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536.xml"/>
  <Override ContentType="application/vnd.openxmlformats-officedocument.presentationml.slideLayout+xml" PartName="/ppt/slideLayouts/slideLayout439.xml"/>
  <Override ContentType="application/vnd.openxmlformats-officedocument.presentationml.slideLayout+xml" PartName="/ppt/slideLayouts/slideLayout528.xml"/>
  <Override ContentType="application/vnd.openxmlformats-officedocument.presentationml.slideLayout+xml" PartName="/ppt/slideLayouts/slideLayout447.xml"/>
  <Override ContentType="application/vnd.openxmlformats-officedocument.presentationml.slideLayout+xml" PartName="/ppt/slideLayouts/slideLayout633.xml"/>
  <Override ContentType="application/vnd.openxmlformats-officedocument.presentationml.slideLayout+xml" PartName="/ppt/slideLayouts/slideLayout366.xml"/>
  <Override ContentType="application/vnd.openxmlformats-officedocument.presentationml.slideLayout+xml" PartName="/ppt/slideLayouts/slideLayout455.xml"/>
  <Override ContentType="application/vnd.openxmlformats-officedocument.presentationml.slideLayout+xml" PartName="/ppt/slideLayouts/slideLayout641.xml"/>
  <Override ContentType="application/vnd.openxmlformats-officedocument.presentationml.slideLayout+xml" PartName="/ppt/slideLayouts/slideLayout96.xml"/>
  <Override ContentType="application/vnd.openxmlformats-officedocument.presentationml.slideLayout+xml" PartName="/ppt/slideLayouts/slideLayout358.xml"/>
  <Override ContentType="application/vnd.openxmlformats-officedocument.presentationml.slideLayout+xml" PartName="/ppt/slideLayouts/slideLayout617.xml"/>
  <Override ContentType="application/vnd.openxmlformats-officedocument.presentationml.slideLayout+xml" PartName="/ppt/slideLayouts/slideLayout544.xml"/>
  <Override ContentType="application/vnd.openxmlformats-officedocument.presentationml.slideLayout+xml" PartName="/ppt/slideLayouts/slideLayout269.xml"/>
  <Override ContentType="application/vnd.openxmlformats-officedocument.presentationml.slideLayout+xml" PartName="/ppt/slideLayouts/slideLayout285.xml"/>
  <Override ContentType="application/vnd.openxmlformats-officedocument.presentationml.slideLayout+xml" PartName="/ppt/slideLayouts/slideLayout110.xml"/>
  <Override ContentType="application/vnd.openxmlformats-officedocument.presentationml.slideLayout+xml" PartName="/ppt/slideLayouts/slideLayout471.xml"/>
  <Override ContentType="application/vnd.openxmlformats-officedocument.presentationml.slideLayout+xml" PartName="/ppt/slideLayouts/slideLayout382.xml"/>
  <Override ContentType="application/vnd.openxmlformats-officedocument.presentationml.slideLayout+xml" PartName="/ppt/slideLayouts/slideLayout277.xml"/>
  <Override ContentType="application/vnd.openxmlformats-officedocument.presentationml.slideLayout+xml" PartName="/ppt/slideLayouts/slideLayout609.xml"/>
  <Override ContentType="application/vnd.openxmlformats-officedocument.presentationml.slideLayout+xml" PartName="/ppt/slideLayouts/slideLayout196.xml"/>
  <Override ContentType="application/vnd.openxmlformats-officedocument.presentationml.slideLayout+xml" PartName="/ppt/slideLayouts/slideLayout102.xml"/>
  <Override ContentType="application/vnd.openxmlformats-officedocument.presentationml.slideLayout+xml" PartName="/ppt/slideLayouts/slideLayout552.xml"/>
  <Override ContentType="application/vnd.openxmlformats-officedocument.presentationml.slideLayout+xml" PartName="/ppt/slideLayouts/slideLayout463.xml"/>
  <Override ContentType="application/vnd.openxmlformats-officedocument.presentationml.slideLayout+xml" PartName="/ppt/slideLayouts/slideLayout560.xml"/>
  <Override ContentType="application/vnd.openxmlformats-officedocument.presentationml.slideLayout+xml" PartName="/ppt/slideLayouts/slideLayout188.xml"/>
  <Override ContentType="application/vnd.openxmlformats-officedocument.presentationml.slideLayout+xml" PartName="/ppt/slideLayouts/slideLayout374.xml"/>
  <Override ContentType="application/vnd.openxmlformats-officedocument.presentationml.slideLayout+xml" PartName="/ppt/slideLayouts/slideLayout165.xml"/>
  <Override ContentType="application/vnd.openxmlformats-officedocument.presentationml.slideLayout+xml" PartName="/ppt/slideLayouts/slideLayout343.xml"/>
  <Override ContentType="application/vnd.openxmlformats-officedocument.presentationml.slideLayout+xml" PartName="/ppt/slideLayouts/slideLayout262.xml"/>
  <Override ContentType="application/vnd.openxmlformats-officedocument.presentationml.slideLayout+xml" PartName="/ppt/slideLayouts/slideLayout65.xml"/>
  <Override ContentType="application/vnd.openxmlformats-officedocument.presentationml.slideLayout+xml" PartName="/ppt/slideLayouts/slideLayout390.xml"/>
  <Override ContentType="application/vnd.openxmlformats-officedocument.presentationml.slideLayout+xml" PartName="/ppt/slideLayouts/slideLayout293.xml"/>
  <Override ContentType="application/vnd.openxmlformats-officedocument.presentationml.slideLayout+xml" PartName="/ppt/slideLayouts/slideLayout559.xml"/>
  <Override ContentType="application/vnd.openxmlformats-officedocument.presentationml.slideLayout+xml" PartName="/ppt/slideLayouts/slideLayout440.xml"/>
  <Override ContentType="application/vnd.openxmlformats-officedocument.presentationml.slideLayout+xml" PartName="/ppt/slideLayouts/slideLayout49.xml"/>
  <Override ContentType="application/vnd.openxmlformats-officedocument.presentationml.slideLayout+xml" PartName="/ppt/slideLayouts/slideLayout319.xml"/>
  <Override ContentType="application/vnd.openxmlformats-officedocument.presentationml.slideLayout+xml" PartName="/ppt/slideLayouts/slideLayout117.xml"/>
  <Override ContentType="application/vnd.openxmlformats-officedocument.presentationml.slideLayout+xml" PartName="/ppt/slideLayouts/slideLayout181.xml"/>
  <Override ContentType="application/vnd.openxmlformats-officedocument.presentationml.slideLayout+xml" PartName="/ppt/slideLayouts/slideLayout10.xml"/>
  <Override ContentType="application/vnd.openxmlformats-officedocument.presentationml.slideLayout+xml" PartName="/ppt/slideLayouts/slideLayout311.xml"/>
  <Override ContentType="application/vnd.openxmlformats-officedocument.presentationml.slideLayout+xml" PartName="/ppt/slideLayouts/slideLayout41.xml"/>
  <Override ContentType="application/vnd.openxmlformats-officedocument.presentationml.slideLayout+xml" PartName="/ppt/slideLayouts/slideLayout575.xml"/>
  <Override ContentType="application/vnd.openxmlformats-officedocument.presentationml.slideLayout+xml" PartName="/ppt/slideLayouts/slideLayout478.xml"/>
  <Override ContentType="application/vnd.openxmlformats-officedocument.presentationml.slideLayout+xml" PartName="/ppt/slideLayouts/slideLayout214.xml"/>
  <Override ContentType="application/vnd.openxmlformats-officedocument.presentationml.slideLayout+xml" PartName="/ppt/slideLayouts/slideLayout625.xml"/>
  <Override ContentType="application/vnd.openxmlformats-officedocument.presentationml.slideLayout+xml" PartName="/ppt/slideLayouts/slideLayout150.xml"/>
  <Override ContentType="application/vnd.openxmlformats-officedocument.presentationml.slideLayout+xml" PartName="/ppt/slideLayouts/slideLayout133.xml"/>
  <Override ContentType="application/vnd.openxmlformats-officedocument.presentationml.slideLayout+xml" PartName="/ppt/slideLayouts/slideLayout494.xml"/>
  <Override ContentType="application/vnd.openxmlformats-officedocument.presentationml.slideLayout+xml" PartName="/ppt/slideLayouts/slideLayout17.xml"/>
  <Override ContentType="application/vnd.openxmlformats-officedocument.presentationml.slideLayout+xml" PartName="/ppt/slideLayouts/slideLayout648.xml"/>
  <Override ContentType="application/vnd.openxmlformats-officedocument.presentationml.slideLayout+xml" PartName="/ppt/slideLayouts/slideLayout513.xml"/>
  <Override ContentType="application/vnd.openxmlformats-officedocument.presentationml.slideLayout+xml" PartName="/ppt/slideLayouts/slideLayout34.xml"/>
  <Override ContentType="application/vnd.openxmlformats-officedocument.presentationml.slideLayout+xml" PartName="/ppt/slideLayouts/slideLayout149.xml"/>
  <Override ContentType="application/vnd.openxmlformats-officedocument.presentationml.slideLayout+xml" PartName="/ppt/slideLayouts/slideLayout6.xml"/>
  <Override ContentType="application/vnd.openxmlformats-officedocument.presentationml.slideLayout+xml" PartName="/ppt/slideLayouts/slideLayout238.xml"/>
  <Override ContentType="application/vnd.openxmlformats-officedocument.presentationml.slideLayout+xml" PartName="/ppt/slideLayouts/slideLayout424.xml"/>
  <Override ContentType="application/vnd.openxmlformats-officedocument.presentationml.slideLayout+xml" PartName="/ppt/slideLayouts/slideLayout73.xml"/>
  <Override ContentType="application/vnd.openxmlformats-officedocument.presentationml.slideLayout+xml" PartName="/ppt/slideLayouts/slideLayout415.xml"/>
  <Override ContentType="application/vnd.openxmlformats-officedocument.presentationml.slideLayout+xml" PartName="/ppt/slideLayouts/slideLayout599.xml"/>
  <Override ContentType="application/vnd.openxmlformats-officedocument.presentationml.slideLayout+xml" PartName="/ppt/slideLayouts/slideLayout351.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26.xml"/>
  <Override ContentType="application/vnd.openxmlformats-officedocument.presentationml.slideLayout+xml" PartName="/ppt/slideLayouts/slideLayout157.xml"/>
  <Override ContentType="application/vnd.openxmlformats-officedocument.presentationml.slideLayout+xml" PartName="/ppt/slideLayouts/slideLayout407.xml"/>
  <Override ContentType="application/vnd.openxmlformats-officedocument.presentationml.slideLayout+xml" PartName="/ppt/slideLayouts/slideLayout432.xml"/>
  <Override ContentType="application/vnd.openxmlformats-officedocument.presentationml.slideLayout+xml" PartName="/ppt/slideLayouts/slideLayout304.xml"/>
  <Override ContentType="application/vnd.openxmlformats-officedocument.presentationml.slideLayout+xml" PartName="/ppt/slideLayouts/slideLayout334.xml"/>
  <Override ContentType="application/vnd.openxmlformats-officedocument.presentationml.slideLayout+xml" PartName="/ppt/slideLayouts/slideLayout505.xml"/>
  <Override ContentType="application/vnd.openxmlformats-officedocument.presentationml.slideLayout+xml" PartName="/ppt/slideLayouts/slideLayout172.xml"/>
  <Override ContentType="application/vnd.openxmlformats-officedocument.presentationml.slideLayout+xml" PartName="/ppt/slideLayouts/slideLayout206.xml"/>
  <Override ContentType="application/vnd.openxmlformats-officedocument.presentationml.slideLayout+xml" PartName="/ppt/slideLayouts/slideLayout223.xml"/>
  <Override ContentType="application/vnd.openxmlformats-officedocument.presentationml.slideLayout+xml" PartName="/ppt/slideLayouts/slideLayout142.xml"/>
  <Override ContentType="application/vnd.openxmlformats-officedocument.presentationml.slideLayout+xml" PartName="/ppt/slideLayouts/slideLayout567.xml"/>
  <Override ContentType="application/vnd.openxmlformats-officedocument.presentationml.slideLayout+xml" PartName="/ppt/slideLayouts/slideLayout125.xml"/>
  <Override ContentType="application/vnd.openxmlformats-officedocument.presentationml.slideLayout+xml" PartName="/ppt/slideLayouts/slideLayout486.xml"/>
  <Override ContentType="application/vnd.openxmlformats-officedocument.presentationml.slideLayout+xml" PartName="/ppt/slideLayouts/slideLayout88.xml"/>
  <Override ContentType="application/vnd.openxmlformats-officedocument.presentationml.slideLayout+xml" PartName="/ppt/slideLayouts/slideLayout270.xml"/>
  <Override ContentType="application/vnd.openxmlformats-officedocument.presentationml.slideLayout+xml" PartName="/ppt/slideLayouts/slideLayout253.xml"/>
  <Override ContentType="application/vnd.openxmlformats-officedocument.presentationml.slideLayout+xml" PartName="/ppt/slideLayouts/slideLayout584.xml"/>
  <Override ContentType="application/vnd.openxmlformats-officedocument.presentationml.slideLayout+xml" PartName="/ppt/slideLayouts/slideLayout400.xml"/>
  <Override ContentType="application/vnd.openxmlformats-officedocument.presentationml.slideLayout+xml" PartName="/ppt/slideLayouts/slideLayout189.xml"/>
  <Override ContentType="application/vnd.openxmlformats-officedocument.presentationml.slideLayout+xml" PartName="/ppt/slideLayouts/slideLayout278.xml"/>
  <Override ContentType="application/vnd.openxmlformats-officedocument.presentationml.slideLayout+xml" PartName="/ppt/slideLayouts/slideLayout464.xml"/>
  <Override ContentType="application/vnd.openxmlformats-officedocument.presentationml.slideLayout+xml" PartName="/ppt/slideLayouts/slideLayout367.xml"/>
  <Override ContentType="application/vnd.openxmlformats-officedocument.presentationml.slideLayout+xml" PartName="/ppt/slideLayouts/slideLayout553.xml"/>
  <Override ContentType="application/vnd.openxmlformats-officedocument.presentationml.slideLayout+xml" PartName="/ppt/slideLayouts/slideLayout103.xml"/>
  <Override ContentType="application/vnd.openxmlformats-officedocument.presentationml.slideLayout+xml" PartName="/ppt/slideLayouts/slideLayout608.xml"/>
  <Override ContentType="application/vnd.openxmlformats-officedocument.presentationml.slideLayout+xml" PartName="/ppt/slideLayouts/slideLayout89.xml"/>
  <Override ContentType="application/vnd.openxmlformats-officedocument.presentationml.slideLayout+xml" PartName="/ppt/slideLayouts/slideLayout535.xml"/>
  <Override ContentType="application/vnd.openxmlformats-officedocument.presentationml.slideLayout+xml" PartName="/ppt/slideLayouts/slideLayout626.xml"/>
  <Override ContentType="application/vnd.openxmlformats-officedocument.presentationml.slideLayout+xml" PartName="/ppt/slideLayouts/slideLayout446.xml"/>
  <Override ContentType="application/vnd.openxmlformats-officedocument.presentationml.slideLayout+xml" PartName="/ppt/slideLayouts/slideLayout529.xml"/>
  <Override ContentType="application/vnd.openxmlformats-officedocument.presentationml.slideLayout+xml" PartName="/ppt/slideLayouts/slideLayout357.xml"/>
  <Override ContentType="application/vnd.openxmlformats-officedocument.presentationml.slideLayout+xml" PartName="/ppt/slideLayouts/slideLayout543.xml"/>
  <Override ContentType="application/vnd.openxmlformats-officedocument.presentationml.slideLayout+xml" PartName="/ppt/slideLayouts/slideLayout180.xml"/>
  <Override ContentType="application/vnd.openxmlformats-officedocument.presentationml.slideLayout+xml" PartName="/ppt/slideLayouts/slideLayout632.xml"/>
  <Override ContentType="application/vnd.openxmlformats-officedocument.presentationml.slideLayout+xml" PartName="/ppt/slideLayouts/slideLayout95.xml"/>
  <Override ContentType="application/vnd.openxmlformats-officedocument.presentationml.slideLayout+xml" PartName="/ppt/slideLayouts/slideLayout64.xml"/>
  <Override ContentType="application/vnd.openxmlformats-officedocument.presentationml.slideLayout+xml" PartName="/ppt/slideLayouts/slideLayout391.xml"/>
  <Override ContentType="application/vnd.openxmlformats-officedocument.presentationml.slideLayout+xml" PartName="/ppt/slideLayouts/slideLayout480.xml"/>
  <Override ContentType="application/vnd.openxmlformats-officedocument.presentationml.slideLayout+xml" PartName="/ppt/slideLayouts/slideLayout268.xml"/>
  <Override ContentType="application/vnd.openxmlformats-officedocument.presentationml.slideLayout+xml" PartName="/ppt/slideLayouts/slideLayout294.xml"/>
  <Override ContentType="application/vnd.openxmlformats-officedocument.presentationml.slideLayout+xml" PartName="/ppt/slideLayouts/slideLayout18.xml"/>
  <Override ContentType="application/vnd.openxmlformats-officedocument.presentationml.slideLayout+xml" PartName="/ppt/slideLayouts/slideLayout318.xml"/>
  <Override ContentType="application/vnd.openxmlformats-officedocument.presentationml.slideLayout+xml" PartName="/ppt/slideLayouts/slideLayout470.xml"/>
  <Override ContentType="application/vnd.openxmlformats-officedocument.presentationml.slideLayout+xml" PartName="/ppt/slideLayouts/slideLayout118.xml"/>
  <Override ContentType="application/vnd.openxmlformats-officedocument.presentationml.slideLayout+xml" PartName="/ppt/slideLayouts/slideLayout195.xml"/>
  <Override ContentType="application/vnd.openxmlformats-officedocument.presentationml.slideLayout+xml" PartName="/ppt/slideLayouts/slideLayout479.xml"/>
  <Override ContentType="application/vnd.openxmlformats-officedocument.presentationml.slideLayout+xml" PartName="/ppt/slideLayouts/slideLayout245.xml"/>
  <Override ContentType="application/vnd.openxmlformats-officedocument.presentationml.slideLayout+xml" PartName="/ppt/slideLayouts/slideLayout520.xml"/>
  <Override ContentType="application/vnd.openxmlformats-officedocument.presentationml.slideLayout+xml" PartName="/ppt/slideLayouts/slideLayout373.xml"/>
  <Override ContentType="application/vnd.openxmlformats-officedocument.presentationml.slideLayout+xml" PartName="/ppt/slideLayouts/slideLayout79.xml"/>
  <Override ContentType="application/vnd.openxmlformats-officedocument.presentationml.slideLayout+xml" PartName="/ppt/slideLayouts/slideLayout134.xml"/>
  <Override ContentType="application/vnd.openxmlformats-officedocument.presentationml.slideLayout+xml" PartName="/ppt/slideLayouts/slideLayout495.xml"/>
  <Override ContentType="application/vnd.openxmlformats-officedocument.presentationml.slideLayout+xml" PartName="/ppt/slideLayouts/slideLayout231.xml"/>
  <Override ContentType="application/vnd.openxmlformats-officedocument.presentationml.slideLayout+xml" PartName="/ppt/slideLayouts/slideLayout592.xml"/>
  <Override ContentType="application/vnd.openxmlformats-officedocument.presentationml.slideLayout+xml" PartName="/ppt/slideLayouts/slideLayout342.xml"/>
  <Override ContentType="application/vnd.openxmlformats-officedocument.presentationml.slideLayout+xml" PartName="/ppt/slideLayouts/slideLayout558.xml"/>
  <Override ContentType="application/vnd.openxmlformats-officedocument.presentationml.slideLayout+xml" PartName="/ppt/slideLayouts/slideLayout642.xml"/>
  <Override ContentType="application/vnd.openxmlformats-officedocument.presentationml.slideLayout+xml" PartName="/ppt/slideLayouts/slideLayout230.xml"/>
  <Override ContentType="application/vnd.openxmlformats-officedocument.presentationml.slideLayout+xml" PartName="/ppt/slideLayouts/slideLayout485.xml"/>
  <Override ContentType="application/vnd.openxmlformats-officedocument.presentationml.slideLayout+xml" PartName="/ppt/slideLayouts/slideLayout514.xml"/>
  <Override ContentType="application/vnd.openxmlformats-officedocument.presentationml.slideLayout+xml" PartName="/ppt/slideLayouts/slideLayout591.xml"/>
  <Override ContentType="application/vnd.openxmlformats-officedocument.presentationml.slideLayout+xml" PartName="/ppt/slideLayouts/slideLayout141.xml"/>
  <Override ContentType="application/vnd.openxmlformats-officedocument.presentationml.slideLayout+xml" PartName="/ppt/slideLayouts/slideLayout239.xml"/>
  <Override ContentType="application/vnd.openxmlformats-officedocument.presentationml.slideLayout+xml" PartName="/ppt/slideLayouts/slideLayout425.xml"/>
  <Override ContentType="application/vnd.openxmlformats-officedocument.presentationml.slideLayout+xml" PartName="/ppt/slideLayouts/slideLayout7.xml"/>
  <Override ContentType="application/vnd.openxmlformats-officedocument.presentationml.slideLayout+xml" PartName="/ppt/slideLayouts/slideLayout299.xml"/>
  <Override ContentType="application/vnd.openxmlformats-officedocument.presentationml.slideLayout+xml" PartName="/ppt/slideLayouts/slideLayout124.xml"/>
  <Override ContentType="application/vnd.openxmlformats-officedocument.presentationml.slideLayout+xml" PartName="/ppt/slideLayouts/slideLayout213.xml"/>
  <Override ContentType="application/vnd.openxmlformats-officedocument.presentationml.slideLayout+xml" PartName="/ppt/slideLayouts/slideLayout574.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42.xml"/>
  <Override ContentType="application/vnd.openxmlformats-officedocument.presentationml.slideLayout+xml" PartName="/ppt/slideLayouts/slideLayout263.xml"/>
  <Override ContentType="application/vnd.openxmlformats-officedocument.presentationml.slideLayout+xml" PartName="/ppt/slideLayouts/slideLayout352.xml"/>
  <Override ContentType="application/vnd.openxmlformats-officedocument.presentationml.slideLayout+xml" PartName="/ppt/slideLayouts/slideLayout335.xml"/>
  <Override ContentType="application/vnd.openxmlformats-officedocument.presentationml.slideLayout+xml" PartName="/ppt/slideLayouts/slideLayout521.xml"/>
  <Override ContentType="application/vnd.openxmlformats-officedocument.presentationml.slideLayout+xml" PartName="/ppt/slideLayouts/slideLayout246.xml"/>
  <Override ContentType="application/vnd.openxmlformats-officedocument.presentationml.slideLayout+xml" PartName="/ppt/slideLayouts/slideLayout504.xml"/>
  <Override ContentType="application/vnd.openxmlformats-officedocument.presentationml.slideLayout+xml" PartName="/ppt/slideLayouts/slideLayout610.xml"/>
  <Override ContentType="application/vnd.openxmlformats-officedocument.presentationml.slideLayout+xml" PartName="/ppt/slideLayouts/slideLayout229.xml"/>
  <Override ContentType="application/vnd.openxmlformats-officedocument.presentationml.slideLayout+xml" PartName="/ppt/slideLayouts/slideLayout190.xml"/>
  <Override ContentType="application/vnd.openxmlformats-officedocument.presentationml.slideLayout+xml" PartName="/ppt/slideLayouts/slideLayout224.xml"/>
  <Override ContentType="application/vnd.openxmlformats-officedocument.presentationml.slideLayout+xml" PartName="/ppt/slideLayouts/slideLayout585.xml"/>
  <Override ContentType="application/vnd.openxmlformats-officedocument.presentationml.slideLayout+xml" PartName="/ppt/slideLayouts/slideLayout284.xml"/>
  <Override ContentType="application/vnd.openxmlformats-officedocument.presentationml.slideLayout+xml" PartName="/ppt/slideLayouts/slideLayout207.xml"/>
  <Override ContentType="application/vnd.openxmlformats-officedocument.presentationml.slideLayout+xml" PartName="/ppt/slideLayouts/slideLayout568.xml"/>
  <Override ContentType="application/vnd.openxmlformats-officedocument.presentationml.slideLayout+xml" PartName="/ppt/slideLayouts/slideLayout431.xml"/>
  <Override ContentType="application/vnd.openxmlformats-officedocument.presentationml.slideLayout+xml" PartName="/ppt/slideLayouts/slideLayout57.xml"/>
  <Override ContentType="application/vnd.openxmlformats-officedocument.presentationml.slideLayout+xml" PartName="/ppt/slideLayouts/slideLayout414.xml"/>
  <Override ContentType="application/vnd.openxmlformats-officedocument.presentationml.slideLayout+xml" PartName="/ppt/slideLayouts/slideLayout80.xml"/>
  <Override ContentType="application/vnd.openxmlformats-officedocument.presentationml.slideLayout+xml" PartName="/ppt/slideLayouts/slideLayout139.xml"/>
  <Override ContentType="application/vnd.openxmlformats-officedocument.presentationml.slideLayout+xml" PartName="/ppt/slideLayouts/slideLayout63.xml"/>
  <Override ContentType="application/vnd.openxmlformats-officedocument.presentationml.slideLayout+xml" PartName="/ppt/slideLayouts/slideLayout303.xml"/>
  <Override ContentType="application/vnd.openxmlformats-officedocument.presentationml.slideLayout+xml" PartName="/ppt/slideLayouts/slideLayout156.xml"/>
  <Override ContentType="application/vnd.openxmlformats-officedocument.presentationml.slideLayout+xml" PartName="/ppt/slideLayouts/slideLayout408.xml"/>
  <Override ContentType="application/vnd.openxmlformats-officedocument.presentationml.slideLayout+xml" PartName="/ppt/slideLayouts/slideLayout647.xml"/>
  <Override ContentType="application/vnd.openxmlformats-officedocument.presentationml.slideLayout+xml" PartName="/ppt/slideLayouts/slideLayout519.xml"/>
  <Override ContentType="application/vnd.openxmlformats-officedocument.presentationml.slideLayout+xml" PartName="/ppt/slideLayouts/slideLayout173.xml"/>
  <Override ContentType="application/vnd.openxmlformats-officedocument.presentationml.slideLayout+xml" PartName="/ppt/slideLayouts/slideLayout389.xml"/>
  <Override ContentType="application/vnd.openxmlformats-officedocument.presentationml.slideLayout+xml" PartName="/ppt/slideLayouts/slideLayout320.xml"/>
  <Override ContentType="application/vnd.openxmlformats-officedocument.presentationml.slideLayout+xml" PartName="/ppt/slideLayouts/slideLayout260.xml"/>
  <Override ContentType="application/vnd.openxmlformats-officedocument.presentationml.slideLayout+xml" PartName="/ppt/slideLayouts/slideLayout198.xml"/>
  <Override ContentType="application/vnd.openxmlformats-officedocument.presentationml.slideLayout+xml" PartName="/ppt/slideLayouts/slideLayout252.xml"/>
  <Override ContentType="application/vnd.openxmlformats-officedocument.presentationml.slideLayout+xml" PartName="/ppt/slideLayouts/slideLayout481.xml"/>
  <Override ContentType="application/vnd.openxmlformats-officedocument.presentationml.slideLayout+xml" PartName="/ppt/slideLayouts/slideLayout384.xml"/>
  <Override ContentType="application/vnd.openxmlformats-officedocument.presentationml.slideLayout+xml" PartName="/ppt/slideLayouts/slideLayout20.xml"/>
  <Override ContentType="application/vnd.openxmlformats-officedocument.presentationml.slideLayout+xml" PartName="/ppt/slideLayouts/slideLayout295.xml"/>
  <Override ContentType="application/vnd.openxmlformats-officedocument.presentationml.slideLayout+xml" PartName="/ppt/slideLayouts/slideLayout55.xml"/>
  <Override ContentType="application/vnd.openxmlformats-officedocument.presentationml.slideLayout+xml" PartName="/ppt/slideLayouts/slideLayout98.xml"/>
  <Override ContentType="application/vnd.openxmlformats-officedocument.presentationml.slideLayout+xml" PartName="/ppt/slideLayouts/slideLayout12.xml"/>
  <Override ContentType="application/vnd.openxmlformats-officedocument.presentationml.slideLayout+xml" PartName="/ppt/slideLayouts/slideLayout526.xml"/>
  <Override ContentType="application/vnd.openxmlformats-officedocument.presentationml.slideLayout+xml" PartName="/ppt/slideLayouts/slideLayout119.xml"/>
  <Override ContentType="application/vnd.openxmlformats-officedocument.presentationml.slideLayout+xml" PartName="/ppt/slideLayouts/slideLayout406.xml"/>
  <Override ContentType="application/vnd.openxmlformats-officedocument.presentationml.slideLayout+xml" PartName="/ppt/slideLayouts/slideLayout569.xml"/>
  <Override ContentType="application/vnd.openxmlformats-officedocument.presentationml.slideLayout+xml" PartName="/ppt/slideLayouts/slideLayout305.xml"/>
  <Override ContentType="application/vnd.openxmlformats-officedocument.presentationml.slideLayout+xml" PartName="/ppt/slideLayouts/slideLayout627.xml"/>
  <Override ContentType="application/vnd.openxmlformats-officedocument.presentationml.slideLayout+xml" PartName="/ppt/slideLayouts/slideLayout348.xml"/>
  <Override ContentType="application/vnd.openxmlformats-officedocument.presentationml.slideLayout+xml" PartName="/ppt/slideLayouts/slideLayout534.xml"/>
  <Override ContentType="application/vnd.openxmlformats-officedocument.presentationml.slideLayout+xml" PartName="/ppt/slideLayouts/slideLayout47.xml"/>
  <Override ContentType="application/vnd.openxmlformats-officedocument.presentationml.slideLayout+xml" PartName="/ppt/slideLayouts/slideLayout399.xml"/>
  <Override ContentType="application/vnd.openxmlformats-officedocument.presentationml.slideLayout+xml" PartName="/ppt/slideLayouts/slideLayout356.xml"/>
  <Override ContentType="application/vnd.openxmlformats-officedocument.presentationml.slideLayout+xml" PartName="/ppt/slideLayouts/slideLayout496.xml"/>
  <Override ContentType="application/vnd.openxmlformats-officedocument.presentationml.slideLayout+xml" PartName="/ppt/slideLayouts/slideLayout5.xml"/>
  <Override ContentType="application/vnd.openxmlformats-officedocument.presentationml.slideLayout+xml" PartName="/ppt/slideLayouts/slideLayout410.xml"/>
  <Override ContentType="application/vnd.openxmlformats-officedocument.presentationml.slideLayout+xml" PartName="/ppt/slideLayouts/slideLayout78.xml"/>
  <Override ContentType="application/vnd.openxmlformats-officedocument.presentationml.slideLayout+xml" PartName="/ppt/slideLayouts/slideLayout232.xml"/>
  <Override ContentType="application/vnd.openxmlformats-officedocument.presentationml.slideLayout+xml" PartName="/ppt/slideLayouts/slideLayout577.xml"/>
  <Override ContentType="application/vnd.openxmlformats-officedocument.presentationml.slideLayout+xml" PartName="/ppt/slideLayouts/slideLayout313.xml"/>
  <Override ContentType="application/vnd.openxmlformats-officedocument.presentationml.slideLayout+xml" PartName="/ppt/slideLayouts/slideLayout275.xml"/>
  <Override ContentType="application/vnd.openxmlformats-officedocument.presentationml.slideLayout+xml" PartName="/ppt/slideLayouts/slideLayout449.xml"/>
  <Override ContentType="application/vnd.openxmlformats-officedocument.presentationml.slideLayout+xml" PartName="/ppt/slideLayouts/slideLayout429.xml"/>
  <Override ContentType="application/vnd.openxmlformats-officedocument.presentationml.slideLayout+xml" PartName="/ppt/slideLayouts/slideLayout35.xml"/>
  <Override ContentType="application/vnd.openxmlformats-officedocument.presentationml.slideLayout+xml" PartName="/ppt/slideLayouts/slideLayout228.xml"/>
  <Override ContentType="application/vnd.openxmlformats-officedocument.presentationml.slideLayout+xml" PartName="/ppt/slideLayouts/slideLayout280.xml"/>
  <Override ContentType="application/vnd.openxmlformats-officedocument.presentationml.slideLayout+xml" PartName="/ppt/slideLayouts/slideLayout453.xml"/>
  <Override ContentType="application/vnd.openxmlformats-officedocument.presentationml.slideLayout+xml" PartName="/ppt/slideLayouts/slideLayout104.xml"/>
  <Override ContentType="application/vnd.openxmlformats-officedocument.presentationml.slideLayout+xml" PartName="/ppt/slideLayouts/slideLayout19.xml"/>
  <Override ContentType="application/vnd.openxmlformats-officedocument.presentationml.slideLayout+xml" PartName="/ppt/slideLayouts/slideLayout147.xml"/>
  <Override ContentType="application/vnd.openxmlformats-officedocument.presentationml.slideLayout+xml" PartName="/ppt/slideLayouts/slideLayout325.xml"/>
  <Override ContentType="application/vnd.openxmlformats-officedocument.presentationml.slideLayout+xml" PartName="/ppt/slideLayouts/slideLayout562.xml"/>
  <Override ContentType="application/vnd.openxmlformats-officedocument.presentationml.slideLayout+xml" PartName="/ppt/slideLayouts/slideLayout341.xml"/>
  <Override ContentType="application/vnd.openxmlformats-officedocument.presentationml.slideLayout+xml" PartName="/ppt/slideLayouts/slideLayout368.xml"/>
  <Override ContentType="application/vnd.openxmlformats-officedocument.presentationml.slideLayout+xml" PartName="/ppt/slideLayouts/slideLayout607.xml"/>
  <Override ContentType="application/vnd.openxmlformats-officedocument.presentationml.slideLayout+xml" PartName="/ppt/slideLayouts/slideLayout620.xml"/>
  <Override ContentType="application/vnd.openxmlformats-officedocument.presentationml.slideLayout+xml" PartName="/ppt/slideLayouts/slideLayout477.xml"/>
  <Override ContentType="application/vnd.openxmlformats-officedocument.presentationml.slideLayout+xml" PartName="/ppt/slideLayouts/slideLayout328.xml"/>
  <Override ContentType="application/vnd.openxmlformats-officedocument.presentationml.slideLayout+xml" PartName="/ppt/slideLayouts/slideLayout353.xml"/>
  <Override ContentType="application/vnd.openxmlformats-officedocument.presentationml.slideLayout+xml" PartName="/ppt/slideLayouts/slideLayout434.xml"/>
  <Override ContentType="application/vnd.openxmlformats-officedocument.presentationml.slideLayout+xml" PartName="/ppt/slideLayouts/slideLayout83.xml"/>
  <Override ContentType="application/vnd.openxmlformats-officedocument.presentationml.slideLayout+xml" PartName="/ppt/slideLayouts/slideLayout611.xml"/>
  <Override ContentType="application/vnd.openxmlformats-officedocument.presentationml.slideLayout+xml" PartName="/ppt/slideLayouts/slideLayout40.xml"/>
  <Override ContentType="application/vnd.openxmlformats-officedocument.presentationml.slideLayout+xml" PartName="/ppt/slideLayouts/slideLayout310.xml"/>
  <Override ContentType="application/vnd.openxmlformats-officedocument.presentationml.slideLayout+xml" PartName="/ppt/slideLayouts/slideLayout507.xml"/>
  <Override ContentType="application/vnd.openxmlformats-officedocument.presentationml.slideLayout+xml" PartName="/ppt/slideLayouts/slideLayout204.xml"/>
  <Override ContentType="application/vnd.openxmlformats-officedocument.presentationml.slideLayout+xml" PartName="/ppt/slideLayouts/slideLayout212.xml"/>
  <Override ContentType="application/vnd.openxmlformats-officedocument.presentationml.slideLayout+xml" PartName="/ppt/slideLayouts/slideLayout183.xml"/>
  <Override ContentType="application/vnd.openxmlformats-officedocument.presentationml.slideLayout+xml" PartName="/ppt/slideLayouts/slideLayout441.xml"/>
  <Override ContentType="application/vnd.openxmlformats-officedocument.presentationml.slideLayout+xml" PartName="/ppt/slideLayouts/slideLayout298.xml"/>
  <Override ContentType="application/vnd.openxmlformats-officedocument.presentationml.slideLayout+xml" PartName="/ppt/slideLayouts/slideLayout484.xml"/>
  <Override ContentType="application/vnd.openxmlformats-officedocument.presentationml.slideLayout+xml" PartName="/ppt/slideLayouts/slideLayout247.xml"/>
  <Override ContentType="application/vnd.openxmlformats-officedocument.presentationml.slideLayout+xml" PartName="/ppt/slideLayouts/slideLayout590.xml"/>
  <Override ContentType="application/vnd.openxmlformats-officedocument.presentationml.slideLayout+xml" PartName="/ppt/slideLayouts/slideLayout140.xml"/>
  <Override ContentType="application/vnd.openxmlformats-officedocument.presentationml.slideLayout+xml" PartName="/ppt/slideLayouts/slideLayout90.xml"/>
  <Override ContentType="application/vnd.openxmlformats-officedocument.presentationml.slideLayout+xml" PartName="/ppt/slideLayouts/slideLayout396.xml"/>
  <Override ContentType="application/vnd.openxmlformats-officedocument.presentationml.slideLayout+xml" PartName="/ppt/slideLayouts/slideLayout582.xml"/>
  <Override ContentType="application/vnd.openxmlformats-officedocument.presentationml.slideLayout+xml" PartName="/ppt/slideLayouts/slideLayout255.xml"/>
  <Override ContentType="application/vnd.openxmlformats-officedocument.presentationml.slideLayout+xml" PartName="/ppt/slideLayouts/slideLayout381.xml"/>
  <Override ContentType="application/vnd.openxmlformats-officedocument.presentationml.slideLayout+xml" PartName="/ppt/slideLayouts/slideLayout127.xml"/>
  <Override ContentType="application/vnd.openxmlformats-officedocument.presentationml.slideLayout+xml" PartName="/ppt/slideLayouts/slideLayout174.xml"/>
  <Override ContentType="application/vnd.openxmlformats-officedocument.presentationml.slideLayout+xml" PartName="/ppt/slideLayouts/slideLayout462.xml"/>
  <Override ContentType="application/vnd.openxmlformats-officedocument.presentationml.slideLayout+xml" PartName="/ppt/slideLayouts/slideLayout635.xml"/>
  <Override ContentType="application/vnd.openxmlformats-officedocument.presentationml.slideLayout+xml" PartName="/ppt/slideLayouts/slideLayout131.xml"/>
  <Override ContentType="application/vnd.openxmlformats-officedocument.presentationml.slideLayout+xml" PartName="/ppt/slideLayouts/slideLayout597.xml"/>
  <Override ContentType="application/vnd.openxmlformats-officedocument.presentationml.slideLayout+xml" PartName="/ppt/slideLayouts/slideLayout554.xml"/>
  <Override ContentType="application/vnd.openxmlformats-officedocument.presentationml.slideLayout+xml" PartName="/ppt/slideLayouts/slideLayout511.xml"/>
  <Override ContentType="application/vnd.openxmlformats-officedocument.presentationml.slideLayout+xml" PartName="/ppt/slideLayouts/slideLayout28.xml"/>
  <Override ContentType="application/vnd.openxmlformats-officedocument.presentationml.slideLayout+xml" PartName="/ppt/slideLayouts/slideLayout155.xml"/>
  <Override ContentType="application/vnd.openxmlformats-officedocument.presentationml.slideLayout+xml" PartName="/ppt/slideLayouts/slideLayout240.xml"/>
  <Override ContentType="application/vnd.openxmlformats-officedocument.presentationml.slideLayout+xml" PartName="/ppt/slideLayouts/slideLayout413.xml"/>
  <Override ContentType="application/vnd.openxmlformats-officedocument.presentationml.slideLayout+xml" PartName="/ppt/slideLayouts/slideLayout283.xml"/>
  <Override ContentType="application/vnd.openxmlformats-officedocument.presentationml.slideLayout+xml" PartName="/ppt/slideLayouts/slideLayout456.xml"/>
  <Override ContentType="application/vnd.openxmlformats-officedocument.presentationml.slideLayout+xml" PartName="/ppt/slideLayouts/slideLayout112.xml"/>
  <Override ContentType="application/vnd.openxmlformats-officedocument.presentationml.slideLayout+xml" PartName="/ppt/slideLayouts/slideLayout75.xml"/>
  <Override ContentType="application/vnd.openxmlformats-officedocument.presentationml.slideLayout+xml" PartName="/ppt/slideLayouts/slideLayout469.xml"/>
  <Override ContentType="application/vnd.openxmlformats-officedocument.presentationml.slideLayout+xml" PartName="/ppt/slideLayouts/slideLayout426.xml"/>
  <Override ContentType="application/vnd.openxmlformats-officedocument.presentationml.slideLayout+xml" PartName="/ppt/slideLayouts/slideLayout32.xml"/>
  <Override ContentType="application/vnd.openxmlformats-officedocument.presentationml.slideLayout+xml" PartName="/ppt/slideLayouts/slideLayout375.xml"/>
  <Override ContentType="application/vnd.openxmlformats-officedocument.presentationml.slideLayout+xml" PartName="/ppt/slideLayouts/slideLayout561.xml"/>
  <Override ContentType="application/vnd.openxmlformats-officedocument.presentationml.slideLayout+xml" PartName="/ppt/slideLayouts/slideLayout332.xml"/>
  <Override ContentType="application/vnd.openxmlformats-officedocument.presentationml.slideLayout+xml" PartName="/ppt/slideLayouts/slideLayout97.xml"/>
  <Override ContentType="application/vnd.openxmlformats-officedocument.presentationml.slideLayout+xml" PartName="/ppt/slideLayouts/slideLayout111.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154.xml"/>
  <Override ContentType="application/vnd.openxmlformats-officedocument.presentationml.slideLayout+xml" PartName="/ppt/slideLayouts/slideLayout197.xml"/>
  <Override ContentType="application/vnd.openxmlformats-officedocument.presentationml.slideLayout+xml" PartName="/ppt/slideLayouts/slideLayout340.xml"/>
  <Override ContentType="application/vnd.openxmlformats-officedocument.presentationml.slideLayout+xml" PartName="/ppt/slideLayouts/slideLayout306.xml"/>
  <Override ContentType="application/vnd.openxmlformats-officedocument.presentationml.slideLayout+xml" PartName="/ppt/slideLayouts/slideLayout349.xml"/>
  <Override ContentType="application/vnd.openxmlformats-officedocument.presentationml.slideLayout+xml" PartName="/ppt/slideLayouts/slideLayout411.xml"/>
  <Override ContentType="application/vnd.openxmlformats-officedocument.presentationml.slideLayout+xml" PartName="/ppt/slideLayouts/slideLayout233.xml"/>
  <Override ContentType="application/vnd.openxmlformats-officedocument.presentationml.slideLayout+xml" PartName="/ppt/slideLayouts/slideLayout383.xml"/>
  <Override ContentType="application/vnd.openxmlformats-officedocument.presentationml.slideLayout+xml" PartName="/ppt/slideLayouts/slideLayout497.xml"/>
  <Override ContentType="application/vnd.openxmlformats-officedocument.presentationml.slideLayout+xml" PartName="/ppt/slideLayouts/slideLayout454.xml"/>
  <Override ContentType="application/vnd.openxmlformats-officedocument.presentationml.slideLayout+xml" PartName="/ppt/slideLayouts/slideLayout60.xml"/>
  <Override ContentType="application/vnd.openxmlformats-officedocument.presentationml.slideLayout+xml" PartName="/ppt/slideLayouts/slideLayout640.xml"/>
  <Override ContentType="application/vnd.openxmlformats-officedocument.presentationml.slideLayout+xml" PartName="/ppt/slideLayouts/slideLayout326.xml"/>
  <Override ContentType="application/vnd.openxmlformats-officedocument.presentationml.slideLayout+xml" PartName="/ppt/slideLayouts/slideLayout649.xml"/>
  <Override ContentType="application/vnd.openxmlformats-officedocument.presentationml.slideLayout+xml" PartName="/ppt/slideLayouts/slideLayout105.xml"/>
  <Override ContentType="application/vnd.openxmlformats-officedocument.presentationml.slideLayout+xml" PartName="/ppt/slideLayouts/slideLayout182.xml"/>
  <Override ContentType="application/vnd.openxmlformats-officedocument.presentationml.slideLayout+xml" PartName="/ppt/slideLayouts/slideLayout606.xml"/>
  <Override ContentType="application/vnd.openxmlformats-officedocument.presentationml.slideLayout+xml" PartName="/ppt/slideLayouts/slideLayout369.xml"/>
  <Override ContentType="application/vnd.openxmlformats-officedocument.presentationml.slideLayout+xml" PartName="/ppt/slideLayouts/slideLayout276.xml"/>
  <Override ContentType="application/vnd.openxmlformats-officedocument.presentationml.slideLayout+xml" PartName="/ppt/slideLayouts/slideLayout576.xml"/>
  <Override ContentType="application/vnd.openxmlformats-officedocument.presentationml.slideLayout+xml" PartName="/ppt/slideLayouts/slideLayout148.xml"/>
  <Override ContentType="application/vnd.openxmlformats-officedocument.presentationml.slideLayout+xml" PartName="/ppt/slideLayouts/slideLayout48.xml"/>
  <Override ContentType="application/vnd.openxmlformats-officedocument.presentationml.slideLayout+xml" PartName="/ppt/slideLayouts/slideLayout360.xml"/>
  <Override ContentType="application/vnd.openxmlformats-officedocument.presentationml.slideLayout+xml" PartName="/ppt/slideLayouts/slideLayout533.xml"/>
  <Override ContentType="application/vnd.openxmlformats-officedocument.presentationml.slideLayout+xml" PartName="/ppt/slideLayouts/slideLayout261.xml"/>
  <Override ContentType="application/vnd.openxmlformats-officedocument.presentationml.slideLayout+xml" PartName="/ppt/slideLayouts/slideLayout4.xml"/>
  <Override ContentType="application/vnd.openxmlformats-officedocument.presentationml.slideLayout+xml" PartName="/ppt/slideLayouts/slideLayout398.xml"/>
  <Override ContentType="application/vnd.openxmlformats-officedocument.presentationml.slideLayout+xml" PartName="/ppt/slideLayouts/slideLayout355.xml"/>
  <Override ContentType="application/vnd.openxmlformats-officedocument.presentationml.slideLayout+xml" PartName="/ppt/slideLayouts/slideLayout405.xml"/>
  <Override ContentType="application/vnd.openxmlformats-officedocument.presentationml.slideLayout+xml" PartName="/ppt/slideLayouts/slideLayout312.xml"/>
  <Override ContentType="application/vnd.openxmlformats-officedocument.presentationml.slideLayout+xml" PartName="/ppt/slideLayouts/slideLayout448.xml"/>
  <Override ContentType="application/vnd.openxmlformats-officedocument.presentationml.slideLayout+xml" PartName="/ppt/slideLayouts/slideLayout527.xml"/>
  <Override ContentType="application/vnd.openxmlformats-officedocument.presentationml.slideLayout+xml" PartName="/ppt/slideLayouts/slideLayout227.xml"/>
  <Override ContentType="application/vnd.openxmlformats-officedocument.presentationml.slideLayout+xml" PartName="/ppt/slideLayouts/slideLayout482.xml"/>
  <Override ContentType="application/vnd.openxmlformats-officedocument.presentationml.slideLayout+xml" PartName="/ppt/slideLayouts/slideLayout612.xml"/>
  <Override ContentType="application/vnd.openxmlformats-officedocument.presentationml.slideLayout+xml" PartName="/ppt/slideLayouts/slideLayout248.xml"/>
  <Override ContentType="application/vnd.openxmlformats-officedocument.presentationml.slideLayout+xml" PartName="/ppt/slideLayouts/slideLayout205.xml"/>
  <Override ContentType="application/vnd.openxmlformats-officedocument.presentationml.slideLayout+xml" PartName="/ppt/slideLayouts/slideLayout354.xml"/>
  <Override ContentType="application/vnd.openxmlformats-officedocument.presentationml.slideLayout+xml" PartName="/ppt/slideLayouts/slideLayout282.xml"/>
  <Override ContentType="application/vnd.openxmlformats-officedocument.presentationml.slideLayout+xml" PartName="/ppt/slideLayouts/slideLayout540.xml"/>
  <Override ContentType="application/vnd.openxmlformats-officedocument.presentationml.slideLayout+xml" PartName="/ppt/slideLayouts/slideLayout397.xml"/>
  <Override ContentType="application/vnd.openxmlformats-officedocument.presentationml.slideLayout+xml" PartName="/ppt/slideLayouts/slideLayout583.xml"/>
  <Override ContentType="application/vnd.openxmlformats-officedocument.presentationml.slideLayout+xml" PartName="/ppt/slideLayouts/slideLayout76.xml"/>
  <Override ContentType="application/vnd.openxmlformats-officedocument.presentationml.slideLayout+xml" PartName="/ppt/slideLayouts/slideLayout33.xml"/>
  <Override ContentType="application/vnd.openxmlformats-officedocument.presentationml.slideLayout+xml" PartName="/ppt/slideLayouts/slideLayout476.xml"/>
  <Override ContentType="application/vnd.openxmlformats-officedocument.presentationml.slideLayout+xml" PartName="/ppt/slideLayouts/slideLayout327.xml"/>
  <Override ContentType="application/vnd.openxmlformats-officedocument.presentationml.slideLayout+xml" PartName="/ppt/slideLayouts/slideLayout433.xml"/>
  <Override ContentType="application/vnd.openxmlformats-officedocument.presentationml.slideLayout+xml" PartName="/ppt/slideLayouts/slideLayout82.xml"/>
  <Override ContentType="application/vnd.openxmlformats-officedocument.presentationml.slideLayout+xml" PartName="/ppt/slideLayouts/slideLayout132.xml"/>
  <Override ContentType="application/vnd.openxmlformats-officedocument.presentationml.slideLayout+xml" PartName="/ppt/slideLayouts/slideLayout361.xml"/>
  <Override ContentType="application/vnd.openxmlformats-officedocument.presentationml.slideLayout+xml" PartName="/ppt/slideLayouts/slideLayout175.xml"/>
  <Override ContentType="application/vnd.openxmlformats-officedocument.presentationml.slideLayout+xml" PartName="/ppt/slideLayouts/slideLayout297.xml"/>
  <Override ContentType="application/vnd.openxmlformats-officedocument.presentationml.slideLayout+xml" PartName="/ppt/slideLayouts/slideLayout512.xml"/>
  <Override ContentType="application/vnd.openxmlformats-officedocument.presentationml.slideLayout+xml" PartName="/ppt/slideLayouts/slideLayout555.xml"/>
  <Override ContentType="application/vnd.openxmlformats-officedocument.presentationml.slideLayout+xml" PartName="/ppt/slideLayouts/slideLayout211.xml"/>
  <Override ContentType="application/vnd.openxmlformats-officedocument.presentationml.slideLayout+xml" PartName="/ppt/slideLayouts/slideLayout461.xml"/>
  <Override ContentType="application/vnd.openxmlformats-officedocument.presentationml.slideLayout+xml" PartName="/ppt/slideLayouts/slideLayout126.xml"/>
  <Override ContentType="application/vnd.openxmlformats-officedocument.presentationml.slideLayout+xml" PartName="/ppt/slideLayouts/slideLayout598.xml"/>
  <Override ContentType="application/vnd.openxmlformats-officedocument.presentationml.slideLayout+xml" PartName="/ppt/slideLayouts/slideLayout254.xml"/>
  <Override ContentType="application/vnd.openxmlformats-officedocument.presentationml.slideLayout+xml" PartName="/ppt/slideLayouts/slideLayout427.xml"/>
  <Override ContentType="application/vnd.openxmlformats-officedocument.presentationml.slideLayout+xml" PartName="/ppt/slideLayouts/slideLayout628.xml"/>
  <Override ContentType="application/vnd.openxmlformats-officedocument.presentationml.slideLayout+xml" PartName="/ppt/slideLayouts/slideLayout169.xml"/>
  <Override ContentType="application/vnd.openxmlformats-officedocument.presentationml.slideLayout+xml" PartName="/ppt/slideLayouts/slideLayout634.xml"/>
  <Override ContentType="application/vnd.openxmlformats-officedocument.presentationml.slideLayout+xml" PartName="/ppt/slideLayouts/slideLayout27.xml"/>
  <Override ContentType="application/vnd.openxmlformats-officedocument.presentationml.slideLayout+xml" PartName="/ppt/slideLayouts/slideLayout376.xml"/>
  <Override ContentType="application/vnd.openxmlformats-officedocument.presentationml.slideLayout+xml" PartName="/ppt/slideLayouts/slideLayout549.xml"/>
  <Override ContentType="application/vnd.openxmlformats-officedocument.presentationml.slideLayout+xml" PartName="/ppt/slideLayouts/slideLayout160.xml"/>
  <Override ContentType="application/vnd.openxmlformats-officedocument.presentationml.slideLayout+xml" PartName="/ppt/slideLayouts/slideLayout333.xml"/>
  <Override ContentType="application/vnd.openxmlformats-officedocument.presentationml.slideLayout+xml" PartName="/ppt/slideLayouts/slideLayout506.xml"/>
  <Override ContentType="application/vnd.openxmlformats-officedocument.presentationml.slideLayout+xml" PartName="/ppt/slideLayouts/slideLayout218.xml"/>
  <Override ContentType="application/vnd.openxmlformats-officedocument.presentationml.slideLayout+xml" PartName="/ppt/slideLayouts/slideLayout307.xml"/>
  <Override ContentType="application/vnd.openxmlformats-officedocument.presentationml.slideLayout+xml" PartName="/ppt/slideLayouts/slideLayout579.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404.xml"/>
  <Override ContentType="application/vnd.openxmlformats-officedocument.presentationml.slideLayout+xml" PartName="/ppt/slideLayouts/slideLayout129.xml"/>
  <Override ContentType="application/vnd.openxmlformats-officedocument.presentationml.slideLayout+xml" PartName="/ppt/slideLayouts/slideLayout29.xml"/>
  <Override ContentType="application/vnd.openxmlformats-officedocument.presentationml.slideLayout+xml" PartName="/ppt/slideLayouts/slideLayout501.xml"/>
  <Override ContentType="application/vnd.openxmlformats-officedocument.presentationml.slideLayout+xml" PartName="/ppt/slideLayouts/slideLayout315.xml"/>
  <Override ContentType="application/vnd.openxmlformats-officedocument.presentationml.slideLayout+xml" PartName="/ppt/slideLayouts/slideLayout137.xml"/>
  <Override ContentType="application/vnd.openxmlformats-officedocument.presentationml.slideLayout+xml" PartName="/ppt/slideLayouts/slideLayout323.xml"/>
  <Override ContentType="application/vnd.openxmlformats-officedocument.presentationml.slideLayout+xml" PartName="/ppt/slideLayouts/slideLayout498.xml"/>
  <Override ContentType="application/vnd.openxmlformats-officedocument.presentationml.slideLayout+xml" PartName="/ppt/slideLayouts/slideLayout226.xml"/>
  <Override ContentType="application/vnd.openxmlformats-officedocument.presentationml.slideLayout+xml" PartName="/ppt/slideLayouts/slideLayout412.xml"/>
  <Override ContentType="application/vnd.openxmlformats-officedocument.presentationml.slideLayout+xml" PartName="/ppt/slideLayouts/slideLayout587.xml"/>
  <Override ContentType="application/vnd.openxmlformats-officedocument.presentationml.slideLayout+xml" PartName="/ppt/slideLayouts/slideLayout153.xml"/>
  <Override ContentType="application/vnd.openxmlformats-officedocument.presentationml.slideLayout+xml" PartName="/ppt/slideLayouts/slideLayout61.xml"/>
  <Override ContentType="application/vnd.openxmlformats-officedocument.presentationml.slideLayout+xml" PartName="/ppt/slideLayouts/slideLayout250.xml"/>
  <Override ContentType="application/vnd.openxmlformats-officedocument.presentationml.slideLayout+xml" PartName="/ppt/slideLayouts/slideLayout145.xml"/>
  <Override ContentType="application/vnd.openxmlformats-officedocument.presentationml.slideLayout+xml" PartName="/ppt/slideLayouts/slideLayout234.xml"/>
  <Override ContentType="application/vnd.openxmlformats-officedocument.presentationml.slideLayout+xml" PartName="/ppt/slideLayouts/slideLayout420.xml"/>
  <Override ContentType="application/vnd.openxmlformats-officedocument.presentationml.slideLayout+xml" PartName="/ppt/slideLayouts/slideLayout595.xml"/>
  <Override ContentType="application/vnd.openxmlformats-officedocument.presentationml.slideLayout+xml" PartName="/ppt/slideLayouts/slideLayout331.xml"/>
  <Override ContentType="application/vnd.openxmlformats-officedocument.presentationml.slideLayout+xml" PartName="/ppt/slideLayouts/slideLayout242.xml"/>
  <Override ContentType="application/vnd.openxmlformats-officedocument.presentationml.slideLayout+xml" PartName="/ppt/slideLayouts/slideLayout580.xml"/>
  <Override ContentType="application/vnd.openxmlformats-officedocument.presentationml.slideLayout+xml" PartName="/ppt/slideLayouts/slideLayout483.xml"/>
  <Override ContentType="application/vnd.openxmlformats-officedocument.presentationml.slideLayout+xml" PartName="/ppt/slideLayouts/slideLayout289.xml"/>
  <Override ContentType="application/vnd.openxmlformats-officedocument.presentationml.slideLayout+xml" PartName="/ppt/slideLayouts/slideLayout300.xml"/>
  <Override ContentType="application/vnd.openxmlformats-officedocument.presentationml.slideLayout+xml" PartName="/ppt/slideLayouts/slideLayout22.xml"/>
  <Override ContentType="application/vnd.openxmlformats-officedocument.presentationml.slideLayout+xml" PartName="/ppt/slideLayouts/slideLayout386.xml"/>
  <Override ContentType="application/vnd.openxmlformats-officedocument.presentationml.slideLayout+xml" PartName="/ppt/slideLayouts/slideLayout613.xml"/>
  <Override ContentType="application/vnd.openxmlformats-officedocument.presentationml.slideLayout+xml" PartName="/ppt/slideLayouts/slideLayout122.xml"/>
  <Override ContentType="application/vnd.openxmlformats-officedocument.presentationml.slideLayout+xml" PartName="/ppt/slideLayouts/slideLayout338.xml"/>
  <Override ContentType="application/vnd.openxmlformats-officedocument.presentationml.slideLayout+xml" PartName="/ppt/slideLayouts/slideLayout637.xml"/>
  <Override ContentType="application/vnd.openxmlformats-officedocument.presentationml.slideLayout+xml" PartName="/ppt/slideLayouts/slideLayout53.xml"/>
  <Override ContentType="application/vnd.openxmlformats-officedocument.presentationml.slideLayout+xml" PartName="/ppt/slideLayouts/slideLayout435.xml"/>
  <Override ContentType="application/vnd.openxmlformats-officedocument.presentationml.slideLayout+xml" PartName="/ppt/slideLayouts/slideLayout257.xml"/>
  <Override ContentType="application/vnd.openxmlformats-officedocument.presentationml.slideLayout+xml" PartName="/ppt/slideLayouts/slideLayout532.xml"/>
  <Override ContentType="application/vnd.openxmlformats-officedocument.presentationml.slideLayout+xml" PartName="/ppt/slideLayouts/slideLayout84.xml"/>
  <Override ContentType="application/vnd.openxmlformats-officedocument.presentationml.slideLayout+xml" PartName="/ppt/slideLayouts/slideLayout370.xml"/>
  <Override ContentType="application/vnd.openxmlformats-officedocument.presentationml.slideLayout+xml" PartName="/ppt/slideLayouts/slideLayout92.xml"/>
  <Override ContentType="application/vnd.openxmlformats-officedocument.presentationml.slideLayout+xml" PartName="/ppt/slideLayouts/slideLayout193.xml"/>
  <Override ContentType="application/vnd.openxmlformats-officedocument.presentationml.slideLayout+xml" PartName="/ppt/slideLayouts/slideLayout185.xml"/>
  <Override ContentType="application/vnd.openxmlformats-officedocument.presentationml.slideLayout+xml" PartName="/ppt/slideLayouts/slideLayout362.xml"/>
  <Override ContentType="application/vnd.openxmlformats-officedocument.presentationml.slideLayout+xml" PartName="/ppt/slideLayouts/slideLayout451.xml"/>
  <Override ContentType="application/vnd.openxmlformats-officedocument.presentationml.slideLayout+xml" PartName="/ppt/slideLayouts/slideLayout176.xml"/>
  <Override ContentType="application/vnd.openxmlformats-officedocument.presentationml.slideLayout+xml" PartName="/ppt/slideLayouts/slideLayout548.xml"/>
  <Override ContentType="application/vnd.openxmlformats-officedocument.presentationml.slideLayout+xml" PartName="/ppt/slideLayouts/slideLayout516.xml"/>
  <Override ContentType="application/vnd.openxmlformats-officedocument.presentationml.slideLayout+xml" PartName="/ppt/slideLayouts/slideLayout556.xml"/>
  <Override ContentType="application/vnd.openxmlformats-officedocument.presentationml.slideLayout+xml" PartName="/ppt/slideLayouts/slideLayout605.xml"/>
  <Override ContentType="application/vnd.openxmlformats-officedocument.presentationml.slideLayout+xml" PartName="/ppt/slideLayouts/slideLayout106.xml"/>
  <Override ContentType="application/vnd.openxmlformats-officedocument.presentationml.slideLayout+xml" PartName="/ppt/slideLayouts/slideLayout77.xml"/>
  <Override ContentType="application/vnd.openxmlformats-officedocument.presentationml.slideLayout+xml" PartName="/ppt/slideLayouts/slideLayout281.xml"/>
  <Override ContentType="application/vnd.openxmlformats-officedocument.presentationml.slideLayout+xml" PartName="/ppt/slideLayouts/slideLayout30.xml"/>
  <Override ContentType="application/vnd.openxmlformats-officedocument.presentationml.slideLayout+xml" PartName="/ppt/slideLayouts/slideLayout428.xml"/>
  <Override ContentType="application/vnd.openxmlformats-officedocument.presentationml.slideLayout+xml" PartName="/ppt/slideLayouts/slideLayout467.xml"/>
  <Override ContentType="application/vnd.openxmlformats-officedocument.presentationml.slideLayout+xml" PartName="/ppt/slideLayouts/slideLayout458.xml"/>
  <Override ContentType="application/vnd.openxmlformats-officedocument.presentationml.slideLayout+xml" PartName="/ppt/slideLayouts/slideLayout69.xml"/>
  <Override ContentType="application/vnd.openxmlformats-officedocument.presentationml.slideLayout+xml" PartName="/ppt/slideLayouts/slideLayout114.xml"/>
  <Override ContentType="application/vnd.openxmlformats-officedocument.presentationml.slideLayout+xml" PartName="/ppt/slideLayouts/slideLayout475.xml"/>
  <Override ContentType="application/vnd.openxmlformats-officedocument.presentationml.slideLayout+xml" PartName="/ppt/slideLayouts/slideLayout394.xml"/>
  <Override ContentType="application/vnd.openxmlformats-officedocument.presentationml.slideLayout+xml" PartName="/ppt/slideLayouts/slideLayout13.xml"/>
  <Override ContentType="application/vnd.openxmlformats-officedocument.presentationml.slideLayout+xml" PartName="/ppt/slideLayouts/slideLayout347.xml"/>
  <Override ContentType="application/vnd.openxmlformats-officedocument.presentationml.slideLayout+xml" PartName="/ppt/slideLayouts/slideLayout377.xml"/>
  <Override ContentType="application/vnd.openxmlformats-officedocument.presentationml.slideLayout+xml" PartName="/ppt/slideLayouts/slideLayout622.xml"/>
  <Override ContentType="application/vnd.openxmlformats-officedocument.presentationml.slideLayout+xml" PartName="/ppt/slideLayouts/slideLayout161.xml"/>
  <Override ContentType="application/vnd.openxmlformats-officedocument.presentationml.slideLayout+xml" PartName="/ppt/slideLayouts/slideLayout524.xml"/>
  <Override ContentType="application/vnd.openxmlformats-officedocument.presentationml.slideLayout+xml" PartName="/ppt/slideLayouts/slideLayout490.xml"/>
  <Override ContentType="application/vnd.openxmlformats-officedocument.presentationml.slideLayout+xml" PartName="/ppt/slideLayouts/slideLayout266.xml"/>
  <Override ContentType="application/vnd.openxmlformats-officedocument.presentationml.slideLayout+xml" PartName="/ppt/slideLayouts/slideLayout541.xml"/>
  <Override ContentType="application/vnd.openxmlformats-officedocument.presentationml.slideLayout+xml" PartName="/ppt/slideLayouts/slideLayout460.xml"/>
  <Override ContentType="application/vnd.openxmlformats-officedocument.presentationml.slideLayout+xml" PartName="/ppt/slideLayouts/slideLayout249.xml"/>
  <Override ContentType="application/vnd.openxmlformats-officedocument.presentationml.slideLayout+xml" PartName="/ppt/slideLayouts/slideLayout168.xml"/>
  <Override ContentType="application/vnd.openxmlformats-officedocument.presentationml.slideLayout+xml" PartName="/ppt/slideLayouts/slideLayout629.xml"/>
  <Override ContentType="application/vnd.openxmlformats-officedocument.presentationml.slideLayout+xml" PartName="/ppt/slideLayouts/slideLayout210.xml"/>
  <Override ContentType="application/vnd.openxmlformats-officedocument.presentationml.slideLayout+xml" PartName="/ppt/slideLayouts/slideLayout443.xml"/>
  <Override ContentType="application/vnd.openxmlformats-officedocument.presentationml.slideLayout+xml" PartName="/ppt/slideLayouts/slideLayout45.xml"/>
  <Override ContentType="application/vnd.openxmlformats-officedocument.presentationml.slideLayout+xml" PartName="/ppt/slideLayouts/slideLayout296.xml"/>
  <Override ContentType="application/vnd.openxmlformats-officedocument.presentationml.slideLayout+xml" PartName="/ppt/slideLayouts/slideLayout571.xml"/>
  <Override ContentType="application/vnd.openxmlformats-officedocument.presentationml.slideLayout+xml" PartName="/ppt/slideLayouts/slideLayout62.xml"/>
  <Override ContentType="application/vnd.openxmlformats-officedocument.presentationml.slideLayout+xml" PartName="/ppt/slideLayouts/slideLayout146.xml"/>
  <Override ContentType="application/vnd.openxmlformats-officedocument.presentationml.slideLayout+xml" PartName="/ppt/slideLayouts/slideLayout596.xml"/>
  <Override ContentType="application/vnd.openxmlformats-officedocument.presentationml.slideLayout+xml" PartName="/ppt/slideLayouts/slideLayout421.xml"/>
  <Override ContentType="application/vnd.openxmlformats-officedocument.presentationml.slideLayout+xml" PartName="/ppt/slideLayouts/slideLayout499.xml"/>
  <Override ContentType="application/vnd.openxmlformats-officedocument.presentationml.slideLayout+xml" PartName="/ppt/slideLayouts/slideLayout235.xml"/>
  <Override ContentType="application/vnd.openxmlformats-officedocument.presentationml.slideLayout+xml" PartName="/ppt/slideLayouts/slideLayout46.xml"/>
  <Override ContentType="application/vnd.openxmlformats-officedocument.presentationml.slideLayout+xml" PartName="/ppt/slideLayouts/slideLayout219.xml"/>
  <Override ContentType="application/vnd.openxmlformats-officedocument.presentationml.slideLayout+xml" PartName="/ppt/slideLayouts/slideLayout70.xml"/>
  <Override ContentType="application/vnd.openxmlformats-officedocument.presentationml.slideLayout+xml" PartName="/ppt/slideLayouts/slideLayout217.xml"/>
  <Override ContentType="application/vnd.openxmlformats-officedocument.presentationml.slideLayout+xml" PartName="/ppt/slideLayouts/slideLayout308.xml"/>
  <Override ContentType="application/vnd.openxmlformats-officedocument.presentationml.slideLayout+xml" PartName="/ppt/slideLayouts/slideLayout314.xml"/>
  <Override ContentType="application/vnd.openxmlformats-officedocument.presentationml.slideLayout+xml" PartName="/ppt/slideLayouts/slideLayout500.xml"/>
  <Override ContentType="application/vnd.openxmlformats-officedocument.presentationml.slideLayout+xml" PartName="/ppt/slideLayouts/slideLayout128.xml"/>
  <Override ContentType="application/vnd.openxmlformats-officedocument.presentationml.slideLayout+xml" PartName="/ppt/slideLayouts/slideLayout489.xml"/>
  <Override ContentType="application/vnd.openxmlformats-officedocument.presentationml.slideLayout+xml" PartName="/ppt/slideLayouts/slideLayout403.xml"/>
  <Override ContentType="application/vnd.openxmlformats-officedocument.presentationml.slideLayout+xml" PartName="/ppt/slideLayouts/slideLayout578.xml"/>
  <Override ContentType="application/vnd.openxmlformats-officedocument.presentationml.slideLayout+xml" PartName="/ppt/slideLayouts/slideLayout225.xml"/>
  <Override ContentType="application/vnd.openxmlformats-officedocument.presentationml.slideLayout+xml" PartName="/ppt/slideLayouts/slideLayout2.xml"/>
  <Override ContentType="application/vnd.openxmlformats-officedocument.presentationml.slideLayout+xml" PartName="/ppt/slideLayouts/slideLayout52.xml"/>
  <Override ContentType="application/vnd.openxmlformats-officedocument.presentationml.slideLayout+xml" PartName="/ppt/slideLayouts/slideLayout162.xml"/>
  <Override ContentType="application/vnd.openxmlformats-officedocument.presentationml.slideLayout+xml" PartName="/ppt/slideLayouts/slideLayout251.xml"/>
  <Override ContentType="application/vnd.openxmlformats-officedocument.presentationml.slideLayout+xml" PartName="/ppt/slideLayouts/slideLayout99.xml"/>
  <Override ContentType="application/vnd.openxmlformats-officedocument.presentationml.slideLayout+xml" PartName="/ppt/slideLayouts/slideLayout21.xml"/>
  <Override ContentType="application/vnd.openxmlformats-officedocument.presentationml.slideLayout+xml" PartName="/ppt/slideLayouts/slideLayout586.xml"/>
  <Override ContentType="application/vnd.openxmlformats-officedocument.presentationml.slideLayout+xml" PartName="/ppt/slideLayouts/slideLayout614.xml"/>
  <Override ContentType="application/vnd.openxmlformats-officedocument.presentationml.slideLayout+xml" PartName="/ppt/slideLayouts/slideLayout152.xml"/>
  <Override ContentType="application/vnd.openxmlformats-officedocument.presentationml.slideLayout+xml" PartName="/ppt/slideLayouts/slideLayout339.xml"/>
  <Override ContentType="application/vnd.openxmlformats-officedocument.presentationml.slideLayout+xml" PartName="/ppt/slideLayouts/slideLayout436.xml"/>
  <Override ContentType="application/vnd.openxmlformats-officedocument.presentationml.slideLayout+xml" PartName="/ppt/slideLayouts/slideLayout288.xml"/>
  <Override ContentType="application/vnd.openxmlformats-officedocument.presentationml.slideLayout+xml" PartName="/ppt/slideLayouts/slideLayout563.xml"/>
  <Override ContentType="application/vnd.openxmlformats-officedocument.presentationml.slideLayout+xml" PartName="/ppt/slideLayouts/slideLayout330.xml"/>
  <Override ContentType="application/vnd.openxmlformats-officedocument.presentationml.slideLayout+xml" PartName="/ppt/slideLayouts/slideLayout85.xml"/>
  <Override ContentType="application/vnd.openxmlformats-officedocument.presentationml.slideLayout+xml" PartName="/ppt/slideLayouts/slideLayout202.xml"/>
  <Override ContentType="application/vnd.openxmlformats-officedocument.presentationml.slideLayout+xml" PartName="/ppt/slideLayouts/slideLayout509.xml"/>
  <Override ContentType="application/vnd.openxmlformats-officedocument.presentationml.slideLayout+xml" PartName="/ppt/slideLayouts/slideLayout177.xml"/>
  <Override ContentType="application/vnd.openxmlformats-officedocument.presentationml.slideLayout+xml" PartName="/ppt/slideLayouts/slideLayout36.xml"/>
  <Override ContentType="application/vnd.openxmlformats-officedocument.presentationml.slideLayout+xml" PartName="/ppt/slideLayouts/slideLayout274.xml"/>
  <Override ContentType="application/vnd.openxmlformats-officedocument.presentationml.slideLayout+xml" PartName="/ppt/slideLayouts/slideLayout515.xml"/>
  <Override ContentType="application/vnd.openxmlformats-officedocument.presentationml.slideLayout+xml" PartName="/ppt/slideLayouts/slideLayout385.xml"/>
  <Override ContentType="application/vnd.openxmlformats-officedocument.presentationml.slideLayout+xml" PartName="/ppt/slideLayouts/slideLayout324.xml"/>
  <Override ContentType="application/vnd.openxmlformats-officedocument.presentationml.slideLayout+xml" PartName="/ppt/slideLayouts/slideLayout452.xml"/>
  <Override ContentType="application/vnd.openxmlformats-officedocument.presentationml.slideLayout+xml" PartName="/ppt/slideLayouts/slideLayout273.xml"/>
  <Override ContentType="application/vnd.openxmlformats-officedocument.presentationml.slideLayout+xml" PartName="/ppt/slideLayouts/slideLayout531.xml"/>
  <Override ContentType="application/vnd.openxmlformats-officedocument.presentationml.slideLayout+xml" PartName="/ppt/slideLayouts/slideLayout184.xml"/>
  <Override ContentType="application/vnd.openxmlformats-officedocument.presentationml.slideLayout+xml" PartName="/ppt/slideLayouts/slideLayout329.xml"/>
  <Override ContentType="application/vnd.openxmlformats-officedocument.presentationml.slideLayout+xml" PartName="/ppt/slideLayouts/slideLayout604.xml"/>
  <Override ContentType="application/vnd.openxmlformats-officedocument.presentationml.slideLayout+xml" PartName="/ppt/slideLayouts/slideLayout167.xml"/>
  <Override ContentType="application/vnd.openxmlformats-officedocument.presentationml.slideLayout+xml" PartName="/ppt/slideLayouts/slideLayout107.xml"/>
  <Override ContentType="application/vnd.openxmlformats-officedocument.presentationml.slideLayout+xml" PartName="/ppt/slideLayouts/slideLayout557.xml"/>
  <Override ContentType="application/vnd.openxmlformats-officedocument.presentationml.slideLayout+xml" PartName="/ppt/slideLayouts/slideLayout256.xml"/>
  <Override ContentType="application/vnd.openxmlformats-officedocument.presentationml.slideLayout+xml" PartName="/ppt/slideLayouts/slideLayout442.xml"/>
  <Override ContentType="application/vnd.openxmlformats-officedocument.presentationml.slideLayout+xml" PartName="/ppt/slideLayouts/slideLayout468.xml"/>
  <Override ContentType="application/vnd.openxmlformats-officedocument.presentationml.slideLayout+xml" PartName="/ppt/slideLayouts/slideLayout91.xml"/>
  <Override ContentType="application/vnd.openxmlformats-officedocument.presentationml.slideLayout+xml" PartName="/ppt/slideLayouts/slideLayout220.xml"/>
  <Override ContentType="application/vnd.openxmlformats-officedocument.presentationml.slideLayout+xml" PartName="/ppt/slideLayouts/slideLayout395.xml"/>
  <Override ContentType="application/vnd.openxmlformats-officedocument.presentationml.slideLayout+xml" PartName="/ppt/slideLayouts/slideLayout581.xml"/>
  <Override ContentType="application/vnd.openxmlformats-officedocument.presentationml.slideLayout+xml" PartName="/ppt/slideLayouts/slideLayout68.xml"/>
  <Override ContentType="application/vnd.openxmlformats-officedocument.presentationml.slideLayout+xml" PartName="/ppt/slideLayouts/slideLayout203.xml"/>
  <Override ContentType="application/vnd.openxmlformats-officedocument.presentationml.slideLayout+xml" PartName="/ppt/slideLayouts/slideLayout564.xml"/>
  <Override ContentType="application/vnd.openxmlformats-officedocument.presentationml.slideLayout+xml" PartName="/ppt/slideLayouts/slideLayout419.xml"/>
  <Override ContentType="application/vnd.openxmlformats-officedocument.presentationml.slideLayout+xml" PartName="/ppt/slideLayouts/slideLayout290.xml"/>
  <Override ContentType="application/vnd.openxmlformats-officedocument.presentationml.slideLayout+xml" PartName="/ppt/slideLayouts/slideLayout378.xml"/>
  <Override ContentType="application/vnd.openxmlformats-officedocument.presentationml.slideLayout+xml" PartName="/ppt/slideLayouts/slideLayout636.xml"/>
  <Override ContentType="application/vnd.openxmlformats-officedocument.presentationml.slideLayout+xml" PartName="/ppt/slideLayouts/slideLayout508.xml"/>
  <Override ContentType="application/vnd.openxmlformats-officedocument.presentationml.slideLayout+xml" PartName="/ppt/slideLayouts/slideLayout547.xml"/>
  <Override ContentType="application/vnd.openxmlformats-officedocument.presentationml.slideLayout+xml" PartName="/ppt/slideLayouts/slideLayout267.xml"/>
  <Override ContentType="application/vnd.openxmlformats-officedocument.presentationml.slideLayout+xml" PartName="/ppt/slideLayouts/slideLayout542.xml"/>
  <Override ContentType="application/vnd.openxmlformats-officedocument.presentationml.slideLayout+xml" PartName="/ppt/slideLayouts/slideLayout130.xml"/>
  <Override ContentType="application/vnd.openxmlformats-officedocument.presentationml.slideLayout+xml" PartName="/ppt/slideLayouts/slideLayout525.xml"/>
  <Override ContentType="application/vnd.openxmlformats-officedocument.presentationml.slideLayout+xml" PartName="/ppt/slideLayouts/slideLayout113.xml"/>
  <Override ContentType="application/vnd.openxmlformats-officedocument.presentationml.slideLayout+xml" PartName="/ppt/slideLayouts/slideLayout457.xml"/>
  <Override ContentType="application/vnd.openxmlformats-officedocument.presentationml.slideLayout+xml" PartName="/ppt/slideLayouts/slideLayout615.xml"/>
  <Override ContentType="application/vnd.openxmlformats-officedocument.presentationml.slideLayout+xml" PartName="/ppt/slideLayouts/slideLayout241.xml"/>
  <Override ContentType="application/vnd.openxmlformats-officedocument.presentationml.slideLayout+xml" PartName="/ppt/slideLayouts/slideLayout363.xml"/>
  <Override ContentType="application/vnd.openxmlformats-officedocument.presentationml.slideLayout+xml" PartName="/ppt/slideLayouts/slideLayout31.xml"/>
  <Override ContentType="application/vnd.openxmlformats-officedocument.presentationml.slideLayout+xml" PartName="/ppt/slideLayouts/slideLayout621.xml"/>
  <Override ContentType="application/vnd.openxmlformats-officedocument.presentationml.slideLayout+xml" PartName="/ppt/slideLayouts/slideLayout14.xml"/>
  <Override ContentType="application/vnd.openxmlformats-officedocument.presentationml.slideLayout+xml" PartName="/ppt/slideLayouts/slideLayout380.xml"/>
  <Override ContentType="application/vnd.openxmlformats-officedocument.presentationml.slideLayout+xml" PartName="/ppt/slideLayouts/slideLayout474.xml"/>
  <Override ContentType="application/vnd.openxmlformats-officedocument.presentationml.slideLayout+xml" PartName="/ppt/slideLayouts/slideLayout510.xml"/>
  <Override ContentType="application/vnd.openxmlformats-officedocument.presentationml.slideLayout+xml" PartName="/ppt/slideLayouts/slideLayout199.xml"/>
  <Override ContentType="application/vnd.openxmlformats-officedocument.presentationml.slideLayout+xml" PartName="/ppt/slideLayouts/slideLayout491.xml"/>
  <Override ContentType="application/vnd.openxmlformats-officedocument.presentationml.slideLayout+xml" PartName="/ppt/slideLayouts/slideLayout346.xml"/>
  <Override ContentType="application/vnd.openxmlformats-officedocument.presentationml.slideLayout+xml" PartName="/ppt/slideLayouts/slideLayout171.xml"/>
  <Override ContentType="application/vnd.openxmlformats-officedocument.presentationml.slideLayout+xml" PartName="/ppt/slideLayouts/slideLayout392.xml"/>
  <Override ContentType="application/vnd.openxmlformats-officedocument.presentationml.slideLayout+xml" PartName="/ppt/slideLayouts/slideLayout120.xml"/>
  <Override ContentType="application/vnd.openxmlformats-officedocument.presentationml.slideLayout+xml" PartName="/ppt/slideLayouts/slideLayout570.xml"/>
  <Override ContentType="application/vnd.openxmlformats-officedocument.presentationml.slideLayout+xml" PartName="/ppt/slideLayouts/slideLayout163.xml"/>
  <Override ContentType="application/vnd.openxmlformats-officedocument.presentationml.slideLayout+xml" PartName="/ppt/slideLayouts/slideLayout437.xml"/>
  <Override ContentType="application/vnd.openxmlformats-officedocument.presentationml.slideLayout+xml" PartName="/ppt/slideLayouts/slideLayout623.xml"/>
  <Override ContentType="application/vnd.openxmlformats-officedocument.presentationml.slideLayout+xml" PartName="/ppt/slideLayouts/slideLayout538.xml"/>
  <Override ContentType="application/vnd.openxmlformats-officedocument.presentationml.slideLayout+xml" PartName="/ppt/slideLayouts/slideLayout402.xml"/>
  <Override ContentType="application/vnd.openxmlformats-officedocument.presentationml.slideLayout+xml" PartName="/ppt/slideLayouts/slideLayout216.xml"/>
  <Override ContentType="application/vnd.openxmlformats-officedocument.presentationml.slideLayout+xml" PartName="/ppt/slideLayouts/slideLayout309.xml"/>
  <Override ContentType="application/vnd.openxmlformats-officedocument.presentationml.slideLayout+xml" PartName="/ppt/slideLayouts/slideLayout619.xml"/>
  <Override ContentType="application/vnd.openxmlformats-officedocument.presentationml.slideLayout+xml" PartName="/ppt/slideLayouts/slideLayout259.xml"/>
  <Override ContentType="application/vnd.openxmlformats-officedocument.presentationml.slideLayout+xml" PartName="/ppt/slideLayouts/slideLayout593.xml"/>
  <Override ContentType="application/vnd.openxmlformats-officedocument.presentationml.slideLayout+xml" PartName="/ppt/slideLayouts/slideLayout631.xml"/>
  <Override ContentType="application/vnd.openxmlformats-officedocument.presentationml.slideLayout+xml" PartName="/ppt/slideLayouts/slideLayout550.xml"/>
  <Override ContentType="application/vnd.openxmlformats-officedocument.presentationml.slideLayout+xml" PartName="/ppt/slideLayouts/slideLayout208.xml"/>
  <Override ContentType="application/vnd.openxmlformats-officedocument.presentationml.slideLayout+xml" PartName="/ppt/slideLayouts/slideLayout503.xml"/>
  <Override ContentType="application/vnd.openxmlformats-officedocument.presentationml.slideLayout+xml" PartName="/ppt/slideLayouts/slideLayout589.xml"/>
  <Override ContentType="application/vnd.openxmlformats-officedocument.presentationml.slideLayout+xml" PartName="/ppt/slideLayouts/slideLayout178.xml"/>
  <Override ContentType="application/vnd.openxmlformats-officedocument.presentationml.slideLayout+xml" PartName="/ppt/slideLayouts/slideLayout600.xml"/>
  <Override ContentType="application/vnd.openxmlformats-officedocument.presentationml.slideLayout+xml" PartName="/ppt/slideLayouts/slideLayout135.xml"/>
  <Override ContentType="application/vnd.openxmlformats-officedocument.presentationml.slideLayout+xml" PartName="/ppt/slideLayouts/slideLayout546.xml"/>
  <Override ContentType="application/vnd.openxmlformats-officedocument.presentationml.slideLayout+xml" PartName="/ppt/slideLayouts/slideLayout422.xml"/>
  <Override ContentType="application/vnd.openxmlformats-officedocument.presentationml.slideLayout+xml" PartName="/ppt/slideLayouts/slideLayout465.xml"/>
  <Override ContentType="application/vnd.openxmlformats-officedocument.presentationml.slideLayout+xml" PartName="/ppt/slideLayouts/slideLayout291.xml"/>
  <Override ContentType="application/vnd.openxmlformats-officedocument.presentationml.slideLayout+xml" PartName="/ppt/slideLayouts/slideLayout194.xml"/>
  <Override ContentType="application/vnd.openxmlformats-officedocument.presentationml.slideLayout+xml" PartName="/ppt/slideLayouts/slideLayout643.xml"/>
  <Override ContentType="application/vnd.openxmlformats-officedocument.presentationml.slideLayout+xml" PartName="/ppt/slideLayouts/slideLayout287.xml"/>
  <Override ContentType="application/vnd.openxmlformats-officedocument.presentationml.slideLayout+xml" PartName="/ppt/slideLayouts/slideLayout71.xml"/>
  <Override ContentType="application/vnd.openxmlformats-officedocument.presentationml.slideLayout+xml" PartName="/ppt/slideLayouts/slideLayout372.xml"/>
  <Override ContentType="application/vnd.openxmlformats-officedocument.presentationml.slideLayout+xml" PartName="/ppt/slideLayouts/slideLayout151.xml"/>
  <Override ContentType="application/vnd.openxmlformats-officedocument.presentationml.slideLayout+xml" PartName="/ppt/slideLayouts/slideLayout244.xml"/>
  <Override ContentType="application/vnd.openxmlformats-officedocument.presentationml.slideLayout+xml" PartName="/ppt/slideLayouts/slideLayout201.xml"/>
  <Override ContentType="application/vnd.openxmlformats-officedocument.presentationml.slideLayout+xml" PartName="/ppt/slideLayouts/slideLayout302.xml"/>
  <Override ContentType="application/vnd.openxmlformats-officedocument.presentationml.slideLayout+xml" PartName="/ppt/slideLayouts/slideLayout409.xml"/>
  <Override ContentType="application/vnd.openxmlformats-officedocument.presentationml.slideLayout+xml" PartName="/ppt/slideLayouts/slideLayout638.xml"/>
  <Override ContentType="application/vnd.openxmlformats-officedocument.presentationml.slideLayout+xml" PartName="/ppt/slideLayouts/slideLayout24.xml"/>
  <Override ContentType="application/vnd.openxmlformats-officedocument.presentationml.slideLayout+xml" PartName="/ppt/slideLayouts/slideLayout159.xml"/>
  <Override ContentType="application/vnd.openxmlformats-officedocument.presentationml.slideLayout+xml" PartName="/ppt/slideLayouts/slideLayout345.xml"/>
  <Override ContentType="application/vnd.openxmlformats-officedocument.presentationml.slideLayout+xml" PartName="/ppt/slideLayouts/slideLayout603.xml"/>
  <Override ContentType="application/vnd.openxmlformats-officedocument.presentationml.slideLayout+xml" PartName="/ppt/slideLayouts/slideLayout67.xml"/>
  <Override ContentType="application/vnd.openxmlformats-officedocument.presentationml.slideLayout+xml" PartName="/ppt/slideLayouts/slideLayout116.xml"/>
  <Override ContentType="application/vnd.openxmlformats-officedocument.presentationml.slideLayout+xml" PartName="/ppt/slideLayouts/slideLayout221.xml"/>
  <Override ContentType="application/vnd.openxmlformats-officedocument.presentationml.slideLayout+xml" PartName="/ppt/slideLayouts/slideLayout646.xml"/>
  <Override ContentType="application/vnd.openxmlformats-officedocument.presentationml.slideLayout+xml" PartName="/ppt/slideLayouts/slideLayout522.xml"/>
  <Override ContentType="application/vnd.openxmlformats-officedocument.presentationml.slideLayout+xml" PartName="/ppt/slideLayouts/slideLayout418.xml"/>
  <Override ContentType="application/vnd.openxmlformats-officedocument.presentationml.slideLayout+xml" PartName="/ppt/slideLayouts/slideLayout336.xml"/>
  <Override ContentType="application/vnd.openxmlformats-officedocument.presentationml.slideLayout+xml" PartName="/ppt/slideLayouts/slideLayout388.xml"/>
  <Override ContentType="application/vnd.openxmlformats-officedocument.presentationml.slideLayout+xml" PartName="/ppt/slideLayouts/slideLayout573.xml"/>
  <Override ContentType="application/vnd.openxmlformats-officedocument.presentationml.slideLayout+xml" PartName="/ppt/slideLayouts/slideLayout530.xml"/>
  <Override ContentType="application/vnd.openxmlformats-officedocument.presentationml.slideLayout+xml" PartName="/ppt/slideLayouts/slideLayout166.xml"/>
  <Override ContentType="application/vnd.openxmlformats-officedocument.presentationml.slideLayout+xml" PartName="/ppt/slideLayouts/slideLayout379.xml"/>
  <Override ContentType="application/vnd.openxmlformats-officedocument.presentationml.slideLayout+xml" PartName="/ppt/slideLayouts/slideLayout565.xml"/>
  <Override ContentType="application/vnd.openxmlformats-officedocument.presentationml.slideLayout+xml" PartName="/ppt/slideLayouts/slideLayout272.xml"/>
  <Override ContentType="application/vnd.openxmlformats-officedocument.presentationml.slideLayout+xml" PartName="/ppt/slideLayouts/slideLayout264.xml"/>
  <Override ContentType="application/vnd.openxmlformats-officedocument.presentationml.slideLayout+xml" PartName="/ppt/slideLayouts/slideLayout123.xml"/>
  <Override ContentType="application/vnd.openxmlformats-officedocument.presentationml.slideLayout+xml" PartName="/ppt/slideLayouts/slideLayout86.xml"/>
  <Override ContentType="application/vnd.openxmlformats-officedocument.presentationml.slideLayout+xml" PartName="/ppt/slideLayouts/slideLayout43.xml"/>
  <Override ContentType="application/vnd.openxmlformats-officedocument.presentationml.slideLayout+xml" PartName="/ppt/slideLayouts/slideLayout364.xml"/>
  <Override ContentType="application/vnd.openxmlformats-officedocument.presentationml.slideLayout+xml" PartName="/ppt/slideLayouts/slideLayout51.xml"/>
  <Override ContentType="application/vnd.openxmlformats-officedocument.presentationml.slideLayout+xml" PartName="/ppt/slideLayouts/slideLayout445.xml"/>
  <Override ContentType="application/vnd.openxmlformats-officedocument.presentationml.slideLayout+xml" PartName="/ppt/slideLayouts/slideLayout94.xml"/>
  <Override ContentType="application/vnd.openxmlformats-officedocument.presentationml.slideLayout+xml" PartName="/ppt/slideLayouts/slideLayout488.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144.xml"/>
  <Override ContentType="application/vnd.openxmlformats-officedocument.presentationml.slideLayout+xml" PartName="/ppt/slideLayouts/slideLayout317.xml"/>
  <Override ContentType="application/vnd.openxmlformats-officedocument.presentationml.slideLayout+xml" PartName="/ppt/slideLayouts/slideLayout187.xml"/>
  <Override ContentType="application/vnd.openxmlformats-officedocument.presentationml.slideLayout+xml" PartName="/ppt/slideLayouts/slideLayout321.xml"/>
  <Override ContentType="application/vnd.openxmlformats-officedocument.presentationml.slideLayout+xml" PartName="/ppt/slideLayouts/slideLayout492.xml"/>
  <Override ContentType="application/vnd.openxmlformats-officedocument.presentationml.slideLayout+xml" PartName="/ppt/slideLayouts/slideLayout236.xml"/>
  <Override ContentType="application/vnd.openxmlformats-officedocument.presentationml.slideLayout+xml" PartName="/ppt/slideLayouts/slideLayout518.xml"/>
  <Override ContentType="application/vnd.openxmlformats-officedocument.presentationml.slideLayout+xml" PartName="/ppt/slideLayouts/slideLayout191.xml"/>
  <Override ContentType="application/vnd.openxmlformats-officedocument.presentationml.slideLayout+xml" PartName="/ppt/slideLayouts/slideLayout279.xml"/>
  <Override ContentType="application/vnd.openxmlformats-officedocument.presentationml.slideLayout+xml" PartName="/ppt/slideLayouts/slideLayout537.xml"/>
  <Override ContentType="application/vnd.openxmlformats-officedocument.presentationml.slideLayout+xml" PartName="/ppt/slideLayouts/slideLayout430.xml"/>
  <Override ContentType="application/vnd.openxmlformats-officedocument.presentationml.slideLayout+xml" PartName="/ppt/slideLayouts/slideLayout473.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616.xml"/>
  <Override ContentType="application/vnd.openxmlformats-officedocument.presentationml.slideLayout+xml" PartName="/ppt/slideLayouts/slideLayout8.xml"/>
  <Override ContentType="application/vnd.openxmlformats-officedocument.presentationml.slideLayout+xml" PartName="/ppt/slideLayouts/slideLayout108.xml"/>
  <Override ContentType="application/vnd.openxmlformats-officedocument.presentationml.slideLayout+xml" PartName="/ppt/slideLayouts/slideLayout138.xml"/>
  <Override ContentType="application/vnd.openxmlformats-officedocument.presentationml.slideLayout+xml" PartName="/ppt/slideLayouts/slideLayout200.xml"/>
  <Override ContentType="application/vnd.openxmlformats-officedocument.presentationml.slideLayout+xml" PartName="/ppt/slideLayouts/slideLayout243.xml"/>
  <Override ContentType="application/vnd.openxmlformats-officedocument.presentationml.slideLayout+xml" PartName="/ppt/slideLayouts/slideLayout286.xml"/>
  <Override ContentType="application/vnd.openxmlformats-officedocument.presentationml.slideLayout+xml" PartName="/ppt/slideLayouts/slideLayout472.xml"/>
  <Override ContentType="application/vnd.openxmlformats-officedocument.presentationml.slideLayout+xml" PartName="/ppt/slideLayouts/slideLayout438.xml"/>
  <Override ContentType="application/vnd.openxmlformats-officedocument.presentationml.slideLayout+xml" PartName="/ppt/slideLayouts/slideLayout624.xml"/>
  <Override ContentType="application/vnd.openxmlformats-officedocument.presentationml.slideLayout+xml" PartName="/ppt/slideLayouts/slideLayout650.xml"/>
  <Override ContentType="application/vnd.openxmlformats-officedocument.presentationml.slideLayout+xml" PartName="/ppt/slideLayouts/slideLayout38.xml"/>
  <Override ContentType="application/vnd.openxmlformats-officedocument.presentationml.slideLayout+xml" PartName="/ppt/slideLayouts/slideLayout170.xml"/>
  <Override ContentType="application/vnd.openxmlformats-officedocument.presentationml.slideLayout+xml" PartName="/ppt/slideLayouts/slideLayout618.xml"/>
  <Override ContentType="application/vnd.openxmlformats-officedocument.presentationml.slideLayout+xml" PartName="/ppt/slideLayouts/slideLayout551.xml"/>
  <Override ContentType="application/vnd.openxmlformats-officedocument.presentationml.slideLayout+xml" PartName="/ppt/slideLayouts/slideLayout101.xml"/>
  <Override ContentType="application/vnd.openxmlformats-officedocument.presentationml.slideLayout+xml" PartName="/ppt/slideLayouts/slideLayout179.xml"/>
  <Override ContentType="application/vnd.openxmlformats-officedocument.presentationml.slideLayout+xml" PartName="/ppt/slideLayouts/slideLayout365.xml"/>
  <Override ContentType="application/vnd.openxmlformats-officedocument.presentationml.slideLayout+xml" PartName="/ppt/slideLayouts/slideLayout322.xml"/>
  <Override ContentType="application/vnd.openxmlformats-officedocument.presentationml.slideLayout+xml" PartName="/ppt/slideLayouts/slideLayout136.xml"/>
  <Override ContentType="application/vnd.openxmlformats-officedocument.presentationml.slideLayout+xml" PartName="/ppt/slideLayouts/slideLayout292.xml"/>
  <Override ContentType="application/vnd.openxmlformats-officedocument.presentationml.slideLayout+xml" PartName="/ppt/slideLayouts/slideLayout644.xml"/>
  <Override ContentType="application/vnd.openxmlformats-officedocument.presentationml.slideLayout+xml" PartName="/ppt/slideLayouts/slideLayout423.xml"/>
  <Override ContentType="application/vnd.openxmlformats-officedocument.presentationml.slideLayout+xml" PartName="/ppt/slideLayouts/slideLayout601.xml"/>
  <Override ContentType="application/vnd.openxmlformats-officedocument.presentationml.slideLayout+xml" PartName="/ppt/slideLayouts/slideLayout215.xml"/>
  <Override ContentType="application/vnd.openxmlformats-officedocument.presentationml.slideLayout+xml" PartName="/ppt/slideLayouts/slideLayout539.xml"/>
  <Override ContentType="application/vnd.openxmlformats-officedocument.presentationml.slideLayout+xml" PartName="/ppt/slideLayouts/slideLayout594.xml"/>
  <Override ContentType="application/vnd.openxmlformats-officedocument.presentationml.slideLayout+xml" PartName="/ppt/slideLayouts/slideLayout630.xml"/>
  <Override ContentType="application/vnd.openxmlformats-officedocument.presentationml.slideLayout+xml" PartName="/ppt/slideLayouts/slideLayout258.xml"/>
  <Override ContentType="application/vnd.openxmlformats-officedocument.presentationml.slideLayout+xml" PartName="/ppt/slideLayouts/slideLayout466.xml"/>
  <Override ContentType="application/vnd.openxmlformats-officedocument.presentationml.slideLayout+xml" PartName="/ppt/slideLayouts/slideLayout72.xml"/>
  <Override ContentType="application/vnd.openxmlformats-officedocument.presentationml.slideLayout+xml" PartName="/ppt/slideLayouts/slideLayout164.xml"/>
  <Override ContentType="application/vnd.openxmlformats-officedocument.presentationml.slideLayout+xml" PartName="/ppt/slideLayouts/slideLayout66.xml"/>
  <Override ContentType="application/vnd.openxmlformats-officedocument.presentationml.slideLayout+xml" PartName="/ppt/slideLayouts/slideLayout209.xml"/>
  <Override ContentType="application/vnd.openxmlformats-officedocument.presentationml.slideLayout+xml" PartName="/ppt/slideLayouts/slideLayout545.xml"/>
  <Override ContentType="application/vnd.openxmlformats-officedocument.presentationml.slideLayout+xml" PartName="/ppt/slideLayouts/slideLayout588.xml"/>
  <Override ContentType="application/vnd.openxmlformats-officedocument.presentationml.slideLayout+xml" PartName="/ppt/slideLayouts/slideLayout502.xml"/>
  <Override ContentType="application/vnd.openxmlformats-officedocument.presentationml.slideLayout+xml" PartName="/ppt/slideLayouts/slideLayout23.xml"/>
  <Override ContentType="application/vnd.openxmlformats-officedocument.presentationml.slideLayout+xml" PartName="/ppt/slideLayouts/slideLayout121.xml"/>
  <Override ContentType="application/vnd.openxmlformats-officedocument.presentationml.slideLayout+xml" PartName="/ppt/slideLayouts/slideLayout417.xml"/>
  <Override ContentType="application/vnd.openxmlformats-officedocument.presentationml.slideLayout+xml" PartName="/ppt/slideLayouts/slideLayout337.xml"/>
  <Override ContentType="application/vnd.openxmlformats-officedocument.presentationml.slideLayout+xml" PartName="/ppt/slideLayouts/slideLayout523.xml"/>
  <Override ContentType="application/vnd.openxmlformats-officedocument.presentationml.slideLayout+xml" PartName="/ppt/slideLayouts/slideLayout222.xml"/>
  <Override ContentType="application/vnd.openxmlformats-officedocument.presentationml.slideLayout+xml" PartName="/ppt/slideLayouts/slideLayout566.xml"/>
  <Override ContentType="application/vnd.openxmlformats-officedocument.presentationml.slideLayout+xml" PartName="/ppt/slideLayouts/slideLayout16.xml"/>
  <Override ContentType="application/vnd.openxmlformats-officedocument.presentationml.slideLayout+xml" PartName="/ppt/slideLayouts/slideLayout265.xml"/>
  <Override ContentType="application/vnd.openxmlformats-officedocument.presentationml.slideLayout+xml" PartName="/ppt/slideLayouts/slideLayout639.xml"/>
  <Override ContentType="application/vnd.openxmlformats-officedocument.presentationml.slideLayout+xml" PartName="/ppt/slideLayouts/slideLayout59.xml"/>
  <Override ContentType="application/vnd.openxmlformats-officedocument.presentationml.slideLayout+xml" PartName="/ppt/slideLayouts/slideLayout371.xml"/>
  <Override ContentType="application/vnd.openxmlformats-officedocument.presentationml.slideLayout+xml" PartName="/ppt/slideLayouts/slideLayout387.xml"/>
  <Override ContentType="application/vnd.openxmlformats-officedocument.presentationml.slideLayout+xml" PartName="/ppt/slideLayouts/slideLayout109.xml"/>
  <Override ContentType="application/vnd.openxmlformats-officedocument.presentationml.slideLayout+xml" PartName="/ppt/slideLayouts/slideLayout158.xml"/>
  <Override ContentType="application/vnd.openxmlformats-officedocument.presentationml.slideLayout+xml" PartName="/ppt/slideLayouts/slideLayout416.xml"/>
  <Override ContentType="application/vnd.openxmlformats-officedocument.presentationml.slideLayout+xml" PartName="/ppt/slideLayouts/slideLayout459.xml"/>
  <Override ContentType="application/vnd.openxmlformats-officedocument.presentationml.slideLayout+xml" PartName="/ppt/slideLayouts/slideLayout344.xml"/>
  <Override ContentType="application/vnd.openxmlformats-officedocument.presentationml.slideLayout+xml" PartName="/ppt/slideLayouts/slideLayout602.xml"/>
  <Override ContentType="application/vnd.openxmlformats-officedocument.presentationml.slideLayout+xml" PartName="/ppt/slideLayouts/slideLayout115.xml"/>
  <Override ContentType="application/vnd.openxmlformats-officedocument.presentationml.slideLayout+xml" PartName="/ppt/slideLayouts/slideLayout645.xml"/>
  <Override ContentType="application/vnd.openxmlformats-officedocument.presentationml.slideLayout+xml" PartName="/ppt/slideLayouts/slideLayout301.xml"/>
  <Override ContentType="application/vnd.openxmlformats-officedocument.presentationml.slideLayout+xml" PartName="/ppt/slideLayouts/slideLayout450.xml"/>
  <Override ContentType="application/vnd.openxmlformats-officedocument.presentationml.slideLayout+xml" PartName="/ppt/slideLayouts/slideLayout192.xml"/>
  <Override ContentType="application/vnd.openxmlformats-officedocument.presentationml.slideLayout+xml" PartName="/ppt/slideLayouts/slideLayout493.xml"/>
  <Override ContentType="application/vnd.openxmlformats-officedocument.presentationml.slideLayout+xml" PartName="/ppt/slideLayouts/slideLayout517.xml"/>
  <Override ContentType="application/vnd.openxmlformats-officedocument.presentationml.slideLayout+xml" PartName="/ppt/slideLayouts/slideLayout100.xml"/>
  <Override ContentType="application/vnd.openxmlformats-officedocument.presentationml.slideLayout+xml" PartName="/ppt/slideLayouts/slideLayout237.xml"/>
  <Override ContentType="application/vnd.openxmlformats-officedocument.presentationml.slideLayout+xml" PartName="/ppt/slideLayouts/slideLayout143.xml"/>
  <Override ContentType="application/vnd.openxmlformats-officedocument.presentationml.slideLayout+xml" PartName="/ppt/slideLayouts/slideLayout401.xml"/>
  <Override ContentType="application/vnd.openxmlformats-officedocument.presentationml.slideLayout+xml" PartName="/ppt/slideLayouts/slideLayout271.xml"/>
  <Override ContentType="application/vnd.openxmlformats-officedocument.presentationml.slideLayout+xml" PartName="/ppt/slideLayouts/slideLayout444.xml"/>
  <Override ContentType="application/vnd.openxmlformats-officedocument.presentationml.slideLayout+xml" PartName="/ppt/slideLayouts/slideLayout87.xml"/>
  <Override ContentType="application/vnd.openxmlformats-officedocument.presentationml.slideLayout+xml" PartName="/ppt/slideLayouts/slideLayout9.xml"/>
  <Override ContentType="application/vnd.openxmlformats-officedocument.presentationml.slideLayout+xml" PartName="/ppt/slideLayouts/slideLayout572.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350.xml"/>
  <Override ContentType="application/vnd.openxmlformats-officedocument.presentationml.slideLayout+xml" PartName="/ppt/slideLayouts/slideLayout93.xml"/>
  <Override ContentType="application/vnd.openxmlformats-officedocument.presentationml.slideLayout+xml" PartName="/ppt/slideLayouts/slideLayout316.xml"/>
  <Override ContentType="application/vnd.openxmlformats-officedocument.presentationml.slideLayout+xml" PartName="/ppt/slideLayouts/slideLayout393.xml"/>
  <Override ContentType="application/vnd.openxmlformats-officedocument.presentationml.slideLayout+xml" PartName="/ppt/slideLayouts/slideLayout487.xml"/>
  <Override ContentType="application/vnd.openxmlformats-officedocument.presentationml.slideLayout+xml" PartName="/ppt/slideLayouts/slideLayout186.xml"/>
  <Override ContentType="application/vnd.openxmlformats-officedocument.presentationml.slideLayout+xml" PartName="/ppt/slideLayouts/slideLayout359.xml"/>
  <Override ContentType="application/vnd.openxmlformats-officedocument.presentationml.slideMaster+xml" PartName="/ppt/slideMasters/slideMaster8.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9.xml"/>
  <Override ContentType="application/vnd.openxmlformats-officedocument.presentationml.slideMaster+xml" PartName="/ppt/slideMasters/slideMaster11.xml"/>
  <Override ContentType="application/vnd.openxmlformats-officedocument.presentationml.slideMaster+xml" PartName="/ppt/slideMasters/slideMaster12.xml"/>
  <Override ContentType="application/vnd.openxmlformats-officedocument.presentationml.slideMaster+xml" PartName="/ppt/slideMasters/slideMaster10.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Master+xml" PartName="/ppt/slideMasters/slideMaster7.xml"/>
  <Override ContentType="application/vnd.openxmlformats-officedocument.presentationml.slideMaster+xml" PartName="/ppt/slideMasters/slideMaster6.xml"/>
  <Override ContentType="application/vnd.openxmlformats-officedocument.presentationml.slideMaster+xml" PartName="/ppt/slideMasters/slideMaster5.xml"/>
  <Override ContentType="application/binary" PartName="/ppt/metadata"/>
  <Override ContentType="application/vnd.openxmlformats-officedocument.presentationml.slide+xml" PartName="/ppt/slides/slide2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6.xml"/>
  <Override ContentType="application/vnd.openxmlformats-officedocument.theme+xml" PartName="/ppt/theme/theme3.xml"/>
  <Override ContentType="application/vnd.openxmlformats-officedocument.theme+xml" PartName="/ppt/theme/theme11.xml"/>
  <Override ContentType="application/vnd.openxmlformats-officedocument.theme+xml" PartName="/ppt/theme/theme5.xml"/>
  <Override ContentType="application/vnd.openxmlformats-officedocument.theme+xml" PartName="/ppt/theme/theme9.xml"/>
  <Override ContentType="application/vnd.openxmlformats-officedocument.theme+xml" PartName="/ppt/theme/theme13.xml"/>
  <Override ContentType="application/vnd.openxmlformats-officedocument.theme+xml" PartName="/ppt/theme/theme7.xml"/>
  <Override ContentType="application/vnd.openxmlformats-officedocument.theme+xml" PartName="/ppt/theme/theme2.xml"/>
  <Override ContentType="application/vnd.openxmlformats-officedocument.theme+xml" PartName="/ppt/theme/theme4.xml"/>
  <Override ContentType="application/vnd.openxmlformats-officedocument.theme+xml" PartName="/ppt/theme/theme8.xml"/>
  <Override ContentType="application/vnd.openxmlformats-officedocument.theme+xml" PartName="/ppt/theme/theme10.xml"/>
  <Override ContentType="application/vnd.openxmlformats-officedocument.theme+xml" PartName="/ppt/theme/theme1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 id="2147483687" r:id="rId6"/>
    <p:sldMasterId id="2147483752" r:id="rId7"/>
    <p:sldMasterId id="2147483813" r:id="rId8"/>
    <p:sldMasterId id="2147483874" r:id="rId9"/>
    <p:sldMasterId id="2147483923" r:id="rId10"/>
    <p:sldMasterId id="2147484012" r:id="rId11"/>
    <p:sldMasterId id="2147484065" r:id="rId12"/>
    <p:sldMasterId id="2147484090" r:id="rId13"/>
    <p:sldMasterId id="2147484122" r:id="rId14"/>
    <p:sldMasterId id="2147484180" r:id="rId15"/>
    <p:sldMasterId id="2147484238" r:id="rId16"/>
  </p:sldMasterIdLst>
  <p:notesMasterIdLst>
    <p:notesMasterId r:id="rId17"/>
  </p:notesMasterIdLst>
  <p:sldIdLst>
    <p:sldId id="256" r:id="rId18"/>
    <p:sldId id="257" r:id="rId19"/>
    <p:sldId id="258" r:id="rId20"/>
    <p:sldId id="259" r:id="rId21"/>
    <p:sldId id="260" r:id="rId22"/>
    <p:sldId id="261" r:id="rId23"/>
    <p:sldId id="262" r:id="rId24"/>
    <p:sldId id="263" r:id="rId25"/>
    <p:sldId id="264" r:id="rId26"/>
    <p:sldId id="265" r:id="rId27"/>
    <p:sldId id="266" r:id="rId28"/>
    <p:sldId id="267" r:id="rId29"/>
    <p:sldId id="268" r:id="rId30"/>
    <p:sldId id="269" r:id="rId31"/>
    <p:sldId id="270" r:id="rId32"/>
    <p:sldId id="271" r:id="rId33"/>
    <p:sldId id="272" r:id="rId34"/>
    <p:sldId id="273" r:id="rId35"/>
    <p:sldId id="274" r:id="rId36"/>
    <p:sldId id="275" r:id="rId37"/>
    <p:sldId id="276" r:id="rId38"/>
    <p:sldId id="277" r:id="rId39"/>
    <p:sldId id="278" r:id="rId40"/>
    <p:sldId id="279" r:id="rId41"/>
  </p:sldIdLst>
  <p:sldSz cy="5143500" cx="9144000"/>
  <p:notesSz cx="6858000" cy="9144000"/>
  <p:embeddedFontLst>
    <p:embeddedFont>
      <p:font typeface="Roboto"/>
      <p:regular r:id="rId42"/>
      <p:bold r:id="rId43"/>
      <p:italic r:id="rId44"/>
      <p:boldItalic r:id="rId45"/>
    </p:embeddedFont>
    <p:embeddedFont>
      <p:font typeface="Lato"/>
      <p:regular r:id="rId46"/>
      <p:bold r:id="rId47"/>
      <p:italic r:id="rId48"/>
      <p:boldItalic r:id="rId49"/>
    </p:embeddedFont>
    <p:embeddedFont>
      <p:font typeface="Quattrocento Sans"/>
      <p:regular r:id="rId50"/>
      <p:bold r:id="rId51"/>
      <p:italic r:id="rId52"/>
      <p:boldItalic r:id="rId53"/>
    </p:embeddedFont>
    <p:embeddedFont>
      <p:font typeface="Helvetica Neue"/>
      <p:regular r:id="rId54"/>
      <p:bold r:id="rId55"/>
      <p:italic r:id="rId56"/>
      <p:boldItalic r:id="rId57"/>
    </p:embeddedFont>
    <p:embeddedFont>
      <p:font typeface="Open Sans"/>
      <p:regular r:id="rId58"/>
      <p:bold r:id="rId59"/>
      <p:italic r:id="rId60"/>
      <p:boldItalic r:id="rId6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pos="3096">
          <p15:clr>
            <a:srgbClr val="747775"/>
          </p15:clr>
        </p15:guide>
        <p15:guide id="2" pos="216">
          <p15:clr>
            <a:srgbClr val="747775"/>
          </p15:clr>
        </p15:guide>
        <p15:guide id="3" orient="horz" pos="360">
          <p15:clr>
            <a:srgbClr val="747775"/>
          </p15:clr>
        </p15:guide>
        <p15:guide id="4" pos="5559">
          <p15:clr>
            <a:srgbClr val="747775"/>
          </p15:clr>
        </p15:guide>
        <p15:guide id="5" orient="horz" pos="3024">
          <p15:clr>
            <a:srgbClr val="747775"/>
          </p15:clr>
        </p15:guide>
        <p15:guide id="6">
          <p15:clr>
            <a:srgbClr val="747775"/>
          </p15:clr>
        </p15:guide>
        <p15:guide id="7" orient="horz" pos="2718">
          <p15:clr>
            <a:srgbClr val="747775"/>
          </p15:clr>
        </p15:guide>
      </p15:sldGuideLst>
    </p:ext>
    <p:ext uri="GoogleSlidesCustomDataVersion2">
      <go:slidesCustomData xmlns:go="http://customooxmlschemas.google.com/" r:id="rId62" roundtripDataSignature="AMtx7miD7HGgcO7mpManFxExxTRRAW2lX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B1B51669-A1D2-4EAF-9652-168318EFDF36}">
  <a:tblStyle styleId="{B1B51669-A1D2-4EAF-9652-168318EFDF36}" styleName="Table_0">
    <a:wholeTbl>
      <a:tcTxStyle b="off" i="off">
        <a:font>
          <a:latin typeface="Arial"/>
          <a:ea typeface="Arial"/>
          <a:cs typeface="Arial"/>
        </a:font>
        <a:srgbClr val="000000"/>
      </a:tcTx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3096"/>
        <p:guide pos="216"/>
        <p:guide pos="360" orient="horz"/>
        <p:guide pos="5559"/>
        <p:guide pos="3024" orient="horz"/>
        <p:guide/>
        <p:guide pos="2718" orient="horz"/>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23.xml"/><Relationship Id="rId42" Type="http://schemas.openxmlformats.org/officeDocument/2006/relationships/font" Target="fonts/Roboto-regular.fntdata"/><Relationship Id="rId41" Type="http://schemas.openxmlformats.org/officeDocument/2006/relationships/slide" Target="slides/slide24.xml"/><Relationship Id="rId44" Type="http://schemas.openxmlformats.org/officeDocument/2006/relationships/font" Target="fonts/Roboto-italic.fntdata"/><Relationship Id="rId43" Type="http://schemas.openxmlformats.org/officeDocument/2006/relationships/font" Target="fonts/Roboto-bold.fntdata"/><Relationship Id="rId46" Type="http://schemas.openxmlformats.org/officeDocument/2006/relationships/font" Target="fonts/Lato-regular.fntdata"/><Relationship Id="rId45" Type="http://schemas.openxmlformats.org/officeDocument/2006/relationships/font" Target="fonts/Roboto-boldItalic.fntdata"/><Relationship Id="rId1" Type="http://schemas.openxmlformats.org/officeDocument/2006/relationships/theme" Target="theme/theme5.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Master" Target="slideMasters/slideMaster5.xml"/><Relationship Id="rId48" Type="http://schemas.openxmlformats.org/officeDocument/2006/relationships/font" Target="fonts/Lato-italic.fntdata"/><Relationship Id="rId47" Type="http://schemas.openxmlformats.org/officeDocument/2006/relationships/font" Target="fonts/Lato-bold.fntdata"/><Relationship Id="rId49" Type="http://schemas.openxmlformats.org/officeDocument/2006/relationships/font" Target="fonts/Lato-boldItalic.fntdata"/><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slideMaster" Target="slideMasters/slideMaster3.xml"/><Relationship Id="rId8" Type="http://schemas.openxmlformats.org/officeDocument/2006/relationships/slideMaster" Target="slideMasters/slideMaster4.xml"/><Relationship Id="rId31" Type="http://schemas.openxmlformats.org/officeDocument/2006/relationships/slide" Target="slides/slide14.xml"/><Relationship Id="rId30" Type="http://schemas.openxmlformats.org/officeDocument/2006/relationships/slide" Target="slides/slide13.xml"/><Relationship Id="rId33" Type="http://schemas.openxmlformats.org/officeDocument/2006/relationships/slide" Target="slides/slide16.xml"/><Relationship Id="rId32" Type="http://schemas.openxmlformats.org/officeDocument/2006/relationships/slide" Target="slides/slide15.xml"/><Relationship Id="rId35" Type="http://schemas.openxmlformats.org/officeDocument/2006/relationships/slide" Target="slides/slide18.xml"/><Relationship Id="rId34" Type="http://schemas.openxmlformats.org/officeDocument/2006/relationships/slide" Target="slides/slide17.xml"/><Relationship Id="rId37" Type="http://schemas.openxmlformats.org/officeDocument/2006/relationships/slide" Target="slides/slide20.xml"/><Relationship Id="rId36" Type="http://schemas.openxmlformats.org/officeDocument/2006/relationships/slide" Target="slides/slide19.xml"/><Relationship Id="rId39" Type="http://schemas.openxmlformats.org/officeDocument/2006/relationships/slide" Target="slides/slide22.xml"/><Relationship Id="rId38" Type="http://schemas.openxmlformats.org/officeDocument/2006/relationships/slide" Target="slides/slide21.xml"/><Relationship Id="rId62" Type="http://customschemas.google.com/relationships/presentationmetadata" Target="metadata"/><Relationship Id="rId61" Type="http://schemas.openxmlformats.org/officeDocument/2006/relationships/font" Target="fonts/OpenSans-boldItalic.fntdata"/><Relationship Id="rId20" Type="http://schemas.openxmlformats.org/officeDocument/2006/relationships/slide" Target="slides/slide3.xml"/><Relationship Id="rId22" Type="http://schemas.openxmlformats.org/officeDocument/2006/relationships/slide" Target="slides/slide5.xml"/><Relationship Id="rId21" Type="http://schemas.openxmlformats.org/officeDocument/2006/relationships/slide" Target="slides/slide4.xml"/><Relationship Id="rId24" Type="http://schemas.openxmlformats.org/officeDocument/2006/relationships/slide" Target="slides/slide7.xml"/><Relationship Id="rId23" Type="http://schemas.openxmlformats.org/officeDocument/2006/relationships/slide" Target="slides/slide6.xml"/><Relationship Id="rId60" Type="http://schemas.openxmlformats.org/officeDocument/2006/relationships/font" Target="fonts/OpenSans-italic.fntdata"/><Relationship Id="rId26" Type="http://schemas.openxmlformats.org/officeDocument/2006/relationships/slide" Target="slides/slide9.xml"/><Relationship Id="rId25" Type="http://schemas.openxmlformats.org/officeDocument/2006/relationships/slide" Target="slides/slide8.xml"/><Relationship Id="rId28" Type="http://schemas.openxmlformats.org/officeDocument/2006/relationships/slide" Target="slides/slide11.xml"/><Relationship Id="rId27" Type="http://schemas.openxmlformats.org/officeDocument/2006/relationships/slide" Target="slides/slide10.xml"/><Relationship Id="rId29" Type="http://schemas.openxmlformats.org/officeDocument/2006/relationships/slide" Target="slides/slide12.xml"/><Relationship Id="rId51" Type="http://schemas.openxmlformats.org/officeDocument/2006/relationships/font" Target="fonts/QuattrocentoSans-bold.fntdata"/><Relationship Id="rId50" Type="http://schemas.openxmlformats.org/officeDocument/2006/relationships/font" Target="fonts/QuattrocentoSans-regular.fntdata"/><Relationship Id="rId53" Type="http://schemas.openxmlformats.org/officeDocument/2006/relationships/font" Target="fonts/QuattrocentoSans-boldItalic.fntdata"/><Relationship Id="rId52" Type="http://schemas.openxmlformats.org/officeDocument/2006/relationships/font" Target="fonts/QuattrocentoSans-italic.fntdata"/><Relationship Id="rId11" Type="http://schemas.openxmlformats.org/officeDocument/2006/relationships/slideMaster" Target="slideMasters/slideMaster7.xml"/><Relationship Id="rId55" Type="http://schemas.openxmlformats.org/officeDocument/2006/relationships/font" Target="fonts/HelveticaNeue-bold.fntdata"/><Relationship Id="rId10" Type="http://schemas.openxmlformats.org/officeDocument/2006/relationships/slideMaster" Target="slideMasters/slideMaster6.xml"/><Relationship Id="rId54" Type="http://schemas.openxmlformats.org/officeDocument/2006/relationships/font" Target="fonts/HelveticaNeue-regular.fntdata"/><Relationship Id="rId13" Type="http://schemas.openxmlformats.org/officeDocument/2006/relationships/slideMaster" Target="slideMasters/slideMaster9.xml"/><Relationship Id="rId57" Type="http://schemas.openxmlformats.org/officeDocument/2006/relationships/font" Target="fonts/HelveticaNeue-boldItalic.fntdata"/><Relationship Id="rId12" Type="http://schemas.openxmlformats.org/officeDocument/2006/relationships/slideMaster" Target="slideMasters/slideMaster8.xml"/><Relationship Id="rId56" Type="http://schemas.openxmlformats.org/officeDocument/2006/relationships/font" Target="fonts/HelveticaNeue-italic.fntdata"/><Relationship Id="rId15" Type="http://schemas.openxmlformats.org/officeDocument/2006/relationships/slideMaster" Target="slideMasters/slideMaster11.xml"/><Relationship Id="rId59" Type="http://schemas.openxmlformats.org/officeDocument/2006/relationships/font" Target="fonts/OpenSans-bold.fntdata"/><Relationship Id="rId14" Type="http://schemas.openxmlformats.org/officeDocument/2006/relationships/slideMaster" Target="slideMasters/slideMaster10.xml"/><Relationship Id="rId58" Type="http://schemas.openxmlformats.org/officeDocument/2006/relationships/font" Target="fonts/OpenSans-regular.fntdata"/><Relationship Id="rId17" Type="http://schemas.openxmlformats.org/officeDocument/2006/relationships/notesMaster" Target="notesMasters/notesMaster1.xml"/><Relationship Id="rId16" Type="http://schemas.openxmlformats.org/officeDocument/2006/relationships/slideMaster" Target="slideMasters/slideMaster12.xml"/><Relationship Id="rId19" Type="http://schemas.openxmlformats.org/officeDocument/2006/relationships/slide" Target="slides/slide2.xml"/><Relationship Id="rId18"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62" name="Shape 4962"/>
        <p:cNvGrpSpPr/>
        <p:nvPr/>
      </p:nvGrpSpPr>
      <p:grpSpPr>
        <a:xfrm>
          <a:off x="0" y="0"/>
          <a:ext cx="0" cy="0"/>
          <a:chOff x="0" y="0"/>
          <a:chExt cx="0" cy="0"/>
        </a:xfrm>
      </p:grpSpPr>
      <p:sp>
        <p:nvSpPr>
          <p:cNvPr id="4963" name="Google Shape;4963;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964" name="Google Shape;4964;p8:notes"/>
          <p:cNvSpPr/>
          <p:nvPr>
            <p:ph idx="2" type="sldImg"/>
          </p:nvPr>
        </p:nvSpPr>
        <p:spPr>
          <a:xfrm>
            <a:off x="1143225" y="685800"/>
            <a:ext cx="4572300" cy="34293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85" name="Shape 5985"/>
        <p:cNvGrpSpPr/>
        <p:nvPr/>
      </p:nvGrpSpPr>
      <p:grpSpPr>
        <a:xfrm>
          <a:off x="0" y="0"/>
          <a:ext cx="0" cy="0"/>
          <a:chOff x="0" y="0"/>
          <a:chExt cx="0" cy="0"/>
        </a:xfrm>
      </p:grpSpPr>
      <p:sp>
        <p:nvSpPr>
          <p:cNvPr id="5986" name="Google Shape;5986;g31516c14941_0_102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87" name="Google Shape;5987;g31516c14941_0_102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49" name="Shape 6049"/>
        <p:cNvGrpSpPr/>
        <p:nvPr/>
      </p:nvGrpSpPr>
      <p:grpSpPr>
        <a:xfrm>
          <a:off x="0" y="0"/>
          <a:ext cx="0" cy="0"/>
          <a:chOff x="0" y="0"/>
          <a:chExt cx="0" cy="0"/>
        </a:xfrm>
      </p:grpSpPr>
      <p:sp>
        <p:nvSpPr>
          <p:cNvPr id="6050" name="Google Shape;6050;g31516c14941_0_7268:notes"/>
          <p:cNvSpPr/>
          <p:nvPr>
            <p:ph idx="2" type="sldImg"/>
          </p:nvPr>
        </p:nvSpPr>
        <p:spPr>
          <a:xfrm>
            <a:off x="571012" y="612280"/>
            <a:ext cx="5715900" cy="3242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051" name="Google Shape;6051;g31516c14941_0_7268:notes"/>
          <p:cNvSpPr txBox="1"/>
          <p:nvPr>
            <p:ph idx="1" type="body"/>
          </p:nvPr>
        </p:nvSpPr>
        <p:spPr>
          <a:xfrm>
            <a:off x="549000" y="4120162"/>
            <a:ext cx="5760000" cy="45636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400"/>
              <a:buFont typeface="Arial"/>
              <a:buNone/>
            </a:pPr>
            <a:r>
              <a:rPr lang="en"/>
              <a:t>Together with Collibra, we will deliver end-to-end data governance across the business data fabric to our customers.</a:t>
            </a:r>
            <a:endParaRPr/>
          </a:p>
          <a:p>
            <a:pPr indent="0" lvl="0" marL="0" rtl="0" algn="l">
              <a:spcBef>
                <a:spcPts val="0"/>
              </a:spcBef>
              <a:spcAft>
                <a:spcPts val="0"/>
              </a:spcAft>
              <a:buNone/>
            </a:pPr>
            <a:r>
              <a:t/>
            </a:r>
            <a:endParaRPr/>
          </a:p>
        </p:txBody>
      </p:sp>
      <p:sp>
        <p:nvSpPr>
          <p:cNvPr id="6052" name="Google Shape;6052;g31516c14941_0_7268:notes"/>
          <p:cNvSpPr txBox="1"/>
          <p:nvPr>
            <p:ph idx="12" type="sldNum"/>
          </p:nvPr>
        </p:nvSpPr>
        <p:spPr>
          <a:xfrm>
            <a:off x="2957512" y="8935723"/>
            <a:ext cx="942900" cy="205500"/>
          </a:xfrm>
          <a:prstGeom prst="rect">
            <a:avLst/>
          </a:prstGeom>
          <a:noFill/>
          <a:ln>
            <a:noFill/>
          </a:ln>
        </p:spPr>
        <p:txBody>
          <a:bodyPr anchorCtr="0" anchor="b" bIns="45600" lIns="91250" spcFirstLastPara="1" rIns="91250" wrap="square" tIns="45600">
            <a:noAutofit/>
          </a:bodyPr>
          <a:lstStyle/>
          <a:p>
            <a:pPr indent="0" lvl="0" marL="0" marR="0" rtl="0" algn="ctr">
              <a:lnSpc>
                <a:spcPct val="100000"/>
              </a:lnSpc>
              <a:spcBef>
                <a:spcPts val="0"/>
              </a:spcBef>
              <a:spcAft>
                <a:spcPts val="0"/>
              </a:spcAft>
              <a:buClr>
                <a:srgbClr val="000000"/>
              </a:buClr>
              <a:buSzPts val="800"/>
              <a:buFont typeface="Arial"/>
              <a:buNone/>
            </a:pPr>
            <a:fld id="{00000000-1234-1234-1234-123412341234}" type="slidenum">
              <a:rPr b="0" i="0" lang="en" sz="800" u="none" cap="none" strike="noStrike">
                <a:solidFill>
                  <a:srgbClr val="000000"/>
                </a:solidFill>
                <a:latin typeface="Arial"/>
                <a:ea typeface="Arial"/>
                <a:cs typeface="Arial"/>
                <a:sym typeface="Arial"/>
              </a:rPr>
              <a:t>‹#›</a:t>
            </a:fld>
            <a:endParaRPr b="0" i="0" sz="800" u="none" cap="none" strike="noStrike">
              <a:solidFill>
                <a:srgbClr val="000000"/>
              </a:solidFill>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66" name="Shape 6066"/>
        <p:cNvGrpSpPr/>
        <p:nvPr/>
      </p:nvGrpSpPr>
      <p:grpSpPr>
        <a:xfrm>
          <a:off x="0" y="0"/>
          <a:ext cx="0" cy="0"/>
          <a:chOff x="0" y="0"/>
          <a:chExt cx="0" cy="0"/>
        </a:xfrm>
      </p:grpSpPr>
      <p:sp>
        <p:nvSpPr>
          <p:cNvPr id="6067" name="Google Shape;6067;g31516c14941_0_436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068" name="Google Shape;6068;g31516c14941_0_4365:notes"/>
          <p:cNvSpPr txBox="1"/>
          <p:nvPr>
            <p:ph idx="1" type="body"/>
          </p:nvPr>
        </p:nvSpPr>
        <p:spPr>
          <a:xfrm>
            <a:off x="685800" y="4343400"/>
            <a:ext cx="5486400" cy="4114800"/>
          </a:xfrm>
          <a:prstGeom prst="rect">
            <a:avLst/>
          </a:prstGeom>
          <a:noFill/>
          <a:ln>
            <a:noFill/>
          </a:ln>
        </p:spPr>
        <p:txBody>
          <a:bodyPr anchorCtr="0" anchor="t" bIns="45700" lIns="91450" spcFirstLastPara="1" rIns="91450" wrap="square" tIns="45700">
            <a:noAutofit/>
          </a:bodyPr>
          <a:lstStyle/>
          <a:p>
            <a:pPr indent="0" lvl="0" marL="0" rtl="0" algn="l">
              <a:lnSpc>
                <a:spcPct val="90000"/>
              </a:lnSpc>
              <a:spcBef>
                <a:spcPts val="0"/>
              </a:spcBef>
              <a:spcAft>
                <a:spcPts val="0"/>
              </a:spcAft>
              <a:buSzPts val="1400"/>
              <a:buNone/>
            </a:pPr>
            <a:r>
              <a:rPr b="0" i="0" lang="en" sz="1400">
                <a:solidFill>
                  <a:srgbClr val="000000"/>
                </a:solidFill>
                <a:latin typeface="Calibri"/>
                <a:ea typeface="Calibri"/>
                <a:cs typeface="Calibri"/>
                <a:sym typeface="Calibri"/>
              </a:rPr>
              <a:t>In a major moment for our industry and customers, SAP is partnering with an open data ecosystem of leading technology vendors to provide tailored integration between SAP Datasphere and their solutions, alleviating organizations’ need to simplify, integrate, secure, and govern the data landscape.</a:t>
            </a:r>
            <a:endParaRPr sz="1400"/>
          </a:p>
          <a:p>
            <a:pPr indent="0" lvl="0" marL="0" rtl="0" algn="l">
              <a:lnSpc>
                <a:spcPct val="90000"/>
              </a:lnSpc>
              <a:spcBef>
                <a:spcPts val="800"/>
              </a:spcBef>
              <a:spcAft>
                <a:spcPts val="0"/>
              </a:spcAft>
              <a:buSzPts val="1400"/>
              <a:buNone/>
            </a:pPr>
            <a:r>
              <a:t/>
            </a:r>
            <a:endParaRPr b="0" i="0" sz="1400">
              <a:solidFill>
                <a:srgbClr val="000000"/>
              </a:solidFill>
              <a:latin typeface="Calibri"/>
              <a:ea typeface="Calibri"/>
              <a:cs typeface="Calibri"/>
              <a:sym typeface="Calibri"/>
            </a:endParaRPr>
          </a:p>
          <a:p>
            <a:pPr indent="0" lvl="0" marL="0" marR="0" rtl="0" algn="l">
              <a:lnSpc>
                <a:spcPct val="100000"/>
              </a:lnSpc>
              <a:spcBef>
                <a:spcPts val="300"/>
              </a:spcBef>
              <a:spcAft>
                <a:spcPts val="0"/>
              </a:spcAft>
              <a:buClr>
                <a:srgbClr val="000000"/>
              </a:buClr>
              <a:buSzPts val="1400"/>
              <a:buFont typeface="Arial"/>
              <a:buNone/>
            </a:pPr>
            <a:r>
              <a:rPr b="1" i="0" lang="en" sz="1400">
                <a:solidFill>
                  <a:srgbClr val="000000"/>
                </a:solidFill>
                <a:latin typeface="Calibri"/>
                <a:ea typeface="Calibri"/>
                <a:cs typeface="Calibri"/>
                <a:sym typeface="Calibri"/>
              </a:rPr>
              <a:t>Collibra</a:t>
            </a:r>
            <a:r>
              <a:rPr b="0" i="0" lang="en" sz="1400">
                <a:solidFill>
                  <a:srgbClr val="000000"/>
                </a:solidFill>
                <a:latin typeface="Calibri"/>
                <a:ea typeface="Calibri"/>
                <a:cs typeface="Calibri"/>
                <a:sym typeface="Calibri"/>
              </a:rPr>
              <a:t> will integrate with the data governance layer of SAP Datasphere to future</a:t>
            </a:r>
            <a:r>
              <a:rPr b="0" i="0" lang="en" sz="1400" u="none">
                <a:solidFill>
                  <a:srgbClr val="0078D4"/>
                </a:solidFill>
                <a:latin typeface="Calibri"/>
                <a:ea typeface="Calibri"/>
                <a:cs typeface="Calibri"/>
                <a:sym typeface="Calibri"/>
              </a:rPr>
              <a:t> </a:t>
            </a:r>
            <a:r>
              <a:rPr b="0" i="0" lang="en" sz="1400">
                <a:solidFill>
                  <a:srgbClr val="000000"/>
                </a:solidFill>
                <a:latin typeface="Calibri"/>
                <a:ea typeface="Calibri"/>
                <a:cs typeface="Calibri"/>
                <a:sym typeface="Calibri"/>
              </a:rPr>
              <a:t>proof data governance, privacy, and compliance initiatives and bring the unique strengths of their own ecosystems to the business data fabric. </a:t>
            </a:r>
            <a:endParaRPr b="0" i="0" sz="1400">
              <a:solidFill>
                <a:srgbClr val="000000"/>
              </a:solidFill>
              <a:latin typeface="Calibri"/>
              <a:ea typeface="Calibri"/>
              <a:cs typeface="Calibri"/>
              <a:sym typeface="Calibri"/>
            </a:endParaRPr>
          </a:p>
          <a:p>
            <a:pPr indent="0" lvl="0" marL="0" rtl="0" algn="l">
              <a:lnSpc>
                <a:spcPct val="90000"/>
              </a:lnSpc>
              <a:spcBef>
                <a:spcPts val="400"/>
              </a:spcBef>
              <a:spcAft>
                <a:spcPts val="0"/>
              </a:spcAft>
              <a:buClr>
                <a:schemeClr val="dk1"/>
              </a:buClr>
              <a:buSzPts val="1400"/>
              <a:buFont typeface="Arial"/>
              <a:buNone/>
            </a:pPr>
            <a:r>
              <a:t/>
            </a:r>
            <a:endParaRPr b="0" i="0" sz="1400">
              <a:solidFill>
                <a:srgbClr val="000000"/>
              </a:solidFill>
              <a:latin typeface="Calibri"/>
              <a:ea typeface="Calibri"/>
              <a:cs typeface="Calibri"/>
              <a:sym typeface="Calibri"/>
            </a:endParaRPr>
          </a:p>
          <a:p>
            <a:pPr indent="0" lvl="0" marL="0" rtl="0" algn="l">
              <a:lnSpc>
                <a:spcPct val="90000"/>
              </a:lnSpc>
              <a:spcBef>
                <a:spcPts val="600"/>
              </a:spcBef>
              <a:spcAft>
                <a:spcPts val="0"/>
              </a:spcAft>
              <a:buSzPts val="1400"/>
              <a:buNone/>
            </a:pPr>
            <a:r>
              <a:t/>
            </a:r>
            <a:endParaRPr b="0" i="0" sz="1400">
              <a:solidFill>
                <a:srgbClr val="3C3C3C"/>
              </a:solidFill>
              <a:latin typeface="Arial"/>
              <a:ea typeface="Arial"/>
              <a:cs typeface="Arial"/>
              <a:sym typeface="Arial"/>
            </a:endParaRPr>
          </a:p>
          <a:p>
            <a:pPr indent="0" lvl="0" marL="0" rtl="0" algn="l">
              <a:lnSpc>
                <a:spcPct val="90000"/>
              </a:lnSpc>
              <a:spcBef>
                <a:spcPts val="600"/>
              </a:spcBef>
              <a:spcAft>
                <a:spcPts val="0"/>
              </a:spcAft>
              <a:buSzPts val="1400"/>
              <a:buNone/>
            </a:pPr>
            <a:r>
              <a:t/>
            </a:r>
            <a:endParaRPr b="0" i="0" sz="1400">
              <a:solidFill>
                <a:srgbClr val="3C3C3C"/>
              </a:solidFill>
              <a:latin typeface="Arial"/>
              <a:ea typeface="Arial"/>
              <a:cs typeface="Arial"/>
              <a:sym typeface="Arial"/>
            </a:endParaRPr>
          </a:p>
          <a:p>
            <a:pPr indent="0" lvl="0" marL="0" rtl="0" algn="l">
              <a:lnSpc>
                <a:spcPct val="90000"/>
              </a:lnSpc>
              <a:spcBef>
                <a:spcPts val="600"/>
              </a:spcBef>
              <a:spcAft>
                <a:spcPts val="0"/>
              </a:spcAft>
              <a:buSzPts val="1400"/>
              <a:buNone/>
            </a:pPr>
            <a:r>
              <a:t/>
            </a:r>
            <a:endParaRPr b="0" i="0" sz="1400">
              <a:solidFill>
                <a:srgbClr val="3C3C3C"/>
              </a:solidFill>
              <a:latin typeface="Arial"/>
              <a:ea typeface="Arial"/>
              <a:cs typeface="Arial"/>
              <a:sym typeface="Arial"/>
            </a:endParaRPr>
          </a:p>
          <a:p>
            <a:pPr indent="0" lvl="0" marL="0" rtl="0" algn="l">
              <a:lnSpc>
                <a:spcPct val="90000"/>
              </a:lnSpc>
              <a:spcBef>
                <a:spcPts val="600"/>
              </a:spcBef>
              <a:spcAft>
                <a:spcPts val="0"/>
              </a:spcAft>
              <a:buSzPts val="1400"/>
              <a:buNone/>
            </a:pPr>
            <a:r>
              <a:t/>
            </a:r>
            <a:endParaRPr b="0" i="0" sz="1400">
              <a:solidFill>
                <a:srgbClr val="000000"/>
              </a:solidFill>
              <a:latin typeface="Times New Roman"/>
              <a:ea typeface="Times New Roman"/>
              <a:cs typeface="Times New Roman"/>
              <a:sym typeface="Times New Roman"/>
            </a:endParaRPr>
          </a:p>
        </p:txBody>
      </p:sp>
      <p:sp>
        <p:nvSpPr>
          <p:cNvPr id="6069" name="Google Shape;6069;g31516c14941_0_4365:notes"/>
          <p:cNvSpPr txBox="1"/>
          <p:nvPr>
            <p:ph idx="12" type="sldNum"/>
          </p:nvPr>
        </p:nvSpPr>
        <p:spPr>
          <a:xfrm>
            <a:off x="5908675" y="8685213"/>
            <a:ext cx="947700" cy="457200"/>
          </a:xfrm>
          <a:prstGeom prst="rect">
            <a:avLst/>
          </a:prstGeom>
          <a:noFill/>
          <a:ln>
            <a:noFill/>
          </a:ln>
        </p:spPr>
        <p:txBody>
          <a:bodyPr anchorCtr="0" anchor="b" bIns="45700" lIns="91450" spcFirstLastPara="1" rIns="91450" wrap="square" tIns="45700">
            <a:noAutofit/>
          </a:bodyPr>
          <a:lstStyle/>
          <a:p>
            <a:pPr indent="0" lvl="0" marL="0" rtl="0" algn="r">
              <a:lnSpc>
                <a:spcPct val="100000"/>
              </a:lnSpc>
              <a:spcBef>
                <a:spcPts val="0"/>
              </a:spcBef>
              <a:spcAft>
                <a:spcPts val="0"/>
              </a:spcAft>
              <a:buSzPts val="1400"/>
              <a:buNone/>
            </a:pPr>
            <a:fld id="{00000000-1234-1234-1234-123412341234}" type="slidenum">
              <a:rPr lang="en" sz="1400"/>
              <a:t>‹#›</a:t>
            </a:fld>
            <a:endParaRPr sz="1400"/>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61" name="Shape 6161"/>
        <p:cNvGrpSpPr/>
        <p:nvPr/>
      </p:nvGrpSpPr>
      <p:grpSpPr>
        <a:xfrm>
          <a:off x="0" y="0"/>
          <a:ext cx="0" cy="0"/>
          <a:chOff x="0" y="0"/>
          <a:chExt cx="0" cy="0"/>
        </a:xfrm>
      </p:grpSpPr>
      <p:sp>
        <p:nvSpPr>
          <p:cNvPr id="6162" name="Google Shape;6162;g31516c14941_0_4459:notes"/>
          <p:cNvSpPr txBox="1"/>
          <p:nvPr>
            <p:ph idx="1" type="body"/>
          </p:nvPr>
        </p:nvSpPr>
        <p:spPr>
          <a:xfrm>
            <a:off x="549000" y="4120162"/>
            <a:ext cx="5760000" cy="45636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400"/>
              <a:buNone/>
            </a:pPr>
            <a:r>
              <a:t/>
            </a:r>
            <a:endParaRPr/>
          </a:p>
        </p:txBody>
      </p:sp>
      <p:sp>
        <p:nvSpPr>
          <p:cNvPr id="6163" name="Google Shape;6163;g31516c14941_0_4459:notes"/>
          <p:cNvSpPr/>
          <p:nvPr>
            <p:ph idx="2" type="sldImg"/>
          </p:nvPr>
        </p:nvSpPr>
        <p:spPr>
          <a:xfrm>
            <a:off x="571012" y="612280"/>
            <a:ext cx="5715900" cy="3242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93" name="Shape 6393"/>
        <p:cNvGrpSpPr/>
        <p:nvPr/>
      </p:nvGrpSpPr>
      <p:grpSpPr>
        <a:xfrm>
          <a:off x="0" y="0"/>
          <a:ext cx="0" cy="0"/>
          <a:chOff x="0" y="0"/>
          <a:chExt cx="0" cy="0"/>
        </a:xfrm>
      </p:grpSpPr>
      <p:sp>
        <p:nvSpPr>
          <p:cNvPr id="6394" name="Google Shape;6394;g31516c14941_0_8520:notes"/>
          <p:cNvSpPr/>
          <p:nvPr>
            <p:ph idx="2" type="sldImg"/>
          </p:nvPr>
        </p:nvSpPr>
        <p:spPr>
          <a:xfrm>
            <a:off x="548438" y="612775"/>
            <a:ext cx="5761200" cy="3241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395" name="Google Shape;6395;g31516c14941_0_8520:notes"/>
          <p:cNvSpPr txBox="1"/>
          <p:nvPr>
            <p:ph idx="1" type="body"/>
          </p:nvPr>
        </p:nvSpPr>
        <p:spPr>
          <a:xfrm>
            <a:off x="549000" y="4120162"/>
            <a:ext cx="5760000" cy="45636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chemeClr val="dk1"/>
              </a:buClr>
              <a:buSzPts val="1400"/>
              <a:buFont typeface="Arial"/>
              <a:buNone/>
            </a:pPr>
            <a:r>
              <a:t/>
            </a:r>
            <a:endParaRPr sz="1400"/>
          </a:p>
        </p:txBody>
      </p:sp>
      <p:sp>
        <p:nvSpPr>
          <p:cNvPr id="6396" name="Google Shape;6396;g31516c14941_0_8520:notes"/>
          <p:cNvSpPr txBox="1"/>
          <p:nvPr>
            <p:ph idx="12" type="sldNum"/>
          </p:nvPr>
        </p:nvSpPr>
        <p:spPr>
          <a:xfrm>
            <a:off x="2957512" y="8935723"/>
            <a:ext cx="942900" cy="205500"/>
          </a:xfrm>
          <a:prstGeom prst="rect">
            <a:avLst/>
          </a:prstGeom>
          <a:noFill/>
          <a:ln>
            <a:noFill/>
          </a:ln>
        </p:spPr>
        <p:txBody>
          <a:bodyPr anchorCtr="0" anchor="b" bIns="45600" lIns="91250" spcFirstLastPara="1" rIns="91250" wrap="square" tIns="45600">
            <a:noAutofit/>
          </a:bodyPr>
          <a:lstStyle/>
          <a:p>
            <a:pPr indent="0" lvl="0" marL="0" marR="0" rtl="0" algn="ctr">
              <a:lnSpc>
                <a:spcPct val="100000"/>
              </a:lnSpc>
              <a:spcBef>
                <a:spcPts val="0"/>
              </a:spcBef>
              <a:spcAft>
                <a:spcPts val="0"/>
              </a:spcAft>
              <a:buClr>
                <a:srgbClr val="000000"/>
              </a:buClr>
              <a:buSzPts val="800"/>
              <a:buFont typeface="Arial"/>
              <a:buNone/>
            </a:pPr>
            <a:fld id="{00000000-1234-1234-1234-123412341234}" type="slidenum">
              <a:rPr b="0" i="0" lang="en" sz="800" u="none" cap="none" strike="noStrike">
                <a:solidFill>
                  <a:srgbClr val="000000"/>
                </a:solidFill>
                <a:latin typeface="Arial"/>
                <a:ea typeface="Arial"/>
                <a:cs typeface="Arial"/>
                <a:sym typeface="Arial"/>
              </a:rPr>
              <a:t>‹#›</a:t>
            </a:fld>
            <a:endParaRPr b="0" i="0" sz="800" u="none" cap="none" strike="noStrike">
              <a:solidFill>
                <a:srgbClr val="000000"/>
              </a:solidFill>
              <a:latin typeface="Arial"/>
              <a:ea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02" name="Shape 6402"/>
        <p:cNvGrpSpPr/>
        <p:nvPr/>
      </p:nvGrpSpPr>
      <p:grpSpPr>
        <a:xfrm>
          <a:off x="0" y="0"/>
          <a:ext cx="0" cy="0"/>
          <a:chOff x="0" y="0"/>
          <a:chExt cx="0" cy="0"/>
        </a:xfrm>
      </p:grpSpPr>
      <p:sp>
        <p:nvSpPr>
          <p:cNvPr id="6403" name="Google Shape;6403;g31516c14941_0_8544:notes"/>
          <p:cNvSpPr/>
          <p:nvPr>
            <p:ph idx="2" type="sldImg"/>
          </p:nvPr>
        </p:nvSpPr>
        <p:spPr>
          <a:xfrm>
            <a:off x="571012" y="612280"/>
            <a:ext cx="5715900" cy="3242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404" name="Google Shape;6404;g31516c14941_0_8544:notes"/>
          <p:cNvSpPr txBox="1"/>
          <p:nvPr>
            <p:ph idx="1" type="body"/>
          </p:nvPr>
        </p:nvSpPr>
        <p:spPr>
          <a:xfrm>
            <a:off x="549000" y="4120162"/>
            <a:ext cx="5760000" cy="45636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400"/>
              <a:buNone/>
            </a:pPr>
            <a:r>
              <a:rPr lang="en"/>
              <a:t>Engie,</a:t>
            </a:r>
            <a:endParaRPr/>
          </a:p>
          <a:p>
            <a:pPr indent="0" lvl="0" marL="0" rtl="0" algn="l">
              <a:lnSpc>
                <a:spcPct val="100000"/>
              </a:lnSpc>
              <a:spcBef>
                <a:spcPts val="0"/>
              </a:spcBef>
              <a:spcAft>
                <a:spcPts val="0"/>
              </a:spcAft>
              <a:buSzPts val="1400"/>
              <a:buNone/>
            </a:pPr>
            <a:r>
              <a:rPr lang="en"/>
              <a:t>Lockheed - tableau</a:t>
            </a:r>
            <a:br>
              <a:rPr lang="en"/>
            </a:br>
            <a:r>
              <a:rPr lang="en"/>
              <a:t>Porsche – Datasphere customer / </a:t>
            </a:r>
            <a:br>
              <a:rPr lang="en"/>
            </a:br>
            <a:r>
              <a:rPr lang="en"/>
              <a:t>Adobe – Trusted Reporting – different C-levels reporting different metrics to CEO. </a:t>
            </a:r>
            <a:br>
              <a:rPr lang="en"/>
            </a:br>
            <a:r>
              <a:rPr lang="en"/>
              <a:t>McDonalds – Data Products.</a:t>
            </a:r>
            <a:br>
              <a:rPr lang="en"/>
            </a:br>
            <a:r>
              <a:rPr lang="en"/>
              <a:t>Accenture – 75000 people – marketplace powerd by Collibra / 10.000 reports that they make available to their users.</a:t>
            </a:r>
            <a:endParaRPr/>
          </a:p>
        </p:txBody>
      </p:sp>
      <p:sp>
        <p:nvSpPr>
          <p:cNvPr id="6405" name="Google Shape;6405;g31516c14941_0_8544:notes"/>
          <p:cNvSpPr txBox="1"/>
          <p:nvPr>
            <p:ph idx="12" type="sldNum"/>
          </p:nvPr>
        </p:nvSpPr>
        <p:spPr>
          <a:xfrm>
            <a:off x="2957512" y="8935723"/>
            <a:ext cx="942900" cy="205500"/>
          </a:xfrm>
          <a:prstGeom prst="rect">
            <a:avLst/>
          </a:prstGeom>
          <a:noFill/>
          <a:ln>
            <a:noFill/>
          </a:ln>
        </p:spPr>
        <p:txBody>
          <a:bodyPr anchorCtr="0" anchor="b" bIns="45600" lIns="91250" spcFirstLastPara="1" rIns="91250" wrap="square" tIns="45600">
            <a:noAutofit/>
          </a:bodyPr>
          <a:lstStyle/>
          <a:p>
            <a:pPr indent="0" lvl="0" marL="0" marR="0" rtl="0" algn="ctr">
              <a:lnSpc>
                <a:spcPct val="100000"/>
              </a:lnSpc>
              <a:spcBef>
                <a:spcPts val="0"/>
              </a:spcBef>
              <a:spcAft>
                <a:spcPts val="0"/>
              </a:spcAft>
              <a:buClr>
                <a:srgbClr val="000000"/>
              </a:buClr>
              <a:buSzPts val="800"/>
              <a:buFont typeface="Arial"/>
              <a:buNone/>
            </a:pPr>
            <a:fld id="{00000000-1234-1234-1234-123412341234}" type="slidenum">
              <a:rPr b="0" i="0" lang="en" sz="800" u="none" cap="none" strike="noStrike">
                <a:solidFill>
                  <a:srgbClr val="000000"/>
                </a:solidFill>
                <a:latin typeface="Arial"/>
                <a:ea typeface="Arial"/>
                <a:cs typeface="Arial"/>
                <a:sym typeface="Arial"/>
              </a:rPr>
              <a:t>‹#›</a:t>
            </a:fld>
            <a:endParaRPr b="0" i="0" sz="800" u="none" cap="none" strike="noStrike">
              <a:solidFill>
                <a:srgbClr val="000000"/>
              </a:solidFill>
              <a:latin typeface="Arial"/>
              <a:ea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25" name="Shape 6425"/>
        <p:cNvGrpSpPr/>
        <p:nvPr/>
      </p:nvGrpSpPr>
      <p:grpSpPr>
        <a:xfrm>
          <a:off x="0" y="0"/>
          <a:ext cx="0" cy="0"/>
          <a:chOff x="0" y="0"/>
          <a:chExt cx="0" cy="0"/>
        </a:xfrm>
      </p:grpSpPr>
      <p:sp>
        <p:nvSpPr>
          <p:cNvPr id="6426" name="Google Shape;6426;g31516c14941_0_8566:notes"/>
          <p:cNvSpPr/>
          <p:nvPr>
            <p:ph idx="2" type="sldImg"/>
          </p:nvPr>
        </p:nvSpPr>
        <p:spPr>
          <a:xfrm>
            <a:off x="367119" y="667942"/>
            <a:ext cx="5887800" cy="33396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427" name="Google Shape;6427;g31516c14941_0_8566:notes"/>
          <p:cNvSpPr txBox="1"/>
          <p:nvPr>
            <p:ph idx="1" type="body"/>
          </p:nvPr>
        </p:nvSpPr>
        <p:spPr>
          <a:xfrm>
            <a:off x="662194" y="4230298"/>
            <a:ext cx="5297700" cy="4007700"/>
          </a:xfrm>
          <a:prstGeom prst="rect">
            <a:avLst/>
          </a:prstGeom>
          <a:noFill/>
          <a:ln>
            <a:noFill/>
          </a:ln>
        </p:spPr>
        <p:txBody>
          <a:bodyPr anchorCtr="0" anchor="t" bIns="44250" lIns="88525" spcFirstLastPara="1" rIns="88525" wrap="square" tIns="44250">
            <a:noAutofit/>
          </a:bodyPr>
          <a:lstStyle/>
          <a:p>
            <a:pPr indent="0" lvl="0" marL="0" rtl="0" algn="l">
              <a:lnSpc>
                <a:spcPct val="100000"/>
              </a:lnSpc>
              <a:spcBef>
                <a:spcPts val="0"/>
              </a:spcBef>
              <a:spcAft>
                <a:spcPts val="0"/>
              </a:spcAft>
              <a:buClr>
                <a:schemeClr val="dk1"/>
              </a:buClr>
              <a:buSzPts val="1400"/>
              <a:buFont typeface="Arial"/>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40" name="Shape 6440"/>
        <p:cNvGrpSpPr/>
        <p:nvPr/>
      </p:nvGrpSpPr>
      <p:grpSpPr>
        <a:xfrm>
          <a:off x="0" y="0"/>
          <a:ext cx="0" cy="0"/>
          <a:chOff x="0" y="0"/>
          <a:chExt cx="0" cy="0"/>
        </a:xfrm>
      </p:grpSpPr>
      <p:sp>
        <p:nvSpPr>
          <p:cNvPr id="6441" name="Google Shape;6441;g31516c14941_0_48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42" name="Google Shape;6442;g31516c14941_0_48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60" name="Shape 6460"/>
        <p:cNvGrpSpPr/>
        <p:nvPr/>
      </p:nvGrpSpPr>
      <p:grpSpPr>
        <a:xfrm>
          <a:off x="0" y="0"/>
          <a:ext cx="0" cy="0"/>
          <a:chOff x="0" y="0"/>
          <a:chExt cx="0" cy="0"/>
        </a:xfrm>
      </p:grpSpPr>
      <p:sp>
        <p:nvSpPr>
          <p:cNvPr id="6461" name="Google Shape;6461;g31516c14941_0_49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62" name="Google Shape;6462;g31516c14941_0_49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90" name="Shape 6490"/>
        <p:cNvGrpSpPr/>
        <p:nvPr/>
      </p:nvGrpSpPr>
      <p:grpSpPr>
        <a:xfrm>
          <a:off x="0" y="0"/>
          <a:ext cx="0" cy="0"/>
          <a:chOff x="0" y="0"/>
          <a:chExt cx="0" cy="0"/>
        </a:xfrm>
      </p:grpSpPr>
      <p:sp>
        <p:nvSpPr>
          <p:cNvPr id="6491" name="Google Shape;6491;g31516c14941_0_49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492" name="Google Shape;6492;g31516c14941_0_493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1200"/>
              </a:spcBef>
              <a:spcAft>
                <a:spcPts val="0"/>
              </a:spcAft>
              <a:buClr>
                <a:schemeClr val="dk1"/>
              </a:buClr>
              <a:buSzPts val="1100"/>
              <a:buFont typeface="Arial"/>
              <a:buNone/>
            </a:pPr>
            <a:r>
              <a:t/>
            </a:r>
            <a:endParaRPr/>
          </a:p>
        </p:txBody>
      </p:sp>
      <p:sp>
        <p:nvSpPr>
          <p:cNvPr id="6493" name="Google Shape;6493;g31516c14941_0_493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78" name="Shape 4978"/>
        <p:cNvGrpSpPr/>
        <p:nvPr/>
      </p:nvGrpSpPr>
      <p:grpSpPr>
        <a:xfrm>
          <a:off x="0" y="0"/>
          <a:ext cx="0" cy="0"/>
          <a:chOff x="0" y="0"/>
          <a:chExt cx="0" cy="0"/>
        </a:xfrm>
      </p:grpSpPr>
      <p:sp>
        <p:nvSpPr>
          <p:cNvPr id="4979" name="Google Shape;4979;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980" name="Google Shape;4980;p1:notes"/>
          <p:cNvSpPr/>
          <p:nvPr>
            <p:ph idx="2" type="sldImg"/>
          </p:nvPr>
        </p:nvSpPr>
        <p:spPr>
          <a:xfrm>
            <a:off x="1143225" y="685800"/>
            <a:ext cx="4572300" cy="34293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18" name="Shape 6518"/>
        <p:cNvGrpSpPr/>
        <p:nvPr/>
      </p:nvGrpSpPr>
      <p:grpSpPr>
        <a:xfrm>
          <a:off x="0" y="0"/>
          <a:ext cx="0" cy="0"/>
          <a:chOff x="0" y="0"/>
          <a:chExt cx="0" cy="0"/>
        </a:xfrm>
      </p:grpSpPr>
      <p:sp>
        <p:nvSpPr>
          <p:cNvPr id="6519" name="Google Shape;6519;g31516c14941_0_107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20" name="Google Shape;6520;g31516c14941_0_107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24" name="Shape 6524"/>
        <p:cNvGrpSpPr/>
        <p:nvPr/>
      </p:nvGrpSpPr>
      <p:grpSpPr>
        <a:xfrm>
          <a:off x="0" y="0"/>
          <a:ext cx="0" cy="0"/>
          <a:chOff x="0" y="0"/>
          <a:chExt cx="0" cy="0"/>
        </a:xfrm>
      </p:grpSpPr>
      <p:sp>
        <p:nvSpPr>
          <p:cNvPr id="6525" name="Google Shape;6525;g31516c14941_0_3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26" name="Google Shape;6526;g31516c14941_0_3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32" name="Shape 6532"/>
        <p:cNvGrpSpPr/>
        <p:nvPr/>
      </p:nvGrpSpPr>
      <p:grpSpPr>
        <a:xfrm>
          <a:off x="0" y="0"/>
          <a:ext cx="0" cy="0"/>
          <a:chOff x="0" y="0"/>
          <a:chExt cx="0" cy="0"/>
        </a:xfrm>
      </p:grpSpPr>
      <p:sp>
        <p:nvSpPr>
          <p:cNvPr id="6533" name="Google Shape;6533;g31245d681e9_0_57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534" name="Google Shape;6534;g31245d681e9_0_578: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business drivers in de markt, die ervoor zorgen dat door reg, business MOETEN beheren </a:t>
            </a:r>
            <a:endParaRPr/>
          </a:p>
        </p:txBody>
      </p:sp>
      <p:sp>
        <p:nvSpPr>
          <p:cNvPr id="6535" name="Google Shape;6535;g31245d681e9_0_578: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58" name="Shape 6558"/>
        <p:cNvGrpSpPr/>
        <p:nvPr/>
      </p:nvGrpSpPr>
      <p:grpSpPr>
        <a:xfrm>
          <a:off x="0" y="0"/>
          <a:ext cx="0" cy="0"/>
          <a:chOff x="0" y="0"/>
          <a:chExt cx="0" cy="0"/>
        </a:xfrm>
      </p:grpSpPr>
      <p:sp>
        <p:nvSpPr>
          <p:cNvPr id="6559" name="Google Shape;6559;g31245d681e9_0_2846: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560" name="Google Shape;6560;g31245d681e9_0_28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71" name="Shape 6571"/>
        <p:cNvGrpSpPr/>
        <p:nvPr/>
      </p:nvGrpSpPr>
      <p:grpSpPr>
        <a:xfrm>
          <a:off x="0" y="0"/>
          <a:ext cx="0" cy="0"/>
          <a:chOff x="0" y="0"/>
          <a:chExt cx="0" cy="0"/>
        </a:xfrm>
      </p:grpSpPr>
      <p:sp>
        <p:nvSpPr>
          <p:cNvPr id="6572" name="Google Shape;6572;p26:notes"/>
          <p:cNvSpPr/>
          <p:nvPr>
            <p:ph idx="2" type="sldImg"/>
          </p:nvPr>
        </p:nvSpPr>
        <p:spPr>
          <a:xfrm>
            <a:off x="1143225" y="685800"/>
            <a:ext cx="4572300" cy="34293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573" name="Google Shape;6573;p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15000"/>
              </a:lnSpc>
              <a:spcBef>
                <a:spcPts val="0"/>
              </a:spcBef>
              <a:spcAft>
                <a:spcPts val="0"/>
              </a:spcAft>
              <a:buClr>
                <a:schemeClr val="dk1"/>
              </a:buClr>
              <a:buSzPts val="1100"/>
              <a:buChar char="●"/>
            </a:pPr>
            <a:r>
              <a:rPr lang="en">
                <a:solidFill>
                  <a:schemeClr val="dk1"/>
                </a:solidFill>
              </a:rPr>
              <a:t>Thank you for your time today!</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As always, it’s been a pleasure and I’m thrilled to be here with you at another Data Citizens event.</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I’m going to turn this over now to Laura Sellers, our Chief Product Officer to tell you all about our innovation</a:t>
            </a:r>
            <a:endParaRPr>
              <a:solidFill>
                <a:schemeClr val="dk1"/>
              </a:solidFill>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85" name="Shape 4985"/>
        <p:cNvGrpSpPr/>
        <p:nvPr/>
      </p:nvGrpSpPr>
      <p:grpSpPr>
        <a:xfrm>
          <a:off x="0" y="0"/>
          <a:ext cx="0" cy="0"/>
          <a:chOff x="0" y="0"/>
          <a:chExt cx="0" cy="0"/>
        </a:xfrm>
      </p:grpSpPr>
      <p:sp>
        <p:nvSpPr>
          <p:cNvPr id="4986" name="Google Shape;4986;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87" name="Google Shape;4987;p10:notes"/>
          <p:cNvSpPr txBox="1"/>
          <p:nvPr>
            <p:ph idx="1" type="body"/>
          </p:nvPr>
        </p:nvSpPr>
        <p:spPr>
          <a:xfrm>
            <a:off x="685800" y="4400551"/>
            <a:ext cx="5486400" cy="3600900"/>
          </a:xfrm>
          <a:prstGeom prst="rect">
            <a:avLst/>
          </a:prstGeom>
          <a:noFill/>
          <a:ln>
            <a:noFill/>
          </a:ln>
        </p:spPr>
        <p:txBody>
          <a:bodyPr anchorCtr="0" anchor="t" bIns="45700" lIns="91425" spcFirstLastPara="1" rIns="91425" wrap="square" tIns="45700">
            <a:noAutofit/>
          </a:bodyPr>
          <a:lstStyle/>
          <a:p>
            <a:pPr indent="-298450" lvl="0" marL="457200" rtl="0" algn="l">
              <a:lnSpc>
                <a:spcPct val="115000"/>
              </a:lnSpc>
              <a:spcBef>
                <a:spcPts val="0"/>
              </a:spcBef>
              <a:spcAft>
                <a:spcPts val="0"/>
              </a:spcAft>
              <a:buClr>
                <a:schemeClr val="dk1"/>
              </a:buClr>
              <a:buSzPts val="1100"/>
              <a:buChar char="●"/>
            </a:pPr>
            <a:r>
              <a:rPr lang="en">
                <a:solidFill>
                  <a:schemeClr val="dk1"/>
                </a:solidFill>
              </a:rPr>
              <a:t>Everyone talking, think differently in 2024</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you need to think faster</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need creativity &amp; exploration</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need imagination</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companies harness that energy, will catapult past the competition</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ones that dont, left behind →</a:t>
            </a:r>
            <a:endParaRPr>
              <a:solidFill>
                <a:schemeClr val="dk1"/>
              </a:solidFill>
            </a:endParaRPr>
          </a:p>
          <a:p>
            <a:pPr indent="0" lvl="0" marL="914400" rtl="0" algn="l">
              <a:lnSpc>
                <a:spcPct val="115000"/>
              </a:lnSpc>
              <a:spcBef>
                <a:spcPts val="0"/>
              </a:spcBef>
              <a:spcAft>
                <a:spcPts val="0"/>
              </a:spcAft>
              <a:buSzPts val="1100"/>
              <a:buNone/>
            </a:pPr>
            <a:r>
              <a:t/>
            </a:r>
            <a:endParaRPr>
              <a:solidFill>
                <a:schemeClr val="dk1"/>
              </a:solidFill>
            </a:endParaRPr>
          </a:p>
          <a:p>
            <a:pPr indent="-298450" lvl="1" marL="457200" rtl="0" algn="l">
              <a:lnSpc>
                <a:spcPct val="115000"/>
              </a:lnSpc>
              <a:spcBef>
                <a:spcPts val="0"/>
              </a:spcBef>
              <a:spcAft>
                <a:spcPts val="0"/>
              </a:spcAft>
              <a:buClr>
                <a:schemeClr val="dk1"/>
              </a:buClr>
              <a:buSzPts val="1100"/>
              <a:buChar char="○"/>
            </a:pPr>
            <a:r>
              <a:t/>
            </a:r>
            <a:endParaRPr>
              <a:solidFill>
                <a:schemeClr val="dk1"/>
              </a:solidFill>
            </a:endParaRPr>
          </a:p>
          <a:p>
            <a:pPr indent="-298450" lvl="1" marL="457200" rtl="0" algn="l">
              <a:lnSpc>
                <a:spcPct val="115000"/>
              </a:lnSpc>
              <a:spcBef>
                <a:spcPts val="0"/>
              </a:spcBef>
              <a:spcAft>
                <a:spcPts val="0"/>
              </a:spcAft>
              <a:buClr>
                <a:schemeClr val="dk1"/>
              </a:buClr>
              <a:buSzPts val="1100"/>
              <a:buChar char="○"/>
            </a:pPr>
            <a:r>
              <a:rPr lang="en">
                <a:solidFill>
                  <a:schemeClr val="dk1"/>
                </a:solidFill>
              </a:rPr>
              <a:t>Everyone is talking about how you need to think differently in 2024.</a:t>
            </a:r>
            <a:endParaRPr>
              <a:solidFill>
                <a:schemeClr val="dk1"/>
              </a:solidFill>
            </a:endParaRPr>
          </a:p>
          <a:p>
            <a:pPr indent="-298450" lvl="1" marL="457200" rtl="0" algn="l">
              <a:lnSpc>
                <a:spcPct val="115000"/>
              </a:lnSpc>
              <a:spcBef>
                <a:spcPts val="0"/>
              </a:spcBef>
              <a:spcAft>
                <a:spcPts val="0"/>
              </a:spcAft>
              <a:buClr>
                <a:schemeClr val="dk1"/>
              </a:buClr>
              <a:buSzPts val="1100"/>
              <a:buChar char="○"/>
            </a:pPr>
            <a:r>
              <a:rPr lang="en">
                <a:solidFill>
                  <a:schemeClr val="dk1"/>
                </a:solidFill>
              </a:rPr>
              <a:t>You need to think faster.</a:t>
            </a:r>
            <a:endParaRPr>
              <a:solidFill>
                <a:schemeClr val="dk1"/>
              </a:solidFill>
            </a:endParaRPr>
          </a:p>
          <a:p>
            <a:pPr indent="-298450" lvl="1" marL="457200" rtl="0" algn="l">
              <a:lnSpc>
                <a:spcPct val="115000"/>
              </a:lnSpc>
              <a:spcBef>
                <a:spcPts val="0"/>
              </a:spcBef>
              <a:spcAft>
                <a:spcPts val="0"/>
              </a:spcAft>
              <a:buClr>
                <a:schemeClr val="dk1"/>
              </a:buClr>
              <a:buSzPts val="1100"/>
              <a:buChar char="○"/>
            </a:pPr>
            <a:r>
              <a:rPr lang="en">
                <a:solidFill>
                  <a:schemeClr val="dk1"/>
                </a:solidFill>
              </a:rPr>
              <a:t>You need creativity and exploration</a:t>
            </a:r>
            <a:endParaRPr>
              <a:solidFill>
                <a:schemeClr val="dk1"/>
              </a:solidFill>
            </a:endParaRPr>
          </a:p>
          <a:p>
            <a:pPr indent="-298450" lvl="1" marL="457200" rtl="0" algn="l">
              <a:lnSpc>
                <a:spcPct val="115000"/>
              </a:lnSpc>
              <a:spcBef>
                <a:spcPts val="0"/>
              </a:spcBef>
              <a:spcAft>
                <a:spcPts val="0"/>
              </a:spcAft>
              <a:buClr>
                <a:schemeClr val="dk1"/>
              </a:buClr>
              <a:buSzPts val="1100"/>
              <a:buChar char="○"/>
            </a:pPr>
            <a:r>
              <a:rPr lang="en">
                <a:solidFill>
                  <a:schemeClr val="dk1"/>
                </a:solidFill>
              </a:rPr>
              <a:t>You need imagination</a:t>
            </a:r>
            <a:endParaRPr>
              <a:solidFill>
                <a:schemeClr val="dk1"/>
              </a:solidFill>
            </a:endParaRPr>
          </a:p>
          <a:p>
            <a:pPr indent="-298450" lvl="1" marL="457200" rtl="0" algn="l">
              <a:lnSpc>
                <a:spcPct val="115000"/>
              </a:lnSpc>
              <a:spcBef>
                <a:spcPts val="0"/>
              </a:spcBef>
              <a:spcAft>
                <a:spcPts val="0"/>
              </a:spcAft>
              <a:buClr>
                <a:schemeClr val="dk1"/>
              </a:buClr>
              <a:buSzPts val="1100"/>
              <a:buChar char="○"/>
            </a:pPr>
            <a:r>
              <a:rPr lang="en">
                <a:solidFill>
                  <a:schemeClr val="dk1"/>
                </a:solidFill>
              </a:rPr>
              <a:t>The companies that harness the energy of their teams, couple it with the right data, and leverage AI to accelerate, will catapult past the competition</a:t>
            </a:r>
            <a:endParaRPr>
              <a:solidFill>
                <a:schemeClr val="dk1"/>
              </a:solidFill>
            </a:endParaRPr>
          </a:p>
          <a:p>
            <a:pPr indent="-298450" lvl="1" marL="457200" rtl="0" algn="l">
              <a:lnSpc>
                <a:spcPct val="115000"/>
              </a:lnSpc>
              <a:spcBef>
                <a:spcPts val="0"/>
              </a:spcBef>
              <a:spcAft>
                <a:spcPts val="0"/>
              </a:spcAft>
              <a:buClr>
                <a:schemeClr val="dk1"/>
              </a:buClr>
              <a:buSzPts val="1100"/>
              <a:buChar char="○"/>
            </a:pPr>
            <a:r>
              <a:rPr lang="en">
                <a:solidFill>
                  <a:schemeClr val="dk1"/>
                </a:solidFill>
              </a:rPr>
              <a:t>The ones that don’t, well, they’ll get left behind</a:t>
            </a:r>
            <a:endParaRPr>
              <a:solidFill>
                <a:schemeClr val="dk1"/>
              </a:solidFill>
            </a:endParaRPr>
          </a:p>
          <a:p>
            <a:pPr indent="0" lvl="0" marL="0" rtl="0" algn="l">
              <a:lnSpc>
                <a:spcPct val="100000"/>
              </a:lnSpc>
              <a:spcBef>
                <a:spcPts val="0"/>
              </a:spcBef>
              <a:spcAft>
                <a:spcPts val="0"/>
              </a:spcAft>
              <a:buSzPts val="1400"/>
              <a:buNone/>
            </a:pPr>
            <a:r>
              <a:t/>
            </a:r>
            <a:endParaRPr/>
          </a:p>
        </p:txBody>
      </p:sp>
      <p:sp>
        <p:nvSpPr>
          <p:cNvPr id="4988" name="Google Shape;4988;p1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24" name="Shape 5024"/>
        <p:cNvGrpSpPr/>
        <p:nvPr/>
      </p:nvGrpSpPr>
      <p:grpSpPr>
        <a:xfrm>
          <a:off x="0" y="0"/>
          <a:ext cx="0" cy="0"/>
          <a:chOff x="0" y="0"/>
          <a:chExt cx="0" cy="0"/>
        </a:xfrm>
      </p:grpSpPr>
      <p:sp>
        <p:nvSpPr>
          <p:cNvPr id="5025" name="Google Shape;5025;p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026" name="Google Shape;5026;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45" name="Shape 5045"/>
        <p:cNvGrpSpPr/>
        <p:nvPr/>
      </p:nvGrpSpPr>
      <p:grpSpPr>
        <a:xfrm>
          <a:off x="0" y="0"/>
          <a:ext cx="0" cy="0"/>
          <a:chOff x="0" y="0"/>
          <a:chExt cx="0" cy="0"/>
        </a:xfrm>
      </p:grpSpPr>
      <p:sp>
        <p:nvSpPr>
          <p:cNvPr id="5046" name="Google Shape;5046;p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047" name="Google Shape;5047;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60" name="Shape 5060"/>
        <p:cNvGrpSpPr/>
        <p:nvPr/>
      </p:nvGrpSpPr>
      <p:grpSpPr>
        <a:xfrm>
          <a:off x="0" y="0"/>
          <a:ext cx="0" cy="0"/>
          <a:chOff x="0" y="0"/>
          <a:chExt cx="0" cy="0"/>
        </a:xfrm>
      </p:grpSpPr>
      <p:sp>
        <p:nvSpPr>
          <p:cNvPr id="5061" name="Google Shape;5061;p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062" name="Google Shape;5062;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15000"/>
              </a:lnSpc>
              <a:spcBef>
                <a:spcPts val="0"/>
              </a:spcBef>
              <a:spcAft>
                <a:spcPts val="0"/>
              </a:spcAft>
              <a:buClr>
                <a:schemeClr val="dk1"/>
              </a:buClr>
              <a:buSzPts val="1100"/>
              <a:buChar char="●"/>
            </a:pPr>
            <a:r>
              <a:rPr lang="en">
                <a:solidFill>
                  <a:schemeClr val="dk1"/>
                </a:solidFill>
              </a:rPr>
              <a:t>AI provides both opportunities and risks.  As a result there will be winners and losers - the difference between the two will be those who harness the right data, and provide it to the right people at the right time to maximize the opportunity, while still minimizing the risk.</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AI presents the opportunity to increase the speed of innovation and drive productivity through automation.  But this opportunity must be balanced against the reputational, financial, privacy, and legal risks that can come if we fail to leverage AI responsibly. This is where AI governance comes in.  A proper system of AI governance limits risk without decelerating the pace of innovation that is being demanded of companies in this new era of AI.</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81" name="Shape 5081"/>
        <p:cNvGrpSpPr/>
        <p:nvPr/>
      </p:nvGrpSpPr>
      <p:grpSpPr>
        <a:xfrm>
          <a:off x="0" y="0"/>
          <a:ext cx="0" cy="0"/>
          <a:chOff x="0" y="0"/>
          <a:chExt cx="0" cy="0"/>
        </a:xfrm>
      </p:grpSpPr>
      <p:sp>
        <p:nvSpPr>
          <p:cNvPr id="5082" name="Google Shape;5082;p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083" name="Google Shape;5083;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Clr>
                <a:schemeClr val="dk1"/>
              </a:buClr>
              <a:buSzPts val="1100"/>
              <a:buChar char="●"/>
            </a:pPr>
            <a:r>
              <a:rPr lang="en">
                <a:solidFill>
                  <a:schemeClr val="dk1"/>
                </a:solidFill>
              </a:rPr>
              <a:t>Top down regulated: start with use case</a:t>
            </a:r>
            <a:endParaRPr>
              <a:solidFill>
                <a:schemeClr val="dk1"/>
              </a:solidFill>
            </a:endParaRPr>
          </a:p>
          <a:p>
            <a:pPr indent="-298450" lvl="0" marL="457200" rtl="0" algn="l">
              <a:lnSpc>
                <a:spcPct val="100000"/>
              </a:lnSpc>
              <a:spcBef>
                <a:spcPts val="0"/>
              </a:spcBef>
              <a:spcAft>
                <a:spcPts val="0"/>
              </a:spcAft>
              <a:buClr>
                <a:schemeClr val="dk1"/>
              </a:buClr>
              <a:buSzPts val="1100"/>
              <a:buChar char="●"/>
            </a:pPr>
            <a:r>
              <a:rPr lang="en">
                <a:solidFill>
                  <a:schemeClr val="dk1"/>
                </a:solidFill>
              </a:rPr>
              <a:t>Bottom up “ai happens” learn how to do ai (shift left)</a:t>
            </a:r>
            <a:endParaRPr>
              <a:solidFill>
                <a:schemeClr val="dk1"/>
              </a:solidFill>
            </a:endParaRPr>
          </a:p>
          <a:p>
            <a:pPr indent="-298450" lvl="0" marL="457200" rtl="0" algn="l">
              <a:lnSpc>
                <a:spcPct val="100000"/>
              </a:lnSpc>
              <a:spcBef>
                <a:spcPts val="0"/>
              </a:spcBef>
              <a:spcAft>
                <a:spcPts val="0"/>
              </a:spcAft>
              <a:buClr>
                <a:schemeClr val="dk1"/>
              </a:buClr>
              <a:buSzPts val="1100"/>
              <a:buChar char="●"/>
            </a:pPr>
            <a:r>
              <a:t/>
            </a:r>
            <a:endParaRPr>
              <a:solidFill>
                <a:schemeClr val="dk1"/>
              </a:solidFill>
            </a:endParaRPr>
          </a:p>
          <a:p>
            <a:pPr indent="-298450" lvl="0" marL="457200" rtl="0" algn="l">
              <a:lnSpc>
                <a:spcPct val="100000"/>
              </a:lnSpc>
              <a:spcBef>
                <a:spcPts val="0"/>
              </a:spcBef>
              <a:spcAft>
                <a:spcPts val="0"/>
              </a:spcAft>
              <a:buClr>
                <a:schemeClr val="dk1"/>
              </a:buClr>
              <a:buSzPts val="1100"/>
              <a:buChar char="●"/>
            </a:pPr>
            <a:r>
              <a:rPr lang="en">
                <a:solidFill>
                  <a:schemeClr val="dk1"/>
                </a:solidFill>
              </a:rPr>
              <a:t>At Collibra, we believe that the Chief Data and Analytics Officer – or the CDAO – has a central role to play in quarter-backing a data-centric approach to AI governance.</a:t>
            </a:r>
            <a:endParaRPr>
              <a:solidFill>
                <a:schemeClr val="dk1"/>
              </a:solidFill>
            </a:endParaRPr>
          </a:p>
          <a:p>
            <a:pPr indent="-298450" lvl="0" marL="457200" rtl="0" algn="l">
              <a:lnSpc>
                <a:spcPct val="100000"/>
              </a:lnSpc>
              <a:spcBef>
                <a:spcPts val="0"/>
              </a:spcBef>
              <a:spcAft>
                <a:spcPts val="0"/>
              </a:spcAft>
              <a:buClr>
                <a:schemeClr val="dk1"/>
              </a:buClr>
              <a:buSzPts val="1100"/>
              <a:buChar char="●"/>
            </a:pPr>
            <a:r>
              <a:rPr lang="en">
                <a:solidFill>
                  <a:schemeClr val="dk1"/>
                </a:solidFill>
              </a:rPr>
              <a:t>In this expanded collaboration, the CDAO works closely with his/her peers across the entire organization, including the CIO, CFO, CLO, the data scientists etc with sponsorship from the CEO to put data at the heart beat of the organization.</a:t>
            </a:r>
            <a:endParaRPr>
              <a:solidFill>
                <a:schemeClr val="dk1"/>
              </a:solidFill>
            </a:endParaRPr>
          </a:p>
          <a:p>
            <a:pPr indent="-298450" lvl="0" marL="457200" rtl="0" algn="l">
              <a:lnSpc>
                <a:spcPct val="100000"/>
              </a:lnSpc>
              <a:spcBef>
                <a:spcPts val="0"/>
              </a:spcBef>
              <a:spcAft>
                <a:spcPts val="0"/>
              </a:spcAft>
              <a:buClr>
                <a:schemeClr val="dk1"/>
              </a:buClr>
              <a:buSzPts val="1100"/>
              <a:buChar char="●"/>
            </a:pPr>
            <a:r>
              <a:rPr lang="en">
                <a:solidFill>
                  <a:schemeClr val="dk1"/>
                </a:solidFill>
                <a:highlight>
                  <a:srgbClr val="FFFFFF"/>
                </a:highlight>
              </a:rPr>
              <a:t>With AI use cases, there are more teams that the CDAO will need to align and collaborate with and let me go to the next slide to introduce some roles that you may or may not be familiar with.</a:t>
            </a:r>
            <a:endParaRPr>
              <a:solidFill>
                <a:schemeClr val="dk1"/>
              </a:solidFill>
              <a:highlight>
                <a:srgbClr val="FFFFFF"/>
              </a:highlight>
            </a:endParaRPr>
          </a:p>
          <a:p>
            <a:pPr indent="-298450" lvl="0" marL="457200" rtl="0" algn="l">
              <a:lnSpc>
                <a:spcPct val="100000"/>
              </a:lnSpc>
              <a:spcBef>
                <a:spcPts val="0"/>
              </a:spcBef>
              <a:spcAft>
                <a:spcPts val="0"/>
              </a:spcAft>
              <a:buClr>
                <a:schemeClr val="dk1"/>
              </a:buClr>
              <a:buSzPts val="1100"/>
              <a:buChar char="●"/>
            </a:pPr>
            <a:r>
              <a:rPr lang="en">
                <a:solidFill>
                  <a:schemeClr val="dk1"/>
                </a:solidFill>
                <a:highlight>
                  <a:srgbClr val="FFFFFF"/>
                </a:highlight>
              </a:rPr>
              <a:t>Now let's talk through the specific questions and personas involved in AI use cases on the next slide.</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10" name="Shape 5110"/>
        <p:cNvGrpSpPr/>
        <p:nvPr/>
      </p:nvGrpSpPr>
      <p:grpSpPr>
        <a:xfrm>
          <a:off x="0" y="0"/>
          <a:ext cx="0" cy="0"/>
          <a:chOff x="0" y="0"/>
          <a:chExt cx="0" cy="0"/>
        </a:xfrm>
      </p:grpSpPr>
      <p:sp>
        <p:nvSpPr>
          <p:cNvPr id="5111" name="Google Shape;5111;g31245d681e9_0_11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12" name="Google Shape;5112;g31245d681e9_0_114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Clr>
                <a:srgbClr val="000000"/>
              </a:buClr>
              <a:buSzPts val="1400"/>
              <a:buFont typeface="Arial"/>
              <a:buNone/>
            </a:pPr>
            <a:r>
              <a:t/>
            </a:r>
            <a:endParaRPr/>
          </a:p>
        </p:txBody>
      </p:sp>
      <p:sp>
        <p:nvSpPr>
          <p:cNvPr id="5113" name="Google Shape;5113;g31245d681e9_0_114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66" name="Shape 5866"/>
        <p:cNvGrpSpPr/>
        <p:nvPr/>
      </p:nvGrpSpPr>
      <p:grpSpPr>
        <a:xfrm>
          <a:off x="0" y="0"/>
          <a:ext cx="0" cy="0"/>
          <a:chOff x="0" y="0"/>
          <a:chExt cx="0" cy="0"/>
        </a:xfrm>
      </p:grpSpPr>
      <p:sp>
        <p:nvSpPr>
          <p:cNvPr id="5867" name="Google Shape;5867;p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868" name="Google Shape;5868;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b="1" lang="en"/>
              <a:t>Felix</a:t>
            </a:r>
            <a:endParaRPr/>
          </a:p>
          <a:p>
            <a:pPr indent="0" lvl="0" marL="0" rtl="0" algn="l">
              <a:lnSpc>
                <a:spcPct val="100000"/>
              </a:lnSpc>
              <a:spcBef>
                <a:spcPts val="0"/>
              </a:spcBef>
              <a:spcAft>
                <a:spcPts val="0"/>
              </a:spcAft>
              <a:buSzPts val="1100"/>
              <a:buNone/>
            </a:pPr>
            <a:r>
              <a:t/>
            </a:r>
            <a:endParaRPr/>
          </a:p>
          <a:p>
            <a:pPr indent="-298450" lvl="0" marL="457200" rtl="0" algn="l">
              <a:lnSpc>
                <a:spcPct val="100000"/>
              </a:lnSpc>
              <a:spcBef>
                <a:spcPts val="0"/>
              </a:spcBef>
              <a:spcAft>
                <a:spcPts val="0"/>
              </a:spcAft>
              <a:buSzPts val="1100"/>
              <a:buChar char="-"/>
            </a:pPr>
            <a:r>
              <a:rPr lang="en"/>
              <a:t>Any data: Open table formats have enabled the lakehouse architecture so that data engines are able to process data wherever it is stored.</a:t>
            </a:r>
            <a:endParaRPr/>
          </a:p>
          <a:p>
            <a:pPr indent="-298450" lvl="0" marL="457200" rtl="0" algn="l">
              <a:lnSpc>
                <a:spcPct val="100000"/>
              </a:lnSpc>
              <a:spcBef>
                <a:spcPts val="0"/>
              </a:spcBef>
              <a:spcAft>
                <a:spcPts val="0"/>
              </a:spcAft>
              <a:buSzPts val="1100"/>
              <a:buChar char="-"/>
            </a:pPr>
            <a:r>
              <a:rPr lang="en"/>
              <a:t>Any engine: Unified &amp; adaptive governance provides the same level of abstraction so that organizations have flexibility to adopt any data engine.</a:t>
            </a:r>
            <a:endParaRPr/>
          </a:p>
          <a:p>
            <a:pPr indent="-298450" lvl="0" marL="457200" rtl="0" algn="l">
              <a:lnSpc>
                <a:spcPct val="100000"/>
              </a:lnSpc>
              <a:spcBef>
                <a:spcPts val="0"/>
              </a:spcBef>
              <a:spcAft>
                <a:spcPts val="0"/>
              </a:spcAft>
              <a:buSzPts val="1100"/>
              <a:buChar char="-"/>
            </a:pPr>
            <a:r>
              <a:rPr lang="en"/>
              <a:t>Unified &amp; adaptive governance is based on:</a:t>
            </a:r>
            <a:endParaRPr/>
          </a:p>
          <a:p>
            <a:pPr indent="-298450" lvl="1" marL="914400" rtl="0" algn="l">
              <a:lnSpc>
                <a:spcPct val="100000"/>
              </a:lnSpc>
              <a:spcBef>
                <a:spcPts val="0"/>
              </a:spcBef>
              <a:spcAft>
                <a:spcPts val="0"/>
              </a:spcAft>
              <a:buSzPts val="1100"/>
              <a:buChar char="-"/>
            </a:pPr>
            <a:r>
              <a:rPr lang="en">
                <a:solidFill>
                  <a:schemeClr val="dk1"/>
                </a:solidFill>
              </a:rPr>
              <a:t>Business-driven &amp; adaptive policy setting by business stakeholders to ensure alignment with business priorities, scope, use-cases and outcomes.</a:t>
            </a:r>
            <a:endParaRPr/>
          </a:p>
          <a:p>
            <a:pPr indent="-298450" lvl="1" marL="914400" rtl="0" algn="l">
              <a:lnSpc>
                <a:spcPct val="100000"/>
              </a:lnSpc>
              <a:spcBef>
                <a:spcPts val="0"/>
              </a:spcBef>
              <a:spcAft>
                <a:spcPts val="0"/>
              </a:spcAft>
              <a:buSzPts val="1100"/>
              <a:buChar char="-"/>
            </a:pPr>
            <a:r>
              <a:rPr lang="en"/>
              <a:t>Bottom-up observability by continuously monitoring, tracking, and alerting the different data platforms </a:t>
            </a:r>
            <a:endParaRPr/>
          </a:p>
          <a:p>
            <a:pPr indent="-298450" lvl="1" marL="914400" rtl="0" algn="l">
              <a:lnSpc>
                <a:spcPct val="100000"/>
              </a:lnSpc>
              <a:spcBef>
                <a:spcPts val="0"/>
              </a:spcBef>
              <a:spcAft>
                <a:spcPts val="0"/>
              </a:spcAft>
              <a:buSzPts val="1100"/>
              <a:buChar char="-"/>
            </a:pPr>
            <a:r>
              <a:rPr lang="en"/>
              <a:t>Unified governance by connecting technical and business stakeholders, and technical and business metadata assets</a:t>
            </a:r>
            <a:endParaRPr/>
          </a:p>
          <a:p>
            <a:pPr indent="-298450" lvl="1" marL="914400" rtl="0" algn="l">
              <a:lnSpc>
                <a:spcPct val="100000"/>
              </a:lnSpc>
              <a:spcBef>
                <a:spcPts val="0"/>
              </a:spcBef>
              <a:spcAft>
                <a:spcPts val="0"/>
              </a:spcAft>
              <a:buSzPts val="1100"/>
              <a:buChar char="-"/>
            </a:pPr>
            <a:r>
              <a:rPr lang="en"/>
              <a:t>AI-assisted automation leveraging a unified metadata graph to significantly automate the stewardship curation and policy management work.</a:t>
            </a:r>
            <a:endParaRPr/>
          </a:p>
          <a:p>
            <a:pPr indent="-298450" lvl="1" marL="914400" rtl="0" algn="l">
              <a:lnSpc>
                <a:spcPct val="100000"/>
              </a:lnSpc>
              <a:spcBef>
                <a:spcPts val="0"/>
              </a:spcBef>
              <a:spcAft>
                <a:spcPts val="0"/>
              </a:spcAft>
              <a:buSzPts val="1100"/>
              <a:buChar char="-"/>
            </a:pPr>
            <a:r>
              <a:rPr lang="en"/>
              <a:t>Policy enforcement by executing policies (quality, security, access, …) natively in the underlying data platforms for performance, scale and simplicity.</a:t>
            </a:r>
            <a:endParaRPr/>
          </a:p>
          <a:p>
            <a:pPr indent="-298450" lvl="1" marL="914400" rtl="0" algn="l">
              <a:lnSpc>
                <a:spcPct val="100000"/>
              </a:lnSpc>
              <a:spcBef>
                <a:spcPts val="0"/>
              </a:spcBef>
              <a:spcAft>
                <a:spcPts val="0"/>
              </a:spcAft>
              <a:buSzPts val="1100"/>
              <a:buChar char="-"/>
            </a:pPr>
            <a:r>
              <a:rPr lang="en"/>
              <a:t>Easy data consumptions of highly curated data (products) by business stakeholders</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 Id="rId3"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1.png"/></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3.png"/></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5.png"/><Relationship Id="rId3" Type="http://schemas.openxmlformats.org/officeDocument/2006/relationships/image" Target="../media/image30.png"/></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8.png"/></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9.png"/></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3.png"/></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7.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7.png"/></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3.png"/><Relationship Id="rId3" Type="http://schemas.openxmlformats.org/officeDocument/2006/relationships/image" Target="../media/image42.png"/><Relationship Id="rId4" Type="http://schemas.openxmlformats.org/officeDocument/2006/relationships/image" Target="../media/image25.png"/></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3.png"/><Relationship Id="rId3" Type="http://schemas.openxmlformats.org/officeDocument/2006/relationships/image" Target="../media/image42.png"/><Relationship Id="rId4" Type="http://schemas.openxmlformats.org/officeDocument/2006/relationships/image" Target="../media/image25.png"/></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4.jpg"/><Relationship Id="rId3" Type="http://schemas.openxmlformats.org/officeDocument/2006/relationships/image" Target="../media/image23.png"/><Relationship Id="rId4" Type="http://schemas.openxmlformats.org/officeDocument/2006/relationships/image" Target="../media/image42.png"/><Relationship Id="rId5" Type="http://schemas.openxmlformats.org/officeDocument/2006/relationships/image" Target="../media/image25.png"/><Relationship Id="rId6" Type="http://schemas.openxmlformats.org/officeDocument/2006/relationships/image" Target="../media/image32.png"/></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7.png"/><Relationship Id="rId3" Type="http://schemas.openxmlformats.org/officeDocument/2006/relationships/image" Target="../media/image42.png"/><Relationship Id="rId4" Type="http://schemas.openxmlformats.org/officeDocument/2006/relationships/image" Target="../media/image25.png"/><Relationship Id="rId5" Type="http://schemas.openxmlformats.org/officeDocument/2006/relationships/image" Target="../media/image17.png"/></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3.jpg"/><Relationship Id="rId3" Type="http://schemas.openxmlformats.org/officeDocument/2006/relationships/image" Target="../media/image23.png"/><Relationship Id="rId4" Type="http://schemas.openxmlformats.org/officeDocument/2006/relationships/image" Target="../media/image42.png"/><Relationship Id="rId5" Type="http://schemas.openxmlformats.org/officeDocument/2006/relationships/image" Target="../media/image25.png"/><Relationship Id="rId6" Type="http://schemas.openxmlformats.org/officeDocument/2006/relationships/image" Target="../media/image32.png"/></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4.png"/><Relationship Id="rId3" Type="http://schemas.openxmlformats.org/officeDocument/2006/relationships/image" Target="../media/image37.png"/><Relationship Id="rId4" Type="http://schemas.openxmlformats.org/officeDocument/2006/relationships/image" Target="../media/image42.png"/><Relationship Id="rId5" Type="http://schemas.openxmlformats.org/officeDocument/2006/relationships/image" Target="../media/image25.png"/></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1.png"/><Relationship Id="rId3" Type="http://schemas.openxmlformats.org/officeDocument/2006/relationships/image" Target="../media/image39.png"/></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3.png"/></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4.jpg"/><Relationship Id="rId3" Type="http://schemas.openxmlformats.org/officeDocument/2006/relationships/image" Target="../media/image38.png"/><Relationship Id="rId4" Type="http://schemas.openxmlformats.org/officeDocument/2006/relationships/image" Target="../media/image23.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4.jpg"/><Relationship Id="rId3" Type="http://schemas.openxmlformats.org/officeDocument/2006/relationships/image" Target="../media/image23.png"/></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6.png"/></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8.png"/><Relationship Id="rId3" Type="http://schemas.openxmlformats.org/officeDocument/2006/relationships/image" Target="../media/image36.png"/></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7.png"/></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3.png"/></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3.png"/></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3.png"/></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3.png"/></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3.png"/></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3.png"/></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3.png"/></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7.png"/></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4.jpg"/><Relationship Id="rId3" Type="http://schemas.openxmlformats.org/officeDocument/2006/relationships/image" Target="../media/image46.png"/><Relationship Id="rId4" Type="http://schemas.openxmlformats.org/officeDocument/2006/relationships/image" Target="../media/image32.png"/></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3.jpg"/><Relationship Id="rId3" Type="http://schemas.openxmlformats.org/officeDocument/2006/relationships/image" Target="../media/image46.png"/><Relationship Id="rId4" Type="http://schemas.openxmlformats.org/officeDocument/2006/relationships/image" Target="../media/image32.png"/></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7.png"/></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7.png"/></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7.png"/></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7.png"/></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7.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7.png"/></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7.png"/></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7.png"/></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9.png"/></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7.png"/></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7.png"/></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3.png"/></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3.png"/></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0.jpg"/><Relationship Id="rId3" Type="http://schemas.openxmlformats.org/officeDocument/2006/relationships/image" Target="../media/image17.png"/></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5.jpg"/><Relationship Id="rId3" Type="http://schemas.openxmlformats.org/officeDocument/2006/relationships/image" Target="../media/image17.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g"/><Relationship Id="rId3" Type="http://schemas.openxmlformats.org/officeDocument/2006/relationships/image" Target="../media/image6.png"/><Relationship Id="rId4" Type="http://schemas.openxmlformats.org/officeDocument/2006/relationships/image" Target="../media/image2.png"/></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4.jpg"/><Relationship Id="rId3" Type="http://schemas.openxmlformats.org/officeDocument/2006/relationships/image" Target="../media/image23.png"/></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7.png"/></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7.png"/></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7.png"/></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7.png"/></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7.png"/></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7.png"/></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g"/><Relationship Id="rId3" Type="http://schemas.openxmlformats.org/officeDocument/2006/relationships/image" Target="../media/image2.png"/></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7.png"/></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7.png"/></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7.png"/></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8.png"/></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9.png"/></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3.png"/></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7.png"/></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7.png"/></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3.png"/><Relationship Id="rId3" Type="http://schemas.openxmlformats.org/officeDocument/2006/relationships/image" Target="../media/image42.png"/><Relationship Id="rId4" Type="http://schemas.openxmlformats.org/officeDocument/2006/relationships/image" Target="../media/image25.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g"/><Relationship Id="rId3" Type="http://schemas.openxmlformats.org/officeDocument/2006/relationships/image" Target="../media/image2.png"/></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3.png"/><Relationship Id="rId3" Type="http://schemas.openxmlformats.org/officeDocument/2006/relationships/image" Target="../media/image42.png"/><Relationship Id="rId4" Type="http://schemas.openxmlformats.org/officeDocument/2006/relationships/image" Target="../media/image25.png"/></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4.jpg"/><Relationship Id="rId3" Type="http://schemas.openxmlformats.org/officeDocument/2006/relationships/image" Target="../media/image23.png"/><Relationship Id="rId4" Type="http://schemas.openxmlformats.org/officeDocument/2006/relationships/image" Target="../media/image42.png"/><Relationship Id="rId5" Type="http://schemas.openxmlformats.org/officeDocument/2006/relationships/image" Target="../media/image25.png"/><Relationship Id="rId6" Type="http://schemas.openxmlformats.org/officeDocument/2006/relationships/image" Target="../media/image32.png"/></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7.png"/><Relationship Id="rId3" Type="http://schemas.openxmlformats.org/officeDocument/2006/relationships/image" Target="../media/image42.png"/><Relationship Id="rId4" Type="http://schemas.openxmlformats.org/officeDocument/2006/relationships/image" Target="../media/image25.png"/><Relationship Id="rId5" Type="http://schemas.openxmlformats.org/officeDocument/2006/relationships/image" Target="../media/image17.png"/></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3.jpg"/><Relationship Id="rId3" Type="http://schemas.openxmlformats.org/officeDocument/2006/relationships/image" Target="../media/image23.png"/><Relationship Id="rId4" Type="http://schemas.openxmlformats.org/officeDocument/2006/relationships/image" Target="../media/image42.png"/><Relationship Id="rId5" Type="http://schemas.openxmlformats.org/officeDocument/2006/relationships/image" Target="../media/image25.png"/><Relationship Id="rId6" Type="http://schemas.openxmlformats.org/officeDocument/2006/relationships/image" Target="../media/image32.png"/></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1.png"/><Relationship Id="rId3" Type="http://schemas.openxmlformats.org/officeDocument/2006/relationships/image" Target="../media/image39.png"/><Relationship Id="rId4" Type="http://schemas.openxmlformats.org/officeDocument/2006/relationships/image" Target="../media/image47.png"/></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4.png"/><Relationship Id="rId3" Type="http://schemas.openxmlformats.org/officeDocument/2006/relationships/image" Target="../media/image37.png"/><Relationship Id="rId4" Type="http://schemas.openxmlformats.org/officeDocument/2006/relationships/image" Target="../media/image42.png"/><Relationship Id="rId5" Type="http://schemas.openxmlformats.org/officeDocument/2006/relationships/image" Target="../media/image25.png"/></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1.png"/><Relationship Id="rId3" Type="http://schemas.openxmlformats.org/officeDocument/2006/relationships/image" Target="../media/image39.png"/></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7.png"/></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3.png"/></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4.jpg"/><Relationship Id="rId3" Type="http://schemas.openxmlformats.org/officeDocument/2006/relationships/image" Target="../media/image38.png"/><Relationship Id="rId4" Type="http://schemas.openxmlformats.org/officeDocument/2006/relationships/image" Target="../media/image23.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g"/><Relationship Id="rId3" Type="http://schemas.openxmlformats.org/officeDocument/2006/relationships/image" Target="../media/image2.png"/></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4.jpg"/><Relationship Id="rId3" Type="http://schemas.openxmlformats.org/officeDocument/2006/relationships/image" Target="../media/image23.png"/></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6.png"/></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8.png"/><Relationship Id="rId3" Type="http://schemas.openxmlformats.org/officeDocument/2006/relationships/image" Target="../media/image36.png"/></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7.png"/></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3.png"/></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3.png"/></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3.png"/></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3.png"/></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3.png"/></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3.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g"/><Relationship Id="rId3" Type="http://schemas.openxmlformats.org/officeDocument/2006/relationships/image" Target="../media/image2.png"/></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3.png"/></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3.png"/></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3.png"/><Relationship Id="rId3" Type="http://schemas.openxmlformats.org/officeDocument/2006/relationships/image" Target="../media/image23.png"/></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3.png"/></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3.png"/></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2.png"/><Relationship Id="rId3" Type="http://schemas.openxmlformats.org/officeDocument/2006/relationships/image" Target="../media/image23.png"/></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2.png"/><Relationship Id="rId3" Type="http://schemas.openxmlformats.org/officeDocument/2006/relationships/image" Target="../media/image23.png"/></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7.png"/></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4.jpg"/><Relationship Id="rId3" Type="http://schemas.openxmlformats.org/officeDocument/2006/relationships/image" Target="../media/image46.png"/><Relationship Id="rId4" Type="http://schemas.openxmlformats.org/officeDocument/2006/relationships/image" Target="../media/image32.png"/></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3.jpg"/><Relationship Id="rId3" Type="http://schemas.openxmlformats.org/officeDocument/2006/relationships/image" Target="../media/image46.png"/><Relationship Id="rId4" Type="http://schemas.openxmlformats.org/officeDocument/2006/relationships/image" Target="../media/image3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g"/><Relationship Id="rId3" Type="http://schemas.openxmlformats.org/officeDocument/2006/relationships/image" Target="../media/image2.png"/></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7.png"/></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7.png"/></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7.png"/></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7.png"/></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7.png"/></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7.png"/></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7.png"/></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3.png"/><Relationship Id="rId3" Type="http://schemas.openxmlformats.org/officeDocument/2006/relationships/image" Target="../media/image17.png"/></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7.png"/></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7.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g"/><Relationship Id="rId3" Type="http://schemas.openxmlformats.org/officeDocument/2006/relationships/image" Target="../media/image2.png"/></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7.png"/></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7.png"/></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56.png"/><Relationship Id="rId3" Type="http://schemas.openxmlformats.org/officeDocument/2006/relationships/image" Target="../media/image17.png"/></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56.png"/><Relationship Id="rId3" Type="http://schemas.openxmlformats.org/officeDocument/2006/relationships/image" Target="../media/image17.png"/></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51.png"/></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51.png"/></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7.png"/></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7.png"/></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50.png"/><Relationship Id="rId3" Type="http://schemas.openxmlformats.org/officeDocument/2006/relationships/image" Target="../media/image48.png"/></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9.jpg"/><Relationship Id="rId3" Type="http://schemas.openxmlformats.org/officeDocument/2006/relationships/image" Target="../media/image61.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g"/><Relationship Id="rId3" Type="http://schemas.openxmlformats.org/officeDocument/2006/relationships/image" Target="../media/image2.png"/></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51.png"/><Relationship Id="rId3" Type="http://schemas.openxmlformats.org/officeDocument/2006/relationships/image" Target="../media/image52.png"/><Relationship Id="rId4" Type="http://schemas.openxmlformats.org/officeDocument/2006/relationships/image" Target="../media/image54.png"/></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7.png"/></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59.png"/><Relationship Id="rId3" Type="http://schemas.openxmlformats.org/officeDocument/2006/relationships/image" Target="../media/image54.png"/><Relationship Id="rId4" Type="http://schemas.openxmlformats.org/officeDocument/2006/relationships/image" Target="../media/image52.png"/></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8.png"/></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9.png"/></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3.png"/></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7.png"/></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7.png"/></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3.png"/><Relationship Id="rId3" Type="http://schemas.openxmlformats.org/officeDocument/2006/relationships/image" Target="../media/image42.png"/><Relationship Id="rId4" Type="http://schemas.openxmlformats.org/officeDocument/2006/relationships/image" Target="../media/image25.png"/></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3.png"/><Relationship Id="rId3" Type="http://schemas.openxmlformats.org/officeDocument/2006/relationships/image" Target="../media/image42.png"/><Relationship Id="rId4" Type="http://schemas.openxmlformats.org/officeDocument/2006/relationships/image" Target="../media/image25.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g"/><Relationship Id="rId3" Type="http://schemas.openxmlformats.org/officeDocument/2006/relationships/image" Target="../media/image2.png"/></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4.jpg"/><Relationship Id="rId3" Type="http://schemas.openxmlformats.org/officeDocument/2006/relationships/image" Target="../media/image23.png"/><Relationship Id="rId4" Type="http://schemas.openxmlformats.org/officeDocument/2006/relationships/image" Target="../media/image42.png"/><Relationship Id="rId5" Type="http://schemas.openxmlformats.org/officeDocument/2006/relationships/image" Target="../media/image25.png"/><Relationship Id="rId6" Type="http://schemas.openxmlformats.org/officeDocument/2006/relationships/image" Target="../media/image32.png"/></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7.png"/><Relationship Id="rId3" Type="http://schemas.openxmlformats.org/officeDocument/2006/relationships/image" Target="../media/image42.png"/><Relationship Id="rId4" Type="http://schemas.openxmlformats.org/officeDocument/2006/relationships/image" Target="../media/image25.png"/><Relationship Id="rId5" Type="http://schemas.openxmlformats.org/officeDocument/2006/relationships/image" Target="../media/image17.png"/></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33.jpg"/><Relationship Id="rId3" Type="http://schemas.openxmlformats.org/officeDocument/2006/relationships/image" Target="../media/image23.png"/><Relationship Id="rId4" Type="http://schemas.openxmlformats.org/officeDocument/2006/relationships/image" Target="../media/image42.png"/><Relationship Id="rId5" Type="http://schemas.openxmlformats.org/officeDocument/2006/relationships/image" Target="../media/image25.png"/><Relationship Id="rId6" Type="http://schemas.openxmlformats.org/officeDocument/2006/relationships/image" Target="../media/image32.png"/></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34.png"/><Relationship Id="rId3" Type="http://schemas.openxmlformats.org/officeDocument/2006/relationships/image" Target="../media/image37.png"/><Relationship Id="rId4" Type="http://schemas.openxmlformats.org/officeDocument/2006/relationships/image" Target="../media/image42.png"/><Relationship Id="rId5" Type="http://schemas.openxmlformats.org/officeDocument/2006/relationships/image" Target="../media/image25.png"/></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31.png"/><Relationship Id="rId3" Type="http://schemas.openxmlformats.org/officeDocument/2006/relationships/image" Target="../media/image39.png"/></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7.png"/></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3.png"/></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4.jpg"/><Relationship Id="rId3" Type="http://schemas.openxmlformats.org/officeDocument/2006/relationships/image" Target="../media/image38.png"/><Relationship Id="rId4" Type="http://schemas.openxmlformats.org/officeDocument/2006/relationships/image" Target="../media/image23.png"/></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4.jpg"/><Relationship Id="rId3" Type="http://schemas.openxmlformats.org/officeDocument/2006/relationships/image" Target="../media/image23.png"/></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36.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g"/><Relationship Id="rId3" Type="http://schemas.openxmlformats.org/officeDocument/2006/relationships/image" Target="../media/image6.png"/><Relationship Id="rId4" Type="http://schemas.openxmlformats.org/officeDocument/2006/relationships/image" Target="../media/image2.png"/></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38.png"/><Relationship Id="rId3" Type="http://schemas.openxmlformats.org/officeDocument/2006/relationships/image" Target="../media/image36.png"/></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7.png"/></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3.png"/></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3.png"/></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3.png"/></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3.png"/></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3.png"/></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3.png"/></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3.png"/></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3.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jpg"/></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7.png"/></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4.jpg"/><Relationship Id="rId3" Type="http://schemas.openxmlformats.org/officeDocument/2006/relationships/image" Target="../media/image46.png"/><Relationship Id="rId4" Type="http://schemas.openxmlformats.org/officeDocument/2006/relationships/image" Target="../media/image32.png"/></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33.jpg"/><Relationship Id="rId3" Type="http://schemas.openxmlformats.org/officeDocument/2006/relationships/image" Target="../media/image46.png"/><Relationship Id="rId4" Type="http://schemas.openxmlformats.org/officeDocument/2006/relationships/image" Target="../media/image32.png"/></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7.png"/></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7.png"/></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7.png"/></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7.png"/></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7.png"/></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7.png"/></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7.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 Id="rId3" Type="http://schemas.openxmlformats.org/officeDocument/2006/relationships/image" Target="../media/image6.png"/></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7.png"/></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7.png"/></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39.png"/></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7.png"/></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7.png"/></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3.png"/></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3.png"/></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40.jpg"/><Relationship Id="rId3" Type="http://schemas.openxmlformats.org/officeDocument/2006/relationships/image" Target="../media/image17.png"/></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45.jpg"/><Relationship Id="rId3" Type="http://schemas.openxmlformats.org/officeDocument/2006/relationships/image" Target="../media/image17.png"/></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44.jpg"/><Relationship Id="rId3" Type="http://schemas.openxmlformats.org/officeDocument/2006/relationships/image" Target="../media/image23.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 Id="rId3" Type="http://schemas.openxmlformats.org/officeDocument/2006/relationships/image" Target="../media/image17.png"/></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41.png"/><Relationship Id="rId3" Type="http://schemas.openxmlformats.org/officeDocument/2006/relationships/image" Target="../media/image39.png"/><Relationship Id="rId4" Type="http://schemas.openxmlformats.org/officeDocument/2006/relationships/image" Target="../media/image47.png"/></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28.png"/></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29.png"/></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23.png"/></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7.png"/></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7.png"/></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23.png"/><Relationship Id="rId3" Type="http://schemas.openxmlformats.org/officeDocument/2006/relationships/image" Target="../media/image42.png"/><Relationship Id="rId4" Type="http://schemas.openxmlformats.org/officeDocument/2006/relationships/image" Target="../media/image25.png"/></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23.png"/><Relationship Id="rId3" Type="http://schemas.openxmlformats.org/officeDocument/2006/relationships/image" Target="../media/image42.png"/><Relationship Id="rId4" Type="http://schemas.openxmlformats.org/officeDocument/2006/relationships/image" Target="../media/image25.png"/></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24.jpg"/><Relationship Id="rId3" Type="http://schemas.openxmlformats.org/officeDocument/2006/relationships/image" Target="../media/image23.png"/><Relationship Id="rId4" Type="http://schemas.openxmlformats.org/officeDocument/2006/relationships/image" Target="../media/image42.png"/><Relationship Id="rId5" Type="http://schemas.openxmlformats.org/officeDocument/2006/relationships/image" Target="../media/image25.png"/><Relationship Id="rId6" Type="http://schemas.openxmlformats.org/officeDocument/2006/relationships/image" Target="../media/image32.png"/></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27.png"/><Relationship Id="rId3" Type="http://schemas.openxmlformats.org/officeDocument/2006/relationships/image" Target="../media/image42.png"/><Relationship Id="rId4" Type="http://schemas.openxmlformats.org/officeDocument/2006/relationships/image" Target="../media/image25.png"/><Relationship Id="rId5" Type="http://schemas.openxmlformats.org/officeDocument/2006/relationships/image" Target="../media/image17.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7.png"/></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33.jpg"/><Relationship Id="rId3" Type="http://schemas.openxmlformats.org/officeDocument/2006/relationships/image" Target="../media/image23.png"/><Relationship Id="rId4" Type="http://schemas.openxmlformats.org/officeDocument/2006/relationships/image" Target="../media/image42.png"/><Relationship Id="rId5" Type="http://schemas.openxmlformats.org/officeDocument/2006/relationships/image" Target="../media/image25.png"/><Relationship Id="rId6" Type="http://schemas.openxmlformats.org/officeDocument/2006/relationships/image" Target="../media/image32.png"/></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41.png"/><Relationship Id="rId3" Type="http://schemas.openxmlformats.org/officeDocument/2006/relationships/image" Target="../media/image39.png"/><Relationship Id="rId4" Type="http://schemas.openxmlformats.org/officeDocument/2006/relationships/image" Target="../media/image47.png"/></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34.png"/><Relationship Id="rId3" Type="http://schemas.openxmlformats.org/officeDocument/2006/relationships/image" Target="../media/image37.png"/><Relationship Id="rId4" Type="http://schemas.openxmlformats.org/officeDocument/2006/relationships/image" Target="../media/image42.png"/><Relationship Id="rId5" Type="http://schemas.openxmlformats.org/officeDocument/2006/relationships/image" Target="../media/image25.png"/></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31.png"/><Relationship Id="rId3" Type="http://schemas.openxmlformats.org/officeDocument/2006/relationships/image" Target="../media/image39.png"/></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7.png"/></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23.png"/></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24.jpg"/><Relationship Id="rId3" Type="http://schemas.openxmlformats.org/officeDocument/2006/relationships/image" Target="../media/image38.png"/><Relationship Id="rId4" Type="http://schemas.openxmlformats.org/officeDocument/2006/relationships/image" Target="../media/image23.png"/></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24.jpg"/><Relationship Id="rId3" Type="http://schemas.openxmlformats.org/officeDocument/2006/relationships/image" Target="../media/image23.png"/></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36.png"/></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38.png"/><Relationship Id="rId3" Type="http://schemas.openxmlformats.org/officeDocument/2006/relationships/image" Target="../media/image36.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7.png"/></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7.png"/></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23.png"/></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23.png"/></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23.png"/></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23.png"/></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23.png"/></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23.png"/></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23.png"/></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23.png"/></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43.png"/><Relationship Id="rId3" Type="http://schemas.openxmlformats.org/officeDocument/2006/relationships/image" Target="../media/image2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7.png"/></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23.png"/></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23.png"/></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32.png"/><Relationship Id="rId3" Type="http://schemas.openxmlformats.org/officeDocument/2006/relationships/image" Target="../media/image23.png"/></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32.png"/><Relationship Id="rId3" Type="http://schemas.openxmlformats.org/officeDocument/2006/relationships/image" Target="../media/image23.png"/></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7.png"/></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24.jpg"/><Relationship Id="rId3" Type="http://schemas.openxmlformats.org/officeDocument/2006/relationships/image" Target="../media/image46.png"/><Relationship Id="rId4" Type="http://schemas.openxmlformats.org/officeDocument/2006/relationships/image" Target="../media/image32.png"/></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33.jpg"/><Relationship Id="rId3" Type="http://schemas.openxmlformats.org/officeDocument/2006/relationships/image" Target="../media/image46.png"/><Relationship Id="rId4" Type="http://schemas.openxmlformats.org/officeDocument/2006/relationships/image" Target="../media/image32.png"/></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7.png"/></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7.png"/></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7.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7.png"/></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7.png"/></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7.png"/></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7.png"/></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7.png"/></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43.png"/><Relationship Id="rId3" Type="http://schemas.openxmlformats.org/officeDocument/2006/relationships/image" Target="../media/image17.png"/></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7.png"/></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7.png"/></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7.png"/></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7.png"/></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56.png"/><Relationship Id="rId3" Type="http://schemas.openxmlformats.org/officeDocument/2006/relationships/image" Target="../media/image17.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png"/></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56.png"/><Relationship Id="rId3" Type="http://schemas.openxmlformats.org/officeDocument/2006/relationships/image" Target="../media/image17.png"/></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23.png"/></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17.png"/></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26.png"/></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21.png"/></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26.png"/></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26.png"/></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26.png"/></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7.png"/></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21.png"/></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26.png"/></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26.png"/></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21.png"/></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21.png"/></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26.png"/></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26.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7.png"/></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28.jpg"/><Relationship Id="rId3" Type="http://schemas.openxmlformats.org/officeDocument/2006/relationships/image" Target="../media/image133.png"/></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37.png"/></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37.png"/></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37.png"/></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37.png"/></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32.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36.png"/></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7.png"/></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51.png"/></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26.png"/></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28.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7.png"/></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29.png"/></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23.png"/></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7.png"/></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7.png"/></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23.png"/><Relationship Id="rId3" Type="http://schemas.openxmlformats.org/officeDocument/2006/relationships/image" Target="../media/image42.png"/><Relationship Id="rId4" Type="http://schemas.openxmlformats.org/officeDocument/2006/relationships/image" Target="../media/image25.png"/></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23.png"/><Relationship Id="rId3" Type="http://schemas.openxmlformats.org/officeDocument/2006/relationships/image" Target="../media/image42.png"/><Relationship Id="rId4" Type="http://schemas.openxmlformats.org/officeDocument/2006/relationships/image" Target="../media/image25.png"/></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24.jpg"/><Relationship Id="rId3" Type="http://schemas.openxmlformats.org/officeDocument/2006/relationships/image" Target="../media/image23.png"/><Relationship Id="rId4" Type="http://schemas.openxmlformats.org/officeDocument/2006/relationships/image" Target="../media/image42.png"/><Relationship Id="rId5" Type="http://schemas.openxmlformats.org/officeDocument/2006/relationships/image" Target="../media/image25.png"/><Relationship Id="rId6" Type="http://schemas.openxmlformats.org/officeDocument/2006/relationships/image" Target="../media/image32.png"/></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27.png"/><Relationship Id="rId3" Type="http://schemas.openxmlformats.org/officeDocument/2006/relationships/image" Target="../media/image42.png"/><Relationship Id="rId4" Type="http://schemas.openxmlformats.org/officeDocument/2006/relationships/image" Target="../media/image25.png"/><Relationship Id="rId5" Type="http://schemas.openxmlformats.org/officeDocument/2006/relationships/image" Target="../media/image17.png"/></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33.jpg"/><Relationship Id="rId3" Type="http://schemas.openxmlformats.org/officeDocument/2006/relationships/image" Target="../media/image23.png"/><Relationship Id="rId4" Type="http://schemas.openxmlformats.org/officeDocument/2006/relationships/image" Target="../media/image42.png"/><Relationship Id="rId5" Type="http://schemas.openxmlformats.org/officeDocument/2006/relationships/image" Target="../media/image25.png"/><Relationship Id="rId6" Type="http://schemas.openxmlformats.org/officeDocument/2006/relationships/image" Target="../media/image32.png"/></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34.png"/><Relationship Id="rId3" Type="http://schemas.openxmlformats.org/officeDocument/2006/relationships/image" Target="../media/image37.png"/><Relationship Id="rId4" Type="http://schemas.openxmlformats.org/officeDocument/2006/relationships/image" Target="../media/image42.png"/><Relationship Id="rId5" Type="http://schemas.openxmlformats.org/officeDocument/2006/relationships/image" Target="../media/image25.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7.png"/></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31.png"/><Relationship Id="rId3" Type="http://schemas.openxmlformats.org/officeDocument/2006/relationships/image" Target="../media/image39.png"/></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7.png"/></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23.png"/></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24.jpg"/><Relationship Id="rId3" Type="http://schemas.openxmlformats.org/officeDocument/2006/relationships/image" Target="../media/image38.png"/><Relationship Id="rId4" Type="http://schemas.openxmlformats.org/officeDocument/2006/relationships/image" Target="../media/image23.png"/></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24.jpg"/><Relationship Id="rId3" Type="http://schemas.openxmlformats.org/officeDocument/2006/relationships/image" Target="../media/image23.png"/></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36.png"/></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38.png"/><Relationship Id="rId3" Type="http://schemas.openxmlformats.org/officeDocument/2006/relationships/image" Target="../media/image36.png"/></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7.png"/></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23.png"/></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23.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7.png"/></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23.png"/></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23.png"/></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23.png"/></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23.png"/></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23.png"/></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23.png"/></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7.png"/></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24.jpg"/><Relationship Id="rId3" Type="http://schemas.openxmlformats.org/officeDocument/2006/relationships/image" Target="../media/image46.png"/><Relationship Id="rId4" Type="http://schemas.openxmlformats.org/officeDocument/2006/relationships/image" Target="../media/image32.png"/></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33.jpg"/><Relationship Id="rId3" Type="http://schemas.openxmlformats.org/officeDocument/2006/relationships/image" Target="../media/image46.png"/><Relationship Id="rId4" Type="http://schemas.openxmlformats.org/officeDocument/2006/relationships/image" Target="../media/image32.png"/></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7.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7.png"/></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7.png"/></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7.png"/></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7.png"/></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7.png"/></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7.png"/></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7.png"/></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7.png"/></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39.png"/></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7.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6.png"/></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7.png"/></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23.png"/></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23.png"/></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40.jpg"/><Relationship Id="rId3" Type="http://schemas.openxmlformats.org/officeDocument/2006/relationships/image" Target="../media/image17.png"/></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45.jpg"/><Relationship Id="rId3" Type="http://schemas.openxmlformats.org/officeDocument/2006/relationships/image" Target="../media/image17.png"/></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44.jpg"/><Relationship Id="rId3" Type="http://schemas.openxmlformats.org/officeDocument/2006/relationships/image" Target="../media/image23.png"/></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51.png"/></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51.png"/></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7.png"/></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6.png"/></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7.png"/></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176.png"/><Relationship Id="rId3" Type="http://schemas.openxmlformats.org/officeDocument/2006/relationships/image" Target="../media/image163.png"/></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163.png"/></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163.png"/></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167.png"/></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167.png"/></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185.jpg"/></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png"/></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23.png"/></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117.png"/></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26.png"/></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17.png"/></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183.png"/><Relationship Id="rId3" Type="http://schemas.openxmlformats.org/officeDocument/2006/relationships/image" Target="../media/image180.png"/><Relationship Id="rId4" Type="http://schemas.openxmlformats.org/officeDocument/2006/relationships/image" Target="../media/image179.png"/></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6.png"/></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179.png"/></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179.png"/></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178.png"/><Relationship Id="rId3" Type="http://schemas.openxmlformats.org/officeDocument/2006/relationships/image" Target="../media/image179.png"/></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182.png"/><Relationship Id="rId3" Type="http://schemas.openxmlformats.org/officeDocument/2006/relationships/image" Target="../media/image179.png"/></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179.png"/></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179.png"/></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179.png"/></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179.png"/></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179.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6.png"/></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179.png"/></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179.png"/></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179.png"/></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17.png"/></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186.png"/><Relationship Id="rId3" Type="http://schemas.openxmlformats.org/officeDocument/2006/relationships/image" Target="../media/image189.png"/></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17.png"/></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28.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6.png"/></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29.png"/></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23.png"/></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17.png"/></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17.png"/></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23.png"/><Relationship Id="rId3" Type="http://schemas.openxmlformats.org/officeDocument/2006/relationships/image" Target="../media/image42.png"/><Relationship Id="rId4" Type="http://schemas.openxmlformats.org/officeDocument/2006/relationships/image" Target="../media/image25.png"/></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23.png"/><Relationship Id="rId3" Type="http://schemas.openxmlformats.org/officeDocument/2006/relationships/image" Target="../media/image42.png"/><Relationship Id="rId4" Type="http://schemas.openxmlformats.org/officeDocument/2006/relationships/image" Target="../media/image25.png"/></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24.jpg"/><Relationship Id="rId3" Type="http://schemas.openxmlformats.org/officeDocument/2006/relationships/image" Target="../media/image23.png"/><Relationship Id="rId4" Type="http://schemas.openxmlformats.org/officeDocument/2006/relationships/image" Target="../media/image42.png"/><Relationship Id="rId5" Type="http://schemas.openxmlformats.org/officeDocument/2006/relationships/image" Target="../media/image25.png"/><Relationship Id="rId6" Type="http://schemas.openxmlformats.org/officeDocument/2006/relationships/image" Target="../media/image32.png"/></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27.png"/><Relationship Id="rId3" Type="http://schemas.openxmlformats.org/officeDocument/2006/relationships/image" Target="../media/image42.png"/><Relationship Id="rId4" Type="http://schemas.openxmlformats.org/officeDocument/2006/relationships/image" Target="../media/image25.png"/><Relationship Id="rId5" Type="http://schemas.openxmlformats.org/officeDocument/2006/relationships/image" Target="../media/image17.png"/></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33.jpg"/><Relationship Id="rId3" Type="http://schemas.openxmlformats.org/officeDocument/2006/relationships/image" Target="../media/image23.png"/><Relationship Id="rId4" Type="http://schemas.openxmlformats.org/officeDocument/2006/relationships/image" Target="../media/image42.png"/><Relationship Id="rId5" Type="http://schemas.openxmlformats.org/officeDocument/2006/relationships/image" Target="../media/image25.png"/><Relationship Id="rId6" Type="http://schemas.openxmlformats.org/officeDocument/2006/relationships/image" Target="../media/image32.png"/></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41.png"/><Relationship Id="rId3" Type="http://schemas.openxmlformats.org/officeDocument/2006/relationships/image" Target="../media/image39.png"/><Relationship Id="rId4" Type="http://schemas.openxmlformats.org/officeDocument/2006/relationships/image" Target="../media/image47.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6.png"/></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34.png"/><Relationship Id="rId3" Type="http://schemas.openxmlformats.org/officeDocument/2006/relationships/image" Target="../media/image37.png"/><Relationship Id="rId4" Type="http://schemas.openxmlformats.org/officeDocument/2006/relationships/image" Target="../media/image42.png"/><Relationship Id="rId5" Type="http://schemas.openxmlformats.org/officeDocument/2006/relationships/image" Target="../media/image25.png"/></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31.png"/><Relationship Id="rId3" Type="http://schemas.openxmlformats.org/officeDocument/2006/relationships/image" Target="../media/image39.png"/></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17.png"/></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23.png"/></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24.jpg"/><Relationship Id="rId3" Type="http://schemas.openxmlformats.org/officeDocument/2006/relationships/image" Target="../media/image38.png"/><Relationship Id="rId4" Type="http://schemas.openxmlformats.org/officeDocument/2006/relationships/image" Target="../media/image23.png"/></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24.jpg"/><Relationship Id="rId3" Type="http://schemas.openxmlformats.org/officeDocument/2006/relationships/image" Target="../media/image23.png"/></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36.png"/></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38.png"/><Relationship Id="rId3" Type="http://schemas.openxmlformats.org/officeDocument/2006/relationships/image" Target="../media/image36.png"/></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23.png"/></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23.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6.png"/></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23.png"/></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23.png"/></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23.png"/></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23.png"/></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23.png"/></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23.png"/></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43.png"/><Relationship Id="rId3" Type="http://schemas.openxmlformats.org/officeDocument/2006/relationships/image" Target="../media/image23.png"/></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23.png"/></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23.png"/></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32.png"/><Relationship Id="rId3" Type="http://schemas.openxmlformats.org/officeDocument/2006/relationships/image" Target="../media/image2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g"/><Relationship Id="rId3" Type="http://schemas.openxmlformats.org/officeDocument/2006/relationships/image" Target="../media/image2.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6.png"/></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32.png"/><Relationship Id="rId3" Type="http://schemas.openxmlformats.org/officeDocument/2006/relationships/image" Target="../media/image23.png"/></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17.png"/></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24.jpg"/><Relationship Id="rId3" Type="http://schemas.openxmlformats.org/officeDocument/2006/relationships/image" Target="../media/image46.png"/><Relationship Id="rId4" Type="http://schemas.openxmlformats.org/officeDocument/2006/relationships/image" Target="../media/image32.png"/></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33.jpg"/><Relationship Id="rId3" Type="http://schemas.openxmlformats.org/officeDocument/2006/relationships/image" Target="../media/image46.png"/><Relationship Id="rId4" Type="http://schemas.openxmlformats.org/officeDocument/2006/relationships/image" Target="../media/image32.png"/></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17.png"/></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17.png"/></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17.png"/></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17.png"/></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17.png"/></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17.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0.png"/></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43.png"/><Relationship Id="rId3" Type="http://schemas.openxmlformats.org/officeDocument/2006/relationships/image" Target="../media/image17.png"/></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17.png"/></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17.png"/></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17.png"/></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56.png"/><Relationship Id="rId3" Type="http://schemas.openxmlformats.org/officeDocument/2006/relationships/image" Target="../media/image17.png"/></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56.png"/><Relationship Id="rId3" Type="http://schemas.openxmlformats.org/officeDocument/2006/relationships/image" Target="../media/image17.png"/></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11.png"/></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217.png"/></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206.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6.png"/></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17.png"/></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17.png"/></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17.png"/></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28.png"/></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29.png"/></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23.png"/></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17.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6.png"/></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17.png"/></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23.png"/><Relationship Id="rId3" Type="http://schemas.openxmlformats.org/officeDocument/2006/relationships/image" Target="../media/image42.png"/><Relationship Id="rId4" Type="http://schemas.openxmlformats.org/officeDocument/2006/relationships/image" Target="../media/image25.png"/></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23.png"/><Relationship Id="rId3" Type="http://schemas.openxmlformats.org/officeDocument/2006/relationships/image" Target="../media/image42.png"/><Relationship Id="rId4" Type="http://schemas.openxmlformats.org/officeDocument/2006/relationships/image" Target="../media/image25.png"/></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24.jpg"/><Relationship Id="rId3" Type="http://schemas.openxmlformats.org/officeDocument/2006/relationships/image" Target="../media/image23.png"/><Relationship Id="rId4" Type="http://schemas.openxmlformats.org/officeDocument/2006/relationships/image" Target="../media/image42.png"/><Relationship Id="rId5" Type="http://schemas.openxmlformats.org/officeDocument/2006/relationships/image" Target="../media/image25.png"/><Relationship Id="rId6" Type="http://schemas.openxmlformats.org/officeDocument/2006/relationships/image" Target="../media/image32.png"/></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27.png"/><Relationship Id="rId3" Type="http://schemas.openxmlformats.org/officeDocument/2006/relationships/image" Target="../media/image42.png"/><Relationship Id="rId4" Type="http://schemas.openxmlformats.org/officeDocument/2006/relationships/image" Target="../media/image25.png"/><Relationship Id="rId5" Type="http://schemas.openxmlformats.org/officeDocument/2006/relationships/image" Target="../media/image17.png"/></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33.jpg"/><Relationship Id="rId3" Type="http://schemas.openxmlformats.org/officeDocument/2006/relationships/image" Target="../media/image23.png"/><Relationship Id="rId4" Type="http://schemas.openxmlformats.org/officeDocument/2006/relationships/image" Target="../media/image42.png"/><Relationship Id="rId5" Type="http://schemas.openxmlformats.org/officeDocument/2006/relationships/image" Target="../media/image25.png"/><Relationship Id="rId6" Type="http://schemas.openxmlformats.org/officeDocument/2006/relationships/image" Target="../media/image32.png"/></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41.png"/><Relationship Id="rId3" Type="http://schemas.openxmlformats.org/officeDocument/2006/relationships/image" Target="../media/image39.png"/><Relationship Id="rId4" Type="http://schemas.openxmlformats.org/officeDocument/2006/relationships/image" Target="../media/image47.png"/></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34.png"/><Relationship Id="rId3" Type="http://schemas.openxmlformats.org/officeDocument/2006/relationships/image" Target="../media/image37.png"/><Relationship Id="rId4" Type="http://schemas.openxmlformats.org/officeDocument/2006/relationships/image" Target="../media/image42.png"/><Relationship Id="rId5" Type="http://schemas.openxmlformats.org/officeDocument/2006/relationships/image" Target="../media/image25.png"/></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31.png"/><Relationship Id="rId3" Type="http://schemas.openxmlformats.org/officeDocument/2006/relationships/image" Target="../media/image39.png"/></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17.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6.png"/></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23.png"/></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24.jpg"/><Relationship Id="rId3" Type="http://schemas.openxmlformats.org/officeDocument/2006/relationships/image" Target="../media/image38.png"/><Relationship Id="rId4" Type="http://schemas.openxmlformats.org/officeDocument/2006/relationships/image" Target="../media/image23.png"/></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24.jpg"/><Relationship Id="rId3" Type="http://schemas.openxmlformats.org/officeDocument/2006/relationships/image" Target="../media/image23.png"/></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36.png"/></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38.png"/><Relationship Id="rId3" Type="http://schemas.openxmlformats.org/officeDocument/2006/relationships/image" Target="../media/image36.png"/></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23.png"/></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23.png"/></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23.png"/></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23.png"/></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23.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0.png"/></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23.png"/></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23.png"/></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23.png"/></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43.png"/><Relationship Id="rId3" Type="http://schemas.openxmlformats.org/officeDocument/2006/relationships/image" Target="../media/image23.png"/></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23.png"/></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23.png"/></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32.png"/><Relationship Id="rId3" Type="http://schemas.openxmlformats.org/officeDocument/2006/relationships/image" Target="../media/image23.png"/></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32.png"/><Relationship Id="rId3" Type="http://schemas.openxmlformats.org/officeDocument/2006/relationships/image" Target="../media/image23.png"/></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17.png"/></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24.jpg"/><Relationship Id="rId3" Type="http://schemas.openxmlformats.org/officeDocument/2006/relationships/image" Target="../media/image46.png"/><Relationship Id="rId4" Type="http://schemas.openxmlformats.org/officeDocument/2006/relationships/image" Target="../media/image32.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6.png"/></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33.jpg"/><Relationship Id="rId3" Type="http://schemas.openxmlformats.org/officeDocument/2006/relationships/image" Target="../media/image46.png"/><Relationship Id="rId4" Type="http://schemas.openxmlformats.org/officeDocument/2006/relationships/image" Target="../media/image32.png"/></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17.png"/></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17.png"/></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17.png"/></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17.png"/></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17.png"/></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17.png"/></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43.png"/><Relationship Id="rId3" Type="http://schemas.openxmlformats.org/officeDocument/2006/relationships/image" Target="../media/image17.png"/></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17.png"/></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17.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6.png"/></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17.png"/></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56.png"/><Relationship Id="rId3" Type="http://schemas.openxmlformats.org/officeDocument/2006/relationships/image" Target="../media/image17.png"/></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56.png"/><Relationship Id="rId3" Type="http://schemas.openxmlformats.org/officeDocument/2006/relationships/image" Target="../media/image17.png"/></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11.png"/></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217.png"/></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206.png"/></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6.png"/></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12.xml"/><Relationship Id="rId2" Type="http://schemas.openxmlformats.org/officeDocument/2006/relationships/image" Target="../media/image17.png"/></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12.xml"/><Relationship Id="rId2" Type="http://schemas.openxmlformats.org/officeDocument/2006/relationships/image" Target="../media/image17.png"/></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12.xml"/><Relationship Id="rId2" Type="http://schemas.openxmlformats.org/officeDocument/2006/relationships/image" Target="../media/image28.png"/></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12.xml"/><Relationship Id="rId2" Type="http://schemas.openxmlformats.org/officeDocument/2006/relationships/image" Target="../media/image29.png"/></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12.xml"/><Relationship Id="rId2" Type="http://schemas.openxmlformats.org/officeDocument/2006/relationships/image" Target="../media/image23.png"/></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12.xml"/><Relationship Id="rId2" Type="http://schemas.openxmlformats.org/officeDocument/2006/relationships/image" Target="../media/image17.png"/></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12.xml"/><Relationship Id="rId2" Type="http://schemas.openxmlformats.org/officeDocument/2006/relationships/image" Target="../media/image17.png"/></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12.xml"/><Relationship Id="rId2" Type="http://schemas.openxmlformats.org/officeDocument/2006/relationships/image" Target="../media/image23.png"/><Relationship Id="rId3" Type="http://schemas.openxmlformats.org/officeDocument/2006/relationships/image" Target="../media/image42.png"/><Relationship Id="rId4" Type="http://schemas.openxmlformats.org/officeDocument/2006/relationships/image" Target="../media/image25.png"/></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12.xml"/><Relationship Id="rId2" Type="http://schemas.openxmlformats.org/officeDocument/2006/relationships/image" Target="../media/image23.png"/><Relationship Id="rId3" Type="http://schemas.openxmlformats.org/officeDocument/2006/relationships/image" Target="../media/image42.png"/><Relationship Id="rId4" Type="http://schemas.openxmlformats.org/officeDocument/2006/relationships/image" Target="../media/image25.png"/></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12.xml"/><Relationship Id="rId2" Type="http://schemas.openxmlformats.org/officeDocument/2006/relationships/image" Target="../media/image24.jpg"/><Relationship Id="rId3" Type="http://schemas.openxmlformats.org/officeDocument/2006/relationships/image" Target="../media/image23.png"/><Relationship Id="rId4" Type="http://schemas.openxmlformats.org/officeDocument/2006/relationships/image" Target="../media/image42.png"/><Relationship Id="rId5" Type="http://schemas.openxmlformats.org/officeDocument/2006/relationships/image" Target="../media/image25.png"/><Relationship Id="rId6" Type="http://schemas.openxmlformats.org/officeDocument/2006/relationships/image" Target="../media/image32.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6.png"/></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12.xml"/><Relationship Id="rId2" Type="http://schemas.openxmlformats.org/officeDocument/2006/relationships/image" Target="../media/image27.png"/><Relationship Id="rId3" Type="http://schemas.openxmlformats.org/officeDocument/2006/relationships/image" Target="../media/image42.png"/><Relationship Id="rId4" Type="http://schemas.openxmlformats.org/officeDocument/2006/relationships/image" Target="../media/image25.png"/><Relationship Id="rId5" Type="http://schemas.openxmlformats.org/officeDocument/2006/relationships/image" Target="../media/image17.png"/></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12.xml"/><Relationship Id="rId2" Type="http://schemas.openxmlformats.org/officeDocument/2006/relationships/image" Target="../media/image33.jpg"/><Relationship Id="rId3" Type="http://schemas.openxmlformats.org/officeDocument/2006/relationships/image" Target="../media/image23.png"/><Relationship Id="rId4" Type="http://schemas.openxmlformats.org/officeDocument/2006/relationships/image" Target="../media/image42.png"/><Relationship Id="rId5" Type="http://schemas.openxmlformats.org/officeDocument/2006/relationships/image" Target="../media/image25.png"/><Relationship Id="rId6" Type="http://schemas.openxmlformats.org/officeDocument/2006/relationships/image" Target="../media/image32.png"/></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12.xml"/><Relationship Id="rId2" Type="http://schemas.openxmlformats.org/officeDocument/2006/relationships/image" Target="../media/image41.png"/><Relationship Id="rId3" Type="http://schemas.openxmlformats.org/officeDocument/2006/relationships/image" Target="../media/image39.png"/><Relationship Id="rId4" Type="http://schemas.openxmlformats.org/officeDocument/2006/relationships/image" Target="../media/image47.png"/></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12.xml"/><Relationship Id="rId2" Type="http://schemas.openxmlformats.org/officeDocument/2006/relationships/image" Target="../media/image34.png"/><Relationship Id="rId3" Type="http://schemas.openxmlformats.org/officeDocument/2006/relationships/image" Target="../media/image37.png"/><Relationship Id="rId4" Type="http://schemas.openxmlformats.org/officeDocument/2006/relationships/image" Target="../media/image42.png"/><Relationship Id="rId5" Type="http://schemas.openxmlformats.org/officeDocument/2006/relationships/image" Target="../media/image25.png"/></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12.xml"/><Relationship Id="rId2" Type="http://schemas.openxmlformats.org/officeDocument/2006/relationships/image" Target="../media/image31.png"/><Relationship Id="rId3" Type="http://schemas.openxmlformats.org/officeDocument/2006/relationships/image" Target="../media/image39.png"/></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12.xml"/><Relationship Id="rId2" Type="http://schemas.openxmlformats.org/officeDocument/2006/relationships/image" Target="../media/image17.png"/></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12.xml"/><Relationship Id="rId2" Type="http://schemas.openxmlformats.org/officeDocument/2006/relationships/image" Target="../media/image23.png"/></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12.xml"/><Relationship Id="rId2" Type="http://schemas.openxmlformats.org/officeDocument/2006/relationships/image" Target="../media/image24.jpg"/><Relationship Id="rId3" Type="http://schemas.openxmlformats.org/officeDocument/2006/relationships/image" Target="../media/image38.png"/><Relationship Id="rId4" Type="http://schemas.openxmlformats.org/officeDocument/2006/relationships/image" Target="../media/image23.png"/></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12.xml"/><Relationship Id="rId2" Type="http://schemas.openxmlformats.org/officeDocument/2006/relationships/image" Target="../media/image24.jpg"/><Relationship Id="rId3" Type="http://schemas.openxmlformats.org/officeDocument/2006/relationships/image" Target="../media/image23.png"/></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12.xml"/><Relationship Id="rId2" Type="http://schemas.openxmlformats.org/officeDocument/2006/relationships/image" Target="../media/image36.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6.png"/></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12.xml"/><Relationship Id="rId2" Type="http://schemas.openxmlformats.org/officeDocument/2006/relationships/image" Target="../media/image38.png"/><Relationship Id="rId3" Type="http://schemas.openxmlformats.org/officeDocument/2006/relationships/image" Target="../media/image36.png"/></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12.xml"/><Relationship Id="rId2" Type="http://schemas.openxmlformats.org/officeDocument/2006/relationships/image" Target="../media/image23.png"/></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12.xml"/><Relationship Id="rId2" Type="http://schemas.openxmlformats.org/officeDocument/2006/relationships/image" Target="../media/image23.png"/></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12.xml"/><Relationship Id="rId2" Type="http://schemas.openxmlformats.org/officeDocument/2006/relationships/image" Target="../media/image23.png"/></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12.xml"/><Relationship Id="rId2" Type="http://schemas.openxmlformats.org/officeDocument/2006/relationships/image" Target="../media/image23.png"/></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12.xml"/><Relationship Id="rId2" Type="http://schemas.openxmlformats.org/officeDocument/2006/relationships/image" Target="../media/image23.png"/></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12.xml"/><Relationship Id="rId2" Type="http://schemas.openxmlformats.org/officeDocument/2006/relationships/image" Target="../media/image23.png"/></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12.xml"/><Relationship Id="rId2" Type="http://schemas.openxmlformats.org/officeDocument/2006/relationships/image" Target="../media/image23.png"/></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12.xml"/><Relationship Id="rId2" Type="http://schemas.openxmlformats.org/officeDocument/2006/relationships/image" Target="../media/image23.png"/></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12.xml"/><Relationship Id="rId2" Type="http://schemas.openxmlformats.org/officeDocument/2006/relationships/image" Target="../media/image43.png"/><Relationship Id="rId3" Type="http://schemas.openxmlformats.org/officeDocument/2006/relationships/image" Target="../media/image23.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6.png"/></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12.xml"/><Relationship Id="rId2" Type="http://schemas.openxmlformats.org/officeDocument/2006/relationships/image" Target="../media/image23.png"/></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12.xml"/><Relationship Id="rId2" Type="http://schemas.openxmlformats.org/officeDocument/2006/relationships/image" Target="../media/image23.png"/></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12.xml"/><Relationship Id="rId2" Type="http://schemas.openxmlformats.org/officeDocument/2006/relationships/image" Target="../media/image32.png"/><Relationship Id="rId3" Type="http://schemas.openxmlformats.org/officeDocument/2006/relationships/image" Target="../media/image23.png"/></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12.xml"/><Relationship Id="rId2" Type="http://schemas.openxmlformats.org/officeDocument/2006/relationships/image" Target="../media/image32.png"/><Relationship Id="rId3" Type="http://schemas.openxmlformats.org/officeDocument/2006/relationships/image" Target="../media/image23.png"/></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12.xml"/><Relationship Id="rId2" Type="http://schemas.openxmlformats.org/officeDocument/2006/relationships/image" Target="../media/image17.png"/></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12.xml"/><Relationship Id="rId2" Type="http://schemas.openxmlformats.org/officeDocument/2006/relationships/image" Target="../media/image24.jpg"/><Relationship Id="rId3" Type="http://schemas.openxmlformats.org/officeDocument/2006/relationships/image" Target="../media/image46.png"/><Relationship Id="rId4" Type="http://schemas.openxmlformats.org/officeDocument/2006/relationships/image" Target="../media/image32.png"/></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12.xml"/><Relationship Id="rId2" Type="http://schemas.openxmlformats.org/officeDocument/2006/relationships/image" Target="../media/image17.png"/></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12.xml"/><Relationship Id="rId2" Type="http://schemas.openxmlformats.org/officeDocument/2006/relationships/image" Target="../media/image17.png"/></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12.xml"/><Relationship Id="rId2" Type="http://schemas.openxmlformats.org/officeDocument/2006/relationships/image" Target="../media/image17.png"/></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12.xml"/><Relationship Id="rId2" Type="http://schemas.openxmlformats.org/officeDocument/2006/relationships/image" Target="../media/image17.pn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6.png"/></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12.xml"/><Relationship Id="rId2" Type="http://schemas.openxmlformats.org/officeDocument/2006/relationships/image" Target="../media/image17.png"/></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12.xml"/><Relationship Id="rId2" Type="http://schemas.openxmlformats.org/officeDocument/2006/relationships/image" Target="../media/image17.png"/></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12.xml"/><Relationship Id="rId2" Type="http://schemas.openxmlformats.org/officeDocument/2006/relationships/image" Target="../media/image43.png"/><Relationship Id="rId3" Type="http://schemas.openxmlformats.org/officeDocument/2006/relationships/image" Target="../media/image17.png"/></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12.xml"/><Relationship Id="rId2" Type="http://schemas.openxmlformats.org/officeDocument/2006/relationships/image" Target="../media/image17.png"/></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12.xml"/><Relationship Id="rId2" Type="http://schemas.openxmlformats.org/officeDocument/2006/relationships/image" Target="../media/image17.png"/></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12.xml"/><Relationship Id="rId2" Type="http://schemas.openxmlformats.org/officeDocument/2006/relationships/image" Target="../media/image17.png"/></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12.xml"/><Relationship Id="rId2" Type="http://schemas.openxmlformats.org/officeDocument/2006/relationships/image" Target="../media/image17.png"/></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12.xml"/><Relationship Id="rId2" Type="http://schemas.openxmlformats.org/officeDocument/2006/relationships/image" Target="../media/image56.png"/><Relationship Id="rId3" Type="http://schemas.openxmlformats.org/officeDocument/2006/relationships/image" Target="../media/image17.png"/></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12.xml"/><Relationship Id="rId2" Type="http://schemas.openxmlformats.org/officeDocument/2006/relationships/image" Target="../media/image56.png"/><Relationship Id="rId3" Type="http://schemas.openxmlformats.org/officeDocument/2006/relationships/image" Target="../media/image17.png"/></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12.xml"/><Relationship Id="rId2" Type="http://schemas.openxmlformats.org/officeDocument/2006/relationships/image" Target="../media/image266.png"/><Relationship Id="rId3" Type="http://schemas.openxmlformats.org/officeDocument/2006/relationships/image" Target="../media/image260.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6.png"/></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12.xml"/><Relationship Id="rId2" Type="http://schemas.openxmlformats.org/officeDocument/2006/relationships/image" Target="../media/image260.png"/><Relationship Id="rId3" Type="http://schemas.openxmlformats.org/officeDocument/2006/relationships/image" Target="../media/image273.png"/></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12.xml"/><Relationship Id="rId2" Type="http://schemas.openxmlformats.org/officeDocument/2006/relationships/image" Target="../media/image260.png"/><Relationship Id="rId3" Type="http://schemas.openxmlformats.org/officeDocument/2006/relationships/image" Target="../media/image273.png"/></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0.xml.rels><?xml version="1.0" encoding="UTF-8" standalone="yes"?><Relationships xmlns="http://schemas.openxmlformats.org/package/2006/relationships"><Relationship Id="rId1" Type="http://schemas.openxmlformats.org/officeDocument/2006/relationships/slideMaster" Target="../slideMasters/slideMaster12.xml"/><Relationship Id="rId2" Type="http://schemas.openxmlformats.org/officeDocument/2006/relationships/image" Target="../media/image17.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0.pn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6.pn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9.png"/><Relationship Id="rId3" Type="http://schemas.openxmlformats.org/officeDocument/2006/relationships/image" Target="../media/image11.pn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6.pn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0.png"/></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6.png"/></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6.pn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6.png"/></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6.png"/></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0.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6.png"/></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0.png"/></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6.png"/></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1.png"/></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6.png"/></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1.png"/></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1.png"/></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6.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6.png"/></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1.png"/></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1.png"/></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1.png"/></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6.png"/></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6.png"/></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6.png"/></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png"/></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2.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p:cSld name="Three Bios_1_1">
    <p:bg>
      <p:bgPr>
        <a:noFill/>
      </p:bgPr>
    </p:bg>
    <p:spTree>
      <p:nvGrpSpPr>
        <p:cNvPr id="11" name="Shape 11"/>
        <p:cNvGrpSpPr/>
        <p:nvPr/>
      </p:nvGrpSpPr>
      <p:grpSpPr>
        <a:xfrm>
          <a:off x="0" y="0"/>
          <a:ext cx="0" cy="0"/>
          <a:chOff x="0" y="0"/>
          <a:chExt cx="0" cy="0"/>
        </a:xfrm>
      </p:grpSpPr>
      <p:pic>
        <p:nvPicPr>
          <p:cNvPr id="12" name="Google Shape;12;p30"/>
          <p:cNvPicPr preferRelativeResize="0"/>
          <p:nvPr/>
        </p:nvPicPr>
        <p:blipFill rotWithShape="1">
          <a:blip r:embed="rId2">
            <a:alphaModFix/>
          </a:blip>
          <a:srcRect b="0" l="0" r="0" t="0"/>
          <a:stretch/>
        </p:blipFill>
        <p:spPr>
          <a:xfrm>
            <a:off x="0" y="0"/>
            <a:ext cx="9143990" cy="5143500"/>
          </a:xfrm>
          <a:prstGeom prst="rect">
            <a:avLst/>
          </a:prstGeom>
          <a:noFill/>
          <a:ln>
            <a:noFill/>
          </a:ln>
        </p:spPr>
      </p:pic>
      <p:pic>
        <p:nvPicPr>
          <p:cNvPr id="13" name="Google Shape;13;p30"/>
          <p:cNvPicPr preferRelativeResize="0"/>
          <p:nvPr/>
        </p:nvPicPr>
        <p:blipFill rotWithShape="1">
          <a:blip r:embed="rId3">
            <a:alphaModFix/>
          </a:blip>
          <a:srcRect b="0" l="384" r="386" t="0"/>
          <a:stretch/>
        </p:blipFill>
        <p:spPr>
          <a:xfrm>
            <a:off x="-30159" y="-54281"/>
            <a:ext cx="9204317" cy="5217863"/>
          </a:xfrm>
          <a:prstGeom prst="rect">
            <a:avLst/>
          </a:prstGeom>
          <a:noFill/>
          <a:ln>
            <a:noFill/>
          </a:ln>
        </p:spPr>
      </p:pic>
      <p:sp>
        <p:nvSpPr>
          <p:cNvPr id="14" name="Google Shape;14;p30"/>
          <p:cNvSpPr txBox="1"/>
          <p:nvPr/>
        </p:nvSpPr>
        <p:spPr>
          <a:xfrm>
            <a:off x="6926580" y="4810639"/>
            <a:ext cx="1643100" cy="221700"/>
          </a:xfrm>
          <a:prstGeom prst="rect">
            <a:avLst/>
          </a:prstGeom>
          <a:no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500"/>
              <a:buFont typeface="Arial"/>
              <a:buNone/>
            </a:pPr>
            <a:r>
              <a:rPr b="0" i="0" lang="en" sz="500" u="none" cap="none" strike="noStrike">
                <a:solidFill>
                  <a:schemeClr val="lt1"/>
                </a:solidFill>
                <a:latin typeface="Arial"/>
                <a:ea typeface="Arial"/>
                <a:cs typeface="Arial"/>
                <a:sym typeface="Arial"/>
              </a:rPr>
              <a:t>Copyright © 2024, Collibra. All rights reserved.</a:t>
            </a:r>
            <a:endParaRPr b="0" i="0" sz="1100" u="none" cap="none" strike="noStrike">
              <a:solidFill>
                <a:schemeClr val="lt1"/>
              </a:solidFill>
              <a:latin typeface="Arial"/>
              <a:ea typeface="Arial"/>
              <a:cs typeface="Arial"/>
              <a:sym typeface="Arial"/>
            </a:endParaRPr>
          </a:p>
        </p:txBody>
      </p:sp>
    </p:spTree>
  </p:cSld>
  <p:clrMapOvr>
    <a:masterClrMapping/>
  </p:clrMapOvr>
  <p:extLst>
    <p:ext uri="{DCECCB84-F9BA-43D5-87BE-67443E8EF086}">
      <p15:sldGuideLst>
        <p15:guide id="1" orient="horz" pos="162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 you">
  <p:cSld name="Three Bios_1_1_1_1_1">
    <p:bg>
      <p:bgPr>
        <a:noFill/>
      </p:bgPr>
    </p:bg>
    <p:spTree>
      <p:nvGrpSpPr>
        <p:cNvPr id="65" name="Shape 65"/>
        <p:cNvGrpSpPr/>
        <p:nvPr/>
      </p:nvGrpSpPr>
      <p:grpSpPr>
        <a:xfrm>
          <a:off x="0" y="0"/>
          <a:ext cx="0" cy="0"/>
          <a:chOff x="0" y="0"/>
          <a:chExt cx="0" cy="0"/>
        </a:xfrm>
      </p:grpSpPr>
      <p:sp>
        <p:nvSpPr>
          <p:cNvPr id="66" name="Google Shape;66;p48"/>
          <p:cNvSpPr txBox="1"/>
          <p:nvPr/>
        </p:nvSpPr>
        <p:spPr>
          <a:xfrm>
            <a:off x="6926580" y="4810639"/>
            <a:ext cx="1643100" cy="221700"/>
          </a:xfrm>
          <a:prstGeom prst="rect">
            <a:avLst/>
          </a:prstGeom>
          <a:no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500"/>
              <a:buFont typeface="Arial"/>
              <a:buNone/>
            </a:pPr>
            <a:r>
              <a:rPr b="0" i="0" lang="en" sz="500" u="none" cap="none" strike="noStrike">
                <a:solidFill>
                  <a:schemeClr val="lt1"/>
                </a:solidFill>
                <a:latin typeface="Arial"/>
                <a:ea typeface="Arial"/>
                <a:cs typeface="Arial"/>
                <a:sym typeface="Arial"/>
              </a:rPr>
              <a:t>Copyright © 2024, Collibra. All rights reserved.</a:t>
            </a:r>
            <a:endParaRPr b="0" i="0" sz="1100" u="none" cap="none" strike="noStrike">
              <a:solidFill>
                <a:schemeClr val="lt1"/>
              </a:solidFill>
              <a:latin typeface="Arial"/>
              <a:ea typeface="Arial"/>
              <a:cs typeface="Arial"/>
              <a:sym typeface="Arial"/>
            </a:endParaRPr>
          </a:p>
        </p:txBody>
      </p:sp>
    </p:spTree>
  </p:cSld>
  <p:clrMapOvr>
    <a:masterClrMapping/>
  </p:clrMapOvr>
  <p:extLst>
    <p:ext uri="{DCECCB84-F9BA-43D5-87BE-67443E8EF086}">
      <p15:sldGuideLst>
        <p15:guide id="1" orient="horz" pos="1620">
          <p15:clr>
            <a:srgbClr val="FBAE40"/>
          </p15:clr>
        </p15:guide>
      </p15:sldGuideLst>
    </p:ext>
  </p:extLst>
</p:sldLayout>
</file>

<file path=ppt/slideLayouts/slideLayout1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2_Statement+Content 50/50 - Navy 1">
  <p:cSld name="12_Statement+Content 50/50 - Navy_1">
    <p:bg>
      <p:bgPr>
        <a:solidFill>
          <a:schemeClr val="lt1"/>
        </a:solidFill>
      </p:bgPr>
    </p:bg>
    <p:spTree>
      <p:nvGrpSpPr>
        <p:cNvPr id="886" name="Shape 886"/>
        <p:cNvGrpSpPr/>
        <p:nvPr/>
      </p:nvGrpSpPr>
      <p:grpSpPr>
        <a:xfrm>
          <a:off x="0" y="0"/>
          <a:ext cx="0" cy="0"/>
          <a:chOff x="0" y="0"/>
          <a:chExt cx="0" cy="0"/>
        </a:xfrm>
      </p:grpSpPr>
      <p:sp>
        <p:nvSpPr>
          <p:cNvPr id="887" name="Google Shape;887;g31245d681e9_0_1126"/>
          <p:cNvSpPr/>
          <p:nvPr/>
        </p:nvSpPr>
        <p:spPr>
          <a:xfrm>
            <a:off x="0" y="0"/>
            <a:ext cx="4572000" cy="5143500"/>
          </a:xfrm>
          <a:prstGeom prst="rect">
            <a:avLst/>
          </a:prstGeom>
          <a:solidFill>
            <a:schemeClr val="accent5"/>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888" name="Google Shape;888;g31245d681e9_0_1126"/>
          <p:cNvSpPr txBox="1"/>
          <p:nvPr>
            <p:ph idx="12" type="sldNum"/>
          </p:nvPr>
        </p:nvSpPr>
        <p:spPr>
          <a:xfrm>
            <a:off x="8471262" y="4767262"/>
            <a:ext cx="261300" cy="161700"/>
          </a:xfrm>
          <a:prstGeom prst="rect">
            <a:avLst/>
          </a:prstGeom>
          <a:noFill/>
          <a:ln>
            <a:noFill/>
          </a:ln>
        </p:spPr>
        <p:txBody>
          <a:bodyPr anchorCtr="0" anchor="t" bIns="34275" lIns="68575" spcFirstLastPara="1" rIns="68575" wrap="square" tIns="34275">
            <a:noAutofit/>
          </a:bodyPr>
          <a:lstStyle>
            <a:lvl1pPr indent="0" lvl="0"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889" name="Google Shape;889;g31245d681e9_0_1126"/>
          <p:cNvPicPr preferRelativeResize="0"/>
          <p:nvPr/>
        </p:nvPicPr>
        <p:blipFill rotWithShape="1">
          <a:blip r:embed="rId2">
            <a:alphaModFix/>
          </a:blip>
          <a:srcRect b="0" l="0" r="0" t="0"/>
          <a:stretch/>
        </p:blipFill>
        <p:spPr>
          <a:xfrm>
            <a:off x="529030" y="4769838"/>
            <a:ext cx="620882" cy="141110"/>
          </a:xfrm>
          <a:prstGeom prst="rect">
            <a:avLst/>
          </a:prstGeom>
          <a:noFill/>
          <a:ln>
            <a:noFill/>
          </a:ln>
        </p:spPr>
      </p:pic>
      <p:sp>
        <p:nvSpPr>
          <p:cNvPr id="890" name="Google Shape;890;g31245d681e9_0_1126"/>
          <p:cNvSpPr txBox="1"/>
          <p:nvPr>
            <p:ph type="title"/>
          </p:nvPr>
        </p:nvSpPr>
        <p:spPr>
          <a:xfrm>
            <a:off x="5133975" y="214931"/>
            <a:ext cx="2189700" cy="161700"/>
          </a:xfrm>
          <a:prstGeom prst="rect">
            <a:avLst/>
          </a:prstGeom>
          <a:noFill/>
          <a:ln>
            <a:noFill/>
          </a:ln>
        </p:spPr>
        <p:txBody>
          <a:bodyPr anchorCtr="0" anchor="t" bIns="68575" lIns="0" spcFirstLastPara="1" rIns="68575" wrap="square" tIns="68575">
            <a:noAutofit/>
          </a:bodyPr>
          <a:lstStyle>
            <a:lvl1pPr lvl="0" marR="0" rtl="0" algn="l">
              <a:lnSpc>
                <a:spcPct val="100000"/>
              </a:lnSpc>
              <a:spcBef>
                <a:spcPts val="0"/>
              </a:spcBef>
              <a:spcAft>
                <a:spcPts val="0"/>
              </a:spcAft>
              <a:buClr>
                <a:srgbClr val="000000"/>
              </a:buClr>
              <a:buSzPts val="700"/>
              <a:buFont typeface="Arial"/>
              <a:buNone/>
              <a:defRPr b="1" i="0" sz="700" u="none" cap="none" strike="noStrike">
                <a:solidFill>
                  <a:schemeClr val="accent5"/>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chemeClr val="accent5"/>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chemeClr val="accent5"/>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chemeClr val="accent5"/>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chemeClr val="accent5"/>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chemeClr val="accent5"/>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chemeClr val="accent5"/>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chemeClr val="accent5"/>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chemeClr val="accent5"/>
                </a:solidFill>
                <a:latin typeface="Arial"/>
                <a:ea typeface="Arial"/>
                <a:cs typeface="Arial"/>
                <a:sym typeface="Arial"/>
              </a:defRPr>
            </a:lvl9pPr>
          </a:lstStyle>
          <a:p/>
        </p:txBody>
      </p:sp>
      <p:sp>
        <p:nvSpPr>
          <p:cNvPr id="891" name="Google Shape;891;g31245d681e9_0_1126"/>
          <p:cNvSpPr txBox="1"/>
          <p:nvPr/>
        </p:nvSpPr>
        <p:spPr>
          <a:xfrm>
            <a:off x="6474600" y="4729031"/>
            <a:ext cx="1945500" cy="198000"/>
          </a:xfrm>
          <a:prstGeom prst="rect">
            <a:avLst/>
          </a:prstGeom>
          <a:noFill/>
          <a:ln>
            <a:noFill/>
          </a:ln>
        </p:spPr>
        <p:txBody>
          <a:bodyPr anchorCtr="0" anchor="t" bIns="68575" lIns="68575" spcFirstLastPara="1" rIns="68575" wrap="square" tIns="68575">
            <a:noAutofit/>
          </a:bodyPr>
          <a:lstStyle/>
          <a:p>
            <a:pPr indent="0" lvl="0" marL="0" marR="0" rtl="0" algn="r">
              <a:lnSpc>
                <a:spcPct val="100000"/>
              </a:lnSpc>
              <a:spcBef>
                <a:spcPts val="0"/>
              </a:spcBef>
              <a:spcAft>
                <a:spcPts val="0"/>
              </a:spcAft>
              <a:buClr>
                <a:srgbClr val="000000"/>
              </a:buClr>
              <a:buSzPts val="500"/>
              <a:buFont typeface="Arial"/>
              <a:buNone/>
            </a:pPr>
            <a:r>
              <a:rPr b="0" i="0" lang="en" sz="900" u="none" cap="none" strike="noStrike">
                <a:solidFill>
                  <a:schemeClr val="accent5"/>
                </a:solidFill>
                <a:latin typeface="Arial"/>
                <a:ea typeface="Arial"/>
                <a:cs typeface="Arial"/>
                <a:sym typeface="Arial"/>
              </a:rPr>
              <a:t>Collibra | Confidential</a:t>
            </a:r>
            <a:endParaRPr b="0" i="0" sz="900" u="none" cap="none" strike="noStrike">
              <a:solidFill>
                <a:schemeClr val="accent5"/>
              </a:solidFill>
              <a:latin typeface="Arial"/>
              <a:ea typeface="Arial"/>
              <a:cs typeface="Arial"/>
              <a:sym typeface="Arial"/>
            </a:endParaRPr>
          </a:p>
        </p:txBody>
      </p:sp>
      <p:sp>
        <p:nvSpPr>
          <p:cNvPr id="892" name="Google Shape;892;g31245d681e9_0_1126"/>
          <p:cNvSpPr txBox="1"/>
          <p:nvPr>
            <p:ph idx="1" type="body"/>
          </p:nvPr>
        </p:nvSpPr>
        <p:spPr>
          <a:xfrm>
            <a:off x="5133975" y="2114550"/>
            <a:ext cx="3485100" cy="2531400"/>
          </a:xfrm>
          <a:prstGeom prst="rect">
            <a:avLst/>
          </a:prstGeom>
          <a:noFill/>
          <a:ln>
            <a:noFill/>
          </a:ln>
        </p:spPr>
        <p:txBody>
          <a:bodyPr anchorCtr="0" anchor="t" bIns="34275" lIns="0" spcFirstLastPara="1" rIns="68575" wrap="square" tIns="0">
            <a:normAutofit/>
          </a:bodyPr>
          <a:lstStyle>
            <a:lvl1pPr indent="-228600" lvl="0" marL="457200" algn="l">
              <a:lnSpc>
                <a:spcPct val="90000"/>
              </a:lnSpc>
              <a:spcBef>
                <a:spcPts val="800"/>
              </a:spcBef>
              <a:spcAft>
                <a:spcPts val="0"/>
              </a:spcAft>
              <a:buClr>
                <a:schemeClr val="accent5"/>
              </a:buClr>
              <a:buSzPts val="1100"/>
              <a:buFont typeface="Arial"/>
              <a:buNone/>
              <a:defRPr b="0" sz="1100">
                <a:latin typeface="Arial"/>
                <a:ea typeface="Arial"/>
                <a:cs typeface="Arial"/>
                <a:sym typeface="Arial"/>
              </a:defRPr>
            </a:lvl1pPr>
            <a:lvl2pPr indent="-228600" lvl="1" marL="914400" algn="l">
              <a:lnSpc>
                <a:spcPct val="90000"/>
              </a:lnSpc>
              <a:spcBef>
                <a:spcPts val="400"/>
              </a:spcBef>
              <a:spcAft>
                <a:spcPts val="0"/>
              </a:spcAft>
              <a:buSzPts val="1100"/>
              <a:buFont typeface="Arial"/>
              <a:buNone/>
              <a:defRPr b="0" sz="1100">
                <a:latin typeface="Arial"/>
                <a:ea typeface="Arial"/>
                <a:cs typeface="Arial"/>
                <a:sym typeface="Arial"/>
              </a:defRPr>
            </a:lvl2pPr>
            <a:lvl3pPr indent="-228600" lvl="2" marL="1371600" algn="l">
              <a:lnSpc>
                <a:spcPct val="90000"/>
              </a:lnSpc>
              <a:spcBef>
                <a:spcPts val="400"/>
              </a:spcBef>
              <a:spcAft>
                <a:spcPts val="0"/>
              </a:spcAft>
              <a:buSzPts val="1100"/>
              <a:buFont typeface="Arial"/>
              <a:buNone/>
              <a:defRPr b="0" sz="1100">
                <a:latin typeface="Arial"/>
                <a:ea typeface="Arial"/>
                <a:cs typeface="Arial"/>
                <a:sym typeface="Arial"/>
              </a:defRPr>
            </a:lvl3pPr>
            <a:lvl4pPr indent="-228600" lvl="3" marL="1828800" algn="l">
              <a:lnSpc>
                <a:spcPct val="90000"/>
              </a:lnSpc>
              <a:spcBef>
                <a:spcPts val="400"/>
              </a:spcBef>
              <a:spcAft>
                <a:spcPts val="0"/>
              </a:spcAft>
              <a:buSzPts val="1100"/>
              <a:buFont typeface="Arial"/>
              <a:buNone/>
              <a:defRPr b="0" sz="1100">
                <a:latin typeface="Arial"/>
                <a:ea typeface="Arial"/>
                <a:cs typeface="Arial"/>
                <a:sym typeface="Arial"/>
              </a:defRPr>
            </a:lvl4pPr>
            <a:lvl5pPr indent="-228600" lvl="4" marL="2286000" algn="l">
              <a:lnSpc>
                <a:spcPct val="90000"/>
              </a:lnSpc>
              <a:spcBef>
                <a:spcPts val="400"/>
              </a:spcBef>
              <a:spcAft>
                <a:spcPts val="0"/>
              </a:spcAft>
              <a:buSzPts val="1100"/>
              <a:buFont typeface="Arial"/>
              <a:buNone/>
              <a:defRPr b="0" sz="1100">
                <a:latin typeface="Arial"/>
                <a:ea typeface="Arial"/>
                <a:cs typeface="Arial"/>
                <a:sym typeface="Arial"/>
              </a:defRPr>
            </a:lvl5pPr>
            <a:lvl6pPr indent="-298450" lvl="5" marL="2743200" algn="l">
              <a:lnSpc>
                <a:spcPct val="90000"/>
              </a:lnSpc>
              <a:spcBef>
                <a:spcPts val="400"/>
              </a:spcBef>
              <a:spcAft>
                <a:spcPts val="0"/>
              </a:spcAft>
              <a:buClr>
                <a:schemeClr val="accent5"/>
              </a:buClr>
              <a:buSzPts val="1100"/>
              <a:buChar char="•"/>
              <a:defRPr sz="1100">
                <a:solidFill>
                  <a:schemeClr val="accent5"/>
                </a:solidFill>
              </a:defRPr>
            </a:lvl6pPr>
            <a:lvl7pPr indent="-298450" lvl="6" marL="3200400" algn="l">
              <a:lnSpc>
                <a:spcPct val="90000"/>
              </a:lnSpc>
              <a:spcBef>
                <a:spcPts val="400"/>
              </a:spcBef>
              <a:spcAft>
                <a:spcPts val="0"/>
              </a:spcAft>
              <a:buClr>
                <a:schemeClr val="accent5"/>
              </a:buClr>
              <a:buSzPts val="1100"/>
              <a:buChar char="•"/>
              <a:defRPr sz="1100">
                <a:solidFill>
                  <a:schemeClr val="accent5"/>
                </a:solidFill>
              </a:defRPr>
            </a:lvl7pPr>
            <a:lvl8pPr indent="-298450" lvl="7" marL="3657600" algn="l">
              <a:lnSpc>
                <a:spcPct val="90000"/>
              </a:lnSpc>
              <a:spcBef>
                <a:spcPts val="400"/>
              </a:spcBef>
              <a:spcAft>
                <a:spcPts val="0"/>
              </a:spcAft>
              <a:buClr>
                <a:schemeClr val="accent5"/>
              </a:buClr>
              <a:buSzPts val="1100"/>
              <a:buChar char="•"/>
              <a:defRPr sz="1100">
                <a:solidFill>
                  <a:schemeClr val="accent5"/>
                </a:solidFill>
              </a:defRPr>
            </a:lvl8pPr>
            <a:lvl9pPr indent="-298450" lvl="8" marL="4114800" algn="l">
              <a:lnSpc>
                <a:spcPct val="90000"/>
              </a:lnSpc>
              <a:spcBef>
                <a:spcPts val="400"/>
              </a:spcBef>
              <a:spcAft>
                <a:spcPts val="0"/>
              </a:spcAft>
              <a:buClr>
                <a:schemeClr val="accent5"/>
              </a:buClr>
              <a:buSzPts val="1100"/>
              <a:buChar char="•"/>
              <a:defRPr sz="1100">
                <a:solidFill>
                  <a:schemeClr val="accent5"/>
                </a:solidFill>
              </a:defRPr>
            </a:lvl9pPr>
          </a:lstStyle>
          <a:p/>
        </p:txBody>
      </p:sp>
      <p:sp>
        <p:nvSpPr>
          <p:cNvPr id="893" name="Google Shape;893;g31245d681e9_0_1126"/>
          <p:cNvSpPr txBox="1"/>
          <p:nvPr>
            <p:ph idx="2" type="title"/>
          </p:nvPr>
        </p:nvSpPr>
        <p:spPr>
          <a:xfrm>
            <a:off x="525075" y="1038225"/>
            <a:ext cx="3475500" cy="3201600"/>
          </a:xfrm>
          <a:prstGeom prst="rect">
            <a:avLst/>
          </a:prstGeom>
          <a:noFill/>
          <a:ln>
            <a:noFill/>
          </a:ln>
        </p:spPr>
        <p:txBody>
          <a:bodyPr anchorCtr="0" anchor="t" bIns="68575" lIns="0" spcFirstLastPara="1" rIns="68575" wrap="square" tIns="68575">
            <a:noAutofit/>
          </a:bodyPr>
          <a:lstStyle>
            <a:lvl1pPr lvl="0" marR="0" rtl="0" algn="l">
              <a:lnSpc>
                <a:spcPct val="100000"/>
              </a:lnSpc>
              <a:spcBef>
                <a:spcPts val="0"/>
              </a:spcBef>
              <a:spcAft>
                <a:spcPts val="0"/>
              </a:spcAft>
              <a:buClr>
                <a:srgbClr val="000000"/>
              </a:buClr>
              <a:buSzPts val="3400"/>
              <a:buFont typeface="Arial"/>
              <a:buNone/>
              <a:defRPr b="1" i="0" sz="3400" u="none" cap="none" strike="noStrike">
                <a:solidFill>
                  <a:schemeClr val="lt1"/>
                </a:solidFill>
                <a:latin typeface="Arial"/>
                <a:ea typeface="Arial"/>
                <a:cs typeface="Arial"/>
                <a:sym typeface="Arial"/>
              </a:defRPr>
            </a:lvl1pPr>
            <a:lvl2pPr lvl="1" marR="0" rtl="0" algn="l">
              <a:lnSpc>
                <a:spcPct val="900000"/>
              </a:lnSpc>
              <a:spcBef>
                <a:spcPts val="0"/>
              </a:spcBef>
              <a:spcAft>
                <a:spcPts val="0"/>
              </a:spcAft>
              <a:buClr>
                <a:srgbClr val="000000"/>
              </a:buClr>
              <a:buSzPts val="3400"/>
              <a:buFont typeface="Arial"/>
              <a:buNone/>
              <a:defRPr b="1" i="0" sz="3400" u="none" cap="none" strike="noStrike">
                <a:solidFill>
                  <a:schemeClr val="lt1"/>
                </a:solidFill>
                <a:latin typeface="Arial"/>
                <a:ea typeface="Arial"/>
                <a:cs typeface="Arial"/>
                <a:sym typeface="Arial"/>
              </a:defRPr>
            </a:lvl2pPr>
            <a:lvl3pPr lvl="2" marR="0" rtl="0" algn="l">
              <a:lnSpc>
                <a:spcPct val="900000"/>
              </a:lnSpc>
              <a:spcBef>
                <a:spcPts val="0"/>
              </a:spcBef>
              <a:spcAft>
                <a:spcPts val="0"/>
              </a:spcAft>
              <a:buClr>
                <a:srgbClr val="000000"/>
              </a:buClr>
              <a:buSzPts val="3400"/>
              <a:buFont typeface="Arial"/>
              <a:buNone/>
              <a:defRPr b="1" i="0" sz="3400" u="none" cap="none" strike="noStrike">
                <a:solidFill>
                  <a:schemeClr val="lt1"/>
                </a:solidFill>
                <a:latin typeface="Arial"/>
                <a:ea typeface="Arial"/>
                <a:cs typeface="Arial"/>
                <a:sym typeface="Arial"/>
              </a:defRPr>
            </a:lvl3pPr>
            <a:lvl4pPr lvl="3" marR="0" rtl="0" algn="l">
              <a:lnSpc>
                <a:spcPct val="900000"/>
              </a:lnSpc>
              <a:spcBef>
                <a:spcPts val="0"/>
              </a:spcBef>
              <a:spcAft>
                <a:spcPts val="0"/>
              </a:spcAft>
              <a:buClr>
                <a:srgbClr val="000000"/>
              </a:buClr>
              <a:buSzPts val="3400"/>
              <a:buFont typeface="Arial"/>
              <a:buNone/>
              <a:defRPr b="1" i="0" sz="3400" u="none" cap="none" strike="noStrike">
                <a:solidFill>
                  <a:schemeClr val="lt1"/>
                </a:solidFill>
                <a:latin typeface="Arial"/>
                <a:ea typeface="Arial"/>
                <a:cs typeface="Arial"/>
                <a:sym typeface="Arial"/>
              </a:defRPr>
            </a:lvl4pPr>
            <a:lvl5pPr lvl="4" marR="0" rtl="0" algn="l">
              <a:lnSpc>
                <a:spcPct val="900000"/>
              </a:lnSpc>
              <a:spcBef>
                <a:spcPts val="0"/>
              </a:spcBef>
              <a:spcAft>
                <a:spcPts val="0"/>
              </a:spcAft>
              <a:buClr>
                <a:srgbClr val="000000"/>
              </a:buClr>
              <a:buSzPts val="3400"/>
              <a:buFont typeface="Arial"/>
              <a:buNone/>
              <a:defRPr b="1" i="0" sz="3400" u="none" cap="none" strike="noStrike">
                <a:solidFill>
                  <a:schemeClr val="lt1"/>
                </a:solidFill>
                <a:latin typeface="Arial"/>
                <a:ea typeface="Arial"/>
                <a:cs typeface="Arial"/>
                <a:sym typeface="Arial"/>
              </a:defRPr>
            </a:lvl5pPr>
            <a:lvl6pPr lvl="5" marR="0" rtl="0" algn="l">
              <a:lnSpc>
                <a:spcPct val="900000"/>
              </a:lnSpc>
              <a:spcBef>
                <a:spcPts val="0"/>
              </a:spcBef>
              <a:spcAft>
                <a:spcPts val="0"/>
              </a:spcAft>
              <a:buClr>
                <a:srgbClr val="000000"/>
              </a:buClr>
              <a:buSzPts val="3400"/>
              <a:buFont typeface="Arial"/>
              <a:buNone/>
              <a:defRPr b="1" i="0" sz="3400" u="none" cap="none" strike="noStrike">
                <a:solidFill>
                  <a:schemeClr val="lt1"/>
                </a:solidFill>
                <a:latin typeface="Arial"/>
                <a:ea typeface="Arial"/>
                <a:cs typeface="Arial"/>
                <a:sym typeface="Arial"/>
              </a:defRPr>
            </a:lvl6pPr>
            <a:lvl7pPr lvl="6" marR="0" rtl="0" algn="l">
              <a:lnSpc>
                <a:spcPct val="900000"/>
              </a:lnSpc>
              <a:spcBef>
                <a:spcPts val="0"/>
              </a:spcBef>
              <a:spcAft>
                <a:spcPts val="0"/>
              </a:spcAft>
              <a:buClr>
                <a:srgbClr val="000000"/>
              </a:buClr>
              <a:buSzPts val="3400"/>
              <a:buFont typeface="Arial"/>
              <a:buNone/>
              <a:defRPr b="1" i="0" sz="3400" u="none" cap="none" strike="noStrike">
                <a:solidFill>
                  <a:schemeClr val="lt1"/>
                </a:solidFill>
                <a:latin typeface="Arial"/>
                <a:ea typeface="Arial"/>
                <a:cs typeface="Arial"/>
                <a:sym typeface="Arial"/>
              </a:defRPr>
            </a:lvl7pPr>
            <a:lvl8pPr lvl="7" marR="0" rtl="0" algn="l">
              <a:lnSpc>
                <a:spcPct val="900000"/>
              </a:lnSpc>
              <a:spcBef>
                <a:spcPts val="0"/>
              </a:spcBef>
              <a:spcAft>
                <a:spcPts val="0"/>
              </a:spcAft>
              <a:buClr>
                <a:srgbClr val="000000"/>
              </a:buClr>
              <a:buSzPts val="3400"/>
              <a:buFont typeface="Arial"/>
              <a:buNone/>
              <a:defRPr b="1" i="0" sz="3400" u="none" cap="none" strike="noStrike">
                <a:solidFill>
                  <a:schemeClr val="lt1"/>
                </a:solidFill>
                <a:latin typeface="Arial"/>
                <a:ea typeface="Arial"/>
                <a:cs typeface="Arial"/>
                <a:sym typeface="Arial"/>
              </a:defRPr>
            </a:lvl8pPr>
            <a:lvl9pPr lvl="8" marR="0" rtl="0" algn="l">
              <a:lnSpc>
                <a:spcPct val="900000"/>
              </a:lnSpc>
              <a:spcBef>
                <a:spcPts val="0"/>
              </a:spcBef>
              <a:spcAft>
                <a:spcPts val="0"/>
              </a:spcAft>
              <a:buClr>
                <a:srgbClr val="000000"/>
              </a:buClr>
              <a:buSzPts val="3400"/>
              <a:buFont typeface="Arial"/>
              <a:buNone/>
              <a:defRPr b="1" i="0" sz="3400" u="none" cap="none" strike="noStrike">
                <a:solidFill>
                  <a:schemeClr val="lt1"/>
                </a:solidFill>
                <a:latin typeface="Arial"/>
                <a:ea typeface="Arial"/>
                <a:cs typeface="Arial"/>
                <a:sym typeface="Arial"/>
              </a:defRPr>
            </a:lvl9pPr>
          </a:lstStyle>
          <a:p/>
        </p:txBody>
      </p:sp>
      <p:sp>
        <p:nvSpPr>
          <p:cNvPr id="894" name="Google Shape;894;g31245d681e9_0_1126"/>
          <p:cNvSpPr txBox="1"/>
          <p:nvPr>
            <p:ph idx="3" type="title"/>
          </p:nvPr>
        </p:nvSpPr>
        <p:spPr>
          <a:xfrm>
            <a:off x="5133975" y="613388"/>
            <a:ext cx="3475500" cy="823800"/>
          </a:xfrm>
          <a:prstGeom prst="rect">
            <a:avLst/>
          </a:prstGeom>
          <a:noFill/>
          <a:ln>
            <a:noFill/>
          </a:ln>
        </p:spPr>
        <p:txBody>
          <a:bodyPr anchorCtr="0" anchor="t" bIns="68575" lIns="0" spcFirstLastPara="1" rIns="68575" wrap="square" tIns="68575">
            <a:noAutofit/>
          </a:bodyPr>
          <a:lstStyle>
            <a:lvl1pPr lvl="0" marR="0" rtl="0" algn="l">
              <a:lnSpc>
                <a:spcPct val="100000"/>
              </a:lnSpc>
              <a:spcBef>
                <a:spcPts val="0"/>
              </a:spcBef>
              <a:spcAft>
                <a:spcPts val="0"/>
              </a:spcAft>
              <a:buClr>
                <a:srgbClr val="000000"/>
              </a:buClr>
              <a:buSzPts val="1800"/>
              <a:buFont typeface="Arial"/>
              <a:buNone/>
              <a:defRPr b="1" i="0" sz="18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800"/>
              <a:buFont typeface="Arial"/>
              <a:buNone/>
              <a:defRPr b="1"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800"/>
              <a:buFont typeface="Arial"/>
              <a:buNone/>
              <a:defRPr b="1"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800"/>
              <a:buFont typeface="Arial"/>
              <a:buNone/>
              <a:defRPr b="1"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800"/>
              <a:buFont typeface="Arial"/>
              <a:buNone/>
              <a:defRPr b="1"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800"/>
              <a:buFont typeface="Arial"/>
              <a:buNone/>
              <a:defRPr b="1"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800"/>
              <a:buFont typeface="Arial"/>
              <a:buNone/>
              <a:defRPr b="1"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800"/>
              <a:buFont typeface="Arial"/>
              <a:buNone/>
              <a:defRPr b="1"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800"/>
              <a:buFont typeface="Arial"/>
              <a:buNone/>
              <a:defRPr b="1" i="0" sz="1800" u="none" cap="none" strike="noStrike">
                <a:solidFill>
                  <a:srgbClr val="000000"/>
                </a:solidFill>
                <a:latin typeface="Arial"/>
                <a:ea typeface="Arial"/>
                <a:cs typeface="Arial"/>
                <a:sym typeface="Arial"/>
              </a:defRPr>
            </a:lvl9pPr>
          </a:lstStyle>
          <a:p/>
        </p:txBody>
      </p:sp>
      <p:sp>
        <p:nvSpPr>
          <p:cNvPr id="895" name="Google Shape;895;g31245d681e9_0_1126"/>
          <p:cNvSpPr txBox="1"/>
          <p:nvPr>
            <p:ph idx="4" type="title"/>
          </p:nvPr>
        </p:nvSpPr>
        <p:spPr>
          <a:xfrm>
            <a:off x="5133938" y="1587244"/>
            <a:ext cx="3485100" cy="527400"/>
          </a:xfrm>
          <a:prstGeom prst="rect">
            <a:avLst/>
          </a:prstGeom>
          <a:noFill/>
          <a:ln>
            <a:noFill/>
          </a:ln>
        </p:spPr>
        <p:txBody>
          <a:bodyPr anchorCtr="0" anchor="t" bIns="68575" lIns="0" spcFirstLastPara="1" rIns="68575" wrap="square" tIns="0">
            <a:noAutofit/>
          </a:bodyPr>
          <a:lstStyle>
            <a:lvl1pPr lvl="0" marR="0" rtl="0" algn="l">
              <a:lnSpc>
                <a:spcPct val="100000"/>
              </a:lnSpc>
              <a:spcBef>
                <a:spcPts val="0"/>
              </a:spcBef>
              <a:spcAft>
                <a:spcPts val="0"/>
              </a:spcAft>
              <a:buClr>
                <a:srgbClr val="000000"/>
              </a:buClr>
              <a:buSzPts val="1100"/>
              <a:buFont typeface="Arial"/>
              <a:buNone/>
              <a:defRPr b="1"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Tree>
  </p:cSld>
  <p:clrMapOvr>
    <a:masterClrMapping/>
  </p:clrMapOvr>
  <p:extLst>
    <p:ext uri="{DCECCB84-F9BA-43D5-87BE-67443E8EF086}">
      <p15:sldGuideLst>
        <p15:guide id="1" orient="horz" pos="1332">
          <p15:clr>
            <a:srgbClr val="FBAE40"/>
          </p15:clr>
        </p15:guide>
        <p15:guide id="2" pos="2412">
          <p15:clr>
            <a:srgbClr val="FBAE40"/>
          </p15:clr>
        </p15:guide>
      </p15:sldGuideLst>
    </p:ext>
  </p:extLst>
</p:sldLayout>
</file>

<file path=ppt/slideLayouts/slideLayout1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Agenda Layout 2">
  <p:cSld name="CUSTOM_3_1">
    <p:bg>
      <p:bgPr>
        <a:solidFill>
          <a:schemeClr val="accent1"/>
        </a:solidFill>
      </p:bgPr>
    </p:bg>
    <p:spTree>
      <p:nvGrpSpPr>
        <p:cNvPr id="896" name="Shape 896"/>
        <p:cNvGrpSpPr/>
        <p:nvPr/>
      </p:nvGrpSpPr>
      <p:grpSpPr>
        <a:xfrm>
          <a:off x="0" y="0"/>
          <a:ext cx="0" cy="0"/>
          <a:chOff x="0" y="0"/>
          <a:chExt cx="0" cy="0"/>
        </a:xfrm>
      </p:grpSpPr>
      <p:pic>
        <p:nvPicPr>
          <p:cNvPr id="897" name="Google Shape;897;g31245d681e9_0_1136"/>
          <p:cNvPicPr preferRelativeResize="0"/>
          <p:nvPr/>
        </p:nvPicPr>
        <p:blipFill rotWithShape="1">
          <a:blip r:embed="rId2">
            <a:alphaModFix/>
          </a:blip>
          <a:srcRect b="0" l="0" r="0" t="0"/>
          <a:stretch/>
        </p:blipFill>
        <p:spPr>
          <a:xfrm>
            <a:off x="276650" y="4783275"/>
            <a:ext cx="962086" cy="226373"/>
          </a:xfrm>
          <a:prstGeom prst="rect">
            <a:avLst/>
          </a:prstGeom>
          <a:noFill/>
          <a:ln>
            <a:noFill/>
          </a:ln>
        </p:spPr>
      </p:pic>
      <p:sp>
        <p:nvSpPr>
          <p:cNvPr id="898" name="Google Shape;898;g31245d681e9_0_1136"/>
          <p:cNvSpPr txBox="1"/>
          <p:nvPr>
            <p:ph idx="12" type="sldNum"/>
          </p:nvPr>
        </p:nvSpPr>
        <p:spPr>
          <a:xfrm>
            <a:off x="8320058" y="4663221"/>
            <a:ext cx="548700" cy="393600"/>
          </a:xfrm>
          <a:prstGeom prst="rect">
            <a:avLst/>
          </a:prstGeom>
          <a:noFill/>
          <a:ln>
            <a:noFill/>
          </a:ln>
        </p:spPr>
        <p:txBody>
          <a:bodyPr anchorCtr="0" anchor="ctr" bIns="91400" lIns="91400" spcFirstLastPara="1" rIns="91400" wrap="square" tIns="91400">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chemeClr val="accent4"/>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chemeClr val="accent4"/>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chemeClr val="accent4"/>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chemeClr val="accent4"/>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chemeClr val="accent4"/>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chemeClr val="accent4"/>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chemeClr val="accent4"/>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chemeClr val="accent4"/>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chemeClr val="accent4"/>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
        <p:nvSpPr>
          <p:cNvPr id="899" name="Google Shape;899;g31245d681e9_0_1136"/>
          <p:cNvSpPr txBox="1"/>
          <p:nvPr>
            <p:ph type="title"/>
          </p:nvPr>
        </p:nvSpPr>
        <p:spPr>
          <a:xfrm>
            <a:off x="788325" y="624200"/>
            <a:ext cx="7531800" cy="393600"/>
          </a:xfrm>
          <a:prstGeom prst="rect">
            <a:avLst/>
          </a:prstGeom>
          <a:noFill/>
          <a:ln>
            <a:noFill/>
          </a:ln>
        </p:spPr>
        <p:txBody>
          <a:bodyPr anchorCtr="0" anchor="b" bIns="91400" lIns="91400" spcFirstLastPara="1" rIns="91400" wrap="square" tIns="91400">
            <a:noAutofit/>
          </a:bodyPr>
          <a:lstStyle>
            <a:lvl1pPr lvl="0" marR="0" rtl="0" algn="l">
              <a:lnSpc>
                <a:spcPct val="100000"/>
              </a:lnSpc>
              <a:spcBef>
                <a:spcPts val="0"/>
              </a:spcBef>
              <a:spcAft>
                <a:spcPts val="0"/>
              </a:spcAft>
              <a:buClr>
                <a:srgbClr val="71BE00"/>
              </a:buClr>
              <a:buSzPts val="2800"/>
              <a:buFont typeface="Arial"/>
              <a:buChar char="●"/>
              <a:defRPr b="0" i="0" sz="2800" u="none" cap="none" strike="noStrike">
                <a:solidFill>
                  <a:srgbClr val="71BE00"/>
                </a:solidFill>
                <a:latin typeface="Arial"/>
                <a:ea typeface="Arial"/>
                <a:cs typeface="Arial"/>
                <a:sym typeface="Arial"/>
              </a:defRPr>
            </a:lvl1pPr>
            <a:lvl2pPr lvl="1" marR="0" rtl="0" algn="l">
              <a:lnSpc>
                <a:spcPct val="100000"/>
              </a:lnSpc>
              <a:spcBef>
                <a:spcPts val="0"/>
              </a:spcBef>
              <a:spcAft>
                <a:spcPts val="0"/>
              </a:spcAft>
              <a:buClr>
                <a:srgbClr val="71BE00"/>
              </a:buClr>
              <a:buSzPts val="2800"/>
              <a:buFont typeface="Arial"/>
              <a:buChar char="○"/>
              <a:defRPr b="0" i="0" sz="2800" u="none" cap="none" strike="noStrike">
                <a:solidFill>
                  <a:srgbClr val="71BE00"/>
                </a:solidFill>
                <a:latin typeface="Arial"/>
                <a:ea typeface="Arial"/>
                <a:cs typeface="Arial"/>
                <a:sym typeface="Arial"/>
              </a:defRPr>
            </a:lvl2pPr>
            <a:lvl3pPr lvl="2" marR="0" rtl="0" algn="l">
              <a:lnSpc>
                <a:spcPct val="100000"/>
              </a:lnSpc>
              <a:spcBef>
                <a:spcPts val="0"/>
              </a:spcBef>
              <a:spcAft>
                <a:spcPts val="0"/>
              </a:spcAft>
              <a:buClr>
                <a:srgbClr val="71BE00"/>
              </a:buClr>
              <a:buSzPts val="2800"/>
              <a:buFont typeface="Arial"/>
              <a:buChar char="■"/>
              <a:defRPr b="0" i="0" sz="2800" u="none" cap="none" strike="noStrike">
                <a:solidFill>
                  <a:srgbClr val="71BE00"/>
                </a:solidFill>
                <a:latin typeface="Arial"/>
                <a:ea typeface="Arial"/>
                <a:cs typeface="Arial"/>
                <a:sym typeface="Arial"/>
              </a:defRPr>
            </a:lvl3pPr>
            <a:lvl4pPr lvl="3" marR="0" rtl="0" algn="l">
              <a:lnSpc>
                <a:spcPct val="100000"/>
              </a:lnSpc>
              <a:spcBef>
                <a:spcPts val="0"/>
              </a:spcBef>
              <a:spcAft>
                <a:spcPts val="0"/>
              </a:spcAft>
              <a:buClr>
                <a:srgbClr val="71BE00"/>
              </a:buClr>
              <a:buSzPts val="2800"/>
              <a:buFont typeface="Arial"/>
              <a:buChar char="●"/>
              <a:defRPr b="0" i="0" sz="2800" u="none" cap="none" strike="noStrike">
                <a:solidFill>
                  <a:srgbClr val="71BE00"/>
                </a:solidFill>
                <a:latin typeface="Arial"/>
                <a:ea typeface="Arial"/>
                <a:cs typeface="Arial"/>
                <a:sym typeface="Arial"/>
              </a:defRPr>
            </a:lvl4pPr>
            <a:lvl5pPr lvl="4" marR="0" rtl="0" algn="l">
              <a:lnSpc>
                <a:spcPct val="100000"/>
              </a:lnSpc>
              <a:spcBef>
                <a:spcPts val="0"/>
              </a:spcBef>
              <a:spcAft>
                <a:spcPts val="0"/>
              </a:spcAft>
              <a:buClr>
                <a:srgbClr val="71BE00"/>
              </a:buClr>
              <a:buSzPts val="2800"/>
              <a:buFont typeface="Arial"/>
              <a:buChar char="○"/>
              <a:defRPr b="0" i="0" sz="2800" u="none" cap="none" strike="noStrike">
                <a:solidFill>
                  <a:srgbClr val="71BE00"/>
                </a:solidFill>
                <a:latin typeface="Arial"/>
                <a:ea typeface="Arial"/>
                <a:cs typeface="Arial"/>
                <a:sym typeface="Arial"/>
              </a:defRPr>
            </a:lvl5pPr>
            <a:lvl6pPr lvl="5" marR="0" rtl="0" algn="l">
              <a:lnSpc>
                <a:spcPct val="100000"/>
              </a:lnSpc>
              <a:spcBef>
                <a:spcPts val="0"/>
              </a:spcBef>
              <a:spcAft>
                <a:spcPts val="0"/>
              </a:spcAft>
              <a:buClr>
                <a:srgbClr val="71BE00"/>
              </a:buClr>
              <a:buSzPts val="2800"/>
              <a:buFont typeface="Arial"/>
              <a:buChar char="■"/>
              <a:defRPr b="0" i="0" sz="2800" u="none" cap="none" strike="noStrike">
                <a:solidFill>
                  <a:srgbClr val="71BE00"/>
                </a:solidFill>
                <a:latin typeface="Arial"/>
                <a:ea typeface="Arial"/>
                <a:cs typeface="Arial"/>
                <a:sym typeface="Arial"/>
              </a:defRPr>
            </a:lvl6pPr>
            <a:lvl7pPr lvl="6" marR="0" rtl="0" algn="l">
              <a:lnSpc>
                <a:spcPct val="100000"/>
              </a:lnSpc>
              <a:spcBef>
                <a:spcPts val="0"/>
              </a:spcBef>
              <a:spcAft>
                <a:spcPts val="0"/>
              </a:spcAft>
              <a:buClr>
                <a:srgbClr val="71BE00"/>
              </a:buClr>
              <a:buSzPts val="2800"/>
              <a:buFont typeface="Arial"/>
              <a:buChar char="●"/>
              <a:defRPr b="0" i="0" sz="2800" u="none" cap="none" strike="noStrike">
                <a:solidFill>
                  <a:srgbClr val="71BE00"/>
                </a:solidFill>
                <a:latin typeface="Arial"/>
                <a:ea typeface="Arial"/>
                <a:cs typeface="Arial"/>
                <a:sym typeface="Arial"/>
              </a:defRPr>
            </a:lvl7pPr>
            <a:lvl8pPr lvl="7" marR="0" rtl="0" algn="l">
              <a:lnSpc>
                <a:spcPct val="100000"/>
              </a:lnSpc>
              <a:spcBef>
                <a:spcPts val="0"/>
              </a:spcBef>
              <a:spcAft>
                <a:spcPts val="0"/>
              </a:spcAft>
              <a:buClr>
                <a:srgbClr val="71BE00"/>
              </a:buClr>
              <a:buSzPts val="2800"/>
              <a:buFont typeface="Arial"/>
              <a:buChar char="○"/>
              <a:defRPr b="0" i="0" sz="2800" u="none" cap="none" strike="noStrike">
                <a:solidFill>
                  <a:srgbClr val="71BE00"/>
                </a:solidFill>
                <a:latin typeface="Arial"/>
                <a:ea typeface="Arial"/>
                <a:cs typeface="Arial"/>
                <a:sym typeface="Arial"/>
              </a:defRPr>
            </a:lvl8pPr>
            <a:lvl9pPr lvl="8" marR="0" rtl="0" algn="l">
              <a:lnSpc>
                <a:spcPct val="100000"/>
              </a:lnSpc>
              <a:spcBef>
                <a:spcPts val="0"/>
              </a:spcBef>
              <a:spcAft>
                <a:spcPts val="0"/>
              </a:spcAft>
              <a:buClr>
                <a:srgbClr val="71BE00"/>
              </a:buClr>
              <a:buSzPts val="2800"/>
              <a:buFont typeface="Arial"/>
              <a:buChar char="■"/>
              <a:defRPr b="0" i="0" sz="2800" u="none" cap="none" strike="noStrike">
                <a:solidFill>
                  <a:srgbClr val="71BE00"/>
                </a:solidFill>
                <a:latin typeface="Arial"/>
                <a:ea typeface="Arial"/>
                <a:cs typeface="Arial"/>
                <a:sym typeface="Arial"/>
              </a:defRPr>
            </a:lvl9pPr>
          </a:lstStyle>
          <a:p/>
        </p:txBody>
      </p:sp>
      <p:sp>
        <p:nvSpPr>
          <p:cNvPr id="900" name="Google Shape;900;g31245d681e9_0_1136"/>
          <p:cNvSpPr txBox="1"/>
          <p:nvPr/>
        </p:nvSpPr>
        <p:spPr>
          <a:xfrm>
            <a:off x="6043550" y="4713771"/>
            <a:ext cx="2676600" cy="292500"/>
          </a:xfrm>
          <a:prstGeom prst="rect">
            <a:avLst/>
          </a:prstGeom>
          <a:noFill/>
          <a:ln>
            <a:noFill/>
          </a:ln>
        </p:spPr>
        <p:txBody>
          <a:bodyPr anchorCtr="0" anchor="t" bIns="91400" lIns="91400" spcFirstLastPara="1" rIns="91400" wrap="square" tIns="91400">
            <a:spAutoFit/>
          </a:bodyPr>
          <a:lstStyle/>
          <a:p>
            <a:pPr indent="0" lvl="0" marL="0" marR="0" rtl="0" algn="ctr">
              <a:lnSpc>
                <a:spcPct val="115000"/>
              </a:lnSpc>
              <a:spcBef>
                <a:spcPts val="0"/>
              </a:spcBef>
              <a:spcAft>
                <a:spcPts val="0"/>
              </a:spcAft>
              <a:buClr>
                <a:srgbClr val="000000"/>
              </a:buClr>
              <a:buSzPts val="700"/>
              <a:buFont typeface="Arial"/>
              <a:buNone/>
            </a:pPr>
            <a:r>
              <a:rPr b="0" i="0" lang="en" sz="700" u="none" cap="none" strike="noStrike">
                <a:solidFill>
                  <a:schemeClr val="accent4"/>
                </a:solidFill>
                <a:latin typeface="Arial"/>
                <a:ea typeface="Arial"/>
                <a:cs typeface="Arial"/>
                <a:sym typeface="Arial"/>
              </a:rPr>
              <a:t>Copyright © 2022, Collibra. All rights reserved.</a:t>
            </a:r>
            <a:endParaRPr b="0" i="0" sz="1400" u="none" cap="none" strike="noStrike">
              <a:solidFill>
                <a:schemeClr val="accent4"/>
              </a:solidFill>
              <a:latin typeface="Arial"/>
              <a:ea typeface="Arial"/>
              <a:cs typeface="Arial"/>
              <a:sym typeface="Arial"/>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1">
  <p:cSld name="1_Title and Content">
    <p:bg>
      <p:bgPr>
        <a:solidFill>
          <a:srgbClr val="002C42"/>
        </a:solidFill>
      </p:bgPr>
    </p:bg>
    <p:spTree>
      <p:nvGrpSpPr>
        <p:cNvPr id="901" name="Shape 901"/>
        <p:cNvGrpSpPr/>
        <p:nvPr/>
      </p:nvGrpSpPr>
      <p:grpSpPr>
        <a:xfrm>
          <a:off x="0" y="0"/>
          <a:ext cx="0" cy="0"/>
          <a:chOff x="0" y="0"/>
          <a:chExt cx="0" cy="0"/>
        </a:xfrm>
      </p:grpSpPr>
      <p:pic>
        <p:nvPicPr>
          <p:cNvPr descr="A picture containing night sky&#10;&#10;Description automatically generated" id="902" name="Google Shape;902;g31245d681e9_0_1141"/>
          <p:cNvPicPr preferRelativeResize="0"/>
          <p:nvPr/>
        </p:nvPicPr>
        <p:blipFill rotWithShape="1">
          <a:blip r:embed="rId2">
            <a:alphaModFix/>
          </a:blip>
          <a:srcRect b="0" l="0" r="0" t="0"/>
          <a:stretch/>
        </p:blipFill>
        <p:spPr>
          <a:xfrm>
            <a:off x="36368" y="-1"/>
            <a:ext cx="9098525" cy="5158957"/>
          </a:xfrm>
          <a:prstGeom prst="rect">
            <a:avLst/>
          </a:prstGeom>
          <a:noFill/>
          <a:ln>
            <a:noFill/>
          </a:ln>
        </p:spPr>
      </p:pic>
      <p:sp>
        <p:nvSpPr>
          <p:cNvPr id="903" name="Google Shape;903;g31245d681e9_0_1141"/>
          <p:cNvSpPr txBox="1"/>
          <p:nvPr>
            <p:ph idx="11" type="ftr"/>
          </p:nvPr>
        </p:nvSpPr>
        <p:spPr>
          <a:xfrm>
            <a:off x="1411049" y="4822102"/>
            <a:ext cx="3880500" cy="221700"/>
          </a:xfrm>
          <a:prstGeom prst="rect">
            <a:avLst/>
          </a:prstGeom>
          <a:noFill/>
          <a:ln>
            <a:noFill/>
          </a:ln>
        </p:spPr>
        <p:txBody>
          <a:bodyPr anchorCtr="0" anchor="ctr"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100" u="none" cap="none" strike="noStrike">
                <a:solidFill>
                  <a:schemeClr val="accent5"/>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904" name="Google Shape;904;g31245d681e9_0_1141"/>
          <p:cNvSpPr txBox="1"/>
          <p:nvPr>
            <p:ph idx="1" type="body"/>
          </p:nvPr>
        </p:nvSpPr>
        <p:spPr>
          <a:xfrm>
            <a:off x="342900" y="1428749"/>
            <a:ext cx="8458200" cy="30861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300"/>
              </a:spcBef>
              <a:spcAft>
                <a:spcPts val="0"/>
              </a:spcAft>
              <a:buClr>
                <a:schemeClr val="lt1"/>
              </a:buClr>
              <a:buSzPts val="1400"/>
              <a:buNone/>
              <a:defRPr>
                <a:solidFill>
                  <a:schemeClr val="lt2"/>
                </a:solidFill>
              </a:defRPr>
            </a:lvl1pPr>
            <a:lvl2pPr indent="-228600" lvl="1" marL="914400" algn="l">
              <a:lnSpc>
                <a:spcPct val="90000"/>
              </a:lnSpc>
              <a:spcBef>
                <a:spcPts val="300"/>
              </a:spcBef>
              <a:spcAft>
                <a:spcPts val="0"/>
              </a:spcAft>
              <a:buClr>
                <a:schemeClr val="accent6"/>
              </a:buClr>
              <a:buSzPts val="1400"/>
              <a:buNone/>
              <a:defRPr/>
            </a:lvl2pPr>
            <a:lvl3pPr indent="-228600" lvl="2" marL="1371600" algn="l">
              <a:lnSpc>
                <a:spcPct val="140000"/>
              </a:lnSpc>
              <a:spcBef>
                <a:spcPts val="500"/>
              </a:spcBef>
              <a:spcAft>
                <a:spcPts val="0"/>
              </a:spcAft>
              <a:buClr>
                <a:schemeClr val="accent6"/>
              </a:buClr>
              <a:buSzPts val="1400"/>
              <a:buNone/>
              <a:defRPr/>
            </a:lvl3pPr>
            <a:lvl4pPr indent="-228600" lvl="3" marL="1828800" algn="l">
              <a:lnSpc>
                <a:spcPct val="130000"/>
              </a:lnSpc>
              <a:spcBef>
                <a:spcPts val="300"/>
              </a:spcBef>
              <a:spcAft>
                <a:spcPts val="0"/>
              </a:spcAft>
              <a:buClr>
                <a:schemeClr val="lt1"/>
              </a:buClr>
              <a:buSzPts val="1400"/>
              <a:buNone/>
              <a:defRPr/>
            </a:lvl4pPr>
            <a:lvl5pPr indent="-317500" lvl="4" marL="2286000" algn="l">
              <a:lnSpc>
                <a:spcPct val="120000"/>
              </a:lnSpc>
              <a:spcBef>
                <a:spcPts val="300"/>
              </a:spcBef>
              <a:spcAft>
                <a:spcPts val="0"/>
              </a:spcAft>
              <a:buSzPts val="1400"/>
              <a:buChar char="•"/>
              <a:defRPr/>
            </a:lvl5pPr>
            <a:lvl6pPr indent="-317500" lvl="5" marL="2743200" algn="l">
              <a:lnSpc>
                <a:spcPct val="110000"/>
              </a:lnSpc>
              <a:spcBef>
                <a:spcPts val="300"/>
              </a:spcBef>
              <a:spcAft>
                <a:spcPts val="0"/>
              </a:spcAft>
              <a:buSzPts val="1400"/>
              <a:buChar char="–"/>
              <a:defRPr/>
            </a:lvl6pPr>
            <a:lvl7pPr indent="-228600" lvl="6" marL="3200400" algn="l">
              <a:lnSpc>
                <a:spcPct val="80000"/>
              </a:lnSpc>
              <a:spcBef>
                <a:spcPts val="900"/>
              </a:spcBef>
              <a:spcAft>
                <a:spcPts val="0"/>
              </a:spcAft>
              <a:buClr>
                <a:schemeClr val="accent6"/>
              </a:buClr>
              <a:buSzPts val="1400"/>
              <a:buNone/>
              <a:defRPr/>
            </a:lvl7pPr>
            <a:lvl8pPr indent="-228600" lvl="7" marL="3657600" algn="l">
              <a:lnSpc>
                <a:spcPct val="100000"/>
              </a:lnSpc>
              <a:spcBef>
                <a:spcPts val="500"/>
              </a:spcBef>
              <a:spcAft>
                <a:spcPts val="0"/>
              </a:spcAft>
              <a:buClr>
                <a:schemeClr val="accent6"/>
              </a:buClr>
              <a:buSzPts val="1400"/>
              <a:buNone/>
              <a:defRPr/>
            </a:lvl8pPr>
            <a:lvl9pPr indent="-317500" lvl="8" marL="4114800" algn="l">
              <a:lnSpc>
                <a:spcPct val="90000"/>
              </a:lnSpc>
              <a:spcBef>
                <a:spcPts val="400"/>
              </a:spcBef>
              <a:spcAft>
                <a:spcPts val="0"/>
              </a:spcAft>
              <a:buClr>
                <a:schemeClr val="lt1"/>
              </a:buClr>
              <a:buSzPts val="1400"/>
              <a:buChar char="•"/>
              <a:defRPr/>
            </a:lvl9pPr>
          </a:lstStyle>
          <a:p/>
        </p:txBody>
      </p:sp>
      <p:sp>
        <p:nvSpPr>
          <p:cNvPr id="905" name="Google Shape;905;g31245d681e9_0_1141"/>
          <p:cNvSpPr txBox="1"/>
          <p:nvPr>
            <p:ph type="title"/>
          </p:nvPr>
        </p:nvSpPr>
        <p:spPr>
          <a:xfrm>
            <a:off x="342901" y="307569"/>
            <a:ext cx="8458200" cy="667500"/>
          </a:xfrm>
          <a:prstGeom prst="rect">
            <a:avLst/>
          </a:prstGeom>
          <a:noFill/>
          <a:ln>
            <a:noFill/>
          </a:ln>
        </p:spPr>
        <p:txBody>
          <a:bodyPr anchorCtr="0" anchor="t" bIns="0" lIns="0" spcFirstLastPara="1" rIns="0" wrap="square" tIns="0">
            <a:noAutofit/>
          </a:bodyPr>
          <a:lstStyle>
            <a:lvl1pPr lvl="0" marR="0" rtl="0" algn="l">
              <a:lnSpc>
                <a:spcPct val="85000"/>
              </a:lnSpc>
              <a:spcBef>
                <a:spcPts val="0"/>
              </a:spcBef>
              <a:spcAft>
                <a:spcPts val="0"/>
              </a:spcAft>
              <a:buClr>
                <a:schemeClr val="lt2"/>
              </a:buClr>
              <a:buSzPts val="1400"/>
              <a:buFont typeface="Arial"/>
              <a:buNone/>
              <a:defRPr b="0" i="0" sz="1100" u="none" cap="none" strike="noStrike">
                <a:solidFill>
                  <a:schemeClr val="lt2"/>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906" name="Google Shape;906;g31245d681e9_0_1141"/>
          <p:cNvSpPr txBox="1"/>
          <p:nvPr/>
        </p:nvSpPr>
        <p:spPr>
          <a:xfrm>
            <a:off x="6926580" y="4810639"/>
            <a:ext cx="1643100" cy="221700"/>
          </a:xfrm>
          <a:prstGeom prst="rect">
            <a:avLst/>
          </a:prstGeom>
          <a:no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500"/>
              <a:buFont typeface="Arial"/>
              <a:buNone/>
            </a:pPr>
            <a:r>
              <a:rPr b="0" i="0" lang="en" sz="500" u="none" cap="none" strike="noStrike">
                <a:solidFill>
                  <a:schemeClr val="accent4"/>
                </a:solidFill>
                <a:latin typeface="Arial"/>
                <a:ea typeface="Arial"/>
                <a:cs typeface="Arial"/>
                <a:sym typeface="Arial"/>
              </a:rPr>
              <a:t>Copyright © 2022, Collibra. All rights reserved.</a:t>
            </a:r>
            <a:endParaRPr b="0" i="0" sz="1100" u="none" cap="none" strike="noStrike">
              <a:solidFill>
                <a:srgbClr val="000000"/>
              </a:solidFill>
              <a:latin typeface="Arial"/>
              <a:ea typeface="Arial"/>
              <a:cs typeface="Arial"/>
              <a:sym typeface="Arial"/>
            </a:endParaRPr>
          </a:p>
        </p:txBody>
      </p:sp>
      <p:sp>
        <p:nvSpPr>
          <p:cNvPr id="907" name="Google Shape;907;g31245d681e9_0_1141"/>
          <p:cNvSpPr txBox="1"/>
          <p:nvPr/>
        </p:nvSpPr>
        <p:spPr>
          <a:xfrm>
            <a:off x="8569842" y="4810639"/>
            <a:ext cx="317100" cy="221700"/>
          </a:xfrm>
          <a:prstGeom prst="rect">
            <a:avLst/>
          </a:prstGeom>
          <a:noFill/>
          <a:ln>
            <a:noFill/>
          </a:ln>
        </p:spPr>
        <p:txBody>
          <a:bodyPr anchorCtr="0" anchor="ctr" bIns="34275" lIns="0" spcFirstLastPara="1" rIns="0" wrap="square" tIns="34275">
            <a:noAutofit/>
          </a:bodyPr>
          <a:lstStyle/>
          <a:p>
            <a:pPr indent="0" lvl="0" marL="0" marR="0" rtl="0" algn="ctr">
              <a:lnSpc>
                <a:spcPct val="100000"/>
              </a:lnSpc>
              <a:spcBef>
                <a:spcPts val="0"/>
              </a:spcBef>
              <a:spcAft>
                <a:spcPts val="0"/>
              </a:spcAft>
              <a:buClr>
                <a:srgbClr val="000000"/>
              </a:buClr>
              <a:buSzPts val="500"/>
              <a:buFont typeface="Arial"/>
              <a:buNone/>
            </a:pPr>
            <a:fld id="{00000000-1234-1234-1234-123412341234}" type="slidenum">
              <a:rPr b="0" i="0" lang="en" sz="500" u="none" cap="none" strike="noStrike">
                <a:solidFill>
                  <a:schemeClr val="accent2"/>
                </a:solidFill>
                <a:latin typeface="Arial"/>
                <a:ea typeface="Arial"/>
                <a:cs typeface="Arial"/>
                <a:sym typeface="Arial"/>
              </a:rPr>
              <a:t>‹#›</a:t>
            </a:fld>
            <a:endParaRPr b="0" i="0" sz="500" u="none" cap="none" strike="noStrike">
              <a:solidFill>
                <a:schemeClr val="accent2"/>
              </a:solidFill>
              <a:latin typeface="Arial"/>
              <a:ea typeface="Arial"/>
              <a:cs typeface="Arial"/>
              <a:sym typeface="Arial"/>
            </a:endParaRPr>
          </a:p>
        </p:txBody>
      </p:sp>
      <p:pic>
        <p:nvPicPr>
          <p:cNvPr descr="A picture containing text, clipart&#10;&#10;Description automatically generated" id="908" name="Google Shape;908;g31245d681e9_0_1141"/>
          <p:cNvPicPr preferRelativeResize="0"/>
          <p:nvPr/>
        </p:nvPicPr>
        <p:blipFill rotWithShape="1">
          <a:blip r:embed="rId3">
            <a:alphaModFix/>
          </a:blip>
          <a:srcRect b="0" l="0" r="0" t="0"/>
          <a:stretch/>
        </p:blipFill>
        <p:spPr>
          <a:xfrm>
            <a:off x="342900" y="4810639"/>
            <a:ext cx="976135" cy="149369"/>
          </a:xfrm>
          <a:prstGeom prst="rect">
            <a:avLst/>
          </a:prstGeom>
          <a:noFill/>
          <a:ln>
            <a:noFill/>
          </a:ln>
        </p:spPr>
      </p:pic>
    </p:spTree>
  </p:cSld>
  <p:clrMapOvr>
    <a:masterClrMapping/>
  </p:clrMapOvr>
  <p:extLst>
    <p:ext uri="{DCECCB84-F9BA-43D5-87BE-67443E8EF086}">
      <p15:sldGuideLst>
        <p15:guide id="1" orient="horz" pos="1620">
          <p15:clr>
            <a:srgbClr val="FBAE40"/>
          </p15:clr>
        </p15:guide>
      </p15:sldGuideLst>
    </p:ext>
  </p:extLst>
</p:sldLayout>
</file>

<file path=ppt/slideLayouts/slideLayout1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Basic Content Layout 1">
  <p:cSld name="TITLE_AND_BODY_6">
    <p:bg>
      <p:bgPr>
        <a:solidFill>
          <a:schemeClr val="lt1"/>
        </a:solidFill>
      </p:bgPr>
    </p:bg>
    <p:spTree>
      <p:nvGrpSpPr>
        <p:cNvPr id="913" name="Shape 913"/>
        <p:cNvGrpSpPr/>
        <p:nvPr/>
      </p:nvGrpSpPr>
      <p:grpSpPr>
        <a:xfrm>
          <a:off x="0" y="0"/>
          <a:ext cx="0" cy="0"/>
          <a:chOff x="0" y="0"/>
          <a:chExt cx="0" cy="0"/>
        </a:xfrm>
      </p:grpSpPr>
      <p:sp>
        <p:nvSpPr>
          <p:cNvPr id="914" name="Google Shape;914;p37"/>
          <p:cNvSpPr txBox="1"/>
          <p:nvPr>
            <p:ph type="title"/>
          </p:nvPr>
        </p:nvSpPr>
        <p:spPr>
          <a:xfrm>
            <a:off x="331125" y="271325"/>
            <a:ext cx="8388900" cy="4383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SzPts val="2800"/>
              <a:buNone/>
              <a:defRPr sz="2800"/>
            </a:lvl1pPr>
            <a:lvl2pPr lvl="1" algn="l">
              <a:lnSpc>
                <a:spcPct val="85000"/>
              </a:lnSpc>
              <a:spcBef>
                <a:spcPts val="0"/>
              </a:spcBef>
              <a:spcAft>
                <a:spcPts val="0"/>
              </a:spcAft>
              <a:buSzPts val="2800"/>
              <a:buNone/>
              <a:defRPr sz="2800"/>
            </a:lvl2pPr>
            <a:lvl3pPr lvl="2" algn="l">
              <a:lnSpc>
                <a:spcPct val="85000"/>
              </a:lnSpc>
              <a:spcBef>
                <a:spcPts val="0"/>
              </a:spcBef>
              <a:spcAft>
                <a:spcPts val="0"/>
              </a:spcAft>
              <a:buSzPts val="2800"/>
              <a:buNone/>
              <a:defRPr sz="2800"/>
            </a:lvl3pPr>
            <a:lvl4pPr lvl="3" algn="l">
              <a:lnSpc>
                <a:spcPct val="85000"/>
              </a:lnSpc>
              <a:spcBef>
                <a:spcPts val="0"/>
              </a:spcBef>
              <a:spcAft>
                <a:spcPts val="0"/>
              </a:spcAft>
              <a:buSzPts val="2800"/>
              <a:buNone/>
              <a:defRPr sz="2800"/>
            </a:lvl4pPr>
            <a:lvl5pPr lvl="4" algn="l">
              <a:lnSpc>
                <a:spcPct val="85000"/>
              </a:lnSpc>
              <a:spcBef>
                <a:spcPts val="0"/>
              </a:spcBef>
              <a:spcAft>
                <a:spcPts val="0"/>
              </a:spcAft>
              <a:buSzPts val="2800"/>
              <a:buNone/>
              <a:defRPr sz="2800"/>
            </a:lvl5pPr>
            <a:lvl6pPr lvl="5" algn="l">
              <a:lnSpc>
                <a:spcPct val="85000"/>
              </a:lnSpc>
              <a:spcBef>
                <a:spcPts val="0"/>
              </a:spcBef>
              <a:spcAft>
                <a:spcPts val="0"/>
              </a:spcAft>
              <a:buSzPts val="2800"/>
              <a:buNone/>
              <a:defRPr sz="2800"/>
            </a:lvl6pPr>
            <a:lvl7pPr lvl="6" algn="l">
              <a:lnSpc>
                <a:spcPct val="85000"/>
              </a:lnSpc>
              <a:spcBef>
                <a:spcPts val="0"/>
              </a:spcBef>
              <a:spcAft>
                <a:spcPts val="0"/>
              </a:spcAft>
              <a:buSzPts val="2800"/>
              <a:buNone/>
              <a:defRPr sz="2800"/>
            </a:lvl7pPr>
            <a:lvl8pPr lvl="7" algn="l">
              <a:lnSpc>
                <a:spcPct val="85000"/>
              </a:lnSpc>
              <a:spcBef>
                <a:spcPts val="0"/>
              </a:spcBef>
              <a:spcAft>
                <a:spcPts val="0"/>
              </a:spcAft>
              <a:buSzPts val="2800"/>
              <a:buNone/>
              <a:defRPr sz="2800"/>
            </a:lvl8pPr>
            <a:lvl9pPr lvl="8" algn="l">
              <a:lnSpc>
                <a:spcPct val="85000"/>
              </a:lnSpc>
              <a:spcBef>
                <a:spcPts val="0"/>
              </a:spcBef>
              <a:spcAft>
                <a:spcPts val="0"/>
              </a:spcAft>
              <a:buSzPts val="2800"/>
              <a:buNone/>
              <a:defRPr sz="2800"/>
            </a:lvl9pPr>
          </a:lstStyle>
          <a:p/>
        </p:txBody>
      </p:sp>
      <p:sp>
        <p:nvSpPr>
          <p:cNvPr id="915" name="Google Shape;915;p37"/>
          <p:cNvSpPr txBox="1"/>
          <p:nvPr/>
        </p:nvSpPr>
        <p:spPr>
          <a:xfrm>
            <a:off x="6926580" y="4810639"/>
            <a:ext cx="1643100" cy="221700"/>
          </a:xfrm>
          <a:prstGeom prst="rect">
            <a:avLst/>
          </a:prstGeom>
          <a:no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500"/>
              <a:buFont typeface="Arial"/>
              <a:buNone/>
            </a:pPr>
            <a:r>
              <a:rPr b="0" i="0" lang="en" sz="500" u="none" cap="none" strike="noStrike">
                <a:solidFill>
                  <a:srgbClr val="999999"/>
                </a:solidFill>
                <a:latin typeface="Arial"/>
                <a:ea typeface="Arial"/>
                <a:cs typeface="Arial"/>
                <a:sym typeface="Arial"/>
              </a:rPr>
              <a:t>Copyright © 2024, Collibra. All rights reserved.</a:t>
            </a:r>
            <a:endParaRPr b="0" i="0" sz="1100" u="none" cap="none" strike="noStrike">
              <a:solidFill>
                <a:srgbClr val="999999"/>
              </a:solidFill>
              <a:latin typeface="Arial"/>
              <a:ea typeface="Arial"/>
              <a:cs typeface="Arial"/>
              <a:sym typeface="Arial"/>
            </a:endParaRPr>
          </a:p>
        </p:txBody>
      </p:sp>
      <p:pic>
        <p:nvPicPr>
          <p:cNvPr id="916" name="Google Shape;916;p37"/>
          <p:cNvPicPr preferRelativeResize="0"/>
          <p:nvPr/>
        </p:nvPicPr>
        <p:blipFill rotWithShape="1">
          <a:blip r:embed="rId2">
            <a:alphaModFix/>
          </a:blip>
          <a:srcRect b="0" l="0" r="0" t="0"/>
          <a:stretch/>
        </p:blipFill>
        <p:spPr>
          <a:xfrm>
            <a:off x="330450" y="4799775"/>
            <a:ext cx="1026073" cy="221625"/>
          </a:xfrm>
          <a:prstGeom prst="rect">
            <a:avLst/>
          </a:prstGeom>
          <a:noFill/>
          <a:ln>
            <a:noFill/>
          </a:ln>
        </p:spPr>
      </p:pic>
      <p:sp>
        <p:nvSpPr>
          <p:cNvPr id="917" name="Google Shape;917;p37"/>
          <p:cNvSpPr txBox="1"/>
          <p:nvPr/>
        </p:nvSpPr>
        <p:spPr>
          <a:xfrm>
            <a:off x="8569842" y="4810639"/>
            <a:ext cx="317100" cy="221700"/>
          </a:xfrm>
          <a:prstGeom prst="rect">
            <a:avLst/>
          </a:prstGeom>
          <a:noFill/>
          <a:ln>
            <a:noFill/>
          </a:ln>
        </p:spPr>
        <p:txBody>
          <a:bodyPr anchorCtr="0" anchor="ctr" bIns="34275" lIns="0" spcFirstLastPara="1" rIns="0" wrap="square" tIns="34275">
            <a:noAutofit/>
          </a:bodyPr>
          <a:lstStyle/>
          <a:p>
            <a:pPr indent="0" lvl="0" marL="0" marR="0" rtl="0" algn="ctr">
              <a:lnSpc>
                <a:spcPct val="100000"/>
              </a:lnSpc>
              <a:spcBef>
                <a:spcPts val="0"/>
              </a:spcBef>
              <a:spcAft>
                <a:spcPts val="0"/>
              </a:spcAft>
              <a:buClr>
                <a:srgbClr val="000000"/>
              </a:buClr>
              <a:buSzPts val="500"/>
              <a:buFont typeface="Arial"/>
              <a:buNone/>
            </a:pPr>
            <a:fld id="{00000000-1234-1234-1234-123412341234}" type="slidenum">
              <a:rPr b="0" i="0" lang="en" sz="500" u="none" cap="none" strike="noStrike">
                <a:solidFill>
                  <a:srgbClr val="1E6EB7"/>
                </a:solidFill>
                <a:latin typeface="Arial"/>
                <a:ea typeface="Arial"/>
                <a:cs typeface="Arial"/>
                <a:sym typeface="Arial"/>
              </a:rPr>
              <a:t>‹#›</a:t>
            </a:fld>
            <a:endParaRPr b="0" i="0" sz="500" u="none" cap="none" strike="noStrike">
              <a:solidFill>
                <a:srgbClr val="1E6EB7"/>
              </a:solidFill>
              <a:latin typeface="Arial"/>
              <a:ea typeface="Arial"/>
              <a:cs typeface="Arial"/>
              <a:sym typeface="Arial"/>
            </a:endParaRPr>
          </a:p>
        </p:txBody>
      </p:sp>
    </p:spTree>
  </p:cSld>
  <p:clrMapOvr>
    <a:masterClrMapping/>
  </p:clrMapOvr>
  <p:extLst>
    <p:ext uri="{DCECCB84-F9BA-43D5-87BE-67443E8EF086}">
      <p15:sldGuideLst>
        <p15:guide id="1" orient="horz" pos="360">
          <p15:clr>
            <a:srgbClr val="E46962"/>
          </p15:clr>
        </p15:guide>
        <p15:guide id="2" pos="216">
          <p15:clr>
            <a:srgbClr val="E46962"/>
          </p15:clr>
        </p15:guide>
      </p15:sldGuideLst>
    </p:ext>
  </p:extLst>
</p:sldLayout>
</file>

<file path=ppt/slideLayouts/slideLayout1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2 - 6 Items">
  <p:cSld name="Agenda 2 - 6 Items">
    <p:spTree>
      <p:nvGrpSpPr>
        <p:cNvPr id="918" name="Shape 918"/>
        <p:cNvGrpSpPr/>
        <p:nvPr/>
      </p:nvGrpSpPr>
      <p:grpSpPr>
        <a:xfrm>
          <a:off x="0" y="0"/>
          <a:ext cx="0" cy="0"/>
          <a:chOff x="0" y="0"/>
          <a:chExt cx="0" cy="0"/>
        </a:xfrm>
      </p:grpSpPr>
      <p:pic>
        <p:nvPicPr>
          <p:cNvPr id="919" name="Google Shape;919;p42"/>
          <p:cNvPicPr preferRelativeResize="0"/>
          <p:nvPr/>
        </p:nvPicPr>
        <p:blipFill rotWithShape="1">
          <a:blip r:embed="rId2">
            <a:alphaModFix/>
          </a:blip>
          <a:srcRect b="0" l="384" r="386" t="0"/>
          <a:stretch/>
        </p:blipFill>
        <p:spPr>
          <a:xfrm>
            <a:off x="-30159" y="-54281"/>
            <a:ext cx="9204317" cy="5217863"/>
          </a:xfrm>
          <a:prstGeom prst="rect">
            <a:avLst/>
          </a:prstGeom>
          <a:noFill/>
          <a:ln>
            <a:noFill/>
          </a:ln>
        </p:spPr>
      </p:pic>
      <p:sp>
        <p:nvSpPr>
          <p:cNvPr id="920" name="Google Shape;920;p42"/>
          <p:cNvSpPr txBox="1"/>
          <p:nvPr>
            <p:ph idx="11" type="ftr"/>
          </p:nvPr>
        </p:nvSpPr>
        <p:spPr>
          <a:xfrm>
            <a:off x="1411049" y="4822102"/>
            <a:ext cx="3880500" cy="221700"/>
          </a:xfrm>
          <a:prstGeom prst="rect">
            <a:avLst/>
          </a:prstGeom>
          <a:noFill/>
          <a:ln>
            <a:noFill/>
          </a:ln>
        </p:spPr>
        <p:txBody>
          <a:bodyPr anchorCtr="0" anchor="ctr"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100" u="none" cap="none" strike="noStrike">
                <a:solidFill>
                  <a:schemeClr val="lt2"/>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921" name="Google Shape;921;p42"/>
          <p:cNvSpPr txBox="1"/>
          <p:nvPr>
            <p:ph idx="1" type="body"/>
          </p:nvPr>
        </p:nvSpPr>
        <p:spPr>
          <a:xfrm>
            <a:off x="1423383" y="1659326"/>
            <a:ext cx="1643100" cy="6675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300"/>
              </a:spcBef>
              <a:spcAft>
                <a:spcPts val="0"/>
              </a:spcAft>
              <a:buClr>
                <a:schemeClr val="lt2"/>
              </a:buClr>
              <a:buSzPts val="1400"/>
              <a:buNone/>
              <a:defRPr sz="1400">
                <a:solidFill>
                  <a:schemeClr val="lt2"/>
                </a:solidFill>
              </a:defRPr>
            </a:lvl1pPr>
            <a:lvl2pPr indent="-228600" lvl="1" marL="914400" algn="l">
              <a:lnSpc>
                <a:spcPct val="90000"/>
              </a:lnSpc>
              <a:spcBef>
                <a:spcPts val="300"/>
              </a:spcBef>
              <a:spcAft>
                <a:spcPts val="0"/>
              </a:spcAft>
              <a:buClr>
                <a:schemeClr val="lt2"/>
              </a:buClr>
              <a:buSzPts val="1300"/>
              <a:buNone/>
              <a:defRPr sz="1300">
                <a:solidFill>
                  <a:schemeClr val="lt2"/>
                </a:solidFill>
              </a:defRPr>
            </a:lvl2pPr>
            <a:lvl3pPr indent="-228600" lvl="2" marL="1371600" algn="l">
              <a:lnSpc>
                <a:spcPct val="140000"/>
              </a:lnSpc>
              <a:spcBef>
                <a:spcPts val="500"/>
              </a:spcBef>
              <a:spcAft>
                <a:spcPts val="0"/>
              </a:spcAft>
              <a:buClr>
                <a:schemeClr val="lt2"/>
              </a:buClr>
              <a:buSzPts val="1300"/>
              <a:buNone/>
              <a:defRPr sz="1300">
                <a:solidFill>
                  <a:schemeClr val="lt2"/>
                </a:solidFill>
              </a:defRPr>
            </a:lvl3pPr>
            <a:lvl4pPr indent="-228600" lvl="3" marL="1828800" algn="l">
              <a:lnSpc>
                <a:spcPct val="130000"/>
              </a:lnSpc>
              <a:spcBef>
                <a:spcPts val="300"/>
              </a:spcBef>
              <a:spcAft>
                <a:spcPts val="0"/>
              </a:spcAft>
              <a:buClr>
                <a:schemeClr val="lt2"/>
              </a:buClr>
              <a:buSzPts val="1300"/>
              <a:buNone/>
              <a:defRPr sz="1300">
                <a:solidFill>
                  <a:schemeClr val="lt2"/>
                </a:solidFill>
              </a:defRPr>
            </a:lvl4pPr>
            <a:lvl5pPr indent="-311150" lvl="4" marL="2286000" algn="l">
              <a:lnSpc>
                <a:spcPct val="120000"/>
              </a:lnSpc>
              <a:spcBef>
                <a:spcPts val="300"/>
              </a:spcBef>
              <a:spcAft>
                <a:spcPts val="0"/>
              </a:spcAft>
              <a:buSzPts val="1300"/>
              <a:buChar char="•"/>
              <a:defRPr sz="1300">
                <a:solidFill>
                  <a:schemeClr val="lt2"/>
                </a:solidFill>
              </a:defRPr>
            </a:lvl5pPr>
            <a:lvl6pPr indent="-317500" lvl="5" marL="2743200" algn="l">
              <a:lnSpc>
                <a:spcPct val="110000"/>
              </a:lnSpc>
              <a:spcBef>
                <a:spcPts val="300"/>
              </a:spcBef>
              <a:spcAft>
                <a:spcPts val="0"/>
              </a:spcAft>
              <a:buSzPts val="1400"/>
              <a:buChar char="–"/>
              <a:defRPr/>
            </a:lvl6pPr>
            <a:lvl7pPr indent="-228600" lvl="6" marL="3200400" algn="l">
              <a:lnSpc>
                <a:spcPct val="80000"/>
              </a:lnSpc>
              <a:spcBef>
                <a:spcPts val="900"/>
              </a:spcBef>
              <a:spcAft>
                <a:spcPts val="0"/>
              </a:spcAft>
              <a:buClr>
                <a:schemeClr val="accent2"/>
              </a:buClr>
              <a:buSzPts val="1400"/>
              <a:buNone/>
              <a:defRPr/>
            </a:lvl7pPr>
            <a:lvl8pPr indent="-228600" lvl="7" marL="3657600" algn="l">
              <a:lnSpc>
                <a:spcPct val="100000"/>
              </a:lnSpc>
              <a:spcBef>
                <a:spcPts val="500"/>
              </a:spcBef>
              <a:spcAft>
                <a:spcPts val="0"/>
              </a:spcAft>
              <a:buClr>
                <a:schemeClr val="accent2"/>
              </a:buClr>
              <a:buSzPts val="1400"/>
              <a:buNone/>
              <a:defRPr/>
            </a:lvl8pPr>
            <a:lvl9pPr indent="-317500" lvl="8" marL="4114800" algn="l">
              <a:lnSpc>
                <a:spcPct val="90000"/>
              </a:lnSpc>
              <a:spcBef>
                <a:spcPts val="400"/>
              </a:spcBef>
              <a:spcAft>
                <a:spcPts val="0"/>
              </a:spcAft>
              <a:buClr>
                <a:schemeClr val="dk1"/>
              </a:buClr>
              <a:buSzPts val="1400"/>
              <a:buChar char="•"/>
              <a:defRPr/>
            </a:lvl9pPr>
          </a:lstStyle>
          <a:p/>
        </p:txBody>
      </p:sp>
      <p:sp>
        <p:nvSpPr>
          <p:cNvPr id="922" name="Google Shape;922;p42"/>
          <p:cNvSpPr txBox="1"/>
          <p:nvPr>
            <p:ph idx="2" type="body"/>
          </p:nvPr>
        </p:nvSpPr>
        <p:spPr>
          <a:xfrm>
            <a:off x="1421902" y="3065068"/>
            <a:ext cx="1643100" cy="6675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300"/>
              </a:spcBef>
              <a:spcAft>
                <a:spcPts val="0"/>
              </a:spcAft>
              <a:buClr>
                <a:schemeClr val="lt2"/>
              </a:buClr>
              <a:buSzPts val="1400"/>
              <a:buNone/>
              <a:defRPr sz="1400">
                <a:solidFill>
                  <a:schemeClr val="lt2"/>
                </a:solidFill>
              </a:defRPr>
            </a:lvl1pPr>
            <a:lvl2pPr indent="-228600" lvl="1" marL="914400" algn="l">
              <a:lnSpc>
                <a:spcPct val="90000"/>
              </a:lnSpc>
              <a:spcBef>
                <a:spcPts val="300"/>
              </a:spcBef>
              <a:spcAft>
                <a:spcPts val="0"/>
              </a:spcAft>
              <a:buClr>
                <a:schemeClr val="lt2"/>
              </a:buClr>
              <a:buSzPts val="1300"/>
              <a:buNone/>
              <a:defRPr sz="1300">
                <a:solidFill>
                  <a:schemeClr val="lt2"/>
                </a:solidFill>
              </a:defRPr>
            </a:lvl2pPr>
            <a:lvl3pPr indent="-228600" lvl="2" marL="1371600" algn="l">
              <a:lnSpc>
                <a:spcPct val="140000"/>
              </a:lnSpc>
              <a:spcBef>
                <a:spcPts val="500"/>
              </a:spcBef>
              <a:spcAft>
                <a:spcPts val="0"/>
              </a:spcAft>
              <a:buClr>
                <a:schemeClr val="lt2"/>
              </a:buClr>
              <a:buSzPts val="1300"/>
              <a:buNone/>
              <a:defRPr sz="1300">
                <a:solidFill>
                  <a:schemeClr val="lt2"/>
                </a:solidFill>
              </a:defRPr>
            </a:lvl3pPr>
            <a:lvl4pPr indent="-228600" lvl="3" marL="1828800" algn="l">
              <a:lnSpc>
                <a:spcPct val="130000"/>
              </a:lnSpc>
              <a:spcBef>
                <a:spcPts val="300"/>
              </a:spcBef>
              <a:spcAft>
                <a:spcPts val="0"/>
              </a:spcAft>
              <a:buClr>
                <a:schemeClr val="lt2"/>
              </a:buClr>
              <a:buSzPts val="1300"/>
              <a:buNone/>
              <a:defRPr sz="1300">
                <a:solidFill>
                  <a:schemeClr val="lt2"/>
                </a:solidFill>
              </a:defRPr>
            </a:lvl4pPr>
            <a:lvl5pPr indent="-311150" lvl="4" marL="2286000" algn="l">
              <a:lnSpc>
                <a:spcPct val="120000"/>
              </a:lnSpc>
              <a:spcBef>
                <a:spcPts val="300"/>
              </a:spcBef>
              <a:spcAft>
                <a:spcPts val="0"/>
              </a:spcAft>
              <a:buSzPts val="1300"/>
              <a:buChar char="•"/>
              <a:defRPr sz="1300">
                <a:solidFill>
                  <a:schemeClr val="lt2"/>
                </a:solidFill>
              </a:defRPr>
            </a:lvl5pPr>
            <a:lvl6pPr indent="-317500" lvl="5" marL="2743200" algn="l">
              <a:lnSpc>
                <a:spcPct val="110000"/>
              </a:lnSpc>
              <a:spcBef>
                <a:spcPts val="300"/>
              </a:spcBef>
              <a:spcAft>
                <a:spcPts val="0"/>
              </a:spcAft>
              <a:buSzPts val="1400"/>
              <a:buChar char="–"/>
              <a:defRPr/>
            </a:lvl6pPr>
            <a:lvl7pPr indent="-228600" lvl="6" marL="3200400" algn="l">
              <a:lnSpc>
                <a:spcPct val="80000"/>
              </a:lnSpc>
              <a:spcBef>
                <a:spcPts val="900"/>
              </a:spcBef>
              <a:spcAft>
                <a:spcPts val="0"/>
              </a:spcAft>
              <a:buClr>
                <a:schemeClr val="accent2"/>
              </a:buClr>
              <a:buSzPts val="1400"/>
              <a:buNone/>
              <a:defRPr/>
            </a:lvl7pPr>
            <a:lvl8pPr indent="-228600" lvl="7" marL="3657600" algn="l">
              <a:lnSpc>
                <a:spcPct val="100000"/>
              </a:lnSpc>
              <a:spcBef>
                <a:spcPts val="500"/>
              </a:spcBef>
              <a:spcAft>
                <a:spcPts val="0"/>
              </a:spcAft>
              <a:buClr>
                <a:schemeClr val="accent2"/>
              </a:buClr>
              <a:buSzPts val="1400"/>
              <a:buNone/>
              <a:defRPr/>
            </a:lvl8pPr>
            <a:lvl9pPr indent="-317500" lvl="8" marL="4114800" algn="l">
              <a:lnSpc>
                <a:spcPct val="90000"/>
              </a:lnSpc>
              <a:spcBef>
                <a:spcPts val="400"/>
              </a:spcBef>
              <a:spcAft>
                <a:spcPts val="0"/>
              </a:spcAft>
              <a:buClr>
                <a:schemeClr val="dk1"/>
              </a:buClr>
              <a:buSzPts val="1400"/>
              <a:buChar char="•"/>
              <a:defRPr/>
            </a:lvl9pPr>
          </a:lstStyle>
          <a:p/>
        </p:txBody>
      </p:sp>
      <p:sp>
        <p:nvSpPr>
          <p:cNvPr id="923" name="Google Shape;923;p42"/>
          <p:cNvSpPr txBox="1"/>
          <p:nvPr>
            <p:ph idx="3" type="body"/>
          </p:nvPr>
        </p:nvSpPr>
        <p:spPr>
          <a:xfrm>
            <a:off x="4210304" y="1659326"/>
            <a:ext cx="1643100" cy="6675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300"/>
              </a:spcBef>
              <a:spcAft>
                <a:spcPts val="0"/>
              </a:spcAft>
              <a:buClr>
                <a:schemeClr val="lt2"/>
              </a:buClr>
              <a:buSzPts val="1400"/>
              <a:buNone/>
              <a:defRPr sz="1400">
                <a:solidFill>
                  <a:schemeClr val="lt2"/>
                </a:solidFill>
              </a:defRPr>
            </a:lvl1pPr>
            <a:lvl2pPr indent="-228600" lvl="1" marL="914400" algn="l">
              <a:lnSpc>
                <a:spcPct val="90000"/>
              </a:lnSpc>
              <a:spcBef>
                <a:spcPts val="300"/>
              </a:spcBef>
              <a:spcAft>
                <a:spcPts val="0"/>
              </a:spcAft>
              <a:buClr>
                <a:schemeClr val="lt2"/>
              </a:buClr>
              <a:buSzPts val="1300"/>
              <a:buNone/>
              <a:defRPr sz="1300">
                <a:solidFill>
                  <a:schemeClr val="lt2"/>
                </a:solidFill>
              </a:defRPr>
            </a:lvl2pPr>
            <a:lvl3pPr indent="-228600" lvl="2" marL="1371600" algn="l">
              <a:lnSpc>
                <a:spcPct val="140000"/>
              </a:lnSpc>
              <a:spcBef>
                <a:spcPts val="500"/>
              </a:spcBef>
              <a:spcAft>
                <a:spcPts val="0"/>
              </a:spcAft>
              <a:buClr>
                <a:schemeClr val="lt2"/>
              </a:buClr>
              <a:buSzPts val="1300"/>
              <a:buNone/>
              <a:defRPr sz="1300">
                <a:solidFill>
                  <a:schemeClr val="lt2"/>
                </a:solidFill>
              </a:defRPr>
            </a:lvl3pPr>
            <a:lvl4pPr indent="-228600" lvl="3" marL="1828800" algn="l">
              <a:lnSpc>
                <a:spcPct val="130000"/>
              </a:lnSpc>
              <a:spcBef>
                <a:spcPts val="300"/>
              </a:spcBef>
              <a:spcAft>
                <a:spcPts val="0"/>
              </a:spcAft>
              <a:buClr>
                <a:schemeClr val="lt2"/>
              </a:buClr>
              <a:buSzPts val="1300"/>
              <a:buNone/>
              <a:defRPr sz="1300">
                <a:solidFill>
                  <a:schemeClr val="lt2"/>
                </a:solidFill>
              </a:defRPr>
            </a:lvl4pPr>
            <a:lvl5pPr indent="-311150" lvl="4" marL="2286000" algn="l">
              <a:lnSpc>
                <a:spcPct val="120000"/>
              </a:lnSpc>
              <a:spcBef>
                <a:spcPts val="300"/>
              </a:spcBef>
              <a:spcAft>
                <a:spcPts val="0"/>
              </a:spcAft>
              <a:buSzPts val="1300"/>
              <a:buChar char="•"/>
              <a:defRPr sz="1300">
                <a:solidFill>
                  <a:schemeClr val="lt2"/>
                </a:solidFill>
              </a:defRPr>
            </a:lvl5pPr>
            <a:lvl6pPr indent="-317500" lvl="5" marL="2743200" algn="l">
              <a:lnSpc>
                <a:spcPct val="110000"/>
              </a:lnSpc>
              <a:spcBef>
                <a:spcPts val="300"/>
              </a:spcBef>
              <a:spcAft>
                <a:spcPts val="0"/>
              </a:spcAft>
              <a:buSzPts val="1400"/>
              <a:buChar char="–"/>
              <a:defRPr/>
            </a:lvl6pPr>
            <a:lvl7pPr indent="-228600" lvl="6" marL="3200400" algn="l">
              <a:lnSpc>
                <a:spcPct val="80000"/>
              </a:lnSpc>
              <a:spcBef>
                <a:spcPts val="900"/>
              </a:spcBef>
              <a:spcAft>
                <a:spcPts val="0"/>
              </a:spcAft>
              <a:buClr>
                <a:schemeClr val="accent2"/>
              </a:buClr>
              <a:buSzPts val="1400"/>
              <a:buNone/>
              <a:defRPr/>
            </a:lvl7pPr>
            <a:lvl8pPr indent="-228600" lvl="7" marL="3657600" algn="l">
              <a:lnSpc>
                <a:spcPct val="100000"/>
              </a:lnSpc>
              <a:spcBef>
                <a:spcPts val="500"/>
              </a:spcBef>
              <a:spcAft>
                <a:spcPts val="0"/>
              </a:spcAft>
              <a:buClr>
                <a:schemeClr val="accent2"/>
              </a:buClr>
              <a:buSzPts val="1400"/>
              <a:buNone/>
              <a:defRPr/>
            </a:lvl8pPr>
            <a:lvl9pPr indent="-317500" lvl="8" marL="4114800" algn="l">
              <a:lnSpc>
                <a:spcPct val="90000"/>
              </a:lnSpc>
              <a:spcBef>
                <a:spcPts val="400"/>
              </a:spcBef>
              <a:spcAft>
                <a:spcPts val="0"/>
              </a:spcAft>
              <a:buClr>
                <a:schemeClr val="dk1"/>
              </a:buClr>
              <a:buSzPts val="1400"/>
              <a:buChar char="•"/>
              <a:defRPr/>
            </a:lvl9pPr>
          </a:lstStyle>
          <a:p/>
        </p:txBody>
      </p:sp>
      <p:sp>
        <p:nvSpPr>
          <p:cNvPr id="924" name="Google Shape;924;p42"/>
          <p:cNvSpPr txBox="1"/>
          <p:nvPr>
            <p:ph idx="4" type="body"/>
          </p:nvPr>
        </p:nvSpPr>
        <p:spPr>
          <a:xfrm>
            <a:off x="4208823" y="3065068"/>
            <a:ext cx="1643100" cy="6675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300"/>
              </a:spcBef>
              <a:spcAft>
                <a:spcPts val="0"/>
              </a:spcAft>
              <a:buClr>
                <a:schemeClr val="lt2"/>
              </a:buClr>
              <a:buSzPts val="1400"/>
              <a:buNone/>
              <a:defRPr sz="1400">
                <a:solidFill>
                  <a:schemeClr val="lt2"/>
                </a:solidFill>
              </a:defRPr>
            </a:lvl1pPr>
            <a:lvl2pPr indent="-228600" lvl="1" marL="914400" algn="l">
              <a:lnSpc>
                <a:spcPct val="90000"/>
              </a:lnSpc>
              <a:spcBef>
                <a:spcPts val="300"/>
              </a:spcBef>
              <a:spcAft>
                <a:spcPts val="0"/>
              </a:spcAft>
              <a:buClr>
                <a:schemeClr val="lt2"/>
              </a:buClr>
              <a:buSzPts val="1300"/>
              <a:buNone/>
              <a:defRPr sz="1300">
                <a:solidFill>
                  <a:schemeClr val="lt2"/>
                </a:solidFill>
              </a:defRPr>
            </a:lvl2pPr>
            <a:lvl3pPr indent="-228600" lvl="2" marL="1371600" algn="l">
              <a:lnSpc>
                <a:spcPct val="140000"/>
              </a:lnSpc>
              <a:spcBef>
                <a:spcPts val="500"/>
              </a:spcBef>
              <a:spcAft>
                <a:spcPts val="0"/>
              </a:spcAft>
              <a:buClr>
                <a:schemeClr val="lt2"/>
              </a:buClr>
              <a:buSzPts val="1300"/>
              <a:buNone/>
              <a:defRPr sz="1300">
                <a:solidFill>
                  <a:schemeClr val="lt2"/>
                </a:solidFill>
              </a:defRPr>
            </a:lvl3pPr>
            <a:lvl4pPr indent="-228600" lvl="3" marL="1828800" algn="l">
              <a:lnSpc>
                <a:spcPct val="130000"/>
              </a:lnSpc>
              <a:spcBef>
                <a:spcPts val="300"/>
              </a:spcBef>
              <a:spcAft>
                <a:spcPts val="0"/>
              </a:spcAft>
              <a:buClr>
                <a:schemeClr val="lt2"/>
              </a:buClr>
              <a:buSzPts val="1300"/>
              <a:buNone/>
              <a:defRPr sz="1300">
                <a:solidFill>
                  <a:schemeClr val="lt2"/>
                </a:solidFill>
              </a:defRPr>
            </a:lvl4pPr>
            <a:lvl5pPr indent="-311150" lvl="4" marL="2286000" algn="l">
              <a:lnSpc>
                <a:spcPct val="120000"/>
              </a:lnSpc>
              <a:spcBef>
                <a:spcPts val="300"/>
              </a:spcBef>
              <a:spcAft>
                <a:spcPts val="0"/>
              </a:spcAft>
              <a:buSzPts val="1300"/>
              <a:buChar char="•"/>
              <a:defRPr sz="1300">
                <a:solidFill>
                  <a:schemeClr val="lt2"/>
                </a:solidFill>
              </a:defRPr>
            </a:lvl5pPr>
            <a:lvl6pPr indent="-317500" lvl="5" marL="2743200" algn="l">
              <a:lnSpc>
                <a:spcPct val="110000"/>
              </a:lnSpc>
              <a:spcBef>
                <a:spcPts val="300"/>
              </a:spcBef>
              <a:spcAft>
                <a:spcPts val="0"/>
              </a:spcAft>
              <a:buSzPts val="1400"/>
              <a:buChar char="–"/>
              <a:defRPr/>
            </a:lvl6pPr>
            <a:lvl7pPr indent="-228600" lvl="6" marL="3200400" algn="l">
              <a:lnSpc>
                <a:spcPct val="80000"/>
              </a:lnSpc>
              <a:spcBef>
                <a:spcPts val="900"/>
              </a:spcBef>
              <a:spcAft>
                <a:spcPts val="0"/>
              </a:spcAft>
              <a:buClr>
                <a:schemeClr val="accent2"/>
              </a:buClr>
              <a:buSzPts val="1400"/>
              <a:buNone/>
              <a:defRPr/>
            </a:lvl7pPr>
            <a:lvl8pPr indent="-228600" lvl="7" marL="3657600" algn="l">
              <a:lnSpc>
                <a:spcPct val="100000"/>
              </a:lnSpc>
              <a:spcBef>
                <a:spcPts val="500"/>
              </a:spcBef>
              <a:spcAft>
                <a:spcPts val="0"/>
              </a:spcAft>
              <a:buClr>
                <a:schemeClr val="accent2"/>
              </a:buClr>
              <a:buSzPts val="1400"/>
              <a:buNone/>
              <a:defRPr/>
            </a:lvl8pPr>
            <a:lvl9pPr indent="-317500" lvl="8" marL="4114800" algn="l">
              <a:lnSpc>
                <a:spcPct val="90000"/>
              </a:lnSpc>
              <a:spcBef>
                <a:spcPts val="400"/>
              </a:spcBef>
              <a:spcAft>
                <a:spcPts val="0"/>
              </a:spcAft>
              <a:buClr>
                <a:schemeClr val="dk1"/>
              </a:buClr>
              <a:buSzPts val="1400"/>
              <a:buChar char="•"/>
              <a:defRPr/>
            </a:lvl9pPr>
          </a:lstStyle>
          <a:p/>
        </p:txBody>
      </p:sp>
      <p:sp>
        <p:nvSpPr>
          <p:cNvPr id="925" name="Google Shape;925;p42"/>
          <p:cNvSpPr txBox="1"/>
          <p:nvPr>
            <p:ph idx="5" type="body"/>
          </p:nvPr>
        </p:nvSpPr>
        <p:spPr>
          <a:xfrm>
            <a:off x="7076168" y="1659326"/>
            <a:ext cx="1643100" cy="6675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300"/>
              </a:spcBef>
              <a:spcAft>
                <a:spcPts val="0"/>
              </a:spcAft>
              <a:buClr>
                <a:schemeClr val="lt2"/>
              </a:buClr>
              <a:buSzPts val="1400"/>
              <a:buNone/>
              <a:defRPr sz="1400">
                <a:solidFill>
                  <a:schemeClr val="lt2"/>
                </a:solidFill>
              </a:defRPr>
            </a:lvl1pPr>
            <a:lvl2pPr indent="-228600" lvl="1" marL="914400" algn="l">
              <a:lnSpc>
                <a:spcPct val="90000"/>
              </a:lnSpc>
              <a:spcBef>
                <a:spcPts val="300"/>
              </a:spcBef>
              <a:spcAft>
                <a:spcPts val="0"/>
              </a:spcAft>
              <a:buClr>
                <a:schemeClr val="lt2"/>
              </a:buClr>
              <a:buSzPts val="1300"/>
              <a:buNone/>
              <a:defRPr sz="1300">
                <a:solidFill>
                  <a:schemeClr val="lt2"/>
                </a:solidFill>
              </a:defRPr>
            </a:lvl2pPr>
            <a:lvl3pPr indent="-228600" lvl="2" marL="1371600" algn="l">
              <a:lnSpc>
                <a:spcPct val="140000"/>
              </a:lnSpc>
              <a:spcBef>
                <a:spcPts val="500"/>
              </a:spcBef>
              <a:spcAft>
                <a:spcPts val="0"/>
              </a:spcAft>
              <a:buClr>
                <a:schemeClr val="lt2"/>
              </a:buClr>
              <a:buSzPts val="1300"/>
              <a:buNone/>
              <a:defRPr sz="1300">
                <a:solidFill>
                  <a:schemeClr val="lt2"/>
                </a:solidFill>
              </a:defRPr>
            </a:lvl3pPr>
            <a:lvl4pPr indent="-228600" lvl="3" marL="1828800" algn="l">
              <a:lnSpc>
                <a:spcPct val="130000"/>
              </a:lnSpc>
              <a:spcBef>
                <a:spcPts val="300"/>
              </a:spcBef>
              <a:spcAft>
                <a:spcPts val="0"/>
              </a:spcAft>
              <a:buClr>
                <a:schemeClr val="lt2"/>
              </a:buClr>
              <a:buSzPts val="1300"/>
              <a:buNone/>
              <a:defRPr sz="1300">
                <a:solidFill>
                  <a:schemeClr val="lt2"/>
                </a:solidFill>
              </a:defRPr>
            </a:lvl4pPr>
            <a:lvl5pPr indent="-311150" lvl="4" marL="2286000" algn="l">
              <a:lnSpc>
                <a:spcPct val="120000"/>
              </a:lnSpc>
              <a:spcBef>
                <a:spcPts val="300"/>
              </a:spcBef>
              <a:spcAft>
                <a:spcPts val="0"/>
              </a:spcAft>
              <a:buSzPts val="1300"/>
              <a:buChar char="•"/>
              <a:defRPr sz="1300">
                <a:solidFill>
                  <a:schemeClr val="lt2"/>
                </a:solidFill>
              </a:defRPr>
            </a:lvl5pPr>
            <a:lvl6pPr indent="-317500" lvl="5" marL="2743200" algn="l">
              <a:lnSpc>
                <a:spcPct val="110000"/>
              </a:lnSpc>
              <a:spcBef>
                <a:spcPts val="300"/>
              </a:spcBef>
              <a:spcAft>
                <a:spcPts val="0"/>
              </a:spcAft>
              <a:buSzPts val="1400"/>
              <a:buChar char="–"/>
              <a:defRPr/>
            </a:lvl6pPr>
            <a:lvl7pPr indent="-228600" lvl="6" marL="3200400" algn="l">
              <a:lnSpc>
                <a:spcPct val="80000"/>
              </a:lnSpc>
              <a:spcBef>
                <a:spcPts val="900"/>
              </a:spcBef>
              <a:spcAft>
                <a:spcPts val="0"/>
              </a:spcAft>
              <a:buClr>
                <a:schemeClr val="accent2"/>
              </a:buClr>
              <a:buSzPts val="1400"/>
              <a:buNone/>
              <a:defRPr/>
            </a:lvl7pPr>
            <a:lvl8pPr indent="-228600" lvl="7" marL="3657600" algn="l">
              <a:lnSpc>
                <a:spcPct val="100000"/>
              </a:lnSpc>
              <a:spcBef>
                <a:spcPts val="500"/>
              </a:spcBef>
              <a:spcAft>
                <a:spcPts val="0"/>
              </a:spcAft>
              <a:buClr>
                <a:schemeClr val="accent2"/>
              </a:buClr>
              <a:buSzPts val="1400"/>
              <a:buNone/>
              <a:defRPr/>
            </a:lvl8pPr>
            <a:lvl9pPr indent="-317500" lvl="8" marL="4114800" algn="l">
              <a:lnSpc>
                <a:spcPct val="90000"/>
              </a:lnSpc>
              <a:spcBef>
                <a:spcPts val="400"/>
              </a:spcBef>
              <a:spcAft>
                <a:spcPts val="0"/>
              </a:spcAft>
              <a:buClr>
                <a:schemeClr val="dk1"/>
              </a:buClr>
              <a:buSzPts val="1400"/>
              <a:buChar char="•"/>
              <a:defRPr/>
            </a:lvl9pPr>
          </a:lstStyle>
          <a:p/>
        </p:txBody>
      </p:sp>
      <p:sp>
        <p:nvSpPr>
          <p:cNvPr id="926" name="Google Shape;926;p42"/>
          <p:cNvSpPr txBox="1"/>
          <p:nvPr>
            <p:ph idx="6" type="body"/>
          </p:nvPr>
        </p:nvSpPr>
        <p:spPr>
          <a:xfrm>
            <a:off x="7074686" y="3065068"/>
            <a:ext cx="1643100" cy="6675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300"/>
              </a:spcBef>
              <a:spcAft>
                <a:spcPts val="0"/>
              </a:spcAft>
              <a:buClr>
                <a:schemeClr val="lt2"/>
              </a:buClr>
              <a:buSzPts val="1400"/>
              <a:buNone/>
              <a:defRPr sz="1400">
                <a:solidFill>
                  <a:schemeClr val="lt2"/>
                </a:solidFill>
              </a:defRPr>
            </a:lvl1pPr>
            <a:lvl2pPr indent="-228600" lvl="1" marL="914400" algn="l">
              <a:lnSpc>
                <a:spcPct val="90000"/>
              </a:lnSpc>
              <a:spcBef>
                <a:spcPts val="300"/>
              </a:spcBef>
              <a:spcAft>
                <a:spcPts val="0"/>
              </a:spcAft>
              <a:buClr>
                <a:schemeClr val="lt2"/>
              </a:buClr>
              <a:buSzPts val="1300"/>
              <a:buNone/>
              <a:defRPr sz="1300">
                <a:solidFill>
                  <a:schemeClr val="lt2"/>
                </a:solidFill>
              </a:defRPr>
            </a:lvl2pPr>
            <a:lvl3pPr indent="-228600" lvl="2" marL="1371600" algn="l">
              <a:lnSpc>
                <a:spcPct val="140000"/>
              </a:lnSpc>
              <a:spcBef>
                <a:spcPts val="500"/>
              </a:spcBef>
              <a:spcAft>
                <a:spcPts val="0"/>
              </a:spcAft>
              <a:buClr>
                <a:schemeClr val="lt2"/>
              </a:buClr>
              <a:buSzPts val="1300"/>
              <a:buNone/>
              <a:defRPr sz="1300">
                <a:solidFill>
                  <a:schemeClr val="lt2"/>
                </a:solidFill>
              </a:defRPr>
            </a:lvl3pPr>
            <a:lvl4pPr indent="-228600" lvl="3" marL="1828800" algn="l">
              <a:lnSpc>
                <a:spcPct val="130000"/>
              </a:lnSpc>
              <a:spcBef>
                <a:spcPts val="300"/>
              </a:spcBef>
              <a:spcAft>
                <a:spcPts val="0"/>
              </a:spcAft>
              <a:buClr>
                <a:schemeClr val="lt2"/>
              </a:buClr>
              <a:buSzPts val="1300"/>
              <a:buNone/>
              <a:defRPr sz="1300">
                <a:solidFill>
                  <a:schemeClr val="lt2"/>
                </a:solidFill>
              </a:defRPr>
            </a:lvl4pPr>
            <a:lvl5pPr indent="-311150" lvl="4" marL="2286000" algn="l">
              <a:lnSpc>
                <a:spcPct val="120000"/>
              </a:lnSpc>
              <a:spcBef>
                <a:spcPts val="300"/>
              </a:spcBef>
              <a:spcAft>
                <a:spcPts val="0"/>
              </a:spcAft>
              <a:buSzPts val="1300"/>
              <a:buChar char="•"/>
              <a:defRPr sz="1300">
                <a:solidFill>
                  <a:schemeClr val="lt2"/>
                </a:solidFill>
              </a:defRPr>
            </a:lvl5pPr>
            <a:lvl6pPr indent="-317500" lvl="5" marL="2743200" algn="l">
              <a:lnSpc>
                <a:spcPct val="110000"/>
              </a:lnSpc>
              <a:spcBef>
                <a:spcPts val="300"/>
              </a:spcBef>
              <a:spcAft>
                <a:spcPts val="0"/>
              </a:spcAft>
              <a:buSzPts val="1400"/>
              <a:buChar char="–"/>
              <a:defRPr/>
            </a:lvl6pPr>
            <a:lvl7pPr indent="-228600" lvl="6" marL="3200400" algn="l">
              <a:lnSpc>
                <a:spcPct val="80000"/>
              </a:lnSpc>
              <a:spcBef>
                <a:spcPts val="900"/>
              </a:spcBef>
              <a:spcAft>
                <a:spcPts val="0"/>
              </a:spcAft>
              <a:buClr>
                <a:schemeClr val="accent2"/>
              </a:buClr>
              <a:buSzPts val="1400"/>
              <a:buNone/>
              <a:defRPr/>
            </a:lvl7pPr>
            <a:lvl8pPr indent="-228600" lvl="7" marL="3657600" algn="l">
              <a:lnSpc>
                <a:spcPct val="100000"/>
              </a:lnSpc>
              <a:spcBef>
                <a:spcPts val="500"/>
              </a:spcBef>
              <a:spcAft>
                <a:spcPts val="0"/>
              </a:spcAft>
              <a:buClr>
                <a:schemeClr val="accent2"/>
              </a:buClr>
              <a:buSzPts val="1400"/>
              <a:buNone/>
              <a:defRPr/>
            </a:lvl8pPr>
            <a:lvl9pPr indent="-317500" lvl="8" marL="4114800" algn="l">
              <a:lnSpc>
                <a:spcPct val="90000"/>
              </a:lnSpc>
              <a:spcBef>
                <a:spcPts val="400"/>
              </a:spcBef>
              <a:spcAft>
                <a:spcPts val="0"/>
              </a:spcAft>
              <a:buClr>
                <a:schemeClr val="dk1"/>
              </a:buClr>
              <a:buSzPts val="1400"/>
              <a:buChar char="•"/>
              <a:defRPr/>
            </a:lvl9pPr>
          </a:lstStyle>
          <a:p/>
        </p:txBody>
      </p:sp>
      <p:sp>
        <p:nvSpPr>
          <p:cNvPr id="927" name="Google Shape;927;p42"/>
          <p:cNvSpPr txBox="1"/>
          <p:nvPr>
            <p:ph type="title"/>
          </p:nvPr>
        </p:nvSpPr>
        <p:spPr>
          <a:xfrm>
            <a:off x="342900" y="307569"/>
            <a:ext cx="8458200" cy="476100"/>
          </a:xfrm>
          <a:prstGeom prst="rect">
            <a:avLst/>
          </a:prstGeom>
          <a:noFill/>
          <a:ln>
            <a:noFill/>
          </a:ln>
        </p:spPr>
        <p:txBody>
          <a:bodyPr anchorCtr="0" anchor="ctr" bIns="0" lIns="0" spcFirstLastPara="1" rIns="0" wrap="square" tIns="0">
            <a:noAutofit/>
          </a:bodyPr>
          <a:lstStyle>
            <a:lvl1pPr lvl="0" algn="l">
              <a:lnSpc>
                <a:spcPct val="85000"/>
              </a:lnSpc>
              <a:spcBef>
                <a:spcPts val="0"/>
              </a:spcBef>
              <a:spcAft>
                <a:spcPts val="0"/>
              </a:spcAft>
              <a:buClr>
                <a:schemeClr val="dk2"/>
              </a:buClr>
              <a:buSzPts val="2400"/>
              <a:buFont typeface="Arial"/>
              <a:buNone/>
              <a:defRPr sz="2400">
                <a:solidFill>
                  <a:schemeClr val="lt2"/>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928" name="Google Shape;928;p42"/>
          <p:cNvSpPr txBox="1"/>
          <p:nvPr/>
        </p:nvSpPr>
        <p:spPr>
          <a:xfrm>
            <a:off x="6926580" y="4810639"/>
            <a:ext cx="1643100" cy="221700"/>
          </a:xfrm>
          <a:prstGeom prst="rect">
            <a:avLst/>
          </a:prstGeom>
          <a:no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500"/>
              <a:buFont typeface="Arial"/>
              <a:buNone/>
            </a:pPr>
            <a:r>
              <a:rPr b="0" i="0" lang="en" sz="500" u="none" cap="none" strike="noStrike">
                <a:solidFill>
                  <a:schemeClr val="lt1"/>
                </a:solidFill>
                <a:latin typeface="Arial"/>
                <a:ea typeface="Arial"/>
                <a:cs typeface="Arial"/>
                <a:sym typeface="Arial"/>
              </a:rPr>
              <a:t>Copyright © 2024, Collibra. All rights reserved.</a:t>
            </a:r>
            <a:endParaRPr b="0" i="0" sz="1100" u="none" cap="none" strike="noStrike">
              <a:solidFill>
                <a:schemeClr val="lt1"/>
              </a:solidFill>
              <a:latin typeface="Arial"/>
              <a:ea typeface="Arial"/>
              <a:cs typeface="Arial"/>
              <a:sym typeface="Arial"/>
            </a:endParaRPr>
          </a:p>
        </p:txBody>
      </p:sp>
      <p:sp>
        <p:nvSpPr>
          <p:cNvPr id="929" name="Google Shape;929;p42"/>
          <p:cNvSpPr txBox="1"/>
          <p:nvPr/>
        </p:nvSpPr>
        <p:spPr>
          <a:xfrm>
            <a:off x="8569842" y="4810639"/>
            <a:ext cx="317100" cy="221700"/>
          </a:xfrm>
          <a:prstGeom prst="rect">
            <a:avLst/>
          </a:prstGeom>
          <a:noFill/>
          <a:ln>
            <a:noFill/>
          </a:ln>
        </p:spPr>
        <p:txBody>
          <a:bodyPr anchorCtr="0" anchor="ctr" bIns="34275" lIns="0" spcFirstLastPara="1" rIns="0" wrap="square" tIns="34275">
            <a:noAutofit/>
          </a:bodyPr>
          <a:lstStyle/>
          <a:p>
            <a:pPr indent="0" lvl="0" marL="0" marR="0" rtl="0" algn="ctr">
              <a:lnSpc>
                <a:spcPct val="100000"/>
              </a:lnSpc>
              <a:spcBef>
                <a:spcPts val="0"/>
              </a:spcBef>
              <a:spcAft>
                <a:spcPts val="0"/>
              </a:spcAft>
              <a:buClr>
                <a:srgbClr val="000000"/>
              </a:buClr>
              <a:buSzPts val="500"/>
              <a:buFont typeface="Arial"/>
              <a:buNone/>
            </a:pPr>
            <a:fld id="{00000000-1234-1234-1234-123412341234}" type="slidenum">
              <a:rPr b="0" i="0" lang="en" sz="500" u="none" cap="none" strike="noStrike">
                <a:solidFill>
                  <a:schemeClr val="lt1"/>
                </a:solidFill>
                <a:latin typeface="Arial"/>
                <a:ea typeface="Arial"/>
                <a:cs typeface="Arial"/>
                <a:sym typeface="Arial"/>
              </a:rPr>
              <a:t>‹#›</a:t>
            </a:fld>
            <a:endParaRPr b="0" i="0" sz="500" u="none" cap="none" strike="noStrike">
              <a:solidFill>
                <a:schemeClr val="lt1"/>
              </a:solidFill>
              <a:latin typeface="Arial"/>
              <a:ea typeface="Arial"/>
              <a:cs typeface="Arial"/>
              <a:sym typeface="Arial"/>
            </a:endParaRPr>
          </a:p>
        </p:txBody>
      </p:sp>
    </p:spTree>
  </p:cSld>
  <p:clrMapOvr>
    <a:masterClrMapping/>
  </p:clrMapOvr>
  <p:extLst>
    <p:ext uri="{DCECCB84-F9BA-43D5-87BE-67443E8EF086}">
      <p15:sldGuideLst>
        <p15:guide id="1" orient="horz" pos="1620">
          <p15:clr>
            <a:srgbClr val="FBAE40"/>
          </p15:clr>
        </p15:guide>
      </p15:sldGuideLst>
    </p:ext>
  </p:extLst>
</p:sldLayout>
</file>

<file path=ppt/slideLayouts/slideLayout1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 you">
  <p:cSld name="Three Bios_1_1_1_1_1">
    <p:bg>
      <p:bgPr>
        <a:noFill/>
      </p:bgPr>
    </p:bg>
    <p:spTree>
      <p:nvGrpSpPr>
        <p:cNvPr id="930" name="Shape 930"/>
        <p:cNvGrpSpPr/>
        <p:nvPr/>
      </p:nvGrpSpPr>
      <p:grpSpPr>
        <a:xfrm>
          <a:off x="0" y="0"/>
          <a:ext cx="0" cy="0"/>
          <a:chOff x="0" y="0"/>
          <a:chExt cx="0" cy="0"/>
        </a:xfrm>
      </p:grpSpPr>
      <p:sp>
        <p:nvSpPr>
          <p:cNvPr id="931" name="Google Shape;931;p45"/>
          <p:cNvSpPr txBox="1"/>
          <p:nvPr/>
        </p:nvSpPr>
        <p:spPr>
          <a:xfrm>
            <a:off x="6926580" y="4810639"/>
            <a:ext cx="1643100" cy="221700"/>
          </a:xfrm>
          <a:prstGeom prst="rect">
            <a:avLst/>
          </a:prstGeom>
          <a:no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500"/>
              <a:buFont typeface="Arial"/>
              <a:buNone/>
            </a:pPr>
            <a:r>
              <a:rPr b="0" i="0" lang="en" sz="500" u="none" cap="none" strike="noStrike">
                <a:solidFill>
                  <a:schemeClr val="lt1"/>
                </a:solidFill>
                <a:latin typeface="Arial"/>
                <a:ea typeface="Arial"/>
                <a:cs typeface="Arial"/>
                <a:sym typeface="Arial"/>
              </a:rPr>
              <a:t>Copyright © 2024, Collibra. All rights reserved.</a:t>
            </a:r>
            <a:endParaRPr b="0" i="0" sz="1100" u="none" cap="none" strike="noStrike">
              <a:solidFill>
                <a:schemeClr val="lt1"/>
              </a:solidFill>
              <a:latin typeface="Arial"/>
              <a:ea typeface="Arial"/>
              <a:cs typeface="Arial"/>
              <a:sym typeface="Arial"/>
            </a:endParaRPr>
          </a:p>
        </p:txBody>
      </p:sp>
    </p:spTree>
  </p:cSld>
  <p:clrMapOvr>
    <a:masterClrMapping/>
  </p:clrMapOvr>
  <p:extLst>
    <p:ext uri="{DCECCB84-F9BA-43D5-87BE-67443E8EF086}">
      <p15:sldGuideLst>
        <p15:guide id="1" orient="horz" pos="1620">
          <p15:clr>
            <a:srgbClr val="FBAE40"/>
          </p15:clr>
        </p15:guide>
      </p15:sldGuideLst>
    </p:ext>
  </p:extLst>
</p:sldLayout>
</file>

<file path=ppt/slideLayouts/slideLayout1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Title Layout 2 lighter waffle">
  <p:cSld name="TITLE_1_3">
    <p:bg>
      <p:bgPr>
        <a:gradFill>
          <a:gsLst>
            <a:gs pos="0">
              <a:srgbClr val="006EC2"/>
            </a:gs>
            <a:gs pos="100000">
              <a:srgbClr val="002B40"/>
            </a:gs>
          </a:gsLst>
          <a:lin ang="1800004" scaled="0"/>
        </a:gradFill>
      </p:bgPr>
    </p:bg>
    <p:spTree>
      <p:nvGrpSpPr>
        <p:cNvPr id="932" name="Shape 932"/>
        <p:cNvGrpSpPr/>
        <p:nvPr/>
      </p:nvGrpSpPr>
      <p:grpSpPr>
        <a:xfrm>
          <a:off x="0" y="0"/>
          <a:ext cx="0" cy="0"/>
          <a:chOff x="0" y="0"/>
          <a:chExt cx="0" cy="0"/>
        </a:xfrm>
      </p:grpSpPr>
      <p:pic>
        <p:nvPicPr>
          <p:cNvPr id="933" name="Google Shape;933;p77"/>
          <p:cNvPicPr preferRelativeResize="0"/>
          <p:nvPr/>
        </p:nvPicPr>
        <p:blipFill rotWithShape="1">
          <a:blip r:embed="rId2">
            <a:alphaModFix/>
          </a:blip>
          <a:srcRect b="0" l="0" r="0" t="0"/>
          <a:stretch/>
        </p:blipFill>
        <p:spPr>
          <a:xfrm>
            <a:off x="0" y="0"/>
            <a:ext cx="9141704" cy="5142214"/>
          </a:xfrm>
          <a:prstGeom prst="rect">
            <a:avLst/>
          </a:prstGeom>
          <a:noFill/>
          <a:ln>
            <a:noFill/>
          </a:ln>
        </p:spPr>
      </p:pic>
      <p:sp>
        <p:nvSpPr>
          <p:cNvPr id="934" name="Google Shape;934;p77"/>
          <p:cNvSpPr txBox="1"/>
          <p:nvPr>
            <p:ph type="title"/>
          </p:nvPr>
        </p:nvSpPr>
        <p:spPr>
          <a:xfrm>
            <a:off x="387900" y="1816625"/>
            <a:ext cx="8409300" cy="799800"/>
          </a:xfrm>
          <a:prstGeom prst="rect">
            <a:avLst/>
          </a:prstGeom>
          <a:noFill/>
          <a:ln>
            <a:noFill/>
          </a:ln>
        </p:spPr>
        <p:txBody>
          <a:bodyPr anchorCtr="0" anchor="b" bIns="0" lIns="0" spcFirstLastPara="1" rIns="0" wrap="square" tIns="0">
            <a:noAutofit/>
          </a:bodyPr>
          <a:lstStyle>
            <a:lvl1pPr lvl="0" algn="l">
              <a:lnSpc>
                <a:spcPct val="85000"/>
              </a:lnSpc>
              <a:spcBef>
                <a:spcPts val="0"/>
              </a:spcBef>
              <a:spcAft>
                <a:spcPts val="0"/>
              </a:spcAft>
              <a:buClr>
                <a:schemeClr val="lt1"/>
              </a:buClr>
              <a:buSzPts val="4800"/>
              <a:buNone/>
              <a:defRPr b="1" sz="4800">
                <a:solidFill>
                  <a:schemeClr val="lt1"/>
                </a:solidFill>
              </a:defRPr>
            </a:lvl1pPr>
            <a:lvl2pPr lvl="1" algn="l">
              <a:lnSpc>
                <a:spcPct val="85000"/>
              </a:lnSpc>
              <a:spcBef>
                <a:spcPts val="0"/>
              </a:spcBef>
              <a:spcAft>
                <a:spcPts val="0"/>
              </a:spcAft>
              <a:buClr>
                <a:schemeClr val="lt1"/>
              </a:buClr>
              <a:buSzPts val="4800"/>
              <a:buNone/>
              <a:defRPr b="1" sz="4800">
                <a:solidFill>
                  <a:schemeClr val="lt1"/>
                </a:solidFill>
              </a:defRPr>
            </a:lvl2pPr>
            <a:lvl3pPr lvl="2" algn="l">
              <a:lnSpc>
                <a:spcPct val="85000"/>
              </a:lnSpc>
              <a:spcBef>
                <a:spcPts val="0"/>
              </a:spcBef>
              <a:spcAft>
                <a:spcPts val="0"/>
              </a:spcAft>
              <a:buClr>
                <a:schemeClr val="lt1"/>
              </a:buClr>
              <a:buSzPts val="4800"/>
              <a:buNone/>
              <a:defRPr b="1" sz="4800">
                <a:solidFill>
                  <a:schemeClr val="lt1"/>
                </a:solidFill>
              </a:defRPr>
            </a:lvl3pPr>
            <a:lvl4pPr lvl="3" algn="l">
              <a:lnSpc>
                <a:spcPct val="85000"/>
              </a:lnSpc>
              <a:spcBef>
                <a:spcPts val="0"/>
              </a:spcBef>
              <a:spcAft>
                <a:spcPts val="0"/>
              </a:spcAft>
              <a:buClr>
                <a:schemeClr val="lt1"/>
              </a:buClr>
              <a:buSzPts val="4800"/>
              <a:buNone/>
              <a:defRPr b="1" sz="4800">
                <a:solidFill>
                  <a:schemeClr val="lt1"/>
                </a:solidFill>
              </a:defRPr>
            </a:lvl4pPr>
            <a:lvl5pPr lvl="4" algn="l">
              <a:lnSpc>
                <a:spcPct val="85000"/>
              </a:lnSpc>
              <a:spcBef>
                <a:spcPts val="0"/>
              </a:spcBef>
              <a:spcAft>
                <a:spcPts val="0"/>
              </a:spcAft>
              <a:buClr>
                <a:schemeClr val="lt1"/>
              </a:buClr>
              <a:buSzPts val="4800"/>
              <a:buNone/>
              <a:defRPr b="1" sz="4800">
                <a:solidFill>
                  <a:schemeClr val="lt1"/>
                </a:solidFill>
              </a:defRPr>
            </a:lvl5pPr>
            <a:lvl6pPr lvl="5" algn="l">
              <a:lnSpc>
                <a:spcPct val="85000"/>
              </a:lnSpc>
              <a:spcBef>
                <a:spcPts val="0"/>
              </a:spcBef>
              <a:spcAft>
                <a:spcPts val="0"/>
              </a:spcAft>
              <a:buClr>
                <a:schemeClr val="lt1"/>
              </a:buClr>
              <a:buSzPts val="4800"/>
              <a:buNone/>
              <a:defRPr b="1" sz="4800">
                <a:solidFill>
                  <a:schemeClr val="lt1"/>
                </a:solidFill>
              </a:defRPr>
            </a:lvl6pPr>
            <a:lvl7pPr lvl="6" algn="l">
              <a:lnSpc>
                <a:spcPct val="85000"/>
              </a:lnSpc>
              <a:spcBef>
                <a:spcPts val="0"/>
              </a:spcBef>
              <a:spcAft>
                <a:spcPts val="0"/>
              </a:spcAft>
              <a:buClr>
                <a:schemeClr val="lt1"/>
              </a:buClr>
              <a:buSzPts val="4800"/>
              <a:buNone/>
              <a:defRPr b="1" sz="4800">
                <a:solidFill>
                  <a:schemeClr val="lt1"/>
                </a:solidFill>
              </a:defRPr>
            </a:lvl7pPr>
            <a:lvl8pPr lvl="7" algn="l">
              <a:lnSpc>
                <a:spcPct val="85000"/>
              </a:lnSpc>
              <a:spcBef>
                <a:spcPts val="0"/>
              </a:spcBef>
              <a:spcAft>
                <a:spcPts val="0"/>
              </a:spcAft>
              <a:buClr>
                <a:schemeClr val="lt1"/>
              </a:buClr>
              <a:buSzPts val="4800"/>
              <a:buNone/>
              <a:defRPr b="1" sz="4800">
                <a:solidFill>
                  <a:schemeClr val="lt1"/>
                </a:solidFill>
              </a:defRPr>
            </a:lvl8pPr>
            <a:lvl9pPr lvl="8" algn="l">
              <a:lnSpc>
                <a:spcPct val="85000"/>
              </a:lnSpc>
              <a:spcBef>
                <a:spcPts val="0"/>
              </a:spcBef>
              <a:spcAft>
                <a:spcPts val="0"/>
              </a:spcAft>
              <a:buClr>
                <a:schemeClr val="lt1"/>
              </a:buClr>
              <a:buSzPts val="4800"/>
              <a:buNone/>
              <a:defRPr b="1" sz="4800">
                <a:solidFill>
                  <a:schemeClr val="lt1"/>
                </a:solidFill>
              </a:defRPr>
            </a:lvl9pPr>
          </a:lstStyle>
          <a:p/>
        </p:txBody>
      </p:sp>
      <p:sp>
        <p:nvSpPr>
          <p:cNvPr id="935" name="Google Shape;935;p77"/>
          <p:cNvSpPr txBox="1"/>
          <p:nvPr>
            <p:ph idx="1" type="subTitle"/>
          </p:nvPr>
        </p:nvSpPr>
        <p:spPr>
          <a:xfrm>
            <a:off x="387900" y="2721100"/>
            <a:ext cx="8196900" cy="2964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rgbClr val="B6D8D1"/>
              </a:buClr>
              <a:buSzPts val="1400"/>
              <a:buNone/>
              <a:defRPr>
                <a:solidFill>
                  <a:srgbClr val="B6D8D1"/>
                </a:solidFill>
              </a:defRPr>
            </a:lvl1pPr>
            <a:lvl2pPr lvl="1" algn="l">
              <a:lnSpc>
                <a:spcPct val="100000"/>
              </a:lnSpc>
              <a:spcBef>
                <a:spcPts val="0"/>
              </a:spcBef>
              <a:spcAft>
                <a:spcPts val="0"/>
              </a:spcAft>
              <a:buClr>
                <a:srgbClr val="B6D8D1"/>
              </a:buClr>
              <a:buSzPts val="1100"/>
              <a:buNone/>
              <a:defRPr>
                <a:solidFill>
                  <a:srgbClr val="B6D8D1"/>
                </a:solidFill>
              </a:defRPr>
            </a:lvl2pPr>
            <a:lvl3pPr lvl="2" algn="l">
              <a:lnSpc>
                <a:spcPct val="100000"/>
              </a:lnSpc>
              <a:spcBef>
                <a:spcPts val="0"/>
              </a:spcBef>
              <a:spcAft>
                <a:spcPts val="0"/>
              </a:spcAft>
              <a:buClr>
                <a:srgbClr val="B6D8D1"/>
              </a:buClr>
              <a:buSzPts val="1200"/>
              <a:buNone/>
              <a:defRPr>
                <a:solidFill>
                  <a:srgbClr val="B6D8D1"/>
                </a:solidFill>
              </a:defRPr>
            </a:lvl3pPr>
            <a:lvl4pPr lvl="3" algn="l">
              <a:lnSpc>
                <a:spcPct val="100000"/>
              </a:lnSpc>
              <a:spcBef>
                <a:spcPts val="0"/>
              </a:spcBef>
              <a:spcAft>
                <a:spcPts val="0"/>
              </a:spcAft>
              <a:buClr>
                <a:srgbClr val="B6D8D1"/>
              </a:buClr>
              <a:buSzPts val="1800"/>
              <a:buNone/>
              <a:defRPr>
                <a:solidFill>
                  <a:srgbClr val="B6D8D1"/>
                </a:solidFill>
              </a:defRPr>
            </a:lvl4pPr>
            <a:lvl5pPr lvl="4" algn="l">
              <a:lnSpc>
                <a:spcPct val="100000"/>
              </a:lnSpc>
              <a:spcBef>
                <a:spcPts val="0"/>
              </a:spcBef>
              <a:spcAft>
                <a:spcPts val="0"/>
              </a:spcAft>
              <a:buClr>
                <a:srgbClr val="B6D8D1"/>
              </a:buClr>
              <a:buSzPts val="1600"/>
              <a:buNone/>
              <a:defRPr>
                <a:solidFill>
                  <a:srgbClr val="B6D8D1"/>
                </a:solidFill>
              </a:defRPr>
            </a:lvl5pPr>
            <a:lvl6pPr lvl="5" algn="l">
              <a:lnSpc>
                <a:spcPct val="100000"/>
              </a:lnSpc>
              <a:spcBef>
                <a:spcPts val="0"/>
              </a:spcBef>
              <a:spcAft>
                <a:spcPts val="0"/>
              </a:spcAft>
              <a:buClr>
                <a:srgbClr val="B6D8D1"/>
              </a:buClr>
              <a:buSzPts val="1400"/>
              <a:buNone/>
              <a:defRPr>
                <a:solidFill>
                  <a:srgbClr val="B6D8D1"/>
                </a:solidFill>
              </a:defRPr>
            </a:lvl6pPr>
            <a:lvl7pPr lvl="6" algn="l">
              <a:lnSpc>
                <a:spcPct val="100000"/>
              </a:lnSpc>
              <a:spcBef>
                <a:spcPts val="0"/>
              </a:spcBef>
              <a:spcAft>
                <a:spcPts val="0"/>
              </a:spcAft>
              <a:buClr>
                <a:srgbClr val="B6D8D1"/>
              </a:buClr>
              <a:buSzPts val="1200"/>
              <a:buNone/>
              <a:defRPr>
                <a:solidFill>
                  <a:srgbClr val="B6D8D1"/>
                </a:solidFill>
              </a:defRPr>
            </a:lvl7pPr>
            <a:lvl8pPr lvl="7" algn="l">
              <a:lnSpc>
                <a:spcPct val="100000"/>
              </a:lnSpc>
              <a:spcBef>
                <a:spcPts val="0"/>
              </a:spcBef>
              <a:spcAft>
                <a:spcPts val="0"/>
              </a:spcAft>
              <a:buClr>
                <a:srgbClr val="B6D8D1"/>
              </a:buClr>
              <a:buSzPts val="1000"/>
              <a:buNone/>
              <a:defRPr>
                <a:solidFill>
                  <a:srgbClr val="B6D8D1"/>
                </a:solidFill>
              </a:defRPr>
            </a:lvl8pPr>
            <a:lvl9pPr lvl="8" algn="l">
              <a:lnSpc>
                <a:spcPct val="100000"/>
              </a:lnSpc>
              <a:spcBef>
                <a:spcPts val="0"/>
              </a:spcBef>
              <a:spcAft>
                <a:spcPts val="0"/>
              </a:spcAft>
              <a:buClr>
                <a:srgbClr val="B6D8D1"/>
              </a:buClr>
              <a:buSzPts val="700"/>
              <a:buNone/>
              <a:defRPr>
                <a:solidFill>
                  <a:srgbClr val="B6D8D1"/>
                </a:solidFill>
              </a:defRPr>
            </a:lvl9pPr>
          </a:lstStyle>
          <a:p/>
        </p:txBody>
      </p:sp>
      <p:sp>
        <p:nvSpPr>
          <p:cNvPr id="936" name="Google Shape;936;p77"/>
          <p:cNvSpPr txBox="1"/>
          <p:nvPr>
            <p:ph idx="2" type="body"/>
          </p:nvPr>
        </p:nvSpPr>
        <p:spPr>
          <a:xfrm>
            <a:off x="387900" y="3536825"/>
            <a:ext cx="2809800" cy="1029600"/>
          </a:xfrm>
          <a:prstGeom prst="rect">
            <a:avLst/>
          </a:prstGeom>
          <a:noFill/>
          <a:ln>
            <a:noFill/>
          </a:ln>
        </p:spPr>
        <p:txBody>
          <a:bodyPr anchorCtr="0" anchor="t" bIns="0" lIns="0" spcFirstLastPara="1" rIns="0" wrap="square" tIns="0">
            <a:noAutofit/>
          </a:bodyPr>
          <a:lstStyle>
            <a:lvl1pPr indent="-317500" lvl="0" marL="457200" algn="l">
              <a:lnSpc>
                <a:spcPct val="100000"/>
              </a:lnSpc>
              <a:spcBef>
                <a:spcPts val="0"/>
              </a:spcBef>
              <a:spcAft>
                <a:spcPts val="0"/>
              </a:spcAft>
              <a:buClr>
                <a:schemeClr val="lt1"/>
              </a:buClr>
              <a:buSzPts val="1400"/>
              <a:buChar char="●"/>
              <a:defRPr>
                <a:solidFill>
                  <a:schemeClr val="lt1"/>
                </a:solidFill>
              </a:defRPr>
            </a:lvl1pPr>
            <a:lvl2pPr indent="-298450" lvl="1" marL="914400" algn="l">
              <a:lnSpc>
                <a:spcPct val="100000"/>
              </a:lnSpc>
              <a:spcBef>
                <a:spcPts val="0"/>
              </a:spcBef>
              <a:spcAft>
                <a:spcPts val="0"/>
              </a:spcAft>
              <a:buClr>
                <a:srgbClr val="B6D8D1"/>
              </a:buClr>
              <a:buSzPts val="1100"/>
              <a:buChar char="○"/>
              <a:defRPr>
                <a:solidFill>
                  <a:srgbClr val="B6D8D1"/>
                </a:solidFill>
              </a:defRPr>
            </a:lvl2pPr>
            <a:lvl3pPr indent="-304800" lvl="2" marL="1371600" algn="l">
              <a:lnSpc>
                <a:spcPct val="100000"/>
              </a:lnSpc>
              <a:spcBef>
                <a:spcPts val="0"/>
              </a:spcBef>
              <a:spcAft>
                <a:spcPts val="0"/>
              </a:spcAft>
              <a:buClr>
                <a:srgbClr val="B6D8D1"/>
              </a:buClr>
              <a:buSzPts val="1200"/>
              <a:buChar char="■"/>
              <a:defRPr>
                <a:solidFill>
                  <a:srgbClr val="B6D8D1"/>
                </a:solidFill>
              </a:defRPr>
            </a:lvl3pPr>
            <a:lvl4pPr indent="-342900" lvl="3" marL="1828800" algn="l">
              <a:lnSpc>
                <a:spcPct val="100000"/>
              </a:lnSpc>
              <a:spcBef>
                <a:spcPts val="0"/>
              </a:spcBef>
              <a:spcAft>
                <a:spcPts val="0"/>
              </a:spcAft>
              <a:buClr>
                <a:srgbClr val="B6D8D1"/>
              </a:buClr>
              <a:buSzPts val="1800"/>
              <a:buChar char="●"/>
              <a:defRPr>
                <a:solidFill>
                  <a:srgbClr val="B6D8D1"/>
                </a:solidFill>
              </a:defRPr>
            </a:lvl4pPr>
            <a:lvl5pPr indent="-330200" lvl="4" marL="2286000" algn="l">
              <a:lnSpc>
                <a:spcPct val="100000"/>
              </a:lnSpc>
              <a:spcBef>
                <a:spcPts val="0"/>
              </a:spcBef>
              <a:spcAft>
                <a:spcPts val="0"/>
              </a:spcAft>
              <a:buClr>
                <a:srgbClr val="B6D8D1"/>
              </a:buClr>
              <a:buSzPts val="1600"/>
              <a:buChar char="○"/>
              <a:defRPr>
                <a:solidFill>
                  <a:srgbClr val="B6D8D1"/>
                </a:solidFill>
              </a:defRPr>
            </a:lvl5pPr>
            <a:lvl6pPr indent="-317500" lvl="5" marL="2743200" algn="l">
              <a:lnSpc>
                <a:spcPct val="100000"/>
              </a:lnSpc>
              <a:spcBef>
                <a:spcPts val="0"/>
              </a:spcBef>
              <a:spcAft>
                <a:spcPts val="0"/>
              </a:spcAft>
              <a:buClr>
                <a:srgbClr val="B6D8D1"/>
              </a:buClr>
              <a:buSzPts val="1400"/>
              <a:buChar char="■"/>
              <a:defRPr>
                <a:solidFill>
                  <a:srgbClr val="B6D8D1"/>
                </a:solidFill>
              </a:defRPr>
            </a:lvl6pPr>
            <a:lvl7pPr indent="-304800" lvl="6" marL="3200400" algn="l">
              <a:lnSpc>
                <a:spcPct val="100000"/>
              </a:lnSpc>
              <a:spcBef>
                <a:spcPts val="0"/>
              </a:spcBef>
              <a:spcAft>
                <a:spcPts val="0"/>
              </a:spcAft>
              <a:buClr>
                <a:srgbClr val="B6D8D1"/>
              </a:buClr>
              <a:buSzPts val="1200"/>
              <a:buChar char="●"/>
              <a:defRPr>
                <a:solidFill>
                  <a:srgbClr val="B6D8D1"/>
                </a:solidFill>
              </a:defRPr>
            </a:lvl7pPr>
            <a:lvl8pPr indent="-292100" lvl="7" marL="3657600" algn="l">
              <a:lnSpc>
                <a:spcPct val="100000"/>
              </a:lnSpc>
              <a:spcBef>
                <a:spcPts val="0"/>
              </a:spcBef>
              <a:spcAft>
                <a:spcPts val="0"/>
              </a:spcAft>
              <a:buClr>
                <a:srgbClr val="B6D8D1"/>
              </a:buClr>
              <a:buSzPts val="1000"/>
              <a:buChar char="○"/>
              <a:defRPr>
                <a:solidFill>
                  <a:srgbClr val="B6D8D1"/>
                </a:solidFill>
              </a:defRPr>
            </a:lvl8pPr>
            <a:lvl9pPr indent="-273050" lvl="8" marL="4114800" algn="l">
              <a:lnSpc>
                <a:spcPct val="100000"/>
              </a:lnSpc>
              <a:spcBef>
                <a:spcPts val="0"/>
              </a:spcBef>
              <a:spcAft>
                <a:spcPts val="0"/>
              </a:spcAft>
              <a:buClr>
                <a:srgbClr val="B6D8D1"/>
              </a:buClr>
              <a:buSzPts val="700"/>
              <a:buChar char="■"/>
              <a:defRPr>
                <a:solidFill>
                  <a:srgbClr val="B6D8D1"/>
                </a:solidFill>
              </a:defRPr>
            </a:lvl9pPr>
          </a:lstStyle>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Title Layout white">
  <p:cSld name="TITLE_1_2">
    <p:bg>
      <p:bgPr>
        <a:solidFill>
          <a:schemeClr val="lt1"/>
        </a:solidFill>
      </p:bgPr>
    </p:bg>
    <p:spTree>
      <p:nvGrpSpPr>
        <p:cNvPr id="937" name="Shape 937"/>
        <p:cNvGrpSpPr/>
        <p:nvPr/>
      </p:nvGrpSpPr>
      <p:grpSpPr>
        <a:xfrm>
          <a:off x="0" y="0"/>
          <a:ext cx="0" cy="0"/>
          <a:chOff x="0" y="0"/>
          <a:chExt cx="0" cy="0"/>
        </a:xfrm>
      </p:grpSpPr>
      <p:pic>
        <p:nvPicPr>
          <p:cNvPr id="938" name="Google Shape;938;p78"/>
          <p:cNvPicPr preferRelativeResize="0"/>
          <p:nvPr/>
        </p:nvPicPr>
        <p:blipFill rotWithShape="1">
          <a:blip r:embed="rId2">
            <a:alphaModFix/>
          </a:blip>
          <a:srcRect b="0" l="0" r="0" t="0"/>
          <a:stretch/>
        </p:blipFill>
        <p:spPr>
          <a:xfrm>
            <a:off x="-2279" y="2"/>
            <a:ext cx="9143987" cy="5143501"/>
          </a:xfrm>
          <a:prstGeom prst="rect">
            <a:avLst/>
          </a:prstGeom>
          <a:noFill/>
          <a:ln>
            <a:noFill/>
          </a:ln>
        </p:spPr>
      </p:pic>
      <p:sp>
        <p:nvSpPr>
          <p:cNvPr id="939" name="Google Shape;939;p78"/>
          <p:cNvSpPr txBox="1"/>
          <p:nvPr>
            <p:ph type="title"/>
          </p:nvPr>
        </p:nvSpPr>
        <p:spPr>
          <a:xfrm>
            <a:off x="387900" y="1816625"/>
            <a:ext cx="8409300" cy="799800"/>
          </a:xfrm>
          <a:prstGeom prst="rect">
            <a:avLst/>
          </a:prstGeom>
          <a:noFill/>
          <a:ln>
            <a:noFill/>
          </a:ln>
        </p:spPr>
        <p:txBody>
          <a:bodyPr anchorCtr="0" anchor="b" bIns="0" lIns="0" spcFirstLastPara="1" rIns="0" wrap="square" tIns="0">
            <a:noAutofit/>
          </a:bodyPr>
          <a:lstStyle>
            <a:lvl1pPr lvl="0" algn="l">
              <a:lnSpc>
                <a:spcPct val="85000"/>
              </a:lnSpc>
              <a:spcBef>
                <a:spcPts val="0"/>
              </a:spcBef>
              <a:spcAft>
                <a:spcPts val="0"/>
              </a:spcAft>
              <a:buClr>
                <a:schemeClr val="accent1"/>
              </a:buClr>
              <a:buSzPts val="4800"/>
              <a:buNone/>
              <a:defRPr b="1" sz="4800">
                <a:solidFill>
                  <a:schemeClr val="accent1"/>
                </a:solidFill>
              </a:defRPr>
            </a:lvl1pPr>
            <a:lvl2pPr lvl="1" algn="l">
              <a:lnSpc>
                <a:spcPct val="85000"/>
              </a:lnSpc>
              <a:spcBef>
                <a:spcPts val="0"/>
              </a:spcBef>
              <a:spcAft>
                <a:spcPts val="0"/>
              </a:spcAft>
              <a:buClr>
                <a:schemeClr val="lt1"/>
              </a:buClr>
              <a:buSzPts val="4800"/>
              <a:buNone/>
              <a:defRPr b="1" sz="4800">
                <a:solidFill>
                  <a:schemeClr val="lt1"/>
                </a:solidFill>
              </a:defRPr>
            </a:lvl2pPr>
            <a:lvl3pPr lvl="2" algn="l">
              <a:lnSpc>
                <a:spcPct val="85000"/>
              </a:lnSpc>
              <a:spcBef>
                <a:spcPts val="0"/>
              </a:spcBef>
              <a:spcAft>
                <a:spcPts val="0"/>
              </a:spcAft>
              <a:buClr>
                <a:schemeClr val="lt1"/>
              </a:buClr>
              <a:buSzPts val="4800"/>
              <a:buNone/>
              <a:defRPr b="1" sz="4800">
                <a:solidFill>
                  <a:schemeClr val="lt1"/>
                </a:solidFill>
              </a:defRPr>
            </a:lvl3pPr>
            <a:lvl4pPr lvl="3" algn="l">
              <a:lnSpc>
                <a:spcPct val="85000"/>
              </a:lnSpc>
              <a:spcBef>
                <a:spcPts val="0"/>
              </a:spcBef>
              <a:spcAft>
                <a:spcPts val="0"/>
              </a:spcAft>
              <a:buClr>
                <a:schemeClr val="lt1"/>
              </a:buClr>
              <a:buSzPts val="4800"/>
              <a:buNone/>
              <a:defRPr b="1" sz="4800">
                <a:solidFill>
                  <a:schemeClr val="lt1"/>
                </a:solidFill>
              </a:defRPr>
            </a:lvl4pPr>
            <a:lvl5pPr lvl="4" algn="l">
              <a:lnSpc>
                <a:spcPct val="85000"/>
              </a:lnSpc>
              <a:spcBef>
                <a:spcPts val="0"/>
              </a:spcBef>
              <a:spcAft>
                <a:spcPts val="0"/>
              </a:spcAft>
              <a:buClr>
                <a:schemeClr val="lt1"/>
              </a:buClr>
              <a:buSzPts val="4800"/>
              <a:buNone/>
              <a:defRPr b="1" sz="4800">
                <a:solidFill>
                  <a:schemeClr val="lt1"/>
                </a:solidFill>
              </a:defRPr>
            </a:lvl5pPr>
            <a:lvl6pPr lvl="5" algn="l">
              <a:lnSpc>
                <a:spcPct val="85000"/>
              </a:lnSpc>
              <a:spcBef>
                <a:spcPts val="0"/>
              </a:spcBef>
              <a:spcAft>
                <a:spcPts val="0"/>
              </a:spcAft>
              <a:buClr>
                <a:schemeClr val="lt1"/>
              </a:buClr>
              <a:buSzPts val="4800"/>
              <a:buNone/>
              <a:defRPr b="1" sz="4800">
                <a:solidFill>
                  <a:schemeClr val="lt1"/>
                </a:solidFill>
              </a:defRPr>
            </a:lvl6pPr>
            <a:lvl7pPr lvl="6" algn="l">
              <a:lnSpc>
                <a:spcPct val="85000"/>
              </a:lnSpc>
              <a:spcBef>
                <a:spcPts val="0"/>
              </a:spcBef>
              <a:spcAft>
                <a:spcPts val="0"/>
              </a:spcAft>
              <a:buClr>
                <a:schemeClr val="lt1"/>
              </a:buClr>
              <a:buSzPts val="4800"/>
              <a:buNone/>
              <a:defRPr b="1" sz="4800">
                <a:solidFill>
                  <a:schemeClr val="lt1"/>
                </a:solidFill>
              </a:defRPr>
            </a:lvl7pPr>
            <a:lvl8pPr lvl="7" algn="l">
              <a:lnSpc>
                <a:spcPct val="85000"/>
              </a:lnSpc>
              <a:spcBef>
                <a:spcPts val="0"/>
              </a:spcBef>
              <a:spcAft>
                <a:spcPts val="0"/>
              </a:spcAft>
              <a:buClr>
                <a:schemeClr val="lt1"/>
              </a:buClr>
              <a:buSzPts val="4800"/>
              <a:buNone/>
              <a:defRPr b="1" sz="4800">
                <a:solidFill>
                  <a:schemeClr val="lt1"/>
                </a:solidFill>
              </a:defRPr>
            </a:lvl8pPr>
            <a:lvl9pPr lvl="8" algn="l">
              <a:lnSpc>
                <a:spcPct val="85000"/>
              </a:lnSpc>
              <a:spcBef>
                <a:spcPts val="0"/>
              </a:spcBef>
              <a:spcAft>
                <a:spcPts val="0"/>
              </a:spcAft>
              <a:buClr>
                <a:schemeClr val="lt1"/>
              </a:buClr>
              <a:buSzPts val="4800"/>
              <a:buNone/>
              <a:defRPr b="1" sz="4800">
                <a:solidFill>
                  <a:schemeClr val="lt1"/>
                </a:solidFill>
              </a:defRPr>
            </a:lvl9pPr>
          </a:lstStyle>
          <a:p/>
        </p:txBody>
      </p:sp>
      <p:sp>
        <p:nvSpPr>
          <p:cNvPr id="940" name="Google Shape;940;p78"/>
          <p:cNvSpPr txBox="1"/>
          <p:nvPr>
            <p:ph idx="1" type="subTitle"/>
          </p:nvPr>
        </p:nvSpPr>
        <p:spPr>
          <a:xfrm>
            <a:off x="387900" y="2721100"/>
            <a:ext cx="8196900" cy="2964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accent2"/>
              </a:buClr>
              <a:buSzPts val="1400"/>
              <a:buNone/>
              <a:defRPr>
                <a:solidFill>
                  <a:schemeClr val="accent2"/>
                </a:solidFill>
              </a:defRPr>
            </a:lvl1pPr>
            <a:lvl2pPr lvl="1" algn="l">
              <a:lnSpc>
                <a:spcPct val="100000"/>
              </a:lnSpc>
              <a:spcBef>
                <a:spcPts val="0"/>
              </a:spcBef>
              <a:spcAft>
                <a:spcPts val="0"/>
              </a:spcAft>
              <a:buClr>
                <a:srgbClr val="B6D8D1"/>
              </a:buClr>
              <a:buSzPts val="1100"/>
              <a:buNone/>
              <a:defRPr>
                <a:solidFill>
                  <a:srgbClr val="B6D8D1"/>
                </a:solidFill>
              </a:defRPr>
            </a:lvl2pPr>
            <a:lvl3pPr lvl="2" algn="l">
              <a:lnSpc>
                <a:spcPct val="100000"/>
              </a:lnSpc>
              <a:spcBef>
                <a:spcPts val="0"/>
              </a:spcBef>
              <a:spcAft>
                <a:spcPts val="0"/>
              </a:spcAft>
              <a:buClr>
                <a:srgbClr val="B6D8D1"/>
              </a:buClr>
              <a:buSzPts val="1200"/>
              <a:buNone/>
              <a:defRPr>
                <a:solidFill>
                  <a:srgbClr val="B6D8D1"/>
                </a:solidFill>
              </a:defRPr>
            </a:lvl3pPr>
            <a:lvl4pPr lvl="3" algn="l">
              <a:lnSpc>
                <a:spcPct val="100000"/>
              </a:lnSpc>
              <a:spcBef>
                <a:spcPts val="0"/>
              </a:spcBef>
              <a:spcAft>
                <a:spcPts val="0"/>
              </a:spcAft>
              <a:buClr>
                <a:srgbClr val="B6D8D1"/>
              </a:buClr>
              <a:buSzPts val="1800"/>
              <a:buNone/>
              <a:defRPr>
                <a:solidFill>
                  <a:srgbClr val="B6D8D1"/>
                </a:solidFill>
              </a:defRPr>
            </a:lvl4pPr>
            <a:lvl5pPr lvl="4" algn="l">
              <a:lnSpc>
                <a:spcPct val="100000"/>
              </a:lnSpc>
              <a:spcBef>
                <a:spcPts val="0"/>
              </a:spcBef>
              <a:spcAft>
                <a:spcPts val="0"/>
              </a:spcAft>
              <a:buClr>
                <a:srgbClr val="B6D8D1"/>
              </a:buClr>
              <a:buSzPts val="1600"/>
              <a:buNone/>
              <a:defRPr>
                <a:solidFill>
                  <a:srgbClr val="B6D8D1"/>
                </a:solidFill>
              </a:defRPr>
            </a:lvl5pPr>
            <a:lvl6pPr lvl="5" algn="l">
              <a:lnSpc>
                <a:spcPct val="100000"/>
              </a:lnSpc>
              <a:spcBef>
                <a:spcPts val="0"/>
              </a:spcBef>
              <a:spcAft>
                <a:spcPts val="0"/>
              </a:spcAft>
              <a:buClr>
                <a:srgbClr val="B6D8D1"/>
              </a:buClr>
              <a:buSzPts val="1400"/>
              <a:buNone/>
              <a:defRPr>
                <a:solidFill>
                  <a:srgbClr val="B6D8D1"/>
                </a:solidFill>
              </a:defRPr>
            </a:lvl6pPr>
            <a:lvl7pPr lvl="6" algn="l">
              <a:lnSpc>
                <a:spcPct val="100000"/>
              </a:lnSpc>
              <a:spcBef>
                <a:spcPts val="0"/>
              </a:spcBef>
              <a:spcAft>
                <a:spcPts val="0"/>
              </a:spcAft>
              <a:buClr>
                <a:srgbClr val="B6D8D1"/>
              </a:buClr>
              <a:buSzPts val="1200"/>
              <a:buNone/>
              <a:defRPr>
                <a:solidFill>
                  <a:srgbClr val="B6D8D1"/>
                </a:solidFill>
              </a:defRPr>
            </a:lvl7pPr>
            <a:lvl8pPr lvl="7" algn="l">
              <a:lnSpc>
                <a:spcPct val="100000"/>
              </a:lnSpc>
              <a:spcBef>
                <a:spcPts val="0"/>
              </a:spcBef>
              <a:spcAft>
                <a:spcPts val="0"/>
              </a:spcAft>
              <a:buClr>
                <a:srgbClr val="B6D8D1"/>
              </a:buClr>
              <a:buSzPts val="1000"/>
              <a:buNone/>
              <a:defRPr>
                <a:solidFill>
                  <a:srgbClr val="B6D8D1"/>
                </a:solidFill>
              </a:defRPr>
            </a:lvl8pPr>
            <a:lvl9pPr lvl="8" algn="l">
              <a:lnSpc>
                <a:spcPct val="100000"/>
              </a:lnSpc>
              <a:spcBef>
                <a:spcPts val="0"/>
              </a:spcBef>
              <a:spcAft>
                <a:spcPts val="0"/>
              </a:spcAft>
              <a:buClr>
                <a:srgbClr val="B6D8D1"/>
              </a:buClr>
              <a:buSzPts val="700"/>
              <a:buNone/>
              <a:defRPr>
                <a:solidFill>
                  <a:srgbClr val="B6D8D1"/>
                </a:solidFill>
              </a:defRPr>
            </a:lvl9pPr>
          </a:lstStyle>
          <a:p/>
        </p:txBody>
      </p:sp>
      <p:sp>
        <p:nvSpPr>
          <p:cNvPr id="941" name="Google Shape;941;p78"/>
          <p:cNvSpPr txBox="1"/>
          <p:nvPr>
            <p:ph idx="2" type="body"/>
          </p:nvPr>
        </p:nvSpPr>
        <p:spPr>
          <a:xfrm>
            <a:off x="387900" y="3536825"/>
            <a:ext cx="2809800" cy="1029600"/>
          </a:xfrm>
          <a:prstGeom prst="rect">
            <a:avLst/>
          </a:prstGeom>
          <a:noFill/>
          <a:ln>
            <a:noFill/>
          </a:ln>
        </p:spPr>
        <p:txBody>
          <a:bodyPr anchorCtr="0" anchor="t" bIns="0" lIns="0" spcFirstLastPara="1" rIns="0" wrap="square" tIns="0">
            <a:noAutofit/>
          </a:bodyPr>
          <a:lstStyle>
            <a:lvl1pPr indent="-317500" lvl="0" marL="457200" algn="l">
              <a:lnSpc>
                <a:spcPct val="100000"/>
              </a:lnSpc>
              <a:spcBef>
                <a:spcPts val="0"/>
              </a:spcBef>
              <a:spcAft>
                <a:spcPts val="0"/>
              </a:spcAft>
              <a:buClr>
                <a:schemeClr val="accent2"/>
              </a:buClr>
              <a:buSzPts val="1400"/>
              <a:buChar char="●"/>
              <a:defRPr>
                <a:solidFill>
                  <a:schemeClr val="accent2"/>
                </a:solidFill>
              </a:defRPr>
            </a:lvl1pPr>
            <a:lvl2pPr indent="-298450" lvl="1" marL="914400" algn="l">
              <a:lnSpc>
                <a:spcPct val="100000"/>
              </a:lnSpc>
              <a:spcBef>
                <a:spcPts val="0"/>
              </a:spcBef>
              <a:spcAft>
                <a:spcPts val="0"/>
              </a:spcAft>
              <a:buClr>
                <a:schemeClr val="accent2"/>
              </a:buClr>
              <a:buSzPts val="1100"/>
              <a:buChar char="○"/>
              <a:defRPr>
                <a:solidFill>
                  <a:schemeClr val="accent2"/>
                </a:solidFill>
              </a:defRPr>
            </a:lvl2pPr>
            <a:lvl3pPr indent="-304800" lvl="2" marL="1371600" algn="l">
              <a:lnSpc>
                <a:spcPct val="100000"/>
              </a:lnSpc>
              <a:spcBef>
                <a:spcPts val="0"/>
              </a:spcBef>
              <a:spcAft>
                <a:spcPts val="0"/>
              </a:spcAft>
              <a:buClr>
                <a:schemeClr val="accent2"/>
              </a:buClr>
              <a:buSzPts val="1200"/>
              <a:buChar char="■"/>
              <a:defRPr>
                <a:solidFill>
                  <a:schemeClr val="accent2"/>
                </a:solidFill>
              </a:defRPr>
            </a:lvl3pPr>
            <a:lvl4pPr indent="-342900" lvl="3" marL="1828800" algn="l">
              <a:lnSpc>
                <a:spcPct val="100000"/>
              </a:lnSpc>
              <a:spcBef>
                <a:spcPts val="0"/>
              </a:spcBef>
              <a:spcAft>
                <a:spcPts val="0"/>
              </a:spcAft>
              <a:buClr>
                <a:schemeClr val="accent2"/>
              </a:buClr>
              <a:buSzPts val="1800"/>
              <a:buChar char="●"/>
              <a:defRPr>
                <a:solidFill>
                  <a:schemeClr val="accent2"/>
                </a:solidFill>
              </a:defRPr>
            </a:lvl4pPr>
            <a:lvl5pPr indent="-330200" lvl="4" marL="2286000" algn="l">
              <a:lnSpc>
                <a:spcPct val="100000"/>
              </a:lnSpc>
              <a:spcBef>
                <a:spcPts val="0"/>
              </a:spcBef>
              <a:spcAft>
                <a:spcPts val="0"/>
              </a:spcAft>
              <a:buClr>
                <a:schemeClr val="accent2"/>
              </a:buClr>
              <a:buSzPts val="1600"/>
              <a:buChar char="○"/>
              <a:defRPr>
                <a:solidFill>
                  <a:schemeClr val="accent2"/>
                </a:solidFill>
              </a:defRPr>
            </a:lvl5pPr>
            <a:lvl6pPr indent="-317500" lvl="5" marL="2743200" algn="l">
              <a:lnSpc>
                <a:spcPct val="100000"/>
              </a:lnSpc>
              <a:spcBef>
                <a:spcPts val="0"/>
              </a:spcBef>
              <a:spcAft>
                <a:spcPts val="0"/>
              </a:spcAft>
              <a:buClr>
                <a:schemeClr val="accent2"/>
              </a:buClr>
              <a:buSzPts val="1400"/>
              <a:buChar char="■"/>
              <a:defRPr>
                <a:solidFill>
                  <a:schemeClr val="accent2"/>
                </a:solidFill>
              </a:defRPr>
            </a:lvl6pPr>
            <a:lvl7pPr indent="-304800" lvl="6" marL="3200400" algn="l">
              <a:lnSpc>
                <a:spcPct val="100000"/>
              </a:lnSpc>
              <a:spcBef>
                <a:spcPts val="0"/>
              </a:spcBef>
              <a:spcAft>
                <a:spcPts val="0"/>
              </a:spcAft>
              <a:buClr>
                <a:schemeClr val="accent2"/>
              </a:buClr>
              <a:buSzPts val="1200"/>
              <a:buChar char="●"/>
              <a:defRPr>
                <a:solidFill>
                  <a:schemeClr val="accent2"/>
                </a:solidFill>
              </a:defRPr>
            </a:lvl7pPr>
            <a:lvl8pPr indent="-292100" lvl="7" marL="3657600" algn="l">
              <a:lnSpc>
                <a:spcPct val="100000"/>
              </a:lnSpc>
              <a:spcBef>
                <a:spcPts val="0"/>
              </a:spcBef>
              <a:spcAft>
                <a:spcPts val="0"/>
              </a:spcAft>
              <a:buClr>
                <a:schemeClr val="accent2"/>
              </a:buClr>
              <a:buSzPts val="1000"/>
              <a:buChar char="○"/>
              <a:defRPr>
                <a:solidFill>
                  <a:schemeClr val="accent2"/>
                </a:solidFill>
              </a:defRPr>
            </a:lvl8pPr>
            <a:lvl9pPr indent="-273050" lvl="8" marL="4114800" algn="l">
              <a:lnSpc>
                <a:spcPct val="100000"/>
              </a:lnSpc>
              <a:spcBef>
                <a:spcPts val="0"/>
              </a:spcBef>
              <a:spcAft>
                <a:spcPts val="0"/>
              </a:spcAft>
              <a:buClr>
                <a:schemeClr val="accent2"/>
              </a:buClr>
              <a:buSzPts val="700"/>
              <a:buChar char="■"/>
              <a:defRPr>
                <a:solidFill>
                  <a:schemeClr val="accent2"/>
                </a:solidFill>
              </a:defRPr>
            </a:lvl9pPr>
          </a:lstStyle>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Agenda Layout 2">
  <p:cSld name="CUSTOM_3_1">
    <p:bg>
      <p:bgPr>
        <a:solidFill>
          <a:schemeClr val="accent1"/>
        </a:solidFill>
      </p:bgPr>
    </p:bg>
    <p:spTree>
      <p:nvGrpSpPr>
        <p:cNvPr id="942" name="Shape 942"/>
        <p:cNvGrpSpPr/>
        <p:nvPr/>
      </p:nvGrpSpPr>
      <p:grpSpPr>
        <a:xfrm>
          <a:off x="0" y="0"/>
          <a:ext cx="0" cy="0"/>
          <a:chOff x="0" y="0"/>
          <a:chExt cx="0" cy="0"/>
        </a:xfrm>
      </p:grpSpPr>
      <p:pic>
        <p:nvPicPr>
          <p:cNvPr id="943" name="Google Shape;943;p79"/>
          <p:cNvPicPr preferRelativeResize="0"/>
          <p:nvPr/>
        </p:nvPicPr>
        <p:blipFill rotWithShape="1">
          <a:blip r:embed="rId2">
            <a:alphaModFix/>
          </a:blip>
          <a:srcRect b="0" l="0" r="0" t="0"/>
          <a:stretch/>
        </p:blipFill>
        <p:spPr>
          <a:xfrm>
            <a:off x="276650" y="4783275"/>
            <a:ext cx="962809" cy="226543"/>
          </a:xfrm>
          <a:prstGeom prst="rect">
            <a:avLst/>
          </a:prstGeom>
          <a:noFill/>
          <a:ln>
            <a:noFill/>
          </a:ln>
        </p:spPr>
      </p:pic>
      <p:sp>
        <p:nvSpPr>
          <p:cNvPr id="944" name="Google Shape;944;p79"/>
          <p:cNvSpPr txBox="1"/>
          <p:nvPr>
            <p:ph type="title"/>
          </p:nvPr>
        </p:nvSpPr>
        <p:spPr>
          <a:xfrm>
            <a:off x="788325" y="624200"/>
            <a:ext cx="7531800" cy="393600"/>
          </a:xfrm>
          <a:prstGeom prst="rect">
            <a:avLst/>
          </a:prstGeom>
          <a:noFill/>
          <a:ln>
            <a:noFill/>
          </a:ln>
        </p:spPr>
        <p:txBody>
          <a:bodyPr anchorCtr="0" anchor="b" bIns="0" lIns="0" spcFirstLastPara="1" rIns="0" wrap="square" tIns="0">
            <a:noAutofit/>
          </a:bodyPr>
          <a:lstStyle>
            <a:lvl1pPr lvl="0" algn="l">
              <a:lnSpc>
                <a:spcPct val="85000"/>
              </a:lnSpc>
              <a:spcBef>
                <a:spcPts val="0"/>
              </a:spcBef>
              <a:spcAft>
                <a:spcPts val="0"/>
              </a:spcAft>
              <a:buClr>
                <a:srgbClr val="71BE00"/>
              </a:buClr>
              <a:buSzPts val="2800"/>
              <a:buNone/>
              <a:defRPr sz="2800">
                <a:solidFill>
                  <a:srgbClr val="71BE00"/>
                </a:solidFill>
              </a:defRPr>
            </a:lvl1pPr>
            <a:lvl2pPr lvl="1" algn="l">
              <a:lnSpc>
                <a:spcPct val="85000"/>
              </a:lnSpc>
              <a:spcBef>
                <a:spcPts val="0"/>
              </a:spcBef>
              <a:spcAft>
                <a:spcPts val="0"/>
              </a:spcAft>
              <a:buClr>
                <a:srgbClr val="71BE00"/>
              </a:buClr>
              <a:buSzPts val="2800"/>
              <a:buNone/>
              <a:defRPr sz="2800">
                <a:solidFill>
                  <a:srgbClr val="71BE00"/>
                </a:solidFill>
              </a:defRPr>
            </a:lvl2pPr>
            <a:lvl3pPr lvl="2" algn="l">
              <a:lnSpc>
                <a:spcPct val="85000"/>
              </a:lnSpc>
              <a:spcBef>
                <a:spcPts val="0"/>
              </a:spcBef>
              <a:spcAft>
                <a:spcPts val="0"/>
              </a:spcAft>
              <a:buClr>
                <a:srgbClr val="71BE00"/>
              </a:buClr>
              <a:buSzPts val="2800"/>
              <a:buNone/>
              <a:defRPr sz="2800">
                <a:solidFill>
                  <a:srgbClr val="71BE00"/>
                </a:solidFill>
              </a:defRPr>
            </a:lvl3pPr>
            <a:lvl4pPr lvl="3" algn="l">
              <a:lnSpc>
                <a:spcPct val="85000"/>
              </a:lnSpc>
              <a:spcBef>
                <a:spcPts val="0"/>
              </a:spcBef>
              <a:spcAft>
                <a:spcPts val="0"/>
              </a:spcAft>
              <a:buClr>
                <a:srgbClr val="71BE00"/>
              </a:buClr>
              <a:buSzPts val="2800"/>
              <a:buNone/>
              <a:defRPr sz="2800">
                <a:solidFill>
                  <a:srgbClr val="71BE00"/>
                </a:solidFill>
              </a:defRPr>
            </a:lvl4pPr>
            <a:lvl5pPr lvl="4" algn="l">
              <a:lnSpc>
                <a:spcPct val="85000"/>
              </a:lnSpc>
              <a:spcBef>
                <a:spcPts val="0"/>
              </a:spcBef>
              <a:spcAft>
                <a:spcPts val="0"/>
              </a:spcAft>
              <a:buClr>
                <a:srgbClr val="71BE00"/>
              </a:buClr>
              <a:buSzPts val="2800"/>
              <a:buNone/>
              <a:defRPr sz="2800">
                <a:solidFill>
                  <a:srgbClr val="71BE00"/>
                </a:solidFill>
              </a:defRPr>
            </a:lvl5pPr>
            <a:lvl6pPr lvl="5" algn="l">
              <a:lnSpc>
                <a:spcPct val="85000"/>
              </a:lnSpc>
              <a:spcBef>
                <a:spcPts val="0"/>
              </a:spcBef>
              <a:spcAft>
                <a:spcPts val="0"/>
              </a:spcAft>
              <a:buClr>
                <a:srgbClr val="71BE00"/>
              </a:buClr>
              <a:buSzPts val="2800"/>
              <a:buNone/>
              <a:defRPr sz="2800">
                <a:solidFill>
                  <a:srgbClr val="71BE00"/>
                </a:solidFill>
              </a:defRPr>
            </a:lvl6pPr>
            <a:lvl7pPr lvl="6" algn="l">
              <a:lnSpc>
                <a:spcPct val="85000"/>
              </a:lnSpc>
              <a:spcBef>
                <a:spcPts val="0"/>
              </a:spcBef>
              <a:spcAft>
                <a:spcPts val="0"/>
              </a:spcAft>
              <a:buClr>
                <a:srgbClr val="71BE00"/>
              </a:buClr>
              <a:buSzPts val="2800"/>
              <a:buNone/>
              <a:defRPr sz="2800">
                <a:solidFill>
                  <a:srgbClr val="71BE00"/>
                </a:solidFill>
              </a:defRPr>
            </a:lvl7pPr>
            <a:lvl8pPr lvl="7" algn="l">
              <a:lnSpc>
                <a:spcPct val="85000"/>
              </a:lnSpc>
              <a:spcBef>
                <a:spcPts val="0"/>
              </a:spcBef>
              <a:spcAft>
                <a:spcPts val="0"/>
              </a:spcAft>
              <a:buClr>
                <a:srgbClr val="71BE00"/>
              </a:buClr>
              <a:buSzPts val="2800"/>
              <a:buNone/>
              <a:defRPr sz="2800">
                <a:solidFill>
                  <a:srgbClr val="71BE00"/>
                </a:solidFill>
              </a:defRPr>
            </a:lvl8pPr>
            <a:lvl9pPr lvl="8" algn="l">
              <a:lnSpc>
                <a:spcPct val="85000"/>
              </a:lnSpc>
              <a:spcBef>
                <a:spcPts val="0"/>
              </a:spcBef>
              <a:spcAft>
                <a:spcPts val="0"/>
              </a:spcAft>
              <a:buClr>
                <a:srgbClr val="71BE00"/>
              </a:buClr>
              <a:buSzPts val="2800"/>
              <a:buNone/>
              <a:defRPr sz="2800">
                <a:solidFill>
                  <a:srgbClr val="71BE00"/>
                </a:solidFill>
              </a:defRPr>
            </a:lvl9pPr>
          </a:lstStyle>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Agenda Layout  3">
  <p:cSld name="CUSTOM_3_1_1">
    <p:bg>
      <p:bgPr>
        <a:solidFill>
          <a:schemeClr val="accent5"/>
        </a:solidFill>
      </p:bgPr>
    </p:bg>
    <p:spTree>
      <p:nvGrpSpPr>
        <p:cNvPr id="945" name="Shape 945"/>
        <p:cNvGrpSpPr/>
        <p:nvPr/>
      </p:nvGrpSpPr>
      <p:grpSpPr>
        <a:xfrm>
          <a:off x="0" y="0"/>
          <a:ext cx="0" cy="0"/>
          <a:chOff x="0" y="0"/>
          <a:chExt cx="0" cy="0"/>
        </a:xfrm>
      </p:grpSpPr>
      <p:pic>
        <p:nvPicPr>
          <p:cNvPr id="946" name="Google Shape;946;p80"/>
          <p:cNvPicPr preferRelativeResize="0"/>
          <p:nvPr/>
        </p:nvPicPr>
        <p:blipFill rotWithShape="1">
          <a:blip r:embed="rId2">
            <a:alphaModFix/>
          </a:blip>
          <a:srcRect b="0" l="0" r="0" t="0"/>
          <a:stretch/>
        </p:blipFill>
        <p:spPr>
          <a:xfrm>
            <a:off x="288350" y="4807136"/>
            <a:ext cx="956736" cy="225119"/>
          </a:xfrm>
          <a:prstGeom prst="rect">
            <a:avLst/>
          </a:prstGeom>
          <a:noFill/>
          <a:ln>
            <a:noFill/>
          </a:ln>
        </p:spPr>
      </p:pic>
      <p:sp>
        <p:nvSpPr>
          <p:cNvPr id="947" name="Google Shape;947;p80"/>
          <p:cNvSpPr/>
          <p:nvPr/>
        </p:nvSpPr>
        <p:spPr>
          <a:xfrm>
            <a:off x="0" y="900125"/>
            <a:ext cx="9144000" cy="3339600"/>
          </a:xfrm>
          <a:prstGeom prst="rect">
            <a:avLst/>
          </a:prstGeom>
          <a:solidFill>
            <a:srgbClr val="00293D"/>
          </a:solidFill>
          <a:ln>
            <a:noFill/>
          </a:ln>
          <a:effectLst>
            <a:outerShdw blurRad="142875" rotWithShape="0" algn="bl">
              <a:srgbClr val="000000">
                <a:alpha val="25882"/>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8" name="Google Shape;948;p80"/>
          <p:cNvSpPr txBox="1"/>
          <p:nvPr>
            <p:ph type="title"/>
          </p:nvPr>
        </p:nvSpPr>
        <p:spPr>
          <a:xfrm>
            <a:off x="316725" y="319400"/>
            <a:ext cx="8003400" cy="393600"/>
          </a:xfrm>
          <a:prstGeom prst="rect">
            <a:avLst/>
          </a:prstGeom>
          <a:noFill/>
          <a:ln>
            <a:noFill/>
          </a:ln>
        </p:spPr>
        <p:txBody>
          <a:bodyPr anchorCtr="0" anchor="b" bIns="0" lIns="0" spcFirstLastPara="1" rIns="0" wrap="square" tIns="0">
            <a:noAutofit/>
          </a:bodyPr>
          <a:lstStyle>
            <a:lvl1pPr lvl="0" algn="l">
              <a:lnSpc>
                <a:spcPct val="85000"/>
              </a:lnSpc>
              <a:spcBef>
                <a:spcPts val="0"/>
              </a:spcBef>
              <a:spcAft>
                <a:spcPts val="0"/>
              </a:spcAft>
              <a:buClr>
                <a:schemeClr val="accent1"/>
              </a:buClr>
              <a:buSzPts val="2800"/>
              <a:buNone/>
              <a:defRPr sz="2800">
                <a:solidFill>
                  <a:schemeClr val="accent1"/>
                </a:solidFill>
              </a:defRPr>
            </a:lvl1pPr>
            <a:lvl2pPr lvl="1" algn="l">
              <a:lnSpc>
                <a:spcPct val="85000"/>
              </a:lnSpc>
              <a:spcBef>
                <a:spcPts val="0"/>
              </a:spcBef>
              <a:spcAft>
                <a:spcPts val="0"/>
              </a:spcAft>
              <a:buClr>
                <a:schemeClr val="accent1"/>
              </a:buClr>
              <a:buSzPts val="2800"/>
              <a:buNone/>
              <a:defRPr sz="2800">
                <a:solidFill>
                  <a:schemeClr val="accent1"/>
                </a:solidFill>
              </a:defRPr>
            </a:lvl2pPr>
            <a:lvl3pPr lvl="2" algn="l">
              <a:lnSpc>
                <a:spcPct val="85000"/>
              </a:lnSpc>
              <a:spcBef>
                <a:spcPts val="0"/>
              </a:spcBef>
              <a:spcAft>
                <a:spcPts val="0"/>
              </a:spcAft>
              <a:buClr>
                <a:schemeClr val="accent1"/>
              </a:buClr>
              <a:buSzPts val="2800"/>
              <a:buNone/>
              <a:defRPr sz="2800">
                <a:solidFill>
                  <a:schemeClr val="accent1"/>
                </a:solidFill>
              </a:defRPr>
            </a:lvl3pPr>
            <a:lvl4pPr lvl="3" algn="l">
              <a:lnSpc>
                <a:spcPct val="85000"/>
              </a:lnSpc>
              <a:spcBef>
                <a:spcPts val="0"/>
              </a:spcBef>
              <a:spcAft>
                <a:spcPts val="0"/>
              </a:spcAft>
              <a:buClr>
                <a:schemeClr val="accent1"/>
              </a:buClr>
              <a:buSzPts val="2800"/>
              <a:buNone/>
              <a:defRPr sz="2800">
                <a:solidFill>
                  <a:schemeClr val="accent1"/>
                </a:solidFill>
              </a:defRPr>
            </a:lvl4pPr>
            <a:lvl5pPr lvl="4" algn="l">
              <a:lnSpc>
                <a:spcPct val="85000"/>
              </a:lnSpc>
              <a:spcBef>
                <a:spcPts val="0"/>
              </a:spcBef>
              <a:spcAft>
                <a:spcPts val="0"/>
              </a:spcAft>
              <a:buClr>
                <a:schemeClr val="accent1"/>
              </a:buClr>
              <a:buSzPts val="2800"/>
              <a:buNone/>
              <a:defRPr sz="2800">
                <a:solidFill>
                  <a:schemeClr val="accent1"/>
                </a:solidFill>
              </a:defRPr>
            </a:lvl5pPr>
            <a:lvl6pPr lvl="5" algn="l">
              <a:lnSpc>
                <a:spcPct val="85000"/>
              </a:lnSpc>
              <a:spcBef>
                <a:spcPts val="0"/>
              </a:spcBef>
              <a:spcAft>
                <a:spcPts val="0"/>
              </a:spcAft>
              <a:buClr>
                <a:schemeClr val="accent1"/>
              </a:buClr>
              <a:buSzPts val="2800"/>
              <a:buNone/>
              <a:defRPr sz="2800">
                <a:solidFill>
                  <a:schemeClr val="accent1"/>
                </a:solidFill>
              </a:defRPr>
            </a:lvl6pPr>
            <a:lvl7pPr lvl="6" algn="l">
              <a:lnSpc>
                <a:spcPct val="85000"/>
              </a:lnSpc>
              <a:spcBef>
                <a:spcPts val="0"/>
              </a:spcBef>
              <a:spcAft>
                <a:spcPts val="0"/>
              </a:spcAft>
              <a:buClr>
                <a:schemeClr val="accent1"/>
              </a:buClr>
              <a:buSzPts val="2800"/>
              <a:buNone/>
              <a:defRPr sz="2800">
                <a:solidFill>
                  <a:schemeClr val="accent1"/>
                </a:solidFill>
              </a:defRPr>
            </a:lvl7pPr>
            <a:lvl8pPr lvl="7" algn="l">
              <a:lnSpc>
                <a:spcPct val="85000"/>
              </a:lnSpc>
              <a:spcBef>
                <a:spcPts val="0"/>
              </a:spcBef>
              <a:spcAft>
                <a:spcPts val="0"/>
              </a:spcAft>
              <a:buClr>
                <a:schemeClr val="accent1"/>
              </a:buClr>
              <a:buSzPts val="2800"/>
              <a:buNone/>
              <a:defRPr sz="2800">
                <a:solidFill>
                  <a:schemeClr val="accent1"/>
                </a:solidFill>
              </a:defRPr>
            </a:lvl8pPr>
            <a:lvl9pPr lvl="8" algn="l">
              <a:lnSpc>
                <a:spcPct val="85000"/>
              </a:lnSpc>
              <a:spcBef>
                <a:spcPts val="0"/>
              </a:spcBef>
              <a:spcAft>
                <a:spcPts val="0"/>
              </a:spcAft>
              <a:buClr>
                <a:schemeClr val="accent1"/>
              </a:buClr>
              <a:buSzPts val="2800"/>
              <a:buNone/>
              <a:defRPr sz="2800">
                <a:solidFill>
                  <a:schemeClr val="accent1"/>
                </a:solidFill>
              </a:defRPr>
            </a:lvl9pPr>
          </a:lstStyle>
          <a:p/>
        </p:txBody>
      </p:sp>
      <p:sp>
        <p:nvSpPr>
          <p:cNvPr id="949" name="Google Shape;949;p80"/>
          <p:cNvSpPr txBox="1"/>
          <p:nvPr>
            <p:ph idx="12" type="sldNum"/>
          </p:nvPr>
        </p:nvSpPr>
        <p:spPr>
          <a:xfrm>
            <a:off x="8320058" y="4663221"/>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1 - 4 Items">
  <p:cSld name="1_Agenda 1 - 4 Items">
    <p:spTree>
      <p:nvGrpSpPr>
        <p:cNvPr id="67" name="Shape 67"/>
        <p:cNvGrpSpPr/>
        <p:nvPr/>
      </p:nvGrpSpPr>
      <p:grpSpPr>
        <a:xfrm>
          <a:off x="0" y="0"/>
          <a:ext cx="0" cy="0"/>
          <a:chOff x="0" y="0"/>
          <a:chExt cx="0" cy="0"/>
        </a:xfrm>
      </p:grpSpPr>
      <p:pic>
        <p:nvPicPr>
          <p:cNvPr id="68" name="Google Shape;68;p49"/>
          <p:cNvPicPr preferRelativeResize="0"/>
          <p:nvPr/>
        </p:nvPicPr>
        <p:blipFill rotWithShape="1">
          <a:blip r:embed="rId2">
            <a:alphaModFix/>
          </a:blip>
          <a:srcRect b="0" l="384" r="386" t="0"/>
          <a:stretch/>
        </p:blipFill>
        <p:spPr>
          <a:xfrm>
            <a:off x="-30159" y="-54281"/>
            <a:ext cx="9204317" cy="5217863"/>
          </a:xfrm>
          <a:prstGeom prst="rect">
            <a:avLst/>
          </a:prstGeom>
          <a:noFill/>
          <a:ln>
            <a:noFill/>
          </a:ln>
        </p:spPr>
      </p:pic>
      <p:sp>
        <p:nvSpPr>
          <p:cNvPr id="69" name="Google Shape;69;p49"/>
          <p:cNvSpPr txBox="1"/>
          <p:nvPr>
            <p:ph idx="11" type="ftr"/>
          </p:nvPr>
        </p:nvSpPr>
        <p:spPr>
          <a:xfrm>
            <a:off x="1411049" y="4822102"/>
            <a:ext cx="3880500" cy="2217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70" name="Google Shape;70;p49"/>
          <p:cNvSpPr txBox="1"/>
          <p:nvPr>
            <p:ph idx="1" type="body"/>
          </p:nvPr>
        </p:nvSpPr>
        <p:spPr>
          <a:xfrm>
            <a:off x="954464" y="1270673"/>
            <a:ext cx="7862100" cy="3321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300"/>
              </a:spcBef>
              <a:spcAft>
                <a:spcPts val="0"/>
              </a:spcAft>
              <a:buClr>
                <a:schemeClr val="accent2"/>
              </a:buClr>
              <a:buSzPts val="1800"/>
              <a:buFont typeface="Arial"/>
              <a:buNone/>
              <a:defRPr b="1" sz="1800"/>
            </a:lvl1pPr>
            <a:lvl2pPr indent="-228600" lvl="1" marL="914400" algn="l">
              <a:lnSpc>
                <a:spcPct val="90000"/>
              </a:lnSpc>
              <a:spcBef>
                <a:spcPts val="300"/>
              </a:spcBef>
              <a:spcAft>
                <a:spcPts val="0"/>
              </a:spcAft>
              <a:buClr>
                <a:schemeClr val="accent6"/>
              </a:buClr>
              <a:buSzPts val="1400"/>
              <a:buNone/>
              <a:defRPr/>
            </a:lvl2pPr>
            <a:lvl3pPr indent="-228600" lvl="2" marL="1371600" algn="l">
              <a:lnSpc>
                <a:spcPct val="140000"/>
              </a:lnSpc>
              <a:spcBef>
                <a:spcPts val="500"/>
              </a:spcBef>
              <a:spcAft>
                <a:spcPts val="0"/>
              </a:spcAft>
              <a:buClr>
                <a:schemeClr val="accent6"/>
              </a:buClr>
              <a:buSzPts val="1400"/>
              <a:buNone/>
              <a:defRPr/>
            </a:lvl3pPr>
            <a:lvl4pPr indent="-228600" lvl="3" marL="1828800" algn="l">
              <a:lnSpc>
                <a:spcPct val="130000"/>
              </a:lnSpc>
              <a:spcBef>
                <a:spcPts val="300"/>
              </a:spcBef>
              <a:spcAft>
                <a:spcPts val="0"/>
              </a:spcAft>
              <a:buClr>
                <a:schemeClr val="lt1"/>
              </a:buClr>
              <a:buSzPts val="1400"/>
              <a:buNone/>
              <a:defRPr/>
            </a:lvl4pPr>
            <a:lvl5pPr indent="-317500" lvl="4" marL="2286000" algn="l">
              <a:lnSpc>
                <a:spcPct val="120000"/>
              </a:lnSpc>
              <a:spcBef>
                <a:spcPts val="300"/>
              </a:spcBef>
              <a:spcAft>
                <a:spcPts val="0"/>
              </a:spcAft>
              <a:buSzPts val="1400"/>
              <a:buChar char="•"/>
              <a:defRPr/>
            </a:lvl5pPr>
            <a:lvl6pPr indent="-317500" lvl="5" marL="2743200" algn="l">
              <a:lnSpc>
                <a:spcPct val="110000"/>
              </a:lnSpc>
              <a:spcBef>
                <a:spcPts val="300"/>
              </a:spcBef>
              <a:spcAft>
                <a:spcPts val="0"/>
              </a:spcAft>
              <a:buSzPts val="1400"/>
              <a:buChar char="–"/>
              <a:defRPr/>
            </a:lvl6pPr>
            <a:lvl7pPr indent="-228600" lvl="6" marL="3200400" algn="l">
              <a:lnSpc>
                <a:spcPct val="80000"/>
              </a:lnSpc>
              <a:spcBef>
                <a:spcPts val="900"/>
              </a:spcBef>
              <a:spcAft>
                <a:spcPts val="0"/>
              </a:spcAft>
              <a:buClr>
                <a:schemeClr val="accent6"/>
              </a:buClr>
              <a:buSzPts val="1400"/>
              <a:buNone/>
              <a:defRPr/>
            </a:lvl7pPr>
            <a:lvl8pPr indent="-228600" lvl="7" marL="3657600" algn="l">
              <a:lnSpc>
                <a:spcPct val="100000"/>
              </a:lnSpc>
              <a:spcBef>
                <a:spcPts val="500"/>
              </a:spcBef>
              <a:spcAft>
                <a:spcPts val="0"/>
              </a:spcAft>
              <a:buClr>
                <a:schemeClr val="accent6"/>
              </a:buClr>
              <a:buSzPts val="1400"/>
              <a:buNone/>
              <a:defRPr/>
            </a:lvl8pPr>
            <a:lvl9pPr indent="-317500" lvl="8" marL="4114800" algn="l">
              <a:lnSpc>
                <a:spcPct val="90000"/>
              </a:lnSpc>
              <a:spcBef>
                <a:spcPts val="400"/>
              </a:spcBef>
              <a:spcAft>
                <a:spcPts val="0"/>
              </a:spcAft>
              <a:buClr>
                <a:schemeClr val="lt1"/>
              </a:buClr>
              <a:buSzPts val="1400"/>
              <a:buChar char="•"/>
              <a:defRPr/>
            </a:lvl9pPr>
          </a:lstStyle>
          <a:p/>
        </p:txBody>
      </p:sp>
      <p:sp>
        <p:nvSpPr>
          <p:cNvPr id="71" name="Google Shape;71;p49"/>
          <p:cNvSpPr txBox="1"/>
          <p:nvPr>
            <p:ph idx="2" type="body"/>
          </p:nvPr>
        </p:nvSpPr>
        <p:spPr>
          <a:xfrm>
            <a:off x="954464" y="2073755"/>
            <a:ext cx="7862100" cy="3321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300"/>
              </a:spcBef>
              <a:spcAft>
                <a:spcPts val="0"/>
              </a:spcAft>
              <a:buClr>
                <a:schemeClr val="accent2"/>
              </a:buClr>
              <a:buSzPts val="1800"/>
              <a:buFont typeface="Arial"/>
              <a:buNone/>
              <a:defRPr b="1" sz="1800"/>
            </a:lvl1pPr>
            <a:lvl2pPr indent="-228600" lvl="1" marL="914400" algn="l">
              <a:lnSpc>
                <a:spcPct val="90000"/>
              </a:lnSpc>
              <a:spcBef>
                <a:spcPts val="300"/>
              </a:spcBef>
              <a:spcAft>
                <a:spcPts val="0"/>
              </a:spcAft>
              <a:buClr>
                <a:schemeClr val="accent6"/>
              </a:buClr>
              <a:buSzPts val="1400"/>
              <a:buNone/>
              <a:defRPr/>
            </a:lvl2pPr>
            <a:lvl3pPr indent="-228600" lvl="2" marL="1371600" algn="l">
              <a:lnSpc>
                <a:spcPct val="140000"/>
              </a:lnSpc>
              <a:spcBef>
                <a:spcPts val="500"/>
              </a:spcBef>
              <a:spcAft>
                <a:spcPts val="0"/>
              </a:spcAft>
              <a:buClr>
                <a:schemeClr val="accent6"/>
              </a:buClr>
              <a:buSzPts val="1400"/>
              <a:buNone/>
              <a:defRPr/>
            </a:lvl3pPr>
            <a:lvl4pPr indent="-228600" lvl="3" marL="1828800" algn="l">
              <a:lnSpc>
                <a:spcPct val="130000"/>
              </a:lnSpc>
              <a:spcBef>
                <a:spcPts val="300"/>
              </a:spcBef>
              <a:spcAft>
                <a:spcPts val="0"/>
              </a:spcAft>
              <a:buClr>
                <a:schemeClr val="lt1"/>
              </a:buClr>
              <a:buSzPts val="1400"/>
              <a:buNone/>
              <a:defRPr/>
            </a:lvl4pPr>
            <a:lvl5pPr indent="-317500" lvl="4" marL="2286000" algn="l">
              <a:lnSpc>
                <a:spcPct val="120000"/>
              </a:lnSpc>
              <a:spcBef>
                <a:spcPts val="300"/>
              </a:spcBef>
              <a:spcAft>
                <a:spcPts val="0"/>
              </a:spcAft>
              <a:buSzPts val="1400"/>
              <a:buChar char="•"/>
              <a:defRPr/>
            </a:lvl5pPr>
            <a:lvl6pPr indent="-317500" lvl="5" marL="2743200" algn="l">
              <a:lnSpc>
                <a:spcPct val="110000"/>
              </a:lnSpc>
              <a:spcBef>
                <a:spcPts val="300"/>
              </a:spcBef>
              <a:spcAft>
                <a:spcPts val="0"/>
              </a:spcAft>
              <a:buSzPts val="1400"/>
              <a:buChar char="–"/>
              <a:defRPr/>
            </a:lvl6pPr>
            <a:lvl7pPr indent="-228600" lvl="6" marL="3200400" algn="l">
              <a:lnSpc>
                <a:spcPct val="80000"/>
              </a:lnSpc>
              <a:spcBef>
                <a:spcPts val="900"/>
              </a:spcBef>
              <a:spcAft>
                <a:spcPts val="0"/>
              </a:spcAft>
              <a:buClr>
                <a:schemeClr val="accent6"/>
              </a:buClr>
              <a:buSzPts val="1400"/>
              <a:buNone/>
              <a:defRPr/>
            </a:lvl7pPr>
            <a:lvl8pPr indent="-228600" lvl="7" marL="3657600" algn="l">
              <a:lnSpc>
                <a:spcPct val="100000"/>
              </a:lnSpc>
              <a:spcBef>
                <a:spcPts val="500"/>
              </a:spcBef>
              <a:spcAft>
                <a:spcPts val="0"/>
              </a:spcAft>
              <a:buClr>
                <a:schemeClr val="accent6"/>
              </a:buClr>
              <a:buSzPts val="1400"/>
              <a:buNone/>
              <a:defRPr/>
            </a:lvl8pPr>
            <a:lvl9pPr indent="-317500" lvl="8" marL="4114800" algn="l">
              <a:lnSpc>
                <a:spcPct val="90000"/>
              </a:lnSpc>
              <a:spcBef>
                <a:spcPts val="400"/>
              </a:spcBef>
              <a:spcAft>
                <a:spcPts val="0"/>
              </a:spcAft>
              <a:buClr>
                <a:schemeClr val="lt1"/>
              </a:buClr>
              <a:buSzPts val="1400"/>
              <a:buChar char="•"/>
              <a:defRPr/>
            </a:lvl9pPr>
          </a:lstStyle>
          <a:p/>
        </p:txBody>
      </p:sp>
      <p:sp>
        <p:nvSpPr>
          <p:cNvPr id="72" name="Google Shape;72;p49"/>
          <p:cNvSpPr txBox="1"/>
          <p:nvPr>
            <p:ph idx="3" type="body"/>
          </p:nvPr>
        </p:nvSpPr>
        <p:spPr>
          <a:xfrm>
            <a:off x="954464" y="2876838"/>
            <a:ext cx="7862100" cy="3321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300"/>
              </a:spcBef>
              <a:spcAft>
                <a:spcPts val="0"/>
              </a:spcAft>
              <a:buClr>
                <a:schemeClr val="accent2"/>
              </a:buClr>
              <a:buSzPts val="1800"/>
              <a:buFont typeface="Arial"/>
              <a:buNone/>
              <a:defRPr b="1" sz="1800"/>
            </a:lvl1pPr>
            <a:lvl2pPr indent="-228600" lvl="1" marL="914400" algn="l">
              <a:lnSpc>
                <a:spcPct val="90000"/>
              </a:lnSpc>
              <a:spcBef>
                <a:spcPts val="300"/>
              </a:spcBef>
              <a:spcAft>
                <a:spcPts val="0"/>
              </a:spcAft>
              <a:buClr>
                <a:schemeClr val="accent6"/>
              </a:buClr>
              <a:buSzPts val="1400"/>
              <a:buNone/>
              <a:defRPr/>
            </a:lvl2pPr>
            <a:lvl3pPr indent="-228600" lvl="2" marL="1371600" algn="l">
              <a:lnSpc>
                <a:spcPct val="140000"/>
              </a:lnSpc>
              <a:spcBef>
                <a:spcPts val="500"/>
              </a:spcBef>
              <a:spcAft>
                <a:spcPts val="0"/>
              </a:spcAft>
              <a:buClr>
                <a:schemeClr val="accent6"/>
              </a:buClr>
              <a:buSzPts val="1400"/>
              <a:buNone/>
              <a:defRPr/>
            </a:lvl3pPr>
            <a:lvl4pPr indent="-228600" lvl="3" marL="1828800" algn="l">
              <a:lnSpc>
                <a:spcPct val="130000"/>
              </a:lnSpc>
              <a:spcBef>
                <a:spcPts val="300"/>
              </a:spcBef>
              <a:spcAft>
                <a:spcPts val="0"/>
              </a:spcAft>
              <a:buClr>
                <a:schemeClr val="lt1"/>
              </a:buClr>
              <a:buSzPts val="1400"/>
              <a:buNone/>
              <a:defRPr/>
            </a:lvl4pPr>
            <a:lvl5pPr indent="-317500" lvl="4" marL="2286000" algn="l">
              <a:lnSpc>
                <a:spcPct val="120000"/>
              </a:lnSpc>
              <a:spcBef>
                <a:spcPts val="300"/>
              </a:spcBef>
              <a:spcAft>
                <a:spcPts val="0"/>
              </a:spcAft>
              <a:buSzPts val="1400"/>
              <a:buChar char="•"/>
              <a:defRPr/>
            </a:lvl5pPr>
            <a:lvl6pPr indent="-317500" lvl="5" marL="2743200" algn="l">
              <a:lnSpc>
                <a:spcPct val="110000"/>
              </a:lnSpc>
              <a:spcBef>
                <a:spcPts val="300"/>
              </a:spcBef>
              <a:spcAft>
                <a:spcPts val="0"/>
              </a:spcAft>
              <a:buSzPts val="1400"/>
              <a:buChar char="–"/>
              <a:defRPr/>
            </a:lvl6pPr>
            <a:lvl7pPr indent="-228600" lvl="6" marL="3200400" algn="l">
              <a:lnSpc>
                <a:spcPct val="80000"/>
              </a:lnSpc>
              <a:spcBef>
                <a:spcPts val="900"/>
              </a:spcBef>
              <a:spcAft>
                <a:spcPts val="0"/>
              </a:spcAft>
              <a:buClr>
                <a:schemeClr val="accent6"/>
              </a:buClr>
              <a:buSzPts val="1400"/>
              <a:buNone/>
              <a:defRPr/>
            </a:lvl7pPr>
            <a:lvl8pPr indent="-228600" lvl="7" marL="3657600" algn="l">
              <a:lnSpc>
                <a:spcPct val="100000"/>
              </a:lnSpc>
              <a:spcBef>
                <a:spcPts val="500"/>
              </a:spcBef>
              <a:spcAft>
                <a:spcPts val="0"/>
              </a:spcAft>
              <a:buClr>
                <a:schemeClr val="accent6"/>
              </a:buClr>
              <a:buSzPts val="1400"/>
              <a:buNone/>
              <a:defRPr/>
            </a:lvl8pPr>
            <a:lvl9pPr indent="-317500" lvl="8" marL="4114800" algn="l">
              <a:lnSpc>
                <a:spcPct val="90000"/>
              </a:lnSpc>
              <a:spcBef>
                <a:spcPts val="400"/>
              </a:spcBef>
              <a:spcAft>
                <a:spcPts val="0"/>
              </a:spcAft>
              <a:buClr>
                <a:schemeClr val="lt1"/>
              </a:buClr>
              <a:buSzPts val="1400"/>
              <a:buChar char="•"/>
              <a:defRPr/>
            </a:lvl9pPr>
          </a:lstStyle>
          <a:p/>
        </p:txBody>
      </p:sp>
      <p:sp>
        <p:nvSpPr>
          <p:cNvPr id="73" name="Google Shape;73;p49"/>
          <p:cNvSpPr txBox="1"/>
          <p:nvPr>
            <p:ph idx="4" type="body"/>
          </p:nvPr>
        </p:nvSpPr>
        <p:spPr>
          <a:xfrm>
            <a:off x="954464" y="3679920"/>
            <a:ext cx="7862100" cy="3321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300"/>
              </a:spcBef>
              <a:spcAft>
                <a:spcPts val="0"/>
              </a:spcAft>
              <a:buClr>
                <a:schemeClr val="accent2"/>
              </a:buClr>
              <a:buSzPts val="1800"/>
              <a:buFont typeface="Arial"/>
              <a:buNone/>
              <a:defRPr b="1" sz="1800"/>
            </a:lvl1pPr>
            <a:lvl2pPr indent="-228600" lvl="1" marL="914400" algn="l">
              <a:lnSpc>
                <a:spcPct val="90000"/>
              </a:lnSpc>
              <a:spcBef>
                <a:spcPts val="300"/>
              </a:spcBef>
              <a:spcAft>
                <a:spcPts val="0"/>
              </a:spcAft>
              <a:buClr>
                <a:schemeClr val="accent6"/>
              </a:buClr>
              <a:buSzPts val="1400"/>
              <a:buNone/>
              <a:defRPr/>
            </a:lvl2pPr>
            <a:lvl3pPr indent="-228600" lvl="2" marL="1371600" algn="l">
              <a:lnSpc>
                <a:spcPct val="140000"/>
              </a:lnSpc>
              <a:spcBef>
                <a:spcPts val="500"/>
              </a:spcBef>
              <a:spcAft>
                <a:spcPts val="0"/>
              </a:spcAft>
              <a:buClr>
                <a:schemeClr val="accent6"/>
              </a:buClr>
              <a:buSzPts val="1400"/>
              <a:buNone/>
              <a:defRPr/>
            </a:lvl3pPr>
            <a:lvl4pPr indent="-228600" lvl="3" marL="1828800" algn="l">
              <a:lnSpc>
                <a:spcPct val="130000"/>
              </a:lnSpc>
              <a:spcBef>
                <a:spcPts val="300"/>
              </a:spcBef>
              <a:spcAft>
                <a:spcPts val="0"/>
              </a:spcAft>
              <a:buClr>
                <a:schemeClr val="lt1"/>
              </a:buClr>
              <a:buSzPts val="1400"/>
              <a:buNone/>
              <a:defRPr/>
            </a:lvl4pPr>
            <a:lvl5pPr indent="-317500" lvl="4" marL="2286000" algn="l">
              <a:lnSpc>
                <a:spcPct val="120000"/>
              </a:lnSpc>
              <a:spcBef>
                <a:spcPts val="300"/>
              </a:spcBef>
              <a:spcAft>
                <a:spcPts val="0"/>
              </a:spcAft>
              <a:buSzPts val="1400"/>
              <a:buChar char="•"/>
              <a:defRPr/>
            </a:lvl5pPr>
            <a:lvl6pPr indent="-317500" lvl="5" marL="2743200" algn="l">
              <a:lnSpc>
                <a:spcPct val="110000"/>
              </a:lnSpc>
              <a:spcBef>
                <a:spcPts val="300"/>
              </a:spcBef>
              <a:spcAft>
                <a:spcPts val="0"/>
              </a:spcAft>
              <a:buSzPts val="1400"/>
              <a:buChar char="–"/>
              <a:defRPr/>
            </a:lvl6pPr>
            <a:lvl7pPr indent="-228600" lvl="6" marL="3200400" algn="l">
              <a:lnSpc>
                <a:spcPct val="80000"/>
              </a:lnSpc>
              <a:spcBef>
                <a:spcPts val="900"/>
              </a:spcBef>
              <a:spcAft>
                <a:spcPts val="0"/>
              </a:spcAft>
              <a:buClr>
                <a:schemeClr val="accent6"/>
              </a:buClr>
              <a:buSzPts val="1400"/>
              <a:buNone/>
              <a:defRPr/>
            </a:lvl7pPr>
            <a:lvl8pPr indent="-228600" lvl="7" marL="3657600" algn="l">
              <a:lnSpc>
                <a:spcPct val="100000"/>
              </a:lnSpc>
              <a:spcBef>
                <a:spcPts val="500"/>
              </a:spcBef>
              <a:spcAft>
                <a:spcPts val="0"/>
              </a:spcAft>
              <a:buClr>
                <a:schemeClr val="accent6"/>
              </a:buClr>
              <a:buSzPts val="1400"/>
              <a:buNone/>
              <a:defRPr/>
            </a:lvl8pPr>
            <a:lvl9pPr indent="-317500" lvl="8" marL="4114800" algn="l">
              <a:lnSpc>
                <a:spcPct val="90000"/>
              </a:lnSpc>
              <a:spcBef>
                <a:spcPts val="400"/>
              </a:spcBef>
              <a:spcAft>
                <a:spcPts val="0"/>
              </a:spcAft>
              <a:buClr>
                <a:schemeClr val="lt1"/>
              </a:buClr>
              <a:buSzPts val="1400"/>
              <a:buChar char="•"/>
              <a:defRPr/>
            </a:lvl9pPr>
          </a:lstStyle>
          <a:p/>
        </p:txBody>
      </p:sp>
      <p:sp>
        <p:nvSpPr>
          <p:cNvPr id="74" name="Google Shape;74;p49"/>
          <p:cNvSpPr txBox="1"/>
          <p:nvPr/>
        </p:nvSpPr>
        <p:spPr>
          <a:xfrm>
            <a:off x="6926580" y="4810639"/>
            <a:ext cx="1643100" cy="221700"/>
          </a:xfrm>
          <a:prstGeom prst="rect">
            <a:avLst/>
          </a:prstGeom>
          <a:no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500"/>
              <a:buFont typeface="Arial"/>
              <a:buNone/>
            </a:pPr>
            <a:r>
              <a:rPr b="0" i="0" lang="en" sz="500" u="none" cap="none" strike="noStrike">
                <a:solidFill>
                  <a:schemeClr val="lt1"/>
                </a:solidFill>
                <a:latin typeface="Arial"/>
                <a:ea typeface="Arial"/>
                <a:cs typeface="Arial"/>
                <a:sym typeface="Arial"/>
              </a:rPr>
              <a:t>Copyright © 2024, Collibra. All rights reserved.</a:t>
            </a:r>
            <a:endParaRPr b="0" i="0" sz="1100" u="none" cap="none" strike="noStrike">
              <a:solidFill>
                <a:schemeClr val="lt1"/>
              </a:solidFill>
              <a:latin typeface="Arial"/>
              <a:ea typeface="Arial"/>
              <a:cs typeface="Arial"/>
              <a:sym typeface="Arial"/>
            </a:endParaRPr>
          </a:p>
        </p:txBody>
      </p:sp>
      <p:sp>
        <p:nvSpPr>
          <p:cNvPr id="75" name="Google Shape;75;p49"/>
          <p:cNvSpPr txBox="1"/>
          <p:nvPr/>
        </p:nvSpPr>
        <p:spPr>
          <a:xfrm>
            <a:off x="8569842" y="4810639"/>
            <a:ext cx="317100" cy="221700"/>
          </a:xfrm>
          <a:prstGeom prst="rect">
            <a:avLst/>
          </a:prstGeom>
          <a:noFill/>
          <a:ln>
            <a:noFill/>
          </a:ln>
        </p:spPr>
        <p:txBody>
          <a:bodyPr anchorCtr="0" anchor="ctr" bIns="34275" lIns="0" spcFirstLastPara="1" rIns="0" wrap="square" tIns="34275">
            <a:noAutofit/>
          </a:bodyPr>
          <a:lstStyle/>
          <a:p>
            <a:pPr indent="0" lvl="0" marL="0" marR="0" rtl="0" algn="ctr">
              <a:lnSpc>
                <a:spcPct val="100000"/>
              </a:lnSpc>
              <a:spcBef>
                <a:spcPts val="0"/>
              </a:spcBef>
              <a:spcAft>
                <a:spcPts val="0"/>
              </a:spcAft>
              <a:buClr>
                <a:srgbClr val="000000"/>
              </a:buClr>
              <a:buSzPts val="500"/>
              <a:buFont typeface="Arial"/>
              <a:buNone/>
            </a:pPr>
            <a:fld id="{00000000-1234-1234-1234-123412341234}" type="slidenum">
              <a:rPr b="0" i="0" lang="en" sz="500" u="none" cap="none" strike="noStrike">
                <a:solidFill>
                  <a:schemeClr val="lt1"/>
                </a:solidFill>
                <a:latin typeface="Arial"/>
                <a:ea typeface="Arial"/>
                <a:cs typeface="Arial"/>
                <a:sym typeface="Arial"/>
              </a:rPr>
              <a:t>‹#›</a:t>
            </a:fld>
            <a:endParaRPr b="0" i="0" sz="500" u="none" cap="none" strike="noStrike">
              <a:solidFill>
                <a:schemeClr val="lt1"/>
              </a:solidFill>
              <a:latin typeface="Arial"/>
              <a:ea typeface="Arial"/>
              <a:cs typeface="Arial"/>
              <a:sym typeface="Arial"/>
            </a:endParaRPr>
          </a:p>
        </p:txBody>
      </p:sp>
      <p:sp>
        <p:nvSpPr>
          <p:cNvPr id="76" name="Google Shape;76;p49"/>
          <p:cNvSpPr txBox="1"/>
          <p:nvPr>
            <p:ph type="title"/>
          </p:nvPr>
        </p:nvSpPr>
        <p:spPr>
          <a:xfrm>
            <a:off x="342900" y="307569"/>
            <a:ext cx="8458200" cy="476100"/>
          </a:xfrm>
          <a:prstGeom prst="rect">
            <a:avLst/>
          </a:prstGeom>
          <a:noFill/>
          <a:ln>
            <a:noFill/>
          </a:ln>
        </p:spPr>
        <p:txBody>
          <a:bodyPr anchorCtr="0" anchor="ctr" bIns="0" lIns="0" spcFirstLastPara="1" rIns="0" wrap="square" tIns="0">
            <a:noAutofit/>
          </a:bodyPr>
          <a:lstStyle>
            <a:lvl1pPr lvl="0" algn="l">
              <a:lnSpc>
                <a:spcPct val="85000"/>
              </a:lnSpc>
              <a:spcBef>
                <a:spcPts val="0"/>
              </a:spcBef>
              <a:spcAft>
                <a:spcPts val="0"/>
              </a:spcAft>
              <a:buClr>
                <a:schemeClr val="dk2"/>
              </a:buClr>
              <a:buSzPts val="2400"/>
              <a:buFont typeface="Arial"/>
              <a:buNone/>
              <a:defRPr sz="2400">
                <a:solidFill>
                  <a:schemeClr val="lt2"/>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Tree>
  </p:cSld>
  <p:clrMapOvr>
    <a:masterClrMapping/>
  </p:clrMapOvr>
  <p:extLst>
    <p:ext uri="{DCECCB84-F9BA-43D5-87BE-67443E8EF086}">
      <p15:sldGuideLst>
        <p15:guide id="1" orient="horz" pos="1620">
          <p15:clr>
            <a:srgbClr val="FBAE40"/>
          </p15:clr>
        </p15:guide>
      </p15:sldGuideLst>
    </p:ext>
  </p:extLst>
</p:sldLayout>
</file>

<file path=ppt/slideLayouts/slideLayout1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Agenda Layout  3 - lighter">
  <p:cSld name="CUSTOM_3_1_1_1">
    <p:bg>
      <p:bgPr>
        <a:solidFill>
          <a:schemeClr val="accent5"/>
        </a:solidFill>
      </p:bgPr>
    </p:bg>
    <p:spTree>
      <p:nvGrpSpPr>
        <p:cNvPr id="950" name="Shape 950"/>
        <p:cNvGrpSpPr/>
        <p:nvPr/>
      </p:nvGrpSpPr>
      <p:grpSpPr>
        <a:xfrm>
          <a:off x="0" y="0"/>
          <a:ext cx="0" cy="0"/>
          <a:chOff x="0" y="0"/>
          <a:chExt cx="0" cy="0"/>
        </a:xfrm>
      </p:grpSpPr>
      <p:pic>
        <p:nvPicPr>
          <p:cNvPr id="951" name="Google Shape;951;p81"/>
          <p:cNvPicPr preferRelativeResize="0"/>
          <p:nvPr/>
        </p:nvPicPr>
        <p:blipFill rotWithShape="1">
          <a:blip r:embed="rId2">
            <a:alphaModFix/>
          </a:blip>
          <a:srcRect b="0" l="0" r="0" t="0"/>
          <a:stretch/>
        </p:blipFill>
        <p:spPr>
          <a:xfrm>
            <a:off x="288350" y="4807136"/>
            <a:ext cx="956736" cy="225119"/>
          </a:xfrm>
          <a:prstGeom prst="rect">
            <a:avLst/>
          </a:prstGeom>
          <a:noFill/>
          <a:ln>
            <a:noFill/>
          </a:ln>
        </p:spPr>
      </p:pic>
      <p:sp>
        <p:nvSpPr>
          <p:cNvPr id="952" name="Google Shape;952;p81"/>
          <p:cNvSpPr/>
          <p:nvPr/>
        </p:nvSpPr>
        <p:spPr>
          <a:xfrm>
            <a:off x="0" y="900125"/>
            <a:ext cx="9144000" cy="3339600"/>
          </a:xfrm>
          <a:prstGeom prst="rect">
            <a:avLst/>
          </a:prstGeom>
          <a:solidFill>
            <a:srgbClr val="B6D8D1"/>
          </a:solidFill>
          <a:ln>
            <a:noFill/>
          </a:ln>
          <a:effectLst>
            <a:outerShdw blurRad="142875" rotWithShape="0" algn="bl">
              <a:srgbClr val="000000">
                <a:alpha val="25882"/>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3" name="Google Shape;953;p81"/>
          <p:cNvSpPr txBox="1"/>
          <p:nvPr>
            <p:ph type="title"/>
          </p:nvPr>
        </p:nvSpPr>
        <p:spPr>
          <a:xfrm>
            <a:off x="316725" y="319400"/>
            <a:ext cx="8003400" cy="393600"/>
          </a:xfrm>
          <a:prstGeom prst="rect">
            <a:avLst/>
          </a:prstGeom>
          <a:noFill/>
          <a:ln>
            <a:noFill/>
          </a:ln>
        </p:spPr>
        <p:txBody>
          <a:bodyPr anchorCtr="0" anchor="b" bIns="0" lIns="0" spcFirstLastPara="1" rIns="0" wrap="square" tIns="0">
            <a:noAutofit/>
          </a:bodyPr>
          <a:lstStyle>
            <a:lvl1pPr lvl="0" algn="l">
              <a:lnSpc>
                <a:spcPct val="85000"/>
              </a:lnSpc>
              <a:spcBef>
                <a:spcPts val="0"/>
              </a:spcBef>
              <a:spcAft>
                <a:spcPts val="0"/>
              </a:spcAft>
              <a:buClr>
                <a:schemeClr val="accent1"/>
              </a:buClr>
              <a:buSzPts val="2800"/>
              <a:buNone/>
              <a:defRPr sz="2800">
                <a:solidFill>
                  <a:schemeClr val="accent1"/>
                </a:solidFill>
              </a:defRPr>
            </a:lvl1pPr>
            <a:lvl2pPr lvl="1" algn="l">
              <a:lnSpc>
                <a:spcPct val="85000"/>
              </a:lnSpc>
              <a:spcBef>
                <a:spcPts val="0"/>
              </a:spcBef>
              <a:spcAft>
                <a:spcPts val="0"/>
              </a:spcAft>
              <a:buClr>
                <a:schemeClr val="accent1"/>
              </a:buClr>
              <a:buSzPts val="2800"/>
              <a:buNone/>
              <a:defRPr sz="2800">
                <a:solidFill>
                  <a:schemeClr val="accent1"/>
                </a:solidFill>
              </a:defRPr>
            </a:lvl2pPr>
            <a:lvl3pPr lvl="2" algn="l">
              <a:lnSpc>
                <a:spcPct val="85000"/>
              </a:lnSpc>
              <a:spcBef>
                <a:spcPts val="0"/>
              </a:spcBef>
              <a:spcAft>
                <a:spcPts val="0"/>
              </a:spcAft>
              <a:buClr>
                <a:schemeClr val="accent1"/>
              </a:buClr>
              <a:buSzPts val="2800"/>
              <a:buNone/>
              <a:defRPr sz="2800">
                <a:solidFill>
                  <a:schemeClr val="accent1"/>
                </a:solidFill>
              </a:defRPr>
            </a:lvl3pPr>
            <a:lvl4pPr lvl="3" algn="l">
              <a:lnSpc>
                <a:spcPct val="85000"/>
              </a:lnSpc>
              <a:spcBef>
                <a:spcPts val="0"/>
              </a:spcBef>
              <a:spcAft>
                <a:spcPts val="0"/>
              </a:spcAft>
              <a:buClr>
                <a:schemeClr val="accent1"/>
              </a:buClr>
              <a:buSzPts val="2800"/>
              <a:buNone/>
              <a:defRPr sz="2800">
                <a:solidFill>
                  <a:schemeClr val="accent1"/>
                </a:solidFill>
              </a:defRPr>
            </a:lvl4pPr>
            <a:lvl5pPr lvl="4" algn="l">
              <a:lnSpc>
                <a:spcPct val="85000"/>
              </a:lnSpc>
              <a:spcBef>
                <a:spcPts val="0"/>
              </a:spcBef>
              <a:spcAft>
                <a:spcPts val="0"/>
              </a:spcAft>
              <a:buClr>
                <a:schemeClr val="accent1"/>
              </a:buClr>
              <a:buSzPts val="2800"/>
              <a:buNone/>
              <a:defRPr sz="2800">
                <a:solidFill>
                  <a:schemeClr val="accent1"/>
                </a:solidFill>
              </a:defRPr>
            </a:lvl5pPr>
            <a:lvl6pPr lvl="5" algn="l">
              <a:lnSpc>
                <a:spcPct val="85000"/>
              </a:lnSpc>
              <a:spcBef>
                <a:spcPts val="0"/>
              </a:spcBef>
              <a:spcAft>
                <a:spcPts val="0"/>
              </a:spcAft>
              <a:buClr>
                <a:schemeClr val="accent1"/>
              </a:buClr>
              <a:buSzPts val="2800"/>
              <a:buNone/>
              <a:defRPr sz="2800">
                <a:solidFill>
                  <a:schemeClr val="accent1"/>
                </a:solidFill>
              </a:defRPr>
            </a:lvl6pPr>
            <a:lvl7pPr lvl="6" algn="l">
              <a:lnSpc>
                <a:spcPct val="85000"/>
              </a:lnSpc>
              <a:spcBef>
                <a:spcPts val="0"/>
              </a:spcBef>
              <a:spcAft>
                <a:spcPts val="0"/>
              </a:spcAft>
              <a:buClr>
                <a:schemeClr val="accent1"/>
              </a:buClr>
              <a:buSzPts val="2800"/>
              <a:buNone/>
              <a:defRPr sz="2800">
                <a:solidFill>
                  <a:schemeClr val="accent1"/>
                </a:solidFill>
              </a:defRPr>
            </a:lvl7pPr>
            <a:lvl8pPr lvl="7" algn="l">
              <a:lnSpc>
                <a:spcPct val="85000"/>
              </a:lnSpc>
              <a:spcBef>
                <a:spcPts val="0"/>
              </a:spcBef>
              <a:spcAft>
                <a:spcPts val="0"/>
              </a:spcAft>
              <a:buClr>
                <a:schemeClr val="accent1"/>
              </a:buClr>
              <a:buSzPts val="2800"/>
              <a:buNone/>
              <a:defRPr sz="2800">
                <a:solidFill>
                  <a:schemeClr val="accent1"/>
                </a:solidFill>
              </a:defRPr>
            </a:lvl8pPr>
            <a:lvl9pPr lvl="8" algn="l">
              <a:lnSpc>
                <a:spcPct val="85000"/>
              </a:lnSpc>
              <a:spcBef>
                <a:spcPts val="0"/>
              </a:spcBef>
              <a:spcAft>
                <a:spcPts val="0"/>
              </a:spcAft>
              <a:buClr>
                <a:schemeClr val="accent1"/>
              </a:buClr>
              <a:buSzPts val="2800"/>
              <a:buNone/>
              <a:defRPr sz="2800">
                <a:solidFill>
                  <a:schemeClr val="accent1"/>
                </a:solidFill>
              </a:defRPr>
            </a:lvl9pPr>
          </a:lstStyle>
          <a:p/>
        </p:txBody>
      </p:sp>
      <p:sp>
        <p:nvSpPr>
          <p:cNvPr id="954" name="Google Shape;954;p81"/>
          <p:cNvSpPr txBox="1"/>
          <p:nvPr>
            <p:ph idx="12" type="sldNum"/>
          </p:nvPr>
        </p:nvSpPr>
        <p:spPr>
          <a:xfrm>
            <a:off x="8320058" y="4663221"/>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Divider Layout 4">
  <p:cSld name="CUSTOM_1_1">
    <p:bg>
      <p:bgPr>
        <a:solidFill>
          <a:schemeClr val="accent2"/>
        </a:solidFill>
      </p:bgPr>
    </p:bg>
    <p:spTree>
      <p:nvGrpSpPr>
        <p:cNvPr id="955" name="Shape 955"/>
        <p:cNvGrpSpPr/>
        <p:nvPr/>
      </p:nvGrpSpPr>
      <p:grpSpPr>
        <a:xfrm>
          <a:off x="0" y="0"/>
          <a:ext cx="0" cy="0"/>
          <a:chOff x="0" y="0"/>
          <a:chExt cx="0" cy="0"/>
        </a:xfrm>
      </p:grpSpPr>
      <p:sp>
        <p:nvSpPr>
          <p:cNvPr id="956" name="Google Shape;956;p82"/>
          <p:cNvSpPr/>
          <p:nvPr>
            <p:ph idx="2" type="pic"/>
          </p:nvPr>
        </p:nvSpPr>
        <p:spPr>
          <a:xfrm>
            <a:off x="9200" y="-11025"/>
            <a:ext cx="9144000" cy="5143500"/>
          </a:xfrm>
          <a:prstGeom prst="rect">
            <a:avLst/>
          </a:prstGeom>
          <a:noFill/>
          <a:ln>
            <a:noFill/>
          </a:ln>
        </p:spPr>
      </p:sp>
      <p:pic>
        <p:nvPicPr>
          <p:cNvPr id="957" name="Google Shape;957;p82"/>
          <p:cNvPicPr preferRelativeResize="0"/>
          <p:nvPr/>
        </p:nvPicPr>
        <p:blipFill rotWithShape="1">
          <a:blip r:embed="rId2">
            <a:alphaModFix/>
          </a:blip>
          <a:srcRect b="0" l="0" r="0" t="0"/>
          <a:stretch/>
        </p:blipFill>
        <p:spPr>
          <a:xfrm>
            <a:off x="276650" y="4783275"/>
            <a:ext cx="962809" cy="226543"/>
          </a:xfrm>
          <a:prstGeom prst="rect">
            <a:avLst/>
          </a:prstGeom>
          <a:noFill/>
          <a:ln>
            <a:noFill/>
          </a:ln>
        </p:spPr>
      </p:pic>
      <p:pic>
        <p:nvPicPr>
          <p:cNvPr id="958" name="Google Shape;958;p82"/>
          <p:cNvPicPr preferRelativeResize="0"/>
          <p:nvPr/>
        </p:nvPicPr>
        <p:blipFill rotWithShape="1">
          <a:blip r:embed="rId3">
            <a:alphaModFix/>
          </a:blip>
          <a:srcRect b="0" l="0" r="0" t="0"/>
          <a:stretch/>
        </p:blipFill>
        <p:spPr>
          <a:xfrm>
            <a:off x="5233975" y="-1795850"/>
            <a:ext cx="2758111" cy="2758111"/>
          </a:xfrm>
          <a:prstGeom prst="rect">
            <a:avLst/>
          </a:prstGeom>
          <a:noFill/>
          <a:ln>
            <a:noFill/>
          </a:ln>
        </p:spPr>
      </p:pic>
      <p:pic>
        <p:nvPicPr>
          <p:cNvPr id="959" name="Google Shape;959;p82"/>
          <p:cNvPicPr preferRelativeResize="0"/>
          <p:nvPr/>
        </p:nvPicPr>
        <p:blipFill rotWithShape="1">
          <a:blip r:embed="rId4">
            <a:alphaModFix/>
          </a:blip>
          <a:srcRect b="0" l="0" r="0" t="0"/>
          <a:stretch/>
        </p:blipFill>
        <p:spPr>
          <a:xfrm>
            <a:off x="1719500" y="3490425"/>
            <a:ext cx="3212821" cy="3212821"/>
          </a:xfrm>
          <a:prstGeom prst="rect">
            <a:avLst/>
          </a:prstGeom>
          <a:noFill/>
          <a:ln>
            <a:noFill/>
          </a:ln>
        </p:spPr>
      </p:pic>
      <p:sp>
        <p:nvSpPr>
          <p:cNvPr id="960" name="Google Shape;960;p82"/>
          <p:cNvSpPr txBox="1"/>
          <p:nvPr/>
        </p:nvSpPr>
        <p:spPr>
          <a:xfrm>
            <a:off x="6043550" y="4713771"/>
            <a:ext cx="2676600" cy="2925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rgbClr val="000000"/>
              </a:buClr>
              <a:buSzPts val="700"/>
              <a:buFont typeface="Arial"/>
              <a:buNone/>
            </a:pPr>
            <a:r>
              <a:rPr b="0" i="0" lang="en" sz="700" u="none" cap="none" strike="noStrike">
                <a:solidFill>
                  <a:schemeClr val="accent5"/>
                </a:solidFill>
                <a:latin typeface="Arial"/>
                <a:ea typeface="Arial"/>
                <a:cs typeface="Arial"/>
                <a:sym typeface="Arial"/>
              </a:rPr>
              <a:t>Copyright © 2024, Collibra. All rights reserved.</a:t>
            </a:r>
            <a:endParaRPr b="0" i="0" sz="1400" u="none" cap="none" strike="noStrike">
              <a:solidFill>
                <a:schemeClr val="accent5"/>
              </a:solidFill>
              <a:latin typeface="Arial"/>
              <a:ea typeface="Arial"/>
              <a:cs typeface="Arial"/>
              <a:sym typeface="Arial"/>
            </a:endParaRPr>
          </a:p>
        </p:txBody>
      </p:sp>
      <p:sp>
        <p:nvSpPr>
          <p:cNvPr id="961" name="Google Shape;961;p82"/>
          <p:cNvSpPr txBox="1"/>
          <p:nvPr>
            <p:ph idx="12" type="sldNum"/>
          </p:nvPr>
        </p:nvSpPr>
        <p:spPr>
          <a:xfrm>
            <a:off x="8320058" y="4663221"/>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962" name="Google Shape;962;p82"/>
          <p:cNvSpPr txBox="1"/>
          <p:nvPr>
            <p:ph type="title"/>
          </p:nvPr>
        </p:nvSpPr>
        <p:spPr>
          <a:xfrm>
            <a:off x="464100" y="1871700"/>
            <a:ext cx="4673400" cy="14001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lt1"/>
              </a:buClr>
              <a:buSzPts val="4800"/>
              <a:buNone/>
              <a:defRPr>
                <a:solidFill>
                  <a:schemeClr val="lt1"/>
                </a:solidFill>
              </a:defRPr>
            </a:lvl1pPr>
            <a:lvl2pPr lvl="1" algn="l">
              <a:lnSpc>
                <a:spcPct val="85000"/>
              </a:lnSpc>
              <a:spcBef>
                <a:spcPts val="0"/>
              </a:spcBef>
              <a:spcAft>
                <a:spcPts val="0"/>
              </a:spcAft>
              <a:buClr>
                <a:schemeClr val="lt1"/>
              </a:buClr>
              <a:buSzPts val="4800"/>
              <a:buNone/>
              <a:defRPr>
                <a:solidFill>
                  <a:schemeClr val="lt1"/>
                </a:solidFill>
              </a:defRPr>
            </a:lvl2pPr>
            <a:lvl3pPr lvl="2" algn="l">
              <a:lnSpc>
                <a:spcPct val="85000"/>
              </a:lnSpc>
              <a:spcBef>
                <a:spcPts val="0"/>
              </a:spcBef>
              <a:spcAft>
                <a:spcPts val="0"/>
              </a:spcAft>
              <a:buClr>
                <a:schemeClr val="lt1"/>
              </a:buClr>
              <a:buSzPts val="4800"/>
              <a:buNone/>
              <a:defRPr>
                <a:solidFill>
                  <a:schemeClr val="lt1"/>
                </a:solidFill>
              </a:defRPr>
            </a:lvl3pPr>
            <a:lvl4pPr lvl="3" algn="l">
              <a:lnSpc>
                <a:spcPct val="85000"/>
              </a:lnSpc>
              <a:spcBef>
                <a:spcPts val="0"/>
              </a:spcBef>
              <a:spcAft>
                <a:spcPts val="0"/>
              </a:spcAft>
              <a:buClr>
                <a:schemeClr val="lt1"/>
              </a:buClr>
              <a:buSzPts val="4800"/>
              <a:buNone/>
              <a:defRPr>
                <a:solidFill>
                  <a:schemeClr val="lt1"/>
                </a:solidFill>
              </a:defRPr>
            </a:lvl4pPr>
            <a:lvl5pPr lvl="4" algn="l">
              <a:lnSpc>
                <a:spcPct val="85000"/>
              </a:lnSpc>
              <a:spcBef>
                <a:spcPts val="0"/>
              </a:spcBef>
              <a:spcAft>
                <a:spcPts val="0"/>
              </a:spcAft>
              <a:buClr>
                <a:schemeClr val="lt1"/>
              </a:buClr>
              <a:buSzPts val="4800"/>
              <a:buNone/>
              <a:defRPr>
                <a:solidFill>
                  <a:schemeClr val="lt1"/>
                </a:solidFill>
              </a:defRPr>
            </a:lvl5pPr>
            <a:lvl6pPr lvl="5" algn="l">
              <a:lnSpc>
                <a:spcPct val="85000"/>
              </a:lnSpc>
              <a:spcBef>
                <a:spcPts val="0"/>
              </a:spcBef>
              <a:spcAft>
                <a:spcPts val="0"/>
              </a:spcAft>
              <a:buClr>
                <a:schemeClr val="lt1"/>
              </a:buClr>
              <a:buSzPts val="4800"/>
              <a:buNone/>
              <a:defRPr>
                <a:solidFill>
                  <a:schemeClr val="lt1"/>
                </a:solidFill>
              </a:defRPr>
            </a:lvl6pPr>
            <a:lvl7pPr lvl="6" algn="l">
              <a:lnSpc>
                <a:spcPct val="85000"/>
              </a:lnSpc>
              <a:spcBef>
                <a:spcPts val="0"/>
              </a:spcBef>
              <a:spcAft>
                <a:spcPts val="0"/>
              </a:spcAft>
              <a:buClr>
                <a:schemeClr val="lt1"/>
              </a:buClr>
              <a:buSzPts val="4800"/>
              <a:buNone/>
              <a:defRPr>
                <a:solidFill>
                  <a:schemeClr val="lt1"/>
                </a:solidFill>
              </a:defRPr>
            </a:lvl7pPr>
            <a:lvl8pPr lvl="7" algn="l">
              <a:lnSpc>
                <a:spcPct val="85000"/>
              </a:lnSpc>
              <a:spcBef>
                <a:spcPts val="0"/>
              </a:spcBef>
              <a:spcAft>
                <a:spcPts val="0"/>
              </a:spcAft>
              <a:buClr>
                <a:schemeClr val="lt1"/>
              </a:buClr>
              <a:buSzPts val="4800"/>
              <a:buNone/>
              <a:defRPr>
                <a:solidFill>
                  <a:schemeClr val="lt1"/>
                </a:solidFill>
              </a:defRPr>
            </a:lvl8pPr>
            <a:lvl9pPr lvl="8" algn="l">
              <a:lnSpc>
                <a:spcPct val="85000"/>
              </a:lnSpc>
              <a:spcBef>
                <a:spcPts val="0"/>
              </a:spcBef>
              <a:spcAft>
                <a:spcPts val="0"/>
              </a:spcAft>
              <a:buClr>
                <a:schemeClr val="lt1"/>
              </a:buClr>
              <a:buSzPts val="4800"/>
              <a:buNone/>
              <a:defRPr>
                <a:solidFill>
                  <a:schemeClr val="lt1"/>
                </a:solidFill>
              </a:defRPr>
            </a:lvl9pPr>
          </a:lstStyle>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Divider Layout 5">
  <p:cSld name="CUSTOM_1_1_1">
    <p:bg>
      <p:bgPr>
        <a:solidFill>
          <a:schemeClr val="accent1"/>
        </a:solidFill>
      </p:bgPr>
    </p:bg>
    <p:spTree>
      <p:nvGrpSpPr>
        <p:cNvPr id="963" name="Shape 963"/>
        <p:cNvGrpSpPr/>
        <p:nvPr/>
      </p:nvGrpSpPr>
      <p:grpSpPr>
        <a:xfrm>
          <a:off x="0" y="0"/>
          <a:ext cx="0" cy="0"/>
          <a:chOff x="0" y="0"/>
          <a:chExt cx="0" cy="0"/>
        </a:xfrm>
      </p:grpSpPr>
      <p:sp>
        <p:nvSpPr>
          <p:cNvPr id="964" name="Google Shape;964;p83"/>
          <p:cNvSpPr/>
          <p:nvPr>
            <p:ph idx="2" type="pic"/>
          </p:nvPr>
        </p:nvSpPr>
        <p:spPr>
          <a:xfrm>
            <a:off x="9200" y="-11025"/>
            <a:ext cx="9144000" cy="5143500"/>
          </a:xfrm>
          <a:prstGeom prst="rect">
            <a:avLst/>
          </a:prstGeom>
          <a:noFill/>
          <a:ln>
            <a:noFill/>
          </a:ln>
        </p:spPr>
      </p:sp>
      <p:pic>
        <p:nvPicPr>
          <p:cNvPr id="965" name="Google Shape;965;p83"/>
          <p:cNvPicPr preferRelativeResize="0"/>
          <p:nvPr/>
        </p:nvPicPr>
        <p:blipFill rotWithShape="1">
          <a:blip r:embed="rId2">
            <a:alphaModFix/>
          </a:blip>
          <a:srcRect b="0" l="0" r="0" t="0"/>
          <a:stretch/>
        </p:blipFill>
        <p:spPr>
          <a:xfrm>
            <a:off x="276650" y="4783275"/>
            <a:ext cx="962809" cy="226543"/>
          </a:xfrm>
          <a:prstGeom prst="rect">
            <a:avLst/>
          </a:prstGeom>
          <a:noFill/>
          <a:ln>
            <a:noFill/>
          </a:ln>
        </p:spPr>
      </p:pic>
      <p:pic>
        <p:nvPicPr>
          <p:cNvPr id="966" name="Google Shape;966;p83"/>
          <p:cNvPicPr preferRelativeResize="0"/>
          <p:nvPr/>
        </p:nvPicPr>
        <p:blipFill rotWithShape="1">
          <a:blip r:embed="rId3">
            <a:alphaModFix/>
          </a:blip>
          <a:srcRect b="0" l="0" r="0" t="0"/>
          <a:stretch/>
        </p:blipFill>
        <p:spPr>
          <a:xfrm>
            <a:off x="5233975" y="-1795850"/>
            <a:ext cx="2758111" cy="2758111"/>
          </a:xfrm>
          <a:prstGeom prst="rect">
            <a:avLst/>
          </a:prstGeom>
          <a:noFill/>
          <a:ln>
            <a:noFill/>
          </a:ln>
        </p:spPr>
      </p:pic>
      <p:pic>
        <p:nvPicPr>
          <p:cNvPr id="967" name="Google Shape;967;p83"/>
          <p:cNvPicPr preferRelativeResize="0"/>
          <p:nvPr/>
        </p:nvPicPr>
        <p:blipFill rotWithShape="1">
          <a:blip r:embed="rId4">
            <a:alphaModFix/>
          </a:blip>
          <a:srcRect b="0" l="0" r="0" t="0"/>
          <a:stretch/>
        </p:blipFill>
        <p:spPr>
          <a:xfrm>
            <a:off x="1719500" y="3490425"/>
            <a:ext cx="3212821" cy="3212821"/>
          </a:xfrm>
          <a:prstGeom prst="rect">
            <a:avLst/>
          </a:prstGeom>
          <a:noFill/>
          <a:ln>
            <a:noFill/>
          </a:ln>
        </p:spPr>
      </p:pic>
      <p:sp>
        <p:nvSpPr>
          <p:cNvPr id="968" name="Google Shape;968;p83"/>
          <p:cNvSpPr txBox="1"/>
          <p:nvPr/>
        </p:nvSpPr>
        <p:spPr>
          <a:xfrm>
            <a:off x="6043550" y="4713771"/>
            <a:ext cx="2676600" cy="2925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rgbClr val="000000"/>
              </a:buClr>
              <a:buSzPts val="700"/>
              <a:buFont typeface="Arial"/>
              <a:buNone/>
            </a:pPr>
            <a:r>
              <a:rPr b="0" i="0" lang="en" sz="700" u="none" cap="none" strike="noStrike">
                <a:solidFill>
                  <a:schemeClr val="accent5"/>
                </a:solidFill>
                <a:latin typeface="Arial"/>
                <a:ea typeface="Arial"/>
                <a:cs typeface="Arial"/>
                <a:sym typeface="Arial"/>
              </a:rPr>
              <a:t>Copyright © 2024, Collibra. All rights reserved.</a:t>
            </a:r>
            <a:endParaRPr b="0" i="0" sz="1400" u="none" cap="none" strike="noStrike">
              <a:solidFill>
                <a:schemeClr val="accent5"/>
              </a:solidFill>
              <a:latin typeface="Arial"/>
              <a:ea typeface="Arial"/>
              <a:cs typeface="Arial"/>
              <a:sym typeface="Arial"/>
            </a:endParaRPr>
          </a:p>
        </p:txBody>
      </p:sp>
      <p:sp>
        <p:nvSpPr>
          <p:cNvPr id="969" name="Google Shape;969;p83"/>
          <p:cNvSpPr txBox="1"/>
          <p:nvPr>
            <p:ph idx="12" type="sldNum"/>
          </p:nvPr>
        </p:nvSpPr>
        <p:spPr>
          <a:xfrm>
            <a:off x="8320058" y="4663221"/>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970" name="Google Shape;970;p83"/>
          <p:cNvSpPr txBox="1"/>
          <p:nvPr>
            <p:ph type="title"/>
          </p:nvPr>
        </p:nvSpPr>
        <p:spPr>
          <a:xfrm>
            <a:off x="464100" y="1871700"/>
            <a:ext cx="4673400" cy="14001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lt1"/>
              </a:buClr>
              <a:buSzPts val="4800"/>
              <a:buNone/>
              <a:defRPr>
                <a:solidFill>
                  <a:schemeClr val="lt1"/>
                </a:solidFill>
              </a:defRPr>
            </a:lvl1pPr>
            <a:lvl2pPr lvl="1" algn="l">
              <a:lnSpc>
                <a:spcPct val="85000"/>
              </a:lnSpc>
              <a:spcBef>
                <a:spcPts val="0"/>
              </a:spcBef>
              <a:spcAft>
                <a:spcPts val="0"/>
              </a:spcAft>
              <a:buClr>
                <a:schemeClr val="lt1"/>
              </a:buClr>
              <a:buSzPts val="4800"/>
              <a:buNone/>
              <a:defRPr>
                <a:solidFill>
                  <a:schemeClr val="lt1"/>
                </a:solidFill>
              </a:defRPr>
            </a:lvl2pPr>
            <a:lvl3pPr lvl="2" algn="l">
              <a:lnSpc>
                <a:spcPct val="85000"/>
              </a:lnSpc>
              <a:spcBef>
                <a:spcPts val="0"/>
              </a:spcBef>
              <a:spcAft>
                <a:spcPts val="0"/>
              </a:spcAft>
              <a:buClr>
                <a:schemeClr val="lt1"/>
              </a:buClr>
              <a:buSzPts val="4800"/>
              <a:buNone/>
              <a:defRPr>
                <a:solidFill>
                  <a:schemeClr val="lt1"/>
                </a:solidFill>
              </a:defRPr>
            </a:lvl3pPr>
            <a:lvl4pPr lvl="3" algn="l">
              <a:lnSpc>
                <a:spcPct val="85000"/>
              </a:lnSpc>
              <a:spcBef>
                <a:spcPts val="0"/>
              </a:spcBef>
              <a:spcAft>
                <a:spcPts val="0"/>
              </a:spcAft>
              <a:buClr>
                <a:schemeClr val="lt1"/>
              </a:buClr>
              <a:buSzPts val="4800"/>
              <a:buNone/>
              <a:defRPr>
                <a:solidFill>
                  <a:schemeClr val="lt1"/>
                </a:solidFill>
              </a:defRPr>
            </a:lvl4pPr>
            <a:lvl5pPr lvl="4" algn="l">
              <a:lnSpc>
                <a:spcPct val="85000"/>
              </a:lnSpc>
              <a:spcBef>
                <a:spcPts val="0"/>
              </a:spcBef>
              <a:spcAft>
                <a:spcPts val="0"/>
              </a:spcAft>
              <a:buClr>
                <a:schemeClr val="lt1"/>
              </a:buClr>
              <a:buSzPts val="4800"/>
              <a:buNone/>
              <a:defRPr>
                <a:solidFill>
                  <a:schemeClr val="lt1"/>
                </a:solidFill>
              </a:defRPr>
            </a:lvl5pPr>
            <a:lvl6pPr lvl="5" algn="l">
              <a:lnSpc>
                <a:spcPct val="85000"/>
              </a:lnSpc>
              <a:spcBef>
                <a:spcPts val="0"/>
              </a:spcBef>
              <a:spcAft>
                <a:spcPts val="0"/>
              </a:spcAft>
              <a:buClr>
                <a:schemeClr val="lt1"/>
              </a:buClr>
              <a:buSzPts val="4800"/>
              <a:buNone/>
              <a:defRPr>
                <a:solidFill>
                  <a:schemeClr val="lt1"/>
                </a:solidFill>
              </a:defRPr>
            </a:lvl6pPr>
            <a:lvl7pPr lvl="6" algn="l">
              <a:lnSpc>
                <a:spcPct val="85000"/>
              </a:lnSpc>
              <a:spcBef>
                <a:spcPts val="0"/>
              </a:spcBef>
              <a:spcAft>
                <a:spcPts val="0"/>
              </a:spcAft>
              <a:buClr>
                <a:schemeClr val="lt1"/>
              </a:buClr>
              <a:buSzPts val="4800"/>
              <a:buNone/>
              <a:defRPr>
                <a:solidFill>
                  <a:schemeClr val="lt1"/>
                </a:solidFill>
              </a:defRPr>
            </a:lvl7pPr>
            <a:lvl8pPr lvl="7" algn="l">
              <a:lnSpc>
                <a:spcPct val="85000"/>
              </a:lnSpc>
              <a:spcBef>
                <a:spcPts val="0"/>
              </a:spcBef>
              <a:spcAft>
                <a:spcPts val="0"/>
              </a:spcAft>
              <a:buClr>
                <a:schemeClr val="lt1"/>
              </a:buClr>
              <a:buSzPts val="4800"/>
              <a:buNone/>
              <a:defRPr>
                <a:solidFill>
                  <a:schemeClr val="lt1"/>
                </a:solidFill>
              </a:defRPr>
            </a:lvl8pPr>
            <a:lvl9pPr lvl="8" algn="l">
              <a:lnSpc>
                <a:spcPct val="85000"/>
              </a:lnSpc>
              <a:spcBef>
                <a:spcPts val="0"/>
              </a:spcBef>
              <a:spcAft>
                <a:spcPts val="0"/>
              </a:spcAft>
              <a:buClr>
                <a:schemeClr val="lt1"/>
              </a:buClr>
              <a:buSzPts val="4800"/>
              <a:buNone/>
              <a:defRPr>
                <a:solidFill>
                  <a:schemeClr val="lt1"/>
                </a:solidFill>
              </a:defRPr>
            </a:lvl9pPr>
          </a:lstStyle>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Divider Layout 6">
  <p:cSld name="CUSTOM_1_1_1_1">
    <p:bg>
      <p:bgPr>
        <a:gradFill>
          <a:gsLst>
            <a:gs pos="0">
              <a:srgbClr val="006EC2"/>
            </a:gs>
            <a:gs pos="100000">
              <a:srgbClr val="002B40"/>
            </a:gs>
          </a:gsLst>
          <a:lin ang="1801379" scaled="0"/>
        </a:gradFill>
      </p:bgPr>
    </p:bg>
    <p:spTree>
      <p:nvGrpSpPr>
        <p:cNvPr id="971" name="Shape 971"/>
        <p:cNvGrpSpPr/>
        <p:nvPr/>
      </p:nvGrpSpPr>
      <p:grpSpPr>
        <a:xfrm>
          <a:off x="0" y="0"/>
          <a:ext cx="0" cy="0"/>
          <a:chOff x="0" y="0"/>
          <a:chExt cx="0" cy="0"/>
        </a:xfrm>
      </p:grpSpPr>
      <p:pic>
        <p:nvPicPr>
          <p:cNvPr id="972" name="Google Shape;972;p84"/>
          <p:cNvPicPr preferRelativeResize="0"/>
          <p:nvPr/>
        </p:nvPicPr>
        <p:blipFill rotWithShape="1">
          <a:blip r:embed="rId2">
            <a:alphaModFix/>
          </a:blip>
          <a:srcRect b="0" l="0" r="0" t="0"/>
          <a:stretch/>
        </p:blipFill>
        <p:spPr>
          <a:xfrm>
            <a:off x="0" y="0"/>
            <a:ext cx="9141714" cy="5142214"/>
          </a:xfrm>
          <a:prstGeom prst="rect">
            <a:avLst/>
          </a:prstGeom>
          <a:noFill/>
          <a:ln>
            <a:noFill/>
          </a:ln>
        </p:spPr>
      </p:pic>
      <p:pic>
        <p:nvPicPr>
          <p:cNvPr id="973" name="Google Shape;973;p84"/>
          <p:cNvPicPr preferRelativeResize="0"/>
          <p:nvPr/>
        </p:nvPicPr>
        <p:blipFill rotWithShape="1">
          <a:blip r:embed="rId3">
            <a:alphaModFix/>
          </a:blip>
          <a:srcRect b="0" l="0" r="0" t="0"/>
          <a:stretch/>
        </p:blipFill>
        <p:spPr>
          <a:xfrm>
            <a:off x="276650" y="4783275"/>
            <a:ext cx="962809" cy="226543"/>
          </a:xfrm>
          <a:prstGeom prst="rect">
            <a:avLst/>
          </a:prstGeom>
          <a:noFill/>
          <a:ln>
            <a:noFill/>
          </a:ln>
        </p:spPr>
      </p:pic>
      <p:pic>
        <p:nvPicPr>
          <p:cNvPr id="974" name="Google Shape;974;p84"/>
          <p:cNvPicPr preferRelativeResize="0"/>
          <p:nvPr/>
        </p:nvPicPr>
        <p:blipFill rotWithShape="1">
          <a:blip r:embed="rId4">
            <a:alphaModFix/>
          </a:blip>
          <a:srcRect b="0" l="0" r="0" t="0"/>
          <a:stretch/>
        </p:blipFill>
        <p:spPr>
          <a:xfrm>
            <a:off x="5233975" y="-1795850"/>
            <a:ext cx="2758111" cy="2758111"/>
          </a:xfrm>
          <a:prstGeom prst="rect">
            <a:avLst/>
          </a:prstGeom>
          <a:noFill/>
          <a:ln>
            <a:noFill/>
          </a:ln>
        </p:spPr>
      </p:pic>
      <p:pic>
        <p:nvPicPr>
          <p:cNvPr id="975" name="Google Shape;975;p84"/>
          <p:cNvPicPr preferRelativeResize="0"/>
          <p:nvPr/>
        </p:nvPicPr>
        <p:blipFill rotWithShape="1">
          <a:blip r:embed="rId5">
            <a:alphaModFix/>
          </a:blip>
          <a:srcRect b="0" l="0" r="0" t="0"/>
          <a:stretch/>
        </p:blipFill>
        <p:spPr>
          <a:xfrm>
            <a:off x="1719500" y="3490425"/>
            <a:ext cx="3212821" cy="3212821"/>
          </a:xfrm>
          <a:prstGeom prst="rect">
            <a:avLst/>
          </a:prstGeom>
          <a:noFill/>
          <a:ln>
            <a:noFill/>
          </a:ln>
        </p:spPr>
      </p:pic>
      <p:sp>
        <p:nvSpPr>
          <p:cNvPr id="976" name="Google Shape;976;p84"/>
          <p:cNvSpPr txBox="1"/>
          <p:nvPr/>
        </p:nvSpPr>
        <p:spPr>
          <a:xfrm>
            <a:off x="6043550" y="4713771"/>
            <a:ext cx="2676600" cy="2925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rgbClr val="000000"/>
              </a:buClr>
              <a:buSzPts val="700"/>
              <a:buFont typeface="Arial"/>
              <a:buNone/>
            </a:pPr>
            <a:r>
              <a:rPr b="0" i="0" lang="en" sz="700" u="none" cap="none" strike="noStrike">
                <a:solidFill>
                  <a:schemeClr val="accent5"/>
                </a:solidFill>
                <a:latin typeface="Arial"/>
                <a:ea typeface="Arial"/>
                <a:cs typeface="Arial"/>
                <a:sym typeface="Arial"/>
              </a:rPr>
              <a:t>Copyright © 2024, Collibra. All rights reserved.</a:t>
            </a:r>
            <a:endParaRPr b="0" i="0" sz="1400" u="none" cap="none" strike="noStrike">
              <a:solidFill>
                <a:schemeClr val="accent5"/>
              </a:solidFill>
              <a:latin typeface="Arial"/>
              <a:ea typeface="Arial"/>
              <a:cs typeface="Arial"/>
              <a:sym typeface="Arial"/>
            </a:endParaRPr>
          </a:p>
        </p:txBody>
      </p:sp>
      <p:sp>
        <p:nvSpPr>
          <p:cNvPr id="977" name="Google Shape;977;p84"/>
          <p:cNvSpPr txBox="1"/>
          <p:nvPr>
            <p:ph idx="12" type="sldNum"/>
          </p:nvPr>
        </p:nvSpPr>
        <p:spPr>
          <a:xfrm>
            <a:off x="8320058" y="4663221"/>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978" name="Google Shape;978;p84"/>
          <p:cNvPicPr preferRelativeResize="0"/>
          <p:nvPr/>
        </p:nvPicPr>
        <p:blipFill rotWithShape="1">
          <a:blip r:embed="rId6">
            <a:alphaModFix/>
          </a:blip>
          <a:srcRect b="0" l="0" r="0" t="0"/>
          <a:stretch/>
        </p:blipFill>
        <p:spPr>
          <a:xfrm>
            <a:off x="5308650" y="0"/>
            <a:ext cx="3834390" cy="3851736"/>
          </a:xfrm>
          <a:prstGeom prst="rect">
            <a:avLst/>
          </a:prstGeom>
          <a:noFill/>
          <a:ln>
            <a:noFill/>
          </a:ln>
        </p:spPr>
      </p:pic>
      <p:sp>
        <p:nvSpPr>
          <p:cNvPr id="979" name="Google Shape;979;p84"/>
          <p:cNvSpPr txBox="1"/>
          <p:nvPr>
            <p:ph type="title"/>
          </p:nvPr>
        </p:nvSpPr>
        <p:spPr>
          <a:xfrm>
            <a:off x="464100" y="1871700"/>
            <a:ext cx="4673400" cy="14001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lt1"/>
              </a:buClr>
              <a:buSzPts val="4800"/>
              <a:buNone/>
              <a:defRPr>
                <a:solidFill>
                  <a:schemeClr val="lt1"/>
                </a:solidFill>
              </a:defRPr>
            </a:lvl1pPr>
            <a:lvl2pPr lvl="1" algn="l">
              <a:lnSpc>
                <a:spcPct val="85000"/>
              </a:lnSpc>
              <a:spcBef>
                <a:spcPts val="0"/>
              </a:spcBef>
              <a:spcAft>
                <a:spcPts val="0"/>
              </a:spcAft>
              <a:buClr>
                <a:schemeClr val="lt1"/>
              </a:buClr>
              <a:buSzPts val="4800"/>
              <a:buNone/>
              <a:defRPr>
                <a:solidFill>
                  <a:schemeClr val="lt1"/>
                </a:solidFill>
              </a:defRPr>
            </a:lvl2pPr>
            <a:lvl3pPr lvl="2" algn="l">
              <a:lnSpc>
                <a:spcPct val="85000"/>
              </a:lnSpc>
              <a:spcBef>
                <a:spcPts val="0"/>
              </a:spcBef>
              <a:spcAft>
                <a:spcPts val="0"/>
              </a:spcAft>
              <a:buClr>
                <a:schemeClr val="lt1"/>
              </a:buClr>
              <a:buSzPts val="4800"/>
              <a:buNone/>
              <a:defRPr>
                <a:solidFill>
                  <a:schemeClr val="lt1"/>
                </a:solidFill>
              </a:defRPr>
            </a:lvl3pPr>
            <a:lvl4pPr lvl="3" algn="l">
              <a:lnSpc>
                <a:spcPct val="85000"/>
              </a:lnSpc>
              <a:spcBef>
                <a:spcPts val="0"/>
              </a:spcBef>
              <a:spcAft>
                <a:spcPts val="0"/>
              </a:spcAft>
              <a:buClr>
                <a:schemeClr val="lt1"/>
              </a:buClr>
              <a:buSzPts val="4800"/>
              <a:buNone/>
              <a:defRPr>
                <a:solidFill>
                  <a:schemeClr val="lt1"/>
                </a:solidFill>
              </a:defRPr>
            </a:lvl4pPr>
            <a:lvl5pPr lvl="4" algn="l">
              <a:lnSpc>
                <a:spcPct val="85000"/>
              </a:lnSpc>
              <a:spcBef>
                <a:spcPts val="0"/>
              </a:spcBef>
              <a:spcAft>
                <a:spcPts val="0"/>
              </a:spcAft>
              <a:buClr>
                <a:schemeClr val="lt1"/>
              </a:buClr>
              <a:buSzPts val="4800"/>
              <a:buNone/>
              <a:defRPr>
                <a:solidFill>
                  <a:schemeClr val="lt1"/>
                </a:solidFill>
              </a:defRPr>
            </a:lvl5pPr>
            <a:lvl6pPr lvl="5" algn="l">
              <a:lnSpc>
                <a:spcPct val="85000"/>
              </a:lnSpc>
              <a:spcBef>
                <a:spcPts val="0"/>
              </a:spcBef>
              <a:spcAft>
                <a:spcPts val="0"/>
              </a:spcAft>
              <a:buClr>
                <a:schemeClr val="lt1"/>
              </a:buClr>
              <a:buSzPts val="4800"/>
              <a:buNone/>
              <a:defRPr>
                <a:solidFill>
                  <a:schemeClr val="lt1"/>
                </a:solidFill>
              </a:defRPr>
            </a:lvl6pPr>
            <a:lvl7pPr lvl="6" algn="l">
              <a:lnSpc>
                <a:spcPct val="85000"/>
              </a:lnSpc>
              <a:spcBef>
                <a:spcPts val="0"/>
              </a:spcBef>
              <a:spcAft>
                <a:spcPts val="0"/>
              </a:spcAft>
              <a:buClr>
                <a:schemeClr val="lt1"/>
              </a:buClr>
              <a:buSzPts val="4800"/>
              <a:buNone/>
              <a:defRPr>
                <a:solidFill>
                  <a:schemeClr val="lt1"/>
                </a:solidFill>
              </a:defRPr>
            </a:lvl7pPr>
            <a:lvl8pPr lvl="7" algn="l">
              <a:lnSpc>
                <a:spcPct val="85000"/>
              </a:lnSpc>
              <a:spcBef>
                <a:spcPts val="0"/>
              </a:spcBef>
              <a:spcAft>
                <a:spcPts val="0"/>
              </a:spcAft>
              <a:buClr>
                <a:schemeClr val="lt1"/>
              </a:buClr>
              <a:buSzPts val="4800"/>
              <a:buNone/>
              <a:defRPr>
                <a:solidFill>
                  <a:schemeClr val="lt1"/>
                </a:solidFill>
              </a:defRPr>
            </a:lvl8pPr>
            <a:lvl9pPr lvl="8" algn="l">
              <a:lnSpc>
                <a:spcPct val="85000"/>
              </a:lnSpc>
              <a:spcBef>
                <a:spcPts val="0"/>
              </a:spcBef>
              <a:spcAft>
                <a:spcPts val="0"/>
              </a:spcAft>
              <a:buClr>
                <a:schemeClr val="lt1"/>
              </a:buClr>
              <a:buSzPts val="4800"/>
              <a:buNone/>
              <a:defRPr>
                <a:solidFill>
                  <a:schemeClr val="lt1"/>
                </a:solidFill>
              </a:defRPr>
            </a:lvl9pPr>
          </a:lstStyle>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Divider Layout white">
  <p:cSld name="CUSTOM_1_1_1_1_3">
    <p:bg>
      <p:bgPr>
        <a:solidFill>
          <a:schemeClr val="lt1"/>
        </a:solidFill>
      </p:bgPr>
    </p:bg>
    <p:spTree>
      <p:nvGrpSpPr>
        <p:cNvPr id="980" name="Shape 980"/>
        <p:cNvGrpSpPr/>
        <p:nvPr/>
      </p:nvGrpSpPr>
      <p:grpSpPr>
        <a:xfrm>
          <a:off x="0" y="0"/>
          <a:ext cx="0" cy="0"/>
          <a:chOff x="0" y="0"/>
          <a:chExt cx="0" cy="0"/>
        </a:xfrm>
      </p:grpSpPr>
      <p:pic>
        <p:nvPicPr>
          <p:cNvPr id="981" name="Google Shape;981;p85"/>
          <p:cNvPicPr preferRelativeResize="0"/>
          <p:nvPr/>
        </p:nvPicPr>
        <p:blipFill rotWithShape="1">
          <a:blip r:embed="rId2">
            <a:alphaModFix/>
          </a:blip>
          <a:srcRect b="0" l="0" r="0" t="0"/>
          <a:stretch/>
        </p:blipFill>
        <p:spPr>
          <a:xfrm>
            <a:off x="-2279" y="2"/>
            <a:ext cx="9143987" cy="5143501"/>
          </a:xfrm>
          <a:prstGeom prst="rect">
            <a:avLst/>
          </a:prstGeom>
          <a:noFill/>
          <a:ln>
            <a:noFill/>
          </a:ln>
        </p:spPr>
      </p:pic>
      <p:pic>
        <p:nvPicPr>
          <p:cNvPr id="982" name="Google Shape;982;p85"/>
          <p:cNvPicPr preferRelativeResize="0"/>
          <p:nvPr/>
        </p:nvPicPr>
        <p:blipFill rotWithShape="1">
          <a:blip r:embed="rId3">
            <a:alphaModFix/>
          </a:blip>
          <a:srcRect b="0" l="0" r="0" t="0"/>
          <a:stretch/>
        </p:blipFill>
        <p:spPr>
          <a:xfrm>
            <a:off x="5233975" y="-1795850"/>
            <a:ext cx="2758111" cy="2758111"/>
          </a:xfrm>
          <a:prstGeom prst="rect">
            <a:avLst/>
          </a:prstGeom>
          <a:noFill/>
          <a:ln>
            <a:noFill/>
          </a:ln>
        </p:spPr>
      </p:pic>
      <p:pic>
        <p:nvPicPr>
          <p:cNvPr id="983" name="Google Shape;983;p85"/>
          <p:cNvPicPr preferRelativeResize="0"/>
          <p:nvPr/>
        </p:nvPicPr>
        <p:blipFill rotWithShape="1">
          <a:blip r:embed="rId4">
            <a:alphaModFix/>
          </a:blip>
          <a:srcRect b="0" l="0" r="0" t="0"/>
          <a:stretch/>
        </p:blipFill>
        <p:spPr>
          <a:xfrm>
            <a:off x="1719500" y="3490425"/>
            <a:ext cx="3212821" cy="3212821"/>
          </a:xfrm>
          <a:prstGeom prst="rect">
            <a:avLst/>
          </a:prstGeom>
          <a:noFill/>
          <a:ln>
            <a:noFill/>
          </a:ln>
        </p:spPr>
      </p:pic>
      <p:sp>
        <p:nvSpPr>
          <p:cNvPr id="984" name="Google Shape;984;p85"/>
          <p:cNvSpPr txBox="1"/>
          <p:nvPr>
            <p:ph type="title"/>
          </p:nvPr>
        </p:nvSpPr>
        <p:spPr>
          <a:xfrm>
            <a:off x="464100" y="1871700"/>
            <a:ext cx="4673400" cy="14001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accent1"/>
              </a:buClr>
              <a:buSzPts val="4800"/>
              <a:buNone/>
              <a:defRPr>
                <a:solidFill>
                  <a:schemeClr val="accent1"/>
                </a:solidFill>
              </a:defRPr>
            </a:lvl1pPr>
            <a:lvl2pPr lvl="1" algn="l">
              <a:lnSpc>
                <a:spcPct val="85000"/>
              </a:lnSpc>
              <a:spcBef>
                <a:spcPts val="0"/>
              </a:spcBef>
              <a:spcAft>
                <a:spcPts val="0"/>
              </a:spcAft>
              <a:buClr>
                <a:schemeClr val="lt1"/>
              </a:buClr>
              <a:buSzPts val="4800"/>
              <a:buNone/>
              <a:defRPr>
                <a:solidFill>
                  <a:schemeClr val="lt1"/>
                </a:solidFill>
              </a:defRPr>
            </a:lvl2pPr>
            <a:lvl3pPr lvl="2" algn="l">
              <a:lnSpc>
                <a:spcPct val="85000"/>
              </a:lnSpc>
              <a:spcBef>
                <a:spcPts val="0"/>
              </a:spcBef>
              <a:spcAft>
                <a:spcPts val="0"/>
              </a:spcAft>
              <a:buClr>
                <a:schemeClr val="lt1"/>
              </a:buClr>
              <a:buSzPts val="4800"/>
              <a:buNone/>
              <a:defRPr>
                <a:solidFill>
                  <a:schemeClr val="lt1"/>
                </a:solidFill>
              </a:defRPr>
            </a:lvl3pPr>
            <a:lvl4pPr lvl="3" algn="l">
              <a:lnSpc>
                <a:spcPct val="85000"/>
              </a:lnSpc>
              <a:spcBef>
                <a:spcPts val="0"/>
              </a:spcBef>
              <a:spcAft>
                <a:spcPts val="0"/>
              </a:spcAft>
              <a:buClr>
                <a:schemeClr val="lt1"/>
              </a:buClr>
              <a:buSzPts val="4800"/>
              <a:buNone/>
              <a:defRPr>
                <a:solidFill>
                  <a:schemeClr val="lt1"/>
                </a:solidFill>
              </a:defRPr>
            </a:lvl4pPr>
            <a:lvl5pPr lvl="4" algn="l">
              <a:lnSpc>
                <a:spcPct val="85000"/>
              </a:lnSpc>
              <a:spcBef>
                <a:spcPts val="0"/>
              </a:spcBef>
              <a:spcAft>
                <a:spcPts val="0"/>
              </a:spcAft>
              <a:buClr>
                <a:schemeClr val="lt1"/>
              </a:buClr>
              <a:buSzPts val="4800"/>
              <a:buNone/>
              <a:defRPr>
                <a:solidFill>
                  <a:schemeClr val="lt1"/>
                </a:solidFill>
              </a:defRPr>
            </a:lvl5pPr>
            <a:lvl6pPr lvl="5" algn="l">
              <a:lnSpc>
                <a:spcPct val="85000"/>
              </a:lnSpc>
              <a:spcBef>
                <a:spcPts val="0"/>
              </a:spcBef>
              <a:spcAft>
                <a:spcPts val="0"/>
              </a:spcAft>
              <a:buClr>
                <a:schemeClr val="lt1"/>
              </a:buClr>
              <a:buSzPts val="4800"/>
              <a:buNone/>
              <a:defRPr>
                <a:solidFill>
                  <a:schemeClr val="lt1"/>
                </a:solidFill>
              </a:defRPr>
            </a:lvl6pPr>
            <a:lvl7pPr lvl="6" algn="l">
              <a:lnSpc>
                <a:spcPct val="85000"/>
              </a:lnSpc>
              <a:spcBef>
                <a:spcPts val="0"/>
              </a:spcBef>
              <a:spcAft>
                <a:spcPts val="0"/>
              </a:spcAft>
              <a:buClr>
                <a:schemeClr val="lt1"/>
              </a:buClr>
              <a:buSzPts val="4800"/>
              <a:buNone/>
              <a:defRPr>
                <a:solidFill>
                  <a:schemeClr val="lt1"/>
                </a:solidFill>
              </a:defRPr>
            </a:lvl7pPr>
            <a:lvl8pPr lvl="7" algn="l">
              <a:lnSpc>
                <a:spcPct val="85000"/>
              </a:lnSpc>
              <a:spcBef>
                <a:spcPts val="0"/>
              </a:spcBef>
              <a:spcAft>
                <a:spcPts val="0"/>
              </a:spcAft>
              <a:buClr>
                <a:schemeClr val="lt1"/>
              </a:buClr>
              <a:buSzPts val="4800"/>
              <a:buNone/>
              <a:defRPr>
                <a:solidFill>
                  <a:schemeClr val="lt1"/>
                </a:solidFill>
              </a:defRPr>
            </a:lvl8pPr>
            <a:lvl9pPr lvl="8" algn="l">
              <a:lnSpc>
                <a:spcPct val="85000"/>
              </a:lnSpc>
              <a:spcBef>
                <a:spcPts val="0"/>
              </a:spcBef>
              <a:spcAft>
                <a:spcPts val="0"/>
              </a:spcAft>
              <a:buClr>
                <a:schemeClr val="lt1"/>
              </a:buClr>
              <a:buSzPts val="4800"/>
              <a:buNone/>
              <a:defRPr>
                <a:solidFill>
                  <a:schemeClr val="lt1"/>
                </a:solidFill>
              </a:defRPr>
            </a:lvl9pPr>
          </a:lstStyle>
          <a:p/>
        </p:txBody>
      </p:sp>
      <p:pic>
        <p:nvPicPr>
          <p:cNvPr id="985" name="Google Shape;985;p85"/>
          <p:cNvPicPr preferRelativeResize="0"/>
          <p:nvPr/>
        </p:nvPicPr>
        <p:blipFill rotWithShape="1">
          <a:blip r:embed="rId5">
            <a:alphaModFix/>
          </a:blip>
          <a:srcRect b="0" l="0" r="0" t="0"/>
          <a:stretch/>
        </p:blipFill>
        <p:spPr>
          <a:xfrm>
            <a:off x="288350" y="4807136"/>
            <a:ext cx="956736" cy="225119"/>
          </a:xfrm>
          <a:prstGeom prst="rect">
            <a:avLst/>
          </a:prstGeom>
          <a:noFill/>
          <a:ln>
            <a:noFill/>
          </a:ln>
        </p:spPr>
      </p:pic>
      <p:sp>
        <p:nvSpPr>
          <p:cNvPr id="986" name="Google Shape;986;p85"/>
          <p:cNvSpPr txBox="1"/>
          <p:nvPr/>
        </p:nvSpPr>
        <p:spPr>
          <a:xfrm>
            <a:off x="6043550" y="4713771"/>
            <a:ext cx="2676600" cy="2925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rgbClr val="000000"/>
              </a:buClr>
              <a:buSzPts val="700"/>
              <a:buFont typeface="Arial"/>
              <a:buNone/>
            </a:pPr>
            <a:r>
              <a:rPr b="0" i="0" lang="en" sz="700" u="none" cap="none" strike="noStrike">
                <a:solidFill>
                  <a:schemeClr val="accent4"/>
                </a:solidFill>
                <a:latin typeface="Arial"/>
                <a:ea typeface="Arial"/>
                <a:cs typeface="Arial"/>
                <a:sym typeface="Arial"/>
              </a:rPr>
              <a:t>Copyright © 2024, Collibra. All rights reserved.</a:t>
            </a:r>
            <a:endParaRPr b="0" i="0" sz="1400" u="none" cap="none" strike="noStrike">
              <a:solidFill>
                <a:schemeClr val="accent4"/>
              </a:solidFill>
              <a:latin typeface="Arial"/>
              <a:ea typeface="Arial"/>
              <a:cs typeface="Arial"/>
              <a:sym typeface="Arial"/>
            </a:endParaRPr>
          </a:p>
        </p:txBody>
      </p:sp>
      <p:sp>
        <p:nvSpPr>
          <p:cNvPr id="987" name="Google Shape;987;p85"/>
          <p:cNvSpPr txBox="1"/>
          <p:nvPr>
            <p:ph idx="12" type="sldNum"/>
          </p:nvPr>
        </p:nvSpPr>
        <p:spPr>
          <a:xfrm>
            <a:off x="8320058" y="4663221"/>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Divider Layout 8">
  <p:cSld name="CUSTOM_1_1_1_1_1">
    <p:bg>
      <p:bgPr>
        <a:gradFill>
          <a:gsLst>
            <a:gs pos="0">
              <a:srgbClr val="03755F"/>
            </a:gs>
            <a:gs pos="100000">
              <a:srgbClr val="002B40"/>
            </a:gs>
          </a:gsLst>
          <a:lin ang="1801379" scaled="0"/>
        </a:gradFill>
      </p:bgPr>
    </p:bg>
    <p:spTree>
      <p:nvGrpSpPr>
        <p:cNvPr id="988" name="Shape 988"/>
        <p:cNvGrpSpPr/>
        <p:nvPr/>
      </p:nvGrpSpPr>
      <p:grpSpPr>
        <a:xfrm>
          <a:off x="0" y="0"/>
          <a:ext cx="0" cy="0"/>
          <a:chOff x="0" y="0"/>
          <a:chExt cx="0" cy="0"/>
        </a:xfrm>
      </p:grpSpPr>
      <p:pic>
        <p:nvPicPr>
          <p:cNvPr id="989" name="Google Shape;989;p86"/>
          <p:cNvPicPr preferRelativeResize="0"/>
          <p:nvPr/>
        </p:nvPicPr>
        <p:blipFill rotWithShape="1">
          <a:blip r:embed="rId2">
            <a:alphaModFix/>
          </a:blip>
          <a:srcRect b="0" l="0" r="0" t="0"/>
          <a:stretch/>
        </p:blipFill>
        <p:spPr>
          <a:xfrm>
            <a:off x="0" y="0"/>
            <a:ext cx="9141714" cy="5161807"/>
          </a:xfrm>
          <a:prstGeom prst="rect">
            <a:avLst/>
          </a:prstGeom>
          <a:noFill/>
          <a:ln>
            <a:noFill/>
          </a:ln>
        </p:spPr>
      </p:pic>
      <p:pic>
        <p:nvPicPr>
          <p:cNvPr id="990" name="Google Shape;990;p86"/>
          <p:cNvPicPr preferRelativeResize="0"/>
          <p:nvPr/>
        </p:nvPicPr>
        <p:blipFill rotWithShape="1">
          <a:blip r:embed="rId3">
            <a:alphaModFix/>
          </a:blip>
          <a:srcRect b="0" l="0" r="0" t="0"/>
          <a:stretch/>
        </p:blipFill>
        <p:spPr>
          <a:xfrm>
            <a:off x="276650" y="4783275"/>
            <a:ext cx="962809" cy="226543"/>
          </a:xfrm>
          <a:prstGeom prst="rect">
            <a:avLst/>
          </a:prstGeom>
          <a:noFill/>
          <a:ln>
            <a:noFill/>
          </a:ln>
        </p:spPr>
      </p:pic>
      <p:pic>
        <p:nvPicPr>
          <p:cNvPr id="991" name="Google Shape;991;p86"/>
          <p:cNvPicPr preferRelativeResize="0"/>
          <p:nvPr/>
        </p:nvPicPr>
        <p:blipFill rotWithShape="1">
          <a:blip r:embed="rId4">
            <a:alphaModFix/>
          </a:blip>
          <a:srcRect b="0" l="0" r="0" t="0"/>
          <a:stretch/>
        </p:blipFill>
        <p:spPr>
          <a:xfrm>
            <a:off x="5233975" y="-1795850"/>
            <a:ext cx="2758111" cy="2758111"/>
          </a:xfrm>
          <a:prstGeom prst="rect">
            <a:avLst/>
          </a:prstGeom>
          <a:noFill/>
          <a:ln>
            <a:noFill/>
          </a:ln>
        </p:spPr>
      </p:pic>
      <p:pic>
        <p:nvPicPr>
          <p:cNvPr id="992" name="Google Shape;992;p86"/>
          <p:cNvPicPr preferRelativeResize="0"/>
          <p:nvPr/>
        </p:nvPicPr>
        <p:blipFill rotWithShape="1">
          <a:blip r:embed="rId5">
            <a:alphaModFix/>
          </a:blip>
          <a:srcRect b="0" l="0" r="0" t="0"/>
          <a:stretch/>
        </p:blipFill>
        <p:spPr>
          <a:xfrm>
            <a:off x="1719500" y="3490425"/>
            <a:ext cx="3212821" cy="3212821"/>
          </a:xfrm>
          <a:prstGeom prst="rect">
            <a:avLst/>
          </a:prstGeom>
          <a:noFill/>
          <a:ln>
            <a:noFill/>
          </a:ln>
        </p:spPr>
      </p:pic>
      <p:sp>
        <p:nvSpPr>
          <p:cNvPr id="993" name="Google Shape;993;p86"/>
          <p:cNvSpPr txBox="1"/>
          <p:nvPr/>
        </p:nvSpPr>
        <p:spPr>
          <a:xfrm>
            <a:off x="6043550" y="4713771"/>
            <a:ext cx="2676600" cy="2925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rgbClr val="000000"/>
              </a:buClr>
              <a:buSzPts val="700"/>
              <a:buFont typeface="Arial"/>
              <a:buNone/>
            </a:pPr>
            <a:r>
              <a:rPr b="0" i="0" lang="en" sz="700" u="none" cap="none" strike="noStrike">
                <a:solidFill>
                  <a:schemeClr val="accent5"/>
                </a:solidFill>
                <a:latin typeface="Arial"/>
                <a:ea typeface="Arial"/>
                <a:cs typeface="Arial"/>
                <a:sym typeface="Arial"/>
              </a:rPr>
              <a:t>Copyright © 2024, Collibra. All rights reserved.</a:t>
            </a:r>
            <a:endParaRPr b="0" i="0" sz="1400" u="none" cap="none" strike="noStrike">
              <a:solidFill>
                <a:schemeClr val="accent5"/>
              </a:solidFill>
              <a:latin typeface="Arial"/>
              <a:ea typeface="Arial"/>
              <a:cs typeface="Arial"/>
              <a:sym typeface="Arial"/>
            </a:endParaRPr>
          </a:p>
        </p:txBody>
      </p:sp>
      <p:sp>
        <p:nvSpPr>
          <p:cNvPr id="994" name="Google Shape;994;p86"/>
          <p:cNvSpPr txBox="1"/>
          <p:nvPr>
            <p:ph idx="12" type="sldNum"/>
          </p:nvPr>
        </p:nvSpPr>
        <p:spPr>
          <a:xfrm>
            <a:off x="8320058" y="4663221"/>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995" name="Google Shape;995;p86"/>
          <p:cNvPicPr preferRelativeResize="0"/>
          <p:nvPr/>
        </p:nvPicPr>
        <p:blipFill rotWithShape="1">
          <a:blip r:embed="rId6">
            <a:alphaModFix/>
          </a:blip>
          <a:srcRect b="0" l="0" r="0" t="0"/>
          <a:stretch/>
        </p:blipFill>
        <p:spPr>
          <a:xfrm>
            <a:off x="5308650" y="0"/>
            <a:ext cx="3834390" cy="3851736"/>
          </a:xfrm>
          <a:prstGeom prst="rect">
            <a:avLst/>
          </a:prstGeom>
          <a:noFill/>
          <a:ln>
            <a:noFill/>
          </a:ln>
        </p:spPr>
      </p:pic>
      <p:sp>
        <p:nvSpPr>
          <p:cNvPr id="996" name="Google Shape;996;p86"/>
          <p:cNvSpPr txBox="1"/>
          <p:nvPr>
            <p:ph type="title"/>
          </p:nvPr>
        </p:nvSpPr>
        <p:spPr>
          <a:xfrm>
            <a:off x="464100" y="1871700"/>
            <a:ext cx="4673400" cy="14001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lt1"/>
              </a:buClr>
              <a:buSzPts val="4800"/>
              <a:buNone/>
              <a:defRPr>
                <a:solidFill>
                  <a:schemeClr val="lt1"/>
                </a:solidFill>
              </a:defRPr>
            </a:lvl1pPr>
            <a:lvl2pPr lvl="1" algn="l">
              <a:lnSpc>
                <a:spcPct val="85000"/>
              </a:lnSpc>
              <a:spcBef>
                <a:spcPts val="0"/>
              </a:spcBef>
              <a:spcAft>
                <a:spcPts val="0"/>
              </a:spcAft>
              <a:buClr>
                <a:schemeClr val="lt1"/>
              </a:buClr>
              <a:buSzPts val="4800"/>
              <a:buNone/>
              <a:defRPr>
                <a:solidFill>
                  <a:schemeClr val="lt1"/>
                </a:solidFill>
              </a:defRPr>
            </a:lvl2pPr>
            <a:lvl3pPr lvl="2" algn="l">
              <a:lnSpc>
                <a:spcPct val="85000"/>
              </a:lnSpc>
              <a:spcBef>
                <a:spcPts val="0"/>
              </a:spcBef>
              <a:spcAft>
                <a:spcPts val="0"/>
              </a:spcAft>
              <a:buClr>
                <a:schemeClr val="lt1"/>
              </a:buClr>
              <a:buSzPts val="4800"/>
              <a:buNone/>
              <a:defRPr>
                <a:solidFill>
                  <a:schemeClr val="lt1"/>
                </a:solidFill>
              </a:defRPr>
            </a:lvl3pPr>
            <a:lvl4pPr lvl="3" algn="l">
              <a:lnSpc>
                <a:spcPct val="85000"/>
              </a:lnSpc>
              <a:spcBef>
                <a:spcPts val="0"/>
              </a:spcBef>
              <a:spcAft>
                <a:spcPts val="0"/>
              </a:spcAft>
              <a:buClr>
                <a:schemeClr val="lt1"/>
              </a:buClr>
              <a:buSzPts val="4800"/>
              <a:buNone/>
              <a:defRPr>
                <a:solidFill>
                  <a:schemeClr val="lt1"/>
                </a:solidFill>
              </a:defRPr>
            </a:lvl4pPr>
            <a:lvl5pPr lvl="4" algn="l">
              <a:lnSpc>
                <a:spcPct val="85000"/>
              </a:lnSpc>
              <a:spcBef>
                <a:spcPts val="0"/>
              </a:spcBef>
              <a:spcAft>
                <a:spcPts val="0"/>
              </a:spcAft>
              <a:buClr>
                <a:schemeClr val="lt1"/>
              </a:buClr>
              <a:buSzPts val="4800"/>
              <a:buNone/>
              <a:defRPr>
                <a:solidFill>
                  <a:schemeClr val="lt1"/>
                </a:solidFill>
              </a:defRPr>
            </a:lvl5pPr>
            <a:lvl6pPr lvl="5" algn="l">
              <a:lnSpc>
                <a:spcPct val="85000"/>
              </a:lnSpc>
              <a:spcBef>
                <a:spcPts val="0"/>
              </a:spcBef>
              <a:spcAft>
                <a:spcPts val="0"/>
              </a:spcAft>
              <a:buClr>
                <a:schemeClr val="lt1"/>
              </a:buClr>
              <a:buSzPts val="4800"/>
              <a:buNone/>
              <a:defRPr>
                <a:solidFill>
                  <a:schemeClr val="lt1"/>
                </a:solidFill>
              </a:defRPr>
            </a:lvl6pPr>
            <a:lvl7pPr lvl="6" algn="l">
              <a:lnSpc>
                <a:spcPct val="85000"/>
              </a:lnSpc>
              <a:spcBef>
                <a:spcPts val="0"/>
              </a:spcBef>
              <a:spcAft>
                <a:spcPts val="0"/>
              </a:spcAft>
              <a:buClr>
                <a:schemeClr val="lt1"/>
              </a:buClr>
              <a:buSzPts val="4800"/>
              <a:buNone/>
              <a:defRPr>
                <a:solidFill>
                  <a:schemeClr val="lt1"/>
                </a:solidFill>
              </a:defRPr>
            </a:lvl7pPr>
            <a:lvl8pPr lvl="7" algn="l">
              <a:lnSpc>
                <a:spcPct val="85000"/>
              </a:lnSpc>
              <a:spcBef>
                <a:spcPts val="0"/>
              </a:spcBef>
              <a:spcAft>
                <a:spcPts val="0"/>
              </a:spcAft>
              <a:buClr>
                <a:schemeClr val="lt1"/>
              </a:buClr>
              <a:buSzPts val="4800"/>
              <a:buNone/>
              <a:defRPr>
                <a:solidFill>
                  <a:schemeClr val="lt1"/>
                </a:solidFill>
              </a:defRPr>
            </a:lvl8pPr>
            <a:lvl9pPr lvl="8" algn="l">
              <a:lnSpc>
                <a:spcPct val="85000"/>
              </a:lnSpc>
              <a:spcBef>
                <a:spcPts val="0"/>
              </a:spcBef>
              <a:spcAft>
                <a:spcPts val="0"/>
              </a:spcAft>
              <a:buClr>
                <a:schemeClr val="lt1"/>
              </a:buClr>
              <a:buSzPts val="4800"/>
              <a:buNone/>
              <a:defRPr>
                <a:solidFill>
                  <a:schemeClr val="lt1"/>
                </a:solidFill>
              </a:defRPr>
            </a:lvl9pPr>
          </a:lstStyle>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Divider Layout light blue">
  <p:cSld name="CUSTOM_1_1_1_1_1_1_1">
    <p:bg>
      <p:bgPr>
        <a:solidFill>
          <a:schemeClr val="lt1"/>
        </a:solidFill>
      </p:bgPr>
    </p:bg>
    <p:spTree>
      <p:nvGrpSpPr>
        <p:cNvPr id="997" name="Shape 997"/>
        <p:cNvGrpSpPr/>
        <p:nvPr/>
      </p:nvGrpSpPr>
      <p:grpSpPr>
        <a:xfrm>
          <a:off x="0" y="0"/>
          <a:ext cx="0" cy="0"/>
          <a:chOff x="0" y="0"/>
          <a:chExt cx="0" cy="0"/>
        </a:xfrm>
      </p:grpSpPr>
      <p:pic>
        <p:nvPicPr>
          <p:cNvPr id="998" name="Google Shape;998;p87"/>
          <p:cNvPicPr preferRelativeResize="0"/>
          <p:nvPr/>
        </p:nvPicPr>
        <p:blipFill rotWithShape="1">
          <a:blip r:embed="rId2">
            <a:alphaModFix/>
          </a:blip>
          <a:srcRect b="39" l="0" r="0" t="29"/>
          <a:stretch/>
        </p:blipFill>
        <p:spPr>
          <a:xfrm>
            <a:off x="-4" y="-9"/>
            <a:ext cx="9141715" cy="5143501"/>
          </a:xfrm>
          <a:prstGeom prst="rect">
            <a:avLst/>
          </a:prstGeom>
          <a:noFill/>
          <a:ln>
            <a:noFill/>
          </a:ln>
        </p:spPr>
      </p:pic>
      <p:sp>
        <p:nvSpPr>
          <p:cNvPr id="999" name="Google Shape;999;p87"/>
          <p:cNvSpPr txBox="1"/>
          <p:nvPr>
            <p:ph type="title"/>
          </p:nvPr>
        </p:nvSpPr>
        <p:spPr>
          <a:xfrm>
            <a:off x="464100" y="1871700"/>
            <a:ext cx="4673400" cy="14001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lt1"/>
              </a:buClr>
              <a:buSzPts val="4800"/>
              <a:buNone/>
              <a:defRPr>
                <a:solidFill>
                  <a:schemeClr val="lt1"/>
                </a:solidFill>
              </a:defRPr>
            </a:lvl1pPr>
            <a:lvl2pPr lvl="1" algn="l">
              <a:lnSpc>
                <a:spcPct val="85000"/>
              </a:lnSpc>
              <a:spcBef>
                <a:spcPts val="0"/>
              </a:spcBef>
              <a:spcAft>
                <a:spcPts val="0"/>
              </a:spcAft>
              <a:buClr>
                <a:schemeClr val="lt1"/>
              </a:buClr>
              <a:buSzPts val="4800"/>
              <a:buNone/>
              <a:defRPr>
                <a:solidFill>
                  <a:schemeClr val="lt1"/>
                </a:solidFill>
              </a:defRPr>
            </a:lvl2pPr>
            <a:lvl3pPr lvl="2" algn="l">
              <a:lnSpc>
                <a:spcPct val="85000"/>
              </a:lnSpc>
              <a:spcBef>
                <a:spcPts val="0"/>
              </a:spcBef>
              <a:spcAft>
                <a:spcPts val="0"/>
              </a:spcAft>
              <a:buClr>
                <a:schemeClr val="lt1"/>
              </a:buClr>
              <a:buSzPts val="4800"/>
              <a:buNone/>
              <a:defRPr>
                <a:solidFill>
                  <a:schemeClr val="lt1"/>
                </a:solidFill>
              </a:defRPr>
            </a:lvl3pPr>
            <a:lvl4pPr lvl="3" algn="l">
              <a:lnSpc>
                <a:spcPct val="85000"/>
              </a:lnSpc>
              <a:spcBef>
                <a:spcPts val="0"/>
              </a:spcBef>
              <a:spcAft>
                <a:spcPts val="0"/>
              </a:spcAft>
              <a:buClr>
                <a:schemeClr val="lt1"/>
              </a:buClr>
              <a:buSzPts val="4800"/>
              <a:buNone/>
              <a:defRPr>
                <a:solidFill>
                  <a:schemeClr val="lt1"/>
                </a:solidFill>
              </a:defRPr>
            </a:lvl4pPr>
            <a:lvl5pPr lvl="4" algn="l">
              <a:lnSpc>
                <a:spcPct val="85000"/>
              </a:lnSpc>
              <a:spcBef>
                <a:spcPts val="0"/>
              </a:spcBef>
              <a:spcAft>
                <a:spcPts val="0"/>
              </a:spcAft>
              <a:buClr>
                <a:schemeClr val="lt1"/>
              </a:buClr>
              <a:buSzPts val="4800"/>
              <a:buNone/>
              <a:defRPr>
                <a:solidFill>
                  <a:schemeClr val="lt1"/>
                </a:solidFill>
              </a:defRPr>
            </a:lvl5pPr>
            <a:lvl6pPr lvl="5" algn="l">
              <a:lnSpc>
                <a:spcPct val="85000"/>
              </a:lnSpc>
              <a:spcBef>
                <a:spcPts val="0"/>
              </a:spcBef>
              <a:spcAft>
                <a:spcPts val="0"/>
              </a:spcAft>
              <a:buClr>
                <a:schemeClr val="lt1"/>
              </a:buClr>
              <a:buSzPts val="4800"/>
              <a:buNone/>
              <a:defRPr>
                <a:solidFill>
                  <a:schemeClr val="lt1"/>
                </a:solidFill>
              </a:defRPr>
            </a:lvl6pPr>
            <a:lvl7pPr lvl="6" algn="l">
              <a:lnSpc>
                <a:spcPct val="85000"/>
              </a:lnSpc>
              <a:spcBef>
                <a:spcPts val="0"/>
              </a:spcBef>
              <a:spcAft>
                <a:spcPts val="0"/>
              </a:spcAft>
              <a:buClr>
                <a:schemeClr val="lt1"/>
              </a:buClr>
              <a:buSzPts val="4800"/>
              <a:buNone/>
              <a:defRPr>
                <a:solidFill>
                  <a:schemeClr val="lt1"/>
                </a:solidFill>
              </a:defRPr>
            </a:lvl7pPr>
            <a:lvl8pPr lvl="7" algn="l">
              <a:lnSpc>
                <a:spcPct val="85000"/>
              </a:lnSpc>
              <a:spcBef>
                <a:spcPts val="0"/>
              </a:spcBef>
              <a:spcAft>
                <a:spcPts val="0"/>
              </a:spcAft>
              <a:buClr>
                <a:schemeClr val="lt1"/>
              </a:buClr>
              <a:buSzPts val="4800"/>
              <a:buNone/>
              <a:defRPr>
                <a:solidFill>
                  <a:schemeClr val="lt1"/>
                </a:solidFill>
              </a:defRPr>
            </a:lvl8pPr>
            <a:lvl9pPr lvl="8" algn="l">
              <a:lnSpc>
                <a:spcPct val="85000"/>
              </a:lnSpc>
              <a:spcBef>
                <a:spcPts val="0"/>
              </a:spcBef>
              <a:spcAft>
                <a:spcPts val="0"/>
              </a:spcAft>
              <a:buClr>
                <a:schemeClr val="lt1"/>
              </a:buClr>
              <a:buSzPts val="4800"/>
              <a:buNone/>
              <a:defRPr>
                <a:solidFill>
                  <a:schemeClr val="lt1"/>
                </a:solidFill>
              </a:defRPr>
            </a:lvl9pPr>
          </a:lstStyle>
          <a:p/>
        </p:txBody>
      </p:sp>
      <p:pic>
        <p:nvPicPr>
          <p:cNvPr id="1000" name="Google Shape;1000;p87"/>
          <p:cNvPicPr preferRelativeResize="0"/>
          <p:nvPr/>
        </p:nvPicPr>
        <p:blipFill rotWithShape="1">
          <a:blip r:embed="rId3">
            <a:alphaModFix/>
          </a:blip>
          <a:srcRect b="5050" l="0" r="0" t="5050"/>
          <a:stretch/>
        </p:blipFill>
        <p:spPr>
          <a:xfrm>
            <a:off x="253809" y="4780026"/>
            <a:ext cx="1028961" cy="242480"/>
          </a:xfrm>
          <a:prstGeom prst="rect">
            <a:avLst/>
          </a:prstGeom>
          <a:noFill/>
          <a:ln>
            <a:noFill/>
          </a:ln>
        </p:spPr>
      </p:pic>
      <p:sp>
        <p:nvSpPr>
          <p:cNvPr id="1001" name="Google Shape;1001;p87"/>
          <p:cNvSpPr txBox="1"/>
          <p:nvPr/>
        </p:nvSpPr>
        <p:spPr>
          <a:xfrm>
            <a:off x="6043550" y="4713771"/>
            <a:ext cx="2676600" cy="2925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rgbClr val="000000"/>
              </a:buClr>
              <a:buSzPts val="700"/>
              <a:buFont typeface="Arial"/>
              <a:buNone/>
            </a:pPr>
            <a:r>
              <a:rPr b="0" i="0" lang="en" sz="700" u="none" cap="none" strike="noStrike">
                <a:solidFill>
                  <a:schemeClr val="lt1"/>
                </a:solidFill>
                <a:latin typeface="Arial"/>
                <a:ea typeface="Arial"/>
                <a:cs typeface="Arial"/>
                <a:sym typeface="Arial"/>
              </a:rPr>
              <a:t>Copyright © 2024, Collibra. All rights reserved.</a:t>
            </a:r>
            <a:endParaRPr b="0" i="0" sz="1400" u="none" cap="none" strike="noStrike">
              <a:solidFill>
                <a:schemeClr val="lt1"/>
              </a:solidFill>
              <a:latin typeface="Arial"/>
              <a:ea typeface="Arial"/>
              <a:cs typeface="Arial"/>
              <a:sym typeface="Arial"/>
            </a:endParaRPr>
          </a:p>
        </p:txBody>
      </p:sp>
      <p:sp>
        <p:nvSpPr>
          <p:cNvPr id="1002" name="Google Shape;1002;p87"/>
          <p:cNvSpPr txBox="1"/>
          <p:nvPr>
            <p:ph idx="12" type="sldNum"/>
          </p:nvPr>
        </p:nvSpPr>
        <p:spPr>
          <a:xfrm>
            <a:off x="8320058" y="4663221"/>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lt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lt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lt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lt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lt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lt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lt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lt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1003" name="Google Shape;1003;p87"/>
          <p:cNvPicPr preferRelativeResize="0"/>
          <p:nvPr/>
        </p:nvPicPr>
        <p:blipFill rotWithShape="1">
          <a:blip r:embed="rId4">
            <a:alphaModFix/>
          </a:blip>
          <a:srcRect b="0" l="0" r="0" t="0"/>
          <a:stretch/>
        </p:blipFill>
        <p:spPr>
          <a:xfrm>
            <a:off x="5233975" y="-1795850"/>
            <a:ext cx="2758111" cy="2758111"/>
          </a:xfrm>
          <a:prstGeom prst="rect">
            <a:avLst/>
          </a:prstGeom>
          <a:noFill/>
          <a:ln>
            <a:noFill/>
          </a:ln>
        </p:spPr>
      </p:pic>
      <p:pic>
        <p:nvPicPr>
          <p:cNvPr id="1004" name="Google Shape;1004;p87"/>
          <p:cNvPicPr preferRelativeResize="0"/>
          <p:nvPr/>
        </p:nvPicPr>
        <p:blipFill rotWithShape="1">
          <a:blip r:embed="rId5">
            <a:alphaModFix/>
          </a:blip>
          <a:srcRect b="0" l="0" r="0" t="0"/>
          <a:stretch/>
        </p:blipFill>
        <p:spPr>
          <a:xfrm>
            <a:off x="1719500" y="3490425"/>
            <a:ext cx="3212821" cy="3212821"/>
          </a:xfrm>
          <a:prstGeom prst="rect">
            <a:avLst/>
          </a:prstGeom>
          <a:noFill/>
          <a:ln>
            <a:noFill/>
          </a:ln>
        </p:spPr>
      </p:pic>
    </p:spTree>
  </p:cSld>
  <p:clrMapOvr>
    <a:masterClrMapping/>
  </p:clrMapOvr>
</p:sldLayout>
</file>

<file path=ppt/slideLayouts/slideLayout1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Divider Layout light forest">
  <p:cSld name="CUSTOM_1_1_1_1_1_1_1_2_1">
    <p:bg>
      <p:bgPr>
        <a:solidFill>
          <a:schemeClr val="lt1"/>
        </a:solidFill>
      </p:bgPr>
    </p:bg>
    <p:spTree>
      <p:nvGrpSpPr>
        <p:cNvPr id="1005" name="Shape 1005"/>
        <p:cNvGrpSpPr/>
        <p:nvPr/>
      </p:nvGrpSpPr>
      <p:grpSpPr>
        <a:xfrm>
          <a:off x="0" y="0"/>
          <a:ext cx="0" cy="0"/>
          <a:chOff x="0" y="0"/>
          <a:chExt cx="0" cy="0"/>
        </a:xfrm>
      </p:grpSpPr>
      <p:pic>
        <p:nvPicPr>
          <p:cNvPr id="1006" name="Google Shape;1006;p88"/>
          <p:cNvPicPr preferRelativeResize="0"/>
          <p:nvPr/>
        </p:nvPicPr>
        <p:blipFill rotWithShape="1">
          <a:blip r:embed="rId2">
            <a:alphaModFix/>
          </a:blip>
          <a:srcRect b="6" l="0" r="0" t="9"/>
          <a:stretch/>
        </p:blipFill>
        <p:spPr>
          <a:xfrm>
            <a:off x="-4" y="-9"/>
            <a:ext cx="9141712" cy="5143501"/>
          </a:xfrm>
          <a:prstGeom prst="rect">
            <a:avLst/>
          </a:prstGeom>
          <a:noFill/>
          <a:ln>
            <a:noFill/>
          </a:ln>
        </p:spPr>
      </p:pic>
      <p:sp>
        <p:nvSpPr>
          <p:cNvPr id="1007" name="Google Shape;1007;p88"/>
          <p:cNvSpPr txBox="1"/>
          <p:nvPr>
            <p:ph type="title"/>
          </p:nvPr>
        </p:nvSpPr>
        <p:spPr>
          <a:xfrm>
            <a:off x="464100" y="1871700"/>
            <a:ext cx="4673400" cy="14001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accent1"/>
              </a:buClr>
              <a:buSzPts val="4800"/>
              <a:buNone/>
              <a:defRPr>
                <a:solidFill>
                  <a:schemeClr val="accent1"/>
                </a:solidFill>
              </a:defRPr>
            </a:lvl1pPr>
            <a:lvl2pPr lvl="1" algn="l">
              <a:lnSpc>
                <a:spcPct val="85000"/>
              </a:lnSpc>
              <a:spcBef>
                <a:spcPts val="0"/>
              </a:spcBef>
              <a:spcAft>
                <a:spcPts val="0"/>
              </a:spcAft>
              <a:buClr>
                <a:schemeClr val="lt1"/>
              </a:buClr>
              <a:buSzPts val="4800"/>
              <a:buNone/>
              <a:defRPr>
                <a:solidFill>
                  <a:schemeClr val="lt1"/>
                </a:solidFill>
              </a:defRPr>
            </a:lvl2pPr>
            <a:lvl3pPr lvl="2" algn="l">
              <a:lnSpc>
                <a:spcPct val="85000"/>
              </a:lnSpc>
              <a:spcBef>
                <a:spcPts val="0"/>
              </a:spcBef>
              <a:spcAft>
                <a:spcPts val="0"/>
              </a:spcAft>
              <a:buClr>
                <a:schemeClr val="lt1"/>
              </a:buClr>
              <a:buSzPts val="4800"/>
              <a:buNone/>
              <a:defRPr>
                <a:solidFill>
                  <a:schemeClr val="lt1"/>
                </a:solidFill>
              </a:defRPr>
            </a:lvl3pPr>
            <a:lvl4pPr lvl="3" algn="l">
              <a:lnSpc>
                <a:spcPct val="85000"/>
              </a:lnSpc>
              <a:spcBef>
                <a:spcPts val="0"/>
              </a:spcBef>
              <a:spcAft>
                <a:spcPts val="0"/>
              </a:spcAft>
              <a:buClr>
                <a:schemeClr val="lt1"/>
              </a:buClr>
              <a:buSzPts val="4800"/>
              <a:buNone/>
              <a:defRPr>
                <a:solidFill>
                  <a:schemeClr val="lt1"/>
                </a:solidFill>
              </a:defRPr>
            </a:lvl4pPr>
            <a:lvl5pPr lvl="4" algn="l">
              <a:lnSpc>
                <a:spcPct val="85000"/>
              </a:lnSpc>
              <a:spcBef>
                <a:spcPts val="0"/>
              </a:spcBef>
              <a:spcAft>
                <a:spcPts val="0"/>
              </a:spcAft>
              <a:buClr>
                <a:schemeClr val="lt1"/>
              </a:buClr>
              <a:buSzPts val="4800"/>
              <a:buNone/>
              <a:defRPr>
                <a:solidFill>
                  <a:schemeClr val="lt1"/>
                </a:solidFill>
              </a:defRPr>
            </a:lvl5pPr>
            <a:lvl6pPr lvl="5" algn="l">
              <a:lnSpc>
                <a:spcPct val="85000"/>
              </a:lnSpc>
              <a:spcBef>
                <a:spcPts val="0"/>
              </a:spcBef>
              <a:spcAft>
                <a:spcPts val="0"/>
              </a:spcAft>
              <a:buClr>
                <a:schemeClr val="lt1"/>
              </a:buClr>
              <a:buSzPts val="4800"/>
              <a:buNone/>
              <a:defRPr>
                <a:solidFill>
                  <a:schemeClr val="lt1"/>
                </a:solidFill>
              </a:defRPr>
            </a:lvl6pPr>
            <a:lvl7pPr lvl="6" algn="l">
              <a:lnSpc>
                <a:spcPct val="85000"/>
              </a:lnSpc>
              <a:spcBef>
                <a:spcPts val="0"/>
              </a:spcBef>
              <a:spcAft>
                <a:spcPts val="0"/>
              </a:spcAft>
              <a:buClr>
                <a:schemeClr val="lt1"/>
              </a:buClr>
              <a:buSzPts val="4800"/>
              <a:buNone/>
              <a:defRPr>
                <a:solidFill>
                  <a:schemeClr val="lt1"/>
                </a:solidFill>
              </a:defRPr>
            </a:lvl7pPr>
            <a:lvl8pPr lvl="7" algn="l">
              <a:lnSpc>
                <a:spcPct val="85000"/>
              </a:lnSpc>
              <a:spcBef>
                <a:spcPts val="0"/>
              </a:spcBef>
              <a:spcAft>
                <a:spcPts val="0"/>
              </a:spcAft>
              <a:buClr>
                <a:schemeClr val="lt1"/>
              </a:buClr>
              <a:buSzPts val="4800"/>
              <a:buNone/>
              <a:defRPr>
                <a:solidFill>
                  <a:schemeClr val="lt1"/>
                </a:solidFill>
              </a:defRPr>
            </a:lvl8pPr>
            <a:lvl9pPr lvl="8" algn="l">
              <a:lnSpc>
                <a:spcPct val="85000"/>
              </a:lnSpc>
              <a:spcBef>
                <a:spcPts val="0"/>
              </a:spcBef>
              <a:spcAft>
                <a:spcPts val="0"/>
              </a:spcAft>
              <a:buClr>
                <a:schemeClr val="lt1"/>
              </a:buClr>
              <a:buSzPts val="4800"/>
              <a:buNone/>
              <a:defRPr>
                <a:solidFill>
                  <a:schemeClr val="lt1"/>
                </a:solidFill>
              </a:defRPr>
            </a:lvl9pPr>
          </a:lstStyle>
          <a:p/>
        </p:txBody>
      </p:sp>
      <p:pic>
        <p:nvPicPr>
          <p:cNvPr id="1008" name="Google Shape;1008;p88"/>
          <p:cNvPicPr preferRelativeResize="0"/>
          <p:nvPr/>
        </p:nvPicPr>
        <p:blipFill rotWithShape="1">
          <a:blip r:embed="rId3">
            <a:alphaModFix/>
          </a:blip>
          <a:srcRect b="5132" l="0" r="0" t="5132"/>
          <a:stretch/>
        </p:blipFill>
        <p:spPr>
          <a:xfrm>
            <a:off x="253809" y="4780026"/>
            <a:ext cx="1028961" cy="242480"/>
          </a:xfrm>
          <a:prstGeom prst="rect">
            <a:avLst/>
          </a:prstGeom>
          <a:noFill/>
          <a:ln>
            <a:noFill/>
          </a:ln>
        </p:spPr>
      </p:pic>
      <p:sp>
        <p:nvSpPr>
          <p:cNvPr id="1009" name="Google Shape;1009;p88"/>
          <p:cNvSpPr txBox="1"/>
          <p:nvPr/>
        </p:nvSpPr>
        <p:spPr>
          <a:xfrm>
            <a:off x="6043550" y="4713771"/>
            <a:ext cx="2676600" cy="2925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rgbClr val="000000"/>
              </a:buClr>
              <a:buSzPts val="700"/>
              <a:buFont typeface="Arial"/>
              <a:buNone/>
            </a:pPr>
            <a:r>
              <a:rPr b="0" i="0" lang="en" sz="700" u="none" cap="none" strike="noStrike">
                <a:solidFill>
                  <a:schemeClr val="accent4"/>
                </a:solidFill>
                <a:latin typeface="Arial"/>
                <a:ea typeface="Arial"/>
                <a:cs typeface="Arial"/>
                <a:sym typeface="Arial"/>
              </a:rPr>
              <a:t>Copyright © 2024, Collibra. All rights reserved.</a:t>
            </a:r>
            <a:endParaRPr b="0" i="0" sz="1400" u="none" cap="none" strike="noStrike">
              <a:solidFill>
                <a:schemeClr val="accent4"/>
              </a:solidFill>
              <a:latin typeface="Arial"/>
              <a:ea typeface="Arial"/>
              <a:cs typeface="Arial"/>
              <a:sym typeface="Arial"/>
            </a:endParaRPr>
          </a:p>
        </p:txBody>
      </p:sp>
      <p:sp>
        <p:nvSpPr>
          <p:cNvPr id="1010" name="Google Shape;1010;p88"/>
          <p:cNvSpPr txBox="1"/>
          <p:nvPr>
            <p:ph idx="12" type="sldNum"/>
          </p:nvPr>
        </p:nvSpPr>
        <p:spPr>
          <a:xfrm>
            <a:off x="8320058" y="4663221"/>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Navy Content Layout ">
  <p:cSld name="TITLE_AND_BODY_5">
    <p:bg>
      <p:bgPr>
        <a:solidFill>
          <a:schemeClr val="accent1"/>
        </a:solidFill>
      </p:bgPr>
    </p:bg>
    <p:spTree>
      <p:nvGrpSpPr>
        <p:cNvPr id="1011" name="Shape 1011"/>
        <p:cNvGrpSpPr/>
        <p:nvPr/>
      </p:nvGrpSpPr>
      <p:grpSpPr>
        <a:xfrm>
          <a:off x="0" y="0"/>
          <a:ext cx="0" cy="0"/>
          <a:chOff x="0" y="0"/>
          <a:chExt cx="0" cy="0"/>
        </a:xfrm>
      </p:grpSpPr>
      <p:sp>
        <p:nvSpPr>
          <p:cNvPr id="1012" name="Google Shape;1012;p89"/>
          <p:cNvSpPr txBox="1"/>
          <p:nvPr/>
        </p:nvSpPr>
        <p:spPr>
          <a:xfrm>
            <a:off x="6043550" y="4713771"/>
            <a:ext cx="2676600" cy="2925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rgbClr val="000000"/>
              </a:buClr>
              <a:buSzPts val="700"/>
              <a:buFont typeface="Arial"/>
              <a:buNone/>
            </a:pPr>
            <a:r>
              <a:rPr b="0" i="0" lang="en" sz="700" u="none" cap="none" strike="noStrike">
                <a:solidFill>
                  <a:schemeClr val="accent5"/>
                </a:solidFill>
                <a:latin typeface="Arial"/>
                <a:ea typeface="Arial"/>
                <a:cs typeface="Arial"/>
                <a:sym typeface="Arial"/>
              </a:rPr>
              <a:t>Copyright © 2024, Collibra. All rights reserved.</a:t>
            </a:r>
            <a:endParaRPr b="0" i="0" sz="1400" u="none" cap="none" strike="noStrike">
              <a:solidFill>
                <a:schemeClr val="accent5"/>
              </a:solidFill>
              <a:latin typeface="Arial"/>
              <a:ea typeface="Arial"/>
              <a:cs typeface="Arial"/>
              <a:sym typeface="Arial"/>
            </a:endParaRPr>
          </a:p>
        </p:txBody>
      </p:sp>
      <p:sp>
        <p:nvSpPr>
          <p:cNvPr id="1013" name="Google Shape;1013;p89"/>
          <p:cNvSpPr txBox="1"/>
          <p:nvPr>
            <p:ph idx="12" type="sldNum"/>
          </p:nvPr>
        </p:nvSpPr>
        <p:spPr>
          <a:xfrm>
            <a:off x="8320058" y="4663221"/>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1014" name="Google Shape;1014;p89"/>
          <p:cNvPicPr preferRelativeResize="0"/>
          <p:nvPr/>
        </p:nvPicPr>
        <p:blipFill rotWithShape="1">
          <a:blip r:embed="rId2">
            <a:alphaModFix/>
          </a:blip>
          <a:srcRect b="0" l="0" r="0" t="0"/>
          <a:stretch/>
        </p:blipFill>
        <p:spPr>
          <a:xfrm>
            <a:off x="276650" y="4783275"/>
            <a:ext cx="962809" cy="226543"/>
          </a:xfrm>
          <a:prstGeom prst="rect">
            <a:avLst/>
          </a:prstGeom>
          <a:noFill/>
          <a:ln>
            <a:noFill/>
          </a:ln>
        </p:spPr>
      </p:pic>
      <p:sp>
        <p:nvSpPr>
          <p:cNvPr id="1015" name="Google Shape;1015;p89"/>
          <p:cNvSpPr txBox="1"/>
          <p:nvPr>
            <p:ph type="title"/>
          </p:nvPr>
        </p:nvSpPr>
        <p:spPr>
          <a:xfrm>
            <a:off x="331125" y="271325"/>
            <a:ext cx="8388900" cy="4383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lt1"/>
              </a:buClr>
              <a:buSzPts val="2800"/>
              <a:buNone/>
              <a:defRPr sz="2800">
                <a:solidFill>
                  <a:schemeClr val="lt1"/>
                </a:solidFill>
              </a:defRPr>
            </a:lvl1pPr>
            <a:lvl2pPr lvl="1" algn="l">
              <a:lnSpc>
                <a:spcPct val="85000"/>
              </a:lnSpc>
              <a:spcBef>
                <a:spcPts val="0"/>
              </a:spcBef>
              <a:spcAft>
                <a:spcPts val="0"/>
              </a:spcAft>
              <a:buClr>
                <a:schemeClr val="lt1"/>
              </a:buClr>
              <a:buSzPts val="2800"/>
              <a:buNone/>
              <a:defRPr sz="2800">
                <a:solidFill>
                  <a:schemeClr val="lt1"/>
                </a:solidFill>
              </a:defRPr>
            </a:lvl2pPr>
            <a:lvl3pPr lvl="2" algn="l">
              <a:lnSpc>
                <a:spcPct val="85000"/>
              </a:lnSpc>
              <a:spcBef>
                <a:spcPts val="0"/>
              </a:spcBef>
              <a:spcAft>
                <a:spcPts val="0"/>
              </a:spcAft>
              <a:buClr>
                <a:schemeClr val="lt1"/>
              </a:buClr>
              <a:buSzPts val="2800"/>
              <a:buNone/>
              <a:defRPr sz="2800">
                <a:solidFill>
                  <a:schemeClr val="lt1"/>
                </a:solidFill>
              </a:defRPr>
            </a:lvl3pPr>
            <a:lvl4pPr lvl="3" algn="l">
              <a:lnSpc>
                <a:spcPct val="85000"/>
              </a:lnSpc>
              <a:spcBef>
                <a:spcPts val="0"/>
              </a:spcBef>
              <a:spcAft>
                <a:spcPts val="0"/>
              </a:spcAft>
              <a:buClr>
                <a:schemeClr val="lt1"/>
              </a:buClr>
              <a:buSzPts val="2800"/>
              <a:buNone/>
              <a:defRPr sz="2800">
                <a:solidFill>
                  <a:schemeClr val="lt1"/>
                </a:solidFill>
              </a:defRPr>
            </a:lvl4pPr>
            <a:lvl5pPr lvl="4" algn="l">
              <a:lnSpc>
                <a:spcPct val="85000"/>
              </a:lnSpc>
              <a:spcBef>
                <a:spcPts val="0"/>
              </a:spcBef>
              <a:spcAft>
                <a:spcPts val="0"/>
              </a:spcAft>
              <a:buClr>
                <a:schemeClr val="lt1"/>
              </a:buClr>
              <a:buSzPts val="2800"/>
              <a:buNone/>
              <a:defRPr sz="2800">
                <a:solidFill>
                  <a:schemeClr val="lt1"/>
                </a:solidFill>
              </a:defRPr>
            </a:lvl5pPr>
            <a:lvl6pPr lvl="5" algn="l">
              <a:lnSpc>
                <a:spcPct val="85000"/>
              </a:lnSpc>
              <a:spcBef>
                <a:spcPts val="0"/>
              </a:spcBef>
              <a:spcAft>
                <a:spcPts val="0"/>
              </a:spcAft>
              <a:buClr>
                <a:schemeClr val="lt1"/>
              </a:buClr>
              <a:buSzPts val="2800"/>
              <a:buNone/>
              <a:defRPr sz="2800">
                <a:solidFill>
                  <a:schemeClr val="lt1"/>
                </a:solidFill>
              </a:defRPr>
            </a:lvl6pPr>
            <a:lvl7pPr lvl="6" algn="l">
              <a:lnSpc>
                <a:spcPct val="85000"/>
              </a:lnSpc>
              <a:spcBef>
                <a:spcPts val="0"/>
              </a:spcBef>
              <a:spcAft>
                <a:spcPts val="0"/>
              </a:spcAft>
              <a:buClr>
                <a:schemeClr val="lt1"/>
              </a:buClr>
              <a:buSzPts val="2800"/>
              <a:buNone/>
              <a:defRPr sz="2800">
                <a:solidFill>
                  <a:schemeClr val="lt1"/>
                </a:solidFill>
              </a:defRPr>
            </a:lvl7pPr>
            <a:lvl8pPr lvl="7" algn="l">
              <a:lnSpc>
                <a:spcPct val="85000"/>
              </a:lnSpc>
              <a:spcBef>
                <a:spcPts val="0"/>
              </a:spcBef>
              <a:spcAft>
                <a:spcPts val="0"/>
              </a:spcAft>
              <a:buClr>
                <a:schemeClr val="lt1"/>
              </a:buClr>
              <a:buSzPts val="2800"/>
              <a:buNone/>
              <a:defRPr sz="2800">
                <a:solidFill>
                  <a:schemeClr val="lt1"/>
                </a:solidFill>
              </a:defRPr>
            </a:lvl8pPr>
            <a:lvl9pPr lvl="8" algn="l">
              <a:lnSpc>
                <a:spcPct val="85000"/>
              </a:lnSpc>
              <a:spcBef>
                <a:spcPts val="0"/>
              </a:spcBef>
              <a:spcAft>
                <a:spcPts val="0"/>
              </a:spcAft>
              <a:buClr>
                <a:schemeClr val="lt1"/>
              </a:buClr>
              <a:buSzPts val="2800"/>
              <a:buNone/>
              <a:defRPr sz="2800">
                <a:solidFill>
                  <a:schemeClr val="lt1"/>
                </a:solidFill>
              </a:defRPr>
            </a:lvl9pPr>
          </a:lstStyle>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Divider Layout 13">
  <p:cSld name="CUSTOM_2_1_3">
    <p:bg>
      <p:bgPr>
        <a:gradFill>
          <a:gsLst>
            <a:gs pos="0">
              <a:srgbClr val="006EC2"/>
            </a:gs>
            <a:gs pos="100000">
              <a:srgbClr val="002B40"/>
            </a:gs>
          </a:gsLst>
          <a:lin ang="1801379" scaled="0"/>
        </a:gradFill>
      </p:bgPr>
    </p:bg>
    <p:spTree>
      <p:nvGrpSpPr>
        <p:cNvPr id="1016" name="Shape 1016"/>
        <p:cNvGrpSpPr/>
        <p:nvPr/>
      </p:nvGrpSpPr>
      <p:grpSpPr>
        <a:xfrm>
          <a:off x="0" y="0"/>
          <a:ext cx="0" cy="0"/>
          <a:chOff x="0" y="0"/>
          <a:chExt cx="0" cy="0"/>
        </a:xfrm>
      </p:grpSpPr>
      <p:pic>
        <p:nvPicPr>
          <p:cNvPr id="1017" name="Google Shape;1017;p90"/>
          <p:cNvPicPr preferRelativeResize="0"/>
          <p:nvPr/>
        </p:nvPicPr>
        <p:blipFill rotWithShape="1">
          <a:blip r:embed="rId2">
            <a:alphaModFix/>
          </a:blip>
          <a:srcRect b="0" l="0" r="0" t="0"/>
          <a:stretch/>
        </p:blipFill>
        <p:spPr>
          <a:xfrm>
            <a:off x="0" y="0"/>
            <a:ext cx="9141714" cy="5175504"/>
          </a:xfrm>
          <a:prstGeom prst="rect">
            <a:avLst/>
          </a:prstGeom>
          <a:noFill/>
          <a:ln>
            <a:noFill/>
          </a:ln>
        </p:spPr>
      </p:pic>
      <p:pic>
        <p:nvPicPr>
          <p:cNvPr id="1018" name="Google Shape;1018;p90"/>
          <p:cNvPicPr preferRelativeResize="0"/>
          <p:nvPr/>
        </p:nvPicPr>
        <p:blipFill rotWithShape="1">
          <a:blip r:embed="rId3">
            <a:alphaModFix/>
          </a:blip>
          <a:srcRect b="0" l="0" r="0" t="0"/>
          <a:stretch/>
        </p:blipFill>
        <p:spPr>
          <a:xfrm>
            <a:off x="4975200" y="1724750"/>
            <a:ext cx="4417321" cy="4408549"/>
          </a:xfrm>
          <a:prstGeom prst="rect">
            <a:avLst/>
          </a:prstGeom>
          <a:noFill/>
          <a:ln>
            <a:noFill/>
          </a:ln>
        </p:spPr>
      </p:pic>
      <p:sp>
        <p:nvSpPr>
          <p:cNvPr id="1019" name="Google Shape;1019;p90"/>
          <p:cNvSpPr txBox="1"/>
          <p:nvPr>
            <p:ph type="title"/>
          </p:nvPr>
        </p:nvSpPr>
        <p:spPr>
          <a:xfrm>
            <a:off x="464100" y="1925700"/>
            <a:ext cx="5182800" cy="1292100"/>
          </a:xfrm>
          <a:prstGeom prst="rect">
            <a:avLst/>
          </a:prstGeom>
          <a:noFill/>
          <a:ln>
            <a:noFill/>
          </a:ln>
        </p:spPr>
        <p:txBody>
          <a:bodyPr anchorCtr="0" anchor="ctr" bIns="0" lIns="0" spcFirstLastPara="1" rIns="0" wrap="square" tIns="0">
            <a:noAutofit/>
          </a:bodyPr>
          <a:lstStyle>
            <a:lvl1pPr lvl="0" algn="l">
              <a:lnSpc>
                <a:spcPct val="85000"/>
              </a:lnSpc>
              <a:spcBef>
                <a:spcPts val="0"/>
              </a:spcBef>
              <a:spcAft>
                <a:spcPts val="0"/>
              </a:spcAft>
              <a:buClr>
                <a:schemeClr val="lt1"/>
              </a:buClr>
              <a:buSzPts val="4800"/>
              <a:buNone/>
              <a:defRPr b="1" sz="4800">
                <a:solidFill>
                  <a:schemeClr val="lt1"/>
                </a:solidFill>
              </a:defRPr>
            </a:lvl1pPr>
            <a:lvl2pPr lvl="1" algn="l">
              <a:lnSpc>
                <a:spcPct val="85000"/>
              </a:lnSpc>
              <a:spcBef>
                <a:spcPts val="0"/>
              </a:spcBef>
              <a:spcAft>
                <a:spcPts val="0"/>
              </a:spcAft>
              <a:buClr>
                <a:schemeClr val="lt1"/>
              </a:buClr>
              <a:buSzPts val="4800"/>
              <a:buNone/>
              <a:defRPr b="1" sz="4800">
                <a:solidFill>
                  <a:schemeClr val="lt1"/>
                </a:solidFill>
              </a:defRPr>
            </a:lvl2pPr>
            <a:lvl3pPr lvl="2" algn="l">
              <a:lnSpc>
                <a:spcPct val="85000"/>
              </a:lnSpc>
              <a:spcBef>
                <a:spcPts val="0"/>
              </a:spcBef>
              <a:spcAft>
                <a:spcPts val="0"/>
              </a:spcAft>
              <a:buClr>
                <a:schemeClr val="lt1"/>
              </a:buClr>
              <a:buSzPts val="4800"/>
              <a:buNone/>
              <a:defRPr b="1" sz="4800">
                <a:solidFill>
                  <a:schemeClr val="lt1"/>
                </a:solidFill>
              </a:defRPr>
            </a:lvl3pPr>
            <a:lvl4pPr lvl="3" algn="l">
              <a:lnSpc>
                <a:spcPct val="85000"/>
              </a:lnSpc>
              <a:spcBef>
                <a:spcPts val="0"/>
              </a:spcBef>
              <a:spcAft>
                <a:spcPts val="0"/>
              </a:spcAft>
              <a:buClr>
                <a:schemeClr val="lt1"/>
              </a:buClr>
              <a:buSzPts val="4800"/>
              <a:buNone/>
              <a:defRPr b="1" sz="4800">
                <a:solidFill>
                  <a:schemeClr val="lt1"/>
                </a:solidFill>
              </a:defRPr>
            </a:lvl4pPr>
            <a:lvl5pPr lvl="4" algn="l">
              <a:lnSpc>
                <a:spcPct val="85000"/>
              </a:lnSpc>
              <a:spcBef>
                <a:spcPts val="0"/>
              </a:spcBef>
              <a:spcAft>
                <a:spcPts val="0"/>
              </a:spcAft>
              <a:buClr>
                <a:schemeClr val="lt1"/>
              </a:buClr>
              <a:buSzPts val="4800"/>
              <a:buNone/>
              <a:defRPr b="1" sz="4800">
                <a:solidFill>
                  <a:schemeClr val="lt1"/>
                </a:solidFill>
              </a:defRPr>
            </a:lvl5pPr>
            <a:lvl6pPr lvl="5" algn="l">
              <a:lnSpc>
                <a:spcPct val="85000"/>
              </a:lnSpc>
              <a:spcBef>
                <a:spcPts val="0"/>
              </a:spcBef>
              <a:spcAft>
                <a:spcPts val="0"/>
              </a:spcAft>
              <a:buClr>
                <a:schemeClr val="lt1"/>
              </a:buClr>
              <a:buSzPts val="4800"/>
              <a:buNone/>
              <a:defRPr b="1" sz="4800">
                <a:solidFill>
                  <a:schemeClr val="lt1"/>
                </a:solidFill>
              </a:defRPr>
            </a:lvl6pPr>
            <a:lvl7pPr lvl="6" algn="l">
              <a:lnSpc>
                <a:spcPct val="85000"/>
              </a:lnSpc>
              <a:spcBef>
                <a:spcPts val="0"/>
              </a:spcBef>
              <a:spcAft>
                <a:spcPts val="0"/>
              </a:spcAft>
              <a:buClr>
                <a:schemeClr val="lt1"/>
              </a:buClr>
              <a:buSzPts val="4800"/>
              <a:buNone/>
              <a:defRPr b="1" sz="4800">
                <a:solidFill>
                  <a:schemeClr val="lt1"/>
                </a:solidFill>
              </a:defRPr>
            </a:lvl7pPr>
            <a:lvl8pPr lvl="7" algn="l">
              <a:lnSpc>
                <a:spcPct val="85000"/>
              </a:lnSpc>
              <a:spcBef>
                <a:spcPts val="0"/>
              </a:spcBef>
              <a:spcAft>
                <a:spcPts val="0"/>
              </a:spcAft>
              <a:buClr>
                <a:schemeClr val="lt1"/>
              </a:buClr>
              <a:buSzPts val="4800"/>
              <a:buNone/>
              <a:defRPr b="1" sz="4800">
                <a:solidFill>
                  <a:schemeClr val="lt1"/>
                </a:solidFill>
              </a:defRPr>
            </a:lvl8pPr>
            <a:lvl9pPr lvl="8" algn="l">
              <a:lnSpc>
                <a:spcPct val="85000"/>
              </a:lnSpc>
              <a:spcBef>
                <a:spcPts val="0"/>
              </a:spcBef>
              <a:spcAft>
                <a:spcPts val="0"/>
              </a:spcAft>
              <a:buClr>
                <a:schemeClr val="lt1"/>
              </a:buClr>
              <a:buSzPts val="4800"/>
              <a:buNone/>
              <a:defRPr b="1" sz="4800">
                <a:solidFill>
                  <a:schemeClr val="lt1"/>
                </a:solidFill>
              </a:defRPr>
            </a:lvl9pPr>
          </a:lstStyle>
          <a:p/>
        </p:txBody>
      </p:sp>
      <p:pic>
        <p:nvPicPr>
          <p:cNvPr id="1020" name="Google Shape;1020;p90"/>
          <p:cNvPicPr preferRelativeResize="0"/>
          <p:nvPr/>
        </p:nvPicPr>
        <p:blipFill rotWithShape="1">
          <a:blip r:embed="rId4">
            <a:alphaModFix/>
          </a:blip>
          <a:srcRect b="0" l="0" r="0" t="0"/>
          <a:stretch/>
        </p:blipFill>
        <p:spPr>
          <a:xfrm>
            <a:off x="352850" y="363675"/>
            <a:ext cx="1606098" cy="377905"/>
          </a:xfrm>
          <a:prstGeom prst="rect">
            <a:avLst/>
          </a:prstGeom>
          <a:noFill/>
          <a:ln>
            <a:noFill/>
          </a:ln>
        </p:spPr>
      </p:pic>
      <p:sp>
        <p:nvSpPr>
          <p:cNvPr id="1021" name="Google Shape;1021;p90"/>
          <p:cNvSpPr txBox="1"/>
          <p:nvPr>
            <p:ph idx="1" type="body"/>
          </p:nvPr>
        </p:nvSpPr>
        <p:spPr>
          <a:xfrm>
            <a:off x="5721900" y="3290825"/>
            <a:ext cx="2809800" cy="378000"/>
          </a:xfrm>
          <a:prstGeom prst="rect">
            <a:avLst/>
          </a:prstGeom>
          <a:noFill/>
          <a:ln>
            <a:noFill/>
          </a:ln>
        </p:spPr>
        <p:txBody>
          <a:bodyPr anchorCtr="0" anchor="t" bIns="0" lIns="0" spcFirstLastPara="1" rIns="0" wrap="square" tIns="0">
            <a:noAutofit/>
          </a:bodyPr>
          <a:lstStyle>
            <a:lvl1pPr indent="-317500" lvl="0" marL="457200" algn="l">
              <a:lnSpc>
                <a:spcPct val="100000"/>
              </a:lnSpc>
              <a:spcBef>
                <a:spcPts val="0"/>
              </a:spcBef>
              <a:spcAft>
                <a:spcPts val="0"/>
              </a:spcAft>
              <a:buClr>
                <a:schemeClr val="lt1"/>
              </a:buClr>
              <a:buSzPts val="1400"/>
              <a:buChar char="●"/>
              <a:defRPr sz="1400">
                <a:solidFill>
                  <a:schemeClr val="lt1"/>
                </a:solidFill>
              </a:defRPr>
            </a:lvl1pPr>
            <a:lvl2pPr indent="-298450" lvl="1" marL="914400" algn="l">
              <a:lnSpc>
                <a:spcPct val="100000"/>
              </a:lnSpc>
              <a:spcBef>
                <a:spcPts val="0"/>
              </a:spcBef>
              <a:spcAft>
                <a:spcPts val="0"/>
              </a:spcAft>
              <a:buClr>
                <a:schemeClr val="lt1"/>
              </a:buClr>
              <a:buSzPts val="1100"/>
              <a:buChar char="○"/>
              <a:defRPr>
                <a:solidFill>
                  <a:schemeClr val="lt1"/>
                </a:solidFill>
              </a:defRPr>
            </a:lvl2pPr>
            <a:lvl3pPr indent="-317500" lvl="2" marL="1371600" algn="l">
              <a:lnSpc>
                <a:spcPct val="100000"/>
              </a:lnSpc>
              <a:spcBef>
                <a:spcPts val="0"/>
              </a:spcBef>
              <a:spcAft>
                <a:spcPts val="0"/>
              </a:spcAft>
              <a:buClr>
                <a:schemeClr val="lt1"/>
              </a:buClr>
              <a:buSzPts val="1400"/>
              <a:buChar char="■"/>
              <a:defRPr sz="1400">
                <a:solidFill>
                  <a:schemeClr val="lt1"/>
                </a:solidFill>
              </a:defRPr>
            </a:lvl3pPr>
            <a:lvl4pPr indent="-317500" lvl="3" marL="1828800" algn="l">
              <a:lnSpc>
                <a:spcPct val="100000"/>
              </a:lnSpc>
              <a:spcBef>
                <a:spcPts val="0"/>
              </a:spcBef>
              <a:spcAft>
                <a:spcPts val="0"/>
              </a:spcAft>
              <a:buClr>
                <a:schemeClr val="lt1"/>
              </a:buClr>
              <a:buSzPts val="1400"/>
              <a:buChar char="●"/>
              <a:defRPr sz="1400">
                <a:solidFill>
                  <a:schemeClr val="lt1"/>
                </a:solidFill>
              </a:defRPr>
            </a:lvl4pPr>
            <a:lvl5pPr indent="-317500" lvl="4" marL="2286000" algn="l">
              <a:lnSpc>
                <a:spcPct val="100000"/>
              </a:lnSpc>
              <a:spcBef>
                <a:spcPts val="0"/>
              </a:spcBef>
              <a:spcAft>
                <a:spcPts val="0"/>
              </a:spcAft>
              <a:buClr>
                <a:schemeClr val="lt1"/>
              </a:buClr>
              <a:buSzPts val="1400"/>
              <a:buChar char="○"/>
              <a:defRPr sz="1400">
                <a:solidFill>
                  <a:schemeClr val="lt1"/>
                </a:solidFill>
              </a:defRPr>
            </a:lvl5pPr>
            <a:lvl6pPr indent="-317500" lvl="5" marL="2743200" algn="l">
              <a:lnSpc>
                <a:spcPct val="100000"/>
              </a:lnSpc>
              <a:spcBef>
                <a:spcPts val="0"/>
              </a:spcBef>
              <a:spcAft>
                <a:spcPts val="0"/>
              </a:spcAft>
              <a:buClr>
                <a:schemeClr val="lt1"/>
              </a:buClr>
              <a:buSzPts val="1400"/>
              <a:buChar char="■"/>
              <a:defRPr>
                <a:solidFill>
                  <a:schemeClr val="lt1"/>
                </a:solidFill>
              </a:defRPr>
            </a:lvl6pPr>
            <a:lvl7pPr indent="-317500" lvl="6" marL="3200400" algn="l">
              <a:lnSpc>
                <a:spcPct val="100000"/>
              </a:lnSpc>
              <a:spcBef>
                <a:spcPts val="0"/>
              </a:spcBef>
              <a:spcAft>
                <a:spcPts val="0"/>
              </a:spcAft>
              <a:buClr>
                <a:schemeClr val="lt1"/>
              </a:buClr>
              <a:buSzPts val="1400"/>
              <a:buChar char="●"/>
              <a:defRPr sz="1400">
                <a:solidFill>
                  <a:schemeClr val="lt1"/>
                </a:solidFill>
              </a:defRPr>
            </a:lvl7pPr>
            <a:lvl8pPr indent="-317500" lvl="7" marL="3657600" algn="l">
              <a:lnSpc>
                <a:spcPct val="100000"/>
              </a:lnSpc>
              <a:spcBef>
                <a:spcPts val="0"/>
              </a:spcBef>
              <a:spcAft>
                <a:spcPts val="0"/>
              </a:spcAft>
              <a:buClr>
                <a:schemeClr val="lt1"/>
              </a:buClr>
              <a:buSzPts val="1400"/>
              <a:buChar char="○"/>
              <a:defRPr sz="1400">
                <a:solidFill>
                  <a:schemeClr val="lt1"/>
                </a:solidFill>
              </a:defRPr>
            </a:lvl8pPr>
            <a:lvl9pPr indent="-317500" lvl="8" marL="4114800" algn="l">
              <a:lnSpc>
                <a:spcPct val="100000"/>
              </a:lnSpc>
              <a:spcBef>
                <a:spcPts val="0"/>
              </a:spcBef>
              <a:spcAft>
                <a:spcPts val="0"/>
              </a:spcAft>
              <a:buClr>
                <a:schemeClr val="lt1"/>
              </a:buClr>
              <a:buSzPts val="1400"/>
              <a:buChar char="■"/>
              <a:defRPr sz="1400">
                <a:solidFill>
                  <a:schemeClr val="lt1"/>
                </a:solidFill>
              </a:defRPr>
            </a:lvl9pPr>
          </a:lstStyle>
          <a:p/>
        </p:txBody>
      </p:sp>
      <p:sp>
        <p:nvSpPr>
          <p:cNvPr id="1022" name="Google Shape;1022;p90"/>
          <p:cNvSpPr txBox="1"/>
          <p:nvPr>
            <p:ph idx="2" type="body"/>
          </p:nvPr>
        </p:nvSpPr>
        <p:spPr>
          <a:xfrm>
            <a:off x="5721900" y="3689225"/>
            <a:ext cx="2809800" cy="284400"/>
          </a:xfrm>
          <a:prstGeom prst="rect">
            <a:avLst/>
          </a:prstGeom>
          <a:noFill/>
          <a:ln>
            <a:noFill/>
          </a:ln>
        </p:spPr>
        <p:txBody>
          <a:bodyPr anchorCtr="0" anchor="t" bIns="0" lIns="0" spcFirstLastPara="1" rIns="0" wrap="square" tIns="0">
            <a:noAutofit/>
          </a:bodyPr>
          <a:lstStyle>
            <a:lvl1pPr indent="-304800" lvl="0" marL="457200" algn="l">
              <a:lnSpc>
                <a:spcPct val="100000"/>
              </a:lnSpc>
              <a:spcBef>
                <a:spcPts val="0"/>
              </a:spcBef>
              <a:spcAft>
                <a:spcPts val="0"/>
              </a:spcAft>
              <a:buClr>
                <a:srgbClr val="B6D8D1"/>
              </a:buClr>
              <a:buSzPts val="1200"/>
              <a:buChar char="●"/>
              <a:defRPr sz="1200">
                <a:solidFill>
                  <a:srgbClr val="B6D8D1"/>
                </a:solidFill>
              </a:defRPr>
            </a:lvl1pPr>
            <a:lvl2pPr indent="-304800" lvl="1" marL="914400" algn="l">
              <a:lnSpc>
                <a:spcPct val="100000"/>
              </a:lnSpc>
              <a:spcBef>
                <a:spcPts val="0"/>
              </a:spcBef>
              <a:spcAft>
                <a:spcPts val="0"/>
              </a:spcAft>
              <a:buClr>
                <a:srgbClr val="B6D8D1"/>
              </a:buClr>
              <a:buSzPts val="1200"/>
              <a:buChar char="○"/>
              <a:defRPr sz="1200">
                <a:solidFill>
                  <a:srgbClr val="B6D8D1"/>
                </a:solidFill>
              </a:defRPr>
            </a:lvl2pPr>
            <a:lvl3pPr indent="-304800" lvl="2" marL="1371600" algn="l">
              <a:lnSpc>
                <a:spcPct val="100000"/>
              </a:lnSpc>
              <a:spcBef>
                <a:spcPts val="0"/>
              </a:spcBef>
              <a:spcAft>
                <a:spcPts val="0"/>
              </a:spcAft>
              <a:buClr>
                <a:srgbClr val="B6D8D1"/>
              </a:buClr>
              <a:buSzPts val="1200"/>
              <a:buChar char="■"/>
              <a:defRPr>
                <a:solidFill>
                  <a:srgbClr val="B6D8D1"/>
                </a:solidFill>
              </a:defRPr>
            </a:lvl3pPr>
            <a:lvl4pPr indent="-304800" lvl="3" marL="1828800" algn="l">
              <a:lnSpc>
                <a:spcPct val="100000"/>
              </a:lnSpc>
              <a:spcBef>
                <a:spcPts val="0"/>
              </a:spcBef>
              <a:spcAft>
                <a:spcPts val="0"/>
              </a:spcAft>
              <a:buClr>
                <a:srgbClr val="B6D8D1"/>
              </a:buClr>
              <a:buSzPts val="1200"/>
              <a:buChar char="●"/>
              <a:defRPr sz="1200">
                <a:solidFill>
                  <a:srgbClr val="B6D8D1"/>
                </a:solidFill>
              </a:defRPr>
            </a:lvl4pPr>
            <a:lvl5pPr indent="-304800" lvl="4" marL="2286000" algn="l">
              <a:lnSpc>
                <a:spcPct val="100000"/>
              </a:lnSpc>
              <a:spcBef>
                <a:spcPts val="0"/>
              </a:spcBef>
              <a:spcAft>
                <a:spcPts val="0"/>
              </a:spcAft>
              <a:buClr>
                <a:srgbClr val="B6D8D1"/>
              </a:buClr>
              <a:buSzPts val="1200"/>
              <a:buChar char="○"/>
              <a:defRPr sz="1200">
                <a:solidFill>
                  <a:srgbClr val="B6D8D1"/>
                </a:solidFill>
              </a:defRPr>
            </a:lvl5pPr>
            <a:lvl6pPr indent="-304800" lvl="5" marL="2743200" algn="l">
              <a:lnSpc>
                <a:spcPct val="100000"/>
              </a:lnSpc>
              <a:spcBef>
                <a:spcPts val="0"/>
              </a:spcBef>
              <a:spcAft>
                <a:spcPts val="0"/>
              </a:spcAft>
              <a:buClr>
                <a:srgbClr val="B6D8D1"/>
              </a:buClr>
              <a:buSzPts val="1200"/>
              <a:buChar char="■"/>
              <a:defRPr sz="1200">
                <a:solidFill>
                  <a:srgbClr val="B6D8D1"/>
                </a:solidFill>
              </a:defRPr>
            </a:lvl6pPr>
            <a:lvl7pPr indent="-304800" lvl="6" marL="3200400" algn="l">
              <a:lnSpc>
                <a:spcPct val="100000"/>
              </a:lnSpc>
              <a:spcBef>
                <a:spcPts val="0"/>
              </a:spcBef>
              <a:spcAft>
                <a:spcPts val="0"/>
              </a:spcAft>
              <a:buClr>
                <a:srgbClr val="B6D8D1"/>
              </a:buClr>
              <a:buSzPts val="1200"/>
              <a:buChar char="●"/>
              <a:defRPr>
                <a:solidFill>
                  <a:srgbClr val="B6D8D1"/>
                </a:solidFill>
              </a:defRPr>
            </a:lvl7pPr>
            <a:lvl8pPr indent="-304800" lvl="7" marL="3657600" algn="l">
              <a:lnSpc>
                <a:spcPct val="100000"/>
              </a:lnSpc>
              <a:spcBef>
                <a:spcPts val="0"/>
              </a:spcBef>
              <a:spcAft>
                <a:spcPts val="0"/>
              </a:spcAft>
              <a:buClr>
                <a:srgbClr val="B6D8D1"/>
              </a:buClr>
              <a:buSzPts val="1200"/>
              <a:buChar char="○"/>
              <a:defRPr sz="1200">
                <a:solidFill>
                  <a:srgbClr val="B6D8D1"/>
                </a:solidFill>
              </a:defRPr>
            </a:lvl8pPr>
            <a:lvl9pPr indent="-304800" lvl="8" marL="4114800" algn="l">
              <a:lnSpc>
                <a:spcPct val="100000"/>
              </a:lnSpc>
              <a:spcBef>
                <a:spcPts val="0"/>
              </a:spcBef>
              <a:spcAft>
                <a:spcPts val="0"/>
              </a:spcAft>
              <a:buClr>
                <a:srgbClr val="B6D8D1"/>
              </a:buClr>
              <a:buSzPts val="1200"/>
              <a:buChar char="■"/>
              <a:defRPr sz="1200">
                <a:solidFill>
                  <a:srgbClr val="B6D8D1"/>
                </a:solidFill>
              </a:defRPr>
            </a:lvl9pPr>
          </a:lstStyle>
          <a:p/>
        </p:txBody>
      </p:sp>
      <p:sp>
        <p:nvSpPr>
          <p:cNvPr id="1023" name="Google Shape;1023;p90"/>
          <p:cNvSpPr txBox="1"/>
          <p:nvPr>
            <p:ph idx="3" type="body"/>
          </p:nvPr>
        </p:nvSpPr>
        <p:spPr>
          <a:xfrm>
            <a:off x="5721900" y="3994025"/>
            <a:ext cx="2809800" cy="284400"/>
          </a:xfrm>
          <a:prstGeom prst="rect">
            <a:avLst/>
          </a:prstGeom>
          <a:noFill/>
          <a:ln>
            <a:noFill/>
          </a:ln>
        </p:spPr>
        <p:txBody>
          <a:bodyPr anchorCtr="0" anchor="t" bIns="0" lIns="0" spcFirstLastPara="1" rIns="0" wrap="square" tIns="0">
            <a:noAutofit/>
          </a:bodyPr>
          <a:lstStyle>
            <a:lvl1pPr indent="-292100" lvl="0" marL="457200" algn="l">
              <a:lnSpc>
                <a:spcPct val="100000"/>
              </a:lnSpc>
              <a:spcBef>
                <a:spcPts val="0"/>
              </a:spcBef>
              <a:spcAft>
                <a:spcPts val="0"/>
              </a:spcAft>
              <a:buClr>
                <a:srgbClr val="B6D8D1"/>
              </a:buClr>
              <a:buSzPts val="1000"/>
              <a:buChar char="●"/>
              <a:defRPr sz="1000">
                <a:solidFill>
                  <a:srgbClr val="B6D8D1"/>
                </a:solidFill>
              </a:defRPr>
            </a:lvl1pPr>
            <a:lvl2pPr indent="-292100" lvl="1" marL="914400" algn="l">
              <a:lnSpc>
                <a:spcPct val="100000"/>
              </a:lnSpc>
              <a:spcBef>
                <a:spcPts val="0"/>
              </a:spcBef>
              <a:spcAft>
                <a:spcPts val="0"/>
              </a:spcAft>
              <a:buClr>
                <a:srgbClr val="B6D8D1"/>
              </a:buClr>
              <a:buSzPts val="1000"/>
              <a:buChar char="○"/>
              <a:defRPr sz="1000">
                <a:solidFill>
                  <a:srgbClr val="B6D8D1"/>
                </a:solidFill>
              </a:defRPr>
            </a:lvl2pPr>
            <a:lvl3pPr indent="-292100" lvl="2" marL="1371600" algn="l">
              <a:lnSpc>
                <a:spcPct val="100000"/>
              </a:lnSpc>
              <a:spcBef>
                <a:spcPts val="0"/>
              </a:spcBef>
              <a:spcAft>
                <a:spcPts val="0"/>
              </a:spcAft>
              <a:buClr>
                <a:srgbClr val="B6D8D1"/>
              </a:buClr>
              <a:buSzPts val="1000"/>
              <a:buChar char="■"/>
              <a:defRPr sz="1000">
                <a:solidFill>
                  <a:srgbClr val="B6D8D1"/>
                </a:solidFill>
              </a:defRPr>
            </a:lvl3pPr>
            <a:lvl4pPr indent="-292100" lvl="3" marL="1828800" algn="l">
              <a:lnSpc>
                <a:spcPct val="100000"/>
              </a:lnSpc>
              <a:spcBef>
                <a:spcPts val="0"/>
              </a:spcBef>
              <a:spcAft>
                <a:spcPts val="0"/>
              </a:spcAft>
              <a:buClr>
                <a:srgbClr val="B6D8D1"/>
              </a:buClr>
              <a:buSzPts val="1000"/>
              <a:buChar char="●"/>
              <a:defRPr sz="1000">
                <a:solidFill>
                  <a:srgbClr val="B6D8D1"/>
                </a:solidFill>
              </a:defRPr>
            </a:lvl4pPr>
            <a:lvl5pPr indent="-292100" lvl="4" marL="2286000" algn="l">
              <a:lnSpc>
                <a:spcPct val="100000"/>
              </a:lnSpc>
              <a:spcBef>
                <a:spcPts val="0"/>
              </a:spcBef>
              <a:spcAft>
                <a:spcPts val="0"/>
              </a:spcAft>
              <a:buClr>
                <a:srgbClr val="B6D8D1"/>
              </a:buClr>
              <a:buSzPts val="1000"/>
              <a:buChar char="○"/>
              <a:defRPr sz="1000">
                <a:solidFill>
                  <a:srgbClr val="B6D8D1"/>
                </a:solidFill>
              </a:defRPr>
            </a:lvl5pPr>
            <a:lvl6pPr indent="-292100" lvl="5" marL="2743200" algn="l">
              <a:lnSpc>
                <a:spcPct val="100000"/>
              </a:lnSpc>
              <a:spcBef>
                <a:spcPts val="0"/>
              </a:spcBef>
              <a:spcAft>
                <a:spcPts val="0"/>
              </a:spcAft>
              <a:buClr>
                <a:srgbClr val="B6D8D1"/>
              </a:buClr>
              <a:buSzPts val="1000"/>
              <a:buChar char="■"/>
              <a:defRPr sz="1000">
                <a:solidFill>
                  <a:srgbClr val="B6D8D1"/>
                </a:solidFill>
              </a:defRPr>
            </a:lvl6pPr>
            <a:lvl7pPr indent="-292100" lvl="6" marL="3200400" algn="l">
              <a:lnSpc>
                <a:spcPct val="100000"/>
              </a:lnSpc>
              <a:spcBef>
                <a:spcPts val="0"/>
              </a:spcBef>
              <a:spcAft>
                <a:spcPts val="0"/>
              </a:spcAft>
              <a:buClr>
                <a:srgbClr val="B6D8D1"/>
              </a:buClr>
              <a:buSzPts val="1000"/>
              <a:buChar char="●"/>
              <a:defRPr sz="1000">
                <a:solidFill>
                  <a:srgbClr val="B6D8D1"/>
                </a:solidFill>
              </a:defRPr>
            </a:lvl7pPr>
            <a:lvl8pPr indent="-292100" lvl="7" marL="3657600" algn="l">
              <a:lnSpc>
                <a:spcPct val="100000"/>
              </a:lnSpc>
              <a:spcBef>
                <a:spcPts val="0"/>
              </a:spcBef>
              <a:spcAft>
                <a:spcPts val="0"/>
              </a:spcAft>
              <a:buClr>
                <a:srgbClr val="B6D8D1"/>
              </a:buClr>
              <a:buSzPts val="1000"/>
              <a:buChar char="○"/>
              <a:defRPr>
                <a:solidFill>
                  <a:srgbClr val="B6D8D1"/>
                </a:solidFill>
              </a:defRPr>
            </a:lvl8pPr>
            <a:lvl9pPr indent="-292100" lvl="8" marL="4114800" algn="l">
              <a:lnSpc>
                <a:spcPct val="100000"/>
              </a:lnSpc>
              <a:spcBef>
                <a:spcPts val="0"/>
              </a:spcBef>
              <a:spcAft>
                <a:spcPts val="0"/>
              </a:spcAft>
              <a:buClr>
                <a:srgbClr val="B6D8D1"/>
              </a:buClr>
              <a:buSzPts val="1000"/>
              <a:buChar char="■"/>
              <a:defRPr sz="1000">
                <a:solidFill>
                  <a:srgbClr val="B6D8D1"/>
                </a:solidFill>
              </a:defRPr>
            </a:lvl9pPr>
          </a:lstStyle>
          <a:p/>
        </p:txBody>
      </p:sp>
      <p:sp>
        <p:nvSpPr>
          <p:cNvPr id="1024" name="Google Shape;1024;p90"/>
          <p:cNvSpPr txBox="1"/>
          <p:nvPr>
            <p:ph idx="4" type="body"/>
          </p:nvPr>
        </p:nvSpPr>
        <p:spPr>
          <a:xfrm>
            <a:off x="5721900" y="4298825"/>
            <a:ext cx="2809800" cy="284400"/>
          </a:xfrm>
          <a:prstGeom prst="rect">
            <a:avLst/>
          </a:prstGeom>
          <a:noFill/>
          <a:ln>
            <a:noFill/>
          </a:ln>
        </p:spPr>
        <p:txBody>
          <a:bodyPr anchorCtr="0" anchor="t" bIns="0" lIns="0" spcFirstLastPara="1" rIns="0" wrap="square" tIns="0">
            <a:noAutofit/>
          </a:bodyPr>
          <a:lstStyle>
            <a:lvl1pPr indent="-292100" lvl="0" marL="457200" algn="l">
              <a:lnSpc>
                <a:spcPct val="100000"/>
              </a:lnSpc>
              <a:spcBef>
                <a:spcPts val="0"/>
              </a:spcBef>
              <a:spcAft>
                <a:spcPts val="0"/>
              </a:spcAft>
              <a:buClr>
                <a:srgbClr val="B6D8D1"/>
              </a:buClr>
              <a:buSzPts val="1000"/>
              <a:buChar char="●"/>
              <a:defRPr sz="1000">
                <a:solidFill>
                  <a:srgbClr val="B6D8D1"/>
                </a:solidFill>
              </a:defRPr>
            </a:lvl1pPr>
            <a:lvl2pPr indent="-292100" lvl="1" marL="914400" algn="l">
              <a:lnSpc>
                <a:spcPct val="100000"/>
              </a:lnSpc>
              <a:spcBef>
                <a:spcPts val="0"/>
              </a:spcBef>
              <a:spcAft>
                <a:spcPts val="0"/>
              </a:spcAft>
              <a:buClr>
                <a:srgbClr val="B6D8D1"/>
              </a:buClr>
              <a:buSzPts val="1000"/>
              <a:buChar char="○"/>
              <a:defRPr sz="1000">
                <a:solidFill>
                  <a:srgbClr val="B6D8D1"/>
                </a:solidFill>
              </a:defRPr>
            </a:lvl2pPr>
            <a:lvl3pPr indent="-292100" lvl="2" marL="1371600" algn="l">
              <a:lnSpc>
                <a:spcPct val="100000"/>
              </a:lnSpc>
              <a:spcBef>
                <a:spcPts val="0"/>
              </a:spcBef>
              <a:spcAft>
                <a:spcPts val="0"/>
              </a:spcAft>
              <a:buClr>
                <a:srgbClr val="B6D8D1"/>
              </a:buClr>
              <a:buSzPts val="1000"/>
              <a:buChar char="■"/>
              <a:defRPr sz="1000">
                <a:solidFill>
                  <a:srgbClr val="B6D8D1"/>
                </a:solidFill>
              </a:defRPr>
            </a:lvl3pPr>
            <a:lvl4pPr indent="-292100" lvl="3" marL="1828800" algn="l">
              <a:lnSpc>
                <a:spcPct val="100000"/>
              </a:lnSpc>
              <a:spcBef>
                <a:spcPts val="0"/>
              </a:spcBef>
              <a:spcAft>
                <a:spcPts val="0"/>
              </a:spcAft>
              <a:buClr>
                <a:srgbClr val="B6D8D1"/>
              </a:buClr>
              <a:buSzPts val="1000"/>
              <a:buChar char="●"/>
              <a:defRPr sz="1000">
                <a:solidFill>
                  <a:srgbClr val="B6D8D1"/>
                </a:solidFill>
              </a:defRPr>
            </a:lvl4pPr>
            <a:lvl5pPr indent="-292100" lvl="4" marL="2286000" algn="l">
              <a:lnSpc>
                <a:spcPct val="100000"/>
              </a:lnSpc>
              <a:spcBef>
                <a:spcPts val="0"/>
              </a:spcBef>
              <a:spcAft>
                <a:spcPts val="0"/>
              </a:spcAft>
              <a:buClr>
                <a:srgbClr val="B6D8D1"/>
              </a:buClr>
              <a:buSzPts val="1000"/>
              <a:buChar char="○"/>
              <a:defRPr sz="1000">
                <a:solidFill>
                  <a:srgbClr val="B6D8D1"/>
                </a:solidFill>
              </a:defRPr>
            </a:lvl5pPr>
            <a:lvl6pPr indent="-292100" lvl="5" marL="2743200" algn="l">
              <a:lnSpc>
                <a:spcPct val="100000"/>
              </a:lnSpc>
              <a:spcBef>
                <a:spcPts val="0"/>
              </a:spcBef>
              <a:spcAft>
                <a:spcPts val="0"/>
              </a:spcAft>
              <a:buClr>
                <a:srgbClr val="B6D8D1"/>
              </a:buClr>
              <a:buSzPts val="1000"/>
              <a:buChar char="■"/>
              <a:defRPr sz="1000">
                <a:solidFill>
                  <a:srgbClr val="B6D8D1"/>
                </a:solidFill>
              </a:defRPr>
            </a:lvl6pPr>
            <a:lvl7pPr indent="-292100" lvl="6" marL="3200400" algn="l">
              <a:lnSpc>
                <a:spcPct val="100000"/>
              </a:lnSpc>
              <a:spcBef>
                <a:spcPts val="0"/>
              </a:spcBef>
              <a:spcAft>
                <a:spcPts val="0"/>
              </a:spcAft>
              <a:buClr>
                <a:srgbClr val="B6D8D1"/>
              </a:buClr>
              <a:buSzPts val="1000"/>
              <a:buChar char="●"/>
              <a:defRPr sz="1000">
                <a:solidFill>
                  <a:srgbClr val="B6D8D1"/>
                </a:solidFill>
              </a:defRPr>
            </a:lvl7pPr>
            <a:lvl8pPr indent="-292100" lvl="7" marL="3657600" algn="l">
              <a:lnSpc>
                <a:spcPct val="100000"/>
              </a:lnSpc>
              <a:spcBef>
                <a:spcPts val="0"/>
              </a:spcBef>
              <a:spcAft>
                <a:spcPts val="0"/>
              </a:spcAft>
              <a:buClr>
                <a:srgbClr val="B6D8D1"/>
              </a:buClr>
              <a:buSzPts val="1000"/>
              <a:buChar char="○"/>
              <a:defRPr>
                <a:solidFill>
                  <a:srgbClr val="B6D8D1"/>
                </a:solidFill>
              </a:defRPr>
            </a:lvl8pPr>
            <a:lvl9pPr indent="-292100" lvl="8" marL="4114800" algn="l">
              <a:lnSpc>
                <a:spcPct val="100000"/>
              </a:lnSpc>
              <a:spcBef>
                <a:spcPts val="0"/>
              </a:spcBef>
              <a:spcAft>
                <a:spcPts val="0"/>
              </a:spcAft>
              <a:buClr>
                <a:srgbClr val="B6D8D1"/>
              </a:buClr>
              <a:buSzPts val="1000"/>
              <a:buChar char="■"/>
              <a:defRPr sz="1000">
                <a:solidFill>
                  <a:srgbClr val="B6D8D1"/>
                </a:solidFill>
              </a:defRPr>
            </a:lvl9pPr>
          </a:lstStyle>
          <a:p/>
        </p:txBody>
      </p:sp>
      <p:sp>
        <p:nvSpPr>
          <p:cNvPr id="1025" name="Google Shape;1025;p90"/>
          <p:cNvSpPr txBox="1"/>
          <p:nvPr>
            <p:ph idx="5" type="body"/>
          </p:nvPr>
        </p:nvSpPr>
        <p:spPr>
          <a:xfrm>
            <a:off x="5721900" y="2851025"/>
            <a:ext cx="2809800" cy="284400"/>
          </a:xfrm>
          <a:prstGeom prst="rect">
            <a:avLst/>
          </a:prstGeom>
          <a:noFill/>
          <a:ln>
            <a:noFill/>
          </a:ln>
        </p:spPr>
        <p:txBody>
          <a:bodyPr anchorCtr="0" anchor="t" bIns="0" lIns="0" spcFirstLastPara="1" rIns="0" wrap="square" tIns="0">
            <a:noAutofit/>
          </a:bodyPr>
          <a:lstStyle>
            <a:lvl1pPr indent="-292100" lvl="0" marL="457200" algn="l">
              <a:lnSpc>
                <a:spcPct val="100000"/>
              </a:lnSpc>
              <a:spcBef>
                <a:spcPts val="0"/>
              </a:spcBef>
              <a:spcAft>
                <a:spcPts val="0"/>
              </a:spcAft>
              <a:buClr>
                <a:schemeClr val="lt1"/>
              </a:buClr>
              <a:buSzPts val="1000"/>
              <a:buChar char="●"/>
              <a:defRPr sz="1000">
                <a:solidFill>
                  <a:schemeClr val="lt1"/>
                </a:solidFill>
              </a:defRPr>
            </a:lvl1pPr>
            <a:lvl2pPr indent="-292100" lvl="1" marL="914400" algn="l">
              <a:lnSpc>
                <a:spcPct val="100000"/>
              </a:lnSpc>
              <a:spcBef>
                <a:spcPts val="0"/>
              </a:spcBef>
              <a:spcAft>
                <a:spcPts val="0"/>
              </a:spcAft>
              <a:buClr>
                <a:schemeClr val="lt1"/>
              </a:buClr>
              <a:buSzPts val="1000"/>
              <a:buChar char="○"/>
              <a:defRPr sz="1000">
                <a:solidFill>
                  <a:schemeClr val="lt1"/>
                </a:solidFill>
              </a:defRPr>
            </a:lvl2pPr>
            <a:lvl3pPr indent="-292100" lvl="2" marL="1371600" algn="l">
              <a:lnSpc>
                <a:spcPct val="100000"/>
              </a:lnSpc>
              <a:spcBef>
                <a:spcPts val="0"/>
              </a:spcBef>
              <a:spcAft>
                <a:spcPts val="0"/>
              </a:spcAft>
              <a:buClr>
                <a:schemeClr val="lt1"/>
              </a:buClr>
              <a:buSzPts val="1000"/>
              <a:buChar char="■"/>
              <a:defRPr sz="1000">
                <a:solidFill>
                  <a:schemeClr val="lt1"/>
                </a:solidFill>
              </a:defRPr>
            </a:lvl3pPr>
            <a:lvl4pPr indent="-292100" lvl="3" marL="1828800" algn="l">
              <a:lnSpc>
                <a:spcPct val="100000"/>
              </a:lnSpc>
              <a:spcBef>
                <a:spcPts val="0"/>
              </a:spcBef>
              <a:spcAft>
                <a:spcPts val="0"/>
              </a:spcAft>
              <a:buClr>
                <a:schemeClr val="lt1"/>
              </a:buClr>
              <a:buSzPts val="1000"/>
              <a:buChar char="●"/>
              <a:defRPr sz="1000">
                <a:solidFill>
                  <a:schemeClr val="lt1"/>
                </a:solidFill>
              </a:defRPr>
            </a:lvl4pPr>
            <a:lvl5pPr indent="-292100" lvl="4" marL="2286000" algn="l">
              <a:lnSpc>
                <a:spcPct val="100000"/>
              </a:lnSpc>
              <a:spcBef>
                <a:spcPts val="0"/>
              </a:spcBef>
              <a:spcAft>
                <a:spcPts val="0"/>
              </a:spcAft>
              <a:buClr>
                <a:schemeClr val="lt1"/>
              </a:buClr>
              <a:buSzPts val="1000"/>
              <a:buChar char="○"/>
              <a:defRPr sz="1000">
                <a:solidFill>
                  <a:schemeClr val="lt1"/>
                </a:solidFill>
              </a:defRPr>
            </a:lvl5pPr>
            <a:lvl6pPr indent="-292100" lvl="5" marL="2743200" algn="l">
              <a:lnSpc>
                <a:spcPct val="100000"/>
              </a:lnSpc>
              <a:spcBef>
                <a:spcPts val="0"/>
              </a:spcBef>
              <a:spcAft>
                <a:spcPts val="0"/>
              </a:spcAft>
              <a:buClr>
                <a:schemeClr val="lt1"/>
              </a:buClr>
              <a:buSzPts val="1000"/>
              <a:buChar char="■"/>
              <a:defRPr sz="1000">
                <a:solidFill>
                  <a:schemeClr val="lt1"/>
                </a:solidFill>
              </a:defRPr>
            </a:lvl6pPr>
            <a:lvl7pPr indent="-292100" lvl="6" marL="3200400" algn="l">
              <a:lnSpc>
                <a:spcPct val="100000"/>
              </a:lnSpc>
              <a:spcBef>
                <a:spcPts val="0"/>
              </a:spcBef>
              <a:spcAft>
                <a:spcPts val="0"/>
              </a:spcAft>
              <a:buClr>
                <a:schemeClr val="lt1"/>
              </a:buClr>
              <a:buSzPts val="1000"/>
              <a:buChar char="●"/>
              <a:defRPr sz="1000">
                <a:solidFill>
                  <a:schemeClr val="lt1"/>
                </a:solidFill>
              </a:defRPr>
            </a:lvl7pPr>
            <a:lvl8pPr indent="-292100" lvl="7" marL="3657600" algn="l">
              <a:lnSpc>
                <a:spcPct val="100000"/>
              </a:lnSpc>
              <a:spcBef>
                <a:spcPts val="0"/>
              </a:spcBef>
              <a:spcAft>
                <a:spcPts val="0"/>
              </a:spcAft>
              <a:buClr>
                <a:schemeClr val="lt1"/>
              </a:buClr>
              <a:buSzPts val="1000"/>
              <a:buChar char="○"/>
              <a:defRPr>
                <a:solidFill>
                  <a:schemeClr val="lt1"/>
                </a:solidFill>
              </a:defRPr>
            </a:lvl8pPr>
            <a:lvl9pPr indent="-292100" lvl="8" marL="4114800" algn="l">
              <a:lnSpc>
                <a:spcPct val="100000"/>
              </a:lnSpc>
              <a:spcBef>
                <a:spcPts val="0"/>
              </a:spcBef>
              <a:spcAft>
                <a:spcPts val="0"/>
              </a:spcAft>
              <a:buClr>
                <a:schemeClr val="lt1"/>
              </a:buClr>
              <a:buSzPts val="1000"/>
              <a:buChar char="■"/>
              <a:defRPr sz="1000">
                <a:solidFill>
                  <a:schemeClr val="lt1"/>
                </a:solidFill>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1 - 4 Items 1">
  <p:cSld name="Agenda 1 - 4 Items">
    <p:spTree>
      <p:nvGrpSpPr>
        <p:cNvPr id="77" name="Shape 77"/>
        <p:cNvGrpSpPr/>
        <p:nvPr/>
      </p:nvGrpSpPr>
      <p:grpSpPr>
        <a:xfrm>
          <a:off x="0" y="0"/>
          <a:ext cx="0" cy="0"/>
          <a:chOff x="0" y="0"/>
          <a:chExt cx="0" cy="0"/>
        </a:xfrm>
      </p:grpSpPr>
      <p:pic>
        <p:nvPicPr>
          <p:cNvPr id="78" name="Google Shape;78;p50"/>
          <p:cNvPicPr preferRelativeResize="0"/>
          <p:nvPr/>
        </p:nvPicPr>
        <p:blipFill rotWithShape="1">
          <a:blip r:embed="rId2">
            <a:alphaModFix/>
          </a:blip>
          <a:srcRect b="0" l="384" r="386" t="0"/>
          <a:stretch/>
        </p:blipFill>
        <p:spPr>
          <a:xfrm>
            <a:off x="-30159" y="-54281"/>
            <a:ext cx="9204317" cy="5217863"/>
          </a:xfrm>
          <a:prstGeom prst="rect">
            <a:avLst/>
          </a:prstGeom>
          <a:noFill/>
          <a:ln>
            <a:noFill/>
          </a:ln>
        </p:spPr>
      </p:pic>
      <p:sp>
        <p:nvSpPr>
          <p:cNvPr id="79" name="Google Shape;79;p50"/>
          <p:cNvSpPr txBox="1"/>
          <p:nvPr>
            <p:ph idx="11" type="ftr"/>
          </p:nvPr>
        </p:nvSpPr>
        <p:spPr>
          <a:xfrm>
            <a:off x="1411049" y="4822102"/>
            <a:ext cx="3880500" cy="2217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80" name="Google Shape;80;p50"/>
          <p:cNvSpPr txBox="1"/>
          <p:nvPr/>
        </p:nvSpPr>
        <p:spPr>
          <a:xfrm>
            <a:off x="6926580" y="4810639"/>
            <a:ext cx="1643100" cy="221700"/>
          </a:xfrm>
          <a:prstGeom prst="rect">
            <a:avLst/>
          </a:prstGeom>
          <a:no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500"/>
              <a:buFont typeface="Arial"/>
              <a:buNone/>
            </a:pPr>
            <a:r>
              <a:rPr b="0" i="0" lang="en" sz="500" u="none" cap="none" strike="noStrike">
                <a:solidFill>
                  <a:schemeClr val="lt1"/>
                </a:solidFill>
                <a:latin typeface="Arial"/>
                <a:ea typeface="Arial"/>
                <a:cs typeface="Arial"/>
                <a:sym typeface="Arial"/>
              </a:rPr>
              <a:t>Copyright © 2024, Collibra. All rights reserved.</a:t>
            </a:r>
            <a:endParaRPr b="0" i="0" sz="1100" u="none" cap="none" strike="noStrike">
              <a:solidFill>
                <a:schemeClr val="lt1"/>
              </a:solidFill>
              <a:latin typeface="Arial"/>
              <a:ea typeface="Arial"/>
              <a:cs typeface="Arial"/>
              <a:sym typeface="Arial"/>
            </a:endParaRPr>
          </a:p>
        </p:txBody>
      </p:sp>
      <p:sp>
        <p:nvSpPr>
          <p:cNvPr id="81" name="Google Shape;81;p50"/>
          <p:cNvSpPr txBox="1"/>
          <p:nvPr/>
        </p:nvSpPr>
        <p:spPr>
          <a:xfrm>
            <a:off x="8569842" y="4810639"/>
            <a:ext cx="317100" cy="221700"/>
          </a:xfrm>
          <a:prstGeom prst="rect">
            <a:avLst/>
          </a:prstGeom>
          <a:noFill/>
          <a:ln>
            <a:noFill/>
          </a:ln>
        </p:spPr>
        <p:txBody>
          <a:bodyPr anchorCtr="0" anchor="ctr" bIns="34275" lIns="0" spcFirstLastPara="1" rIns="0" wrap="square" tIns="34275">
            <a:noAutofit/>
          </a:bodyPr>
          <a:lstStyle/>
          <a:p>
            <a:pPr indent="0" lvl="0" marL="0" marR="0" rtl="0" algn="ctr">
              <a:lnSpc>
                <a:spcPct val="100000"/>
              </a:lnSpc>
              <a:spcBef>
                <a:spcPts val="0"/>
              </a:spcBef>
              <a:spcAft>
                <a:spcPts val="0"/>
              </a:spcAft>
              <a:buClr>
                <a:srgbClr val="000000"/>
              </a:buClr>
              <a:buSzPts val="500"/>
              <a:buFont typeface="Arial"/>
              <a:buNone/>
            </a:pPr>
            <a:fld id="{00000000-1234-1234-1234-123412341234}" type="slidenum">
              <a:rPr b="0" i="0" lang="en" sz="500" u="none" cap="none" strike="noStrike">
                <a:solidFill>
                  <a:schemeClr val="lt1"/>
                </a:solidFill>
                <a:latin typeface="Arial"/>
                <a:ea typeface="Arial"/>
                <a:cs typeface="Arial"/>
                <a:sym typeface="Arial"/>
              </a:rPr>
              <a:t>‹#›</a:t>
            </a:fld>
            <a:endParaRPr b="0" i="0" sz="500" u="none" cap="none" strike="noStrike">
              <a:solidFill>
                <a:schemeClr val="lt1"/>
              </a:solidFill>
              <a:latin typeface="Arial"/>
              <a:ea typeface="Arial"/>
              <a:cs typeface="Arial"/>
              <a:sym typeface="Arial"/>
            </a:endParaRPr>
          </a:p>
        </p:txBody>
      </p:sp>
      <p:sp>
        <p:nvSpPr>
          <p:cNvPr id="82" name="Google Shape;82;p50"/>
          <p:cNvSpPr txBox="1"/>
          <p:nvPr>
            <p:ph idx="1" type="body"/>
          </p:nvPr>
        </p:nvSpPr>
        <p:spPr>
          <a:xfrm>
            <a:off x="954464" y="1180731"/>
            <a:ext cx="7862100" cy="3321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300"/>
              </a:spcBef>
              <a:spcAft>
                <a:spcPts val="0"/>
              </a:spcAft>
              <a:buClr>
                <a:schemeClr val="accent2"/>
              </a:buClr>
              <a:buSzPts val="1400"/>
              <a:buFont typeface="Arial"/>
              <a:buNone/>
              <a:defRPr b="1" sz="1400"/>
            </a:lvl1pPr>
            <a:lvl2pPr indent="-228600" lvl="1" marL="914400" algn="l">
              <a:lnSpc>
                <a:spcPct val="90000"/>
              </a:lnSpc>
              <a:spcBef>
                <a:spcPts val="300"/>
              </a:spcBef>
              <a:spcAft>
                <a:spcPts val="0"/>
              </a:spcAft>
              <a:buClr>
                <a:schemeClr val="accent6"/>
              </a:buClr>
              <a:buSzPts val="1400"/>
              <a:buNone/>
              <a:defRPr/>
            </a:lvl2pPr>
            <a:lvl3pPr indent="-228600" lvl="2" marL="1371600" algn="l">
              <a:lnSpc>
                <a:spcPct val="140000"/>
              </a:lnSpc>
              <a:spcBef>
                <a:spcPts val="500"/>
              </a:spcBef>
              <a:spcAft>
                <a:spcPts val="0"/>
              </a:spcAft>
              <a:buClr>
                <a:schemeClr val="accent6"/>
              </a:buClr>
              <a:buSzPts val="1400"/>
              <a:buNone/>
              <a:defRPr/>
            </a:lvl3pPr>
            <a:lvl4pPr indent="-228600" lvl="3" marL="1828800" algn="l">
              <a:lnSpc>
                <a:spcPct val="130000"/>
              </a:lnSpc>
              <a:spcBef>
                <a:spcPts val="300"/>
              </a:spcBef>
              <a:spcAft>
                <a:spcPts val="0"/>
              </a:spcAft>
              <a:buClr>
                <a:schemeClr val="lt1"/>
              </a:buClr>
              <a:buSzPts val="1400"/>
              <a:buNone/>
              <a:defRPr/>
            </a:lvl4pPr>
            <a:lvl5pPr indent="-317500" lvl="4" marL="2286000" algn="l">
              <a:lnSpc>
                <a:spcPct val="120000"/>
              </a:lnSpc>
              <a:spcBef>
                <a:spcPts val="300"/>
              </a:spcBef>
              <a:spcAft>
                <a:spcPts val="0"/>
              </a:spcAft>
              <a:buSzPts val="1400"/>
              <a:buChar char="•"/>
              <a:defRPr/>
            </a:lvl5pPr>
            <a:lvl6pPr indent="-317500" lvl="5" marL="2743200" algn="l">
              <a:lnSpc>
                <a:spcPct val="110000"/>
              </a:lnSpc>
              <a:spcBef>
                <a:spcPts val="300"/>
              </a:spcBef>
              <a:spcAft>
                <a:spcPts val="0"/>
              </a:spcAft>
              <a:buSzPts val="1400"/>
              <a:buChar char="–"/>
              <a:defRPr/>
            </a:lvl6pPr>
            <a:lvl7pPr indent="-228600" lvl="6" marL="3200400" algn="l">
              <a:lnSpc>
                <a:spcPct val="80000"/>
              </a:lnSpc>
              <a:spcBef>
                <a:spcPts val="900"/>
              </a:spcBef>
              <a:spcAft>
                <a:spcPts val="0"/>
              </a:spcAft>
              <a:buClr>
                <a:schemeClr val="accent6"/>
              </a:buClr>
              <a:buSzPts val="1400"/>
              <a:buNone/>
              <a:defRPr/>
            </a:lvl7pPr>
            <a:lvl8pPr indent="-228600" lvl="7" marL="3657600" algn="l">
              <a:lnSpc>
                <a:spcPct val="100000"/>
              </a:lnSpc>
              <a:spcBef>
                <a:spcPts val="500"/>
              </a:spcBef>
              <a:spcAft>
                <a:spcPts val="0"/>
              </a:spcAft>
              <a:buClr>
                <a:schemeClr val="accent6"/>
              </a:buClr>
              <a:buSzPts val="1400"/>
              <a:buNone/>
              <a:defRPr/>
            </a:lvl8pPr>
            <a:lvl9pPr indent="-317500" lvl="8" marL="4114800" algn="l">
              <a:lnSpc>
                <a:spcPct val="90000"/>
              </a:lnSpc>
              <a:spcBef>
                <a:spcPts val="400"/>
              </a:spcBef>
              <a:spcAft>
                <a:spcPts val="0"/>
              </a:spcAft>
              <a:buClr>
                <a:schemeClr val="lt1"/>
              </a:buClr>
              <a:buSzPts val="1400"/>
              <a:buChar char="•"/>
              <a:defRPr/>
            </a:lvl9pPr>
          </a:lstStyle>
          <a:p/>
        </p:txBody>
      </p:sp>
      <p:sp>
        <p:nvSpPr>
          <p:cNvPr id="83" name="Google Shape;83;p50"/>
          <p:cNvSpPr txBox="1"/>
          <p:nvPr>
            <p:ph idx="2" type="body"/>
          </p:nvPr>
        </p:nvSpPr>
        <p:spPr>
          <a:xfrm>
            <a:off x="954464" y="1765168"/>
            <a:ext cx="7862100" cy="3321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300"/>
              </a:spcBef>
              <a:spcAft>
                <a:spcPts val="0"/>
              </a:spcAft>
              <a:buClr>
                <a:schemeClr val="accent2"/>
              </a:buClr>
              <a:buSzPts val="1400"/>
              <a:buFont typeface="Arial"/>
              <a:buNone/>
              <a:defRPr b="1" sz="1400"/>
            </a:lvl1pPr>
            <a:lvl2pPr indent="-228600" lvl="1" marL="914400" algn="l">
              <a:lnSpc>
                <a:spcPct val="90000"/>
              </a:lnSpc>
              <a:spcBef>
                <a:spcPts val="300"/>
              </a:spcBef>
              <a:spcAft>
                <a:spcPts val="0"/>
              </a:spcAft>
              <a:buClr>
                <a:schemeClr val="accent6"/>
              </a:buClr>
              <a:buSzPts val="1400"/>
              <a:buNone/>
              <a:defRPr/>
            </a:lvl2pPr>
            <a:lvl3pPr indent="-228600" lvl="2" marL="1371600" algn="l">
              <a:lnSpc>
                <a:spcPct val="140000"/>
              </a:lnSpc>
              <a:spcBef>
                <a:spcPts val="500"/>
              </a:spcBef>
              <a:spcAft>
                <a:spcPts val="0"/>
              </a:spcAft>
              <a:buClr>
                <a:schemeClr val="accent6"/>
              </a:buClr>
              <a:buSzPts val="1400"/>
              <a:buNone/>
              <a:defRPr/>
            </a:lvl3pPr>
            <a:lvl4pPr indent="-228600" lvl="3" marL="1828800" algn="l">
              <a:lnSpc>
                <a:spcPct val="130000"/>
              </a:lnSpc>
              <a:spcBef>
                <a:spcPts val="300"/>
              </a:spcBef>
              <a:spcAft>
                <a:spcPts val="0"/>
              </a:spcAft>
              <a:buClr>
                <a:schemeClr val="lt1"/>
              </a:buClr>
              <a:buSzPts val="1400"/>
              <a:buNone/>
              <a:defRPr/>
            </a:lvl4pPr>
            <a:lvl5pPr indent="-317500" lvl="4" marL="2286000" algn="l">
              <a:lnSpc>
                <a:spcPct val="120000"/>
              </a:lnSpc>
              <a:spcBef>
                <a:spcPts val="300"/>
              </a:spcBef>
              <a:spcAft>
                <a:spcPts val="0"/>
              </a:spcAft>
              <a:buSzPts val="1400"/>
              <a:buChar char="•"/>
              <a:defRPr/>
            </a:lvl5pPr>
            <a:lvl6pPr indent="-317500" lvl="5" marL="2743200" algn="l">
              <a:lnSpc>
                <a:spcPct val="110000"/>
              </a:lnSpc>
              <a:spcBef>
                <a:spcPts val="300"/>
              </a:spcBef>
              <a:spcAft>
                <a:spcPts val="0"/>
              </a:spcAft>
              <a:buSzPts val="1400"/>
              <a:buChar char="–"/>
              <a:defRPr/>
            </a:lvl6pPr>
            <a:lvl7pPr indent="-228600" lvl="6" marL="3200400" algn="l">
              <a:lnSpc>
                <a:spcPct val="80000"/>
              </a:lnSpc>
              <a:spcBef>
                <a:spcPts val="900"/>
              </a:spcBef>
              <a:spcAft>
                <a:spcPts val="0"/>
              </a:spcAft>
              <a:buClr>
                <a:schemeClr val="accent6"/>
              </a:buClr>
              <a:buSzPts val="1400"/>
              <a:buNone/>
              <a:defRPr/>
            </a:lvl7pPr>
            <a:lvl8pPr indent="-228600" lvl="7" marL="3657600" algn="l">
              <a:lnSpc>
                <a:spcPct val="100000"/>
              </a:lnSpc>
              <a:spcBef>
                <a:spcPts val="500"/>
              </a:spcBef>
              <a:spcAft>
                <a:spcPts val="0"/>
              </a:spcAft>
              <a:buClr>
                <a:schemeClr val="accent6"/>
              </a:buClr>
              <a:buSzPts val="1400"/>
              <a:buNone/>
              <a:defRPr/>
            </a:lvl8pPr>
            <a:lvl9pPr indent="-317500" lvl="8" marL="4114800" algn="l">
              <a:lnSpc>
                <a:spcPct val="90000"/>
              </a:lnSpc>
              <a:spcBef>
                <a:spcPts val="400"/>
              </a:spcBef>
              <a:spcAft>
                <a:spcPts val="0"/>
              </a:spcAft>
              <a:buClr>
                <a:schemeClr val="lt1"/>
              </a:buClr>
              <a:buSzPts val="1400"/>
              <a:buChar char="•"/>
              <a:defRPr/>
            </a:lvl9pPr>
          </a:lstStyle>
          <a:p/>
        </p:txBody>
      </p:sp>
      <p:sp>
        <p:nvSpPr>
          <p:cNvPr id="84" name="Google Shape;84;p50"/>
          <p:cNvSpPr txBox="1"/>
          <p:nvPr>
            <p:ph idx="3" type="body"/>
          </p:nvPr>
        </p:nvSpPr>
        <p:spPr>
          <a:xfrm>
            <a:off x="954464" y="2349605"/>
            <a:ext cx="7862100" cy="3321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300"/>
              </a:spcBef>
              <a:spcAft>
                <a:spcPts val="0"/>
              </a:spcAft>
              <a:buClr>
                <a:schemeClr val="accent2"/>
              </a:buClr>
              <a:buSzPts val="1400"/>
              <a:buFont typeface="Arial"/>
              <a:buNone/>
              <a:defRPr b="1" sz="1400"/>
            </a:lvl1pPr>
            <a:lvl2pPr indent="-228600" lvl="1" marL="914400" algn="l">
              <a:lnSpc>
                <a:spcPct val="90000"/>
              </a:lnSpc>
              <a:spcBef>
                <a:spcPts val="300"/>
              </a:spcBef>
              <a:spcAft>
                <a:spcPts val="0"/>
              </a:spcAft>
              <a:buClr>
                <a:schemeClr val="accent6"/>
              </a:buClr>
              <a:buSzPts val="1400"/>
              <a:buNone/>
              <a:defRPr/>
            </a:lvl2pPr>
            <a:lvl3pPr indent="-228600" lvl="2" marL="1371600" algn="l">
              <a:lnSpc>
                <a:spcPct val="140000"/>
              </a:lnSpc>
              <a:spcBef>
                <a:spcPts val="500"/>
              </a:spcBef>
              <a:spcAft>
                <a:spcPts val="0"/>
              </a:spcAft>
              <a:buClr>
                <a:schemeClr val="accent6"/>
              </a:buClr>
              <a:buSzPts val="1400"/>
              <a:buNone/>
              <a:defRPr/>
            </a:lvl3pPr>
            <a:lvl4pPr indent="-228600" lvl="3" marL="1828800" algn="l">
              <a:lnSpc>
                <a:spcPct val="130000"/>
              </a:lnSpc>
              <a:spcBef>
                <a:spcPts val="300"/>
              </a:spcBef>
              <a:spcAft>
                <a:spcPts val="0"/>
              </a:spcAft>
              <a:buClr>
                <a:schemeClr val="lt1"/>
              </a:buClr>
              <a:buSzPts val="1400"/>
              <a:buNone/>
              <a:defRPr/>
            </a:lvl4pPr>
            <a:lvl5pPr indent="-317500" lvl="4" marL="2286000" algn="l">
              <a:lnSpc>
                <a:spcPct val="120000"/>
              </a:lnSpc>
              <a:spcBef>
                <a:spcPts val="300"/>
              </a:spcBef>
              <a:spcAft>
                <a:spcPts val="0"/>
              </a:spcAft>
              <a:buSzPts val="1400"/>
              <a:buChar char="•"/>
              <a:defRPr/>
            </a:lvl5pPr>
            <a:lvl6pPr indent="-317500" lvl="5" marL="2743200" algn="l">
              <a:lnSpc>
                <a:spcPct val="110000"/>
              </a:lnSpc>
              <a:spcBef>
                <a:spcPts val="300"/>
              </a:spcBef>
              <a:spcAft>
                <a:spcPts val="0"/>
              </a:spcAft>
              <a:buSzPts val="1400"/>
              <a:buChar char="–"/>
              <a:defRPr/>
            </a:lvl6pPr>
            <a:lvl7pPr indent="-228600" lvl="6" marL="3200400" algn="l">
              <a:lnSpc>
                <a:spcPct val="80000"/>
              </a:lnSpc>
              <a:spcBef>
                <a:spcPts val="900"/>
              </a:spcBef>
              <a:spcAft>
                <a:spcPts val="0"/>
              </a:spcAft>
              <a:buClr>
                <a:schemeClr val="accent6"/>
              </a:buClr>
              <a:buSzPts val="1400"/>
              <a:buNone/>
              <a:defRPr/>
            </a:lvl7pPr>
            <a:lvl8pPr indent="-228600" lvl="7" marL="3657600" algn="l">
              <a:lnSpc>
                <a:spcPct val="100000"/>
              </a:lnSpc>
              <a:spcBef>
                <a:spcPts val="500"/>
              </a:spcBef>
              <a:spcAft>
                <a:spcPts val="0"/>
              </a:spcAft>
              <a:buClr>
                <a:schemeClr val="accent6"/>
              </a:buClr>
              <a:buSzPts val="1400"/>
              <a:buNone/>
              <a:defRPr/>
            </a:lvl8pPr>
            <a:lvl9pPr indent="-317500" lvl="8" marL="4114800" algn="l">
              <a:lnSpc>
                <a:spcPct val="90000"/>
              </a:lnSpc>
              <a:spcBef>
                <a:spcPts val="400"/>
              </a:spcBef>
              <a:spcAft>
                <a:spcPts val="0"/>
              </a:spcAft>
              <a:buClr>
                <a:schemeClr val="lt1"/>
              </a:buClr>
              <a:buSzPts val="1400"/>
              <a:buChar char="•"/>
              <a:defRPr/>
            </a:lvl9pPr>
          </a:lstStyle>
          <a:p/>
        </p:txBody>
      </p:sp>
      <p:sp>
        <p:nvSpPr>
          <p:cNvPr id="85" name="Google Shape;85;p50"/>
          <p:cNvSpPr txBox="1"/>
          <p:nvPr>
            <p:ph idx="4" type="body"/>
          </p:nvPr>
        </p:nvSpPr>
        <p:spPr>
          <a:xfrm>
            <a:off x="954464" y="2934041"/>
            <a:ext cx="7862100" cy="3321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300"/>
              </a:spcBef>
              <a:spcAft>
                <a:spcPts val="0"/>
              </a:spcAft>
              <a:buClr>
                <a:schemeClr val="accent2"/>
              </a:buClr>
              <a:buSzPts val="1400"/>
              <a:buFont typeface="Arial"/>
              <a:buNone/>
              <a:defRPr b="1" sz="1400"/>
            </a:lvl1pPr>
            <a:lvl2pPr indent="-228600" lvl="1" marL="914400" algn="l">
              <a:lnSpc>
                <a:spcPct val="90000"/>
              </a:lnSpc>
              <a:spcBef>
                <a:spcPts val="300"/>
              </a:spcBef>
              <a:spcAft>
                <a:spcPts val="0"/>
              </a:spcAft>
              <a:buClr>
                <a:schemeClr val="accent6"/>
              </a:buClr>
              <a:buSzPts val="1400"/>
              <a:buNone/>
              <a:defRPr/>
            </a:lvl2pPr>
            <a:lvl3pPr indent="-228600" lvl="2" marL="1371600" algn="l">
              <a:lnSpc>
                <a:spcPct val="140000"/>
              </a:lnSpc>
              <a:spcBef>
                <a:spcPts val="500"/>
              </a:spcBef>
              <a:spcAft>
                <a:spcPts val="0"/>
              </a:spcAft>
              <a:buClr>
                <a:schemeClr val="accent6"/>
              </a:buClr>
              <a:buSzPts val="1400"/>
              <a:buNone/>
              <a:defRPr/>
            </a:lvl3pPr>
            <a:lvl4pPr indent="-228600" lvl="3" marL="1828800" algn="l">
              <a:lnSpc>
                <a:spcPct val="130000"/>
              </a:lnSpc>
              <a:spcBef>
                <a:spcPts val="300"/>
              </a:spcBef>
              <a:spcAft>
                <a:spcPts val="0"/>
              </a:spcAft>
              <a:buClr>
                <a:schemeClr val="lt1"/>
              </a:buClr>
              <a:buSzPts val="1400"/>
              <a:buNone/>
              <a:defRPr/>
            </a:lvl4pPr>
            <a:lvl5pPr indent="-317500" lvl="4" marL="2286000" algn="l">
              <a:lnSpc>
                <a:spcPct val="120000"/>
              </a:lnSpc>
              <a:spcBef>
                <a:spcPts val="300"/>
              </a:spcBef>
              <a:spcAft>
                <a:spcPts val="0"/>
              </a:spcAft>
              <a:buSzPts val="1400"/>
              <a:buChar char="•"/>
              <a:defRPr/>
            </a:lvl5pPr>
            <a:lvl6pPr indent="-317500" lvl="5" marL="2743200" algn="l">
              <a:lnSpc>
                <a:spcPct val="110000"/>
              </a:lnSpc>
              <a:spcBef>
                <a:spcPts val="300"/>
              </a:spcBef>
              <a:spcAft>
                <a:spcPts val="0"/>
              </a:spcAft>
              <a:buSzPts val="1400"/>
              <a:buChar char="–"/>
              <a:defRPr/>
            </a:lvl6pPr>
            <a:lvl7pPr indent="-228600" lvl="6" marL="3200400" algn="l">
              <a:lnSpc>
                <a:spcPct val="80000"/>
              </a:lnSpc>
              <a:spcBef>
                <a:spcPts val="900"/>
              </a:spcBef>
              <a:spcAft>
                <a:spcPts val="0"/>
              </a:spcAft>
              <a:buClr>
                <a:schemeClr val="accent6"/>
              </a:buClr>
              <a:buSzPts val="1400"/>
              <a:buNone/>
              <a:defRPr/>
            </a:lvl7pPr>
            <a:lvl8pPr indent="-228600" lvl="7" marL="3657600" algn="l">
              <a:lnSpc>
                <a:spcPct val="100000"/>
              </a:lnSpc>
              <a:spcBef>
                <a:spcPts val="500"/>
              </a:spcBef>
              <a:spcAft>
                <a:spcPts val="0"/>
              </a:spcAft>
              <a:buClr>
                <a:schemeClr val="accent6"/>
              </a:buClr>
              <a:buSzPts val="1400"/>
              <a:buNone/>
              <a:defRPr/>
            </a:lvl8pPr>
            <a:lvl9pPr indent="-317500" lvl="8" marL="4114800" algn="l">
              <a:lnSpc>
                <a:spcPct val="90000"/>
              </a:lnSpc>
              <a:spcBef>
                <a:spcPts val="400"/>
              </a:spcBef>
              <a:spcAft>
                <a:spcPts val="0"/>
              </a:spcAft>
              <a:buClr>
                <a:schemeClr val="lt1"/>
              </a:buClr>
              <a:buSzPts val="1400"/>
              <a:buChar char="•"/>
              <a:defRPr/>
            </a:lvl9pPr>
          </a:lstStyle>
          <a:p/>
        </p:txBody>
      </p:sp>
      <p:sp>
        <p:nvSpPr>
          <p:cNvPr id="86" name="Google Shape;86;p50"/>
          <p:cNvSpPr txBox="1"/>
          <p:nvPr>
            <p:ph idx="5" type="body"/>
          </p:nvPr>
        </p:nvSpPr>
        <p:spPr>
          <a:xfrm>
            <a:off x="954464" y="3518478"/>
            <a:ext cx="7862100" cy="3321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300"/>
              </a:spcBef>
              <a:spcAft>
                <a:spcPts val="0"/>
              </a:spcAft>
              <a:buClr>
                <a:schemeClr val="accent2"/>
              </a:buClr>
              <a:buSzPts val="1400"/>
              <a:buFont typeface="Arial"/>
              <a:buNone/>
              <a:defRPr b="1" sz="1400"/>
            </a:lvl1pPr>
            <a:lvl2pPr indent="-228600" lvl="1" marL="914400" algn="l">
              <a:lnSpc>
                <a:spcPct val="90000"/>
              </a:lnSpc>
              <a:spcBef>
                <a:spcPts val="300"/>
              </a:spcBef>
              <a:spcAft>
                <a:spcPts val="0"/>
              </a:spcAft>
              <a:buClr>
                <a:schemeClr val="accent6"/>
              </a:buClr>
              <a:buSzPts val="1400"/>
              <a:buNone/>
              <a:defRPr/>
            </a:lvl2pPr>
            <a:lvl3pPr indent="-228600" lvl="2" marL="1371600" algn="l">
              <a:lnSpc>
                <a:spcPct val="140000"/>
              </a:lnSpc>
              <a:spcBef>
                <a:spcPts val="500"/>
              </a:spcBef>
              <a:spcAft>
                <a:spcPts val="0"/>
              </a:spcAft>
              <a:buClr>
                <a:schemeClr val="accent6"/>
              </a:buClr>
              <a:buSzPts val="1400"/>
              <a:buNone/>
              <a:defRPr/>
            </a:lvl3pPr>
            <a:lvl4pPr indent="-228600" lvl="3" marL="1828800" algn="l">
              <a:lnSpc>
                <a:spcPct val="130000"/>
              </a:lnSpc>
              <a:spcBef>
                <a:spcPts val="300"/>
              </a:spcBef>
              <a:spcAft>
                <a:spcPts val="0"/>
              </a:spcAft>
              <a:buClr>
                <a:schemeClr val="lt1"/>
              </a:buClr>
              <a:buSzPts val="1400"/>
              <a:buNone/>
              <a:defRPr/>
            </a:lvl4pPr>
            <a:lvl5pPr indent="-317500" lvl="4" marL="2286000" algn="l">
              <a:lnSpc>
                <a:spcPct val="120000"/>
              </a:lnSpc>
              <a:spcBef>
                <a:spcPts val="300"/>
              </a:spcBef>
              <a:spcAft>
                <a:spcPts val="0"/>
              </a:spcAft>
              <a:buSzPts val="1400"/>
              <a:buChar char="•"/>
              <a:defRPr/>
            </a:lvl5pPr>
            <a:lvl6pPr indent="-317500" lvl="5" marL="2743200" algn="l">
              <a:lnSpc>
                <a:spcPct val="110000"/>
              </a:lnSpc>
              <a:spcBef>
                <a:spcPts val="300"/>
              </a:spcBef>
              <a:spcAft>
                <a:spcPts val="0"/>
              </a:spcAft>
              <a:buSzPts val="1400"/>
              <a:buChar char="–"/>
              <a:defRPr/>
            </a:lvl6pPr>
            <a:lvl7pPr indent="-228600" lvl="6" marL="3200400" algn="l">
              <a:lnSpc>
                <a:spcPct val="80000"/>
              </a:lnSpc>
              <a:spcBef>
                <a:spcPts val="900"/>
              </a:spcBef>
              <a:spcAft>
                <a:spcPts val="0"/>
              </a:spcAft>
              <a:buClr>
                <a:schemeClr val="accent6"/>
              </a:buClr>
              <a:buSzPts val="1400"/>
              <a:buNone/>
              <a:defRPr/>
            </a:lvl7pPr>
            <a:lvl8pPr indent="-228600" lvl="7" marL="3657600" algn="l">
              <a:lnSpc>
                <a:spcPct val="100000"/>
              </a:lnSpc>
              <a:spcBef>
                <a:spcPts val="500"/>
              </a:spcBef>
              <a:spcAft>
                <a:spcPts val="0"/>
              </a:spcAft>
              <a:buClr>
                <a:schemeClr val="accent6"/>
              </a:buClr>
              <a:buSzPts val="1400"/>
              <a:buNone/>
              <a:defRPr/>
            </a:lvl8pPr>
            <a:lvl9pPr indent="-317500" lvl="8" marL="4114800" algn="l">
              <a:lnSpc>
                <a:spcPct val="90000"/>
              </a:lnSpc>
              <a:spcBef>
                <a:spcPts val="400"/>
              </a:spcBef>
              <a:spcAft>
                <a:spcPts val="0"/>
              </a:spcAft>
              <a:buClr>
                <a:schemeClr val="lt1"/>
              </a:buClr>
              <a:buSzPts val="1400"/>
              <a:buChar char="•"/>
              <a:defRPr/>
            </a:lvl9pPr>
          </a:lstStyle>
          <a:p/>
        </p:txBody>
      </p:sp>
      <p:sp>
        <p:nvSpPr>
          <p:cNvPr id="87" name="Google Shape;87;p50"/>
          <p:cNvSpPr txBox="1"/>
          <p:nvPr>
            <p:ph idx="6" type="body"/>
          </p:nvPr>
        </p:nvSpPr>
        <p:spPr>
          <a:xfrm>
            <a:off x="954464" y="4102915"/>
            <a:ext cx="7862100" cy="3321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300"/>
              </a:spcBef>
              <a:spcAft>
                <a:spcPts val="0"/>
              </a:spcAft>
              <a:buClr>
                <a:schemeClr val="accent2"/>
              </a:buClr>
              <a:buSzPts val="1400"/>
              <a:buFont typeface="Arial"/>
              <a:buNone/>
              <a:defRPr b="1" sz="1400"/>
            </a:lvl1pPr>
            <a:lvl2pPr indent="-228600" lvl="1" marL="914400" algn="l">
              <a:lnSpc>
                <a:spcPct val="90000"/>
              </a:lnSpc>
              <a:spcBef>
                <a:spcPts val="300"/>
              </a:spcBef>
              <a:spcAft>
                <a:spcPts val="0"/>
              </a:spcAft>
              <a:buClr>
                <a:schemeClr val="accent6"/>
              </a:buClr>
              <a:buSzPts val="1400"/>
              <a:buNone/>
              <a:defRPr/>
            </a:lvl2pPr>
            <a:lvl3pPr indent="-228600" lvl="2" marL="1371600" algn="l">
              <a:lnSpc>
                <a:spcPct val="140000"/>
              </a:lnSpc>
              <a:spcBef>
                <a:spcPts val="500"/>
              </a:spcBef>
              <a:spcAft>
                <a:spcPts val="0"/>
              </a:spcAft>
              <a:buClr>
                <a:schemeClr val="accent6"/>
              </a:buClr>
              <a:buSzPts val="1400"/>
              <a:buNone/>
              <a:defRPr/>
            </a:lvl3pPr>
            <a:lvl4pPr indent="-228600" lvl="3" marL="1828800" algn="l">
              <a:lnSpc>
                <a:spcPct val="130000"/>
              </a:lnSpc>
              <a:spcBef>
                <a:spcPts val="300"/>
              </a:spcBef>
              <a:spcAft>
                <a:spcPts val="0"/>
              </a:spcAft>
              <a:buClr>
                <a:schemeClr val="lt1"/>
              </a:buClr>
              <a:buSzPts val="1400"/>
              <a:buNone/>
              <a:defRPr/>
            </a:lvl4pPr>
            <a:lvl5pPr indent="-317500" lvl="4" marL="2286000" algn="l">
              <a:lnSpc>
                <a:spcPct val="120000"/>
              </a:lnSpc>
              <a:spcBef>
                <a:spcPts val="300"/>
              </a:spcBef>
              <a:spcAft>
                <a:spcPts val="0"/>
              </a:spcAft>
              <a:buSzPts val="1400"/>
              <a:buChar char="•"/>
              <a:defRPr/>
            </a:lvl5pPr>
            <a:lvl6pPr indent="-317500" lvl="5" marL="2743200" algn="l">
              <a:lnSpc>
                <a:spcPct val="110000"/>
              </a:lnSpc>
              <a:spcBef>
                <a:spcPts val="300"/>
              </a:spcBef>
              <a:spcAft>
                <a:spcPts val="0"/>
              </a:spcAft>
              <a:buSzPts val="1400"/>
              <a:buChar char="–"/>
              <a:defRPr/>
            </a:lvl6pPr>
            <a:lvl7pPr indent="-228600" lvl="6" marL="3200400" algn="l">
              <a:lnSpc>
                <a:spcPct val="80000"/>
              </a:lnSpc>
              <a:spcBef>
                <a:spcPts val="900"/>
              </a:spcBef>
              <a:spcAft>
                <a:spcPts val="0"/>
              </a:spcAft>
              <a:buClr>
                <a:schemeClr val="accent6"/>
              </a:buClr>
              <a:buSzPts val="1400"/>
              <a:buNone/>
              <a:defRPr/>
            </a:lvl7pPr>
            <a:lvl8pPr indent="-228600" lvl="7" marL="3657600" algn="l">
              <a:lnSpc>
                <a:spcPct val="100000"/>
              </a:lnSpc>
              <a:spcBef>
                <a:spcPts val="500"/>
              </a:spcBef>
              <a:spcAft>
                <a:spcPts val="0"/>
              </a:spcAft>
              <a:buClr>
                <a:schemeClr val="accent6"/>
              </a:buClr>
              <a:buSzPts val="1400"/>
              <a:buNone/>
              <a:defRPr/>
            </a:lvl8pPr>
            <a:lvl9pPr indent="-317500" lvl="8" marL="4114800" algn="l">
              <a:lnSpc>
                <a:spcPct val="90000"/>
              </a:lnSpc>
              <a:spcBef>
                <a:spcPts val="400"/>
              </a:spcBef>
              <a:spcAft>
                <a:spcPts val="0"/>
              </a:spcAft>
              <a:buClr>
                <a:schemeClr val="lt1"/>
              </a:buClr>
              <a:buSzPts val="1400"/>
              <a:buChar char="•"/>
              <a:defRPr/>
            </a:lvl9pPr>
          </a:lstStyle>
          <a:p/>
        </p:txBody>
      </p:sp>
      <p:sp>
        <p:nvSpPr>
          <p:cNvPr id="88" name="Google Shape;88;p50"/>
          <p:cNvSpPr txBox="1"/>
          <p:nvPr>
            <p:ph type="title"/>
          </p:nvPr>
        </p:nvSpPr>
        <p:spPr>
          <a:xfrm>
            <a:off x="342900" y="307569"/>
            <a:ext cx="8458200" cy="476100"/>
          </a:xfrm>
          <a:prstGeom prst="rect">
            <a:avLst/>
          </a:prstGeom>
          <a:noFill/>
          <a:ln>
            <a:noFill/>
          </a:ln>
        </p:spPr>
        <p:txBody>
          <a:bodyPr anchorCtr="0" anchor="ctr" bIns="0" lIns="0" spcFirstLastPara="1" rIns="0" wrap="square" tIns="0">
            <a:noAutofit/>
          </a:bodyPr>
          <a:lstStyle>
            <a:lvl1pPr lvl="0" algn="l">
              <a:lnSpc>
                <a:spcPct val="85000"/>
              </a:lnSpc>
              <a:spcBef>
                <a:spcPts val="0"/>
              </a:spcBef>
              <a:spcAft>
                <a:spcPts val="0"/>
              </a:spcAft>
              <a:buClr>
                <a:schemeClr val="dk2"/>
              </a:buClr>
              <a:buSzPts val="2400"/>
              <a:buFont typeface="Arial"/>
              <a:buNone/>
              <a:defRPr sz="2400">
                <a:solidFill>
                  <a:schemeClr val="lt2"/>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Tree>
  </p:cSld>
  <p:clrMapOvr>
    <a:masterClrMapping/>
  </p:clrMapOvr>
  <p:extLst>
    <p:ext uri="{DCECCB84-F9BA-43D5-87BE-67443E8EF086}">
      <p15:sldGuideLst>
        <p15:guide id="1" orient="horz" pos="1620">
          <p15:clr>
            <a:srgbClr val="FBAE40"/>
          </p15:clr>
        </p15:guide>
      </p15:sldGuideLst>
    </p:ext>
  </p:extLst>
</p:sldLayout>
</file>

<file path=ppt/slideLayouts/slideLayout1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Divider Layout no circle">
  <p:cSld name="CUSTOM_2_1_3_2">
    <p:bg>
      <p:bgPr>
        <a:gradFill>
          <a:gsLst>
            <a:gs pos="0">
              <a:srgbClr val="006EC2"/>
            </a:gs>
            <a:gs pos="100000">
              <a:srgbClr val="002B40"/>
            </a:gs>
          </a:gsLst>
          <a:lin ang="1801379" scaled="0"/>
        </a:gradFill>
      </p:bgPr>
    </p:bg>
    <p:spTree>
      <p:nvGrpSpPr>
        <p:cNvPr id="1026" name="Shape 1026"/>
        <p:cNvGrpSpPr/>
        <p:nvPr/>
      </p:nvGrpSpPr>
      <p:grpSpPr>
        <a:xfrm>
          <a:off x="0" y="0"/>
          <a:ext cx="0" cy="0"/>
          <a:chOff x="0" y="0"/>
          <a:chExt cx="0" cy="0"/>
        </a:xfrm>
      </p:grpSpPr>
      <p:pic>
        <p:nvPicPr>
          <p:cNvPr id="1027" name="Google Shape;1027;p91"/>
          <p:cNvPicPr preferRelativeResize="0"/>
          <p:nvPr/>
        </p:nvPicPr>
        <p:blipFill rotWithShape="1">
          <a:blip r:embed="rId2">
            <a:alphaModFix/>
          </a:blip>
          <a:srcRect b="0" l="0" r="0" t="0"/>
          <a:stretch/>
        </p:blipFill>
        <p:spPr>
          <a:xfrm>
            <a:off x="0" y="0"/>
            <a:ext cx="9141714" cy="5175504"/>
          </a:xfrm>
          <a:prstGeom prst="rect">
            <a:avLst/>
          </a:prstGeom>
          <a:noFill/>
          <a:ln>
            <a:noFill/>
          </a:ln>
        </p:spPr>
      </p:pic>
      <p:sp>
        <p:nvSpPr>
          <p:cNvPr id="1028" name="Google Shape;1028;p91"/>
          <p:cNvSpPr txBox="1"/>
          <p:nvPr>
            <p:ph type="title"/>
          </p:nvPr>
        </p:nvSpPr>
        <p:spPr>
          <a:xfrm>
            <a:off x="464100" y="1925700"/>
            <a:ext cx="5182800" cy="1292100"/>
          </a:xfrm>
          <a:prstGeom prst="rect">
            <a:avLst/>
          </a:prstGeom>
          <a:noFill/>
          <a:ln>
            <a:noFill/>
          </a:ln>
        </p:spPr>
        <p:txBody>
          <a:bodyPr anchorCtr="0" anchor="ctr" bIns="0" lIns="0" spcFirstLastPara="1" rIns="0" wrap="square" tIns="0">
            <a:noAutofit/>
          </a:bodyPr>
          <a:lstStyle>
            <a:lvl1pPr lvl="0" algn="l">
              <a:lnSpc>
                <a:spcPct val="85000"/>
              </a:lnSpc>
              <a:spcBef>
                <a:spcPts val="0"/>
              </a:spcBef>
              <a:spcAft>
                <a:spcPts val="0"/>
              </a:spcAft>
              <a:buClr>
                <a:schemeClr val="lt1"/>
              </a:buClr>
              <a:buSzPts val="4800"/>
              <a:buNone/>
              <a:defRPr b="1" sz="4800">
                <a:solidFill>
                  <a:schemeClr val="lt1"/>
                </a:solidFill>
              </a:defRPr>
            </a:lvl1pPr>
            <a:lvl2pPr lvl="1" algn="l">
              <a:lnSpc>
                <a:spcPct val="85000"/>
              </a:lnSpc>
              <a:spcBef>
                <a:spcPts val="0"/>
              </a:spcBef>
              <a:spcAft>
                <a:spcPts val="0"/>
              </a:spcAft>
              <a:buClr>
                <a:schemeClr val="lt1"/>
              </a:buClr>
              <a:buSzPts val="4800"/>
              <a:buNone/>
              <a:defRPr b="1" sz="4800">
                <a:solidFill>
                  <a:schemeClr val="lt1"/>
                </a:solidFill>
              </a:defRPr>
            </a:lvl2pPr>
            <a:lvl3pPr lvl="2" algn="l">
              <a:lnSpc>
                <a:spcPct val="85000"/>
              </a:lnSpc>
              <a:spcBef>
                <a:spcPts val="0"/>
              </a:spcBef>
              <a:spcAft>
                <a:spcPts val="0"/>
              </a:spcAft>
              <a:buClr>
                <a:schemeClr val="lt1"/>
              </a:buClr>
              <a:buSzPts val="4800"/>
              <a:buNone/>
              <a:defRPr b="1" sz="4800">
                <a:solidFill>
                  <a:schemeClr val="lt1"/>
                </a:solidFill>
              </a:defRPr>
            </a:lvl3pPr>
            <a:lvl4pPr lvl="3" algn="l">
              <a:lnSpc>
                <a:spcPct val="85000"/>
              </a:lnSpc>
              <a:spcBef>
                <a:spcPts val="0"/>
              </a:spcBef>
              <a:spcAft>
                <a:spcPts val="0"/>
              </a:spcAft>
              <a:buClr>
                <a:schemeClr val="lt1"/>
              </a:buClr>
              <a:buSzPts val="4800"/>
              <a:buNone/>
              <a:defRPr b="1" sz="4800">
                <a:solidFill>
                  <a:schemeClr val="lt1"/>
                </a:solidFill>
              </a:defRPr>
            </a:lvl4pPr>
            <a:lvl5pPr lvl="4" algn="l">
              <a:lnSpc>
                <a:spcPct val="85000"/>
              </a:lnSpc>
              <a:spcBef>
                <a:spcPts val="0"/>
              </a:spcBef>
              <a:spcAft>
                <a:spcPts val="0"/>
              </a:spcAft>
              <a:buClr>
                <a:schemeClr val="lt1"/>
              </a:buClr>
              <a:buSzPts val="4800"/>
              <a:buNone/>
              <a:defRPr b="1" sz="4800">
                <a:solidFill>
                  <a:schemeClr val="lt1"/>
                </a:solidFill>
              </a:defRPr>
            </a:lvl5pPr>
            <a:lvl6pPr lvl="5" algn="l">
              <a:lnSpc>
                <a:spcPct val="85000"/>
              </a:lnSpc>
              <a:spcBef>
                <a:spcPts val="0"/>
              </a:spcBef>
              <a:spcAft>
                <a:spcPts val="0"/>
              </a:spcAft>
              <a:buClr>
                <a:schemeClr val="lt1"/>
              </a:buClr>
              <a:buSzPts val="4800"/>
              <a:buNone/>
              <a:defRPr b="1" sz="4800">
                <a:solidFill>
                  <a:schemeClr val="lt1"/>
                </a:solidFill>
              </a:defRPr>
            </a:lvl6pPr>
            <a:lvl7pPr lvl="6" algn="l">
              <a:lnSpc>
                <a:spcPct val="85000"/>
              </a:lnSpc>
              <a:spcBef>
                <a:spcPts val="0"/>
              </a:spcBef>
              <a:spcAft>
                <a:spcPts val="0"/>
              </a:spcAft>
              <a:buClr>
                <a:schemeClr val="lt1"/>
              </a:buClr>
              <a:buSzPts val="4800"/>
              <a:buNone/>
              <a:defRPr b="1" sz="4800">
                <a:solidFill>
                  <a:schemeClr val="lt1"/>
                </a:solidFill>
              </a:defRPr>
            </a:lvl7pPr>
            <a:lvl8pPr lvl="7" algn="l">
              <a:lnSpc>
                <a:spcPct val="85000"/>
              </a:lnSpc>
              <a:spcBef>
                <a:spcPts val="0"/>
              </a:spcBef>
              <a:spcAft>
                <a:spcPts val="0"/>
              </a:spcAft>
              <a:buClr>
                <a:schemeClr val="lt1"/>
              </a:buClr>
              <a:buSzPts val="4800"/>
              <a:buNone/>
              <a:defRPr b="1" sz="4800">
                <a:solidFill>
                  <a:schemeClr val="lt1"/>
                </a:solidFill>
              </a:defRPr>
            </a:lvl8pPr>
            <a:lvl9pPr lvl="8" algn="l">
              <a:lnSpc>
                <a:spcPct val="85000"/>
              </a:lnSpc>
              <a:spcBef>
                <a:spcPts val="0"/>
              </a:spcBef>
              <a:spcAft>
                <a:spcPts val="0"/>
              </a:spcAft>
              <a:buClr>
                <a:schemeClr val="lt1"/>
              </a:buClr>
              <a:buSzPts val="4800"/>
              <a:buNone/>
              <a:defRPr b="1" sz="4800">
                <a:solidFill>
                  <a:schemeClr val="lt1"/>
                </a:solidFill>
              </a:defRPr>
            </a:lvl9pPr>
          </a:lstStyle>
          <a:p/>
        </p:txBody>
      </p:sp>
      <p:pic>
        <p:nvPicPr>
          <p:cNvPr id="1029" name="Google Shape;1029;p91"/>
          <p:cNvPicPr preferRelativeResize="0"/>
          <p:nvPr/>
        </p:nvPicPr>
        <p:blipFill rotWithShape="1">
          <a:blip r:embed="rId3">
            <a:alphaModFix/>
          </a:blip>
          <a:srcRect b="0" l="0" r="0" t="0"/>
          <a:stretch/>
        </p:blipFill>
        <p:spPr>
          <a:xfrm>
            <a:off x="352850" y="363675"/>
            <a:ext cx="1606098" cy="377905"/>
          </a:xfrm>
          <a:prstGeom prst="rect">
            <a:avLst/>
          </a:prstGeom>
          <a:noFill/>
          <a:ln>
            <a:noFill/>
          </a:ln>
        </p:spPr>
      </p:pic>
      <p:sp>
        <p:nvSpPr>
          <p:cNvPr id="1030" name="Google Shape;1030;p91"/>
          <p:cNvSpPr txBox="1"/>
          <p:nvPr/>
        </p:nvSpPr>
        <p:spPr>
          <a:xfrm>
            <a:off x="540300" y="3290825"/>
            <a:ext cx="2809800" cy="3780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1031" name="Google Shape;1031;p91"/>
          <p:cNvSpPr txBox="1"/>
          <p:nvPr/>
        </p:nvSpPr>
        <p:spPr>
          <a:xfrm>
            <a:off x="540300" y="3689225"/>
            <a:ext cx="2809800" cy="2844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71BE00"/>
              </a:solidFill>
              <a:latin typeface="Arial"/>
              <a:ea typeface="Arial"/>
              <a:cs typeface="Arial"/>
              <a:sym typeface="Arial"/>
            </a:endParaRPr>
          </a:p>
        </p:txBody>
      </p:sp>
      <p:sp>
        <p:nvSpPr>
          <p:cNvPr id="1032" name="Google Shape;1032;p91"/>
          <p:cNvSpPr txBox="1"/>
          <p:nvPr/>
        </p:nvSpPr>
        <p:spPr>
          <a:xfrm>
            <a:off x="540300" y="3994025"/>
            <a:ext cx="2809800" cy="2844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71BE00"/>
              </a:solidFill>
              <a:latin typeface="Arial"/>
              <a:ea typeface="Arial"/>
              <a:cs typeface="Arial"/>
              <a:sym typeface="Arial"/>
            </a:endParaRPr>
          </a:p>
        </p:txBody>
      </p:sp>
      <p:sp>
        <p:nvSpPr>
          <p:cNvPr id="1033" name="Google Shape;1033;p91"/>
          <p:cNvSpPr txBox="1"/>
          <p:nvPr/>
        </p:nvSpPr>
        <p:spPr>
          <a:xfrm>
            <a:off x="540300" y="4298825"/>
            <a:ext cx="2809800" cy="2844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71BE00"/>
              </a:solidFill>
              <a:latin typeface="Arial"/>
              <a:ea typeface="Arial"/>
              <a:cs typeface="Arial"/>
              <a:sym typeface="Arial"/>
            </a:endParaRPr>
          </a:p>
        </p:txBody>
      </p:sp>
      <p:sp>
        <p:nvSpPr>
          <p:cNvPr id="1034" name="Google Shape;1034;p91"/>
          <p:cNvSpPr txBox="1"/>
          <p:nvPr/>
        </p:nvSpPr>
        <p:spPr>
          <a:xfrm>
            <a:off x="5721900" y="3994025"/>
            <a:ext cx="2809800" cy="2844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71BE00"/>
              </a:solidFill>
              <a:latin typeface="Arial"/>
              <a:ea typeface="Arial"/>
              <a:cs typeface="Arial"/>
              <a:sym typeface="Arial"/>
            </a:endParaRPr>
          </a:p>
        </p:txBody>
      </p:sp>
      <p:sp>
        <p:nvSpPr>
          <p:cNvPr id="1035" name="Google Shape;1035;p91"/>
          <p:cNvSpPr txBox="1"/>
          <p:nvPr/>
        </p:nvSpPr>
        <p:spPr>
          <a:xfrm>
            <a:off x="5721900" y="4298825"/>
            <a:ext cx="2809800" cy="2844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71BE00"/>
              </a:solidFill>
              <a:latin typeface="Arial"/>
              <a:ea typeface="Arial"/>
              <a:cs typeface="Arial"/>
              <a:sym typeface="Arial"/>
            </a:endParaRPr>
          </a:p>
        </p:txBody>
      </p:sp>
      <p:sp>
        <p:nvSpPr>
          <p:cNvPr id="1036" name="Google Shape;1036;p91"/>
          <p:cNvSpPr txBox="1"/>
          <p:nvPr>
            <p:ph idx="1" type="body"/>
          </p:nvPr>
        </p:nvSpPr>
        <p:spPr>
          <a:xfrm>
            <a:off x="540300" y="3290825"/>
            <a:ext cx="2809800" cy="378000"/>
          </a:xfrm>
          <a:prstGeom prst="rect">
            <a:avLst/>
          </a:prstGeom>
          <a:noFill/>
          <a:ln>
            <a:noFill/>
          </a:ln>
        </p:spPr>
        <p:txBody>
          <a:bodyPr anchorCtr="0" anchor="t" bIns="0" lIns="0" spcFirstLastPara="1" rIns="0" wrap="square" tIns="0">
            <a:noAutofit/>
          </a:bodyPr>
          <a:lstStyle>
            <a:lvl1pPr indent="-317500" lvl="0" marL="457200" algn="l">
              <a:lnSpc>
                <a:spcPct val="100000"/>
              </a:lnSpc>
              <a:spcBef>
                <a:spcPts val="0"/>
              </a:spcBef>
              <a:spcAft>
                <a:spcPts val="0"/>
              </a:spcAft>
              <a:buClr>
                <a:schemeClr val="lt1"/>
              </a:buClr>
              <a:buSzPts val="1400"/>
              <a:buChar char="●"/>
              <a:defRPr sz="1400">
                <a:solidFill>
                  <a:schemeClr val="lt1"/>
                </a:solidFill>
              </a:defRPr>
            </a:lvl1pPr>
            <a:lvl2pPr indent="-298450" lvl="1" marL="914400" algn="l">
              <a:lnSpc>
                <a:spcPct val="100000"/>
              </a:lnSpc>
              <a:spcBef>
                <a:spcPts val="0"/>
              </a:spcBef>
              <a:spcAft>
                <a:spcPts val="0"/>
              </a:spcAft>
              <a:buClr>
                <a:schemeClr val="lt1"/>
              </a:buClr>
              <a:buSzPts val="1100"/>
              <a:buChar char="○"/>
              <a:defRPr>
                <a:solidFill>
                  <a:schemeClr val="lt1"/>
                </a:solidFill>
              </a:defRPr>
            </a:lvl2pPr>
            <a:lvl3pPr indent="-317500" lvl="2" marL="1371600" algn="l">
              <a:lnSpc>
                <a:spcPct val="100000"/>
              </a:lnSpc>
              <a:spcBef>
                <a:spcPts val="0"/>
              </a:spcBef>
              <a:spcAft>
                <a:spcPts val="0"/>
              </a:spcAft>
              <a:buClr>
                <a:schemeClr val="lt1"/>
              </a:buClr>
              <a:buSzPts val="1400"/>
              <a:buChar char="■"/>
              <a:defRPr sz="1400">
                <a:solidFill>
                  <a:schemeClr val="lt1"/>
                </a:solidFill>
              </a:defRPr>
            </a:lvl3pPr>
            <a:lvl4pPr indent="-317500" lvl="3" marL="1828800" algn="l">
              <a:lnSpc>
                <a:spcPct val="100000"/>
              </a:lnSpc>
              <a:spcBef>
                <a:spcPts val="0"/>
              </a:spcBef>
              <a:spcAft>
                <a:spcPts val="0"/>
              </a:spcAft>
              <a:buClr>
                <a:schemeClr val="lt1"/>
              </a:buClr>
              <a:buSzPts val="1400"/>
              <a:buChar char="●"/>
              <a:defRPr sz="1400">
                <a:solidFill>
                  <a:schemeClr val="lt1"/>
                </a:solidFill>
              </a:defRPr>
            </a:lvl4pPr>
            <a:lvl5pPr indent="-317500" lvl="4" marL="2286000" algn="l">
              <a:lnSpc>
                <a:spcPct val="100000"/>
              </a:lnSpc>
              <a:spcBef>
                <a:spcPts val="0"/>
              </a:spcBef>
              <a:spcAft>
                <a:spcPts val="0"/>
              </a:spcAft>
              <a:buClr>
                <a:schemeClr val="lt1"/>
              </a:buClr>
              <a:buSzPts val="1400"/>
              <a:buChar char="○"/>
              <a:defRPr sz="1400">
                <a:solidFill>
                  <a:schemeClr val="lt1"/>
                </a:solidFill>
              </a:defRPr>
            </a:lvl5pPr>
            <a:lvl6pPr indent="-317500" lvl="5" marL="2743200" algn="l">
              <a:lnSpc>
                <a:spcPct val="100000"/>
              </a:lnSpc>
              <a:spcBef>
                <a:spcPts val="0"/>
              </a:spcBef>
              <a:spcAft>
                <a:spcPts val="0"/>
              </a:spcAft>
              <a:buClr>
                <a:schemeClr val="lt1"/>
              </a:buClr>
              <a:buSzPts val="1400"/>
              <a:buChar char="■"/>
              <a:defRPr>
                <a:solidFill>
                  <a:schemeClr val="lt1"/>
                </a:solidFill>
              </a:defRPr>
            </a:lvl6pPr>
            <a:lvl7pPr indent="-317500" lvl="6" marL="3200400" algn="l">
              <a:lnSpc>
                <a:spcPct val="100000"/>
              </a:lnSpc>
              <a:spcBef>
                <a:spcPts val="0"/>
              </a:spcBef>
              <a:spcAft>
                <a:spcPts val="0"/>
              </a:spcAft>
              <a:buClr>
                <a:schemeClr val="lt1"/>
              </a:buClr>
              <a:buSzPts val="1400"/>
              <a:buChar char="●"/>
              <a:defRPr sz="1400">
                <a:solidFill>
                  <a:schemeClr val="lt1"/>
                </a:solidFill>
              </a:defRPr>
            </a:lvl7pPr>
            <a:lvl8pPr indent="-317500" lvl="7" marL="3657600" algn="l">
              <a:lnSpc>
                <a:spcPct val="100000"/>
              </a:lnSpc>
              <a:spcBef>
                <a:spcPts val="0"/>
              </a:spcBef>
              <a:spcAft>
                <a:spcPts val="0"/>
              </a:spcAft>
              <a:buClr>
                <a:schemeClr val="lt1"/>
              </a:buClr>
              <a:buSzPts val="1400"/>
              <a:buChar char="○"/>
              <a:defRPr sz="1400">
                <a:solidFill>
                  <a:schemeClr val="lt1"/>
                </a:solidFill>
              </a:defRPr>
            </a:lvl8pPr>
            <a:lvl9pPr indent="-317500" lvl="8" marL="4114800" algn="l">
              <a:lnSpc>
                <a:spcPct val="100000"/>
              </a:lnSpc>
              <a:spcBef>
                <a:spcPts val="0"/>
              </a:spcBef>
              <a:spcAft>
                <a:spcPts val="0"/>
              </a:spcAft>
              <a:buClr>
                <a:schemeClr val="lt1"/>
              </a:buClr>
              <a:buSzPts val="1400"/>
              <a:buChar char="■"/>
              <a:defRPr sz="1400">
                <a:solidFill>
                  <a:schemeClr val="lt1"/>
                </a:solidFill>
              </a:defRPr>
            </a:lvl9pPr>
          </a:lstStyle>
          <a:p/>
        </p:txBody>
      </p:sp>
      <p:sp>
        <p:nvSpPr>
          <p:cNvPr id="1037" name="Google Shape;1037;p91"/>
          <p:cNvSpPr txBox="1"/>
          <p:nvPr>
            <p:ph idx="2" type="body"/>
          </p:nvPr>
        </p:nvSpPr>
        <p:spPr>
          <a:xfrm>
            <a:off x="540300" y="3689225"/>
            <a:ext cx="2809800" cy="284400"/>
          </a:xfrm>
          <a:prstGeom prst="rect">
            <a:avLst/>
          </a:prstGeom>
          <a:noFill/>
          <a:ln>
            <a:noFill/>
          </a:ln>
        </p:spPr>
        <p:txBody>
          <a:bodyPr anchorCtr="0" anchor="t" bIns="0" lIns="0" spcFirstLastPara="1" rIns="0" wrap="square" tIns="0">
            <a:noAutofit/>
          </a:bodyPr>
          <a:lstStyle>
            <a:lvl1pPr indent="-304800" lvl="0" marL="457200" algn="l">
              <a:lnSpc>
                <a:spcPct val="100000"/>
              </a:lnSpc>
              <a:spcBef>
                <a:spcPts val="0"/>
              </a:spcBef>
              <a:spcAft>
                <a:spcPts val="0"/>
              </a:spcAft>
              <a:buClr>
                <a:srgbClr val="71BE00"/>
              </a:buClr>
              <a:buSzPts val="1200"/>
              <a:buChar char="●"/>
              <a:defRPr sz="1200">
                <a:solidFill>
                  <a:srgbClr val="71BE00"/>
                </a:solidFill>
              </a:defRPr>
            </a:lvl1pPr>
            <a:lvl2pPr indent="-304800" lvl="1" marL="914400" algn="l">
              <a:lnSpc>
                <a:spcPct val="100000"/>
              </a:lnSpc>
              <a:spcBef>
                <a:spcPts val="0"/>
              </a:spcBef>
              <a:spcAft>
                <a:spcPts val="0"/>
              </a:spcAft>
              <a:buClr>
                <a:srgbClr val="71BE00"/>
              </a:buClr>
              <a:buSzPts val="1200"/>
              <a:buChar char="○"/>
              <a:defRPr sz="1200">
                <a:solidFill>
                  <a:srgbClr val="71BE00"/>
                </a:solidFill>
              </a:defRPr>
            </a:lvl2pPr>
            <a:lvl3pPr indent="-304800" lvl="2" marL="1371600" algn="l">
              <a:lnSpc>
                <a:spcPct val="100000"/>
              </a:lnSpc>
              <a:spcBef>
                <a:spcPts val="0"/>
              </a:spcBef>
              <a:spcAft>
                <a:spcPts val="0"/>
              </a:spcAft>
              <a:buClr>
                <a:srgbClr val="71BE00"/>
              </a:buClr>
              <a:buSzPts val="1200"/>
              <a:buChar char="■"/>
              <a:defRPr>
                <a:solidFill>
                  <a:srgbClr val="71BE00"/>
                </a:solidFill>
              </a:defRPr>
            </a:lvl3pPr>
            <a:lvl4pPr indent="-304800" lvl="3" marL="1828800" algn="l">
              <a:lnSpc>
                <a:spcPct val="100000"/>
              </a:lnSpc>
              <a:spcBef>
                <a:spcPts val="0"/>
              </a:spcBef>
              <a:spcAft>
                <a:spcPts val="0"/>
              </a:spcAft>
              <a:buClr>
                <a:srgbClr val="71BE00"/>
              </a:buClr>
              <a:buSzPts val="1200"/>
              <a:buChar char="●"/>
              <a:defRPr sz="1200">
                <a:solidFill>
                  <a:srgbClr val="71BE00"/>
                </a:solidFill>
              </a:defRPr>
            </a:lvl4pPr>
            <a:lvl5pPr indent="-304800" lvl="4" marL="2286000" algn="l">
              <a:lnSpc>
                <a:spcPct val="100000"/>
              </a:lnSpc>
              <a:spcBef>
                <a:spcPts val="0"/>
              </a:spcBef>
              <a:spcAft>
                <a:spcPts val="0"/>
              </a:spcAft>
              <a:buClr>
                <a:srgbClr val="71BE00"/>
              </a:buClr>
              <a:buSzPts val="1200"/>
              <a:buChar char="○"/>
              <a:defRPr sz="1200">
                <a:solidFill>
                  <a:srgbClr val="71BE00"/>
                </a:solidFill>
              </a:defRPr>
            </a:lvl5pPr>
            <a:lvl6pPr indent="-304800" lvl="5" marL="2743200" algn="l">
              <a:lnSpc>
                <a:spcPct val="100000"/>
              </a:lnSpc>
              <a:spcBef>
                <a:spcPts val="0"/>
              </a:spcBef>
              <a:spcAft>
                <a:spcPts val="0"/>
              </a:spcAft>
              <a:buClr>
                <a:srgbClr val="71BE00"/>
              </a:buClr>
              <a:buSzPts val="1200"/>
              <a:buChar char="■"/>
              <a:defRPr sz="1200">
                <a:solidFill>
                  <a:srgbClr val="71BE00"/>
                </a:solidFill>
              </a:defRPr>
            </a:lvl6pPr>
            <a:lvl7pPr indent="-304800" lvl="6" marL="3200400" algn="l">
              <a:lnSpc>
                <a:spcPct val="100000"/>
              </a:lnSpc>
              <a:spcBef>
                <a:spcPts val="0"/>
              </a:spcBef>
              <a:spcAft>
                <a:spcPts val="0"/>
              </a:spcAft>
              <a:buClr>
                <a:srgbClr val="71BE00"/>
              </a:buClr>
              <a:buSzPts val="1200"/>
              <a:buChar char="●"/>
              <a:defRPr>
                <a:solidFill>
                  <a:srgbClr val="71BE00"/>
                </a:solidFill>
              </a:defRPr>
            </a:lvl7pPr>
            <a:lvl8pPr indent="-304800" lvl="7" marL="3657600" algn="l">
              <a:lnSpc>
                <a:spcPct val="100000"/>
              </a:lnSpc>
              <a:spcBef>
                <a:spcPts val="0"/>
              </a:spcBef>
              <a:spcAft>
                <a:spcPts val="0"/>
              </a:spcAft>
              <a:buClr>
                <a:srgbClr val="71BE00"/>
              </a:buClr>
              <a:buSzPts val="1200"/>
              <a:buChar char="○"/>
              <a:defRPr sz="1200">
                <a:solidFill>
                  <a:srgbClr val="71BE00"/>
                </a:solidFill>
              </a:defRPr>
            </a:lvl8pPr>
            <a:lvl9pPr indent="-304800" lvl="8" marL="4114800" algn="l">
              <a:lnSpc>
                <a:spcPct val="100000"/>
              </a:lnSpc>
              <a:spcBef>
                <a:spcPts val="0"/>
              </a:spcBef>
              <a:spcAft>
                <a:spcPts val="0"/>
              </a:spcAft>
              <a:buClr>
                <a:srgbClr val="71BE00"/>
              </a:buClr>
              <a:buSzPts val="1200"/>
              <a:buChar char="■"/>
              <a:defRPr sz="1200">
                <a:solidFill>
                  <a:srgbClr val="71BE00"/>
                </a:solidFill>
              </a:defRPr>
            </a:lvl9pPr>
          </a:lstStyle>
          <a:p/>
        </p:txBody>
      </p:sp>
      <p:sp>
        <p:nvSpPr>
          <p:cNvPr id="1038" name="Google Shape;1038;p91"/>
          <p:cNvSpPr txBox="1"/>
          <p:nvPr>
            <p:ph idx="3" type="body"/>
          </p:nvPr>
        </p:nvSpPr>
        <p:spPr>
          <a:xfrm>
            <a:off x="540300" y="3994025"/>
            <a:ext cx="2809800" cy="284400"/>
          </a:xfrm>
          <a:prstGeom prst="rect">
            <a:avLst/>
          </a:prstGeom>
          <a:noFill/>
          <a:ln>
            <a:noFill/>
          </a:ln>
        </p:spPr>
        <p:txBody>
          <a:bodyPr anchorCtr="0" anchor="t" bIns="0" lIns="0" spcFirstLastPara="1" rIns="0" wrap="square" tIns="0">
            <a:noAutofit/>
          </a:bodyPr>
          <a:lstStyle>
            <a:lvl1pPr indent="-292100" lvl="0" marL="457200" algn="l">
              <a:lnSpc>
                <a:spcPct val="100000"/>
              </a:lnSpc>
              <a:spcBef>
                <a:spcPts val="0"/>
              </a:spcBef>
              <a:spcAft>
                <a:spcPts val="0"/>
              </a:spcAft>
              <a:buClr>
                <a:srgbClr val="71BE00"/>
              </a:buClr>
              <a:buSzPts val="1000"/>
              <a:buChar char="●"/>
              <a:defRPr sz="1000">
                <a:solidFill>
                  <a:srgbClr val="71BE00"/>
                </a:solidFill>
              </a:defRPr>
            </a:lvl1pPr>
            <a:lvl2pPr indent="-292100" lvl="1" marL="914400" algn="l">
              <a:lnSpc>
                <a:spcPct val="100000"/>
              </a:lnSpc>
              <a:spcBef>
                <a:spcPts val="0"/>
              </a:spcBef>
              <a:spcAft>
                <a:spcPts val="0"/>
              </a:spcAft>
              <a:buClr>
                <a:srgbClr val="71BE00"/>
              </a:buClr>
              <a:buSzPts val="1000"/>
              <a:buChar char="○"/>
              <a:defRPr sz="1000">
                <a:solidFill>
                  <a:srgbClr val="71BE00"/>
                </a:solidFill>
              </a:defRPr>
            </a:lvl2pPr>
            <a:lvl3pPr indent="-292100" lvl="2" marL="1371600" algn="l">
              <a:lnSpc>
                <a:spcPct val="100000"/>
              </a:lnSpc>
              <a:spcBef>
                <a:spcPts val="0"/>
              </a:spcBef>
              <a:spcAft>
                <a:spcPts val="0"/>
              </a:spcAft>
              <a:buClr>
                <a:srgbClr val="71BE00"/>
              </a:buClr>
              <a:buSzPts val="1000"/>
              <a:buChar char="■"/>
              <a:defRPr sz="1000">
                <a:solidFill>
                  <a:srgbClr val="71BE00"/>
                </a:solidFill>
              </a:defRPr>
            </a:lvl3pPr>
            <a:lvl4pPr indent="-292100" lvl="3" marL="1828800" algn="l">
              <a:lnSpc>
                <a:spcPct val="100000"/>
              </a:lnSpc>
              <a:spcBef>
                <a:spcPts val="0"/>
              </a:spcBef>
              <a:spcAft>
                <a:spcPts val="0"/>
              </a:spcAft>
              <a:buClr>
                <a:srgbClr val="71BE00"/>
              </a:buClr>
              <a:buSzPts val="1000"/>
              <a:buChar char="●"/>
              <a:defRPr sz="1000">
                <a:solidFill>
                  <a:srgbClr val="71BE00"/>
                </a:solidFill>
              </a:defRPr>
            </a:lvl4pPr>
            <a:lvl5pPr indent="-292100" lvl="4" marL="2286000" algn="l">
              <a:lnSpc>
                <a:spcPct val="100000"/>
              </a:lnSpc>
              <a:spcBef>
                <a:spcPts val="0"/>
              </a:spcBef>
              <a:spcAft>
                <a:spcPts val="0"/>
              </a:spcAft>
              <a:buClr>
                <a:srgbClr val="71BE00"/>
              </a:buClr>
              <a:buSzPts val="1000"/>
              <a:buChar char="○"/>
              <a:defRPr sz="1000">
                <a:solidFill>
                  <a:srgbClr val="71BE00"/>
                </a:solidFill>
              </a:defRPr>
            </a:lvl5pPr>
            <a:lvl6pPr indent="-292100" lvl="5" marL="2743200" algn="l">
              <a:lnSpc>
                <a:spcPct val="100000"/>
              </a:lnSpc>
              <a:spcBef>
                <a:spcPts val="0"/>
              </a:spcBef>
              <a:spcAft>
                <a:spcPts val="0"/>
              </a:spcAft>
              <a:buClr>
                <a:srgbClr val="71BE00"/>
              </a:buClr>
              <a:buSzPts val="1000"/>
              <a:buChar char="■"/>
              <a:defRPr sz="1000">
                <a:solidFill>
                  <a:srgbClr val="71BE00"/>
                </a:solidFill>
              </a:defRPr>
            </a:lvl6pPr>
            <a:lvl7pPr indent="-292100" lvl="6" marL="3200400" algn="l">
              <a:lnSpc>
                <a:spcPct val="100000"/>
              </a:lnSpc>
              <a:spcBef>
                <a:spcPts val="0"/>
              </a:spcBef>
              <a:spcAft>
                <a:spcPts val="0"/>
              </a:spcAft>
              <a:buClr>
                <a:srgbClr val="71BE00"/>
              </a:buClr>
              <a:buSzPts val="1000"/>
              <a:buChar char="●"/>
              <a:defRPr sz="1000">
                <a:solidFill>
                  <a:srgbClr val="71BE00"/>
                </a:solidFill>
              </a:defRPr>
            </a:lvl7pPr>
            <a:lvl8pPr indent="-292100" lvl="7" marL="3657600" algn="l">
              <a:lnSpc>
                <a:spcPct val="100000"/>
              </a:lnSpc>
              <a:spcBef>
                <a:spcPts val="0"/>
              </a:spcBef>
              <a:spcAft>
                <a:spcPts val="0"/>
              </a:spcAft>
              <a:buClr>
                <a:srgbClr val="71BE00"/>
              </a:buClr>
              <a:buSzPts val="1000"/>
              <a:buChar char="○"/>
              <a:defRPr>
                <a:solidFill>
                  <a:srgbClr val="71BE00"/>
                </a:solidFill>
              </a:defRPr>
            </a:lvl8pPr>
            <a:lvl9pPr indent="-292100" lvl="8" marL="4114800" algn="l">
              <a:lnSpc>
                <a:spcPct val="100000"/>
              </a:lnSpc>
              <a:spcBef>
                <a:spcPts val="0"/>
              </a:spcBef>
              <a:spcAft>
                <a:spcPts val="0"/>
              </a:spcAft>
              <a:buClr>
                <a:srgbClr val="71BE00"/>
              </a:buClr>
              <a:buSzPts val="1000"/>
              <a:buChar char="■"/>
              <a:defRPr sz="1000">
                <a:solidFill>
                  <a:srgbClr val="71BE00"/>
                </a:solidFill>
              </a:defRPr>
            </a:lvl9pPr>
          </a:lstStyle>
          <a:p/>
        </p:txBody>
      </p:sp>
      <p:sp>
        <p:nvSpPr>
          <p:cNvPr id="1039" name="Google Shape;1039;p91"/>
          <p:cNvSpPr txBox="1"/>
          <p:nvPr>
            <p:ph idx="4" type="body"/>
          </p:nvPr>
        </p:nvSpPr>
        <p:spPr>
          <a:xfrm>
            <a:off x="540300" y="4298825"/>
            <a:ext cx="2809800" cy="284400"/>
          </a:xfrm>
          <a:prstGeom prst="rect">
            <a:avLst/>
          </a:prstGeom>
          <a:noFill/>
          <a:ln>
            <a:noFill/>
          </a:ln>
        </p:spPr>
        <p:txBody>
          <a:bodyPr anchorCtr="0" anchor="t" bIns="0" lIns="0" spcFirstLastPara="1" rIns="0" wrap="square" tIns="0">
            <a:noAutofit/>
          </a:bodyPr>
          <a:lstStyle>
            <a:lvl1pPr indent="-292100" lvl="0" marL="457200" algn="l">
              <a:lnSpc>
                <a:spcPct val="100000"/>
              </a:lnSpc>
              <a:spcBef>
                <a:spcPts val="0"/>
              </a:spcBef>
              <a:spcAft>
                <a:spcPts val="0"/>
              </a:spcAft>
              <a:buClr>
                <a:srgbClr val="71BE00"/>
              </a:buClr>
              <a:buSzPts val="1000"/>
              <a:buChar char="●"/>
              <a:defRPr sz="1000">
                <a:solidFill>
                  <a:srgbClr val="71BE00"/>
                </a:solidFill>
              </a:defRPr>
            </a:lvl1pPr>
            <a:lvl2pPr indent="-292100" lvl="1" marL="914400" algn="l">
              <a:lnSpc>
                <a:spcPct val="100000"/>
              </a:lnSpc>
              <a:spcBef>
                <a:spcPts val="0"/>
              </a:spcBef>
              <a:spcAft>
                <a:spcPts val="0"/>
              </a:spcAft>
              <a:buClr>
                <a:srgbClr val="71BE00"/>
              </a:buClr>
              <a:buSzPts val="1000"/>
              <a:buChar char="○"/>
              <a:defRPr sz="1000">
                <a:solidFill>
                  <a:srgbClr val="71BE00"/>
                </a:solidFill>
              </a:defRPr>
            </a:lvl2pPr>
            <a:lvl3pPr indent="-292100" lvl="2" marL="1371600" algn="l">
              <a:lnSpc>
                <a:spcPct val="100000"/>
              </a:lnSpc>
              <a:spcBef>
                <a:spcPts val="0"/>
              </a:spcBef>
              <a:spcAft>
                <a:spcPts val="0"/>
              </a:spcAft>
              <a:buClr>
                <a:srgbClr val="71BE00"/>
              </a:buClr>
              <a:buSzPts val="1000"/>
              <a:buChar char="■"/>
              <a:defRPr sz="1000">
                <a:solidFill>
                  <a:srgbClr val="71BE00"/>
                </a:solidFill>
              </a:defRPr>
            </a:lvl3pPr>
            <a:lvl4pPr indent="-292100" lvl="3" marL="1828800" algn="l">
              <a:lnSpc>
                <a:spcPct val="100000"/>
              </a:lnSpc>
              <a:spcBef>
                <a:spcPts val="0"/>
              </a:spcBef>
              <a:spcAft>
                <a:spcPts val="0"/>
              </a:spcAft>
              <a:buClr>
                <a:srgbClr val="71BE00"/>
              </a:buClr>
              <a:buSzPts val="1000"/>
              <a:buChar char="●"/>
              <a:defRPr sz="1000">
                <a:solidFill>
                  <a:srgbClr val="71BE00"/>
                </a:solidFill>
              </a:defRPr>
            </a:lvl4pPr>
            <a:lvl5pPr indent="-292100" lvl="4" marL="2286000" algn="l">
              <a:lnSpc>
                <a:spcPct val="100000"/>
              </a:lnSpc>
              <a:spcBef>
                <a:spcPts val="0"/>
              </a:spcBef>
              <a:spcAft>
                <a:spcPts val="0"/>
              </a:spcAft>
              <a:buClr>
                <a:srgbClr val="71BE00"/>
              </a:buClr>
              <a:buSzPts val="1000"/>
              <a:buChar char="○"/>
              <a:defRPr sz="1000">
                <a:solidFill>
                  <a:srgbClr val="71BE00"/>
                </a:solidFill>
              </a:defRPr>
            </a:lvl5pPr>
            <a:lvl6pPr indent="-292100" lvl="5" marL="2743200" algn="l">
              <a:lnSpc>
                <a:spcPct val="100000"/>
              </a:lnSpc>
              <a:spcBef>
                <a:spcPts val="0"/>
              </a:spcBef>
              <a:spcAft>
                <a:spcPts val="0"/>
              </a:spcAft>
              <a:buClr>
                <a:srgbClr val="71BE00"/>
              </a:buClr>
              <a:buSzPts val="1000"/>
              <a:buChar char="■"/>
              <a:defRPr sz="1000">
                <a:solidFill>
                  <a:srgbClr val="71BE00"/>
                </a:solidFill>
              </a:defRPr>
            </a:lvl6pPr>
            <a:lvl7pPr indent="-292100" lvl="6" marL="3200400" algn="l">
              <a:lnSpc>
                <a:spcPct val="100000"/>
              </a:lnSpc>
              <a:spcBef>
                <a:spcPts val="0"/>
              </a:spcBef>
              <a:spcAft>
                <a:spcPts val="0"/>
              </a:spcAft>
              <a:buClr>
                <a:srgbClr val="71BE00"/>
              </a:buClr>
              <a:buSzPts val="1000"/>
              <a:buChar char="●"/>
              <a:defRPr sz="1000">
                <a:solidFill>
                  <a:srgbClr val="71BE00"/>
                </a:solidFill>
              </a:defRPr>
            </a:lvl7pPr>
            <a:lvl8pPr indent="-292100" lvl="7" marL="3657600" algn="l">
              <a:lnSpc>
                <a:spcPct val="100000"/>
              </a:lnSpc>
              <a:spcBef>
                <a:spcPts val="0"/>
              </a:spcBef>
              <a:spcAft>
                <a:spcPts val="0"/>
              </a:spcAft>
              <a:buClr>
                <a:srgbClr val="71BE00"/>
              </a:buClr>
              <a:buSzPts val="1000"/>
              <a:buChar char="○"/>
              <a:defRPr>
                <a:solidFill>
                  <a:srgbClr val="71BE00"/>
                </a:solidFill>
              </a:defRPr>
            </a:lvl8pPr>
            <a:lvl9pPr indent="-292100" lvl="8" marL="4114800" algn="l">
              <a:lnSpc>
                <a:spcPct val="100000"/>
              </a:lnSpc>
              <a:spcBef>
                <a:spcPts val="0"/>
              </a:spcBef>
              <a:spcAft>
                <a:spcPts val="0"/>
              </a:spcAft>
              <a:buClr>
                <a:srgbClr val="71BE00"/>
              </a:buClr>
              <a:buSzPts val="1000"/>
              <a:buChar char="■"/>
              <a:defRPr sz="1000">
                <a:solidFill>
                  <a:srgbClr val="71BE00"/>
                </a:solidFill>
              </a:defRPr>
            </a:lvl9pPr>
          </a:lstStyle>
          <a:p/>
        </p:txBody>
      </p:sp>
      <p:sp>
        <p:nvSpPr>
          <p:cNvPr id="1040" name="Google Shape;1040;p91"/>
          <p:cNvSpPr txBox="1"/>
          <p:nvPr>
            <p:ph idx="5" type="body"/>
          </p:nvPr>
        </p:nvSpPr>
        <p:spPr>
          <a:xfrm>
            <a:off x="5721900" y="3994025"/>
            <a:ext cx="2809800" cy="284400"/>
          </a:xfrm>
          <a:prstGeom prst="rect">
            <a:avLst/>
          </a:prstGeom>
          <a:noFill/>
          <a:ln>
            <a:noFill/>
          </a:ln>
        </p:spPr>
        <p:txBody>
          <a:bodyPr anchorCtr="0" anchor="t" bIns="0" lIns="0" spcFirstLastPara="1" rIns="0" wrap="square" tIns="0">
            <a:noAutofit/>
          </a:bodyPr>
          <a:lstStyle>
            <a:lvl1pPr indent="-292100" lvl="0" marL="457200" algn="l">
              <a:lnSpc>
                <a:spcPct val="100000"/>
              </a:lnSpc>
              <a:spcBef>
                <a:spcPts val="0"/>
              </a:spcBef>
              <a:spcAft>
                <a:spcPts val="0"/>
              </a:spcAft>
              <a:buClr>
                <a:srgbClr val="71BE00"/>
              </a:buClr>
              <a:buSzPts val="1000"/>
              <a:buChar char="●"/>
              <a:defRPr sz="1000">
                <a:solidFill>
                  <a:srgbClr val="71BE00"/>
                </a:solidFill>
              </a:defRPr>
            </a:lvl1pPr>
            <a:lvl2pPr indent="-292100" lvl="1" marL="914400" algn="l">
              <a:lnSpc>
                <a:spcPct val="100000"/>
              </a:lnSpc>
              <a:spcBef>
                <a:spcPts val="0"/>
              </a:spcBef>
              <a:spcAft>
                <a:spcPts val="0"/>
              </a:spcAft>
              <a:buClr>
                <a:srgbClr val="71BE00"/>
              </a:buClr>
              <a:buSzPts val="1000"/>
              <a:buChar char="○"/>
              <a:defRPr sz="1000">
                <a:solidFill>
                  <a:srgbClr val="71BE00"/>
                </a:solidFill>
              </a:defRPr>
            </a:lvl2pPr>
            <a:lvl3pPr indent="-292100" lvl="2" marL="1371600" algn="l">
              <a:lnSpc>
                <a:spcPct val="100000"/>
              </a:lnSpc>
              <a:spcBef>
                <a:spcPts val="0"/>
              </a:spcBef>
              <a:spcAft>
                <a:spcPts val="0"/>
              </a:spcAft>
              <a:buClr>
                <a:srgbClr val="71BE00"/>
              </a:buClr>
              <a:buSzPts val="1000"/>
              <a:buChar char="■"/>
              <a:defRPr sz="1000">
                <a:solidFill>
                  <a:srgbClr val="71BE00"/>
                </a:solidFill>
              </a:defRPr>
            </a:lvl3pPr>
            <a:lvl4pPr indent="-292100" lvl="3" marL="1828800" algn="l">
              <a:lnSpc>
                <a:spcPct val="100000"/>
              </a:lnSpc>
              <a:spcBef>
                <a:spcPts val="0"/>
              </a:spcBef>
              <a:spcAft>
                <a:spcPts val="0"/>
              </a:spcAft>
              <a:buClr>
                <a:srgbClr val="71BE00"/>
              </a:buClr>
              <a:buSzPts val="1000"/>
              <a:buChar char="●"/>
              <a:defRPr sz="1000">
                <a:solidFill>
                  <a:srgbClr val="71BE00"/>
                </a:solidFill>
              </a:defRPr>
            </a:lvl4pPr>
            <a:lvl5pPr indent="-292100" lvl="4" marL="2286000" algn="l">
              <a:lnSpc>
                <a:spcPct val="100000"/>
              </a:lnSpc>
              <a:spcBef>
                <a:spcPts val="0"/>
              </a:spcBef>
              <a:spcAft>
                <a:spcPts val="0"/>
              </a:spcAft>
              <a:buClr>
                <a:srgbClr val="71BE00"/>
              </a:buClr>
              <a:buSzPts val="1000"/>
              <a:buChar char="○"/>
              <a:defRPr sz="1000">
                <a:solidFill>
                  <a:srgbClr val="71BE00"/>
                </a:solidFill>
              </a:defRPr>
            </a:lvl5pPr>
            <a:lvl6pPr indent="-292100" lvl="5" marL="2743200" algn="l">
              <a:lnSpc>
                <a:spcPct val="100000"/>
              </a:lnSpc>
              <a:spcBef>
                <a:spcPts val="0"/>
              </a:spcBef>
              <a:spcAft>
                <a:spcPts val="0"/>
              </a:spcAft>
              <a:buClr>
                <a:srgbClr val="71BE00"/>
              </a:buClr>
              <a:buSzPts val="1000"/>
              <a:buChar char="■"/>
              <a:defRPr sz="1000">
                <a:solidFill>
                  <a:srgbClr val="71BE00"/>
                </a:solidFill>
              </a:defRPr>
            </a:lvl6pPr>
            <a:lvl7pPr indent="-292100" lvl="6" marL="3200400" algn="l">
              <a:lnSpc>
                <a:spcPct val="100000"/>
              </a:lnSpc>
              <a:spcBef>
                <a:spcPts val="0"/>
              </a:spcBef>
              <a:spcAft>
                <a:spcPts val="0"/>
              </a:spcAft>
              <a:buClr>
                <a:srgbClr val="71BE00"/>
              </a:buClr>
              <a:buSzPts val="1000"/>
              <a:buChar char="●"/>
              <a:defRPr sz="1000">
                <a:solidFill>
                  <a:srgbClr val="71BE00"/>
                </a:solidFill>
              </a:defRPr>
            </a:lvl7pPr>
            <a:lvl8pPr indent="-292100" lvl="7" marL="3657600" algn="l">
              <a:lnSpc>
                <a:spcPct val="100000"/>
              </a:lnSpc>
              <a:spcBef>
                <a:spcPts val="0"/>
              </a:spcBef>
              <a:spcAft>
                <a:spcPts val="0"/>
              </a:spcAft>
              <a:buClr>
                <a:srgbClr val="71BE00"/>
              </a:buClr>
              <a:buSzPts val="1000"/>
              <a:buChar char="○"/>
              <a:defRPr>
                <a:solidFill>
                  <a:srgbClr val="71BE00"/>
                </a:solidFill>
              </a:defRPr>
            </a:lvl8pPr>
            <a:lvl9pPr indent="-292100" lvl="8" marL="4114800" algn="l">
              <a:lnSpc>
                <a:spcPct val="100000"/>
              </a:lnSpc>
              <a:spcBef>
                <a:spcPts val="0"/>
              </a:spcBef>
              <a:spcAft>
                <a:spcPts val="0"/>
              </a:spcAft>
              <a:buClr>
                <a:srgbClr val="71BE00"/>
              </a:buClr>
              <a:buSzPts val="1000"/>
              <a:buChar char="■"/>
              <a:defRPr sz="1000">
                <a:solidFill>
                  <a:srgbClr val="71BE00"/>
                </a:solidFill>
              </a:defRPr>
            </a:lvl9pPr>
          </a:lstStyle>
          <a:p/>
        </p:txBody>
      </p:sp>
      <p:sp>
        <p:nvSpPr>
          <p:cNvPr id="1041" name="Google Shape;1041;p91"/>
          <p:cNvSpPr txBox="1"/>
          <p:nvPr>
            <p:ph idx="6" type="body"/>
          </p:nvPr>
        </p:nvSpPr>
        <p:spPr>
          <a:xfrm>
            <a:off x="5721900" y="4298825"/>
            <a:ext cx="2809800" cy="284400"/>
          </a:xfrm>
          <a:prstGeom prst="rect">
            <a:avLst/>
          </a:prstGeom>
          <a:noFill/>
          <a:ln>
            <a:noFill/>
          </a:ln>
        </p:spPr>
        <p:txBody>
          <a:bodyPr anchorCtr="0" anchor="t" bIns="0" lIns="0" spcFirstLastPara="1" rIns="0" wrap="square" tIns="0">
            <a:noAutofit/>
          </a:bodyPr>
          <a:lstStyle>
            <a:lvl1pPr indent="-292100" lvl="0" marL="457200" algn="l">
              <a:lnSpc>
                <a:spcPct val="100000"/>
              </a:lnSpc>
              <a:spcBef>
                <a:spcPts val="0"/>
              </a:spcBef>
              <a:spcAft>
                <a:spcPts val="0"/>
              </a:spcAft>
              <a:buClr>
                <a:srgbClr val="71BE00"/>
              </a:buClr>
              <a:buSzPts val="1000"/>
              <a:buChar char="●"/>
              <a:defRPr sz="1000">
                <a:solidFill>
                  <a:srgbClr val="71BE00"/>
                </a:solidFill>
              </a:defRPr>
            </a:lvl1pPr>
            <a:lvl2pPr indent="-292100" lvl="1" marL="914400" algn="l">
              <a:lnSpc>
                <a:spcPct val="100000"/>
              </a:lnSpc>
              <a:spcBef>
                <a:spcPts val="0"/>
              </a:spcBef>
              <a:spcAft>
                <a:spcPts val="0"/>
              </a:spcAft>
              <a:buClr>
                <a:srgbClr val="71BE00"/>
              </a:buClr>
              <a:buSzPts val="1000"/>
              <a:buChar char="○"/>
              <a:defRPr sz="1000">
                <a:solidFill>
                  <a:srgbClr val="71BE00"/>
                </a:solidFill>
              </a:defRPr>
            </a:lvl2pPr>
            <a:lvl3pPr indent="-292100" lvl="2" marL="1371600" algn="l">
              <a:lnSpc>
                <a:spcPct val="100000"/>
              </a:lnSpc>
              <a:spcBef>
                <a:spcPts val="0"/>
              </a:spcBef>
              <a:spcAft>
                <a:spcPts val="0"/>
              </a:spcAft>
              <a:buClr>
                <a:srgbClr val="71BE00"/>
              </a:buClr>
              <a:buSzPts val="1000"/>
              <a:buChar char="■"/>
              <a:defRPr sz="1000">
                <a:solidFill>
                  <a:srgbClr val="71BE00"/>
                </a:solidFill>
              </a:defRPr>
            </a:lvl3pPr>
            <a:lvl4pPr indent="-292100" lvl="3" marL="1828800" algn="l">
              <a:lnSpc>
                <a:spcPct val="100000"/>
              </a:lnSpc>
              <a:spcBef>
                <a:spcPts val="0"/>
              </a:spcBef>
              <a:spcAft>
                <a:spcPts val="0"/>
              </a:spcAft>
              <a:buClr>
                <a:srgbClr val="71BE00"/>
              </a:buClr>
              <a:buSzPts val="1000"/>
              <a:buChar char="●"/>
              <a:defRPr sz="1000">
                <a:solidFill>
                  <a:srgbClr val="71BE00"/>
                </a:solidFill>
              </a:defRPr>
            </a:lvl4pPr>
            <a:lvl5pPr indent="-292100" lvl="4" marL="2286000" algn="l">
              <a:lnSpc>
                <a:spcPct val="100000"/>
              </a:lnSpc>
              <a:spcBef>
                <a:spcPts val="0"/>
              </a:spcBef>
              <a:spcAft>
                <a:spcPts val="0"/>
              </a:spcAft>
              <a:buClr>
                <a:srgbClr val="71BE00"/>
              </a:buClr>
              <a:buSzPts val="1000"/>
              <a:buChar char="○"/>
              <a:defRPr sz="1000">
                <a:solidFill>
                  <a:srgbClr val="71BE00"/>
                </a:solidFill>
              </a:defRPr>
            </a:lvl5pPr>
            <a:lvl6pPr indent="-292100" lvl="5" marL="2743200" algn="l">
              <a:lnSpc>
                <a:spcPct val="100000"/>
              </a:lnSpc>
              <a:spcBef>
                <a:spcPts val="0"/>
              </a:spcBef>
              <a:spcAft>
                <a:spcPts val="0"/>
              </a:spcAft>
              <a:buClr>
                <a:srgbClr val="71BE00"/>
              </a:buClr>
              <a:buSzPts val="1000"/>
              <a:buChar char="■"/>
              <a:defRPr sz="1000">
                <a:solidFill>
                  <a:srgbClr val="71BE00"/>
                </a:solidFill>
              </a:defRPr>
            </a:lvl6pPr>
            <a:lvl7pPr indent="-292100" lvl="6" marL="3200400" algn="l">
              <a:lnSpc>
                <a:spcPct val="100000"/>
              </a:lnSpc>
              <a:spcBef>
                <a:spcPts val="0"/>
              </a:spcBef>
              <a:spcAft>
                <a:spcPts val="0"/>
              </a:spcAft>
              <a:buClr>
                <a:srgbClr val="71BE00"/>
              </a:buClr>
              <a:buSzPts val="1000"/>
              <a:buChar char="●"/>
              <a:defRPr sz="1000">
                <a:solidFill>
                  <a:srgbClr val="71BE00"/>
                </a:solidFill>
              </a:defRPr>
            </a:lvl7pPr>
            <a:lvl8pPr indent="-292100" lvl="7" marL="3657600" algn="l">
              <a:lnSpc>
                <a:spcPct val="100000"/>
              </a:lnSpc>
              <a:spcBef>
                <a:spcPts val="0"/>
              </a:spcBef>
              <a:spcAft>
                <a:spcPts val="0"/>
              </a:spcAft>
              <a:buClr>
                <a:srgbClr val="71BE00"/>
              </a:buClr>
              <a:buSzPts val="1000"/>
              <a:buChar char="○"/>
              <a:defRPr>
                <a:solidFill>
                  <a:srgbClr val="71BE00"/>
                </a:solidFill>
              </a:defRPr>
            </a:lvl8pPr>
            <a:lvl9pPr indent="-292100" lvl="8" marL="4114800" algn="l">
              <a:lnSpc>
                <a:spcPct val="100000"/>
              </a:lnSpc>
              <a:spcBef>
                <a:spcPts val="0"/>
              </a:spcBef>
              <a:spcAft>
                <a:spcPts val="0"/>
              </a:spcAft>
              <a:buClr>
                <a:srgbClr val="71BE00"/>
              </a:buClr>
              <a:buSzPts val="1000"/>
              <a:buChar char="■"/>
              <a:defRPr sz="1000">
                <a:solidFill>
                  <a:srgbClr val="71BE00"/>
                </a:solidFill>
              </a:defRPr>
            </a:lvl9pPr>
          </a:lstStyle>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Divider Layout no circle 1">
  <p:cSld name="CUSTOM_2_1_3_2_1">
    <p:bg>
      <p:bgPr>
        <a:solidFill>
          <a:schemeClr val="lt1"/>
        </a:solidFill>
      </p:bgPr>
    </p:bg>
    <p:spTree>
      <p:nvGrpSpPr>
        <p:cNvPr id="1042" name="Shape 1042"/>
        <p:cNvGrpSpPr/>
        <p:nvPr/>
      </p:nvGrpSpPr>
      <p:grpSpPr>
        <a:xfrm>
          <a:off x="0" y="0"/>
          <a:ext cx="0" cy="0"/>
          <a:chOff x="0" y="0"/>
          <a:chExt cx="0" cy="0"/>
        </a:xfrm>
      </p:grpSpPr>
      <p:sp>
        <p:nvSpPr>
          <p:cNvPr id="1043" name="Google Shape;1043;p92"/>
          <p:cNvSpPr txBox="1"/>
          <p:nvPr>
            <p:ph type="title"/>
          </p:nvPr>
        </p:nvSpPr>
        <p:spPr>
          <a:xfrm>
            <a:off x="464100" y="1925700"/>
            <a:ext cx="5182800" cy="1292100"/>
          </a:xfrm>
          <a:prstGeom prst="rect">
            <a:avLst/>
          </a:prstGeom>
          <a:noFill/>
          <a:ln>
            <a:noFill/>
          </a:ln>
        </p:spPr>
        <p:txBody>
          <a:bodyPr anchorCtr="0" anchor="ctr" bIns="0" lIns="0" spcFirstLastPara="1" rIns="0" wrap="square" tIns="0">
            <a:noAutofit/>
          </a:bodyPr>
          <a:lstStyle>
            <a:lvl1pPr lvl="0" algn="l">
              <a:lnSpc>
                <a:spcPct val="85000"/>
              </a:lnSpc>
              <a:spcBef>
                <a:spcPts val="0"/>
              </a:spcBef>
              <a:spcAft>
                <a:spcPts val="0"/>
              </a:spcAft>
              <a:buClr>
                <a:schemeClr val="accent1"/>
              </a:buClr>
              <a:buSzPts val="4800"/>
              <a:buNone/>
              <a:defRPr b="1" sz="4800">
                <a:solidFill>
                  <a:schemeClr val="accent1"/>
                </a:solidFill>
              </a:defRPr>
            </a:lvl1pPr>
            <a:lvl2pPr lvl="1" algn="l">
              <a:lnSpc>
                <a:spcPct val="85000"/>
              </a:lnSpc>
              <a:spcBef>
                <a:spcPts val="0"/>
              </a:spcBef>
              <a:spcAft>
                <a:spcPts val="0"/>
              </a:spcAft>
              <a:buClr>
                <a:schemeClr val="lt1"/>
              </a:buClr>
              <a:buSzPts val="4800"/>
              <a:buNone/>
              <a:defRPr b="1" sz="4800">
                <a:solidFill>
                  <a:schemeClr val="lt1"/>
                </a:solidFill>
              </a:defRPr>
            </a:lvl2pPr>
            <a:lvl3pPr lvl="2" algn="l">
              <a:lnSpc>
                <a:spcPct val="85000"/>
              </a:lnSpc>
              <a:spcBef>
                <a:spcPts val="0"/>
              </a:spcBef>
              <a:spcAft>
                <a:spcPts val="0"/>
              </a:spcAft>
              <a:buClr>
                <a:schemeClr val="lt1"/>
              </a:buClr>
              <a:buSzPts val="4800"/>
              <a:buNone/>
              <a:defRPr b="1" sz="4800">
                <a:solidFill>
                  <a:schemeClr val="lt1"/>
                </a:solidFill>
              </a:defRPr>
            </a:lvl3pPr>
            <a:lvl4pPr lvl="3" algn="l">
              <a:lnSpc>
                <a:spcPct val="85000"/>
              </a:lnSpc>
              <a:spcBef>
                <a:spcPts val="0"/>
              </a:spcBef>
              <a:spcAft>
                <a:spcPts val="0"/>
              </a:spcAft>
              <a:buClr>
                <a:schemeClr val="lt1"/>
              </a:buClr>
              <a:buSzPts val="4800"/>
              <a:buNone/>
              <a:defRPr b="1" sz="4800">
                <a:solidFill>
                  <a:schemeClr val="lt1"/>
                </a:solidFill>
              </a:defRPr>
            </a:lvl4pPr>
            <a:lvl5pPr lvl="4" algn="l">
              <a:lnSpc>
                <a:spcPct val="85000"/>
              </a:lnSpc>
              <a:spcBef>
                <a:spcPts val="0"/>
              </a:spcBef>
              <a:spcAft>
                <a:spcPts val="0"/>
              </a:spcAft>
              <a:buClr>
                <a:schemeClr val="lt1"/>
              </a:buClr>
              <a:buSzPts val="4800"/>
              <a:buNone/>
              <a:defRPr b="1" sz="4800">
                <a:solidFill>
                  <a:schemeClr val="lt1"/>
                </a:solidFill>
              </a:defRPr>
            </a:lvl5pPr>
            <a:lvl6pPr lvl="5" algn="l">
              <a:lnSpc>
                <a:spcPct val="85000"/>
              </a:lnSpc>
              <a:spcBef>
                <a:spcPts val="0"/>
              </a:spcBef>
              <a:spcAft>
                <a:spcPts val="0"/>
              </a:spcAft>
              <a:buClr>
                <a:schemeClr val="lt1"/>
              </a:buClr>
              <a:buSzPts val="4800"/>
              <a:buNone/>
              <a:defRPr b="1" sz="4800">
                <a:solidFill>
                  <a:schemeClr val="lt1"/>
                </a:solidFill>
              </a:defRPr>
            </a:lvl6pPr>
            <a:lvl7pPr lvl="6" algn="l">
              <a:lnSpc>
                <a:spcPct val="85000"/>
              </a:lnSpc>
              <a:spcBef>
                <a:spcPts val="0"/>
              </a:spcBef>
              <a:spcAft>
                <a:spcPts val="0"/>
              </a:spcAft>
              <a:buClr>
                <a:schemeClr val="lt1"/>
              </a:buClr>
              <a:buSzPts val="4800"/>
              <a:buNone/>
              <a:defRPr b="1" sz="4800">
                <a:solidFill>
                  <a:schemeClr val="lt1"/>
                </a:solidFill>
              </a:defRPr>
            </a:lvl7pPr>
            <a:lvl8pPr lvl="7" algn="l">
              <a:lnSpc>
                <a:spcPct val="85000"/>
              </a:lnSpc>
              <a:spcBef>
                <a:spcPts val="0"/>
              </a:spcBef>
              <a:spcAft>
                <a:spcPts val="0"/>
              </a:spcAft>
              <a:buClr>
                <a:schemeClr val="lt1"/>
              </a:buClr>
              <a:buSzPts val="4800"/>
              <a:buNone/>
              <a:defRPr b="1" sz="4800">
                <a:solidFill>
                  <a:schemeClr val="lt1"/>
                </a:solidFill>
              </a:defRPr>
            </a:lvl8pPr>
            <a:lvl9pPr lvl="8" algn="l">
              <a:lnSpc>
                <a:spcPct val="85000"/>
              </a:lnSpc>
              <a:spcBef>
                <a:spcPts val="0"/>
              </a:spcBef>
              <a:spcAft>
                <a:spcPts val="0"/>
              </a:spcAft>
              <a:buClr>
                <a:schemeClr val="lt1"/>
              </a:buClr>
              <a:buSzPts val="4800"/>
              <a:buNone/>
              <a:defRPr b="1" sz="4800">
                <a:solidFill>
                  <a:schemeClr val="lt1"/>
                </a:solidFill>
              </a:defRPr>
            </a:lvl9pPr>
          </a:lstStyle>
          <a:p/>
        </p:txBody>
      </p:sp>
      <p:sp>
        <p:nvSpPr>
          <p:cNvPr id="1044" name="Google Shape;1044;p92"/>
          <p:cNvSpPr txBox="1"/>
          <p:nvPr/>
        </p:nvSpPr>
        <p:spPr>
          <a:xfrm>
            <a:off x="540300" y="3290825"/>
            <a:ext cx="2809800" cy="3780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1045" name="Google Shape;1045;p92"/>
          <p:cNvSpPr txBox="1"/>
          <p:nvPr/>
        </p:nvSpPr>
        <p:spPr>
          <a:xfrm>
            <a:off x="540300" y="3689225"/>
            <a:ext cx="2809800" cy="2844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71BE00"/>
              </a:solidFill>
              <a:latin typeface="Arial"/>
              <a:ea typeface="Arial"/>
              <a:cs typeface="Arial"/>
              <a:sym typeface="Arial"/>
            </a:endParaRPr>
          </a:p>
        </p:txBody>
      </p:sp>
      <p:sp>
        <p:nvSpPr>
          <p:cNvPr id="1046" name="Google Shape;1046;p92"/>
          <p:cNvSpPr txBox="1"/>
          <p:nvPr/>
        </p:nvSpPr>
        <p:spPr>
          <a:xfrm>
            <a:off x="540300" y="3994025"/>
            <a:ext cx="2809800" cy="2844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71BE00"/>
              </a:solidFill>
              <a:latin typeface="Arial"/>
              <a:ea typeface="Arial"/>
              <a:cs typeface="Arial"/>
              <a:sym typeface="Arial"/>
            </a:endParaRPr>
          </a:p>
        </p:txBody>
      </p:sp>
      <p:sp>
        <p:nvSpPr>
          <p:cNvPr id="1047" name="Google Shape;1047;p92"/>
          <p:cNvSpPr txBox="1"/>
          <p:nvPr/>
        </p:nvSpPr>
        <p:spPr>
          <a:xfrm>
            <a:off x="540300" y="4298825"/>
            <a:ext cx="2809800" cy="2844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71BE00"/>
              </a:solidFill>
              <a:latin typeface="Arial"/>
              <a:ea typeface="Arial"/>
              <a:cs typeface="Arial"/>
              <a:sym typeface="Arial"/>
            </a:endParaRPr>
          </a:p>
        </p:txBody>
      </p:sp>
      <p:sp>
        <p:nvSpPr>
          <p:cNvPr id="1048" name="Google Shape;1048;p92"/>
          <p:cNvSpPr txBox="1"/>
          <p:nvPr/>
        </p:nvSpPr>
        <p:spPr>
          <a:xfrm>
            <a:off x="5721900" y="3994025"/>
            <a:ext cx="2809800" cy="2844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71BE00"/>
              </a:solidFill>
              <a:latin typeface="Arial"/>
              <a:ea typeface="Arial"/>
              <a:cs typeface="Arial"/>
              <a:sym typeface="Arial"/>
            </a:endParaRPr>
          </a:p>
        </p:txBody>
      </p:sp>
      <p:sp>
        <p:nvSpPr>
          <p:cNvPr id="1049" name="Google Shape;1049;p92"/>
          <p:cNvSpPr txBox="1"/>
          <p:nvPr/>
        </p:nvSpPr>
        <p:spPr>
          <a:xfrm>
            <a:off x="5721900" y="4298825"/>
            <a:ext cx="2809800" cy="2844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71BE00"/>
              </a:solidFill>
              <a:latin typeface="Arial"/>
              <a:ea typeface="Arial"/>
              <a:cs typeface="Arial"/>
              <a:sym typeface="Arial"/>
            </a:endParaRPr>
          </a:p>
        </p:txBody>
      </p:sp>
      <p:sp>
        <p:nvSpPr>
          <p:cNvPr id="1050" name="Google Shape;1050;p92"/>
          <p:cNvSpPr txBox="1"/>
          <p:nvPr>
            <p:ph idx="1" type="body"/>
          </p:nvPr>
        </p:nvSpPr>
        <p:spPr>
          <a:xfrm>
            <a:off x="540300" y="3290825"/>
            <a:ext cx="2809800" cy="378000"/>
          </a:xfrm>
          <a:prstGeom prst="rect">
            <a:avLst/>
          </a:prstGeom>
          <a:noFill/>
          <a:ln>
            <a:noFill/>
          </a:ln>
        </p:spPr>
        <p:txBody>
          <a:bodyPr anchorCtr="0" anchor="t" bIns="0" lIns="0" spcFirstLastPara="1" rIns="0" wrap="square" tIns="0">
            <a:noAutofit/>
          </a:bodyPr>
          <a:lstStyle>
            <a:lvl1pPr indent="-317500" lvl="0" marL="457200" algn="l">
              <a:lnSpc>
                <a:spcPct val="100000"/>
              </a:lnSpc>
              <a:spcBef>
                <a:spcPts val="0"/>
              </a:spcBef>
              <a:spcAft>
                <a:spcPts val="0"/>
              </a:spcAft>
              <a:buSzPts val="1400"/>
              <a:buChar char="●"/>
              <a:defRPr sz="1400"/>
            </a:lvl1pPr>
            <a:lvl2pPr indent="-298450" lvl="1" marL="914400" algn="l">
              <a:lnSpc>
                <a:spcPct val="100000"/>
              </a:lnSpc>
              <a:spcBef>
                <a:spcPts val="0"/>
              </a:spcBef>
              <a:spcAft>
                <a:spcPts val="0"/>
              </a:spcAft>
              <a:buSzPts val="1100"/>
              <a:buChar char="○"/>
              <a:defRPr/>
            </a:lvl2pPr>
            <a:lvl3pPr indent="-317500" lvl="2" marL="1371600" algn="l">
              <a:lnSpc>
                <a:spcPct val="100000"/>
              </a:lnSpc>
              <a:spcBef>
                <a:spcPts val="0"/>
              </a:spcBef>
              <a:spcAft>
                <a:spcPts val="0"/>
              </a:spcAft>
              <a:buSzPts val="1400"/>
              <a:buChar char="■"/>
              <a:defRPr sz="1400"/>
            </a:lvl3pPr>
            <a:lvl4pPr indent="-317500" lvl="3" marL="1828800" algn="l">
              <a:lnSpc>
                <a:spcPct val="100000"/>
              </a:lnSpc>
              <a:spcBef>
                <a:spcPts val="0"/>
              </a:spcBef>
              <a:spcAft>
                <a:spcPts val="0"/>
              </a:spcAft>
              <a:buSzPts val="1400"/>
              <a:buChar char="●"/>
              <a:defRPr sz="1400"/>
            </a:lvl4pPr>
            <a:lvl5pPr indent="-317500" lvl="4" marL="2286000" algn="l">
              <a:lnSpc>
                <a:spcPct val="100000"/>
              </a:lnSpc>
              <a:spcBef>
                <a:spcPts val="0"/>
              </a:spcBef>
              <a:spcAft>
                <a:spcPts val="0"/>
              </a:spcAft>
              <a:buSzPts val="1400"/>
              <a:buChar char="○"/>
              <a:defRPr sz="1400"/>
            </a:lvl5pPr>
            <a:lvl6pPr indent="-317500" lvl="5" marL="2743200" algn="l">
              <a:lnSpc>
                <a:spcPct val="100000"/>
              </a:lnSpc>
              <a:spcBef>
                <a:spcPts val="0"/>
              </a:spcBef>
              <a:spcAft>
                <a:spcPts val="0"/>
              </a:spcAft>
              <a:buSzPts val="1400"/>
              <a:buChar char="■"/>
              <a:defRPr/>
            </a:lvl6pPr>
            <a:lvl7pPr indent="-317500" lvl="6" marL="3200400" algn="l">
              <a:lnSpc>
                <a:spcPct val="100000"/>
              </a:lnSpc>
              <a:spcBef>
                <a:spcPts val="0"/>
              </a:spcBef>
              <a:spcAft>
                <a:spcPts val="0"/>
              </a:spcAft>
              <a:buSzPts val="1400"/>
              <a:buChar char="●"/>
              <a:defRPr sz="1400"/>
            </a:lvl7pPr>
            <a:lvl8pPr indent="-317500" lvl="7" marL="3657600" algn="l">
              <a:lnSpc>
                <a:spcPct val="100000"/>
              </a:lnSpc>
              <a:spcBef>
                <a:spcPts val="0"/>
              </a:spcBef>
              <a:spcAft>
                <a:spcPts val="0"/>
              </a:spcAft>
              <a:buSzPts val="1400"/>
              <a:buChar char="○"/>
              <a:defRPr sz="1400"/>
            </a:lvl8pPr>
            <a:lvl9pPr indent="-317500" lvl="8" marL="4114800" algn="l">
              <a:lnSpc>
                <a:spcPct val="100000"/>
              </a:lnSpc>
              <a:spcBef>
                <a:spcPts val="0"/>
              </a:spcBef>
              <a:spcAft>
                <a:spcPts val="0"/>
              </a:spcAft>
              <a:buClr>
                <a:schemeClr val="accent1"/>
              </a:buClr>
              <a:buSzPts val="1400"/>
              <a:buChar char="■"/>
              <a:defRPr sz="1400">
                <a:solidFill>
                  <a:schemeClr val="accent1"/>
                </a:solidFill>
              </a:defRPr>
            </a:lvl9pPr>
          </a:lstStyle>
          <a:p/>
        </p:txBody>
      </p:sp>
      <p:sp>
        <p:nvSpPr>
          <p:cNvPr id="1051" name="Google Shape;1051;p92"/>
          <p:cNvSpPr txBox="1"/>
          <p:nvPr>
            <p:ph idx="2" type="body"/>
          </p:nvPr>
        </p:nvSpPr>
        <p:spPr>
          <a:xfrm>
            <a:off x="540300" y="3689225"/>
            <a:ext cx="2809800" cy="284400"/>
          </a:xfrm>
          <a:prstGeom prst="rect">
            <a:avLst/>
          </a:prstGeom>
          <a:noFill/>
          <a:ln>
            <a:noFill/>
          </a:ln>
        </p:spPr>
        <p:txBody>
          <a:bodyPr anchorCtr="0" anchor="t" bIns="0" lIns="0" spcFirstLastPara="1" rIns="0" wrap="square" tIns="0">
            <a:noAutofit/>
          </a:bodyPr>
          <a:lstStyle>
            <a:lvl1pPr indent="-304800" lvl="0" marL="457200" algn="l">
              <a:lnSpc>
                <a:spcPct val="100000"/>
              </a:lnSpc>
              <a:spcBef>
                <a:spcPts val="0"/>
              </a:spcBef>
              <a:spcAft>
                <a:spcPts val="0"/>
              </a:spcAft>
              <a:buClr>
                <a:srgbClr val="71BE00"/>
              </a:buClr>
              <a:buSzPts val="1200"/>
              <a:buChar char="●"/>
              <a:defRPr sz="1200">
                <a:solidFill>
                  <a:srgbClr val="71BE00"/>
                </a:solidFill>
              </a:defRPr>
            </a:lvl1pPr>
            <a:lvl2pPr indent="-304800" lvl="1" marL="914400" algn="l">
              <a:lnSpc>
                <a:spcPct val="100000"/>
              </a:lnSpc>
              <a:spcBef>
                <a:spcPts val="0"/>
              </a:spcBef>
              <a:spcAft>
                <a:spcPts val="0"/>
              </a:spcAft>
              <a:buClr>
                <a:srgbClr val="71BE00"/>
              </a:buClr>
              <a:buSzPts val="1200"/>
              <a:buChar char="○"/>
              <a:defRPr sz="1200">
                <a:solidFill>
                  <a:srgbClr val="71BE00"/>
                </a:solidFill>
              </a:defRPr>
            </a:lvl2pPr>
            <a:lvl3pPr indent="-304800" lvl="2" marL="1371600" algn="l">
              <a:lnSpc>
                <a:spcPct val="100000"/>
              </a:lnSpc>
              <a:spcBef>
                <a:spcPts val="0"/>
              </a:spcBef>
              <a:spcAft>
                <a:spcPts val="0"/>
              </a:spcAft>
              <a:buClr>
                <a:srgbClr val="71BE00"/>
              </a:buClr>
              <a:buSzPts val="1200"/>
              <a:buChar char="■"/>
              <a:defRPr>
                <a:solidFill>
                  <a:srgbClr val="71BE00"/>
                </a:solidFill>
              </a:defRPr>
            </a:lvl3pPr>
            <a:lvl4pPr indent="-304800" lvl="3" marL="1828800" algn="l">
              <a:lnSpc>
                <a:spcPct val="100000"/>
              </a:lnSpc>
              <a:spcBef>
                <a:spcPts val="0"/>
              </a:spcBef>
              <a:spcAft>
                <a:spcPts val="0"/>
              </a:spcAft>
              <a:buClr>
                <a:srgbClr val="71BE00"/>
              </a:buClr>
              <a:buSzPts val="1200"/>
              <a:buChar char="●"/>
              <a:defRPr sz="1200">
                <a:solidFill>
                  <a:srgbClr val="71BE00"/>
                </a:solidFill>
              </a:defRPr>
            </a:lvl4pPr>
            <a:lvl5pPr indent="-304800" lvl="4" marL="2286000" algn="l">
              <a:lnSpc>
                <a:spcPct val="100000"/>
              </a:lnSpc>
              <a:spcBef>
                <a:spcPts val="0"/>
              </a:spcBef>
              <a:spcAft>
                <a:spcPts val="0"/>
              </a:spcAft>
              <a:buClr>
                <a:srgbClr val="71BE00"/>
              </a:buClr>
              <a:buSzPts val="1200"/>
              <a:buChar char="○"/>
              <a:defRPr sz="1200">
                <a:solidFill>
                  <a:srgbClr val="71BE00"/>
                </a:solidFill>
              </a:defRPr>
            </a:lvl5pPr>
            <a:lvl6pPr indent="-304800" lvl="5" marL="2743200" algn="l">
              <a:lnSpc>
                <a:spcPct val="100000"/>
              </a:lnSpc>
              <a:spcBef>
                <a:spcPts val="0"/>
              </a:spcBef>
              <a:spcAft>
                <a:spcPts val="0"/>
              </a:spcAft>
              <a:buClr>
                <a:srgbClr val="71BE00"/>
              </a:buClr>
              <a:buSzPts val="1200"/>
              <a:buChar char="■"/>
              <a:defRPr sz="1200">
                <a:solidFill>
                  <a:srgbClr val="71BE00"/>
                </a:solidFill>
              </a:defRPr>
            </a:lvl6pPr>
            <a:lvl7pPr indent="-304800" lvl="6" marL="3200400" algn="l">
              <a:lnSpc>
                <a:spcPct val="100000"/>
              </a:lnSpc>
              <a:spcBef>
                <a:spcPts val="0"/>
              </a:spcBef>
              <a:spcAft>
                <a:spcPts val="0"/>
              </a:spcAft>
              <a:buClr>
                <a:srgbClr val="71BE00"/>
              </a:buClr>
              <a:buSzPts val="1200"/>
              <a:buChar char="●"/>
              <a:defRPr>
                <a:solidFill>
                  <a:srgbClr val="71BE00"/>
                </a:solidFill>
              </a:defRPr>
            </a:lvl7pPr>
            <a:lvl8pPr indent="-304800" lvl="7" marL="3657600" algn="l">
              <a:lnSpc>
                <a:spcPct val="100000"/>
              </a:lnSpc>
              <a:spcBef>
                <a:spcPts val="0"/>
              </a:spcBef>
              <a:spcAft>
                <a:spcPts val="0"/>
              </a:spcAft>
              <a:buClr>
                <a:srgbClr val="71BE00"/>
              </a:buClr>
              <a:buSzPts val="1200"/>
              <a:buChar char="○"/>
              <a:defRPr sz="1200">
                <a:solidFill>
                  <a:srgbClr val="71BE00"/>
                </a:solidFill>
              </a:defRPr>
            </a:lvl8pPr>
            <a:lvl9pPr indent="-304800" lvl="8" marL="4114800" algn="l">
              <a:lnSpc>
                <a:spcPct val="100000"/>
              </a:lnSpc>
              <a:spcBef>
                <a:spcPts val="0"/>
              </a:spcBef>
              <a:spcAft>
                <a:spcPts val="0"/>
              </a:spcAft>
              <a:buClr>
                <a:srgbClr val="71BE00"/>
              </a:buClr>
              <a:buSzPts val="1200"/>
              <a:buChar char="■"/>
              <a:defRPr sz="1200">
                <a:solidFill>
                  <a:srgbClr val="71BE00"/>
                </a:solidFill>
              </a:defRPr>
            </a:lvl9pPr>
          </a:lstStyle>
          <a:p/>
        </p:txBody>
      </p:sp>
      <p:sp>
        <p:nvSpPr>
          <p:cNvPr id="1052" name="Google Shape;1052;p92"/>
          <p:cNvSpPr txBox="1"/>
          <p:nvPr>
            <p:ph idx="3" type="body"/>
          </p:nvPr>
        </p:nvSpPr>
        <p:spPr>
          <a:xfrm>
            <a:off x="540300" y="3994025"/>
            <a:ext cx="2809800" cy="284400"/>
          </a:xfrm>
          <a:prstGeom prst="rect">
            <a:avLst/>
          </a:prstGeom>
          <a:noFill/>
          <a:ln>
            <a:noFill/>
          </a:ln>
        </p:spPr>
        <p:txBody>
          <a:bodyPr anchorCtr="0" anchor="t" bIns="0" lIns="0" spcFirstLastPara="1" rIns="0" wrap="square" tIns="0">
            <a:noAutofit/>
          </a:bodyPr>
          <a:lstStyle>
            <a:lvl1pPr indent="-292100" lvl="0" marL="457200" algn="l">
              <a:lnSpc>
                <a:spcPct val="100000"/>
              </a:lnSpc>
              <a:spcBef>
                <a:spcPts val="0"/>
              </a:spcBef>
              <a:spcAft>
                <a:spcPts val="0"/>
              </a:spcAft>
              <a:buClr>
                <a:srgbClr val="71BE00"/>
              </a:buClr>
              <a:buSzPts val="1000"/>
              <a:buChar char="●"/>
              <a:defRPr sz="1000">
                <a:solidFill>
                  <a:srgbClr val="71BE00"/>
                </a:solidFill>
              </a:defRPr>
            </a:lvl1pPr>
            <a:lvl2pPr indent="-292100" lvl="1" marL="914400" algn="l">
              <a:lnSpc>
                <a:spcPct val="100000"/>
              </a:lnSpc>
              <a:spcBef>
                <a:spcPts val="0"/>
              </a:spcBef>
              <a:spcAft>
                <a:spcPts val="0"/>
              </a:spcAft>
              <a:buClr>
                <a:srgbClr val="71BE00"/>
              </a:buClr>
              <a:buSzPts val="1000"/>
              <a:buChar char="○"/>
              <a:defRPr sz="1000">
                <a:solidFill>
                  <a:srgbClr val="71BE00"/>
                </a:solidFill>
              </a:defRPr>
            </a:lvl2pPr>
            <a:lvl3pPr indent="-292100" lvl="2" marL="1371600" algn="l">
              <a:lnSpc>
                <a:spcPct val="100000"/>
              </a:lnSpc>
              <a:spcBef>
                <a:spcPts val="0"/>
              </a:spcBef>
              <a:spcAft>
                <a:spcPts val="0"/>
              </a:spcAft>
              <a:buClr>
                <a:srgbClr val="71BE00"/>
              </a:buClr>
              <a:buSzPts val="1000"/>
              <a:buChar char="■"/>
              <a:defRPr sz="1000">
                <a:solidFill>
                  <a:srgbClr val="71BE00"/>
                </a:solidFill>
              </a:defRPr>
            </a:lvl3pPr>
            <a:lvl4pPr indent="-292100" lvl="3" marL="1828800" algn="l">
              <a:lnSpc>
                <a:spcPct val="100000"/>
              </a:lnSpc>
              <a:spcBef>
                <a:spcPts val="0"/>
              </a:spcBef>
              <a:spcAft>
                <a:spcPts val="0"/>
              </a:spcAft>
              <a:buClr>
                <a:srgbClr val="71BE00"/>
              </a:buClr>
              <a:buSzPts val="1000"/>
              <a:buChar char="●"/>
              <a:defRPr sz="1000">
                <a:solidFill>
                  <a:srgbClr val="71BE00"/>
                </a:solidFill>
              </a:defRPr>
            </a:lvl4pPr>
            <a:lvl5pPr indent="-292100" lvl="4" marL="2286000" algn="l">
              <a:lnSpc>
                <a:spcPct val="100000"/>
              </a:lnSpc>
              <a:spcBef>
                <a:spcPts val="0"/>
              </a:spcBef>
              <a:spcAft>
                <a:spcPts val="0"/>
              </a:spcAft>
              <a:buClr>
                <a:srgbClr val="71BE00"/>
              </a:buClr>
              <a:buSzPts val="1000"/>
              <a:buChar char="○"/>
              <a:defRPr sz="1000">
                <a:solidFill>
                  <a:srgbClr val="71BE00"/>
                </a:solidFill>
              </a:defRPr>
            </a:lvl5pPr>
            <a:lvl6pPr indent="-292100" lvl="5" marL="2743200" algn="l">
              <a:lnSpc>
                <a:spcPct val="100000"/>
              </a:lnSpc>
              <a:spcBef>
                <a:spcPts val="0"/>
              </a:spcBef>
              <a:spcAft>
                <a:spcPts val="0"/>
              </a:spcAft>
              <a:buClr>
                <a:srgbClr val="71BE00"/>
              </a:buClr>
              <a:buSzPts val="1000"/>
              <a:buChar char="■"/>
              <a:defRPr sz="1000">
                <a:solidFill>
                  <a:srgbClr val="71BE00"/>
                </a:solidFill>
              </a:defRPr>
            </a:lvl6pPr>
            <a:lvl7pPr indent="-292100" lvl="6" marL="3200400" algn="l">
              <a:lnSpc>
                <a:spcPct val="100000"/>
              </a:lnSpc>
              <a:spcBef>
                <a:spcPts val="0"/>
              </a:spcBef>
              <a:spcAft>
                <a:spcPts val="0"/>
              </a:spcAft>
              <a:buClr>
                <a:srgbClr val="71BE00"/>
              </a:buClr>
              <a:buSzPts val="1000"/>
              <a:buChar char="●"/>
              <a:defRPr sz="1000">
                <a:solidFill>
                  <a:srgbClr val="71BE00"/>
                </a:solidFill>
              </a:defRPr>
            </a:lvl7pPr>
            <a:lvl8pPr indent="-292100" lvl="7" marL="3657600" algn="l">
              <a:lnSpc>
                <a:spcPct val="100000"/>
              </a:lnSpc>
              <a:spcBef>
                <a:spcPts val="0"/>
              </a:spcBef>
              <a:spcAft>
                <a:spcPts val="0"/>
              </a:spcAft>
              <a:buClr>
                <a:srgbClr val="71BE00"/>
              </a:buClr>
              <a:buSzPts val="1000"/>
              <a:buChar char="○"/>
              <a:defRPr>
                <a:solidFill>
                  <a:srgbClr val="71BE00"/>
                </a:solidFill>
              </a:defRPr>
            </a:lvl8pPr>
            <a:lvl9pPr indent="-292100" lvl="8" marL="4114800" algn="l">
              <a:lnSpc>
                <a:spcPct val="100000"/>
              </a:lnSpc>
              <a:spcBef>
                <a:spcPts val="0"/>
              </a:spcBef>
              <a:spcAft>
                <a:spcPts val="0"/>
              </a:spcAft>
              <a:buClr>
                <a:srgbClr val="71BE00"/>
              </a:buClr>
              <a:buSzPts val="1000"/>
              <a:buChar char="■"/>
              <a:defRPr sz="1000">
                <a:solidFill>
                  <a:srgbClr val="71BE00"/>
                </a:solidFill>
              </a:defRPr>
            </a:lvl9pPr>
          </a:lstStyle>
          <a:p/>
        </p:txBody>
      </p:sp>
      <p:sp>
        <p:nvSpPr>
          <p:cNvPr id="1053" name="Google Shape;1053;p92"/>
          <p:cNvSpPr txBox="1"/>
          <p:nvPr>
            <p:ph idx="4" type="body"/>
          </p:nvPr>
        </p:nvSpPr>
        <p:spPr>
          <a:xfrm>
            <a:off x="540300" y="4298825"/>
            <a:ext cx="2809800" cy="284400"/>
          </a:xfrm>
          <a:prstGeom prst="rect">
            <a:avLst/>
          </a:prstGeom>
          <a:noFill/>
          <a:ln>
            <a:noFill/>
          </a:ln>
        </p:spPr>
        <p:txBody>
          <a:bodyPr anchorCtr="0" anchor="t" bIns="0" lIns="0" spcFirstLastPara="1" rIns="0" wrap="square" tIns="0">
            <a:noAutofit/>
          </a:bodyPr>
          <a:lstStyle>
            <a:lvl1pPr indent="-292100" lvl="0" marL="457200" algn="l">
              <a:lnSpc>
                <a:spcPct val="100000"/>
              </a:lnSpc>
              <a:spcBef>
                <a:spcPts val="0"/>
              </a:spcBef>
              <a:spcAft>
                <a:spcPts val="0"/>
              </a:spcAft>
              <a:buClr>
                <a:srgbClr val="71BE00"/>
              </a:buClr>
              <a:buSzPts val="1000"/>
              <a:buChar char="●"/>
              <a:defRPr sz="1000">
                <a:solidFill>
                  <a:srgbClr val="71BE00"/>
                </a:solidFill>
              </a:defRPr>
            </a:lvl1pPr>
            <a:lvl2pPr indent="-292100" lvl="1" marL="914400" algn="l">
              <a:lnSpc>
                <a:spcPct val="100000"/>
              </a:lnSpc>
              <a:spcBef>
                <a:spcPts val="0"/>
              </a:spcBef>
              <a:spcAft>
                <a:spcPts val="0"/>
              </a:spcAft>
              <a:buClr>
                <a:srgbClr val="71BE00"/>
              </a:buClr>
              <a:buSzPts val="1000"/>
              <a:buChar char="○"/>
              <a:defRPr sz="1000">
                <a:solidFill>
                  <a:srgbClr val="71BE00"/>
                </a:solidFill>
              </a:defRPr>
            </a:lvl2pPr>
            <a:lvl3pPr indent="-292100" lvl="2" marL="1371600" algn="l">
              <a:lnSpc>
                <a:spcPct val="100000"/>
              </a:lnSpc>
              <a:spcBef>
                <a:spcPts val="0"/>
              </a:spcBef>
              <a:spcAft>
                <a:spcPts val="0"/>
              </a:spcAft>
              <a:buClr>
                <a:srgbClr val="71BE00"/>
              </a:buClr>
              <a:buSzPts val="1000"/>
              <a:buChar char="■"/>
              <a:defRPr sz="1000">
                <a:solidFill>
                  <a:srgbClr val="71BE00"/>
                </a:solidFill>
              </a:defRPr>
            </a:lvl3pPr>
            <a:lvl4pPr indent="-292100" lvl="3" marL="1828800" algn="l">
              <a:lnSpc>
                <a:spcPct val="100000"/>
              </a:lnSpc>
              <a:spcBef>
                <a:spcPts val="0"/>
              </a:spcBef>
              <a:spcAft>
                <a:spcPts val="0"/>
              </a:spcAft>
              <a:buClr>
                <a:srgbClr val="71BE00"/>
              </a:buClr>
              <a:buSzPts val="1000"/>
              <a:buChar char="●"/>
              <a:defRPr sz="1000">
                <a:solidFill>
                  <a:srgbClr val="71BE00"/>
                </a:solidFill>
              </a:defRPr>
            </a:lvl4pPr>
            <a:lvl5pPr indent="-292100" lvl="4" marL="2286000" algn="l">
              <a:lnSpc>
                <a:spcPct val="100000"/>
              </a:lnSpc>
              <a:spcBef>
                <a:spcPts val="0"/>
              </a:spcBef>
              <a:spcAft>
                <a:spcPts val="0"/>
              </a:spcAft>
              <a:buClr>
                <a:srgbClr val="71BE00"/>
              </a:buClr>
              <a:buSzPts val="1000"/>
              <a:buChar char="○"/>
              <a:defRPr sz="1000">
                <a:solidFill>
                  <a:srgbClr val="71BE00"/>
                </a:solidFill>
              </a:defRPr>
            </a:lvl5pPr>
            <a:lvl6pPr indent="-292100" lvl="5" marL="2743200" algn="l">
              <a:lnSpc>
                <a:spcPct val="100000"/>
              </a:lnSpc>
              <a:spcBef>
                <a:spcPts val="0"/>
              </a:spcBef>
              <a:spcAft>
                <a:spcPts val="0"/>
              </a:spcAft>
              <a:buClr>
                <a:srgbClr val="71BE00"/>
              </a:buClr>
              <a:buSzPts val="1000"/>
              <a:buChar char="■"/>
              <a:defRPr sz="1000">
                <a:solidFill>
                  <a:srgbClr val="71BE00"/>
                </a:solidFill>
              </a:defRPr>
            </a:lvl6pPr>
            <a:lvl7pPr indent="-292100" lvl="6" marL="3200400" algn="l">
              <a:lnSpc>
                <a:spcPct val="100000"/>
              </a:lnSpc>
              <a:spcBef>
                <a:spcPts val="0"/>
              </a:spcBef>
              <a:spcAft>
                <a:spcPts val="0"/>
              </a:spcAft>
              <a:buClr>
                <a:srgbClr val="71BE00"/>
              </a:buClr>
              <a:buSzPts val="1000"/>
              <a:buChar char="●"/>
              <a:defRPr sz="1000">
                <a:solidFill>
                  <a:srgbClr val="71BE00"/>
                </a:solidFill>
              </a:defRPr>
            </a:lvl7pPr>
            <a:lvl8pPr indent="-292100" lvl="7" marL="3657600" algn="l">
              <a:lnSpc>
                <a:spcPct val="100000"/>
              </a:lnSpc>
              <a:spcBef>
                <a:spcPts val="0"/>
              </a:spcBef>
              <a:spcAft>
                <a:spcPts val="0"/>
              </a:spcAft>
              <a:buClr>
                <a:srgbClr val="71BE00"/>
              </a:buClr>
              <a:buSzPts val="1000"/>
              <a:buChar char="○"/>
              <a:defRPr>
                <a:solidFill>
                  <a:srgbClr val="71BE00"/>
                </a:solidFill>
              </a:defRPr>
            </a:lvl8pPr>
            <a:lvl9pPr indent="-292100" lvl="8" marL="4114800" algn="l">
              <a:lnSpc>
                <a:spcPct val="100000"/>
              </a:lnSpc>
              <a:spcBef>
                <a:spcPts val="0"/>
              </a:spcBef>
              <a:spcAft>
                <a:spcPts val="0"/>
              </a:spcAft>
              <a:buClr>
                <a:srgbClr val="71BE00"/>
              </a:buClr>
              <a:buSzPts val="1000"/>
              <a:buChar char="■"/>
              <a:defRPr sz="1000">
                <a:solidFill>
                  <a:srgbClr val="71BE00"/>
                </a:solidFill>
              </a:defRPr>
            </a:lvl9pPr>
          </a:lstStyle>
          <a:p/>
        </p:txBody>
      </p:sp>
      <p:sp>
        <p:nvSpPr>
          <p:cNvPr id="1054" name="Google Shape;1054;p92"/>
          <p:cNvSpPr txBox="1"/>
          <p:nvPr>
            <p:ph idx="5" type="body"/>
          </p:nvPr>
        </p:nvSpPr>
        <p:spPr>
          <a:xfrm>
            <a:off x="5721900" y="3994025"/>
            <a:ext cx="2809800" cy="284400"/>
          </a:xfrm>
          <a:prstGeom prst="rect">
            <a:avLst/>
          </a:prstGeom>
          <a:noFill/>
          <a:ln>
            <a:noFill/>
          </a:ln>
        </p:spPr>
        <p:txBody>
          <a:bodyPr anchorCtr="0" anchor="t" bIns="0" lIns="0" spcFirstLastPara="1" rIns="0" wrap="square" tIns="0">
            <a:noAutofit/>
          </a:bodyPr>
          <a:lstStyle>
            <a:lvl1pPr indent="-292100" lvl="0" marL="457200" algn="l">
              <a:lnSpc>
                <a:spcPct val="100000"/>
              </a:lnSpc>
              <a:spcBef>
                <a:spcPts val="0"/>
              </a:spcBef>
              <a:spcAft>
                <a:spcPts val="0"/>
              </a:spcAft>
              <a:buClr>
                <a:srgbClr val="71BE00"/>
              </a:buClr>
              <a:buSzPts val="1000"/>
              <a:buChar char="●"/>
              <a:defRPr sz="1000">
                <a:solidFill>
                  <a:srgbClr val="71BE00"/>
                </a:solidFill>
              </a:defRPr>
            </a:lvl1pPr>
            <a:lvl2pPr indent="-292100" lvl="1" marL="914400" algn="l">
              <a:lnSpc>
                <a:spcPct val="100000"/>
              </a:lnSpc>
              <a:spcBef>
                <a:spcPts val="0"/>
              </a:spcBef>
              <a:spcAft>
                <a:spcPts val="0"/>
              </a:spcAft>
              <a:buClr>
                <a:srgbClr val="71BE00"/>
              </a:buClr>
              <a:buSzPts val="1000"/>
              <a:buChar char="○"/>
              <a:defRPr sz="1000">
                <a:solidFill>
                  <a:srgbClr val="71BE00"/>
                </a:solidFill>
              </a:defRPr>
            </a:lvl2pPr>
            <a:lvl3pPr indent="-292100" lvl="2" marL="1371600" algn="l">
              <a:lnSpc>
                <a:spcPct val="100000"/>
              </a:lnSpc>
              <a:spcBef>
                <a:spcPts val="0"/>
              </a:spcBef>
              <a:spcAft>
                <a:spcPts val="0"/>
              </a:spcAft>
              <a:buClr>
                <a:srgbClr val="71BE00"/>
              </a:buClr>
              <a:buSzPts val="1000"/>
              <a:buChar char="■"/>
              <a:defRPr sz="1000">
                <a:solidFill>
                  <a:srgbClr val="71BE00"/>
                </a:solidFill>
              </a:defRPr>
            </a:lvl3pPr>
            <a:lvl4pPr indent="-292100" lvl="3" marL="1828800" algn="l">
              <a:lnSpc>
                <a:spcPct val="100000"/>
              </a:lnSpc>
              <a:spcBef>
                <a:spcPts val="0"/>
              </a:spcBef>
              <a:spcAft>
                <a:spcPts val="0"/>
              </a:spcAft>
              <a:buClr>
                <a:srgbClr val="71BE00"/>
              </a:buClr>
              <a:buSzPts val="1000"/>
              <a:buChar char="●"/>
              <a:defRPr sz="1000">
                <a:solidFill>
                  <a:srgbClr val="71BE00"/>
                </a:solidFill>
              </a:defRPr>
            </a:lvl4pPr>
            <a:lvl5pPr indent="-292100" lvl="4" marL="2286000" algn="l">
              <a:lnSpc>
                <a:spcPct val="100000"/>
              </a:lnSpc>
              <a:spcBef>
                <a:spcPts val="0"/>
              </a:spcBef>
              <a:spcAft>
                <a:spcPts val="0"/>
              </a:spcAft>
              <a:buClr>
                <a:srgbClr val="71BE00"/>
              </a:buClr>
              <a:buSzPts val="1000"/>
              <a:buChar char="○"/>
              <a:defRPr sz="1000">
                <a:solidFill>
                  <a:srgbClr val="71BE00"/>
                </a:solidFill>
              </a:defRPr>
            </a:lvl5pPr>
            <a:lvl6pPr indent="-292100" lvl="5" marL="2743200" algn="l">
              <a:lnSpc>
                <a:spcPct val="100000"/>
              </a:lnSpc>
              <a:spcBef>
                <a:spcPts val="0"/>
              </a:spcBef>
              <a:spcAft>
                <a:spcPts val="0"/>
              </a:spcAft>
              <a:buClr>
                <a:srgbClr val="71BE00"/>
              </a:buClr>
              <a:buSzPts val="1000"/>
              <a:buChar char="■"/>
              <a:defRPr sz="1000">
                <a:solidFill>
                  <a:srgbClr val="71BE00"/>
                </a:solidFill>
              </a:defRPr>
            </a:lvl6pPr>
            <a:lvl7pPr indent="-292100" lvl="6" marL="3200400" algn="l">
              <a:lnSpc>
                <a:spcPct val="100000"/>
              </a:lnSpc>
              <a:spcBef>
                <a:spcPts val="0"/>
              </a:spcBef>
              <a:spcAft>
                <a:spcPts val="0"/>
              </a:spcAft>
              <a:buClr>
                <a:srgbClr val="71BE00"/>
              </a:buClr>
              <a:buSzPts val="1000"/>
              <a:buChar char="●"/>
              <a:defRPr sz="1000">
                <a:solidFill>
                  <a:srgbClr val="71BE00"/>
                </a:solidFill>
              </a:defRPr>
            </a:lvl7pPr>
            <a:lvl8pPr indent="-292100" lvl="7" marL="3657600" algn="l">
              <a:lnSpc>
                <a:spcPct val="100000"/>
              </a:lnSpc>
              <a:spcBef>
                <a:spcPts val="0"/>
              </a:spcBef>
              <a:spcAft>
                <a:spcPts val="0"/>
              </a:spcAft>
              <a:buClr>
                <a:srgbClr val="71BE00"/>
              </a:buClr>
              <a:buSzPts val="1000"/>
              <a:buChar char="○"/>
              <a:defRPr>
                <a:solidFill>
                  <a:srgbClr val="71BE00"/>
                </a:solidFill>
              </a:defRPr>
            </a:lvl8pPr>
            <a:lvl9pPr indent="-292100" lvl="8" marL="4114800" algn="l">
              <a:lnSpc>
                <a:spcPct val="100000"/>
              </a:lnSpc>
              <a:spcBef>
                <a:spcPts val="0"/>
              </a:spcBef>
              <a:spcAft>
                <a:spcPts val="0"/>
              </a:spcAft>
              <a:buClr>
                <a:srgbClr val="71BE00"/>
              </a:buClr>
              <a:buSzPts val="1000"/>
              <a:buChar char="■"/>
              <a:defRPr sz="1000">
                <a:solidFill>
                  <a:srgbClr val="71BE00"/>
                </a:solidFill>
              </a:defRPr>
            </a:lvl9pPr>
          </a:lstStyle>
          <a:p/>
        </p:txBody>
      </p:sp>
      <p:sp>
        <p:nvSpPr>
          <p:cNvPr id="1055" name="Google Shape;1055;p92"/>
          <p:cNvSpPr txBox="1"/>
          <p:nvPr>
            <p:ph idx="6" type="body"/>
          </p:nvPr>
        </p:nvSpPr>
        <p:spPr>
          <a:xfrm>
            <a:off x="5721900" y="4298825"/>
            <a:ext cx="2809800" cy="284400"/>
          </a:xfrm>
          <a:prstGeom prst="rect">
            <a:avLst/>
          </a:prstGeom>
          <a:noFill/>
          <a:ln>
            <a:noFill/>
          </a:ln>
        </p:spPr>
        <p:txBody>
          <a:bodyPr anchorCtr="0" anchor="t" bIns="0" lIns="0" spcFirstLastPara="1" rIns="0" wrap="square" tIns="0">
            <a:noAutofit/>
          </a:bodyPr>
          <a:lstStyle>
            <a:lvl1pPr indent="-292100" lvl="0" marL="457200" algn="l">
              <a:lnSpc>
                <a:spcPct val="100000"/>
              </a:lnSpc>
              <a:spcBef>
                <a:spcPts val="0"/>
              </a:spcBef>
              <a:spcAft>
                <a:spcPts val="0"/>
              </a:spcAft>
              <a:buClr>
                <a:srgbClr val="71BE00"/>
              </a:buClr>
              <a:buSzPts val="1000"/>
              <a:buChar char="●"/>
              <a:defRPr sz="1000">
                <a:solidFill>
                  <a:srgbClr val="71BE00"/>
                </a:solidFill>
              </a:defRPr>
            </a:lvl1pPr>
            <a:lvl2pPr indent="-292100" lvl="1" marL="914400" algn="l">
              <a:lnSpc>
                <a:spcPct val="100000"/>
              </a:lnSpc>
              <a:spcBef>
                <a:spcPts val="0"/>
              </a:spcBef>
              <a:spcAft>
                <a:spcPts val="0"/>
              </a:spcAft>
              <a:buClr>
                <a:srgbClr val="71BE00"/>
              </a:buClr>
              <a:buSzPts val="1000"/>
              <a:buChar char="○"/>
              <a:defRPr sz="1000">
                <a:solidFill>
                  <a:srgbClr val="71BE00"/>
                </a:solidFill>
              </a:defRPr>
            </a:lvl2pPr>
            <a:lvl3pPr indent="-292100" lvl="2" marL="1371600" algn="l">
              <a:lnSpc>
                <a:spcPct val="100000"/>
              </a:lnSpc>
              <a:spcBef>
                <a:spcPts val="0"/>
              </a:spcBef>
              <a:spcAft>
                <a:spcPts val="0"/>
              </a:spcAft>
              <a:buClr>
                <a:srgbClr val="71BE00"/>
              </a:buClr>
              <a:buSzPts val="1000"/>
              <a:buChar char="■"/>
              <a:defRPr sz="1000">
                <a:solidFill>
                  <a:srgbClr val="71BE00"/>
                </a:solidFill>
              </a:defRPr>
            </a:lvl3pPr>
            <a:lvl4pPr indent="-292100" lvl="3" marL="1828800" algn="l">
              <a:lnSpc>
                <a:spcPct val="100000"/>
              </a:lnSpc>
              <a:spcBef>
                <a:spcPts val="0"/>
              </a:spcBef>
              <a:spcAft>
                <a:spcPts val="0"/>
              </a:spcAft>
              <a:buClr>
                <a:srgbClr val="71BE00"/>
              </a:buClr>
              <a:buSzPts val="1000"/>
              <a:buChar char="●"/>
              <a:defRPr sz="1000">
                <a:solidFill>
                  <a:srgbClr val="71BE00"/>
                </a:solidFill>
              </a:defRPr>
            </a:lvl4pPr>
            <a:lvl5pPr indent="-292100" lvl="4" marL="2286000" algn="l">
              <a:lnSpc>
                <a:spcPct val="100000"/>
              </a:lnSpc>
              <a:spcBef>
                <a:spcPts val="0"/>
              </a:spcBef>
              <a:spcAft>
                <a:spcPts val="0"/>
              </a:spcAft>
              <a:buClr>
                <a:srgbClr val="71BE00"/>
              </a:buClr>
              <a:buSzPts val="1000"/>
              <a:buChar char="○"/>
              <a:defRPr sz="1000">
                <a:solidFill>
                  <a:srgbClr val="71BE00"/>
                </a:solidFill>
              </a:defRPr>
            </a:lvl5pPr>
            <a:lvl6pPr indent="-292100" lvl="5" marL="2743200" algn="l">
              <a:lnSpc>
                <a:spcPct val="100000"/>
              </a:lnSpc>
              <a:spcBef>
                <a:spcPts val="0"/>
              </a:spcBef>
              <a:spcAft>
                <a:spcPts val="0"/>
              </a:spcAft>
              <a:buClr>
                <a:srgbClr val="71BE00"/>
              </a:buClr>
              <a:buSzPts val="1000"/>
              <a:buChar char="■"/>
              <a:defRPr sz="1000">
                <a:solidFill>
                  <a:srgbClr val="71BE00"/>
                </a:solidFill>
              </a:defRPr>
            </a:lvl6pPr>
            <a:lvl7pPr indent="-292100" lvl="6" marL="3200400" algn="l">
              <a:lnSpc>
                <a:spcPct val="100000"/>
              </a:lnSpc>
              <a:spcBef>
                <a:spcPts val="0"/>
              </a:spcBef>
              <a:spcAft>
                <a:spcPts val="0"/>
              </a:spcAft>
              <a:buClr>
                <a:srgbClr val="71BE00"/>
              </a:buClr>
              <a:buSzPts val="1000"/>
              <a:buChar char="●"/>
              <a:defRPr sz="1000">
                <a:solidFill>
                  <a:srgbClr val="71BE00"/>
                </a:solidFill>
              </a:defRPr>
            </a:lvl7pPr>
            <a:lvl8pPr indent="-292100" lvl="7" marL="3657600" algn="l">
              <a:lnSpc>
                <a:spcPct val="100000"/>
              </a:lnSpc>
              <a:spcBef>
                <a:spcPts val="0"/>
              </a:spcBef>
              <a:spcAft>
                <a:spcPts val="0"/>
              </a:spcAft>
              <a:buClr>
                <a:srgbClr val="71BE00"/>
              </a:buClr>
              <a:buSzPts val="1000"/>
              <a:buChar char="○"/>
              <a:defRPr>
                <a:solidFill>
                  <a:srgbClr val="71BE00"/>
                </a:solidFill>
              </a:defRPr>
            </a:lvl8pPr>
            <a:lvl9pPr indent="-292100" lvl="8" marL="4114800" algn="l">
              <a:lnSpc>
                <a:spcPct val="100000"/>
              </a:lnSpc>
              <a:spcBef>
                <a:spcPts val="0"/>
              </a:spcBef>
              <a:spcAft>
                <a:spcPts val="0"/>
              </a:spcAft>
              <a:buClr>
                <a:srgbClr val="71BE00"/>
              </a:buClr>
              <a:buSzPts val="1000"/>
              <a:buChar char="■"/>
              <a:defRPr sz="1000">
                <a:solidFill>
                  <a:srgbClr val="71BE00"/>
                </a:solidFill>
              </a:defRPr>
            </a:lvl9pPr>
          </a:lstStyle>
          <a:p/>
        </p:txBody>
      </p:sp>
      <p:pic>
        <p:nvPicPr>
          <p:cNvPr id="1056" name="Google Shape;1056;p92"/>
          <p:cNvPicPr preferRelativeResize="0"/>
          <p:nvPr/>
        </p:nvPicPr>
        <p:blipFill rotWithShape="1">
          <a:blip r:embed="rId2">
            <a:alphaModFix/>
          </a:blip>
          <a:srcRect b="0" l="0" r="0" t="0"/>
          <a:stretch/>
        </p:blipFill>
        <p:spPr>
          <a:xfrm>
            <a:off x="352850" y="363474"/>
            <a:ext cx="1604773" cy="377190"/>
          </a:xfrm>
          <a:prstGeom prst="rect">
            <a:avLst/>
          </a:prstGeom>
          <a:noFill/>
          <a:ln>
            <a:noFill/>
          </a:ln>
        </p:spPr>
      </p:pic>
    </p:spTree>
  </p:cSld>
  <p:clrMapOvr>
    <a:masterClrMapping/>
  </p:clrMapOvr>
</p:sldLayout>
</file>

<file path=ppt/slideLayouts/slideLayout1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Divider Layout white">
  <p:cSld name="CUSTOM_2_1_3_1">
    <p:bg>
      <p:bgPr>
        <a:solidFill>
          <a:schemeClr val="lt1"/>
        </a:solidFill>
      </p:bgPr>
    </p:bg>
    <p:spTree>
      <p:nvGrpSpPr>
        <p:cNvPr id="1057" name="Shape 1057"/>
        <p:cNvGrpSpPr/>
        <p:nvPr/>
      </p:nvGrpSpPr>
      <p:grpSpPr>
        <a:xfrm>
          <a:off x="0" y="0"/>
          <a:ext cx="0" cy="0"/>
          <a:chOff x="0" y="0"/>
          <a:chExt cx="0" cy="0"/>
        </a:xfrm>
      </p:grpSpPr>
      <p:pic>
        <p:nvPicPr>
          <p:cNvPr id="1058" name="Google Shape;1058;p93"/>
          <p:cNvPicPr preferRelativeResize="0"/>
          <p:nvPr/>
        </p:nvPicPr>
        <p:blipFill rotWithShape="1">
          <a:blip r:embed="rId2">
            <a:alphaModFix/>
          </a:blip>
          <a:srcRect b="0" l="0" r="0" t="0"/>
          <a:stretch/>
        </p:blipFill>
        <p:spPr>
          <a:xfrm>
            <a:off x="4975200" y="1724750"/>
            <a:ext cx="4417321" cy="4408549"/>
          </a:xfrm>
          <a:prstGeom prst="rect">
            <a:avLst/>
          </a:prstGeom>
          <a:noFill/>
          <a:ln>
            <a:noFill/>
          </a:ln>
        </p:spPr>
      </p:pic>
      <p:sp>
        <p:nvSpPr>
          <p:cNvPr id="1059" name="Google Shape;1059;p93"/>
          <p:cNvSpPr txBox="1"/>
          <p:nvPr>
            <p:ph type="title"/>
          </p:nvPr>
        </p:nvSpPr>
        <p:spPr>
          <a:xfrm>
            <a:off x="464100" y="1925700"/>
            <a:ext cx="5182800" cy="1292100"/>
          </a:xfrm>
          <a:prstGeom prst="rect">
            <a:avLst/>
          </a:prstGeom>
          <a:noFill/>
          <a:ln>
            <a:noFill/>
          </a:ln>
        </p:spPr>
        <p:txBody>
          <a:bodyPr anchorCtr="0" anchor="ctr" bIns="0" lIns="0" spcFirstLastPara="1" rIns="0" wrap="square" tIns="0">
            <a:noAutofit/>
          </a:bodyPr>
          <a:lstStyle>
            <a:lvl1pPr lvl="0" algn="l">
              <a:lnSpc>
                <a:spcPct val="85000"/>
              </a:lnSpc>
              <a:spcBef>
                <a:spcPts val="0"/>
              </a:spcBef>
              <a:spcAft>
                <a:spcPts val="0"/>
              </a:spcAft>
              <a:buClr>
                <a:schemeClr val="accent1"/>
              </a:buClr>
              <a:buSzPts val="4800"/>
              <a:buNone/>
              <a:defRPr b="1" sz="4800">
                <a:solidFill>
                  <a:schemeClr val="accent1"/>
                </a:solidFill>
              </a:defRPr>
            </a:lvl1pPr>
            <a:lvl2pPr lvl="1" algn="l">
              <a:lnSpc>
                <a:spcPct val="85000"/>
              </a:lnSpc>
              <a:spcBef>
                <a:spcPts val="0"/>
              </a:spcBef>
              <a:spcAft>
                <a:spcPts val="0"/>
              </a:spcAft>
              <a:buClr>
                <a:schemeClr val="lt1"/>
              </a:buClr>
              <a:buSzPts val="4800"/>
              <a:buNone/>
              <a:defRPr b="1" sz="4800">
                <a:solidFill>
                  <a:schemeClr val="lt1"/>
                </a:solidFill>
              </a:defRPr>
            </a:lvl2pPr>
            <a:lvl3pPr lvl="2" algn="l">
              <a:lnSpc>
                <a:spcPct val="85000"/>
              </a:lnSpc>
              <a:spcBef>
                <a:spcPts val="0"/>
              </a:spcBef>
              <a:spcAft>
                <a:spcPts val="0"/>
              </a:spcAft>
              <a:buClr>
                <a:schemeClr val="lt1"/>
              </a:buClr>
              <a:buSzPts val="4800"/>
              <a:buNone/>
              <a:defRPr b="1" sz="4800">
                <a:solidFill>
                  <a:schemeClr val="lt1"/>
                </a:solidFill>
              </a:defRPr>
            </a:lvl3pPr>
            <a:lvl4pPr lvl="3" algn="l">
              <a:lnSpc>
                <a:spcPct val="85000"/>
              </a:lnSpc>
              <a:spcBef>
                <a:spcPts val="0"/>
              </a:spcBef>
              <a:spcAft>
                <a:spcPts val="0"/>
              </a:spcAft>
              <a:buClr>
                <a:schemeClr val="lt1"/>
              </a:buClr>
              <a:buSzPts val="4800"/>
              <a:buNone/>
              <a:defRPr b="1" sz="4800">
                <a:solidFill>
                  <a:schemeClr val="lt1"/>
                </a:solidFill>
              </a:defRPr>
            </a:lvl4pPr>
            <a:lvl5pPr lvl="4" algn="l">
              <a:lnSpc>
                <a:spcPct val="85000"/>
              </a:lnSpc>
              <a:spcBef>
                <a:spcPts val="0"/>
              </a:spcBef>
              <a:spcAft>
                <a:spcPts val="0"/>
              </a:spcAft>
              <a:buClr>
                <a:schemeClr val="lt1"/>
              </a:buClr>
              <a:buSzPts val="4800"/>
              <a:buNone/>
              <a:defRPr b="1" sz="4800">
                <a:solidFill>
                  <a:schemeClr val="lt1"/>
                </a:solidFill>
              </a:defRPr>
            </a:lvl5pPr>
            <a:lvl6pPr lvl="5" algn="l">
              <a:lnSpc>
                <a:spcPct val="85000"/>
              </a:lnSpc>
              <a:spcBef>
                <a:spcPts val="0"/>
              </a:spcBef>
              <a:spcAft>
                <a:spcPts val="0"/>
              </a:spcAft>
              <a:buClr>
                <a:schemeClr val="lt1"/>
              </a:buClr>
              <a:buSzPts val="4800"/>
              <a:buNone/>
              <a:defRPr b="1" sz="4800">
                <a:solidFill>
                  <a:schemeClr val="lt1"/>
                </a:solidFill>
              </a:defRPr>
            </a:lvl6pPr>
            <a:lvl7pPr lvl="6" algn="l">
              <a:lnSpc>
                <a:spcPct val="85000"/>
              </a:lnSpc>
              <a:spcBef>
                <a:spcPts val="0"/>
              </a:spcBef>
              <a:spcAft>
                <a:spcPts val="0"/>
              </a:spcAft>
              <a:buClr>
                <a:schemeClr val="lt1"/>
              </a:buClr>
              <a:buSzPts val="4800"/>
              <a:buNone/>
              <a:defRPr b="1" sz="4800">
                <a:solidFill>
                  <a:schemeClr val="lt1"/>
                </a:solidFill>
              </a:defRPr>
            </a:lvl7pPr>
            <a:lvl8pPr lvl="7" algn="l">
              <a:lnSpc>
                <a:spcPct val="85000"/>
              </a:lnSpc>
              <a:spcBef>
                <a:spcPts val="0"/>
              </a:spcBef>
              <a:spcAft>
                <a:spcPts val="0"/>
              </a:spcAft>
              <a:buClr>
                <a:schemeClr val="lt1"/>
              </a:buClr>
              <a:buSzPts val="4800"/>
              <a:buNone/>
              <a:defRPr b="1" sz="4800">
                <a:solidFill>
                  <a:schemeClr val="lt1"/>
                </a:solidFill>
              </a:defRPr>
            </a:lvl8pPr>
            <a:lvl9pPr lvl="8" algn="l">
              <a:lnSpc>
                <a:spcPct val="85000"/>
              </a:lnSpc>
              <a:spcBef>
                <a:spcPts val="0"/>
              </a:spcBef>
              <a:spcAft>
                <a:spcPts val="0"/>
              </a:spcAft>
              <a:buClr>
                <a:schemeClr val="lt1"/>
              </a:buClr>
              <a:buSzPts val="4800"/>
              <a:buNone/>
              <a:defRPr b="1" sz="4800">
                <a:solidFill>
                  <a:schemeClr val="lt1"/>
                </a:solidFill>
              </a:defRPr>
            </a:lvl9pPr>
          </a:lstStyle>
          <a:p/>
        </p:txBody>
      </p:sp>
      <p:sp>
        <p:nvSpPr>
          <p:cNvPr id="1060" name="Google Shape;1060;p93"/>
          <p:cNvSpPr txBox="1"/>
          <p:nvPr>
            <p:ph idx="1" type="body"/>
          </p:nvPr>
        </p:nvSpPr>
        <p:spPr>
          <a:xfrm>
            <a:off x="5721900" y="3290825"/>
            <a:ext cx="2809800" cy="378000"/>
          </a:xfrm>
          <a:prstGeom prst="rect">
            <a:avLst/>
          </a:prstGeom>
          <a:noFill/>
          <a:ln>
            <a:noFill/>
          </a:ln>
        </p:spPr>
        <p:txBody>
          <a:bodyPr anchorCtr="0" anchor="t" bIns="0" lIns="0" spcFirstLastPara="1" rIns="0" wrap="square" tIns="0">
            <a:noAutofit/>
          </a:bodyPr>
          <a:lstStyle>
            <a:lvl1pPr indent="-317500" lvl="0" marL="457200" algn="l">
              <a:lnSpc>
                <a:spcPct val="100000"/>
              </a:lnSpc>
              <a:spcBef>
                <a:spcPts val="0"/>
              </a:spcBef>
              <a:spcAft>
                <a:spcPts val="0"/>
              </a:spcAft>
              <a:buSzPts val="1400"/>
              <a:buChar char="●"/>
              <a:defRPr sz="1400"/>
            </a:lvl1pPr>
            <a:lvl2pPr indent="-298450" lvl="1" marL="914400" algn="l">
              <a:lnSpc>
                <a:spcPct val="100000"/>
              </a:lnSpc>
              <a:spcBef>
                <a:spcPts val="0"/>
              </a:spcBef>
              <a:spcAft>
                <a:spcPts val="0"/>
              </a:spcAft>
              <a:buSzPts val="1100"/>
              <a:buChar char="○"/>
              <a:defRPr/>
            </a:lvl2pPr>
            <a:lvl3pPr indent="-317500" lvl="2" marL="1371600" algn="l">
              <a:lnSpc>
                <a:spcPct val="100000"/>
              </a:lnSpc>
              <a:spcBef>
                <a:spcPts val="0"/>
              </a:spcBef>
              <a:spcAft>
                <a:spcPts val="0"/>
              </a:spcAft>
              <a:buSzPts val="1400"/>
              <a:buChar char="■"/>
              <a:defRPr sz="1400"/>
            </a:lvl3pPr>
            <a:lvl4pPr indent="-317500" lvl="3" marL="1828800" algn="l">
              <a:lnSpc>
                <a:spcPct val="100000"/>
              </a:lnSpc>
              <a:spcBef>
                <a:spcPts val="0"/>
              </a:spcBef>
              <a:spcAft>
                <a:spcPts val="0"/>
              </a:spcAft>
              <a:buSzPts val="1400"/>
              <a:buChar char="●"/>
              <a:defRPr sz="1400"/>
            </a:lvl4pPr>
            <a:lvl5pPr indent="-317500" lvl="4" marL="2286000" algn="l">
              <a:lnSpc>
                <a:spcPct val="100000"/>
              </a:lnSpc>
              <a:spcBef>
                <a:spcPts val="0"/>
              </a:spcBef>
              <a:spcAft>
                <a:spcPts val="0"/>
              </a:spcAft>
              <a:buSzPts val="1400"/>
              <a:buChar char="○"/>
              <a:defRPr sz="1400"/>
            </a:lvl5pPr>
            <a:lvl6pPr indent="-317500" lvl="5" marL="2743200" algn="l">
              <a:lnSpc>
                <a:spcPct val="100000"/>
              </a:lnSpc>
              <a:spcBef>
                <a:spcPts val="0"/>
              </a:spcBef>
              <a:spcAft>
                <a:spcPts val="0"/>
              </a:spcAft>
              <a:buSzPts val="1400"/>
              <a:buChar char="■"/>
              <a:defRPr/>
            </a:lvl6pPr>
            <a:lvl7pPr indent="-317500" lvl="6" marL="3200400" algn="l">
              <a:lnSpc>
                <a:spcPct val="100000"/>
              </a:lnSpc>
              <a:spcBef>
                <a:spcPts val="0"/>
              </a:spcBef>
              <a:spcAft>
                <a:spcPts val="0"/>
              </a:spcAft>
              <a:buSzPts val="1400"/>
              <a:buChar char="●"/>
              <a:defRPr sz="1400"/>
            </a:lvl7pPr>
            <a:lvl8pPr indent="-317500" lvl="7" marL="3657600" algn="l">
              <a:lnSpc>
                <a:spcPct val="100000"/>
              </a:lnSpc>
              <a:spcBef>
                <a:spcPts val="0"/>
              </a:spcBef>
              <a:spcAft>
                <a:spcPts val="0"/>
              </a:spcAft>
              <a:buSzPts val="1400"/>
              <a:buChar char="○"/>
              <a:defRPr sz="1400"/>
            </a:lvl8pPr>
            <a:lvl9pPr indent="-317500" lvl="8" marL="4114800" algn="l">
              <a:lnSpc>
                <a:spcPct val="100000"/>
              </a:lnSpc>
              <a:spcBef>
                <a:spcPts val="0"/>
              </a:spcBef>
              <a:spcAft>
                <a:spcPts val="0"/>
              </a:spcAft>
              <a:buClr>
                <a:schemeClr val="accent1"/>
              </a:buClr>
              <a:buSzPts val="1400"/>
              <a:buChar char="■"/>
              <a:defRPr sz="1400">
                <a:solidFill>
                  <a:schemeClr val="accent1"/>
                </a:solidFill>
              </a:defRPr>
            </a:lvl9pPr>
          </a:lstStyle>
          <a:p/>
        </p:txBody>
      </p:sp>
      <p:sp>
        <p:nvSpPr>
          <p:cNvPr id="1061" name="Google Shape;1061;p93"/>
          <p:cNvSpPr txBox="1"/>
          <p:nvPr>
            <p:ph idx="2" type="body"/>
          </p:nvPr>
        </p:nvSpPr>
        <p:spPr>
          <a:xfrm>
            <a:off x="5721900" y="3689225"/>
            <a:ext cx="2809800" cy="284400"/>
          </a:xfrm>
          <a:prstGeom prst="rect">
            <a:avLst/>
          </a:prstGeom>
          <a:noFill/>
          <a:ln>
            <a:noFill/>
          </a:ln>
        </p:spPr>
        <p:txBody>
          <a:bodyPr anchorCtr="0" anchor="t" bIns="0" lIns="0" spcFirstLastPara="1" rIns="0" wrap="square" tIns="0">
            <a:noAutofit/>
          </a:bodyPr>
          <a:lstStyle>
            <a:lvl1pPr indent="-304800" lvl="0" marL="457200" algn="l">
              <a:lnSpc>
                <a:spcPct val="100000"/>
              </a:lnSpc>
              <a:spcBef>
                <a:spcPts val="0"/>
              </a:spcBef>
              <a:spcAft>
                <a:spcPts val="0"/>
              </a:spcAft>
              <a:buSzPts val="1200"/>
              <a:buChar char="●"/>
              <a:defRPr sz="1200"/>
            </a:lvl1pPr>
            <a:lvl2pPr indent="-304800" lvl="1" marL="914400" algn="l">
              <a:lnSpc>
                <a:spcPct val="100000"/>
              </a:lnSpc>
              <a:spcBef>
                <a:spcPts val="0"/>
              </a:spcBef>
              <a:spcAft>
                <a:spcPts val="0"/>
              </a:spcAft>
              <a:buSzPts val="1200"/>
              <a:buChar char="○"/>
              <a:defRPr sz="1200"/>
            </a:lvl2pPr>
            <a:lvl3pPr indent="-304800" lvl="2" marL="1371600" algn="l">
              <a:lnSpc>
                <a:spcPct val="100000"/>
              </a:lnSpc>
              <a:spcBef>
                <a:spcPts val="0"/>
              </a:spcBef>
              <a:spcAft>
                <a:spcPts val="0"/>
              </a:spcAft>
              <a:buSzPts val="1200"/>
              <a:buChar char="■"/>
              <a:defRPr/>
            </a:lvl3pPr>
            <a:lvl4pPr indent="-304800" lvl="3" marL="1828800" algn="l">
              <a:lnSpc>
                <a:spcPct val="100000"/>
              </a:lnSpc>
              <a:spcBef>
                <a:spcPts val="0"/>
              </a:spcBef>
              <a:spcAft>
                <a:spcPts val="0"/>
              </a:spcAft>
              <a:buSzPts val="1200"/>
              <a:buChar char="●"/>
              <a:defRPr sz="1200"/>
            </a:lvl4pPr>
            <a:lvl5pPr indent="-304800" lvl="4" marL="2286000" algn="l">
              <a:lnSpc>
                <a:spcPct val="100000"/>
              </a:lnSpc>
              <a:spcBef>
                <a:spcPts val="0"/>
              </a:spcBef>
              <a:spcAft>
                <a:spcPts val="0"/>
              </a:spcAft>
              <a:buSzPts val="1200"/>
              <a:buChar char="○"/>
              <a:defRPr sz="1200"/>
            </a:lvl5pPr>
            <a:lvl6pPr indent="-304800" lvl="5" marL="2743200" algn="l">
              <a:lnSpc>
                <a:spcPct val="100000"/>
              </a:lnSpc>
              <a:spcBef>
                <a:spcPts val="0"/>
              </a:spcBef>
              <a:spcAft>
                <a:spcPts val="0"/>
              </a:spcAft>
              <a:buSzPts val="1200"/>
              <a:buChar char="■"/>
              <a:defRPr sz="1200"/>
            </a:lvl6pPr>
            <a:lvl7pPr indent="-304800" lvl="6" marL="3200400" algn="l">
              <a:lnSpc>
                <a:spcPct val="100000"/>
              </a:lnSpc>
              <a:spcBef>
                <a:spcPts val="0"/>
              </a:spcBef>
              <a:spcAft>
                <a:spcPts val="0"/>
              </a:spcAft>
              <a:buSzPts val="1200"/>
              <a:buChar char="●"/>
              <a:defRPr/>
            </a:lvl7pPr>
            <a:lvl8pPr indent="-304800" lvl="7" marL="3657600" algn="l">
              <a:lnSpc>
                <a:spcPct val="100000"/>
              </a:lnSpc>
              <a:spcBef>
                <a:spcPts val="0"/>
              </a:spcBef>
              <a:spcAft>
                <a:spcPts val="0"/>
              </a:spcAft>
              <a:buSzPts val="1200"/>
              <a:buChar char="○"/>
              <a:defRPr sz="1200"/>
            </a:lvl8pPr>
            <a:lvl9pPr indent="-304800" lvl="8" marL="4114800" algn="l">
              <a:lnSpc>
                <a:spcPct val="100000"/>
              </a:lnSpc>
              <a:spcBef>
                <a:spcPts val="0"/>
              </a:spcBef>
              <a:spcAft>
                <a:spcPts val="0"/>
              </a:spcAft>
              <a:buClr>
                <a:schemeClr val="accent1"/>
              </a:buClr>
              <a:buSzPts val="1200"/>
              <a:buChar char="■"/>
              <a:defRPr sz="1200">
                <a:solidFill>
                  <a:schemeClr val="accent1"/>
                </a:solidFill>
              </a:defRPr>
            </a:lvl9pPr>
          </a:lstStyle>
          <a:p/>
        </p:txBody>
      </p:sp>
      <p:sp>
        <p:nvSpPr>
          <p:cNvPr id="1062" name="Google Shape;1062;p93"/>
          <p:cNvSpPr txBox="1"/>
          <p:nvPr>
            <p:ph idx="3" type="body"/>
          </p:nvPr>
        </p:nvSpPr>
        <p:spPr>
          <a:xfrm>
            <a:off x="5721900" y="3994025"/>
            <a:ext cx="2809800" cy="284400"/>
          </a:xfrm>
          <a:prstGeom prst="rect">
            <a:avLst/>
          </a:prstGeom>
          <a:noFill/>
          <a:ln>
            <a:noFill/>
          </a:ln>
        </p:spPr>
        <p:txBody>
          <a:bodyPr anchorCtr="0" anchor="t" bIns="0" lIns="0" spcFirstLastPara="1" rIns="0" wrap="square" tIns="0">
            <a:noAutofit/>
          </a:bodyPr>
          <a:lstStyle>
            <a:lvl1pPr indent="-292100" lvl="0" marL="457200" algn="l">
              <a:lnSpc>
                <a:spcPct val="100000"/>
              </a:lnSpc>
              <a:spcBef>
                <a:spcPts val="0"/>
              </a:spcBef>
              <a:spcAft>
                <a:spcPts val="0"/>
              </a:spcAft>
              <a:buSzPts val="1000"/>
              <a:buChar char="●"/>
              <a:defRPr sz="1000"/>
            </a:lvl1pPr>
            <a:lvl2pPr indent="-292100" lvl="1" marL="914400" algn="l">
              <a:lnSpc>
                <a:spcPct val="100000"/>
              </a:lnSpc>
              <a:spcBef>
                <a:spcPts val="0"/>
              </a:spcBef>
              <a:spcAft>
                <a:spcPts val="0"/>
              </a:spcAft>
              <a:buSzPts val="1000"/>
              <a:buChar char="○"/>
              <a:defRPr sz="1000"/>
            </a:lvl2pPr>
            <a:lvl3pPr indent="-292100" lvl="2" marL="1371600" algn="l">
              <a:lnSpc>
                <a:spcPct val="100000"/>
              </a:lnSpc>
              <a:spcBef>
                <a:spcPts val="0"/>
              </a:spcBef>
              <a:spcAft>
                <a:spcPts val="0"/>
              </a:spcAft>
              <a:buSzPts val="1000"/>
              <a:buChar char="■"/>
              <a:defRPr sz="1000"/>
            </a:lvl3pPr>
            <a:lvl4pPr indent="-292100" lvl="3" marL="1828800" algn="l">
              <a:lnSpc>
                <a:spcPct val="100000"/>
              </a:lnSpc>
              <a:spcBef>
                <a:spcPts val="0"/>
              </a:spcBef>
              <a:spcAft>
                <a:spcPts val="0"/>
              </a:spcAft>
              <a:buSzPts val="1000"/>
              <a:buChar char="●"/>
              <a:defRPr sz="1000"/>
            </a:lvl4pPr>
            <a:lvl5pPr indent="-292100" lvl="4" marL="2286000" algn="l">
              <a:lnSpc>
                <a:spcPct val="100000"/>
              </a:lnSpc>
              <a:spcBef>
                <a:spcPts val="0"/>
              </a:spcBef>
              <a:spcAft>
                <a:spcPts val="0"/>
              </a:spcAft>
              <a:buSzPts val="1000"/>
              <a:buChar char="○"/>
              <a:defRPr sz="1000"/>
            </a:lvl5pPr>
            <a:lvl6pPr indent="-292100" lvl="5" marL="2743200" algn="l">
              <a:lnSpc>
                <a:spcPct val="100000"/>
              </a:lnSpc>
              <a:spcBef>
                <a:spcPts val="0"/>
              </a:spcBef>
              <a:spcAft>
                <a:spcPts val="0"/>
              </a:spcAft>
              <a:buSzPts val="1000"/>
              <a:buChar char="■"/>
              <a:defRPr sz="1000"/>
            </a:lvl6pPr>
            <a:lvl7pPr indent="-292100" lvl="6" marL="3200400" algn="l">
              <a:lnSpc>
                <a:spcPct val="100000"/>
              </a:lnSpc>
              <a:spcBef>
                <a:spcPts val="0"/>
              </a:spcBef>
              <a:spcAft>
                <a:spcPts val="0"/>
              </a:spcAft>
              <a:buSzPts val="1000"/>
              <a:buChar char="●"/>
              <a:defRPr sz="1000"/>
            </a:lvl7pPr>
            <a:lvl8pPr indent="-292100" lvl="7" marL="3657600" algn="l">
              <a:lnSpc>
                <a:spcPct val="100000"/>
              </a:lnSpc>
              <a:spcBef>
                <a:spcPts val="0"/>
              </a:spcBef>
              <a:spcAft>
                <a:spcPts val="0"/>
              </a:spcAft>
              <a:buSzPts val="1000"/>
              <a:buChar char="○"/>
              <a:defRPr/>
            </a:lvl8pPr>
            <a:lvl9pPr indent="-292100" lvl="8" marL="4114800" algn="l">
              <a:lnSpc>
                <a:spcPct val="100000"/>
              </a:lnSpc>
              <a:spcBef>
                <a:spcPts val="0"/>
              </a:spcBef>
              <a:spcAft>
                <a:spcPts val="0"/>
              </a:spcAft>
              <a:buClr>
                <a:schemeClr val="accent1"/>
              </a:buClr>
              <a:buSzPts val="1000"/>
              <a:buChar char="■"/>
              <a:defRPr sz="1000">
                <a:solidFill>
                  <a:schemeClr val="accent1"/>
                </a:solidFill>
              </a:defRPr>
            </a:lvl9pPr>
          </a:lstStyle>
          <a:p/>
        </p:txBody>
      </p:sp>
      <p:sp>
        <p:nvSpPr>
          <p:cNvPr id="1063" name="Google Shape;1063;p93"/>
          <p:cNvSpPr txBox="1"/>
          <p:nvPr>
            <p:ph idx="4" type="body"/>
          </p:nvPr>
        </p:nvSpPr>
        <p:spPr>
          <a:xfrm>
            <a:off x="5721900" y="4298825"/>
            <a:ext cx="2809800" cy="284400"/>
          </a:xfrm>
          <a:prstGeom prst="rect">
            <a:avLst/>
          </a:prstGeom>
          <a:noFill/>
          <a:ln>
            <a:noFill/>
          </a:ln>
        </p:spPr>
        <p:txBody>
          <a:bodyPr anchorCtr="0" anchor="t" bIns="0" lIns="0" spcFirstLastPara="1" rIns="0" wrap="square" tIns="0">
            <a:noAutofit/>
          </a:bodyPr>
          <a:lstStyle>
            <a:lvl1pPr indent="-292100" lvl="0" marL="457200" algn="l">
              <a:lnSpc>
                <a:spcPct val="100000"/>
              </a:lnSpc>
              <a:spcBef>
                <a:spcPts val="0"/>
              </a:spcBef>
              <a:spcAft>
                <a:spcPts val="0"/>
              </a:spcAft>
              <a:buSzPts val="1000"/>
              <a:buChar char="●"/>
              <a:defRPr sz="1000"/>
            </a:lvl1pPr>
            <a:lvl2pPr indent="-292100" lvl="1" marL="914400" algn="l">
              <a:lnSpc>
                <a:spcPct val="100000"/>
              </a:lnSpc>
              <a:spcBef>
                <a:spcPts val="0"/>
              </a:spcBef>
              <a:spcAft>
                <a:spcPts val="0"/>
              </a:spcAft>
              <a:buSzPts val="1000"/>
              <a:buChar char="○"/>
              <a:defRPr sz="1000"/>
            </a:lvl2pPr>
            <a:lvl3pPr indent="-292100" lvl="2" marL="1371600" algn="l">
              <a:lnSpc>
                <a:spcPct val="100000"/>
              </a:lnSpc>
              <a:spcBef>
                <a:spcPts val="0"/>
              </a:spcBef>
              <a:spcAft>
                <a:spcPts val="0"/>
              </a:spcAft>
              <a:buSzPts val="1000"/>
              <a:buChar char="■"/>
              <a:defRPr sz="1000"/>
            </a:lvl3pPr>
            <a:lvl4pPr indent="-292100" lvl="3" marL="1828800" algn="l">
              <a:lnSpc>
                <a:spcPct val="100000"/>
              </a:lnSpc>
              <a:spcBef>
                <a:spcPts val="0"/>
              </a:spcBef>
              <a:spcAft>
                <a:spcPts val="0"/>
              </a:spcAft>
              <a:buSzPts val="1000"/>
              <a:buChar char="●"/>
              <a:defRPr sz="1000"/>
            </a:lvl4pPr>
            <a:lvl5pPr indent="-292100" lvl="4" marL="2286000" algn="l">
              <a:lnSpc>
                <a:spcPct val="100000"/>
              </a:lnSpc>
              <a:spcBef>
                <a:spcPts val="0"/>
              </a:spcBef>
              <a:spcAft>
                <a:spcPts val="0"/>
              </a:spcAft>
              <a:buSzPts val="1000"/>
              <a:buChar char="○"/>
              <a:defRPr sz="1000"/>
            </a:lvl5pPr>
            <a:lvl6pPr indent="-292100" lvl="5" marL="2743200" algn="l">
              <a:lnSpc>
                <a:spcPct val="100000"/>
              </a:lnSpc>
              <a:spcBef>
                <a:spcPts val="0"/>
              </a:spcBef>
              <a:spcAft>
                <a:spcPts val="0"/>
              </a:spcAft>
              <a:buSzPts val="1000"/>
              <a:buChar char="■"/>
              <a:defRPr sz="1000"/>
            </a:lvl6pPr>
            <a:lvl7pPr indent="-292100" lvl="6" marL="3200400" algn="l">
              <a:lnSpc>
                <a:spcPct val="100000"/>
              </a:lnSpc>
              <a:spcBef>
                <a:spcPts val="0"/>
              </a:spcBef>
              <a:spcAft>
                <a:spcPts val="0"/>
              </a:spcAft>
              <a:buSzPts val="1000"/>
              <a:buChar char="●"/>
              <a:defRPr sz="1000"/>
            </a:lvl7pPr>
            <a:lvl8pPr indent="-292100" lvl="7" marL="3657600" algn="l">
              <a:lnSpc>
                <a:spcPct val="100000"/>
              </a:lnSpc>
              <a:spcBef>
                <a:spcPts val="0"/>
              </a:spcBef>
              <a:spcAft>
                <a:spcPts val="0"/>
              </a:spcAft>
              <a:buSzPts val="1000"/>
              <a:buChar char="○"/>
              <a:defRPr/>
            </a:lvl8pPr>
            <a:lvl9pPr indent="-292100" lvl="8" marL="4114800" algn="l">
              <a:lnSpc>
                <a:spcPct val="100000"/>
              </a:lnSpc>
              <a:spcBef>
                <a:spcPts val="0"/>
              </a:spcBef>
              <a:spcAft>
                <a:spcPts val="0"/>
              </a:spcAft>
              <a:buClr>
                <a:schemeClr val="accent1"/>
              </a:buClr>
              <a:buSzPts val="1000"/>
              <a:buChar char="■"/>
              <a:defRPr sz="1000">
                <a:solidFill>
                  <a:schemeClr val="accent1"/>
                </a:solidFill>
              </a:defRPr>
            </a:lvl9pPr>
          </a:lstStyle>
          <a:p/>
        </p:txBody>
      </p:sp>
      <p:sp>
        <p:nvSpPr>
          <p:cNvPr id="1064" name="Google Shape;1064;p93"/>
          <p:cNvSpPr txBox="1"/>
          <p:nvPr>
            <p:ph idx="5" type="body"/>
          </p:nvPr>
        </p:nvSpPr>
        <p:spPr>
          <a:xfrm>
            <a:off x="5721900" y="2851025"/>
            <a:ext cx="2809800" cy="284400"/>
          </a:xfrm>
          <a:prstGeom prst="rect">
            <a:avLst/>
          </a:prstGeom>
          <a:noFill/>
          <a:ln>
            <a:noFill/>
          </a:ln>
        </p:spPr>
        <p:txBody>
          <a:bodyPr anchorCtr="0" anchor="t" bIns="0" lIns="0" spcFirstLastPara="1" rIns="0" wrap="square" tIns="0">
            <a:noAutofit/>
          </a:bodyPr>
          <a:lstStyle>
            <a:lvl1pPr indent="-292100" lvl="0" marL="457200" algn="l">
              <a:lnSpc>
                <a:spcPct val="100000"/>
              </a:lnSpc>
              <a:spcBef>
                <a:spcPts val="0"/>
              </a:spcBef>
              <a:spcAft>
                <a:spcPts val="0"/>
              </a:spcAft>
              <a:buSzPts val="1000"/>
              <a:buChar char="●"/>
              <a:defRPr sz="1000"/>
            </a:lvl1pPr>
            <a:lvl2pPr indent="-292100" lvl="1" marL="914400" algn="l">
              <a:lnSpc>
                <a:spcPct val="100000"/>
              </a:lnSpc>
              <a:spcBef>
                <a:spcPts val="0"/>
              </a:spcBef>
              <a:spcAft>
                <a:spcPts val="0"/>
              </a:spcAft>
              <a:buSzPts val="1000"/>
              <a:buChar char="○"/>
              <a:defRPr sz="1000"/>
            </a:lvl2pPr>
            <a:lvl3pPr indent="-292100" lvl="2" marL="1371600" algn="l">
              <a:lnSpc>
                <a:spcPct val="100000"/>
              </a:lnSpc>
              <a:spcBef>
                <a:spcPts val="0"/>
              </a:spcBef>
              <a:spcAft>
                <a:spcPts val="0"/>
              </a:spcAft>
              <a:buSzPts val="1000"/>
              <a:buChar char="■"/>
              <a:defRPr sz="1000"/>
            </a:lvl3pPr>
            <a:lvl4pPr indent="-292100" lvl="3" marL="1828800" algn="l">
              <a:lnSpc>
                <a:spcPct val="100000"/>
              </a:lnSpc>
              <a:spcBef>
                <a:spcPts val="0"/>
              </a:spcBef>
              <a:spcAft>
                <a:spcPts val="0"/>
              </a:spcAft>
              <a:buSzPts val="1000"/>
              <a:buChar char="●"/>
              <a:defRPr sz="1000"/>
            </a:lvl4pPr>
            <a:lvl5pPr indent="-292100" lvl="4" marL="2286000" algn="l">
              <a:lnSpc>
                <a:spcPct val="100000"/>
              </a:lnSpc>
              <a:spcBef>
                <a:spcPts val="0"/>
              </a:spcBef>
              <a:spcAft>
                <a:spcPts val="0"/>
              </a:spcAft>
              <a:buSzPts val="1000"/>
              <a:buChar char="○"/>
              <a:defRPr sz="1000"/>
            </a:lvl5pPr>
            <a:lvl6pPr indent="-292100" lvl="5" marL="2743200" algn="l">
              <a:lnSpc>
                <a:spcPct val="100000"/>
              </a:lnSpc>
              <a:spcBef>
                <a:spcPts val="0"/>
              </a:spcBef>
              <a:spcAft>
                <a:spcPts val="0"/>
              </a:spcAft>
              <a:buSzPts val="1000"/>
              <a:buChar char="■"/>
              <a:defRPr sz="1000"/>
            </a:lvl6pPr>
            <a:lvl7pPr indent="-292100" lvl="6" marL="3200400" algn="l">
              <a:lnSpc>
                <a:spcPct val="100000"/>
              </a:lnSpc>
              <a:spcBef>
                <a:spcPts val="0"/>
              </a:spcBef>
              <a:spcAft>
                <a:spcPts val="0"/>
              </a:spcAft>
              <a:buSzPts val="1000"/>
              <a:buChar char="●"/>
              <a:defRPr sz="1000"/>
            </a:lvl7pPr>
            <a:lvl8pPr indent="-292100" lvl="7" marL="3657600" algn="l">
              <a:lnSpc>
                <a:spcPct val="100000"/>
              </a:lnSpc>
              <a:spcBef>
                <a:spcPts val="0"/>
              </a:spcBef>
              <a:spcAft>
                <a:spcPts val="0"/>
              </a:spcAft>
              <a:buSzPts val="1000"/>
              <a:buChar char="○"/>
              <a:defRPr/>
            </a:lvl8pPr>
            <a:lvl9pPr indent="-292100" lvl="8" marL="4114800" algn="l">
              <a:lnSpc>
                <a:spcPct val="100000"/>
              </a:lnSpc>
              <a:spcBef>
                <a:spcPts val="0"/>
              </a:spcBef>
              <a:spcAft>
                <a:spcPts val="0"/>
              </a:spcAft>
              <a:buClr>
                <a:schemeClr val="accent1"/>
              </a:buClr>
              <a:buSzPts val="1000"/>
              <a:buChar char="■"/>
              <a:defRPr sz="1000">
                <a:solidFill>
                  <a:schemeClr val="accent1"/>
                </a:solidFill>
              </a:defRPr>
            </a:lvl9pPr>
          </a:lstStyle>
          <a:p/>
        </p:txBody>
      </p:sp>
      <p:pic>
        <p:nvPicPr>
          <p:cNvPr id="1065" name="Google Shape;1065;p93"/>
          <p:cNvPicPr preferRelativeResize="0"/>
          <p:nvPr/>
        </p:nvPicPr>
        <p:blipFill rotWithShape="1">
          <a:blip r:embed="rId3">
            <a:alphaModFix/>
          </a:blip>
          <a:srcRect b="0" l="0" r="0" t="0"/>
          <a:stretch/>
        </p:blipFill>
        <p:spPr>
          <a:xfrm>
            <a:off x="352850" y="363474"/>
            <a:ext cx="1604773" cy="377190"/>
          </a:xfrm>
          <a:prstGeom prst="rect">
            <a:avLst/>
          </a:prstGeom>
          <a:noFill/>
          <a:ln>
            <a:noFill/>
          </a:ln>
        </p:spPr>
      </p:pic>
    </p:spTree>
  </p:cSld>
  <p:clrMapOvr>
    <a:masterClrMapping/>
  </p:clrMapOvr>
</p:sldLayout>
</file>

<file path=ppt/slideLayouts/slideLayout1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Basic Content Layout White">
  <p:cSld name="TITLE_AND_BODY_1_3">
    <p:bg>
      <p:bgPr>
        <a:solidFill>
          <a:schemeClr val="lt1"/>
        </a:solidFill>
      </p:bgPr>
    </p:bg>
    <p:spTree>
      <p:nvGrpSpPr>
        <p:cNvPr id="1066" name="Shape 1066"/>
        <p:cNvGrpSpPr/>
        <p:nvPr/>
      </p:nvGrpSpPr>
      <p:grpSpPr>
        <a:xfrm>
          <a:off x="0" y="0"/>
          <a:ext cx="0" cy="0"/>
          <a:chOff x="0" y="0"/>
          <a:chExt cx="0" cy="0"/>
        </a:xfrm>
      </p:grpSpPr>
      <p:pic>
        <p:nvPicPr>
          <p:cNvPr id="1067" name="Google Shape;1067;p94"/>
          <p:cNvPicPr preferRelativeResize="0"/>
          <p:nvPr/>
        </p:nvPicPr>
        <p:blipFill rotWithShape="1">
          <a:blip r:embed="rId2">
            <a:alphaModFix/>
          </a:blip>
          <a:srcRect b="0" l="0" r="0" t="0"/>
          <a:stretch/>
        </p:blipFill>
        <p:spPr>
          <a:xfrm>
            <a:off x="288350" y="4807136"/>
            <a:ext cx="956736" cy="225119"/>
          </a:xfrm>
          <a:prstGeom prst="rect">
            <a:avLst/>
          </a:prstGeom>
          <a:noFill/>
          <a:ln>
            <a:noFill/>
          </a:ln>
        </p:spPr>
      </p:pic>
      <p:sp>
        <p:nvSpPr>
          <p:cNvPr id="1068" name="Google Shape;1068;p94"/>
          <p:cNvSpPr txBox="1"/>
          <p:nvPr>
            <p:ph idx="12" type="sldNum"/>
          </p:nvPr>
        </p:nvSpPr>
        <p:spPr>
          <a:xfrm>
            <a:off x="8320058" y="4663221"/>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1069" name="Google Shape;1069;p94"/>
          <p:cNvSpPr txBox="1"/>
          <p:nvPr/>
        </p:nvSpPr>
        <p:spPr>
          <a:xfrm>
            <a:off x="6043550" y="4713771"/>
            <a:ext cx="2676600" cy="2925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rgbClr val="000000"/>
              </a:buClr>
              <a:buSzPts val="700"/>
              <a:buFont typeface="Arial"/>
              <a:buNone/>
            </a:pPr>
            <a:r>
              <a:rPr b="0" i="0" lang="en" sz="700" u="none" cap="none" strike="noStrike">
                <a:solidFill>
                  <a:schemeClr val="accent4"/>
                </a:solidFill>
                <a:latin typeface="Arial"/>
                <a:ea typeface="Arial"/>
                <a:cs typeface="Arial"/>
                <a:sym typeface="Arial"/>
              </a:rPr>
              <a:t>Copyright © 2024, Collibra. All rights reserved.</a:t>
            </a:r>
            <a:endParaRPr b="0" i="0" sz="1400" u="none" cap="none" strike="noStrike">
              <a:solidFill>
                <a:schemeClr val="accent4"/>
              </a:solidFill>
              <a:latin typeface="Arial"/>
              <a:ea typeface="Arial"/>
              <a:cs typeface="Arial"/>
              <a:sym typeface="Arial"/>
            </a:endParaRPr>
          </a:p>
        </p:txBody>
      </p:sp>
      <p:sp>
        <p:nvSpPr>
          <p:cNvPr id="1070" name="Google Shape;1070;p94"/>
          <p:cNvSpPr txBox="1"/>
          <p:nvPr>
            <p:ph type="title"/>
          </p:nvPr>
        </p:nvSpPr>
        <p:spPr>
          <a:xfrm>
            <a:off x="331125" y="271325"/>
            <a:ext cx="8388900" cy="4383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SzPts val="2800"/>
              <a:buNone/>
              <a:defRPr sz="2800"/>
            </a:lvl1pPr>
            <a:lvl2pPr lvl="1" algn="l">
              <a:lnSpc>
                <a:spcPct val="85000"/>
              </a:lnSpc>
              <a:spcBef>
                <a:spcPts val="0"/>
              </a:spcBef>
              <a:spcAft>
                <a:spcPts val="0"/>
              </a:spcAft>
              <a:buSzPts val="2800"/>
              <a:buNone/>
              <a:defRPr sz="2800"/>
            </a:lvl2pPr>
            <a:lvl3pPr lvl="2" algn="l">
              <a:lnSpc>
                <a:spcPct val="85000"/>
              </a:lnSpc>
              <a:spcBef>
                <a:spcPts val="0"/>
              </a:spcBef>
              <a:spcAft>
                <a:spcPts val="0"/>
              </a:spcAft>
              <a:buSzPts val="2800"/>
              <a:buNone/>
              <a:defRPr sz="2800"/>
            </a:lvl3pPr>
            <a:lvl4pPr lvl="3" algn="l">
              <a:lnSpc>
                <a:spcPct val="85000"/>
              </a:lnSpc>
              <a:spcBef>
                <a:spcPts val="0"/>
              </a:spcBef>
              <a:spcAft>
                <a:spcPts val="0"/>
              </a:spcAft>
              <a:buSzPts val="2800"/>
              <a:buNone/>
              <a:defRPr sz="2800"/>
            </a:lvl4pPr>
            <a:lvl5pPr lvl="4" algn="l">
              <a:lnSpc>
                <a:spcPct val="85000"/>
              </a:lnSpc>
              <a:spcBef>
                <a:spcPts val="0"/>
              </a:spcBef>
              <a:spcAft>
                <a:spcPts val="0"/>
              </a:spcAft>
              <a:buSzPts val="2800"/>
              <a:buNone/>
              <a:defRPr sz="2800"/>
            </a:lvl5pPr>
            <a:lvl6pPr lvl="5" algn="l">
              <a:lnSpc>
                <a:spcPct val="85000"/>
              </a:lnSpc>
              <a:spcBef>
                <a:spcPts val="0"/>
              </a:spcBef>
              <a:spcAft>
                <a:spcPts val="0"/>
              </a:spcAft>
              <a:buSzPts val="2800"/>
              <a:buNone/>
              <a:defRPr sz="2800"/>
            </a:lvl6pPr>
            <a:lvl7pPr lvl="6" algn="l">
              <a:lnSpc>
                <a:spcPct val="85000"/>
              </a:lnSpc>
              <a:spcBef>
                <a:spcPts val="0"/>
              </a:spcBef>
              <a:spcAft>
                <a:spcPts val="0"/>
              </a:spcAft>
              <a:buSzPts val="2800"/>
              <a:buNone/>
              <a:defRPr sz="2800"/>
            </a:lvl7pPr>
            <a:lvl8pPr lvl="7" algn="l">
              <a:lnSpc>
                <a:spcPct val="85000"/>
              </a:lnSpc>
              <a:spcBef>
                <a:spcPts val="0"/>
              </a:spcBef>
              <a:spcAft>
                <a:spcPts val="0"/>
              </a:spcAft>
              <a:buSzPts val="2800"/>
              <a:buNone/>
              <a:defRPr sz="2800"/>
            </a:lvl8pPr>
            <a:lvl9pPr lvl="8" algn="l">
              <a:lnSpc>
                <a:spcPct val="85000"/>
              </a:lnSpc>
              <a:spcBef>
                <a:spcPts val="0"/>
              </a:spcBef>
              <a:spcAft>
                <a:spcPts val="0"/>
              </a:spcAft>
              <a:buSzPts val="2800"/>
              <a:buNone/>
              <a:defRPr sz="2800"/>
            </a:lvl9pPr>
          </a:lstStyle>
          <a:p/>
        </p:txBody>
      </p:sp>
    </p:spTree>
  </p:cSld>
  <p:clrMapOvr>
    <a:masterClrMapping/>
  </p:clrMapOvr>
  <p:extLst>
    <p:ext uri="{DCECCB84-F9BA-43D5-87BE-67443E8EF086}">
      <p15:sldGuideLst>
        <p15:guide id="1" pos="209">
          <p15:clr>
            <a:srgbClr val="FA7B17"/>
          </p15:clr>
        </p15:guide>
      </p15:sldGuideLst>
    </p:ext>
  </p:extLst>
</p:sldLayout>
</file>

<file path=ppt/slideLayouts/slideLayout1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Navy Icon Layout 1">
  <p:cSld name="TITLE_AND_BODY_1_1_2">
    <p:bg>
      <p:bgPr>
        <a:solidFill>
          <a:schemeClr val="accent1"/>
        </a:solidFill>
      </p:bgPr>
    </p:bg>
    <p:spTree>
      <p:nvGrpSpPr>
        <p:cNvPr id="1071" name="Shape 1071"/>
        <p:cNvGrpSpPr/>
        <p:nvPr/>
      </p:nvGrpSpPr>
      <p:grpSpPr>
        <a:xfrm>
          <a:off x="0" y="0"/>
          <a:ext cx="0" cy="0"/>
          <a:chOff x="0" y="0"/>
          <a:chExt cx="0" cy="0"/>
        </a:xfrm>
      </p:grpSpPr>
      <p:sp>
        <p:nvSpPr>
          <p:cNvPr id="1072" name="Google Shape;1072;p95"/>
          <p:cNvSpPr txBox="1"/>
          <p:nvPr/>
        </p:nvSpPr>
        <p:spPr>
          <a:xfrm>
            <a:off x="6043550" y="4713771"/>
            <a:ext cx="2676600" cy="2925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rgbClr val="000000"/>
              </a:buClr>
              <a:buSzPts val="700"/>
              <a:buFont typeface="Arial"/>
              <a:buNone/>
            </a:pPr>
            <a:r>
              <a:rPr b="0" i="0" lang="en" sz="700" u="none" cap="none" strike="noStrike">
                <a:solidFill>
                  <a:schemeClr val="accent5"/>
                </a:solidFill>
                <a:latin typeface="Arial"/>
                <a:ea typeface="Arial"/>
                <a:cs typeface="Arial"/>
                <a:sym typeface="Arial"/>
              </a:rPr>
              <a:t>Copyright © 2024, Collibra. All rights reserved.</a:t>
            </a:r>
            <a:endParaRPr b="0" i="0" sz="1400" u="none" cap="none" strike="noStrike">
              <a:solidFill>
                <a:schemeClr val="accent5"/>
              </a:solidFill>
              <a:latin typeface="Arial"/>
              <a:ea typeface="Arial"/>
              <a:cs typeface="Arial"/>
              <a:sym typeface="Arial"/>
            </a:endParaRPr>
          </a:p>
        </p:txBody>
      </p:sp>
      <p:sp>
        <p:nvSpPr>
          <p:cNvPr id="1073" name="Google Shape;1073;p95"/>
          <p:cNvSpPr txBox="1"/>
          <p:nvPr>
            <p:ph idx="12" type="sldNum"/>
          </p:nvPr>
        </p:nvSpPr>
        <p:spPr>
          <a:xfrm>
            <a:off x="8320058" y="4663221"/>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1074" name="Google Shape;1074;p95"/>
          <p:cNvPicPr preferRelativeResize="0"/>
          <p:nvPr/>
        </p:nvPicPr>
        <p:blipFill rotWithShape="1">
          <a:blip r:embed="rId2">
            <a:alphaModFix/>
          </a:blip>
          <a:srcRect b="0" l="0" r="0" t="0"/>
          <a:stretch/>
        </p:blipFill>
        <p:spPr>
          <a:xfrm>
            <a:off x="276650" y="4783275"/>
            <a:ext cx="962809" cy="226543"/>
          </a:xfrm>
          <a:prstGeom prst="rect">
            <a:avLst/>
          </a:prstGeom>
          <a:noFill/>
          <a:ln>
            <a:noFill/>
          </a:ln>
        </p:spPr>
      </p:pic>
      <p:sp>
        <p:nvSpPr>
          <p:cNvPr id="1075" name="Google Shape;1075;p95"/>
          <p:cNvSpPr txBox="1"/>
          <p:nvPr>
            <p:ph type="title"/>
          </p:nvPr>
        </p:nvSpPr>
        <p:spPr>
          <a:xfrm>
            <a:off x="331125" y="271325"/>
            <a:ext cx="8388900" cy="4383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lt1"/>
              </a:buClr>
              <a:buSzPts val="2800"/>
              <a:buNone/>
              <a:defRPr sz="2800">
                <a:solidFill>
                  <a:schemeClr val="lt1"/>
                </a:solidFill>
              </a:defRPr>
            </a:lvl1pPr>
            <a:lvl2pPr lvl="1" algn="l">
              <a:lnSpc>
                <a:spcPct val="85000"/>
              </a:lnSpc>
              <a:spcBef>
                <a:spcPts val="0"/>
              </a:spcBef>
              <a:spcAft>
                <a:spcPts val="0"/>
              </a:spcAft>
              <a:buClr>
                <a:schemeClr val="lt1"/>
              </a:buClr>
              <a:buSzPts val="2800"/>
              <a:buNone/>
              <a:defRPr sz="2800">
                <a:solidFill>
                  <a:schemeClr val="lt1"/>
                </a:solidFill>
              </a:defRPr>
            </a:lvl2pPr>
            <a:lvl3pPr lvl="2" algn="l">
              <a:lnSpc>
                <a:spcPct val="85000"/>
              </a:lnSpc>
              <a:spcBef>
                <a:spcPts val="0"/>
              </a:spcBef>
              <a:spcAft>
                <a:spcPts val="0"/>
              </a:spcAft>
              <a:buClr>
                <a:schemeClr val="lt1"/>
              </a:buClr>
              <a:buSzPts val="2800"/>
              <a:buNone/>
              <a:defRPr sz="2800">
                <a:solidFill>
                  <a:schemeClr val="lt1"/>
                </a:solidFill>
              </a:defRPr>
            </a:lvl3pPr>
            <a:lvl4pPr lvl="3" algn="l">
              <a:lnSpc>
                <a:spcPct val="85000"/>
              </a:lnSpc>
              <a:spcBef>
                <a:spcPts val="0"/>
              </a:spcBef>
              <a:spcAft>
                <a:spcPts val="0"/>
              </a:spcAft>
              <a:buClr>
                <a:schemeClr val="lt1"/>
              </a:buClr>
              <a:buSzPts val="2800"/>
              <a:buNone/>
              <a:defRPr sz="2800">
                <a:solidFill>
                  <a:schemeClr val="lt1"/>
                </a:solidFill>
              </a:defRPr>
            </a:lvl4pPr>
            <a:lvl5pPr lvl="4" algn="l">
              <a:lnSpc>
                <a:spcPct val="85000"/>
              </a:lnSpc>
              <a:spcBef>
                <a:spcPts val="0"/>
              </a:spcBef>
              <a:spcAft>
                <a:spcPts val="0"/>
              </a:spcAft>
              <a:buClr>
                <a:schemeClr val="lt1"/>
              </a:buClr>
              <a:buSzPts val="2800"/>
              <a:buNone/>
              <a:defRPr sz="2800">
                <a:solidFill>
                  <a:schemeClr val="lt1"/>
                </a:solidFill>
              </a:defRPr>
            </a:lvl5pPr>
            <a:lvl6pPr lvl="5" algn="l">
              <a:lnSpc>
                <a:spcPct val="85000"/>
              </a:lnSpc>
              <a:spcBef>
                <a:spcPts val="0"/>
              </a:spcBef>
              <a:spcAft>
                <a:spcPts val="0"/>
              </a:spcAft>
              <a:buClr>
                <a:schemeClr val="lt1"/>
              </a:buClr>
              <a:buSzPts val="2800"/>
              <a:buNone/>
              <a:defRPr sz="2800">
                <a:solidFill>
                  <a:schemeClr val="lt1"/>
                </a:solidFill>
              </a:defRPr>
            </a:lvl6pPr>
            <a:lvl7pPr lvl="6" algn="l">
              <a:lnSpc>
                <a:spcPct val="85000"/>
              </a:lnSpc>
              <a:spcBef>
                <a:spcPts val="0"/>
              </a:spcBef>
              <a:spcAft>
                <a:spcPts val="0"/>
              </a:spcAft>
              <a:buClr>
                <a:schemeClr val="lt1"/>
              </a:buClr>
              <a:buSzPts val="2800"/>
              <a:buNone/>
              <a:defRPr sz="2800">
                <a:solidFill>
                  <a:schemeClr val="lt1"/>
                </a:solidFill>
              </a:defRPr>
            </a:lvl7pPr>
            <a:lvl8pPr lvl="7" algn="l">
              <a:lnSpc>
                <a:spcPct val="85000"/>
              </a:lnSpc>
              <a:spcBef>
                <a:spcPts val="0"/>
              </a:spcBef>
              <a:spcAft>
                <a:spcPts val="0"/>
              </a:spcAft>
              <a:buClr>
                <a:schemeClr val="lt1"/>
              </a:buClr>
              <a:buSzPts val="2800"/>
              <a:buNone/>
              <a:defRPr sz="2800">
                <a:solidFill>
                  <a:schemeClr val="lt1"/>
                </a:solidFill>
              </a:defRPr>
            </a:lvl8pPr>
            <a:lvl9pPr lvl="8" algn="l">
              <a:lnSpc>
                <a:spcPct val="85000"/>
              </a:lnSpc>
              <a:spcBef>
                <a:spcPts val="0"/>
              </a:spcBef>
              <a:spcAft>
                <a:spcPts val="0"/>
              </a:spcAft>
              <a:buClr>
                <a:schemeClr val="lt1"/>
              </a:buClr>
              <a:buSzPts val="2800"/>
              <a:buNone/>
              <a:defRPr sz="2800">
                <a:solidFill>
                  <a:schemeClr val="lt1"/>
                </a:solidFill>
              </a:defRPr>
            </a:lvl9pPr>
          </a:lstStyle>
          <a:p/>
        </p:txBody>
      </p:sp>
      <p:sp>
        <p:nvSpPr>
          <p:cNvPr id="1076" name="Google Shape;1076;p95"/>
          <p:cNvSpPr/>
          <p:nvPr>
            <p:ph idx="2" type="pic"/>
          </p:nvPr>
        </p:nvSpPr>
        <p:spPr>
          <a:xfrm>
            <a:off x="4866300" y="1379375"/>
            <a:ext cx="479700" cy="441900"/>
          </a:xfrm>
          <a:prstGeom prst="rect">
            <a:avLst/>
          </a:prstGeom>
          <a:noFill/>
          <a:ln>
            <a:noFill/>
          </a:ln>
        </p:spPr>
      </p:sp>
      <p:sp>
        <p:nvSpPr>
          <p:cNvPr id="1077" name="Google Shape;1077;p95"/>
          <p:cNvSpPr/>
          <p:nvPr>
            <p:ph idx="3" type="pic"/>
          </p:nvPr>
        </p:nvSpPr>
        <p:spPr>
          <a:xfrm>
            <a:off x="605575" y="1379375"/>
            <a:ext cx="479700" cy="441900"/>
          </a:xfrm>
          <a:prstGeom prst="rect">
            <a:avLst/>
          </a:prstGeom>
          <a:noFill/>
          <a:ln>
            <a:noFill/>
          </a:ln>
        </p:spPr>
      </p:sp>
    </p:spTree>
  </p:cSld>
  <p:clrMapOvr>
    <a:masterClrMapping/>
  </p:clrMapOvr>
</p:sldLayout>
</file>

<file path=ppt/slideLayouts/slideLayout1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Navy Profile Layout ">
  <p:cSld name="TITLE_AND_BODY_1_1_1_3_1">
    <p:bg>
      <p:bgPr>
        <a:solidFill>
          <a:schemeClr val="accent1"/>
        </a:solidFill>
      </p:bgPr>
    </p:bg>
    <p:spTree>
      <p:nvGrpSpPr>
        <p:cNvPr id="1078" name="Shape 1078"/>
        <p:cNvGrpSpPr/>
        <p:nvPr/>
      </p:nvGrpSpPr>
      <p:grpSpPr>
        <a:xfrm>
          <a:off x="0" y="0"/>
          <a:ext cx="0" cy="0"/>
          <a:chOff x="0" y="0"/>
          <a:chExt cx="0" cy="0"/>
        </a:xfrm>
      </p:grpSpPr>
      <p:sp>
        <p:nvSpPr>
          <p:cNvPr id="1079" name="Google Shape;1079;p96"/>
          <p:cNvSpPr/>
          <p:nvPr>
            <p:ph idx="2" type="pic"/>
          </p:nvPr>
        </p:nvSpPr>
        <p:spPr>
          <a:xfrm>
            <a:off x="591250" y="1143600"/>
            <a:ext cx="1338000" cy="1276200"/>
          </a:xfrm>
          <a:prstGeom prst="ellipse">
            <a:avLst/>
          </a:prstGeom>
          <a:noFill/>
          <a:ln>
            <a:noFill/>
          </a:ln>
        </p:spPr>
      </p:sp>
      <p:sp>
        <p:nvSpPr>
          <p:cNvPr id="1080" name="Google Shape;1080;p96"/>
          <p:cNvSpPr txBox="1"/>
          <p:nvPr>
            <p:ph type="title"/>
          </p:nvPr>
        </p:nvSpPr>
        <p:spPr>
          <a:xfrm>
            <a:off x="331125" y="271325"/>
            <a:ext cx="8388900" cy="4383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lt1"/>
              </a:buClr>
              <a:buSzPts val="2800"/>
              <a:buNone/>
              <a:defRPr sz="2800">
                <a:solidFill>
                  <a:schemeClr val="lt1"/>
                </a:solidFill>
              </a:defRPr>
            </a:lvl1pPr>
            <a:lvl2pPr lvl="1" algn="l">
              <a:lnSpc>
                <a:spcPct val="85000"/>
              </a:lnSpc>
              <a:spcBef>
                <a:spcPts val="0"/>
              </a:spcBef>
              <a:spcAft>
                <a:spcPts val="0"/>
              </a:spcAft>
              <a:buClr>
                <a:schemeClr val="lt1"/>
              </a:buClr>
              <a:buSzPts val="2800"/>
              <a:buNone/>
              <a:defRPr sz="2800">
                <a:solidFill>
                  <a:schemeClr val="lt1"/>
                </a:solidFill>
              </a:defRPr>
            </a:lvl2pPr>
            <a:lvl3pPr lvl="2" algn="l">
              <a:lnSpc>
                <a:spcPct val="85000"/>
              </a:lnSpc>
              <a:spcBef>
                <a:spcPts val="0"/>
              </a:spcBef>
              <a:spcAft>
                <a:spcPts val="0"/>
              </a:spcAft>
              <a:buClr>
                <a:schemeClr val="lt1"/>
              </a:buClr>
              <a:buSzPts val="2800"/>
              <a:buNone/>
              <a:defRPr sz="2800">
                <a:solidFill>
                  <a:schemeClr val="lt1"/>
                </a:solidFill>
              </a:defRPr>
            </a:lvl3pPr>
            <a:lvl4pPr lvl="3" algn="l">
              <a:lnSpc>
                <a:spcPct val="85000"/>
              </a:lnSpc>
              <a:spcBef>
                <a:spcPts val="0"/>
              </a:spcBef>
              <a:spcAft>
                <a:spcPts val="0"/>
              </a:spcAft>
              <a:buClr>
                <a:schemeClr val="lt1"/>
              </a:buClr>
              <a:buSzPts val="2800"/>
              <a:buNone/>
              <a:defRPr sz="2800">
                <a:solidFill>
                  <a:schemeClr val="lt1"/>
                </a:solidFill>
              </a:defRPr>
            </a:lvl4pPr>
            <a:lvl5pPr lvl="4" algn="l">
              <a:lnSpc>
                <a:spcPct val="85000"/>
              </a:lnSpc>
              <a:spcBef>
                <a:spcPts val="0"/>
              </a:spcBef>
              <a:spcAft>
                <a:spcPts val="0"/>
              </a:spcAft>
              <a:buClr>
                <a:schemeClr val="lt1"/>
              </a:buClr>
              <a:buSzPts val="2800"/>
              <a:buNone/>
              <a:defRPr sz="2800">
                <a:solidFill>
                  <a:schemeClr val="lt1"/>
                </a:solidFill>
              </a:defRPr>
            </a:lvl5pPr>
            <a:lvl6pPr lvl="5" algn="l">
              <a:lnSpc>
                <a:spcPct val="85000"/>
              </a:lnSpc>
              <a:spcBef>
                <a:spcPts val="0"/>
              </a:spcBef>
              <a:spcAft>
                <a:spcPts val="0"/>
              </a:spcAft>
              <a:buClr>
                <a:schemeClr val="lt1"/>
              </a:buClr>
              <a:buSzPts val="2800"/>
              <a:buNone/>
              <a:defRPr sz="2800">
                <a:solidFill>
                  <a:schemeClr val="lt1"/>
                </a:solidFill>
              </a:defRPr>
            </a:lvl6pPr>
            <a:lvl7pPr lvl="6" algn="l">
              <a:lnSpc>
                <a:spcPct val="85000"/>
              </a:lnSpc>
              <a:spcBef>
                <a:spcPts val="0"/>
              </a:spcBef>
              <a:spcAft>
                <a:spcPts val="0"/>
              </a:spcAft>
              <a:buClr>
                <a:schemeClr val="lt1"/>
              </a:buClr>
              <a:buSzPts val="2800"/>
              <a:buNone/>
              <a:defRPr sz="2800">
                <a:solidFill>
                  <a:schemeClr val="lt1"/>
                </a:solidFill>
              </a:defRPr>
            </a:lvl7pPr>
            <a:lvl8pPr lvl="7" algn="l">
              <a:lnSpc>
                <a:spcPct val="85000"/>
              </a:lnSpc>
              <a:spcBef>
                <a:spcPts val="0"/>
              </a:spcBef>
              <a:spcAft>
                <a:spcPts val="0"/>
              </a:spcAft>
              <a:buClr>
                <a:schemeClr val="lt1"/>
              </a:buClr>
              <a:buSzPts val="2800"/>
              <a:buNone/>
              <a:defRPr sz="2800">
                <a:solidFill>
                  <a:schemeClr val="lt1"/>
                </a:solidFill>
              </a:defRPr>
            </a:lvl8pPr>
            <a:lvl9pPr lvl="8" algn="l">
              <a:lnSpc>
                <a:spcPct val="85000"/>
              </a:lnSpc>
              <a:spcBef>
                <a:spcPts val="0"/>
              </a:spcBef>
              <a:spcAft>
                <a:spcPts val="0"/>
              </a:spcAft>
              <a:buClr>
                <a:schemeClr val="lt1"/>
              </a:buClr>
              <a:buSzPts val="2800"/>
              <a:buNone/>
              <a:defRPr sz="2800">
                <a:solidFill>
                  <a:schemeClr val="lt1"/>
                </a:solidFill>
              </a:defRPr>
            </a:lvl9pPr>
          </a:lstStyle>
          <a:p/>
        </p:txBody>
      </p:sp>
      <p:sp>
        <p:nvSpPr>
          <p:cNvPr id="1081" name="Google Shape;1081;p96"/>
          <p:cNvSpPr/>
          <p:nvPr>
            <p:ph idx="3" type="pic"/>
          </p:nvPr>
        </p:nvSpPr>
        <p:spPr>
          <a:xfrm>
            <a:off x="3301575" y="1143600"/>
            <a:ext cx="1338000" cy="1276200"/>
          </a:xfrm>
          <a:prstGeom prst="ellipse">
            <a:avLst/>
          </a:prstGeom>
          <a:noFill/>
          <a:ln>
            <a:noFill/>
          </a:ln>
        </p:spPr>
      </p:sp>
      <p:sp>
        <p:nvSpPr>
          <p:cNvPr id="1082" name="Google Shape;1082;p96"/>
          <p:cNvSpPr/>
          <p:nvPr>
            <p:ph idx="4" type="pic"/>
          </p:nvPr>
        </p:nvSpPr>
        <p:spPr>
          <a:xfrm>
            <a:off x="6011900" y="1143600"/>
            <a:ext cx="1338000" cy="1276200"/>
          </a:xfrm>
          <a:prstGeom prst="ellipse">
            <a:avLst/>
          </a:prstGeom>
          <a:noFill/>
          <a:ln>
            <a:noFill/>
          </a:ln>
        </p:spPr>
      </p:sp>
      <p:sp>
        <p:nvSpPr>
          <p:cNvPr id="1083" name="Google Shape;1083;p96"/>
          <p:cNvSpPr txBox="1"/>
          <p:nvPr/>
        </p:nvSpPr>
        <p:spPr>
          <a:xfrm>
            <a:off x="6043550" y="4713771"/>
            <a:ext cx="2676600" cy="2925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rgbClr val="000000"/>
              </a:buClr>
              <a:buSzPts val="700"/>
              <a:buFont typeface="Arial"/>
              <a:buNone/>
            </a:pPr>
            <a:r>
              <a:rPr b="0" i="0" lang="en" sz="700" u="none" cap="none" strike="noStrike">
                <a:solidFill>
                  <a:schemeClr val="accent5"/>
                </a:solidFill>
                <a:latin typeface="Arial"/>
                <a:ea typeface="Arial"/>
                <a:cs typeface="Arial"/>
                <a:sym typeface="Arial"/>
              </a:rPr>
              <a:t>Copyright © 2024, Collibra. All rights reserved.</a:t>
            </a:r>
            <a:endParaRPr b="0" i="0" sz="1400" u="none" cap="none" strike="noStrike">
              <a:solidFill>
                <a:schemeClr val="accent5"/>
              </a:solidFill>
              <a:latin typeface="Arial"/>
              <a:ea typeface="Arial"/>
              <a:cs typeface="Arial"/>
              <a:sym typeface="Arial"/>
            </a:endParaRPr>
          </a:p>
        </p:txBody>
      </p:sp>
      <p:sp>
        <p:nvSpPr>
          <p:cNvPr id="1084" name="Google Shape;1084;p96"/>
          <p:cNvSpPr txBox="1"/>
          <p:nvPr>
            <p:ph idx="12" type="sldNum"/>
          </p:nvPr>
        </p:nvSpPr>
        <p:spPr>
          <a:xfrm>
            <a:off x="8320058" y="4663221"/>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1085" name="Google Shape;1085;p96"/>
          <p:cNvPicPr preferRelativeResize="0"/>
          <p:nvPr/>
        </p:nvPicPr>
        <p:blipFill rotWithShape="1">
          <a:blip r:embed="rId2">
            <a:alphaModFix/>
          </a:blip>
          <a:srcRect b="0" l="0" r="0" t="0"/>
          <a:stretch/>
        </p:blipFill>
        <p:spPr>
          <a:xfrm>
            <a:off x="276650" y="4783275"/>
            <a:ext cx="962809" cy="226543"/>
          </a:xfrm>
          <a:prstGeom prst="rect">
            <a:avLst/>
          </a:prstGeom>
          <a:noFill/>
          <a:ln>
            <a:noFill/>
          </a:ln>
        </p:spPr>
      </p:pic>
    </p:spTree>
  </p:cSld>
  <p:clrMapOvr>
    <a:masterClrMapping/>
  </p:clrMapOvr>
</p:sldLayout>
</file>

<file path=ppt/slideLayouts/slideLayout1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Navy Icon Layout 2">
  <p:cSld name="TITLE_AND_BODY_1_1_1_2">
    <p:bg>
      <p:bgPr>
        <a:solidFill>
          <a:schemeClr val="accent1"/>
        </a:solidFill>
      </p:bgPr>
    </p:bg>
    <p:spTree>
      <p:nvGrpSpPr>
        <p:cNvPr id="1086" name="Shape 1086"/>
        <p:cNvGrpSpPr/>
        <p:nvPr/>
      </p:nvGrpSpPr>
      <p:grpSpPr>
        <a:xfrm>
          <a:off x="0" y="0"/>
          <a:ext cx="0" cy="0"/>
          <a:chOff x="0" y="0"/>
          <a:chExt cx="0" cy="0"/>
        </a:xfrm>
      </p:grpSpPr>
      <p:pic>
        <p:nvPicPr>
          <p:cNvPr id="1087" name="Google Shape;1087;p97"/>
          <p:cNvPicPr preferRelativeResize="0"/>
          <p:nvPr/>
        </p:nvPicPr>
        <p:blipFill rotWithShape="1">
          <a:blip r:embed="rId2">
            <a:alphaModFix/>
          </a:blip>
          <a:srcRect b="0" l="0" r="0" t="0"/>
          <a:stretch/>
        </p:blipFill>
        <p:spPr>
          <a:xfrm>
            <a:off x="276650" y="4783275"/>
            <a:ext cx="962809" cy="226543"/>
          </a:xfrm>
          <a:prstGeom prst="rect">
            <a:avLst/>
          </a:prstGeom>
          <a:noFill/>
          <a:ln>
            <a:noFill/>
          </a:ln>
        </p:spPr>
      </p:pic>
      <p:sp>
        <p:nvSpPr>
          <p:cNvPr id="1088" name="Google Shape;1088;p97"/>
          <p:cNvSpPr txBox="1"/>
          <p:nvPr>
            <p:ph type="title"/>
          </p:nvPr>
        </p:nvSpPr>
        <p:spPr>
          <a:xfrm>
            <a:off x="331125" y="271325"/>
            <a:ext cx="8388900" cy="4383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lt1"/>
              </a:buClr>
              <a:buSzPts val="2800"/>
              <a:buNone/>
              <a:defRPr sz="2800">
                <a:solidFill>
                  <a:schemeClr val="lt1"/>
                </a:solidFill>
              </a:defRPr>
            </a:lvl1pPr>
            <a:lvl2pPr lvl="1" algn="l">
              <a:lnSpc>
                <a:spcPct val="85000"/>
              </a:lnSpc>
              <a:spcBef>
                <a:spcPts val="0"/>
              </a:spcBef>
              <a:spcAft>
                <a:spcPts val="0"/>
              </a:spcAft>
              <a:buClr>
                <a:schemeClr val="lt1"/>
              </a:buClr>
              <a:buSzPts val="2800"/>
              <a:buNone/>
              <a:defRPr sz="2800">
                <a:solidFill>
                  <a:schemeClr val="lt1"/>
                </a:solidFill>
              </a:defRPr>
            </a:lvl2pPr>
            <a:lvl3pPr lvl="2" algn="l">
              <a:lnSpc>
                <a:spcPct val="85000"/>
              </a:lnSpc>
              <a:spcBef>
                <a:spcPts val="0"/>
              </a:spcBef>
              <a:spcAft>
                <a:spcPts val="0"/>
              </a:spcAft>
              <a:buClr>
                <a:schemeClr val="lt1"/>
              </a:buClr>
              <a:buSzPts val="2800"/>
              <a:buNone/>
              <a:defRPr sz="2800">
                <a:solidFill>
                  <a:schemeClr val="lt1"/>
                </a:solidFill>
              </a:defRPr>
            </a:lvl3pPr>
            <a:lvl4pPr lvl="3" algn="l">
              <a:lnSpc>
                <a:spcPct val="85000"/>
              </a:lnSpc>
              <a:spcBef>
                <a:spcPts val="0"/>
              </a:spcBef>
              <a:spcAft>
                <a:spcPts val="0"/>
              </a:spcAft>
              <a:buClr>
                <a:schemeClr val="lt1"/>
              </a:buClr>
              <a:buSzPts val="2800"/>
              <a:buNone/>
              <a:defRPr sz="2800">
                <a:solidFill>
                  <a:schemeClr val="lt1"/>
                </a:solidFill>
              </a:defRPr>
            </a:lvl4pPr>
            <a:lvl5pPr lvl="4" algn="l">
              <a:lnSpc>
                <a:spcPct val="85000"/>
              </a:lnSpc>
              <a:spcBef>
                <a:spcPts val="0"/>
              </a:spcBef>
              <a:spcAft>
                <a:spcPts val="0"/>
              </a:spcAft>
              <a:buClr>
                <a:schemeClr val="lt1"/>
              </a:buClr>
              <a:buSzPts val="2800"/>
              <a:buNone/>
              <a:defRPr sz="2800">
                <a:solidFill>
                  <a:schemeClr val="lt1"/>
                </a:solidFill>
              </a:defRPr>
            </a:lvl5pPr>
            <a:lvl6pPr lvl="5" algn="l">
              <a:lnSpc>
                <a:spcPct val="85000"/>
              </a:lnSpc>
              <a:spcBef>
                <a:spcPts val="0"/>
              </a:spcBef>
              <a:spcAft>
                <a:spcPts val="0"/>
              </a:spcAft>
              <a:buClr>
                <a:schemeClr val="lt1"/>
              </a:buClr>
              <a:buSzPts val="2800"/>
              <a:buNone/>
              <a:defRPr sz="2800">
                <a:solidFill>
                  <a:schemeClr val="lt1"/>
                </a:solidFill>
              </a:defRPr>
            </a:lvl6pPr>
            <a:lvl7pPr lvl="6" algn="l">
              <a:lnSpc>
                <a:spcPct val="85000"/>
              </a:lnSpc>
              <a:spcBef>
                <a:spcPts val="0"/>
              </a:spcBef>
              <a:spcAft>
                <a:spcPts val="0"/>
              </a:spcAft>
              <a:buClr>
                <a:schemeClr val="lt1"/>
              </a:buClr>
              <a:buSzPts val="2800"/>
              <a:buNone/>
              <a:defRPr sz="2800">
                <a:solidFill>
                  <a:schemeClr val="lt1"/>
                </a:solidFill>
              </a:defRPr>
            </a:lvl7pPr>
            <a:lvl8pPr lvl="7" algn="l">
              <a:lnSpc>
                <a:spcPct val="85000"/>
              </a:lnSpc>
              <a:spcBef>
                <a:spcPts val="0"/>
              </a:spcBef>
              <a:spcAft>
                <a:spcPts val="0"/>
              </a:spcAft>
              <a:buClr>
                <a:schemeClr val="lt1"/>
              </a:buClr>
              <a:buSzPts val="2800"/>
              <a:buNone/>
              <a:defRPr sz="2800">
                <a:solidFill>
                  <a:schemeClr val="lt1"/>
                </a:solidFill>
              </a:defRPr>
            </a:lvl8pPr>
            <a:lvl9pPr lvl="8" algn="l">
              <a:lnSpc>
                <a:spcPct val="85000"/>
              </a:lnSpc>
              <a:spcBef>
                <a:spcPts val="0"/>
              </a:spcBef>
              <a:spcAft>
                <a:spcPts val="0"/>
              </a:spcAft>
              <a:buClr>
                <a:schemeClr val="lt1"/>
              </a:buClr>
              <a:buSzPts val="2800"/>
              <a:buNone/>
              <a:defRPr sz="2800">
                <a:solidFill>
                  <a:schemeClr val="lt1"/>
                </a:solidFill>
              </a:defRPr>
            </a:lvl9pPr>
          </a:lstStyle>
          <a:p/>
        </p:txBody>
      </p:sp>
      <p:sp>
        <p:nvSpPr>
          <p:cNvPr id="1089" name="Google Shape;1089;p97"/>
          <p:cNvSpPr/>
          <p:nvPr>
            <p:ph idx="2" type="pic"/>
          </p:nvPr>
        </p:nvSpPr>
        <p:spPr>
          <a:xfrm>
            <a:off x="6246350" y="1379375"/>
            <a:ext cx="479700" cy="441900"/>
          </a:xfrm>
          <a:prstGeom prst="rect">
            <a:avLst/>
          </a:prstGeom>
          <a:noFill/>
          <a:ln>
            <a:noFill/>
          </a:ln>
        </p:spPr>
      </p:sp>
      <p:sp>
        <p:nvSpPr>
          <p:cNvPr id="1090" name="Google Shape;1090;p97"/>
          <p:cNvSpPr/>
          <p:nvPr>
            <p:ph idx="3" type="pic"/>
          </p:nvPr>
        </p:nvSpPr>
        <p:spPr>
          <a:xfrm>
            <a:off x="3434100" y="1379375"/>
            <a:ext cx="479700" cy="441900"/>
          </a:xfrm>
          <a:prstGeom prst="rect">
            <a:avLst/>
          </a:prstGeom>
          <a:noFill/>
          <a:ln>
            <a:noFill/>
          </a:ln>
        </p:spPr>
      </p:sp>
      <p:sp>
        <p:nvSpPr>
          <p:cNvPr id="1091" name="Google Shape;1091;p97"/>
          <p:cNvSpPr txBox="1"/>
          <p:nvPr/>
        </p:nvSpPr>
        <p:spPr>
          <a:xfrm>
            <a:off x="6043550" y="4713771"/>
            <a:ext cx="2676600" cy="2925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rgbClr val="000000"/>
              </a:buClr>
              <a:buSzPts val="700"/>
              <a:buFont typeface="Arial"/>
              <a:buNone/>
            </a:pPr>
            <a:r>
              <a:rPr b="0" i="0" lang="en" sz="700" u="none" cap="none" strike="noStrike">
                <a:solidFill>
                  <a:schemeClr val="accent5"/>
                </a:solidFill>
                <a:latin typeface="Arial"/>
                <a:ea typeface="Arial"/>
                <a:cs typeface="Arial"/>
                <a:sym typeface="Arial"/>
              </a:rPr>
              <a:t>Copyright © 2024, Collibra. All rights reserved.</a:t>
            </a:r>
            <a:endParaRPr b="0" i="0" sz="1400" u="none" cap="none" strike="noStrike">
              <a:solidFill>
                <a:schemeClr val="accent5"/>
              </a:solidFill>
              <a:latin typeface="Arial"/>
              <a:ea typeface="Arial"/>
              <a:cs typeface="Arial"/>
              <a:sym typeface="Arial"/>
            </a:endParaRPr>
          </a:p>
        </p:txBody>
      </p:sp>
      <p:sp>
        <p:nvSpPr>
          <p:cNvPr id="1092" name="Google Shape;1092;p97"/>
          <p:cNvSpPr txBox="1"/>
          <p:nvPr>
            <p:ph idx="12" type="sldNum"/>
          </p:nvPr>
        </p:nvSpPr>
        <p:spPr>
          <a:xfrm>
            <a:off x="8320058" y="4663221"/>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1093" name="Google Shape;1093;p97"/>
          <p:cNvSpPr/>
          <p:nvPr>
            <p:ph idx="4" type="pic"/>
          </p:nvPr>
        </p:nvSpPr>
        <p:spPr>
          <a:xfrm>
            <a:off x="605575" y="1379375"/>
            <a:ext cx="479700" cy="441900"/>
          </a:xfrm>
          <a:prstGeom prst="rect">
            <a:avLst/>
          </a:prstGeom>
          <a:noFill/>
          <a:ln>
            <a:noFill/>
          </a:ln>
        </p:spPr>
      </p:sp>
    </p:spTree>
  </p:cSld>
  <p:clrMapOvr>
    <a:masterClrMapping/>
  </p:clrMapOvr>
</p:sldLayout>
</file>

<file path=ppt/slideLayouts/slideLayout1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Navy Icon Layout 3">
  <p:cSld name="TITLE_AND_BODY_1_1_1_1_2">
    <p:bg>
      <p:bgPr>
        <a:solidFill>
          <a:schemeClr val="accent1"/>
        </a:solidFill>
      </p:bgPr>
    </p:bg>
    <p:spTree>
      <p:nvGrpSpPr>
        <p:cNvPr id="1094" name="Shape 1094"/>
        <p:cNvGrpSpPr/>
        <p:nvPr/>
      </p:nvGrpSpPr>
      <p:grpSpPr>
        <a:xfrm>
          <a:off x="0" y="0"/>
          <a:ext cx="0" cy="0"/>
          <a:chOff x="0" y="0"/>
          <a:chExt cx="0" cy="0"/>
        </a:xfrm>
      </p:grpSpPr>
      <p:sp>
        <p:nvSpPr>
          <p:cNvPr id="1095" name="Google Shape;1095;p98"/>
          <p:cNvSpPr txBox="1"/>
          <p:nvPr/>
        </p:nvSpPr>
        <p:spPr>
          <a:xfrm>
            <a:off x="6043550" y="4713771"/>
            <a:ext cx="2676600" cy="2925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rgbClr val="000000"/>
              </a:buClr>
              <a:buSzPts val="700"/>
              <a:buFont typeface="Arial"/>
              <a:buNone/>
            </a:pPr>
            <a:r>
              <a:rPr b="0" i="0" lang="en" sz="700" u="none" cap="none" strike="noStrike">
                <a:solidFill>
                  <a:schemeClr val="accent5"/>
                </a:solidFill>
                <a:latin typeface="Arial"/>
                <a:ea typeface="Arial"/>
                <a:cs typeface="Arial"/>
                <a:sym typeface="Arial"/>
              </a:rPr>
              <a:t>Copyright © 2024, Collibra. All rights reserved.</a:t>
            </a:r>
            <a:endParaRPr b="0" i="0" sz="1400" u="none" cap="none" strike="noStrike">
              <a:solidFill>
                <a:schemeClr val="accent5"/>
              </a:solidFill>
              <a:latin typeface="Arial"/>
              <a:ea typeface="Arial"/>
              <a:cs typeface="Arial"/>
              <a:sym typeface="Arial"/>
            </a:endParaRPr>
          </a:p>
        </p:txBody>
      </p:sp>
      <p:sp>
        <p:nvSpPr>
          <p:cNvPr id="1096" name="Google Shape;1096;p98"/>
          <p:cNvSpPr txBox="1"/>
          <p:nvPr>
            <p:ph idx="12" type="sldNum"/>
          </p:nvPr>
        </p:nvSpPr>
        <p:spPr>
          <a:xfrm>
            <a:off x="8320058" y="4663221"/>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1097" name="Google Shape;1097;p98"/>
          <p:cNvPicPr preferRelativeResize="0"/>
          <p:nvPr/>
        </p:nvPicPr>
        <p:blipFill rotWithShape="1">
          <a:blip r:embed="rId2">
            <a:alphaModFix/>
          </a:blip>
          <a:srcRect b="0" l="0" r="0" t="0"/>
          <a:stretch/>
        </p:blipFill>
        <p:spPr>
          <a:xfrm>
            <a:off x="276650" y="4783275"/>
            <a:ext cx="962809" cy="226543"/>
          </a:xfrm>
          <a:prstGeom prst="rect">
            <a:avLst/>
          </a:prstGeom>
          <a:noFill/>
          <a:ln>
            <a:noFill/>
          </a:ln>
        </p:spPr>
      </p:pic>
      <p:sp>
        <p:nvSpPr>
          <p:cNvPr id="1098" name="Google Shape;1098;p98"/>
          <p:cNvSpPr txBox="1"/>
          <p:nvPr>
            <p:ph type="title"/>
          </p:nvPr>
        </p:nvSpPr>
        <p:spPr>
          <a:xfrm>
            <a:off x="331125" y="271325"/>
            <a:ext cx="8388900" cy="4383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lt1"/>
              </a:buClr>
              <a:buSzPts val="2800"/>
              <a:buNone/>
              <a:defRPr sz="2800">
                <a:solidFill>
                  <a:schemeClr val="lt1"/>
                </a:solidFill>
              </a:defRPr>
            </a:lvl1pPr>
            <a:lvl2pPr lvl="1" algn="l">
              <a:lnSpc>
                <a:spcPct val="85000"/>
              </a:lnSpc>
              <a:spcBef>
                <a:spcPts val="0"/>
              </a:spcBef>
              <a:spcAft>
                <a:spcPts val="0"/>
              </a:spcAft>
              <a:buClr>
                <a:schemeClr val="lt1"/>
              </a:buClr>
              <a:buSzPts val="2800"/>
              <a:buNone/>
              <a:defRPr sz="2800">
                <a:solidFill>
                  <a:schemeClr val="lt1"/>
                </a:solidFill>
              </a:defRPr>
            </a:lvl2pPr>
            <a:lvl3pPr lvl="2" algn="l">
              <a:lnSpc>
                <a:spcPct val="85000"/>
              </a:lnSpc>
              <a:spcBef>
                <a:spcPts val="0"/>
              </a:spcBef>
              <a:spcAft>
                <a:spcPts val="0"/>
              </a:spcAft>
              <a:buClr>
                <a:schemeClr val="lt1"/>
              </a:buClr>
              <a:buSzPts val="2800"/>
              <a:buNone/>
              <a:defRPr sz="2800">
                <a:solidFill>
                  <a:schemeClr val="lt1"/>
                </a:solidFill>
              </a:defRPr>
            </a:lvl3pPr>
            <a:lvl4pPr lvl="3" algn="l">
              <a:lnSpc>
                <a:spcPct val="85000"/>
              </a:lnSpc>
              <a:spcBef>
                <a:spcPts val="0"/>
              </a:spcBef>
              <a:spcAft>
                <a:spcPts val="0"/>
              </a:spcAft>
              <a:buClr>
                <a:schemeClr val="lt1"/>
              </a:buClr>
              <a:buSzPts val="2800"/>
              <a:buNone/>
              <a:defRPr sz="2800">
                <a:solidFill>
                  <a:schemeClr val="lt1"/>
                </a:solidFill>
              </a:defRPr>
            </a:lvl4pPr>
            <a:lvl5pPr lvl="4" algn="l">
              <a:lnSpc>
                <a:spcPct val="85000"/>
              </a:lnSpc>
              <a:spcBef>
                <a:spcPts val="0"/>
              </a:spcBef>
              <a:spcAft>
                <a:spcPts val="0"/>
              </a:spcAft>
              <a:buClr>
                <a:schemeClr val="lt1"/>
              </a:buClr>
              <a:buSzPts val="2800"/>
              <a:buNone/>
              <a:defRPr sz="2800">
                <a:solidFill>
                  <a:schemeClr val="lt1"/>
                </a:solidFill>
              </a:defRPr>
            </a:lvl5pPr>
            <a:lvl6pPr lvl="5" algn="l">
              <a:lnSpc>
                <a:spcPct val="85000"/>
              </a:lnSpc>
              <a:spcBef>
                <a:spcPts val="0"/>
              </a:spcBef>
              <a:spcAft>
                <a:spcPts val="0"/>
              </a:spcAft>
              <a:buClr>
                <a:schemeClr val="lt1"/>
              </a:buClr>
              <a:buSzPts val="2800"/>
              <a:buNone/>
              <a:defRPr sz="2800">
                <a:solidFill>
                  <a:schemeClr val="lt1"/>
                </a:solidFill>
              </a:defRPr>
            </a:lvl6pPr>
            <a:lvl7pPr lvl="6" algn="l">
              <a:lnSpc>
                <a:spcPct val="85000"/>
              </a:lnSpc>
              <a:spcBef>
                <a:spcPts val="0"/>
              </a:spcBef>
              <a:spcAft>
                <a:spcPts val="0"/>
              </a:spcAft>
              <a:buClr>
                <a:schemeClr val="lt1"/>
              </a:buClr>
              <a:buSzPts val="2800"/>
              <a:buNone/>
              <a:defRPr sz="2800">
                <a:solidFill>
                  <a:schemeClr val="lt1"/>
                </a:solidFill>
              </a:defRPr>
            </a:lvl7pPr>
            <a:lvl8pPr lvl="7" algn="l">
              <a:lnSpc>
                <a:spcPct val="85000"/>
              </a:lnSpc>
              <a:spcBef>
                <a:spcPts val="0"/>
              </a:spcBef>
              <a:spcAft>
                <a:spcPts val="0"/>
              </a:spcAft>
              <a:buClr>
                <a:schemeClr val="lt1"/>
              </a:buClr>
              <a:buSzPts val="2800"/>
              <a:buNone/>
              <a:defRPr sz="2800">
                <a:solidFill>
                  <a:schemeClr val="lt1"/>
                </a:solidFill>
              </a:defRPr>
            </a:lvl8pPr>
            <a:lvl9pPr lvl="8" algn="l">
              <a:lnSpc>
                <a:spcPct val="85000"/>
              </a:lnSpc>
              <a:spcBef>
                <a:spcPts val="0"/>
              </a:spcBef>
              <a:spcAft>
                <a:spcPts val="0"/>
              </a:spcAft>
              <a:buClr>
                <a:schemeClr val="lt1"/>
              </a:buClr>
              <a:buSzPts val="2800"/>
              <a:buNone/>
              <a:defRPr sz="2800">
                <a:solidFill>
                  <a:schemeClr val="lt1"/>
                </a:solidFill>
              </a:defRPr>
            </a:lvl9pPr>
          </a:lstStyle>
          <a:p/>
        </p:txBody>
      </p:sp>
      <p:sp>
        <p:nvSpPr>
          <p:cNvPr id="1099" name="Google Shape;1099;p98"/>
          <p:cNvSpPr txBox="1"/>
          <p:nvPr>
            <p:ph idx="1" type="subTitle"/>
          </p:nvPr>
        </p:nvSpPr>
        <p:spPr>
          <a:xfrm>
            <a:off x="389175" y="674125"/>
            <a:ext cx="8330700" cy="3423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rgbClr val="71BE00"/>
              </a:buClr>
              <a:buSzPts val="1400"/>
              <a:buNone/>
              <a:defRPr>
                <a:solidFill>
                  <a:srgbClr val="71BE00"/>
                </a:solidFill>
              </a:defRPr>
            </a:lvl1pPr>
            <a:lvl2pPr lvl="1" algn="l">
              <a:lnSpc>
                <a:spcPct val="100000"/>
              </a:lnSpc>
              <a:spcBef>
                <a:spcPts val="0"/>
              </a:spcBef>
              <a:spcAft>
                <a:spcPts val="0"/>
              </a:spcAft>
              <a:buClr>
                <a:srgbClr val="71BE00"/>
              </a:buClr>
              <a:buSzPts val="1100"/>
              <a:buNone/>
              <a:defRPr>
                <a:solidFill>
                  <a:srgbClr val="71BE00"/>
                </a:solidFill>
              </a:defRPr>
            </a:lvl2pPr>
            <a:lvl3pPr lvl="2" algn="l">
              <a:lnSpc>
                <a:spcPct val="100000"/>
              </a:lnSpc>
              <a:spcBef>
                <a:spcPts val="0"/>
              </a:spcBef>
              <a:spcAft>
                <a:spcPts val="0"/>
              </a:spcAft>
              <a:buClr>
                <a:srgbClr val="71BE00"/>
              </a:buClr>
              <a:buSzPts val="1200"/>
              <a:buNone/>
              <a:defRPr>
                <a:solidFill>
                  <a:srgbClr val="71BE00"/>
                </a:solidFill>
              </a:defRPr>
            </a:lvl3pPr>
            <a:lvl4pPr lvl="3" algn="l">
              <a:lnSpc>
                <a:spcPct val="100000"/>
              </a:lnSpc>
              <a:spcBef>
                <a:spcPts val="0"/>
              </a:spcBef>
              <a:spcAft>
                <a:spcPts val="0"/>
              </a:spcAft>
              <a:buClr>
                <a:srgbClr val="71BE00"/>
              </a:buClr>
              <a:buSzPts val="1800"/>
              <a:buNone/>
              <a:defRPr>
                <a:solidFill>
                  <a:srgbClr val="71BE00"/>
                </a:solidFill>
              </a:defRPr>
            </a:lvl4pPr>
            <a:lvl5pPr lvl="4" algn="l">
              <a:lnSpc>
                <a:spcPct val="100000"/>
              </a:lnSpc>
              <a:spcBef>
                <a:spcPts val="0"/>
              </a:spcBef>
              <a:spcAft>
                <a:spcPts val="0"/>
              </a:spcAft>
              <a:buClr>
                <a:srgbClr val="71BE00"/>
              </a:buClr>
              <a:buSzPts val="1600"/>
              <a:buNone/>
              <a:defRPr>
                <a:solidFill>
                  <a:srgbClr val="71BE00"/>
                </a:solidFill>
              </a:defRPr>
            </a:lvl5pPr>
            <a:lvl6pPr lvl="5" algn="l">
              <a:lnSpc>
                <a:spcPct val="100000"/>
              </a:lnSpc>
              <a:spcBef>
                <a:spcPts val="0"/>
              </a:spcBef>
              <a:spcAft>
                <a:spcPts val="0"/>
              </a:spcAft>
              <a:buClr>
                <a:srgbClr val="71BE00"/>
              </a:buClr>
              <a:buSzPts val="1400"/>
              <a:buNone/>
              <a:defRPr>
                <a:solidFill>
                  <a:srgbClr val="71BE00"/>
                </a:solidFill>
              </a:defRPr>
            </a:lvl6pPr>
            <a:lvl7pPr lvl="6" algn="l">
              <a:lnSpc>
                <a:spcPct val="100000"/>
              </a:lnSpc>
              <a:spcBef>
                <a:spcPts val="0"/>
              </a:spcBef>
              <a:spcAft>
                <a:spcPts val="0"/>
              </a:spcAft>
              <a:buClr>
                <a:srgbClr val="71BE00"/>
              </a:buClr>
              <a:buSzPts val="1200"/>
              <a:buNone/>
              <a:defRPr>
                <a:solidFill>
                  <a:srgbClr val="71BE00"/>
                </a:solidFill>
              </a:defRPr>
            </a:lvl7pPr>
            <a:lvl8pPr lvl="7" algn="l">
              <a:lnSpc>
                <a:spcPct val="100000"/>
              </a:lnSpc>
              <a:spcBef>
                <a:spcPts val="0"/>
              </a:spcBef>
              <a:spcAft>
                <a:spcPts val="0"/>
              </a:spcAft>
              <a:buClr>
                <a:srgbClr val="71BE00"/>
              </a:buClr>
              <a:buSzPts val="1000"/>
              <a:buNone/>
              <a:defRPr>
                <a:solidFill>
                  <a:srgbClr val="71BE00"/>
                </a:solidFill>
              </a:defRPr>
            </a:lvl8pPr>
            <a:lvl9pPr lvl="8" algn="l">
              <a:lnSpc>
                <a:spcPct val="100000"/>
              </a:lnSpc>
              <a:spcBef>
                <a:spcPts val="0"/>
              </a:spcBef>
              <a:spcAft>
                <a:spcPts val="0"/>
              </a:spcAft>
              <a:buClr>
                <a:srgbClr val="71BE00"/>
              </a:buClr>
              <a:buSzPts val="700"/>
              <a:buNone/>
              <a:defRPr>
                <a:solidFill>
                  <a:srgbClr val="71BE00"/>
                </a:solidFill>
              </a:defRPr>
            </a:lvl9pPr>
          </a:lstStyle>
          <a:p/>
        </p:txBody>
      </p:sp>
      <p:sp>
        <p:nvSpPr>
          <p:cNvPr id="1100" name="Google Shape;1100;p98"/>
          <p:cNvSpPr/>
          <p:nvPr>
            <p:ph idx="2" type="pic"/>
          </p:nvPr>
        </p:nvSpPr>
        <p:spPr>
          <a:xfrm>
            <a:off x="605575" y="1379375"/>
            <a:ext cx="479700" cy="441900"/>
          </a:xfrm>
          <a:prstGeom prst="rect">
            <a:avLst/>
          </a:prstGeom>
          <a:noFill/>
          <a:ln>
            <a:noFill/>
          </a:ln>
        </p:spPr>
      </p:sp>
      <p:sp>
        <p:nvSpPr>
          <p:cNvPr id="1101" name="Google Shape;1101;p98"/>
          <p:cNvSpPr/>
          <p:nvPr>
            <p:ph idx="3" type="pic"/>
          </p:nvPr>
        </p:nvSpPr>
        <p:spPr>
          <a:xfrm>
            <a:off x="6805050" y="1379375"/>
            <a:ext cx="479700" cy="441900"/>
          </a:xfrm>
          <a:prstGeom prst="rect">
            <a:avLst/>
          </a:prstGeom>
          <a:noFill/>
          <a:ln>
            <a:noFill/>
          </a:ln>
        </p:spPr>
      </p:sp>
      <p:sp>
        <p:nvSpPr>
          <p:cNvPr id="1102" name="Google Shape;1102;p98"/>
          <p:cNvSpPr/>
          <p:nvPr>
            <p:ph idx="4" type="pic"/>
          </p:nvPr>
        </p:nvSpPr>
        <p:spPr>
          <a:xfrm>
            <a:off x="2695988" y="1379375"/>
            <a:ext cx="479700" cy="441900"/>
          </a:xfrm>
          <a:prstGeom prst="rect">
            <a:avLst/>
          </a:prstGeom>
          <a:noFill/>
          <a:ln>
            <a:noFill/>
          </a:ln>
        </p:spPr>
      </p:sp>
      <p:sp>
        <p:nvSpPr>
          <p:cNvPr id="1103" name="Google Shape;1103;p98"/>
          <p:cNvSpPr/>
          <p:nvPr>
            <p:ph idx="5" type="pic"/>
          </p:nvPr>
        </p:nvSpPr>
        <p:spPr>
          <a:xfrm>
            <a:off x="4750525" y="1379375"/>
            <a:ext cx="479700" cy="441900"/>
          </a:xfrm>
          <a:prstGeom prst="rect">
            <a:avLst/>
          </a:prstGeom>
          <a:noFill/>
          <a:ln>
            <a:noFill/>
          </a:ln>
        </p:spPr>
      </p:sp>
    </p:spTree>
  </p:cSld>
  <p:clrMapOvr>
    <a:masterClrMapping/>
  </p:clrMapOvr>
</p:sldLayout>
</file>

<file path=ppt/slideLayouts/slideLayout1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Basic Content Layout 4">
  <p:cSld name="TITLE_AND_BODY_1_1_1_1_1_2">
    <p:bg>
      <p:bgPr>
        <a:solidFill>
          <a:schemeClr val="accent1"/>
        </a:solidFill>
      </p:bgPr>
    </p:bg>
    <p:spTree>
      <p:nvGrpSpPr>
        <p:cNvPr id="1104" name="Shape 1104"/>
        <p:cNvGrpSpPr/>
        <p:nvPr/>
      </p:nvGrpSpPr>
      <p:grpSpPr>
        <a:xfrm>
          <a:off x="0" y="0"/>
          <a:ext cx="0" cy="0"/>
          <a:chOff x="0" y="0"/>
          <a:chExt cx="0" cy="0"/>
        </a:xfrm>
      </p:grpSpPr>
      <p:sp>
        <p:nvSpPr>
          <p:cNvPr id="1105" name="Google Shape;1105;p99"/>
          <p:cNvSpPr txBox="1"/>
          <p:nvPr/>
        </p:nvSpPr>
        <p:spPr>
          <a:xfrm>
            <a:off x="6043550" y="4713771"/>
            <a:ext cx="2676600" cy="2925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rgbClr val="000000"/>
              </a:buClr>
              <a:buSzPts val="700"/>
              <a:buFont typeface="Arial"/>
              <a:buNone/>
            </a:pPr>
            <a:r>
              <a:rPr b="0" i="0" lang="en" sz="700" u="none" cap="none" strike="noStrike">
                <a:solidFill>
                  <a:schemeClr val="accent5"/>
                </a:solidFill>
                <a:latin typeface="Arial"/>
                <a:ea typeface="Arial"/>
                <a:cs typeface="Arial"/>
                <a:sym typeface="Arial"/>
              </a:rPr>
              <a:t>Copyright © 2024, Collibra. All rights reserved.</a:t>
            </a:r>
            <a:endParaRPr b="0" i="0" sz="1400" u="none" cap="none" strike="noStrike">
              <a:solidFill>
                <a:schemeClr val="accent5"/>
              </a:solidFill>
              <a:latin typeface="Arial"/>
              <a:ea typeface="Arial"/>
              <a:cs typeface="Arial"/>
              <a:sym typeface="Arial"/>
            </a:endParaRPr>
          </a:p>
        </p:txBody>
      </p:sp>
      <p:sp>
        <p:nvSpPr>
          <p:cNvPr id="1106" name="Google Shape;1106;p99"/>
          <p:cNvSpPr txBox="1"/>
          <p:nvPr>
            <p:ph idx="12" type="sldNum"/>
          </p:nvPr>
        </p:nvSpPr>
        <p:spPr>
          <a:xfrm>
            <a:off x="8320058" y="4663221"/>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1107" name="Google Shape;1107;p99"/>
          <p:cNvPicPr preferRelativeResize="0"/>
          <p:nvPr/>
        </p:nvPicPr>
        <p:blipFill rotWithShape="1">
          <a:blip r:embed="rId2">
            <a:alphaModFix/>
          </a:blip>
          <a:srcRect b="0" l="0" r="0" t="0"/>
          <a:stretch/>
        </p:blipFill>
        <p:spPr>
          <a:xfrm>
            <a:off x="276650" y="4783275"/>
            <a:ext cx="962809" cy="226543"/>
          </a:xfrm>
          <a:prstGeom prst="rect">
            <a:avLst/>
          </a:prstGeom>
          <a:noFill/>
          <a:ln>
            <a:noFill/>
          </a:ln>
        </p:spPr>
      </p:pic>
      <p:sp>
        <p:nvSpPr>
          <p:cNvPr id="1108" name="Google Shape;1108;p99"/>
          <p:cNvSpPr txBox="1"/>
          <p:nvPr>
            <p:ph type="title"/>
          </p:nvPr>
        </p:nvSpPr>
        <p:spPr>
          <a:xfrm>
            <a:off x="331125" y="271325"/>
            <a:ext cx="8388900" cy="4383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lt1"/>
              </a:buClr>
              <a:buSzPts val="2800"/>
              <a:buNone/>
              <a:defRPr sz="2800">
                <a:solidFill>
                  <a:schemeClr val="lt1"/>
                </a:solidFill>
              </a:defRPr>
            </a:lvl1pPr>
            <a:lvl2pPr lvl="1" algn="l">
              <a:lnSpc>
                <a:spcPct val="85000"/>
              </a:lnSpc>
              <a:spcBef>
                <a:spcPts val="0"/>
              </a:spcBef>
              <a:spcAft>
                <a:spcPts val="0"/>
              </a:spcAft>
              <a:buClr>
                <a:schemeClr val="lt1"/>
              </a:buClr>
              <a:buSzPts val="2800"/>
              <a:buNone/>
              <a:defRPr sz="2800">
                <a:solidFill>
                  <a:schemeClr val="lt1"/>
                </a:solidFill>
              </a:defRPr>
            </a:lvl2pPr>
            <a:lvl3pPr lvl="2" algn="l">
              <a:lnSpc>
                <a:spcPct val="85000"/>
              </a:lnSpc>
              <a:spcBef>
                <a:spcPts val="0"/>
              </a:spcBef>
              <a:spcAft>
                <a:spcPts val="0"/>
              </a:spcAft>
              <a:buClr>
                <a:schemeClr val="lt1"/>
              </a:buClr>
              <a:buSzPts val="2800"/>
              <a:buNone/>
              <a:defRPr sz="2800">
                <a:solidFill>
                  <a:schemeClr val="lt1"/>
                </a:solidFill>
              </a:defRPr>
            </a:lvl3pPr>
            <a:lvl4pPr lvl="3" algn="l">
              <a:lnSpc>
                <a:spcPct val="85000"/>
              </a:lnSpc>
              <a:spcBef>
                <a:spcPts val="0"/>
              </a:spcBef>
              <a:spcAft>
                <a:spcPts val="0"/>
              </a:spcAft>
              <a:buClr>
                <a:schemeClr val="lt1"/>
              </a:buClr>
              <a:buSzPts val="2800"/>
              <a:buNone/>
              <a:defRPr sz="2800">
                <a:solidFill>
                  <a:schemeClr val="lt1"/>
                </a:solidFill>
              </a:defRPr>
            </a:lvl4pPr>
            <a:lvl5pPr lvl="4" algn="l">
              <a:lnSpc>
                <a:spcPct val="85000"/>
              </a:lnSpc>
              <a:spcBef>
                <a:spcPts val="0"/>
              </a:spcBef>
              <a:spcAft>
                <a:spcPts val="0"/>
              </a:spcAft>
              <a:buClr>
                <a:schemeClr val="lt1"/>
              </a:buClr>
              <a:buSzPts val="2800"/>
              <a:buNone/>
              <a:defRPr sz="2800">
                <a:solidFill>
                  <a:schemeClr val="lt1"/>
                </a:solidFill>
              </a:defRPr>
            </a:lvl5pPr>
            <a:lvl6pPr lvl="5" algn="l">
              <a:lnSpc>
                <a:spcPct val="85000"/>
              </a:lnSpc>
              <a:spcBef>
                <a:spcPts val="0"/>
              </a:spcBef>
              <a:spcAft>
                <a:spcPts val="0"/>
              </a:spcAft>
              <a:buClr>
                <a:schemeClr val="lt1"/>
              </a:buClr>
              <a:buSzPts val="2800"/>
              <a:buNone/>
              <a:defRPr sz="2800">
                <a:solidFill>
                  <a:schemeClr val="lt1"/>
                </a:solidFill>
              </a:defRPr>
            </a:lvl6pPr>
            <a:lvl7pPr lvl="6" algn="l">
              <a:lnSpc>
                <a:spcPct val="85000"/>
              </a:lnSpc>
              <a:spcBef>
                <a:spcPts val="0"/>
              </a:spcBef>
              <a:spcAft>
                <a:spcPts val="0"/>
              </a:spcAft>
              <a:buClr>
                <a:schemeClr val="lt1"/>
              </a:buClr>
              <a:buSzPts val="2800"/>
              <a:buNone/>
              <a:defRPr sz="2800">
                <a:solidFill>
                  <a:schemeClr val="lt1"/>
                </a:solidFill>
              </a:defRPr>
            </a:lvl7pPr>
            <a:lvl8pPr lvl="7" algn="l">
              <a:lnSpc>
                <a:spcPct val="85000"/>
              </a:lnSpc>
              <a:spcBef>
                <a:spcPts val="0"/>
              </a:spcBef>
              <a:spcAft>
                <a:spcPts val="0"/>
              </a:spcAft>
              <a:buClr>
                <a:schemeClr val="lt1"/>
              </a:buClr>
              <a:buSzPts val="2800"/>
              <a:buNone/>
              <a:defRPr sz="2800">
                <a:solidFill>
                  <a:schemeClr val="lt1"/>
                </a:solidFill>
              </a:defRPr>
            </a:lvl8pPr>
            <a:lvl9pPr lvl="8" algn="l">
              <a:lnSpc>
                <a:spcPct val="85000"/>
              </a:lnSpc>
              <a:spcBef>
                <a:spcPts val="0"/>
              </a:spcBef>
              <a:spcAft>
                <a:spcPts val="0"/>
              </a:spcAft>
              <a:buClr>
                <a:schemeClr val="lt1"/>
              </a:buClr>
              <a:buSzPts val="2800"/>
              <a:buNone/>
              <a:defRPr sz="2800">
                <a:solidFill>
                  <a:schemeClr val="lt1"/>
                </a:solidFill>
              </a:defRPr>
            </a:lvl9pPr>
          </a:lstStyle>
          <a:p/>
        </p:txBody>
      </p:sp>
      <p:sp>
        <p:nvSpPr>
          <p:cNvPr id="1109" name="Google Shape;1109;p99"/>
          <p:cNvSpPr/>
          <p:nvPr>
            <p:ph idx="2" type="pic"/>
          </p:nvPr>
        </p:nvSpPr>
        <p:spPr>
          <a:xfrm>
            <a:off x="4872775" y="1256527"/>
            <a:ext cx="479700" cy="441900"/>
          </a:xfrm>
          <a:prstGeom prst="rect">
            <a:avLst/>
          </a:prstGeom>
          <a:noFill/>
          <a:ln>
            <a:noFill/>
          </a:ln>
        </p:spPr>
      </p:sp>
      <p:sp>
        <p:nvSpPr>
          <p:cNvPr id="1110" name="Google Shape;1110;p99"/>
          <p:cNvSpPr/>
          <p:nvPr>
            <p:ph idx="3" type="pic"/>
          </p:nvPr>
        </p:nvSpPr>
        <p:spPr>
          <a:xfrm>
            <a:off x="4872775" y="3009127"/>
            <a:ext cx="479700" cy="441900"/>
          </a:xfrm>
          <a:prstGeom prst="rect">
            <a:avLst/>
          </a:prstGeom>
          <a:noFill/>
          <a:ln>
            <a:noFill/>
          </a:ln>
        </p:spPr>
      </p:sp>
      <p:sp>
        <p:nvSpPr>
          <p:cNvPr id="1111" name="Google Shape;1111;p99"/>
          <p:cNvSpPr/>
          <p:nvPr>
            <p:ph idx="4" type="pic"/>
          </p:nvPr>
        </p:nvSpPr>
        <p:spPr>
          <a:xfrm>
            <a:off x="376975" y="1256527"/>
            <a:ext cx="479700" cy="441900"/>
          </a:xfrm>
          <a:prstGeom prst="rect">
            <a:avLst/>
          </a:prstGeom>
          <a:noFill/>
          <a:ln>
            <a:noFill/>
          </a:ln>
        </p:spPr>
      </p:sp>
      <p:sp>
        <p:nvSpPr>
          <p:cNvPr id="1112" name="Google Shape;1112;p99"/>
          <p:cNvSpPr/>
          <p:nvPr>
            <p:ph idx="5" type="pic"/>
          </p:nvPr>
        </p:nvSpPr>
        <p:spPr>
          <a:xfrm>
            <a:off x="376975" y="3009127"/>
            <a:ext cx="479700" cy="441900"/>
          </a:xfrm>
          <a:prstGeom prst="rect">
            <a:avLst/>
          </a:prstGeom>
          <a:noFill/>
          <a:ln>
            <a:noFill/>
          </a:ln>
        </p:spPr>
      </p:sp>
    </p:spTree>
  </p:cSld>
  <p:clrMapOvr>
    <a:masterClrMapping/>
  </p:clrMapOvr>
</p:sldLayout>
</file>

<file path=ppt/slideLayouts/slideLayout1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Basic Content Layout 7 1">
  <p:cSld name="TITLE_AND_BODY_1_1_1_1_1_1_2">
    <p:bg>
      <p:bgPr>
        <a:solidFill>
          <a:schemeClr val="accent1"/>
        </a:solidFill>
      </p:bgPr>
    </p:bg>
    <p:spTree>
      <p:nvGrpSpPr>
        <p:cNvPr id="1113" name="Shape 1113"/>
        <p:cNvGrpSpPr/>
        <p:nvPr/>
      </p:nvGrpSpPr>
      <p:grpSpPr>
        <a:xfrm>
          <a:off x="0" y="0"/>
          <a:ext cx="0" cy="0"/>
          <a:chOff x="0" y="0"/>
          <a:chExt cx="0" cy="0"/>
        </a:xfrm>
      </p:grpSpPr>
      <p:sp>
        <p:nvSpPr>
          <p:cNvPr id="1114" name="Google Shape;1114;p100"/>
          <p:cNvSpPr txBox="1"/>
          <p:nvPr/>
        </p:nvSpPr>
        <p:spPr>
          <a:xfrm>
            <a:off x="6043550" y="4713771"/>
            <a:ext cx="2676600" cy="2925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rgbClr val="000000"/>
              </a:buClr>
              <a:buSzPts val="700"/>
              <a:buFont typeface="Arial"/>
              <a:buNone/>
            </a:pPr>
            <a:r>
              <a:rPr b="0" i="0" lang="en" sz="700" u="none" cap="none" strike="noStrike">
                <a:solidFill>
                  <a:schemeClr val="accent5"/>
                </a:solidFill>
                <a:latin typeface="Arial"/>
                <a:ea typeface="Arial"/>
                <a:cs typeface="Arial"/>
                <a:sym typeface="Arial"/>
              </a:rPr>
              <a:t>Copyright © 2024, Collibra. All rights reserved.</a:t>
            </a:r>
            <a:endParaRPr b="0" i="0" sz="1400" u="none" cap="none" strike="noStrike">
              <a:solidFill>
                <a:schemeClr val="accent5"/>
              </a:solidFill>
              <a:latin typeface="Arial"/>
              <a:ea typeface="Arial"/>
              <a:cs typeface="Arial"/>
              <a:sym typeface="Arial"/>
            </a:endParaRPr>
          </a:p>
        </p:txBody>
      </p:sp>
      <p:sp>
        <p:nvSpPr>
          <p:cNvPr id="1115" name="Google Shape;1115;p100"/>
          <p:cNvSpPr txBox="1"/>
          <p:nvPr>
            <p:ph idx="12" type="sldNum"/>
          </p:nvPr>
        </p:nvSpPr>
        <p:spPr>
          <a:xfrm>
            <a:off x="8320058" y="4663221"/>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1116" name="Google Shape;1116;p100"/>
          <p:cNvPicPr preferRelativeResize="0"/>
          <p:nvPr/>
        </p:nvPicPr>
        <p:blipFill rotWithShape="1">
          <a:blip r:embed="rId2">
            <a:alphaModFix/>
          </a:blip>
          <a:srcRect b="0" l="0" r="0" t="0"/>
          <a:stretch/>
        </p:blipFill>
        <p:spPr>
          <a:xfrm>
            <a:off x="276650" y="4783275"/>
            <a:ext cx="962809" cy="226543"/>
          </a:xfrm>
          <a:prstGeom prst="rect">
            <a:avLst/>
          </a:prstGeom>
          <a:noFill/>
          <a:ln>
            <a:noFill/>
          </a:ln>
        </p:spPr>
      </p:pic>
      <p:sp>
        <p:nvSpPr>
          <p:cNvPr id="1117" name="Google Shape;1117;p100"/>
          <p:cNvSpPr txBox="1"/>
          <p:nvPr>
            <p:ph type="title"/>
          </p:nvPr>
        </p:nvSpPr>
        <p:spPr>
          <a:xfrm>
            <a:off x="331125" y="271325"/>
            <a:ext cx="8388900" cy="4383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lt1"/>
              </a:buClr>
              <a:buSzPts val="2800"/>
              <a:buNone/>
              <a:defRPr sz="2800">
                <a:solidFill>
                  <a:schemeClr val="lt1"/>
                </a:solidFill>
              </a:defRPr>
            </a:lvl1pPr>
            <a:lvl2pPr lvl="1" algn="l">
              <a:lnSpc>
                <a:spcPct val="85000"/>
              </a:lnSpc>
              <a:spcBef>
                <a:spcPts val="0"/>
              </a:spcBef>
              <a:spcAft>
                <a:spcPts val="0"/>
              </a:spcAft>
              <a:buClr>
                <a:schemeClr val="lt1"/>
              </a:buClr>
              <a:buSzPts val="2800"/>
              <a:buNone/>
              <a:defRPr sz="2800">
                <a:solidFill>
                  <a:schemeClr val="lt1"/>
                </a:solidFill>
              </a:defRPr>
            </a:lvl2pPr>
            <a:lvl3pPr lvl="2" algn="l">
              <a:lnSpc>
                <a:spcPct val="85000"/>
              </a:lnSpc>
              <a:spcBef>
                <a:spcPts val="0"/>
              </a:spcBef>
              <a:spcAft>
                <a:spcPts val="0"/>
              </a:spcAft>
              <a:buClr>
                <a:schemeClr val="lt1"/>
              </a:buClr>
              <a:buSzPts val="2800"/>
              <a:buNone/>
              <a:defRPr sz="2800">
                <a:solidFill>
                  <a:schemeClr val="lt1"/>
                </a:solidFill>
              </a:defRPr>
            </a:lvl3pPr>
            <a:lvl4pPr lvl="3" algn="l">
              <a:lnSpc>
                <a:spcPct val="85000"/>
              </a:lnSpc>
              <a:spcBef>
                <a:spcPts val="0"/>
              </a:spcBef>
              <a:spcAft>
                <a:spcPts val="0"/>
              </a:spcAft>
              <a:buClr>
                <a:schemeClr val="lt1"/>
              </a:buClr>
              <a:buSzPts val="2800"/>
              <a:buNone/>
              <a:defRPr sz="2800">
                <a:solidFill>
                  <a:schemeClr val="lt1"/>
                </a:solidFill>
              </a:defRPr>
            </a:lvl4pPr>
            <a:lvl5pPr lvl="4" algn="l">
              <a:lnSpc>
                <a:spcPct val="85000"/>
              </a:lnSpc>
              <a:spcBef>
                <a:spcPts val="0"/>
              </a:spcBef>
              <a:spcAft>
                <a:spcPts val="0"/>
              </a:spcAft>
              <a:buClr>
                <a:schemeClr val="lt1"/>
              </a:buClr>
              <a:buSzPts val="2800"/>
              <a:buNone/>
              <a:defRPr sz="2800">
                <a:solidFill>
                  <a:schemeClr val="lt1"/>
                </a:solidFill>
              </a:defRPr>
            </a:lvl5pPr>
            <a:lvl6pPr lvl="5" algn="l">
              <a:lnSpc>
                <a:spcPct val="85000"/>
              </a:lnSpc>
              <a:spcBef>
                <a:spcPts val="0"/>
              </a:spcBef>
              <a:spcAft>
                <a:spcPts val="0"/>
              </a:spcAft>
              <a:buClr>
                <a:schemeClr val="lt1"/>
              </a:buClr>
              <a:buSzPts val="2800"/>
              <a:buNone/>
              <a:defRPr sz="2800">
                <a:solidFill>
                  <a:schemeClr val="lt1"/>
                </a:solidFill>
              </a:defRPr>
            </a:lvl6pPr>
            <a:lvl7pPr lvl="6" algn="l">
              <a:lnSpc>
                <a:spcPct val="85000"/>
              </a:lnSpc>
              <a:spcBef>
                <a:spcPts val="0"/>
              </a:spcBef>
              <a:spcAft>
                <a:spcPts val="0"/>
              </a:spcAft>
              <a:buClr>
                <a:schemeClr val="lt1"/>
              </a:buClr>
              <a:buSzPts val="2800"/>
              <a:buNone/>
              <a:defRPr sz="2800">
                <a:solidFill>
                  <a:schemeClr val="lt1"/>
                </a:solidFill>
              </a:defRPr>
            </a:lvl7pPr>
            <a:lvl8pPr lvl="7" algn="l">
              <a:lnSpc>
                <a:spcPct val="85000"/>
              </a:lnSpc>
              <a:spcBef>
                <a:spcPts val="0"/>
              </a:spcBef>
              <a:spcAft>
                <a:spcPts val="0"/>
              </a:spcAft>
              <a:buClr>
                <a:schemeClr val="lt1"/>
              </a:buClr>
              <a:buSzPts val="2800"/>
              <a:buNone/>
              <a:defRPr sz="2800">
                <a:solidFill>
                  <a:schemeClr val="lt1"/>
                </a:solidFill>
              </a:defRPr>
            </a:lvl8pPr>
            <a:lvl9pPr lvl="8" algn="l">
              <a:lnSpc>
                <a:spcPct val="85000"/>
              </a:lnSpc>
              <a:spcBef>
                <a:spcPts val="0"/>
              </a:spcBef>
              <a:spcAft>
                <a:spcPts val="0"/>
              </a:spcAft>
              <a:buClr>
                <a:schemeClr val="lt1"/>
              </a:buClr>
              <a:buSzPts val="2800"/>
              <a:buNone/>
              <a:defRPr sz="2800">
                <a:solidFill>
                  <a:schemeClr val="lt1"/>
                </a:solidFill>
              </a:defRPr>
            </a:lvl9pPr>
          </a:lstStyle>
          <a:p/>
        </p:txBody>
      </p:sp>
      <p:sp>
        <p:nvSpPr>
          <p:cNvPr id="1118" name="Google Shape;1118;p100"/>
          <p:cNvSpPr txBox="1"/>
          <p:nvPr>
            <p:ph idx="2" type="sldNum"/>
          </p:nvPr>
        </p:nvSpPr>
        <p:spPr>
          <a:xfrm>
            <a:off x="8320058" y="4663221"/>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lt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lt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lt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lt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lt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lt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lt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lt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1119" name="Google Shape;1119;p100"/>
          <p:cNvSpPr/>
          <p:nvPr>
            <p:ph idx="3" type="pic"/>
          </p:nvPr>
        </p:nvSpPr>
        <p:spPr>
          <a:xfrm>
            <a:off x="376975" y="2979575"/>
            <a:ext cx="479700" cy="441900"/>
          </a:xfrm>
          <a:prstGeom prst="rect">
            <a:avLst/>
          </a:prstGeom>
          <a:noFill/>
          <a:ln>
            <a:noFill/>
          </a:ln>
        </p:spPr>
      </p:sp>
      <p:sp>
        <p:nvSpPr>
          <p:cNvPr id="1120" name="Google Shape;1120;p100"/>
          <p:cNvSpPr/>
          <p:nvPr>
            <p:ph idx="4" type="pic"/>
          </p:nvPr>
        </p:nvSpPr>
        <p:spPr>
          <a:xfrm>
            <a:off x="3197375" y="2979575"/>
            <a:ext cx="479700" cy="441900"/>
          </a:xfrm>
          <a:prstGeom prst="rect">
            <a:avLst/>
          </a:prstGeom>
          <a:noFill/>
          <a:ln>
            <a:noFill/>
          </a:ln>
        </p:spPr>
      </p:sp>
      <p:sp>
        <p:nvSpPr>
          <p:cNvPr id="1121" name="Google Shape;1121;p100"/>
          <p:cNvSpPr/>
          <p:nvPr>
            <p:ph idx="5" type="pic"/>
          </p:nvPr>
        </p:nvSpPr>
        <p:spPr>
          <a:xfrm>
            <a:off x="6017775" y="2979575"/>
            <a:ext cx="479700" cy="441900"/>
          </a:xfrm>
          <a:prstGeom prst="rect">
            <a:avLst/>
          </a:prstGeom>
          <a:noFill/>
          <a:ln>
            <a:noFill/>
          </a:ln>
        </p:spPr>
      </p:sp>
      <p:sp>
        <p:nvSpPr>
          <p:cNvPr id="1122" name="Google Shape;1122;p100"/>
          <p:cNvSpPr/>
          <p:nvPr>
            <p:ph idx="6" type="pic"/>
          </p:nvPr>
        </p:nvSpPr>
        <p:spPr>
          <a:xfrm>
            <a:off x="3197363" y="1150775"/>
            <a:ext cx="479700" cy="441900"/>
          </a:xfrm>
          <a:prstGeom prst="rect">
            <a:avLst/>
          </a:prstGeom>
          <a:noFill/>
          <a:ln>
            <a:noFill/>
          </a:ln>
        </p:spPr>
      </p:sp>
      <p:sp>
        <p:nvSpPr>
          <p:cNvPr id="1123" name="Google Shape;1123;p100"/>
          <p:cNvSpPr/>
          <p:nvPr>
            <p:ph idx="7" type="pic"/>
          </p:nvPr>
        </p:nvSpPr>
        <p:spPr>
          <a:xfrm>
            <a:off x="6017775" y="1150775"/>
            <a:ext cx="479700" cy="441900"/>
          </a:xfrm>
          <a:prstGeom prst="rect">
            <a:avLst/>
          </a:prstGeom>
          <a:noFill/>
          <a:ln>
            <a:noFill/>
          </a:ln>
        </p:spPr>
      </p:sp>
      <p:sp>
        <p:nvSpPr>
          <p:cNvPr id="1124" name="Google Shape;1124;p100"/>
          <p:cNvSpPr/>
          <p:nvPr>
            <p:ph idx="8" type="pic"/>
          </p:nvPr>
        </p:nvSpPr>
        <p:spPr>
          <a:xfrm>
            <a:off x="376975" y="1150775"/>
            <a:ext cx="479700" cy="441900"/>
          </a:xfrm>
          <a:prstGeom prst="rect">
            <a:avLst/>
          </a:prstGeom>
          <a:noFill/>
          <a:ln>
            <a:no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2 - 4 Items">
  <p:cSld name="Agenda 2 - 4 Items">
    <p:spTree>
      <p:nvGrpSpPr>
        <p:cNvPr id="89" name="Shape 89"/>
        <p:cNvGrpSpPr/>
        <p:nvPr/>
      </p:nvGrpSpPr>
      <p:grpSpPr>
        <a:xfrm>
          <a:off x="0" y="0"/>
          <a:ext cx="0" cy="0"/>
          <a:chOff x="0" y="0"/>
          <a:chExt cx="0" cy="0"/>
        </a:xfrm>
      </p:grpSpPr>
      <p:pic>
        <p:nvPicPr>
          <p:cNvPr id="90" name="Google Shape;90;p51"/>
          <p:cNvPicPr preferRelativeResize="0"/>
          <p:nvPr/>
        </p:nvPicPr>
        <p:blipFill rotWithShape="1">
          <a:blip r:embed="rId2">
            <a:alphaModFix/>
          </a:blip>
          <a:srcRect b="0" l="384" r="386" t="0"/>
          <a:stretch/>
        </p:blipFill>
        <p:spPr>
          <a:xfrm>
            <a:off x="-30159" y="-54281"/>
            <a:ext cx="9204317" cy="5217863"/>
          </a:xfrm>
          <a:prstGeom prst="rect">
            <a:avLst/>
          </a:prstGeom>
          <a:noFill/>
          <a:ln>
            <a:noFill/>
          </a:ln>
        </p:spPr>
      </p:pic>
      <p:sp>
        <p:nvSpPr>
          <p:cNvPr id="91" name="Google Shape;91;p51"/>
          <p:cNvSpPr txBox="1"/>
          <p:nvPr>
            <p:ph idx="11" type="ftr"/>
          </p:nvPr>
        </p:nvSpPr>
        <p:spPr>
          <a:xfrm>
            <a:off x="1411049" y="4822102"/>
            <a:ext cx="3880500" cy="2217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solidFill>
                  <a:schemeClr val="lt2"/>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92" name="Google Shape;92;p51"/>
          <p:cNvSpPr txBox="1"/>
          <p:nvPr>
            <p:ph idx="1" type="body"/>
          </p:nvPr>
        </p:nvSpPr>
        <p:spPr>
          <a:xfrm>
            <a:off x="5551313" y="1680289"/>
            <a:ext cx="2861100" cy="5397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300"/>
              </a:spcBef>
              <a:spcAft>
                <a:spcPts val="0"/>
              </a:spcAft>
              <a:buClr>
                <a:schemeClr val="lt2"/>
              </a:buClr>
              <a:buSzPts val="1800"/>
              <a:buNone/>
              <a:defRPr sz="1800">
                <a:solidFill>
                  <a:schemeClr val="lt2"/>
                </a:solidFill>
              </a:defRPr>
            </a:lvl1pPr>
            <a:lvl2pPr indent="-228600" lvl="1" marL="914400" algn="l">
              <a:lnSpc>
                <a:spcPct val="90000"/>
              </a:lnSpc>
              <a:spcBef>
                <a:spcPts val="300"/>
              </a:spcBef>
              <a:spcAft>
                <a:spcPts val="0"/>
              </a:spcAft>
              <a:buClr>
                <a:schemeClr val="lt2"/>
              </a:buClr>
              <a:buSzPts val="1300"/>
              <a:buNone/>
              <a:defRPr sz="1300">
                <a:solidFill>
                  <a:schemeClr val="lt2"/>
                </a:solidFill>
              </a:defRPr>
            </a:lvl2pPr>
            <a:lvl3pPr indent="-228600" lvl="2" marL="1371600" algn="l">
              <a:lnSpc>
                <a:spcPct val="140000"/>
              </a:lnSpc>
              <a:spcBef>
                <a:spcPts val="500"/>
              </a:spcBef>
              <a:spcAft>
                <a:spcPts val="0"/>
              </a:spcAft>
              <a:buClr>
                <a:schemeClr val="lt2"/>
              </a:buClr>
              <a:buSzPts val="1300"/>
              <a:buNone/>
              <a:defRPr sz="1300">
                <a:solidFill>
                  <a:schemeClr val="lt2"/>
                </a:solidFill>
              </a:defRPr>
            </a:lvl3pPr>
            <a:lvl4pPr indent="-228600" lvl="3" marL="1828800" algn="l">
              <a:lnSpc>
                <a:spcPct val="130000"/>
              </a:lnSpc>
              <a:spcBef>
                <a:spcPts val="300"/>
              </a:spcBef>
              <a:spcAft>
                <a:spcPts val="0"/>
              </a:spcAft>
              <a:buClr>
                <a:schemeClr val="lt2"/>
              </a:buClr>
              <a:buSzPts val="1300"/>
              <a:buNone/>
              <a:defRPr sz="1300">
                <a:solidFill>
                  <a:schemeClr val="lt2"/>
                </a:solidFill>
              </a:defRPr>
            </a:lvl4pPr>
            <a:lvl5pPr indent="-311150" lvl="4" marL="2286000" algn="l">
              <a:lnSpc>
                <a:spcPct val="120000"/>
              </a:lnSpc>
              <a:spcBef>
                <a:spcPts val="300"/>
              </a:spcBef>
              <a:spcAft>
                <a:spcPts val="0"/>
              </a:spcAft>
              <a:buSzPts val="1300"/>
              <a:buChar char="•"/>
              <a:defRPr sz="1300">
                <a:solidFill>
                  <a:schemeClr val="lt2"/>
                </a:solidFill>
              </a:defRPr>
            </a:lvl5pPr>
            <a:lvl6pPr indent="-317500" lvl="5" marL="2743200" algn="l">
              <a:lnSpc>
                <a:spcPct val="110000"/>
              </a:lnSpc>
              <a:spcBef>
                <a:spcPts val="300"/>
              </a:spcBef>
              <a:spcAft>
                <a:spcPts val="0"/>
              </a:spcAft>
              <a:buSzPts val="1400"/>
              <a:buChar char="–"/>
              <a:defRPr/>
            </a:lvl6pPr>
            <a:lvl7pPr indent="-228600" lvl="6" marL="3200400" algn="l">
              <a:lnSpc>
                <a:spcPct val="80000"/>
              </a:lnSpc>
              <a:spcBef>
                <a:spcPts val="900"/>
              </a:spcBef>
              <a:spcAft>
                <a:spcPts val="0"/>
              </a:spcAft>
              <a:buClr>
                <a:schemeClr val="accent2"/>
              </a:buClr>
              <a:buSzPts val="1400"/>
              <a:buNone/>
              <a:defRPr/>
            </a:lvl7pPr>
            <a:lvl8pPr indent="-228600" lvl="7" marL="3657600" algn="l">
              <a:lnSpc>
                <a:spcPct val="100000"/>
              </a:lnSpc>
              <a:spcBef>
                <a:spcPts val="500"/>
              </a:spcBef>
              <a:spcAft>
                <a:spcPts val="0"/>
              </a:spcAft>
              <a:buClr>
                <a:schemeClr val="accent2"/>
              </a:buClr>
              <a:buSzPts val="1400"/>
              <a:buNone/>
              <a:defRPr/>
            </a:lvl8pPr>
            <a:lvl9pPr indent="-317500" lvl="8" marL="4114800" algn="l">
              <a:lnSpc>
                <a:spcPct val="90000"/>
              </a:lnSpc>
              <a:spcBef>
                <a:spcPts val="400"/>
              </a:spcBef>
              <a:spcAft>
                <a:spcPts val="0"/>
              </a:spcAft>
              <a:buClr>
                <a:schemeClr val="dk1"/>
              </a:buClr>
              <a:buSzPts val="1400"/>
              <a:buChar char="•"/>
              <a:defRPr/>
            </a:lvl9pPr>
          </a:lstStyle>
          <a:p/>
        </p:txBody>
      </p:sp>
      <p:sp>
        <p:nvSpPr>
          <p:cNvPr id="93" name="Google Shape;93;p51"/>
          <p:cNvSpPr txBox="1"/>
          <p:nvPr>
            <p:ph idx="2" type="body"/>
          </p:nvPr>
        </p:nvSpPr>
        <p:spPr>
          <a:xfrm>
            <a:off x="5549831" y="3086031"/>
            <a:ext cx="2861100" cy="5397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300"/>
              </a:spcBef>
              <a:spcAft>
                <a:spcPts val="0"/>
              </a:spcAft>
              <a:buClr>
                <a:schemeClr val="lt2"/>
              </a:buClr>
              <a:buSzPts val="1800"/>
              <a:buNone/>
              <a:defRPr sz="1800">
                <a:solidFill>
                  <a:schemeClr val="lt2"/>
                </a:solidFill>
              </a:defRPr>
            </a:lvl1pPr>
            <a:lvl2pPr indent="-228600" lvl="1" marL="914400" algn="l">
              <a:lnSpc>
                <a:spcPct val="90000"/>
              </a:lnSpc>
              <a:spcBef>
                <a:spcPts val="300"/>
              </a:spcBef>
              <a:spcAft>
                <a:spcPts val="0"/>
              </a:spcAft>
              <a:buClr>
                <a:schemeClr val="lt2"/>
              </a:buClr>
              <a:buSzPts val="1300"/>
              <a:buNone/>
              <a:defRPr sz="1300">
                <a:solidFill>
                  <a:schemeClr val="lt2"/>
                </a:solidFill>
              </a:defRPr>
            </a:lvl2pPr>
            <a:lvl3pPr indent="-228600" lvl="2" marL="1371600" algn="l">
              <a:lnSpc>
                <a:spcPct val="140000"/>
              </a:lnSpc>
              <a:spcBef>
                <a:spcPts val="500"/>
              </a:spcBef>
              <a:spcAft>
                <a:spcPts val="0"/>
              </a:spcAft>
              <a:buClr>
                <a:schemeClr val="lt2"/>
              </a:buClr>
              <a:buSzPts val="1300"/>
              <a:buNone/>
              <a:defRPr sz="1300">
                <a:solidFill>
                  <a:schemeClr val="lt2"/>
                </a:solidFill>
              </a:defRPr>
            </a:lvl3pPr>
            <a:lvl4pPr indent="-228600" lvl="3" marL="1828800" algn="l">
              <a:lnSpc>
                <a:spcPct val="130000"/>
              </a:lnSpc>
              <a:spcBef>
                <a:spcPts val="300"/>
              </a:spcBef>
              <a:spcAft>
                <a:spcPts val="0"/>
              </a:spcAft>
              <a:buClr>
                <a:schemeClr val="lt2"/>
              </a:buClr>
              <a:buSzPts val="1300"/>
              <a:buNone/>
              <a:defRPr sz="1300">
                <a:solidFill>
                  <a:schemeClr val="lt2"/>
                </a:solidFill>
              </a:defRPr>
            </a:lvl4pPr>
            <a:lvl5pPr indent="-311150" lvl="4" marL="2286000" algn="l">
              <a:lnSpc>
                <a:spcPct val="120000"/>
              </a:lnSpc>
              <a:spcBef>
                <a:spcPts val="300"/>
              </a:spcBef>
              <a:spcAft>
                <a:spcPts val="0"/>
              </a:spcAft>
              <a:buSzPts val="1300"/>
              <a:buChar char="•"/>
              <a:defRPr sz="1300">
                <a:solidFill>
                  <a:schemeClr val="lt2"/>
                </a:solidFill>
              </a:defRPr>
            </a:lvl5pPr>
            <a:lvl6pPr indent="-317500" lvl="5" marL="2743200" algn="l">
              <a:lnSpc>
                <a:spcPct val="110000"/>
              </a:lnSpc>
              <a:spcBef>
                <a:spcPts val="300"/>
              </a:spcBef>
              <a:spcAft>
                <a:spcPts val="0"/>
              </a:spcAft>
              <a:buSzPts val="1400"/>
              <a:buChar char="–"/>
              <a:defRPr/>
            </a:lvl6pPr>
            <a:lvl7pPr indent="-228600" lvl="6" marL="3200400" algn="l">
              <a:lnSpc>
                <a:spcPct val="80000"/>
              </a:lnSpc>
              <a:spcBef>
                <a:spcPts val="900"/>
              </a:spcBef>
              <a:spcAft>
                <a:spcPts val="0"/>
              </a:spcAft>
              <a:buClr>
                <a:schemeClr val="accent2"/>
              </a:buClr>
              <a:buSzPts val="1400"/>
              <a:buNone/>
              <a:defRPr/>
            </a:lvl7pPr>
            <a:lvl8pPr indent="-228600" lvl="7" marL="3657600" algn="l">
              <a:lnSpc>
                <a:spcPct val="100000"/>
              </a:lnSpc>
              <a:spcBef>
                <a:spcPts val="500"/>
              </a:spcBef>
              <a:spcAft>
                <a:spcPts val="0"/>
              </a:spcAft>
              <a:buClr>
                <a:schemeClr val="accent2"/>
              </a:buClr>
              <a:buSzPts val="1400"/>
              <a:buNone/>
              <a:defRPr/>
            </a:lvl8pPr>
            <a:lvl9pPr indent="-317500" lvl="8" marL="4114800" algn="l">
              <a:lnSpc>
                <a:spcPct val="90000"/>
              </a:lnSpc>
              <a:spcBef>
                <a:spcPts val="400"/>
              </a:spcBef>
              <a:spcAft>
                <a:spcPts val="0"/>
              </a:spcAft>
              <a:buClr>
                <a:schemeClr val="dk1"/>
              </a:buClr>
              <a:buSzPts val="1400"/>
              <a:buChar char="•"/>
              <a:defRPr/>
            </a:lvl9pPr>
          </a:lstStyle>
          <a:p/>
        </p:txBody>
      </p:sp>
      <p:sp>
        <p:nvSpPr>
          <p:cNvPr id="94" name="Google Shape;94;p51"/>
          <p:cNvSpPr txBox="1"/>
          <p:nvPr>
            <p:ph idx="3" type="body"/>
          </p:nvPr>
        </p:nvSpPr>
        <p:spPr>
          <a:xfrm>
            <a:off x="1341992" y="1678806"/>
            <a:ext cx="2861100" cy="5397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300"/>
              </a:spcBef>
              <a:spcAft>
                <a:spcPts val="0"/>
              </a:spcAft>
              <a:buClr>
                <a:schemeClr val="lt2"/>
              </a:buClr>
              <a:buSzPts val="1800"/>
              <a:buNone/>
              <a:defRPr sz="1800">
                <a:solidFill>
                  <a:schemeClr val="lt2"/>
                </a:solidFill>
              </a:defRPr>
            </a:lvl1pPr>
            <a:lvl2pPr indent="-228600" lvl="1" marL="914400" algn="l">
              <a:lnSpc>
                <a:spcPct val="90000"/>
              </a:lnSpc>
              <a:spcBef>
                <a:spcPts val="300"/>
              </a:spcBef>
              <a:spcAft>
                <a:spcPts val="0"/>
              </a:spcAft>
              <a:buClr>
                <a:schemeClr val="lt2"/>
              </a:buClr>
              <a:buSzPts val="1300"/>
              <a:buNone/>
              <a:defRPr sz="1300">
                <a:solidFill>
                  <a:schemeClr val="lt2"/>
                </a:solidFill>
              </a:defRPr>
            </a:lvl2pPr>
            <a:lvl3pPr indent="-228600" lvl="2" marL="1371600" algn="l">
              <a:lnSpc>
                <a:spcPct val="140000"/>
              </a:lnSpc>
              <a:spcBef>
                <a:spcPts val="500"/>
              </a:spcBef>
              <a:spcAft>
                <a:spcPts val="0"/>
              </a:spcAft>
              <a:buClr>
                <a:schemeClr val="lt2"/>
              </a:buClr>
              <a:buSzPts val="1300"/>
              <a:buNone/>
              <a:defRPr sz="1300">
                <a:solidFill>
                  <a:schemeClr val="lt2"/>
                </a:solidFill>
              </a:defRPr>
            </a:lvl3pPr>
            <a:lvl4pPr indent="-228600" lvl="3" marL="1828800" algn="l">
              <a:lnSpc>
                <a:spcPct val="130000"/>
              </a:lnSpc>
              <a:spcBef>
                <a:spcPts val="300"/>
              </a:spcBef>
              <a:spcAft>
                <a:spcPts val="0"/>
              </a:spcAft>
              <a:buClr>
                <a:schemeClr val="lt2"/>
              </a:buClr>
              <a:buSzPts val="1300"/>
              <a:buNone/>
              <a:defRPr sz="1300">
                <a:solidFill>
                  <a:schemeClr val="lt2"/>
                </a:solidFill>
              </a:defRPr>
            </a:lvl4pPr>
            <a:lvl5pPr indent="-311150" lvl="4" marL="2286000" algn="l">
              <a:lnSpc>
                <a:spcPct val="120000"/>
              </a:lnSpc>
              <a:spcBef>
                <a:spcPts val="300"/>
              </a:spcBef>
              <a:spcAft>
                <a:spcPts val="0"/>
              </a:spcAft>
              <a:buSzPts val="1300"/>
              <a:buChar char="•"/>
              <a:defRPr sz="1300">
                <a:solidFill>
                  <a:schemeClr val="lt2"/>
                </a:solidFill>
              </a:defRPr>
            </a:lvl5pPr>
            <a:lvl6pPr indent="-317500" lvl="5" marL="2743200" algn="l">
              <a:lnSpc>
                <a:spcPct val="110000"/>
              </a:lnSpc>
              <a:spcBef>
                <a:spcPts val="300"/>
              </a:spcBef>
              <a:spcAft>
                <a:spcPts val="0"/>
              </a:spcAft>
              <a:buSzPts val="1400"/>
              <a:buChar char="–"/>
              <a:defRPr/>
            </a:lvl6pPr>
            <a:lvl7pPr indent="-228600" lvl="6" marL="3200400" algn="l">
              <a:lnSpc>
                <a:spcPct val="80000"/>
              </a:lnSpc>
              <a:spcBef>
                <a:spcPts val="900"/>
              </a:spcBef>
              <a:spcAft>
                <a:spcPts val="0"/>
              </a:spcAft>
              <a:buClr>
                <a:schemeClr val="accent2"/>
              </a:buClr>
              <a:buSzPts val="1400"/>
              <a:buNone/>
              <a:defRPr/>
            </a:lvl7pPr>
            <a:lvl8pPr indent="-228600" lvl="7" marL="3657600" algn="l">
              <a:lnSpc>
                <a:spcPct val="100000"/>
              </a:lnSpc>
              <a:spcBef>
                <a:spcPts val="500"/>
              </a:spcBef>
              <a:spcAft>
                <a:spcPts val="0"/>
              </a:spcAft>
              <a:buClr>
                <a:schemeClr val="accent2"/>
              </a:buClr>
              <a:buSzPts val="1400"/>
              <a:buNone/>
              <a:defRPr/>
            </a:lvl8pPr>
            <a:lvl9pPr indent="-317500" lvl="8" marL="4114800" algn="l">
              <a:lnSpc>
                <a:spcPct val="90000"/>
              </a:lnSpc>
              <a:spcBef>
                <a:spcPts val="400"/>
              </a:spcBef>
              <a:spcAft>
                <a:spcPts val="0"/>
              </a:spcAft>
              <a:buClr>
                <a:schemeClr val="dk1"/>
              </a:buClr>
              <a:buSzPts val="1400"/>
              <a:buChar char="•"/>
              <a:defRPr/>
            </a:lvl9pPr>
          </a:lstStyle>
          <a:p/>
        </p:txBody>
      </p:sp>
      <p:sp>
        <p:nvSpPr>
          <p:cNvPr id="95" name="Google Shape;95;p51"/>
          <p:cNvSpPr txBox="1"/>
          <p:nvPr>
            <p:ph idx="4" type="body"/>
          </p:nvPr>
        </p:nvSpPr>
        <p:spPr>
          <a:xfrm>
            <a:off x="1340510" y="3084548"/>
            <a:ext cx="2861100" cy="5397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300"/>
              </a:spcBef>
              <a:spcAft>
                <a:spcPts val="0"/>
              </a:spcAft>
              <a:buClr>
                <a:schemeClr val="lt2"/>
              </a:buClr>
              <a:buSzPts val="1800"/>
              <a:buNone/>
              <a:defRPr sz="1800">
                <a:solidFill>
                  <a:schemeClr val="lt2"/>
                </a:solidFill>
              </a:defRPr>
            </a:lvl1pPr>
            <a:lvl2pPr indent="-228600" lvl="1" marL="914400" algn="l">
              <a:lnSpc>
                <a:spcPct val="90000"/>
              </a:lnSpc>
              <a:spcBef>
                <a:spcPts val="300"/>
              </a:spcBef>
              <a:spcAft>
                <a:spcPts val="0"/>
              </a:spcAft>
              <a:buClr>
                <a:schemeClr val="lt2"/>
              </a:buClr>
              <a:buSzPts val="1300"/>
              <a:buNone/>
              <a:defRPr sz="1300">
                <a:solidFill>
                  <a:schemeClr val="lt2"/>
                </a:solidFill>
              </a:defRPr>
            </a:lvl2pPr>
            <a:lvl3pPr indent="-228600" lvl="2" marL="1371600" algn="l">
              <a:lnSpc>
                <a:spcPct val="140000"/>
              </a:lnSpc>
              <a:spcBef>
                <a:spcPts val="500"/>
              </a:spcBef>
              <a:spcAft>
                <a:spcPts val="0"/>
              </a:spcAft>
              <a:buClr>
                <a:schemeClr val="lt2"/>
              </a:buClr>
              <a:buSzPts val="1300"/>
              <a:buNone/>
              <a:defRPr sz="1300">
                <a:solidFill>
                  <a:schemeClr val="lt2"/>
                </a:solidFill>
              </a:defRPr>
            </a:lvl3pPr>
            <a:lvl4pPr indent="-228600" lvl="3" marL="1828800" algn="l">
              <a:lnSpc>
                <a:spcPct val="130000"/>
              </a:lnSpc>
              <a:spcBef>
                <a:spcPts val="300"/>
              </a:spcBef>
              <a:spcAft>
                <a:spcPts val="0"/>
              </a:spcAft>
              <a:buClr>
                <a:schemeClr val="lt2"/>
              </a:buClr>
              <a:buSzPts val="1300"/>
              <a:buNone/>
              <a:defRPr sz="1300">
                <a:solidFill>
                  <a:schemeClr val="lt2"/>
                </a:solidFill>
              </a:defRPr>
            </a:lvl4pPr>
            <a:lvl5pPr indent="-311150" lvl="4" marL="2286000" algn="l">
              <a:lnSpc>
                <a:spcPct val="120000"/>
              </a:lnSpc>
              <a:spcBef>
                <a:spcPts val="300"/>
              </a:spcBef>
              <a:spcAft>
                <a:spcPts val="0"/>
              </a:spcAft>
              <a:buSzPts val="1300"/>
              <a:buChar char="•"/>
              <a:defRPr sz="1300">
                <a:solidFill>
                  <a:schemeClr val="lt2"/>
                </a:solidFill>
              </a:defRPr>
            </a:lvl5pPr>
            <a:lvl6pPr indent="-317500" lvl="5" marL="2743200" algn="l">
              <a:lnSpc>
                <a:spcPct val="110000"/>
              </a:lnSpc>
              <a:spcBef>
                <a:spcPts val="300"/>
              </a:spcBef>
              <a:spcAft>
                <a:spcPts val="0"/>
              </a:spcAft>
              <a:buSzPts val="1400"/>
              <a:buChar char="–"/>
              <a:defRPr/>
            </a:lvl6pPr>
            <a:lvl7pPr indent="-228600" lvl="6" marL="3200400" algn="l">
              <a:lnSpc>
                <a:spcPct val="80000"/>
              </a:lnSpc>
              <a:spcBef>
                <a:spcPts val="900"/>
              </a:spcBef>
              <a:spcAft>
                <a:spcPts val="0"/>
              </a:spcAft>
              <a:buClr>
                <a:schemeClr val="accent2"/>
              </a:buClr>
              <a:buSzPts val="1400"/>
              <a:buNone/>
              <a:defRPr/>
            </a:lvl7pPr>
            <a:lvl8pPr indent="-228600" lvl="7" marL="3657600" algn="l">
              <a:lnSpc>
                <a:spcPct val="100000"/>
              </a:lnSpc>
              <a:spcBef>
                <a:spcPts val="500"/>
              </a:spcBef>
              <a:spcAft>
                <a:spcPts val="0"/>
              </a:spcAft>
              <a:buClr>
                <a:schemeClr val="accent2"/>
              </a:buClr>
              <a:buSzPts val="1400"/>
              <a:buNone/>
              <a:defRPr/>
            </a:lvl8pPr>
            <a:lvl9pPr indent="-317500" lvl="8" marL="4114800" algn="l">
              <a:lnSpc>
                <a:spcPct val="90000"/>
              </a:lnSpc>
              <a:spcBef>
                <a:spcPts val="400"/>
              </a:spcBef>
              <a:spcAft>
                <a:spcPts val="0"/>
              </a:spcAft>
              <a:buClr>
                <a:schemeClr val="dk1"/>
              </a:buClr>
              <a:buSzPts val="1400"/>
              <a:buChar char="•"/>
              <a:defRPr/>
            </a:lvl9pPr>
          </a:lstStyle>
          <a:p/>
        </p:txBody>
      </p:sp>
      <p:sp>
        <p:nvSpPr>
          <p:cNvPr id="96" name="Google Shape;96;p51"/>
          <p:cNvSpPr txBox="1"/>
          <p:nvPr/>
        </p:nvSpPr>
        <p:spPr>
          <a:xfrm>
            <a:off x="6926580" y="4810639"/>
            <a:ext cx="1643100" cy="221700"/>
          </a:xfrm>
          <a:prstGeom prst="rect">
            <a:avLst/>
          </a:prstGeom>
          <a:no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500"/>
              <a:buFont typeface="Arial"/>
              <a:buNone/>
            </a:pPr>
            <a:r>
              <a:rPr b="0" i="0" lang="en" sz="500" u="none" cap="none" strike="noStrike">
                <a:solidFill>
                  <a:schemeClr val="lt1"/>
                </a:solidFill>
                <a:latin typeface="Arial"/>
                <a:ea typeface="Arial"/>
                <a:cs typeface="Arial"/>
                <a:sym typeface="Arial"/>
              </a:rPr>
              <a:t>Copyright © 2024, Collibra. All rights reserved.</a:t>
            </a:r>
            <a:endParaRPr b="0" i="0" sz="1100" u="none" cap="none" strike="noStrike">
              <a:solidFill>
                <a:schemeClr val="lt1"/>
              </a:solidFill>
              <a:latin typeface="Arial"/>
              <a:ea typeface="Arial"/>
              <a:cs typeface="Arial"/>
              <a:sym typeface="Arial"/>
            </a:endParaRPr>
          </a:p>
        </p:txBody>
      </p:sp>
      <p:sp>
        <p:nvSpPr>
          <p:cNvPr id="97" name="Google Shape;97;p51"/>
          <p:cNvSpPr txBox="1"/>
          <p:nvPr/>
        </p:nvSpPr>
        <p:spPr>
          <a:xfrm>
            <a:off x="8569842" y="4810639"/>
            <a:ext cx="317100" cy="221700"/>
          </a:xfrm>
          <a:prstGeom prst="rect">
            <a:avLst/>
          </a:prstGeom>
          <a:noFill/>
          <a:ln>
            <a:noFill/>
          </a:ln>
        </p:spPr>
        <p:txBody>
          <a:bodyPr anchorCtr="0" anchor="ctr" bIns="34275" lIns="0" spcFirstLastPara="1" rIns="0" wrap="square" tIns="34275">
            <a:noAutofit/>
          </a:bodyPr>
          <a:lstStyle/>
          <a:p>
            <a:pPr indent="0" lvl="0" marL="0" marR="0" rtl="0" algn="ctr">
              <a:lnSpc>
                <a:spcPct val="100000"/>
              </a:lnSpc>
              <a:spcBef>
                <a:spcPts val="0"/>
              </a:spcBef>
              <a:spcAft>
                <a:spcPts val="0"/>
              </a:spcAft>
              <a:buClr>
                <a:srgbClr val="000000"/>
              </a:buClr>
              <a:buSzPts val="500"/>
              <a:buFont typeface="Arial"/>
              <a:buNone/>
            </a:pPr>
            <a:fld id="{00000000-1234-1234-1234-123412341234}" type="slidenum">
              <a:rPr b="0" i="0" lang="en" sz="500" u="none" cap="none" strike="noStrike">
                <a:solidFill>
                  <a:schemeClr val="lt1"/>
                </a:solidFill>
                <a:latin typeface="Arial"/>
                <a:ea typeface="Arial"/>
                <a:cs typeface="Arial"/>
                <a:sym typeface="Arial"/>
              </a:rPr>
              <a:t>‹#›</a:t>
            </a:fld>
            <a:endParaRPr b="0" i="0" sz="500" u="none" cap="none" strike="noStrike">
              <a:solidFill>
                <a:schemeClr val="lt1"/>
              </a:solidFill>
              <a:latin typeface="Arial"/>
              <a:ea typeface="Arial"/>
              <a:cs typeface="Arial"/>
              <a:sym typeface="Arial"/>
            </a:endParaRPr>
          </a:p>
        </p:txBody>
      </p:sp>
      <p:sp>
        <p:nvSpPr>
          <p:cNvPr id="98" name="Google Shape;98;p51"/>
          <p:cNvSpPr txBox="1"/>
          <p:nvPr>
            <p:ph type="title"/>
          </p:nvPr>
        </p:nvSpPr>
        <p:spPr>
          <a:xfrm>
            <a:off x="342900" y="307569"/>
            <a:ext cx="8458200" cy="476100"/>
          </a:xfrm>
          <a:prstGeom prst="rect">
            <a:avLst/>
          </a:prstGeom>
          <a:noFill/>
          <a:ln>
            <a:noFill/>
          </a:ln>
        </p:spPr>
        <p:txBody>
          <a:bodyPr anchorCtr="0" anchor="ctr" bIns="0" lIns="0" spcFirstLastPara="1" rIns="0" wrap="square" tIns="0">
            <a:noAutofit/>
          </a:bodyPr>
          <a:lstStyle>
            <a:lvl1pPr lvl="0" algn="l">
              <a:lnSpc>
                <a:spcPct val="85000"/>
              </a:lnSpc>
              <a:spcBef>
                <a:spcPts val="0"/>
              </a:spcBef>
              <a:spcAft>
                <a:spcPts val="0"/>
              </a:spcAft>
              <a:buClr>
                <a:schemeClr val="dk2"/>
              </a:buClr>
              <a:buSzPts val="2400"/>
              <a:buFont typeface="Arial"/>
              <a:buNone/>
              <a:defRPr sz="2400">
                <a:solidFill>
                  <a:schemeClr val="lt2"/>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Tree>
  </p:cSld>
  <p:clrMapOvr>
    <a:masterClrMapping/>
  </p:clrMapOvr>
  <p:extLst>
    <p:ext uri="{DCECCB84-F9BA-43D5-87BE-67443E8EF086}">
      <p15:sldGuideLst>
        <p15:guide id="1" orient="horz" pos="1620">
          <p15:clr>
            <a:srgbClr val="FBAE40"/>
          </p15:clr>
        </p15:guide>
      </p15:sldGuideLst>
    </p:ext>
  </p:extLst>
</p:sldLayout>
</file>

<file path=ppt/slideLayouts/slideLayout1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Navy Icon Layout 6">
  <p:cSld name="TITLE_AND_BODY_1_1_1_1_1_1_1_2">
    <p:bg>
      <p:bgPr>
        <a:solidFill>
          <a:schemeClr val="accent1"/>
        </a:solidFill>
      </p:bgPr>
    </p:bg>
    <p:spTree>
      <p:nvGrpSpPr>
        <p:cNvPr id="1125" name="Shape 1125"/>
        <p:cNvGrpSpPr/>
        <p:nvPr/>
      </p:nvGrpSpPr>
      <p:grpSpPr>
        <a:xfrm>
          <a:off x="0" y="0"/>
          <a:ext cx="0" cy="0"/>
          <a:chOff x="0" y="0"/>
          <a:chExt cx="0" cy="0"/>
        </a:xfrm>
      </p:grpSpPr>
      <p:sp>
        <p:nvSpPr>
          <p:cNvPr id="1126" name="Google Shape;1126;p101"/>
          <p:cNvSpPr txBox="1"/>
          <p:nvPr/>
        </p:nvSpPr>
        <p:spPr>
          <a:xfrm>
            <a:off x="6043550" y="4713771"/>
            <a:ext cx="2676600" cy="2925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rgbClr val="000000"/>
              </a:buClr>
              <a:buSzPts val="700"/>
              <a:buFont typeface="Arial"/>
              <a:buNone/>
            </a:pPr>
            <a:r>
              <a:rPr b="0" i="0" lang="en" sz="700" u="none" cap="none" strike="noStrike">
                <a:solidFill>
                  <a:schemeClr val="accent5"/>
                </a:solidFill>
                <a:latin typeface="Arial"/>
                <a:ea typeface="Arial"/>
                <a:cs typeface="Arial"/>
                <a:sym typeface="Arial"/>
              </a:rPr>
              <a:t>Copyright © 2024, Collibra. All rights reserved.</a:t>
            </a:r>
            <a:endParaRPr b="0" i="0" sz="1400" u="none" cap="none" strike="noStrike">
              <a:solidFill>
                <a:schemeClr val="accent5"/>
              </a:solidFill>
              <a:latin typeface="Arial"/>
              <a:ea typeface="Arial"/>
              <a:cs typeface="Arial"/>
              <a:sym typeface="Arial"/>
            </a:endParaRPr>
          </a:p>
        </p:txBody>
      </p:sp>
      <p:sp>
        <p:nvSpPr>
          <p:cNvPr id="1127" name="Google Shape;1127;p101"/>
          <p:cNvSpPr txBox="1"/>
          <p:nvPr>
            <p:ph idx="12" type="sldNum"/>
          </p:nvPr>
        </p:nvSpPr>
        <p:spPr>
          <a:xfrm>
            <a:off x="8320058" y="4663221"/>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1128" name="Google Shape;1128;p101"/>
          <p:cNvPicPr preferRelativeResize="0"/>
          <p:nvPr/>
        </p:nvPicPr>
        <p:blipFill rotWithShape="1">
          <a:blip r:embed="rId2">
            <a:alphaModFix/>
          </a:blip>
          <a:srcRect b="0" l="0" r="0" t="0"/>
          <a:stretch/>
        </p:blipFill>
        <p:spPr>
          <a:xfrm>
            <a:off x="276650" y="4783275"/>
            <a:ext cx="962809" cy="226543"/>
          </a:xfrm>
          <a:prstGeom prst="rect">
            <a:avLst/>
          </a:prstGeom>
          <a:noFill/>
          <a:ln>
            <a:noFill/>
          </a:ln>
        </p:spPr>
      </p:pic>
      <p:sp>
        <p:nvSpPr>
          <p:cNvPr id="1129" name="Google Shape;1129;p101"/>
          <p:cNvSpPr txBox="1"/>
          <p:nvPr>
            <p:ph type="title"/>
          </p:nvPr>
        </p:nvSpPr>
        <p:spPr>
          <a:xfrm>
            <a:off x="331125" y="271325"/>
            <a:ext cx="8388900" cy="4383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lt1"/>
              </a:buClr>
              <a:buSzPts val="2800"/>
              <a:buNone/>
              <a:defRPr sz="2800">
                <a:solidFill>
                  <a:schemeClr val="lt1"/>
                </a:solidFill>
              </a:defRPr>
            </a:lvl1pPr>
            <a:lvl2pPr lvl="1" algn="l">
              <a:lnSpc>
                <a:spcPct val="85000"/>
              </a:lnSpc>
              <a:spcBef>
                <a:spcPts val="0"/>
              </a:spcBef>
              <a:spcAft>
                <a:spcPts val="0"/>
              </a:spcAft>
              <a:buClr>
                <a:schemeClr val="lt1"/>
              </a:buClr>
              <a:buSzPts val="2800"/>
              <a:buNone/>
              <a:defRPr sz="2800">
                <a:solidFill>
                  <a:schemeClr val="lt1"/>
                </a:solidFill>
              </a:defRPr>
            </a:lvl2pPr>
            <a:lvl3pPr lvl="2" algn="l">
              <a:lnSpc>
                <a:spcPct val="85000"/>
              </a:lnSpc>
              <a:spcBef>
                <a:spcPts val="0"/>
              </a:spcBef>
              <a:spcAft>
                <a:spcPts val="0"/>
              </a:spcAft>
              <a:buClr>
                <a:schemeClr val="lt1"/>
              </a:buClr>
              <a:buSzPts val="2800"/>
              <a:buNone/>
              <a:defRPr sz="2800">
                <a:solidFill>
                  <a:schemeClr val="lt1"/>
                </a:solidFill>
              </a:defRPr>
            </a:lvl3pPr>
            <a:lvl4pPr lvl="3" algn="l">
              <a:lnSpc>
                <a:spcPct val="85000"/>
              </a:lnSpc>
              <a:spcBef>
                <a:spcPts val="0"/>
              </a:spcBef>
              <a:spcAft>
                <a:spcPts val="0"/>
              </a:spcAft>
              <a:buClr>
                <a:schemeClr val="lt1"/>
              </a:buClr>
              <a:buSzPts val="2800"/>
              <a:buNone/>
              <a:defRPr sz="2800">
                <a:solidFill>
                  <a:schemeClr val="lt1"/>
                </a:solidFill>
              </a:defRPr>
            </a:lvl4pPr>
            <a:lvl5pPr lvl="4" algn="l">
              <a:lnSpc>
                <a:spcPct val="85000"/>
              </a:lnSpc>
              <a:spcBef>
                <a:spcPts val="0"/>
              </a:spcBef>
              <a:spcAft>
                <a:spcPts val="0"/>
              </a:spcAft>
              <a:buClr>
                <a:schemeClr val="lt1"/>
              </a:buClr>
              <a:buSzPts val="2800"/>
              <a:buNone/>
              <a:defRPr sz="2800">
                <a:solidFill>
                  <a:schemeClr val="lt1"/>
                </a:solidFill>
              </a:defRPr>
            </a:lvl5pPr>
            <a:lvl6pPr lvl="5" algn="l">
              <a:lnSpc>
                <a:spcPct val="85000"/>
              </a:lnSpc>
              <a:spcBef>
                <a:spcPts val="0"/>
              </a:spcBef>
              <a:spcAft>
                <a:spcPts val="0"/>
              </a:spcAft>
              <a:buClr>
                <a:schemeClr val="lt1"/>
              </a:buClr>
              <a:buSzPts val="2800"/>
              <a:buNone/>
              <a:defRPr sz="2800">
                <a:solidFill>
                  <a:schemeClr val="lt1"/>
                </a:solidFill>
              </a:defRPr>
            </a:lvl6pPr>
            <a:lvl7pPr lvl="6" algn="l">
              <a:lnSpc>
                <a:spcPct val="85000"/>
              </a:lnSpc>
              <a:spcBef>
                <a:spcPts val="0"/>
              </a:spcBef>
              <a:spcAft>
                <a:spcPts val="0"/>
              </a:spcAft>
              <a:buClr>
                <a:schemeClr val="lt1"/>
              </a:buClr>
              <a:buSzPts val="2800"/>
              <a:buNone/>
              <a:defRPr sz="2800">
                <a:solidFill>
                  <a:schemeClr val="lt1"/>
                </a:solidFill>
              </a:defRPr>
            </a:lvl7pPr>
            <a:lvl8pPr lvl="7" algn="l">
              <a:lnSpc>
                <a:spcPct val="85000"/>
              </a:lnSpc>
              <a:spcBef>
                <a:spcPts val="0"/>
              </a:spcBef>
              <a:spcAft>
                <a:spcPts val="0"/>
              </a:spcAft>
              <a:buClr>
                <a:schemeClr val="lt1"/>
              </a:buClr>
              <a:buSzPts val="2800"/>
              <a:buNone/>
              <a:defRPr sz="2800">
                <a:solidFill>
                  <a:schemeClr val="lt1"/>
                </a:solidFill>
              </a:defRPr>
            </a:lvl8pPr>
            <a:lvl9pPr lvl="8" algn="l">
              <a:lnSpc>
                <a:spcPct val="85000"/>
              </a:lnSpc>
              <a:spcBef>
                <a:spcPts val="0"/>
              </a:spcBef>
              <a:spcAft>
                <a:spcPts val="0"/>
              </a:spcAft>
              <a:buClr>
                <a:schemeClr val="lt1"/>
              </a:buClr>
              <a:buSzPts val="2800"/>
              <a:buNone/>
              <a:defRPr sz="2800">
                <a:solidFill>
                  <a:schemeClr val="lt1"/>
                </a:solidFill>
              </a:defRPr>
            </a:lvl9pPr>
          </a:lstStyle>
          <a:p/>
        </p:txBody>
      </p:sp>
      <p:sp>
        <p:nvSpPr>
          <p:cNvPr id="1130" name="Google Shape;1130;p101"/>
          <p:cNvSpPr/>
          <p:nvPr>
            <p:ph idx="2" type="pic"/>
          </p:nvPr>
        </p:nvSpPr>
        <p:spPr>
          <a:xfrm>
            <a:off x="3197375" y="2979575"/>
            <a:ext cx="479700" cy="441900"/>
          </a:xfrm>
          <a:prstGeom prst="rect">
            <a:avLst/>
          </a:prstGeom>
          <a:noFill/>
          <a:ln>
            <a:noFill/>
          </a:ln>
        </p:spPr>
      </p:sp>
      <p:sp>
        <p:nvSpPr>
          <p:cNvPr id="1131" name="Google Shape;1131;p101"/>
          <p:cNvSpPr/>
          <p:nvPr>
            <p:ph idx="3" type="pic"/>
          </p:nvPr>
        </p:nvSpPr>
        <p:spPr>
          <a:xfrm>
            <a:off x="6017775" y="2979575"/>
            <a:ext cx="479700" cy="441900"/>
          </a:xfrm>
          <a:prstGeom prst="rect">
            <a:avLst/>
          </a:prstGeom>
          <a:noFill/>
          <a:ln>
            <a:noFill/>
          </a:ln>
        </p:spPr>
      </p:sp>
      <p:sp>
        <p:nvSpPr>
          <p:cNvPr id="1132" name="Google Shape;1132;p101"/>
          <p:cNvSpPr/>
          <p:nvPr>
            <p:ph idx="4" type="pic"/>
          </p:nvPr>
        </p:nvSpPr>
        <p:spPr>
          <a:xfrm>
            <a:off x="3197363" y="1303175"/>
            <a:ext cx="479700" cy="441900"/>
          </a:xfrm>
          <a:prstGeom prst="rect">
            <a:avLst/>
          </a:prstGeom>
          <a:noFill/>
          <a:ln>
            <a:noFill/>
          </a:ln>
        </p:spPr>
      </p:sp>
      <p:sp>
        <p:nvSpPr>
          <p:cNvPr id="1133" name="Google Shape;1133;p101"/>
          <p:cNvSpPr/>
          <p:nvPr>
            <p:ph idx="5" type="pic"/>
          </p:nvPr>
        </p:nvSpPr>
        <p:spPr>
          <a:xfrm>
            <a:off x="6017775" y="1303175"/>
            <a:ext cx="479700" cy="441900"/>
          </a:xfrm>
          <a:prstGeom prst="rect">
            <a:avLst/>
          </a:prstGeom>
          <a:noFill/>
          <a:ln>
            <a:noFill/>
          </a:ln>
        </p:spPr>
      </p:sp>
    </p:spTree>
  </p:cSld>
  <p:clrMapOvr>
    <a:masterClrMapping/>
  </p:clrMapOvr>
</p:sldLayout>
</file>

<file path=ppt/slideLayouts/slideLayout1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Basic Content Layout 9 1">
  <p:cSld name="TITLE_AND_BODY_1_1_1_1_1_1_1_1_1">
    <p:bg>
      <p:bgPr>
        <a:solidFill>
          <a:schemeClr val="accent1"/>
        </a:solidFill>
      </p:bgPr>
    </p:bg>
    <p:spTree>
      <p:nvGrpSpPr>
        <p:cNvPr id="1134" name="Shape 1134"/>
        <p:cNvGrpSpPr/>
        <p:nvPr/>
      </p:nvGrpSpPr>
      <p:grpSpPr>
        <a:xfrm>
          <a:off x="0" y="0"/>
          <a:ext cx="0" cy="0"/>
          <a:chOff x="0" y="0"/>
          <a:chExt cx="0" cy="0"/>
        </a:xfrm>
      </p:grpSpPr>
      <p:pic>
        <p:nvPicPr>
          <p:cNvPr id="1135" name="Google Shape;1135;p102"/>
          <p:cNvPicPr preferRelativeResize="0"/>
          <p:nvPr/>
        </p:nvPicPr>
        <p:blipFill rotWithShape="1">
          <a:blip r:embed="rId2">
            <a:alphaModFix/>
          </a:blip>
          <a:srcRect b="0" l="0" r="0" t="0"/>
          <a:stretch/>
        </p:blipFill>
        <p:spPr>
          <a:xfrm>
            <a:off x="276650" y="4783275"/>
            <a:ext cx="962809" cy="226543"/>
          </a:xfrm>
          <a:prstGeom prst="rect">
            <a:avLst/>
          </a:prstGeom>
          <a:noFill/>
          <a:ln>
            <a:noFill/>
          </a:ln>
        </p:spPr>
      </p:pic>
      <p:sp>
        <p:nvSpPr>
          <p:cNvPr id="1136" name="Google Shape;1136;p102"/>
          <p:cNvSpPr txBox="1"/>
          <p:nvPr>
            <p:ph type="title"/>
          </p:nvPr>
        </p:nvSpPr>
        <p:spPr>
          <a:xfrm>
            <a:off x="331125" y="271325"/>
            <a:ext cx="8388900" cy="4383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lt1"/>
              </a:buClr>
              <a:buSzPts val="2800"/>
              <a:buNone/>
              <a:defRPr sz="2800">
                <a:solidFill>
                  <a:schemeClr val="lt1"/>
                </a:solidFill>
              </a:defRPr>
            </a:lvl1pPr>
            <a:lvl2pPr lvl="1" algn="l">
              <a:lnSpc>
                <a:spcPct val="85000"/>
              </a:lnSpc>
              <a:spcBef>
                <a:spcPts val="0"/>
              </a:spcBef>
              <a:spcAft>
                <a:spcPts val="0"/>
              </a:spcAft>
              <a:buClr>
                <a:schemeClr val="lt1"/>
              </a:buClr>
              <a:buSzPts val="2800"/>
              <a:buNone/>
              <a:defRPr sz="2800">
                <a:solidFill>
                  <a:schemeClr val="lt1"/>
                </a:solidFill>
              </a:defRPr>
            </a:lvl2pPr>
            <a:lvl3pPr lvl="2" algn="l">
              <a:lnSpc>
                <a:spcPct val="85000"/>
              </a:lnSpc>
              <a:spcBef>
                <a:spcPts val="0"/>
              </a:spcBef>
              <a:spcAft>
                <a:spcPts val="0"/>
              </a:spcAft>
              <a:buClr>
                <a:schemeClr val="lt1"/>
              </a:buClr>
              <a:buSzPts val="2800"/>
              <a:buNone/>
              <a:defRPr sz="2800">
                <a:solidFill>
                  <a:schemeClr val="lt1"/>
                </a:solidFill>
              </a:defRPr>
            </a:lvl3pPr>
            <a:lvl4pPr lvl="3" algn="l">
              <a:lnSpc>
                <a:spcPct val="85000"/>
              </a:lnSpc>
              <a:spcBef>
                <a:spcPts val="0"/>
              </a:spcBef>
              <a:spcAft>
                <a:spcPts val="0"/>
              </a:spcAft>
              <a:buClr>
                <a:schemeClr val="lt1"/>
              </a:buClr>
              <a:buSzPts val="2800"/>
              <a:buNone/>
              <a:defRPr sz="2800">
                <a:solidFill>
                  <a:schemeClr val="lt1"/>
                </a:solidFill>
              </a:defRPr>
            </a:lvl4pPr>
            <a:lvl5pPr lvl="4" algn="l">
              <a:lnSpc>
                <a:spcPct val="85000"/>
              </a:lnSpc>
              <a:spcBef>
                <a:spcPts val="0"/>
              </a:spcBef>
              <a:spcAft>
                <a:spcPts val="0"/>
              </a:spcAft>
              <a:buClr>
                <a:schemeClr val="lt1"/>
              </a:buClr>
              <a:buSzPts val="2800"/>
              <a:buNone/>
              <a:defRPr sz="2800">
                <a:solidFill>
                  <a:schemeClr val="lt1"/>
                </a:solidFill>
              </a:defRPr>
            </a:lvl5pPr>
            <a:lvl6pPr lvl="5" algn="l">
              <a:lnSpc>
                <a:spcPct val="85000"/>
              </a:lnSpc>
              <a:spcBef>
                <a:spcPts val="0"/>
              </a:spcBef>
              <a:spcAft>
                <a:spcPts val="0"/>
              </a:spcAft>
              <a:buClr>
                <a:schemeClr val="lt1"/>
              </a:buClr>
              <a:buSzPts val="2800"/>
              <a:buNone/>
              <a:defRPr sz="2800">
                <a:solidFill>
                  <a:schemeClr val="lt1"/>
                </a:solidFill>
              </a:defRPr>
            </a:lvl6pPr>
            <a:lvl7pPr lvl="6" algn="l">
              <a:lnSpc>
                <a:spcPct val="85000"/>
              </a:lnSpc>
              <a:spcBef>
                <a:spcPts val="0"/>
              </a:spcBef>
              <a:spcAft>
                <a:spcPts val="0"/>
              </a:spcAft>
              <a:buClr>
                <a:schemeClr val="lt1"/>
              </a:buClr>
              <a:buSzPts val="2800"/>
              <a:buNone/>
              <a:defRPr sz="2800">
                <a:solidFill>
                  <a:schemeClr val="lt1"/>
                </a:solidFill>
              </a:defRPr>
            </a:lvl7pPr>
            <a:lvl8pPr lvl="7" algn="l">
              <a:lnSpc>
                <a:spcPct val="85000"/>
              </a:lnSpc>
              <a:spcBef>
                <a:spcPts val="0"/>
              </a:spcBef>
              <a:spcAft>
                <a:spcPts val="0"/>
              </a:spcAft>
              <a:buClr>
                <a:schemeClr val="lt1"/>
              </a:buClr>
              <a:buSzPts val="2800"/>
              <a:buNone/>
              <a:defRPr sz="2800">
                <a:solidFill>
                  <a:schemeClr val="lt1"/>
                </a:solidFill>
              </a:defRPr>
            </a:lvl8pPr>
            <a:lvl9pPr lvl="8" algn="l">
              <a:lnSpc>
                <a:spcPct val="85000"/>
              </a:lnSpc>
              <a:spcBef>
                <a:spcPts val="0"/>
              </a:spcBef>
              <a:spcAft>
                <a:spcPts val="0"/>
              </a:spcAft>
              <a:buClr>
                <a:schemeClr val="lt1"/>
              </a:buClr>
              <a:buSzPts val="2800"/>
              <a:buNone/>
              <a:defRPr sz="2800">
                <a:solidFill>
                  <a:schemeClr val="lt1"/>
                </a:solidFill>
              </a:defRPr>
            </a:lvl9pPr>
          </a:lstStyle>
          <a:p/>
        </p:txBody>
      </p:sp>
      <p:sp>
        <p:nvSpPr>
          <p:cNvPr id="1137" name="Google Shape;1137;p102"/>
          <p:cNvSpPr txBox="1"/>
          <p:nvPr/>
        </p:nvSpPr>
        <p:spPr>
          <a:xfrm>
            <a:off x="6043550" y="4713771"/>
            <a:ext cx="2676600" cy="2925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rgbClr val="000000"/>
              </a:buClr>
              <a:buSzPts val="700"/>
              <a:buFont typeface="Arial"/>
              <a:buNone/>
            </a:pPr>
            <a:r>
              <a:rPr b="0" i="0" lang="en" sz="700" u="none" cap="none" strike="noStrike">
                <a:solidFill>
                  <a:schemeClr val="accent5"/>
                </a:solidFill>
                <a:latin typeface="Arial"/>
                <a:ea typeface="Arial"/>
                <a:cs typeface="Arial"/>
                <a:sym typeface="Arial"/>
              </a:rPr>
              <a:t>Copyright © 2024, Collibra. All rights reserved.</a:t>
            </a:r>
            <a:endParaRPr b="0" i="0" sz="1400" u="none" cap="none" strike="noStrike">
              <a:solidFill>
                <a:schemeClr val="accent5"/>
              </a:solidFill>
              <a:latin typeface="Arial"/>
              <a:ea typeface="Arial"/>
              <a:cs typeface="Arial"/>
              <a:sym typeface="Arial"/>
            </a:endParaRPr>
          </a:p>
        </p:txBody>
      </p:sp>
      <p:sp>
        <p:nvSpPr>
          <p:cNvPr id="1138" name="Google Shape;1138;p102"/>
          <p:cNvSpPr txBox="1"/>
          <p:nvPr>
            <p:ph idx="12" type="sldNum"/>
          </p:nvPr>
        </p:nvSpPr>
        <p:spPr>
          <a:xfrm>
            <a:off x="8320058" y="4663221"/>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1139" name="Google Shape;1139;p102"/>
          <p:cNvSpPr/>
          <p:nvPr>
            <p:ph idx="2" type="pic"/>
          </p:nvPr>
        </p:nvSpPr>
        <p:spPr>
          <a:xfrm>
            <a:off x="348344" y="2342175"/>
            <a:ext cx="479700" cy="441900"/>
          </a:xfrm>
          <a:prstGeom prst="rect">
            <a:avLst/>
          </a:prstGeom>
          <a:noFill/>
          <a:ln>
            <a:noFill/>
          </a:ln>
        </p:spPr>
      </p:sp>
      <p:sp>
        <p:nvSpPr>
          <p:cNvPr id="1140" name="Google Shape;1140;p102"/>
          <p:cNvSpPr/>
          <p:nvPr>
            <p:ph idx="3" type="pic"/>
          </p:nvPr>
        </p:nvSpPr>
        <p:spPr>
          <a:xfrm>
            <a:off x="348344" y="1170725"/>
            <a:ext cx="479700" cy="441900"/>
          </a:xfrm>
          <a:prstGeom prst="rect">
            <a:avLst/>
          </a:prstGeom>
          <a:noFill/>
          <a:ln>
            <a:noFill/>
          </a:ln>
        </p:spPr>
      </p:sp>
      <p:sp>
        <p:nvSpPr>
          <p:cNvPr id="1141" name="Google Shape;1141;p102"/>
          <p:cNvSpPr/>
          <p:nvPr>
            <p:ph idx="4" type="pic"/>
          </p:nvPr>
        </p:nvSpPr>
        <p:spPr>
          <a:xfrm>
            <a:off x="348344" y="3513650"/>
            <a:ext cx="479700" cy="441900"/>
          </a:xfrm>
          <a:prstGeom prst="rect">
            <a:avLst/>
          </a:prstGeom>
          <a:noFill/>
          <a:ln>
            <a:noFill/>
          </a:ln>
        </p:spPr>
      </p:sp>
    </p:spTree>
  </p:cSld>
  <p:clrMapOvr>
    <a:masterClrMapping/>
  </p:clrMapOvr>
</p:sldLayout>
</file>

<file path=ppt/slideLayouts/slideLayout1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Agenda Layout ">
  <p:cSld name="CUSTOM_3_2">
    <p:bg>
      <p:bgPr>
        <a:solidFill>
          <a:schemeClr val="lt1"/>
        </a:solidFill>
      </p:bgPr>
    </p:bg>
    <p:spTree>
      <p:nvGrpSpPr>
        <p:cNvPr id="1142" name="Shape 1142"/>
        <p:cNvGrpSpPr/>
        <p:nvPr/>
      </p:nvGrpSpPr>
      <p:grpSpPr>
        <a:xfrm>
          <a:off x="0" y="0"/>
          <a:ext cx="0" cy="0"/>
          <a:chOff x="0" y="0"/>
          <a:chExt cx="0" cy="0"/>
        </a:xfrm>
      </p:grpSpPr>
      <p:sp>
        <p:nvSpPr>
          <p:cNvPr id="1143" name="Google Shape;1143;p103"/>
          <p:cNvSpPr txBox="1"/>
          <p:nvPr>
            <p:ph idx="12" type="sldNum"/>
          </p:nvPr>
        </p:nvSpPr>
        <p:spPr>
          <a:xfrm>
            <a:off x="8320058" y="4663221"/>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1144" name="Google Shape;1144;p103"/>
          <p:cNvSpPr txBox="1"/>
          <p:nvPr>
            <p:ph type="title"/>
          </p:nvPr>
        </p:nvSpPr>
        <p:spPr>
          <a:xfrm>
            <a:off x="788325" y="624200"/>
            <a:ext cx="7531800" cy="393600"/>
          </a:xfrm>
          <a:prstGeom prst="rect">
            <a:avLst/>
          </a:prstGeom>
          <a:noFill/>
          <a:ln>
            <a:noFill/>
          </a:ln>
        </p:spPr>
        <p:txBody>
          <a:bodyPr anchorCtr="0" anchor="b" bIns="0" lIns="0" spcFirstLastPara="1" rIns="0" wrap="square" tIns="0">
            <a:noAutofit/>
          </a:bodyPr>
          <a:lstStyle>
            <a:lvl1pPr lvl="0" algn="l">
              <a:lnSpc>
                <a:spcPct val="85000"/>
              </a:lnSpc>
              <a:spcBef>
                <a:spcPts val="0"/>
              </a:spcBef>
              <a:spcAft>
                <a:spcPts val="0"/>
              </a:spcAft>
              <a:buSzPts val="2800"/>
              <a:buNone/>
              <a:defRPr sz="2800"/>
            </a:lvl1pPr>
            <a:lvl2pPr lvl="1" algn="l">
              <a:lnSpc>
                <a:spcPct val="85000"/>
              </a:lnSpc>
              <a:spcBef>
                <a:spcPts val="0"/>
              </a:spcBef>
              <a:spcAft>
                <a:spcPts val="0"/>
              </a:spcAft>
              <a:buSzPts val="2800"/>
              <a:buNone/>
              <a:defRPr sz="2800"/>
            </a:lvl2pPr>
            <a:lvl3pPr lvl="2" algn="l">
              <a:lnSpc>
                <a:spcPct val="85000"/>
              </a:lnSpc>
              <a:spcBef>
                <a:spcPts val="0"/>
              </a:spcBef>
              <a:spcAft>
                <a:spcPts val="0"/>
              </a:spcAft>
              <a:buSzPts val="2800"/>
              <a:buNone/>
              <a:defRPr sz="2800"/>
            </a:lvl3pPr>
            <a:lvl4pPr lvl="3" algn="l">
              <a:lnSpc>
                <a:spcPct val="85000"/>
              </a:lnSpc>
              <a:spcBef>
                <a:spcPts val="0"/>
              </a:spcBef>
              <a:spcAft>
                <a:spcPts val="0"/>
              </a:spcAft>
              <a:buSzPts val="2800"/>
              <a:buNone/>
              <a:defRPr sz="2800"/>
            </a:lvl4pPr>
            <a:lvl5pPr lvl="4" algn="l">
              <a:lnSpc>
                <a:spcPct val="85000"/>
              </a:lnSpc>
              <a:spcBef>
                <a:spcPts val="0"/>
              </a:spcBef>
              <a:spcAft>
                <a:spcPts val="0"/>
              </a:spcAft>
              <a:buSzPts val="2800"/>
              <a:buNone/>
              <a:defRPr sz="2800"/>
            </a:lvl5pPr>
            <a:lvl6pPr lvl="5" algn="l">
              <a:lnSpc>
                <a:spcPct val="85000"/>
              </a:lnSpc>
              <a:spcBef>
                <a:spcPts val="0"/>
              </a:spcBef>
              <a:spcAft>
                <a:spcPts val="0"/>
              </a:spcAft>
              <a:buSzPts val="2800"/>
              <a:buNone/>
              <a:defRPr sz="2800"/>
            </a:lvl6pPr>
            <a:lvl7pPr lvl="6" algn="l">
              <a:lnSpc>
                <a:spcPct val="85000"/>
              </a:lnSpc>
              <a:spcBef>
                <a:spcPts val="0"/>
              </a:spcBef>
              <a:spcAft>
                <a:spcPts val="0"/>
              </a:spcAft>
              <a:buSzPts val="2800"/>
              <a:buNone/>
              <a:defRPr sz="2800"/>
            </a:lvl7pPr>
            <a:lvl8pPr lvl="7" algn="l">
              <a:lnSpc>
                <a:spcPct val="85000"/>
              </a:lnSpc>
              <a:spcBef>
                <a:spcPts val="0"/>
              </a:spcBef>
              <a:spcAft>
                <a:spcPts val="0"/>
              </a:spcAft>
              <a:buSzPts val="2800"/>
              <a:buNone/>
              <a:defRPr sz="2800"/>
            </a:lvl8pPr>
            <a:lvl9pPr lvl="8" algn="l">
              <a:lnSpc>
                <a:spcPct val="85000"/>
              </a:lnSpc>
              <a:spcBef>
                <a:spcPts val="0"/>
              </a:spcBef>
              <a:spcAft>
                <a:spcPts val="0"/>
              </a:spcAft>
              <a:buSzPts val="2800"/>
              <a:buNone/>
              <a:defRPr sz="2800"/>
            </a:lvl9pPr>
          </a:lstStyle>
          <a:p/>
        </p:txBody>
      </p:sp>
      <p:pic>
        <p:nvPicPr>
          <p:cNvPr id="1145" name="Google Shape;1145;p103"/>
          <p:cNvPicPr preferRelativeResize="0"/>
          <p:nvPr/>
        </p:nvPicPr>
        <p:blipFill rotWithShape="1">
          <a:blip r:embed="rId2">
            <a:alphaModFix/>
          </a:blip>
          <a:srcRect b="0" l="0" r="0" t="0"/>
          <a:stretch/>
        </p:blipFill>
        <p:spPr>
          <a:xfrm>
            <a:off x="288350" y="4807136"/>
            <a:ext cx="956736" cy="225119"/>
          </a:xfrm>
          <a:prstGeom prst="rect">
            <a:avLst/>
          </a:prstGeom>
          <a:noFill/>
          <a:ln>
            <a:noFill/>
          </a:ln>
        </p:spPr>
      </p:pic>
    </p:spTree>
  </p:cSld>
  <p:clrMapOvr>
    <a:masterClrMapping/>
  </p:clrMapOvr>
</p:sldLayout>
</file>

<file path=ppt/slideLayouts/slideLayout1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Agenda Layout 4">
  <p:cSld name="CUSTOM_4">
    <p:bg>
      <p:bgPr>
        <a:solidFill>
          <a:schemeClr val="lt1"/>
        </a:solidFill>
      </p:bgPr>
    </p:bg>
    <p:spTree>
      <p:nvGrpSpPr>
        <p:cNvPr id="1146" name="Shape 1146"/>
        <p:cNvGrpSpPr/>
        <p:nvPr/>
      </p:nvGrpSpPr>
      <p:grpSpPr>
        <a:xfrm>
          <a:off x="0" y="0"/>
          <a:ext cx="0" cy="0"/>
          <a:chOff x="0" y="0"/>
          <a:chExt cx="0" cy="0"/>
        </a:xfrm>
      </p:grpSpPr>
      <p:pic>
        <p:nvPicPr>
          <p:cNvPr id="1147" name="Google Shape;1147;p104"/>
          <p:cNvPicPr preferRelativeResize="0"/>
          <p:nvPr/>
        </p:nvPicPr>
        <p:blipFill rotWithShape="1">
          <a:blip r:embed="rId2">
            <a:alphaModFix/>
          </a:blip>
          <a:srcRect b="0" l="0" r="0" t="0"/>
          <a:stretch/>
        </p:blipFill>
        <p:spPr>
          <a:xfrm>
            <a:off x="4568400" y="-8400"/>
            <a:ext cx="4607575" cy="5168701"/>
          </a:xfrm>
          <a:prstGeom prst="rect">
            <a:avLst/>
          </a:prstGeom>
          <a:noFill/>
          <a:ln>
            <a:noFill/>
          </a:ln>
        </p:spPr>
      </p:pic>
      <p:pic>
        <p:nvPicPr>
          <p:cNvPr id="1148" name="Google Shape;1148;p104"/>
          <p:cNvPicPr preferRelativeResize="0"/>
          <p:nvPr/>
        </p:nvPicPr>
        <p:blipFill rotWithShape="1">
          <a:blip r:embed="rId3">
            <a:alphaModFix/>
          </a:blip>
          <a:srcRect b="2073" l="0" r="47240" t="9305"/>
          <a:stretch/>
        </p:blipFill>
        <p:spPr>
          <a:xfrm rot="10800000">
            <a:off x="3328574" y="-7500"/>
            <a:ext cx="1380176" cy="5168700"/>
          </a:xfrm>
          <a:prstGeom prst="rect">
            <a:avLst/>
          </a:prstGeom>
          <a:noFill/>
          <a:ln>
            <a:noFill/>
          </a:ln>
        </p:spPr>
      </p:pic>
      <p:sp>
        <p:nvSpPr>
          <p:cNvPr id="1149" name="Google Shape;1149;p104"/>
          <p:cNvSpPr/>
          <p:nvPr/>
        </p:nvSpPr>
        <p:spPr>
          <a:xfrm flipH="1">
            <a:off x="150" y="495850"/>
            <a:ext cx="4575600" cy="4149600"/>
          </a:xfrm>
          <a:prstGeom prst="rect">
            <a:avLst/>
          </a:prstGeom>
          <a:solidFill>
            <a:schemeClr val="lt1"/>
          </a:solidFill>
          <a:ln>
            <a:noFill/>
          </a:ln>
        </p:spPr>
        <p:txBody>
          <a:bodyPr anchorCtr="0" anchor="ctr" bIns="25700" lIns="51425" spcFirstLastPara="1" rIns="51425" wrap="square" tIns="2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FFFFFF"/>
              </a:solidFill>
              <a:latin typeface="Arial"/>
              <a:ea typeface="Arial"/>
              <a:cs typeface="Arial"/>
              <a:sym typeface="Arial"/>
            </a:endParaRPr>
          </a:p>
        </p:txBody>
      </p:sp>
      <p:pic>
        <p:nvPicPr>
          <p:cNvPr id="1150" name="Google Shape;1150;p104"/>
          <p:cNvPicPr preferRelativeResize="0"/>
          <p:nvPr/>
        </p:nvPicPr>
        <p:blipFill rotWithShape="1">
          <a:blip r:embed="rId4">
            <a:alphaModFix/>
          </a:blip>
          <a:srcRect b="0" l="0" r="0" t="0"/>
          <a:stretch/>
        </p:blipFill>
        <p:spPr>
          <a:xfrm>
            <a:off x="4964875" y="0"/>
            <a:ext cx="4178080" cy="4196972"/>
          </a:xfrm>
          <a:prstGeom prst="rect">
            <a:avLst/>
          </a:prstGeom>
          <a:noFill/>
          <a:ln>
            <a:noFill/>
          </a:ln>
        </p:spPr>
      </p:pic>
      <p:sp>
        <p:nvSpPr>
          <p:cNvPr id="1151" name="Google Shape;1151;p104"/>
          <p:cNvSpPr/>
          <p:nvPr/>
        </p:nvSpPr>
        <p:spPr>
          <a:xfrm>
            <a:off x="4499556" y="495850"/>
            <a:ext cx="3350100" cy="4149600"/>
          </a:xfrm>
          <a:prstGeom prst="rect">
            <a:avLst/>
          </a:prstGeom>
          <a:solidFill>
            <a:schemeClr val="lt1"/>
          </a:solidFill>
          <a:ln>
            <a:noFill/>
          </a:ln>
          <a:effectLst>
            <a:outerShdw blurRad="114300" rotWithShape="0" algn="bl" dir="1740000" dist="114300">
              <a:srgbClr val="000000">
                <a:alpha val="10196"/>
              </a:srgbClr>
            </a:outerShdw>
          </a:effectLst>
        </p:spPr>
        <p:txBody>
          <a:bodyPr anchorCtr="0" anchor="ctr" bIns="25700" lIns="51425" spcFirstLastPara="1" rIns="51425" wrap="square" tIns="2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FFFFFF"/>
              </a:solidFill>
              <a:latin typeface="Arial"/>
              <a:ea typeface="Arial"/>
              <a:cs typeface="Arial"/>
              <a:sym typeface="Arial"/>
            </a:endParaRPr>
          </a:p>
        </p:txBody>
      </p:sp>
      <p:sp>
        <p:nvSpPr>
          <p:cNvPr id="1152" name="Google Shape;1152;p104"/>
          <p:cNvSpPr txBox="1"/>
          <p:nvPr>
            <p:ph type="title"/>
          </p:nvPr>
        </p:nvSpPr>
        <p:spPr>
          <a:xfrm>
            <a:off x="316725" y="319400"/>
            <a:ext cx="2887800" cy="3936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accent1"/>
              </a:buClr>
              <a:buSzPts val="2800"/>
              <a:buNone/>
              <a:defRPr sz="2800">
                <a:solidFill>
                  <a:schemeClr val="accent1"/>
                </a:solidFill>
              </a:defRPr>
            </a:lvl1pPr>
            <a:lvl2pPr lvl="1" algn="l">
              <a:lnSpc>
                <a:spcPct val="85000"/>
              </a:lnSpc>
              <a:spcBef>
                <a:spcPts val="0"/>
              </a:spcBef>
              <a:spcAft>
                <a:spcPts val="0"/>
              </a:spcAft>
              <a:buClr>
                <a:schemeClr val="accent1"/>
              </a:buClr>
              <a:buSzPts val="2800"/>
              <a:buNone/>
              <a:defRPr sz="2800">
                <a:solidFill>
                  <a:schemeClr val="accent1"/>
                </a:solidFill>
              </a:defRPr>
            </a:lvl2pPr>
            <a:lvl3pPr lvl="2" algn="l">
              <a:lnSpc>
                <a:spcPct val="85000"/>
              </a:lnSpc>
              <a:spcBef>
                <a:spcPts val="0"/>
              </a:spcBef>
              <a:spcAft>
                <a:spcPts val="0"/>
              </a:spcAft>
              <a:buClr>
                <a:schemeClr val="accent1"/>
              </a:buClr>
              <a:buSzPts val="2800"/>
              <a:buNone/>
              <a:defRPr sz="2800">
                <a:solidFill>
                  <a:schemeClr val="accent1"/>
                </a:solidFill>
              </a:defRPr>
            </a:lvl3pPr>
            <a:lvl4pPr lvl="3" algn="l">
              <a:lnSpc>
                <a:spcPct val="85000"/>
              </a:lnSpc>
              <a:spcBef>
                <a:spcPts val="0"/>
              </a:spcBef>
              <a:spcAft>
                <a:spcPts val="0"/>
              </a:spcAft>
              <a:buClr>
                <a:schemeClr val="accent1"/>
              </a:buClr>
              <a:buSzPts val="2800"/>
              <a:buNone/>
              <a:defRPr sz="2800">
                <a:solidFill>
                  <a:schemeClr val="accent1"/>
                </a:solidFill>
              </a:defRPr>
            </a:lvl4pPr>
            <a:lvl5pPr lvl="4" algn="l">
              <a:lnSpc>
                <a:spcPct val="85000"/>
              </a:lnSpc>
              <a:spcBef>
                <a:spcPts val="0"/>
              </a:spcBef>
              <a:spcAft>
                <a:spcPts val="0"/>
              </a:spcAft>
              <a:buClr>
                <a:schemeClr val="accent1"/>
              </a:buClr>
              <a:buSzPts val="2800"/>
              <a:buNone/>
              <a:defRPr sz="2800">
                <a:solidFill>
                  <a:schemeClr val="accent1"/>
                </a:solidFill>
              </a:defRPr>
            </a:lvl5pPr>
            <a:lvl6pPr lvl="5" algn="l">
              <a:lnSpc>
                <a:spcPct val="85000"/>
              </a:lnSpc>
              <a:spcBef>
                <a:spcPts val="0"/>
              </a:spcBef>
              <a:spcAft>
                <a:spcPts val="0"/>
              </a:spcAft>
              <a:buClr>
                <a:schemeClr val="accent1"/>
              </a:buClr>
              <a:buSzPts val="2800"/>
              <a:buNone/>
              <a:defRPr sz="2800">
                <a:solidFill>
                  <a:schemeClr val="accent1"/>
                </a:solidFill>
              </a:defRPr>
            </a:lvl6pPr>
            <a:lvl7pPr lvl="6" algn="l">
              <a:lnSpc>
                <a:spcPct val="85000"/>
              </a:lnSpc>
              <a:spcBef>
                <a:spcPts val="0"/>
              </a:spcBef>
              <a:spcAft>
                <a:spcPts val="0"/>
              </a:spcAft>
              <a:buClr>
                <a:schemeClr val="accent1"/>
              </a:buClr>
              <a:buSzPts val="2800"/>
              <a:buNone/>
              <a:defRPr sz="2800">
                <a:solidFill>
                  <a:schemeClr val="accent1"/>
                </a:solidFill>
              </a:defRPr>
            </a:lvl7pPr>
            <a:lvl8pPr lvl="7" algn="l">
              <a:lnSpc>
                <a:spcPct val="85000"/>
              </a:lnSpc>
              <a:spcBef>
                <a:spcPts val="0"/>
              </a:spcBef>
              <a:spcAft>
                <a:spcPts val="0"/>
              </a:spcAft>
              <a:buClr>
                <a:schemeClr val="accent1"/>
              </a:buClr>
              <a:buSzPts val="2800"/>
              <a:buNone/>
              <a:defRPr sz="2800">
                <a:solidFill>
                  <a:schemeClr val="accent1"/>
                </a:solidFill>
              </a:defRPr>
            </a:lvl8pPr>
            <a:lvl9pPr lvl="8" algn="l">
              <a:lnSpc>
                <a:spcPct val="85000"/>
              </a:lnSpc>
              <a:spcBef>
                <a:spcPts val="0"/>
              </a:spcBef>
              <a:spcAft>
                <a:spcPts val="0"/>
              </a:spcAft>
              <a:buClr>
                <a:schemeClr val="accent1"/>
              </a:buClr>
              <a:buSzPts val="2800"/>
              <a:buNone/>
              <a:defRPr sz="2800">
                <a:solidFill>
                  <a:schemeClr val="accent1"/>
                </a:solidFill>
              </a:defRPr>
            </a:lvl9pPr>
          </a:lstStyle>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Agenda Layout 5">
  <p:cSld name="CUSTOM_4_1">
    <p:bg>
      <p:bgPr>
        <a:solidFill>
          <a:schemeClr val="lt1"/>
        </a:solidFill>
      </p:bgPr>
    </p:bg>
    <p:spTree>
      <p:nvGrpSpPr>
        <p:cNvPr id="1153" name="Shape 1153"/>
        <p:cNvGrpSpPr/>
        <p:nvPr/>
      </p:nvGrpSpPr>
      <p:grpSpPr>
        <a:xfrm>
          <a:off x="0" y="0"/>
          <a:ext cx="0" cy="0"/>
          <a:chOff x="0" y="0"/>
          <a:chExt cx="0" cy="0"/>
        </a:xfrm>
      </p:grpSpPr>
      <p:pic>
        <p:nvPicPr>
          <p:cNvPr id="1154" name="Google Shape;1154;p105"/>
          <p:cNvPicPr preferRelativeResize="0"/>
          <p:nvPr/>
        </p:nvPicPr>
        <p:blipFill rotWithShape="1">
          <a:blip r:embed="rId2">
            <a:alphaModFix/>
          </a:blip>
          <a:srcRect b="0" l="0" r="0" t="0"/>
          <a:stretch/>
        </p:blipFill>
        <p:spPr>
          <a:xfrm>
            <a:off x="4568400" y="-1100"/>
            <a:ext cx="4607575" cy="5168701"/>
          </a:xfrm>
          <a:prstGeom prst="rect">
            <a:avLst/>
          </a:prstGeom>
          <a:noFill/>
          <a:ln>
            <a:noFill/>
          </a:ln>
        </p:spPr>
      </p:pic>
      <p:pic>
        <p:nvPicPr>
          <p:cNvPr id="1155" name="Google Shape;1155;p105"/>
          <p:cNvPicPr preferRelativeResize="0"/>
          <p:nvPr/>
        </p:nvPicPr>
        <p:blipFill rotWithShape="1">
          <a:blip r:embed="rId3">
            <a:alphaModFix/>
          </a:blip>
          <a:srcRect b="2073" l="0" r="47240" t="9305"/>
          <a:stretch/>
        </p:blipFill>
        <p:spPr>
          <a:xfrm rot="10800000">
            <a:off x="3328574" y="-7500"/>
            <a:ext cx="1380176" cy="5168700"/>
          </a:xfrm>
          <a:prstGeom prst="rect">
            <a:avLst/>
          </a:prstGeom>
          <a:noFill/>
          <a:ln>
            <a:noFill/>
          </a:ln>
        </p:spPr>
      </p:pic>
      <p:sp>
        <p:nvSpPr>
          <p:cNvPr id="1156" name="Google Shape;1156;p105"/>
          <p:cNvSpPr/>
          <p:nvPr/>
        </p:nvSpPr>
        <p:spPr>
          <a:xfrm flipH="1">
            <a:off x="150" y="495850"/>
            <a:ext cx="4575600" cy="4149600"/>
          </a:xfrm>
          <a:prstGeom prst="rect">
            <a:avLst/>
          </a:prstGeom>
          <a:solidFill>
            <a:schemeClr val="lt1"/>
          </a:solidFill>
          <a:ln>
            <a:noFill/>
          </a:ln>
        </p:spPr>
        <p:txBody>
          <a:bodyPr anchorCtr="0" anchor="ctr" bIns="25700" lIns="51425" spcFirstLastPara="1" rIns="51425" wrap="square" tIns="2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FFFFFF"/>
              </a:solidFill>
              <a:latin typeface="Arial"/>
              <a:ea typeface="Arial"/>
              <a:cs typeface="Arial"/>
              <a:sym typeface="Arial"/>
            </a:endParaRPr>
          </a:p>
        </p:txBody>
      </p:sp>
      <p:pic>
        <p:nvPicPr>
          <p:cNvPr id="1157" name="Google Shape;1157;p105"/>
          <p:cNvPicPr preferRelativeResize="0"/>
          <p:nvPr/>
        </p:nvPicPr>
        <p:blipFill rotWithShape="1">
          <a:blip r:embed="rId4">
            <a:alphaModFix/>
          </a:blip>
          <a:srcRect b="0" l="0" r="0" t="0"/>
          <a:stretch/>
        </p:blipFill>
        <p:spPr>
          <a:xfrm>
            <a:off x="4964875" y="0"/>
            <a:ext cx="4178080" cy="4196972"/>
          </a:xfrm>
          <a:prstGeom prst="rect">
            <a:avLst/>
          </a:prstGeom>
          <a:noFill/>
          <a:ln>
            <a:noFill/>
          </a:ln>
        </p:spPr>
      </p:pic>
      <p:sp>
        <p:nvSpPr>
          <p:cNvPr id="1158" name="Google Shape;1158;p105"/>
          <p:cNvSpPr/>
          <p:nvPr/>
        </p:nvSpPr>
        <p:spPr>
          <a:xfrm>
            <a:off x="4499556" y="495850"/>
            <a:ext cx="3350100" cy="4149600"/>
          </a:xfrm>
          <a:prstGeom prst="rect">
            <a:avLst/>
          </a:prstGeom>
          <a:solidFill>
            <a:schemeClr val="lt1"/>
          </a:solidFill>
          <a:ln>
            <a:noFill/>
          </a:ln>
          <a:effectLst>
            <a:outerShdw blurRad="114300" rotWithShape="0" algn="bl" dir="1740000" dist="114300">
              <a:srgbClr val="000000">
                <a:alpha val="10196"/>
              </a:srgbClr>
            </a:outerShdw>
          </a:effectLst>
        </p:spPr>
        <p:txBody>
          <a:bodyPr anchorCtr="0" anchor="ctr" bIns="25700" lIns="51425" spcFirstLastPara="1" rIns="51425" wrap="square" tIns="2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FFFFFF"/>
              </a:solidFill>
              <a:latin typeface="Arial"/>
              <a:ea typeface="Arial"/>
              <a:cs typeface="Arial"/>
              <a:sym typeface="Arial"/>
            </a:endParaRPr>
          </a:p>
        </p:txBody>
      </p:sp>
      <p:sp>
        <p:nvSpPr>
          <p:cNvPr id="1159" name="Google Shape;1159;p105"/>
          <p:cNvSpPr txBox="1"/>
          <p:nvPr>
            <p:ph type="title"/>
          </p:nvPr>
        </p:nvSpPr>
        <p:spPr>
          <a:xfrm>
            <a:off x="316725" y="319400"/>
            <a:ext cx="2887800" cy="3936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accent1"/>
              </a:buClr>
              <a:buSzPts val="2800"/>
              <a:buNone/>
              <a:defRPr sz="2800">
                <a:solidFill>
                  <a:schemeClr val="accent1"/>
                </a:solidFill>
              </a:defRPr>
            </a:lvl1pPr>
            <a:lvl2pPr lvl="1" algn="l">
              <a:lnSpc>
                <a:spcPct val="85000"/>
              </a:lnSpc>
              <a:spcBef>
                <a:spcPts val="0"/>
              </a:spcBef>
              <a:spcAft>
                <a:spcPts val="0"/>
              </a:spcAft>
              <a:buClr>
                <a:schemeClr val="accent1"/>
              </a:buClr>
              <a:buSzPts val="2800"/>
              <a:buNone/>
              <a:defRPr sz="2800">
                <a:solidFill>
                  <a:schemeClr val="accent1"/>
                </a:solidFill>
              </a:defRPr>
            </a:lvl2pPr>
            <a:lvl3pPr lvl="2" algn="l">
              <a:lnSpc>
                <a:spcPct val="85000"/>
              </a:lnSpc>
              <a:spcBef>
                <a:spcPts val="0"/>
              </a:spcBef>
              <a:spcAft>
                <a:spcPts val="0"/>
              </a:spcAft>
              <a:buClr>
                <a:schemeClr val="accent1"/>
              </a:buClr>
              <a:buSzPts val="2800"/>
              <a:buNone/>
              <a:defRPr sz="2800">
                <a:solidFill>
                  <a:schemeClr val="accent1"/>
                </a:solidFill>
              </a:defRPr>
            </a:lvl3pPr>
            <a:lvl4pPr lvl="3" algn="l">
              <a:lnSpc>
                <a:spcPct val="85000"/>
              </a:lnSpc>
              <a:spcBef>
                <a:spcPts val="0"/>
              </a:spcBef>
              <a:spcAft>
                <a:spcPts val="0"/>
              </a:spcAft>
              <a:buClr>
                <a:schemeClr val="accent1"/>
              </a:buClr>
              <a:buSzPts val="2800"/>
              <a:buNone/>
              <a:defRPr sz="2800">
                <a:solidFill>
                  <a:schemeClr val="accent1"/>
                </a:solidFill>
              </a:defRPr>
            </a:lvl4pPr>
            <a:lvl5pPr lvl="4" algn="l">
              <a:lnSpc>
                <a:spcPct val="85000"/>
              </a:lnSpc>
              <a:spcBef>
                <a:spcPts val="0"/>
              </a:spcBef>
              <a:spcAft>
                <a:spcPts val="0"/>
              </a:spcAft>
              <a:buClr>
                <a:schemeClr val="accent1"/>
              </a:buClr>
              <a:buSzPts val="2800"/>
              <a:buNone/>
              <a:defRPr sz="2800">
                <a:solidFill>
                  <a:schemeClr val="accent1"/>
                </a:solidFill>
              </a:defRPr>
            </a:lvl5pPr>
            <a:lvl6pPr lvl="5" algn="l">
              <a:lnSpc>
                <a:spcPct val="85000"/>
              </a:lnSpc>
              <a:spcBef>
                <a:spcPts val="0"/>
              </a:spcBef>
              <a:spcAft>
                <a:spcPts val="0"/>
              </a:spcAft>
              <a:buClr>
                <a:schemeClr val="accent1"/>
              </a:buClr>
              <a:buSzPts val="2800"/>
              <a:buNone/>
              <a:defRPr sz="2800">
                <a:solidFill>
                  <a:schemeClr val="accent1"/>
                </a:solidFill>
              </a:defRPr>
            </a:lvl6pPr>
            <a:lvl7pPr lvl="6" algn="l">
              <a:lnSpc>
                <a:spcPct val="85000"/>
              </a:lnSpc>
              <a:spcBef>
                <a:spcPts val="0"/>
              </a:spcBef>
              <a:spcAft>
                <a:spcPts val="0"/>
              </a:spcAft>
              <a:buClr>
                <a:schemeClr val="accent1"/>
              </a:buClr>
              <a:buSzPts val="2800"/>
              <a:buNone/>
              <a:defRPr sz="2800">
                <a:solidFill>
                  <a:schemeClr val="accent1"/>
                </a:solidFill>
              </a:defRPr>
            </a:lvl7pPr>
            <a:lvl8pPr lvl="7" algn="l">
              <a:lnSpc>
                <a:spcPct val="85000"/>
              </a:lnSpc>
              <a:spcBef>
                <a:spcPts val="0"/>
              </a:spcBef>
              <a:spcAft>
                <a:spcPts val="0"/>
              </a:spcAft>
              <a:buClr>
                <a:schemeClr val="accent1"/>
              </a:buClr>
              <a:buSzPts val="2800"/>
              <a:buNone/>
              <a:defRPr sz="2800">
                <a:solidFill>
                  <a:schemeClr val="accent1"/>
                </a:solidFill>
              </a:defRPr>
            </a:lvl8pPr>
            <a:lvl9pPr lvl="8" algn="l">
              <a:lnSpc>
                <a:spcPct val="85000"/>
              </a:lnSpc>
              <a:spcBef>
                <a:spcPts val="0"/>
              </a:spcBef>
              <a:spcAft>
                <a:spcPts val="0"/>
              </a:spcAft>
              <a:buClr>
                <a:schemeClr val="accent1"/>
              </a:buClr>
              <a:buSzPts val="2800"/>
              <a:buNone/>
              <a:defRPr sz="2800">
                <a:solidFill>
                  <a:schemeClr val="accent1"/>
                </a:solidFill>
              </a:defRPr>
            </a:lvl9pPr>
          </a:lstStyle>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Icon Layout 1 1">
  <p:cSld name="TITLE_AND_BODY_1_1_3">
    <p:bg>
      <p:bgPr>
        <a:solidFill>
          <a:schemeClr val="lt1"/>
        </a:solidFill>
      </p:bgPr>
    </p:bg>
    <p:spTree>
      <p:nvGrpSpPr>
        <p:cNvPr id="1160" name="Shape 1160"/>
        <p:cNvGrpSpPr/>
        <p:nvPr/>
      </p:nvGrpSpPr>
      <p:grpSpPr>
        <a:xfrm>
          <a:off x="0" y="0"/>
          <a:ext cx="0" cy="0"/>
          <a:chOff x="0" y="0"/>
          <a:chExt cx="0" cy="0"/>
        </a:xfrm>
      </p:grpSpPr>
      <p:pic>
        <p:nvPicPr>
          <p:cNvPr id="1161" name="Google Shape;1161;p106"/>
          <p:cNvPicPr preferRelativeResize="0"/>
          <p:nvPr/>
        </p:nvPicPr>
        <p:blipFill rotWithShape="1">
          <a:blip r:embed="rId2">
            <a:alphaModFix/>
          </a:blip>
          <a:srcRect b="0" l="0" r="0" t="0"/>
          <a:stretch/>
        </p:blipFill>
        <p:spPr>
          <a:xfrm>
            <a:off x="288350" y="4807136"/>
            <a:ext cx="956736" cy="225119"/>
          </a:xfrm>
          <a:prstGeom prst="rect">
            <a:avLst/>
          </a:prstGeom>
          <a:noFill/>
          <a:ln>
            <a:noFill/>
          </a:ln>
        </p:spPr>
      </p:pic>
      <p:sp>
        <p:nvSpPr>
          <p:cNvPr id="1162" name="Google Shape;1162;p106"/>
          <p:cNvSpPr txBox="1"/>
          <p:nvPr>
            <p:ph idx="12" type="sldNum"/>
          </p:nvPr>
        </p:nvSpPr>
        <p:spPr>
          <a:xfrm>
            <a:off x="8320058" y="4663221"/>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1163" name="Google Shape;1163;p106"/>
          <p:cNvSpPr txBox="1"/>
          <p:nvPr/>
        </p:nvSpPr>
        <p:spPr>
          <a:xfrm>
            <a:off x="6043550" y="4713771"/>
            <a:ext cx="2676600" cy="2925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rgbClr val="000000"/>
              </a:buClr>
              <a:buSzPts val="700"/>
              <a:buFont typeface="Arial"/>
              <a:buNone/>
            </a:pPr>
            <a:r>
              <a:rPr b="0" i="0" lang="en" sz="700" u="none" cap="none" strike="noStrike">
                <a:solidFill>
                  <a:schemeClr val="accent4"/>
                </a:solidFill>
                <a:latin typeface="Arial"/>
                <a:ea typeface="Arial"/>
                <a:cs typeface="Arial"/>
                <a:sym typeface="Arial"/>
              </a:rPr>
              <a:t>Copyright © 2024, Collibra. All rights reserved.</a:t>
            </a:r>
            <a:endParaRPr b="0" i="0" sz="1400" u="none" cap="none" strike="noStrike">
              <a:solidFill>
                <a:schemeClr val="accent4"/>
              </a:solidFill>
              <a:latin typeface="Arial"/>
              <a:ea typeface="Arial"/>
              <a:cs typeface="Arial"/>
              <a:sym typeface="Arial"/>
            </a:endParaRPr>
          </a:p>
        </p:txBody>
      </p:sp>
      <p:sp>
        <p:nvSpPr>
          <p:cNvPr id="1164" name="Google Shape;1164;p106"/>
          <p:cNvSpPr txBox="1"/>
          <p:nvPr>
            <p:ph type="title"/>
          </p:nvPr>
        </p:nvSpPr>
        <p:spPr>
          <a:xfrm>
            <a:off x="331125" y="271325"/>
            <a:ext cx="8388900" cy="4383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SzPts val="2800"/>
              <a:buNone/>
              <a:defRPr sz="2800"/>
            </a:lvl1pPr>
            <a:lvl2pPr lvl="1" algn="l">
              <a:lnSpc>
                <a:spcPct val="85000"/>
              </a:lnSpc>
              <a:spcBef>
                <a:spcPts val="0"/>
              </a:spcBef>
              <a:spcAft>
                <a:spcPts val="0"/>
              </a:spcAft>
              <a:buSzPts val="2800"/>
              <a:buNone/>
              <a:defRPr sz="2800"/>
            </a:lvl2pPr>
            <a:lvl3pPr lvl="2" algn="l">
              <a:lnSpc>
                <a:spcPct val="85000"/>
              </a:lnSpc>
              <a:spcBef>
                <a:spcPts val="0"/>
              </a:spcBef>
              <a:spcAft>
                <a:spcPts val="0"/>
              </a:spcAft>
              <a:buSzPts val="2800"/>
              <a:buNone/>
              <a:defRPr sz="2800"/>
            </a:lvl3pPr>
            <a:lvl4pPr lvl="3" algn="l">
              <a:lnSpc>
                <a:spcPct val="85000"/>
              </a:lnSpc>
              <a:spcBef>
                <a:spcPts val="0"/>
              </a:spcBef>
              <a:spcAft>
                <a:spcPts val="0"/>
              </a:spcAft>
              <a:buSzPts val="2800"/>
              <a:buNone/>
              <a:defRPr sz="2800"/>
            </a:lvl4pPr>
            <a:lvl5pPr lvl="4" algn="l">
              <a:lnSpc>
                <a:spcPct val="85000"/>
              </a:lnSpc>
              <a:spcBef>
                <a:spcPts val="0"/>
              </a:spcBef>
              <a:spcAft>
                <a:spcPts val="0"/>
              </a:spcAft>
              <a:buSzPts val="2800"/>
              <a:buNone/>
              <a:defRPr sz="2800"/>
            </a:lvl5pPr>
            <a:lvl6pPr lvl="5" algn="l">
              <a:lnSpc>
                <a:spcPct val="85000"/>
              </a:lnSpc>
              <a:spcBef>
                <a:spcPts val="0"/>
              </a:spcBef>
              <a:spcAft>
                <a:spcPts val="0"/>
              </a:spcAft>
              <a:buSzPts val="2800"/>
              <a:buNone/>
              <a:defRPr sz="2800"/>
            </a:lvl6pPr>
            <a:lvl7pPr lvl="6" algn="l">
              <a:lnSpc>
                <a:spcPct val="85000"/>
              </a:lnSpc>
              <a:spcBef>
                <a:spcPts val="0"/>
              </a:spcBef>
              <a:spcAft>
                <a:spcPts val="0"/>
              </a:spcAft>
              <a:buSzPts val="2800"/>
              <a:buNone/>
              <a:defRPr sz="2800"/>
            </a:lvl7pPr>
            <a:lvl8pPr lvl="7" algn="l">
              <a:lnSpc>
                <a:spcPct val="85000"/>
              </a:lnSpc>
              <a:spcBef>
                <a:spcPts val="0"/>
              </a:spcBef>
              <a:spcAft>
                <a:spcPts val="0"/>
              </a:spcAft>
              <a:buSzPts val="2800"/>
              <a:buNone/>
              <a:defRPr sz="2800"/>
            </a:lvl8pPr>
            <a:lvl9pPr lvl="8" algn="l">
              <a:lnSpc>
                <a:spcPct val="85000"/>
              </a:lnSpc>
              <a:spcBef>
                <a:spcPts val="0"/>
              </a:spcBef>
              <a:spcAft>
                <a:spcPts val="0"/>
              </a:spcAft>
              <a:buSzPts val="2800"/>
              <a:buNone/>
              <a:defRPr sz="2800"/>
            </a:lvl9pPr>
          </a:lstStyle>
          <a:p/>
        </p:txBody>
      </p:sp>
      <p:sp>
        <p:nvSpPr>
          <p:cNvPr id="1165" name="Google Shape;1165;p106"/>
          <p:cNvSpPr/>
          <p:nvPr>
            <p:ph idx="2" type="pic"/>
          </p:nvPr>
        </p:nvSpPr>
        <p:spPr>
          <a:xfrm>
            <a:off x="628575" y="1379375"/>
            <a:ext cx="479700" cy="441900"/>
          </a:xfrm>
          <a:prstGeom prst="rect">
            <a:avLst/>
          </a:prstGeom>
          <a:noFill/>
          <a:ln>
            <a:noFill/>
          </a:ln>
        </p:spPr>
      </p:sp>
      <p:sp>
        <p:nvSpPr>
          <p:cNvPr id="1166" name="Google Shape;1166;p106"/>
          <p:cNvSpPr/>
          <p:nvPr>
            <p:ph idx="3" type="pic"/>
          </p:nvPr>
        </p:nvSpPr>
        <p:spPr>
          <a:xfrm>
            <a:off x="4851775" y="1379375"/>
            <a:ext cx="479700" cy="441900"/>
          </a:xfrm>
          <a:prstGeom prst="rect">
            <a:avLst/>
          </a:prstGeom>
          <a:noFill/>
          <a:ln>
            <a:noFill/>
          </a:ln>
        </p:spPr>
      </p:sp>
    </p:spTree>
  </p:cSld>
  <p:clrMapOvr>
    <a:masterClrMapping/>
  </p:clrMapOvr>
  <p:extLst>
    <p:ext uri="{DCECCB84-F9BA-43D5-87BE-67443E8EF086}">
      <p15:sldGuideLst>
        <p15:guide id="1" pos="216">
          <p15:clr>
            <a:srgbClr val="FA7B17"/>
          </p15:clr>
        </p15:guide>
      </p15:sldGuideLst>
    </p:ext>
  </p:extLst>
</p:sldLayout>
</file>

<file path=ppt/slideLayouts/slideLayout1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Icon Layout 2">
  <p:cSld name="TITLE_AND_BODY_1_1_1_3">
    <p:bg>
      <p:bgPr>
        <a:solidFill>
          <a:schemeClr val="lt1"/>
        </a:solidFill>
      </p:bgPr>
    </p:bg>
    <p:spTree>
      <p:nvGrpSpPr>
        <p:cNvPr id="1167" name="Shape 1167"/>
        <p:cNvGrpSpPr/>
        <p:nvPr/>
      </p:nvGrpSpPr>
      <p:grpSpPr>
        <a:xfrm>
          <a:off x="0" y="0"/>
          <a:ext cx="0" cy="0"/>
          <a:chOff x="0" y="0"/>
          <a:chExt cx="0" cy="0"/>
        </a:xfrm>
      </p:grpSpPr>
      <p:sp>
        <p:nvSpPr>
          <p:cNvPr id="1168" name="Google Shape;1168;p107"/>
          <p:cNvSpPr txBox="1"/>
          <p:nvPr>
            <p:ph idx="12" type="sldNum"/>
          </p:nvPr>
        </p:nvSpPr>
        <p:spPr>
          <a:xfrm>
            <a:off x="8320058" y="4663221"/>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1169" name="Google Shape;1169;p107"/>
          <p:cNvPicPr preferRelativeResize="0"/>
          <p:nvPr/>
        </p:nvPicPr>
        <p:blipFill rotWithShape="1">
          <a:blip r:embed="rId2">
            <a:alphaModFix/>
          </a:blip>
          <a:srcRect b="0" l="0" r="0" t="0"/>
          <a:stretch/>
        </p:blipFill>
        <p:spPr>
          <a:xfrm>
            <a:off x="288350" y="4807136"/>
            <a:ext cx="956736" cy="225119"/>
          </a:xfrm>
          <a:prstGeom prst="rect">
            <a:avLst/>
          </a:prstGeom>
          <a:noFill/>
          <a:ln>
            <a:noFill/>
          </a:ln>
        </p:spPr>
      </p:pic>
      <p:sp>
        <p:nvSpPr>
          <p:cNvPr id="1170" name="Google Shape;1170;p107"/>
          <p:cNvSpPr/>
          <p:nvPr>
            <p:ph idx="2" type="pic"/>
          </p:nvPr>
        </p:nvSpPr>
        <p:spPr>
          <a:xfrm>
            <a:off x="621850" y="1408350"/>
            <a:ext cx="479700" cy="441900"/>
          </a:xfrm>
          <a:prstGeom prst="rect">
            <a:avLst/>
          </a:prstGeom>
          <a:noFill/>
          <a:ln>
            <a:noFill/>
          </a:ln>
        </p:spPr>
      </p:sp>
      <p:sp>
        <p:nvSpPr>
          <p:cNvPr id="1171" name="Google Shape;1171;p107"/>
          <p:cNvSpPr/>
          <p:nvPr>
            <p:ph idx="3" type="pic"/>
          </p:nvPr>
        </p:nvSpPr>
        <p:spPr>
          <a:xfrm>
            <a:off x="6246350" y="1408350"/>
            <a:ext cx="479700" cy="441900"/>
          </a:xfrm>
          <a:prstGeom prst="rect">
            <a:avLst/>
          </a:prstGeom>
          <a:noFill/>
          <a:ln>
            <a:noFill/>
          </a:ln>
        </p:spPr>
      </p:sp>
      <p:sp>
        <p:nvSpPr>
          <p:cNvPr id="1172" name="Google Shape;1172;p107"/>
          <p:cNvSpPr/>
          <p:nvPr>
            <p:ph idx="4" type="pic"/>
          </p:nvPr>
        </p:nvSpPr>
        <p:spPr>
          <a:xfrm>
            <a:off x="3434100" y="1408350"/>
            <a:ext cx="479700" cy="441900"/>
          </a:xfrm>
          <a:prstGeom prst="rect">
            <a:avLst/>
          </a:prstGeom>
          <a:noFill/>
          <a:ln>
            <a:noFill/>
          </a:ln>
        </p:spPr>
      </p:sp>
      <p:sp>
        <p:nvSpPr>
          <p:cNvPr id="1173" name="Google Shape;1173;p107"/>
          <p:cNvSpPr txBox="1"/>
          <p:nvPr/>
        </p:nvSpPr>
        <p:spPr>
          <a:xfrm>
            <a:off x="6043550" y="4713771"/>
            <a:ext cx="2676600" cy="2925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rgbClr val="000000"/>
              </a:buClr>
              <a:buSzPts val="700"/>
              <a:buFont typeface="Arial"/>
              <a:buNone/>
            </a:pPr>
            <a:r>
              <a:rPr b="0" i="0" lang="en" sz="700" u="none" cap="none" strike="noStrike">
                <a:solidFill>
                  <a:schemeClr val="accent4"/>
                </a:solidFill>
                <a:latin typeface="Arial"/>
                <a:ea typeface="Arial"/>
                <a:cs typeface="Arial"/>
                <a:sym typeface="Arial"/>
              </a:rPr>
              <a:t>Copyright © 2024, Collibra. All rights reserved.</a:t>
            </a:r>
            <a:endParaRPr b="0" i="0" sz="1400" u="none" cap="none" strike="noStrike">
              <a:solidFill>
                <a:schemeClr val="accent4"/>
              </a:solidFill>
              <a:latin typeface="Arial"/>
              <a:ea typeface="Arial"/>
              <a:cs typeface="Arial"/>
              <a:sym typeface="Arial"/>
            </a:endParaRPr>
          </a:p>
        </p:txBody>
      </p:sp>
      <p:sp>
        <p:nvSpPr>
          <p:cNvPr id="1174" name="Google Shape;1174;p107"/>
          <p:cNvSpPr txBox="1"/>
          <p:nvPr>
            <p:ph type="title"/>
          </p:nvPr>
        </p:nvSpPr>
        <p:spPr>
          <a:xfrm>
            <a:off x="331125" y="271325"/>
            <a:ext cx="8388900" cy="4383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SzPts val="2800"/>
              <a:buNone/>
              <a:defRPr sz="2800"/>
            </a:lvl1pPr>
            <a:lvl2pPr lvl="1" algn="l">
              <a:lnSpc>
                <a:spcPct val="85000"/>
              </a:lnSpc>
              <a:spcBef>
                <a:spcPts val="0"/>
              </a:spcBef>
              <a:spcAft>
                <a:spcPts val="0"/>
              </a:spcAft>
              <a:buSzPts val="2800"/>
              <a:buNone/>
              <a:defRPr sz="2800"/>
            </a:lvl2pPr>
            <a:lvl3pPr lvl="2" algn="l">
              <a:lnSpc>
                <a:spcPct val="85000"/>
              </a:lnSpc>
              <a:spcBef>
                <a:spcPts val="0"/>
              </a:spcBef>
              <a:spcAft>
                <a:spcPts val="0"/>
              </a:spcAft>
              <a:buSzPts val="2800"/>
              <a:buNone/>
              <a:defRPr sz="2800"/>
            </a:lvl3pPr>
            <a:lvl4pPr lvl="3" algn="l">
              <a:lnSpc>
                <a:spcPct val="85000"/>
              </a:lnSpc>
              <a:spcBef>
                <a:spcPts val="0"/>
              </a:spcBef>
              <a:spcAft>
                <a:spcPts val="0"/>
              </a:spcAft>
              <a:buSzPts val="2800"/>
              <a:buNone/>
              <a:defRPr sz="2800"/>
            </a:lvl4pPr>
            <a:lvl5pPr lvl="4" algn="l">
              <a:lnSpc>
                <a:spcPct val="85000"/>
              </a:lnSpc>
              <a:spcBef>
                <a:spcPts val="0"/>
              </a:spcBef>
              <a:spcAft>
                <a:spcPts val="0"/>
              </a:spcAft>
              <a:buSzPts val="2800"/>
              <a:buNone/>
              <a:defRPr sz="2800"/>
            </a:lvl5pPr>
            <a:lvl6pPr lvl="5" algn="l">
              <a:lnSpc>
                <a:spcPct val="85000"/>
              </a:lnSpc>
              <a:spcBef>
                <a:spcPts val="0"/>
              </a:spcBef>
              <a:spcAft>
                <a:spcPts val="0"/>
              </a:spcAft>
              <a:buSzPts val="2800"/>
              <a:buNone/>
              <a:defRPr sz="2800"/>
            </a:lvl6pPr>
            <a:lvl7pPr lvl="6" algn="l">
              <a:lnSpc>
                <a:spcPct val="85000"/>
              </a:lnSpc>
              <a:spcBef>
                <a:spcPts val="0"/>
              </a:spcBef>
              <a:spcAft>
                <a:spcPts val="0"/>
              </a:spcAft>
              <a:buSzPts val="2800"/>
              <a:buNone/>
              <a:defRPr sz="2800"/>
            </a:lvl7pPr>
            <a:lvl8pPr lvl="7" algn="l">
              <a:lnSpc>
                <a:spcPct val="85000"/>
              </a:lnSpc>
              <a:spcBef>
                <a:spcPts val="0"/>
              </a:spcBef>
              <a:spcAft>
                <a:spcPts val="0"/>
              </a:spcAft>
              <a:buSzPts val="2800"/>
              <a:buNone/>
              <a:defRPr sz="2800"/>
            </a:lvl8pPr>
            <a:lvl9pPr lvl="8" algn="l">
              <a:lnSpc>
                <a:spcPct val="85000"/>
              </a:lnSpc>
              <a:spcBef>
                <a:spcPts val="0"/>
              </a:spcBef>
              <a:spcAft>
                <a:spcPts val="0"/>
              </a:spcAft>
              <a:buSzPts val="2800"/>
              <a:buNone/>
              <a:defRPr sz="2800"/>
            </a:lvl9pPr>
          </a:lstStyle>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Icon Layout 3">
  <p:cSld name="TITLE_AND_BODY_1_1_1_1_3">
    <p:bg>
      <p:bgPr>
        <a:solidFill>
          <a:schemeClr val="lt1"/>
        </a:solidFill>
      </p:bgPr>
    </p:bg>
    <p:spTree>
      <p:nvGrpSpPr>
        <p:cNvPr id="1175" name="Shape 1175"/>
        <p:cNvGrpSpPr/>
        <p:nvPr/>
      </p:nvGrpSpPr>
      <p:grpSpPr>
        <a:xfrm>
          <a:off x="0" y="0"/>
          <a:ext cx="0" cy="0"/>
          <a:chOff x="0" y="0"/>
          <a:chExt cx="0" cy="0"/>
        </a:xfrm>
      </p:grpSpPr>
      <p:sp>
        <p:nvSpPr>
          <p:cNvPr id="1176" name="Google Shape;1176;p108"/>
          <p:cNvSpPr txBox="1"/>
          <p:nvPr>
            <p:ph idx="12" type="sldNum"/>
          </p:nvPr>
        </p:nvSpPr>
        <p:spPr>
          <a:xfrm>
            <a:off x="8320058" y="4663221"/>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1177" name="Google Shape;1177;p108"/>
          <p:cNvPicPr preferRelativeResize="0"/>
          <p:nvPr/>
        </p:nvPicPr>
        <p:blipFill rotWithShape="1">
          <a:blip r:embed="rId2">
            <a:alphaModFix/>
          </a:blip>
          <a:srcRect b="0" l="0" r="0" t="0"/>
          <a:stretch/>
        </p:blipFill>
        <p:spPr>
          <a:xfrm>
            <a:off x="288350" y="4807136"/>
            <a:ext cx="956736" cy="225119"/>
          </a:xfrm>
          <a:prstGeom prst="rect">
            <a:avLst/>
          </a:prstGeom>
          <a:noFill/>
          <a:ln>
            <a:noFill/>
          </a:ln>
        </p:spPr>
      </p:pic>
      <p:sp>
        <p:nvSpPr>
          <p:cNvPr id="1178" name="Google Shape;1178;p108"/>
          <p:cNvSpPr txBox="1"/>
          <p:nvPr/>
        </p:nvSpPr>
        <p:spPr>
          <a:xfrm>
            <a:off x="6043550" y="4713771"/>
            <a:ext cx="2676600" cy="2925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rgbClr val="000000"/>
              </a:buClr>
              <a:buSzPts val="700"/>
              <a:buFont typeface="Arial"/>
              <a:buNone/>
            </a:pPr>
            <a:r>
              <a:rPr b="0" i="0" lang="en" sz="700" u="none" cap="none" strike="noStrike">
                <a:solidFill>
                  <a:schemeClr val="accent4"/>
                </a:solidFill>
                <a:latin typeface="Arial"/>
                <a:ea typeface="Arial"/>
                <a:cs typeface="Arial"/>
                <a:sym typeface="Arial"/>
              </a:rPr>
              <a:t>Copyright © 2024, Collibra. All rights reserved.</a:t>
            </a:r>
            <a:endParaRPr b="0" i="0" sz="1400" u="none" cap="none" strike="noStrike">
              <a:solidFill>
                <a:schemeClr val="accent4"/>
              </a:solidFill>
              <a:latin typeface="Arial"/>
              <a:ea typeface="Arial"/>
              <a:cs typeface="Arial"/>
              <a:sym typeface="Arial"/>
            </a:endParaRPr>
          </a:p>
        </p:txBody>
      </p:sp>
      <p:sp>
        <p:nvSpPr>
          <p:cNvPr id="1179" name="Google Shape;1179;p108"/>
          <p:cNvSpPr txBox="1"/>
          <p:nvPr>
            <p:ph type="title"/>
          </p:nvPr>
        </p:nvSpPr>
        <p:spPr>
          <a:xfrm>
            <a:off x="331125" y="271325"/>
            <a:ext cx="8388900" cy="4383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SzPts val="2800"/>
              <a:buNone/>
              <a:defRPr sz="2800"/>
            </a:lvl1pPr>
            <a:lvl2pPr lvl="1" algn="l">
              <a:lnSpc>
                <a:spcPct val="85000"/>
              </a:lnSpc>
              <a:spcBef>
                <a:spcPts val="0"/>
              </a:spcBef>
              <a:spcAft>
                <a:spcPts val="0"/>
              </a:spcAft>
              <a:buSzPts val="2800"/>
              <a:buNone/>
              <a:defRPr sz="2800"/>
            </a:lvl2pPr>
            <a:lvl3pPr lvl="2" algn="l">
              <a:lnSpc>
                <a:spcPct val="85000"/>
              </a:lnSpc>
              <a:spcBef>
                <a:spcPts val="0"/>
              </a:spcBef>
              <a:spcAft>
                <a:spcPts val="0"/>
              </a:spcAft>
              <a:buSzPts val="2800"/>
              <a:buNone/>
              <a:defRPr sz="2800"/>
            </a:lvl3pPr>
            <a:lvl4pPr lvl="3" algn="l">
              <a:lnSpc>
                <a:spcPct val="85000"/>
              </a:lnSpc>
              <a:spcBef>
                <a:spcPts val="0"/>
              </a:spcBef>
              <a:spcAft>
                <a:spcPts val="0"/>
              </a:spcAft>
              <a:buSzPts val="2800"/>
              <a:buNone/>
              <a:defRPr sz="2800"/>
            </a:lvl4pPr>
            <a:lvl5pPr lvl="4" algn="l">
              <a:lnSpc>
                <a:spcPct val="85000"/>
              </a:lnSpc>
              <a:spcBef>
                <a:spcPts val="0"/>
              </a:spcBef>
              <a:spcAft>
                <a:spcPts val="0"/>
              </a:spcAft>
              <a:buSzPts val="2800"/>
              <a:buNone/>
              <a:defRPr sz="2800"/>
            </a:lvl5pPr>
            <a:lvl6pPr lvl="5" algn="l">
              <a:lnSpc>
                <a:spcPct val="85000"/>
              </a:lnSpc>
              <a:spcBef>
                <a:spcPts val="0"/>
              </a:spcBef>
              <a:spcAft>
                <a:spcPts val="0"/>
              </a:spcAft>
              <a:buSzPts val="2800"/>
              <a:buNone/>
              <a:defRPr sz="2800"/>
            </a:lvl6pPr>
            <a:lvl7pPr lvl="6" algn="l">
              <a:lnSpc>
                <a:spcPct val="85000"/>
              </a:lnSpc>
              <a:spcBef>
                <a:spcPts val="0"/>
              </a:spcBef>
              <a:spcAft>
                <a:spcPts val="0"/>
              </a:spcAft>
              <a:buSzPts val="2800"/>
              <a:buNone/>
              <a:defRPr sz="2800"/>
            </a:lvl7pPr>
            <a:lvl8pPr lvl="7" algn="l">
              <a:lnSpc>
                <a:spcPct val="85000"/>
              </a:lnSpc>
              <a:spcBef>
                <a:spcPts val="0"/>
              </a:spcBef>
              <a:spcAft>
                <a:spcPts val="0"/>
              </a:spcAft>
              <a:buSzPts val="2800"/>
              <a:buNone/>
              <a:defRPr sz="2800"/>
            </a:lvl8pPr>
            <a:lvl9pPr lvl="8" algn="l">
              <a:lnSpc>
                <a:spcPct val="85000"/>
              </a:lnSpc>
              <a:spcBef>
                <a:spcPts val="0"/>
              </a:spcBef>
              <a:spcAft>
                <a:spcPts val="0"/>
              </a:spcAft>
              <a:buSzPts val="2800"/>
              <a:buNone/>
              <a:defRPr sz="2800"/>
            </a:lvl9pPr>
          </a:lstStyle>
          <a:p/>
        </p:txBody>
      </p:sp>
      <p:sp>
        <p:nvSpPr>
          <p:cNvPr id="1180" name="Google Shape;1180;p108"/>
          <p:cNvSpPr/>
          <p:nvPr>
            <p:ph idx="2" type="pic"/>
          </p:nvPr>
        </p:nvSpPr>
        <p:spPr>
          <a:xfrm>
            <a:off x="605575" y="1379375"/>
            <a:ext cx="479700" cy="441900"/>
          </a:xfrm>
          <a:prstGeom prst="rect">
            <a:avLst/>
          </a:prstGeom>
          <a:noFill/>
          <a:ln>
            <a:noFill/>
          </a:ln>
        </p:spPr>
      </p:sp>
      <p:sp>
        <p:nvSpPr>
          <p:cNvPr id="1181" name="Google Shape;1181;p108"/>
          <p:cNvSpPr/>
          <p:nvPr>
            <p:ph idx="3" type="pic"/>
          </p:nvPr>
        </p:nvSpPr>
        <p:spPr>
          <a:xfrm>
            <a:off x="6805050" y="1379375"/>
            <a:ext cx="479700" cy="441900"/>
          </a:xfrm>
          <a:prstGeom prst="rect">
            <a:avLst/>
          </a:prstGeom>
          <a:noFill/>
          <a:ln>
            <a:noFill/>
          </a:ln>
        </p:spPr>
      </p:sp>
      <p:sp>
        <p:nvSpPr>
          <p:cNvPr id="1182" name="Google Shape;1182;p108"/>
          <p:cNvSpPr/>
          <p:nvPr>
            <p:ph idx="4" type="pic"/>
          </p:nvPr>
        </p:nvSpPr>
        <p:spPr>
          <a:xfrm>
            <a:off x="2695988" y="1379375"/>
            <a:ext cx="479700" cy="441900"/>
          </a:xfrm>
          <a:prstGeom prst="rect">
            <a:avLst/>
          </a:prstGeom>
          <a:noFill/>
          <a:ln>
            <a:noFill/>
          </a:ln>
        </p:spPr>
      </p:sp>
      <p:sp>
        <p:nvSpPr>
          <p:cNvPr id="1183" name="Google Shape;1183;p108"/>
          <p:cNvSpPr/>
          <p:nvPr>
            <p:ph idx="5" type="pic"/>
          </p:nvPr>
        </p:nvSpPr>
        <p:spPr>
          <a:xfrm>
            <a:off x="4750525" y="1379375"/>
            <a:ext cx="479700" cy="441900"/>
          </a:xfrm>
          <a:prstGeom prst="rect">
            <a:avLst/>
          </a:prstGeom>
          <a:noFill/>
          <a:ln>
            <a:noFill/>
          </a:ln>
        </p:spPr>
      </p:sp>
      <p:sp>
        <p:nvSpPr>
          <p:cNvPr id="1184" name="Google Shape;1184;p108"/>
          <p:cNvSpPr txBox="1"/>
          <p:nvPr>
            <p:ph idx="1" type="subTitle"/>
          </p:nvPr>
        </p:nvSpPr>
        <p:spPr>
          <a:xfrm>
            <a:off x="389175" y="674125"/>
            <a:ext cx="8330700" cy="3423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accent2"/>
              </a:buClr>
              <a:buSzPts val="1400"/>
              <a:buNone/>
              <a:defRPr>
                <a:solidFill>
                  <a:schemeClr val="accent2"/>
                </a:solidFill>
              </a:defRPr>
            </a:lvl1pPr>
            <a:lvl2pPr lvl="1" algn="l">
              <a:lnSpc>
                <a:spcPct val="100000"/>
              </a:lnSpc>
              <a:spcBef>
                <a:spcPts val="0"/>
              </a:spcBef>
              <a:spcAft>
                <a:spcPts val="0"/>
              </a:spcAft>
              <a:buClr>
                <a:schemeClr val="accent2"/>
              </a:buClr>
              <a:buSzPts val="1100"/>
              <a:buNone/>
              <a:defRPr>
                <a:solidFill>
                  <a:schemeClr val="accent2"/>
                </a:solidFill>
              </a:defRPr>
            </a:lvl2pPr>
            <a:lvl3pPr lvl="2" algn="l">
              <a:lnSpc>
                <a:spcPct val="100000"/>
              </a:lnSpc>
              <a:spcBef>
                <a:spcPts val="0"/>
              </a:spcBef>
              <a:spcAft>
                <a:spcPts val="0"/>
              </a:spcAft>
              <a:buClr>
                <a:schemeClr val="accent2"/>
              </a:buClr>
              <a:buSzPts val="1200"/>
              <a:buNone/>
              <a:defRPr>
                <a:solidFill>
                  <a:schemeClr val="accent2"/>
                </a:solidFill>
              </a:defRPr>
            </a:lvl3pPr>
            <a:lvl4pPr lvl="3" algn="l">
              <a:lnSpc>
                <a:spcPct val="100000"/>
              </a:lnSpc>
              <a:spcBef>
                <a:spcPts val="0"/>
              </a:spcBef>
              <a:spcAft>
                <a:spcPts val="0"/>
              </a:spcAft>
              <a:buClr>
                <a:schemeClr val="accent2"/>
              </a:buClr>
              <a:buSzPts val="1800"/>
              <a:buNone/>
              <a:defRPr>
                <a:solidFill>
                  <a:schemeClr val="accent2"/>
                </a:solidFill>
              </a:defRPr>
            </a:lvl4pPr>
            <a:lvl5pPr lvl="4" algn="l">
              <a:lnSpc>
                <a:spcPct val="100000"/>
              </a:lnSpc>
              <a:spcBef>
                <a:spcPts val="0"/>
              </a:spcBef>
              <a:spcAft>
                <a:spcPts val="0"/>
              </a:spcAft>
              <a:buClr>
                <a:schemeClr val="accent2"/>
              </a:buClr>
              <a:buSzPts val="1600"/>
              <a:buNone/>
              <a:defRPr>
                <a:solidFill>
                  <a:schemeClr val="accent2"/>
                </a:solidFill>
              </a:defRPr>
            </a:lvl5pPr>
            <a:lvl6pPr lvl="5" algn="l">
              <a:lnSpc>
                <a:spcPct val="100000"/>
              </a:lnSpc>
              <a:spcBef>
                <a:spcPts val="0"/>
              </a:spcBef>
              <a:spcAft>
                <a:spcPts val="0"/>
              </a:spcAft>
              <a:buClr>
                <a:schemeClr val="accent2"/>
              </a:buClr>
              <a:buSzPts val="1400"/>
              <a:buNone/>
              <a:defRPr>
                <a:solidFill>
                  <a:schemeClr val="accent2"/>
                </a:solidFill>
              </a:defRPr>
            </a:lvl6pPr>
            <a:lvl7pPr lvl="6" algn="l">
              <a:lnSpc>
                <a:spcPct val="100000"/>
              </a:lnSpc>
              <a:spcBef>
                <a:spcPts val="0"/>
              </a:spcBef>
              <a:spcAft>
                <a:spcPts val="0"/>
              </a:spcAft>
              <a:buClr>
                <a:schemeClr val="accent2"/>
              </a:buClr>
              <a:buSzPts val="1200"/>
              <a:buNone/>
              <a:defRPr>
                <a:solidFill>
                  <a:schemeClr val="accent2"/>
                </a:solidFill>
              </a:defRPr>
            </a:lvl7pPr>
            <a:lvl8pPr lvl="7" algn="l">
              <a:lnSpc>
                <a:spcPct val="100000"/>
              </a:lnSpc>
              <a:spcBef>
                <a:spcPts val="0"/>
              </a:spcBef>
              <a:spcAft>
                <a:spcPts val="0"/>
              </a:spcAft>
              <a:buClr>
                <a:schemeClr val="accent2"/>
              </a:buClr>
              <a:buSzPts val="1000"/>
              <a:buNone/>
              <a:defRPr>
                <a:solidFill>
                  <a:schemeClr val="accent2"/>
                </a:solidFill>
              </a:defRPr>
            </a:lvl8pPr>
            <a:lvl9pPr lvl="8" algn="l">
              <a:lnSpc>
                <a:spcPct val="100000"/>
              </a:lnSpc>
              <a:spcBef>
                <a:spcPts val="0"/>
              </a:spcBef>
              <a:spcAft>
                <a:spcPts val="0"/>
              </a:spcAft>
              <a:buClr>
                <a:schemeClr val="accent2"/>
              </a:buClr>
              <a:buSzPts val="700"/>
              <a:buNone/>
              <a:defRPr>
                <a:solidFill>
                  <a:schemeClr val="accent2"/>
                </a:solidFill>
              </a:defRPr>
            </a:lvl9pPr>
          </a:lstStyle>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Icon Layout 4">
  <p:cSld name="TITLE_AND_BODY_1_1_1_1_1_3">
    <p:bg>
      <p:bgPr>
        <a:solidFill>
          <a:schemeClr val="lt1"/>
        </a:solidFill>
      </p:bgPr>
    </p:bg>
    <p:spTree>
      <p:nvGrpSpPr>
        <p:cNvPr id="1185" name="Shape 1185"/>
        <p:cNvGrpSpPr/>
        <p:nvPr/>
      </p:nvGrpSpPr>
      <p:grpSpPr>
        <a:xfrm>
          <a:off x="0" y="0"/>
          <a:ext cx="0" cy="0"/>
          <a:chOff x="0" y="0"/>
          <a:chExt cx="0" cy="0"/>
        </a:xfrm>
      </p:grpSpPr>
      <p:sp>
        <p:nvSpPr>
          <p:cNvPr id="1186" name="Google Shape;1186;p109"/>
          <p:cNvSpPr txBox="1"/>
          <p:nvPr>
            <p:ph idx="12" type="sldNum"/>
          </p:nvPr>
        </p:nvSpPr>
        <p:spPr>
          <a:xfrm>
            <a:off x="8320058" y="4663221"/>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1187" name="Google Shape;1187;p109"/>
          <p:cNvPicPr preferRelativeResize="0"/>
          <p:nvPr/>
        </p:nvPicPr>
        <p:blipFill rotWithShape="1">
          <a:blip r:embed="rId2">
            <a:alphaModFix/>
          </a:blip>
          <a:srcRect b="0" l="0" r="0" t="0"/>
          <a:stretch/>
        </p:blipFill>
        <p:spPr>
          <a:xfrm>
            <a:off x="288350" y="4807136"/>
            <a:ext cx="956736" cy="225119"/>
          </a:xfrm>
          <a:prstGeom prst="rect">
            <a:avLst/>
          </a:prstGeom>
          <a:noFill/>
          <a:ln>
            <a:noFill/>
          </a:ln>
        </p:spPr>
      </p:pic>
      <p:sp>
        <p:nvSpPr>
          <p:cNvPr id="1188" name="Google Shape;1188;p109"/>
          <p:cNvSpPr txBox="1"/>
          <p:nvPr/>
        </p:nvSpPr>
        <p:spPr>
          <a:xfrm>
            <a:off x="6043550" y="4713771"/>
            <a:ext cx="2676600" cy="2925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rgbClr val="000000"/>
              </a:buClr>
              <a:buSzPts val="700"/>
              <a:buFont typeface="Arial"/>
              <a:buNone/>
            </a:pPr>
            <a:r>
              <a:rPr b="0" i="0" lang="en" sz="700" u="none" cap="none" strike="noStrike">
                <a:solidFill>
                  <a:schemeClr val="accent4"/>
                </a:solidFill>
                <a:latin typeface="Arial"/>
                <a:ea typeface="Arial"/>
                <a:cs typeface="Arial"/>
                <a:sym typeface="Arial"/>
              </a:rPr>
              <a:t>Copyright © 2024, Collibra. All rights reserved.</a:t>
            </a:r>
            <a:endParaRPr b="0" i="0" sz="1400" u="none" cap="none" strike="noStrike">
              <a:solidFill>
                <a:schemeClr val="accent4"/>
              </a:solidFill>
              <a:latin typeface="Arial"/>
              <a:ea typeface="Arial"/>
              <a:cs typeface="Arial"/>
              <a:sym typeface="Arial"/>
            </a:endParaRPr>
          </a:p>
        </p:txBody>
      </p:sp>
      <p:sp>
        <p:nvSpPr>
          <p:cNvPr id="1189" name="Google Shape;1189;p109"/>
          <p:cNvSpPr txBox="1"/>
          <p:nvPr>
            <p:ph type="title"/>
          </p:nvPr>
        </p:nvSpPr>
        <p:spPr>
          <a:xfrm>
            <a:off x="331125" y="271325"/>
            <a:ext cx="8388900" cy="4383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SzPts val="2800"/>
              <a:buNone/>
              <a:defRPr sz="2800"/>
            </a:lvl1pPr>
            <a:lvl2pPr lvl="1" algn="l">
              <a:lnSpc>
                <a:spcPct val="85000"/>
              </a:lnSpc>
              <a:spcBef>
                <a:spcPts val="0"/>
              </a:spcBef>
              <a:spcAft>
                <a:spcPts val="0"/>
              </a:spcAft>
              <a:buSzPts val="2800"/>
              <a:buNone/>
              <a:defRPr sz="2800"/>
            </a:lvl2pPr>
            <a:lvl3pPr lvl="2" algn="l">
              <a:lnSpc>
                <a:spcPct val="85000"/>
              </a:lnSpc>
              <a:spcBef>
                <a:spcPts val="0"/>
              </a:spcBef>
              <a:spcAft>
                <a:spcPts val="0"/>
              </a:spcAft>
              <a:buSzPts val="2800"/>
              <a:buNone/>
              <a:defRPr sz="2800"/>
            </a:lvl3pPr>
            <a:lvl4pPr lvl="3" algn="l">
              <a:lnSpc>
                <a:spcPct val="85000"/>
              </a:lnSpc>
              <a:spcBef>
                <a:spcPts val="0"/>
              </a:spcBef>
              <a:spcAft>
                <a:spcPts val="0"/>
              </a:spcAft>
              <a:buSzPts val="2800"/>
              <a:buNone/>
              <a:defRPr sz="2800"/>
            </a:lvl4pPr>
            <a:lvl5pPr lvl="4" algn="l">
              <a:lnSpc>
                <a:spcPct val="85000"/>
              </a:lnSpc>
              <a:spcBef>
                <a:spcPts val="0"/>
              </a:spcBef>
              <a:spcAft>
                <a:spcPts val="0"/>
              </a:spcAft>
              <a:buSzPts val="2800"/>
              <a:buNone/>
              <a:defRPr sz="2800"/>
            </a:lvl5pPr>
            <a:lvl6pPr lvl="5" algn="l">
              <a:lnSpc>
                <a:spcPct val="85000"/>
              </a:lnSpc>
              <a:spcBef>
                <a:spcPts val="0"/>
              </a:spcBef>
              <a:spcAft>
                <a:spcPts val="0"/>
              </a:spcAft>
              <a:buSzPts val="2800"/>
              <a:buNone/>
              <a:defRPr sz="2800"/>
            </a:lvl6pPr>
            <a:lvl7pPr lvl="6" algn="l">
              <a:lnSpc>
                <a:spcPct val="85000"/>
              </a:lnSpc>
              <a:spcBef>
                <a:spcPts val="0"/>
              </a:spcBef>
              <a:spcAft>
                <a:spcPts val="0"/>
              </a:spcAft>
              <a:buSzPts val="2800"/>
              <a:buNone/>
              <a:defRPr sz="2800"/>
            </a:lvl7pPr>
            <a:lvl8pPr lvl="7" algn="l">
              <a:lnSpc>
                <a:spcPct val="85000"/>
              </a:lnSpc>
              <a:spcBef>
                <a:spcPts val="0"/>
              </a:spcBef>
              <a:spcAft>
                <a:spcPts val="0"/>
              </a:spcAft>
              <a:buSzPts val="2800"/>
              <a:buNone/>
              <a:defRPr sz="2800"/>
            </a:lvl8pPr>
            <a:lvl9pPr lvl="8" algn="l">
              <a:lnSpc>
                <a:spcPct val="85000"/>
              </a:lnSpc>
              <a:spcBef>
                <a:spcPts val="0"/>
              </a:spcBef>
              <a:spcAft>
                <a:spcPts val="0"/>
              </a:spcAft>
              <a:buSzPts val="2800"/>
              <a:buNone/>
              <a:defRPr sz="2800"/>
            </a:lvl9pPr>
          </a:lstStyle>
          <a:p/>
        </p:txBody>
      </p:sp>
      <p:sp>
        <p:nvSpPr>
          <p:cNvPr id="1190" name="Google Shape;1190;p109"/>
          <p:cNvSpPr/>
          <p:nvPr>
            <p:ph idx="2" type="pic"/>
          </p:nvPr>
        </p:nvSpPr>
        <p:spPr>
          <a:xfrm>
            <a:off x="4872775" y="1256527"/>
            <a:ext cx="479700" cy="441900"/>
          </a:xfrm>
          <a:prstGeom prst="rect">
            <a:avLst/>
          </a:prstGeom>
          <a:noFill/>
          <a:ln>
            <a:noFill/>
          </a:ln>
        </p:spPr>
      </p:sp>
      <p:sp>
        <p:nvSpPr>
          <p:cNvPr id="1191" name="Google Shape;1191;p109"/>
          <p:cNvSpPr/>
          <p:nvPr>
            <p:ph idx="3" type="pic"/>
          </p:nvPr>
        </p:nvSpPr>
        <p:spPr>
          <a:xfrm>
            <a:off x="4872775" y="3009127"/>
            <a:ext cx="479700" cy="441900"/>
          </a:xfrm>
          <a:prstGeom prst="rect">
            <a:avLst/>
          </a:prstGeom>
          <a:noFill/>
          <a:ln>
            <a:noFill/>
          </a:ln>
        </p:spPr>
      </p:sp>
      <p:sp>
        <p:nvSpPr>
          <p:cNvPr id="1192" name="Google Shape;1192;p109"/>
          <p:cNvSpPr/>
          <p:nvPr>
            <p:ph idx="4" type="pic"/>
          </p:nvPr>
        </p:nvSpPr>
        <p:spPr>
          <a:xfrm>
            <a:off x="376975" y="1256527"/>
            <a:ext cx="479700" cy="441900"/>
          </a:xfrm>
          <a:prstGeom prst="rect">
            <a:avLst/>
          </a:prstGeom>
          <a:noFill/>
          <a:ln>
            <a:noFill/>
          </a:ln>
        </p:spPr>
      </p:sp>
      <p:sp>
        <p:nvSpPr>
          <p:cNvPr id="1193" name="Google Shape;1193;p109"/>
          <p:cNvSpPr/>
          <p:nvPr>
            <p:ph idx="5" type="pic"/>
          </p:nvPr>
        </p:nvSpPr>
        <p:spPr>
          <a:xfrm>
            <a:off x="376975" y="3009127"/>
            <a:ext cx="479700" cy="441900"/>
          </a:xfrm>
          <a:prstGeom prst="rect">
            <a:avLst/>
          </a:prstGeom>
          <a:noFill/>
          <a:ln>
            <a:noFill/>
          </a:ln>
        </p:spPr>
      </p:sp>
    </p:spTree>
  </p:cSld>
  <p:clrMapOvr>
    <a:masterClrMapping/>
  </p:clrMapOvr>
</p:sldLayout>
</file>

<file path=ppt/slideLayouts/slideLayout1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Navy Icon Layout 5">
  <p:cSld name="TITLE_AND_BODY_1_1_1_1_1_1_3">
    <p:bg>
      <p:bgPr>
        <a:solidFill>
          <a:schemeClr val="lt1"/>
        </a:solidFill>
      </p:bgPr>
    </p:bg>
    <p:spTree>
      <p:nvGrpSpPr>
        <p:cNvPr id="1194" name="Shape 1194"/>
        <p:cNvGrpSpPr/>
        <p:nvPr/>
      </p:nvGrpSpPr>
      <p:grpSpPr>
        <a:xfrm>
          <a:off x="0" y="0"/>
          <a:ext cx="0" cy="0"/>
          <a:chOff x="0" y="0"/>
          <a:chExt cx="0" cy="0"/>
        </a:xfrm>
      </p:grpSpPr>
      <p:sp>
        <p:nvSpPr>
          <p:cNvPr id="1195" name="Google Shape;1195;p110"/>
          <p:cNvSpPr txBox="1"/>
          <p:nvPr>
            <p:ph idx="12" type="sldNum"/>
          </p:nvPr>
        </p:nvSpPr>
        <p:spPr>
          <a:xfrm>
            <a:off x="8320058" y="4663221"/>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1196" name="Google Shape;1196;p110"/>
          <p:cNvPicPr preferRelativeResize="0"/>
          <p:nvPr/>
        </p:nvPicPr>
        <p:blipFill rotWithShape="1">
          <a:blip r:embed="rId2">
            <a:alphaModFix/>
          </a:blip>
          <a:srcRect b="0" l="0" r="0" t="0"/>
          <a:stretch/>
        </p:blipFill>
        <p:spPr>
          <a:xfrm>
            <a:off x="288350" y="4807136"/>
            <a:ext cx="956736" cy="225119"/>
          </a:xfrm>
          <a:prstGeom prst="rect">
            <a:avLst/>
          </a:prstGeom>
          <a:noFill/>
          <a:ln>
            <a:noFill/>
          </a:ln>
        </p:spPr>
      </p:pic>
      <p:sp>
        <p:nvSpPr>
          <p:cNvPr id="1197" name="Google Shape;1197;p110"/>
          <p:cNvSpPr txBox="1"/>
          <p:nvPr/>
        </p:nvSpPr>
        <p:spPr>
          <a:xfrm>
            <a:off x="6043550" y="4713771"/>
            <a:ext cx="2676600" cy="2925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rgbClr val="000000"/>
              </a:buClr>
              <a:buSzPts val="700"/>
              <a:buFont typeface="Arial"/>
              <a:buNone/>
            </a:pPr>
            <a:r>
              <a:rPr b="0" i="0" lang="en" sz="700" u="none" cap="none" strike="noStrike">
                <a:solidFill>
                  <a:schemeClr val="accent4"/>
                </a:solidFill>
                <a:latin typeface="Arial"/>
                <a:ea typeface="Arial"/>
                <a:cs typeface="Arial"/>
                <a:sym typeface="Arial"/>
              </a:rPr>
              <a:t>Copyright © 2024, Collibra. All rights reserved.</a:t>
            </a:r>
            <a:endParaRPr b="0" i="0" sz="1400" u="none" cap="none" strike="noStrike">
              <a:solidFill>
                <a:schemeClr val="accent4"/>
              </a:solidFill>
              <a:latin typeface="Arial"/>
              <a:ea typeface="Arial"/>
              <a:cs typeface="Arial"/>
              <a:sym typeface="Arial"/>
            </a:endParaRPr>
          </a:p>
        </p:txBody>
      </p:sp>
      <p:sp>
        <p:nvSpPr>
          <p:cNvPr id="1198" name="Google Shape;1198;p110"/>
          <p:cNvSpPr txBox="1"/>
          <p:nvPr>
            <p:ph type="title"/>
          </p:nvPr>
        </p:nvSpPr>
        <p:spPr>
          <a:xfrm>
            <a:off x="331125" y="271325"/>
            <a:ext cx="8388900" cy="4383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SzPts val="2800"/>
              <a:buNone/>
              <a:defRPr sz="2800"/>
            </a:lvl1pPr>
            <a:lvl2pPr lvl="1" algn="l">
              <a:lnSpc>
                <a:spcPct val="85000"/>
              </a:lnSpc>
              <a:spcBef>
                <a:spcPts val="0"/>
              </a:spcBef>
              <a:spcAft>
                <a:spcPts val="0"/>
              </a:spcAft>
              <a:buSzPts val="2800"/>
              <a:buNone/>
              <a:defRPr sz="2800"/>
            </a:lvl2pPr>
            <a:lvl3pPr lvl="2" algn="l">
              <a:lnSpc>
                <a:spcPct val="85000"/>
              </a:lnSpc>
              <a:spcBef>
                <a:spcPts val="0"/>
              </a:spcBef>
              <a:spcAft>
                <a:spcPts val="0"/>
              </a:spcAft>
              <a:buSzPts val="2800"/>
              <a:buNone/>
              <a:defRPr sz="2800"/>
            </a:lvl3pPr>
            <a:lvl4pPr lvl="3" algn="l">
              <a:lnSpc>
                <a:spcPct val="85000"/>
              </a:lnSpc>
              <a:spcBef>
                <a:spcPts val="0"/>
              </a:spcBef>
              <a:spcAft>
                <a:spcPts val="0"/>
              </a:spcAft>
              <a:buSzPts val="2800"/>
              <a:buNone/>
              <a:defRPr sz="2800"/>
            </a:lvl4pPr>
            <a:lvl5pPr lvl="4" algn="l">
              <a:lnSpc>
                <a:spcPct val="85000"/>
              </a:lnSpc>
              <a:spcBef>
                <a:spcPts val="0"/>
              </a:spcBef>
              <a:spcAft>
                <a:spcPts val="0"/>
              </a:spcAft>
              <a:buSzPts val="2800"/>
              <a:buNone/>
              <a:defRPr sz="2800"/>
            </a:lvl5pPr>
            <a:lvl6pPr lvl="5" algn="l">
              <a:lnSpc>
                <a:spcPct val="85000"/>
              </a:lnSpc>
              <a:spcBef>
                <a:spcPts val="0"/>
              </a:spcBef>
              <a:spcAft>
                <a:spcPts val="0"/>
              </a:spcAft>
              <a:buSzPts val="2800"/>
              <a:buNone/>
              <a:defRPr sz="2800"/>
            </a:lvl6pPr>
            <a:lvl7pPr lvl="6" algn="l">
              <a:lnSpc>
                <a:spcPct val="85000"/>
              </a:lnSpc>
              <a:spcBef>
                <a:spcPts val="0"/>
              </a:spcBef>
              <a:spcAft>
                <a:spcPts val="0"/>
              </a:spcAft>
              <a:buSzPts val="2800"/>
              <a:buNone/>
              <a:defRPr sz="2800"/>
            </a:lvl7pPr>
            <a:lvl8pPr lvl="7" algn="l">
              <a:lnSpc>
                <a:spcPct val="85000"/>
              </a:lnSpc>
              <a:spcBef>
                <a:spcPts val="0"/>
              </a:spcBef>
              <a:spcAft>
                <a:spcPts val="0"/>
              </a:spcAft>
              <a:buSzPts val="2800"/>
              <a:buNone/>
              <a:defRPr sz="2800"/>
            </a:lvl8pPr>
            <a:lvl9pPr lvl="8" algn="l">
              <a:lnSpc>
                <a:spcPct val="85000"/>
              </a:lnSpc>
              <a:spcBef>
                <a:spcPts val="0"/>
              </a:spcBef>
              <a:spcAft>
                <a:spcPts val="0"/>
              </a:spcAft>
              <a:buSzPts val="2800"/>
              <a:buNone/>
              <a:defRPr sz="2800"/>
            </a:lvl9pPr>
          </a:lstStyle>
          <a:p/>
        </p:txBody>
      </p:sp>
      <p:sp>
        <p:nvSpPr>
          <p:cNvPr id="1199" name="Google Shape;1199;p110"/>
          <p:cNvSpPr/>
          <p:nvPr>
            <p:ph idx="2" type="pic"/>
          </p:nvPr>
        </p:nvSpPr>
        <p:spPr>
          <a:xfrm>
            <a:off x="376975" y="2979575"/>
            <a:ext cx="479700" cy="441900"/>
          </a:xfrm>
          <a:prstGeom prst="rect">
            <a:avLst/>
          </a:prstGeom>
          <a:noFill/>
          <a:ln>
            <a:noFill/>
          </a:ln>
        </p:spPr>
      </p:sp>
      <p:sp>
        <p:nvSpPr>
          <p:cNvPr id="1200" name="Google Shape;1200;p110"/>
          <p:cNvSpPr/>
          <p:nvPr>
            <p:ph idx="3" type="pic"/>
          </p:nvPr>
        </p:nvSpPr>
        <p:spPr>
          <a:xfrm>
            <a:off x="3197375" y="2979575"/>
            <a:ext cx="479700" cy="441900"/>
          </a:xfrm>
          <a:prstGeom prst="rect">
            <a:avLst/>
          </a:prstGeom>
          <a:noFill/>
          <a:ln>
            <a:noFill/>
          </a:ln>
        </p:spPr>
      </p:sp>
      <p:sp>
        <p:nvSpPr>
          <p:cNvPr id="1201" name="Google Shape;1201;p110"/>
          <p:cNvSpPr/>
          <p:nvPr>
            <p:ph idx="4" type="pic"/>
          </p:nvPr>
        </p:nvSpPr>
        <p:spPr>
          <a:xfrm>
            <a:off x="6017775" y="2979575"/>
            <a:ext cx="479700" cy="441900"/>
          </a:xfrm>
          <a:prstGeom prst="rect">
            <a:avLst/>
          </a:prstGeom>
          <a:noFill/>
          <a:ln>
            <a:noFill/>
          </a:ln>
        </p:spPr>
      </p:sp>
      <p:sp>
        <p:nvSpPr>
          <p:cNvPr id="1202" name="Google Shape;1202;p110"/>
          <p:cNvSpPr/>
          <p:nvPr>
            <p:ph idx="5" type="pic"/>
          </p:nvPr>
        </p:nvSpPr>
        <p:spPr>
          <a:xfrm>
            <a:off x="3197363" y="1150775"/>
            <a:ext cx="479700" cy="441900"/>
          </a:xfrm>
          <a:prstGeom prst="rect">
            <a:avLst/>
          </a:prstGeom>
          <a:noFill/>
          <a:ln>
            <a:noFill/>
          </a:ln>
        </p:spPr>
      </p:sp>
      <p:sp>
        <p:nvSpPr>
          <p:cNvPr id="1203" name="Google Shape;1203;p110"/>
          <p:cNvSpPr/>
          <p:nvPr>
            <p:ph idx="6" type="pic"/>
          </p:nvPr>
        </p:nvSpPr>
        <p:spPr>
          <a:xfrm>
            <a:off x="6017775" y="1150775"/>
            <a:ext cx="479700" cy="441900"/>
          </a:xfrm>
          <a:prstGeom prst="rect">
            <a:avLst/>
          </a:prstGeom>
          <a:noFill/>
          <a:ln>
            <a:noFill/>
          </a:ln>
        </p:spPr>
      </p:sp>
      <p:sp>
        <p:nvSpPr>
          <p:cNvPr id="1204" name="Google Shape;1204;p110"/>
          <p:cNvSpPr/>
          <p:nvPr>
            <p:ph idx="7" type="pic"/>
          </p:nvPr>
        </p:nvSpPr>
        <p:spPr>
          <a:xfrm>
            <a:off x="376975" y="1150775"/>
            <a:ext cx="479700" cy="441900"/>
          </a:xfrm>
          <a:prstGeom prst="rect">
            <a:avLst/>
          </a:prstGeom>
          <a:noFill/>
          <a:ln>
            <a:no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2 - 6 Items">
  <p:cSld name="Agenda 2 - 6 Items">
    <p:spTree>
      <p:nvGrpSpPr>
        <p:cNvPr id="99" name="Shape 99"/>
        <p:cNvGrpSpPr/>
        <p:nvPr/>
      </p:nvGrpSpPr>
      <p:grpSpPr>
        <a:xfrm>
          <a:off x="0" y="0"/>
          <a:ext cx="0" cy="0"/>
          <a:chOff x="0" y="0"/>
          <a:chExt cx="0" cy="0"/>
        </a:xfrm>
      </p:grpSpPr>
      <p:pic>
        <p:nvPicPr>
          <p:cNvPr id="100" name="Google Shape;100;p52"/>
          <p:cNvPicPr preferRelativeResize="0"/>
          <p:nvPr/>
        </p:nvPicPr>
        <p:blipFill rotWithShape="1">
          <a:blip r:embed="rId2">
            <a:alphaModFix/>
          </a:blip>
          <a:srcRect b="0" l="384" r="386" t="0"/>
          <a:stretch/>
        </p:blipFill>
        <p:spPr>
          <a:xfrm>
            <a:off x="-30159" y="-54281"/>
            <a:ext cx="9204317" cy="5217863"/>
          </a:xfrm>
          <a:prstGeom prst="rect">
            <a:avLst/>
          </a:prstGeom>
          <a:noFill/>
          <a:ln>
            <a:noFill/>
          </a:ln>
        </p:spPr>
      </p:pic>
      <p:sp>
        <p:nvSpPr>
          <p:cNvPr id="101" name="Google Shape;101;p52"/>
          <p:cNvSpPr txBox="1"/>
          <p:nvPr>
            <p:ph idx="11" type="ftr"/>
          </p:nvPr>
        </p:nvSpPr>
        <p:spPr>
          <a:xfrm>
            <a:off x="1411049" y="4822102"/>
            <a:ext cx="3880500" cy="2217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solidFill>
                  <a:schemeClr val="lt2"/>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02" name="Google Shape;102;p52"/>
          <p:cNvSpPr txBox="1"/>
          <p:nvPr>
            <p:ph idx="1" type="body"/>
          </p:nvPr>
        </p:nvSpPr>
        <p:spPr>
          <a:xfrm>
            <a:off x="1423383" y="1659326"/>
            <a:ext cx="1643100" cy="6675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300"/>
              </a:spcBef>
              <a:spcAft>
                <a:spcPts val="0"/>
              </a:spcAft>
              <a:buClr>
                <a:schemeClr val="lt2"/>
              </a:buClr>
              <a:buSzPts val="1400"/>
              <a:buNone/>
              <a:defRPr sz="1400">
                <a:solidFill>
                  <a:schemeClr val="lt2"/>
                </a:solidFill>
              </a:defRPr>
            </a:lvl1pPr>
            <a:lvl2pPr indent="-228600" lvl="1" marL="914400" algn="l">
              <a:lnSpc>
                <a:spcPct val="90000"/>
              </a:lnSpc>
              <a:spcBef>
                <a:spcPts val="300"/>
              </a:spcBef>
              <a:spcAft>
                <a:spcPts val="0"/>
              </a:spcAft>
              <a:buClr>
                <a:schemeClr val="lt2"/>
              </a:buClr>
              <a:buSzPts val="1300"/>
              <a:buNone/>
              <a:defRPr sz="1300">
                <a:solidFill>
                  <a:schemeClr val="lt2"/>
                </a:solidFill>
              </a:defRPr>
            </a:lvl2pPr>
            <a:lvl3pPr indent="-228600" lvl="2" marL="1371600" algn="l">
              <a:lnSpc>
                <a:spcPct val="140000"/>
              </a:lnSpc>
              <a:spcBef>
                <a:spcPts val="500"/>
              </a:spcBef>
              <a:spcAft>
                <a:spcPts val="0"/>
              </a:spcAft>
              <a:buClr>
                <a:schemeClr val="lt2"/>
              </a:buClr>
              <a:buSzPts val="1300"/>
              <a:buNone/>
              <a:defRPr sz="1300">
                <a:solidFill>
                  <a:schemeClr val="lt2"/>
                </a:solidFill>
              </a:defRPr>
            </a:lvl3pPr>
            <a:lvl4pPr indent="-228600" lvl="3" marL="1828800" algn="l">
              <a:lnSpc>
                <a:spcPct val="130000"/>
              </a:lnSpc>
              <a:spcBef>
                <a:spcPts val="300"/>
              </a:spcBef>
              <a:spcAft>
                <a:spcPts val="0"/>
              </a:spcAft>
              <a:buClr>
                <a:schemeClr val="lt2"/>
              </a:buClr>
              <a:buSzPts val="1300"/>
              <a:buNone/>
              <a:defRPr sz="1300">
                <a:solidFill>
                  <a:schemeClr val="lt2"/>
                </a:solidFill>
              </a:defRPr>
            </a:lvl4pPr>
            <a:lvl5pPr indent="-311150" lvl="4" marL="2286000" algn="l">
              <a:lnSpc>
                <a:spcPct val="120000"/>
              </a:lnSpc>
              <a:spcBef>
                <a:spcPts val="300"/>
              </a:spcBef>
              <a:spcAft>
                <a:spcPts val="0"/>
              </a:spcAft>
              <a:buSzPts val="1300"/>
              <a:buChar char="•"/>
              <a:defRPr sz="1300">
                <a:solidFill>
                  <a:schemeClr val="lt2"/>
                </a:solidFill>
              </a:defRPr>
            </a:lvl5pPr>
            <a:lvl6pPr indent="-317500" lvl="5" marL="2743200" algn="l">
              <a:lnSpc>
                <a:spcPct val="110000"/>
              </a:lnSpc>
              <a:spcBef>
                <a:spcPts val="300"/>
              </a:spcBef>
              <a:spcAft>
                <a:spcPts val="0"/>
              </a:spcAft>
              <a:buSzPts val="1400"/>
              <a:buChar char="–"/>
              <a:defRPr/>
            </a:lvl6pPr>
            <a:lvl7pPr indent="-228600" lvl="6" marL="3200400" algn="l">
              <a:lnSpc>
                <a:spcPct val="80000"/>
              </a:lnSpc>
              <a:spcBef>
                <a:spcPts val="900"/>
              </a:spcBef>
              <a:spcAft>
                <a:spcPts val="0"/>
              </a:spcAft>
              <a:buClr>
                <a:schemeClr val="accent2"/>
              </a:buClr>
              <a:buSzPts val="1400"/>
              <a:buNone/>
              <a:defRPr/>
            </a:lvl7pPr>
            <a:lvl8pPr indent="-228600" lvl="7" marL="3657600" algn="l">
              <a:lnSpc>
                <a:spcPct val="100000"/>
              </a:lnSpc>
              <a:spcBef>
                <a:spcPts val="500"/>
              </a:spcBef>
              <a:spcAft>
                <a:spcPts val="0"/>
              </a:spcAft>
              <a:buClr>
                <a:schemeClr val="accent2"/>
              </a:buClr>
              <a:buSzPts val="1400"/>
              <a:buNone/>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03" name="Google Shape;103;p52"/>
          <p:cNvSpPr txBox="1"/>
          <p:nvPr>
            <p:ph idx="2" type="body"/>
          </p:nvPr>
        </p:nvSpPr>
        <p:spPr>
          <a:xfrm>
            <a:off x="1421902" y="3065068"/>
            <a:ext cx="1643100" cy="6675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300"/>
              </a:spcBef>
              <a:spcAft>
                <a:spcPts val="0"/>
              </a:spcAft>
              <a:buClr>
                <a:schemeClr val="lt2"/>
              </a:buClr>
              <a:buSzPts val="1400"/>
              <a:buNone/>
              <a:defRPr sz="1400">
                <a:solidFill>
                  <a:schemeClr val="lt2"/>
                </a:solidFill>
              </a:defRPr>
            </a:lvl1pPr>
            <a:lvl2pPr indent="-228600" lvl="1" marL="914400" algn="l">
              <a:lnSpc>
                <a:spcPct val="90000"/>
              </a:lnSpc>
              <a:spcBef>
                <a:spcPts val="300"/>
              </a:spcBef>
              <a:spcAft>
                <a:spcPts val="0"/>
              </a:spcAft>
              <a:buClr>
                <a:schemeClr val="lt2"/>
              </a:buClr>
              <a:buSzPts val="1300"/>
              <a:buNone/>
              <a:defRPr sz="1300">
                <a:solidFill>
                  <a:schemeClr val="lt2"/>
                </a:solidFill>
              </a:defRPr>
            </a:lvl2pPr>
            <a:lvl3pPr indent="-228600" lvl="2" marL="1371600" algn="l">
              <a:lnSpc>
                <a:spcPct val="140000"/>
              </a:lnSpc>
              <a:spcBef>
                <a:spcPts val="500"/>
              </a:spcBef>
              <a:spcAft>
                <a:spcPts val="0"/>
              </a:spcAft>
              <a:buClr>
                <a:schemeClr val="lt2"/>
              </a:buClr>
              <a:buSzPts val="1300"/>
              <a:buNone/>
              <a:defRPr sz="1300">
                <a:solidFill>
                  <a:schemeClr val="lt2"/>
                </a:solidFill>
              </a:defRPr>
            </a:lvl3pPr>
            <a:lvl4pPr indent="-228600" lvl="3" marL="1828800" algn="l">
              <a:lnSpc>
                <a:spcPct val="130000"/>
              </a:lnSpc>
              <a:spcBef>
                <a:spcPts val="300"/>
              </a:spcBef>
              <a:spcAft>
                <a:spcPts val="0"/>
              </a:spcAft>
              <a:buClr>
                <a:schemeClr val="lt2"/>
              </a:buClr>
              <a:buSzPts val="1300"/>
              <a:buNone/>
              <a:defRPr sz="1300">
                <a:solidFill>
                  <a:schemeClr val="lt2"/>
                </a:solidFill>
              </a:defRPr>
            </a:lvl4pPr>
            <a:lvl5pPr indent="-311150" lvl="4" marL="2286000" algn="l">
              <a:lnSpc>
                <a:spcPct val="120000"/>
              </a:lnSpc>
              <a:spcBef>
                <a:spcPts val="300"/>
              </a:spcBef>
              <a:spcAft>
                <a:spcPts val="0"/>
              </a:spcAft>
              <a:buSzPts val="1300"/>
              <a:buChar char="•"/>
              <a:defRPr sz="1300">
                <a:solidFill>
                  <a:schemeClr val="lt2"/>
                </a:solidFill>
              </a:defRPr>
            </a:lvl5pPr>
            <a:lvl6pPr indent="-317500" lvl="5" marL="2743200" algn="l">
              <a:lnSpc>
                <a:spcPct val="110000"/>
              </a:lnSpc>
              <a:spcBef>
                <a:spcPts val="300"/>
              </a:spcBef>
              <a:spcAft>
                <a:spcPts val="0"/>
              </a:spcAft>
              <a:buSzPts val="1400"/>
              <a:buChar char="–"/>
              <a:defRPr/>
            </a:lvl6pPr>
            <a:lvl7pPr indent="-228600" lvl="6" marL="3200400" algn="l">
              <a:lnSpc>
                <a:spcPct val="80000"/>
              </a:lnSpc>
              <a:spcBef>
                <a:spcPts val="900"/>
              </a:spcBef>
              <a:spcAft>
                <a:spcPts val="0"/>
              </a:spcAft>
              <a:buClr>
                <a:schemeClr val="accent2"/>
              </a:buClr>
              <a:buSzPts val="1400"/>
              <a:buNone/>
              <a:defRPr/>
            </a:lvl7pPr>
            <a:lvl8pPr indent="-228600" lvl="7" marL="3657600" algn="l">
              <a:lnSpc>
                <a:spcPct val="100000"/>
              </a:lnSpc>
              <a:spcBef>
                <a:spcPts val="500"/>
              </a:spcBef>
              <a:spcAft>
                <a:spcPts val="0"/>
              </a:spcAft>
              <a:buClr>
                <a:schemeClr val="accent2"/>
              </a:buClr>
              <a:buSzPts val="1400"/>
              <a:buNone/>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04" name="Google Shape;104;p52"/>
          <p:cNvSpPr txBox="1"/>
          <p:nvPr>
            <p:ph idx="3" type="body"/>
          </p:nvPr>
        </p:nvSpPr>
        <p:spPr>
          <a:xfrm>
            <a:off x="4210304" y="1659326"/>
            <a:ext cx="1643100" cy="6675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300"/>
              </a:spcBef>
              <a:spcAft>
                <a:spcPts val="0"/>
              </a:spcAft>
              <a:buClr>
                <a:schemeClr val="lt2"/>
              </a:buClr>
              <a:buSzPts val="1400"/>
              <a:buNone/>
              <a:defRPr sz="1400">
                <a:solidFill>
                  <a:schemeClr val="lt2"/>
                </a:solidFill>
              </a:defRPr>
            </a:lvl1pPr>
            <a:lvl2pPr indent="-228600" lvl="1" marL="914400" algn="l">
              <a:lnSpc>
                <a:spcPct val="90000"/>
              </a:lnSpc>
              <a:spcBef>
                <a:spcPts val="300"/>
              </a:spcBef>
              <a:spcAft>
                <a:spcPts val="0"/>
              </a:spcAft>
              <a:buClr>
                <a:schemeClr val="lt2"/>
              </a:buClr>
              <a:buSzPts val="1300"/>
              <a:buNone/>
              <a:defRPr sz="1300">
                <a:solidFill>
                  <a:schemeClr val="lt2"/>
                </a:solidFill>
              </a:defRPr>
            </a:lvl2pPr>
            <a:lvl3pPr indent="-228600" lvl="2" marL="1371600" algn="l">
              <a:lnSpc>
                <a:spcPct val="140000"/>
              </a:lnSpc>
              <a:spcBef>
                <a:spcPts val="500"/>
              </a:spcBef>
              <a:spcAft>
                <a:spcPts val="0"/>
              </a:spcAft>
              <a:buClr>
                <a:schemeClr val="lt2"/>
              </a:buClr>
              <a:buSzPts val="1300"/>
              <a:buNone/>
              <a:defRPr sz="1300">
                <a:solidFill>
                  <a:schemeClr val="lt2"/>
                </a:solidFill>
              </a:defRPr>
            </a:lvl3pPr>
            <a:lvl4pPr indent="-228600" lvl="3" marL="1828800" algn="l">
              <a:lnSpc>
                <a:spcPct val="130000"/>
              </a:lnSpc>
              <a:spcBef>
                <a:spcPts val="300"/>
              </a:spcBef>
              <a:spcAft>
                <a:spcPts val="0"/>
              </a:spcAft>
              <a:buClr>
                <a:schemeClr val="lt2"/>
              </a:buClr>
              <a:buSzPts val="1300"/>
              <a:buNone/>
              <a:defRPr sz="1300">
                <a:solidFill>
                  <a:schemeClr val="lt2"/>
                </a:solidFill>
              </a:defRPr>
            </a:lvl4pPr>
            <a:lvl5pPr indent="-311150" lvl="4" marL="2286000" algn="l">
              <a:lnSpc>
                <a:spcPct val="120000"/>
              </a:lnSpc>
              <a:spcBef>
                <a:spcPts val="300"/>
              </a:spcBef>
              <a:spcAft>
                <a:spcPts val="0"/>
              </a:spcAft>
              <a:buSzPts val="1300"/>
              <a:buChar char="•"/>
              <a:defRPr sz="1300">
                <a:solidFill>
                  <a:schemeClr val="lt2"/>
                </a:solidFill>
              </a:defRPr>
            </a:lvl5pPr>
            <a:lvl6pPr indent="-317500" lvl="5" marL="2743200" algn="l">
              <a:lnSpc>
                <a:spcPct val="110000"/>
              </a:lnSpc>
              <a:spcBef>
                <a:spcPts val="300"/>
              </a:spcBef>
              <a:spcAft>
                <a:spcPts val="0"/>
              </a:spcAft>
              <a:buSzPts val="1400"/>
              <a:buChar char="–"/>
              <a:defRPr/>
            </a:lvl6pPr>
            <a:lvl7pPr indent="-228600" lvl="6" marL="3200400" algn="l">
              <a:lnSpc>
                <a:spcPct val="80000"/>
              </a:lnSpc>
              <a:spcBef>
                <a:spcPts val="900"/>
              </a:spcBef>
              <a:spcAft>
                <a:spcPts val="0"/>
              </a:spcAft>
              <a:buClr>
                <a:schemeClr val="accent2"/>
              </a:buClr>
              <a:buSzPts val="1400"/>
              <a:buNone/>
              <a:defRPr/>
            </a:lvl7pPr>
            <a:lvl8pPr indent="-228600" lvl="7" marL="3657600" algn="l">
              <a:lnSpc>
                <a:spcPct val="100000"/>
              </a:lnSpc>
              <a:spcBef>
                <a:spcPts val="500"/>
              </a:spcBef>
              <a:spcAft>
                <a:spcPts val="0"/>
              </a:spcAft>
              <a:buClr>
                <a:schemeClr val="accent2"/>
              </a:buClr>
              <a:buSzPts val="1400"/>
              <a:buNone/>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05" name="Google Shape;105;p52"/>
          <p:cNvSpPr txBox="1"/>
          <p:nvPr>
            <p:ph idx="4" type="body"/>
          </p:nvPr>
        </p:nvSpPr>
        <p:spPr>
          <a:xfrm>
            <a:off x="4208823" y="3065068"/>
            <a:ext cx="1643100" cy="6675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300"/>
              </a:spcBef>
              <a:spcAft>
                <a:spcPts val="0"/>
              </a:spcAft>
              <a:buClr>
                <a:schemeClr val="lt2"/>
              </a:buClr>
              <a:buSzPts val="1400"/>
              <a:buNone/>
              <a:defRPr sz="1400">
                <a:solidFill>
                  <a:schemeClr val="lt2"/>
                </a:solidFill>
              </a:defRPr>
            </a:lvl1pPr>
            <a:lvl2pPr indent="-228600" lvl="1" marL="914400" algn="l">
              <a:lnSpc>
                <a:spcPct val="90000"/>
              </a:lnSpc>
              <a:spcBef>
                <a:spcPts val="300"/>
              </a:spcBef>
              <a:spcAft>
                <a:spcPts val="0"/>
              </a:spcAft>
              <a:buClr>
                <a:schemeClr val="lt2"/>
              </a:buClr>
              <a:buSzPts val="1300"/>
              <a:buNone/>
              <a:defRPr sz="1300">
                <a:solidFill>
                  <a:schemeClr val="lt2"/>
                </a:solidFill>
              </a:defRPr>
            </a:lvl2pPr>
            <a:lvl3pPr indent="-228600" lvl="2" marL="1371600" algn="l">
              <a:lnSpc>
                <a:spcPct val="140000"/>
              </a:lnSpc>
              <a:spcBef>
                <a:spcPts val="500"/>
              </a:spcBef>
              <a:spcAft>
                <a:spcPts val="0"/>
              </a:spcAft>
              <a:buClr>
                <a:schemeClr val="lt2"/>
              </a:buClr>
              <a:buSzPts val="1300"/>
              <a:buNone/>
              <a:defRPr sz="1300">
                <a:solidFill>
                  <a:schemeClr val="lt2"/>
                </a:solidFill>
              </a:defRPr>
            </a:lvl3pPr>
            <a:lvl4pPr indent="-228600" lvl="3" marL="1828800" algn="l">
              <a:lnSpc>
                <a:spcPct val="130000"/>
              </a:lnSpc>
              <a:spcBef>
                <a:spcPts val="300"/>
              </a:spcBef>
              <a:spcAft>
                <a:spcPts val="0"/>
              </a:spcAft>
              <a:buClr>
                <a:schemeClr val="lt2"/>
              </a:buClr>
              <a:buSzPts val="1300"/>
              <a:buNone/>
              <a:defRPr sz="1300">
                <a:solidFill>
                  <a:schemeClr val="lt2"/>
                </a:solidFill>
              </a:defRPr>
            </a:lvl4pPr>
            <a:lvl5pPr indent="-311150" lvl="4" marL="2286000" algn="l">
              <a:lnSpc>
                <a:spcPct val="120000"/>
              </a:lnSpc>
              <a:spcBef>
                <a:spcPts val="300"/>
              </a:spcBef>
              <a:spcAft>
                <a:spcPts val="0"/>
              </a:spcAft>
              <a:buSzPts val="1300"/>
              <a:buChar char="•"/>
              <a:defRPr sz="1300">
                <a:solidFill>
                  <a:schemeClr val="lt2"/>
                </a:solidFill>
              </a:defRPr>
            </a:lvl5pPr>
            <a:lvl6pPr indent="-317500" lvl="5" marL="2743200" algn="l">
              <a:lnSpc>
                <a:spcPct val="110000"/>
              </a:lnSpc>
              <a:spcBef>
                <a:spcPts val="300"/>
              </a:spcBef>
              <a:spcAft>
                <a:spcPts val="0"/>
              </a:spcAft>
              <a:buSzPts val="1400"/>
              <a:buChar char="–"/>
              <a:defRPr/>
            </a:lvl6pPr>
            <a:lvl7pPr indent="-228600" lvl="6" marL="3200400" algn="l">
              <a:lnSpc>
                <a:spcPct val="80000"/>
              </a:lnSpc>
              <a:spcBef>
                <a:spcPts val="900"/>
              </a:spcBef>
              <a:spcAft>
                <a:spcPts val="0"/>
              </a:spcAft>
              <a:buClr>
                <a:schemeClr val="accent2"/>
              </a:buClr>
              <a:buSzPts val="1400"/>
              <a:buNone/>
              <a:defRPr/>
            </a:lvl7pPr>
            <a:lvl8pPr indent="-228600" lvl="7" marL="3657600" algn="l">
              <a:lnSpc>
                <a:spcPct val="100000"/>
              </a:lnSpc>
              <a:spcBef>
                <a:spcPts val="500"/>
              </a:spcBef>
              <a:spcAft>
                <a:spcPts val="0"/>
              </a:spcAft>
              <a:buClr>
                <a:schemeClr val="accent2"/>
              </a:buClr>
              <a:buSzPts val="1400"/>
              <a:buNone/>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06" name="Google Shape;106;p52"/>
          <p:cNvSpPr txBox="1"/>
          <p:nvPr>
            <p:ph idx="5" type="body"/>
          </p:nvPr>
        </p:nvSpPr>
        <p:spPr>
          <a:xfrm>
            <a:off x="7076168" y="1659326"/>
            <a:ext cx="1643100" cy="6675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300"/>
              </a:spcBef>
              <a:spcAft>
                <a:spcPts val="0"/>
              </a:spcAft>
              <a:buClr>
                <a:schemeClr val="lt2"/>
              </a:buClr>
              <a:buSzPts val="1400"/>
              <a:buNone/>
              <a:defRPr sz="1400">
                <a:solidFill>
                  <a:schemeClr val="lt2"/>
                </a:solidFill>
              </a:defRPr>
            </a:lvl1pPr>
            <a:lvl2pPr indent="-228600" lvl="1" marL="914400" algn="l">
              <a:lnSpc>
                <a:spcPct val="90000"/>
              </a:lnSpc>
              <a:spcBef>
                <a:spcPts val="300"/>
              </a:spcBef>
              <a:spcAft>
                <a:spcPts val="0"/>
              </a:spcAft>
              <a:buClr>
                <a:schemeClr val="lt2"/>
              </a:buClr>
              <a:buSzPts val="1300"/>
              <a:buNone/>
              <a:defRPr sz="1300">
                <a:solidFill>
                  <a:schemeClr val="lt2"/>
                </a:solidFill>
              </a:defRPr>
            </a:lvl2pPr>
            <a:lvl3pPr indent="-228600" lvl="2" marL="1371600" algn="l">
              <a:lnSpc>
                <a:spcPct val="140000"/>
              </a:lnSpc>
              <a:spcBef>
                <a:spcPts val="500"/>
              </a:spcBef>
              <a:spcAft>
                <a:spcPts val="0"/>
              </a:spcAft>
              <a:buClr>
                <a:schemeClr val="lt2"/>
              </a:buClr>
              <a:buSzPts val="1300"/>
              <a:buNone/>
              <a:defRPr sz="1300">
                <a:solidFill>
                  <a:schemeClr val="lt2"/>
                </a:solidFill>
              </a:defRPr>
            </a:lvl3pPr>
            <a:lvl4pPr indent="-228600" lvl="3" marL="1828800" algn="l">
              <a:lnSpc>
                <a:spcPct val="130000"/>
              </a:lnSpc>
              <a:spcBef>
                <a:spcPts val="300"/>
              </a:spcBef>
              <a:spcAft>
                <a:spcPts val="0"/>
              </a:spcAft>
              <a:buClr>
                <a:schemeClr val="lt2"/>
              </a:buClr>
              <a:buSzPts val="1300"/>
              <a:buNone/>
              <a:defRPr sz="1300">
                <a:solidFill>
                  <a:schemeClr val="lt2"/>
                </a:solidFill>
              </a:defRPr>
            </a:lvl4pPr>
            <a:lvl5pPr indent="-311150" lvl="4" marL="2286000" algn="l">
              <a:lnSpc>
                <a:spcPct val="120000"/>
              </a:lnSpc>
              <a:spcBef>
                <a:spcPts val="300"/>
              </a:spcBef>
              <a:spcAft>
                <a:spcPts val="0"/>
              </a:spcAft>
              <a:buSzPts val="1300"/>
              <a:buChar char="•"/>
              <a:defRPr sz="1300">
                <a:solidFill>
                  <a:schemeClr val="lt2"/>
                </a:solidFill>
              </a:defRPr>
            </a:lvl5pPr>
            <a:lvl6pPr indent="-317500" lvl="5" marL="2743200" algn="l">
              <a:lnSpc>
                <a:spcPct val="110000"/>
              </a:lnSpc>
              <a:spcBef>
                <a:spcPts val="300"/>
              </a:spcBef>
              <a:spcAft>
                <a:spcPts val="0"/>
              </a:spcAft>
              <a:buSzPts val="1400"/>
              <a:buChar char="–"/>
              <a:defRPr/>
            </a:lvl6pPr>
            <a:lvl7pPr indent="-228600" lvl="6" marL="3200400" algn="l">
              <a:lnSpc>
                <a:spcPct val="80000"/>
              </a:lnSpc>
              <a:spcBef>
                <a:spcPts val="900"/>
              </a:spcBef>
              <a:spcAft>
                <a:spcPts val="0"/>
              </a:spcAft>
              <a:buClr>
                <a:schemeClr val="accent2"/>
              </a:buClr>
              <a:buSzPts val="1400"/>
              <a:buNone/>
              <a:defRPr/>
            </a:lvl7pPr>
            <a:lvl8pPr indent="-228600" lvl="7" marL="3657600" algn="l">
              <a:lnSpc>
                <a:spcPct val="100000"/>
              </a:lnSpc>
              <a:spcBef>
                <a:spcPts val="500"/>
              </a:spcBef>
              <a:spcAft>
                <a:spcPts val="0"/>
              </a:spcAft>
              <a:buClr>
                <a:schemeClr val="accent2"/>
              </a:buClr>
              <a:buSzPts val="1400"/>
              <a:buNone/>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07" name="Google Shape;107;p52"/>
          <p:cNvSpPr txBox="1"/>
          <p:nvPr>
            <p:ph idx="6" type="body"/>
          </p:nvPr>
        </p:nvSpPr>
        <p:spPr>
          <a:xfrm>
            <a:off x="7074686" y="3065068"/>
            <a:ext cx="1643100" cy="6675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300"/>
              </a:spcBef>
              <a:spcAft>
                <a:spcPts val="0"/>
              </a:spcAft>
              <a:buClr>
                <a:schemeClr val="lt2"/>
              </a:buClr>
              <a:buSzPts val="1400"/>
              <a:buNone/>
              <a:defRPr sz="1400">
                <a:solidFill>
                  <a:schemeClr val="lt2"/>
                </a:solidFill>
              </a:defRPr>
            </a:lvl1pPr>
            <a:lvl2pPr indent="-228600" lvl="1" marL="914400" algn="l">
              <a:lnSpc>
                <a:spcPct val="90000"/>
              </a:lnSpc>
              <a:spcBef>
                <a:spcPts val="300"/>
              </a:spcBef>
              <a:spcAft>
                <a:spcPts val="0"/>
              </a:spcAft>
              <a:buClr>
                <a:schemeClr val="lt2"/>
              </a:buClr>
              <a:buSzPts val="1300"/>
              <a:buNone/>
              <a:defRPr sz="1300">
                <a:solidFill>
                  <a:schemeClr val="lt2"/>
                </a:solidFill>
              </a:defRPr>
            </a:lvl2pPr>
            <a:lvl3pPr indent="-228600" lvl="2" marL="1371600" algn="l">
              <a:lnSpc>
                <a:spcPct val="140000"/>
              </a:lnSpc>
              <a:spcBef>
                <a:spcPts val="500"/>
              </a:spcBef>
              <a:spcAft>
                <a:spcPts val="0"/>
              </a:spcAft>
              <a:buClr>
                <a:schemeClr val="lt2"/>
              </a:buClr>
              <a:buSzPts val="1300"/>
              <a:buNone/>
              <a:defRPr sz="1300">
                <a:solidFill>
                  <a:schemeClr val="lt2"/>
                </a:solidFill>
              </a:defRPr>
            </a:lvl3pPr>
            <a:lvl4pPr indent="-228600" lvl="3" marL="1828800" algn="l">
              <a:lnSpc>
                <a:spcPct val="130000"/>
              </a:lnSpc>
              <a:spcBef>
                <a:spcPts val="300"/>
              </a:spcBef>
              <a:spcAft>
                <a:spcPts val="0"/>
              </a:spcAft>
              <a:buClr>
                <a:schemeClr val="lt2"/>
              </a:buClr>
              <a:buSzPts val="1300"/>
              <a:buNone/>
              <a:defRPr sz="1300">
                <a:solidFill>
                  <a:schemeClr val="lt2"/>
                </a:solidFill>
              </a:defRPr>
            </a:lvl4pPr>
            <a:lvl5pPr indent="-311150" lvl="4" marL="2286000" algn="l">
              <a:lnSpc>
                <a:spcPct val="120000"/>
              </a:lnSpc>
              <a:spcBef>
                <a:spcPts val="300"/>
              </a:spcBef>
              <a:spcAft>
                <a:spcPts val="0"/>
              </a:spcAft>
              <a:buSzPts val="1300"/>
              <a:buChar char="•"/>
              <a:defRPr sz="1300">
                <a:solidFill>
                  <a:schemeClr val="lt2"/>
                </a:solidFill>
              </a:defRPr>
            </a:lvl5pPr>
            <a:lvl6pPr indent="-317500" lvl="5" marL="2743200" algn="l">
              <a:lnSpc>
                <a:spcPct val="110000"/>
              </a:lnSpc>
              <a:spcBef>
                <a:spcPts val="300"/>
              </a:spcBef>
              <a:spcAft>
                <a:spcPts val="0"/>
              </a:spcAft>
              <a:buSzPts val="1400"/>
              <a:buChar char="–"/>
              <a:defRPr/>
            </a:lvl6pPr>
            <a:lvl7pPr indent="-228600" lvl="6" marL="3200400" algn="l">
              <a:lnSpc>
                <a:spcPct val="80000"/>
              </a:lnSpc>
              <a:spcBef>
                <a:spcPts val="900"/>
              </a:spcBef>
              <a:spcAft>
                <a:spcPts val="0"/>
              </a:spcAft>
              <a:buClr>
                <a:schemeClr val="accent2"/>
              </a:buClr>
              <a:buSzPts val="1400"/>
              <a:buNone/>
              <a:defRPr/>
            </a:lvl7pPr>
            <a:lvl8pPr indent="-228600" lvl="7" marL="3657600" algn="l">
              <a:lnSpc>
                <a:spcPct val="100000"/>
              </a:lnSpc>
              <a:spcBef>
                <a:spcPts val="500"/>
              </a:spcBef>
              <a:spcAft>
                <a:spcPts val="0"/>
              </a:spcAft>
              <a:buClr>
                <a:schemeClr val="accent2"/>
              </a:buClr>
              <a:buSzPts val="1400"/>
              <a:buNone/>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08" name="Google Shape;108;p52"/>
          <p:cNvSpPr txBox="1"/>
          <p:nvPr>
            <p:ph type="title"/>
          </p:nvPr>
        </p:nvSpPr>
        <p:spPr>
          <a:xfrm>
            <a:off x="342900" y="307569"/>
            <a:ext cx="8458200" cy="476100"/>
          </a:xfrm>
          <a:prstGeom prst="rect">
            <a:avLst/>
          </a:prstGeom>
          <a:noFill/>
          <a:ln>
            <a:noFill/>
          </a:ln>
        </p:spPr>
        <p:txBody>
          <a:bodyPr anchorCtr="0" anchor="ctr" bIns="0" lIns="0" spcFirstLastPara="1" rIns="0" wrap="square" tIns="0">
            <a:noAutofit/>
          </a:bodyPr>
          <a:lstStyle>
            <a:lvl1pPr lvl="0" algn="l">
              <a:lnSpc>
                <a:spcPct val="85000"/>
              </a:lnSpc>
              <a:spcBef>
                <a:spcPts val="0"/>
              </a:spcBef>
              <a:spcAft>
                <a:spcPts val="0"/>
              </a:spcAft>
              <a:buClr>
                <a:schemeClr val="dk2"/>
              </a:buClr>
              <a:buSzPts val="2400"/>
              <a:buFont typeface="Arial"/>
              <a:buNone/>
              <a:defRPr sz="2400">
                <a:solidFill>
                  <a:schemeClr val="lt2"/>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09" name="Google Shape;109;p52"/>
          <p:cNvSpPr txBox="1"/>
          <p:nvPr/>
        </p:nvSpPr>
        <p:spPr>
          <a:xfrm>
            <a:off x="6926580" y="4810639"/>
            <a:ext cx="1643100" cy="221700"/>
          </a:xfrm>
          <a:prstGeom prst="rect">
            <a:avLst/>
          </a:prstGeom>
          <a:no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500"/>
              <a:buFont typeface="Arial"/>
              <a:buNone/>
            </a:pPr>
            <a:r>
              <a:rPr b="0" i="0" lang="en" sz="500" u="none" cap="none" strike="noStrike">
                <a:solidFill>
                  <a:schemeClr val="lt1"/>
                </a:solidFill>
                <a:latin typeface="Arial"/>
                <a:ea typeface="Arial"/>
                <a:cs typeface="Arial"/>
                <a:sym typeface="Arial"/>
              </a:rPr>
              <a:t>Copyright © 2024, Collibra. All rights reserved.</a:t>
            </a:r>
            <a:endParaRPr b="0" i="0" sz="1100" u="none" cap="none" strike="noStrike">
              <a:solidFill>
                <a:schemeClr val="lt1"/>
              </a:solidFill>
              <a:latin typeface="Arial"/>
              <a:ea typeface="Arial"/>
              <a:cs typeface="Arial"/>
              <a:sym typeface="Arial"/>
            </a:endParaRPr>
          </a:p>
        </p:txBody>
      </p:sp>
      <p:sp>
        <p:nvSpPr>
          <p:cNvPr id="110" name="Google Shape;110;p52"/>
          <p:cNvSpPr txBox="1"/>
          <p:nvPr/>
        </p:nvSpPr>
        <p:spPr>
          <a:xfrm>
            <a:off x="8569842" y="4810639"/>
            <a:ext cx="317100" cy="221700"/>
          </a:xfrm>
          <a:prstGeom prst="rect">
            <a:avLst/>
          </a:prstGeom>
          <a:noFill/>
          <a:ln>
            <a:noFill/>
          </a:ln>
        </p:spPr>
        <p:txBody>
          <a:bodyPr anchorCtr="0" anchor="ctr" bIns="34275" lIns="0" spcFirstLastPara="1" rIns="0" wrap="square" tIns="34275">
            <a:noAutofit/>
          </a:bodyPr>
          <a:lstStyle/>
          <a:p>
            <a:pPr indent="0" lvl="0" marL="0" marR="0" rtl="0" algn="ctr">
              <a:lnSpc>
                <a:spcPct val="100000"/>
              </a:lnSpc>
              <a:spcBef>
                <a:spcPts val="0"/>
              </a:spcBef>
              <a:spcAft>
                <a:spcPts val="0"/>
              </a:spcAft>
              <a:buClr>
                <a:srgbClr val="000000"/>
              </a:buClr>
              <a:buSzPts val="500"/>
              <a:buFont typeface="Arial"/>
              <a:buNone/>
            </a:pPr>
            <a:fld id="{00000000-1234-1234-1234-123412341234}" type="slidenum">
              <a:rPr b="0" i="0" lang="en" sz="500" u="none" cap="none" strike="noStrike">
                <a:solidFill>
                  <a:schemeClr val="lt1"/>
                </a:solidFill>
                <a:latin typeface="Arial"/>
                <a:ea typeface="Arial"/>
                <a:cs typeface="Arial"/>
                <a:sym typeface="Arial"/>
              </a:rPr>
              <a:t>‹#›</a:t>
            </a:fld>
            <a:endParaRPr b="0" i="0" sz="500" u="none" cap="none" strike="noStrike">
              <a:solidFill>
                <a:schemeClr val="lt1"/>
              </a:solidFill>
              <a:latin typeface="Arial"/>
              <a:ea typeface="Arial"/>
              <a:cs typeface="Arial"/>
              <a:sym typeface="Arial"/>
            </a:endParaRPr>
          </a:p>
        </p:txBody>
      </p:sp>
    </p:spTree>
  </p:cSld>
  <p:clrMapOvr>
    <a:masterClrMapping/>
  </p:clrMapOvr>
  <p:extLst>
    <p:ext uri="{DCECCB84-F9BA-43D5-87BE-67443E8EF086}">
      <p15:sldGuideLst>
        <p15:guide id="1" orient="horz" pos="1620">
          <p15:clr>
            <a:srgbClr val="FBAE40"/>
          </p15:clr>
        </p15:guide>
      </p15:sldGuideLst>
    </p:ext>
  </p:extLst>
</p:sldLayout>
</file>

<file path=ppt/slideLayouts/slideLayout1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Icon Layout 6">
  <p:cSld name="TITLE_AND_BODY_1_1_1_1_1_1_1_3">
    <p:bg>
      <p:bgPr>
        <a:solidFill>
          <a:schemeClr val="lt1"/>
        </a:solidFill>
      </p:bgPr>
    </p:bg>
    <p:spTree>
      <p:nvGrpSpPr>
        <p:cNvPr id="1205" name="Shape 1205"/>
        <p:cNvGrpSpPr/>
        <p:nvPr/>
      </p:nvGrpSpPr>
      <p:grpSpPr>
        <a:xfrm>
          <a:off x="0" y="0"/>
          <a:ext cx="0" cy="0"/>
          <a:chOff x="0" y="0"/>
          <a:chExt cx="0" cy="0"/>
        </a:xfrm>
      </p:grpSpPr>
      <p:sp>
        <p:nvSpPr>
          <p:cNvPr id="1206" name="Google Shape;1206;p111"/>
          <p:cNvSpPr txBox="1"/>
          <p:nvPr>
            <p:ph idx="12" type="sldNum"/>
          </p:nvPr>
        </p:nvSpPr>
        <p:spPr>
          <a:xfrm>
            <a:off x="8320058" y="4663221"/>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1207" name="Google Shape;1207;p111"/>
          <p:cNvPicPr preferRelativeResize="0"/>
          <p:nvPr/>
        </p:nvPicPr>
        <p:blipFill rotWithShape="1">
          <a:blip r:embed="rId2">
            <a:alphaModFix/>
          </a:blip>
          <a:srcRect b="0" l="0" r="0" t="0"/>
          <a:stretch/>
        </p:blipFill>
        <p:spPr>
          <a:xfrm>
            <a:off x="288350" y="4807136"/>
            <a:ext cx="956736" cy="225119"/>
          </a:xfrm>
          <a:prstGeom prst="rect">
            <a:avLst/>
          </a:prstGeom>
          <a:noFill/>
          <a:ln>
            <a:noFill/>
          </a:ln>
        </p:spPr>
      </p:pic>
      <p:sp>
        <p:nvSpPr>
          <p:cNvPr id="1208" name="Google Shape;1208;p111"/>
          <p:cNvSpPr txBox="1"/>
          <p:nvPr/>
        </p:nvSpPr>
        <p:spPr>
          <a:xfrm>
            <a:off x="6043550" y="4713771"/>
            <a:ext cx="2676600" cy="2925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rgbClr val="000000"/>
              </a:buClr>
              <a:buSzPts val="700"/>
              <a:buFont typeface="Arial"/>
              <a:buNone/>
            </a:pPr>
            <a:r>
              <a:rPr b="0" i="0" lang="en" sz="700" u="none" cap="none" strike="noStrike">
                <a:solidFill>
                  <a:schemeClr val="accent4"/>
                </a:solidFill>
                <a:latin typeface="Arial"/>
                <a:ea typeface="Arial"/>
                <a:cs typeface="Arial"/>
                <a:sym typeface="Arial"/>
              </a:rPr>
              <a:t>Copyright © 2024, Collibra. All rights reserved.</a:t>
            </a:r>
            <a:endParaRPr b="0" i="0" sz="1400" u="none" cap="none" strike="noStrike">
              <a:solidFill>
                <a:schemeClr val="accent4"/>
              </a:solidFill>
              <a:latin typeface="Arial"/>
              <a:ea typeface="Arial"/>
              <a:cs typeface="Arial"/>
              <a:sym typeface="Arial"/>
            </a:endParaRPr>
          </a:p>
        </p:txBody>
      </p:sp>
      <p:sp>
        <p:nvSpPr>
          <p:cNvPr id="1209" name="Google Shape;1209;p111"/>
          <p:cNvSpPr txBox="1"/>
          <p:nvPr>
            <p:ph type="title"/>
          </p:nvPr>
        </p:nvSpPr>
        <p:spPr>
          <a:xfrm>
            <a:off x="331125" y="271325"/>
            <a:ext cx="8388900" cy="4383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SzPts val="2800"/>
              <a:buNone/>
              <a:defRPr sz="2800"/>
            </a:lvl1pPr>
            <a:lvl2pPr lvl="1" algn="l">
              <a:lnSpc>
                <a:spcPct val="85000"/>
              </a:lnSpc>
              <a:spcBef>
                <a:spcPts val="0"/>
              </a:spcBef>
              <a:spcAft>
                <a:spcPts val="0"/>
              </a:spcAft>
              <a:buSzPts val="2800"/>
              <a:buNone/>
              <a:defRPr sz="2800"/>
            </a:lvl2pPr>
            <a:lvl3pPr lvl="2" algn="l">
              <a:lnSpc>
                <a:spcPct val="85000"/>
              </a:lnSpc>
              <a:spcBef>
                <a:spcPts val="0"/>
              </a:spcBef>
              <a:spcAft>
                <a:spcPts val="0"/>
              </a:spcAft>
              <a:buSzPts val="2800"/>
              <a:buNone/>
              <a:defRPr sz="2800"/>
            </a:lvl3pPr>
            <a:lvl4pPr lvl="3" algn="l">
              <a:lnSpc>
                <a:spcPct val="85000"/>
              </a:lnSpc>
              <a:spcBef>
                <a:spcPts val="0"/>
              </a:spcBef>
              <a:spcAft>
                <a:spcPts val="0"/>
              </a:spcAft>
              <a:buSzPts val="2800"/>
              <a:buNone/>
              <a:defRPr sz="2800"/>
            </a:lvl4pPr>
            <a:lvl5pPr lvl="4" algn="l">
              <a:lnSpc>
                <a:spcPct val="85000"/>
              </a:lnSpc>
              <a:spcBef>
                <a:spcPts val="0"/>
              </a:spcBef>
              <a:spcAft>
                <a:spcPts val="0"/>
              </a:spcAft>
              <a:buSzPts val="2800"/>
              <a:buNone/>
              <a:defRPr sz="2800"/>
            </a:lvl5pPr>
            <a:lvl6pPr lvl="5" algn="l">
              <a:lnSpc>
                <a:spcPct val="85000"/>
              </a:lnSpc>
              <a:spcBef>
                <a:spcPts val="0"/>
              </a:spcBef>
              <a:spcAft>
                <a:spcPts val="0"/>
              </a:spcAft>
              <a:buSzPts val="2800"/>
              <a:buNone/>
              <a:defRPr sz="2800"/>
            </a:lvl6pPr>
            <a:lvl7pPr lvl="6" algn="l">
              <a:lnSpc>
                <a:spcPct val="85000"/>
              </a:lnSpc>
              <a:spcBef>
                <a:spcPts val="0"/>
              </a:spcBef>
              <a:spcAft>
                <a:spcPts val="0"/>
              </a:spcAft>
              <a:buSzPts val="2800"/>
              <a:buNone/>
              <a:defRPr sz="2800"/>
            </a:lvl7pPr>
            <a:lvl8pPr lvl="7" algn="l">
              <a:lnSpc>
                <a:spcPct val="85000"/>
              </a:lnSpc>
              <a:spcBef>
                <a:spcPts val="0"/>
              </a:spcBef>
              <a:spcAft>
                <a:spcPts val="0"/>
              </a:spcAft>
              <a:buSzPts val="2800"/>
              <a:buNone/>
              <a:defRPr sz="2800"/>
            </a:lvl8pPr>
            <a:lvl9pPr lvl="8" algn="l">
              <a:lnSpc>
                <a:spcPct val="85000"/>
              </a:lnSpc>
              <a:spcBef>
                <a:spcPts val="0"/>
              </a:spcBef>
              <a:spcAft>
                <a:spcPts val="0"/>
              </a:spcAft>
              <a:buSzPts val="2800"/>
              <a:buNone/>
              <a:defRPr sz="2800"/>
            </a:lvl9pPr>
          </a:lstStyle>
          <a:p/>
        </p:txBody>
      </p:sp>
      <p:sp>
        <p:nvSpPr>
          <p:cNvPr id="1210" name="Google Shape;1210;p111"/>
          <p:cNvSpPr/>
          <p:nvPr>
            <p:ph idx="2" type="pic"/>
          </p:nvPr>
        </p:nvSpPr>
        <p:spPr>
          <a:xfrm>
            <a:off x="3197375" y="2979575"/>
            <a:ext cx="479700" cy="441900"/>
          </a:xfrm>
          <a:prstGeom prst="rect">
            <a:avLst/>
          </a:prstGeom>
          <a:noFill/>
          <a:ln>
            <a:noFill/>
          </a:ln>
        </p:spPr>
      </p:sp>
      <p:sp>
        <p:nvSpPr>
          <p:cNvPr id="1211" name="Google Shape;1211;p111"/>
          <p:cNvSpPr/>
          <p:nvPr>
            <p:ph idx="3" type="pic"/>
          </p:nvPr>
        </p:nvSpPr>
        <p:spPr>
          <a:xfrm>
            <a:off x="6017775" y="2979575"/>
            <a:ext cx="479700" cy="441900"/>
          </a:xfrm>
          <a:prstGeom prst="rect">
            <a:avLst/>
          </a:prstGeom>
          <a:noFill/>
          <a:ln>
            <a:noFill/>
          </a:ln>
        </p:spPr>
      </p:sp>
      <p:sp>
        <p:nvSpPr>
          <p:cNvPr id="1212" name="Google Shape;1212;p111"/>
          <p:cNvSpPr/>
          <p:nvPr>
            <p:ph idx="4" type="pic"/>
          </p:nvPr>
        </p:nvSpPr>
        <p:spPr>
          <a:xfrm>
            <a:off x="3197363" y="1150775"/>
            <a:ext cx="479700" cy="441900"/>
          </a:xfrm>
          <a:prstGeom prst="rect">
            <a:avLst/>
          </a:prstGeom>
          <a:noFill/>
          <a:ln>
            <a:noFill/>
          </a:ln>
        </p:spPr>
      </p:sp>
      <p:sp>
        <p:nvSpPr>
          <p:cNvPr id="1213" name="Google Shape;1213;p111"/>
          <p:cNvSpPr/>
          <p:nvPr>
            <p:ph idx="5" type="pic"/>
          </p:nvPr>
        </p:nvSpPr>
        <p:spPr>
          <a:xfrm>
            <a:off x="6017775" y="1150775"/>
            <a:ext cx="479700" cy="441900"/>
          </a:xfrm>
          <a:prstGeom prst="rect">
            <a:avLst/>
          </a:prstGeom>
          <a:noFill/>
          <a:ln>
            <a:noFill/>
          </a:ln>
        </p:spPr>
      </p:sp>
    </p:spTree>
  </p:cSld>
  <p:clrMapOvr>
    <a:masterClrMapping/>
  </p:clrMapOvr>
</p:sldLayout>
</file>

<file path=ppt/slideLayouts/slideLayout1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Basic Content Layout 9">
  <p:cSld name="TITLE_AND_BODY_1_1_1_1_1_1_1_1_2">
    <p:bg>
      <p:bgPr>
        <a:solidFill>
          <a:schemeClr val="lt1"/>
        </a:solidFill>
      </p:bgPr>
    </p:bg>
    <p:spTree>
      <p:nvGrpSpPr>
        <p:cNvPr id="1214" name="Shape 1214"/>
        <p:cNvGrpSpPr/>
        <p:nvPr/>
      </p:nvGrpSpPr>
      <p:grpSpPr>
        <a:xfrm>
          <a:off x="0" y="0"/>
          <a:ext cx="0" cy="0"/>
          <a:chOff x="0" y="0"/>
          <a:chExt cx="0" cy="0"/>
        </a:xfrm>
      </p:grpSpPr>
      <p:pic>
        <p:nvPicPr>
          <p:cNvPr id="1215" name="Google Shape;1215;p112"/>
          <p:cNvPicPr preferRelativeResize="0"/>
          <p:nvPr/>
        </p:nvPicPr>
        <p:blipFill rotWithShape="1">
          <a:blip r:embed="rId2">
            <a:alphaModFix/>
          </a:blip>
          <a:srcRect b="0" l="0" r="0" t="0"/>
          <a:stretch/>
        </p:blipFill>
        <p:spPr>
          <a:xfrm>
            <a:off x="288350" y="4807136"/>
            <a:ext cx="956736" cy="225119"/>
          </a:xfrm>
          <a:prstGeom prst="rect">
            <a:avLst/>
          </a:prstGeom>
          <a:noFill/>
          <a:ln>
            <a:noFill/>
          </a:ln>
        </p:spPr>
      </p:pic>
      <p:sp>
        <p:nvSpPr>
          <p:cNvPr id="1216" name="Google Shape;1216;p112"/>
          <p:cNvSpPr txBox="1"/>
          <p:nvPr>
            <p:ph idx="12" type="sldNum"/>
          </p:nvPr>
        </p:nvSpPr>
        <p:spPr>
          <a:xfrm>
            <a:off x="8320058" y="4663221"/>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1217" name="Google Shape;1217;p112"/>
          <p:cNvSpPr txBox="1"/>
          <p:nvPr/>
        </p:nvSpPr>
        <p:spPr>
          <a:xfrm>
            <a:off x="6043550" y="4713771"/>
            <a:ext cx="2676600" cy="2925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rgbClr val="000000"/>
              </a:buClr>
              <a:buSzPts val="700"/>
              <a:buFont typeface="Arial"/>
              <a:buNone/>
            </a:pPr>
            <a:r>
              <a:rPr b="0" i="0" lang="en" sz="700" u="none" cap="none" strike="noStrike">
                <a:solidFill>
                  <a:schemeClr val="accent4"/>
                </a:solidFill>
                <a:latin typeface="Arial"/>
                <a:ea typeface="Arial"/>
                <a:cs typeface="Arial"/>
                <a:sym typeface="Arial"/>
              </a:rPr>
              <a:t>Copyright © 2024, Collibra. All rights reserved.</a:t>
            </a:r>
            <a:endParaRPr b="0" i="0" sz="1400" u="none" cap="none" strike="noStrike">
              <a:solidFill>
                <a:schemeClr val="accent4"/>
              </a:solidFill>
              <a:latin typeface="Arial"/>
              <a:ea typeface="Arial"/>
              <a:cs typeface="Arial"/>
              <a:sym typeface="Arial"/>
            </a:endParaRPr>
          </a:p>
        </p:txBody>
      </p:sp>
      <p:sp>
        <p:nvSpPr>
          <p:cNvPr id="1218" name="Google Shape;1218;p112"/>
          <p:cNvSpPr txBox="1"/>
          <p:nvPr>
            <p:ph type="title"/>
          </p:nvPr>
        </p:nvSpPr>
        <p:spPr>
          <a:xfrm>
            <a:off x="331125" y="271325"/>
            <a:ext cx="8388900" cy="4383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SzPts val="2800"/>
              <a:buNone/>
              <a:defRPr sz="2800"/>
            </a:lvl1pPr>
            <a:lvl2pPr lvl="1" algn="l">
              <a:lnSpc>
                <a:spcPct val="85000"/>
              </a:lnSpc>
              <a:spcBef>
                <a:spcPts val="0"/>
              </a:spcBef>
              <a:spcAft>
                <a:spcPts val="0"/>
              </a:spcAft>
              <a:buSzPts val="2800"/>
              <a:buNone/>
              <a:defRPr sz="2800"/>
            </a:lvl2pPr>
            <a:lvl3pPr lvl="2" algn="l">
              <a:lnSpc>
                <a:spcPct val="85000"/>
              </a:lnSpc>
              <a:spcBef>
                <a:spcPts val="0"/>
              </a:spcBef>
              <a:spcAft>
                <a:spcPts val="0"/>
              </a:spcAft>
              <a:buSzPts val="2800"/>
              <a:buNone/>
              <a:defRPr sz="2800"/>
            </a:lvl3pPr>
            <a:lvl4pPr lvl="3" algn="l">
              <a:lnSpc>
                <a:spcPct val="85000"/>
              </a:lnSpc>
              <a:spcBef>
                <a:spcPts val="0"/>
              </a:spcBef>
              <a:spcAft>
                <a:spcPts val="0"/>
              </a:spcAft>
              <a:buSzPts val="2800"/>
              <a:buNone/>
              <a:defRPr sz="2800"/>
            </a:lvl4pPr>
            <a:lvl5pPr lvl="4" algn="l">
              <a:lnSpc>
                <a:spcPct val="85000"/>
              </a:lnSpc>
              <a:spcBef>
                <a:spcPts val="0"/>
              </a:spcBef>
              <a:spcAft>
                <a:spcPts val="0"/>
              </a:spcAft>
              <a:buSzPts val="2800"/>
              <a:buNone/>
              <a:defRPr sz="2800"/>
            </a:lvl5pPr>
            <a:lvl6pPr lvl="5" algn="l">
              <a:lnSpc>
                <a:spcPct val="85000"/>
              </a:lnSpc>
              <a:spcBef>
                <a:spcPts val="0"/>
              </a:spcBef>
              <a:spcAft>
                <a:spcPts val="0"/>
              </a:spcAft>
              <a:buSzPts val="2800"/>
              <a:buNone/>
              <a:defRPr sz="2800"/>
            </a:lvl6pPr>
            <a:lvl7pPr lvl="6" algn="l">
              <a:lnSpc>
                <a:spcPct val="85000"/>
              </a:lnSpc>
              <a:spcBef>
                <a:spcPts val="0"/>
              </a:spcBef>
              <a:spcAft>
                <a:spcPts val="0"/>
              </a:spcAft>
              <a:buSzPts val="2800"/>
              <a:buNone/>
              <a:defRPr sz="2800"/>
            </a:lvl7pPr>
            <a:lvl8pPr lvl="7" algn="l">
              <a:lnSpc>
                <a:spcPct val="85000"/>
              </a:lnSpc>
              <a:spcBef>
                <a:spcPts val="0"/>
              </a:spcBef>
              <a:spcAft>
                <a:spcPts val="0"/>
              </a:spcAft>
              <a:buSzPts val="2800"/>
              <a:buNone/>
              <a:defRPr sz="2800"/>
            </a:lvl8pPr>
            <a:lvl9pPr lvl="8" algn="l">
              <a:lnSpc>
                <a:spcPct val="85000"/>
              </a:lnSpc>
              <a:spcBef>
                <a:spcPts val="0"/>
              </a:spcBef>
              <a:spcAft>
                <a:spcPts val="0"/>
              </a:spcAft>
              <a:buSzPts val="2800"/>
              <a:buNone/>
              <a:defRPr sz="2800"/>
            </a:lvl9pPr>
          </a:lstStyle>
          <a:p/>
        </p:txBody>
      </p:sp>
      <p:sp>
        <p:nvSpPr>
          <p:cNvPr id="1219" name="Google Shape;1219;p112"/>
          <p:cNvSpPr/>
          <p:nvPr>
            <p:ph idx="2" type="pic"/>
          </p:nvPr>
        </p:nvSpPr>
        <p:spPr>
          <a:xfrm>
            <a:off x="348344" y="2342175"/>
            <a:ext cx="479700" cy="441900"/>
          </a:xfrm>
          <a:prstGeom prst="rect">
            <a:avLst/>
          </a:prstGeom>
          <a:noFill/>
          <a:ln>
            <a:noFill/>
          </a:ln>
        </p:spPr>
      </p:sp>
      <p:sp>
        <p:nvSpPr>
          <p:cNvPr id="1220" name="Google Shape;1220;p112"/>
          <p:cNvSpPr/>
          <p:nvPr>
            <p:ph idx="3" type="pic"/>
          </p:nvPr>
        </p:nvSpPr>
        <p:spPr>
          <a:xfrm>
            <a:off x="348344" y="1170725"/>
            <a:ext cx="479700" cy="441900"/>
          </a:xfrm>
          <a:prstGeom prst="rect">
            <a:avLst/>
          </a:prstGeom>
          <a:noFill/>
          <a:ln>
            <a:noFill/>
          </a:ln>
        </p:spPr>
      </p:sp>
      <p:sp>
        <p:nvSpPr>
          <p:cNvPr id="1221" name="Google Shape;1221;p112"/>
          <p:cNvSpPr/>
          <p:nvPr>
            <p:ph idx="4" type="pic"/>
          </p:nvPr>
        </p:nvSpPr>
        <p:spPr>
          <a:xfrm>
            <a:off x="348344" y="3513650"/>
            <a:ext cx="479700" cy="441900"/>
          </a:xfrm>
          <a:prstGeom prst="rect">
            <a:avLst/>
          </a:prstGeom>
          <a:noFill/>
          <a:ln>
            <a:noFill/>
          </a:ln>
        </p:spPr>
      </p:sp>
    </p:spTree>
  </p:cSld>
  <p:clrMapOvr>
    <a:masterClrMapping/>
  </p:clrMapOvr>
</p:sldLayout>
</file>

<file path=ppt/slideLayouts/slideLayout1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Basic Content Layout Subtitle">
  <p:cSld name="TITLE_AND_BODY_8_2">
    <p:bg>
      <p:bgPr>
        <a:solidFill>
          <a:schemeClr val="lt1"/>
        </a:solidFill>
      </p:bgPr>
    </p:bg>
    <p:spTree>
      <p:nvGrpSpPr>
        <p:cNvPr id="1222" name="Shape 1222"/>
        <p:cNvGrpSpPr/>
        <p:nvPr/>
      </p:nvGrpSpPr>
      <p:grpSpPr>
        <a:xfrm>
          <a:off x="0" y="0"/>
          <a:ext cx="0" cy="0"/>
          <a:chOff x="0" y="0"/>
          <a:chExt cx="0" cy="0"/>
        </a:xfrm>
      </p:grpSpPr>
      <p:sp>
        <p:nvSpPr>
          <p:cNvPr id="1223" name="Google Shape;1223;p113"/>
          <p:cNvSpPr txBox="1"/>
          <p:nvPr>
            <p:ph type="title"/>
          </p:nvPr>
        </p:nvSpPr>
        <p:spPr>
          <a:xfrm>
            <a:off x="331075" y="271325"/>
            <a:ext cx="8388900" cy="4383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SzPts val="2800"/>
              <a:buNone/>
              <a:defRPr sz="2800"/>
            </a:lvl1pPr>
            <a:lvl2pPr lvl="1" algn="l">
              <a:lnSpc>
                <a:spcPct val="85000"/>
              </a:lnSpc>
              <a:spcBef>
                <a:spcPts val="0"/>
              </a:spcBef>
              <a:spcAft>
                <a:spcPts val="0"/>
              </a:spcAft>
              <a:buSzPts val="2800"/>
              <a:buNone/>
              <a:defRPr sz="2800"/>
            </a:lvl2pPr>
            <a:lvl3pPr lvl="2" algn="l">
              <a:lnSpc>
                <a:spcPct val="85000"/>
              </a:lnSpc>
              <a:spcBef>
                <a:spcPts val="0"/>
              </a:spcBef>
              <a:spcAft>
                <a:spcPts val="0"/>
              </a:spcAft>
              <a:buSzPts val="2800"/>
              <a:buNone/>
              <a:defRPr sz="2800"/>
            </a:lvl3pPr>
            <a:lvl4pPr lvl="3" algn="l">
              <a:lnSpc>
                <a:spcPct val="85000"/>
              </a:lnSpc>
              <a:spcBef>
                <a:spcPts val="0"/>
              </a:spcBef>
              <a:spcAft>
                <a:spcPts val="0"/>
              </a:spcAft>
              <a:buSzPts val="2800"/>
              <a:buNone/>
              <a:defRPr sz="2800"/>
            </a:lvl4pPr>
            <a:lvl5pPr lvl="4" algn="l">
              <a:lnSpc>
                <a:spcPct val="85000"/>
              </a:lnSpc>
              <a:spcBef>
                <a:spcPts val="0"/>
              </a:spcBef>
              <a:spcAft>
                <a:spcPts val="0"/>
              </a:spcAft>
              <a:buSzPts val="2800"/>
              <a:buNone/>
              <a:defRPr sz="2800"/>
            </a:lvl5pPr>
            <a:lvl6pPr lvl="5" algn="l">
              <a:lnSpc>
                <a:spcPct val="85000"/>
              </a:lnSpc>
              <a:spcBef>
                <a:spcPts val="0"/>
              </a:spcBef>
              <a:spcAft>
                <a:spcPts val="0"/>
              </a:spcAft>
              <a:buSzPts val="2800"/>
              <a:buNone/>
              <a:defRPr sz="2800"/>
            </a:lvl6pPr>
            <a:lvl7pPr lvl="6" algn="l">
              <a:lnSpc>
                <a:spcPct val="85000"/>
              </a:lnSpc>
              <a:spcBef>
                <a:spcPts val="0"/>
              </a:spcBef>
              <a:spcAft>
                <a:spcPts val="0"/>
              </a:spcAft>
              <a:buSzPts val="2800"/>
              <a:buNone/>
              <a:defRPr sz="2800"/>
            </a:lvl7pPr>
            <a:lvl8pPr lvl="7" algn="l">
              <a:lnSpc>
                <a:spcPct val="85000"/>
              </a:lnSpc>
              <a:spcBef>
                <a:spcPts val="0"/>
              </a:spcBef>
              <a:spcAft>
                <a:spcPts val="0"/>
              </a:spcAft>
              <a:buSzPts val="2800"/>
              <a:buNone/>
              <a:defRPr sz="2800"/>
            </a:lvl8pPr>
            <a:lvl9pPr lvl="8" algn="l">
              <a:lnSpc>
                <a:spcPct val="85000"/>
              </a:lnSpc>
              <a:spcBef>
                <a:spcPts val="0"/>
              </a:spcBef>
              <a:spcAft>
                <a:spcPts val="0"/>
              </a:spcAft>
              <a:buSzPts val="2800"/>
              <a:buNone/>
              <a:defRPr sz="2800"/>
            </a:lvl9pPr>
          </a:lstStyle>
          <a:p/>
        </p:txBody>
      </p:sp>
      <p:pic>
        <p:nvPicPr>
          <p:cNvPr id="1224" name="Google Shape;1224;p113"/>
          <p:cNvPicPr preferRelativeResize="0"/>
          <p:nvPr/>
        </p:nvPicPr>
        <p:blipFill rotWithShape="1">
          <a:blip r:embed="rId2">
            <a:alphaModFix/>
          </a:blip>
          <a:srcRect b="0" l="0" r="0" t="0"/>
          <a:stretch/>
        </p:blipFill>
        <p:spPr>
          <a:xfrm>
            <a:off x="288350" y="4807136"/>
            <a:ext cx="956736" cy="225119"/>
          </a:xfrm>
          <a:prstGeom prst="rect">
            <a:avLst/>
          </a:prstGeom>
          <a:noFill/>
          <a:ln>
            <a:noFill/>
          </a:ln>
        </p:spPr>
      </p:pic>
      <p:sp>
        <p:nvSpPr>
          <p:cNvPr id="1225" name="Google Shape;1225;p113"/>
          <p:cNvSpPr txBox="1"/>
          <p:nvPr/>
        </p:nvSpPr>
        <p:spPr>
          <a:xfrm>
            <a:off x="6043550" y="4713771"/>
            <a:ext cx="2676600" cy="2925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rgbClr val="000000"/>
              </a:buClr>
              <a:buSzPts val="700"/>
              <a:buFont typeface="Arial"/>
              <a:buNone/>
            </a:pPr>
            <a:r>
              <a:rPr b="0" i="0" lang="en" sz="700" u="none" cap="none" strike="noStrike">
                <a:solidFill>
                  <a:schemeClr val="accent4"/>
                </a:solidFill>
                <a:latin typeface="Arial"/>
                <a:ea typeface="Arial"/>
                <a:cs typeface="Arial"/>
                <a:sym typeface="Arial"/>
              </a:rPr>
              <a:t>Copyright © 2024, Collibra. All rights reserved.</a:t>
            </a:r>
            <a:endParaRPr b="0" i="0" sz="1400" u="none" cap="none" strike="noStrike">
              <a:solidFill>
                <a:schemeClr val="accent4"/>
              </a:solidFill>
              <a:latin typeface="Arial"/>
              <a:ea typeface="Arial"/>
              <a:cs typeface="Arial"/>
              <a:sym typeface="Arial"/>
            </a:endParaRPr>
          </a:p>
        </p:txBody>
      </p:sp>
      <p:sp>
        <p:nvSpPr>
          <p:cNvPr id="1226" name="Google Shape;1226;p113"/>
          <p:cNvSpPr txBox="1"/>
          <p:nvPr>
            <p:ph idx="12" type="sldNum"/>
          </p:nvPr>
        </p:nvSpPr>
        <p:spPr>
          <a:xfrm>
            <a:off x="8320058" y="4663221"/>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1227" name="Google Shape;1227;p113"/>
          <p:cNvSpPr txBox="1"/>
          <p:nvPr>
            <p:ph idx="1" type="subTitle"/>
          </p:nvPr>
        </p:nvSpPr>
        <p:spPr>
          <a:xfrm>
            <a:off x="389175" y="674125"/>
            <a:ext cx="8330700" cy="3423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accent2"/>
              </a:buClr>
              <a:buSzPts val="1400"/>
              <a:buNone/>
              <a:defRPr>
                <a:solidFill>
                  <a:schemeClr val="accent2"/>
                </a:solidFill>
              </a:defRPr>
            </a:lvl1pPr>
            <a:lvl2pPr lvl="1" algn="l">
              <a:lnSpc>
                <a:spcPct val="100000"/>
              </a:lnSpc>
              <a:spcBef>
                <a:spcPts val="0"/>
              </a:spcBef>
              <a:spcAft>
                <a:spcPts val="0"/>
              </a:spcAft>
              <a:buClr>
                <a:schemeClr val="accent2"/>
              </a:buClr>
              <a:buSzPts val="1100"/>
              <a:buNone/>
              <a:defRPr>
                <a:solidFill>
                  <a:schemeClr val="accent2"/>
                </a:solidFill>
              </a:defRPr>
            </a:lvl2pPr>
            <a:lvl3pPr lvl="2" algn="l">
              <a:lnSpc>
                <a:spcPct val="100000"/>
              </a:lnSpc>
              <a:spcBef>
                <a:spcPts val="0"/>
              </a:spcBef>
              <a:spcAft>
                <a:spcPts val="0"/>
              </a:spcAft>
              <a:buClr>
                <a:schemeClr val="accent2"/>
              </a:buClr>
              <a:buSzPts val="1200"/>
              <a:buNone/>
              <a:defRPr>
                <a:solidFill>
                  <a:schemeClr val="accent2"/>
                </a:solidFill>
              </a:defRPr>
            </a:lvl3pPr>
            <a:lvl4pPr lvl="3" algn="l">
              <a:lnSpc>
                <a:spcPct val="100000"/>
              </a:lnSpc>
              <a:spcBef>
                <a:spcPts val="0"/>
              </a:spcBef>
              <a:spcAft>
                <a:spcPts val="0"/>
              </a:spcAft>
              <a:buClr>
                <a:schemeClr val="accent2"/>
              </a:buClr>
              <a:buSzPts val="1800"/>
              <a:buNone/>
              <a:defRPr>
                <a:solidFill>
                  <a:schemeClr val="accent2"/>
                </a:solidFill>
              </a:defRPr>
            </a:lvl4pPr>
            <a:lvl5pPr lvl="4" algn="l">
              <a:lnSpc>
                <a:spcPct val="100000"/>
              </a:lnSpc>
              <a:spcBef>
                <a:spcPts val="0"/>
              </a:spcBef>
              <a:spcAft>
                <a:spcPts val="0"/>
              </a:spcAft>
              <a:buClr>
                <a:schemeClr val="accent2"/>
              </a:buClr>
              <a:buSzPts val="1600"/>
              <a:buNone/>
              <a:defRPr>
                <a:solidFill>
                  <a:schemeClr val="accent2"/>
                </a:solidFill>
              </a:defRPr>
            </a:lvl5pPr>
            <a:lvl6pPr lvl="5" algn="l">
              <a:lnSpc>
                <a:spcPct val="100000"/>
              </a:lnSpc>
              <a:spcBef>
                <a:spcPts val="0"/>
              </a:spcBef>
              <a:spcAft>
                <a:spcPts val="0"/>
              </a:spcAft>
              <a:buClr>
                <a:schemeClr val="accent2"/>
              </a:buClr>
              <a:buSzPts val="1400"/>
              <a:buNone/>
              <a:defRPr>
                <a:solidFill>
                  <a:schemeClr val="accent2"/>
                </a:solidFill>
              </a:defRPr>
            </a:lvl6pPr>
            <a:lvl7pPr lvl="6" algn="l">
              <a:lnSpc>
                <a:spcPct val="100000"/>
              </a:lnSpc>
              <a:spcBef>
                <a:spcPts val="0"/>
              </a:spcBef>
              <a:spcAft>
                <a:spcPts val="0"/>
              </a:spcAft>
              <a:buClr>
                <a:schemeClr val="accent2"/>
              </a:buClr>
              <a:buSzPts val="1200"/>
              <a:buNone/>
              <a:defRPr>
                <a:solidFill>
                  <a:schemeClr val="accent2"/>
                </a:solidFill>
              </a:defRPr>
            </a:lvl7pPr>
            <a:lvl8pPr lvl="7" algn="l">
              <a:lnSpc>
                <a:spcPct val="100000"/>
              </a:lnSpc>
              <a:spcBef>
                <a:spcPts val="0"/>
              </a:spcBef>
              <a:spcAft>
                <a:spcPts val="0"/>
              </a:spcAft>
              <a:buClr>
                <a:schemeClr val="accent2"/>
              </a:buClr>
              <a:buSzPts val="1000"/>
              <a:buNone/>
              <a:defRPr>
                <a:solidFill>
                  <a:schemeClr val="accent2"/>
                </a:solidFill>
              </a:defRPr>
            </a:lvl8pPr>
            <a:lvl9pPr lvl="8" algn="l">
              <a:lnSpc>
                <a:spcPct val="100000"/>
              </a:lnSpc>
              <a:spcBef>
                <a:spcPts val="0"/>
              </a:spcBef>
              <a:spcAft>
                <a:spcPts val="0"/>
              </a:spcAft>
              <a:buClr>
                <a:schemeClr val="accent2"/>
              </a:buClr>
              <a:buSzPts val="700"/>
              <a:buNone/>
              <a:defRPr>
                <a:solidFill>
                  <a:schemeClr val="accent2"/>
                </a:solidFill>
              </a:defRPr>
            </a:lvl9pPr>
          </a:lstStyle>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1/3 Light Forest">
  <p:cSld name="TITLE_AND_BODY_1_1_3_1">
    <p:bg>
      <p:bgPr>
        <a:solidFill>
          <a:schemeClr val="lt1"/>
        </a:solidFill>
      </p:bgPr>
    </p:bg>
    <p:spTree>
      <p:nvGrpSpPr>
        <p:cNvPr id="1228" name="Shape 1228"/>
        <p:cNvGrpSpPr/>
        <p:nvPr/>
      </p:nvGrpSpPr>
      <p:grpSpPr>
        <a:xfrm>
          <a:off x="0" y="0"/>
          <a:ext cx="0" cy="0"/>
          <a:chOff x="0" y="0"/>
          <a:chExt cx="0" cy="0"/>
        </a:xfrm>
      </p:grpSpPr>
      <p:sp>
        <p:nvSpPr>
          <p:cNvPr id="1229" name="Google Shape;1229;p114"/>
          <p:cNvSpPr/>
          <p:nvPr/>
        </p:nvSpPr>
        <p:spPr>
          <a:xfrm>
            <a:off x="0" y="0"/>
            <a:ext cx="3045600" cy="5143500"/>
          </a:xfrm>
          <a:prstGeom prst="rect">
            <a:avLst/>
          </a:prstGeom>
          <a:solidFill>
            <a:srgbClr val="B7D8D1"/>
          </a:solidFill>
          <a:ln>
            <a:noFill/>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230" name="Google Shape;1230;p114"/>
          <p:cNvSpPr txBox="1"/>
          <p:nvPr>
            <p:ph idx="12" type="sldNum"/>
          </p:nvPr>
        </p:nvSpPr>
        <p:spPr>
          <a:xfrm>
            <a:off x="8320058" y="4663221"/>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1231" name="Google Shape;1231;p114"/>
          <p:cNvSpPr txBox="1"/>
          <p:nvPr/>
        </p:nvSpPr>
        <p:spPr>
          <a:xfrm>
            <a:off x="6043550" y="4713771"/>
            <a:ext cx="2676600" cy="2925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rgbClr val="000000"/>
              </a:buClr>
              <a:buSzPts val="700"/>
              <a:buFont typeface="Arial"/>
              <a:buNone/>
            </a:pPr>
            <a:r>
              <a:rPr b="0" i="0" lang="en" sz="700" u="none" cap="none" strike="noStrike">
                <a:solidFill>
                  <a:schemeClr val="accent4"/>
                </a:solidFill>
                <a:latin typeface="Arial"/>
                <a:ea typeface="Arial"/>
                <a:cs typeface="Arial"/>
                <a:sym typeface="Arial"/>
              </a:rPr>
              <a:t>Copyright © 2024, Collibra. All rights reserved.</a:t>
            </a:r>
            <a:endParaRPr b="0" i="0" sz="1400" u="none" cap="none" strike="noStrike">
              <a:solidFill>
                <a:schemeClr val="accent4"/>
              </a:solidFill>
              <a:latin typeface="Arial"/>
              <a:ea typeface="Arial"/>
              <a:cs typeface="Arial"/>
              <a:sym typeface="Arial"/>
            </a:endParaRPr>
          </a:p>
        </p:txBody>
      </p:sp>
      <p:sp>
        <p:nvSpPr>
          <p:cNvPr id="1232" name="Google Shape;1232;p114"/>
          <p:cNvSpPr txBox="1"/>
          <p:nvPr>
            <p:ph type="title"/>
          </p:nvPr>
        </p:nvSpPr>
        <p:spPr>
          <a:xfrm>
            <a:off x="331125" y="271325"/>
            <a:ext cx="8388900" cy="4383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SzPts val="2800"/>
              <a:buNone/>
              <a:defRPr sz="2800"/>
            </a:lvl1pPr>
            <a:lvl2pPr lvl="1" algn="l">
              <a:lnSpc>
                <a:spcPct val="85000"/>
              </a:lnSpc>
              <a:spcBef>
                <a:spcPts val="0"/>
              </a:spcBef>
              <a:spcAft>
                <a:spcPts val="0"/>
              </a:spcAft>
              <a:buSzPts val="2800"/>
              <a:buNone/>
              <a:defRPr sz="2800"/>
            </a:lvl2pPr>
            <a:lvl3pPr lvl="2" algn="l">
              <a:lnSpc>
                <a:spcPct val="85000"/>
              </a:lnSpc>
              <a:spcBef>
                <a:spcPts val="0"/>
              </a:spcBef>
              <a:spcAft>
                <a:spcPts val="0"/>
              </a:spcAft>
              <a:buSzPts val="2800"/>
              <a:buNone/>
              <a:defRPr sz="2800"/>
            </a:lvl3pPr>
            <a:lvl4pPr lvl="3" algn="l">
              <a:lnSpc>
                <a:spcPct val="85000"/>
              </a:lnSpc>
              <a:spcBef>
                <a:spcPts val="0"/>
              </a:spcBef>
              <a:spcAft>
                <a:spcPts val="0"/>
              </a:spcAft>
              <a:buSzPts val="2800"/>
              <a:buNone/>
              <a:defRPr sz="2800"/>
            </a:lvl4pPr>
            <a:lvl5pPr lvl="4" algn="l">
              <a:lnSpc>
                <a:spcPct val="85000"/>
              </a:lnSpc>
              <a:spcBef>
                <a:spcPts val="0"/>
              </a:spcBef>
              <a:spcAft>
                <a:spcPts val="0"/>
              </a:spcAft>
              <a:buSzPts val="2800"/>
              <a:buNone/>
              <a:defRPr sz="2800"/>
            </a:lvl5pPr>
            <a:lvl6pPr lvl="5" algn="l">
              <a:lnSpc>
                <a:spcPct val="85000"/>
              </a:lnSpc>
              <a:spcBef>
                <a:spcPts val="0"/>
              </a:spcBef>
              <a:spcAft>
                <a:spcPts val="0"/>
              </a:spcAft>
              <a:buSzPts val="2800"/>
              <a:buNone/>
              <a:defRPr sz="2800"/>
            </a:lvl6pPr>
            <a:lvl7pPr lvl="6" algn="l">
              <a:lnSpc>
                <a:spcPct val="85000"/>
              </a:lnSpc>
              <a:spcBef>
                <a:spcPts val="0"/>
              </a:spcBef>
              <a:spcAft>
                <a:spcPts val="0"/>
              </a:spcAft>
              <a:buSzPts val="2800"/>
              <a:buNone/>
              <a:defRPr sz="2800"/>
            </a:lvl7pPr>
            <a:lvl8pPr lvl="7" algn="l">
              <a:lnSpc>
                <a:spcPct val="85000"/>
              </a:lnSpc>
              <a:spcBef>
                <a:spcPts val="0"/>
              </a:spcBef>
              <a:spcAft>
                <a:spcPts val="0"/>
              </a:spcAft>
              <a:buSzPts val="2800"/>
              <a:buNone/>
              <a:defRPr sz="2800"/>
            </a:lvl8pPr>
            <a:lvl9pPr lvl="8" algn="l">
              <a:lnSpc>
                <a:spcPct val="85000"/>
              </a:lnSpc>
              <a:spcBef>
                <a:spcPts val="0"/>
              </a:spcBef>
              <a:spcAft>
                <a:spcPts val="0"/>
              </a:spcAft>
              <a:buSzPts val="2800"/>
              <a:buNone/>
              <a:defRPr sz="2800"/>
            </a:lvl9pPr>
          </a:lstStyle>
          <a:p/>
        </p:txBody>
      </p:sp>
      <p:pic>
        <p:nvPicPr>
          <p:cNvPr id="1233" name="Google Shape;1233;p114"/>
          <p:cNvPicPr preferRelativeResize="0"/>
          <p:nvPr/>
        </p:nvPicPr>
        <p:blipFill rotWithShape="1">
          <a:blip r:embed="rId2">
            <a:alphaModFix/>
          </a:blip>
          <a:srcRect b="5132" l="0" r="0" t="5132"/>
          <a:stretch/>
        </p:blipFill>
        <p:spPr>
          <a:xfrm>
            <a:off x="253809" y="4780026"/>
            <a:ext cx="1028961" cy="242480"/>
          </a:xfrm>
          <a:prstGeom prst="rect">
            <a:avLst/>
          </a:prstGeom>
          <a:noFill/>
          <a:ln>
            <a:noFill/>
          </a:ln>
        </p:spPr>
      </p:pic>
    </p:spTree>
  </p:cSld>
  <p:clrMapOvr>
    <a:masterClrMapping/>
  </p:clrMapOvr>
  <p:extLst>
    <p:ext uri="{DCECCB84-F9BA-43D5-87BE-67443E8EF086}">
      <p15:sldGuideLst>
        <p15:guide id="1" pos="216">
          <p15:clr>
            <a:srgbClr val="FA7B17"/>
          </p15:clr>
        </p15:guide>
      </p15:sldGuideLst>
    </p:ext>
  </p:extLst>
</p:sldLayout>
</file>

<file path=ppt/slideLayouts/slideLayout1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Icon Layout 3 up">
  <p:cSld name="TITLE_AND_BODY_1_1_1_3_2">
    <p:bg>
      <p:bgPr>
        <a:solidFill>
          <a:schemeClr val="lt1"/>
        </a:solidFill>
      </p:bgPr>
    </p:bg>
    <p:spTree>
      <p:nvGrpSpPr>
        <p:cNvPr id="1234" name="Shape 1234"/>
        <p:cNvGrpSpPr/>
        <p:nvPr/>
      </p:nvGrpSpPr>
      <p:grpSpPr>
        <a:xfrm>
          <a:off x="0" y="0"/>
          <a:ext cx="0" cy="0"/>
          <a:chOff x="0" y="0"/>
          <a:chExt cx="0" cy="0"/>
        </a:xfrm>
      </p:grpSpPr>
      <p:sp>
        <p:nvSpPr>
          <p:cNvPr id="1235" name="Google Shape;1235;p115"/>
          <p:cNvSpPr txBox="1"/>
          <p:nvPr>
            <p:ph idx="12" type="sldNum"/>
          </p:nvPr>
        </p:nvSpPr>
        <p:spPr>
          <a:xfrm>
            <a:off x="8320058" y="4663221"/>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1236" name="Google Shape;1236;p115"/>
          <p:cNvPicPr preferRelativeResize="0"/>
          <p:nvPr/>
        </p:nvPicPr>
        <p:blipFill rotWithShape="1">
          <a:blip r:embed="rId2">
            <a:alphaModFix/>
          </a:blip>
          <a:srcRect b="0" l="0" r="0" t="0"/>
          <a:stretch/>
        </p:blipFill>
        <p:spPr>
          <a:xfrm>
            <a:off x="288350" y="4807136"/>
            <a:ext cx="956736" cy="225119"/>
          </a:xfrm>
          <a:prstGeom prst="rect">
            <a:avLst/>
          </a:prstGeom>
          <a:noFill/>
          <a:ln>
            <a:noFill/>
          </a:ln>
        </p:spPr>
      </p:pic>
      <p:sp>
        <p:nvSpPr>
          <p:cNvPr id="1237" name="Google Shape;1237;p115"/>
          <p:cNvSpPr txBox="1"/>
          <p:nvPr/>
        </p:nvSpPr>
        <p:spPr>
          <a:xfrm>
            <a:off x="6043550" y="4713771"/>
            <a:ext cx="2676600" cy="2925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rgbClr val="000000"/>
              </a:buClr>
              <a:buSzPts val="700"/>
              <a:buFont typeface="Arial"/>
              <a:buNone/>
            </a:pPr>
            <a:r>
              <a:rPr b="0" i="0" lang="en" sz="700" u="none" cap="none" strike="noStrike">
                <a:solidFill>
                  <a:schemeClr val="accent4"/>
                </a:solidFill>
                <a:latin typeface="Arial"/>
                <a:ea typeface="Arial"/>
                <a:cs typeface="Arial"/>
                <a:sym typeface="Arial"/>
              </a:rPr>
              <a:t>Copyright © 2024, Collibra. All rights reserved.</a:t>
            </a:r>
            <a:endParaRPr b="0" i="0" sz="1400" u="none" cap="none" strike="noStrike">
              <a:solidFill>
                <a:schemeClr val="accent4"/>
              </a:solidFill>
              <a:latin typeface="Arial"/>
              <a:ea typeface="Arial"/>
              <a:cs typeface="Arial"/>
              <a:sym typeface="Arial"/>
            </a:endParaRPr>
          </a:p>
        </p:txBody>
      </p:sp>
      <p:sp>
        <p:nvSpPr>
          <p:cNvPr id="1238" name="Google Shape;1238;p115"/>
          <p:cNvSpPr txBox="1"/>
          <p:nvPr>
            <p:ph type="title"/>
          </p:nvPr>
        </p:nvSpPr>
        <p:spPr>
          <a:xfrm>
            <a:off x="331125" y="271325"/>
            <a:ext cx="8388900" cy="4383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SzPts val="2800"/>
              <a:buNone/>
              <a:defRPr sz="2800"/>
            </a:lvl1pPr>
            <a:lvl2pPr lvl="1" algn="l">
              <a:lnSpc>
                <a:spcPct val="85000"/>
              </a:lnSpc>
              <a:spcBef>
                <a:spcPts val="0"/>
              </a:spcBef>
              <a:spcAft>
                <a:spcPts val="0"/>
              </a:spcAft>
              <a:buSzPts val="2800"/>
              <a:buNone/>
              <a:defRPr sz="2800"/>
            </a:lvl2pPr>
            <a:lvl3pPr lvl="2" algn="l">
              <a:lnSpc>
                <a:spcPct val="85000"/>
              </a:lnSpc>
              <a:spcBef>
                <a:spcPts val="0"/>
              </a:spcBef>
              <a:spcAft>
                <a:spcPts val="0"/>
              </a:spcAft>
              <a:buSzPts val="2800"/>
              <a:buNone/>
              <a:defRPr sz="2800"/>
            </a:lvl3pPr>
            <a:lvl4pPr lvl="3" algn="l">
              <a:lnSpc>
                <a:spcPct val="85000"/>
              </a:lnSpc>
              <a:spcBef>
                <a:spcPts val="0"/>
              </a:spcBef>
              <a:spcAft>
                <a:spcPts val="0"/>
              </a:spcAft>
              <a:buSzPts val="2800"/>
              <a:buNone/>
              <a:defRPr sz="2800"/>
            </a:lvl4pPr>
            <a:lvl5pPr lvl="4" algn="l">
              <a:lnSpc>
                <a:spcPct val="85000"/>
              </a:lnSpc>
              <a:spcBef>
                <a:spcPts val="0"/>
              </a:spcBef>
              <a:spcAft>
                <a:spcPts val="0"/>
              </a:spcAft>
              <a:buSzPts val="2800"/>
              <a:buNone/>
              <a:defRPr sz="2800"/>
            </a:lvl5pPr>
            <a:lvl6pPr lvl="5" algn="l">
              <a:lnSpc>
                <a:spcPct val="85000"/>
              </a:lnSpc>
              <a:spcBef>
                <a:spcPts val="0"/>
              </a:spcBef>
              <a:spcAft>
                <a:spcPts val="0"/>
              </a:spcAft>
              <a:buSzPts val="2800"/>
              <a:buNone/>
              <a:defRPr sz="2800"/>
            </a:lvl6pPr>
            <a:lvl7pPr lvl="6" algn="l">
              <a:lnSpc>
                <a:spcPct val="85000"/>
              </a:lnSpc>
              <a:spcBef>
                <a:spcPts val="0"/>
              </a:spcBef>
              <a:spcAft>
                <a:spcPts val="0"/>
              </a:spcAft>
              <a:buSzPts val="2800"/>
              <a:buNone/>
              <a:defRPr sz="2800"/>
            </a:lvl7pPr>
            <a:lvl8pPr lvl="7" algn="l">
              <a:lnSpc>
                <a:spcPct val="85000"/>
              </a:lnSpc>
              <a:spcBef>
                <a:spcPts val="0"/>
              </a:spcBef>
              <a:spcAft>
                <a:spcPts val="0"/>
              </a:spcAft>
              <a:buSzPts val="2800"/>
              <a:buNone/>
              <a:defRPr sz="2800"/>
            </a:lvl8pPr>
            <a:lvl9pPr lvl="8" algn="l">
              <a:lnSpc>
                <a:spcPct val="85000"/>
              </a:lnSpc>
              <a:spcBef>
                <a:spcPts val="0"/>
              </a:spcBef>
              <a:spcAft>
                <a:spcPts val="0"/>
              </a:spcAft>
              <a:buSzPts val="2800"/>
              <a:buNone/>
              <a:defRPr sz="2800"/>
            </a:lvl9pPr>
          </a:lstStyle>
          <a:p/>
        </p:txBody>
      </p:sp>
      <p:sp>
        <p:nvSpPr>
          <p:cNvPr id="1239" name="Google Shape;1239;p115"/>
          <p:cNvSpPr/>
          <p:nvPr>
            <p:ph idx="2" type="pic"/>
          </p:nvPr>
        </p:nvSpPr>
        <p:spPr>
          <a:xfrm>
            <a:off x="605575" y="1379375"/>
            <a:ext cx="479700" cy="441900"/>
          </a:xfrm>
          <a:prstGeom prst="rect">
            <a:avLst/>
          </a:prstGeom>
          <a:noFill/>
          <a:ln>
            <a:noFill/>
          </a:ln>
        </p:spPr>
      </p:sp>
      <p:sp>
        <p:nvSpPr>
          <p:cNvPr id="1240" name="Google Shape;1240;p115"/>
          <p:cNvSpPr/>
          <p:nvPr>
            <p:ph idx="3" type="pic"/>
          </p:nvPr>
        </p:nvSpPr>
        <p:spPr>
          <a:xfrm>
            <a:off x="3429858" y="1378458"/>
            <a:ext cx="479700" cy="441900"/>
          </a:xfrm>
          <a:prstGeom prst="rect">
            <a:avLst/>
          </a:prstGeom>
          <a:noFill/>
          <a:ln>
            <a:noFill/>
          </a:ln>
        </p:spPr>
      </p:sp>
      <p:sp>
        <p:nvSpPr>
          <p:cNvPr id="1241" name="Google Shape;1241;p115"/>
          <p:cNvSpPr/>
          <p:nvPr>
            <p:ph idx="4" type="pic"/>
          </p:nvPr>
        </p:nvSpPr>
        <p:spPr>
          <a:xfrm>
            <a:off x="6214903" y="1378458"/>
            <a:ext cx="479700" cy="441900"/>
          </a:xfrm>
          <a:prstGeom prst="rect">
            <a:avLst/>
          </a:prstGeom>
          <a:noFill/>
          <a:ln>
            <a:noFill/>
          </a:ln>
        </p:spPr>
      </p:sp>
    </p:spTree>
  </p:cSld>
  <p:clrMapOvr>
    <a:masterClrMapping/>
  </p:clrMapOvr>
</p:sldLayout>
</file>

<file path=ppt/slideLayouts/slideLayout1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Image Content Layout  1">
  <p:cSld name="TITLE_AND_BODY_2_4_1">
    <p:bg>
      <p:bgPr>
        <a:solidFill>
          <a:schemeClr val="lt1"/>
        </a:solidFill>
      </p:bgPr>
    </p:bg>
    <p:spTree>
      <p:nvGrpSpPr>
        <p:cNvPr id="1242" name="Shape 1242"/>
        <p:cNvGrpSpPr/>
        <p:nvPr/>
      </p:nvGrpSpPr>
      <p:grpSpPr>
        <a:xfrm>
          <a:off x="0" y="0"/>
          <a:ext cx="0" cy="0"/>
          <a:chOff x="0" y="0"/>
          <a:chExt cx="0" cy="0"/>
        </a:xfrm>
      </p:grpSpPr>
      <p:sp>
        <p:nvSpPr>
          <p:cNvPr id="1243" name="Google Shape;1243;p116"/>
          <p:cNvSpPr/>
          <p:nvPr/>
        </p:nvSpPr>
        <p:spPr>
          <a:xfrm>
            <a:off x="8356011" y="3322245"/>
            <a:ext cx="1176600" cy="1176300"/>
          </a:xfrm>
          <a:prstGeom prst="ellipse">
            <a:avLst/>
          </a:prstGeom>
          <a:noFill/>
          <a:ln cap="rnd" cmpd="sng" w="25400">
            <a:solidFill>
              <a:srgbClr val="B6D8D1"/>
            </a:solidFill>
            <a:prstDash val="dot"/>
            <a:round/>
            <a:headEnd len="sm" w="sm" type="none"/>
            <a:tailEnd len="sm" w="sm" type="none"/>
          </a:ln>
        </p:spPr>
        <p:txBody>
          <a:bodyPr anchorCtr="0" anchor="ctr" bIns="25700" lIns="51450" spcFirstLastPara="1" rIns="51450" wrap="square" tIns="2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FFFFFF"/>
              </a:solidFill>
              <a:latin typeface="Arial"/>
              <a:ea typeface="Arial"/>
              <a:cs typeface="Arial"/>
              <a:sym typeface="Arial"/>
            </a:endParaRPr>
          </a:p>
        </p:txBody>
      </p:sp>
      <p:sp>
        <p:nvSpPr>
          <p:cNvPr id="1244" name="Google Shape;1244;p116"/>
          <p:cNvSpPr/>
          <p:nvPr/>
        </p:nvSpPr>
        <p:spPr>
          <a:xfrm>
            <a:off x="6183774" y="-833875"/>
            <a:ext cx="2222100" cy="2221800"/>
          </a:xfrm>
          <a:prstGeom prst="ellipse">
            <a:avLst/>
          </a:prstGeom>
          <a:noFill/>
          <a:ln cap="rnd" cmpd="sng" w="25400">
            <a:solidFill>
              <a:srgbClr val="03755F"/>
            </a:solidFill>
            <a:prstDash val="dot"/>
            <a:round/>
            <a:headEnd len="sm" w="sm" type="none"/>
            <a:tailEnd len="sm" w="sm" type="none"/>
          </a:ln>
        </p:spPr>
        <p:txBody>
          <a:bodyPr anchorCtr="0" anchor="ctr" bIns="25700" lIns="51450" spcFirstLastPara="1" rIns="51450" wrap="square" tIns="2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FFFFFF"/>
              </a:solidFill>
              <a:latin typeface="Arial"/>
              <a:ea typeface="Arial"/>
              <a:cs typeface="Arial"/>
              <a:sym typeface="Arial"/>
            </a:endParaRPr>
          </a:p>
        </p:txBody>
      </p:sp>
      <p:pic>
        <p:nvPicPr>
          <p:cNvPr id="1245" name="Google Shape;1245;p116"/>
          <p:cNvPicPr preferRelativeResize="0"/>
          <p:nvPr/>
        </p:nvPicPr>
        <p:blipFill rotWithShape="1">
          <a:blip r:embed="rId2">
            <a:alphaModFix/>
          </a:blip>
          <a:srcRect b="0" l="0" r="0" t="0"/>
          <a:stretch/>
        </p:blipFill>
        <p:spPr>
          <a:xfrm>
            <a:off x="288350" y="4807136"/>
            <a:ext cx="956736" cy="225119"/>
          </a:xfrm>
          <a:prstGeom prst="rect">
            <a:avLst/>
          </a:prstGeom>
          <a:noFill/>
          <a:ln>
            <a:noFill/>
          </a:ln>
        </p:spPr>
      </p:pic>
      <p:sp>
        <p:nvSpPr>
          <p:cNvPr id="1246" name="Google Shape;1246;p116"/>
          <p:cNvSpPr txBox="1"/>
          <p:nvPr>
            <p:ph idx="12" type="sldNum"/>
          </p:nvPr>
        </p:nvSpPr>
        <p:spPr>
          <a:xfrm>
            <a:off x="8320058" y="4663221"/>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1247" name="Google Shape;1247;p116"/>
          <p:cNvSpPr txBox="1"/>
          <p:nvPr/>
        </p:nvSpPr>
        <p:spPr>
          <a:xfrm>
            <a:off x="6043550" y="4713771"/>
            <a:ext cx="2676600" cy="2925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rgbClr val="000000"/>
              </a:buClr>
              <a:buSzPts val="700"/>
              <a:buFont typeface="Arial"/>
              <a:buNone/>
            </a:pPr>
            <a:r>
              <a:rPr b="0" i="0" lang="en" sz="700" u="none" cap="none" strike="noStrike">
                <a:solidFill>
                  <a:schemeClr val="accent4"/>
                </a:solidFill>
                <a:latin typeface="Arial"/>
                <a:ea typeface="Arial"/>
                <a:cs typeface="Arial"/>
                <a:sym typeface="Arial"/>
              </a:rPr>
              <a:t>Copyright © 2024, Collibra. All rights reserved.</a:t>
            </a:r>
            <a:endParaRPr b="0" i="0" sz="1400" u="none" cap="none" strike="noStrike">
              <a:solidFill>
                <a:schemeClr val="accent4"/>
              </a:solidFill>
              <a:latin typeface="Arial"/>
              <a:ea typeface="Arial"/>
              <a:cs typeface="Arial"/>
              <a:sym typeface="Arial"/>
            </a:endParaRPr>
          </a:p>
        </p:txBody>
      </p:sp>
      <p:sp>
        <p:nvSpPr>
          <p:cNvPr id="1248" name="Google Shape;1248;p116"/>
          <p:cNvSpPr txBox="1"/>
          <p:nvPr>
            <p:ph type="title"/>
          </p:nvPr>
        </p:nvSpPr>
        <p:spPr>
          <a:xfrm>
            <a:off x="331125" y="271325"/>
            <a:ext cx="5424600" cy="4383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SzPts val="2800"/>
              <a:buNone/>
              <a:defRPr sz="2800"/>
            </a:lvl1pPr>
            <a:lvl2pPr lvl="1" algn="l">
              <a:lnSpc>
                <a:spcPct val="85000"/>
              </a:lnSpc>
              <a:spcBef>
                <a:spcPts val="0"/>
              </a:spcBef>
              <a:spcAft>
                <a:spcPts val="0"/>
              </a:spcAft>
              <a:buSzPts val="2800"/>
              <a:buNone/>
              <a:defRPr sz="2800"/>
            </a:lvl2pPr>
            <a:lvl3pPr lvl="2" algn="l">
              <a:lnSpc>
                <a:spcPct val="85000"/>
              </a:lnSpc>
              <a:spcBef>
                <a:spcPts val="0"/>
              </a:spcBef>
              <a:spcAft>
                <a:spcPts val="0"/>
              </a:spcAft>
              <a:buSzPts val="2800"/>
              <a:buNone/>
              <a:defRPr sz="2800"/>
            </a:lvl3pPr>
            <a:lvl4pPr lvl="3" algn="l">
              <a:lnSpc>
                <a:spcPct val="85000"/>
              </a:lnSpc>
              <a:spcBef>
                <a:spcPts val="0"/>
              </a:spcBef>
              <a:spcAft>
                <a:spcPts val="0"/>
              </a:spcAft>
              <a:buSzPts val="2800"/>
              <a:buNone/>
              <a:defRPr sz="2800"/>
            </a:lvl4pPr>
            <a:lvl5pPr lvl="4" algn="l">
              <a:lnSpc>
                <a:spcPct val="85000"/>
              </a:lnSpc>
              <a:spcBef>
                <a:spcPts val="0"/>
              </a:spcBef>
              <a:spcAft>
                <a:spcPts val="0"/>
              </a:spcAft>
              <a:buSzPts val="2800"/>
              <a:buNone/>
              <a:defRPr sz="2800"/>
            </a:lvl5pPr>
            <a:lvl6pPr lvl="5" algn="l">
              <a:lnSpc>
                <a:spcPct val="85000"/>
              </a:lnSpc>
              <a:spcBef>
                <a:spcPts val="0"/>
              </a:spcBef>
              <a:spcAft>
                <a:spcPts val="0"/>
              </a:spcAft>
              <a:buSzPts val="2800"/>
              <a:buNone/>
              <a:defRPr sz="2800"/>
            </a:lvl6pPr>
            <a:lvl7pPr lvl="6" algn="l">
              <a:lnSpc>
                <a:spcPct val="85000"/>
              </a:lnSpc>
              <a:spcBef>
                <a:spcPts val="0"/>
              </a:spcBef>
              <a:spcAft>
                <a:spcPts val="0"/>
              </a:spcAft>
              <a:buSzPts val="2800"/>
              <a:buNone/>
              <a:defRPr sz="2800"/>
            </a:lvl7pPr>
            <a:lvl8pPr lvl="7" algn="l">
              <a:lnSpc>
                <a:spcPct val="85000"/>
              </a:lnSpc>
              <a:spcBef>
                <a:spcPts val="0"/>
              </a:spcBef>
              <a:spcAft>
                <a:spcPts val="0"/>
              </a:spcAft>
              <a:buSzPts val="2800"/>
              <a:buNone/>
              <a:defRPr sz="2800"/>
            </a:lvl8pPr>
            <a:lvl9pPr lvl="8" algn="l">
              <a:lnSpc>
                <a:spcPct val="85000"/>
              </a:lnSpc>
              <a:spcBef>
                <a:spcPts val="0"/>
              </a:spcBef>
              <a:spcAft>
                <a:spcPts val="0"/>
              </a:spcAft>
              <a:buSzPts val="2800"/>
              <a:buNone/>
              <a:defRPr sz="2800"/>
            </a:lvl9pPr>
          </a:lstStyle>
          <a:p/>
        </p:txBody>
      </p:sp>
      <p:sp>
        <p:nvSpPr>
          <p:cNvPr id="1249" name="Google Shape;1249;p116"/>
          <p:cNvSpPr/>
          <p:nvPr>
            <p:ph idx="2" type="pic"/>
          </p:nvPr>
        </p:nvSpPr>
        <p:spPr>
          <a:xfrm>
            <a:off x="5313260" y="709631"/>
            <a:ext cx="3092100" cy="3092100"/>
          </a:xfrm>
          <a:prstGeom prst="ellipse">
            <a:avLst/>
          </a:prstGeom>
          <a:noFill/>
          <a:ln>
            <a:noFill/>
          </a:ln>
        </p:spPr>
      </p:sp>
    </p:spTree>
  </p:cSld>
  <p:clrMapOvr>
    <a:masterClrMapping/>
  </p:clrMapOvr>
</p:sldLayout>
</file>

<file path=ppt/slideLayouts/slideLayout1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1/3 Navy">
  <p:cSld name="TITLE_AND_BODY_1_1_3_1_1">
    <p:bg>
      <p:bgPr>
        <a:solidFill>
          <a:schemeClr val="lt1"/>
        </a:solidFill>
      </p:bgPr>
    </p:bg>
    <p:spTree>
      <p:nvGrpSpPr>
        <p:cNvPr id="1250" name="Shape 1250"/>
        <p:cNvGrpSpPr/>
        <p:nvPr/>
      </p:nvGrpSpPr>
      <p:grpSpPr>
        <a:xfrm>
          <a:off x="0" y="0"/>
          <a:ext cx="0" cy="0"/>
          <a:chOff x="0" y="0"/>
          <a:chExt cx="0" cy="0"/>
        </a:xfrm>
      </p:grpSpPr>
      <p:sp>
        <p:nvSpPr>
          <p:cNvPr id="1251" name="Google Shape;1251;p117"/>
          <p:cNvSpPr/>
          <p:nvPr/>
        </p:nvSpPr>
        <p:spPr>
          <a:xfrm>
            <a:off x="0" y="0"/>
            <a:ext cx="3045600" cy="5143500"/>
          </a:xfrm>
          <a:prstGeom prst="rect">
            <a:avLst/>
          </a:prstGeom>
          <a:solidFill>
            <a:schemeClr val="accent1"/>
          </a:solidFill>
          <a:ln>
            <a:noFill/>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252" name="Google Shape;1252;p117"/>
          <p:cNvSpPr txBox="1"/>
          <p:nvPr>
            <p:ph idx="12" type="sldNum"/>
          </p:nvPr>
        </p:nvSpPr>
        <p:spPr>
          <a:xfrm>
            <a:off x="8320058" y="4663221"/>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1253" name="Google Shape;1253;p117"/>
          <p:cNvSpPr txBox="1"/>
          <p:nvPr/>
        </p:nvSpPr>
        <p:spPr>
          <a:xfrm>
            <a:off x="6043550" y="4713771"/>
            <a:ext cx="2676600" cy="2925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rgbClr val="000000"/>
              </a:buClr>
              <a:buSzPts val="700"/>
              <a:buFont typeface="Arial"/>
              <a:buNone/>
            </a:pPr>
            <a:r>
              <a:rPr b="0" i="0" lang="en" sz="700" u="none" cap="none" strike="noStrike">
                <a:solidFill>
                  <a:schemeClr val="accent4"/>
                </a:solidFill>
                <a:latin typeface="Arial"/>
                <a:ea typeface="Arial"/>
                <a:cs typeface="Arial"/>
                <a:sym typeface="Arial"/>
              </a:rPr>
              <a:t>Copyright © 2024, Collibra. All rights reserved.</a:t>
            </a:r>
            <a:endParaRPr b="0" i="0" sz="1400" u="none" cap="none" strike="noStrike">
              <a:solidFill>
                <a:schemeClr val="accent4"/>
              </a:solidFill>
              <a:latin typeface="Arial"/>
              <a:ea typeface="Arial"/>
              <a:cs typeface="Arial"/>
              <a:sym typeface="Arial"/>
            </a:endParaRPr>
          </a:p>
        </p:txBody>
      </p:sp>
      <p:sp>
        <p:nvSpPr>
          <p:cNvPr id="1254" name="Google Shape;1254;p117"/>
          <p:cNvSpPr txBox="1"/>
          <p:nvPr>
            <p:ph type="title"/>
          </p:nvPr>
        </p:nvSpPr>
        <p:spPr>
          <a:xfrm>
            <a:off x="331125" y="271325"/>
            <a:ext cx="8388900" cy="4383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lt1"/>
              </a:buClr>
              <a:buSzPts val="2800"/>
              <a:buNone/>
              <a:defRPr sz="2800">
                <a:solidFill>
                  <a:schemeClr val="lt1"/>
                </a:solidFill>
              </a:defRPr>
            </a:lvl1pPr>
            <a:lvl2pPr lvl="1" algn="l">
              <a:lnSpc>
                <a:spcPct val="85000"/>
              </a:lnSpc>
              <a:spcBef>
                <a:spcPts val="0"/>
              </a:spcBef>
              <a:spcAft>
                <a:spcPts val="0"/>
              </a:spcAft>
              <a:buSzPts val="2800"/>
              <a:buNone/>
              <a:defRPr sz="2800"/>
            </a:lvl2pPr>
            <a:lvl3pPr lvl="2" algn="l">
              <a:lnSpc>
                <a:spcPct val="85000"/>
              </a:lnSpc>
              <a:spcBef>
                <a:spcPts val="0"/>
              </a:spcBef>
              <a:spcAft>
                <a:spcPts val="0"/>
              </a:spcAft>
              <a:buSzPts val="2800"/>
              <a:buNone/>
              <a:defRPr sz="2800"/>
            </a:lvl3pPr>
            <a:lvl4pPr lvl="3" algn="l">
              <a:lnSpc>
                <a:spcPct val="85000"/>
              </a:lnSpc>
              <a:spcBef>
                <a:spcPts val="0"/>
              </a:spcBef>
              <a:spcAft>
                <a:spcPts val="0"/>
              </a:spcAft>
              <a:buSzPts val="2800"/>
              <a:buNone/>
              <a:defRPr sz="2800"/>
            </a:lvl4pPr>
            <a:lvl5pPr lvl="4" algn="l">
              <a:lnSpc>
                <a:spcPct val="85000"/>
              </a:lnSpc>
              <a:spcBef>
                <a:spcPts val="0"/>
              </a:spcBef>
              <a:spcAft>
                <a:spcPts val="0"/>
              </a:spcAft>
              <a:buSzPts val="2800"/>
              <a:buNone/>
              <a:defRPr sz="2800"/>
            </a:lvl5pPr>
            <a:lvl6pPr lvl="5" algn="l">
              <a:lnSpc>
                <a:spcPct val="85000"/>
              </a:lnSpc>
              <a:spcBef>
                <a:spcPts val="0"/>
              </a:spcBef>
              <a:spcAft>
                <a:spcPts val="0"/>
              </a:spcAft>
              <a:buSzPts val="2800"/>
              <a:buNone/>
              <a:defRPr sz="2800"/>
            </a:lvl6pPr>
            <a:lvl7pPr lvl="6" algn="l">
              <a:lnSpc>
                <a:spcPct val="85000"/>
              </a:lnSpc>
              <a:spcBef>
                <a:spcPts val="0"/>
              </a:spcBef>
              <a:spcAft>
                <a:spcPts val="0"/>
              </a:spcAft>
              <a:buSzPts val="2800"/>
              <a:buNone/>
              <a:defRPr sz="2800"/>
            </a:lvl7pPr>
            <a:lvl8pPr lvl="7" algn="l">
              <a:lnSpc>
                <a:spcPct val="85000"/>
              </a:lnSpc>
              <a:spcBef>
                <a:spcPts val="0"/>
              </a:spcBef>
              <a:spcAft>
                <a:spcPts val="0"/>
              </a:spcAft>
              <a:buSzPts val="2800"/>
              <a:buNone/>
              <a:defRPr sz="2800"/>
            </a:lvl8pPr>
            <a:lvl9pPr lvl="8" algn="l">
              <a:lnSpc>
                <a:spcPct val="85000"/>
              </a:lnSpc>
              <a:spcBef>
                <a:spcPts val="0"/>
              </a:spcBef>
              <a:spcAft>
                <a:spcPts val="0"/>
              </a:spcAft>
              <a:buSzPts val="2800"/>
              <a:buNone/>
              <a:defRPr sz="2800"/>
            </a:lvl9pPr>
          </a:lstStyle>
          <a:p/>
        </p:txBody>
      </p:sp>
      <p:pic>
        <p:nvPicPr>
          <p:cNvPr id="1255" name="Google Shape;1255;p117"/>
          <p:cNvPicPr preferRelativeResize="0"/>
          <p:nvPr/>
        </p:nvPicPr>
        <p:blipFill rotWithShape="1">
          <a:blip r:embed="rId2">
            <a:alphaModFix/>
          </a:blip>
          <a:srcRect b="0" l="0" r="0" t="0"/>
          <a:stretch/>
        </p:blipFill>
        <p:spPr>
          <a:xfrm>
            <a:off x="276650" y="4783275"/>
            <a:ext cx="962809" cy="226543"/>
          </a:xfrm>
          <a:prstGeom prst="rect">
            <a:avLst/>
          </a:prstGeom>
          <a:noFill/>
          <a:ln>
            <a:noFill/>
          </a:ln>
        </p:spPr>
      </p:pic>
    </p:spTree>
  </p:cSld>
  <p:clrMapOvr>
    <a:masterClrMapping/>
  </p:clrMapOvr>
  <p:extLst>
    <p:ext uri="{DCECCB84-F9BA-43D5-87BE-67443E8EF086}">
      <p15:sldGuideLst>
        <p15:guide id="1" pos="216">
          <p15:clr>
            <a:srgbClr val="FA7B17"/>
          </p15:clr>
        </p15:guide>
      </p15:sldGuideLst>
    </p:ext>
  </p:extLst>
</p:sldLayout>
</file>

<file path=ppt/slideLayouts/slideLayout1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Navy Image Content Layout  1">
  <p:cSld name="TITLE_AND_BODY_2_3_1">
    <p:bg>
      <p:bgPr>
        <a:solidFill>
          <a:schemeClr val="accent1"/>
        </a:solidFill>
      </p:bgPr>
    </p:bg>
    <p:spTree>
      <p:nvGrpSpPr>
        <p:cNvPr id="1256" name="Shape 1256"/>
        <p:cNvGrpSpPr/>
        <p:nvPr/>
      </p:nvGrpSpPr>
      <p:grpSpPr>
        <a:xfrm>
          <a:off x="0" y="0"/>
          <a:ext cx="0" cy="0"/>
          <a:chOff x="0" y="0"/>
          <a:chExt cx="0" cy="0"/>
        </a:xfrm>
      </p:grpSpPr>
      <p:pic>
        <p:nvPicPr>
          <p:cNvPr id="1257" name="Google Shape;1257;p118"/>
          <p:cNvPicPr preferRelativeResize="0"/>
          <p:nvPr/>
        </p:nvPicPr>
        <p:blipFill rotWithShape="1">
          <a:blip r:embed="rId2">
            <a:alphaModFix/>
          </a:blip>
          <a:srcRect b="0" l="0" r="0" t="0"/>
          <a:stretch/>
        </p:blipFill>
        <p:spPr>
          <a:xfrm>
            <a:off x="276650" y="4783275"/>
            <a:ext cx="962809" cy="226543"/>
          </a:xfrm>
          <a:prstGeom prst="rect">
            <a:avLst/>
          </a:prstGeom>
          <a:noFill/>
          <a:ln>
            <a:noFill/>
          </a:ln>
        </p:spPr>
      </p:pic>
      <p:sp>
        <p:nvSpPr>
          <p:cNvPr id="1258" name="Google Shape;1258;p118"/>
          <p:cNvSpPr txBox="1"/>
          <p:nvPr>
            <p:ph type="title"/>
          </p:nvPr>
        </p:nvSpPr>
        <p:spPr>
          <a:xfrm>
            <a:off x="331125" y="271325"/>
            <a:ext cx="5424600" cy="4383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lt1"/>
              </a:buClr>
              <a:buSzPts val="2800"/>
              <a:buNone/>
              <a:defRPr sz="2800">
                <a:solidFill>
                  <a:schemeClr val="lt1"/>
                </a:solidFill>
              </a:defRPr>
            </a:lvl1pPr>
            <a:lvl2pPr lvl="1" algn="l">
              <a:lnSpc>
                <a:spcPct val="85000"/>
              </a:lnSpc>
              <a:spcBef>
                <a:spcPts val="0"/>
              </a:spcBef>
              <a:spcAft>
                <a:spcPts val="0"/>
              </a:spcAft>
              <a:buClr>
                <a:schemeClr val="lt1"/>
              </a:buClr>
              <a:buSzPts val="2800"/>
              <a:buNone/>
              <a:defRPr sz="2800">
                <a:solidFill>
                  <a:schemeClr val="lt1"/>
                </a:solidFill>
              </a:defRPr>
            </a:lvl2pPr>
            <a:lvl3pPr lvl="2" algn="l">
              <a:lnSpc>
                <a:spcPct val="85000"/>
              </a:lnSpc>
              <a:spcBef>
                <a:spcPts val="0"/>
              </a:spcBef>
              <a:spcAft>
                <a:spcPts val="0"/>
              </a:spcAft>
              <a:buClr>
                <a:schemeClr val="lt1"/>
              </a:buClr>
              <a:buSzPts val="2800"/>
              <a:buNone/>
              <a:defRPr sz="2800">
                <a:solidFill>
                  <a:schemeClr val="lt1"/>
                </a:solidFill>
              </a:defRPr>
            </a:lvl3pPr>
            <a:lvl4pPr lvl="3" algn="l">
              <a:lnSpc>
                <a:spcPct val="85000"/>
              </a:lnSpc>
              <a:spcBef>
                <a:spcPts val="0"/>
              </a:spcBef>
              <a:spcAft>
                <a:spcPts val="0"/>
              </a:spcAft>
              <a:buClr>
                <a:schemeClr val="lt1"/>
              </a:buClr>
              <a:buSzPts val="2800"/>
              <a:buNone/>
              <a:defRPr sz="2800">
                <a:solidFill>
                  <a:schemeClr val="lt1"/>
                </a:solidFill>
              </a:defRPr>
            </a:lvl4pPr>
            <a:lvl5pPr lvl="4" algn="l">
              <a:lnSpc>
                <a:spcPct val="85000"/>
              </a:lnSpc>
              <a:spcBef>
                <a:spcPts val="0"/>
              </a:spcBef>
              <a:spcAft>
                <a:spcPts val="0"/>
              </a:spcAft>
              <a:buClr>
                <a:schemeClr val="lt1"/>
              </a:buClr>
              <a:buSzPts val="2800"/>
              <a:buNone/>
              <a:defRPr sz="2800">
                <a:solidFill>
                  <a:schemeClr val="lt1"/>
                </a:solidFill>
              </a:defRPr>
            </a:lvl5pPr>
            <a:lvl6pPr lvl="5" algn="l">
              <a:lnSpc>
                <a:spcPct val="85000"/>
              </a:lnSpc>
              <a:spcBef>
                <a:spcPts val="0"/>
              </a:spcBef>
              <a:spcAft>
                <a:spcPts val="0"/>
              </a:spcAft>
              <a:buClr>
                <a:schemeClr val="lt1"/>
              </a:buClr>
              <a:buSzPts val="2800"/>
              <a:buNone/>
              <a:defRPr sz="2800">
                <a:solidFill>
                  <a:schemeClr val="lt1"/>
                </a:solidFill>
              </a:defRPr>
            </a:lvl6pPr>
            <a:lvl7pPr lvl="6" algn="l">
              <a:lnSpc>
                <a:spcPct val="85000"/>
              </a:lnSpc>
              <a:spcBef>
                <a:spcPts val="0"/>
              </a:spcBef>
              <a:spcAft>
                <a:spcPts val="0"/>
              </a:spcAft>
              <a:buClr>
                <a:schemeClr val="lt1"/>
              </a:buClr>
              <a:buSzPts val="2800"/>
              <a:buNone/>
              <a:defRPr sz="2800">
                <a:solidFill>
                  <a:schemeClr val="lt1"/>
                </a:solidFill>
              </a:defRPr>
            </a:lvl7pPr>
            <a:lvl8pPr lvl="7" algn="l">
              <a:lnSpc>
                <a:spcPct val="85000"/>
              </a:lnSpc>
              <a:spcBef>
                <a:spcPts val="0"/>
              </a:spcBef>
              <a:spcAft>
                <a:spcPts val="0"/>
              </a:spcAft>
              <a:buClr>
                <a:schemeClr val="lt1"/>
              </a:buClr>
              <a:buSzPts val="2800"/>
              <a:buNone/>
              <a:defRPr sz="2800">
                <a:solidFill>
                  <a:schemeClr val="lt1"/>
                </a:solidFill>
              </a:defRPr>
            </a:lvl8pPr>
            <a:lvl9pPr lvl="8" algn="l">
              <a:lnSpc>
                <a:spcPct val="85000"/>
              </a:lnSpc>
              <a:spcBef>
                <a:spcPts val="0"/>
              </a:spcBef>
              <a:spcAft>
                <a:spcPts val="0"/>
              </a:spcAft>
              <a:buClr>
                <a:schemeClr val="lt1"/>
              </a:buClr>
              <a:buSzPts val="2800"/>
              <a:buNone/>
              <a:defRPr sz="2800">
                <a:solidFill>
                  <a:schemeClr val="lt1"/>
                </a:solidFill>
              </a:defRPr>
            </a:lvl9pPr>
          </a:lstStyle>
          <a:p/>
        </p:txBody>
      </p:sp>
      <p:sp>
        <p:nvSpPr>
          <p:cNvPr id="1259" name="Google Shape;1259;p118"/>
          <p:cNvSpPr txBox="1"/>
          <p:nvPr/>
        </p:nvSpPr>
        <p:spPr>
          <a:xfrm>
            <a:off x="6043550" y="4713771"/>
            <a:ext cx="2676600" cy="2925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rgbClr val="000000"/>
              </a:buClr>
              <a:buSzPts val="700"/>
              <a:buFont typeface="Arial"/>
              <a:buNone/>
            </a:pPr>
            <a:r>
              <a:rPr b="0" i="0" lang="en" sz="700" u="none" cap="none" strike="noStrike">
                <a:solidFill>
                  <a:schemeClr val="accent5"/>
                </a:solidFill>
                <a:latin typeface="Arial"/>
                <a:ea typeface="Arial"/>
                <a:cs typeface="Arial"/>
                <a:sym typeface="Arial"/>
              </a:rPr>
              <a:t>Copyright © 2024, Collibra. All rights reserved.</a:t>
            </a:r>
            <a:endParaRPr b="0" i="0" sz="1400" u="none" cap="none" strike="noStrike">
              <a:solidFill>
                <a:schemeClr val="accent5"/>
              </a:solidFill>
              <a:latin typeface="Arial"/>
              <a:ea typeface="Arial"/>
              <a:cs typeface="Arial"/>
              <a:sym typeface="Arial"/>
            </a:endParaRPr>
          </a:p>
        </p:txBody>
      </p:sp>
      <p:sp>
        <p:nvSpPr>
          <p:cNvPr id="1260" name="Google Shape;1260;p118"/>
          <p:cNvSpPr txBox="1"/>
          <p:nvPr>
            <p:ph idx="12" type="sldNum"/>
          </p:nvPr>
        </p:nvSpPr>
        <p:spPr>
          <a:xfrm>
            <a:off x="8320058" y="4663221"/>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1261" name="Google Shape;1261;p118"/>
          <p:cNvSpPr/>
          <p:nvPr/>
        </p:nvSpPr>
        <p:spPr>
          <a:xfrm>
            <a:off x="8356011" y="3322245"/>
            <a:ext cx="1176600" cy="1176300"/>
          </a:xfrm>
          <a:prstGeom prst="ellipse">
            <a:avLst/>
          </a:prstGeom>
          <a:noFill/>
          <a:ln cap="rnd" cmpd="sng" w="25400">
            <a:solidFill>
              <a:srgbClr val="B6D8D1"/>
            </a:solidFill>
            <a:prstDash val="dot"/>
            <a:round/>
            <a:headEnd len="sm" w="sm" type="none"/>
            <a:tailEnd len="sm" w="sm" type="none"/>
          </a:ln>
        </p:spPr>
        <p:txBody>
          <a:bodyPr anchorCtr="0" anchor="ctr" bIns="25700" lIns="51450" spcFirstLastPara="1" rIns="51450" wrap="square" tIns="2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FFFFFF"/>
              </a:solidFill>
              <a:latin typeface="Arial"/>
              <a:ea typeface="Arial"/>
              <a:cs typeface="Arial"/>
              <a:sym typeface="Arial"/>
            </a:endParaRPr>
          </a:p>
        </p:txBody>
      </p:sp>
      <p:sp>
        <p:nvSpPr>
          <p:cNvPr id="1262" name="Google Shape;1262;p118"/>
          <p:cNvSpPr/>
          <p:nvPr/>
        </p:nvSpPr>
        <p:spPr>
          <a:xfrm>
            <a:off x="6183774" y="-833875"/>
            <a:ext cx="2222100" cy="2221800"/>
          </a:xfrm>
          <a:prstGeom prst="ellipse">
            <a:avLst/>
          </a:prstGeom>
          <a:noFill/>
          <a:ln cap="rnd" cmpd="sng" w="25400">
            <a:solidFill>
              <a:srgbClr val="03755F"/>
            </a:solidFill>
            <a:prstDash val="dot"/>
            <a:round/>
            <a:headEnd len="sm" w="sm" type="none"/>
            <a:tailEnd len="sm" w="sm" type="none"/>
          </a:ln>
        </p:spPr>
        <p:txBody>
          <a:bodyPr anchorCtr="0" anchor="ctr" bIns="25700" lIns="51450" spcFirstLastPara="1" rIns="51450" wrap="square" tIns="2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FFFFFF"/>
              </a:solidFill>
              <a:latin typeface="Arial"/>
              <a:ea typeface="Arial"/>
              <a:cs typeface="Arial"/>
              <a:sym typeface="Arial"/>
            </a:endParaRPr>
          </a:p>
        </p:txBody>
      </p:sp>
      <p:sp>
        <p:nvSpPr>
          <p:cNvPr id="1263" name="Google Shape;1263;p118"/>
          <p:cNvSpPr/>
          <p:nvPr>
            <p:ph idx="2" type="pic"/>
          </p:nvPr>
        </p:nvSpPr>
        <p:spPr>
          <a:xfrm>
            <a:off x="5313260" y="709631"/>
            <a:ext cx="3092100" cy="3092100"/>
          </a:xfrm>
          <a:prstGeom prst="ellipse">
            <a:avLst/>
          </a:prstGeom>
          <a:noFill/>
          <a:ln>
            <a:noFill/>
          </a:ln>
        </p:spPr>
      </p:sp>
    </p:spTree>
  </p:cSld>
  <p:clrMapOvr>
    <a:masterClrMapping/>
  </p:clrMapOvr>
</p:sldLayout>
</file>

<file path=ppt/slideLayouts/slideLayout1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Quote Layout gray pattern">
  <p:cSld name="CUSTOM_5_1_1_1">
    <p:bg>
      <p:bgPr>
        <a:blipFill>
          <a:blip r:embed="rId2">
            <a:alphaModFix/>
          </a:blip>
          <a:stretch>
            <a:fillRect/>
          </a:stretch>
        </a:blipFill>
      </p:bgPr>
    </p:bg>
    <p:spTree>
      <p:nvGrpSpPr>
        <p:cNvPr id="1264" name="Shape 1264"/>
        <p:cNvGrpSpPr/>
        <p:nvPr/>
      </p:nvGrpSpPr>
      <p:grpSpPr>
        <a:xfrm>
          <a:off x="0" y="0"/>
          <a:ext cx="0" cy="0"/>
          <a:chOff x="0" y="0"/>
          <a:chExt cx="0" cy="0"/>
        </a:xfrm>
      </p:grpSpPr>
      <p:sp>
        <p:nvSpPr>
          <p:cNvPr id="1265" name="Google Shape;1265;p119"/>
          <p:cNvSpPr txBox="1"/>
          <p:nvPr>
            <p:ph type="title"/>
          </p:nvPr>
        </p:nvSpPr>
        <p:spPr>
          <a:xfrm flipH="1">
            <a:off x="1922250" y="2110563"/>
            <a:ext cx="5299500" cy="1265400"/>
          </a:xfrm>
          <a:prstGeom prst="rect">
            <a:avLst/>
          </a:prstGeom>
          <a:noFill/>
          <a:ln>
            <a:noFill/>
          </a:ln>
        </p:spPr>
        <p:txBody>
          <a:bodyPr anchorCtr="0" anchor="t" bIns="0" lIns="0" spcFirstLastPara="1" rIns="0" wrap="square" tIns="0">
            <a:noAutofit/>
          </a:bodyPr>
          <a:lstStyle>
            <a:lvl1pPr lvl="0" algn="ctr">
              <a:lnSpc>
                <a:spcPct val="85000"/>
              </a:lnSpc>
              <a:spcBef>
                <a:spcPts val="0"/>
              </a:spcBef>
              <a:spcAft>
                <a:spcPts val="0"/>
              </a:spcAft>
              <a:buClr>
                <a:schemeClr val="accent1"/>
              </a:buClr>
              <a:buSzPts val="3800"/>
              <a:buNone/>
              <a:defRPr sz="3800">
                <a:solidFill>
                  <a:schemeClr val="accent1"/>
                </a:solidFill>
              </a:defRPr>
            </a:lvl1pPr>
            <a:lvl2pPr lvl="1" algn="ctr">
              <a:lnSpc>
                <a:spcPct val="85000"/>
              </a:lnSpc>
              <a:spcBef>
                <a:spcPts val="0"/>
              </a:spcBef>
              <a:spcAft>
                <a:spcPts val="0"/>
              </a:spcAft>
              <a:buClr>
                <a:schemeClr val="accent1"/>
              </a:buClr>
              <a:buSzPts val="4800"/>
              <a:buNone/>
              <a:defRPr>
                <a:solidFill>
                  <a:schemeClr val="accent1"/>
                </a:solidFill>
              </a:defRPr>
            </a:lvl2pPr>
            <a:lvl3pPr lvl="2" algn="ctr">
              <a:lnSpc>
                <a:spcPct val="85000"/>
              </a:lnSpc>
              <a:spcBef>
                <a:spcPts val="0"/>
              </a:spcBef>
              <a:spcAft>
                <a:spcPts val="0"/>
              </a:spcAft>
              <a:buClr>
                <a:schemeClr val="accent1"/>
              </a:buClr>
              <a:buSzPts val="4800"/>
              <a:buNone/>
              <a:defRPr>
                <a:solidFill>
                  <a:schemeClr val="accent1"/>
                </a:solidFill>
              </a:defRPr>
            </a:lvl3pPr>
            <a:lvl4pPr lvl="3" algn="ctr">
              <a:lnSpc>
                <a:spcPct val="85000"/>
              </a:lnSpc>
              <a:spcBef>
                <a:spcPts val="0"/>
              </a:spcBef>
              <a:spcAft>
                <a:spcPts val="0"/>
              </a:spcAft>
              <a:buClr>
                <a:schemeClr val="accent1"/>
              </a:buClr>
              <a:buSzPts val="4800"/>
              <a:buNone/>
              <a:defRPr>
                <a:solidFill>
                  <a:schemeClr val="accent1"/>
                </a:solidFill>
              </a:defRPr>
            </a:lvl4pPr>
            <a:lvl5pPr lvl="4" algn="ctr">
              <a:lnSpc>
                <a:spcPct val="85000"/>
              </a:lnSpc>
              <a:spcBef>
                <a:spcPts val="0"/>
              </a:spcBef>
              <a:spcAft>
                <a:spcPts val="0"/>
              </a:spcAft>
              <a:buClr>
                <a:schemeClr val="accent1"/>
              </a:buClr>
              <a:buSzPts val="4800"/>
              <a:buNone/>
              <a:defRPr>
                <a:solidFill>
                  <a:schemeClr val="accent1"/>
                </a:solidFill>
              </a:defRPr>
            </a:lvl5pPr>
            <a:lvl6pPr lvl="5" algn="ctr">
              <a:lnSpc>
                <a:spcPct val="85000"/>
              </a:lnSpc>
              <a:spcBef>
                <a:spcPts val="0"/>
              </a:spcBef>
              <a:spcAft>
                <a:spcPts val="0"/>
              </a:spcAft>
              <a:buClr>
                <a:schemeClr val="accent1"/>
              </a:buClr>
              <a:buSzPts val="4800"/>
              <a:buNone/>
              <a:defRPr>
                <a:solidFill>
                  <a:schemeClr val="accent1"/>
                </a:solidFill>
              </a:defRPr>
            </a:lvl6pPr>
            <a:lvl7pPr lvl="6" algn="ctr">
              <a:lnSpc>
                <a:spcPct val="85000"/>
              </a:lnSpc>
              <a:spcBef>
                <a:spcPts val="0"/>
              </a:spcBef>
              <a:spcAft>
                <a:spcPts val="0"/>
              </a:spcAft>
              <a:buClr>
                <a:schemeClr val="accent1"/>
              </a:buClr>
              <a:buSzPts val="4800"/>
              <a:buNone/>
              <a:defRPr>
                <a:solidFill>
                  <a:schemeClr val="accent1"/>
                </a:solidFill>
              </a:defRPr>
            </a:lvl7pPr>
            <a:lvl8pPr lvl="7" algn="ctr">
              <a:lnSpc>
                <a:spcPct val="85000"/>
              </a:lnSpc>
              <a:spcBef>
                <a:spcPts val="0"/>
              </a:spcBef>
              <a:spcAft>
                <a:spcPts val="0"/>
              </a:spcAft>
              <a:buClr>
                <a:schemeClr val="accent1"/>
              </a:buClr>
              <a:buSzPts val="4800"/>
              <a:buNone/>
              <a:defRPr>
                <a:solidFill>
                  <a:schemeClr val="accent1"/>
                </a:solidFill>
              </a:defRPr>
            </a:lvl8pPr>
            <a:lvl9pPr lvl="8" algn="ctr">
              <a:lnSpc>
                <a:spcPct val="85000"/>
              </a:lnSpc>
              <a:spcBef>
                <a:spcPts val="0"/>
              </a:spcBef>
              <a:spcAft>
                <a:spcPts val="0"/>
              </a:spcAft>
              <a:buClr>
                <a:schemeClr val="accent1"/>
              </a:buClr>
              <a:buSzPts val="4800"/>
              <a:buNone/>
              <a:defRPr>
                <a:solidFill>
                  <a:schemeClr val="accent1"/>
                </a:solidFill>
              </a:defRPr>
            </a:lvl9pPr>
          </a:lstStyle>
          <a:p/>
        </p:txBody>
      </p:sp>
      <p:sp>
        <p:nvSpPr>
          <p:cNvPr id="1266" name="Google Shape;1266;p119"/>
          <p:cNvSpPr/>
          <p:nvPr>
            <p:ph idx="2" type="pic"/>
          </p:nvPr>
        </p:nvSpPr>
        <p:spPr>
          <a:xfrm>
            <a:off x="3820950" y="774613"/>
            <a:ext cx="1502100" cy="615900"/>
          </a:xfrm>
          <a:prstGeom prst="rect">
            <a:avLst/>
          </a:prstGeom>
          <a:noFill/>
          <a:ln>
            <a:noFill/>
          </a:ln>
        </p:spPr>
      </p:sp>
      <p:sp>
        <p:nvSpPr>
          <p:cNvPr id="1267" name="Google Shape;1267;p119"/>
          <p:cNvSpPr txBox="1"/>
          <p:nvPr>
            <p:ph idx="1" type="subTitle"/>
          </p:nvPr>
        </p:nvSpPr>
        <p:spPr>
          <a:xfrm>
            <a:off x="3403500" y="3689688"/>
            <a:ext cx="2337000" cy="225300"/>
          </a:xfrm>
          <a:prstGeom prst="rect">
            <a:avLst/>
          </a:prstGeom>
          <a:noFill/>
          <a:ln>
            <a:noFill/>
          </a:ln>
        </p:spPr>
        <p:txBody>
          <a:bodyPr anchorCtr="0" anchor="ctr" bIns="0" lIns="0" spcFirstLastPara="1" rIns="0" wrap="square" tIns="0">
            <a:noAutofit/>
          </a:bodyPr>
          <a:lstStyle>
            <a:lvl1pPr lvl="0" algn="ctr">
              <a:lnSpc>
                <a:spcPct val="85000"/>
              </a:lnSpc>
              <a:spcBef>
                <a:spcPts val="0"/>
              </a:spcBef>
              <a:spcAft>
                <a:spcPts val="0"/>
              </a:spcAft>
              <a:buSzPts val="1200"/>
              <a:buNone/>
              <a:defRPr sz="1200"/>
            </a:lvl1pPr>
            <a:lvl2pPr lvl="1" algn="ctr">
              <a:lnSpc>
                <a:spcPct val="85000"/>
              </a:lnSpc>
              <a:spcBef>
                <a:spcPts val="0"/>
              </a:spcBef>
              <a:spcAft>
                <a:spcPts val="0"/>
              </a:spcAft>
              <a:buSzPts val="1200"/>
              <a:buNone/>
              <a:defRPr sz="1200"/>
            </a:lvl2pPr>
            <a:lvl3pPr lvl="2" algn="ctr">
              <a:lnSpc>
                <a:spcPct val="85000"/>
              </a:lnSpc>
              <a:spcBef>
                <a:spcPts val="0"/>
              </a:spcBef>
              <a:spcAft>
                <a:spcPts val="0"/>
              </a:spcAft>
              <a:buSzPts val="1200"/>
              <a:buNone/>
              <a:defRPr/>
            </a:lvl3pPr>
            <a:lvl4pPr lvl="3" algn="ctr">
              <a:lnSpc>
                <a:spcPct val="85000"/>
              </a:lnSpc>
              <a:spcBef>
                <a:spcPts val="0"/>
              </a:spcBef>
              <a:spcAft>
                <a:spcPts val="0"/>
              </a:spcAft>
              <a:buSzPts val="1200"/>
              <a:buNone/>
              <a:defRPr b="0" sz="1200"/>
            </a:lvl4pPr>
            <a:lvl5pPr lvl="4" algn="ctr">
              <a:lnSpc>
                <a:spcPct val="85000"/>
              </a:lnSpc>
              <a:spcBef>
                <a:spcPts val="0"/>
              </a:spcBef>
              <a:spcAft>
                <a:spcPts val="0"/>
              </a:spcAft>
              <a:buSzPts val="1200"/>
              <a:buNone/>
              <a:defRPr b="0" sz="1200"/>
            </a:lvl5pPr>
            <a:lvl6pPr lvl="5" algn="ctr">
              <a:lnSpc>
                <a:spcPct val="85000"/>
              </a:lnSpc>
              <a:spcBef>
                <a:spcPts val="0"/>
              </a:spcBef>
              <a:spcAft>
                <a:spcPts val="0"/>
              </a:spcAft>
              <a:buSzPts val="1200"/>
              <a:buNone/>
              <a:defRPr b="0" sz="1200"/>
            </a:lvl6pPr>
            <a:lvl7pPr lvl="6" algn="ctr">
              <a:lnSpc>
                <a:spcPct val="85000"/>
              </a:lnSpc>
              <a:spcBef>
                <a:spcPts val="0"/>
              </a:spcBef>
              <a:spcAft>
                <a:spcPts val="0"/>
              </a:spcAft>
              <a:buSzPts val="1200"/>
              <a:buNone/>
              <a:defRPr b="0"/>
            </a:lvl7pPr>
            <a:lvl8pPr lvl="7" algn="ctr">
              <a:lnSpc>
                <a:spcPct val="85000"/>
              </a:lnSpc>
              <a:spcBef>
                <a:spcPts val="0"/>
              </a:spcBef>
              <a:spcAft>
                <a:spcPts val="0"/>
              </a:spcAft>
              <a:buSzPts val="1200"/>
              <a:buNone/>
              <a:defRPr sz="1200"/>
            </a:lvl8pPr>
            <a:lvl9pPr lvl="8" algn="ctr">
              <a:lnSpc>
                <a:spcPct val="85000"/>
              </a:lnSpc>
              <a:spcBef>
                <a:spcPts val="0"/>
              </a:spcBef>
              <a:spcAft>
                <a:spcPts val="0"/>
              </a:spcAft>
              <a:buClr>
                <a:schemeClr val="accent1"/>
              </a:buClr>
              <a:buSzPts val="1200"/>
              <a:buNone/>
              <a:defRPr sz="1200">
                <a:solidFill>
                  <a:schemeClr val="accent1"/>
                </a:solidFill>
              </a:defRPr>
            </a:lvl9pPr>
          </a:lstStyle>
          <a:p/>
        </p:txBody>
      </p:sp>
      <p:sp>
        <p:nvSpPr>
          <p:cNvPr id="1268" name="Google Shape;1268;p119"/>
          <p:cNvSpPr txBox="1"/>
          <p:nvPr>
            <p:ph idx="3" type="subTitle"/>
          </p:nvPr>
        </p:nvSpPr>
        <p:spPr>
          <a:xfrm>
            <a:off x="3403500" y="3914988"/>
            <a:ext cx="2337000" cy="225300"/>
          </a:xfrm>
          <a:prstGeom prst="rect">
            <a:avLst/>
          </a:prstGeom>
          <a:noFill/>
          <a:ln>
            <a:noFill/>
          </a:ln>
        </p:spPr>
        <p:txBody>
          <a:bodyPr anchorCtr="0" anchor="ctr" bIns="0" lIns="0" spcFirstLastPara="1" rIns="0" wrap="square" tIns="0">
            <a:noAutofit/>
          </a:bodyPr>
          <a:lstStyle>
            <a:lvl1pPr lvl="0" algn="ctr">
              <a:lnSpc>
                <a:spcPct val="85000"/>
              </a:lnSpc>
              <a:spcBef>
                <a:spcPts val="0"/>
              </a:spcBef>
              <a:spcAft>
                <a:spcPts val="0"/>
              </a:spcAft>
              <a:buClr>
                <a:schemeClr val="accent2"/>
              </a:buClr>
              <a:buSzPts val="1100"/>
              <a:buNone/>
              <a:defRPr sz="1100">
                <a:solidFill>
                  <a:schemeClr val="accent2"/>
                </a:solidFill>
              </a:defRPr>
            </a:lvl1pPr>
            <a:lvl2pPr lvl="1" algn="ctr">
              <a:lnSpc>
                <a:spcPct val="85000"/>
              </a:lnSpc>
              <a:spcBef>
                <a:spcPts val="0"/>
              </a:spcBef>
              <a:spcAft>
                <a:spcPts val="0"/>
              </a:spcAft>
              <a:buClr>
                <a:schemeClr val="accent2"/>
              </a:buClr>
              <a:buSzPts val="1100"/>
              <a:buNone/>
              <a:defRPr sz="1100">
                <a:solidFill>
                  <a:schemeClr val="accent2"/>
                </a:solidFill>
              </a:defRPr>
            </a:lvl2pPr>
            <a:lvl3pPr lvl="2" algn="ctr">
              <a:lnSpc>
                <a:spcPct val="85000"/>
              </a:lnSpc>
              <a:spcBef>
                <a:spcPts val="0"/>
              </a:spcBef>
              <a:spcAft>
                <a:spcPts val="0"/>
              </a:spcAft>
              <a:buClr>
                <a:schemeClr val="accent2"/>
              </a:buClr>
              <a:buSzPts val="1100"/>
              <a:buNone/>
              <a:defRPr sz="1100">
                <a:solidFill>
                  <a:schemeClr val="accent2"/>
                </a:solidFill>
              </a:defRPr>
            </a:lvl3pPr>
            <a:lvl4pPr lvl="3" algn="ctr">
              <a:lnSpc>
                <a:spcPct val="85000"/>
              </a:lnSpc>
              <a:spcBef>
                <a:spcPts val="0"/>
              </a:spcBef>
              <a:spcAft>
                <a:spcPts val="0"/>
              </a:spcAft>
              <a:buClr>
                <a:schemeClr val="accent2"/>
              </a:buClr>
              <a:buSzPts val="1100"/>
              <a:buNone/>
              <a:defRPr b="0" sz="1100">
                <a:solidFill>
                  <a:schemeClr val="accent2"/>
                </a:solidFill>
              </a:defRPr>
            </a:lvl4pPr>
            <a:lvl5pPr lvl="4" algn="ctr">
              <a:lnSpc>
                <a:spcPct val="85000"/>
              </a:lnSpc>
              <a:spcBef>
                <a:spcPts val="0"/>
              </a:spcBef>
              <a:spcAft>
                <a:spcPts val="0"/>
              </a:spcAft>
              <a:buClr>
                <a:schemeClr val="accent2"/>
              </a:buClr>
              <a:buSzPts val="1100"/>
              <a:buNone/>
              <a:defRPr b="0" sz="1100">
                <a:solidFill>
                  <a:schemeClr val="accent2"/>
                </a:solidFill>
              </a:defRPr>
            </a:lvl5pPr>
            <a:lvl6pPr lvl="5" algn="ctr">
              <a:lnSpc>
                <a:spcPct val="85000"/>
              </a:lnSpc>
              <a:spcBef>
                <a:spcPts val="0"/>
              </a:spcBef>
              <a:spcAft>
                <a:spcPts val="0"/>
              </a:spcAft>
              <a:buClr>
                <a:schemeClr val="accent2"/>
              </a:buClr>
              <a:buSzPts val="1100"/>
              <a:buNone/>
              <a:defRPr b="0" sz="1100">
                <a:solidFill>
                  <a:schemeClr val="accent2"/>
                </a:solidFill>
              </a:defRPr>
            </a:lvl6pPr>
            <a:lvl7pPr lvl="6" algn="ctr">
              <a:lnSpc>
                <a:spcPct val="85000"/>
              </a:lnSpc>
              <a:spcBef>
                <a:spcPts val="0"/>
              </a:spcBef>
              <a:spcAft>
                <a:spcPts val="0"/>
              </a:spcAft>
              <a:buClr>
                <a:schemeClr val="accent2"/>
              </a:buClr>
              <a:buSzPts val="1100"/>
              <a:buNone/>
              <a:defRPr b="0" sz="1100">
                <a:solidFill>
                  <a:schemeClr val="accent2"/>
                </a:solidFill>
              </a:defRPr>
            </a:lvl7pPr>
            <a:lvl8pPr lvl="7" algn="ctr">
              <a:lnSpc>
                <a:spcPct val="85000"/>
              </a:lnSpc>
              <a:spcBef>
                <a:spcPts val="0"/>
              </a:spcBef>
              <a:spcAft>
                <a:spcPts val="0"/>
              </a:spcAft>
              <a:buClr>
                <a:schemeClr val="accent2"/>
              </a:buClr>
              <a:buSzPts val="1100"/>
              <a:buNone/>
              <a:defRPr sz="1100">
                <a:solidFill>
                  <a:schemeClr val="accent2"/>
                </a:solidFill>
              </a:defRPr>
            </a:lvl8pPr>
            <a:lvl9pPr lvl="8" algn="ctr">
              <a:lnSpc>
                <a:spcPct val="85000"/>
              </a:lnSpc>
              <a:spcBef>
                <a:spcPts val="0"/>
              </a:spcBef>
              <a:spcAft>
                <a:spcPts val="0"/>
              </a:spcAft>
              <a:buClr>
                <a:schemeClr val="accent2"/>
              </a:buClr>
              <a:buSzPts val="1100"/>
              <a:buNone/>
              <a:defRPr sz="1100">
                <a:solidFill>
                  <a:schemeClr val="accent2"/>
                </a:solidFill>
              </a:defRPr>
            </a:lvl9pPr>
          </a:lstStyle>
          <a:p/>
        </p:txBody>
      </p:sp>
      <p:sp>
        <p:nvSpPr>
          <p:cNvPr id="1269" name="Google Shape;1269;p119"/>
          <p:cNvSpPr txBox="1"/>
          <p:nvPr/>
        </p:nvSpPr>
        <p:spPr>
          <a:xfrm>
            <a:off x="6043550" y="4713771"/>
            <a:ext cx="2676600" cy="2925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rgbClr val="000000"/>
              </a:buClr>
              <a:buSzPts val="700"/>
              <a:buFont typeface="Arial"/>
              <a:buNone/>
            </a:pPr>
            <a:r>
              <a:rPr b="0" i="0" lang="en" sz="700" u="none" cap="none" strike="noStrike">
                <a:solidFill>
                  <a:schemeClr val="accent4"/>
                </a:solidFill>
                <a:latin typeface="Arial"/>
                <a:ea typeface="Arial"/>
                <a:cs typeface="Arial"/>
                <a:sym typeface="Arial"/>
              </a:rPr>
              <a:t>Copyright © 2024, Collibra. All rights reserved.</a:t>
            </a:r>
            <a:endParaRPr b="0" i="0" sz="1400" u="none" cap="none" strike="noStrike">
              <a:solidFill>
                <a:schemeClr val="accent4"/>
              </a:solidFill>
              <a:latin typeface="Arial"/>
              <a:ea typeface="Arial"/>
              <a:cs typeface="Arial"/>
              <a:sym typeface="Arial"/>
            </a:endParaRPr>
          </a:p>
        </p:txBody>
      </p:sp>
      <p:sp>
        <p:nvSpPr>
          <p:cNvPr id="1270" name="Google Shape;1270;p119"/>
          <p:cNvSpPr txBox="1"/>
          <p:nvPr>
            <p:ph idx="12" type="sldNum"/>
          </p:nvPr>
        </p:nvSpPr>
        <p:spPr>
          <a:xfrm>
            <a:off x="8320058" y="4663221"/>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accen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accen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accen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accen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accen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accen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accen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accen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accen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1271" name="Google Shape;1271;p119"/>
          <p:cNvPicPr preferRelativeResize="0"/>
          <p:nvPr/>
        </p:nvPicPr>
        <p:blipFill rotWithShape="1">
          <a:blip r:embed="rId3">
            <a:alphaModFix/>
          </a:blip>
          <a:srcRect b="0" l="0" r="0" t="0"/>
          <a:stretch/>
        </p:blipFill>
        <p:spPr>
          <a:xfrm>
            <a:off x="288350" y="4807136"/>
            <a:ext cx="956736" cy="225119"/>
          </a:xfrm>
          <a:prstGeom prst="rect">
            <a:avLst/>
          </a:prstGeom>
          <a:noFill/>
          <a:ln>
            <a:noFill/>
          </a:ln>
        </p:spPr>
      </p:pic>
    </p:spTree>
  </p:cSld>
  <p:clrMapOvr>
    <a:masterClrMapping/>
  </p:clrMapOvr>
</p:sldLayout>
</file>

<file path=ppt/slideLayouts/slideLayout1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Quote Layout multi">
  <p:cSld name="CUSTOM_5_1_1_2">
    <p:bg>
      <p:bgPr>
        <a:blipFill>
          <a:blip r:embed="rId2">
            <a:alphaModFix/>
          </a:blip>
          <a:stretch>
            <a:fillRect/>
          </a:stretch>
        </a:blipFill>
      </p:bgPr>
    </p:bg>
    <p:spTree>
      <p:nvGrpSpPr>
        <p:cNvPr id="1272" name="Shape 1272"/>
        <p:cNvGrpSpPr/>
        <p:nvPr/>
      </p:nvGrpSpPr>
      <p:grpSpPr>
        <a:xfrm>
          <a:off x="0" y="0"/>
          <a:ext cx="0" cy="0"/>
          <a:chOff x="0" y="0"/>
          <a:chExt cx="0" cy="0"/>
        </a:xfrm>
      </p:grpSpPr>
      <p:sp>
        <p:nvSpPr>
          <p:cNvPr id="1273" name="Google Shape;1273;p120"/>
          <p:cNvSpPr txBox="1"/>
          <p:nvPr>
            <p:ph type="title"/>
          </p:nvPr>
        </p:nvSpPr>
        <p:spPr>
          <a:xfrm flipH="1">
            <a:off x="1922250" y="2110563"/>
            <a:ext cx="5299500" cy="1265400"/>
          </a:xfrm>
          <a:prstGeom prst="rect">
            <a:avLst/>
          </a:prstGeom>
          <a:noFill/>
          <a:ln>
            <a:noFill/>
          </a:ln>
        </p:spPr>
        <p:txBody>
          <a:bodyPr anchorCtr="0" anchor="t" bIns="0" lIns="0" spcFirstLastPara="1" rIns="0" wrap="square" tIns="0">
            <a:noAutofit/>
          </a:bodyPr>
          <a:lstStyle>
            <a:lvl1pPr lvl="0" algn="ctr">
              <a:lnSpc>
                <a:spcPct val="85000"/>
              </a:lnSpc>
              <a:spcBef>
                <a:spcPts val="0"/>
              </a:spcBef>
              <a:spcAft>
                <a:spcPts val="0"/>
              </a:spcAft>
              <a:buClr>
                <a:schemeClr val="accent1"/>
              </a:buClr>
              <a:buSzPts val="3800"/>
              <a:buNone/>
              <a:defRPr sz="3800">
                <a:solidFill>
                  <a:schemeClr val="accent1"/>
                </a:solidFill>
              </a:defRPr>
            </a:lvl1pPr>
            <a:lvl2pPr lvl="1" algn="ctr">
              <a:lnSpc>
                <a:spcPct val="85000"/>
              </a:lnSpc>
              <a:spcBef>
                <a:spcPts val="0"/>
              </a:spcBef>
              <a:spcAft>
                <a:spcPts val="0"/>
              </a:spcAft>
              <a:buClr>
                <a:schemeClr val="accent1"/>
              </a:buClr>
              <a:buSzPts val="4800"/>
              <a:buNone/>
              <a:defRPr>
                <a:solidFill>
                  <a:schemeClr val="accent1"/>
                </a:solidFill>
              </a:defRPr>
            </a:lvl2pPr>
            <a:lvl3pPr lvl="2" algn="ctr">
              <a:lnSpc>
                <a:spcPct val="85000"/>
              </a:lnSpc>
              <a:spcBef>
                <a:spcPts val="0"/>
              </a:spcBef>
              <a:spcAft>
                <a:spcPts val="0"/>
              </a:spcAft>
              <a:buClr>
                <a:schemeClr val="accent1"/>
              </a:buClr>
              <a:buSzPts val="4800"/>
              <a:buNone/>
              <a:defRPr>
                <a:solidFill>
                  <a:schemeClr val="accent1"/>
                </a:solidFill>
              </a:defRPr>
            </a:lvl3pPr>
            <a:lvl4pPr lvl="3" algn="ctr">
              <a:lnSpc>
                <a:spcPct val="85000"/>
              </a:lnSpc>
              <a:spcBef>
                <a:spcPts val="0"/>
              </a:spcBef>
              <a:spcAft>
                <a:spcPts val="0"/>
              </a:spcAft>
              <a:buClr>
                <a:schemeClr val="accent1"/>
              </a:buClr>
              <a:buSzPts val="4800"/>
              <a:buNone/>
              <a:defRPr>
                <a:solidFill>
                  <a:schemeClr val="accent1"/>
                </a:solidFill>
              </a:defRPr>
            </a:lvl4pPr>
            <a:lvl5pPr lvl="4" algn="ctr">
              <a:lnSpc>
                <a:spcPct val="85000"/>
              </a:lnSpc>
              <a:spcBef>
                <a:spcPts val="0"/>
              </a:spcBef>
              <a:spcAft>
                <a:spcPts val="0"/>
              </a:spcAft>
              <a:buClr>
                <a:schemeClr val="accent1"/>
              </a:buClr>
              <a:buSzPts val="4800"/>
              <a:buNone/>
              <a:defRPr>
                <a:solidFill>
                  <a:schemeClr val="accent1"/>
                </a:solidFill>
              </a:defRPr>
            </a:lvl5pPr>
            <a:lvl6pPr lvl="5" algn="ctr">
              <a:lnSpc>
                <a:spcPct val="85000"/>
              </a:lnSpc>
              <a:spcBef>
                <a:spcPts val="0"/>
              </a:spcBef>
              <a:spcAft>
                <a:spcPts val="0"/>
              </a:spcAft>
              <a:buClr>
                <a:schemeClr val="accent1"/>
              </a:buClr>
              <a:buSzPts val="4800"/>
              <a:buNone/>
              <a:defRPr>
                <a:solidFill>
                  <a:schemeClr val="accent1"/>
                </a:solidFill>
              </a:defRPr>
            </a:lvl6pPr>
            <a:lvl7pPr lvl="6" algn="ctr">
              <a:lnSpc>
                <a:spcPct val="85000"/>
              </a:lnSpc>
              <a:spcBef>
                <a:spcPts val="0"/>
              </a:spcBef>
              <a:spcAft>
                <a:spcPts val="0"/>
              </a:spcAft>
              <a:buClr>
                <a:schemeClr val="accent1"/>
              </a:buClr>
              <a:buSzPts val="4800"/>
              <a:buNone/>
              <a:defRPr>
                <a:solidFill>
                  <a:schemeClr val="accent1"/>
                </a:solidFill>
              </a:defRPr>
            </a:lvl7pPr>
            <a:lvl8pPr lvl="7" algn="ctr">
              <a:lnSpc>
                <a:spcPct val="85000"/>
              </a:lnSpc>
              <a:spcBef>
                <a:spcPts val="0"/>
              </a:spcBef>
              <a:spcAft>
                <a:spcPts val="0"/>
              </a:spcAft>
              <a:buClr>
                <a:schemeClr val="accent1"/>
              </a:buClr>
              <a:buSzPts val="4800"/>
              <a:buNone/>
              <a:defRPr>
                <a:solidFill>
                  <a:schemeClr val="accent1"/>
                </a:solidFill>
              </a:defRPr>
            </a:lvl8pPr>
            <a:lvl9pPr lvl="8" algn="ctr">
              <a:lnSpc>
                <a:spcPct val="85000"/>
              </a:lnSpc>
              <a:spcBef>
                <a:spcPts val="0"/>
              </a:spcBef>
              <a:spcAft>
                <a:spcPts val="0"/>
              </a:spcAft>
              <a:buClr>
                <a:schemeClr val="accent1"/>
              </a:buClr>
              <a:buSzPts val="4800"/>
              <a:buNone/>
              <a:defRPr>
                <a:solidFill>
                  <a:schemeClr val="accent1"/>
                </a:solidFill>
              </a:defRPr>
            </a:lvl9pPr>
          </a:lstStyle>
          <a:p/>
        </p:txBody>
      </p:sp>
      <p:sp>
        <p:nvSpPr>
          <p:cNvPr id="1274" name="Google Shape;1274;p120"/>
          <p:cNvSpPr/>
          <p:nvPr>
            <p:ph idx="2" type="pic"/>
          </p:nvPr>
        </p:nvSpPr>
        <p:spPr>
          <a:xfrm>
            <a:off x="3820950" y="774613"/>
            <a:ext cx="1502100" cy="615900"/>
          </a:xfrm>
          <a:prstGeom prst="rect">
            <a:avLst/>
          </a:prstGeom>
          <a:noFill/>
          <a:ln>
            <a:noFill/>
          </a:ln>
        </p:spPr>
      </p:sp>
      <p:sp>
        <p:nvSpPr>
          <p:cNvPr id="1275" name="Google Shape;1275;p120"/>
          <p:cNvSpPr txBox="1"/>
          <p:nvPr>
            <p:ph idx="1" type="subTitle"/>
          </p:nvPr>
        </p:nvSpPr>
        <p:spPr>
          <a:xfrm>
            <a:off x="3403500" y="3689688"/>
            <a:ext cx="2337000" cy="225300"/>
          </a:xfrm>
          <a:prstGeom prst="rect">
            <a:avLst/>
          </a:prstGeom>
          <a:noFill/>
          <a:ln>
            <a:noFill/>
          </a:ln>
        </p:spPr>
        <p:txBody>
          <a:bodyPr anchorCtr="0" anchor="ctr" bIns="0" lIns="0" spcFirstLastPara="1" rIns="0" wrap="square" tIns="0">
            <a:noAutofit/>
          </a:bodyPr>
          <a:lstStyle>
            <a:lvl1pPr lvl="0" algn="ctr">
              <a:lnSpc>
                <a:spcPct val="85000"/>
              </a:lnSpc>
              <a:spcBef>
                <a:spcPts val="0"/>
              </a:spcBef>
              <a:spcAft>
                <a:spcPts val="0"/>
              </a:spcAft>
              <a:buSzPts val="1200"/>
              <a:buNone/>
              <a:defRPr sz="1200"/>
            </a:lvl1pPr>
            <a:lvl2pPr lvl="1" algn="ctr">
              <a:lnSpc>
                <a:spcPct val="85000"/>
              </a:lnSpc>
              <a:spcBef>
                <a:spcPts val="0"/>
              </a:spcBef>
              <a:spcAft>
                <a:spcPts val="0"/>
              </a:spcAft>
              <a:buSzPts val="1200"/>
              <a:buNone/>
              <a:defRPr sz="1200"/>
            </a:lvl2pPr>
            <a:lvl3pPr lvl="2" algn="ctr">
              <a:lnSpc>
                <a:spcPct val="85000"/>
              </a:lnSpc>
              <a:spcBef>
                <a:spcPts val="0"/>
              </a:spcBef>
              <a:spcAft>
                <a:spcPts val="0"/>
              </a:spcAft>
              <a:buSzPts val="1200"/>
              <a:buNone/>
              <a:defRPr/>
            </a:lvl3pPr>
            <a:lvl4pPr lvl="3" algn="ctr">
              <a:lnSpc>
                <a:spcPct val="85000"/>
              </a:lnSpc>
              <a:spcBef>
                <a:spcPts val="0"/>
              </a:spcBef>
              <a:spcAft>
                <a:spcPts val="0"/>
              </a:spcAft>
              <a:buSzPts val="1200"/>
              <a:buNone/>
              <a:defRPr b="0" sz="1200"/>
            </a:lvl4pPr>
            <a:lvl5pPr lvl="4" algn="ctr">
              <a:lnSpc>
                <a:spcPct val="85000"/>
              </a:lnSpc>
              <a:spcBef>
                <a:spcPts val="0"/>
              </a:spcBef>
              <a:spcAft>
                <a:spcPts val="0"/>
              </a:spcAft>
              <a:buSzPts val="1200"/>
              <a:buNone/>
              <a:defRPr b="0" sz="1200"/>
            </a:lvl5pPr>
            <a:lvl6pPr lvl="5" algn="ctr">
              <a:lnSpc>
                <a:spcPct val="85000"/>
              </a:lnSpc>
              <a:spcBef>
                <a:spcPts val="0"/>
              </a:spcBef>
              <a:spcAft>
                <a:spcPts val="0"/>
              </a:spcAft>
              <a:buSzPts val="1200"/>
              <a:buNone/>
              <a:defRPr b="0" sz="1200"/>
            </a:lvl6pPr>
            <a:lvl7pPr lvl="6" algn="ctr">
              <a:lnSpc>
                <a:spcPct val="85000"/>
              </a:lnSpc>
              <a:spcBef>
                <a:spcPts val="0"/>
              </a:spcBef>
              <a:spcAft>
                <a:spcPts val="0"/>
              </a:spcAft>
              <a:buSzPts val="1200"/>
              <a:buNone/>
              <a:defRPr b="0"/>
            </a:lvl7pPr>
            <a:lvl8pPr lvl="7" algn="ctr">
              <a:lnSpc>
                <a:spcPct val="85000"/>
              </a:lnSpc>
              <a:spcBef>
                <a:spcPts val="0"/>
              </a:spcBef>
              <a:spcAft>
                <a:spcPts val="0"/>
              </a:spcAft>
              <a:buSzPts val="1200"/>
              <a:buNone/>
              <a:defRPr sz="1200"/>
            </a:lvl8pPr>
            <a:lvl9pPr lvl="8" algn="ctr">
              <a:lnSpc>
                <a:spcPct val="85000"/>
              </a:lnSpc>
              <a:spcBef>
                <a:spcPts val="0"/>
              </a:spcBef>
              <a:spcAft>
                <a:spcPts val="0"/>
              </a:spcAft>
              <a:buClr>
                <a:schemeClr val="accent1"/>
              </a:buClr>
              <a:buSzPts val="1200"/>
              <a:buNone/>
              <a:defRPr sz="1200">
                <a:solidFill>
                  <a:schemeClr val="accent1"/>
                </a:solidFill>
              </a:defRPr>
            </a:lvl9pPr>
          </a:lstStyle>
          <a:p/>
        </p:txBody>
      </p:sp>
      <p:sp>
        <p:nvSpPr>
          <p:cNvPr id="1276" name="Google Shape;1276;p120"/>
          <p:cNvSpPr txBox="1"/>
          <p:nvPr>
            <p:ph idx="3" type="subTitle"/>
          </p:nvPr>
        </p:nvSpPr>
        <p:spPr>
          <a:xfrm>
            <a:off x="3403500" y="3914988"/>
            <a:ext cx="2337000" cy="225300"/>
          </a:xfrm>
          <a:prstGeom prst="rect">
            <a:avLst/>
          </a:prstGeom>
          <a:noFill/>
          <a:ln>
            <a:noFill/>
          </a:ln>
        </p:spPr>
        <p:txBody>
          <a:bodyPr anchorCtr="0" anchor="ctr" bIns="0" lIns="0" spcFirstLastPara="1" rIns="0" wrap="square" tIns="0">
            <a:noAutofit/>
          </a:bodyPr>
          <a:lstStyle>
            <a:lvl1pPr lvl="0" algn="ctr">
              <a:lnSpc>
                <a:spcPct val="85000"/>
              </a:lnSpc>
              <a:spcBef>
                <a:spcPts val="0"/>
              </a:spcBef>
              <a:spcAft>
                <a:spcPts val="0"/>
              </a:spcAft>
              <a:buClr>
                <a:schemeClr val="accent2"/>
              </a:buClr>
              <a:buSzPts val="1100"/>
              <a:buNone/>
              <a:defRPr sz="1100">
                <a:solidFill>
                  <a:schemeClr val="accent2"/>
                </a:solidFill>
              </a:defRPr>
            </a:lvl1pPr>
            <a:lvl2pPr lvl="1" algn="ctr">
              <a:lnSpc>
                <a:spcPct val="85000"/>
              </a:lnSpc>
              <a:spcBef>
                <a:spcPts val="0"/>
              </a:spcBef>
              <a:spcAft>
                <a:spcPts val="0"/>
              </a:spcAft>
              <a:buClr>
                <a:schemeClr val="accent2"/>
              </a:buClr>
              <a:buSzPts val="1100"/>
              <a:buNone/>
              <a:defRPr sz="1100">
                <a:solidFill>
                  <a:schemeClr val="accent2"/>
                </a:solidFill>
              </a:defRPr>
            </a:lvl2pPr>
            <a:lvl3pPr lvl="2" algn="ctr">
              <a:lnSpc>
                <a:spcPct val="85000"/>
              </a:lnSpc>
              <a:spcBef>
                <a:spcPts val="0"/>
              </a:spcBef>
              <a:spcAft>
                <a:spcPts val="0"/>
              </a:spcAft>
              <a:buClr>
                <a:schemeClr val="accent2"/>
              </a:buClr>
              <a:buSzPts val="1100"/>
              <a:buNone/>
              <a:defRPr sz="1100">
                <a:solidFill>
                  <a:schemeClr val="accent2"/>
                </a:solidFill>
              </a:defRPr>
            </a:lvl3pPr>
            <a:lvl4pPr lvl="3" algn="ctr">
              <a:lnSpc>
                <a:spcPct val="85000"/>
              </a:lnSpc>
              <a:spcBef>
                <a:spcPts val="0"/>
              </a:spcBef>
              <a:spcAft>
                <a:spcPts val="0"/>
              </a:spcAft>
              <a:buClr>
                <a:schemeClr val="accent2"/>
              </a:buClr>
              <a:buSzPts val="1100"/>
              <a:buNone/>
              <a:defRPr b="0" sz="1100">
                <a:solidFill>
                  <a:schemeClr val="accent2"/>
                </a:solidFill>
              </a:defRPr>
            </a:lvl4pPr>
            <a:lvl5pPr lvl="4" algn="ctr">
              <a:lnSpc>
                <a:spcPct val="85000"/>
              </a:lnSpc>
              <a:spcBef>
                <a:spcPts val="0"/>
              </a:spcBef>
              <a:spcAft>
                <a:spcPts val="0"/>
              </a:spcAft>
              <a:buClr>
                <a:schemeClr val="accent2"/>
              </a:buClr>
              <a:buSzPts val="1100"/>
              <a:buNone/>
              <a:defRPr b="0" sz="1100">
                <a:solidFill>
                  <a:schemeClr val="accent2"/>
                </a:solidFill>
              </a:defRPr>
            </a:lvl5pPr>
            <a:lvl6pPr lvl="5" algn="ctr">
              <a:lnSpc>
                <a:spcPct val="85000"/>
              </a:lnSpc>
              <a:spcBef>
                <a:spcPts val="0"/>
              </a:spcBef>
              <a:spcAft>
                <a:spcPts val="0"/>
              </a:spcAft>
              <a:buClr>
                <a:schemeClr val="accent2"/>
              </a:buClr>
              <a:buSzPts val="1100"/>
              <a:buNone/>
              <a:defRPr b="0" sz="1100">
                <a:solidFill>
                  <a:schemeClr val="accent2"/>
                </a:solidFill>
              </a:defRPr>
            </a:lvl6pPr>
            <a:lvl7pPr lvl="6" algn="ctr">
              <a:lnSpc>
                <a:spcPct val="85000"/>
              </a:lnSpc>
              <a:spcBef>
                <a:spcPts val="0"/>
              </a:spcBef>
              <a:spcAft>
                <a:spcPts val="0"/>
              </a:spcAft>
              <a:buClr>
                <a:schemeClr val="accent2"/>
              </a:buClr>
              <a:buSzPts val="1100"/>
              <a:buNone/>
              <a:defRPr b="0" sz="1100">
                <a:solidFill>
                  <a:schemeClr val="accent2"/>
                </a:solidFill>
              </a:defRPr>
            </a:lvl7pPr>
            <a:lvl8pPr lvl="7" algn="ctr">
              <a:lnSpc>
                <a:spcPct val="85000"/>
              </a:lnSpc>
              <a:spcBef>
                <a:spcPts val="0"/>
              </a:spcBef>
              <a:spcAft>
                <a:spcPts val="0"/>
              </a:spcAft>
              <a:buClr>
                <a:schemeClr val="accent2"/>
              </a:buClr>
              <a:buSzPts val="1100"/>
              <a:buNone/>
              <a:defRPr sz="1100">
                <a:solidFill>
                  <a:schemeClr val="accent2"/>
                </a:solidFill>
              </a:defRPr>
            </a:lvl8pPr>
            <a:lvl9pPr lvl="8" algn="ctr">
              <a:lnSpc>
                <a:spcPct val="85000"/>
              </a:lnSpc>
              <a:spcBef>
                <a:spcPts val="0"/>
              </a:spcBef>
              <a:spcAft>
                <a:spcPts val="0"/>
              </a:spcAft>
              <a:buClr>
                <a:schemeClr val="accent2"/>
              </a:buClr>
              <a:buSzPts val="1100"/>
              <a:buNone/>
              <a:defRPr sz="1100">
                <a:solidFill>
                  <a:schemeClr val="accent2"/>
                </a:solidFill>
              </a:defRPr>
            </a:lvl9pPr>
          </a:lstStyle>
          <a:p/>
        </p:txBody>
      </p:sp>
      <p:sp>
        <p:nvSpPr>
          <p:cNvPr id="1277" name="Google Shape;1277;p120"/>
          <p:cNvSpPr txBox="1"/>
          <p:nvPr/>
        </p:nvSpPr>
        <p:spPr>
          <a:xfrm>
            <a:off x="6043550" y="4713771"/>
            <a:ext cx="2676600" cy="2925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rgbClr val="000000"/>
              </a:buClr>
              <a:buSzPts val="700"/>
              <a:buFont typeface="Arial"/>
              <a:buNone/>
            </a:pPr>
            <a:r>
              <a:rPr b="0" i="0" lang="en" sz="700" u="none" cap="none" strike="noStrike">
                <a:solidFill>
                  <a:schemeClr val="accent4"/>
                </a:solidFill>
                <a:latin typeface="Arial"/>
                <a:ea typeface="Arial"/>
                <a:cs typeface="Arial"/>
                <a:sym typeface="Arial"/>
              </a:rPr>
              <a:t>Copyright © 2024, Collibra. All rights reserved.</a:t>
            </a:r>
            <a:endParaRPr b="0" i="0" sz="1400" u="none" cap="none" strike="noStrike">
              <a:solidFill>
                <a:schemeClr val="accent4"/>
              </a:solidFill>
              <a:latin typeface="Arial"/>
              <a:ea typeface="Arial"/>
              <a:cs typeface="Arial"/>
              <a:sym typeface="Arial"/>
            </a:endParaRPr>
          </a:p>
        </p:txBody>
      </p:sp>
      <p:sp>
        <p:nvSpPr>
          <p:cNvPr id="1278" name="Google Shape;1278;p120"/>
          <p:cNvSpPr txBox="1"/>
          <p:nvPr>
            <p:ph idx="12" type="sldNum"/>
          </p:nvPr>
        </p:nvSpPr>
        <p:spPr>
          <a:xfrm>
            <a:off x="8320058" y="4663221"/>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accen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accen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accen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accen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accen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accen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accen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accen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accen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1279" name="Google Shape;1279;p120"/>
          <p:cNvPicPr preferRelativeResize="0"/>
          <p:nvPr/>
        </p:nvPicPr>
        <p:blipFill rotWithShape="1">
          <a:blip r:embed="rId3">
            <a:alphaModFix/>
          </a:blip>
          <a:srcRect b="0" l="0" r="0" t="0"/>
          <a:stretch/>
        </p:blipFill>
        <p:spPr>
          <a:xfrm>
            <a:off x="288350" y="4807136"/>
            <a:ext cx="956736" cy="225119"/>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alf Navy, half white">
  <p:cSld name="Half Navy, half white">
    <p:bg>
      <p:bgPr>
        <a:gradFill>
          <a:gsLst>
            <a:gs pos="0">
              <a:srgbClr val="ACDAD2"/>
            </a:gs>
            <a:gs pos="23000">
              <a:srgbClr val="ACDAD2"/>
            </a:gs>
            <a:gs pos="100000">
              <a:srgbClr val="D6EDE7"/>
            </a:gs>
          </a:gsLst>
          <a:lin ang="0" scaled="0"/>
        </a:gradFill>
      </p:bgPr>
    </p:bg>
    <p:spTree>
      <p:nvGrpSpPr>
        <p:cNvPr id="111" name="Shape 111"/>
        <p:cNvGrpSpPr/>
        <p:nvPr/>
      </p:nvGrpSpPr>
      <p:grpSpPr>
        <a:xfrm>
          <a:off x="0" y="0"/>
          <a:ext cx="0" cy="0"/>
          <a:chOff x="0" y="0"/>
          <a:chExt cx="0" cy="0"/>
        </a:xfrm>
      </p:grpSpPr>
      <p:pic>
        <p:nvPicPr>
          <p:cNvPr id="112" name="Google Shape;112;p53"/>
          <p:cNvPicPr preferRelativeResize="0"/>
          <p:nvPr/>
        </p:nvPicPr>
        <p:blipFill rotWithShape="1">
          <a:blip r:embed="rId2">
            <a:alphaModFix/>
          </a:blip>
          <a:srcRect b="0" l="0" r="0" t="0"/>
          <a:stretch/>
        </p:blipFill>
        <p:spPr>
          <a:xfrm>
            <a:off x="-2" y="0"/>
            <a:ext cx="4572529" cy="5143501"/>
          </a:xfrm>
          <a:prstGeom prst="rect">
            <a:avLst/>
          </a:prstGeom>
          <a:noFill/>
          <a:ln>
            <a:noFill/>
          </a:ln>
        </p:spPr>
      </p:pic>
      <p:sp>
        <p:nvSpPr>
          <p:cNvPr id="113" name="Google Shape;113;p53"/>
          <p:cNvSpPr/>
          <p:nvPr/>
        </p:nvSpPr>
        <p:spPr>
          <a:xfrm>
            <a:off x="4569750" y="-1"/>
            <a:ext cx="4574400" cy="5143500"/>
          </a:xfrm>
          <a:prstGeom prst="rect">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14" name="Google Shape;114;p53"/>
          <p:cNvSpPr txBox="1"/>
          <p:nvPr>
            <p:ph type="title"/>
          </p:nvPr>
        </p:nvSpPr>
        <p:spPr>
          <a:xfrm>
            <a:off x="342901" y="307575"/>
            <a:ext cx="4117200" cy="6675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rgbClr val="002B40"/>
              </a:buClr>
              <a:buSzPts val="1400"/>
              <a:buNone/>
              <a:defRPr>
                <a:solidFill>
                  <a:srgbClr val="002B40"/>
                </a:solidFill>
              </a:defRPr>
            </a:lvl1pPr>
            <a:lvl2pPr lvl="1" algn="l">
              <a:lnSpc>
                <a:spcPct val="100000"/>
              </a:lnSpc>
              <a:spcBef>
                <a:spcPts val="0"/>
              </a:spcBef>
              <a:spcAft>
                <a:spcPts val="0"/>
              </a:spcAft>
              <a:buClr>
                <a:schemeClr val="lt2"/>
              </a:buClr>
              <a:buSzPts val="1100"/>
              <a:buNone/>
              <a:defRPr>
                <a:solidFill>
                  <a:schemeClr val="lt2"/>
                </a:solidFill>
              </a:defRPr>
            </a:lvl2pPr>
            <a:lvl3pPr lvl="2" algn="l">
              <a:lnSpc>
                <a:spcPct val="100000"/>
              </a:lnSpc>
              <a:spcBef>
                <a:spcPts val="0"/>
              </a:spcBef>
              <a:spcAft>
                <a:spcPts val="0"/>
              </a:spcAft>
              <a:buClr>
                <a:schemeClr val="lt2"/>
              </a:buClr>
              <a:buSzPts val="1100"/>
              <a:buNone/>
              <a:defRPr>
                <a:solidFill>
                  <a:schemeClr val="lt2"/>
                </a:solidFill>
              </a:defRPr>
            </a:lvl3pPr>
            <a:lvl4pPr lvl="3" algn="l">
              <a:lnSpc>
                <a:spcPct val="100000"/>
              </a:lnSpc>
              <a:spcBef>
                <a:spcPts val="0"/>
              </a:spcBef>
              <a:spcAft>
                <a:spcPts val="0"/>
              </a:spcAft>
              <a:buClr>
                <a:schemeClr val="lt2"/>
              </a:buClr>
              <a:buSzPts val="1100"/>
              <a:buNone/>
              <a:defRPr>
                <a:solidFill>
                  <a:schemeClr val="lt2"/>
                </a:solidFill>
              </a:defRPr>
            </a:lvl4pPr>
            <a:lvl5pPr lvl="4" algn="l">
              <a:lnSpc>
                <a:spcPct val="100000"/>
              </a:lnSpc>
              <a:spcBef>
                <a:spcPts val="0"/>
              </a:spcBef>
              <a:spcAft>
                <a:spcPts val="0"/>
              </a:spcAft>
              <a:buClr>
                <a:schemeClr val="lt2"/>
              </a:buClr>
              <a:buSzPts val="1100"/>
              <a:buNone/>
              <a:defRPr>
                <a:solidFill>
                  <a:schemeClr val="lt2"/>
                </a:solidFill>
              </a:defRPr>
            </a:lvl5pPr>
            <a:lvl6pPr lvl="5" algn="l">
              <a:lnSpc>
                <a:spcPct val="100000"/>
              </a:lnSpc>
              <a:spcBef>
                <a:spcPts val="0"/>
              </a:spcBef>
              <a:spcAft>
                <a:spcPts val="0"/>
              </a:spcAft>
              <a:buClr>
                <a:schemeClr val="lt2"/>
              </a:buClr>
              <a:buSzPts val="1100"/>
              <a:buNone/>
              <a:defRPr>
                <a:solidFill>
                  <a:schemeClr val="lt2"/>
                </a:solidFill>
              </a:defRPr>
            </a:lvl6pPr>
            <a:lvl7pPr lvl="6" algn="l">
              <a:lnSpc>
                <a:spcPct val="100000"/>
              </a:lnSpc>
              <a:spcBef>
                <a:spcPts val="0"/>
              </a:spcBef>
              <a:spcAft>
                <a:spcPts val="0"/>
              </a:spcAft>
              <a:buClr>
                <a:schemeClr val="lt2"/>
              </a:buClr>
              <a:buSzPts val="1100"/>
              <a:buNone/>
              <a:defRPr>
                <a:solidFill>
                  <a:schemeClr val="lt2"/>
                </a:solidFill>
              </a:defRPr>
            </a:lvl7pPr>
            <a:lvl8pPr lvl="7" algn="l">
              <a:lnSpc>
                <a:spcPct val="100000"/>
              </a:lnSpc>
              <a:spcBef>
                <a:spcPts val="0"/>
              </a:spcBef>
              <a:spcAft>
                <a:spcPts val="0"/>
              </a:spcAft>
              <a:buClr>
                <a:schemeClr val="lt2"/>
              </a:buClr>
              <a:buSzPts val="1100"/>
              <a:buNone/>
              <a:defRPr>
                <a:solidFill>
                  <a:schemeClr val="lt2"/>
                </a:solidFill>
              </a:defRPr>
            </a:lvl8pPr>
            <a:lvl9pPr lvl="8" algn="l">
              <a:lnSpc>
                <a:spcPct val="100000"/>
              </a:lnSpc>
              <a:spcBef>
                <a:spcPts val="0"/>
              </a:spcBef>
              <a:spcAft>
                <a:spcPts val="0"/>
              </a:spcAft>
              <a:buClr>
                <a:schemeClr val="lt2"/>
              </a:buClr>
              <a:buSzPts val="1100"/>
              <a:buNone/>
              <a:defRPr>
                <a:solidFill>
                  <a:schemeClr val="lt2"/>
                </a:solidFill>
              </a:defRPr>
            </a:lvl9pPr>
          </a:lstStyle>
          <a:p/>
        </p:txBody>
      </p:sp>
      <p:sp>
        <p:nvSpPr>
          <p:cNvPr id="115" name="Google Shape;115;p53"/>
          <p:cNvSpPr txBox="1"/>
          <p:nvPr>
            <p:ph idx="1" type="body"/>
          </p:nvPr>
        </p:nvSpPr>
        <p:spPr>
          <a:xfrm>
            <a:off x="342900" y="1428750"/>
            <a:ext cx="4055100" cy="30861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300"/>
              </a:spcBef>
              <a:spcAft>
                <a:spcPts val="0"/>
              </a:spcAft>
              <a:buClr>
                <a:srgbClr val="286EC2"/>
              </a:buClr>
              <a:buSzPts val="1400"/>
              <a:buNone/>
              <a:defRPr>
                <a:solidFill>
                  <a:srgbClr val="286EC2"/>
                </a:solidFill>
              </a:defRPr>
            </a:lvl1pPr>
            <a:lvl2pPr indent="-228600" lvl="1" marL="914400" algn="l">
              <a:lnSpc>
                <a:spcPct val="90000"/>
              </a:lnSpc>
              <a:spcBef>
                <a:spcPts val="300"/>
              </a:spcBef>
              <a:spcAft>
                <a:spcPts val="0"/>
              </a:spcAft>
              <a:buClr>
                <a:schemeClr val="accent6"/>
              </a:buClr>
              <a:buSzPts val="1400"/>
              <a:buNone/>
              <a:defRPr/>
            </a:lvl2pPr>
            <a:lvl3pPr indent="-228600" lvl="2" marL="1371600" algn="l">
              <a:lnSpc>
                <a:spcPct val="140000"/>
              </a:lnSpc>
              <a:spcBef>
                <a:spcPts val="500"/>
              </a:spcBef>
              <a:spcAft>
                <a:spcPts val="0"/>
              </a:spcAft>
              <a:buClr>
                <a:schemeClr val="accent6"/>
              </a:buClr>
              <a:buSzPts val="1400"/>
              <a:buNone/>
              <a:defRPr/>
            </a:lvl3pPr>
            <a:lvl4pPr indent="-228600" lvl="3" marL="1828800" algn="l">
              <a:lnSpc>
                <a:spcPct val="130000"/>
              </a:lnSpc>
              <a:spcBef>
                <a:spcPts val="300"/>
              </a:spcBef>
              <a:spcAft>
                <a:spcPts val="0"/>
              </a:spcAft>
              <a:buClr>
                <a:schemeClr val="lt1"/>
              </a:buClr>
              <a:buSzPts val="1400"/>
              <a:buNone/>
              <a:defRPr/>
            </a:lvl4pPr>
            <a:lvl5pPr indent="-317500" lvl="4" marL="2286000" algn="l">
              <a:lnSpc>
                <a:spcPct val="120000"/>
              </a:lnSpc>
              <a:spcBef>
                <a:spcPts val="300"/>
              </a:spcBef>
              <a:spcAft>
                <a:spcPts val="0"/>
              </a:spcAft>
              <a:buSzPts val="1400"/>
              <a:buChar char="•"/>
              <a:defRPr/>
            </a:lvl5pPr>
            <a:lvl6pPr indent="-317500" lvl="5" marL="2743200" algn="l">
              <a:lnSpc>
                <a:spcPct val="110000"/>
              </a:lnSpc>
              <a:spcBef>
                <a:spcPts val="300"/>
              </a:spcBef>
              <a:spcAft>
                <a:spcPts val="0"/>
              </a:spcAft>
              <a:buSzPts val="1400"/>
              <a:buChar char="–"/>
              <a:defRPr/>
            </a:lvl6pPr>
            <a:lvl7pPr indent="-228600" lvl="6" marL="3200400" algn="l">
              <a:lnSpc>
                <a:spcPct val="80000"/>
              </a:lnSpc>
              <a:spcBef>
                <a:spcPts val="900"/>
              </a:spcBef>
              <a:spcAft>
                <a:spcPts val="0"/>
              </a:spcAft>
              <a:buClr>
                <a:schemeClr val="accent6"/>
              </a:buClr>
              <a:buSzPts val="1400"/>
              <a:buNone/>
              <a:defRPr/>
            </a:lvl7pPr>
            <a:lvl8pPr indent="-228600" lvl="7" marL="3657600" algn="l">
              <a:lnSpc>
                <a:spcPct val="100000"/>
              </a:lnSpc>
              <a:spcBef>
                <a:spcPts val="500"/>
              </a:spcBef>
              <a:spcAft>
                <a:spcPts val="0"/>
              </a:spcAft>
              <a:buClr>
                <a:schemeClr val="accent6"/>
              </a:buClr>
              <a:buSzPts val="1400"/>
              <a:buNone/>
              <a:defRPr/>
            </a:lvl8pPr>
            <a:lvl9pPr indent="-317500" lvl="8" marL="4114800" algn="l">
              <a:lnSpc>
                <a:spcPct val="90000"/>
              </a:lnSpc>
              <a:spcBef>
                <a:spcPts val="400"/>
              </a:spcBef>
              <a:spcAft>
                <a:spcPts val="0"/>
              </a:spcAft>
              <a:buClr>
                <a:schemeClr val="lt1"/>
              </a:buClr>
              <a:buSzPts val="1400"/>
              <a:buChar char="•"/>
              <a:defRPr/>
            </a:lvl9pPr>
          </a:lstStyle>
          <a:p/>
        </p:txBody>
      </p:sp>
      <p:sp>
        <p:nvSpPr>
          <p:cNvPr id="116" name="Google Shape;116;p53"/>
          <p:cNvSpPr txBox="1"/>
          <p:nvPr/>
        </p:nvSpPr>
        <p:spPr>
          <a:xfrm>
            <a:off x="6926580" y="4810639"/>
            <a:ext cx="1643100" cy="221700"/>
          </a:xfrm>
          <a:prstGeom prst="rect">
            <a:avLst/>
          </a:prstGeom>
          <a:no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500"/>
              <a:buFont typeface="Arial"/>
              <a:buNone/>
            </a:pPr>
            <a:r>
              <a:rPr b="0" i="0" lang="en" sz="500" u="none" cap="none" strike="noStrike">
                <a:solidFill>
                  <a:srgbClr val="999999"/>
                </a:solidFill>
                <a:latin typeface="Arial"/>
                <a:ea typeface="Arial"/>
                <a:cs typeface="Arial"/>
                <a:sym typeface="Arial"/>
              </a:rPr>
              <a:t>Copyright © 2024, Collibra. All rights reserved.</a:t>
            </a:r>
            <a:endParaRPr b="0" i="0" sz="1100" u="none" cap="none" strike="noStrike">
              <a:solidFill>
                <a:srgbClr val="999999"/>
              </a:solidFill>
              <a:latin typeface="Arial"/>
              <a:ea typeface="Arial"/>
              <a:cs typeface="Arial"/>
              <a:sym typeface="Arial"/>
            </a:endParaRPr>
          </a:p>
        </p:txBody>
      </p:sp>
      <p:sp>
        <p:nvSpPr>
          <p:cNvPr id="117" name="Google Shape;117;p53"/>
          <p:cNvSpPr txBox="1"/>
          <p:nvPr/>
        </p:nvSpPr>
        <p:spPr>
          <a:xfrm>
            <a:off x="8569842" y="4810639"/>
            <a:ext cx="317100" cy="221700"/>
          </a:xfrm>
          <a:prstGeom prst="rect">
            <a:avLst/>
          </a:prstGeom>
          <a:noFill/>
          <a:ln>
            <a:noFill/>
          </a:ln>
        </p:spPr>
        <p:txBody>
          <a:bodyPr anchorCtr="0" anchor="ctr" bIns="34275" lIns="0" spcFirstLastPara="1" rIns="0" wrap="square" tIns="34275">
            <a:noAutofit/>
          </a:bodyPr>
          <a:lstStyle/>
          <a:p>
            <a:pPr indent="0" lvl="0" marL="0" marR="0" rtl="0" algn="ctr">
              <a:lnSpc>
                <a:spcPct val="100000"/>
              </a:lnSpc>
              <a:spcBef>
                <a:spcPts val="0"/>
              </a:spcBef>
              <a:spcAft>
                <a:spcPts val="0"/>
              </a:spcAft>
              <a:buClr>
                <a:srgbClr val="000000"/>
              </a:buClr>
              <a:buSzPts val="500"/>
              <a:buFont typeface="Arial"/>
              <a:buNone/>
            </a:pPr>
            <a:fld id="{00000000-1234-1234-1234-123412341234}" type="slidenum">
              <a:rPr b="0" i="0" lang="en" sz="500" u="none" cap="none" strike="noStrike">
                <a:solidFill>
                  <a:srgbClr val="002B40"/>
                </a:solidFill>
                <a:latin typeface="Arial"/>
                <a:ea typeface="Arial"/>
                <a:cs typeface="Arial"/>
                <a:sym typeface="Arial"/>
              </a:rPr>
              <a:t>‹#›</a:t>
            </a:fld>
            <a:endParaRPr b="0" i="0" sz="500" u="none" cap="none" strike="noStrike">
              <a:solidFill>
                <a:srgbClr val="002B40"/>
              </a:solidFill>
              <a:latin typeface="Arial"/>
              <a:ea typeface="Arial"/>
              <a:cs typeface="Arial"/>
              <a:sym typeface="Arial"/>
            </a:endParaRPr>
          </a:p>
        </p:txBody>
      </p:sp>
      <p:pic>
        <p:nvPicPr>
          <p:cNvPr id="118" name="Google Shape;118;p53"/>
          <p:cNvPicPr preferRelativeResize="0"/>
          <p:nvPr/>
        </p:nvPicPr>
        <p:blipFill rotWithShape="1">
          <a:blip r:embed="rId3">
            <a:alphaModFix/>
          </a:blip>
          <a:srcRect b="0" l="-7474" r="-2767" t="0"/>
          <a:stretch/>
        </p:blipFill>
        <p:spPr>
          <a:xfrm>
            <a:off x="254006" y="4815544"/>
            <a:ext cx="1120576" cy="135319"/>
          </a:xfrm>
          <a:prstGeom prst="rect">
            <a:avLst/>
          </a:prstGeom>
          <a:noFill/>
          <a:ln>
            <a:noFill/>
          </a:ln>
        </p:spPr>
      </p:pic>
      <p:sp>
        <p:nvSpPr>
          <p:cNvPr id="119" name="Google Shape;119;p53"/>
          <p:cNvSpPr/>
          <p:nvPr/>
        </p:nvSpPr>
        <p:spPr>
          <a:xfrm>
            <a:off x="296044" y="4810575"/>
            <a:ext cx="1087800" cy="221700"/>
          </a:xfrm>
          <a:prstGeom prst="rect">
            <a:avLst/>
          </a:prstGeom>
          <a:solidFill>
            <a:schemeClr val="lt1"/>
          </a:solidFill>
          <a:ln>
            <a:noFill/>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pic>
        <p:nvPicPr>
          <p:cNvPr id="120" name="Google Shape;120;p53"/>
          <p:cNvPicPr preferRelativeResize="0"/>
          <p:nvPr/>
        </p:nvPicPr>
        <p:blipFill rotWithShape="1">
          <a:blip r:embed="rId4">
            <a:alphaModFix/>
          </a:blip>
          <a:srcRect b="0" l="0" r="0" t="0"/>
          <a:stretch/>
        </p:blipFill>
        <p:spPr>
          <a:xfrm>
            <a:off x="330450" y="4799775"/>
            <a:ext cx="1026073" cy="221625"/>
          </a:xfrm>
          <a:prstGeom prst="rect">
            <a:avLst/>
          </a:prstGeom>
          <a:noFill/>
          <a:ln>
            <a:noFill/>
          </a:ln>
        </p:spPr>
      </p:pic>
    </p:spTree>
  </p:cSld>
  <p:clrMapOvr>
    <a:masterClrMapping/>
  </p:clrMapOvr>
</p:sldLayout>
</file>

<file path=ppt/slideLayouts/slideLayout1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Navy Quote Layout">
  <p:cSld name="CUSTOM_5_2">
    <p:bg>
      <p:bgPr>
        <a:blipFill>
          <a:blip r:embed="rId2">
            <a:alphaModFix/>
          </a:blip>
          <a:stretch>
            <a:fillRect/>
          </a:stretch>
        </a:blipFill>
      </p:bgPr>
    </p:bg>
    <p:spTree>
      <p:nvGrpSpPr>
        <p:cNvPr id="1280" name="Shape 1280"/>
        <p:cNvGrpSpPr/>
        <p:nvPr/>
      </p:nvGrpSpPr>
      <p:grpSpPr>
        <a:xfrm>
          <a:off x="0" y="0"/>
          <a:ext cx="0" cy="0"/>
          <a:chOff x="0" y="0"/>
          <a:chExt cx="0" cy="0"/>
        </a:xfrm>
      </p:grpSpPr>
      <p:sp>
        <p:nvSpPr>
          <p:cNvPr id="1281" name="Google Shape;1281;p121"/>
          <p:cNvSpPr txBox="1"/>
          <p:nvPr>
            <p:ph type="title"/>
          </p:nvPr>
        </p:nvSpPr>
        <p:spPr>
          <a:xfrm flipH="1">
            <a:off x="1922250" y="2110563"/>
            <a:ext cx="5299500" cy="1265400"/>
          </a:xfrm>
          <a:prstGeom prst="rect">
            <a:avLst/>
          </a:prstGeom>
          <a:noFill/>
          <a:ln>
            <a:noFill/>
          </a:ln>
        </p:spPr>
        <p:txBody>
          <a:bodyPr anchorCtr="0" anchor="t" bIns="0" lIns="0" spcFirstLastPara="1" rIns="0" wrap="square" tIns="0">
            <a:noAutofit/>
          </a:bodyPr>
          <a:lstStyle>
            <a:lvl1pPr lvl="0" algn="ctr">
              <a:lnSpc>
                <a:spcPct val="85000"/>
              </a:lnSpc>
              <a:spcBef>
                <a:spcPts val="0"/>
              </a:spcBef>
              <a:spcAft>
                <a:spcPts val="0"/>
              </a:spcAft>
              <a:buClr>
                <a:schemeClr val="accent5"/>
              </a:buClr>
              <a:buSzPts val="3800"/>
              <a:buNone/>
              <a:defRPr sz="3800">
                <a:solidFill>
                  <a:schemeClr val="accent5"/>
                </a:solidFill>
              </a:defRPr>
            </a:lvl1pPr>
            <a:lvl2pPr lvl="1" algn="ctr">
              <a:lnSpc>
                <a:spcPct val="85000"/>
              </a:lnSpc>
              <a:spcBef>
                <a:spcPts val="0"/>
              </a:spcBef>
              <a:spcAft>
                <a:spcPts val="0"/>
              </a:spcAft>
              <a:buClr>
                <a:schemeClr val="accent5"/>
              </a:buClr>
              <a:buSzPts val="4800"/>
              <a:buNone/>
              <a:defRPr>
                <a:solidFill>
                  <a:schemeClr val="accent5"/>
                </a:solidFill>
              </a:defRPr>
            </a:lvl2pPr>
            <a:lvl3pPr lvl="2" algn="ctr">
              <a:lnSpc>
                <a:spcPct val="85000"/>
              </a:lnSpc>
              <a:spcBef>
                <a:spcPts val="0"/>
              </a:spcBef>
              <a:spcAft>
                <a:spcPts val="0"/>
              </a:spcAft>
              <a:buClr>
                <a:schemeClr val="accent5"/>
              </a:buClr>
              <a:buSzPts val="4800"/>
              <a:buNone/>
              <a:defRPr>
                <a:solidFill>
                  <a:schemeClr val="accent5"/>
                </a:solidFill>
              </a:defRPr>
            </a:lvl3pPr>
            <a:lvl4pPr lvl="3" algn="ctr">
              <a:lnSpc>
                <a:spcPct val="85000"/>
              </a:lnSpc>
              <a:spcBef>
                <a:spcPts val="0"/>
              </a:spcBef>
              <a:spcAft>
                <a:spcPts val="0"/>
              </a:spcAft>
              <a:buClr>
                <a:schemeClr val="accent5"/>
              </a:buClr>
              <a:buSzPts val="4800"/>
              <a:buNone/>
              <a:defRPr>
                <a:solidFill>
                  <a:schemeClr val="accent5"/>
                </a:solidFill>
              </a:defRPr>
            </a:lvl4pPr>
            <a:lvl5pPr lvl="4" algn="ctr">
              <a:lnSpc>
                <a:spcPct val="85000"/>
              </a:lnSpc>
              <a:spcBef>
                <a:spcPts val="0"/>
              </a:spcBef>
              <a:spcAft>
                <a:spcPts val="0"/>
              </a:spcAft>
              <a:buClr>
                <a:schemeClr val="accent5"/>
              </a:buClr>
              <a:buSzPts val="4800"/>
              <a:buNone/>
              <a:defRPr>
                <a:solidFill>
                  <a:schemeClr val="accent5"/>
                </a:solidFill>
              </a:defRPr>
            </a:lvl5pPr>
            <a:lvl6pPr lvl="5" algn="ctr">
              <a:lnSpc>
                <a:spcPct val="85000"/>
              </a:lnSpc>
              <a:spcBef>
                <a:spcPts val="0"/>
              </a:spcBef>
              <a:spcAft>
                <a:spcPts val="0"/>
              </a:spcAft>
              <a:buClr>
                <a:schemeClr val="accent5"/>
              </a:buClr>
              <a:buSzPts val="4800"/>
              <a:buNone/>
              <a:defRPr>
                <a:solidFill>
                  <a:schemeClr val="accent5"/>
                </a:solidFill>
              </a:defRPr>
            </a:lvl6pPr>
            <a:lvl7pPr lvl="6" algn="ctr">
              <a:lnSpc>
                <a:spcPct val="85000"/>
              </a:lnSpc>
              <a:spcBef>
                <a:spcPts val="0"/>
              </a:spcBef>
              <a:spcAft>
                <a:spcPts val="0"/>
              </a:spcAft>
              <a:buClr>
                <a:schemeClr val="accent5"/>
              </a:buClr>
              <a:buSzPts val="4800"/>
              <a:buNone/>
              <a:defRPr>
                <a:solidFill>
                  <a:schemeClr val="accent5"/>
                </a:solidFill>
              </a:defRPr>
            </a:lvl7pPr>
            <a:lvl8pPr lvl="7" algn="ctr">
              <a:lnSpc>
                <a:spcPct val="85000"/>
              </a:lnSpc>
              <a:spcBef>
                <a:spcPts val="0"/>
              </a:spcBef>
              <a:spcAft>
                <a:spcPts val="0"/>
              </a:spcAft>
              <a:buClr>
                <a:schemeClr val="accent5"/>
              </a:buClr>
              <a:buSzPts val="4800"/>
              <a:buNone/>
              <a:defRPr>
                <a:solidFill>
                  <a:schemeClr val="accent5"/>
                </a:solidFill>
              </a:defRPr>
            </a:lvl8pPr>
            <a:lvl9pPr lvl="8" algn="ctr">
              <a:lnSpc>
                <a:spcPct val="85000"/>
              </a:lnSpc>
              <a:spcBef>
                <a:spcPts val="0"/>
              </a:spcBef>
              <a:spcAft>
                <a:spcPts val="0"/>
              </a:spcAft>
              <a:buClr>
                <a:schemeClr val="accent5"/>
              </a:buClr>
              <a:buSzPts val="4800"/>
              <a:buNone/>
              <a:defRPr>
                <a:solidFill>
                  <a:schemeClr val="accent5"/>
                </a:solidFill>
              </a:defRPr>
            </a:lvl9pPr>
          </a:lstStyle>
          <a:p/>
        </p:txBody>
      </p:sp>
      <p:sp>
        <p:nvSpPr>
          <p:cNvPr id="1282" name="Google Shape;1282;p121"/>
          <p:cNvSpPr/>
          <p:nvPr>
            <p:ph idx="2" type="pic"/>
          </p:nvPr>
        </p:nvSpPr>
        <p:spPr>
          <a:xfrm>
            <a:off x="3820950" y="774613"/>
            <a:ext cx="1502100" cy="615900"/>
          </a:xfrm>
          <a:prstGeom prst="rect">
            <a:avLst/>
          </a:prstGeom>
          <a:noFill/>
          <a:ln>
            <a:noFill/>
          </a:ln>
        </p:spPr>
      </p:sp>
      <p:sp>
        <p:nvSpPr>
          <p:cNvPr id="1283" name="Google Shape;1283;p121"/>
          <p:cNvSpPr txBox="1"/>
          <p:nvPr>
            <p:ph idx="1" type="subTitle"/>
          </p:nvPr>
        </p:nvSpPr>
        <p:spPr>
          <a:xfrm>
            <a:off x="3403500" y="3689688"/>
            <a:ext cx="2337000" cy="225300"/>
          </a:xfrm>
          <a:prstGeom prst="rect">
            <a:avLst/>
          </a:prstGeom>
          <a:noFill/>
          <a:ln>
            <a:noFill/>
          </a:ln>
        </p:spPr>
        <p:txBody>
          <a:bodyPr anchorCtr="0" anchor="ctr" bIns="0" lIns="0" spcFirstLastPara="1" rIns="0" wrap="square" tIns="0">
            <a:noAutofit/>
          </a:bodyPr>
          <a:lstStyle>
            <a:lvl1pPr lvl="0" algn="ctr">
              <a:lnSpc>
                <a:spcPct val="85000"/>
              </a:lnSpc>
              <a:spcBef>
                <a:spcPts val="0"/>
              </a:spcBef>
              <a:spcAft>
                <a:spcPts val="0"/>
              </a:spcAft>
              <a:buClr>
                <a:schemeClr val="accent5"/>
              </a:buClr>
              <a:buSzPts val="1200"/>
              <a:buNone/>
              <a:defRPr sz="1200">
                <a:solidFill>
                  <a:schemeClr val="accent5"/>
                </a:solidFill>
              </a:defRPr>
            </a:lvl1pPr>
            <a:lvl2pPr lvl="1" algn="ctr">
              <a:lnSpc>
                <a:spcPct val="85000"/>
              </a:lnSpc>
              <a:spcBef>
                <a:spcPts val="0"/>
              </a:spcBef>
              <a:spcAft>
                <a:spcPts val="0"/>
              </a:spcAft>
              <a:buClr>
                <a:schemeClr val="accent5"/>
              </a:buClr>
              <a:buSzPts val="1200"/>
              <a:buNone/>
              <a:defRPr sz="1200">
                <a:solidFill>
                  <a:schemeClr val="accent5"/>
                </a:solidFill>
              </a:defRPr>
            </a:lvl2pPr>
            <a:lvl3pPr lvl="2" algn="ctr">
              <a:lnSpc>
                <a:spcPct val="85000"/>
              </a:lnSpc>
              <a:spcBef>
                <a:spcPts val="0"/>
              </a:spcBef>
              <a:spcAft>
                <a:spcPts val="0"/>
              </a:spcAft>
              <a:buClr>
                <a:schemeClr val="accent5"/>
              </a:buClr>
              <a:buSzPts val="1200"/>
              <a:buNone/>
              <a:defRPr>
                <a:solidFill>
                  <a:schemeClr val="accent5"/>
                </a:solidFill>
              </a:defRPr>
            </a:lvl3pPr>
            <a:lvl4pPr lvl="3" algn="ctr">
              <a:lnSpc>
                <a:spcPct val="85000"/>
              </a:lnSpc>
              <a:spcBef>
                <a:spcPts val="0"/>
              </a:spcBef>
              <a:spcAft>
                <a:spcPts val="0"/>
              </a:spcAft>
              <a:buClr>
                <a:schemeClr val="accent5"/>
              </a:buClr>
              <a:buSzPts val="1200"/>
              <a:buNone/>
              <a:defRPr b="0" sz="1200">
                <a:solidFill>
                  <a:schemeClr val="accent5"/>
                </a:solidFill>
              </a:defRPr>
            </a:lvl4pPr>
            <a:lvl5pPr lvl="4" algn="ctr">
              <a:lnSpc>
                <a:spcPct val="85000"/>
              </a:lnSpc>
              <a:spcBef>
                <a:spcPts val="0"/>
              </a:spcBef>
              <a:spcAft>
                <a:spcPts val="0"/>
              </a:spcAft>
              <a:buClr>
                <a:schemeClr val="accent5"/>
              </a:buClr>
              <a:buSzPts val="1200"/>
              <a:buNone/>
              <a:defRPr b="0" sz="1200">
                <a:solidFill>
                  <a:schemeClr val="accent5"/>
                </a:solidFill>
              </a:defRPr>
            </a:lvl5pPr>
            <a:lvl6pPr lvl="5" algn="ctr">
              <a:lnSpc>
                <a:spcPct val="85000"/>
              </a:lnSpc>
              <a:spcBef>
                <a:spcPts val="0"/>
              </a:spcBef>
              <a:spcAft>
                <a:spcPts val="0"/>
              </a:spcAft>
              <a:buClr>
                <a:schemeClr val="accent5"/>
              </a:buClr>
              <a:buSzPts val="1200"/>
              <a:buNone/>
              <a:defRPr b="0" sz="1200">
                <a:solidFill>
                  <a:schemeClr val="accent5"/>
                </a:solidFill>
              </a:defRPr>
            </a:lvl6pPr>
            <a:lvl7pPr lvl="6" algn="ctr">
              <a:lnSpc>
                <a:spcPct val="85000"/>
              </a:lnSpc>
              <a:spcBef>
                <a:spcPts val="0"/>
              </a:spcBef>
              <a:spcAft>
                <a:spcPts val="0"/>
              </a:spcAft>
              <a:buClr>
                <a:schemeClr val="accent5"/>
              </a:buClr>
              <a:buSzPts val="1200"/>
              <a:buNone/>
              <a:defRPr b="0">
                <a:solidFill>
                  <a:schemeClr val="accent5"/>
                </a:solidFill>
              </a:defRPr>
            </a:lvl7pPr>
            <a:lvl8pPr lvl="7" algn="ctr">
              <a:lnSpc>
                <a:spcPct val="85000"/>
              </a:lnSpc>
              <a:spcBef>
                <a:spcPts val="0"/>
              </a:spcBef>
              <a:spcAft>
                <a:spcPts val="0"/>
              </a:spcAft>
              <a:buClr>
                <a:schemeClr val="accent5"/>
              </a:buClr>
              <a:buSzPts val="1200"/>
              <a:buNone/>
              <a:defRPr sz="1200">
                <a:solidFill>
                  <a:schemeClr val="accent5"/>
                </a:solidFill>
              </a:defRPr>
            </a:lvl8pPr>
            <a:lvl9pPr lvl="8" algn="ctr">
              <a:lnSpc>
                <a:spcPct val="85000"/>
              </a:lnSpc>
              <a:spcBef>
                <a:spcPts val="0"/>
              </a:spcBef>
              <a:spcAft>
                <a:spcPts val="0"/>
              </a:spcAft>
              <a:buClr>
                <a:schemeClr val="accent5"/>
              </a:buClr>
              <a:buSzPts val="1200"/>
              <a:buNone/>
              <a:defRPr sz="1200">
                <a:solidFill>
                  <a:schemeClr val="accent5"/>
                </a:solidFill>
              </a:defRPr>
            </a:lvl9pPr>
          </a:lstStyle>
          <a:p/>
        </p:txBody>
      </p:sp>
      <p:sp>
        <p:nvSpPr>
          <p:cNvPr id="1284" name="Google Shape;1284;p121"/>
          <p:cNvSpPr txBox="1"/>
          <p:nvPr>
            <p:ph idx="3" type="subTitle"/>
          </p:nvPr>
        </p:nvSpPr>
        <p:spPr>
          <a:xfrm>
            <a:off x="3403500" y="3914988"/>
            <a:ext cx="2337000" cy="225300"/>
          </a:xfrm>
          <a:prstGeom prst="rect">
            <a:avLst/>
          </a:prstGeom>
          <a:noFill/>
          <a:ln>
            <a:noFill/>
          </a:ln>
        </p:spPr>
        <p:txBody>
          <a:bodyPr anchorCtr="0" anchor="ctr" bIns="0" lIns="0" spcFirstLastPara="1" rIns="0" wrap="square" tIns="0">
            <a:noAutofit/>
          </a:bodyPr>
          <a:lstStyle>
            <a:lvl1pPr lvl="0" algn="ctr">
              <a:lnSpc>
                <a:spcPct val="85000"/>
              </a:lnSpc>
              <a:spcBef>
                <a:spcPts val="0"/>
              </a:spcBef>
              <a:spcAft>
                <a:spcPts val="0"/>
              </a:spcAft>
              <a:buClr>
                <a:schemeClr val="accent3"/>
              </a:buClr>
              <a:buSzPts val="1100"/>
              <a:buNone/>
              <a:defRPr sz="1100">
                <a:solidFill>
                  <a:schemeClr val="accent3"/>
                </a:solidFill>
              </a:defRPr>
            </a:lvl1pPr>
            <a:lvl2pPr lvl="1" algn="ctr">
              <a:lnSpc>
                <a:spcPct val="85000"/>
              </a:lnSpc>
              <a:spcBef>
                <a:spcPts val="0"/>
              </a:spcBef>
              <a:spcAft>
                <a:spcPts val="0"/>
              </a:spcAft>
              <a:buClr>
                <a:schemeClr val="accent3"/>
              </a:buClr>
              <a:buSzPts val="1100"/>
              <a:buNone/>
              <a:defRPr sz="1100">
                <a:solidFill>
                  <a:schemeClr val="accent3"/>
                </a:solidFill>
              </a:defRPr>
            </a:lvl2pPr>
            <a:lvl3pPr lvl="2" algn="ctr">
              <a:lnSpc>
                <a:spcPct val="85000"/>
              </a:lnSpc>
              <a:spcBef>
                <a:spcPts val="0"/>
              </a:spcBef>
              <a:spcAft>
                <a:spcPts val="0"/>
              </a:spcAft>
              <a:buClr>
                <a:schemeClr val="accent3"/>
              </a:buClr>
              <a:buSzPts val="1100"/>
              <a:buNone/>
              <a:defRPr sz="1100">
                <a:solidFill>
                  <a:schemeClr val="accent3"/>
                </a:solidFill>
              </a:defRPr>
            </a:lvl3pPr>
            <a:lvl4pPr lvl="3" algn="ctr">
              <a:lnSpc>
                <a:spcPct val="85000"/>
              </a:lnSpc>
              <a:spcBef>
                <a:spcPts val="0"/>
              </a:spcBef>
              <a:spcAft>
                <a:spcPts val="0"/>
              </a:spcAft>
              <a:buClr>
                <a:schemeClr val="accent3"/>
              </a:buClr>
              <a:buSzPts val="1100"/>
              <a:buNone/>
              <a:defRPr b="0" sz="1100">
                <a:solidFill>
                  <a:schemeClr val="accent3"/>
                </a:solidFill>
              </a:defRPr>
            </a:lvl4pPr>
            <a:lvl5pPr lvl="4" algn="ctr">
              <a:lnSpc>
                <a:spcPct val="85000"/>
              </a:lnSpc>
              <a:spcBef>
                <a:spcPts val="0"/>
              </a:spcBef>
              <a:spcAft>
                <a:spcPts val="0"/>
              </a:spcAft>
              <a:buClr>
                <a:schemeClr val="accent3"/>
              </a:buClr>
              <a:buSzPts val="1100"/>
              <a:buNone/>
              <a:defRPr b="0" sz="1100">
                <a:solidFill>
                  <a:schemeClr val="accent3"/>
                </a:solidFill>
              </a:defRPr>
            </a:lvl5pPr>
            <a:lvl6pPr lvl="5" algn="ctr">
              <a:lnSpc>
                <a:spcPct val="85000"/>
              </a:lnSpc>
              <a:spcBef>
                <a:spcPts val="0"/>
              </a:spcBef>
              <a:spcAft>
                <a:spcPts val="0"/>
              </a:spcAft>
              <a:buClr>
                <a:schemeClr val="accent3"/>
              </a:buClr>
              <a:buSzPts val="1100"/>
              <a:buNone/>
              <a:defRPr b="0" sz="1100">
                <a:solidFill>
                  <a:schemeClr val="accent3"/>
                </a:solidFill>
              </a:defRPr>
            </a:lvl6pPr>
            <a:lvl7pPr lvl="6" algn="ctr">
              <a:lnSpc>
                <a:spcPct val="85000"/>
              </a:lnSpc>
              <a:spcBef>
                <a:spcPts val="0"/>
              </a:spcBef>
              <a:spcAft>
                <a:spcPts val="0"/>
              </a:spcAft>
              <a:buClr>
                <a:schemeClr val="accent3"/>
              </a:buClr>
              <a:buSzPts val="1100"/>
              <a:buNone/>
              <a:defRPr b="0" sz="1100">
                <a:solidFill>
                  <a:schemeClr val="accent3"/>
                </a:solidFill>
              </a:defRPr>
            </a:lvl7pPr>
            <a:lvl8pPr lvl="7" algn="ctr">
              <a:lnSpc>
                <a:spcPct val="85000"/>
              </a:lnSpc>
              <a:spcBef>
                <a:spcPts val="0"/>
              </a:spcBef>
              <a:spcAft>
                <a:spcPts val="0"/>
              </a:spcAft>
              <a:buClr>
                <a:schemeClr val="accent3"/>
              </a:buClr>
              <a:buSzPts val="1100"/>
              <a:buNone/>
              <a:defRPr sz="1100">
                <a:solidFill>
                  <a:schemeClr val="accent3"/>
                </a:solidFill>
              </a:defRPr>
            </a:lvl8pPr>
            <a:lvl9pPr lvl="8" algn="ctr">
              <a:lnSpc>
                <a:spcPct val="85000"/>
              </a:lnSpc>
              <a:spcBef>
                <a:spcPts val="0"/>
              </a:spcBef>
              <a:spcAft>
                <a:spcPts val="0"/>
              </a:spcAft>
              <a:buClr>
                <a:schemeClr val="accent3"/>
              </a:buClr>
              <a:buSzPts val="1100"/>
              <a:buNone/>
              <a:defRPr sz="1100">
                <a:solidFill>
                  <a:schemeClr val="accent3"/>
                </a:solidFill>
              </a:defRPr>
            </a:lvl9pPr>
          </a:lstStyle>
          <a:p/>
        </p:txBody>
      </p:sp>
      <p:pic>
        <p:nvPicPr>
          <p:cNvPr id="1285" name="Google Shape;1285;p121"/>
          <p:cNvPicPr preferRelativeResize="0"/>
          <p:nvPr/>
        </p:nvPicPr>
        <p:blipFill rotWithShape="1">
          <a:blip r:embed="rId3">
            <a:alphaModFix/>
          </a:blip>
          <a:srcRect b="0" l="0" r="0" t="0"/>
          <a:stretch/>
        </p:blipFill>
        <p:spPr>
          <a:xfrm>
            <a:off x="276650" y="4783275"/>
            <a:ext cx="962809" cy="226543"/>
          </a:xfrm>
          <a:prstGeom prst="rect">
            <a:avLst/>
          </a:prstGeom>
          <a:noFill/>
          <a:ln>
            <a:noFill/>
          </a:ln>
        </p:spPr>
      </p:pic>
      <p:sp>
        <p:nvSpPr>
          <p:cNvPr id="1286" name="Google Shape;1286;p121"/>
          <p:cNvSpPr txBox="1"/>
          <p:nvPr/>
        </p:nvSpPr>
        <p:spPr>
          <a:xfrm>
            <a:off x="6043550" y="4713771"/>
            <a:ext cx="2676600" cy="2925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rgbClr val="000000"/>
              </a:buClr>
              <a:buSzPts val="700"/>
              <a:buFont typeface="Arial"/>
              <a:buNone/>
            </a:pPr>
            <a:r>
              <a:rPr b="0" i="0" lang="en" sz="700" u="none" cap="none" strike="noStrike">
                <a:solidFill>
                  <a:schemeClr val="accent5"/>
                </a:solidFill>
                <a:latin typeface="Arial"/>
                <a:ea typeface="Arial"/>
                <a:cs typeface="Arial"/>
                <a:sym typeface="Arial"/>
              </a:rPr>
              <a:t>Copyright © 2024, Collibra. All rights reserved.</a:t>
            </a:r>
            <a:endParaRPr b="0" i="0" sz="1400" u="none" cap="none" strike="noStrike">
              <a:solidFill>
                <a:schemeClr val="accent5"/>
              </a:solidFill>
              <a:latin typeface="Arial"/>
              <a:ea typeface="Arial"/>
              <a:cs typeface="Arial"/>
              <a:sym typeface="Arial"/>
            </a:endParaRPr>
          </a:p>
        </p:txBody>
      </p:sp>
      <p:sp>
        <p:nvSpPr>
          <p:cNvPr id="1287" name="Google Shape;1287;p121"/>
          <p:cNvSpPr txBox="1"/>
          <p:nvPr>
            <p:ph idx="12" type="sldNum"/>
          </p:nvPr>
        </p:nvSpPr>
        <p:spPr>
          <a:xfrm>
            <a:off x="8320058" y="4663221"/>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peaker">
  <p:cSld name="OBJECT_1">
    <p:spTree>
      <p:nvGrpSpPr>
        <p:cNvPr id="1288" name="Shape 1288"/>
        <p:cNvGrpSpPr/>
        <p:nvPr/>
      </p:nvGrpSpPr>
      <p:grpSpPr>
        <a:xfrm>
          <a:off x="0" y="0"/>
          <a:ext cx="0" cy="0"/>
          <a:chOff x="0" y="0"/>
          <a:chExt cx="0" cy="0"/>
        </a:xfrm>
      </p:grpSpPr>
      <p:sp>
        <p:nvSpPr>
          <p:cNvPr id="1289" name="Google Shape;1289;p122"/>
          <p:cNvSpPr txBox="1"/>
          <p:nvPr>
            <p:ph type="title"/>
          </p:nvPr>
        </p:nvSpPr>
        <p:spPr>
          <a:xfrm>
            <a:off x="666750" y="620799"/>
            <a:ext cx="3645600" cy="384900"/>
          </a:xfrm>
          <a:prstGeom prst="rect">
            <a:avLst/>
          </a:prstGeom>
          <a:noFill/>
          <a:ln>
            <a:noFill/>
          </a:ln>
        </p:spPr>
        <p:txBody>
          <a:bodyPr anchorCtr="0" anchor="t" bIns="0" lIns="0" spcFirstLastPara="1" rIns="0" wrap="square" tIns="0">
            <a:spAutoFit/>
          </a:bodyPr>
          <a:lstStyle>
            <a:lvl1pPr lvl="0" algn="l">
              <a:lnSpc>
                <a:spcPct val="85000"/>
              </a:lnSpc>
              <a:spcBef>
                <a:spcPts val="0"/>
              </a:spcBef>
              <a:spcAft>
                <a:spcPts val="0"/>
              </a:spcAft>
              <a:buClr>
                <a:srgbClr val="002B40"/>
              </a:buClr>
              <a:buSzPts val="4800"/>
              <a:buNone/>
              <a:defRPr b="1" i="0" sz="2400">
                <a:solidFill>
                  <a:srgbClr val="002B40"/>
                </a:solidFill>
                <a:latin typeface="Arial"/>
                <a:ea typeface="Arial"/>
                <a:cs typeface="Arial"/>
                <a:sym typeface="Arial"/>
              </a:defRPr>
            </a:lvl1pPr>
            <a:lvl2pPr lvl="1" algn="l">
              <a:lnSpc>
                <a:spcPct val="85000"/>
              </a:lnSpc>
              <a:spcBef>
                <a:spcPts val="0"/>
              </a:spcBef>
              <a:spcAft>
                <a:spcPts val="0"/>
              </a:spcAft>
              <a:buSzPts val="4800"/>
              <a:buNone/>
              <a:defRPr/>
            </a:lvl2pPr>
            <a:lvl3pPr lvl="2" algn="l">
              <a:lnSpc>
                <a:spcPct val="85000"/>
              </a:lnSpc>
              <a:spcBef>
                <a:spcPts val="0"/>
              </a:spcBef>
              <a:spcAft>
                <a:spcPts val="0"/>
              </a:spcAft>
              <a:buSzPts val="4800"/>
              <a:buNone/>
              <a:defRPr/>
            </a:lvl3pPr>
            <a:lvl4pPr lvl="3" algn="l">
              <a:lnSpc>
                <a:spcPct val="85000"/>
              </a:lnSpc>
              <a:spcBef>
                <a:spcPts val="0"/>
              </a:spcBef>
              <a:spcAft>
                <a:spcPts val="0"/>
              </a:spcAft>
              <a:buSzPts val="4800"/>
              <a:buNone/>
              <a:defRPr/>
            </a:lvl4pPr>
            <a:lvl5pPr lvl="4" algn="l">
              <a:lnSpc>
                <a:spcPct val="85000"/>
              </a:lnSpc>
              <a:spcBef>
                <a:spcPts val="0"/>
              </a:spcBef>
              <a:spcAft>
                <a:spcPts val="0"/>
              </a:spcAft>
              <a:buSzPts val="4800"/>
              <a:buNone/>
              <a:defRPr/>
            </a:lvl5pPr>
            <a:lvl6pPr lvl="5" algn="l">
              <a:lnSpc>
                <a:spcPct val="85000"/>
              </a:lnSpc>
              <a:spcBef>
                <a:spcPts val="0"/>
              </a:spcBef>
              <a:spcAft>
                <a:spcPts val="0"/>
              </a:spcAft>
              <a:buSzPts val="4800"/>
              <a:buNone/>
              <a:defRPr/>
            </a:lvl6pPr>
            <a:lvl7pPr lvl="6" algn="l">
              <a:lnSpc>
                <a:spcPct val="85000"/>
              </a:lnSpc>
              <a:spcBef>
                <a:spcPts val="0"/>
              </a:spcBef>
              <a:spcAft>
                <a:spcPts val="0"/>
              </a:spcAft>
              <a:buSzPts val="4800"/>
              <a:buNone/>
              <a:defRPr/>
            </a:lvl7pPr>
            <a:lvl8pPr lvl="7" algn="l">
              <a:lnSpc>
                <a:spcPct val="85000"/>
              </a:lnSpc>
              <a:spcBef>
                <a:spcPts val="0"/>
              </a:spcBef>
              <a:spcAft>
                <a:spcPts val="0"/>
              </a:spcAft>
              <a:buSzPts val="4800"/>
              <a:buNone/>
              <a:defRPr/>
            </a:lvl8pPr>
            <a:lvl9pPr lvl="8" algn="l">
              <a:lnSpc>
                <a:spcPct val="85000"/>
              </a:lnSpc>
              <a:spcBef>
                <a:spcPts val="0"/>
              </a:spcBef>
              <a:spcAft>
                <a:spcPts val="0"/>
              </a:spcAft>
              <a:buSzPts val="4800"/>
              <a:buNone/>
              <a:defRPr/>
            </a:lvl9pPr>
          </a:lstStyle>
          <a:p/>
        </p:txBody>
      </p:sp>
      <p:sp>
        <p:nvSpPr>
          <p:cNvPr id="1290" name="Google Shape;1290;p122"/>
          <p:cNvSpPr txBox="1"/>
          <p:nvPr>
            <p:ph idx="1" type="body"/>
          </p:nvPr>
        </p:nvSpPr>
        <p:spPr>
          <a:xfrm>
            <a:off x="582974" y="1788038"/>
            <a:ext cx="7736100" cy="1659300"/>
          </a:xfrm>
          <a:prstGeom prst="rect">
            <a:avLst/>
          </a:prstGeom>
          <a:noFill/>
          <a:ln>
            <a:noFill/>
          </a:ln>
        </p:spPr>
        <p:txBody>
          <a:bodyPr anchorCtr="0" anchor="t" bIns="0" lIns="0" spcFirstLastPara="1" rIns="0" wrap="square" tIns="0">
            <a:spAutoFit/>
          </a:bodyPr>
          <a:lstStyle>
            <a:lvl1pPr indent="-228600" lvl="0" marL="457200" algn="l">
              <a:lnSpc>
                <a:spcPct val="100000"/>
              </a:lnSpc>
              <a:spcBef>
                <a:spcPts val="0"/>
              </a:spcBef>
              <a:spcAft>
                <a:spcPts val="0"/>
              </a:spcAft>
              <a:buSzPts val="1400"/>
              <a:buNone/>
              <a:defRPr b="0" i="0">
                <a:solidFill>
                  <a:schemeClr val="dk1"/>
                </a:solidFill>
              </a:defRPr>
            </a:lvl1pPr>
            <a:lvl2pPr indent="-228600" lvl="1" marL="914400" algn="l">
              <a:lnSpc>
                <a:spcPct val="100000"/>
              </a:lnSpc>
              <a:spcBef>
                <a:spcPts val="0"/>
              </a:spcBef>
              <a:spcAft>
                <a:spcPts val="0"/>
              </a:spcAft>
              <a:buSzPts val="1100"/>
              <a:buNone/>
              <a:defRPr/>
            </a:lvl2pPr>
            <a:lvl3pPr indent="-228600" lvl="2" marL="1371600" algn="l">
              <a:lnSpc>
                <a:spcPct val="100000"/>
              </a:lnSpc>
              <a:spcBef>
                <a:spcPts val="0"/>
              </a:spcBef>
              <a:spcAft>
                <a:spcPts val="0"/>
              </a:spcAft>
              <a:buSzPts val="1200"/>
              <a:buNone/>
              <a:defRPr/>
            </a:lvl3pPr>
            <a:lvl4pPr indent="-228600" lvl="3" marL="1828800" algn="l">
              <a:lnSpc>
                <a:spcPct val="100000"/>
              </a:lnSpc>
              <a:spcBef>
                <a:spcPts val="0"/>
              </a:spcBef>
              <a:spcAft>
                <a:spcPts val="0"/>
              </a:spcAft>
              <a:buSzPts val="1800"/>
              <a:buNone/>
              <a:defRPr/>
            </a:lvl4pPr>
            <a:lvl5pPr indent="-228600" lvl="4" marL="2286000" algn="l">
              <a:lnSpc>
                <a:spcPct val="100000"/>
              </a:lnSpc>
              <a:spcBef>
                <a:spcPts val="0"/>
              </a:spcBef>
              <a:spcAft>
                <a:spcPts val="0"/>
              </a:spcAft>
              <a:buSzPts val="16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200"/>
              <a:buNone/>
              <a:defRPr/>
            </a:lvl7pPr>
            <a:lvl8pPr indent="-228600" lvl="7" marL="3657600" algn="l">
              <a:lnSpc>
                <a:spcPct val="100000"/>
              </a:lnSpc>
              <a:spcBef>
                <a:spcPts val="0"/>
              </a:spcBef>
              <a:spcAft>
                <a:spcPts val="0"/>
              </a:spcAft>
              <a:buSzPts val="1000"/>
              <a:buNone/>
              <a:defRPr/>
            </a:lvl8pPr>
            <a:lvl9pPr indent="-228600" lvl="8" marL="4114800" algn="l">
              <a:lnSpc>
                <a:spcPct val="100000"/>
              </a:lnSpc>
              <a:spcBef>
                <a:spcPts val="0"/>
              </a:spcBef>
              <a:spcAft>
                <a:spcPts val="0"/>
              </a:spcAft>
              <a:buSzPts val="700"/>
              <a:buNone/>
              <a:defRPr/>
            </a:lvl9pPr>
          </a:lstStyle>
          <a:p/>
        </p:txBody>
      </p:sp>
      <p:sp>
        <p:nvSpPr>
          <p:cNvPr id="1291" name="Google Shape;1291;p122"/>
          <p:cNvSpPr txBox="1"/>
          <p:nvPr/>
        </p:nvSpPr>
        <p:spPr>
          <a:xfrm>
            <a:off x="6926580" y="4810639"/>
            <a:ext cx="1643100" cy="221700"/>
          </a:xfrm>
          <a:prstGeom prst="rect">
            <a:avLst/>
          </a:prstGeom>
          <a:no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500"/>
              <a:buFont typeface="Arial"/>
              <a:buNone/>
            </a:pPr>
            <a:r>
              <a:rPr b="0" i="0" lang="en" sz="500" u="none" cap="none" strike="noStrike">
                <a:solidFill>
                  <a:srgbClr val="999999"/>
                </a:solidFill>
                <a:latin typeface="Arial"/>
                <a:ea typeface="Arial"/>
                <a:cs typeface="Arial"/>
                <a:sym typeface="Arial"/>
              </a:rPr>
              <a:t>Copyright © 2024, Collibra. All rights reserved.</a:t>
            </a:r>
            <a:endParaRPr b="0" i="0" sz="1100" u="none" cap="none" strike="noStrike">
              <a:solidFill>
                <a:srgbClr val="999999"/>
              </a:solidFill>
              <a:latin typeface="Arial"/>
              <a:ea typeface="Arial"/>
              <a:cs typeface="Arial"/>
              <a:sym typeface="Arial"/>
            </a:endParaRPr>
          </a:p>
        </p:txBody>
      </p:sp>
      <p:sp>
        <p:nvSpPr>
          <p:cNvPr id="1292" name="Google Shape;1292;p122"/>
          <p:cNvSpPr txBox="1"/>
          <p:nvPr/>
        </p:nvSpPr>
        <p:spPr>
          <a:xfrm>
            <a:off x="8569842" y="4810639"/>
            <a:ext cx="317100" cy="221700"/>
          </a:xfrm>
          <a:prstGeom prst="rect">
            <a:avLst/>
          </a:prstGeom>
          <a:noFill/>
          <a:ln>
            <a:noFill/>
          </a:ln>
        </p:spPr>
        <p:txBody>
          <a:bodyPr anchorCtr="0" anchor="ctr" bIns="34275" lIns="0" spcFirstLastPara="1" rIns="0" wrap="square" tIns="34275">
            <a:noAutofit/>
          </a:bodyPr>
          <a:lstStyle/>
          <a:p>
            <a:pPr indent="0" lvl="0" marL="0" marR="0" rtl="0" algn="ctr">
              <a:lnSpc>
                <a:spcPct val="100000"/>
              </a:lnSpc>
              <a:spcBef>
                <a:spcPts val="0"/>
              </a:spcBef>
              <a:spcAft>
                <a:spcPts val="0"/>
              </a:spcAft>
              <a:buClr>
                <a:srgbClr val="000000"/>
              </a:buClr>
              <a:buSzPts val="500"/>
              <a:buFont typeface="Arial"/>
              <a:buNone/>
            </a:pPr>
            <a:fld id="{00000000-1234-1234-1234-123412341234}" type="slidenum">
              <a:rPr b="0" i="0" lang="en" sz="500" u="none" cap="none" strike="noStrike">
                <a:solidFill>
                  <a:srgbClr val="03755F"/>
                </a:solidFill>
                <a:latin typeface="Arial"/>
                <a:ea typeface="Arial"/>
                <a:cs typeface="Arial"/>
                <a:sym typeface="Arial"/>
              </a:rPr>
              <a:t>‹#›</a:t>
            </a:fld>
            <a:endParaRPr b="0" i="0" sz="500" u="none" cap="none" strike="noStrike">
              <a:solidFill>
                <a:srgbClr val="03755F"/>
              </a:solidFill>
              <a:latin typeface="Arial"/>
              <a:ea typeface="Arial"/>
              <a:cs typeface="Arial"/>
              <a:sym typeface="Arial"/>
            </a:endParaRPr>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Icon Layout 1 1 3">
  <p:cSld name="Collibra Icon Layout 1 1 3">
    <p:bg>
      <p:bgPr>
        <a:solidFill>
          <a:schemeClr val="lt1"/>
        </a:solidFill>
      </p:bgPr>
    </p:bg>
    <p:spTree>
      <p:nvGrpSpPr>
        <p:cNvPr id="1293" name="Shape 1293"/>
        <p:cNvGrpSpPr/>
        <p:nvPr/>
      </p:nvGrpSpPr>
      <p:grpSpPr>
        <a:xfrm>
          <a:off x="0" y="0"/>
          <a:ext cx="0" cy="0"/>
          <a:chOff x="0" y="0"/>
          <a:chExt cx="0" cy="0"/>
        </a:xfrm>
      </p:grpSpPr>
      <p:pic>
        <p:nvPicPr>
          <p:cNvPr id="1294" name="Google Shape;1294;p123"/>
          <p:cNvPicPr preferRelativeResize="0"/>
          <p:nvPr/>
        </p:nvPicPr>
        <p:blipFill rotWithShape="1">
          <a:blip r:embed="rId2">
            <a:alphaModFix/>
          </a:blip>
          <a:srcRect b="0" l="0" r="0" t="0"/>
          <a:stretch/>
        </p:blipFill>
        <p:spPr>
          <a:xfrm>
            <a:off x="288353" y="4807136"/>
            <a:ext cx="956497" cy="225062"/>
          </a:xfrm>
          <a:prstGeom prst="rect">
            <a:avLst/>
          </a:prstGeom>
          <a:noFill/>
          <a:ln>
            <a:noFill/>
          </a:ln>
        </p:spPr>
      </p:pic>
      <p:sp>
        <p:nvSpPr>
          <p:cNvPr id="1295" name="Google Shape;1295;p123"/>
          <p:cNvSpPr txBox="1"/>
          <p:nvPr>
            <p:ph idx="12" type="sldNum"/>
          </p:nvPr>
        </p:nvSpPr>
        <p:spPr>
          <a:xfrm>
            <a:off x="8320143" y="4663221"/>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1296" name="Google Shape;1296;p123"/>
          <p:cNvSpPr txBox="1"/>
          <p:nvPr/>
        </p:nvSpPr>
        <p:spPr>
          <a:xfrm>
            <a:off x="6043612" y="4713771"/>
            <a:ext cx="2676600" cy="2925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rgbClr val="000000"/>
              </a:buClr>
              <a:buSzPts val="700"/>
              <a:buFont typeface="Arial"/>
              <a:buNone/>
            </a:pPr>
            <a:r>
              <a:rPr b="0" i="0" lang="en" sz="700" u="none" cap="none" strike="noStrike">
                <a:solidFill>
                  <a:schemeClr val="accent4"/>
                </a:solidFill>
                <a:latin typeface="Arial"/>
                <a:ea typeface="Arial"/>
                <a:cs typeface="Arial"/>
                <a:sym typeface="Arial"/>
              </a:rPr>
              <a:t>Copyright © 2024 Collibra. All rights reserved.</a:t>
            </a:r>
            <a:endParaRPr b="0" i="0" sz="1400" u="none" cap="none" strike="noStrike">
              <a:solidFill>
                <a:schemeClr val="accent4"/>
              </a:solidFill>
              <a:latin typeface="Arial"/>
              <a:ea typeface="Arial"/>
              <a:cs typeface="Arial"/>
              <a:sym typeface="Arial"/>
            </a:endParaRPr>
          </a:p>
        </p:txBody>
      </p:sp>
      <p:sp>
        <p:nvSpPr>
          <p:cNvPr id="1297" name="Google Shape;1297;p123"/>
          <p:cNvSpPr txBox="1"/>
          <p:nvPr>
            <p:ph type="title"/>
          </p:nvPr>
        </p:nvSpPr>
        <p:spPr>
          <a:xfrm>
            <a:off x="331129" y="271325"/>
            <a:ext cx="8388900" cy="4383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SzPts val="2800"/>
              <a:buNone/>
              <a:defRPr sz="2800"/>
            </a:lvl1pPr>
            <a:lvl2pPr lvl="1" algn="l">
              <a:lnSpc>
                <a:spcPct val="85000"/>
              </a:lnSpc>
              <a:spcBef>
                <a:spcPts val="0"/>
              </a:spcBef>
              <a:spcAft>
                <a:spcPts val="0"/>
              </a:spcAft>
              <a:buSzPts val="2800"/>
              <a:buNone/>
              <a:defRPr sz="2800"/>
            </a:lvl2pPr>
            <a:lvl3pPr lvl="2" algn="l">
              <a:lnSpc>
                <a:spcPct val="85000"/>
              </a:lnSpc>
              <a:spcBef>
                <a:spcPts val="0"/>
              </a:spcBef>
              <a:spcAft>
                <a:spcPts val="0"/>
              </a:spcAft>
              <a:buSzPts val="2800"/>
              <a:buNone/>
              <a:defRPr sz="2800"/>
            </a:lvl3pPr>
            <a:lvl4pPr lvl="3" algn="l">
              <a:lnSpc>
                <a:spcPct val="85000"/>
              </a:lnSpc>
              <a:spcBef>
                <a:spcPts val="0"/>
              </a:spcBef>
              <a:spcAft>
                <a:spcPts val="0"/>
              </a:spcAft>
              <a:buSzPts val="2800"/>
              <a:buNone/>
              <a:defRPr sz="2800"/>
            </a:lvl4pPr>
            <a:lvl5pPr lvl="4" algn="l">
              <a:lnSpc>
                <a:spcPct val="85000"/>
              </a:lnSpc>
              <a:spcBef>
                <a:spcPts val="0"/>
              </a:spcBef>
              <a:spcAft>
                <a:spcPts val="0"/>
              </a:spcAft>
              <a:buSzPts val="2800"/>
              <a:buNone/>
              <a:defRPr sz="2800"/>
            </a:lvl5pPr>
            <a:lvl6pPr lvl="5" algn="l">
              <a:lnSpc>
                <a:spcPct val="85000"/>
              </a:lnSpc>
              <a:spcBef>
                <a:spcPts val="0"/>
              </a:spcBef>
              <a:spcAft>
                <a:spcPts val="0"/>
              </a:spcAft>
              <a:buSzPts val="2800"/>
              <a:buNone/>
              <a:defRPr sz="2800"/>
            </a:lvl6pPr>
            <a:lvl7pPr lvl="6" algn="l">
              <a:lnSpc>
                <a:spcPct val="85000"/>
              </a:lnSpc>
              <a:spcBef>
                <a:spcPts val="0"/>
              </a:spcBef>
              <a:spcAft>
                <a:spcPts val="0"/>
              </a:spcAft>
              <a:buSzPts val="2800"/>
              <a:buNone/>
              <a:defRPr sz="2800"/>
            </a:lvl7pPr>
            <a:lvl8pPr lvl="7" algn="l">
              <a:lnSpc>
                <a:spcPct val="85000"/>
              </a:lnSpc>
              <a:spcBef>
                <a:spcPts val="0"/>
              </a:spcBef>
              <a:spcAft>
                <a:spcPts val="0"/>
              </a:spcAft>
              <a:buSzPts val="2800"/>
              <a:buNone/>
              <a:defRPr sz="2800"/>
            </a:lvl8pPr>
            <a:lvl9pPr lvl="8" algn="l">
              <a:lnSpc>
                <a:spcPct val="85000"/>
              </a:lnSpc>
              <a:spcBef>
                <a:spcPts val="0"/>
              </a:spcBef>
              <a:spcAft>
                <a:spcPts val="0"/>
              </a:spcAft>
              <a:buSzPts val="2800"/>
              <a:buNone/>
              <a:defRPr sz="2800"/>
            </a:lvl9pPr>
          </a:lstStyle>
          <a:p/>
        </p:txBody>
      </p:sp>
      <p:sp>
        <p:nvSpPr>
          <p:cNvPr id="1298" name="Google Shape;1298;p123"/>
          <p:cNvSpPr/>
          <p:nvPr>
            <p:ph idx="2" type="pic"/>
          </p:nvPr>
        </p:nvSpPr>
        <p:spPr>
          <a:xfrm>
            <a:off x="628581" y="1379375"/>
            <a:ext cx="479700" cy="441900"/>
          </a:xfrm>
          <a:prstGeom prst="rect">
            <a:avLst/>
          </a:prstGeom>
          <a:noFill/>
          <a:ln>
            <a:noFill/>
          </a:ln>
        </p:spPr>
      </p:sp>
      <p:sp>
        <p:nvSpPr>
          <p:cNvPr id="1299" name="Google Shape;1299;p123"/>
          <p:cNvSpPr/>
          <p:nvPr>
            <p:ph idx="3" type="pic"/>
          </p:nvPr>
        </p:nvSpPr>
        <p:spPr>
          <a:xfrm>
            <a:off x="4851825" y="1379375"/>
            <a:ext cx="479700" cy="441900"/>
          </a:xfrm>
          <a:prstGeom prst="rect">
            <a:avLst/>
          </a:prstGeom>
          <a:noFill/>
          <a:ln>
            <a:noFill/>
          </a:ln>
        </p:spPr>
      </p:sp>
    </p:spTree>
  </p:cSld>
  <p:clrMapOvr>
    <a:masterClrMapping/>
  </p:clrMapOvr>
  <p:extLst>
    <p:ext uri="{DCECCB84-F9BA-43D5-87BE-67443E8EF086}">
      <p15:sldGuideLst>
        <p15:guide id="1" pos="216">
          <p15:clr>
            <a:srgbClr val="FA7B17"/>
          </p15:clr>
        </p15:guide>
      </p15:sldGuideLst>
    </p:ext>
  </p:extLst>
</p:sldLayout>
</file>

<file path=ppt/slideLayouts/slideLayout1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se Study Page 1">
  <p:cSld name="Case Study Page 1">
    <p:spTree>
      <p:nvGrpSpPr>
        <p:cNvPr id="1300" name="Shape 1300"/>
        <p:cNvGrpSpPr/>
        <p:nvPr/>
      </p:nvGrpSpPr>
      <p:grpSpPr>
        <a:xfrm>
          <a:off x="0" y="0"/>
          <a:ext cx="0" cy="0"/>
          <a:chOff x="0" y="0"/>
          <a:chExt cx="0" cy="0"/>
        </a:xfrm>
      </p:grpSpPr>
      <p:sp>
        <p:nvSpPr>
          <p:cNvPr id="1301" name="Google Shape;1301;p124"/>
          <p:cNvSpPr/>
          <p:nvPr/>
        </p:nvSpPr>
        <p:spPr>
          <a:xfrm>
            <a:off x="0" y="2381"/>
            <a:ext cx="3086100" cy="5143500"/>
          </a:xfrm>
          <a:prstGeom prst="rect">
            <a:avLst/>
          </a:prstGeom>
          <a:solidFill>
            <a:schemeClr val="accent5"/>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1" i="0" sz="1400" u="none" cap="none" strike="noStrike">
              <a:solidFill>
                <a:schemeClr val="lt1"/>
              </a:solidFill>
              <a:latin typeface="Arial"/>
              <a:ea typeface="Arial"/>
              <a:cs typeface="Arial"/>
              <a:sym typeface="Arial"/>
            </a:endParaRPr>
          </a:p>
        </p:txBody>
      </p:sp>
      <p:sp>
        <p:nvSpPr>
          <p:cNvPr id="1302" name="Google Shape;1302;p124"/>
          <p:cNvSpPr txBox="1"/>
          <p:nvPr>
            <p:ph idx="1" type="body"/>
          </p:nvPr>
        </p:nvSpPr>
        <p:spPr>
          <a:xfrm>
            <a:off x="3874770" y="728584"/>
            <a:ext cx="4857600" cy="896400"/>
          </a:xfrm>
          <a:prstGeom prst="rect">
            <a:avLst/>
          </a:prstGeom>
          <a:noFill/>
          <a:ln>
            <a:noFill/>
          </a:ln>
        </p:spPr>
        <p:txBody>
          <a:bodyPr anchorCtr="0" anchor="t" bIns="34275" lIns="68575" spcFirstLastPara="1" rIns="68575" wrap="square" tIns="34275">
            <a:spAutoFit/>
          </a:bodyPr>
          <a:lstStyle>
            <a:lvl1pPr indent="-228600" lvl="0" marL="457200" algn="l">
              <a:lnSpc>
                <a:spcPct val="110000"/>
              </a:lnSpc>
              <a:spcBef>
                <a:spcPts val="800"/>
              </a:spcBef>
              <a:spcAft>
                <a:spcPts val="0"/>
              </a:spcAft>
              <a:buClr>
                <a:srgbClr val="00293D"/>
              </a:buClr>
              <a:buSzPts val="800"/>
              <a:buFont typeface="Arial"/>
              <a:buNone/>
              <a:defRPr b="0" sz="800">
                <a:latin typeface="Arial"/>
                <a:ea typeface="Arial"/>
                <a:cs typeface="Arial"/>
                <a:sym typeface="Arial"/>
              </a:defRPr>
            </a:lvl1pPr>
            <a:lvl2pPr indent="-228600" lvl="1" marL="914400" algn="l">
              <a:lnSpc>
                <a:spcPct val="90000"/>
              </a:lnSpc>
              <a:spcBef>
                <a:spcPts val="400"/>
              </a:spcBef>
              <a:spcAft>
                <a:spcPts val="0"/>
              </a:spcAft>
              <a:buSzPts val="1100"/>
              <a:buNone/>
              <a:defRPr b="0" sz="1800">
                <a:latin typeface="Arial"/>
                <a:ea typeface="Arial"/>
                <a:cs typeface="Arial"/>
                <a:sym typeface="Arial"/>
              </a:defRPr>
            </a:lvl2pPr>
            <a:lvl3pPr indent="-228600" lvl="2" marL="1371600" algn="l">
              <a:lnSpc>
                <a:spcPct val="90000"/>
              </a:lnSpc>
              <a:spcBef>
                <a:spcPts val="400"/>
              </a:spcBef>
              <a:spcAft>
                <a:spcPts val="0"/>
              </a:spcAft>
              <a:buSzPts val="1200"/>
              <a:buNone/>
              <a:defRPr b="0" sz="1800">
                <a:latin typeface="Arial"/>
                <a:ea typeface="Arial"/>
                <a:cs typeface="Arial"/>
                <a:sym typeface="Arial"/>
              </a:defRPr>
            </a:lvl3pPr>
            <a:lvl4pPr indent="-228600" lvl="3" marL="1828800" algn="l">
              <a:lnSpc>
                <a:spcPct val="90000"/>
              </a:lnSpc>
              <a:spcBef>
                <a:spcPts val="400"/>
              </a:spcBef>
              <a:spcAft>
                <a:spcPts val="0"/>
              </a:spcAft>
              <a:buSzPts val="1800"/>
              <a:buNone/>
              <a:defRPr b="0" sz="1800">
                <a:latin typeface="Arial"/>
                <a:ea typeface="Arial"/>
                <a:cs typeface="Arial"/>
                <a:sym typeface="Arial"/>
              </a:defRPr>
            </a:lvl4pPr>
            <a:lvl5pPr indent="-228600" lvl="4" marL="2286000" algn="l">
              <a:lnSpc>
                <a:spcPct val="90000"/>
              </a:lnSpc>
              <a:spcBef>
                <a:spcPts val="400"/>
              </a:spcBef>
              <a:spcAft>
                <a:spcPts val="0"/>
              </a:spcAft>
              <a:buSzPts val="1600"/>
              <a:buNone/>
              <a:defRPr b="0" sz="1800">
                <a:latin typeface="Arial"/>
                <a:ea typeface="Arial"/>
                <a:cs typeface="Arial"/>
                <a:sym typeface="Aria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303" name="Google Shape;1303;p124"/>
          <p:cNvSpPr txBox="1"/>
          <p:nvPr>
            <p:ph idx="2" type="body"/>
          </p:nvPr>
        </p:nvSpPr>
        <p:spPr>
          <a:xfrm>
            <a:off x="3874770" y="507604"/>
            <a:ext cx="4857600" cy="214800"/>
          </a:xfrm>
          <a:prstGeom prst="rect">
            <a:avLst/>
          </a:prstGeom>
          <a:noFill/>
          <a:ln>
            <a:noFill/>
          </a:ln>
        </p:spPr>
        <p:txBody>
          <a:bodyPr anchorCtr="0" anchor="t" bIns="34275" lIns="68575" spcFirstLastPara="1" rIns="68575" wrap="square" tIns="34275">
            <a:spAutoFit/>
          </a:bodyPr>
          <a:lstStyle>
            <a:lvl1pPr indent="-228600" lvl="0" marL="457200" algn="l">
              <a:lnSpc>
                <a:spcPct val="90000"/>
              </a:lnSpc>
              <a:spcBef>
                <a:spcPts val="800"/>
              </a:spcBef>
              <a:spcAft>
                <a:spcPts val="0"/>
              </a:spcAft>
              <a:buClr>
                <a:srgbClr val="00293D"/>
              </a:buClr>
              <a:buSzPts val="1100"/>
              <a:buFont typeface="Arial"/>
              <a:buNone/>
              <a:defRPr b="1" sz="1100">
                <a:latin typeface="Arial"/>
                <a:ea typeface="Arial"/>
                <a:cs typeface="Arial"/>
                <a:sym typeface="Arial"/>
              </a:defRPr>
            </a:lvl1pPr>
            <a:lvl2pPr indent="-228600" lvl="1" marL="914400" algn="l">
              <a:lnSpc>
                <a:spcPct val="90000"/>
              </a:lnSpc>
              <a:spcBef>
                <a:spcPts val="400"/>
              </a:spcBef>
              <a:spcAft>
                <a:spcPts val="0"/>
              </a:spcAft>
              <a:buSzPts val="1100"/>
              <a:buNone/>
              <a:defRPr b="0" sz="1800">
                <a:latin typeface="Arial"/>
                <a:ea typeface="Arial"/>
                <a:cs typeface="Arial"/>
                <a:sym typeface="Arial"/>
              </a:defRPr>
            </a:lvl2pPr>
            <a:lvl3pPr indent="-228600" lvl="2" marL="1371600" algn="l">
              <a:lnSpc>
                <a:spcPct val="90000"/>
              </a:lnSpc>
              <a:spcBef>
                <a:spcPts val="400"/>
              </a:spcBef>
              <a:spcAft>
                <a:spcPts val="0"/>
              </a:spcAft>
              <a:buSzPts val="1200"/>
              <a:buNone/>
              <a:defRPr b="0" sz="1800">
                <a:latin typeface="Arial"/>
                <a:ea typeface="Arial"/>
                <a:cs typeface="Arial"/>
                <a:sym typeface="Arial"/>
              </a:defRPr>
            </a:lvl3pPr>
            <a:lvl4pPr indent="-228600" lvl="3" marL="1828800" algn="l">
              <a:lnSpc>
                <a:spcPct val="90000"/>
              </a:lnSpc>
              <a:spcBef>
                <a:spcPts val="400"/>
              </a:spcBef>
              <a:spcAft>
                <a:spcPts val="0"/>
              </a:spcAft>
              <a:buSzPts val="1800"/>
              <a:buNone/>
              <a:defRPr b="0" sz="1800">
                <a:latin typeface="Arial"/>
                <a:ea typeface="Arial"/>
                <a:cs typeface="Arial"/>
                <a:sym typeface="Arial"/>
              </a:defRPr>
            </a:lvl4pPr>
            <a:lvl5pPr indent="-228600" lvl="4" marL="2286000" algn="l">
              <a:lnSpc>
                <a:spcPct val="90000"/>
              </a:lnSpc>
              <a:spcBef>
                <a:spcPts val="400"/>
              </a:spcBef>
              <a:spcAft>
                <a:spcPts val="0"/>
              </a:spcAft>
              <a:buSzPts val="1600"/>
              <a:buNone/>
              <a:defRPr b="0" sz="1800">
                <a:latin typeface="Arial"/>
                <a:ea typeface="Arial"/>
                <a:cs typeface="Arial"/>
                <a:sym typeface="Aria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304" name="Google Shape;1304;p124"/>
          <p:cNvSpPr txBox="1"/>
          <p:nvPr>
            <p:ph idx="3" type="body"/>
          </p:nvPr>
        </p:nvSpPr>
        <p:spPr>
          <a:xfrm>
            <a:off x="311706" y="2428540"/>
            <a:ext cx="2498100" cy="1874100"/>
          </a:xfrm>
          <a:prstGeom prst="rect">
            <a:avLst/>
          </a:prstGeom>
          <a:noFill/>
          <a:ln>
            <a:noFill/>
          </a:ln>
        </p:spPr>
        <p:txBody>
          <a:bodyPr anchorCtr="0" anchor="t" bIns="34275" lIns="68575" spcFirstLastPara="1" rIns="68575" wrap="square" tIns="34275">
            <a:spAutoFit/>
          </a:bodyPr>
          <a:lstStyle>
            <a:lvl1pPr indent="-228600" lvl="0" marL="457200" algn="l">
              <a:lnSpc>
                <a:spcPct val="110000"/>
              </a:lnSpc>
              <a:spcBef>
                <a:spcPts val="800"/>
              </a:spcBef>
              <a:spcAft>
                <a:spcPts val="0"/>
              </a:spcAft>
              <a:buClr>
                <a:schemeClr val="lt1"/>
              </a:buClr>
              <a:buSzPts val="800"/>
              <a:buFont typeface="Arial"/>
              <a:buNone/>
              <a:defRPr b="0" sz="800">
                <a:solidFill>
                  <a:schemeClr val="lt1"/>
                </a:solidFill>
                <a:latin typeface="Arial"/>
                <a:ea typeface="Arial"/>
                <a:cs typeface="Arial"/>
                <a:sym typeface="Arial"/>
              </a:defRPr>
            </a:lvl1pPr>
            <a:lvl2pPr indent="-228600" lvl="1" marL="914400" algn="l">
              <a:lnSpc>
                <a:spcPct val="90000"/>
              </a:lnSpc>
              <a:spcBef>
                <a:spcPts val="400"/>
              </a:spcBef>
              <a:spcAft>
                <a:spcPts val="0"/>
              </a:spcAft>
              <a:buSzPts val="1100"/>
              <a:buNone/>
              <a:defRPr b="0" sz="1800">
                <a:latin typeface="Arial"/>
                <a:ea typeface="Arial"/>
                <a:cs typeface="Arial"/>
                <a:sym typeface="Arial"/>
              </a:defRPr>
            </a:lvl2pPr>
            <a:lvl3pPr indent="-228600" lvl="2" marL="1371600" algn="l">
              <a:lnSpc>
                <a:spcPct val="90000"/>
              </a:lnSpc>
              <a:spcBef>
                <a:spcPts val="400"/>
              </a:spcBef>
              <a:spcAft>
                <a:spcPts val="0"/>
              </a:spcAft>
              <a:buSzPts val="1200"/>
              <a:buNone/>
              <a:defRPr b="0" sz="1800">
                <a:latin typeface="Arial"/>
                <a:ea typeface="Arial"/>
                <a:cs typeface="Arial"/>
                <a:sym typeface="Arial"/>
              </a:defRPr>
            </a:lvl3pPr>
            <a:lvl4pPr indent="-228600" lvl="3" marL="1828800" algn="l">
              <a:lnSpc>
                <a:spcPct val="90000"/>
              </a:lnSpc>
              <a:spcBef>
                <a:spcPts val="400"/>
              </a:spcBef>
              <a:spcAft>
                <a:spcPts val="0"/>
              </a:spcAft>
              <a:buSzPts val="1800"/>
              <a:buNone/>
              <a:defRPr b="0" sz="1800">
                <a:latin typeface="Arial"/>
                <a:ea typeface="Arial"/>
                <a:cs typeface="Arial"/>
                <a:sym typeface="Arial"/>
              </a:defRPr>
            </a:lvl4pPr>
            <a:lvl5pPr indent="-228600" lvl="4" marL="2286000" algn="l">
              <a:lnSpc>
                <a:spcPct val="90000"/>
              </a:lnSpc>
              <a:spcBef>
                <a:spcPts val="400"/>
              </a:spcBef>
              <a:spcAft>
                <a:spcPts val="0"/>
              </a:spcAft>
              <a:buSzPts val="1600"/>
              <a:buNone/>
              <a:defRPr b="0" sz="1800">
                <a:latin typeface="Arial"/>
                <a:ea typeface="Arial"/>
                <a:cs typeface="Arial"/>
                <a:sym typeface="Aria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305" name="Google Shape;1305;p124"/>
          <p:cNvSpPr txBox="1"/>
          <p:nvPr>
            <p:ph idx="4" type="body"/>
          </p:nvPr>
        </p:nvSpPr>
        <p:spPr>
          <a:xfrm>
            <a:off x="311706" y="2154988"/>
            <a:ext cx="2498100" cy="214800"/>
          </a:xfrm>
          <a:prstGeom prst="rect">
            <a:avLst/>
          </a:prstGeom>
          <a:noFill/>
          <a:ln>
            <a:noFill/>
          </a:ln>
        </p:spPr>
        <p:txBody>
          <a:bodyPr anchorCtr="0" anchor="t" bIns="34275" lIns="68575" spcFirstLastPara="1" rIns="68575" wrap="square" tIns="34275">
            <a:spAutoFit/>
          </a:bodyPr>
          <a:lstStyle>
            <a:lvl1pPr indent="-228600" lvl="0" marL="457200" algn="l">
              <a:lnSpc>
                <a:spcPct val="90000"/>
              </a:lnSpc>
              <a:spcBef>
                <a:spcPts val="800"/>
              </a:spcBef>
              <a:spcAft>
                <a:spcPts val="0"/>
              </a:spcAft>
              <a:buClr>
                <a:schemeClr val="lt1"/>
              </a:buClr>
              <a:buSzPts val="1100"/>
              <a:buFont typeface="Arial"/>
              <a:buNone/>
              <a:defRPr b="1" sz="1100">
                <a:solidFill>
                  <a:schemeClr val="lt1"/>
                </a:solidFill>
                <a:latin typeface="Arial"/>
                <a:ea typeface="Arial"/>
                <a:cs typeface="Arial"/>
                <a:sym typeface="Arial"/>
              </a:defRPr>
            </a:lvl1pPr>
            <a:lvl2pPr indent="-228600" lvl="1" marL="914400" algn="l">
              <a:lnSpc>
                <a:spcPct val="90000"/>
              </a:lnSpc>
              <a:spcBef>
                <a:spcPts val="400"/>
              </a:spcBef>
              <a:spcAft>
                <a:spcPts val="0"/>
              </a:spcAft>
              <a:buSzPts val="1100"/>
              <a:buNone/>
              <a:defRPr b="0" sz="1800">
                <a:latin typeface="Arial"/>
                <a:ea typeface="Arial"/>
                <a:cs typeface="Arial"/>
                <a:sym typeface="Arial"/>
              </a:defRPr>
            </a:lvl2pPr>
            <a:lvl3pPr indent="-228600" lvl="2" marL="1371600" algn="l">
              <a:lnSpc>
                <a:spcPct val="90000"/>
              </a:lnSpc>
              <a:spcBef>
                <a:spcPts val="400"/>
              </a:spcBef>
              <a:spcAft>
                <a:spcPts val="0"/>
              </a:spcAft>
              <a:buSzPts val="1200"/>
              <a:buNone/>
              <a:defRPr b="0" sz="1800">
                <a:latin typeface="Arial"/>
                <a:ea typeface="Arial"/>
                <a:cs typeface="Arial"/>
                <a:sym typeface="Arial"/>
              </a:defRPr>
            </a:lvl3pPr>
            <a:lvl4pPr indent="-228600" lvl="3" marL="1828800" algn="l">
              <a:lnSpc>
                <a:spcPct val="90000"/>
              </a:lnSpc>
              <a:spcBef>
                <a:spcPts val="400"/>
              </a:spcBef>
              <a:spcAft>
                <a:spcPts val="0"/>
              </a:spcAft>
              <a:buSzPts val="1800"/>
              <a:buNone/>
              <a:defRPr b="0" sz="1800">
                <a:latin typeface="Arial"/>
                <a:ea typeface="Arial"/>
                <a:cs typeface="Arial"/>
                <a:sym typeface="Arial"/>
              </a:defRPr>
            </a:lvl4pPr>
            <a:lvl5pPr indent="-228600" lvl="4" marL="2286000" algn="l">
              <a:lnSpc>
                <a:spcPct val="90000"/>
              </a:lnSpc>
              <a:spcBef>
                <a:spcPts val="400"/>
              </a:spcBef>
              <a:spcAft>
                <a:spcPts val="0"/>
              </a:spcAft>
              <a:buSzPts val="1600"/>
              <a:buNone/>
              <a:defRPr b="0" sz="1800">
                <a:latin typeface="Arial"/>
                <a:ea typeface="Arial"/>
                <a:cs typeface="Arial"/>
                <a:sym typeface="Aria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306" name="Google Shape;1306;p124"/>
          <p:cNvSpPr/>
          <p:nvPr>
            <p:ph idx="5" type="pic"/>
          </p:nvPr>
        </p:nvSpPr>
        <p:spPr>
          <a:xfrm>
            <a:off x="313826" y="1386702"/>
            <a:ext cx="2048400" cy="709500"/>
          </a:xfrm>
          <a:prstGeom prst="rect">
            <a:avLst/>
          </a:prstGeom>
          <a:noFill/>
          <a:ln>
            <a:noFill/>
          </a:ln>
        </p:spPr>
      </p:sp>
      <p:sp>
        <p:nvSpPr>
          <p:cNvPr id="1307" name="Google Shape;1307;p124"/>
          <p:cNvSpPr txBox="1"/>
          <p:nvPr>
            <p:ph idx="6" type="body"/>
          </p:nvPr>
        </p:nvSpPr>
        <p:spPr>
          <a:xfrm>
            <a:off x="311706" y="507604"/>
            <a:ext cx="2497800" cy="353700"/>
          </a:xfrm>
          <a:prstGeom prst="rect">
            <a:avLst/>
          </a:prstGeom>
          <a:noFill/>
          <a:ln>
            <a:noFill/>
          </a:ln>
        </p:spPr>
        <p:txBody>
          <a:bodyPr anchorCtr="0" anchor="t" bIns="34275" lIns="68575" spcFirstLastPara="1" rIns="68575" wrap="square" tIns="34275">
            <a:noAutofit/>
          </a:bodyPr>
          <a:lstStyle>
            <a:lvl1pPr indent="-228600" lvl="0" marL="457200" algn="l">
              <a:lnSpc>
                <a:spcPct val="90000"/>
              </a:lnSpc>
              <a:spcBef>
                <a:spcPts val="800"/>
              </a:spcBef>
              <a:spcAft>
                <a:spcPts val="0"/>
              </a:spcAft>
              <a:buSzPts val="1400"/>
              <a:buNone/>
              <a:defRPr sz="1800">
                <a:solidFill>
                  <a:schemeClr val="lt1"/>
                </a:solidFill>
              </a:defRPr>
            </a:lvl1pPr>
            <a:lvl2pPr indent="-228600" lvl="1" marL="914400" algn="l">
              <a:lnSpc>
                <a:spcPct val="90000"/>
              </a:lnSpc>
              <a:spcBef>
                <a:spcPts val="400"/>
              </a:spcBef>
              <a:spcAft>
                <a:spcPts val="0"/>
              </a:spcAft>
              <a:buSzPts val="1100"/>
              <a:buNone/>
              <a:defRPr sz="1800"/>
            </a:lvl2pPr>
            <a:lvl3pPr indent="-228600" lvl="2" marL="1371600" algn="l">
              <a:lnSpc>
                <a:spcPct val="90000"/>
              </a:lnSpc>
              <a:spcBef>
                <a:spcPts val="400"/>
              </a:spcBef>
              <a:spcAft>
                <a:spcPts val="0"/>
              </a:spcAft>
              <a:buSzPts val="1200"/>
              <a:buNone/>
              <a:defRPr sz="1800"/>
            </a:lvl3pPr>
            <a:lvl4pPr indent="-228600" lvl="3" marL="1828800" algn="l">
              <a:lnSpc>
                <a:spcPct val="90000"/>
              </a:lnSpc>
              <a:spcBef>
                <a:spcPts val="400"/>
              </a:spcBef>
              <a:spcAft>
                <a:spcPts val="0"/>
              </a:spcAft>
              <a:buSzPts val="1800"/>
              <a:buNone/>
              <a:defRPr sz="1800"/>
            </a:lvl4pPr>
            <a:lvl5pPr indent="-228600" lvl="4" marL="2286000" algn="l">
              <a:lnSpc>
                <a:spcPct val="90000"/>
              </a:lnSpc>
              <a:spcBef>
                <a:spcPts val="400"/>
              </a:spcBef>
              <a:spcAft>
                <a:spcPts val="0"/>
              </a:spcAft>
              <a:buSzPts val="1600"/>
              <a:buNone/>
              <a:defRPr sz="1800"/>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308" name="Google Shape;1308;p124"/>
          <p:cNvSpPr txBox="1"/>
          <p:nvPr>
            <p:ph idx="7" type="body"/>
          </p:nvPr>
        </p:nvSpPr>
        <p:spPr>
          <a:xfrm>
            <a:off x="3874770" y="2084944"/>
            <a:ext cx="4857600" cy="896400"/>
          </a:xfrm>
          <a:prstGeom prst="rect">
            <a:avLst/>
          </a:prstGeom>
          <a:noFill/>
          <a:ln>
            <a:noFill/>
          </a:ln>
        </p:spPr>
        <p:txBody>
          <a:bodyPr anchorCtr="0" anchor="t" bIns="34275" lIns="68575" spcFirstLastPara="1" rIns="68575" wrap="square" tIns="34275">
            <a:spAutoFit/>
          </a:bodyPr>
          <a:lstStyle>
            <a:lvl1pPr indent="-228600" lvl="0" marL="457200" algn="l">
              <a:lnSpc>
                <a:spcPct val="110000"/>
              </a:lnSpc>
              <a:spcBef>
                <a:spcPts val="800"/>
              </a:spcBef>
              <a:spcAft>
                <a:spcPts val="0"/>
              </a:spcAft>
              <a:buClr>
                <a:srgbClr val="00293D"/>
              </a:buClr>
              <a:buSzPts val="800"/>
              <a:buFont typeface="Arial"/>
              <a:buNone/>
              <a:defRPr b="0" sz="800">
                <a:latin typeface="Arial"/>
                <a:ea typeface="Arial"/>
                <a:cs typeface="Arial"/>
                <a:sym typeface="Arial"/>
              </a:defRPr>
            </a:lvl1pPr>
            <a:lvl2pPr indent="-228600" lvl="1" marL="914400" algn="l">
              <a:lnSpc>
                <a:spcPct val="90000"/>
              </a:lnSpc>
              <a:spcBef>
                <a:spcPts val="400"/>
              </a:spcBef>
              <a:spcAft>
                <a:spcPts val="0"/>
              </a:spcAft>
              <a:buSzPts val="1100"/>
              <a:buNone/>
              <a:defRPr b="0" sz="1800">
                <a:latin typeface="Arial"/>
                <a:ea typeface="Arial"/>
                <a:cs typeface="Arial"/>
                <a:sym typeface="Arial"/>
              </a:defRPr>
            </a:lvl2pPr>
            <a:lvl3pPr indent="-228600" lvl="2" marL="1371600" algn="l">
              <a:lnSpc>
                <a:spcPct val="90000"/>
              </a:lnSpc>
              <a:spcBef>
                <a:spcPts val="400"/>
              </a:spcBef>
              <a:spcAft>
                <a:spcPts val="0"/>
              </a:spcAft>
              <a:buSzPts val="1200"/>
              <a:buNone/>
              <a:defRPr b="0" sz="1800">
                <a:latin typeface="Arial"/>
                <a:ea typeface="Arial"/>
                <a:cs typeface="Arial"/>
                <a:sym typeface="Arial"/>
              </a:defRPr>
            </a:lvl3pPr>
            <a:lvl4pPr indent="-228600" lvl="3" marL="1828800" algn="l">
              <a:lnSpc>
                <a:spcPct val="90000"/>
              </a:lnSpc>
              <a:spcBef>
                <a:spcPts val="400"/>
              </a:spcBef>
              <a:spcAft>
                <a:spcPts val="0"/>
              </a:spcAft>
              <a:buSzPts val="1800"/>
              <a:buNone/>
              <a:defRPr b="0" sz="1800">
                <a:latin typeface="Arial"/>
                <a:ea typeface="Arial"/>
                <a:cs typeface="Arial"/>
                <a:sym typeface="Arial"/>
              </a:defRPr>
            </a:lvl4pPr>
            <a:lvl5pPr indent="-228600" lvl="4" marL="2286000" algn="l">
              <a:lnSpc>
                <a:spcPct val="90000"/>
              </a:lnSpc>
              <a:spcBef>
                <a:spcPts val="400"/>
              </a:spcBef>
              <a:spcAft>
                <a:spcPts val="0"/>
              </a:spcAft>
              <a:buSzPts val="1600"/>
              <a:buNone/>
              <a:defRPr b="0" sz="1800">
                <a:latin typeface="Arial"/>
                <a:ea typeface="Arial"/>
                <a:cs typeface="Arial"/>
                <a:sym typeface="Aria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309" name="Google Shape;1309;p124"/>
          <p:cNvSpPr txBox="1"/>
          <p:nvPr>
            <p:ph idx="8" type="body"/>
          </p:nvPr>
        </p:nvSpPr>
        <p:spPr>
          <a:xfrm>
            <a:off x="3874770" y="1863964"/>
            <a:ext cx="4857600" cy="214800"/>
          </a:xfrm>
          <a:prstGeom prst="rect">
            <a:avLst/>
          </a:prstGeom>
          <a:noFill/>
          <a:ln>
            <a:noFill/>
          </a:ln>
        </p:spPr>
        <p:txBody>
          <a:bodyPr anchorCtr="0" anchor="t" bIns="34275" lIns="68575" spcFirstLastPara="1" rIns="68575" wrap="square" tIns="34275">
            <a:spAutoFit/>
          </a:bodyPr>
          <a:lstStyle>
            <a:lvl1pPr indent="-228600" lvl="0" marL="457200" algn="l">
              <a:lnSpc>
                <a:spcPct val="90000"/>
              </a:lnSpc>
              <a:spcBef>
                <a:spcPts val="800"/>
              </a:spcBef>
              <a:spcAft>
                <a:spcPts val="0"/>
              </a:spcAft>
              <a:buClr>
                <a:srgbClr val="00293D"/>
              </a:buClr>
              <a:buSzPts val="1100"/>
              <a:buFont typeface="Arial"/>
              <a:buNone/>
              <a:defRPr b="1" sz="1100">
                <a:latin typeface="Arial"/>
                <a:ea typeface="Arial"/>
                <a:cs typeface="Arial"/>
                <a:sym typeface="Arial"/>
              </a:defRPr>
            </a:lvl1pPr>
            <a:lvl2pPr indent="-228600" lvl="1" marL="914400" algn="l">
              <a:lnSpc>
                <a:spcPct val="90000"/>
              </a:lnSpc>
              <a:spcBef>
                <a:spcPts val="400"/>
              </a:spcBef>
              <a:spcAft>
                <a:spcPts val="0"/>
              </a:spcAft>
              <a:buSzPts val="1100"/>
              <a:buNone/>
              <a:defRPr b="0" sz="1800">
                <a:latin typeface="Arial"/>
                <a:ea typeface="Arial"/>
                <a:cs typeface="Arial"/>
                <a:sym typeface="Arial"/>
              </a:defRPr>
            </a:lvl2pPr>
            <a:lvl3pPr indent="-228600" lvl="2" marL="1371600" algn="l">
              <a:lnSpc>
                <a:spcPct val="90000"/>
              </a:lnSpc>
              <a:spcBef>
                <a:spcPts val="400"/>
              </a:spcBef>
              <a:spcAft>
                <a:spcPts val="0"/>
              </a:spcAft>
              <a:buSzPts val="1200"/>
              <a:buNone/>
              <a:defRPr b="0" sz="1800">
                <a:latin typeface="Arial"/>
                <a:ea typeface="Arial"/>
                <a:cs typeface="Arial"/>
                <a:sym typeface="Arial"/>
              </a:defRPr>
            </a:lvl3pPr>
            <a:lvl4pPr indent="-228600" lvl="3" marL="1828800" algn="l">
              <a:lnSpc>
                <a:spcPct val="90000"/>
              </a:lnSpc>
              <a:spcBef>
                <a:spcPts val="400"/>
              </a:spcBef>
              <a:spcAft>
                <a:spcPts val="0"/>
              </a:spcAft>
              <a:buSzPts val="1800"/>
              <a:buNone/>
              <a:defRPr b="0" sz="1800">
                <a:latin typeface="Arial"/>
                <a:ea typeface="Arial"/>
                <a:cs typeface="Arial"/>
                <a:sym typeface="Arial"/>
              </a:defRPr>
            </a:lvl4pPr>
            <a:lvl5pPr indent="-228600" lvl="4" marL="2286000" algn="l">
              <a:lnSpc>
                <a:spcPct val="90000"/>
              </a:lnSpc>
              <a:spcBef>
                <a:spcPts val="400"/>
              </a:spcBef>
              <a:spcAft>
                <a:spcPts val="0"/>
              </a:spcAft>
              <a:buSzPts val="1600"/>
              <a:buNone/>
              <a:defRPr b="0" sz="1800">
                <a:latin typeface="Arial"/>
                <a:ea typeface="Arial"/>
                <a:cs typeface="Arial"/>
                <a:sym typeface="Aria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310" name="Google Shape;1310;p124"/>
          <p:cNvSpPr txBox="1"/>
          <p:nvPr>
            <p:ph idx="9" type="body"/>
          </p:nvPr>
        </p:nvSpPr>
        <p:spPr>
          <a:xfrm>
            <a:off x="3874770" y="3437684"/>
            <a:ext cx="4857600" cy="896400"/>
          </a:xfrm>
          <a:prstGeom prst="rect">
            <a:avLst/>
          </a:prstGeom>
          <a:noFill/>
          <a:ln>
            <a:noFill/>
          </a:ln>
        </p:spPr>
        <p:txBody>
          <a:bodyPr anchorCtr="0" anchor="t" bIns="34275" lIns="68575" spcFirstLastPara="1" rIns="68575" wrap="square" tIns="34275">
            <a:spAutoFit/>
          </a:bodyPr>
          <a:lstStyle>
            <a:lvl1pPr indent="-228600" lvl="0" marL="457200" algn="l">
              <a:lnSpc>
                <a:spcPct val="110000"/>
              </a:lnSpc>
              <a:spcBef>
                <a:spcPts val="800"/>
              </a:spcBef>
              <a:spcAft>
                <a:spcPts val="0"/>
              </a:spcAft>
              <a:buClr>
                <a:srgbClr val="00293D"/>
              </a:buClr>
              <a:buSzPts val="800"/>
              <a:buFont typeface="Arial"/>
              <a:buNone/>
              <a:defRPr b="0" sz="800">
                <a:latin typeface="Arial"/>
                <a:ea typeface="Arial"/>
                <a:cs typeface="Arial"/>
                <a:sym typeface="Arial"/>
              </a:defRPr>
            </a:lvl1pPr>
            <a:lvl2pPr indent="-228600" lvl="1" marL="914400" algn="l">
              <a:lnSpc>
                <a:spcPct val="90000"/>
              </a:lnSpc>
              <a:spcBef>
                <a:spcPts val="400"/>
              </a:spcBef>
              <a:spcAft>
                <a:spcPts val="0"/>
              </a:spcAft>
              <a:buSzPts val="1100"/>
              <a:buNone/>
              <a:defRPr b="0" sz="1800">
                <a:latin typeface="Arial"/>
                <a:ea typeface="Arial"/>
                <a:cs typeface="Arial"/>
                <a:sym typeface="Arial"/>
              </a:defRPr>
            </a:lvl2pPr>
            <a:lvl3pPr indent="-228600" lvl="2" marL="1371600" algn="l">
              <a:lnSpc>
                <a:spcPct val="90000"/>
              </a:lnSpc>
              <a:spcBef>
                <a:spcPts val="400"/>
              </a:spcBef>
              <a:spcAft>
                <a:spcPts val="0"/>
              </a:spcAft>
              <a:buSzPts val="1200"/>
              <a:buNone/>
              <a:defRPr b="0" sz="1800">
                <a:latin typeface="Arial"/>
                <a:ea typeface="Arial"/>
                <a:cs typeface="Arial"/>
                <a:sym typeface="Arial"/>
              </a:defRPr>
            </a:lvl3pPr>
            <a:lvl4pPr indent="-228600" lvl="3" marL="1828800" algn="l">
              <a:lnSpc>
                <a:spcPct val="90000"/>
              </a:lnSpc>
              <a:spcBef>
                <a:spcPts val="400"/>
              </a:spcBef>
              <a:spcAft>
                <a:spcPts val="0"/>
              </a:spcAft>
              <a:buSzPts val="1800"/>
              <a:buNone/>
              <a:defRPr b="0" sz="1800">
                <a:latin typeface="Arial"/>
                <a:ea typeface="Arial"/>
                <a:cs typeface="Arial"/>
                <a:sym typeface="Arial"/>
              </a:defRPr>
            </a:lvl4pPr>
            <a:lvl5pPr indent="-228600" lvl="4" marL="2286000" algn="l">
              <a:lnSpc>
                <a:spcPct val="90000"/>
              </a:lnSpc>
              <a:spcBef>
                <a:spcPts val="400"/>
              </a:spcBef>
              <a:spcAft>
                <a:spcPts val="0"/>
              </a:spcAft>
              <a:buSzPts val="1600"/>
              <a:buNone/>
              <a:defRPr b="0" sz="1800">
                <a:latin typeface="Arial"/>
                <a:ea typeface="Arial"/>
                <a:cs typeface="Arial"/>
                <a:sym typeface="Aria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311" name="Google Shape;1311;p124"/>
          <p:cNvSpPr txBox="1"/>
          <p:nvPr>
            <p:ph idx="13" type="body"/>
          </p:nvPr>
        </p:nvSpPr>
        <p:spPr>
          <a:xfrm>
            <a:off x="3874771" y="3216704"/>
            <a:ext cx="4857600" cy="214800"/>
          </a:xfrm>
          <a:prstGeom prst="rect">
            <a:avLst/>
          </a:prstGeom>
          <a:noFill/>
          <a:ln>
            <a:noFill/>
          </a:ln>
        </p:spPr>
        <p:txBody>
          <a:bodyPr anchorCtr="0" anchor="t" bIns="34275" lIns="68575" spcFirstLastPara="1" rIns="68575" wrap="square" tIns="34275">
            <a:spAutoFit/>
          </a:bodyPr>
          <a:lstStyle>
            <a:lvl1pPr indent="-228600" lvl="0" marL="457200" algn="l">
              <a:lnSpc>
                <a:spcPct val="90000"/>
              </a:lnSpc>
              <a:spcBef>
                <a:spcPts val="800"/>
              </a:spcBef>
              <a:spcAft>
                <a:spcPts val="0"/>
              </a:spcAft>
              <a:buClr>
                <a:srgbClr val="00293D"/>
              </a:buClr>
              <a:buSzPts val="1100"/>
              <a:buFont typeface="Arial"/>
              <a:buNone/>
              <a:defRPr b="1" sz="1100">
                <a:latin typeface="Arial"/>
                <a:ea typeface="Arial"/>
                <a:cs typeface="Arial"/>
                <a:sym typeface="Arial"/>
              </a:defRPr>
            </a:lvl1pPr>
            <a:lvl2pPr indent="-228600" lvl="1" marL="914400" algn="l">
              <a:lnSpc>
                <a:spcPct val="90000"/>
              </a:lnSpc>
              <a:spcBef>
                <a:spcPts val="400"/>
              </a:spcBef>
              <a:spcAft>
                <a:spcPts val="0"/>
              </a:spcAft>
              <a:buSzPts val="1100"/>
              <a:buNone/>
              <a:defRPr b="0" sz="1800">
                <a:latin typeface="Arial"/>
                <a:ea typeface="Arial"/>
                <a:cs typeface="Arial"/>
                <a:sym typeface="Arial"/>
              </a:defRPr>
            </a:lvl2pPr>
            <a:lvl3pPr indent="-228600" lvl="2" marL="1371600" algn="l">
              <a:lnSpc>
                <a:spcPct val="90000"/>
              </a:lnSpc>
              <a:spcBef>
                <a:spcPts val="400"/>
              </a:spcBef>
              <a:spcAft>
                <a:spcPts val="0"/>
              </a:spcAft>
              <a:buSzPts val="1200"/>
              <a:buNone/>
              <a:defRPr b="0" sz="1800">
                <a:latin typeface="Arial"/>
                <a:ea typeface="Arial"/>
                <a:cs typeface="Arial"/>
                <a:sym typeface="Arial"/>
              </a:defRPr>
            </a:lvl3pPr>
            <a:lvl4pPr indent="-228600" lvl="3" marL="1828800" algn="l">
              <a:lnSpc>
                <a:spcPct val="90000"/>
              </a:lnSpc>
              <a:spcBef>
                <a:spcPts val="400"/>
              </a:spcBef>
              <a:spcAft>
                <a:spcPts val="0"/>
              </a:spcAft>
              <a:buSzPts val="1800"/>
              <a:buNone/>
              <a:defRPr b="0" sz="1800">
                <a:latin typeface="Arial"/>
                <a:ea typeface="Arial"/>
                <a:cs typeface="Arial"/>
                <a:sym typeface="Arial"/>
              </a:defRPr>
            </a:lvl4pPr>
            <a:lvl5pPr indent="-228600" lvl="4" marL="2286000" algn="l">
              <a:lnSpc>
                <a:spcPct val="90000"/>
              </a:lnSpc>
              <a:spcBef>
                <a:spcPts val="400"/>
              </a:spcBef>
              <a:spcAft>
                <a:spcPts val="0"/>
              </a:spcAft>
              <a:buSzPts val="1600"/>
              <a:buNone/>
              <a:defRPr b="0" sz="1800">
                <a:latin typeface="Arial"/>
                <a:ea typeface="Arial"/>
                <a:cs typeface="Arial"/>
                <a:sym typeface="Aria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312" name="Google Shape;1312;p124"/>
          <p:cNvSpPr/>
          <p:nvPr>
            <p:ph idx="14" type="pic"/>
          </p:nvPr>
        </p:nvSpPr>
        <p:spPr>
          <a:xfrm>
            <a:off x="3474244" y="507206"/>
            <a:ext cx="270300" cy="270300"/>
          </a:xfrm>
          <a:prstGeom prst="rect">
            <a:avLst/>
          </a:prstGeom>
          <a:noFill/>
          <a:ln>
            <a:noFill/>
          </a:ln>
        </p:spPr>
      </p:sp>
      <p:sp>
        <p:nvSpPr>
          <p:cNvPr id="1313" name="Google Shape;1313;p124"/>
          <p:cNvSpPr/>
          <p:nvPr>
            <p:ph idx="15" type="pic"/>
          </p:nvPr>
        </p:nvSpPr>
        <p:spPr>
          <a:xfrm>
            <a:off x="3474244" y="1865090"/>
            <a:ext cx="270300" cy="270300"/>
          </a:xfrm>
          <a:prstGeom prst="rect">
            <a:avLst/>
          </a:prstGeom>
          <a:noFill/>
          <a:ln>
            <a:noFill/>
          </a:ln>
        </p:spPr>
      </p:sp>
      <p:sp>
        <p:nvSpPr>
          <p:cNvPr id="1314" name="Google Shape;1314;p124"/>
          <p:cNvSpPr/>
          <p:nvPr>
            <p:ph idx="16" type="pic"/>
          </p:nvPr>
        </p:nvSpPr>
        <p:spPr>
          <a:xfrm>
            <a:off x="3474244" y="3222974"/>
            <a:ext cx="270300" cy="270300"/>
          </a:xfrm>
          <a:prstGeom prst="rect">
            <a:avLst/>
          </a:prstGeom>
          <a:noFill/>
          <a:ln>
            <a:noFill/>
          </a:ln>
        </p:spPr>
      </p:sp>
      <p:sp>
        <p:nvSpPr>
          <p:cNvPr id="1315" name="Google Shape;1315;p124"/>
          <p:cNvSpPr txBox="1"/>
          <p:nvPr>
            <p:ph idx="17" type="body"/>
          </p:nvPr>
        </p:nvSpPr>
        <p:spPr>
          <a:xfrm>
            <a:off x="311944" y="1081682"/>
            <a:ext cx="2497800" cy="256200"/>
          </a:xfrm>
          <a:prstGeom prst="rect">
            <a:avLst/>
          </a:prstGeom>
          <a:noFill/>
          <a:ln>
            <a:noFill/>
          </a:ln>
        </p:spPr>
        <p:txBody>
          <a:bodyPr anchorCtr="0" anchor="t" bIns="34275" lIns="68575" spcFirstLastPara="1" rIns="68575" wrap="square" tIns="34275">
            <a:spAutoFit/>
          </a:bodyPr>
          <a:lstStyle>
            <a:lvl1pPr indent="-228600" lvl="0" marL="457200" algn="l">
              <a:lnSpc>
                <a:spcPct val="90000"/>
              </a:lnSpc>
              <a:spcBef>
                <a:spcPts val="800"/>
              </a:spcBef>
              <a:spcAft>
                <a:spcPts val="0"/>
              </a:spcAft>
              <a:buSzPts val="1400"/>
              <a:buNone/>
              <a:defRPr b="0" sz="1400">
                <a:solidFill>
                  <a:schemeClr val="lt1"/>
                </a:solidFill>
                <a:latin typeface="Arial"/>
                <a:ea typeface="Arial"/>
                <a:cs typeface="Arial"/>
                <a:sym typeface="Arial"/>
              </a:defRPr>
            </a:lvl1pPr>
            <a:lvl2pPr indent="-228600" lvl="1" marL="914400" algn="l">
              <a:lnSpc>
                <a:spcPct val="90000"/>
              </a:lnSpc>
              <a:spcBef>
                <a:spcPts val="400"/>
              </a:spcBef>
              <a:spcAft>
                <a:spcPts val="0"/>
              </a:spcAft>
              <a:buSzPts val="1100"/>
              <a:buNone/>
              <a:defRPr b="0" sz="1400">
                <a:solidFill>
                  <a:schemeClr val="lt1"/>
                </a:solidFill>
                <a:latin typeface="Arial"/>
                <a:ea typeface="Arial"/>
                <a:cs typeface="Arial"/>
                <a:sym typeface="Arial"/>
              </a:defRPr>
            </a:lvl2pPr>
            <a:lvl3pPr indent="-228600" lvl="2" marL="1371600" algn="l">
              <a:lnSpc>
                <a:spcPct val="90000"/>
              </a:lnSpc>
              <a:spcBef>
                <a:spcPts val="400"/>
              </a:spcBef>
              <a:spcAft>
                <a:spcPts val="0"/>
              </a:spcAft>
              <a:buSzPts val="1200"/>
              <a:buNone/>
              <a:defRPr b="0" sz="1400">
                <a:solidFill>
                  <a:schemeClr val="lt1"/>
                </a:solidFill>
                <a:latin typeface="Arial"/>
                <a:ea typeface="Arial"/>
                <a:cs typeface="Arial"/>
                <a:sym typeface="Arial"/>
              </a:defRPr>
            </a:lvl3pPr>
            <a:lvl4pPr indent="-228600" lvl="3" marL="1828800" algn="l">
              <a:lnSpc>
                <a:spcPct val="90000"/>
              </a:lnSpc>
              <a:spcBef>
                <a:spcPts val="400"/>
              </a:spcBef>
              <a:spcAft>
                <a:spcPts val="0"/>
              </a:spcAft>
              <a:buSzPts val="1800"/>
              <a:buNone/>
              <a:defRPr b="0" sz="1400">
                <a:solidFill>
                  <a:schemeClr val="lt1"/>
                </a:solidFill>
                <a:latin typeface="Arial"/>
                <a:ea typeface="Arial"/>
                <a:cs typeface="Arial"/>
                <a:sym typeface="Arial"/>
              </a:defRPr>
            </a:lvl4pPr>
            <a:lvl5pPr indent="-228600" lvl="4" marL="2286000" algn="l">
              <a:lnSpc>
                <a:spcPct val="90000"/>
              </a:lnSpc>
              <a:spcBef>
                <a:spcPts val="400"/>
              </a:spcBef>
              <a:spcAft>
                <a:spcPts val="0"/>
              </a:spcAft>
              <a:buSzPts val="1600"/>
              <a:buNone/>
              <a:defRPr b="0" sz="1400">
                <a:solidFill>
                  <a:schemeClr val="lt1"/>
                </a:solidFill>
                <a:latin typeface="Arial"/>
                <a:ea typeface="Arial"/>
                <a:cs typeface="Arial"/>
                <a:sym typeface="Aria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pic>
        <p:nvPicPr>
          <p:cNvPr id="1316" name="Google Shape;1316;p124"/>
          <p:cNvPicPr preferRelativeResize="0"/>
          <p:nvPr/>
        </p:nvPicPr>
        <p:blipFill rotWithShape="1">
          <a:blip r:embed="rId2">
            <a:alphaModFix/>
          </a:blip>
          <a:srcRect b="0" l="0" r="0" t="0"/>
          <a:stretch/>
        </p:blipFill>
        <p:spPr>
          <a:xfrm>
            <a:off x="288353" y="4807136"/>
            <a:ext cx="956497" cy="225062"/>
          </a:xfrm>
          <a:prstGeom prst="rect">
            <a:avLst/>
          </a:prstGeom>
          <a:noFill/>
          <a:ln>
            <a:noFill/>
          </a:ln>
        </p:spPr>
      </p:pic>
      <p:sp>
        <p:nvSpPr>
          <p:cNvPr id="1317" name="Google Shape;1317;p124"/>
          <p:cNvSpPr txBox="1"/>
          <p:nvPr/>
        </p:nvSpPr>
        <p:spPr>
          <a:xfrm>
            <a:off x="6043550" y="4713771"/>
            <a:ext cx="2676600" cy="2925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rgbClr val="000000"/>
              </a:buClr>
              <a:buSzPts val="700"/>
              <a:buFont typeface="Arial"/>
              <a:buNone/>
            </a:pPr>
            <a:r>
              <a:rPr b="0" i="0" lang="en" sz="700" u="none" cap="none" strike="noStrike">
                <a:solidFill>
                  <a:srgbClr val="5E7177"/>
                </a:solidFill>
                <a:latin typeface="Arial"/>
                <a:ea typeface="Arial"/>
                <a:cs typeface="Arial"/>
                <a:sym typeface="Arial"/>
              </a:rPr>
              <a:t>Copyright © 2024, Collibra. All rights reserved.</a:t>
            </a:r>
            <a:endParaRPr b="0" i="0" sz="1400" u="none" cap="none" strike="noStrike">
              <a:solidFill>
                <a:srgbClr val="5E7177"/>
              </a:solidFill>
              <a:latin typeface="Arial"/>
              <a:ea typeface="Arial"/>
              <a:cs typeface="Arial"/>
              <a:sym typeface="Arial"/>
            </a:endParaRPr>
          </a:p>
        </p:txBody>
      </p:sp>
      <p:sp>
        <p:nvSpPr>
          <p:cNvPr id="1318" name="Google Shape;1318;p124"/>
          <p:cNvSpPr txBox="1"/>
          <p:nvPr/>
        </p:nvSpPr>
        <p:spPr>
          <a:xfrm>
            <a:off x="8320058" y="4663221"/>
            <a:ext cx="548700" cy="393600"/>
          </a:xfrm>
          <a:prstGeom prst="rect">
            <a:avLst/>
          </a:prstGeom>
          <a:noFill/>
          <a:ln>
            <a:noFill/>
          </a:ln>
        </p:spPr>
        <p:txBody>
          <a:bodyPr anchorCtr="0" anchor="ctr" bIns="91425" lIns="91425" spcFirstLastPara="1" rIns="91425" wrap="square" tIns="91425">
            <a:normAutofit/>
          </a:bodyPr>
          <a:lstStyle/>
          <a:p>
            <a:pPr indent="0" lvl="0" marL="0" marR="0" rtl="0" algn="r">
              <a:lnSpc>
                <a:spcPct val="100000"/>
              </a:lnSpc>
              <a:spcBef>
                <a:spcPts val="0"/>
              </a:spcBef>
              <a:spcAft>
                <a:spcPts val="0"/>
              </a:spcAft>
              <a:buClr>
                <a:srgbClr val="000000"/>
              </a:buClr>
              <a:buSzPts val="700"/>
              <a:buFont typeface="Arial"/>
              <a:buNone/>
            </a:pPr>
            <a:fld id="{00000000-1234-1234-1234-123412341234}" type="slidenum">
              <a:rPr b="0" i="0" lang="en" sz="700" u="none" cap="none" strike="noStrike">
                <a:solidFill>
                  <a:srgbClr val="02745E"/>
                </a:solidFill>
                <a:latin typeface="Arial"/>
                <a:ea typeface="Arial"/>
                <a:cs typeface="Arial"/>
                <a:sym typeface="Arial"/>
              </a:rPr>
              <a:t>‹#›</a:t>
            </a:fld>
            <a:endParaRPr b="0" i="0" sz="700" u="none" cap="none" strike="noStrike">
              <a:solidFill>
                <a:srgbClr val="02745E"/>
              </a:solidFill>
              <a:latin typeface="Arial"/>
              <a:ea typeface="Arial"/>
              <a:cs typeface="Arial"/>
              <a:sym typeface="Arial"/>
            </a:endParaRPr>
          </a:p>
        </p:txBody>
      </p:sp>
    </p:spTree>
  </p:cSld>
  <p:clrMapOvr>
    <a:masterClrMapping/>
  </p:clrMapOvr>
</p:sldLayout>
</file>

<file path=ppt/slideLayouts/slideLayout1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Basic Content Layout White 1 1">
  <p:cSld name="Collibra Basic Content Layout White">
    <p:bg>
      <p:bgPr>
        <a:solidFill>
          <a:schemeClr val="lt1"/>
        </a:solidFill>
      </p:bgPr>
    </p:bg>
    <p:spTree>
      <p:nvGrpSpPr>
        <p:cNvPr id="1319" name="Shape 1319"/>
        <p:cNvGrpSpPr/>
        <p:nvPr/>
      </p:nvGrpSpPr>
      <p:grpSpPr>
        <a:xfrm>
          <a:off x="0" y="0"/>
          <a:ext cx="0" cy="0"/>
          <a:chOff x="0" y="0"/>
          <a:chExt cx="0" cy="0"/>
        </a:xfrm>
      </p:grpSpPr>
      <p:pic>
        <p:nvPicPr>
          <p:cNvPr id="1320" name="Google Shape;1320;p125"/>
          <p:cNvPicPr preferRelativeResize="0"/>
          <p:nvPr/>
        </p:nvPicPr>
        <p:blipFill rotWithShape="1">
          <a:blip r:embed="rId2">
            <a:alphaModFix/>
          </a:blip>
          <a:srcRect b="0" l="0" r="0" t="0"/>
          <a:stretch/>
        </p:blipFill>
        <p:spPr>
          <a:xfrm>
            <a:off x="288351" y="4807137"/>
            <a:ext cx="956736" cy="225119"/>
          </a:xfrm>
          <a:prstGeom prst="rect">
            <a:avLst/>
          </a:prstGeom>
          <a:noFill/>
          <a:ln>
            <a:noFill/>
          </a:ln>
        </p:spPr>
      </p:pic>
      <p:sp>
        <p:nvSpPr>
          <p:cNvPr id="1321" name="Google Shape;1321;p125"/>
          <p:cNvSpPr txBox="1"/>
          <p:nvPr>
            <p:ph idx="12" type="sldNum"/>
          </p:nvPr>
        </p:nvSpPr>
        <p:spPr>
          <a:xfrm>
            <a:off x="8320058" y="4663221"/>
            <a:ext cx="548700" cy="3936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1322" name="Google Shape;1322;p125"/>
          <p:cNvSpPr txBox="1"/>
          <p:nvPr/>
        </p:nvSpPr>
        <p:spPr>
          <a:xfrm>
            <a:off x="6043550" y="4713771"/>
            <a:ext cx="2676600" cy="2925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rgbClr val="000000"/>
              </a:buClr>
              <a:buSzPts val="700"/>
              <a:buFont typeface="Arial"/>
              <a:buNone/>
            </a:pPr>
            <a:r>
              <a:rPr b="0" i="0" lang="en" sz="700" u="none" cap="none" strike="noStrike">
                <a:solidFill>
                  <a:schemeClr val="accent4"/>
                </a:solidFill>
                <a:latin typeface="Arial"/>
                <a:ea typeface="Arial"/>
                <a:cs typeface="Arial"/>
                <a:sym typeface="Arial"/>
              </a:rPr>
              <a:t>Copyright © 2024, Collibra. All rights reserved.</a:t>
            </a:r>
            <a:endParaRPr b="0" i="0" sz="1400" u="none" cap="none" strike="noStrike">
              <a:solidFill>
                <a:schemeClr val="accent4"/>
              </a:solidFill>
              <a:latin typeface="Arial"/>
              <a:ea typeface="Arial"/>
              <a:cs typeface="Arial"/>
              <a:sym typeface="Arial"/>
            </a:endParaRPr>
          </a:p>
        </p:txBody>
      </p:sp>
      <p:sp>
        <p:nvSpPr>
          <p:cNvPr id="1323" name="Google Shape;1323;p125"/>
          <p:cNvSpPr txBox="1"/>
          <p:nvPr>
            <p:ph type="title"/>
          </p:nvPr>
        </p:nvSpPr>
        <p:spPr>
          <a:xfrm>
            <a:off x="331125" y="271325"/>
            <a:ext cx="8388900" cy="4383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SzPts val="3700"/>
              <a:buNone/>
              <a:defRPr sz="2800"/>
            </a:lvl1pPr>
            <a:lvl2pPr lvl="1" algn="l">
              <a:lnSpc>
                <a:spcPct val="85000"/>
              </a:lnSpc>
              <a:spcBef>
                <a:spcPts val="0"/>
              </a:spcBef>
              <a:spcAft>
                <a:spcPts val="0"/>
              </a:spcAft>
              <a:buSzPts val="3700"/>
              <a:buNone/>
              <a:defRPr sz="2800"/>
            </a:lvl2pPr>
            <a:lvl3pPr lvl="2" algn="l">
              <a:lnSpc>
                <a:spcPct val="85000"/>
              </a:lnSpc>
              <a:spcBef>
                <a:spcPts val="0"/>
              </a:spcBef>
              <a:spcAft>
                <a:spcPts val="0"/>
              </a:spcAft>
              <a:buSzPts val="3700"/>
              <a:buNone/>
              <a:defRPr sz="2800"/>
            </a:lvl3pPr>
            <a:lvl4pPr lvl="3" algn="l">
              <a:lnSpc>
                <a:spcPct val="85000"/>
              </a:lnSpc>
              <a:spcBef>
                <a:spcPts val="0"/>
              </a:spcBef>
              <a:spcAft>
                <a:spcPts val="0"/>
              </a:spcAft>
              <a:buSzPts val="3700"/>
              <a:buNone/>
              <a:defRPr sz="2800"/>
            </a:lvl4pPr>
            <a:lvl5pPr lvl="4" algn="l">
              <a:lnSpc>
                <a:spcPct val="85000"/>
              </a:lnSpc>
              <a:spcBef>
                <a:spcPts val="0"/>
              </a:spcBef>
              <a:spcAft>
                <a:spcPts val="0"/>
              </a:spcAft>
              <a:buSzPts val="3700"/>
              <a:buNone/>
              <a:defRPr sz="2800"/>
            </a:lvl5pPr>
            <a:lvl6pPr lvl="5" algn="l">
              <a:lnSpc>
                <a:spcPct val="85000"/>
              </a:lnSpc>
              <a:spcBef>
                <a:spcPts val="0"/>
              </a:spcBef>
              <a:spcAft>
                <a:spcPts val="0"/>
              </a:spcAft>
              <a:buSzPts val="3700"/>
              <a:buNone/>
              <a:defRPr sz="2800"/>
            </a:lvl6pPr>
            <a:lvl7pPr lvl="6" algn="l">
              <a:lnSpc>
                <a:spcPct val="85000"/>
              </a:lnSpc>
              <a:spcBef>
                <a:spcPts val="0"/>
              </a:spcBef>
              <a:spcAft>
                <a:spcPts val="0"/>
              </a:spcAft>
              <a:buSzPts val="3700"/>
              <a:buNone/>
              <a:defRPr sz="2800"/>
            </a:lvl7pPr>
            <a:lvl8pPr lvl="7" algn="l">
              <a:lnSpc>
                <a:spcPct val="85000"/>
              </a:lnSpc>
              <a:spcBef>
                <a:spcPts val="0"/>
              </a:spcBef>
              <a:spcAft>
                <a:spcPts val="0"/>
              </a:spcAft>
              <a:buSzPts val="3700"/>
              <a:buNone/>
              <a:defRPr sz="2800"/>
            </a:lvl8pPr>
            <a:lvl9pPr lvl="8" algn="l">
              <a:lnSpc>
                <a:spcPct val="85000"/>
              </a:lnSpc>
              <a:spcBef>
                <a:spcPts val="0"/>
              </a:spcBef>
              <a:spcAft>
                <a:spcPts val="0"/>
              </a:spcAft>
              <a:buSzPts val="3700"/>
              <a:buNone/>
              <a:defRPr sz="2800"/>
            </a:lvl9pPr>
          </a:lstStyle>
          <a:p/>
        </p:txBody>
      </p:sp>
    </p:spTree>
  </p:cSld>
  <p:clrMapOvr>
    <a:masterClrMapping/>
  </p:clrMapOvr>
  <p:extLst>
    <p:ext uri="{DCECCB84-F9BA-43D5-87BE-67443E8EF086}">
      <p15:sldGuideLst>
        <p15:guide id="1" pos="278">
          <p15:clr>
            <a:srgbClr val="FA7B17"/>
          </p15:clr>
        </p15:guide>
      </p15:sldGuideLst>
    </p:ext>
  </p:extLst>
</p:sldLayout>
</file>

<file path=ppt/slideLayouts/slideLayout1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Vertical Content">
  <p:cSld name="Three Vertical Content">
    <p:spTree>
      <p:nvGrpSpPr>
        <p:cNvPr id="1324" name="Shape 1324"/>
        <p:cNvGrpSpPr/>
        <p:nvPr/>
      </p:nvGrpSpPr>
      <p:grpSpPr>
        <a:xfrm>
          <a:off x="0" y="0"/>
          <a:ext cx="0" cy="0"/>
          <a:chOff x="0" y="0"/>
          <a:chExt cx="0" cy="0"/>
        </a:xfrm>
      </p:grpSpPr>
      <p:sp>
        <p:nvSpPr>
          <p:cNvPr id="1325" name="Google Shape;1325;p126"/>
          <p:cNvSpPr txBox="1"/>
          <p:nvPr>
            <p:ph type="title"/>
          </p:nvPr>
        </p:nvSpPr>
        <p:spPr>
          <a:xfrm>
            <a:off x="342901" y="307569"/>
            <a:ext cx="8458200" cy="6675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lt2"/>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326" name="Google Shape;1326;p126"/>
          <p:cNvSpPr txBox="1"/>
          <p:nvPr>
            <p:ph idx="11" type="ftr"/>
          </p:nvPr>
        </p:nvSpPr>
        <p:spPr>
          <a:xfrm>
            <a:off x="1411049" y="4822102"/>
            <a:ext cx="3880500" cy="221700"/>
          </a:xfrm>
          <a:prstGeom prst="rect">
            <a:avLst/>
          </a:prstGeom>
          <a:noFill/>
          <a:ln>
            <a:noFill/>
          </a:ln>
        </p:spPr>
        <p:txBody>
          <a:bodyPr anchorCtr="0" anchor="ctr"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1327" name="Google Shape;1327;p126"/>
          <p:cNvSpPr txBox="1"/>
          <p:nvPr>
            <p:ph idx="1" type="body"/>
          </p:nvPr>
        </p:nvSpPr>
        <p:spPr>
          <a:xfrm>
            <a:off x="1147657" y="1619250"/>
            <a:ext cx="7653300" cy="184200"/>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300"/>
              </a:spcBef>
              <a:spcAft>
                <a:spcPts val="0"/>
              </a:spcAft>
              <a:buClr>
                <a:schemeClr val="accent6"/>
              </a:buClr>
              <a:buSzPts val="1200"/>
              <a:buNone/>
              <a:defRPr b="1" sz="1200">
                <a:solidFill>
                  <a:schemeClr val="accent6"/>
                </a:solidFill>
              </a:defRPr>
            </a:lvl1pPr>
            <a:lvl2pPr indent="-228600" lvl="1" marL="914400" algn="l">
              <a:lnSpc>
                <a:spcPct val="90000"/>
              </a:lnSpc>
              <a:spcBef>
                <a:spcPts val="300"/>
              </a:spcBef>
              <a:spcAft>
                <a:spcPts val="0"/>
              </a:spcAft>
              <a:buClr>
                <a:schemeClr val="accent6"/>
              </a:buClr>
              <a:buSzPts val="1400"/>
              <a:buNone/>
              <a:defRPr/>
            </a:lvl2pPr>
            <a:lvl3pPr indent="-228600" lvl="2" marL="1371600" algn="l">
              <a:lnSpc>
                <a:spcPct val="140000"/>
              </a:lnSpc>
              <a:spcBef>
                <a:spcPts val="500"/>
              </a:spcBef>
              <a:spcAft>
                <a:spcPts val="0"/>
              </a:spcAft>
              <a:buClr>
                <a:schemeClr val="accent6"/>
              </a:buClr>
              <a:buSzPts val="1400"/>
              <a:buNone/>
              <a:defRPr/>
            </a:lvl3pPr>
            <a:lvl4pPr indent="-228600" lvl="3" marL="1828800" algn="l">
              <a:lnSpc>
                <a:spcPct val="130000"/>
              </a:lnSpc>
              <a:spcBef>
                <a:spcPts val="300"/>
              </a:spcBef>
              <a:spcAft>
                <a:spcPts val="0"/>
              </a:spcAft>
              <a:buClr>
                <a:schemeClr val="lt1"/>
              </a:buClr>
              <a:buSzPts val="1400"/>
              <a:buNone/>
              <a:defRPr/>
            </a:lvl4pPr>
            <a:lvl5pPr indent="-317500" lvl="4" marL="2286000" algn="l">
              <a:lnSpc>
                <a:spcPct val="120000"/>
              </a:lnSpc>
              <a:spcBef>
                <a:spcPts val="300"/>
              </a:spcBef>
              <a:spcAft>
                <a:spcPts val="0"/>
              </a:spcAft>
              <a:buSzPts val="1400"/>
              <a:buChar char="•"/>
              <a:defRPr/>
            </a:lvl5pPr>
            <a:lvl6pPr indent="-317500" lvl="5" marL="2743200" algn="l">
              <a:lnSpc>
                <a:spcPct val="110000"/>
              </a:lnSpc>
              <a:spcBef>
                <a:spcPts val="300"/>
              </a:spcBef>
              <a:spcAft>
                <a:spcPts val="0"/>
              </a:spcAft>
              <a:buSzPts val="1400"/>
              <a:buChar char="–"/>
              <a:defRPr/>
            </a:lvl6pPr>
            <a:lvl7pPr indent="-228600" lvl="6" marL="3200400" algn="l">
              <a:lnSpc>
                <a:spcPct val="80000"/>
              </a:lnSpc>
              <a:spcBef>
                <a:spcPts val="900"/>
              </a:spcBef>
              <a:spcAft>
                <a:spcPts val="0"/>
              </a:spcAft>
              <a:buClr>
                <a:schemeClr val="accent6"/>
              </a:buClr>
              <a:buSzPts val="1400"/>
              <a:buNone/>
              <a:defRPr/>
            </a:lvl7pPr>
            <a:lvl8pPr indent="-228600" lvl="7" marL="3657600" algn="l">
              <a:lnSpc>
                <a:spcPct val="100000"/>
              </a:lnSpc>
              <a:spcBef>
                <a:spcPts val="500"/>
              </a:spcBef>
              <a:spcAft>
                <a:spcPts val="0"/>
              </a:spcAft>
              <a:buClr>
                <a:schemeClr val="accent6"/>
              </a:buClr>
              <a:buSzPts val="1400"/>
              <a:buNone/>
              <a:defRPr/>
            </a:lvl8pPr>
            <a:lvl9pPr indent="-317500" lvl="8" marL="4114800" algn="l">
              <a:lnSpc>
                <a:spcPct val="90000"/>
              </a:lnSpc>
              <a:spcBef>
                <a:spcPts val="400"/>
              </a:spcBef>
              <a:spcAft>
                <a:spcPts val="0"/>
              </a:spcAft>
              <a:buClr>
                <a:schemeClr val="lt1"/>
              </a:buClr>
              <a:buSzPts val="1400"/>
              <a:buChar char="•"/>
              <a:defRPr/>
            </a:lvl9pPr>
          </a:lstStyle>
          <a:p/>
        </p:txBody>
      </p:sp>
      <p:sp>
        <p:nvSpPr>
          <p:cNvPr id="1328" name="Google Shape;1328;p126"/>
          <p:cNvSpPr txBox="1"/>
          <p:nvPr>
            <p:ph idx="2" type="body"/>
          </p:nvPr>
        </p:nvSpPr>
        <p:spPr>
          <a:xfrm>
            <a:off x="1147657" y="2565402"/>
            <a:ext cx="7653300" cy="184200"/>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300"/>
              </a:spcBef>
              <a:spcAft>
                <a:spcPts val="0"/>
              </a:spcAft>
              <a:buClr>
                <a:schemeClr val="accent6"/>
              </a:buClr>
              <a:buSzPts val="1200"/>
              <a:buNone/>
              <a:defRPr b="1" sz="1200">
                <a:solidFill>
                  <a:schemeClr val="accent6"/>
                </a:solidFill>
              </a:defRPr>
            </a:lvl1pPr>
            <a:lvl2pPr indent="-228600" lvl="1" marL="914400" algn="l">
              <a:lnSpc>
                <a:spcPct val="90000"/>
              </a:lnSpc>
              <a:spcBef>
                <a:spcPts val="300"/>
              </a:spcBef>
              <a:spcAft>
                <a:spcPts val="0"/>
              </a:spcAft>
              <a:buClr>
                <a:schemeClr val="accent6"/>
              </a:buClr>
              <a:buSzPts val="1400"/>
              <a:buNone/>
              <a:defRPr/>
            </a:lvl2pPr>
            <a:lvl3pPr indent="-228600" lvl="2" marL="1371600" algn="l">
              <a:lnSpc>
                <a:spcPct val="140000"/>
              </a:lnSpc>
              <a:spcBef>
                <a:spcPts val="500"/>
              </a:spcBef>
              <a:spcAft>
                <a:spcPts val="0"/>
              </a:spcAft>
              <a:buClr>
                <a:schemeClr val="accent6"/>
              </a:buClr>
              <a:buSzPts val="1400"/>
              <a:buNone/>
              <a:defRPr/>
            </a:lvl3pPr>
            <a:lvl4pPr indent="-228600" lvl="3" marL="1828800" algn="l">
              <a:lnSpc>
                <a:spcPct val="130000"/>
              </a:lnSpc>
              <a:spcBef>
                <a:spcPts val="300"/>
              </a:spcBef>
              <a:spcAft>
                <a:spcPts val="0"/>
              </a:spcAft>
              <a:buClr>
                <a:schemeClr val="lt1"/>
              </a:buClr>
              <a:buSzPts val="1400"/>
              <a:buNone/>
              <a:defRPr/>
            </a:lvl4pPr>
            <a:lvl5pPr indent="-317500" lvl="4" marL="2286000" algn="l">
              <a:lnSpc>
                <a:spcPct val="120000"/>
              </a:lnSpc>
              <a:spcBef>
                <a:spcPts val="300"/>
              </a:spcBef>
              <a:spcAft>
                <a:spcPts val="0"/>
              </a:spcAft>
              <a:buSzPts val="1400"/>
              <a:buChar char="•"/>
              <a:defRPr/>
            </a:lvl5pPr>
            <a:lvl6pPr indent="-317500" lvl="5" marL="2743200" algn="l">
              <a:lnSpc>
                <a:spcPct val="110000"/>
              </a:lnSpc>
              <a:spcBef>
                <a:spcPts val="300"/>
              </a:spcBef>
              <a:spcAft>
                <a:spcPts val="0"/>
              </a:spcAft>
              <a:buSzPts val="1400"/>
              <a:buChar char="–"/>
              <a:defRPr/>
            </a:lvl6pPr>
            <a:lvl7pPr indent="-228600" lvl="6" marL="3200400" algn="l">
              <a:lnSpc>
                <a:spcPct val="80000"/>
              </a:lnSpc>
              <a:spcBef>
                <a:spcPts val="900"/>
              </a:spcBef>
              <a:spcAft>
                <a:spcPts val="0"/>
              </a:spcAft>
              <a:buClr>
                <a:schemeClr val="accent6"/>
              </a:buClr>
              <a:buSzPts val="1400"/>
              <a:buNone/>
              <a:defRPr/>
            </a:lvl7pPr>
            <a:lvl8pPr indent="-228600" lvl="7" marL="3657600" algn="l">
              <a:lnSpc>
                <a:spcPct val="100000"/>
              </a:lnSpc>
              <a:spcBef>
                <a:spcPts val="500"/>
              </a:spcBef>
              <a:spcAft>
                <a:spcPts val="0"/>
              </a:spcAft>
              <a:buClr>
                <a:schemeClr val="accent6"/>
              </a:buClr>
              <a:buSzPts val="1400"/>
              <a:buNone/>
              <a:defRPr/>
            </a:lvl8pPr>
            <a:lvl9pPr indent="-317500" lvl="8" marL="4114800" algn="l">
              <a:lnSpc>
                <a:spcPct val="90000"/>
              </a:lnSpc>
              <a:spcBef>
                <a:spcPts val="400"/>
              </a:spcBef>
              <a:spcAft>
                <a:spcPts val="0"/>
              </a:spcAft>
              <a:buClr>
                <a:schemeClr val="lt1"/>
              </a:buClr>
              <a:buSzPts val="1400"/>
              <a:buChar char="•"/>
              <a:defRPr/>
            </a:lvl9pPr>
          </a:lstStyle>
          <a:p/>
        </p:txBody>
      </p:sp>
      <p:sp>
        <p:nvSpPr>
          <p:cNvPr id="1329" name="Google Shape;1329;p126"/>
          <p:cNvSpPr txBox="1"/>
          <p:nvPr>
            <p:ph idx="3" type="body"/>
          </p:nvPr>
        </p:nvSpPr>
        <p:spPr>
          <a:xfrm>
            <a:off x="1147657" y="3511554"/>
            <a:ext cx="7653300" cy="184200"/>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300"/>
              </a:spcBef>
              <a:spcAft>
                <a:spcPts val="0"/>
              </a:spcAft>
              <a:buClr>
                <a:schemeClr val="accent6"/>
              </a:buClr>
              <a:buSzPts val="1200"/>
              <a:buNone/>
              <a:defRPr b="1" sz="1200">
                <a:solidFill>
                  <a:schemeClr val="accent6"/>
                </a:solidFill>
              </a:defRPr>
            </a:lvl1pPr>
            <a:lvl2pPr indent="-228600" lvl="1" marL="914400" algn="l">
              <a:lnSpc>
                <a:spcPct val="90000"/>
              </a:lnSpc>
              <a:spcBef>
                <a:spcPts val="300"/>
              </a:spcBef>
              <a:spcAft>
                <a:spcPts val="0"/>
              </a:spcAft>
              <a:buClr>
                <a:schemeClr val="accent6"/>
              </a:buClr>
              <a:buSzPts val="1400"/>
              <a:buNone/>
              <a:defRPr/>
            </a:lvl2pPr>
            <a:lvl3pPr indent="-228600" lvl="2" marL="1371600" algn="l">
              <a:lnSpc>
                <a:spcPct val="140000"/>
              </a:lnSpc>
              <a:spcBef>
                <a:spcPts val="500"/>
              </a:spcBef>
              <a:spcAft>
                <a:spcPts val="0"/>
              </a:spcAft>
              <a:buClr>
                <a:schemeClr val="accent6"/>
              </a:buClr>
              <a:buSzPts val="1400"/>
              <a:buNone/>
              <a:defRPr/>
            </a:lvl3pPr>
            <a:lvl4pPr indent="-228600" lvl="3" marL="1828800" algn="l">
              <a:lnSpc>
                <a:spcPct val="130000"/>
              </a:lnSpc>
              <a:spcBef>
                <a:spcPts val="300"/>
              </a:spcBef>
              <a:spcAft>
                <a:spcPts val="0"/>
              </a:spcAft>
              <a:buClr>
                <a:schemeClr val="lt1"/>
              </a:buClr>
              <a:buSzPts val="1400"/>
              <a:buNone/>
              <a:defRPr/>
            </a:lvl4pPr>
            <a:lvl5pPr indent="-317500" lvl="4" marL="2286000" algn="l">
              <a:lnSpc>
                <a:spcPct val="120000"/>
              </a:lnSpc>
              <a:spcBef>
                <a:spcPts val="300"/>
              </a:spcBef>
              <a:spcAft>
                <a:spcPts val="0"/>
              </a:spcAft>
              <a:buSzPts val="1400"/>
              <a:buChar char="•"/>
              <a:defRPr/>
            </a:lvl5pPr>
            <a:lvl6pPr indent="-317500" lvl="5" marL="2743200" algn="l">
              <a:lnSpc>
                <a:spcPct val="110000"/>
              </a:lnSpc>
              <a:spcBef>
                <a:spcPts val="300"/>
              </a:spcBef>
              <a:spcAft>
                <a:spcPts val="0"/>
              </a:spcAft>
              <a:buSzPts val="1400"/>
              <a:buChar char="–"/>
              <a:defRPr/>
            </a:lvl6pPr>
            <a:lvl7pPr indent="-228600" lvl="6" marL="3200400" algn="l">
              <a:lnSpc>
                <a:spcPct val="80000"/>
              </a:lnSpc>
              <a:spcBef>
                <a:spcPts val="900"/>
              </a:spcBef>
              <a:spcAft>
                <a:spcPts val="0"/>
              </a:spcAft>
              <a:buClr>
                <a:schemeClr val="accent6"/>
              </a:buClr>
              <a:buSzPts val="1400"/>
              <a:buNone/>
              <a:defRPr/>
            </a:lvl7pPr>
            <a:lvl8pPr indent="-228600" lvl="7" marL="3657600" algn="l">
              <a:lnSpc>
                <a:spcPct val="100000"/>
              </a:lnSpc>
              <a:spcBef>
                <a:spcPts val="500"/>
              </a:spcBef>
              <a:spcAft>
                <a:spcPts val="0"/>
              </a:spcAft>
              <a:buClr>
                <a:schemeClr val="accent6"/>
              </a:buClr>
              <a:buSzPts val="1400"/>
              <a:buNone/>
              <a:defRPr/>
            </a:lvl8pPr>
            <a:lvl9pPr indent="-317500" lvl="8" marL="4114800" algn="l">
              <a:lnSpc>
                <a:spcPct val="90000"/>
              </a:lnSpc>
              <a:spcBef>
                <a:spcPts val="400"/>
              </a:spcBef>
              <a:spcAft>
                <a:spcPts val="0"/>
              </a:spcAft>
              <a:buClr>
                <a:schemeClr val="lt1"/>
              </a:buClr>
              <a:buSzPts val="1400"/>
              <a:buChar char="•"/>
              <a:defRPr/>
            </a:lvl9pPr>
          </a:lstStyle>
          <a:p/>
        </p:txBody>
      </p:sp>
      <p:sp>
        <p:nvSpPr>
          <p:cNvPr id="1330" name="Google Shape;1330;p126"/>
          <p:cNvSpPr txBox="1"/>
          <p:nvPr>
            <p:ph idx="4" type="body"/>
          </p:nvPr>
        </p:nvSpPr>
        <p:spPr>
          <a:xfrm>
            <a:off x="1147657" y="1831339"/>
            <a:ext cx="7653300" cy="4827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300"/>
              </a:spcBef>
              <a:spcAft>
                <a:spcPts val="0"/>
              </a:spcAft>
              <a:buClr>
                <a:schemeClr val="lt1"/>
              </a:buClr>
              <a:buSzPts val="1400"/>
              <a:buNone/>
              <a:defRPr/>
            </a:lvl1pPr>
            <a:lvl2pPr indent="-228600" lvl="1" marL="914400" algn="l">
              <a:lnSpc>
                <a:spcPct val="90000"/>
              </a:lnSpc>
              <a:spcBef>
                <a:spcPts val="300"/>
              </a:spcBef>
              <a:spcAft>
                <a:spcPts val="0"/>
              </a:spcAft>
              <a:buClr>
                <a:schemeClr val="accent6"/>
              </a:buClr>
              <a:buSzPts val="1400"/>
              <a:buNone/>
              <a:defRPr/>
            </a:lvl2pPr>
            <a:lvl3pPr indent="-228600" lvl="2" marL="1371600" algn="l">
              <a:lnSpc>
                <a:spcPct val="140000"/>
              </a:lnSpc>
              <a:spcBef>
                <a:spcPts val="500"/>
              </a:spcBef>
              <a:spcAft>
                <a:spcPts val="0"/>
              </a:spcAft>
              <a:buClr>
                <a:schemeClr val="accent6"/>
              </a:buClr>
              <a:buSzPts val="1400"/>
              <a:buNone/>
              <a:defRPr/>
            </a:lvl3pPr>
            <a:lvl4pPr indent="-228600" lvl="3" marL="1828800" algn="l">
              <a:lnSpc>
                <a:spcPct val="130000"/>
              </a:lnSpc>
              <a:spcBef>
                <a:spcPts val="300"/>
              </a:spcBef>
              <a:spcAft>
                <a:spcPts val="0"/>
              </a:spcAft>
              <a:buClr>
                <a:schemeClr val="lt1"/>
              </a:buClr>
              <a:buSzPts val="1400"/>
              <a:buNone/>
              <a:defRPr/>
            </a:lvl4pPr>
            <a:lvl5pPr indent="-317500" lvl="4" marL="2286000" algn="l">
              <a:lnSpc>
                <a:spcPct val="120000"/>
              </a:lnSpc>
              <a:spcBef>
                <a:spcPts val="300"/>
              </a:spcBef>
              <a:spcAft>
                <a:spcPts val="0"/>
              </a:spcAft>
              <a:buSzPts val="1400"/>
              <a:buChar char="•"/>
              <a:defRPr/>
            </a:lvl5pPr>
            <a:lvl6pPr indent="-317500" lvl="5" marL="2743200" algn="l">
              <a:lnSpc>
                <a:spcPct val="110000"/>
              </a:lnSpc>
              <a:spcBef>
                <a:spcPts val="300"/>
              </a:spcBef>
              <a:spcAft>
                <a:spcPts val="0"/>
              </a:spcAft>
              <a:buSzPts val="1400"/>
              <a:buChar char="–"/>
              <a:defRPr/>
            </a:lvl6pPr>
            <a:lvl7pPr indent="-228600" lvl="6" marL="3200400" algn="l">
              <a:lnSpc>
                <a:spcPct val="80000"/>
              </a:lnSpc>
              <a:spcBef>
                <a:spcPts val="900"/>
              </a:spcBef>
              <a:spcAft>
                <a:spcPts val="0"/>
              </a:spcAft>
              <a:buClr>
                <a:schemeClr val="accent6"/>
              </a:buClr>
              <a:buSzPts val="1400"/>
              <a:buNone/>
              <a:defRPr/>
            </a:lvl7pPr>
            <a:lvl8pPr indent="-228600" lvl="7" marL="3657600" algn="l">
              <a:lnSpc>
                <a:spcPct val="100000"/>
              </a:lnSpc>
              <a:spcBef>
                <a:spcPts val="500"/>
              </a:spcBef>
              <a:spcAft>
                <a:spcPts val="0"/>
              </a:spcAft>
              <a:buClr>
                <a:schemeClr val="accent6"/>
              </a:buClr>
              <a:buSzPts val="1400"/>
              <a:buNone/>
              <a:defRPr/>
            </a:lvl8pPr>
            <a:lvl9pPr indent="-317500" lvl="8" marL="4114800" algn="l">
              <a:lnSpc>
                <a:spcPct val="90000"/>
              </a:lnSpc>
              <a:spcBef>
                <a:spcPts val="400"/>
              </a:spcBef>
              <a:spcAft>
                <a:spcPts val="0"/>
              </a:spcAft>
              <a:buClr>
                <a:schemeClr val="lt1"/>
              </a:buClr>
              <a:buSzPts val="1400"/>
              <a:buChar char="•"/>
              <a:defRPr/>
            </a:lvl9pPr>
          </a:lstStyle>
          <a:p/>
        </p:txBody>
      </p:sp>
      <p:sp>
        <p:nvSpPr>
          <p:cNvPr id="1331" name="Google Shape;1331;p126"/>
          <p:cNvSpPr txBox="1"/>
          <p:nvPr>
            <p:ph idx="5" type="body"/>
          </p:nvPr>
        </p:nvSpPr>
        <p:spPr>
          <a:xfrm>
            <a:off x="1147657" y="2743200"/>
            <a:ext cx="7653300" cy="4827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300"/>
              </a:spcBef>
              <a:spcAft>
                <a:spcPts val="0"/>
              </a:spcAft>
              <a:buClr>
                <a:schemeClr val="lt1"/>
              </a:buClr>
              <a:buSzPts val="1400"/>
              <a:buNone/>
              <a:defRPr/>
            </a:lvl1pPr>
            <a:lvl2pPr indent="-228600" lvl="1" marL="914400" algn="l">
              <a:lnSpc>
                <a:spcPct val="90000"/>
              </a:lnSpc>
              <a:spcBef>
                <a:spcPts val="300"/>
              </a:spcBef>
              <a:spcAft>
                <a:spcPts val="0"/>
              </a:spcAft>
              <a:buClr>
                <a:schemeClr val="accent6"/>
              </a:buClr>
              <a:buSzPts val="1400"/>
              <a:buNone/>
              <a:defRPr/>
            </a:lvl2pPr>
            <a:lvl3pPr indent="-228600" lvl="2" marL="1371600" algn="l">
              <a:lnSpc>
                <a:spcPct val="140000"/>
              </a:lnSpc>
              <a:spcBef>
                <a:spcPts val="500"/>
              </a:spcBef>
              <a:spcAft>
                <a:spcPts val="0"/>
              </a:spcAft>
              <a:buClr>
                <a:schemeClr val="accent6"/>
              </a:buClr>
              <a:buSzPts val="1400"/>
              <a:buNone/>
              <a:defRPr/>
            </a:lvl3pPr>
            <a:lvl4pPr indent="-228600" lvl="3" marL="1828800" algn="l">
              <a:lnSpc>
                <a:spcPct val="130000"/>
              </a:lnSpc>
              <a:spcBef>
                <a:spcPts val="300"/>
              </a:spcBef>
              <a:spcAft>
                <a:spcPts val="0"/>
              </a:spcAft>
              <a:buClr>
                <a:schemeClr val="lt1"/>
              </a:buClr>
              <a:buSzPts val="1400"/>
              <a:buNone/>
              <a:defRPr/>
            </a:lvl4pPr>
            <a:lvl5pPr indent="-317500" lvl="4" marL="2286000" algn="l">
              <a:lnSpc>
                <a:spcPct val="120000"/>
              </a:lnSpc>
              <a:spcBef>
                <a:spcPts val="300"/>
              </a:spcBef>
              <a:spcAft>
                <a:spcPts val="0"/>
              </a:spcAft>
              <a:buSzPts val="1400"/>
              <a:buChar char="•"/>
              <a:defRPr/>
            </a:lvl5pPr>
            <a:lvl6pPr indent="-317500" lvl="5" marL="2743200" algn="l">
              <a:lnSpc>
                <a:spcPct val="110000"/>
              </a:lnSpc>
              <a:spcBef>
                <a:spcPts val="300"/>
              </a:spcBef>
              <a:spcAft>
                <a:spcPts val="0"/>
              </a:spcAft>
              <a:buSzPts val="1400"/>
              <a:buChar char="–"/>
              <a:defRPr/>
            </a:lvl6pPr>
            <a:lvl7pPr indent="-228600" lvl="6" marL="3200400" algn="l">
              <a:lnSpc>
                <a:spcPct val="80000"/>
              </a:lnSpc>
              <a:spcBef>
                <a:spcPts val="900"/>
              </a:spcBef>
              <a:spcAft>
                <a:spcPts val="0"/>
              </a:spcAft>
              <a:buClr>
                <a:schemeClr val="accent6"/>
              </a:buClr>
              <a:buSzPts val="1400"/>
              <a:buNone/>
              <a:defRPr/>
            </a:lvl7pPr>
            <a:lvl8pPr indent="-228600" lvl="7" marL="3657600" algn="l">
              <a:lnSpc>
                <a:spcPct val="100000"/>
              </a:lnSpc>
              <a:spcBef>
                <a:spcPts val="500"/>
              </a:spcBef>
              <a:spcAft>
                <a:spcPts val="0"/>
              </a:spcAft>
              <a:buClr>
                <a:schemeClr val="accent6"/>
              </a:buClr>
              <a:buSzPts val="1400"/>
              <a:buNone/>
              <a:defRPr/>
            </a:lvl8pPr>
            <a:lvl9pPr indent="-317500" lvl="8" marL="4114800" algn="l">
              <a:lnSpc>
                <a:spcPct val="90000"/>
              </a:lnSpc>
              <a:spcBef>
                <a:spcPts val="400"/>
              </a:spcBef>
              <a:spcAft>
                <a:spcPts val="0"/>
              </a:spcAft>
              <a:buClr>
                <a:schemeClr val="lt1"/>
              </a:buClr>
              <a:buSzPts val="1400"/>
              <a:buChar char="•"/>
              <a:defRPr/>
            </a:lvl9pPr>
          </a:lstStyle>
          <a:p/>
        </p:txBody>
      </p:sp>
      <p:sp>
        <p:nvSpPr>
          <p:cNvPr id="1332" name="Google Shape;1332;p126"/>
          <p:cNvSpPr txBox="1"/>
          <p:nvPr>
            <p:ph idx="6" type="body"/>
          </p:nvPr>
        </p:nvSpPr>
        <p:spPr>
          <a:xfrm>
            <a:off x="1147657" y="3729990"/>
            <a:ext cx="7653300" cy="4827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300"/>
              </a:spcBef>
              <a:spcAft>
                <a:spcPts val="0"/>
              </a:spcAft>
              <a:buClr>
                <a:schemeClr val="lt1"/>
              </a:buClr>
              <a:buSzPts val="1400"/>
              <a:buNone/>
              <a:defRPr/>
            </a:lvl1pPr>
            <a:lvl2pPr indent="-228600" lvl="1" marL="914400" algn="l">
              <a:lnSpc>
                <a:spcPct val="90000"/>
              </a:lnSpc>
              <a:spcBef>
                <a:spcPts val="300"/>
              </a:spcBef>
              <a:spcAft>
                <a:spcPts val="0"/>
              </a:spcAft>
              <a:buClr>
                <a:schemeClr val="accent6"/>
              </a:buClr>
              <a:buSzPts val="1400"/>
              <a:buNone/>
              <a:defRPr/>
            </a:lvl2pPr>
            <a:lvl3pPr indent="-228600" lvl="2" marL="1371600" algn="l">
              <a:lnSpc>
                <a:spcPct val="140000"/>
              </a:lnSpc>
              <a:spcBef>
                <a:spcPts val="500"/>
              </a:spcBef>
              <a:spcAft>
                <a:spcPts val="0"/>
              </a:spcAft>
              <a:buClr>
                <a:schemeClr val="accent6"/>
              </a:buClr>
              <a:buSzPts val="1400"/>
              <a:buNone/>
              <a:defRPr/>
            </a:lvl3pPr>
            <a:lvl4pPr indent="-228600" lvl="3" marL="1828800" algn="l">
              <a:lnSpc>
                <a:spcPct val="130000"/>
              </a:lnSpc>
              <a:spcBef>
                <a:spcPts val="300"/>
              </a:spcBef>
              <a:spcAft>
                <a:spcPts val="0"/>
              </a:spcAft>
              <a:buClr>
                <a:schemeClr val="lt1"/>
              </a:buClr>
              <a:buSzPts val="1400"/>
              <a:buNone/>
              <a:defRPr/>
            </a:lvl4pPr>
            <a:lvl5pPr indent="-317500" lvl="4" marL="2286000" algn="l">
              <a:lnSpc>
                <a:spcPct val="120000"/>
              </a:lnSpc>
              <a:spcBef>
                <a:spcPts val="300"/>
              </a:spcBef>
              <a:spcAft>
                <a:spcPts val="0"/>
              </a:spcAft>
              <a:buSzPts val="1400"/>
              <a:buChar char="•"/>
              <a:defRPr/>
            </a:lvl5pPr>
            <a:lvl6pPr indent="-317500" lvl="5" marL="2743200" algn="l">
              <a:lnSpc>
                <a:spcPct val="110000"/>
              </a:lnSpc>
              <a:spcBef>
                <a:spcPts val="300"/>
              </a:spcBef>
              <a:spcAft>
                <a:spcPts val="0"/>
              </a:spcAft>
              <a:buSzPts val="1400"/>
              <a:buChar char="–"/>
              <a:defRPr/>
            </a:lvl6pPr>
            <a:lvl7pPr indent="-228600" lvl="6" marL="3200400" algn="l">
              <a:lnSpc>
                <a:spcPct val="80000"/>
              </a:lnSpc>
              <a:spcBef>
                <a:spcPts val="900"/>
              </a:spcBef>
              <a:spcAft>
                <a:spcPts val="0"/>
              </a:spcAft>
              <a:buClr>
                <a:schemeClr val="accent6"/>
              </a:buClr>
              <a:buSzPts val="1400"/>
              <a:buNone/>
              <a:defRPr/>
            </a:lvl7pPr>
            <a:lvl8pPr indent="-228600" lvl="7" marL="3657600" algn="l">
              <a:lnSpc>
                <a:spcPct val="100000"/>
              </a:lnSpc>
              <a:spcBef>
                <a:spcPts val="500"/>
              </a:spcBef>
              <a:spcAft>
                <a:spcPts val="0"/>
              </a:spcAft>
              <a:buClr>
                <a:schemeClr val="accent6"/>
              </a:buClr>
              <a:buSzPts val="1400"/>
              <a:buNone/>
              <a:defRPr/>
            </a:lvl8pPr>
            <a:lvl9pPr indent="-317500" lvl="8" marL="4114800" algn="l">
              <a:lnSpc>
                <a:spcPct val="90000"/>
              </a:lnSpc>
              <a:spcBef>
                <a:spcPts val="400"/>
              </a:spcBef>
              <a:spcAft>
                <a:spcPts val="0"/>
              </a:spcAft>
              <a:buClr>
                <a:schemeClr val="lt1"/>
              </a:buClr>
              <a:buSzPts val="1400"/>
              <a:buChar char="•"/>
              <a:defRPr/>
            </a:lvl9pPr>
          </a:lstStyle>
          <a:p/>
        </p:txBody>
      </p:sp>
      <p:sp>
        <p:nvSpPr>
          <p:cNvPr id="1333" name="Google Shape;1333;p126"/>
          <p:cNvSpPr/>
          <p:nvPr>
            <p:ph idx="7" type="pic"/>
          </p:nvPr>
        </p:nvSpPr>
        <p:spPr>
          <a:xfrm>
            <a:off x="480060" y="1556766"/>
            <a:ext cx="529500" cy="530700"/>
          </a:xfrm>
          <a:prstGeom prst="ellipse">
            <a:avLst/>
          </a:prstGeom>
          <a:noFill/>
          <a:ln>
            <a:noFill/>
          </a:ln>
        </p:spPr>
      </p:sp>
      <p:sp>
        <p:nvSpPr>
          <p:cNvPr id="1334" name="Google Shape;1334;p126"/>
          <p:cNvSpPr/>
          <p:nvPr>
            <p:ph idx="8" type="pic"/>
          </p:nvPr>
        </p:nvSpPr>
        <p:spPr>
          <a:xfrm>
            <a:off x="480060" y="2535174"/>
            <a:ext cx="529500" cy="530700"/>
          </a:xfrm>
          <a:prstGeom prst="ellipse">
            <a:avLst/>
          </a:prstGeom>
          <a:noFill/>
          <a:ln>
            <a:noFill/>
          </a:ln>
        </p:spPr>
      </p:sp>
      <p:sp>
        <p:nvSpPr>
          <p:cNvPr id="1335" name="Google Shape;1335;p126"/>
          <p:cNvSpPr/>
          <p:nvPr>
            <p:ph idx="9" type="pic"/>
          </p:nvPr>
        </p:nvSpPr>
        <p:spPr>
          <a:xfrm>
            <a:off x="480060" y="3465576"/>
            <a:ext cx="529500" cy="530700"/>
          </a:xfrm>
          <a:prstGeom prst="ellipse">
            <a:avLst/>
          </a:prstGeom>
          <a:noFill/>
          <a:ln>
            <a:noFill/>
          </a:ln>
        </p:spPr>
      </p:sp>
      <p:pic>
        <p:nvPicPr>
          <p:cNvPr id="1336" name="Google Shape;1336;p126"/>
          <p:cNvPicPr preferRelativeResize="0"/>
          <p:nvPr/>
        </p:nvPicPr>
        <p:blipFill rotWithShape="1">
          <a:blip r:embed="rId2">
            <a:alphaModFix/>
          </a:blip>
          <a:srcRect b="0" l="0" r="0" t="0"/>
          <a:stretch/>
        </p:blipFill>
        <p:spPr>
          <a:xfrm>
            <a:off x="288350" y="4807136"/>
            <a:ext cx="956496" cy="225062"/>
          </a:xfrm>
          <a:prstGeom prst="rect">
            <a:avLst/>
          </a:prstGeom>
          <a:noFill/>
          <a:ln>
            <a:noFill/>
          </a:ln>
        </p:spPr>
      </p:pic>
      <p:sp>
        <p:nvSpPr>
          <p:cNvPr id="1337" name="Google Shape;1337;p126"/>
          <p:cNvSpPr txBox="1"/>
          <p:nvPr/>
        </p:nvSpPr>
        <p:spPr>
          <a:xfrm>
            <a:off x="6043550" y="4713771"/>
            <a:ext cx="2676600" cy="2925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rgbClr val="000000"/>
              </a:buClr>
              <a:buSzPts val="700"/>
              <a:buFont typeface="Arial"/>
              <a:buNone/>
            </a:pPr>
            <a:r>
              <a:rPr b="0" i="0" lang="en" sz="700" u="none" cap="none" strike="noStrike">
                <a:solidFill>
                  <a:schemeClr val="accent4"/>
                </a:solidFill>
                <a:latin typeface="Arial"/>
                <a:ea typeface="Arial"/>
                <a:cs typeface="Arial"/>
                <a:sym typeface="Arial"/>
              </a:rPr>
              <a:t>Copyright © 2024, Collibra. All rights reserved.</a:t>
            </a:r>
            <a:endParaRPr b="0" i="0" sz="1400" u="none" cap="none" strike="noStrike">
              <a:solidFill>
                <a:schemeClr val="accent4"/>
              </a:solidFill>
              <a:latin typeface="Arial"/>
              <a:ea typeface="Arial"/>
              <a:cs typeface="Arial"/>
              <a:sym typeface="Arial"/>
            </a:endParaRPr>
          </a:p>
        </p:txBody>
      </p:sp>
      <p:sp>
        <p:nvSpPr>
          <p:cNvPr id="1338" name="Google Shape;1338;p126"/>
          <p:cNvSpPr txBox="1"/>
          <p:nvPr>
            <p:ph idx="12" type="sldNum"/>
          </p:nvPr>
        </p:nvSpPr>
        <p:spPr>
          <a:xfrm>
            <a:off x="8320058" y="4663221"/>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p15:guide id="1" orient="horz" pos="1620">
          <p15:clr>
            <a:srgbClr val="FBAE40"/>
          </p15:clr>
        </p15:guide>
      </p15:sldGuideLst>
    </p:ext>
  </p:extLst>
</p:sldLayout>
</file>

<file path=ppt/slideLayouts/slideLayout1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3_Plain">
  <p:cSld name="CUSTOM_3_1_1_1_1_1_1_1_1_1_1">
    <p:spTree>
      <p:nvGrpSpPr>
        <p:cNvPr id="1339" name="Shape 1339"/>
        <p:cNvGrpSpPr/>
        <p:nvPr/>
      </p:nvGrpSpPr>
      <p:grpSpPr>
        <a:xfrm>
          <a:off x="0" y="0"/>
          <a:ext cx="0" cy="0"/>
          <a:chOff x="0" y="0"/>
          <a:chExt cx="0" cy="0"/>
        </a:xfrm>
      </p:grpSpPr>
    </p:spTree>
  </p:cSld>
  <p:clrMapOvr>
    <a:masterClrMapping/>
  </p:clrMapOvr>
</p:sldLayout>
</file>

<file path=ppt/slideLayouts/slideLayout1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se Study Page 2 1">
  <p:cSld name="Case Study Page 2_1">
    <p:bg>
      <p:bgPr>
        <a:solidFill>
          <a:schemeClr val="lt1"/>
        </a:solidFill>
      </p:bgPr>
    </p:bg>
    <p:spTree>
      <p:nvGrpSpPr>
        <p:cNvPr id="1340" name="Shape 1340"/>
        <p:cNvGrpSpPr/>
        <p:nvPr/>
      </p:nvGrpSpPr>
      <p:grpSpPr>
        <a:xfrm>
          <a:off x="0" y="0"/>
          <a:ext cx="0" cy="0"/>
          <a:chOff x="0" y="0"/>
          <a:chExt cx="0" cy="0"/>
        </a:xfrm>
      </p:grpSpPr>
      <p:sp>
        <p:nvSpPr>
          <p:cNvPr id="1341" name="Google Shape;1341;p128"/>
          <p:cNvSpPr/>
          <p:nvPr/>
        </p:nvSpPr>
        <p:spPr>
          <a:xfrm>
            <a:off x="0" y="0"/>
            <a:ext cx="3086100" cy="5143500"/>
          </a:xfrm>
          <a:prstGeom prst="rect">
            <a:avLst/>
          </a:prstGeom>
          <a:solidFill>
            <a:schemeClr val="accent5"/>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400"/>
              <a:buFont typeface="Arial"/>
              <a:buNone/>
            </a:pPr>
            <a:r>
              <a:t/>
            </a:r>
            <a:endParaRPr b="1" i="0" sz="1400" u="none" cap="none" strike="noStrike">
              <a:solidFill>
                <a:schemeClr val="lt1"/>
              </a:solidFill>
              <a:latin typeface="Arial"/>
              <a:ea typeface="Arial"/>
              <a:cs typeface="Arial"/>
              <a:sym typeface="Arial"/>
            </a:endParaRPr>
          </a:p>
        </p:txBody>
      </p:sp>
      <p:sp>
        <p:nvSpPr>
          <p:cNvPr id="1342" name="Google Shape;1342;p128"/>
          <p:cNvSpPr txBox="1"/>
          <p:nvPr>
            <p:ph idx="1" type="body"/>
          </p:nvPr>
        </p:nvSpPr>
        <p:spPr>
          <a:xfrm>
            <a:off x="311706" y="2428540"/>
            <a:ext cx="2498100" cy="1874100"/>
          </a:xfrm>
          <a:prstGeom prst="rect">
            <a:avLst/>
          </a:prstGeom>
          <a:noFill/>
          <a:ln>
            <a:noFill/>
          </a:ln>
        </p:spPr>
        <p:txBody>
          <a:bodyPr anchorCtr="0" anchor="t" bIns="34275" lIns="68575" spcFirstLastPara="1" rIns="68575" wrap="square" tIns="34275">
            <a:noAutofit/>
          </a:bodyPr>
          <a:lstStyle>
            <a:lvl1pPr indent="-228600" lvl="0" marL="457200" algn="l">
              <a:lnSpc>
                <a:spcPct val="110000"/>
              </a:lnSpc>
              <a:spcBef>
                <a:spcPts val="800"/>
              </a:spcBef>
              <a:spcAft>
                <a:spcPts val="0"/>
              </a:spcAft>
              <a:buClr>
                <a:schemeClr val="lt1"/>
              </a:buClr>
              <a:buSzPts val="800"/>
              <a:buFont typeface="Arial"/>
              <a:buNone/>
              <a:defRPr b="0" sz="800">
                <a:solidFill>
                  <a:schemeClr val="lt1"/>
                </a:solidFill>
                <a:latin typeface="Arial"/>
                <a:ea typeface="Arial"/>
                <a:cs typeface="Arial"/>
                <a:sym typeface="Arial"/>
              </a:defRPr>
            </a:lvl1pPr>
            <a:lvl2pPr indent="-228600" lvl="1" marL="914400" algn="l">
              <a:lnSpc>
                <a:spcPct val="90000"/>
              </a:lnSpc>
              <a:spcBef>
                <a:spcPts val="400"/>
              </a:spcBef>
              <a:spcAft>
                <a:spcPts val="0"/>
              </a:spcAft>
              <a:buClr>
                <a:schemeClr val="accent5"/>
              </a:buClr>
              <a:buSzPts val="1800"/>
              <a:buFont typeface="Arial"/>
              <a:buNone/>
              <a:defRPr b="0" sz="1800">
                <a:latin typeface="Arial"/>
                <a:ea typeface="Arial"/>
                <a:cs typeface="Arial"/>
                <a:sym typeface="Arial"/>
              </a:defRPr>
            </a:lvl2pPr>
            <a:lvl3pPr indent="-228600" lvl="2" marL="1371600" algn="l">
              <a:lnSpc>
                <a:spcPct val="90000"/>
              </a:lnSpc>
              <a:spcBef>
                <a:spcPts val="400"/>
              </a:spcBef>
              <a:spcAft>
                <a:spcPts val="0"/>
              </a:spcAft>
              <a:buClr>
                <a:schemeClr val="accent5"/>
              </a:buClr>
              <a:buSzPts val="1800"/>
              <a:buFont typeface="Arial"/>
              <a:buNone/>
              <a:defRPr b="0" sz="1800">
                <a:latin typeface="Arial"/>
                <a:ea typeface="Arial"/>
                <a:cs typeface="Arial"/>
                <a:sym typeface="Arial"/>
              </a:defRPr>
            </a:lvl3pPr>
            <a:lvl4pPr indent="-228600" lvl="3" marL="1828800" algn="l">
              <a:lnSpc>
                <a:spcPct val="90000"/>
              </a:lnSpc>
              <a:spcBef>
                <a:spcPts val="400"/>
              </a:spcBef>
              <a:spcAft>
                <a:spcPts val="0"/>
              </a:spcAft>
              <a:buClr>
                <a:schemeClr val="accent5"/>
              </a:buClr>
              <a:buSzPts val="1800"/>
              <a:buFont typeface="Arial"/>
              <a:buNone/>
              <a:defRPr b="0" sz="1800">
                <a:latin typeface="Arial"/>
                <a:ea typeface="Arial"/>
                <a:cs typeface="Arial"/>
                <a:sym typeface="Arial"/>
              </a:defRPr>
            </a:lvl4pPr>
            <a:lvl5pPr indent="-228600" lvl="4" marL="2286000" algn="l">
              <a:lnSpc>
                <a:spcPct val="90000"/>
              </a:lnSpc>
              <a:spcBef>
                <a:spcPts val="400"/>
              </a:spcBef>
              <a:spcAft>
                <a:spcPts val="0"/>
              </a:spcAft>
              <a:buClr>
                <a:schemeClr val="accent5"/>
              </a:buClr>
              <a:buSzPts val="1800"/>
              <a:buFont typeface="Arial"/>
              <a:buNone/>
              <a:defRPr b="0" sz="1800">
                <a:latin typeface="Arial"/>
                <a:ea typeface="Arial"/>
                <a:cs typeface="Arial"/>
                <a:sym typeface="Arial"/>
              </a:defRPr>
            </a:lvl5pPr>
            <a:lvl6pPr indent="-317500" lvl="5" marL="2743200" algn="l">
              <a:lnSpc>
                <a:spcPct val="90000"/>
              </a:lnSpc>
              <a:spcBef>
                <a:spcPts val="400"/>
              </a:spcBef>
              <a:spcAft>
                <a:spcPts val="0"/>
              </a:spcAft>
              <a:buClr>
                <a:schemeClr val="dk1"/>
              </a:buClr>
              <a:buSzPts val="1400"/>
              <a:buChar char="•"/>
              <a:defRPr sz="1400"/>
            </a:lvl6pPr>
            <a:lvl7pPr indent="-317500" lvl="6" marL="3200400" algn="l">
              <a:lnSpc>
                <a:spcPct val="90000"/>
              </a:lnSpc>
              <a:spcBef>
                <a:spcPts val="400"/>
              </a:spcBef>
              <a:spcAft>
                <a:spcPts val="0"/>
              </a:spcAft>
              <a:buClr>
                <a:schemeClr val="dk1"/>
              </a:buClr>
              <a:buSzPts val="1400"/>
              <a:buChar char="•"/>
              <a:defRPr sz="1400"/>
            </a:lvl7pPr>
            <a:lvl8pPr indent="-317500" lvl="7" marL="3657600" algn="l">
              <a:lnSpc>
                <a:spcPct val="90000"/>
              </a:lnSpc>
              <a:spcBef>
                <a:spcPts val="400"/>
              </a:spcBef>
              <a:spcAft>
                <a:spcPts val="0"/>
              </a:spcAft>
              <a:buClr>
                <a:schemeClr val="dk1"/>
              </a:buClr>
              <a:buSzPts val="1400"/>
              <a:buChar char="•"/>
              <a:defRPr sz="1400"/>
            </a:lvl8pPr>
            <a:lvl9pPr indent="-317500" lvl="8" marL="4114800" algn="l">
              <a:lnSpc>
                <a:spcPct val="90000"/>
              </a:lnSpc>
              <a:spcBef>
                <a:spcPts val="400"/>
              </a:spcBef>
              <a:spcAft>
                <a:spcPts val="0"/>
              </a:spcAft>
              <a:buClr>
                <a:schemeClr val="dk1"/>
              </a:buClr>
              <a:buSzPts val="1400"/>
              <a:buChar char="•"/>
              <a:defRPr sz="1400"/>
            </a:lvl9pPr>
          </a:lstStyle>
          <a:p/>
        </p:txBody>
      </p:sp>
      <p:sp>
        <p:nvSpPr>
          <p:cNvPr id="1343" name="Google Shape;1343;p128"/>
          <p:cNvSpPr txBox="1"/>
          <p:nvPr>
            <p:ph idx="11" type="ftr"/>
          </p:nvPr>
        </p:nvSpPr>
        <p:spPr>
          <a:xfrm>
            <a:off x="7041996" y="4767262"/>
            <a:ext cx="1263000" cy="161700"/>
          </a:xfrm>
          <a:prstGeom prst="rect">
            <a:avLst/>
          </a:prstGeom>
          <a:noFill/>
          <a:ln>
            <a:noFill/>
          </a:ln>
        </p:spPr>
        <p:txBody>
          <a:bodyPr anchorCtr="0" anchor="t" bIns="34275" lIns="68575" spcFirstLastPara="1" rIns="68575" wrap="square" tIns="34275">
            <a:noAutofit/>
          </a:bodyPr>
          <a:lstStyle>
            <a:lvl1pPr lvl="0" marR="0" rtl="0" algn="r">
              <a:lnSpc>
                <a:spcPct val="100000"/>
              </a:lnSpc>
              <a:spcBef>
                <a:spcPts val="0"/>
              </a:spcBef>
              <a:spcAft>
                <a:spcPts val="0"/>
              </a:spcAft>
              <a:buClr>
                <a:schemeClr val="accent5"/>
              </a:buClr>
              <a:buSzPts val="1100"/>
              <a:buFont typeface="Arial"/>
              <a:buNone/>
              <a:defRPr b="0" i="0" sz="600" u="none" cap="none" strike="noStrike">
                <a:solidFill>
                  <a:schemeClr val="accent5"/>
                </a:solidFill>
                <a:latin typeface="Arial"/>
                <a:ea typeface="Arial"/>
                <a:cs typeface="Arial"/>
                <a:sym typeface="Arial"/>
              </a:defRPr>
            </a:lvl1pPr>
            <a:lvl2pPr lvl="1"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9pPr>
          </a:lstStyle>
          <a:p/>
        </p:txBody>
      </p:sp>
      <p:sp>
        <p:nvSpPr>
          <p:cNvPr id="1344" name="Google Shape;1344;p128"/>
          <p:cNvSpPr txBox="1"/>
          <p:nvPr>
            <p:ph idx="12" type="sldNum"/>
          </p:nvPr>
        </p:nvSpPr>
        <p:spPr>
          <a:xfrm>
            <a:off x="8471262" y="4767262"/>
            <a:ext cx="261300" cy="161700"/>
          </a:xfrm>
          <a:prstGeom prst="rect">
            <a:avLst/>
          </a:prstGeom>
          <a:noFill/>
          <a:ln>
            <a:noFill/>
          </a:ln>
        </p:spPr>
        <p:txBody>
          <a:bodyPr anchorCtr="0" anchor="t" bIns="34275" lIns="68575" spcFirstLastPara="1" rIns="68575" wrap="square" tIns="34275">
            <a:noAutofit/>
          </a:bodyPr>
          <a:lstStyle>
            <a:lvl1pPr indent="0" lvl="0" marL="0" marR="0" algn="r">
              <a:lnSpc>
                <a:spcPct val="100000"/>
              </a:lnSpc>
              <a:spcBef>
                <a:spcPts val="0"/>
              </a:spcBef>
              <a:spcAft>
                <a:spcPts val="0"/>
              </a:spcAft>
              <a:buClr>
                <a:schemeClr val="accent5"/>
              </a:buClr>
              <a:buSzPts val="600"/>
              <a:buFont typeface="Arial"/>
              <a:buNone/>
              <a:defRPr b="0" i="0" sz="600" u="none" cap="none" strike="noStrike">
                <a:solidFill>
                  <a:schemeClr val="accent5"/>
                </a:solidFill>
                <a:latin typeface="Arial"/>
                <a:ea typeface="Arial"/>
                <a:cs typeface="Arial"/>
                <a:sym typeface="Arial"/>
              </a:defRPr>
            </a:lvl1pPr>
            <a:lvl2pPr indent="0" lvl="1" marL="0" marR="0" algn="r">
              <a:lnSpc>
                <a:spcPct val="100000"/>
              </a:lnSpc>
              <a:spcBef>
                <a:spcPts val="0"/>
              </a:spcBef>
              <a:spcAft>
                <a:spcPts val="0"/>
              </a:spcAft>
              <a:buClr>
                <a:schemeClr val="accent5"/>
              </a:buClr>
              <a:buSzPts val="600"/>
              <a:buFont typeface="Arial"/>
              <a:buNone/>
              <a:defRPr b="0" i="0" sz="600" u="none" cap="none" strike="noStrike">
                <a:solidFill>
                  <a:schemeClr val="accent5"/>
                </a:solidFill>
                <a:latin typeface="Arial"/>
                <a:ea typeface="Arial"/>
                <a:cs typeface="Arial"/>
                <a:sym typeface="Arial"/>
              </a:defRPr>
            </a:lvl2pPr>
            <a:lvl3pPr indent="0" lvl="2" marL="0" marR="0" algn="r">
              <a:lnSpc>
                <a:spcPct val="100000"/>
              </a:lnSpc>
              <a:spcBef>
                <a:spcPts val="0"/>
              </a:spcBef>
              <a:spcAft>
                <a:spcPts val="0"/>
              </a:spcAft>
              <a:buClr>
                <a:schemeClr val="accent5"/>
              </a:buClr>
              <a:buSzPts val="600"/>
              <a:buFont typeface="Arial"/>
              <a:buNone/>
              <a:defRPr b="0" i="0" sz="600" u="none" cap="none" strike="noStrike">
                <a:solidFill>
                  <a:schemeClr val="accent5"/>
                </a:solidFill>
                <a:latin typeface="Arial"/>
                <a:ea typeface="Arial"/>
                <a:cs typeface="Arial"/>
                <a:sym typeface="Arial"/>
              </a:defRPr>
            </a:lvl3pPr>
            <a:lvl4pPr indent="0" lvl="3" marL="0" marR="0" algn="r">
              <a:lnSpc>
                <a:spcPct val="100000"/>
              </a:lnSpc>
              <a:spcBef>
                <a:spcPts val="0"/>
              </a:spcBef>
              <a:spcAft>
                <a:spcPts val="0"/>
              </a:spcAft>
              <a:buClr>
                <a:schemeClr val="accent5"/>
              </a:buClr>
              <a:buSzPts val="600"/>
              <a:buFont typeface="Arial"/>
              <a:buNone/>
              <a:defRPr b="0" i="0" sz="600" u="none" cap="none" strike="noStrike">
                <a:solidFill>
                  <a:schemeClr val="accent5"/>
                </a:solidFill>
                <a:latin typeface="Arial"/>
                <a:ea typeface="Arial"/>
                <a:cs typeface="Arial"/>
                <a:sym typeface="Arial"/>
              </a:defRPr>
            </a:lvl4pPr>
            <a:lvl5pPr indent="0" lvl="4" marL="0" marR="0" algn="r">
              <a:lnSpc>
                <a:spcPct val="100000"/>
              </a:lnSpc>
              <a:spcBef>
                <a:spcPts val="0"/>
              </a:spcBef>
              <a:spcAft>
                <a:spcPts val="0"/>
              </a:spcAft>
              <a:buClr>
                <a:schemeClr val="accent5"/>
              </a:buClr>
              <a:buSzPts val="600"/>
              <a:buFont typeface="Arial"/>
              <a:buNone/>
              <a:defRPr b="0" i="0" sz="600" u="none" cap="none" strike="noStrike">
                <a:solidFill>
                  <a:schemeClr val="accent5"/>
                </a:solidFill>
                <a:latin typeface="Arial"/>
                <a:ea typeface="Arial"/>
                <a:cs typeface="Arial"/>
                <a:sym typeface="Arial"/>
              </a:defRPr>
            </a:lvl5pPr>
            <a:lvl6pPr indent="0" lvl="5" marL="0" marR="0" algn="r">
              <a:lnSpc>
                <a:spcPct val="100000"/>
              </a:lnSpc>
              <a:spcBef>
                <a:spcPts val="0"/>
              </a:spcBef>
              <a:spcAft>
                <a:spcPts val="0"/>
              </a:spcAft>
              <a:buClr>
                <a:schemeClr val="accent5"/>
              </a:buClr>
              <a:buSzPts val="600"/>
              <a:buFont typeface="Arial"/>
              <a:buNone/>
              <a:defRPr b="0" i="0" sz="600" u="none" cap="none" strike="noStrike">
                <a:solidFill>
                  <a:schemeClr val="accent5"/>
                </a:solidFill>
                <a:latin typeface="Arial"/>
                <a:ea typeface="Arial"/>
                <a:cs typeface="Arial"/>
                <a:sym typeface="Arial"/>
              </a:defRPr>
            </a:lvl6pPr>
            <a:lvl7pPr indent="0" lvl="6" marL="0" marR="0" algn="r">
              <a:lnSpc>
                <a:spcPct val="100000"/>
              </a:lnSpc>
              <a:spcBef>
                <a:spcPts val="0"/>
              </a:spcBef>
              <a:spcAft>
                <a:spcPts val="0"/>
              </a:spcAft>
              <a:buClr>
                <a:schemeClr val="accent5"/>
              </a:buClr>
              <a:buSzPts val="600"/>
              <a:buFont typeface="Arial"/>
              <a:buNone/>
              <a:defRPr b="0" i="0" sz="600" u="none" cap="none" strike="noStrike">
                <a:solidFill>
                  <a:schemeClr val="accent5"/>
                </a:solidFill>
                <a:latin typeface="Arial"/>
                <a:ea typeface="Arial"/>
                <a:cs typeface="Arial"/>
                <a:sym typeface="Arial"/>
              </a:defRPr>
            </a:lvl7pPr>
            <a:lvl8pPr indent="0" lvl="7" marL="0" marR="0" algn="r">
              <a:lnSpc>
                <a:spcPct val="100000"/>
              </a:lnSpc>
              <a:spcBef>
                <a:spcPts val="0"/>
              </a:spcBef>
              <a:spcAft>
                <a:spcPts val="0"/>
              </a:spcAft>
              <a:buClr>
                <a:schemeClr val="accent5"/>
              </a:buClr>
              <a:buSzPts val="600"/>
              <a:buFont typeface="Arial"/>
              <a:buNone/>
              <a:defRPr b="0" i="0" sz="600" u="none" cap="none" strike="noStrike">
                <a:solidFill>
                  <a:schemeClr val="accent5"/>
                </a:solidFill>
                <a:latin typeface="Arial"/>
                <a:ea typeface="Arial"/>
                <a:cs typeface="Arial"/>
                <a:sym typeface="Arial"/>
              </a:defRPr>
            </a:lvl8pPr>
            <a:lvl9pPr indent="0" lvl="8" marL="0" marR="0" algn="r">
              <a:lnSpc>
                <a:spcPct val="100000"/>
              </a:lnSpc>
              <a:spcBef>
                <a:spcPts val="0"/>
              </a:spcBef>
              <a:spcAft>
                <a:spcPts val="0"/>
              </a:spcAft>
              <a:buClr>
                <a:schemeClr val="accent5"/>
              </a:buClr>
              <a:buSzPts val="600"/>
              <a:buFont typeface="Arial"/>
              <a:buNone/>
              <a:defRPr b="0" i="0" sz="600" u="none" cap="none" strike="noStrike">
                <a:solidFill>
                  <a:schemeClr val="accent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1345" name="Google Shape;1345;p128"/>
          <p:cNvSpPr txBox="1"/>
          <p:nvPr>
            <p:ph idx="2" type="body"/>
          </p:nvPr>
        </p:nvSpPr>
        <p:spPr>
          <a:xfrm>
            <a:off x="311706" y="2154988"/>
            <a:ext cx="2498100" cy="214800"/>
          </a:xfrm>
          <a:prstGeom prst="rect">
            <a:avLst/>
          </a:prstGeom>
          <a:noFill/>
          <a:ln>
            <a:noFill/>
          </a:ln>
        </p:spPr>
        <p:txBody>
          <a:bodyPr anchorCtr="0" anchor="t" bIns="34275" lIns="68575" spcFirstLastPara="1" rIns="68575" wrap="square" tIns="34275">
            <a:noAutofit/>
          </a:bodyPr>
          <a:lstStyle>
            <a:lvl1pPr indent="-228600" lvl="0" marL="457200" algn="l">
              <a:lnSpc>
                <a:spcPct val="90000"/>
              </a:lnSpc>
              <a:spcBef>
                <a:spcPts val="800"/>
              </a:spcBef>
              <a:spcAft>
                <a:spcPts val="0"/>
              </a:spcAft>
              <a:buClr>
                <a:schemeClr val="lt1"/>
              </a:buClr>
              <a:buSzPts val="1100"/>
              <a:buFont typeface="Arial"/>
              <a:buNone/>
              <a:defRPr b="1" sz="1100">
                <a:solidFill>
                  <a:schemeClr val="lt1"/>
                </a:solidFill>
                <a:latin typeface="Arial"/>
                <a:ea typeface="Arial"/>
                <a:cs typeface="Arial"/>
                <a:sym typeface="Arial"/>
              </a:defRPr>
            </a:lvl1pPr>
            <a:lvl2pPr indent="-228600" lvl="1" marL="914400" algn="l">
              <a:lnSpc>
                <a:spcPct val="90000"/>
              </a:lnSpc>
              <a:spcBef>
                <a:spcPts val="400"/>
              </a:spcBef>
              <a:spcAft>
                <a:spcPts val="0"/>
              </a:spcAft>
              <a:buClr>
                <a:schemeClr val="accent5"/>
              </a:buClr>
              <a:buSzPts val="1800"/>
              <a:buFont typeface="Arial"/>
              <a:buNone/>
              <a:defRPr b="0" sz="1800">
                <a:latin typeface="Arial"/>
                <a:ea typeface="Arial"/>
                <a:cs typeface="Arial"/>
                <a:sym typeface="Arial"/>
              </a:defRPr>
            </a:lvl2pPr>
            <a:lvl3pPr indent="-228600" lvl="2" marL="1371600" algn="l">
              <a:lnSpc>
                <a:spcPct val="90000"/>
              </a:lnSpc>
              <a:spcBef>
                <a:spcPts val="400"/>
              </a:spcBef>
              <a:spcAft>
                <a:spcPts val="0"/>
              </a:spcAft>
              <a:buClr>
                <a:schemeClr val="accent5"/>
              </a:buClr>
              <a:buSzPts val="1800"/>
              <a:buFont typeface="Arial"/>
              <a:buNone/>
              <a:defRPr b="0" sz="1800">
                <a:latin typeface="Arial"/>
                <a:ea typeface="Arial"/>
                <a:cs typeface="Arial"/>
                <a:sym typeface="Arial"/>
              </a:defRPr>
            </a:lvl3pPr>
            <a:lvl4pPr indent="-228600" lvl="3" marL="1828800" algn="l">
              <a:lnSpc>
                <a:spcPct val="90000"/>
              </a:lnSpc>
              <a:spcBef>
                <a:spcPts val="400"/>
              </a:spcBef>
              <a:spcAft>
                <a:spcPts val="0"/>
              </a:spcAft>
              <a:buClr>
                <a:schemeClr val="accent5"/>
              </a:buClr>
              <a:buSzPts val="1800"/>
              <a:buFont typeface="Arial"/>
              <a:buNone/>
              <a:defRPr b="0" sz="1800">
                <a:latin typeface="Arial"/>
                <a:ea typeface="Arial"/>
                <a:cs typeface="Arial"/>
                <a:sym typeface="Arial"/>
              </a:defRPr>
            </a:lvl4pPr>
            <a:lvl5pPr indent="-228600" lvl="4" marL="2286000" algn="l">
              <a:lnSpc>
                <a:spcPct val="90000"/>
              </a:lnSpc>
              <a:spcBef>
                <a:spcPts val="400"/>
              </a:spcBef>
              <a:spcAft>
                <a:spcPts val="0"/>
              </a:spcAft>
              <a:buClr>
                <a:schemeClr val="accent5"/>
              </a:buClr>
              <a:buSzPts val="1800"/>
              <a:buFont typeface="Arial"/>
              <a:buNone/>
              <a:defRPr b="0" sz="1800">
                <a:latin typeface="Arial"/>
                <a:ea typeface="Arial"/>
                <a:cs typeface="Arial"/>
                <a:sym typeface="Arial"/>
              </a:defRPr>
            </a:lvl5pPr>
            <a:lvl6pPr indent="-317500" lvl="5" marL="2743200" algn="l">
              <a:lnSpc>
                <a:spcPct val="90000"/>
              </a:lnSpc>
              <a:spcBef>
                <a:spcPts val="400"/>
              </a:spcBef>
              <a:spcAft>
                <a:spcPts val="0"/>
              </a:spcAft>
              <a:buClr>
                <a:schemeClr val="dk1"/>
              </a:buClr>
              <a:buSzPts val="1400"/>
              <a:buChar char="•"/>
              <a:defRPr sz="1400"/>
            </a:lvl6pPr>
            <a:lvl7pPr indent="-317500" lvl="6" marL="3200400" algn="l">
              <a:lnSpc>
                <a:spcPct val="90000"/>
              </a:lnSpc>
              <a:spcBef>
                <a:spcPts val="400"/>
              </a:spcBef>
              <a:spcAft>
                <a:spcPts val="0"/>
              </a:spcAft>
              <a:buClr>
                <a:schemeClr val="dk1"/>
              </a:buClr>
              <a:buSzPts val="1400"/>
              <a:buChar char="•"/>
              <a:defRPr sz="1400"/>
            </a:lvl7pPr>
            <a:lvl8pPr indent="-317500" lvl="7" marL="3657600" algn="l">
              <a:lnSpc>
                <a:spcPct val="90000"/>
              </a:lnSpc>
              <a:spcBef>
                <a:spcPts val="400"/>
              </a:spcBef>
              <a:spcAft>
                <a:spcPts val="0"/>
              </a:spcAft>
              <a:buClr>
                <a:schemeClr val="dk1"/>
              </a:buClr>
              <a:buSzPts val="1400"/>
              <a:buChar char="•"/>
              <a:defRPr sz="1400"/>
            </a:lvl8pPr>
            <a:lvl9pPr indent="-317500" lvl="8" marL="4114800" algn="l">
              <a:lnSpc>
                <a:spcPct val="90000"/>
              </a:lnSpc>
              <a:spcBef>
                <a:spcPts val="400"/>
              </a:spcBef>
              <a:spcAft>
                <a:spcPts val="0"/>
              </a:spcAft>
              <a:buClr>
                <a:schemeClr val="dk1"/>
              </a:buClr>
              <a:buSzPts val="1400"/>
              <a:buChar char="•"/>
              <a:defRPr sz="1400"/>
            </a:lvl9pPr>
          </a:lstStyle>
          <a:p/>
        </p:txBody>
      </p:sp>
      <p:sp>
        <p:nvSpPr>
          <p:cNvPr id="1346" name="Google Shape;1346;p128"/>
          <p:cNvSpPr txBox="1"/>
          <p:nvPr>
            <p:ph idx="3" type="body"/>
          </p:nvPr>
        </p:nvSpPr>
        <p:spPr>
          <a:xfrm>
            <a:off x="3474004" y="1057361"/>
            <a:ext cx="1623900" cy="877200"/>
          </a:xfrm>
          <a:prstGeom prst="rect">
            <a:avLst/>
          </a:prstGeom>
          <a:noFill/>
          <a:ln>
            <a:noFill/>
          </a:ln>
        </p:spPr>
        <p:txBody>
          <a:bodyPr anchorCtr="0" anchor="t" bIns="34275" lIns="68575" spcFirstLastPara="1" rIns="68575" wrap="square" tIns="34275">
            <a:noAutofit/>
          </a:bodyPr>
          <a:lstStyle>
            <a:lvl1pPr indent="-228600" lvl="0" marL="457200" algn="l">
              <a:lnSpc>
                <a:spcPct val="100000"/>
              </a:lnSpc>
              <a:spcBef>
                <a:spcPts val="800"/>
              </a:spcBef>
              <a:spcAft>
                <a:spcPts val="0"/>
              </a:spcAft>
              <a:buClr>
                <a:schemeClr val="accent5"/>
              </a:buClr>
              <a:buSzPts val="800"/>
              <a:buFont typeface="Arial"/>
              <a:buNone/>
              <a:defRPr b="0" sz="800">
                <a:latin typeface="Arial"/>
                <a:ea typeface="Arial"/>
                <a:cs typeface="Arial"/>
                <a:sym typeface="Arial"/>
              </a:defRPr>
            </a:lvl1pPr>
            <a:lvl2pPr indent="-228600" lvl="1" marL="914400" algn="l">
              <a:lnSpc>
                <a:spcPct val="90000"/>
              </a:lnSpc>
              <a:spcBef>
                <a:spcPts val="400"/>
              </a:spcBef>
              <a:spcAft>
                <a:spcPts val="0"/>
              </a:spcAft>
              <a:buClr>
                <a:schemeClr val="accent5"/>
              </a:buClr>
              <a:buSzPts val="1800"/>
              <a:buFont typeface="Arial"/>
              <a:buNone/>
              <a:defRPr b="0" sz="1800">
                <a:latin typeface="Arial"/>
                <a:ea typeface="Arial"/>
                <a:cs typeface="Arial"/>
                <a:sym typeface="Arial"/>
              </a:defRPr>
            </a:lvl2pPr>
            <a:lvl3pPr indent="-228600" lvl="2" marL="1371600" algn="l">
              <a:lnSpc>
                <a:spcPct val="90000"/>
              </a:lnSpc>
              <a:spcBef>
                <a:spcPts val="400"/>
              </a:spcBef>
              <a:spcAft>
                <a:spcPts val="0"/>
              </a:spcAft>
              <a:buClr>
                <a:schemeClr val="accent5"/>
              </a:buClr>
              <a:buSzPts val="1800"/>
              <a:buFont typeface="Arial"/>
              <a:buNone/>
              <a:defRPr b="0" sz="1800">
                <a:latin typeface="Arial"/>
                <a:ea typeface="Arial"/>
                <a:cs typeface="Arial"/>
                <a:sym typeface="Arial"/>
              </a:defRPr>
            </a:lvl3pPr>
            <a:lvl4pPr indent="-228600" lvl="3" marL="1828800" algn="l">
              <a:lnSpc>
                <a:spcPct val="90000"/>
              </a:lnSpc>
              <a:spcBef>
                <a:spcPts val="400"/>
              </a:spcBef>
              <a:spcAft>
                <a:spcPts val="0"/>
              </a:spcAft>
              <a:buClr>
                <a:schemeClr val="accent5"/>
              </a:buClr>
              <a:buSzPts val="1800"/>
              <a:buFont typeface="Arial"/>
              <a:buNone/>
              <a:defRPr b="0" sz="1800">
                <a:latin typeface="Arial"/>
                <a:ea typeface="Arial"/>
                <a:cs typeface="Arial"/>
                <a:sym typeface="Arial"/>
              </a:defRPr>
            </a:lvl4pPr>
            <a:lvl5pPr indent="-228600" lvl="4" marL="2286000" algn="l">
              <a:lnSpc>
                <a:spcPct val="90000"/>
              </a:lnSpc>
              <a:spcBef>
                <a:spcPts val="400"/>
              </a:spcBef>
              <a:spcAft>
                <a:spcPts val="0"/>
              </a:spcAft>
              <a:buClr>
                <a:schemeClr val="accent5"/>
              </a:buClr>
              <a:buSzPts val="1800"/>
              <a:buFont typeface="Arial"/>
              <a:buNone/>
              <a:defRPr b="0" sz="1800">
                <a:latin typeface="Arial"/>
                <a:ea typeface="Arial"/>
                <a:cs typeface="Arial"/>
                <a:sym typeface="Arial"/>
              </a:defRPr>
            </a:lvl5pPr>
            <a:lvl6pPr indent="-317500" lvl="5" marL="2743200" algn="l">
              <a:lnSpc>
                <a:spcPct val="90000"/>
              </a:lnSpc>
              <a:spcBef>
                <a:spcPts val="400"/>
              </a:spcBef>
              <a:spcAft>
                <a:spcPts val="0"/>
              </a:spcAft>
              <a:buClr>
                <a:schemeClr val="dk1"/>
              </a:buClr>
              <a:buSzPts val="1400"/>
              <a:buChar char="•"/>
              <a:defRPr sz="1400"/>
            </a:lvl6pPr>
            <a:lvl7pPr indent="-317500" lvl="6" marL="3200400" algn="l">
              <a:lnSpc>
                <a:spcPct val="90000"/>
              </a:lnSpc>
              <a:spcBef>
                <a:spcPts val="400"/>
              </a:spcBef>
              <a:spcAft>
                <a:spcPts val="0"/>
              </a:spcAft>
              <a:buClr>
                <a:schemeClr val="dk1"/>
              </a:buClr>
              <a:buSzPts val="1400"/>
              <a:buChar char="•"/>
              <a:defRPr sz="1400"/>
            </a:lvl7pPr>
            <a:lvl8pPr indent="-317500" lvl="7" marL="3657600" algn="l">
              <a:lnSpc>
                <a:spcPct val="90000"/>
              </a:lnSpc>
              <a:spcBef>
                <a:spcPts val="400"/>
              </a:spcBef>
              <a:spcAft>
                <a:spcPts val="0"/>
              </a:spcAft>
              <a:buClr>
                <a:schemeClr val="dk1"/>
              </a:buClr>
              <a:buSzPts val="1400"/>
              <a:buChar char="•"/>
              <a:defRPr sz="1400"/>
            </a:lvl8pPr>
            <a:lvl9pPr indent="-317500" lvl="8" marL="4114800" algn="l">
              <a:lnSpc>
                <a:spcPct val="90000"/>
              </a:lnSpc>
              <a:spcBef>
                <a:spcPts val="400"/>
              </a:spcBef>
              <a:spcAft>
                <a:spcPts val="0"/>
              </a:spcAft>
              <a:buClr>
                <a:schemeClr val="dk1"/>
              </a:buClr>
              <a:buSzPts val="1400"/>
              <a:buChar char="•"/>
              <a:defRPr sz="1400"/>
            </a:lvl9pPr>
          </a:lstStyle>
          <a:p/>
        </p:txBody>
      </p:sp>
      <p:sp>
        <p:nvSpPr>
          <p:cNvPr id="1347" name="Google Shape;1347;p128"/>
          <p:cNvSpPr txBox="1"/>
          <p:nvPr>
            <p:ph idx="4" type="body"/>
          </p:nvPr>
        </p:nvSpPr>
        <p:spPr>
          <a:xfrm>
            <a:off x="3474004" y="859523"/>
            <a:ext cx="1623900" cy="194100"/>
          </a:xfrm>
          <a:prstGeom prst="rect">
            <a:avLst/>
          </a:prstGeom>
          <a:noFill/>
          <a:ln>
            <a:noFill/>
          </a:ln>
        </p:spPr>
        <p:txBody>
          <a:bodyPr anchorCtr="0" anchor="t" bIns="34275" lIns="68575" spcFirstLastPara="1" rIns="68575" wrap="square" tIns="34275">
            <a:noAutofit/>
          </a:bodyPr>
          <a:lstStyle>
            <a:lvl1pPr indent="-228600" lvl="0" marL="457200" algn="l">
              <a:lnSpc>
                <a:spcPct val="90000"/>
              </a:lnSpc>
              <a:spcBef>
                <a:spcPts val="800"/>
              </a:spcBef>
              <a:spcAft>
                <a:spcPts val="0"/>
              </a:spcAft>
              <a:buClr>
                <a:schemeClr val="accent5"/>
              </a:buClr>
              <a:buSzPts val="900"/>
              <a:buFont typeface="Arial"/>
              <a:buNone/>
              <a:defRPr b="1" sz="900">
                <a:latin typeface="Arial"/>
                <a:ea typeface="Arial"/>
                <a:cs typeface="Arial"/>
                <a:sym typeface="Arial"/>
              </a:defRPr>
            </a:lvl1pPr>
            <a:lvl2pPr indent="-228600" lvl="1" marL="914400" algn="l">
              <a:lnSpc>
                <a:spcPct val="90000"/>
              </a:lnSpc>
              <a:spcBef>
                <a:spcPts val="400"/>
              </a:spcBef>
              <a:spcAft>
                <a:spcPts val="0"/>
              </a:spcAft>
              <a:buClr>
                <a:schemeClr val="accent5"/>
              </a:buClr>
              <a:buSzPts val="1800"/>
              <a:buFont typeface="Arial"/>
              <a:buNone/>
              <a:defRPr b="0" sz="1800">
                <a:latin typeface="Arial"/>
                <a:ea typeface="Arial"/>
                <a:cs typeface="Arial"/>
                <a:sym typeface="Arial"/>
              </a:defRPr>
            </a:lvl2pPr>
            <a:lvl3pPr indent="-228600" lvl="2" marL="1371600" algn="l">
              <a:lnSpc>
                <a:spcPct val="90000"/>
              </a:lnSpc>
              <a:spcBef>
                <a:spcPts val="400"/>
              </a:spcBef>
              <a:spcAft>
                <a:spcPts val="0"/>
              </a:spcAft>
              <a:buClr>
                <a:schemeClr val="accent5"/>
              </a:buClr>
              <a:buSzPts val="1800"/>
              <a:buFont typeface="Arial"/>
              <a:buNone/>
              <a:defRPr b="0" sz="1800">
                <a:latin typeface="Arial"/>
                <a:ea typeface="Arial"/>
                <a:cs typeface="Arial"/>
                <a:sym typeface="Arial"/>
              </a:defRPr>
            </a:lvl3pPr>
            <a:lvl4pPr indent="-228600" lvl="3" marL="1828800" algn="l">
              <a:lnSpc>
                <a:spcPct val="90000"/>
              </a:lnSpc>
              <a:spcBef>
                <a:spcPts val="400"/>
              </a:spcBef>
              <a:spcAft>
                <a:spcPts val="0"/>
              </a:spcAft>
              <a:buClr>
                <a:schemeClr val="accent5"/>
              </a:buClr>
              <a:buSzPts val="1800"/>
              <a:buFont typeface="Arial"/>
              <a:buNone/>
              <a:defRPr b="0" sz="1800">
                <a:latin typeface="Arial"/>
                <a:ea typeface="Arial"/>
                <a:cs typeface="Arial"/>
                <a:sym typeface="Arial"/>
              </a:defRPr>
            </a:lvl4pPr>
            <a:lvl5pPr indent="-228600" lvl="4" marL="2286000" algn="l">
              <a:lnSpc>
                <a:spcPct val="90000"/>
              </a:lnSpc>
              <a:spcBef>
                <a:spcPts val="400"/>
              </a:spcBef>
              <a:spcAft>
                <a:spcPts val="0"/>
              </a:spcAft>
              <a:buClr>
                <a:schemeClr val="accent5"/>
              </a:buClr>
              <a:buSzPts val="1800"/>
              <a:buFont typeface="Arial"/>
              <a:buNone/>
              <a:defRPr b="0" sz="1800">
                <a:latin typeface="Arial"/>
                <a:ea typeface="Arial"/>
                <a:cs typeface="Arial"/>
                <a:sym typeface="Arial"/>
              </a:defRPr>
            </a:lvl5pPr>
            <a:lvl6pPr indent="-317500" lvl="5" marL="2743200" algn="l">
              <a:lnSpc>
                <a:spcPct val="90000"/>
              </a:lnSpc>
              <a:spcBef>
                <a:spcPts val="400"/>
              </a:spcBef>
              <a:spcAft>
                <a:spcPts val="0"/>
              </a:spcAft>
              <a:buClr>
                <a:schemeClr val="dk1"/>
              </a:buClr>
              <a:buSzPts val="1400"/>
              <a:buChar char="•"/>
              <a:defRPr sz="1400"/>
            </a:lvl6pPr>
            <a:lvl7pPr indent="-317500" lvl="6" marL="3200400" algn="l">
              <a:lnSpc>
                <a:spcPct val="90000"/>
              </a:lnSpc>
              <a:spcBef>
                <a:spcPts val="400"/>
              </a:spcBef>
              <a:spcAft>
                <a:spcPts val="0"/>
              </a:spcAft>
              <a:buClr>
                <a:schemeClr val="dk1"/>
              </a:buClr>
              <a:buSzPts val="1400"/>
              <a:buChar char="•"/>
              <a:defRPr sz="1400"/>
            </a:lvl7pPr>
            <a:lvl8pPr indent="-317500" lvl="7" marL="3657600" algn="l">
              <a:lnSpc>
                <a:spcPct val="90000"/>
              </a:lnSpc>
              <a:spcBef>
                <a:spcPts val="400"/>
              </a:spcBef>
              <a:spcAft>
                <a:spcPts val="0"/>
              </a:spcAft>
              <a:buClr>
                <a:schemeClr val="dk1"/>
              </a:buClr>
              <a:buSzPts val="1400"/>
              <a:buChar char="•"/>
              <a:defRPr sz="1400"/>
            </a:lvl8pPr>
            <a:lvl9pPr indent="-317500" lvl="8" marL="4114800" algn="l">
              <a:lnSpc>
                <a:spcPct val="90000"/>
              </a:lnSpc>
              <a:spcBef>
                <a:spcPts val="400"/>
              </a:spcBef>
              <a:spcAft>
                <a:spcPts val="0"/>
              </a:spcAft>
              <a:buClr>
                <a:schemeClr val="dk1"/>
              </a:buClr>
              <a:buSzPts val="1400"/>
              <a:buChar char="•"/>
              <a:defRPr sz="1400"/>
            </a:lvl9pPr>
          </a:lstStyle>
          <a:p/>
        </p:txBody>
      </p:sp>
      <p:sp>
        <p:nvSpPr>
          <p:cNvPr id="1348" name="Google Shape;1348;p128"/>
          <p:cNvSpPr/>
          <p:nvPr>
            <p:ph idx="5" type="pic"/>
          </p:nvPr>
        </p:nvSpPr>
        <p:spPr>
          <a:xfrm>
            <a:off x="313826" y="943285"/>
            <a:ext cx="2048400" cy="709500"/>
          </a:xfrm>
          <a:prstGeom prst="rect">
            <a:avLst/>
          </a:prstGeom>
          <a:noFill/>
          <a:ln>
            <a:noFill/>
          </a:ln>
        </p:spPr>
      </p:sp>
      <p:sp>
        <p:nvSpPr>
          <p:cNvPr id="1349" name="Google Shape;1349;p128"/>
          <p:cNvSpPr txBox="1"/>
          <p:nvPr>
            <p:ph idx="6" type="body"/>
          </p:nvPr>
        </p:nvSpPr>
        <p:spPr>
          <a:xfrm>
            <a:off x="311707" y="507604"/>
            <a:ext cx="2048400" cy="353700"/>
          </a:xfrm>
          <a:prstGeom prst="rect">
            <a:avLst/>
          </a:prstGeom>
          <a:noFill/>
          <a:ln>
            <a:noFill/>
          </a:ln>
        </p:spPr>
        <p:txBody>
          <a:bodyPr anchorCtr="0" anchor="t" bIns="34275" lIns="68575" spcFirstLastPara="1" rIns="68575" wrap="square" tIns="34275">
            <a:noAutofit/>
          </a:bodyPr>
          <a:lstStyle>
            <a:lvl1pPr indent="-228600" lvl="0" marL="457200" algn="l">
              <a:lnSpc>
                <a:spcPct val="90000"/>
              </a:lnSpc>
              <a:spcBef>
                <a:spcPts val="800"/>
              </a:spcBef>
              <a:spcAft>
                <a:spcPts val="0"/>
              </a:spcAft>
              <a:buClr>
                <a:schemeClr val="lt1"/>
              </a:buClr>
              <a:buSzPts val="1800"/>
              <a:buFont typeface="Arial"/>
              <a:buNone/>
              <a:defRPr sz="1800">
                <a:solidFill>
                  <a:schemeClr val="lt1"/>
                </a:solidFill>
              </a:defRPr>
            </a:lvl1pPr>
            <a:lvl2pPr indent="-228600" lvl="1" marL="914400" algn="l">
              <a:lnSpc>
                <a:spcPct val="90000"/>
              </a:lnSpc>
              <a:spcBef>
                <a:spcPts val="400"/>
              </a:spcBef>
              <a:spcAft>
                <a:spcPts val="0"/>
              </a:spcAft>
              <a:buClr>
                <a:schemeClr val="accent5"/>
              </a:buClr>
              <a:buSzPts val="1800"/>
              <a:buFont typeface="Arial"/>
              <a:buNone/>
              <a:defRPr sz="1800"/>
            </a:lvl2pPr>
            <a:lvl3pPr indent="-228600" lvl="2" marL="1371600" algn="l">
              <a:lnSpc>
                <a:spcPct val="90000"/>
              </a:lnSpc>
              <a:spcBef>
                <a:spcPts val="400"/>
              </a:spcBef>
              <a:spcAft>
                <a:spcPts val="0"/>
              </a:spcAft>
              <a:buClr>
                <a:schemeClr val="accent5"/>
              </a:buClr>
              <a:buSzPts val="1800"/>
              <a:buFont typeface="Arial"/>
              <a:buNone/>
              <a:defRPr sz="1800"/>
            </a:lvl3pPr>
            <a:lvl4pPr indent="-228600" lvl="3" marL="1828800" algn="l">
              <a:lnSpc>
                <a:spcPct val="90000"/>
              </a:lnSpc>
              <a:spcBef>
                <a:spcPts val="400"/>
              </a:spcBef>
              <a:spcAft>
                <a:spcPts val="0"/>
              </a:spcAft>
              <a:buClr>
                <a:schemeClr val="accent5"/>
              </a:buClr>
              <a:buSzPts val="1800"/>
              <a:buFont typeface="Arial"/>
              <a:buNone/>
              <a:defRPr sz="1800"/>
            </a:lvl4pPr>
            <a:lvl5pPr indent="-228600" lvl="4" marL="2286000" algn="l">
              <a:lnSpc>
                <a:spcPct val="90000"/>
              </a:lnSpc>
              <a:spcBef>
                <a:spcPts val="400"/>
              </a:spcBef>
              <a:spcAft>
                <a:spcPts val="0"/>
              </a:spcAft>
              <a:buClr>
                <a:schemeClr val="accent5"/>
              </a:buClr>
              <a:buSzPts val="1800"/>
              <a:buFont typeface="Arial"/>
              <a:buNone/>
              <a:defRPr sz="1800"/>
            </a:lvl5pPr>
            <a:lvl6pPr indent="-317500" lvl="5" marL="2743200" algn="l">
              <a:lnSpc>
                <a:spcPct val="90000"/>
              </a:lnSpc>
              <a:spcBef>
                <a:spcPts val="400"/>
              </a:spcBef>
              <a:spcAft>
                <a:spcPts val="0"/>
              </a:spcAft>
              <a:buClr>
                <a:schemeClr val="dk1"/>
              </a:buClr>
              <a:buSzPts val="1400"/>
              <a:buChar char="•"/>
              <a:defRPr sz="1400"/>
            </a:lvl6pPr>
            <a:lvl7pPr indent="-317500" lvl="6" marL="3200400" algn="l">
              <a:lnSpc>
                <a:spcPct val="90000"/>
              </a:lnSpc>
              <a:spcBef>
                <a:spcPts val="400"/>
              </a:spcBef>
              <a:spcAft>
                <a:spcPts val="0"/>
              </a:spcAft>
              <a:buClr>
                <a:schemeClr val="dk1"/>
              </a:buClr>
              <a:buSzPts val="1400"/>
              <a:buChar char="•"/>
              <a:defRPr sz="1400"/>
            </a:lvl7pPr>
            <a:lvl8pPr indent="-317500" lvl="7" marL="3657600" algn="l">
              <a:lnSpc>
                <a:spcPct val="90000"/>
              </a:lnSpc>
              <a:spcBef>
                <a:spcPts val="400"/>
              </a:spcBef>
              <a:spcAft>
                <a:spcPts val="0"/>
              </a:spcAft>
              <a:buClr>
                <a:schemeClr val="dk1"/>
              </a:buClr>
              <a:buSzPts val="1400"/>
              <a:buChar char="•"/>
              <a:defRPr sz="1400"/>
            </a:lvl8pPr>
            <a:lvl9pPr indent="-317500" lvl="8" marL="4114800" algn="l">
              <a:lnSpc>
                <a:spcPct val="90000"/>
              </a:lnSpc>
              <a:spcBef>
                <a:spcPts val="400"/>
              </a:spcBef>
              <a:spcAft>
                <a:spcPts val="0"/>
              </a:spcAft>
              <a:buClr>
                <a:schemeClr val="dk1"/>
              </a:buClr>
              <a:buSzPts val="1400"/>
              <a:buChar char="•"/>
              <a:defRPr sz="1400"/>
            </a:lvl9pPr>
          </a:lstStyle>
          <a:p/>
        </p:txBody>
      </p:sp>
      <p:sp>
        <p:nvSpPr>
          <p:cNvPr id="1350" name="Google Shape;1350;p128"/>
          <p:cNvSpPr txBox="1"/>
          <p:nvPr>
            <p:ph idx="7" type="body"/>
          </p:nvPr>
        </p:nvSpPr>
        <p:spPr>
          <a:xfrm>
            <a:off x="5290659" y="1057361"/>
            <a:ext cx="1623900" cy="877200"/>
          </a:xfrm>
          <a:prstGeom prst="rect">
            <a:avLst/>
          </a:prstGeom>
          <a:noFill/>
          <a:ln>
            <a:noFill/>
          </a:ln>
        </p:spPr>
        <p:txBody>
          <a:bodyPr anchorCtr="0" anchor="t" bIns="34275" lIns="68575" spcFirstLastPara="1" rIns="68575" wrap="square" tIns="34275">
            <a:noAutofit/>
          </a:bodyPr>
          <a:lstStyle>
            <a:lvl1pPr indent="-228600" lvl="0" marL="457200" algn="l">
              <a:lnSpc>
                <a:spcPct val="100000"/>
              </a:lnSpc>
              <a:spcBef>
                <a:spcPts val="800"/>
              </a:spcBef>
              <a:spcAft>
                <a:spcPts val="0"/>
              </a:spcAft>
              <a:buClr>
                <a:schemeClr val="accent5"/>
              </a:buClr>
              <a:buSzPts val="800"/>
              <a:buFont typeface="Arial"/>
              <a:buNone/>
              <a:defRPr b="0" sz="800">
                <a:latin typeface="Arial"/>
                <a:ea typeface="Arial"/>
                <a:cs typeface="Arial"/>
                <a:sym typeface="Arial"/>
              </a:defRPr>
            </a:lvl1pPr>
            <a:lvl2pPr indent="-228600" lvl="1" marL="914400" algn="l">
              <a:lnSpc>
                <a:spcPct val="90000"/>
              </a:lnSpc>
              <a:spcBef>
                <a:spcPts val="400"/>
              </a:spcBef>
              <a:spcAft>
                <a:spcPts val="0"/>
              </a:spcAft>
              <a:buClr>
                <a:schemeClr val="accent5"/>
              </a:buClr>
              <a:buSzPts val="1800"/>
              <a:buFont typeface="Arial"/>
              <a:buNone/>
              <a:defRPr b="0" sz="1800">
                <a:latin typeface="Arial"/>
                <a:ea typeface="Arial"/>
                <a:cs typeface="Arial"/>
                <a:sym typeface="Arial"/>
              </a:defRPr>
            </a:lvl2pPr>
            <a:lvl3pPr indent="-228600" lvl="2" marL="1371600" algn="l">
              <a:lnSpc>
                <a:spcPct val="90000"/>
              </a:lnSpc>
              <a:spcBef>
                <a:spcPts val="400"/>
              </a:spcBef>
              <a:spcAft>
                <a:spcPts val="0"/>
              </a:spcAft>
              <a:buClr>
                <a:schemeClr val="accent5"/>
              </a:buClr>
              <a:buSzPts val="1800"/>
              <a:buFont typeface="Arial"/>
              <a:buNone/>
              <a:defRPr b="0" sz="1800">
                <a:latin typeface="Arial"/>
                <a:ea typeface="Arial"/>
                <a:cs typeface="Arial"/>
                <a:sym typeface="Arial"/>
              </a:defRPr>
            </a:lvl3pPr>
            <a:lvl4pPr indent="-228600" lvl="3" marL="1828800" algn="l">
              <a:lnSpc>
                <a:spcPct val="90000"/>
              </a:lnSpc>
              <a:spcBef>
                <a:spcPts val="400"/>
              </a:spcBef>
              <a:spcAft>
                <a:spcPts val="0"/>
              </a:spcAft>
              <a:buClr>
                <a:schemeClr val="accent5"/>
              </a:buClr>
              <a:buSzPts val="1800"/>
              <a:buFont typeface="Arial"/>
              <a:buNone/>
              <a:defRPr b="0" sz="1800">
                <a:latin typeface="Arial"/>
                <a:ea typeface="Arial"/>
                <a:cs typeface="Arial"/>
                <a:sym typeface="Arial"/>
              </a:defRPr>
            </a:lvl4pPr>
            <a:lvl5pPr indent="-228600" lvl="4" marL="2286000" algn="l">
              <a:lnSpc>
                <a:spcPct val="90000"/>
              </a:lnSpc>
              <a:spcBef>
                <a:spcPts val="400"/>
              </a:spcBef>
              <a:spcAft>
                <a:spcPts val="0"/>
              </a:spcAft>
              <a:buClr>
                <a:schemeClr val="accent5"/>
              </a:buClr>
              <a:buSzPts val="1800"/>
              <a:buFont typeface="Arial"/>
              <a:buNone/>
              <a:defRPr b="0" sz="1800">
                <a:latin typeface="Arial"/>
                <a:ea typeface="Arial"/>
                <a:cs typeface="Arial"/>
                <a:sym typeface="Arial"/>
              </a:defRPr>
            </a:lvl5pPr>
            <a:lvl6pPr indent="-317500" lvl="5" marL="2743200" algn="l">
              <a:lnSpc>
                <a:spcPct val="90000"/>
              </a:lnSpc>
              <a:spcBef>
                <a:spcPts val="400"/>
              </a:spcBef>
              <a:spcAft>
                <a:spcPts val="0"/>
              </a:spcAft>
              <a:buClr>
                <a:schemeClr val="dk1"/>
              </a:buClr>
              <a:buSzPts val="1400"/>
              <a:buChar char="•"/>
              <a:defRPr sz="1400"/>
            </a:lvl6pPr>
            <a:lvl7pPr indent="-317500" lvl="6" marL="3200400" algn="l">
              <a:lnSpc>
                <a:spcPct val="90000"/>
              </a:lnSpc>
              <a:spcBef>
                <a:spcPts val="400"/>
              </a:spcBef>
              <a:spcAft>
                <a:spcPts val="0"/>
              </a:spcAft>
              <a:buClr>
                <a:schemeClr val="dk1"/>
              </a:buClr>
              <a:buSzPts val="1400"/>
              <a:buChar char="•"/>
              <a:defRPr sz="1400"/>
            </a:lvl7pPr>
            <a:lvl8pPr indent="-317500" lvl="7" marL="3657600" algn="l">
              <a:lnSpc>
                <a:spcPct val="90000"/>
              </a:lnSpc>
              <a:spcBef>
                <a:spcPts val="400"/>
              </a:spcBef>
              <a:spcAft>
                <a:spcPts val="0"/>
              </a:spcAft>
              <a:buClr>
                <a:schemeClr val="dk1"/>
              </a:buClr>
              <a:buSzPts val="1400"/>
              <a:buChar char="•"/>
              <a:defRPr sz="1400"/>
            </a:lvl8pPr>
            <a:lvl9pPr indent="-317500" lvl="8" marL="4114800" algn="l">
              <a:lnSpc>
                <a:spcPct val="90000"/>
              </a:lnSpc>
              <a:spcBef>
                <a:spcPts val="400"/>
              </a:spcBef>
              <a:spcAft>
                <a:spcPts val="0"/>
              </a:spcAft>
              <a:buClr>
                <a:schemeClr val="dk1"/>
              </a:buClr>
              <a:buSzPts val="1400"/>
              <a:buChar char="•"/>
              <a:defRPr sz="1400"/>
            </a:lvl9pPr>
          </a:lstStyle>
          <a:p/>
        </p:txBody>
      </p:sp>
      <p:sp>
        <p:nvSpPr>
          <p:cNvPr id="1351" name="Google Shape;1351;p128"/>
          <p:cNvSpPr txBox="1"/>
          <p:nvPr>
            <p:ph idx="8" type="body"/>
          </p:nvPr>
        </p:nvSpPr>
        <p:spPr>
          <a:xfrm>
            <a:off x="5290659" y="859523"/>
            <a:ext cx="1623900" cy="194100"/>
          </a:xfrm>
          <a:prstGeom prst="rect">
            <a:avLst/>
          </a:prstGeom>
          <a:noFill/>
          <a:ln>
            <a:noFill/>
          </a:ln>
        </p:spPr>
        <p:txBody>
          <a:bodyPr anchorCtr="0" anchor="t" bIns="34275" lIns="68575" spcFirstLastPara="1" rIns="68575" wrap="square" tIns="34275">
            <a:noAutofit/>
          </a:bodyPr>
          <a:lstStyle>
            <a:lvl1pPr indent="-228600" lvl="0" marL="457200" algn="l">
              <a:lnSpc>
                <a:spcPct val="90000"/>
              </a:lnSpc>
              <a:spcBef>
                <a:spcPts val="800"/>
              </a:spcBef>
              <a:spcAft>
                <a:spcPts val="0"/>
              </a:spcAft>
              <a:buClr>
                <a:schemeClr val="accent5"/>
              </a:buClr>
              <a:buSzPts val="900"/>
              <a:buFont typeface="Arial"/>
              <a:buNone/>
              <a:defRPr b="1" sz="900">
                <a:latin typeface="Arial"/>
                <a:ea typeface="Arial"/>
                <a:cs typeface="Arial"/>
                <a:sym typeface="Arial"/>
              </a:defRPr>
            </a:lvl1pPr>
            <a:lvl2pPr indent="-228600" lvl="1" marL="914400" algn="l">
              <a:lnSpc>
                <a:spcPct val="90000"/>
              </a:lnSpc>
              <a:spcBef>
                <a:spcPts val="400"/>
              </a:spcBef>
              <a:spcAft>
                <a:spcPts val="0"/>
              </a:spcAft>
              <a:buClr>
                <a:schemeClr val="accent5"/>
              </a:buClr>
              <a:buSzPts val="1800"/>
              <a:buFont typeface="Arial"/>
              <a:buNone/>
              <a:defRPr b="0" sz="1800">
                <a:latin typeface="Arial"/>
                <a:ea typeface="Arial"/>
                <a:cs typeface="Arial"/>
                <a:sym typeface="Arial"/>
              </a:defRPr>
            </a:lvl2pPr>
            <a:lvl3pPr indent="-228600" lvl="2" marL="1371600" algn="l">
              <a:lnSpc>
                <a:spcPct val="90000"/>
              </a:lnSpc>
              <a:spcBef>
                <a:spcPts val="400"/>
              </a:spcBef>
              <a:spcAft>
                <a:spcPts val="0"/>
              </a:spcAft>
              <a:buClr>
                <a:schemeClr val="accent5"/>
              </a:buClr>
              <a:buSzPts val="1800"/>
              <a:buFont typeface="Arial"/>
              <a:buNone/>
              <a:defRPr b="0" sz="1800">
                <a:latin typeface="Arial"/>
                <a:ea typeface="Arial"/>
                <a:cs typeface="Arial"/>
                <a:sym typeface="Arial"/>
              </a:defRPr>
            </a:lvl3pPr>
            <a:lvl4pPr indent="-228600" lvl="3" marL="1828800" algn="l">
              <a:lnSpc>
                <a:spcPct val="90000"/>
              </a:lnSpc>
              <a:spcBef>
                <a:spcPts val="400"/>
              </a:spcBef>
              <a:spcAft>
                <a:spcPts val="0"/>
              </a:spcAft>
              <a:buClr>
                <a:schemeClr val="accent5"/>
              </a:buClr>
              <a:buSzPts val="1800"/>
              <a:buFont typeface="Arial"/>
              <a:buNone/>
              <a:defRPr b="0" sz="1800">
                <a:latin typeface="Arial"/>
                <a:ea typeface="Arial"/>
                <a:cs typeface="Arial"/>
                <a:sym typeface="Arial"/>
              </a:defRPr>
            </a:lvl4pPr>
            <a:lvl5pPr indent="-228600" lvl="4" marL="2286000" algn="l">
              <a:lnSpc>
                <a:spcPct val="90000"/>
              </a:lnSpc>
              <a:spcBef>
                <a:spcPts val="400"/>
              </a:spcBef>
              <a:spcAft>
                <a:spcPts val="0"/>
              </a:spcAft>
              <a:buClr>
                <a:schemeClr val="accent5"/>
              </a:buClr>
              <a:buSzPts val="1800"/>
              <a:buFont typeface="Arial"/>
              <a:buNone/>
              <a:defRPr b="0" sz="1800">
                <a:latin typeface="Arial"/>
                <a:ea typeface="Arial"/>
                <a:cs typeface="Arial"/>
                <a:sym typeface="Arial"/>
              </a:defRPr>
            </a:lvl5pPr>
            <a:lvl6pPr indent="-317500" lvl="5" marL="2743200" algn="l">
              <a:lnSpc>
                <a:spcPct val="90000"/>
              </a:lnSpc>
              <a:spcBef>
                <a:spcPts val="400"/>
              </a:spcBef>
              <a:spcAft>
                <a:spcPts val="0"/>
              </a:spcAft>
              <a:buClr>
                <a:schemeClr val="dk1"/>
              </a:buClr>
              <a:buSzPts val="1400"/>
              <a:buChar char="•"/>
              <a:defRPr sz="1400"/>
            </a:lvl6pPr>
            <a:lvl7pPr indent="-317500" lvl="6" marL="3200400" algn="l">
              <a:lnSpc>
                <a:spcPct val="90000"/>
              </a:lnSpc>
              <a:spcBef>
                <a:spcPts val="400"/>
              </a:spcBef>
              <a:spcAft>
                <a:spcPts val="0"/>
              </a:spcAft>
              <a:buClr>
                <a:schemeClr val="dk1"/>
              </a:buClr>
              <a:buSzPts val="1400"/>
              <a:buChar char="•"/>
              <a:defRPr sz="1400"/>
            </a:lvl7pPr>
            <a:lvl8pPr indent="-317500" lvl="7" marL="3657600" algn="l">
              <a:lnSpc>
                <a:spcPct val="90000"/>
              </a:lnSpc>
              <a:spcBef>
                <a:spcPts val="400"/>
              </a:spcBef>
              <a:spcAft>
                <a:spcPts val="0"/>
              </a:spcAft>
              <a:buClr>
                <a:schemeClr val="dk1"/>
              </a:buClr>
              <a:buSzPts val="1400"/>
              <a:buChar char="•"/>
              <a:defRPr sz="1400"/>
            </a:lvl8pPr>
            <a:lvl9pPr indent="-317500" lvl="8" marL="4114800" algn="l">
              <a:lnSpc>
                <a:spcPct val="90000"/>
              </a:lnSpc>
              <a:spcBef>
                <a:spcPts val="400"/>
              </a:spcBef>
              <a:spcAft>
                <a:spcPts val="0"/>
              </a:spcAft>
              <a:buClr>
                <a:schemeClr val="dk1"/>
              </a:buClr>
              <a:buSzPts val="1400"/>
              <a:buChar char="•"/>
              <a:defRPr sz="1400"/>
            </a:lvl9pPr>
          </a:lstStyle>
          <a:p/>
        </p:txBody>
      </p:sp>
      <p:sp>
        <p:nvSpPr>
          <p:cNvPr id="1352" name="Google Shape;1352;p128"/>
          <p:cNvSpPr txBox="1"/>
          <p:nvPr>
            <p:ph idx="9" type="body"/>
          </p:nvPr>
        </p:nvSpPr>
        <p:spPr>
          <a:xfrm>
            <a:off x="7108744" y="1057361"/>
            <a:ext cx="1623900" cy="877200"/>
          </a:xfrm>
          <a:prstGeom prst="rect">
            <a:avLst/>
          </a:prstGeom>
          <a:noFill/>
          <a:ln>
            <a:noFill/>
          </a:ln>
        </p:spPr>
        <p:txBody>
          <a:bodyPr anchorCtr="0" anchor="t" bIns="34275" lIns="68575" spcFirstLastPara="1" rIns="68575" wrap="square" tIns="34275">
            <a:noAutofit/>
          </a:bodyPr>
          <a:lstStyle>
            <a:lvl1pPr indent="-228600" lvl="0" marL="457200" algn="l">
              <a:lnSpc>
                <a:spcPct val="100000"/>
              </a:lnSpc>
              <a:spcBef>
                <a:spcPts val="800"/>
              </a:spcBef>
              <a:spcAft>
                <a:spcPts val="0"/>
              </a:spcAft>
              <a:buClr>
                <a:schemeClr val="accent5"/>
              </a:buClr>
              <a:buSzPts val="800"/>
              <a:buFont typeface="Arial"/>
              <a:buNone/>
              <a:defRPr b="0" sz="800">
                <a:latin typeface="Arial"/>
                <a:ea typeface="Arial"/>
                <a:cs typeface="Arial"/>
                <a:sym typeface="Arial"/>
              </a:defRPr>
            </a:lvl1pPr>
            <a:lvl2pPr indent="-228600" lvl="1" marL="914400" algn="l">
              <a:lnSpc>
                <a:spcPct val="90000"/>
              </a:lnSpc>
              <a:spcBef>
                <a:spcPts val="400"/>
              </a:spcBef>
              <a:spcAft>
                <a:spcPts val="0"/>
              </a:spcAft>
              <a:buClr>
                <a:schemeClr val="accent5"/>
              </a:buClr>
              <a:buSzPts val="1800"/>
              <a:buFont typeface="Arial"/>
              <a:buNone/>
              <a:defRPr b="0" sz="1800">
                <a:latin typeface="Arial"/>
                <a:ea typeface="Arial"/>
                <a:cs typeface="Arial"/>
                <a:sym typeface="Arial"/>
              </a:defRPr>
            </a:lvl2pPr>
            <a:lvl3pPr indent="-228600" lvl="2" marL="1371600" algn="l">
              <a:lnSpc>
                <a:spcPct val="90000"/>
              </a:lnSpc>
              <a:spcBef>
                <a:spcPts val="400"/>
              </a:spcBef>
              <a:spcAft>
                <a:spcPts val="0"/>
              </a:spcAft>
              <a:buClr>
                <a:schemeClr val="accent5"/>
              </a:buClr>
              <a:buSzPts val="1800"/>
              <a:buFont typeface="Arial"/>
              <a:buNone/>
              <a:defRPr b="0" sz="1800">
                <a:latin typeface="Arial"/>
                <a:ea typeface="Arial"/>
                <a:cs typeface="Arial"/>
                <a:sym typeface="Arial"/>
              </a:defRPr>
            </a:lvl3pPr>
            <a:lvl4pPr indent="-228600" lvl="3" marL="1828800" algn="l">
              <a:lnSpc>
                <a:spcPct val="90000"/>
              </a:lnSpc>
              <a:spcBef>
                <a:spcPts val="400"/>
              </a:spcBef>
              <a:spcAft>
                <a:spcPts val="0"/>
              </a:spcAft>
              <a:buClr>
                <a:schemeClr val="accent5"/>
              </a:buClr>
              <a:buSzPts val="1800"/>
              <a:buFont typeface="Arial"/>
              <a:buNone/>
              <a:defRPr b="0" sz="1800">
                <a:latin typeface="Arial"/>
                <a:ea typeface="Arial"/>
                <a:cs typeface="Arial"/>
                <a:sym typeface="Arial"/>
              </a:defRPr>
            </a:lvl4pPr>
            <a:lvl5pPr indent="-228600" lvl="4" marL="2286000" algn="l">
              <a:lnSpc>
                <a:spcPct val="90000"/>
              </a:lnSpc>
              <a:spcBef>
                <a:spcPts val="400"/>
              </a:spcBef>
              <a:spcAft>
                <a:spcPts val="0"/>
              </a:spcAft>
              <a:buClr>
                <a:schemeClr val="accent5"/>
              </a:buClr>
              <a:buSzPts val="1800"/>
              <a:buFont typeface="Arial"/>
              <a:buNone/>
              <a:defRPr b="0" sz="1800">
                <a:latin typeface="Arial"/>
                <a:ea typeface="Arial"/>
                <a:cs typeface="Arial"/>
                <a:sym typeface="Arial"/>
              </a:defRPr>
            </a:lvl5pPr>
            <a:lvl6pPr indent="-317500" lvl="5" marL="2743200" algn="l">
              <a:lnSpc>
                <a:spcPct val="90000"/>
              </a:lnSpc>
              <a:spcBef>
                <a:spcPts val="400"/>
              </a:spcBef>
              <a:spcAft>
                <a:spcPts val="0"/>
              </a:spcAft>
              <a:buClr>
                <a:schemeClr val="dk1"/>
              </a:buClr>
              <a:buSzPts val="1400"/>
              <a:buChar char="•"/>
              <a:defRPr sz="1400"/>
            </a:lvl6pPr>
            <a:lvl7pPr indent="-317500" lvl="6" marL="3200400" algn="l">
              <a:lnSpc>
                <a:spcPct val="90000"/>
              </a:lnSpc>
              <a:spcBef>
                <a:spcPts val="400"/>
              </a:spcBef>
              <a:spcAft>
                <a:spcPts val="0"/>
              </a:spcAft>
              <a:buClr>
                <a:schemeClr val="dk1"/>
              </a:buClr>
              <a:buSzPts val="1400"/>
              <a:buChar char="•"/>
              <a:defRPr sz="1400"/>
            </a:lvl7pPr>
            <a:lvl8pPr indent="-317500" lvl="7" marL="3657600" algn="l">
              <a:lnSpc>
                <a:spcPct val="90000"/>
              </a:lnSpc>
              <a:spcBef>
                <a:spcPts val="400"/>
              </a:spcBef>
              <a:spcAft>
                <a:spcPts val="0"/>
              </a:spcAft>
              <a:buClr>
                <a:schemeClr val="dk1"/>
              </a:buClr>
              <a:buSzPts val="1400"/>
              <a:buChar char="•"/>
              <a:defRPr sz="1400"/>
            </a:lvl8pPr>
            <a:lvl9pPr indent="-317500" lvl="8" marL="4114800" algn="l">
              <a:lnSpc>
                <a:spcPct val="90000"/>
              </a:lnSpc>
              <a:spcBef>
                <a:spcPts val="400"/>
              </a:spcBef>
              <a:spcAft>
                <a:spcPts val="0"/>
              </a:spcAft>
              <a:buClr>
                <a:schemeClr val="dk1"/>
              </a:buClr>
              <a:buSzPts val="1400"/>
              <a:buChar char="•"/>
              <a:defRPr sz="1400"/>
            </a:lvl9pPr>
          </a:lstStyle>
          <a:p/>
        </p:txBody>
      </p:sp>
      <p:sp>
        <p:nvSpPr>
          <p:cNvPr id="1353" name="Google Shape;1353;p128"/>
          <p:cNvSpPr txBox="1"/>
          <p:nvPr>
            <p:ph idx="13" type="body"/>
          </p:nvPr>
        </p:nvSpPr>
        <p:spPr>
          <a:xfrm>
            <a:off x="7108744" y="859523"/>
            <a:ext cx="1623900" cy="194100"/>
          </a:xfrm>
          <a:prstGeom prst="rect">
            <a:avLst/>
          </a:prstGeom>
          <a:noFill/>
          <a:ln>
            <a:noFill/>
          </a:ln>
        </p:spPr>
        <p:txBody>
          <a:bodyPr anchorCtr="0" anchor="t" bIns="34275" lIns="68575" spcFirstLastPara="1" rIns="68575" wrap="square" tIns="34275">
            <a:noAutofit/>
          </a:bodyPr>
          <a:lstStyle>
            <a:lvl1pPr indent="-228600" lvl="0" marL="457200" algn="l">
              <a:lnSpc>
                <a:spcPct val="90000"/>
              </a:lnSpc>
              <a:spcBef>
                <a:spcPts val="800"/>
              </a:spcBef>
              <a:spcAft>
                <a:spcPts val="0"/>
              </a:spcAft>
              <a:buClr>
                <a:schemeClr val="accent5"/>
              </a:buClr>
              <a:buSzPts val="900"/>
              <a:buFont typeface="Arial"/>
              <a:buNone/>
              <a:defRPr b="1" sz="900">
                <a:latin typeface="Arial"/>
                <a:ea typeface="Arial"/>
                <a:cs typeface="Arial"/>
                <a:sym typeface="Arial"/>
              </a:defRPr>
            </a:lvl1pPr>
            <a:lvl2pPr indent="-228600" lvl="1" marL="914400" algn="l">
              <a:lnSpc>
                <a:spcPct val="90000"/>
              </a:lnSpc>
              <a:spcBef>
                <a:spcPts val="400"/>
              </a:spcBef>
              <a:spcAft>
                <a:spcPts val="0"/>
              </a:spcAft>
              <a:buClr>
                <a:schemeClr val="accent5"/>
              </a:buClr>
              <a:buSzPts val="1800"/>
              <a:buFont typeface="Arial"/>
              <a:buNone/>
              <a:defRPr b="0" sz="1800">
                <a:latin typeface="Arial"/>
                <a:ea typeface="Arial"/>
                <a:cs typeface="Arial"/>
                <a:sym typeface="Arial"/>
              </a:defRPr>
            </a:lvl2pPr>
            <a:lvl3pPr indent="-228600" lvl="2" marL="1371600" algn="l">
              <a:lnSpc>
                <a:spcPct val="90000"/>
              </a:lnSpc>
              <a:spcBef>
                <a:spcPts val="400"/>
              </a:spcBef>
              <a:spcAft>
                <a:spcPts val="0"/>
              </a:spcAft>
              <a:buClr>
                <a:schemeClr val="accent5"/>
              </a:buClr>
              <a:buSzPts val="1800"/>
              <a:buFont typeface="Arial"/>
              <a:buNone/>
              <a:defRPr b="0" sz="1800">
                <a:latin typeface="Arial"/>
                <a:ea typeface="Arial"/>
                <a:cs typeface="Arial"/>
                <a:sym typeface="Arial"/>
              </a:defRPr>
            </a:lvl3pPr>
            <a:lvl4pPr indent="-228600" lvl="3" marL="1828800" algn="l">
              <a:lnSpc>
                <a:spcPct val="90000"/>
              </a:lnSpc>
              <a:spcBef>
                <a:spcPts val="400"/>
              </a:spcBef>
              <a:spcAft>
                <a:spcPts val="0"/>
              </a:spcAft>
              <a:buClr>
                <a:schemeClr val="accent5"/>
              </a:buClr>
              <a:buSzPts val="1800"/>
              <a:buFont typeface="Arial"/>
              <a:buNone/>
              <a:defRPr b="0" sz="1800">
                <a:latin typeface="Arial"/>
                <a:ea typeface="Arial"/>
                <a:cs typeface="Arial"/>
                <a:sym typeface="Arial"/>
              </a:defRPr>
            </a:lvl4pPr>
            <a:lvl5pPr indent="-228600" lvl="4" marL="2286000" algn="l">
              <a:lnSpc>
                <a:spcPct val="90000"/>
              </a:lnSpc>
              <a:spcBef>
                <a:spcPts val="400"/>
              </a:spcBef>
              <a:spcAft>
                <a:spcPts val="0"/>
              </a:spcAft>
              <a:buClr>
                <a:schemeClr val="accent5"/>
              </a:buClr>
              <a:buSzPts val="1800"/>
              <a:buFont typeface="Arial"/>
              <a:buNone/>
              <a:defRPr b="0" sz="1800">
                <a:latin typeface="Arial"/>
                <a:ea typeface="Arial"/>
                <a:cs typeface="Arial"/>
                <a:sym typeface="Arial"/>
              </a:defRPr>
            </a:lvl5pPr>
            <a:lvl6pPr indent="-317500" lvl="5" marL="2743200" algn="l">
              <a:lnSpc>
                <a:spcPct val="90000"/>
              </a:lnSpc>
              <a:spcBef>
                <a:spcPts val="400"/>
              </a:spcBef>
              <a:spcAft>
                <a:spcPts val="0"/>
              </a:spcAft>
              <a:buClr>
                <a:schemeClr val="dk1"/>
              </a:buClr>
              <a:buSzPts val="1400"/>
              <a:buChar char="•"/>
              <a:defRPr sz="1400"/>
            </a:lvl6pPr>
            <a:lvl7pPr indent="-317500" lvl="6" marL="3200400" algn="l">
              <a:lnSpc>
                <a:spcPct val="90000"/>
              </a:lnSpc>
              <a:spcBef>
                <a:spcPts val="400"/>
              </a:spcBef>
              <a:spcAft>
                <a:spcPts val="0"/>
              </a:spcAft>
              <a:buClr>
                <a:schemeClr val="dk1"/>
              </a:buClr>
              <a:buSzPts val="1400"/>
              <a:buChar char="•"/>
              <a:defRPr sz="1400"/>
            </a:lvl7pPr>
            <a:lvl8pPr indent="-317500" lvl="7" marL="3657600" algn="l">
              <a:lnSpc>
                <a:spcPct val="90000"/>
              </a:lnSpc>
              <a:spcBef>
                <a:spcPts val="400"/>
              </a:spcBef>
              <a:spcAft>
                <a:spcPts val="0"/>
              </a:spcAft>
              <a:buClr>
                <a:schemeClr val="dk1"/>
              </a:buClr>
              <a:buSzPts val="1400"/>
              <a:buChar char="•"/>
              <a:defRPr sz="1400"/>
            </a:lvl8pPr>
            <a:lvl9pPr indent="-317500" lvl="8" marL="4114800" algn="l">
              <a:lnSpc>
                <a:spcPct val="90000"/>
              </a:lnSpc>
              <a:spcBef>
                <a:spcPts val="400"/>
              </a:spcBef>
              <a:spcAft>
                <a:spcPts val="0"/>
              </a:spcAft>
              <a:buClr>
                <a:schemeClr val="dk1"/>
              </a:buClr>
              <a:buSzPts val="1400"/>
              <a:buChar char="•"/>
              <a:defRPr sz="1400"/>
            </a:lvl9pPr>
          </a:lstStyle>
          <a:p/>
        </p:txBody>
      </p:sp>
      <p:sp>
        <p:nvSpPr>
          <p:cNvPr id="1354" name="Google Shape;1354;p128"/>
          <p:cNvSpPr txBox="1"/>
          <p:nvPr>
            <p:ph idx="14" type="body"/>
          </p:nvPr>
        </p:nvSpPr>
        <p:spPr>
          <a:xfrm>
            <a:off x="3474004" y="2694137"/>
            <a:ext cx="1623900" cy="877200"/>
          </a:xfrm>
          <a:prstGeom prst="rect">
            <a:avLst/>
          </a:prstGeom>
          <a:noFill/>
          <a:ln>
            <a:noFill/>
          </a:ln>
        </p:spPr>
        <p:txBody>
          <a:bodyPr anchorCtr="0" anchor="t" bIns="34275" lIns="68575" spcFirstLastPara="1" rIns="68575" wrap="square" tIns="34275">
            <a:noAutofit/>
          </a:bodyPr>
          <a:lstStyle>
            <a:lvl1pPr indent="-228600" lvl="0" marL="457200" algn="l">
              <a:lnSpc>
                <a:spcPct val="100000"/>
              </a:lnSpc>
              <a:spcBef>
                <a:spcPts val="800"/>
              </a:spcBef>
              <a:spcAft>
                <a:spcPts val="0"/>
              </a:spcAft>
              <a:buClr>
                <a:schemeClr val="accent5"/>
              </a:buClr>
              <a:buSzPts val="800"/>
              <a:buFont typeface="Arial"/>
              <a:buNone/>
              <a:defRPr b="0" sz="800">
                <a:latin typeface="Arial"/>
                <a:ea typeface="Arial"/>
                <a:cs typeface="Arial"/>
                <a:sym typeface="Arial"/>
              </a:defRPr>
            </a:lvl1pPr>
            <a:lvl2pPr indent="-228600" lvl="1" marL="914400" algn="l">
              <a:lnSpc>
                <a:spcPct val="90000"/>
              </a:lnSpc>
              <a:spcBef>
                <a:spcPts val="400"/>
              </a:spcBef>
              <a:spcAft>
                <a:spcPts val="0"/>
              </a:spcAft>
              <a:buClr>
                <a:schemeClr val="accent5"/>
              </a:buClr>
              <a:buSzPts val="1800"/>
              <a:buFont typeface="Arial"/>
              <a:buNone/>
              <a:defRPr b="0" sz="1800">
                <a:latin typeface="Arial"/>
                <a:ea typeface="Arial"/>
                <a:cs typeface="Arial"/>
                <a:sym typeface="Arial"/>
              </a:defRPr>
            </a:lvl2pPr>
            <a:lvl3pPr indent="-228600" lvl="2" marL="1371600" algn="l">
              <a:lnSpc>
                <a:spcPct val="90000"/>
              </a:lnSpc>
              <a:spcBef>
                <a:spcPts val="400"/>
              </a:spcBef>
              <a:spcAft>
                <a:spcPts val="0"/>
              </a:spcAft>
              <a:buClr>
                <a:schemeClr val="accent5"/>
              </a:buClr>
              <a:buSzPts val="1800"/>
              <a:buFont typeface="Arial"/>
              <a:buNone/>
              <a:defRPr b="0" sz="1800">
                <a:latin typeface="Arial"/>
                <a:ea typeface="Arial"/>
                <a:cs typeface="Arial"/>
                <a:sym typeface="Arial"/>
              </a:defRPr>
            </a:lvl3pPr>
            <a:lvl4pPr indent="-228600" lvl="3" marL="1828800" algn="l">
              <a:lnSpc>
                <a:spcPct val="90000"/>
              </a:lnSpc>
              <a:spcBef>
                <a:spcPts val="400"/>
              </a:spcBef>
              <a:spcAft>
                <a:spcPts val="0"/>
              </a:spcAft>
              <a:buClr>
                <a:schemeClr val="accent5"/>
              </a:buClr>
              <a:buSzPts val="1800"/>
              <a:buFont typeface="Arial"/>
              <a:buNone/>
              <a:defRPr b="0" sz="1800">
                <a:latin typeface="Arial"/>
                <a:ea typeface="Arial"/>
                <a:cs typeface="Arial"/>
                <a:sym typeface="Arial"/>
              </a:defRPr>
            </a:lvl4pPr>
            <a:lvl5pPr indent="-228600" lvl="4" marL="2286000" algn="l">
              <a:lnSpc>
                <a:spcPct val="90000"/>
              </a:lnSpc>
              <a:spcBef>
                <a:spcPts val="400"/>
              </a:spcBef>
              <a:spcAft>
                <a:spcPts val="0"/>
              </a:spcAft>
              <a:buClr>
                <a:schemeClr val="accent5"/>
              </a:buClr>
              <a:buSzPts val="1800"/>
              <a:buFont typeface="Arial"/>
              <a:buNone/>
              <a:defRPr b="0" sz="1800">
                <a:latin typeface="Arial"/>
                <a:ea typeface="Arial"/>
                <a:cs typeface="Arial"/>
                <a:sym typeface="Arial"/>
              </a:defRPr>
            </a:lvl5pPr>
            <a:lvl6pPr indent="-317500" lvl="5" marL="2743200" algn="l">
              <a:lnSpc>
                <a:spcPct val="90000"/>
              </a:lnSpc>
              <a:spcBef>
                <a:spcPts val="400"/>
              </a:spcBef>
              <a:spcAft>
                <a:spcPts val="0"/>
              </a:spcAft>
              <a:buClr>
                <a:schemeClr val="dk1"/>
              </a:buClr>
              <a:buSzPts val="1400"/>
              <a:buChar char="•"/>
              <a:defRPr sz="1400"/>
            </a:lvl6pPr>
            <a:lvl7pPr indent="-317500" lvl="6" marL="3200400" algn="l">
              <a:lnSpc>
                <a:spcPct val="90000"/>
              </a:lnSpc>
              <a:spcBef>
                <a:spcPts val="400"/>
              </a:spcBef>
              <a:spcAft>
                <a:spcPts val="0"/>
              </a:spcAft>
              <a:buClr>
                <a:schemeClr val="dk1"/>
              </a:buClr>
              <a:buSzPts val="1400"/>
              <a:buChar char="•"/>
              <a:defRPr sz="1400"/>
            </a:lvl7pPr>
            <a:lvl8pPr indent="-317500" lvl="7" marL="3657600" algn="l">
              <a:lnSpc>
                <a:spcPct val="90000"/>
              </a:lnSpc>
              <a:spcBef>
                <a:spcPts val="400"/>
              </a:spcBef>
              <a:spcAft>
                <a:spcPts val="0"/>
              </a:spcAft>
              <a:buClr>
                <a:schemeClr val="dk1"/>
              </a:buClr>
              <a:buSzPts val="1400"/>
              <a:buChar char="•"/>
              <a:defRPr sz="1400"/>
            </a:lvl8pPr>
            <a:lvl9pPr indent="-317500" lvl="8" marL="4114800" algn="l">
              <a:lnSpc>
                <a:spcPct val="90000"/>
              </a:lnSpc>
              <a:spcBef>
                <a:spcPts val="400"/>
              </a:spcBef>
              <a:spcAft>
                <a:spcPts val="0"/>
              </a:spcAft>
              <a:buClr>
                <a:schemeClr val="dk1"/>
              </a:buClr>
              <a:buSzPts val="1400"/>
              <a:buChar char="•"/>
              <a:defRPr sz="1400"/>
            </a:lvl9pPr>
          </a:lstStyle>
          <a:p/>
        </p:txBody>
      </p:sp>
      <p:sp>
        <p:nvSpPr>
          <p:cNvPr id="1355" name="Google Shape;1355;p128"/>
          <p:cNvSpPr txBox="1"/>
          <p:nvPr>
            <p:ph idx="15" type="body"/>
          </p:nvPr>
        </p:nvSpPr>
        <p:spPr>
          <a:xfrm>
            <a:off x="3474004" y="2496299"/>
            <a:ext cx="1623900" cy="194100"/>
          </a:xfrm>
          <a:prstGeom prst="rect">
            <a:avLst/>
          </a:prstGeom>
          <a:noFill/>
          <a:ln>
            <a:noFill/>
          </a:ln>
        </p:spPr>
        <p:txBody>
          <a:bodyPr anchorCtr="0" anchor="t" bIns="34275" lIns="68575" spcFirstLastPara="1" rIns="68575" wrap="square" tIns="34275">
            <a:noAutofit/>
          </a:bodyPr>
          <a:lstStyle>
            <a:lvl1pPr indent="-228600" lvl="0" marL="457200" algn="l">
              <a:lnSpc>
                <a:spcPct val="90000"/>
              </a:lnSpc>
              <a:spcBef>
                <a:spcPts val="800"/>
              </a:spcBef>
              <a:spcAft>
                <a:spcPts val="0"/>
              </a:spcAft>
              <a:buClr>
                <a:schemeClr val="accent5"/>
              </a:buClr>
              <a:buSzPts val="900"/>
              <a:buFont typeface="Arial"/>
              <a:buNone/>
              <a:defRPr b="1" sz="900">
                <a:latin typeface="Arial"/>
                <a:ea typeface="Arial"/>
                <a:cs typeface="Arial"/>
                <a:sym typeface="Arial"/>
              </a:defRPr>
            </a:lvl1pPr>
            <a:lvl2pPr indent="-228600" lvl="1" marL="914400" algn="l">
              <a:lnSpc>
                <a:spcPct val="90000"/>
              </a:lnSpc>
              <a:spcBef>
                <a:spcPts val="400"/>
              </a:spcBef>
              <a:spcAft>
                <a:spcPts val="0"/>
              </a:spcAft>
              <a:buClr>
                <a:schemeClr val="accent5"/>
              </a:buClr>
              <a:buSzPts val="1800"/>
              <a:buFont typeface="Arial"/>
              <a:buNone/>
              <a:defRPr b="0" sz="1800">
                <a:latin typeface="Arial"/>
                <a:ea typeface="Arial"/>
                <a:cs typeface="Arial"/>
                <a:sym typeface="Arial"/>
              </a:defRPr>
            </a:lvl2pPr>
            <a:lvl3pPr indent="-228600" lvl="2" marL="1371600" algn="l">
              <a:lnSpc>
                <a:spcPct val="90000"/>
              </a:lnSpc>
              <a:spcBef>
                <a:spcPts val="400"/>
              </a:spcBef>
              <a:spcAft>
                <a:spcPts val="0"/>
              </a:spcAft>
              <a:buClr>
                <a:schemeClr val="accent5"/>
              </a:buClr>
              <a:buSzPts val="1800"/>
              <a:buFont typeface="Arial"/>
              <a:buNone/>
              <a:defRPr b="0" sz="1800">
                <a:latin typeface="Arial"/>
                <a:ea typeface="Arial"/>
                <a:cs typeface="Arial"/>
                <a:sym typeface="Arial"/>
              </a:defRPr>
            </a:lvl3pPr>
            <a:lvl4pPr indent="-228600" lvl="3" marL="1828800" algn="l">
              <a:lnSpc>
                <a:spcPct val="90000"/>
              </a:lnSpc>
              <a:spcBef>
                <a:spcPts val="400"/>
              </a:spcBef>
              <a:spcAft>
                <a:spcPts val="0"/>
              </a:spcAft>
              <a:buClr>
                <a:schemeClr val="accent5"/>
              </a:buClr>
              <a:buSzPts val="1800"/>
              <a:buFont typeface="Arial"/>
              <a:buNone/>
              <a:defRPr b="0" sz="1800">
                <a:latin typeface="Arial"/>
                <a:ea typeface="Arial"/>
                <a:cs typeface="Arial"/>
                <a:sym typeface="Arial"/>
              </a:defRPr>
            </a:lvl4pPr>
            <a:lvl5pPr indent="-228600" lvl="4" marL="2286000" algn="l">
              <a:lnSpc>
                <a:spcPct val="90000"/>
              </a:lnSpc>
              <a:spcBef>
                <a:spcPts val="400"/>
              </a:spcBef>
              <a:spcAft>
                <a:spcPts val="0"/>
              </a:spcAft>
              <a:buClr>
                <a:schemeClr val="accent5"/>
              </a:buClr>
              <a:buSzPts val="1800"/>
              <a:buFont typeface="Arial"/>
              <a:buNone/>
              <a:defRPr b="0" sz="1800">
                <a:latin typeface="Arial"/>
                <a:ea typeface="Arial"/>
                <a:cs typeface="Arial"/>
                <a:sym typeface="Arial"/>
              </a:defRPr>
            </a:lvl5pPr>
            <a:lvl6pPr indent="-317500" lvl="5" marL="2743200" algn="l">
              <a:lnSpc>
                <a:spcPct val="90000"/>
              </a:lnSpc>
              <a:spcBef>
                <a:spcPts val="400"/>
              </a:spcBef>
              <a:spcAft>
                <a:spcPts val="0"/>
              </a:spcAft>
              <a:buClr>
                <a:schemeClr val="dk1"/>
              </a:buClr>
              <a:buSzPts val="1400"/>
              <a:buChar char="•"/>
              <a:defRPr sz="1400"/>
            </a:lvl6pPr>
            <a:lvl7pPr indent="-317500" lvl="6" marL="3200400" algn="l">
              <a:lnSpc>
                <a:spcPct val="90000"/>
              </a:lnSpc>
              <a:spcBef>
                <a:spcPts val="400"/>
              </a:spcBef>
              <a:spcAft>
                <a:spcPts val="0"/>
              </a:spcAft>
              <a:buClr>
                <a:schemeClr val="dk1"/>
              </a:buClr>
              <a:buSzPts val="1400"/>
              <a:buChar char="•"/>
              <a:defRPr sz="1400"/>
            </a:lvl7pPr>
            <a:lvl8pPr indent="-317500" lvl="7" marL="3657600" algn="l">
              <a:lnSpc>
                <a:spcPct val="90000"/>
              </a:lnSpc>
              <a:spcBef>
                <a:spcPts val="400"/>
              </a:spcBef>
              <a:spcAft>
                <a:spcPts val="0"/>
              </a:spcAft>
              <a:buClr>
                <a:schemeClr val="dk1"/>
              </a:buClr>
              <a:buSzPts val="1400"/>
              <a:buChar char="•"/>
              <a:defRPr sz="1400"/>
            </a:lvl8pPr>
            <a:lvl9pPr indent="-317500" lvl="8" marL="4114800" algn="l">
              <a:lnSpc>
                <a:spcPct val="90000"/>
              </a:lnSpc>
              <a:spcBef>
                <a:spcPts val="400"/>
              </a:spcBef>
              <a:spcAft>
                <a:spcPts val="0"/>
              </a:spcAft>
              <a:buClr>
                <a:schemeClr val="dk1"/>
              </a:buClr>
              <a:buSzPts val="1400"/>
              <a:buChar char="•"/>
              <a:defRPr sz="1400"/>
            </a:lvl9pPr>
          </a:lstStyle>
          <a:p/>
        </p:txBody>
      </p:sp>
      <p:sp>
        <p:nvSpPr>
          <p:cNvPr id="1356" name="Google Shape;1356;p128"/>
          <p:cNvSpPr txBox="1"/>
          <p:nvPr>
            <p:ph idx="16" type="body"/>
          </p:nvPr>
        </p:nvSpPr>
        <p:spPr>
          <a:xfrm>
            <a:off x="5290659" y="2694137"/>
            <a:ext cx="1623900" cy="877200"/>
          </a:xfrm>
          <a:prstGeom prst="rect">
            <a:avLst/>
          </a:prstGeom>
          <a:noFill/>
          <a:ln>
            <a:noFill/>
          </a:ln>
        </p:spPr>
        <p:txBody>
          <a:bodyPr anchorCtr="0" anchor="t" bIns="34275" lIns="68575" spcFirstLastPara="1" rIns="68575" wrap="square" tIns="34275">
            <a:noAutofit/>
          </a:bodyPr>
          <a:lstStyle>
            <a:lvl1pPr indent="-228600" lvl="0" marL="457200" algn="l">
              <a:lnSpc>
                <a:spcPct val="100000"/>
              </a:lnSpc>
              <a:spcBef>
                <a:spcPts val="800"/>
              </a:spcBef>
              <a:spcAft>
                <a:spcPts val="0"/>
              </a:spcAft>
              <a:buClr>
                <a:schemeClr val="accent5"/>
              </a:buClr>
              <a:buSzPts val="800"/>
              <a:buFont typeface="Arial"/>
              <a:buNone/>
              <a:defRPr b="0" sz="800">
                <a:latin typeface="Arial"/>
                <a:ea typeface="Arial"/>
                <a:cs typeface="Arial"/>
                <a:sym typeface="Arial"/>
              </a:defRPr>
            </a:lvl1pPr>
            <a:lvl2pPr indent="-228600" lvl="1" marL="914400" algn="l">
              <a:lnSpc>
                <a:spcPct val="90000"/>
              </a:lnSpc>
              <a:spcBef>
                <a:spcPts val="400"/>
              </a:spcBef>
              <a:spcAft>
                <a:spcPts val="0"/>
              </a:spcAft>
              <a:buClr>
                <a:schemeClr val="accent5"/>
              </a:buClr>
              <a:buSzPts val="1800"/>
              <a:buFont typeface="Arial"/>
              <a:buNone/>
              <a:defRPr b="0" sz="1800">
                <a:latin typeface="Arial"/>
                <a:ea typeface="Arial"/>
                <a:cs typeface="Arial"/>
                <a:sym typeface="Arial"/>
              </a:defRPr>
            </a:lvl2pPr>
            <a:lvl3pPr indent="-228600" lvl="2" marL="1371600" algn="l">
              <a:lnSpc>
                <a:spcPct val="90000"/>
              </a:lnSpc>
              <a:spcBef>
                <a:spcPts val="400"/>
              </a:spcBef>
              <a:spcAft>
                <a:spcPts val="0"/>
              </a:spcAft>
              <a:buClr>
                <a:schemeClr val="accent5"/>
              </a:buClr>
              <a:buSzPts val="1800"/>
              <a:buFont typeface="Arial"/>
              <a:buNone/>
              <a:defRPr b="0" sz="1800">
                <a:latin typeface="Arial"/>
                <a:ea typeface="Arial"/>
                <a:cs typeface="Arial"/>
                <a:sym typeface="Arial"/>
              </a:defRPr>
            </a:lvl3pPr>
            <a:lvl4pPr indent="-228600" lvl="3" marL="1828800" algn="l">
              <a:lnSpc>
                <a:spcPct val="90000"/>
              </a:lnSpc>
              <a:spcBef>
                <a:spcPts val="400"/>
              </a:spcBef>
              <a:spcAft>
                <a:spcPts val="0"/>
              </a:spcAft>
              <a:buClr>
                <a:schemeClr val="accent5"/>
              </a:buClr>
              <a:buSzPts val="1800"/>
              <a:buFont typeface="Arial"/>
              <a:buNone/>
              <a:defRPr b="0" sz="1800">
                <a:latin typeface="Arial"/>
                <a:ea typeface="Arial"/>
                <a:cs typeface="Arial"/>
                <a:sym typeface="Arial"/>
              </a:defRPr>
            </a:lvl4pPr>
            <a:lvl5pPr indent="-228600" lvl="4" marL="2286000" algn="l">
              <a:lnSpc>
                <a:spcPct val="90000"/>
              </a:lnSpc>
              <a:spcBef>
                <a:spcPts val="400"/>
              </a:spcBef>
              <a:spcAft>
                <a:spcPts val="0"/>
              </a:spcAft>
              <a:buClr>
                <a:schemeClr val="accent5"/>
              </a:buClr>
              <a:buSzPts val="1800"/>
              <a:buFont typeface="Arial"/>
              <a:buNone/>
              <a:defRPr b="0" sz="1800">
                <a:latin typeface="Arial"/>
                <a:ea typeface="Arial"/>
                <a:cs typeface="Arial"/>
                <a:sym typeface="Arial"/>
              </a:defRPr>
            </a:lvl5pPr>
            <a:lvl6pPr indent="-317500" lvl="5" marL="2743200" algn="l">
              <a:lnSpc>
                <a:spcPct val="90000"/>
              </a:lnSpc>
              <a:spcBef>
                <a:spcPts val="400"/>
              </a:spcBef>
              <a:spcAft>
                <a:spcPts val="0"/>
              </a:spcAft>
              <a:buClr>
                <a:schemeClr val="dk1"/>
              </a:buClr>
              <a:buSzPts val="1400"/>
              <a:buChar char="•"/>
              <a:defRPr sz="1400"/>
            </a:lvl6pPr>
            <a:lvl7pPr indent="-317500" lvl="6" marL="3200400" algn="l">
              <a:lnSpc>
                <a:spcPct val="90000"/>
              </a:lnSpc>
              <a:spcBef>
                <a:spcPts val="400"/>
              </a:spcBef>
              <a:spcAft>
                <a:spcPts val="0"/>
              </a:spcAft>
              <a:buClr>
                <a:schemeClr val="dk1"/>
              </a:buClr>
              <a:buSzPts val="1400"/>
              <a:buChar char="•"/>
              <a:defRPr sz="1400"/>
            </a:lvl7pPr>
            <a:lvl8pPr indent="-317500" lvl="7" marL="3657600" algn="l">
              <a:lnSpc>
                <a:spcPct val="90000"/>
              </a:lnSpc>
              <a:spcBef>
                <a:spcPts val="400"/>
              </a:spcBef>
              <a:spcAft>
                <a:spcPts val="0"/>
              </a:spcAft>
              <a:buClr>
                <a:schemeClr val="dk1"/>
              </a:buClr>
              <a:buSzPts val="1400"/>
              <a:buChar char="•"/>
              <a:defRPr sz="1400"/>
            </a:lvl8pPr>
            <a:lvl9pPr indent="-317500" lvl="8" marL="4114800" algn="l">
              <a:lnSpc>
                <a:spcPct val="90000"/>
              </a:lnSpc>
              <a:spcBef>
                <a:spcPts val="400"/>
              </a:spcBef>
              <a:spcAft>
                <a:spcPts val="0"/>
              </a:spcAft>
              <a:buClr>
                <a:schemeClr val="dk1"/>
              </a:buClr>
              <a:buSzPts val="1400"/>
              <a:buChar char="•"/>
              <a:defRPr sz="1400"/>
            </a:lvl9pPr>
          </a:lstStyle>
          <a:p/>
        </p:txBody>
      </p:sp>
      <p:sp>
        <p:nvSpPr>
          <p:cNvPr id="1357" name="Google Shape;1357;p128"/>
          <p:cNvSpPr txBox="1"/>
          <p:nvPr>
            <p:ph idx="17" type="body"/>
          </p:nvPr>
        </p:nvSpPr>
        <p:spPr>
          <a:xfrm>
            <a:off x="5290659" y="2496299"/>
            <a:ext cx="1623900" cy="194100"/>
          </a:xfrm>
          <a:prstGeom prst="rect">
            <a:avLst/>
          </a:prstGeom>
          <a:noFill/>
          <a:ln>
            <a:noFill/>
          </a:ln>
        </p:spPr>
        <p:txBody>
          <a:bodyPr anchorCtr="0" anchor="t" bIns="34275" lIns="68575" spcFirstLastPara="1" rIns="68575" wrap="square" tIns="34275">
            <a:noAutofit/>
          </a:bodyPr>
          <a:lstStyle>
            <a:lvl1pPr indent="-228600" lvl="0" marL="457200" algn="l">
              <a:lnSpc>
                <a:spcPct val="90000"/>
              </a:lnSpc>
              <a:spcBef>
                <a:spcPts val="800"/>
              </a:spcBef>
              <a:spcAft>
                <a:spcPts val="0"/>
              </a:spcAft>
              <a:buClr>
                <a:schemeClr val="accent5"/>
              </a:buClr>
              <a:buSzPts val="900"/>
              <a:buFont typeface="Arial"/>
              <a:buNone/>
              <a:defRPr b="1" sz="900">
                <a:latin typeface="Arial"/>
                <a:ea typeface="Arial"/>
                <a:cs typeface="Arial"/>
                <a:sym typeface="Arial"/>
              </a:defRPr>
            </a:lvl1pPr>
            <a:lvl2pPr indent="-228600" lvl="1" marL="914400" algn="l">
              <a:lnSpc>
                <a:spcPct val="90000"/>
              </a:lnSpc>
              <a:spcBef>
                <a:spcPts val="400"/>
              </a:spcBef>
              <a:spcAft>
                <a:spcPts val="0"/>
              </a:spcAft>
              <a:buClr>
                <a:schemeClr val="accent5"/>
              </a:buClr>
              <a:buSzPts val="1800"/>
              <a:buFont typeface="Arial"/>
              <a:buNone/>
              <a:defRPr b="0" sz="1800">
                <a:latin typeface="Arial"/>
                <a:ea typeface="Arial"/>
                <a:cs typeface="Arial"/>
                <a:sym typeface="Arial"/>
              </a:defRPr>
            </a:lvl2pPr>
            <a:lvl3pPr indent="-228600" lvl="2" marL="1371600" algn="l">
              <a:lnSpc>
                <a:spcPct val="90000"/>
              </a:lnSpc>
              <a:spcBef>
                <a:spcPts val="400"/>
              </a:spcBef>
              <a:spcAft>
                <a:spcPts val="0"/>
              </a:spcAft>
              <a:buClr>
                <a:schemeClr val="accent5"/>
              </a:buClr>
              <a:buSzPts val="1800"/>
              <a:buFont typeface="Arial"/>
              <a:buNone/>
              <a:defRPr b="0" sz="1800">
                <a:latin typeface="Arial"/>
                <a:ea typeface="Arial"/>
                <a:cs typeface="Arial"/>
                <a:sym typeface="Arial"/>
              </a:defRPr>
            </a:lvl3pPr>
            <a:lvl4pPr indent="-228600" lvl="3" marL="1828800" algn="l">
              <a:lnSpc>
                <a:spcPct val="90000"/>
              </a:lnSpc>
              <a:spcBef>
                <a:spcPts val="400"/>
              </a:spcBef>
              <a:spcAft>
                <a:spcPts val="0"/>
              </a:spcAft>
              <a:buClr>
                <a:schemeClr val="accent5"/>
              </a:buClr>
              <a:buSzPts val="1800"/>
              <a:buFont typeface="Arial"/>
              <a:buNone/>
              <a:defRPr b="0" sz="1800">
                <a:latin typeface="Arial"/>
                <a:ea typeface="Arial"/>
                <a:cs typeface="Arial"/>
                <a:sym typeface="Arial"/>
              </a:defRPr>
            </a:lvl4pPr>
            <a:lvl5pPr indent="-228600" lvl="4" marL="2286000" algn="l">
              <a:lnSpc>
                <a:spcPct val="90000"/>
              </a:lnSpc>
              <a:spcBef>
                <a:spcPts val="400"/>
              </a:spcBef>
              <a:spcAft>
                <a:spcPts val="0"/>
              </a:spcAft>
              <a:buClr>
                <a:schemeClr val="accent5"/>
              </a:buClr>
              <a:buSzPts val="1800"/>
              <a:buFont typeface="Arial"/>
              <a:buNone/>
              <a:defRPr b="0" sz="1800">
                <a:latin typeface="Arial"/>
                <a:ea typeface="Arial"/>
                <a:cs typeface="Arial"/>
                <a:sym typeface="Arial"/>
              </a:defRPr>
            </a:lvl5pPr>
            <a:lvl6pPr indent="-317500" lvl="5" marL="2743200" algn="l">
              <a:lnSpc>
                <a:spcPct val="90000"/>
              </a:lnSpc>
              <a:spcBef>
                <a:spcPts val="400"/>
              </a:spcBef>
              <a:spcAft>
                <a:spcPts val="0"/>
              </a:spcAft>
              <a:buClr>
                <a:schemeClr val="dk1"/>
              </a:buClr>
              <a:buSzPts val="1400"/>
              <a:buChar char="•"/>
              <a:defRPr sz="1400"/>
            </a:lvl6pPr>
            <a:lvl7pPr indent="-317500" lvl="6" marL="3200400" algn="l">
              <a:lnSpc>
                <a:spcPct val="90000"/>
              </a:lnSpc>
              <a:spcBef>
                <a:spcPts val="400"/>
              </a:spcBef>
              <a:spcAft>
                <a:spcPts val="0"/>
              </a:spcAft>
              <a:buClr>
                <a:schemeClr val="dk1"/>
              </a:buClr>
              <a:buSzPts val="1400"/>
              <a:buChar char="•"/>
              <a:defRPr sz="1400"/>
            </a:lvl7pPr>
            <a:lvl8pPr indent="-317500" lvl="7" marL="3657600" algn="l">
              <a:lnSpc>
                <a:spcPct val="90000"/>
              </a:lnSpc>
              <a:spcBef>
                <a:spcPts val="400"/>
              </a:spcBef>
              <a:spcAft>
                <a:spcPts val="0"/>
              </a:spcAft>
              <a:buClr>
                <a:schemeClr val="dk1"/>
              </a:buClr>
              <a:buSzPts val="1400"/>
              <a:buChar char="•"/>
              <a:defRPr sz="1400"/>
            </a:lvl8pPr>
            <a:lvl9pPr indent="-317500" lvl="8" marL="4114800" algn="l">
              <a:lnSpc>
                <a:spcPct val="90000"/>
              </a:lnSpc>
              <a:spcBef>
                <a:spcPts val="400"/>
              </a:spcBef>
              <a:spcAft>
                <a:spcPts val="0"/>
              </a:spcAft>
              <a:buClr>
                <a:schemeClr val="dk1"/>
              </a:buClr>
              <a:buSzPts val="1400"/>
              <a:buChar char="•"/>
              <a:defRPr sz="1400"/>
            </a:lvl9pPr>
          </a:lstStyle>
          <a:p/>
        </p:txBody>
      </p:sp>
      <p:sp>
        <p:nvSpPr>
          <p:cNvPr id="1358" name="Google Shape;1358;p128"/>
          <p:cNvSpPr txBox="1"/>
          <p:nvPr>
            <p:ph idx="18" type="body"/>
          </p:nvPr>
        </p:nvSpPr>
        <p:spPr>
          <a:xfrm>
            <a:off x="7108744" y="2694137"/>
            <a:ext cx="1623900" cy="877200"/>
          </a:xfrm>
          <a:prstGeom prst="rect">
            <a:avLst/>
          </a:prstGeom>
          <a:noFill/>
          <a:ln>
            <a:noFill/>
          </a:ln>
        </p:spPr>
        <p:txBody>
          <a:bodyPr anchorCtr="0" anchor="t" bIns="34275" lIns="68575" spcFirstLastPara="1" rIns="68575" wrap="square" tIns="34275">
            <a:noAutofit/>
          </a:bodyPr>
          <a:lstStyle>
            <a:lvl1pPr indent="-228600" lvl="0" marL="457200" algn="l">
              <a:lnSpc>
                <a:spcPct val="100000"/>
              </a:lnSpc>
              <a:spcBef>
                <a:spcPts val="800"/>
              </a:spcBef>
              <a:spcAft>
                <a:spcPts val="0"/>
              </a:spcAft>
              <a:buClr>
                <a:schemeClr val="accent5"/>
              </a:buClr>
              <a:buSzPts val="800"/>
              <a:buFont typeface="Arial"/>
              <a:buNone/>
              <a:defRPr b="0" sz="800">
                <a:latin typeface="Arial"/>
                <a:ea typeface="Arial"/>
                <a:cs typeface="Arial"/>
                <a:sym typeface="Arial"/>
              </a:defRPr>
            </a:lvl1pPr>
            <a:lvl2pPr indent="-228600" lvl="1" marL="914400" algn="l">
              <a:lnSpc>
                <a:spcPct val="90000"/>
              </a:lnSpc>
              <a:spcBef>
                <a:spcPts val="400"/>
              </a:spcBef>
              <a:spcAft>
                <a:spcPts val="0"/>
              </a:spcAft>
              <a:buClr>
                <a:schemeClr val="accent5"/>
              </a:buClr>
              <a:buSzPts val="1800"/>
              <a:buFont typeface="Arial"/>
              <a:buNone/>
              <a:defRPr b="0" sz="1800">
                <a:latin typeface="Arial"/>
                <a:ea typeface="Arial"/>
                <a:cs typeface="Arial"/>
                <a:sym typeface="Arial"/>
              </a:defRPr>
            </a:lvl2pPr>
            <a:lvl3pPr indent="-228600" lvl="2" marL="1371600" algn="l">
              <a:lnSpc>
                <a:spcPct val="90000"/>
              </a:lnSpc>
              <a:spcBef>
                <a:spcPts val="400"/>
              </a:spcBef>
              <a:spcAft>
                <a:spcPts val="0"/>
              </a:spcAft>
              <a:buClr>
                <a:schemeClr val="accent5"/>
              </a:buClr>
              <a:buSzPts val="1800"/>
              <a:buFont typeface="Arial"/>
              <a:buNone/>
              <a:defRPr b="0" sz="1800">
                <a:latin typeface="Arial"/>
                <a:ea typeface="Arial"/>
                <a:cs typeface="Arial"/>
                <a:sym typeface="Arial"/>
              </a:defRPr>
            </a:lvl3pPr>
            <a:lvl4pPr indent="-228600" lvl="3" marL="1828800" algn="l">
              <a:lnSpc>
                <a:spcPct val="90000"/>
              </a:lnSpc>
              <a:spcBef>
                <a:spcPts val="400"/>
              </a:spcBef>
              <a:spcAft>
                <a:spcPts val="0"/>
              </a:spcAft>
              <a:buClr>
                <a:schemeClr val="accent5"/>
              </a:buClr>
              <a:buSzPts val="1800"/>
              <a:buFont typeface="Arial"/>
              <a:buNone/>
              <a:defRPr b="0" sz="1800">
                <a:latin typeface="Arial"/>
                <a:ea typeface="Arial"/>
                <a:cs typeface="Arial"/>
                <a:sym typeface="Arial"/>
              </a:defRPr>
            </a:lvl4pPr>
            <a:lvl5pPr indent="-228600" lvl="4" marL="2286000" algn="l">
              <a:lnSpc>
                <a:spcPct val="90000"/>
              </a:lnSpc>
              <a:spcBef>
                <a:spcPts val="400"/>
              </a:spcBef>
              <a:spcAft>
                <a:spcPts val="0"/>
              </a:spcAft>
              <a:buClr>
                <a:schemeClr val="accent5"/>
              </a:buClr>
              <a:buSzPts val="1800"/>
              <a:buFont typeface="Arial"/>
              <a:buNone/>
              <a:defRPr b="0" sz="1800">
                <a:latin typeface="Arial"/>
                <a:ea typeface="Arial"/>
                <a:cs typeface="Arial"/>
                <a:sym typeface="Arial"/>
              </a:defRPr>
            </a:lvl5pPr>
            <a:lvl6pPr indent="-317500" lvl="5" marL="2743200" algn="l">
              <a:lnSpc>
                <a:spcPct val="90000"/>
              </a:lnSpc>
              <a:spcBef>
                <a:spcPts val="400"/>
              </a:spcBef>
              <a:spcAft>
                <a:spcPts val="0"/>
              </a:spcAft>
              <a:buClr>
                <a:schemeClr val="dk1"/>
              </a:buClr>
              <a:buSzPts val="1400"/>
              <a:buChar char="•"/>
              <a:defRPr sz="1400"/>
            </a:lvl6pPr>
            <a:lvl7pPr indent="-317500" lvl="6" marL="3200400" algn="l">
              <a:lnSpc>
                <a:spcPct val="90000"/>
              </a:lnSpc>
              <a:spcBef>
                <a:spcPts val="400"/>
              </a:spcBef>
              <a:spcAft>
                <a:spcPts val="0"/>
              </a:spcAft>
              <a:buClr>
                <a:schemeClr val="dk1"/>
              </a:buClr>
              <a:buSzPts val="1400"/>
              <a:buChar char="•"/>
              <a:defRPr sz="1400"/>
            </a:lvl7pPr>
            <a:lvl8pPr indent="-317500" lvl="7" marL="3657600" algn="l">
              <a:lnSpc>
                <a:spcPct val="90000"/>
              </a:lnSpc>
              <a:spcBef>
                <a:spcPts val="400"/>
              </a:spcBef>
              <a:spcAft>
                <a:spcPts val="0"/>
              </a:spcAft>
              <a:buClr>
                <a:schemeClr val="dk1"/>
              </a:buClr>
              <a:buSzPts val="1400"/>
              <a:buChar char="•"/>
              <a:defRPr sz="1400"/>
            </a:lvl8pPr>
            <a:lvl9pPr indent="-317500" lvl="8" marL="4114800" algn="l">
              <a:lnSpc>
                <a:spcPct val="90000"/>
              </a:lnSpc>
              <a:spcBef>
                <a:spcPts val="400"/>
              </a:spcBef>
              <a:spcAft>
                <a:spcPts val="0"/>
              </a:spcAft>
              <a:buClr>
                <a:schemeClr val="dk1"/>
              </a:buClr>
              <a:buSzPts val="1400"/>
              <a:buChar char="•"/>
              <a:defRPr sz="1400"/>
            </a:lvl9pPr>
          </a:lstStyle>
          <a:p/>
        </p:txBody>
      </p:sp>
      <p:sp>
        <p:nvSpPr>
          <p:cNvPr id="1359" name="Google Shape;1359;p128"/>
          <p:cNvSpPr txBox="1"/>
          <p:nvPr>
            <p:ph idx="19" type="body"/>
          </p:nvPr>
        </p:nvSpPr>
        <p:spPr>
          <a:xfrm>
            <a:off x="7108744" y="2496299"/>
            <a:ext cx="1623900" cy="194100"/>
          </a:xfrm>
          <a:prstGeom prst="rect">
            <a:avLst/>
          </a:prstGeom>
          <a:noFill/>
          <a:ln>
            <a:noFill/>
          </a:ln>
        </p:spPr>
        <p:txBody>
          <a:bodyPr anchorCtr="0" anchor="t" bIns="34275" lIns="68575" spcFirstLastPara="1" rIns="68575" wrap="square" tIns="34275">
            <a:noAutofit/>
          </a:bodyPr>
          <a:lstStyle>
            <a:lvl1pPr indent="-228600" lvl="0" marL="457200" algn="l">
              <a:lnSpc>
                <a:spcPct val="90000"/>
              </a:lnSpc>
              <a:spcBef>
                <a:spcPts val="800"/>
              </a:spcBef>
              <a:spcAft>
                <a:spcPts val="0"/>
              </a:spcAft>
              <a:buClr>
                <a:schemeClr val="accent5"/>
              </a:buClr>
              <a:buSzPts val="900"/>
              <a:buFont typeface="Arial"/>
              <a:buNone/>
              <a:defRPr b="1" sz="900">
                <a:latin typeface="Arial"/>
                <a:ea typeface="Arial"/>
                <a:cs typeface="Arial"/>
                <a:sym typeface="Arial"/>
              </a:defRPr>
            </a:lvl1pPr>
            <a:lvl2pPr indent="-228600" lvl="1" marL="914400" algn="l">
              <a:lnSpc>
                <a:spcPct val="90000"/>
              </a:lnSpc>
              <a:spcBef>
                <a:spcPts val="400"/>
              </a:spcBef>
              <a:spcAft>
                <a:spcPts val="0"/>
              </a:spcAft>
              <a:buClr>
                <a:schemeClr val="accent5"/>
              </a:buClr>
              <a:buSzPts val="1800"/>
              <a:buFont typeface="Arial"/>
              <a:buNone/>
              <a:defRPr b="0" sz="1800">
                <a:latin typeface="Arial"/>
                <a:ea typeface="Arial"/>
                <a:cs typeface="Arial"/>
                <a:sym typeface="Arial"/>
              </a:defRPr>
            </a:lvl2pPr>
            <a:lvl3pPr indent="-228600" lvl="2" marL="1371600" algn="l">
              <a:lnSpc>
                <a:spcPct val="90000"/>
              </a:lnSpc>
              <a:spcBef>
                <a:spcPts val="400"/>
              </a:spcBef>
              <a:spcAft>
                <a:spcPts val="0"/>
              </a:spcAft>
              <a:buClr>
                <a:schemeClr val="accent5"/>
              </a:buClr>
              <a:buSzPts val="1800"/>
              <a:buFont typeface="Arial"/>
              <a:buNone/>
              <a:defRPr b="0" sz="1800">
                <a:latin typeface="Arial"/>
                <a:ea typeface="Arial"/>
                <a:cs typeface="Arial"/>
                <a:sym typeface="Arial"/>
              </a:defRPr>
            </a:lvl3pPr>
            <a:lvl4pPr indent="-228600" lvl="3" marL="1828800" algn="l">
              <a:lnSpc>
                <a:spcPct val="90000"/>
              </a:lnSpc>
              <a:spcBef>
                <a:spcPts val="400"/>
              </a:spcBef>
              <a:spcAft>
                <a:spcPts val="0"/>
              </a:spcAft>
              <a:buClr>
                <a:schemeClr val="accent5"/>
              </a:buClr>
              <a:buSzPts val="1800"/>
              <a:buFont typeface="Arial"/>
              <a:buNone/>
              <a:defRPr b="0" sz="1800">
                <a:latin typeface="Arial"/>
                <a:ea typeface="Arial"/>
                <a:cs typeface="Arial"/>
                <a:sym typeface="Arial"/>
              </a:defRPr>
            </a:lvl4pPr>
            <a:lvl5pPr indent="-228600" lvl="4" marL="2286000" algn="l">
              <a:lnSpc>
                <a:spcPct val="90000"/>
              </a:lnSpc>
              <a:spcBef>
                <a:spcPts val="400"/>
              </a:spcBef>
              <a:spcAft>
                <a:spcPts val="0"/>
              </a:spcAft>
              <a:buClr>
                <a:schemeClr val="accent5"/>
              </a:buClr>
              <a:buSzPts val="1800"/>
              <a:buFont typeface="Arial"/>
              <a:buNone/>
              <a:defRPr b="0" sz="1800">
                <a:latin typeface="Arial"/>
                <a:ea typeface="Arial"/>
                <a:cs typeface="Arial"/>
                <a:sym typeface="Arial"/>
              </a:defRPr>
            </a:lvl5pPr>
            <a:lvl6pPr indent="-317500" lvl="5" marL="2743200" algn="l">
              <a:lnSpc>
                <a:spcPct val="90000"/>
              </a:lnSpc>
              <a:spcBef>
                <a:spcPts val="400"/>
              </a:spcBef>
              <a:spcAft>
                <a:spcPts val="0"/>
              </a:spcAft>
              <a:buClr>
                <a:schemeClr val="dk1"/>
              </a:buClr>
              <a:buSzPts val="1400"/>
              <a:buChar char="•"/>
              <a:defRPr sz="1400"/>
            </a:lvl6pPr>
            <a:lvl7pPr indent="-317500" lvl="6" marL="3200400" algn="l">
              <a:lnSpc>
                <a:spcPct val="90000"/>
              </a:lnSpc>
              <a:spcBef>
                <a:spcPts val="400"/>
              </a:spcBef>
              <a:spcAft>
                <a:spcPts val="0"/>
              </a:spcAft>
              <a:buClr>
                <a:schemeClr val="dk1"/>
              </a:buClr>
              <a:buSzPts val="1400"/>
              <a:buChar char="•"/>
              <a:defRPr sz="1400"/>
            </a:lvl7pPr>
            <a:lvl8pPr indent="-317500" lvl="7" marL="3657600" algn="l">
              <a:lnSpc>
                <a:spcPct val="90000"/>
              </a:lnSpc>
              <a:spcBef>
                <a:spcPts val="400"/>
              </a:spcBef>
              <a:spcAft>
                <a:spcPts val="0"/>
              </a:spcAft>
              <a:buClr>
                <a:schemeClr val="dk1"/>
              </a:buClr>
              <a:buSzPts val="1400"/>
              <a:buChar char="•"/>
              <a:defRPr sz="1400"/>
            </a:lvl8pPr>
            <a:lvl9pPr indent="-317500" lvl="8" marL="4114800" algn="l">
              <a:lnSpc>
                <a:spcPct val="90000"/>
              </a:lnSpc>
              <a:spcBef>
                <a:spcPts val="400"/>
              </a:spcBef>
              <a:spcAft>
                <a:spcPts val="0"/>
              </a:spcAft>
              <a:buClr>
                <a:schemeClr val="dk1"/>
              </a:buClr>
              <a:buSzPts val="1400"/>
              <a:buChar char="•"/>
              <a:defRPr sz="1400"/>
            </a:lvl9pPr>
          </a:lstStyle>
          <a:p/>
        </p:txBody>
      </p:sp>
      <p:sp>
        <p:nvSpPr>
          <p:cNvPr id="1360" name="Google Shape;1360;p128"/>
          <p:cNvSpPr txBox="1"/>
          <p:nvPr>
            <p:ph idx="20" type="body"/>
          </p:nvPr>
        </p:nvSpPr>
        <p:spPr>
          <a:xfrm>
            <a:off x="3805950" y="4016014"/>
            <a:ext cx="4926300" cy="300300"/>
          </a:xfrm>
          <a:prstGeom prst="rect">
            <a:avLst/>
          </a:prstGeom>
          <a:noFill/>
          <a:ln>
            <a:noFill/>
          </a:ln>
        </p:spPr>
        <p:txBody>
          <a:bodyPr anchorCtr="0" anchor="t" bIns="34275" lIns="68575" spcFirstLastPara="1" rIns="68575" wrap="square" tIns="34275">
            <a:noAutofit/>
          </a:bodyPr>
          <a:lstStyle>
            <a:lvl1pPr indent="-228600" lvl="0" marL="457200" algn="l">
              <a:lnSpc>
                <a:spcPct val="100000"/>
              </a:lnSpc>
              <a:spcBef>
                <a:spcPts val="800"/>
              </a:spcBef>
              <a:spcAft>
                <a:spcPts val="0"/>
              </a:spcAft>
              <a:buClr>
                <a:schemeClr val="accent5"/>
              </a:buClr>
              <a:buSzPts val="800"/>
              <a:buFont typeface="Arial"/>
              <a:buNone/>
              <a:defRPr b="0" sz="800">
                <a:latin typeface="Arial"/>
                <a:ea typeface="Arial"/>
                <a:cs typeface="Arial"/>
                <a:sym typeface="Arial"/>
              </a:defRPr>
            </a:lvl1pPr>
            <a:lvl2pPr indent="-228600" lvl="1" marL="914400" algn="l">
              <a:lnSpc>
                <a:spcPct val="90000"/>
              </a:lnSpc>
              <a:spcBef>
                <a:spcPts val="400"/>
              </a:spcBef>
              <a:spcAft>
                <a:spcPts val="0"/>
              </a:spcAft>
              <a:buClr>
                <a:schemeClr val="accent5"/>
              </a:buClr>
              <a:buSzPts val="1800"/>
              <a:buFont typeface="Arial"/>
              <a:buNone/>
              <a:defRPr b="0" sz="1800">
                <a:latin typeface="Arial"/>
                <a:ea typeface="Arial"/>
                <a:cs typeface="Arial"/>
                <a:sym typeface="Arial"/>
              </a:defRPr>
            </a:lvl2pPr>
            <a:lvl3pPr indent="-228600" lvl="2" marL="1371600" algn="l">
              <a:lnSpc>
                <a:spcPct val="90000"/>
              </a:lnSpc>
              <a:spcBef>
                <a:spcPts val="400"/>
              </a:spcBef>
              <a:spcAft>
                <a:spcPts val="0"/>
              </a:spcAft>
              <a:buClr>
                <a:schemeClr val="accent5"/>
              </a:buClr>
              <a:buSzPts val="1800"/>
              <a:buFont typeface="Arial"/>
              <a:buNone/>
              <a:defRPr b="0" sz="1800">
                <a:latin typeface="Arial"/>
                <a:ea typeface="Arial"/>
                <a:cs typeface="Arial"/>
                <a:sym typeface="Arial"/>
              </a:defRPr>
            </a:lvl3pPr>
            <a:lvl4pPr indent="-228600" lvl="3" marL="1828800" algn="l">
              <a:lnSpc>
                <a:spcPct val="90000"/>
              </a:lnSpc>
              <a:spcBef>
                <a:spcPts val="400"/>
              </a:spcBef>
              <a:spcAft>
                <a:spcPts val="0"/>
              </a:spcAft>
              <a:buClr>
                <a:schemeClr val="accent5"/>
              </a:buClr>
              <a:buSzPts val="1800"/>
              <a:buFont typeface="Arial"/>
              <a:buNone/>
              <a:defRPr b="0" sz="1800">
                <a:latin typeface="Arial"/>
                <a:ea typeface="Arial"/>
                <a:cs typeface="Arial"/>
                <a:sym typeface="Arial"/>
              </a:defRPr>
            </a:lvl4pPr>
            <a:lvl5pPr indent="-228600" lvl="4" marL="2286000" algn="l">
              <a:lnSpc>
                <a:spcPct val="90000"/>
              </a:lnSpc>
              <a:spcBef>
                <a:spcPts val="400"/>
              </a:spcBef>
              <a:spcAft>
                <a:spcPts val="0"/>
              </a:spcAft>
              <a:buClr>
                <a:schemeClr val="accent5"/>
              </a:buClr>
              <a:buSzPts val="1800"/>
              <a:buFont typeface="Arial"/>
              <a:buNone/>
              <a:defRPr b="0" sz="1800">
                <a:latin typeface="Arial"/>
                <a:ea typeface="Arial"/>
                <a:cs typeface="Arial"/>
                <a:sym typeface="Arial"/>
              </a:defRPr>
            </a:lvl5pPr>
            <a:lvl6pPr indent="-317500" lvl="5" marL="2743200" algn="l">
              <a:lnSpc>
                <a:spcPct val="90000"/>
              </a:lnSpc>
              <a:spcBef>
                <a:spcPts val="400"/>
              </a:spcBef>
              <a:spcAft>
                <a:spcPts val="0"/>
              </a:spcAft>
              <a:buClr>
                <a:schemeClr val="dk1"/>
              </a:buClr>
              <a:buSzPts val="1400"/>
              <a:buChar char="•"/>
              <a:defRPr sz="1400"/>
            </a:lvl6pPr>
            <a:lvl7pPr indent="-317500" lvl="6" marL="3200400" algn="l">
              <a:lnSpc>
                <a:spcPct val="90000"/>
              </a:lnSpc>
              <a:spcBef>
                <a:spcPts val="400"/>
              </a:spcBef>
              <a:spcAft>
                <a:spcPts val="0"/>
              </a:spcAft>
              <a:buClr>
                <a:schemeClr val="dk1"/>
              </a:buClr>
              <a:buSzPts val="1400"/>
              <a:buChar char="•"/>
              <a:defRPr sz="1400"/>
            </a:lvl7pPr>
            <a:lvl8pPr indent="-317500" lvl="7" marL="3657600" algn="l">
              <a:lnSpc>
                <a:spcPct val="90000"/>
              </a:lnSpc>
              <a:spcBef>
                <a:spcPts val="400"/>
              </a:spcBef>
              <a:spcAft>
                <a:spcPts val="0"/>
              </a:spcAft>
              <a:buClr>
                <a:schemeClr val="dk1"/>
              </a:buClr>
              <a:buSzPts val="1400"/>
              <a:buChar char="•"/>
              <a:defRPr sz="1400"/>
            </a:lvl8pPr>
            <a:lvl9pPr indent="-317500" lvl="8" marL="4114800" algn="l">
              <a:lnSpc>
                <a:spcPct val="90000"/>
              </a:lnSpc>
              <a:spcBef>
                <a:spcPts val="400"/>
              </a:spcBef>
              <a:spcAft>
                <a:spcPts val="0"/>
              </a:spcAft>
              <a:buClr>
                <a:schemeClr val="dk1"/>
              </a:buClr>
              <a:buSzPts val="1400"/>
              <a:buChar char="•"/>
              <a:defRPr sz="1400"/>
            </a:lvl9pPr>
          </a:lstStyle>
          <a:p/>
        </p:txBody>
      </p:sp>
      <p:sp>
        <p:nvSpPr>
          <p:cNvPr id="1361" name="Google Shape;1361;p128"/>
          <p:cNvSpPr txBox="1"/>
          <p:nvPr>
            <p:ph idx="21" type="body"/>
          </p:nvPr>
        </p:nvSpPr>
        <p:spPr>
          <a:xfrm>
            <a:off x="3805950" y="3818177"/>
            <a:ext cx="4926300" cy="194100"/>
          </a:xfrm>
          <a:prstGeom prst="rect">
            <a:avLst/>
          </a:prstGeom>
          <a:noFill/>
          <a:ln>
            <a:noFill/>
          </a:ln>
        </p:spPr>
        <p:txBody>
          <a:bodyPr anchorCtr="0" anchor="t" bIns="34275" lIns="68575" spcFirstLastPara="1" rIns="68575" wrap="square" tIns="34275">
            <a:noAutofit/>
          </a:bodyPr>
          <a:lstStyle>
            <a:lvl1pPr indent="-228600" lvl="0" marL="457200" algn="l">
              <a:lnSpc>
                <a:spcPct val="90000"/>
              </a:lnSpc>
              <a:spcBef>
                <a:spcPts val="800"/>
              </a:spcBef>
              <a:spcAft>
                <a:spcPts val="0"/>
              </a:spcAft>
              <a:buClr>
                <a:schemeClr val="accent5"/>
              </a:buClr>
              <a:buSzPts val="900"/>
              <a:buFont typeface="Arial"/>
              <a:buNone/>
              <a:defRPr b="1" sz="900">
                <a:latin typeface="Arial"/>
                <a:ea typeface="Arial"/>
                <a:cs typeface="Arial"/>
                <a:sym typeface="Arial"/>
              </a:defRPr>
            </a:lvl1pPr>
            <a:lvl2pPr indent="-228600" lvl="1" marL="914400" algn="l">
              <a:lnSpc>
                <a:spcPct val="90000"/>
              </a:lnSpc>
              <a:spcBef>
                <a:spcPts val="400"/>
              </a:spcBef>
              <a:spcAft>
                <a:spcPts val="0"/>
              </a:spcAft>
              <a:buClr>
                <a:schemeClr val="accent5"/>
              </a:buClr>
              <a:buSzPts val="1800"/>
              <a:buFont typeface="Arial"/>
              <a:buNone/>
              <a:defRPr b="0" sz="1800">
                <a:latin typeface="Arial"/>
                <a:ea typeface="Arial"/>
                <a:cs typeface="Arial"/>
                <a:sym typeface="Arial"/>
              </a:defRPr>
            </a:lvl2pPr>
            <a:lvl3pPr indent="-228600" lvl="2" marL="1371600" algn="l">
              <a:lnSpc>
                <a:spcPct val="90000"/>
              </a:lnSpc>
              <a:spcBef>
                <a:spcPts val="400"/>
              </a:spcBef>
              <a:spcAft>
                <a:spcPts val="0"/>
              </a:spcAft>
              <a:buClr>
                <a:schemeClr val="accent5"/>
              </a:buClr>
              <a:buSzPts val="1800"/>
              <a:buFont typeface="Arial"/>
              <a:buNone/>
              <a:defRPr b="0" sz="1800">
                <a:latin typeface="Arial"/>
                <a:ea typeface="Arial"/>
                <a:cs typeface="Arial"/>
                <a:sym typeface="Arial"/>
              </a:defRPr>
            </a:lvl3pPr>
            <a:lvl4pPr indent="-228600" lvl="3" marL="1828800" algn="l">
              <a:lnSpc>
                <a:spcPct val="90000"/>
              </a:lnSpc>
              <a:spcBef>
                <a:spcPts val="400"/>
              </a:spcBef>
              <a:spcAft>
                <a:spcPts val="0"/>
              </a:spcAft>
              <a:buClr>
                <a:schemeClr val="accent5"/>
              </a:buClr>
              <a:buSzPts val="1800"/>
              <a:buFont typeface="Arial"/>
              <a:buNone/>
              <a:defRPr b="0" sz="1800">
                <a:latin typeface="Arial"/>
                <a:ea typeface="Arial"/>
                <a:cs typeface="Arial"/>
                <a:sym typeface="Arial"/>
              </a:defRPr>
            </a:lvl4pPr>
            <a:lvl5pPr indent="-228600" lvl="4" marL="2286000" algn="l">
              <a:lnSpc>
                <a:spcPct val="90000"/>
              </a:lnSpc>
              <a:spcBef>
                <a:spcPts val="400"/>
              </a:spcBef>
              <a:spcAft>
                <a:spcPts val="0"/>
              </a:spcAft>
              <a:buClr>
                <a:schemeClr val="accent5"/>
              </a:buClr>
              <a:buSzPts val="1800"/>
              <a:buFont typeface="Arial"/>
              <a:buNone/>
              <a:defRPr b="0" sz="1800">
                <a:latin typeface="Arial"/>
                <a:ea typeface="Arial"/>
                <a:cs typeface="Arial"/>
                <a:sym typeface="Arial"/>
              </a:defRPr>
            </a:lvl5pPr>
            <a:lvl6pPr indent="-317500" lvl="5" marL="2743200" algn="l">
              <a:lnSpc>
                <a:spcPct val="90000"/>
              </a:lnSpc>
              <a:spcBef>
                <a:spcPts val="400"/>
              </a:spcBef>
              <a:spcAft>
                <a:spcPts val="0"/>
              </a:spcAft>
              <a:buClr>
                <a:schemeClr val="dk1"/>
              </a:buClr>
              <a:buSzPts val="1400"/>
              <a:buChar char="•"/>
              <a:defRPr sz="1400"/>
            </a:lvl6pPr>
            <a:lvl7pPr indent="-317500" lvl="6" marL="3200400" algn="l">
              <a:lnSpc>
                <a:spcPct val="90000"/>
              </a:lnSpc>
              <a:spcBef>
                <a:spcPts val="400"/>
              </a:spcBef>
              <a:spcAft>
                <a:spcPts val="0"/>
              </a:spcAft>
              <a:buClr>
                <a:schemeClr val="dk1"/>
              </a:buClr>
              <a:buSzPts val="1400"/>
              <a:buChar char="•"/>
              <a:defRPr sz="1400"/>
            </a:lvl7pPr>
            <a:lvl8pPr indent="-317500" lvl="7" marL="3657600" algn="l">
              <a:lnSpc>
                <a:spcPct val="90000"/>
              </a:lnSpc>
              <a:spcBef>
                <a:spcPts val="400"/>
              </a:spcBef>
              <a:spcAft>
                <a:spcPts val="0"/>
              </a:spcAft>
              <a:buClr>
                <a:schemeClr val="dk1"/>
              </a:buClr>
              <a:buSzPts val="1400"/>
              <a:buChar char="•"/>
              <a:defRPr sz="1400"/>
            </a:lvl8pPr>
            <a:lvl9pPr indent="-317500" lvl="8" marL="4114800" algn="l">
              <a:lnSpc>
                <a:spcPct val="90000"/>
              </a:lnSpc>
              <a:spcBef>
                <a:spcPts val="400"/>
              </a:spcBef>
              <a:spcAft>
                <a:spcPts val="0"/>
              </a:spcAft>
              <a:buClr>
                <a:schemeClr val="dk1"/>
              </a:buClr>
              <a:buSzPts val="1400"/>
              <a:buChar char="•"/>
              <a:defRPr sz="1400"/>
            </a:lvl9pPr>
          </a:lstStyle>
          <a:p/>
        </p:txBody>
      </p:sp>
      <p:sp>
        <p:nvSpPr>
          <p:cNvPr id="1362" name="Google Shape;1362;p128"/>
          <p:cNvSpPr/>
          <p:nvPr>
            <p:ph idx="22" type="pic"/>
          </p:nvPr>
        </p:nvSpPr>
        <p:spPr>
          <a:xfrm>
            <a:off x="3474245" y="535992"/>
            <a:ext cx="270300" cy="270300"/>
          </a:xfrm>
          <a:prstGeom prst="rect">
            <a:avLst/>
          </a:prstGeom>
          <a:noFill/>
          <a:ln>
            <a:noFill/>
          </a:ln>
        </p:spPr>
      </p:sp>
      <p:sp>
        <p:nvSpPr>
          <p:cNvPr id="1363" name="Google Shape;1363;p128"/>
          <p:cNvSpPr/>
          <p:nvPr>
            <p:ph idx="23" type="pic"/>
          </p:nvPr>
        </p:nvSpPr>
        <p:spPr>
          <a:xfrm>
            <a:off x="5290659" y="535992"/>
            <a:ext cx="270300" cy="270300"/>
          </a:xfrm>
          <a:prstGeom prst="rect">
            <a:avLst/>
          </a:prstGeom>
          <a:noFill/>
          <a:ln>
            <a:noFill/>
          </a:ln>
        </p:spPr>
      </p:sp>
      <p:sp>
        <p:nvSpPr>
          <p:cNvPr id="1364" name="Google Shape;1364;p128"/>
          <p:cNvSpPr/>
          <p:nvPr>
            <p:ph idx="24" type="pic"/>
          </p:nvPr>
        </p:nvSpPr>
        <p:spPr>
          <a:xfrm>
            <a:off x="7101171" y="547908"/>
            <a:ext cx="270300" cy="270300"/>
          </a:xfrm>
          <a:prstGeom prst="rect">
            <a:avLst/>
          </a:prstGeom>
          <a:noFill/>
          <a:ln>
            <a:noFill/>
          </a:ln>
        </p:spPr>
      </p:sp>
      <p:sp>
        <p:nvSpPr>
          <p:cNvPr id="1365" name="Google Shape;1365;p128"/>
          <p:cNvSpPr/>
          <p:nvPr>
            <p:ph idx="25" type="pic"/>
          </p:nvPr>
        </p:nvSpPr>
        <p:spPr>
          <a:xfrm>
            <a:off x="3474245" y="2168196"/>
            <a:ext cx="270300" cy="270300"/>
          </a:xfrm>
          <a:prstGeom prst="rect">
            <a:avLst/>
          </a:prstGeom>
          <a:noFill/>
          <a:ln>
            <a:noFill/>
          </a:ln>
        </p:spPr>
      </p:sp>
      <p:sp>
        <p:nvSpPr>
          <p:cNvPr id="1366" name="Google Shape;1366;p128"/>
          <p:cNvSpPr/>
          <p:nvPr>
            <p:ph idx="26" type="pic"/>
          </p:nvPr>
        </p:nvSpPr>
        <p:spPr>
          <a:xfrm>
            <a:off x="5290659" y="2168196"/>
            <a:ext cx="270300" cy="270300"/>
          </a:xfrm>
          <a:prstGeom prst="rect">
            <a:avLst/>
          </a:prstGeom>
          <a:noFill/>
          <a:ln>
            <a:noFill/>
          </a:ln>
        </p:spPr>
      </p:sp>
      <p:sp>
        <p:nvSpPr>
          <p:cNvPr id="1367" name="Google Shape;1367;p128"/>
          <p:cNvSpPr/>
          <p:nvPr>
            <p:ph idx="27" type="pic"/>
          </p:nvPr>
        </p:nvSpPr>
        <p:spPr>
          <a:xfrm>
            <a:off x="7101171" y="2180112"/>
            <a:ext cx="270300" cy="270300"/>
          </a:xfrm>
          <a:prstGeom prst="rect">
            <a:avLst/>
          </a:prstGeom>
          <a:noFill/>
          <a:ln>
            <a:noFill/>
          </a:ln>
        </p:spPr>
      </p:sp>
      <p:sp>
        <p:nvSpPr>
          <p:cNvPr id="1368" name="Google Shape;1368;p128"/>
          <p:cNvSpPr/>
          <p:nvPr>
            <p:ph idx="28" type="pic"/>
          </p:nvPr>
        </p:nvSpPr>
        <p:spPr>
          <a:xfrm>
            <a:off x="3474004" y="3812316"/>
            <a:ext cx="270300" cy="270300"/>
          </a:xfrm>
          <a:prstGeom prst="rect">
            <a:avLst/>
          </a:prstGeom>
          <a:noFill/>
          <a:ln>
            <a:noFill/>
          </a:ln>
        </p:spPr>
      </p:sp>
      <p:sp>
        <p:nvSpPr>
          <p:cNvPr id="1369" name="Google Shape;1369;p128"/>
          <p:cNvSpPr txBox="1"/>
          <p:nvPr/>
        </p:nvSpPr>
        <p:spPr>
          <a:xfrm>
            <a:off x="6043550" y="4713771"/>
            <a:ext cx="2676600" cy="2925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rgbClr val="000000"/>
              </a:buClr>
              <a:buSzPts val="700"/>
              <a:buFont typeface="Arial"/>
              <a:buNone/>
            </a:pPr>
            <a:r>
              <a:rPr b="0" i="0" lang="en" sz="700" u="none" cap="none" strike="noStrike">
                <a:solidFill>
                  <a:srgbClr val="DFE6E8"/>
                </a:solidFill>
                <a:latin typeface="Arial"/>
                <a:ea typeface="Arial"/>
                <a:cs typeface="Arial"/>
                <a:sym typeface="Arial"/>
              </a:rPr>
              <a:t>Copyright © 2023, Collibra. All rights reserved.</a:t>
            </a:r>
            <a:endParaRPr b="0" i="0" sz="1400" u="none" cap="none" strike="noStrike">
              <a:solidFill>
                <a:srgbClr val="DFE6E8"/>
              </a:solidFill>
              <a:latin typeface="Arial"/>
              <a:ea typeface="Arial"/>
              <a:cs typeface="Arial"/>
              <a:sym typeface="Arial"/>
            </a:endParaRPr>
          </a:p>
        </p:txBody>
      </p:sp>
      <p:sp>
        <p:nvSpPr>
          <p:cNvPr id="1370" name="Google Shape;1370;p128"/>
          <p:cNvSpPr txBox="1"/>
          <p:nvPr/>
        </p:nvSpPr>
        <p:spPr>
          <a:xfrm>
            <a:off x="8320058" y="4663221"/>
            <a:ext cx="548700" cy="393600"/>
          </a:xfrm>
          <a:prstGeom prst="rect">
            <a:avLst/>
          </a:prstGeom>
          <a:noFill/>
          <a:ln>
            <a:noFill/>
          </a:ln>
        </p:spPr>
        <p:txBody>
          <a:bodyPr anchorCtr="0" anchor="ctr" bIns="91425" lIns="91425" spcFirstLastPara="1" rIns="91425" wrap="square" tIns="91425">
            <a:normAutofit/>
          </a:bodyPr>
          <a:lstStyle/>
          <a:p>
            <a:pPr indent="0" lvl="0" marL="0" marR="0" rtl="0" algn="r">
              <a:lnSpc>
                <a:spcPct val="100000"/>
              </a:lnSpc>
              <a:spcBef>
                <a:spcPts val="0"/>
              </a:spcBef>
              <a:spcAft>
                <a:spcPts val="0"/>
              </a:spcAft>
              <a:buClr>
                <a:srgbClr val="000000"/>
              </a:buClr>
              <a:buSzPts val="700"/>
              <a:buFont typeface="Arial"/>
              <a:buNone/>
            </a:pPr>
            <a:fld id="{00000000-1234-1234-1234-123412341234}" type="slidenum">
              <a:rPr b="0" i="0" lang="en" sz="700" u="none" cap="none" strike="noStrike">
                <a:solidFill>
                  <a:srgbClr val="DFE6E8"/>
                </a:solidFill>
                <a:latin typeface="Arial"/>
                <a:ea typeface="Arial"/>
                <a:cs typeface="Arial"/>
                <a:sym typeface="Arial"/>
              </a:rPr>
              <a:t>‹#›</a:t>
            </a:fld>
            <a:endParaRPr b="0" i="0" sz="700" u="none" cap="none" strike="noStrike">
              <a:solidFill>
                <a:srgbClr val="DFE6E8"/>
              </a:solidFill>
              <a:latin typeface="Arial"/>
              <a:ea typeface="Arial"/>
              <a:cs typeface="Arial"/>
              <a:sym typeface="Arial"/>
            </a:endParaRPr>
          </a:p>
        </p:txBody>
      </p:sp>
      <p:pic>
        <p:nvPicPr>
          <p:cNvPr id="1371" name="Google Shape;1371;p128"/>
          <p:cNvPicPr preferRelativeResize="0"/>
          <p:nvPr/>
        </p:nvPicPr>
        <p:blipFill rotWithShape="1">
          <a:blip r:embed="rId2">
            <a:alphaModFix/>
          </a:blip>
          <a:srcRect b="0" l="0" r="0" t="0"/>
          <a:stretch/>
        </p:blipFill>
        <p:spPr>
          <a:xfrm>
            <a:off x="292608" y="4809744"/>
            <a:ext cx="956736" cy="225119"/>
          </a:xfrm>
          <a:prstGeom prst="rect">
            <a:avLst/>
          </a:prstGeom>
          <a:noFill/>
          <a:ln>
            <a:noFill/>
          </a:ln>
        </p:spPr>
      </p:pic>
    </p:spTree>
  </p:cSld>
  <p:clrMapOvr>
    <a:masterClrMapping/>
  </p:clrMapOvr>
  <p:extLst>
    <p:ext uri="{DCECCB84-F9BA-43D5-87BE-67443E8EF086}">
      <p15:sldGuideLst>
        <p15:guide id="1" orient="horz" pos="1332">
          <p15:clr>
            <a:srgbClr val="FBAE40"/>
          </p15:clr>
        </p15:guide>
      </p15:sldGuideLst>
    </p:ext>
  </p:extLst>
</p:sldLayout>
</file>

<file path=ppt/slideLayouts/slideLayout1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Icon Layout 1 1 1">
  <p:cSld name="TITLE_AND_BODY_1_1_3_1_2">
    <p:bg>
      <p:bgPr>
        <a:solidFill>
          <a:schemeClr val="lt1"/>
        </a:solidFill>
      </p:bgPr>
    </p:bg>
    <p:spTree>
      <p:nvGrpSpPr>
        <p:cNvPr id="1372" name="Shape 1372"/>
        <p:cNvGrpSpPr/>
        <p:nvPr/>
      </p:nvGrpSpPr>
      <p:grpSpPr>
        <a:xfrm>
          <a:off x="0" y="0"/>
          <a:ext cx="0" cy="0"/>
          <a:chOff x="0" y="0"/>
          <a:chExt cx="0" cy="0"/>
        </a:xfrm>
      </p:grpSpPr>
      <p:sp>
        <p:nvSpPr>
          <p:cNvPr id="1373" name="Google Shape;1373;p129"/>
          <p:cNvSpPr txBox="1"/>
          <p:nvPr>
            <p:ph idx="12" type="sldNum"/>
          </p:nvPr>
        </p:nvSpPr>
        <p:spPr>
          <a:xfrm>
            <a:off x="8320058" y="4663221"/>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1374" name="Google Shape;1374;p129"/>
          <p:cNvSpPr txBox="1"/>
          <p:nvPr/>
        </p:nvSpPr>
        <p:spPr>
          <a:xfrm>
            <a:off x="6043550" y="4713771"/>
            <a:ext cx="2676600" cy="2925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rgbClr val="000000"/>
              </a:buClr>
              <a:buSzPts val="700"/>
              <a:buFont typeface="Arial"/>
              <a:buNone/>
            </a:pPr>
            <a:r>
              <a:rPr b="0" i="0" lang="en" sz="700" u="none" cap="none" strike="noStrike">
                <a:solidFill>
                  <a:schemeClr val="accent4"/>
                </a:solidFill>
                <a:latin typeface="Arial"/>
                <a:ea typeface="Arial"/>
                <a:cs typeface="Arial"/>
                <a:sym typeface="Arial"/>
              </a:rPr>
              <a:t>Copyright © 2024, Collibra. All rights reserved.</a:t>
            </a:r>
            <a:endParaRPr b="0" i="0" sz="1400" u="none" cap="none" strike="noStrike">
              <a:solidFill>
                <a:schemeClr val="accent4"/>
              </a:solidFill>
              <a:latin typeface="Arial"/>
              <a:ea typeface="Arial"/>
              <a:cs typeface="Arial"/>
              <a:sym typeface="Arial"/>
            </a:endParaRPr>
          </a:p>
        </p:txBody>
      </p:sp>
      <p:sp>
        <p:nvSpPr>
          <p:cNvPr id="1375" name="Google Shape;1375;p129"/>
          <p:cNvSpPr txBox="1"/>
          <p:nvPr>
            <p:ph type="title"/>
          </p:nvPr>
        </p:nvSpPr>
        <p:spPr>
          <a:xfrm>
            <a:off x="331125" y="271325"/>
            <a:ext cx="8388900" cy="4383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SzPts val="2800"/>
              <a:buNone/>
              <a:defRPr sz="2800"/>
            </a:lvl1pPr>
            <a:lvl2pPr lvl="1" algn="l">
              <a:lnSpc>
                <a:spcPct val="85000"/>
              </a:lnSpc>
              <a:spcBef>
                <a:spcPts val="0"/>
              </a:spcBef>
              <a:spcAft>
                <a:spcPts val="0"/>
              </a:spcAft>
              <a:buSzPts val="2800"/>
              <a:buNone/>
              <a:defRPr sz="2800"/>
            </a:lvl2pPr>
            <a:lvl3pPr lvl="2" algn="l">
              <a:lnSpc>
                <a:spcPct val="85000"/>
              </a:lnSpc>
              <a:spcBef>
                <a:spcPts val="0"/>
              </a:spcBef>
              <a:spcAft>
                <a:spcPts val="0"/>
              </a:spcAft>
              <a:buSzPts val="2800"/>
              <a:buNone/>
              <a:defRPr sz="2800"/>
            </a:lvl3pPr>
            <a:lvl4pPr lvl="3" algn="l">
              <a:lnSpc>
                <a:spcPct val="85000"/>
              </a:lnSpc>
              <a:spcBef>
                <a:spcPts val="0"/>
              </a:spcBef>
              <a:spcAft>
                <a:spcPts val="0"/>
              </a:spcAft>
              <a:buSzPts val="2800"/>
              <a:buNone/>
              <a:defRPr sz="2800"/>
            </a:lvl4pPr>
            <a:lvl5pPr lvl="4" algn="l">
              <a:lnSpc>
                <a:spcPct val="85000"/>
              </a:lnSpc>
              <a:spcBef>
                <a:spcPts val="0"/>
              </a:spcBef>
              <a:spcAft>
                <a:spcPts val="0"/>
              </a:spcAft>
              <a:buSzPts val="2800"/>
              <a:buNone/>
              <a:defRPr sz="2800"/>
            </a:lvl5pPr>
            <a:lvl6pPr lvl="5" algn="l">
              <a:lnSpc>
                <a:spcPct val="85000"/>
              </a:lnSpc>
              <a:spcBef>
                <a:spcPts val="0"/>
              </a:spcBef>
              <a:spcAft>
                <a:spcPts val="0"/>
              </a:spcAft>
              <a:buSzPts val="2800"/>
              <a:buNone/>
              <a:defRPr sz="2800"/>
            </a:lvl6pPr>
            <a:lvl7pPr lvl="6" algn="l">
              <a:lnSpc>
                <a:spcPct val="85000"/>
              </a:lnSpc>
              <a:spcBef>
                <a:spcPts val="0"/>
              </a:spcBef>
              <a:spcAft>
                <a:spcPts val="0"/>
              </a:spcAft>
              <a:buSzPts val="2800"/>
              <a:buNone/>
              <a:defRPr sz="2800"/>
            </a:lvl7pPr>
            <a:lvl8pPr lvl="7" algn="l">
              <a:lnSpc>
                <a:spcPct val="85000"/>
              </a:lnSpc>
              <a:spcBef>
                <a:spcPts val="0"/>
              </a:spcBef>
              <a:spcAft>
                <a:spcPts val="0"/>
              </a:spcAft>
              <a:buSzPts val="2800"/>
              <a:buNone/>
              <a:defRPr sz="2800"/>
            </a:lvl8pPr>
            <a:lvl9pPr lvl="8" algn="l">
              <a:lnSpc>
                <a:spcPct val="85000"/>
              </a:lnSpc>
              <a:spcBef>
                <a:spcPts val="0"/>
              </a:spcBef>
              <a:spcAft>
                <a:spcPts val="0"/>
              </a:spcAft>
              <a:buSzPts val="2800"/>
              <a:buNone/>
              <a:defRPr sz="2800"/>
            </a:lvl9pPr>
          </a:lstStyle>
          <a:p/>
        </p:txBody>
      </p:sp>
      <p:sp>
        <p:nvSpPr>
          <p:cNvPr id="1376" name="Google Shape;1376;p129"/>
          <p:cNvSpPr/>
          <p:nvPr>
            <p:ph idx="2" type="pic"/>
          </p:nvPr>
        </p:nvSpPr>
        <p:spPr>
          <a:xfrm>
            <a:off x="628575" y="1379375"/>
            <a:ext cx="479700" cy="441900"/>
          </a:xfrm>
          <a:prstGeom prst="rect">
            <a:avLst/>
          </a:prstGeom>
          <a:noFill/>
          <a:ln>
            <a:noFill/>
          </a:ln>
        </p:spPr>
      </p:sp>
      <p:sp>
        <p:nvSpPr>
          <p:cNvPr id="1377" name="Google Shape;1377;p129"/>
          <p:cNvSpPr/>
          <p:nvPr>
            <p:ph idx="3" type="pic"/>
          </p:nvPr>
        </p:nvSpPr>
        <p:spPr>
          <a:xfrm>
            <a:off x="4851775" y="1379375"/>
            <a:ext cx="479700" cy="441900"/>
          </a:xfrm>
          <a:prstGeom prst="rect">
            <a:avLst/>
          </a:prstGeom>
          <a:noFill/>
          <a:ln>
            <a:noFill/>
          </a:ln>
        </p:spPr>
      </p:sp>
      <p:pic>
        <p:nvPicPr>
          <p:cNvPr id="1378" name="Google Shape;1378;p129"/>
          <p:cNvPicPr preferRelativeResize="0"/>
          <p:nvPr/>
        </p:nvPicPr>
        <p:blipFill rotWithShape="1">
          <a:blip r:embed="rId2">
            <a:alphaModFix/>
          </a:blip>
          <a:srcRect b="0" l="0" r="0" t="0"/>
          <a:stretch/>
        </p:blipFill>
        <p:spPr>
          <a:xfrm>
            <a:off x="418435" y="4702257"/>
            <a:ext cx="687372" cy="161733"/>
          </a:xfrm>
          <a:prstGeom prst="rect">
            <a:avLst/>
          </a:prstGeom>
          <a:noFill/>
          <a:ln>
            <a:noFill/>
          </a:ln>
        </p:spPr>
      </p:pic>
    </p:spTree>
  </p:cSld>
  <p:clrMapOvr>
    <a:masterClrMapping/>
  </p:clrMapOvr>
  <p:extLst>
    <p:ext uri="{DCECCB84-F9BA-43D5-87BE-67443E8EF086}">
      <p15:sldGuideLst>
        <p15:guide id="1" pos="216">
          <p15:clr>
            <a:srgbClr val="FA7B17"/>
          </p15:clr>
        </p15:guide>
      </p15:sldGuideLst>
    </p:ext>
  </p:extLst>
</p:sldLayout>
</file>

<file path=ppt/slideLayouts/slideLayout1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3">
  <p:cSld name="OBJECT_4">
    <p:spTree>
      <p:nvGrpSpPr>
        <p:cNvPr id="1379" name="Shape 1379"/>
        <p:cNvGrpSpPr/>
        <p:nvPr/>
      </p:nvGrpSpPr>
      <p:grpSpPr>
        <a:xfrm>
          <a:off x="0" y="0"/>
          <a:ext cx="0" cy="0"/>
          <a:chOff x="0" y="0"/>
          <a:chExt cx="0" cy="0"/>
        </a:xfrm>
      </p:grpSpPr>
      <p:sp>
        <p:nvSpPr>
          <p:cNvPr id="1380" name="Google Shape;1380;p130"/>
          <p:cNvSpPr txBox="1"/>
          <p:nvPr>
            <p:ph type="title"/>
          </p:nvPr>
        </p:nvSpPr>
        <p:spPr>
          <a:xfrm>
            <a:off x="666750" y="620799"/>
            <a:ext cx="3645600" cy="384900"/>
          </a:xfrm>
          <a:prstGeom prst="rect">
            <a:avLst/>
          </a:prstGeom>
          <a:noFill/>
          <a:ln>
            <a:noFill/>
          </a:ln>
        </p:spPr>
        <p:txBody>
          <a:bodyPr anchorCtr="0" anchor="t" bIns="0" lIns="0" spcFirstLastPara="1" rIns="0" wrap="square" tIns="0">
            <a:spAutoFit/>
          </a:bodyPr>
          <a:lstStyle>
            <a:lvl1pPr lvl="0" algn="l">
              <a:lnSpc>
                <a:spcPct val="85000"/>
              </a:lnSpc>
              <a:spcBef>
                <a:spcPts val="0"/>
              </a:spcBef>
              <a:spcAft>
                <a:spcPts val="0"/>
              </a:spcAft>
              <a:buClr>
                <a:srgbClr val="002B40"/>
              </a:buClr>
              <a:buSzPts val="4800"/>
              <a:buNone/>
              <a:defRPr b="1" i="0" sz="2400">
                <a:solidFill>
                  <a:srgbClr val="002B40"/>
                </a:solidFill>
                <a:latin typeface="Arial"/>
                <a:ea typeface="Arial"/>
                <a:cs typeface="Arial"/>
                <a:sym typeface="Arial"/>
              </a:defRPr>
            </a:lvl1pPr>
            <a:lvl2pPr lvl="1" algn="l">
              <a:lnSpc>
                <a:spcPct val="85000"/>
              </a:lnSpc>
              <a:spcBef>
                <a:spcPts val="0"/>
              </a:spcBef>
              <a:spcAft>
                <a:spcPts val="0"/>
              </a:spcAft>
              <a:buSzPts val="4800"/>
              <a:buNone/>
              <a:defRPr/>
            </a:lvl2pPr>
            <a:lvl3pPr lvl="2" algn="l">
              <a:lnSpc>
                <a:spcPct val="85000"/>
              </a:lnSpc>
              <a:spcBef>
                <a:spcPts val="0"/>
              </a:spcBef>
              <a:spcAft>
                <a:spcPts val="0"/>
              </a:spcAft>
              <a:buSzPts val="4800"/>
              <a:buNone/>
              <a:defRPr/>
            </a:lvl3pPr>
            <a:lvl4pPr lvl="3" algn="l">
              <a:lnSpc>
                <a:spcPct val="85000"/>
              </a:lnSpc>
              <a:spcBef>
                <a:spcPts val="0"/>
              </a:spcBef>
              <a:spcAft>
                <a:spcPts val="0"/>
              </a:spcAft>
              <a:buSzPts val="4800"/>
              <a:buNone/>
              <a:defRPr/>
            </a:lvl4pPr>
            <a:lvl5pPr lvl="4" algn="l">
              <a:lnSpc>
                <a:spcPct val="85000"/>
              </a:lnSpc>
              <a:spcBef>
                <a:spcPts val="0"/>
              </a:spcBef>
              <a:spcAft>
                <a:spcPts val="0"/>
              </a:spcAft>
              <a:buSzPts val="4800"/>
              <a:buNone/>
              <a:defRPr/>
            </a:lvl5pPr>
            <a:lvl6pPr lvl="5" algn="l">
              <a:lnSpc>
                <a:spcPct val="85000"/>
              </a:lnSpc>
              <a:spcBef>
                <a:spcPts val="0"/>
              </a:spcBef>
              <a:spcAft>
                <a:spcPts val="0"/>
              </a:spcAft>
              <a:buSzPts val="4800"/>
              <a:buNone/>
              <a:defRPr/>
            </a:lvl6pPr>
            <a:lvl7pPr lvl="6" algn="l">
              <a:lnSpc>
                <a:spcPct val="85000"/>
              </a:lnSpc>
              <a:spcBef>
                <a:spcPts val="0"/>
              </a:spcBef>
              <a:spcAft>
                <a:spcPts val="0"/>
              </a:spcAft>
              <a:buSzPts val="4800"/>
              <a:buNone/>
              <a:defRPr/>
            </a:lvl7pPr>
            <a:lvl8pPr lvl="7" algn="l">
              <a:lnSpc>
                <a:spcPct val="85000"/>
              </a:lnSpc>
              <a:spcBef>
                <a:spcPts val="0"/>
              </a:spcBef>
              <a:spcAft>
                <a:spcPts val="0"/>
              </a:spcAft>
              <a:buSzPts val="4800"/>
              <a:buNone/>
              <a:defRPr/>
            </a:lvl8pPr>
            <a:lvl9pPr lvl="8" algn="l">
              <a:lnSpc>
                <a:spcPct val="85000"/>
              </a:lnSpc>
              <a:spcBef>
                <a:spcPts val="0"/>
              </a:spcBef>
              <a:spcAft>
                <a:spcPts val="0"/>
              </a:spcAft>
              <a:buSzPts val="4800"/>
              <a:buNone/>
              <a:defRPr/>
            </a:lvl9pPr>
          </a:lstStyle>
          <a:p/>
        </p:txBody>
      </p:sp>
      <p:sp>
        <p:nvSpPr>
          <p:cNvPr id="1381" name="Google Shape;1381;p130"/>
          <p:cNvSpPr txBox="1"/>
          <p:nvPr>
            <p:ph idx="1" type="body"/>
          </p:nvPr>
        </p:nvSpPr>
        <p:spPr>
          <a:xfrm>
            <a:off x="582974" y="1788038"/>
            <a:ext cx="7736100" cy="1659300"/>
          </a:xfrm>
          <a:prstGeom prst="rect">
            <a:avLst/>
          </a:prstGeom>
          <a:noFill/>
          <a:ln>
            <a:noFill/>
          </a:ln>
        </p:spPr>
        <p:txBody>
          <a:bodyPr anchorCtr="0" anchor="t" bIns="0" lIns="0" spcFirstLastPara="1" rIns="0" wrap="square" tIns="0">
            <a:spAutoFit/>
          </a:bodyPr>
          <a:lstStyle>
            <a:lvl1pPr indent="-228600" lvl="0" marL="457200" algn="l">
              <a:lnSpc>
                <a:spcPct val="100000"/>
              </a:lnSpc>
              <a:spcBef>
                <a:spcPts val="0"/>
              </a:spcBef>
              <a:spcAft>
                <a:spcPts val="0"/>
              </a:spcAft>
              <a:buSzPts val="1400"/>
              <a:buNone/>
              <a:defRPr b="0" i="0">
                <a:solidFill>
                  <a:schemeClr val="dk1"/>
                </a:solidFill>
              </a:defRPr>
            </a:lvl1pPr>
            <a:lvl2pPr indent="-228600" lvl="1" marL="914400" algn="l">
              <a:lnSpc>
                <a:spcPct val="100000"/>
              </a:lnSpc>
              <a:spcBef>
                <a:spcPts val="0"/>
              </a:spcBef>
              <a:spcAft>
                <a:spcPts val="0"/>
              </a:spcAft>
              <a:buSzPts val="1100"/>
              <a:buNone/>
              <a:defRPr/>
            </a:lvl2pPr>
            <a:lvl3pPr indent="-228600" lvl="2" marL="1371600" algn="l">
              <a:lnSpc>
                <a:spcPct val="100000"/>
              </a:lnSpc>
              <a:spcBef>
                <a:spcPts val="0"/>
              </a:spcBef>
              <a:spcAft>
                <a:spcPts val="0"/>
              </a:spcAft>
              <a:buSzPts val="1200"/>
              <a:buNone/>
              <a:defRPr/>
            </a:lvl3pPr>
            <a:lvl4pPr indent="-228600" lvl="3" marL="1828800" algn="l">
              <a:lnSpc>
                <a:spcPct val="100000"/>
              </a:lnSpc>
              <a:spcBef>
                <a:spcPts val="0"/>
              </a:spcBef>
              <a:spcAft>
                <a:spcPts val="0"/>
              </a:spcAft>
              <a:buSzPts val="1800"/>
              <a:buNone/>
              <a:defRPr/>
            </a:lvl4pPr>
            <a:lvl5pPr indent="-228600" lvl="4" marL="2286000" algn="l">
              <a:lnSpc>
                <a:spcPct val="100000"/>
              </a:lnSpc>
              <a:spcBef>
                <a:spcPts val="0"/>
              </a:spcBef>
              <a:spcAft>
                <a:spcPts val="0"/>
              </a:spcAft>
              <a:buSzPts val="16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200"/>
              <a:buNone/>
              <a:defRPr/>
            </a:lvl7pPr>
            <a:lvl8pPr indent="-228600" lvl="7" marL="3657600" algn="l">
              <a:lnSpc>
                <a:spcPct val="100000"/>
              </a:lnSpc>
              <a:spcBef>
                <a:spcPts val="0"/>
              </a:spcBef>
              <a:spcAft>
                <a:spcPts val="0"/>
              </a:spcAft>
              <a:buSzPts val="1000"/>
              <a:buNone/>
              <a:defRPr/>
            </a:lvl8pPr>
            <a:lvl9pPr indent="-228600" lvl="8" marL="4114800" algn="l">
              <a:lnSpc>
                <a:spcPct val="100000"/>
              </a:lnSpc>
              <a:spcBef>
                <a:spcPts val="0"/>
              </a:spcBef>
              <a:spcAft>
                <a:spcPts val="0"/>
              </a:spcAft>
              <a:buSzPts val="700"/>
              <a:buNone/>
              <a:defRPr/>
            </a:lvl9pPr>
          </a:lstStyle>
          <a:p/>
        </p:txBody>
      </p:sp>
      <p:sp>
        <p:nvSpPr>
          <p:cNvPr id="1382" name="Google Shape;1382;p130"/>
          <p:cNvSpPr txBox="1"/>
          <p:nvPr/>
        </p:nvSpPr>
        <p:spPr>
          <a:xfrm>
            <a:off x="6926580" y="4810639"/>
            <a:ext cx="1643100" cy="221700"/>
          </a:xfrm>
          <a:prstGeom prst="rect">
            <a:avLst/>
          </a:prstGeom>
          <a:no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500"/>
              <a:buFont typeface="Arial"/>
              <a:buNone/>
            </a:pPr>
            <a:r>
              <a:rPr b="0" i="0" lang="en" sz="500" u="none" cap="none" strike="noStrike">
                <a:solidFill>
                  <a:srgbClr val="999999"/>
                </a:solidFill>
                <a:latin typeface="Arial"/>
                <a:ea typeface="Arial"/>
                <a:cs typeface="Arial"/>
                <a:sym typeface="Arial"/>
              </a:rPr>
              <a:t>Copyright © 2024, Collibra. All rights reserved.</a:t>
            </a:r>
            <a:endParaRPr b="0" i="0" sz="1100" u="none" cap="none" strike="noStrike">
              <a:solidFill>
                <a:srgbClr val="999999"/>
              </a:solidFill>
              <a:latin typeface="Arial"/>
              <a:ea typeface="Arial"/>
              <a:cs typeface="Arial"/>
              <a:sym typeface="Arial"/>
            </a:endParaRPr>
          </a:p>
        </p:txBody>
      </p:sp>
      <p:sp>
        <p:nvSpPr>
          <p:cNvPr id="1383" name="Google Shape;1383;p130"/>
          <p:cNvSpPr txBox="1"/>
          <p:nvPr/>
        </p:nvSpPr>
        <p:spPr>
          <a:xfrm>
            <a:off x="8569842" y="4810639"/>
            <a:ext cx="317100" cy="221700"/>
          </a:xfrm>
          <a:prstGeom prst="rect">
            <a:avLst/>
          </a:prstGeom>
          <a:noFill/>
          <a:ln>
            <a:noFill/>
          </a:ln>
        </p:spPr>
        <p:txBody>
          <a:bodyPr anchorCtr="0" anchor="ctr" bIns="34275" lIns="0" spcFirstLastPara="1" rIns="0" wrap="square" tIns="34275">
            <a:noAutofit/>
          </a:bodyPr>
          <a:lstStyle/>
          <a:p>
            <a:pPr indent="0" lvl="0" marL="0" marR="0" rtl="0" algn="ctr">
              <a:lnSpc>
                <a:spcPct val="100000"/>
              </a:lnSpc>
              <a:spcBef>
                <a:spcPts val="0"/>
              </a:spcBef>
              <a:spcAft>
                <a:spcPts val="0"/>
              </a:spcAft>
              <a:buClr>
                <a:srgbClr val="000000"/>
              </a:buClr>
              <a:buSzPts val="500"/>
              <a:buFont typeface="Arial"/>
              <a:buNone/>
            </a:pPr>
            <a:fld id="{00000000-1234-1234-1234-123412341234}" type="slidenum">
              <a:rPr b="0" i="0" lang="en" sz="500" u="none" cap="none" strike="noStrike">
                <a:solidFill>
                  <a:srgbClr val="03755F"/>
                </a:solidFill>
                <a:latin typeface="Arial"/>
                <a:ea typeface="Arial"/>
                <a:cs typeface="Arial"/>
                <a:sym typeface="Arial"/>
              </a:rPr>
              <a:t>‹#›</a:t>
            </a:fld>
            <a:endParaRPr b="0" i="0" sz="500" u="none" cap="none" strike="noStrike">
              <a:solidFill>
                <a:srgbClr val="03755F"/>
              </a:solidFill>
              <a:latin typeface="Arial"/>
              <a:ea typeface="Arial"/>
              <a:cs typeface="Arial"/>
              <a:sym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umns 2">
  <p:cSld name="Columns 2">
    <p:bg>
      <p:bgPr>
        <a:gradFill>
          <a:gsLst>
            <a:gs pos="0">
              <a:srgbClr val="ACDAD2"/>
            </a:gs>
            <a:gs pos="23000">
              <a:srgbClr val="ACDAD2"/>
            </a:gs>
            <a:gs pos="100000">
              <a:srgbClr val="D6EDE7"/>
            </a:gs>
          </a:gsLst>
          <a:lin ang="0" scaled="0"/>
        </a:gradFill>
      </p:bgPr>
    </p:bg>
    <p:spTree>
      <p:nvGrpSpPr>
        <p:cNvPr id="121" name="Shape 121"/>
        <p:cNvGrpSpPr/>
        <p:nvPr/>
      </p:nvGrpSpPr>
      <p:grpSpPr>
        <a:xfrm>
          <a:off x="0" y="0"/>
          <a:ext cx="0" cy="0"/>
          <a:chOff x="0" y="0"/>
          <a:chExt cx="0" cy="0"/>
        </a:xfrm>
      </p:grpSpPr>
      <p:pic>
        <p:nvPicPr>
          <p:cNvPr id="122" name="Google Shape;122;p54"/>
          <p:cNvPicPr preferRelativeResize="0"/>
          <p:nvPr/>
        </p:nvPicPr>
        <p:blipFill rotWithShape="1">
          <a:blip r:embed="rId2">
            <a:alphaModFix/>
          </a:blip>
          <a:srcRect b="26" l="0" r="0" t="29"/>
          <a:stretch/>
        </p:blipFill>
        <p:spPr>
          <a:xfrm>
            <a:off x="0" y="1021"/>
            <a:ext cx="9144003" cy="5142479"/>
          </a:xfrm>
          <a:prstGeom prst="rect">
            <a:avLst/>
          </a:prstGeom>
          <a:noFill/>
          <a:ln>
            <a:noFill/>
          </a:ln>
        </p:spPr>
      </p:pic>
      <p:sp>
        <p:nvSpPr>
          <p:cNvPr id="123" name="Google Shape;123;p54"/>
          <p:cNvSpPr/>
          <p:nvPr>
            <p:ph idx="2" type="pic"/>
          </p:nvPr>
        </p:nvSpPr>
        <p:spPr>
          <a:xfrm>
            <a:off x="306324" y="1228970"/>
            <a:ext cx="529800" cy="531000"/>
          </a:xfrm>
          <a:prstGeom prst="ellipse">
            <a:avLst/>
          </a:prstGeom>
          <a:noFill/>
          <a:ln>
            <a:noFill/>
          </a:ln>
        </p:spPr>
      </p:sp>
      <p:sp>
        <p:nvSpPr>
          <p:cNvPr id="124" name="Google Shape;124;p54"/>
          <p:cNvSpPr txBox="1"/>
          <p:nvPr>
            <p:ph type="title"/>
          </p:nvPr>
        </p:nvSpPr>
        <p:spPr>
          <a:xfrm>
            <a:off x="342901" y="307569"/>
            <a:ext cx="8458200" cy="6675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rgbClr val="002B40"/>
              </a:buClr>
              <a:buSzPts val="1400"/>
              <a:buNone/>
              <a:defRPr>
                <a:solidFill>
                  <a:srgbClr val="002B40"/>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25" name="Google Shape;125;p54"/>
          <p:cNvSpPr txBox="1"/>
          <p:nvPr>
            <p:ph idx="11" type="ftr"/>
          </p:nvPr>
        </p:nvSpPr>
        <p:spPr>
          <a:xfrm>
            <a:off x="1411049" y="4822102"/>
            <a:ext cx="3880500" cy="2217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solidFill>
                  <a:schemeClr val="accent5"/>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26" name="Google Shape;126;p54"/>
          <p:cNvSpPr txBox="1"/>
          <p:nvPr>
            <p:ph idx="1" type="body"/>
          </p:nvPr>
        </p:nvSpPr>
        <p:spPr>
          <a:xfrm>
            <a:off x="342350" y="1836420"/>
            <a:ext cx="3984600" cy="184200"/>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300"/>
              </a:spcBef>
              <a:spcAft>
                <a:spcPts val="0"/>
              </a:spcAft>
              <a:buClr>
                <a:srgbClr val="286EC2"/>
              </a:buClr>
              <a:buSzPts val="1100"/>
              <a:buNone/>
              <a:defRPr b="1" sz="1100">
                <a:solidFill>
                  <a:srgbClr val="286EC2"/>
                </a:solidFill>
              </a:defRPr>
            </a:lvl1pPr>
            <a:lvl2pPr indent="-228600" lvl="1" marL="914400" algn="l">
              <a:lnSpc>
                <a:spcPct val="90000"/>
              </a:lnSpc>
              <a:spcBef>
                <a:spcPts val="300"/>
              </a:spcBef>
              <a:spcAft>
                <a:spcPts val="0"/>
              </a:spcAft>
              <a:buClr>
                <a:schemeClr val="accent6"/>
              </a:buClr>
              <a:buSzPts val="1400"/>
              <a:buNone/>
              <a:defRPr/>
            </a:lvl2pPr>
            <a:lvl3pPr indent="-228600" lvl="2" marL="1371600" algn="l">
              <a:lnSpc>
                <a:spcPct val="140000"/>
              </a:lnSpc>
              <a:spcBef>
                <a:spcPts val="500"/>
              </a:spcBef>
              <a:spcAft>
                <a:spcPts val="0"/>
              </a:spcAft>
              <a:buClr>
                <a:schemeClr val="accent6"/>
              </a:buClr>
              <a:buSzPts val="1400"/>
              <a:buNone/>
              <a:defRPr/>
            </a:lvl3pPr>
            <a:lvl4pPr indent="-228600" lvl="3" marL="1828800" algn="l">
              <a:lnSpc>
                <a:spcPct val="130000"/>
              </a:lnSpc>
              <a:spcBef>
                <a:spcPts val="300"/>
              </a:spcBef>
              <a:spcAft>
                <a:spcPts val="0"/>
              </a:spcAft>
              <a:buClr>
                <a:schemeClr val="lt1"/>
              </a:buClr>
              <a:buSzPts val="1400"/>
              <a:buNone/>
              <a:defRPr/>
            </a:lvl4pPr>
            <a:lvl5pPr indent="-317500" lvl="4" marL="2286000" algn="l">
              <a:lnSpc>
                <a:spcPct val="120000"/>
              </a:lnSpc>
              <a:spcBef>
                <a:spcPts val="300"/>
              </a:spcBef>
              <a:spcAft>
                <a:spcPts val="0"/>
              </a:spcAft>
              <a:buSzPts val="1400"/>
              <a:buChar char="•"/>
              <a:defRPr/>
            </a:lvl5pPr>
            <a:lvl6pPr indent="-317500" lvl="5" marL="2743200" algn="l">
              <a:lnSpc>
                <a:spcPct val="110000"/>
              </a:lnSpc>
              <a:spcBef>
                <a:spcPts val="300"/>
              </a:spcBef>
              <a:spcAft>
                <a:spcPts val="0"/>
              </a:spcAft>
              <a:buSzPts val="1400"/>
              <a:buChar char="–"/>
              <a:defRPr/>
            </a:lvl6pPr>
            <a:lvl7pPr indent="-228600" lvl="6" marL="3200400" algn="l">
              <a:lnSpc>
                <a:spcPct val="80000"/>
              </a:lnSpc>
              <a:spcBef>
                <a:spcPts val="900"/>
              </a:spcBef>
              <a:spcAft>
                <a:spcPts val="0"/>
              </a:spcAft>
              <a:buClr>
                <a:schemeClr val="accent6"/>
              </a:buClr>
              <a:buSzPts val="1400"/>
              <a:buNone/>
              <a:defRPr/>
            </a:lvl7pPr>
            <a:lvl8pPr indent="-228600" lvl="7" marL="3657600" algn="l">
              <a:lnSpc>
                <a:spcPct val="100000"/>
              </a:lnSpc>
              <a:spcBef>
                <a:spcPts val="500"/>
              </a:spcBef>
              <a:spcAft>
                <a:spcPts val="0"/>
              </a:spcAft>
              <a:buClr>
                <a:schemeClr val="accent6"/>
              </a:buClr>
              <a:buSzPts val="1400"/>
              <a:buNone/>
              <a:defRPr/>
            </a:lvl8pPr>
            <a:lvl9pPr indent="-317500" lvl="8" marL="4114800" algn="l">
              <a:lnSpc>
                <a:spcPct val="90000"/>
              </a:lnSpc>
              <a:spcBef>
                <a:spcPts val="400"/>
              </a:spcBef>
              <a:spcAft>
                <a:spcPts val="0"/>
              </a:spcAft>
              <a:buClr>
                <a:schemeClr val="lt1"/>
              </a:buClr>
              <a:buSzPts val="1400"/>
              <a:buChar char="•"/>
              <a:defRPr/>
            </a:lvl9pPr>
          </a:lstStyle>
          <a:p/>
        </p:txBody>
      </p:sp>
      <p:sp>
        <p:nvSpPr>
          <p:cNvPr id="127" name="Google Shape;127;p54"/>
          <p:cNvSpPr txBox="1"/>
          <p:nvPr>
            <p:ph idx="3" type="body"/>
          </p:nvPr>
        </p:nvSpPr>
        <p:spPr>
          <a:xfrm>
            <a:off x="4853939" y="1836420"/>
            <a:ext cx="3964200" cy="184200"/>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300"/>
              </a:spcBef>
              <a:spcAft>
                <a:spcPts val="0"/>
              </a:spcAft>
              <a:buClr>
                <a:srgbClr val="286EC2"/>
              </a:buClr>
              <a:buSzPts val="1100"/>
              <a:buNone/>
              <a:defRPr b="1" sz="1100">
                <a:solidFill>
                  <a:srgbClr val="286EC2"/>
                </a:solidFill>
              </a:defRPr>
            </a:lvl1pPr>
            <a:lvl2pPr indent="-228600" lvl="1" marL="914400" algn="l">
              <a:lnSpc>
                <a:spcPct val="90000"/>
              </a:lnSpc>
              <a:spcBef>
                <a:spcPts val="300"/>
              </a:spcBef>
              <a:spcAft>
                <a:spcPts val="0"/>
              </a:spcAft>
              <a:buClr>
                <a:schemeClr val="accent6"/>
              </a:buClr>
              <a:buSzPts val="1400"/>
              <a:buNone/>
              <a:defRPr/>
            </a:lvl2pPr>
            <a:lvl3pPr indent="-228600" lvl="2" marL="1371600" algn="l">
              <a:lnSpc>
                <a:spcPct val="140000"/>
              </a:lnSpc>
              <a:spcBef>
                <a:spcPts val="500"/>
              </a:spcBef>
              <a:spcAft>
                <a:spcPts val="0"/>
              </a:spcAft>
              <a:buClr>
                <a:schemeClr val="accent6"/>
              </a:buClr>
              <a:buSzPts val="1400"/>
              <a:buNone/>
              <a:defRPr/>
            </a:lvl3pPr>
            <a:lvl4pPr indent="-228600" lvl="3" marL="1828800" algn="l">
              <a:lnSpc>
                <a:spcPct val="130000"/>
              </a:lnSpc>
              <a:spcBef>
                <a:spcPts val="300"/>
              </a:spcBef>
              <a:spcAft>
                <a:spcPts val="0"/>
              </a:spcAft>
              <a:buClr>
                <a:schemeClr val="lt1"/>
              </a:buClr>
              <a:buSzPts val="1400"/>
              <a:buNone/>
              <a:defRPr/>
            </a:lvl4pPr>
            <a:lvl5pPr indent="-317500" lvl="4" marL="2286000" algn="l">
              <a:lnSpc>
                <a:spcPct val="120000"/>
              </a:lnSpc>
              <a:spcBef>
                <a:spcPts val="300"/>
              </a:spcBef>
              <a:spcAft>
                <a:spcPts val="0"/>
              </a:spcAft>
              <a:buSzPts val="1400"/>
              <a:buChar char="•"/>
              <a:defRPr/>
            </a:lvl5pPr>
            <a:lvl6pPr indent="-317500" lvl="5" marL="2743200" algn="l">
              <a:lnSpc>
                <a:spcPct val="110000"/>
              </a:lnSpc>
              <a:spcBef>
                <a:spcPts val="300"/>
              </a:spcBef>
              <a:spcAft>
                <a:spcPts val="0"/>
              </a:spcAft>
              <a:buSzPts val="1400"/>
              <a:buChar char="–"/>
              <a:defRPr/>
            </a:lvl6pPr>
            <a:lvl7pPr indent="-228600" lvl="6" marL="3200400" algn="l">
              <a:lnSpc>
                <a:spcPct val="80000"/>
              </a:lnSpc>
              <a:spcBef>
                <a:spcPts val="900"/>
              </a:spcBef>
              <a:spcAft>
                <a:spcPts val="0"/>
              </a:spcAft>
              <a:buClr>
                <a:schemeClr val="accent6"/>
              </a:buClr>
              <a:buSzPts val="1400"/>
              <a:buNone/>
              <a:defRPr/>
            </a:lvl7pPr>
            <a:lvl8pPr indent="-228600" lvl="7" marL="3657600" algn="l">
              <a:lnSpc>
                <a:spcPct val="100000"/>
              </a:lnSpc>
              <a:spcBef>
                <a:spcPts val="500"/>
              </a:spcBef>
              <a:spcAft>
                <a:spcPts val="0"/>
              </a:spcAft>
              <a:buClr>
                <a:schemeClr val="accent6"/>
              </a:buClr>
              <a:buSzPts val="1400"/>
              <a:buNone/>
              <a:defRPr/>
            </a:lvl8pPr>
            <a:lvl9pPr indent="-317500" lvl="8" marL="4114800" algn="l">
              <a:lnSpc>
                <a:spcPct val="90000"/>
              </a:lnSpc>
              <a:spcBef>
                <a:spcPts val="400"/>
              </a:spcBef>
              <a:spcAft>
                <a:spcPts val="0"/>
              </a:spcAft>
              <a:buClr>
                <a:schemeClr val="lt1"/>
              </a:buClr>
              <a:buSzPts val="1400"/>
              <a:buChar char="•"/>
              <a:defRPr/>
            </a:lvl9pPr>
          </a:lstStyle>
          <a:p/>
        </p:txBody>
      </p:sp>
      <p:sp>
        <p:nvSpPr>
          <p:cNvPr id="128" name="Google Shape;128;p54"/>
          <p:cNvSpPr txBox="1"/>
          <p:nvPr>
            <p:ph idx="4" type="body"/>
          </p:nvPr>
        </p:nvSpPr>
        <p:spPr>
          <a:xfrm>
            <a:off x="342900" y="2087881"/>
            <a:ext cx="3972000" cy="23964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300"/>
              </a:spcBef>
              <a:spcAft>
                <a:spcPts val="0"/>
              </a:spcAft>
              <a:buClr>
                <a:srgbClr val="286EC2"/>
              </a:buClr>
              <a:buSzPts val="1400"/>
              <a:buNone/>
              <a:defRPr>
                <a:solidFill>
                  <a:srgbClr val="286EC2"/>
                </a:solidFill>
              </a:defRPr>
            </a:lvl1pPr>
            <a:lvl2pPr indent="-228600" lvl="1" marL="914400" algn="l">
              <a:lnSpc>
                <a:spcPct val="90000"/>
              </a:lnSpc>
              <a:spcBef>
                <a:spcPts val="300"/>
              </a:spcBef>
              <a:spcAft>
                <a:spcPts val="0"/>
              </a:spcAft>
              <a:buClr>
                <a:schemeClr val="accent6"/>
              </a:buClr>
              <a:buSzPts val="1400"/>
              <a:buNone/>
              <a:defRPr/>
            </a:lvl2pPr>
            <a:lvl3pPr indent="-228600" lvl="2" marL="1371600" algn="l">
              <a:lnSpc>
                <a:spcPct val="140000"/>
              </a:lnSpc>
              <a:spcBef>
                <a:spcPts val="500"/>
              </a:spcBef>
              <a:spcAft>
                <a:spcPts val="0"/>
              </a:spcAft>
              <a:buClr>
                <a:schemeClr val="accent6"/>
              </a:buClr>
              <a:buSzPts val="1400"/>
              <a:buNone/>
              <a:defRPr/>
            </a:lvl3pPr>
            <a:lvl4pPr indent="-228600" lvl="3" marL="1828800" algn="l">
              <a:lnSpc>
                <a:spcPct val="130000"/>
              </a:lnSpc>
              <a:spcBef>
                <a:spcPts val="300"/>
              </a:spcBef>
              <a:spcAft>
                <a:spcPts val="0"/>
              </a:spcAft>
              <a:buClr>
                <a:schemeClr val="lt1"/>
              </a:buClr>
              <a:buSzPts val="1400"/>
              <a:buNone/>
              <a:defRPr/>
            </a:lvl4pPr>
            <a:lvl5pPr indent="-317500" lvl="4" marL="2286000" algn="l">
              <a:lnSpc>
                <a:spcPct val="120000"/>
              </a:lnSpc>
              <a:spcBef>
                <a:spcPts val="300"/>
              </a:spcBef>
              <a:spcAft>
                <a:spcPts val="0"/>
              </a:spcAft>
              <a:buSzPts val="1400"/>
              <a:buChar char="•"/>
              <a:defRPr/>
            </a:lvl5pPr>
            <a:lvl6pPr indent="-317500" lvl="5" marL="2743200" algn="l">
              <a:lnSpc>
                <a:spcPct val="110000"/>
              </a:lnSpc>
              <a:spcBef>
                <a:spcPts val="300"/>
              </a:spcBef>
              <a:spcAft>
                <a:spcPts val="0"/>
              </a:spcAft>
              <a:buSzPts val="1400"/>
              <a:buChar char="–"/>
              <a:defRPr/>
            </a:lvl6pPr>
            <a:lvl7pPr indent="-228600" lvl="6" marL="3200400" algn="l">
              <a:lnSpc>
                <a:spcPct val="80000"/>
              </a:lnSpc>
              <a:spcBef>
                <a:spcPts val="900"/>
              </a:spcBef>
              <a:spcAft>
                <a:spcPts val="0"/>
              </a:spcAft>
              <a:buClr>
                <a:schemeClr val="accent6"/>
              </a:buClr>
              <a:buSzPts val="1400"/>
              <a:buNone/>
              <a:defRPr/>
            </a:lvl7pPr>
            <a:lvl8pPr indent="-228600" lvl="7" marL="3657600" algn="l">
              <a:lnSpc>
                <a:spcPct val="100000"/>
              </a:lnSpc>
              <a:spcBef>
                <a:spcPts val="500"/>
              </a:spcBef>
              <a:spcAft>
                <a:spcPts val="0"/>
              </a:spcAft>
              <a:buClr>
                <a:schemeClr val="accent6"/>
              </a:buClr>
              <a:buSzPts val="1400"/>
              <a:buNone/>
              <a:defRPr/>
            </a:lvl8pPr>
            <a:lvl9pPr indent="-317500" lvl="8" marL="4114800" algn="l">
              <a:lnSpc>
                <a:spcPct val="90000"/>
              </a:lnSpc>
              <a:spcBef>
                <a:spcPts val="400"/>
              </a:spcBef>
              <a:spcAft>
                <a:spcPts val="0"/>
              </a:spcAft>
              <a:buClr>
                <a:schemeClr val="lt1"/>
              </a:buClr>
              <a:buSzPts val="1400"/>
              <a:buChar char="•"/>
              <a:defRPr/>
            </a:lvl9pPr>
          </a:lstStyle>
          <a:p/>
        </p:txBody>
      </p:sp>
      <p:sp>
        <p:nvSpPr>
          <p:cNvPr id="129" name="Google Shape;129;p54"/>
          <p:cNvSpPr txBox="1"/>
          <p:nvPr>
            <p:ph idx="5" type="body"/>
          </p:nvPr>
        </p:nvSpPr>
        <p:spPr>
          <a:xfrm>
            <a:off x="4861560" y="2087881"/>
            <a:ext cx="3939600" cy="23964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300"/>
              </a:spcBef>
              <a:spcAft>
                <a:spcPts val="0"/>
              </a:spcAft>
              <a:buClr>
                <a:srgbClr val="286EC2"/>
              </a:buClr>
              <a:buSzPts val="1400"/>
              <a:buNone/>
              <a:defRPr>
                <a:solidFill>
                  <a:srgbClr val="286EC2"/>
                </a:solidFill>
              </a:defRPr>
            </a:lvl1pPr>
            <a:lvl2pPr indent="-228600" lvl="1" marL="914400" algn="l">
              <a:lnSpc>
                <a:spcPct val="90000"/>
              </a:lnSpc>
              <a:spcBef>
                <a:spcPts val="300"/>
              </a:spcBef>
              <a:spcAft>
                <a:spcPts val="0"/>
              </a:spcAft>
              <a:buClr>
                <a:schemeClr val="accent6"/>
              </a:buClr>
              <a:buSzPts val="1400"/>
              <a:buNone/>
              <a:defRPr/>
            </a:lvl2pPr>
            <a:lvl3pPr indent="-228600" lvl="2" marL="1371600" algn="l">
              <a:lnSpc>
                <a:spcPct val="140000"/>
              </a:lnSpc>
              <a:spcBef>
                <a:spcPts val="500"/>
              </a:spcBef>
              <a:spcAft>
                <a:spcPts val="0"/>
              </a:spcAft>
              <a:buClr>
                <a:schemeClr val="accent6"/>
              </a:buClr>
              <a:buSzPts val="1400"/>
              <a:buNone/>
              <a:defRPr/>
            </a:lvl3pPr>
            <a:lvl4pPr indent="-228600" lvl="3" marL="1828800" algn="l">
              <a:lnSpc>
                <a:spcPct val="130000"/>
              </a:lnSpc>
              <a:spcBef>
                <a:spcPts val="300"/>
              </a:spcBef>
              <a:spcAft>
                <a:spcPts val="0"/>
              </a:spcAft>
              <a:buClr>
                <a:schemeClr val="lt1"/>
              </a:buClr>
              <a:buSzPts val="1400"/>
              <a:buNone/>
              <a:defRPr/>
            </a:lvl4pPr>
            <a:lvl5pPr indent="-317500" lvl="4" marL="2286000" algn="l">
              <a:lnSpc>
                <a:spcPct val="120000"/>
              </a:lnSpc>
              <a:spcBef>
                <a:spcPts val="300"/>
              </a:spcBef>
              <a:spcAft>
                <a:spcPts val="0"/>
              </a:spcAft>
              <a:buSzPts val="1400"/>
              <a:buChar char="•"/>
              <a:defRPr/>
            </a:lvl5pPr>
            <a:lvl6pPr indent="-317500" lvl="5" marL="2743200" algn="l">
              <a:lnSpc>
                <a:spcPct val="110000"/>
              </a:lnSpc>
              <a:spcBef>
                <a:spcPts val="300"/>
              </a:spcBef>
              <a:spcAft>
                <a:spcPts val="0"/>
              </a:spcAft>
              <a:buSzPts val="1400"/>
              <a:buChar char="–"/>
              <a:defRPr/>
            </a:lvl6pPr>
            <a:lvl7pPr indent="-228600" lvl="6" marL="3200400" algn="l">
              <a:lnSpc>
                <a:spcPct val="80000"/>
              </a:lnSpc>
              <a:spcBef>
                <a:spcPts val="900"/>
              </a:spcBef>
              <a:spcAft>
                <a:spcPts val="0"/>
              </a:spcAft>
              <a:buClr>
                <a:schemeClr val="accent6"/>
              </a:buClr>
              <a:buSzPts val="1400"/>
              <a:buNone/>
              <a:defRPr/>
            </a:lvl7pPr>
            <a:lvl8pPr indent="-228600" lvl="7" marL="3657600" algn="l">
              <a:lnSpc>
                <a:spcPct val="100000"/>
              </a:lnSpc>
              <a:spcBef>
                <a:spcPts val="500"/>
              </a:spcBef>
              <a:spcAft>
                <a:spcPts val="0"/>
              </a:spcAft>
              <a:buClr>
                <a:schemeClr val="accent6"/>
              </a:buClr>
              <a:buSzPts val="1400"/>
              <a:buNone/>
              <a:defRPr/>
            </a:lvl8pPr>
            <a:lvl9pPr indent="-317500" lvl="8" marL="4114800" algn="l">
              <a:lnSpc>
                <a:spcPct val="90000"/>
              </a:lnSpc>
              <a:spcBef>
                <a:spcPts val="400"/>
              </a:spcBef>
              <a:spcAft>
                <a:spcPts val="0"/>
              </a:spcAft>
              <a:buClr>
                <a:schemeClr val="lt1"/>
              </a:buClr>
              <a:buSzPts val="1400"/>
              <a:buChar char="•"/>
              <a:defRPr/>
            </a:lvl9pPr>
          </a:lstStyle>
          <a:p/>
        </p:txBody>
      </p:sp>
      <p:sp>
        <p:nvSpPr>
          <p:cNvPr id="130" name="Google Shape;130;p54"/>
          <p:cNvSpPr/>
          <p:nvPr>
            <p:ph idx="6" type="pic"/>
          </p:nvPr>
        </p:nvSpPr>
        <p:spPr>
          <a:xfrm>
            <a:off x="4800600" y="1228970"/>
            <a:ext cx="529800" cy="531000"/>
          </a:xfrm>
          <a:prstGeom prst="ellipse">
            <a:avLst/>
          </a:prstGeom>
          <a:noFill/>
          <a:ln>
            <a:noFill/>
          </a:ln>
        </p:spPr>
      </p:sp>
      <p:sp>
        <p:nvSpPr>
          <p:cNvPr id="131" name="Google Shape;131;p54"/>
          <p:cNvSpPr txBox="1"/>
          <p:nvPr/>
        </p:nvSpPr>
        <p:spPr>
          <a:xfrm>
            <a:off x="6926580" y="4810639"/>
            <a:ext cx="1643100" cy="221700"/>
          </a:xfrm>
          <a:prstGeom prst="rect">
            <a:avLst/>
          </a:prstGeom>
          <a:no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500"/>
              <a:buFont typeface="Arial"/>
              <a:buNone/>
            </a:pPr>
            <a:r>
              <a:rPr b="0" i="0" lang="en" sz="500" u="none" cap="none" strike="noStrike">
                <a:solidFill>
                  <a:schemeClr val="lt1"/>
                </a:solidFill>
                <a:latin typeface="Arial"/>
                <a:ea typeface="Arial"/>
                <a:cs typeface="Arial"/>
                <a:sym typeface="Arial"/>
              </a:rPr>
              <a:t>Copyright © 2024, Collibra. All rights reserved.</a:t>
            </a:r>
            <a:endParaRPr b="0" i="0" sz="1100" u="none" cap="none" strike="noStrike">
              <a:solidFill>
                <a:schemeClr val="lt1"/>
              </a:solidFill>
              <a:latin typeface="Arial"/>
              <a:ea typeface="Arial"/>
              <a:cs typeface="Arial"/>
              <a:sym typeface="Arial"/>
            </a:endParaRPr>
          </a:p>
        </p:txBody>
      </p:sp>
      <p:sp>
        <p:nvSpPr>
          <p:cNvPr id="132" name="Google Shape;132;p54"/>
          <p:cNvSpPr txBox="1"/>
          <p:nvPr/>
        </p:nvSpPr>
        <p:spPr>
          <a:xfrm>
            <a:off x="8569842" y="4810639"/>
            <a:ext cx="317100" cy="221700"/>
          </a:xfrm>
          <a:prstGeom prst="rect">
            <a:avLst/>
          </a:prstGeom>
          <a:noFill/>
          <a:ln>
            <a:noFill/>
          </a:ln>
        </p:spPr>
        <p:txBody>
          <a:bodyPr anchorCtr="0" anchor="ctr" bIns="34275" lIns="0" spcFirstLastPara="1" rIns="0" wrap="square" tIns="34275">
            <a:noAutofit/>
          </a:bodyPr>
          <a:lstStyle/>
          <a:p>
            <a:pPr indent="0" lvl="0" marL="0" marR="0" rtl="0" algn="ctr">
              <a:lnSpc>
                <a:spcPct val="100000"/>
              </a:lnSpc>
              <a:spcBef>
                <a:spcPts val="0"/>
              </a:spcBef>
              <a:spcAft>
                <a:spcPts val="0"/>
              </a:spcAft>
              <a:buClr>
                <a:srgbClr val="000000"/>
              </a:buClr>
              <a:buSzPts val="500"/>
              <a:buFont typeface="Arial"/>
              <a:buNone/>
            </a:pPr>
            <a:fld id="{00000000-1234-1234-1234-123412341234}" type="slidenum">
              <a:rPr b="0" i="0" lang="en" sz="500" u="none" cap="none" strike="noStrike">
                <a:solidFill>
                  <a:schemeClr val="lt1"/>
                </a:solidFill>
                <a:latin typeface="Arial"/>
                <a:ea typeface="Arial"/>
                <a:cs typeface="Arial"/>
                <a:sym typeface="Arial"/>
              </a:rPr>
              <a:t>‹#›</a:t>
            </a:fld>
            <a:endParaRPr b="0" i="0" sz="500" u="none" cap="none" strike="noStrike">
              <a:solidFill>
                <a:schemeClr val="lt1"/>
              </a:solidFill>
              <a:latin typeface="Arial"/>
              <a:ea typeface="Arial"/>
              <a:cs typeface="Arial"/>
              <a:sym typeface="Arial"/>
            </a:endParaRPr>
          </a:p>
        </p:txBody>
      </p:sp>
      <p:sp>
        <p:nvSpPr>
          <p:cNvPr id="133" name="Google Shape;133;p54"/>
          <p:cNvSpPr/>
          <p:nvPr/>
        </p:nvSpPr>
        <p:spPr>
          <a:xfrm>
            <a:off x="296044" y="4810575"/>
            <a:ext cx="1087800" cy="221700"/>
          </a:xfrm>
          <a:prstGeom prst="rect">
            <a:avLst/>
          </a:prstGeom>
          <a:solidFill>
            <a:schemeClr val="lt1"/>
          </a:solidFill>
          <a:ln>
            <a:noFill/>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pic>
        <p:nvPicPr>
          <p:cNvPr id="134" name="Google Shape;134;p54"/>
          <p:cNvPicPr preferRelativeResize="0"/>
          <p:nvPr/>
        </p:nvPicPr>
        <p:blipFill rotWithShape="1">
          <a:blip r:embed="rId3">
            <a:alphaModFix/>
          </a:blip>
          <a:srcRect b="0" l="0" r="0" t="0"/>
          <a:stretch/>
        </p:blipFill>
        <p:spPr>
          <a:xfrm>
            <a:off x="330450" y="4799775"/>
            <a:ext cx="1026073" cy="221625"/>
          </a:xfrm>
          <a:prstGeom prst="rect">
            <a:avLst/>
          </a:prstGeom>
          <a:noFill/>
          <a:ln>
            <a:noFill/>
          </a:ln>
        </p:spPr>
      </p:pic>
    </p:spTree>
  </p:cSld>
  <p:clrMapOvr>
    <a:masterClrMapping/>
  </p:clrMapOvr>
  <p:extLst>
    <p:ext uri="{DCECCB84-F9BA-43D5-87BE-67443E8EF086}">
      <p15:sldGuideLst>
        <p15:guide id="1" orient="horz" pos="1620">
          <p15:clr>
            <a:srgbClr val="FBAE40"/>
          </p15:clr>
        </p15:guide>
      </p15:sldGuideLst>
    </p:ext>
  </p:extLst>
</p:sldLayout>
</file>

<file path=ppt/slideLayouts/slideLayout1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Icon Layout 1 1 2">
  <p:cSld name="TITLE_AND_BODY_1_1_3_2">
    <p:bg>
      <p:bgPr>
        <a:solidFill>
          <a:schemeClr val="lt1"/>
        </a:solidFill>
      </p:bgPr>
    </p:bg>
    <p:spTree>
      <p:nvGrpSpPr>
        <p:cNvPr id="1384" name="Shape 1384"/>
        <p:cNvGrpSpPr/>
        <p:nvPr/>
      </p:nvGrpSpPr>
      <p:grpSpPr>
        <a:xfrm>
          <a:off x="0" y="0"/>
          <a:ext cx="0" cy="0"/>
          <a:chOff x="0" y="0"/>
          <a:chExt cx="0" cy="0"/>
        </a:xfrm>
      </p:grpSpPr>
      <p:pic>
        <p:nvPicPr>
          <p:cNvPr id="1385" name="Google Shape;1385;p131"/>
          <p:cNvPicPr preferRelativeResize="0"/>
          <p:nvPr/>
        </p:nvPicPr>
        <p:blipFill rotWithShape="1">
          <a:blip r:embed="rId2">
            <a:alphaModFix/>
          </a:blip>
          <a:srcRect b="0" l="0" r="0" t="0"/>
          <a:stretch/>
        </p:blipFill>
        <p:spPr>
          <a:xfrm>
            <a:off x="288350" y="4807136"/>
            <a:ext cx="956258" cy="225006"/>
          </a:xfrm>
          <a:prstGeom prst="rect">
            <a:avLst/>
          </a:prstGeom>
          <a:noFill/>
          <a:ln>
            <a:noFill/>
          </a:ln>
        </p:spPr>
      </p:pic>
      <p:sp>
        <p:nvSpPr>
          <p:cNvPr id="1386" name="Google Shape;1386;p131"/>
          <p:cNvSpPr txBox="1"/>
          <p:nvPr>
            <p:ph idx="12" type="sldNum"/>
          </p:nvPr>
        </p:nvSpPr>
        <p:spPr>
          <a:xfrm>
            <a:off x="8320058" y="4663221"/>
            <a:ext cx="548700" cy="393600"/>
          </a:xfrm>
          <a:prstGeom prst="rect">
            <a:avLst/>
          </a:prstGeom>
          <a:noFill/>
          <a:ln>
            <a:noFill/>
          </a:ln>
        </p:spPr>
        <p:txBody>
          <a:bodyPr anchorCtr="0" anchor="ctr" bIns="68575" lIns="68575" spcFirstLastPara="1" rIns="68575" wrap="square" tIns="6857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1387" name="Google Shape;1387;p131"/>
          <p:cNvSpPr txBox="1"/>
          <p:nvPr/>
        </p:nvSpPr>
        <p:spPr>
          <a:xfrm>
            <a:off x="6043550" y="4713771"/>
            <a:ext cx="2676600" cy="2925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rgbClr val="000000"/>
              </a:buClr>
              <a:buSzPts val="700"/>
              <a:buFont typeface="Arial"/>
              <a:buNone/>
            </a:pPr>
            <a:r>
              <a:rPr b="0" i="0" lang="en" sz="700" u="none" cap="none" strike="noStrike">
                <a:solidFill>
                  <a:schemeClr val="accent4"/>
                </a:solidFill>
                <a:latin typeface="Arial"/>
                <a:ea typeface="Arial"/>
                <a:cs typeface="Arial"/>
                <a:sym typeface="Arial"/>
              </a:rPr>
              <a:t>Copyright © 2024, Collibra. All rights reserved.</a:t>
            </a:r>
            <a:endParaRPr b="0" i="0" sz="1400" u="none" cap="none" strike="noStrike">
              <a:solidFill>
                <a:schemeClr val="accent4"/>
              </a:solidFill>
              <a:latin typeface="Arial"/>
              <a:ea typeface="Arial"/>
              <a:cs typeface="Arial"/>
              <a:sym typeface="Arial"/>
            </a:endParaRPr>
          </a:p>
        </p:txBody>
      </p:sp>
      <p:sp>
        <p:nvSpPr>
          <p:cNvPr id="1388" name="Google Shape;1388;p131"/>
          <p:cNvSpPr txBox="1"/>
          <p:nvPr>
            <p:ph type="title"/>
          </p:nvPr>
        </p:nvSpPr>
        <p:spPr>
          <a:xfrm>
            <a:off x="331125" y="271325"/>
            <a:ext cx="8388900" cy="4383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SzPts val="2800"/>
              <a:buNone/>
              <a:defRPr sz="2800"/>
            </a:lvl1pPr>
            <a:lvl2pPr lvl="1" algn="l">
              <a:lnSpc>
                <a:spcPct val="85000"/>
              </a:lnSpc>
              <a:spcBef>
                <a:spcPts val="0"/>
              </a:spcBef>
              <a:spcAft>
                <a:spcPts val="0"/>
              </a:spcAft>
              <a:buSzPts val="2800"/>
              <a:buNone/>
              <a:defRPr sz="2800"/>
            </a:lvl2pPr>
            <a:lvl3pPr lvl="2" algn="l">
              <a:lnSpc>
                <a:spcPct val="85000"/>
              </a:lnSpc>
              <a:spcBef>
                <a:spcPts val="0"/>
              </a:spcBef>
              <a:spcAft>
                <a:spcPts val="0"/>
              </a:spcAft>
              <a:buSzPts val="2800"/>
              <a:buNone/>
              <a:defRPr sz="2800"/>
            </a:lvl3pPr>
            <a:lvl4pPr lvl="3" algn="l">
              <a:lnSpc>
                <a:spcPct val="85000"/>
              </a:lnSpc>
              <a:spcBef>
                <a:spcPts val="0"/>
              </a:spcBef>
              <a:spcAft>
                <a:spcPts val="0"/>
              </a:spcAft>
              <a:buSzPts val="2800"/>
              <a:buNone/>
              <a:defRPr sz="2800"/>
            </a:lvl4pPr>
            <a:lvl5pPr lvl="4" algn="l">
              <a:lnSpc>
                <a:spcPct val="85000"/>
              </a:lnSpc>
              <a:spcBef>
                <a:spcPts val="0"/>
              </a:spcBef>
              <a:spcAft>
                <a:spcPts val="0"/>
              </a:spcAft>
              <a:buSzPts val="2800"/>
              <a:buNone/>
              <a:defRPr sz="2800"/>
            </a:lvl5pPr>
            <a:lvl6pPr lvl="5" algn="l">
              <a:lnSpc>
                <a:spcPct val="85000"/>
              </a:lnSpc>
              <a:spcBef>
                <a:spcPts val="0"/>
              </a:spcBef>
              <a:spcAft>
                <a:spcPts val="0"/>
              </a:spcAft>
              <a:buSzPts val="2800"/>
              <a:buNone/>
              <a:defRPr sz="2800"/>
            </a:lvl6pPr>
            <a:lvl7pPr lvl="6" algn="l">
              <a:lnSpc>
                <a:spcPct val="85000"/>
              </a:lnSpc>
              <a:spcBef>
                <a:spcPts val="0"/>
              </a:spcBef>
              <a:spcAft>
                <a:spcPts val="0"/>
              </a:spcAft>
              <a:buSzPts val="2800"/>
              <a:buNone/>
              <a:defRPr sz="2800"/>
            </a:lvl7pPr>
            <a:lvl8pPr lvl="7" algn="l">
              <a:lnSpc>
                <a:spcPct val="85000"/>
              </a:lnSpc>
              <a:spcBef>
                <a:spcPts val="0"/>
              </a:spcBef>
              <a:spcAft>
                <a:spcPts val="0"/>
              </a:spcAft>
              <a:buSzPts val="2800"/>
              <a:buNone/>
              <a:defRPr sz="2800"/>
            </a:lvl8pPr>
            <a:lvl9pPr lvl="8" algn="l">
              <a:lnSpc>
                <a:spcPct val="85000"/>
              </a:lnSpc>
              <a:spcBef>
                <a:spcPts val="0"/>
              </a:spcBef>
              <a:spcAft>
                <a:spcPts val="0"/>
              </a:spcAft>
              <a:buSzPts val="2800"/>
              <a:buNone/>
              <a:defRPr sz="2800"/>
            </a:lvl9pPr>
          </a:lstStyle>
          <a:p/>
        </p:txBody>
      </p:sp>
      <p:sp>
        <p:nvSpPr>
          <p:cNvPr id="1389" name="Google Shape;1389;p131"/>
          <p:cNvSpPr/>
          <p:nvPr>
            <p:ph idx="2" type="pic"/>
          </p:nvPr>
        </p:nvSpPr>
        <p:spPr>
          <a:xfrm>
            <a:off x="628575" y="1379375"/>
            <a:ext cx="479700" cy="441900"/>
          </a:xfrm>
          <a:prstGeom prst="rect">
            <a:avLst/>
          </a:prstGeom>
          <a:noFill/>
          <a:ln>
            <a:noFill/>
          </a:ln>
        </p:spPr>
      </p:sp>
      <p:sp>
        <p:nvSpPr>
          <p:cNvPr id="1390" name="Google Shape;1390;p131"/>
          <p:cNvSpPr/>
          <p:nvPr>
            <p:ph idx="3" type="pic"/>
          </p:nvPr>
        </p:nvSpPr>
        <p:spPr>
          <a:xfrm>
            <a:off x="4851775" y="1379375"/>
            <a:ext cx="479700" cy="441900"/>
          </a:xfrm>
          <a:prstGeom prst="rect">
            <a:avLst/>
          </a:prstGeom>
          <a:noFill/>
          <a:ln>
            <a:noFill/>
          </a:ln>
        </p:spPr>
      </p:sp>
    </p:spTree>
  </p:cSld>
  <p:clrMapOvr>
    <a:masterClrMapping/>
  </p:clrMapOvr>
  <p:extLst>
    <p:ext uri="{DCECCB84-F9BA-43D5-87BE-67443E8EF086}">
      <p15:sldGuideLst>
        <p15:guide id="1" pos="216">
          <p15:clr>
            <a:srgbClr val="FA7B17"/>
          </p15:clr>
        </p15:guide>
      </p15:sldGuideLst>
    </p:ext>
  </p:extLst>
</p:sldLayout>
</file>

<file path=ppt/slideLayouts/slideLayout1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Basic Content Layout White 1 1 1">
  <p:cSld name="TITLE_AND_BODY_1_3_1_1">
    <p:bg>
      <p:bgPr>
        <a:solidFill>
          <a:schemeClr val="lt1"/>
        </a:solidFill>
      </p:bgPr>
    </p:bg>
    <p:spTree>
      <p:nvGrpSpPr>
        <p:cNvPr id="1391" name="Shape 1391"/>
        <p:cNvGrpSpPr/>
        <p:nvPr/>
      </p:nvGrpSpPr>
      <p:grpSpPr>
        <a:xfrm>
          <a:off x="0" y="0"/>
          <a:ext cx="0" cy="0"/>
          <a:chOff x="0" y="0"/>
          <a:chExt cx="0" cy="0"/>
        </a:xfrm>
      </p:grpSpPr>
      <p:sp>
        <p:nvSpPr>
          <p:cNvPr id="1392" name="Google Shape;1392;p132"/>
          <p:cNvSpPr/>
          <p:nvPr/>
        </p:nvSpPr>
        <p:spPr>
          <a:xfrm>
            <a:off x="-5214" y="0"/>
            <a:ext cx="9149100" cy="5143500"/>
          </a:xfrm>
          <a:prstGeom prst="rect">
            <a:avLst/>
          </a:prstGeom>
          <a:gradFill>
            <a:gsLst>
              <a:gs pos="0">
                <a:srgbClr val="B6D8D1">
                  <a:alpha val="53725"/>
                </a:srgbClr>
              </a:gs>
              <a:gs pos="100000">
                <a:srgbClr val="B6D8D1">
                  <a:alpha val="0"/>
                </a:srgbClr>
              </a:gs>
            </a:gsLst>
            <a:lin ang="2700006" scaled="0"/>
          </a:gradFill>
          <a:ln>
            <a:noFill/>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pic>
        <p:nvPicPr>
          <p:cNvPr id="1393" name="Google Shape;1393;p132"/>
          <p:cNvPicPr preferRelativeResize="0"/>
          <p:nvPr/>
        </p:nvPicPr>
        <p:blipFill rotWithShape="1">
          <a:blip r:embed="rId2">
            <a:alphaModFix/>
          </a:blip>
          <a:srcRect b="0" l="0" r="0" t="0"/>
          <a:stretch/>
        </p:blipFill>
        <p:spPr>
          <a:xfrm>
            <a:off x="288350" y="4807136"/>
            <a:ext cx="956736" cy="225119"/>
          </a:xfrm>
          <a:prstGeom prst="rect">
            <a:avLst/>
          </a:prstGeom>
          <a:noFill/>
          <a:ln>
            <a:noFill/>
          </a:ln>
        </p:spPr>
      </p:pic>
      <p:sp>
        <p:nvSpPr>
          <p:cNvPr id="1394" name="Google Shape;1394;p132"/>
          <p:cNvSpPr txBox="1"/>
          <p:nvPr>
            <p:ph idx="12" type="sldNum"/>
          </p:nvPr>
        </p:nvSpPr>
        <p:spPr>
          <a:xfrm>
            <a:off x="8320058" y="4663221"/>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1395" name="Google Shape;1395;p132"/>
          <p:cNvSpPr txBox="1"/>
          <p:nvPr/>
        </p:nvSpPr>
        <p:spPr>
          <a:xfrm>
            <a:off x="6043550" y="4713771"/>
            <a:ext cx="2676600" cy="2925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rgbClr val="000000"/>
              </a:buClr>
              <a:buSzPts val="700"/>
              <a:buFont typeface="Arial"/>
              <a:buNone/>
            </a:pPr>
            <a:r>
              <a:rPr b="0" i="0" lang="en" sz="700" u="none" cap="none" strike="noStrike">
                <a:solidFill>
                  <a:schemeClr val="accent4"/>
                </a:solidFill>
                <a:latin typeface="Arial"/>
                <a:ea typeface="Arial"/>
                <a:cs typeface="Arial"/>
                <a:sym typeface="Arial"/>
              </a:rPr>
              <a:t>Copyright © 2024, Collibra. All rights reserved.</a:t>
            </a:r>
            <a:endParaRPr b="0" i="0" sz="1400" u="none" cap="none" strike="noStrike">
              <a:solidFill>
                <a:schemeClr val="accent4"/>
              </a:solidFill>
              <a:latin typeface="Arial"/>
              <a:ea typeface="Arial"/>
              <a:cs typeface="Arial"/>
              <a:sym typeface="Arial"/>
            </a:endParaRPr>
          </a:p>
        </p:txBody>
      </p:sp>
    </p:spTree>
  </p:cSld>
  <p:clrMapOvr>
    <a:masterClrMapping/>
  </p:clrMapOvr>
  <p:extLst>
    <p:ext uri="{DCECCB84-F9BA-43D5-87BE-67443E8EF086}">
      <p15:sldGuideLst>
        <p15:guide id="1" pos="209">
          <p15:clr>
            <a:srgbClr val="FA7B17"/>
          </p15:clr>
        </p15:guide>
      </p15:sldGuideLst>
    </p:ext>
  </p:extLst>
</p:sldLayout>
</file>

<file path=ppt/slideLayouts/slideLayout1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Basic Content Layout White 1 2">
  <p:cSld name="TITLE_AND_BODY_1_3_1_2">
    <p:bg>
      <p:bgPr>
        <a:solidFill>
          <a:schemeClr val="lt1"/>
        </a:solidFill>
      </p:bgPr>
    </p:bg>
    <p:spTree>
      <p:nvGrpSpPr>
        <p:cNvPr id="1396" name="Shape 1396"/>
        <p:cNvGrpSpPr/>
        <p:nvPr/>
      </p:nvGrpSpPr>
      <p:grpSpPr>
        <a:xfrm>
          <a:off x="0" y="0"/>
          <a:ext cx="0" cy="0"/>
          <a:chOff x="0" y="0"/>
          <a:chExt cx="0" cy="0"/>
        </a:xfrm>
      </p:grpSpPr>
      <p:sp>
        <p:nvSpPr>
          <p:cNvPr id="1397" name="Google Shape;1397;p133"/>
          <p:cNvSpPr/>
          <p:nvPr/>
        </p:nvSpPr>
        <p:spPr>
          <a:xfrm>
            <a:off x="-5214" y="0"/>
            <a:ext cx="9149100" cy="5143500"/>
          </a:xfrm>
          <a:prstGeom prst="rect">
            <a:avLst/>
          </a:prstGeom>
          <a:gradFill>
            <a:gsLst>
              <a:gs pos="0">
                <a:srgbClr val="B6D8D1">
                  <a:alpha val="53725"/>
                </a:srgbClr>
              </a:gs>
              <a:gs pos="100000">
                <a:srgbClr val="B6D8D1">
                  <a:alpha val="0"/>
                </a:srgbClr>
              </a:gs>
            </a:gsLst>
            <a:lin ang="2700006" scaled="0"/>
          </a:gradFill>
          <a:ln>
            <a:noFill/>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pic>
        <p:nvPicPr>
          <p:cNvPr id="1398" name="Google Shape;1398;p133"/>
          <p:cNvPicPr preferRelativeResize="0"/>
          <p:nvPr/>
        </p:nvPicPr>
        <p:blipFill rotWithShape="1">
          <a:blip r:embed="rId2">
            <a:alphaModFix/>
          </a:blip>
          <a:srcRect b="0" l="0" r="0" t="0"/>
          <a:stretch/>
        </p:blipFill>
        <p:spPr>
          <a:xfrm>
            <a:off x="288350" y="4807136"/>
            <a:ext cx="956736" cy="225119"/>
          </a:xfrm>
          <a:prstGeom prst="rect">
            <a:avLst/>
          </a:prstGeom>
          <a:noFill/>
          <a:ln>
            <a:noFill/>
          </a:ln>
        </p:spPr>
      </p:pic>
      <p:sp>
        <p:nvSpPr>
          <p:cNvPr id="1399" name="Google Shape;1399;p133"/>
          <p:cNvSpPr txBox="1"/>
          <p:nvPr>
            <p:ph idx="12" type="sldNum"/>
          </p:nvPr>
        </p:nvSpPr>
        <p:spPr>
          <a:xfrm>
            <a:off x="8320058" y="4663221"/>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1400" name="Google Shape;1400;p133"/>
          <p:cNvSpPr txBox="1"/>
          <p:nvPr/>
        </p:nvSpPr>
        <p:spPr>
          <a:xfrm>
            <a:off x="6043550" y="4713771"/>
            <a:ext cx="2676600" cy="2925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rgbClr val="000000"/>
              </a:buClr>
              <a:buSzPts val="700"/>
              <a:buFont typeface="Arial"/>
              <a:buNone/>
            </a:pPr>
            <a:r>
              <a:rPr b="0" i="0" lang="en" sz="700" u="none" cap="none" strike="noStrike">
                <a:solidFill>
                  <a:schemeClr val="accent4"/>
                </a:solidFill>
                <a:latin typeface="Arial"/>
                <a:ea typeface="Arial"/>
                <a:cs typeface="Arial"/>
                <a:sym typeface="Arial"/>
              </a:rPr>
              <a:t>Copyright © 2024, Collibra. All rights reserved.</a:t>
            </a:r>
            <a:endParaRPr b="0" i="0" sz="1400" u="none" cap="none" strike="noStrike">
              <a:solidFill>
                <a:schemeClr val="accent4"/>
              </a:solidFill>
              <a:latin typeface="Arial"/>
              <a:ea typeface="Arial"/>
              <a:cs typeface="Arial"/>
              <a:sym typeface="Arial"/>
            </a:endParaRPr>
          </a:p>
        </p:txBody>
      </p:sp>
    </p:spTree>
  </p:cSld>
  <p:clrMapOvr>
    <a:masterClrMapping/>
  </p:clrMapOvr>
  <p:extLst>
    <p:ext uri="{DCECCB84-F9BA-43D5-87BE-67443E8EF086}">
      <p15:sldGuideLst>
        <p15:guide id="1" pos="209">
          <p15:clr>
            <a:srgbClr val="FA7B17"/>
          </p15:clr>
        </p15:guide>
      </p15:sldGuideLst>
    </p:ext>
  </p:extLst>
</p:sldLayout>
</file>

<file path=ppt/slideLayouts/slideLayout1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405" name="Shape 1405"/>
        <p:cNvGrpSpPr/>
        <p:nvPr/>
      </p:nvGrpSpPr>
      <p:grpSpPr>
        <a:xfrm>
          <a:off x="0" y="0"/>
          <a:ext cx="0" cy="0"/>
          <a:chOff x="0" y="0"/>
          <a:chExt cx="0" cy="0"/>
        </a:xfrm>
      </p:grpSpPr>
    </p:spTree>
  </p:cSld>
  <p:clrMapOvr>
    <a:masterClrMapping/>
  </p:clrMapOvr>
</p:sldLayout>
</file>

<file path=ppt/slideLayouts/slideLayout1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Title Layout 2 lighter waffle">
  <p:cSld name="TITLE_1_3">
    <p:bg>
      <p:bgPr>
        <a:gradFill>
          <a:gsLst>
            <a:gs pos="0">
              <a:srgbClr val="006EC2"/>
            </a:gs>
            <a:gs pos="100000">
              <a:srgbClr val="002B40"/>
            </a:gs>
          </a:gsLst>
          <a:lin ang="1800004" scaled="0"/>
        </a:gradFill>
      </p:bgPr>
    </p:bg>
    <p:spTree>
      <p:nvGrpSpPr>
        <p:cNvPr id="1406" name="Shape 1406"/>
        <p:cNvGrpSpPr/>
        <p:nvPr/>
      </p:nvGrpSpPr>
      <p:grpSpPr>
        <a:xfrm>
          <a:off x="0" y="0"/>
          <a:ext cx="0" cy="0"/>
          <a:chOff x="0" y="0"/>
          <a:chExt cx="0" cy="0"/>
        </a:xfrm>
      </p:grpSpPr>
      <p:pic>
        <p:nvPicPr>
          <p:cNvPr id="1407" name="Google Shape;1407;g31245d681e9_0_2862"/>
          <p:cNvPicPr preferRelativeResize="0"/>
          <p:nvPr/>
        </p:nvPicPr>
        <p:blipFill rotWithShape="1">
          <a:blip r:embed="rId2">
            <a:alphaModFix/>
          </a:blip>
          <a:srcRect b="0" l="0" r="0" t="0"/>
          <a:stretch/>
        </p:blipFill>
        <p:spPr>
          <a:xfrm>
            <a:off x="0" y="0"/>
            <a:ext cx="9141704" cy="5142214"/>
          </a:xfrm>
          <a:prstGeom prst="rect">
            <a:avLst/>
          </a:prstGeom>
          <a:noFill/>
          <a:ln>
            <a:noFill/>
          </a:ln>
        </p:spPr>
      </p:pic>
      <p:sp>
        <p:nvSpPr>
          <p:cNvPr id="1408" name="Google Shape;1408;g31245d681e9_0_2862"/>
          <p:cNvSpPr txBox="1"/>
          <p:nvPr>
            <p:ph type="title"/>
          </p:nvPr>
        </p:nvSpPr>
        <p:spPr>
          <a:xfrm>
            <a:off x="387900" y="1816625"/>
            <a:ext cx="8409300" cy="799800"/>
          </a:xfrm>
          <a:prstGeom prst="rect">
            <a:avLst/>
          </a:prstGeom>
          <a:noFill/>
          <a:ln>
            <a:noFill/>
          </a:ln>
        </p:spPr>
        <p:txBody>
          <a:bodyPr anchorCtr="0" anchor="b" bIns="0" lIns="0" spcFirstLastPara="1" rIns="0" wrap="square" tIns="0">
            <a:noAutofit/>
          </a:bodyPr>
          <a:lstStyle>
            <a:lvl1pPr lvl="0" algn="l">
              <a:lnSpc>
                <a:spcPct val="85000"/>
              </a:lnSpc>
              <a:spcBef>
                <a:spcPts val="0"/>
              </a:spcBef>
              <a:spcAft>
                <a:spcPts val="0"/>
              </a:spcAft>
              <a:buClr>
                <a:schemeClr val="lt1"/>
              </a:buClr>
              <a:buSzPts val="4800"/>
              <a:buNone/>
              <a:defRPr b="1" sz="4800">
                <a:solidFill>
                  <a:schemeClr val="lt1"/>
                </a:solidFill>
              </a:defRPr>
            </a:lvl1pPr>
            <a:lvl2pPr lvl="1" algn="l">
              <a:lnSpc>
                <a:spcPct val="85000"/>
              </a:lnSpc>
              <a:spcBef>
                <a:spcPts val="0"/>
              </a:spcBef>
              <a:spcAft>
                <a:spcPts val="0"/>
              </a:spcAft>
              <a:buClr>
                <a:schemeClr val="lt1"/>
              </a:buClr>
              <a:buSzPts val="4800"/>
              <a:buNone/>
              <a:defRPr b="1" sz="4800">
                <a:solidFill>
                  <a:schemeClr val="lt1"/>
                </a:solidFill>
              </a:defRPr>
            </a:lvl2pPr>
            <a:lvl3pPr lvl="2" algn="l">
              <a:lnSpc>
                <a:spcPct val="85000"/>
              </a:lnSpc>
              <a:spcBef>
                <a:spcPts val="0"/>
              </a:spcBef>
              <a:spcAft>
                <a:spcPts val="0"/>
              </a:spcAft>
              <a:buClr>
                <a:schemeClr val="lt1"/>
              </a:buClr>
              <a:buSzPts val="4800"/>
              <a:buNone/>
              <a:defRPr b="1" sz="4800">
                <a:solidFill>
                  <a:schemeClr val="lt1"/>
                </a:solidFill>
              </a:defRPr>
            </a:lvl3pPr>
            <a:lvl4pPr lvl="3" algn="l">
              <a:lnSpc>
                <a:spcPct val="85000"/>
              </a:lnSpc>
              <a:spcBef>
                <a:spcPts val="0"/>
              </a:spcBef>
              <a:spcAft>
                <a:spcPts val="0"/>
              </a:spcAft>
              <a:buClr>
                <a:schemeClr val="lt1"/>
              </a:buClr>
              <a:buSzPts val="4800"/>
              <a:buNone/>
              <a:defRPr b="1" sz="4800">
                <a:solidFill>
                  <a:schemeClr val="lt1"/>
                </a:solidFill>
              </a:defRPr>
            </a:lvl4pPr>
            <a:lvl5pPr lvl="4" algn="l">
              <a:lnSpc>
                <a:spcPct val="85000"/>
              </a:lnSpc>
              <a:spcBef>
                <a:spcPts val="0"/>
              </a:spcBef>
              <a:spcAft>
                <a:spcPts val="0"/>
              </a:spcAft>
              <a:buClr>
                <a:schemeClr val="lt1"/>
              </a:buClr>
              <a:buSzPts val="4800"/>
              <a:buNone/>
              <a:defRPr b="1" sz="4800">
                <a:solidFill>
                  <a:schemeClr val="lt1"/>
                </a:solidFill>
              </a:defRPr>
            </a:lvl5pPr>
            <a:lvl6pPr lvl="5" algn="l">
              <a:lnSpc>
                <a:spcPct val="85000"/>
              </a:lnSpc>
              <a:spcBef>
                <a:spcPts val="0"/>
              </a:spcBef>
              <a:spcAft>
                <a:spcPts val="0"/>
              </a:spcAft>
              <a:buClr>
                <a:schemeClr val="lt1"/>
              </a:buClr>
              <a:buSzPts val="4800"/>
              <a:buNone/>
              <a:defRPr b="1" sz="4800">
                <a:solidFill>
                  <a:schemeClr val="lt1"/>
                </a:solidFill>
              </a:defRPr>
            </a:lvl6pPr>
            <a:lvl7pPr lvl="6" algn="l">
              <a:lnSpc>
                <a:spcPct val="85000"/>
              </a:lnSpc>
              <a:spcBef>
                <a:spcPts val="0"/>
              </a:spcBef>
              <a:spcAft>
                <a:spcPts val="0"/>
              </a:spcAft>
              <a:buClr>
                <a:schemeClr val="lt1"/>
              </a:buClr>
              <a:buSzPts val="4800"/>
              <a:buNone/>
              <a:defRPr b="1" sz="4800">
                <a:solidFill>
                  <a:schemeClr val="lt1"/>
                </a:solidFill>
              </a:defRPr>
            </a:lvl7pPr>
            <a:lvl8pPr lvl="7" algn="l">
              <a:lnSpc>
                <a:spcPct val="85000"/>
              </a:lnSpc>
              <a:spcBef>
                <a:spcPts val="0"/>
              </a:spcBef>
              <a:spcAft>
                <a:spcPts val="0"/>
              </a:spcAft>
              <a:buClr>
                <a:schemeClr val="lt1"/>
              </a:buClr>
              <a:buSzPts val="4800"/>
              <a:buNone/>
              <a:defRPr b="1" sz="4800">
                <a:solidFill>
                  <a:schemeClr val="lt1"/>
                </a:solidFill>
              </a:defRPr>
            </a:lvl8pPr>
            <a:lvl9pPr lvl="8" algn="l">
              <a:lnSpc>
                <a:spcPct val="85000"/>
              </a:lnSpc>
              <a:spcBef>
                <a:spcPts val="0"/>
              </a:spcBef>
              <a:spcAft>
                <a:spcPts val="0"/>
              </a:spcAft>
              <a:buClr>
                <a:schemeClr val="lt1"/>
              </a:buClr>
              <a:buSzPts val="4800"/>
              <a:buNone/>
              <a:defRPr b="1" sz="4800">
                <a:solidFill>
                  <a:schemeClr val="lt1"/>
                </a:solidFill>
              </a:defRPr>
            </a:lvl9pPr>
          </a:lstStyle>
          <a:p/>
        </p:txBody>
      </p:sp>
      <p:sp>
        <p:nvSpPr>
          <p:cNvPr id="1409" name="Google Shape;1409;g31245d681e9_0_2862"/>
          <p:cNvSpPr txBox="1"/>
          <p:nvPr>
            <p:ph idx="1" type="subTitle"/>
          </p:nvPr>
        </p:nvSpPr>
        <p:spPr>
          <a:xfrm>
            <a:off x="387900" y="2721100"/>
            <a:ext cx="8196900" cy="2964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rgbClr val="B6D8D1"/>
              </a:buClr>
              <a:buSzPts val="1400"/>
              <a:buNone/>
              <a:defRPr>
                <a:solidFill>
                  <a:srgbClr val="B6D8D1"/>
                </a:solidFill>
              </a:defRPr>
            </a:lvl1pPr>
            <a:lvl2pPr lvl="1" algn="l">
              <a:lnSpc>
                <a:spcPct val="100000"/>
              </a:lnSpc>
              <a:spcBef>
                <a:spcPts val="0"/>
              </a:spcBef>
              <a:spcAft>
                <a:spcPts val="0"/>
              </a:spcAft>
              <a:buClr>
                <a:srgbClr val="B6D8D1"/>
              </a:buClr>
              <a:buSzPts val="1100"/>
              <a:buNone/>
              <a:defRPr>
                <a:solidFill>
                  <a:srgbClr val="B6D8D1"/>
                </a:solidFill>
              </a:defRPr>
            </a:lvl2pPr>
            <a:lvl3pPr lvl="2" algn="l">
              <a:lnSpc>
                <a:spcPct val="100000"/>
              </a:lnSpc>
              <a:spcBef>
                <a:spcPts val="0"/>
              </a:spcBef>
              <a:spcAft>
                <a:spcPts val="0"/>
              </a:spcAft>
              <a:buClr>
                <a:srgbClr val="B6D8D1"/>
              </a:buClr>
              <a:buSzPts val="1200"/>
              <a:buNone/>
              <a:defRPr>
                <a:solidFill>
                  <a:srgbClr val="B6D8D1"/>
                </a:solidFill>
              </a:defRPr>
            </a:lvl3pPr>
            <a:lvl4pPr lvl="3" algn="l">
              <a:lnSpc>
                <a:spcPct val="100000"/>
              </a:lnSpc>
              <a:spcBef>
                <a:spcPts val="0"/>
              </a:spcBef>
              <a:spcAft>
                <a:spcPts val="0"/>
              </a:spcAft>
              <a:buClr>
                <a:srgbClr val="B6D8D1"/>
              </a:buClr>
              <a:buSzPts val="1800"/>
              <a:buNone/>
              <a:defRPr>
                <a:solidFill>
                  <a:srgbClr val="B6D8D1"/>
                </a:solidFill>
              </a:defRPr>
            </a:lvl4pPr>
            <a:lvl5pPr lvl="4" algn="l">
              <a:lnSpc>
                <a:spcPct val="100000"/>
              </a:lnSpc>
              <a:spcBef>
                <a:spcPts val="0"/>
              </a:spcBef>
              <a:spcAft>
                <a:spcPts val="0"/>
              </a:spcAft>
              <a:buClr>
                <a:srgbClr val="B6D8D1"/>
              </a:buClr>
              <a:buSzPts val="1600"/>
              <a:buNone/>
              <a:defRPr>
                <a:solidFill>
                  <a:srgbClr val="B6D8D1"/>
                </a:solidFill>
              </a:defRPr>
            </a:lvl5pPr>
            <a:lvl6pPr lvl="5" algn="l">
              <a:lnSpc>
                <a:spcPct val="100000"/>
              </a:lnSpc>
              <a:spcBef>
                <a:spcPts val="0"/>
              </a:spcBef>
              <a:spcAft>
                <a:spcPts val="0"/>
              </a:spcAft>
              <a:buClr>
                <a:srgbClr val="B6D8D1"/>
              </a:buClr>
              <a:buSzPts val="1400"/>
              <a:buNone/>
              <a:defRPr>
                <a:solidFill>
                  <a:srgbClr val="B6D8D1"/>
                </a:solidFill>
              </a:defRPr>
            </a:lvl6pPr>
            <a:lvl7pPr lvl="6" algn="l">
              <a:lnSpc>
                <a:spcPct val="100000"/>
              </a:lnSpc>
              <a:spcBef>
                <a:spcPts val="0"/>
              </a:spcBef>
              <a:spcAft>
                <a:spcPts val="0"/>
              </a:spcAft>
              <a:buClr>
                <a:srgbClr val="B6D8D1"/>
              </a:buClr>
              <a:buSzPts val="1200"/>
              <a:buNone/>
              <a:defRPr>
                <a:solidFill>
                  <a:srgbClr val="B6D8D1"/>
                </a:solidFill>
              </a:defRPr>
            </a:lvl7pPr>
            <a:lvl8pPr lvl="7" algn="l">
              <a:lnSpc>
                <a:spcPct val="100000"/>
              </a:lnSpc>
              <a:spcBef>
                <a:spcPts val="0"/>
              </a:spcBef>
              <a:spcAft>
                <a:spcPts val="0"/>
              </a:spcAft>
              <a:buClr>
                <a:srgbClr val="B6D8D1"/>
              </a:buClr>
              <a:buSzPts val="1000"/>
              <a:buNone/>
              <a:defRPr>
                <a:solidFill>
                  <a:srgbClr val="B6D8D1"/>
                </a:solidFill>
              </a:defRPr>
            </a:lvl8pPr>
            <a:lvl9pPr lvl="8" algn="l">
              <a:lnSpc>
                <a:spcPct val="100000"/>
              </a:lnSpc>
              <a:spcBef>
                <a:spcPts val="0"/>
              </a:spcBef>
              <a:spcAft>
                <a:spcPts val="0"/>
              </a:spcAft>
              <a:buClr>
                <a:srgbClr val="B6D8D1"/>
              </a:buClr>
              <a:buSzPts val="700"/>
              <a:buNone/>
              <a:defRPr>
                <a:solidFill>
                  <a:srgbClr val="B6D8D1"/>
                </a:solidFill>
              </a:defRPr>
            </a:lvl9pPr>
          </a:lstStyle>
          <a:p/>
        </p:txBody>
      </p:sp>
      <p:sp>
        <p:nvSpPr>
          <p:cNvPr id="1410" name="Google Shape;1410;g31245d681e9_0_2862"/>
          <p:cNvSpPr txBox="1"/>
          <p:nvPr>
            <p:ph idx="2" type="body"/>
          </p:nvPr>
        </p:nvSpPr>
        <p:spPr>
          <a:xfrm>
            <a:off x="387900" y="3536825"/>
            <a:ext cx="2809800" cy="1029600"/>
          </a:xfrm>
          <a:prstGeom prst="rect">
            <a:avLst/>
          </a:prstGeom>
          <a:noFill/>
          <a:ln>
            <a:noFill/>
          </a:ln>
        </p:spPr>
        <p:txBody>
          <a:bodyPr anchorCtr="0" anchor="t" bIns="0" lIns="0" spcFirstLastPara="1" rIns="0" wrap="square" tIns="0">
            <a:noAutofit/>
          </a:bodyPr>
          <a:lstStyle>
            <a:lvl1pPr indent="-317500" lvl="0" marL="457200" algn="l">
              <a:lnSpc>
                <a:spcPct val="100000"/>
              </a:lnSpc>
              <a:spcBef>
                <a:spcPts val="0"/>
              </a:spcBef>
              <a:spcAft>
                <a:spcPts val="0"/>
              </a:spcAft>
              <a:buClr>
                <a:schemeClr val="lt1"/>
              </a:buClr>
              <a:buSzPts val="1400"/>
              <a:buChar char="●"/>
              <a:defRPr>
                <a:solidFill>
                  <a:schemeClr val="lt1"/>
                </a:solidFill>
              </a:defRPr>
            </a:lvl1pPr>
            <a:lvl2pPr indent="-298450" lvl="1" marL="914400" algn="l">
              <a:lnSpc>
                <a:spcPct val="100000"/>
              </a:lnSpc>
              <a:spcBef>
                <a:spcPts val="0"/>
              </a:spcBef>
              <a:spcAft>
                <a:spcPts val="0"/>
              </a:spcAft>
              <a:buClr>
                <a:srgbClr val="B6D8D1"/>
              </a:buClr>
              <a:buSzPts val="1100"/>
              <a:buChar char="○"/>
              <a:defRPr>
                <a:solidFill>
                  <a:srgbClr val="B6D8D1"/>
                </a:solidFill>
              </a:defRPr>
            </a:lvl2pPr>
            <a:lvl3pPr indent="-304800" lvl="2" marL="1371600" algn="l">
              <a:lnSpc>
                <a:spcPct val="100000"/>
              </a:lnSpc>
              <a:spcBef>
                <a:spcPts val="0"/>
              </a:spcBef>
              <a:spcAft>
                <a:spcPts val="0"/>
              </a:spcAft>
              <a:buClr>
                <a:srgbClr val="B6D8D1"/>
              </a:buClr>
              <a:buSzPts val="1200"/>
              <a:buChar char="■"/>
              <a:defRPr>
                <a:solidFill>
                  <a:srgbClr val="B6D8D1"/>
                </a:solidFill>
              </a:defRPr>
            </a:lvl3pPr>
            <a:lvl4pPr indent="-342900" lvl="3" marL="1828800" algn="l">
              <a:lnSpc>
                <a:spcPct val="100000"/>
              </a:lnSpc>
              <a:spcBef>
                <a:spcPts val="0"/>
              </a:spcBef>
              <a:spcAft>
                <a:spcPts val="0"/>
              </a:spcAft>
              <a:buClr>
                <a:srgbClr val="B6D8D1"/>
              </a:buClr>
              <a:buSzPts val="1800"/>
              <a:buChar char="●"/>
              <a:defRPr>
                <a:solidFill>
                  <a:srgbClr val="B6D8D1"/>
                </a:solidFill>
              </a:defRPr>
            </a:lvl4pPr>
            <a:lvl5pPr indent="-330200" lvl="4" marL="2286000" algn="l">
              <a:lnSpc>
                <a:spcPct val="100000"/>
              </a:lnSpc>
              <a:spcBef>
                <a:spcPts val="0"/>
              </a:spcBef>
              <a:spcAft>
                <a:spcPts val="0"/>
              </a:spcAft>
              <a:buClr>
                <a:srgbClr val="B6D8D1"/>
              </a:buClr>
              <a:buSzPts val="1600"/>
              <a:buChar char="○"/>
              <a:defRPr>
                <a:solidFill>
                  <a:srgbClr val="B6D8D1"/>
                </a:solidFill>
              </a:defRPr>
            </a:lvl5pPr>
            <a:lvl6pPr indent="-317500" lvl="5" marL="2743200" algn="l">
              <a:lnSpc>
                <a:spcPct val="100000"/>
              </a:lnSpc>
              <a:spcBef>
                <a:spcPts val="0"/>
              </a:spcBef>
              <a:spcAft>
                <a:spcPts val="0"/>
              </a:spcAft>
              <a:buClr>
                <a:srgbClr val="B6D8D1"/>
              </a:buClr>
              <a:buSzPts val="1400"/>
              <a:buChar char="■"/>
              <a:defRPr>
                <a:solidFill>
                  <a:srgbClr val="B6D8D1"/>
                </a:solidFill>
              </a:defRPr>
            </a:lvl6pPr>
            <a:lvl7pPr indent="-304800" lvl="6" marL="3200400" algn="l">
              <a:lnSpc>
                <a:spcPct val="100000"/>
              </a:lnSpc>
              <a:spcBef>
                <a:spcPts val="0"/>
              </a:spcBef>
              <a:spcAft>
                <a:spcPts val="0"/>
              </a:spcAft>
              <a:buClr>
                <a:srgbClr val="B6D8D1"/>
              </a:buClr>
              <a:buSzPts val="1200"/>
              <a:buChar char="●"/>
              <a:defRPr>
                <a:solidFill>
                  <a:srgbClr val="B6D8D1"/>
                </a:solidFill>
              </a:defRPr>
            </a:lvl7pPr>
            <a:lvl8pPr indent="-292100" lvl="7" marL="3657600" algn="l">
              <a:lnSpc>
                <a:spcPct val="100000"/>
              </a:lnSpc>
              <a:spcBef>
                <a:spcPts val="0"/>
              </a:spcBef>
              <a:spcAft>
                <a:spcPts val="0"/>
              </a:spcAft>
              <a:buClr>
                <a:srgbClr val="B6D8D1"/>
              </a:buClr>
              <a:buSzPts val="1000"/>
              <a:buChar char="○"/>
              <a:defRPr>
                <a:solidFill>
                  <a:srgbClr val="B6D8D1"/>
                </a:solidFill>
              </a:defRPr>
            </a:lvl8pPr>
            <a:lvl9pPr indent="-273050" lvl="8" marL="4114800" algn="l">
              <a:lnSpc>
                <a:spcPct val="100000"/>
              </a:lnSpc>
              <a:spcBef>
                <a:spcPts val="0"/>
              </a:spcBef>
              <a:spcAft>
                <a:spcPts val="0"/>
              </a:spcAft>
              <a:buClr>
                <a:srgbClr val="B6D8D1"/>
              </a:buClr>
              <a:buSzPts val="700"/>
              <a:buChar char="■"/>
              <a:defRPr>
                <a:solidFill>
                  <a:srgbClr val="B6D8D1"/>
                </a:solidFill>
              </a:defRPr>
            </a:lvl9pPr>
          </a:lstStyle>
          <a:p/>
        </p:txBody>
      </p:sp>
    </p:spTree>
  </p:cSld>
  <p:clrMapOvr>
    <a:masterClrMapping/>
  </p:clrMapOvr>
</p:sldLayout>
</file>

<file path=ppt/slideLayouts/slideLayout1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Title Layout white">
  <p:cSld name="TITLE_1_2">
    <p:bg>
      <p:bgPr>
        <a:solidFill>
          <a:schemeClr val="lt1"/>
        </a:solidFill>
      </p:bgPr>
    </p:bg>
    <p:spTree>
      <p:nvGrpSpPr>
        <p:cNvPr id="1411" name="Shape 1411"/>
        <p:cNvGrpSpPr/>
        <p:nvPr/>
      </p:nvGrpSpPr>
      <p:grpSpPr>
        <a:xfrm>
          <a:off x="0" y="0"/>
          <a:ext cx="0" cy="0"/>
          <a:chOff x="0" y="0"/>
          <a:chExt cx="0" cy="0"/>
        </a:xfrm>
      </p:grpSpPr>
      <p:pic>
        <p:nvPicPr>
          <p:cNvPr id="1412" name="Google Shape;1412;g31245d681e9_0_2867"/>
          <p:cNvPicPr preferRelativeResize="0"/>
          <p:nvPr/>
        </p:nvPicPr>
        <p:blipFill rotWithShape="1">
          <a:blip r:embed="rId2">
            <a:alphaModFix/>
          </a:blip>
          <a:srcRect b="0" l="0" r="0" t="0"/>
          <a:stretch/>
        </p:blipFill>
        <p:spPr>
          <a:xfrm>
            <a:off x="-2279" y="2"/>
            <a:ext cx="9143987" cy="5143501"/>
          </a:xfrm>
          <a:prstGeom prst="rect">
            <a:avLst/>
          </a:prstGeom>
          <a:noFill/>
          <a:ln>
            <a:noFill/>
          </a:ln>
        </p:spPr>
      </p:pic>
      <p:sp>
        <p:nvSpPr>
          <p:cNvPr id="1413" name="Google Shape;1413;g31245d681e9_0_2867"/>
          <p:cNvSpPr txBox="1"/>
          <p:nvPr>
            <p:ph type="title"/>
          </p:nvPr>
        </p:nvSpPr>
        <p:spPr>
          <a:xfrm>
            <a:off x="387900" y="1816625"/>
            <a:ext cx="8409300" cy="799800"/>
          </a:xfrm>
          <a:prstGeom prst="rect">
            <a:avLst/>
          </a:prstGeom>
          <a:noFill/>
          <a:ln>
            <a:noFill/>
          </a:ln>
        </p:spPr>
        <p:txBody>
          <a:bodyPr anchorCtr="0" anchor="b" bIns="0" lIns="0" spcFirstLastPara="1" rIns="0" wrap="square" tIns="0">
            <a:noAutofit/>
          </a:bodyPr>
          <a:lstStyle>
            <a:lvl1pPr lvl="0" algn="l">
              <a:lnSpc>
                <a:spcPct val="85000"/>
              </a:lnSpc>
              <a:spcBef>
                <a:spcPts val="0"/>
              </a:spcBef>
              <a:spcAft>
                <a:spcPts val="0"/>
              </a:spcAft>
              <a:buClr>
                <a:schemeClr val="accent1"/>
              </a:buClr>
              <a:buSzPts val="4800"/>
              <a:buNone/>
              <a:defRPr b="1" sz="4800">
                <a:solidFill>
                  <a:schemeClr val="accent1"/>
                </a:solidFill>
              </a:defRPr>
            </a:lvl1pPr>
            <a:lvl2pPr lvl="1" algn="l">
              <a:lnSpc>
                <a:spcPct val="85000"/>
              </a:lnSpc>
              <a:spcBef>
                <a:spcPts val="0"/>
              </a:spcBef>
              <a:spcAft>
                <a:spcPts val="0"/>
              </a:spcAft>
              <a:buClr>
                <a:schemeClr val="lt1"/>
              </a:buClr>
              <a:buSzPts val="4800"/>
              <a:buNone/>
              <a:defRPr b="1" sz="4800">
                <a:solidFill>
                  <a:schemeClr val="lt1"/>
                </a:solidFill>
              </a:defRPr>
            </a:lvl2pPr>
            <a:lvl3pPr lvl="2" algn="l">
              <a:lnSpc>
                <a:spcPct val="85000"/>
              </a:lnSpc>
              <a:spcBef>
                <a:spcPts val="0"/>
              </a:spcBef>
              <a:spcAft>
                <a:spcPts val="0"/>
              </a:spcAft>
              <a:buClr>
                <a:schemeClr val="lt1"/>
              </a:buClr>
              <a:buSzPts val="4800"/>
              <a:buNone/>
              <a:defRPr b="1" sz="4800">
                <a:solidFill>
                  <a:schemeClr val="lt1"/>
                </a:solidFill>
              </a:defRPr>
            </a:lvl3pPr>
            <a:lvl4pPr lvl="3" algn="l">
              <a:lnSpc>
                <a:spcPct val="85000"/>
              </a:lnSpc>
              <a:spcBef>
                <a:spcPts val="0"/>
              </a:spcBef>
              <a:spcAft>
                <a:spcPts val="0"/>
              </a:spcAft>
              <a:buClr>
                <a:schemeClr val="lt1"/>
              </a:buClr>
              <a:buSzPts val="4800"/>
              <a:buNone/>
              <a:defRPr b="1" sz="4800">
                <a:solidFill>
                  <a:schemeClr val="lt1"/>
                </a:solidFill>
              </a:defRPr>
            </a:lvl4pPr>
            <a:lvl5pPr lvl="4" algn="l">
              <a:lnSpc>
                <a:spcPct val="85000"/>
              </a:lnSpc>
              <a:spcBef>
                <a:spcPts val="0"/>
              </a:spcBef>
              <a:spcAft>
                <a:spcPts val="0"/>
              </a:spcAft>
              <a:buClr>
                <a:schemeClr val="lt1"/>
              </a:buClr>
              <a:buSzPts val="4800"/>
              <a:buNone/>
              <a:defRPr b="1" sz="4800">
                <a:solidFill>
                  <a:schemeClr val="lt1"/>
                </a:solidFill>
              </a:defRPr>
            </a:lvl5pPr>
            <a:lvl6pPr lvl="5" algn="l">
              <a:lnSpc>
                <a:spcPct val="85000"/>
              </a:lnSpc>
              <a:spcBef>
                <a:spcPts val="0"/>
              </a:spcBef>
              <a:spcAft>
                <a:spcPts val="0"/>
              </a:spcAft>
              <a:buClr>
                <a:schemeClr val="lt1"/>
              </a:buClr>
              <a:buSzPts val="4800"/>
              <a:buNone/>
              <a:defRPr b="1" sz="4800">
                <a:solidFill>
                  <a:schemeClr val="lt1"/>
                </a:solidFill>
              </a:defRPr>
            </a:lvl6pPr>
            <a:lvl7pPr lvl="6" algn="l">
              <a:lnSpc>
                <a:spcPct val="85000"/>
              </a:lnSpc>
              <a:spcBef>
                <a:spcPts val="0"/>
              </a:spcBef>
              <a:spcAft>
                <a:spcPts val="0"/>
              </a:spcAft>
              <a:buClr>
                <a:schemeClr val="lt1"/>
              </a:buClr>
              <a:buSzPts val="4800"/>
              <a:buNone/>
              <a:defRPr b="1" sz="4800">
                <a:solidFill>
                  <a:schemeClr val="lt1"/>
                </a:solidFill>
              </a:defRPr>
            </a:lvl7pPr>
            <a:lvl8pPr lvl="7" algn="l">
              <a:lnSpc>
                <a:spcPct val="85000"/>
              </a:lnSpc>
              <a:spcBef>
                <a:spcPts val="0"/>
              </a:spcBef>
              <a:spcAft>
                <a:spcPts val="0"/>
              </a:spcAft>
              <a:buClr>
                <a:schemeClr val="lt1"/>
              </a:buClr>
              <a:buSzPts val="4800"/>
              <a:buNone/>
              <a:defRPr b="1" sz="4800">
                <a:solidFill>
                  <a:schemeClr val="lt1"/>
                </a:solidFill>
              </a:defRPr>
            </a:lvl8pPr>
            <a:lvl9pPr lvl="8" algn="l">
              <a:lnSpc>
                <a:spcPct val="85000"/>
              </a:lnSpc>
              <a:spcBef>
                <a:spcPts val="0"/>
              </a:spcBef>
              <a:spcAft>
                <a:spcPts val="0"/>
              </a:spcAft>
              <a:buClr>
                <a:schemeClr val="lt1"/>
              </a:buClr>
              <a:buSzPts val="4800"/>
              <a:buNone/>
              <a:defRPr b="1" sz="4800">
                <a:solidFill>
                  <a:schemeClr val="lt1"/>
                </a:solidFill>
              </a:defRPr>
            </a:lvl9pPr>
          </a:lstStyle>
          <a:p/>
        </p:txBody>
      </p:sp>
      <p:sp>
        <p:nvSpPr>
          <p:cNvPr id="1414" name="Google Shape;1414;g31245d681e9_0_2867"/>
          <p:cNvSpPr txBox="1"/>
          <p:nvPr>
            <p:ph idx="1" type="subTitle"/>
          </p:nvPr>
        </p:nvSpPr>
        <p:spPr>
          <a:xfrm>
            <a:off x="387900" y="2721100"/>
            <a:ext cx="8196900" cy="2964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accent2"/>
              </a:buClr>
              <a:buSzPts val="1400"/>
              <a:buNone/>
              <a:defRPr>
                <a:solidFill>
                  <a:schemeClr val="accent2"/>
                </a:solidFill>
              </a:defRPr>
            </a:lvl1pPr>
            <a:lvl2pPr lvl="1" algn="l">
              <a:lnSpc>
                <a:spcPct val="100000"/>
              </a:lnSpc>
              <a:spcBef>
                <a:spcPts val="0"/>
              </a:spcBef>
              <a:spcAft>
                <a:spcPts val="0"/>
              </a:spcAft>
              <a:buClr>
                <a:srgbClr val="B6D8D1"/>
              </a:buClr>
              <a:buSzPts val="1100"/>
              <a:buNone/>
              <a:defRPr>
                <a:solidFill>
                  <a:srgbClr val="B6D8D1"/>
                </a:solidFill>
              </a:defRPr>
            </a:lvl2pPr>
            <a:lvl3pPr lvl="2" algn="l">
              <a:lnSpc>
                <a:spcPct val="100000"/>
              </a:lnSpc>
              <a:spcBef>
                <a:spcPts val="0"/>
              </a:spcBef>
              <a:spcAft>
                <a:spcPts val="0"/>
              </a:spcAft>
              <a:buClr>
                <a:srgbClr val="B6D8D1"/>
              </a:buClr>
              <a:buSzPts val="1200"/>
              <a:buNone/>
              <a:defRPr>
                <a:solidFill>
                  <a:srgbClr val="B6D8D1"/>
                </a:solidFill>
              </a:defRPr>
            </a:lvl3pPr>
            <a:lvl4pPr lvl="3" algn="l">
              <a:lnSpc>
                <a:spcPct val="100000"/>
              </a:lnSpc>
              <a:spcBef>
                <a:spcPts val="0"/>
              </a:spcBef>
              <a:spcAft>
                <a:spcPts val="0"/>
              </a:spcAft>
              <a:buClr>
                <a:srgbClr val="B6D8D1"/>
              </a:buClr>
              <a:buSzPts val="1800"/>
              <a:buNone/>
              <a:defRPr>
                <a:solidFill>
                  <a:srgbClr val="B6D8D1"/>
                </a:solidFill>
              </a:defRPr>
            </a:lvl4pPr>
            <a:lvl5pPr lvl="4" algn="l">
              <a:lnSpc>
                <a:spcPct val="100000"/>
              </a:lnSpc>
              <a:spcBef>
                <a:spcPts val="0"/>
              </a:spcBef>
              <a:spcAft>
                <a:spcPts val="0"/>
              </a:spcAft>
              <a:buClr>
                <a:srgbClr val="B6D8D1"/>
              </a:buClr>
              <a:buSzPts val="1600"/>
              <a:buNone/>
              <a:defRPr>
                <a:solidFill>
                  <a:srgbClr val="B6D8D1"/>
                </a:solidFill>
              </a:defRPr>
            </a:lvl5pPr>
            <a:lvl6pPr lvl="5" algn="l">
              <a:lnSpc>
                <a:spcPct val="100000"/>
              </a:lnSpc>
              <a:spcBef>
                <a:spcPts val="0"/>
              </a:spcBef>
              <a:spcAft>
                <a:spcPts val="0"/>
              </a:spcAft>
              <a:buClr>
                <a:srgbClr val="B6D8D1"/>
              </a:buClr>
              <a:buSzPts val="1400"/>
              <a:buNone/>
              <a:defRPr>
                <a:solidFill>
                  <a:srgbClr val="B6D8D1"/>
                </a:solidFill>
              </a:defRPr>
            </a:lvl6pPr>
            <a:lvl7pPr lvl="6" algn="l">
              <a:lnSpc>
                <a:spcPct val="100000"/>
              </a:lnSpc>
              <a:spcBef>
                <a:spcPts val="0"/>
              </a:spcBef>
              <a:spcAft>
                <a:spcPts val="0"/>
              </a:spcAft>
              <a:buClr>
                <a:srgbClr val="B6D8D1"/>
              </a:buClr>
              <a:buSzPts val="1200"/>
              <a:buNone/>
              <a:defRPr>
                <a:solidFill>
                  <a:srgbClr val="B6D8D1"/>
                </a:solidFill>
              </a:defRPr>
            </a:lvl7pPr>
            <a:lvl8pPr lvl="7" algn="l">
              <a:lnSpc>
                <a:spcPct val="100000"/>
              </a:lnSpc>
              <a:spcBef>
                <a:spcPts val="0"/>
              </a:spcBef>
              <a:spcAft>
                <a:spcPts val="0"/>
              </a:spcAft>
              <a:buClr>
                <a:srgbClr val="B6D8D1"/>
              </a:buClr>
              <a:buSzPts val="1000"/>
              <a:buNone/>
              <a:defRPr>
                <a:solidFill>
                  <a:srgbClr val="B6D8D1"/>
                </a:solidFill>
              </a:defRPr>
            </a:lvl8pPr>
            <a:lvl9pPr lvl="8" algn="l">
              <a:lnSpc>
                <a:spcPct val="100000"/>
              </a:lnSpc>
              <a:spcBef>
                <a:spcPts val="0"/>
              </a:spcBef>
              <a:spcAft>
                <a:spcPts val="0"/>
              </a:spcAft>
              <a:buClr>
                <a:srgbClr val="B6D8D1"/>
              </a:buClr>
              <a:buSzPts val="700"/>
              <a:buNone/>
              <a:defRPr>
                <a:solidFill>
                  <a:srgbClr val="B6D8D1"/>
                </a:solidFill>
              </a:defRPr>
            </a:lvl9pPr>
          </a:lstStyle>
          <a:p/>
        </p:txBody>
      </p:sp>
      <p:sp>
        <p:nvSpPr>
          <p:cNvPr id="1415" name="Google Shape;1415;g31245d681e9_0_2867"/>
          <p:cNvSpPr txBox="1"/>
          <p:nvPr>
            <p:ph idx="2" type="body"/>
          </p:nvPr>
        </p:nvSpPr>
        <p:spPr>
          <a:xfrm>
            <a:off x="387900" y="3536825"/>
            <a:ext cx="2809800" cy="1029600"/>
          </a:xfrm>
          <a:prstGeom prst="rect">
            <a:avLst/>
          </a:prstGeom>
          <a:noFill/>
          <a:ln>
            <a:noFill/>
          </a:ln>
        </p:spPr>
        <p:txBody>
          <a:bodyPr anchorCtr="0" anchor="t" bIns="0" lIns="0" spcFirstLastPara="1" rIns="0" wrap="square" tIns="0">
            <a:noAutofit/>
          </a:bodyPr>
          <a:lstStyle>
            <a:lvl1pPr indent="-317500" lvl="0" marL="457200" algn="l">
              <a:lnSpc>
                <a:spcPct val="100000"/>
              </a:lnSpc>
              <a:spcBef>
                <a:spcPts val="0"/>
              </a:spcBef>
              <a:spcAft>
                <a:spcPts val="0"/>
              </a:spcAft>
              <a:buClr>
                <a:schemeClr val="accent2"/>
              </a:buClr>
              <a:buSzPts val="1400"/>
              <a:buChar char="●"/>
              <a:defRPr>
                <a:solidFill>
                  <a:schemeClr val="accent2"/>
                </a:solidFill>
              </a:defRPr>
            </a:lvl1pPr>
            <a:lvl2pPr indent="-298450" lvl="1" marL="914400" algn="l">
              <a:lnSpc>
                <a:spcPct val="100000"/>
              </a:lnSpc>
              <a:spcBef>
                <a:spcPts val="0"/>
              </a:spcBef>
              <a:spcAft>
                <a:spcPts val="0"/>
              </a:spcAft>
              <a:buClr>
                <a:schemeClr val="accent2"/>
              </a:buClr>
              <a:buSzPts val="1100"/>
              <a:buChar char="○"/>
              <a:defRPr>
                <a:solidFill>
                  <a:schemeClr val="accent2"/>
                </a:solidFill>
              </a:defRPr>
            </a:lvl2pPr>
            <a:lvl3pPr indent="-304800" lvl="2" marL="1371600" algn="l">
              <a:lnSpc>
                <a:spcPct val="100000"/>
              </a:lnSpc>
              <a:spcBef>
                <a:spcPts val="0"/>
              </a:spcBef>
              <a:spcAft>
                <a:spcPts val="0"/>
              </a:spcAft>
              <a:buClr>
                <a:schemeClr val="accent2"/>
              </a:buClr>
              <a:buSzPts val="1200"/>
              <a:buChar char="■"/>
              <a:defRPr>
                <a:solidFill>
                  <a:schemeClr val="accent2"/>
                </a:solidFill>
              </a:defRPr>
            </a:lvl3pPr>
            <a:lvl4pPr indent="-342900" lvl="3" marL="1828800" algn="l">
              <a:lnSpc>
                <a:spcPct val="100000"/>
              </a:lnSpc>
              <a:spcBef>
                <a:spcPts val="0"/>
              </a:spcBef>
              <a:spcAft>
                <a:spcPts val="0"/>
              </a:spcAft>
              <a:buClr>
                <a:schemeClr val="accent2"/>
              </a:buClr>
              <a:buSzPts val="1800"/>
              <a:buChar char="●"/>
              <a:defRPr>
                <a:solidFill>
                  <a:schemeClr val="accent2"/>
                </a:solidFill>
              </a:defRPr>
            </a:lvl4pPr>
            <a:lvl5pPr indent="-330200" lvl="4" marL="2286000" algn="l">
              <a:lnSpc>
                <a:spcPct val="100000"/>
              </a:lnSpc>
              <a:spcBef>
                <a:spcPts val="0"/>
              </a:spcBef>
              <a:spcAft>
                <a:spcPts val="0"/>
              </a:spcAft>
              <a:buClr>
                <a:schemeClr val="accent2"/>
              </a:buClr>
              <a:buSzPts val="1600"/>
              <a:buChar char="○"/>
              <a:defRPr>
                <a:solidFill>
                  <a:schemeClr val="accent2"/>
                </a:solidFill>
              </a:defRPr>
            </a:lvl5pPr>
            <a:lvl6pPr indent="-317500" lvl="5" marL="2743200" algn="l">
              <a:lnSpc>
                <a:spcPct val="100000"/>
              </a:lnSpc>
              <a:spcBef>
                <a:spcPts val="0"/>
              </a:spcBef>
              <a:spcAft>
                <a:spcPts val="0"/>
              </a:spcAft>
              <a:buClr>
                <a:schemeClr val="accent2"/>
              </a:buClr>
              <a:buSzPts val="1400"/>
              <a:buChar char="■"/>
              <a:defRPr>
                <a:solidFill>
                  <a:schemeClr val="accent2"/>
                </a:solidFill>
              </a:defRPr>
            </a:lvl6pPr>
            <a:lvl7pPr indent="-304800" lvl="6" marL="3200400" algn="l">
              <a:lnSpc>
                <a:spcPct val="100000"/>
              </a:lnSpc>
              <a:spcBef>
                <a:spcPts val="0"/>
              </a:spcBef>
              <a:spcAft>
                <a:spcPts val="0"/>
              </a:spcAft>
              <a:buClr>
                <a:schemeClr val="accent2"/>
              </a:buClr>
              <a:buSzPts val="1200"/>
              <a:buChar char="●"/>
              <a:defRPr>
                <a:solidFill>
                  <a:schemeClr val="accent2"/>
                </a:solidFill>
              </a:defRPr>
            </a:lvl7pPr>
            <a:lvl8pPr indent="-292100" lvl="7" marL="3657600" algn="l">
              <a:lnSpc>
                <a:spcPct val="100000"/>
              </a:lnSpc>
              <a:spcBef>
                <a:spcPts val="0"/>
              </a:spcBef>
              <a:spcAft>
                <a:spcPts val="0"/>
              </a:spcAft>
              <a:buClr>
                <a:schemeClr val="accent2"/>
              </a:buClr>
              <a:buSzPts val="1000"/>
              <a:buChar char="○"/>
              <a:defRPr>
                <a:solidFill>
                  <a:schemeClr val="accent2"/>
                </a:solidFill>
              </a:defRPr>
            </a:lvl8pPr>
            <a:lvl9pPr indent="-273050" lvl="8" marL="4114800" algn="l">
              <a:lnSpc>
                <a:spcPct val="100000"/>
              </a:lnSpc>
              <a:spcBef>
                <a:spcPts val="0"/>
              </a:spcBef>
              <a:spcAft>
                <a:spcPts val="0"/>
              </a:spcAft>
              <a:buClr>
                <a:schemeClr val="accent2"/>
              </a:buClr>
              <a:buSzPts val="700"/>
              <a:buChar char="■"/>
              <a:defRPr>
                <a:solidFill>
                  <a:schemeClr val="accent2"/>
                </a:solidFill>
              </a:defRPr>
            </a:lvl9pPr>
          </a:lstStyle>
          <a:p/>
        </p:txBody>
      </p:sp>
    </p:spTree>
  </p:cSld>
  <p:clrMapOvr>
    <a:masterClrMapping/>
  </p:clrMapOvr>
</p:sldLayout>
</file>

<file path=ppt/slideLayouts/slideLayout1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Agenda Layout 2">
  <p:cSld name="CUSTOM_3_1">
    <p:bg>
      <p:bgPr>
        <a:solidFill>
          <a:schemeClr val="accent1"/>
        </a:solidFill>
      </p:bgPr>
    </p:bg>
    <p:spTree>
      <p:nvGrpSpPr>
        <p:cNvPr id="1416" name="Shape 1416"/>
        <p:cNvGrpSpPr/>
        <p:nvPr/>
      </p:nvGrpSpPr>
      <p:grpSpPr>
        <a:xfrm>
          <a:off x="0" y="0"/>
          <a:ext cx="0" cy="0"/>
          <a:chOff x="0" y="0"/>
          <a:chExt cx="0" cy="0"/>
        </a:xfrm>
      </p:grpSpPr>
      <p:pic>
        <p:nvPicPr>
          <p:cNvPr id="1417" name="Google Shape;1417;g31245d681e9_0_2872"/>
          <p:cNvPicPr preferRelativeResize="0"/>
          <p:nvPr/>
        </p:nvPicPr>
        <p:blipFill rotWithShape="1">
          <a:blip r:embed="rId2">
            <a:alphaModFix/>
          </a:blip>
          <a:srcRect b="0" l="0" r="0" t="0"/>
          <a:stretch/>
        </p:blipFill>
        <p:spPr>
          <a:xfrm>
            <a:off x="276650" y="4783275"/>
            <a:ext cx="962809" cy="226543"/>
          </a:xfrm>
          <a:prstGeom prst="rect">
            <a:avLst/>
          </a:prstGeom>
          <a:noFill/>
          <a:ln>
            <a:noFill/>
          </a:ln>
        </p:spPr>
      </p:pic>
      <p:sp>
        <p:nvSpPr>
          <p:cNvPr id="1418" name="Google Shape;1418;g31245d681e9_0_2872"/>
          <p:cNvSpPr txBox="1"/>
          <p:nvPr>
            <p:ph type="title"/>
          </p:nvPr>
        </p:nvSpPr>
        <p:spPr>
          <a:xfrm>
            <a:off x="788325" y="624200"/>
            <a:ext cx="7531800" cy="393600"/>
          </a:xfrm>
          <a:prstGeom prst="rect">
            <a:avLst/>
          </a:prstGeom>
          <a:noFill/>
          <a:ln>
            <a:noFill/>
          </a:ln>
        </p:spPr>
        <p:txBody>
          <a:bodyPr anchorCtr="0" anchor="b" bIns="0" lIns="0" spcFirstLastPara="1" rIns="0" wrap="square" tIns="0">
            <a:noAutofit/>
          </a:bodyPr>
          <a:lstStyle>
            <a:lvl1pPr lvl="0" algn="l">
              <a:lnSpc>
                <a:spcPct val="85000"/>
              </a:lnSpc>
              <a:spcBef>
                <a:spcPts val="0"/>
              </a:spcBef>
              <a:spcAft>
                <a:spcPts val="0"/>
              </a:spcAft>
              <a:buClr>
                <a:srgbClr val="71BE00"/>
              </a:buClr>
              <a:buSzPts val="2800"/>
              <a:buNone/>
              <a:defRPr sz="2800">
                <a:solidFill>
                  <a:srgbClr val="71BE00"/>
                </a:solidFill>
              </a:defRPr>
            </a:lvl1pPr>
            <a:lvl2pPr lvl="1" algn="l">
              <a:lnSpc>
                <a:spcPct val="85000"/>
              </a:lnSpc>
              <a:spcBef>
                <a:spcPts val="0"/>
              </a:spcBef>
              <a:spcAft>
                <a:spcPts val="0"/>
              </a:spcAft>
              <a:buClr>
                <a:srgbClr val="71BE00"/>
              </a:buClr>
              <a:buSzPts val="2800"/>
              <a:buNone/>
              <a:defRPr sz="2800">
                <a:solidFill>
                  <a:srgbClr val="71BE00"/>
                </a:solidFill>
              </a:defRPr>
            </a:lvl2pPr>
            <a:lvl3pPr lvl="2" algn="l">
              <a:lnSpc>
                <a:spcPct val="85000"/>
              </a:lnSpc>
              <a:spcBef>
                <a:spcPts val="0"/>
              </a:spcBef>
              <a:spcAft>
                <a:spcPts val="0"/>
              </a:spcAft>
              <a:buClr>
                <a:srgbClr val="71BE00"/>
              </a:buClr>
              <a:buSzPts val="2800"/>
              <a:buNone/>
              <a:defRPr sz="2800">
                <a:solidFill>
                  <a:srgbClr val="71BE00"/>
                </a:solidFill>
              </a:defRPr>
            </a:lvl3pPr>
            <a:lvl4pPr lvl="3" algn="l">
              <a:lnSpc>
                <a:spcPct val="85000"/>
              </a:lnSpc>
              <a:spcBef>
                <a:spcPts val="0"/>
              </a:spcBef>
              <a:spcAft>
                <a:spcPts val="0"/>
              </a:spcAft>
              <a:buClr>
                <a:srgbClr val="71BE00"/>
              </a:buClr>
              <a:buSzPts val="2800"/>
              <a:buNone/>
              <a:defRPr sz="2800">
                <a:solidFill>
                  <a:srgbClr val="71BE00"/>
                </a:solidFill>
              </a:defRPr>
            </a:lvl4pPr>
            <a:lvl5pPr lvl="4" algn="l">
              <a:lnSpc>
                <a:spcPct val="85000"/>
              </a:lnSpc>
              <a:spcBef>
                <a:spcPts val="0"/>
              </a:spcBef>
              <a:spcAft>
                <a:spcPts val="0"/>
              </a:spcAft>
              <a:buClr>
                <a:srgbClr val="71BE00"/>
              </a:buClr>
              <a:buSzPts val="2800"/>
              <a:buNone/>
              <a:defRPr sz="2800">
                <a:solidFill>
                  <a:srgbClr val="71BE00"/>
                </a:solidFill>
              </a:defRPr>
            </a:lvl5pPr>
            <a:lvl6pPr lvl="5" algn="l">
              <a:lnSpc>
                <a:spcPct val="85000"/>
              </a:lnSpc>
              <a:spcBef>
                <a:spcPts val="0"/>
              </a:spcBef>
              <a:spcAft>
                <a:spcPts val="0"/>
              </a:spcAft>
              <a:buClr>
                <a:srgbClr val="71BE00"/>
              </a:buClr>
              <a:buSzPts val="2800"/>
              <a:buNone/>
              <a:defRPr sz="2800">
                <a:solidFill>
                  <a:srgbClr val="71BE00"/>
                </a:solidFill>
              </a:defRPr>
            </a:lvl6pPr>
            <a:lvl7pPr lvl="6" algn="l">
              <a:lnSpc>
                <a:spcPct val="85000"/>
              </a:lnSpc>
              <a:spcBef>
                <a:spcPts val="0"/>
              </a:spcBef>
              <a:spcAft>
                <a:spcPts val="0"/>
              </a:spcAft>
              <a:buClr>
                <a:srgbClr val="71BE00"/>
              </a:buClr>
              <a:buSzPts val="2800"/>
              <a:buNone/>
              <a:defRPr sz="2800">
                <a:solidFill>
                  <a:srgbClr val="71BE00"/>
                </a:solidFill>
              </a:defRPr>
            </a:lvl7pPr>
            <a:lvl8pPr lvl="7" algn="l">
              <a:lnSpc>
                <a:spcPct val="85000"/>
              </a:lnSpc>
              <a:spcBef>
                <a:spcPts val="0"/>
              </a:spcBef>
              <a:spcAft>
                <a:spcPts val="0"/>
              </a:spcAft>
              <a:buClr>
                <a:srgbClr val="71BE00"/>
              </a:buClr>
              <a:buSzPts val="2800"/>
              <a:buNone/>
              <a:defRPr sz="2800">
                <a:solidFill>
                  <a:srgbClr val="71BE00"/>
                </a:solidFill>
              </a:defRPr>
            </a:lvl8pPr>
            <a:lvl9pPr lvl="8" algn="l">
              <a:lnSpc>
                <a:spcPct val="85000"/>
              </a:lnSpc>
              <a:spcBef>
                <a:spcPts val="0"/>
              </a:spcBef>
              <a:spcAft>
                <a:spcPts val="0"/>
              </a:spcAft>
              <a:buClr>
                <a:srgbClr val="71BE00"/>
              </a:buClr>
              <a:buSzPts val="2800"/>
              <a:buNone/>
              <a:defRPr sz="2800">
                <a:solidFill>
                  <a:srgbClr val="71BE00"/>
                </a:solidFill>
              </a:defRPr>
            </a:lvl9pPr>
          </a:lstStyle>
          <a:p/>
        </p:txBody>
      </p:sp>
    </p:spTree>
  </p:cSld>
  <p:clrMapOvr>
    <a:masterClrMapping/>
  </p:clrMapOvr>
</p:sldLayout>
</file>

<file path=ppt/slideLayouts/slideLayout1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Agenda Layout  3">
  <p:cSld name="CUSTOM_3_1_1">
    <p:bg>
      <p:bgPr>
        <a:solidFill>
          <a:schemeClr val="accent5"/>
        </a:solidFill>
      </p:bgPr>
    </p:bg>
    <p:spTree>
      <p:nvGrpSpPr>
        <p:cNvPr id="1419" name="Shape 1419"/>
        <p:cNvGrpSpPr/>
        <p:nvPr/>
      </p:nvGrpSpPr>
      <p:grpSpPr>
        <a:xfrm>
          <a:off x="0" y="0"/>
          <a:ext cx="0" cy="0"/>
          <a:chOff x="0" y="0"/>
          <a:chExt cx="0" cy="0"/>
        </a:xfrm>
      </p:grpSpPr>
      <p:pic>
        <p:nvPicPr>
          <p:cNvPr id="1420" name="Google Shape;1420;g31245d681e9_0_2875"/>
          <p:cNvPicPr preferRelativeResize="0"/>
          <p:nvPr/>
        </p:nvPicPr>
        <p:blipFill rotWithShape="1">
          <a:blip r:embed="rId2">
            <a:alphaModFix/>
          </a:blip>
          <a:srcRect b="0" l="0" r="0" t="0"/>
          <a:stretch/>
        </p:blipFill>
        <p:spPr>
          <a:xfrm>
            <a:off x="288350" y="4807136"/>
            <a:ext cx="956736" cy="225119"/>
          </a:xfrm>
          <a:prstGeom prst="rect">
            <a:avLst/>
          </a:prstGeom>
          <a:noFill/>
          <a:ln>
            <a:noFill/>
          </a:ln>
        </p:spPr>
      </p:pic>
      <p:sp>
        <p:nvSpPr>
          <p:cNvPr id="1421" name="Google Shape;1421;g31245d681e9_0_2875"/>
          <p:cNvSpPr/>
          <p:nvPr/>
        </p:nvSpPr>
        <p:spPr>
          <a:xfrm>
            <a:off x="0" y="900125"/>
            <a:ext cx="9144000" cy="3339600"/>
          </a:xfrm>
          <a:prstGeom prst="rect">
            <a:avLst/>
          </a:prstGeom>
          <a:solidFill>
            <a:srgbClr val="00293D"/>
          </a:solidFill>
          <a:ln>
            <a:noFill/>
          </a:ln>
          <a:effectLst>
            <a:outerShdw blurRad="142875" rotWithShape="0" algn="bl">
              <a:srgbClr val="000000">
                <a:alpha val="2667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2" name="Google Shape;1422;g31245d681e9_0_2875"/>
          <p:cNvSpPr txBox="1"/>
          <p:nvPr>
            <p:ph type="title"/>
          </p:nvPr>
        </p:nvSpPr>
        <p:spPr>
          <a:xfrm>
            <a:off x="316725" y="319400"/>
            <a:ext cx="8003400" cy="393600"/>
          </a:xfrm>
          <a:prstGeom prst="rect">
            <a:avLst/>
          </a:prstGeom>
          <a:noFill/>
          <a:ln>
            <a:noFill/>
          </a:ln>
        </p:spPr>
        <p:txBody>
          <a:bodyPr anchorCtr="0" anchor="b" bIns="0" lIns="0" spcFirstLastPara="1" rIns="0" wrap="square" tIns="0">
            <a:noAutofit/>
          </a:bodyPr>
          <a:lstStyle>
            <a:lvl1pPr lvl="0" algn="l">
              <a:lnSpc>
                <a:spcPct val="85000"/>
              </a:lnSpc>
              <a:spcBef>
                <a:spcPts val="0"/>
              </a:spcBef>
              <a:spcAft>
                <a:spcPts val="0"/>
              </a:spcAft>
              <a:buClr>
                <a:schemeClr val="accent1"/>
              </a:buClr>
              <a:buSzPts val="2800"/>
              <a:buNone/>
              <a:defRPr sz="2800">
                <a:solidFill>
                  <a:schemeClr val="accent1"/>
                </a:solidFill>
              </a:defRPr>
            </a:lvl1pPr>
            <a:lvl2pPr lvl="1" algn="l">
              <a:lnSpc>
                <a:spcPct val="85000"/>
              </a:lnSpc>
              <a:spcBef>
                <a:spcPts val="0"/>
              </a:spcBef>
              <a:spcAft>
                <a:spcPts val="0"/>
              </a:spcAft>
              <a:buClr>
                <a:schemeClr val="accent1"/>
              </a:buClr>
              <a:buSzPts val="2800"/>
              <a:buNone/>
              <a:defRPr sz="2800">
                <a:solidFill>
                  <a:schemeClr val="accent1"/>
                </a:solidFill>
              </a:defRPr>
            </a:lvl2pPr>
            <a:lvl3pPr lvl="2" algn="l">
              <a:lnSpc>
                <a:spcPct val="85000"/>
              </a:lnSpc>
              <a:spcBef>
                <a:spcPts val="0"/>
              </a:spcBef>
              <a:spcAft>
                <a:spcPts val="0"/>
              </a:spcAft>
              <a:buClr>
                <a:schemeClr val="accent1"/>
              </a:buClr>
              <a:buSzPts val="2800"/>
              <a:buNone/>
              <a:defRPr sz="2800">
                <a:solidFill>
                  <a:schemeClr val="accent1"/>
                </a:solidFill>
              </a:defRPr>
            </a:lvl3pPr>
            <a:lvl4pPr lvl="3" algn="l">
              <a:lnSpc>
                <a:spcPct val="85000"/>
              </a:lnSpc>
              <a:spcBef>
                <a:spcPts val="0"/>
              </a:spcBef>
              <a:spcAft>
                <a:spcPts val="0"/>
              </a:spcAft>
              <a:buClr>
                <a:schemeClr val="accent1"/>
              </a:buClr>
              <a:buSzPts val="2800"/>
              <a:buNone/>
              <a:defRPr sz="2800">
                <a:solidFill>
                  <a:schemeClr val="accent1"/>
                </a:solidFill>
              </a:defRPr>
            </a:lvl4pPr>
            <a:lvl5pPr lvl="4" algn="l">
              <a:lnSpc>
                <a:spcPct val="85000"/>
              </a:lnSpc>
              <a:spcBef>
                <a:spcPts val="0"/>
              </a:spcBef>
              <a:spcAft>
                <a:spcPts val="0"/>
              </a:spcAft>
              <a:buClr>
                <a:schemeClr val="accent1"/>
              </a:buClr>
              <a:buSzPts val="2800"/>
              <a:buNone/>
              <a:defRPr sz="2800">
                <a:solidFill>
                  <a:schemeClr val="accent1"/>
                </a:solidFill>
              </a:defRPr>
            </a:lvl5pPr>
            <a:lvl6pPr lvl="5" algn="l">
              <a:lnSpc>
                <a:spcPct val="85000"/>
              </a:lnSpc>
              <a:spcBef>
                <a:spcPts val="0"/>
              </a:spcBef>
              <a:spcAft>
                <a:spcPts val="0"/>
              </a:spcAft>
              <a:buClr>
                <a:schemeClr val="accent1"/>
              </a:buClr>
              <a:buSzPts val="2800"/>
              <a:buNone/>
              <a:defRPr sz="2800">
                <a:solidFill>
                  <a:schemeClr val="accent1"/>
                </a:solidFill>
              </a:defRPr>
            </a:lvl6pPr>
            <a:lvl7pPr lvl="6" algn="l">
              <a:lnSpc>
                <a:spcPct val="85000"/>
              </a:lnSpc>
              <a:spcBef>
                <a:spcPts val="0"/>
              </a:spcBef>
              <a:spcAft>
                <a:spcPts val="0"/>
              </a:spcAft>
              <a:buClr>
                <a:schemeClr val="accent1"/>
              </a:buClr>
              <a:buSzPts val="2800"/>
              <a:buNone/>
              <a:defRPr sz="2800">
                <a:solidFill>
                  <a:schemeClr val="accent1"/>
                </a:solidFill>
              </a:defRPr>
            </a:lvl7pPr>
            <a:lvl8pPr lvl="7" algn="l">
              <a:lnSpc>
                <a:spcPct val="85000"/>
              </a:lnSpc>
              <a:spcBef>
                <a:spcPts val="0"/>
              </a:spcBef>
              <a:spcAft>
                <a:spcPts val="0"/>
              </a:spcAft>
              <a:buClr>
                <a:schemeClr val="accent1"/>
              </a:buClr>
              <a:buSzPts val="2800"/>
              <a:buNone/>
              <a:defRPr sz="2800">
                <a:solidFill>
                  <a:schemeClr val="accent1"/>
                </a:solidFill>
              </a:defRPr>
            </a:lvl8pPr>
            <a:lvl9pPr lvl="8" algn="l">
              <a:lnSpc>
                <a:spcPct val="85000"/>
              </a:lnSpc>
              <a:spcBef>
                <a:spcPts val="0"/>
              </a:spcBef>
              <a:spcAft>
                <a:spcPts val="0"/>
              </a:spcAft>
              <a:buClr>
                <a:schemeClr val="accent1"/>
              </a:buClr>
              <a:buSzPts val="2800"/>
              <a:buNone/>
              <a:defRPr sz="2800">
                <a:solidFill>
                  <a:schemeClr val="accent1"/>
                </a:solidFill>
              </a:defRPr>
            </a:lvl9pPr>
          </a:lstStyle>
          <a:p/>
        </p:txBody>
      </p:sp>
      <p:sp>
        <p:nvSpPr>
          <p:cNvPr id="1423" name="Google Shape;1423;g31245d681e9_0_2875"/>
          <p:cNvSpPr txBox="1"/>
          <p:nvPr>
            <p:ph idx="12" type="sldNum"/>
          </p:nvPr>
        </p:nvSpPr>
        <p:spPr>
          <a:xfrm>
            <a:off x="8320058" y="4663221"/>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Agenda Layout  3 - lighter">
  <p:cSld name="CUSTOM_3_1_1_1">
    <p:bg>
      <p:bgPr>
        <a:solidFill>
          <a:schemeClr val="accent5"/>
        </a:solidFill>
      </p:bgPr>
    </p:bg>
    <p:spTree>
      <p:nvGrpSpPr>
        <p:cNvPr id="1424" name="Shape 1424"/>
        <p:cNvGrpSpPr/>
        <p:nvPr/>
      </p:nvGrpSpPr>
      <p:grpSpPr>
        <a:xfrm>
          <a:off x="0" y="0"/>
          <a:ext cx="0" cy="0"/>
          <a:chOff x="0" y="0"/>
          <a:chExt cx="0" cy="0"/>
        </a:xfrm>
      </p:grpSpPr>
      <p:pic>
        <p:nvPicPr>
          <p:cNvPr id="1425" name="Google Shape;1425;g31245d681e9_0_2880"/>
          <p:cNvPicPr preferRelativeResize="0"/>
          <p:nvPr/>
        </p:nvPicPr>
        <p:blipFill rotWithShape="1">
          <a:blip r:embed="rId2">
            <a:alphaModFix/>
          </a:blip>
          <a:srcRect b="0" l="0" r="0" t="0"/>
          <a:stretch/>
        </p:blipFill>
        <p:spPr>
          <a:xfrm>
            <a:off x="288350" y="4807136"/>
            <a:ext cx="956736" cy="225119"/>
          </a:xfrm>
          <a:prstGeom prst="rect">
            <a:avLst/>
          </a:prstGeom>
          <a:noFill/>
          <a:ln>
            <a:noFill/>
          </a:ln>
        </p:spPr>
      </p:pic>
      <p:sp>
        <p:nvSpPr>
          <p:cNvPr id="1426" name="Google Shape;1426;g31245d681e9_0_2880"/>
          <p:cNvSpPr/>
          <p:nvPr/>
        </p:nvSpPr>
        <p:spPr>
          <a:xfrm>
            <a:off x="0" y="900125"/>
            <a:ext cx="9144000" cy="3339600"/>
          </a:xfrm>
          <a:prstGeom prst="rect">
            <a:avLst/>
          </a:prstGeom>
          <a:solidFill>
            <a:srgbClr val="B6D8D1"/>
          </a:solidFill>
          <a:ln>
            <a:noFill/>
          </a:ln>
          <a:effectLst>
            <a:outerShdw blurRad="142875" rotWithShape="0" algn="bl">
              <a:srgbClr val="000000">
                <a:alpha val="2667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7" name="Google Shape;1427;g31245d681e9_0_2880"/>
          <p:cNvSpPr txBox="1"/>
          <p:nvPr>
            <p:ph type="title"/>
          </p:nvPr>
        </p:nvSpPr>
        <p:spPr>
          <a:xfrm>
            <a:off x="316725" y="319400"/>
            <a:ext cx="8003400" cy="393600"/>
          </a:xfrm>
          <a:prstGeom prst="rect">
            <a:avLst/>
          </a:prstGeom>
          <a:noFill/>
          <a:ln>
            <a:noFill/>
          </a:ln>
        </p:spPr>
        <p:txBody>
          <a:bodyPr anchorCtr="0" anchor="b" bIns="0" lIns="0" spcFirstLastPara="1" rIns="0" wrap="square" tIns="0">
            <a:noAutofit/>
          </a:bodyPr>
          <a:lstStyle>
            <a:lvl1pPr lvl="0" algn="l">
              <a:lnSpc>
                <a:spcPct val="85000"/>
              </a:lnSpc>
              <a:spcBef>
                <a:spcPts val="0"/>
              </a:spcBef>
              <a:spcAft>
                <a:spcPts val="0"/>
              </a:spcAft>
              <a:buClr>
                <a:schemeClr val="accent1"/>
              </a:buClr>
              <a:buSzPts val="2800"/>
              <a:buNone/>
              <a:defRPr sz="2800">
                <a:solidFill>
                  <a:schemeClr val="accent1"/>
                </a:solidFill>
              </a:defRPr>
            </a:lvl1pPr>
            <a:lvl2pPr lvl="1" algn="l">
              <a:lnSpc>
                <a:spcPct val="85000"/>
              </a:lnSpc>
              <a:spcBef>
                <a:spcPts val="0"/>
              </a:spcBef>
              <a:spcAft>
                <a:spcPts val="0"/>
              </a:spcAft>
              <a:buClr>
                <a:schemeClr val="accent1"/>
              </a:buClr>
              <a:buSzPts val="2800"/>
              <a:buNone/>
              <a:defRPr sz="2800">
                <a:solidFill>
                  <a:schemeClr val="accent1"/>
                </a:solidFill>
              </a:defRPr>
            </a:lvl2pPr>
            <a:lvl3pPr lvl="2" algn="l">
              <a:lnSpc>
                <a:spcPct val="85000"/>
              </a:lnSpc>
              <a:spcBef>
                <a:spcPts val="0"/>
              </a:spcBef>
              <a:spcAft>
                <a:spcPts val="0"/>
              </a:spcAft>
              <a:buClr>
                <a:schemeClr val="accent1"/>
              </a:buClr>
              <a:buSzPts val="2800"/>
              <a:buNone/>
              <a:defRPr sz="2800">
                <a:solidFill>
                  <a:schemeClr val="accent1"/>
                </a:solidFill>
              </a:defRPr>
            </a:lvl3pPr>
            <a:lvl4pPr lvl="3" algn="l">
              <a:lnSpc>
                <a:spcPct val="85000"/>
              </a:lnSpc>
              <a:spcBef>
                <a:spcPts val="0"/>
              </a:spcBef>
              <a:spcAft>
                <a:spcPts val="0"/>
              </a:spcAft>
              <a:buClr>
                <a:schemeClr val="accent1"/>
              </a:buClr>
              <a:buSzPts val="2800"/>
              <a:buNone/>
              <a:defRPr sz="2800">
                <a:solidFill>
                  <a:schemeClr val="accent1"/>
                </a:solidFill>
              </a:defRPr>
            </a:lvl4pPr>
            <a:lvl5pPr lvl="4" algn="l">
              <a:lnSpc>
                <a:spcPct val="85000"/>
              </a:lnSpc>
              <a:spcBef>
                <a:spcPts val="0"/>
              </a:spcBef>
              <a:spcAft>
                <a:spcPts val="0"/>
              </a:spcAft>
              <a:buClr>
                <a:schemeClr val="accent1"/>
              </a:buClr>
              <a:buSzPts val="2800"/>
              <a:buNone/>
              <a:defRPr sz="2800">
                <a:solidFill>
                  <a:schemeClr val="accent1"/>
                </a:solidFill>
              </a:defRPr>
            </a:lvl5pPr>
            <a:lvl6pPr lvl="5" algn="l">
              <a:lnSpc>
                <a:spcPct val="85000"/>
              </a:lnSpc>
              <a:spcBef>
                <a:spcPts val="0"/>
              </a:spcBef>
              <a:spcAft>
                <a:spcPts val="0"/>
              </a:spcAft>
              <a:buClr>
                <a:schemeClr val="accent1"/>
              </a:buClr>
              <a:buSzPts val="2800"/>
              <a:buNone/>
              <a:defRPr sz="2800">
                <a:solidFill>
                  <a:schemeClr val="accent1"/>
                </a:solidFill>
              </a:defRPr>
            </a:lvl6pPr>
            <a:lvl7pPr lvl="6" algn="l">
              <a:lnSpc>
                <a:spcPct val="85000"/>
              </a:lnSpc>
              <a:spcBef>
                <a:spcPts val="0"/>
              </a:spcBef>
              <a:spcAft>
                <a:spcPts val="0"/>
              </a:spcAft>
              <a:buClr>
                <a:schemeClr val="accent1"/>
              </a:buClr>
              <a:buSzPts val="2800"/>
              <a:buNone/>
              <a:defRPr sz="2800">
                <a:solidFill>
                  <a:schemeClr val="accent1"/>
                </a:solidFill>
              </a:defRPr>
            </a:lvl7pPr>
            <a:lvl8pPr lvl="7" algn="l">
              <a:lnSpc>
                <a:spcPct val="85000"/>
              </a:lnSpc>
              <a:spcBef>
                <a:spcPts val="0"/>
              </a:spcBef>
              <a:spcAft>
                <a:spcPts val="0"/>
              </a:spcAft>
              <a:buClr>
                <a:schemeClr val="accent1"/>
              </a:buClr>
              <a:buSzPts val="2800"/>
              <a:buNone/>
              <a:defRPr sz="2800">
                <a:solidFill>
                  <a:schemeClr val="accent1"/>
                </a:solidFill>
              </a:defRPr>
            </a:lvl8pPr>
            <a:lvl9pPr lvl="8" algn="l">
              <a:lnSpc>
                <a:spcPct val="85000"/>
              </a:lnSpc>
              <a:spcBef>
                <a:spcPts val="0"/>
              </a:spcBef>
              <a:spcAft>
                <a:spcPts val="0"/>
              </a:spcAft>
              <a:buClr>
                <a:schemeClr val="accent1"/>
              </a:buClr>
              <a:buSzPts val="2800"/>
              <a:buNone/>
              <a:defRPr sz="2800">
                <a:solidFill>
                  <a:schemeClr val="accent1"/>
                </a:solidFill>
              </a:defRPr>
            </a:lvl9pPr>
          </a:lstStyle>
          <a:p/>
        </p:txBody>
      </p:sp>
      <p:sp>
        <p:nvSpPr>
          <p:cNvPr id="1428" name="Google Shape;1428;g31245d681e9_0_2880"/>
          <p:cNvSpPr txBox="1"/>
          <p:nvPr>
            <p:ph idx="12" type="sldNum"/>
          </p:nvPr>
        </p:nvSpPr>
        <p:spPr>
          <a:xfrm>
            <a:off x="8320058" y="4663221"/>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Divider Layout 4">
  <p:cSld name="CUSTOM_1_1">
    <p:bg>
      <p:bgPr>
        <a:solidFill>
          <a:schemeClr val="accent2"/>
        </a:solidFill>
      </p:bgPr>
    </p:bg>
    <p:spTree>
      <p:nvGrpSpPr>
        <p:cNvPr id="1429" name="Shape 1429"/>
        <p:cNvGrpSpPr/>
        <p:nvPr/>
      </p:nvGrpSpPr>
      <p:grpSpPr>
        <a:xfrm>
          <a:off x="0" y="0"/>
          <a:ext cx="0" cy="0"/>
          <a:chOff x="0" y="0"/>
          <a:chExt cx="0" cy="0"/>
        </a:xfrm>
      </p:grpSpPr>
      <p:sp>
        <p:nvSpPr>
          <p:cNvPr id="1430" name="Google Shape;1430;g31245d681e9_0_2885"/>
          <p:cNvSpPr/>
          <p:nvPr>
            <p:ph idx="2" type="pic"/>
          </p:nvPr>
        </p:nvSpPr>
        <p:spPr>
          <a:xfrm>
            <a:off x="9200" y="-11025"/>
            <a:ext cx="9144000" cy="5143500"/>
          </a:xfrm>
          <a:prstGeom prst="rect">
            <a:avLst/>
          </a:prstGeom>
          <a:noFill/>
          <a:ln>
            <a:noFill/>
          </a:ln>
        </p:spPr>
      </p:sp>
      <p:pic>
        <p:nvPicPr>
          <p:cNvPr id="1431" name="Google Shape;1431;g31245d681e9_0_2885"/>
          <p:cNvPicPr preferRelativeResize="0"/>
          <p:nvPr/>
        </p:nvPicPr>
        <p:blipFill rotWithShape="1">
          <a:blip r:embed="rId2">
            <a:alphaModFix/>
          </a:blip>
          <a:srcRect b="0" l="0" r="0" t="0"/>
          <a:stretch/>
        </p:blipFill>
        <p:spPr>
          <a:xfrm>
            <a:off x="276650" y="4783275"/>
            <a:ext cx="962809" cy="226543"/>
          </a:xfrm>
          <a:prstGeom prst="rect">
            <a:avLst/>
          </a:prstGeom>
          <a:noFill/>
          <a:ln>
            <a:noFill/>
          </a:ln>
        </p:spPr>
      </p:pic>
      <p:pic>
        <p:nvPicPr>
          <p:cNvPr id="1432" name="Google Shape;1432;g31245d681e9_0_2885"/>
          <p:cNvPicPr preferRelativeResize="0"/>
          <p:nvPr/>
        </p:nvPicPr>
        <p:blipFill rotWithShape="1">
          <a:blip r:embed="rId3">
            <a:alphaModFix/>
          </a:blip>
          <a:srcRect b="0" l="0" r="0" t="0"/>
          <a:stretch/>
        </p:blipFill>
        <p:spPr>
          <a:xfrm>
            <a:off x="5233975" y="-1795850"/>
            <a:ext cx="2758111" cy="2758111"/>
          </a:xfrm>
          <a:prstGeom prst="rect">
            <a:avLst/>
          </a:prstGeom>
          <a:noFill/>
          <a:ln>
            <a:noFill/>
          </a:ln>
        </p:spPr>
      </p:pic>
      <p:pic>
        <p:nvPicPr>
          <p:cNvPr id="1433" name="Google Shape;1433;g31245d681e9_0_2885"/>
          <p:cNvPicPr preferRelativeResize="0"/>
          <p:nvPr/>
        </p:nvPicPr>
        <p:blipFill rotWithShape="1">
          <a:blip r:embed="rId4">
            <a:alphaModFix/>
          </a:blip>
          <a:srcRect b="0" l="0" r="0" t="0"/>
          <a:stretch/>
        </p:blipFill>
        <p:spPr>
          <a:xfrm>
            <a:off x="1719500" y="3490425"/>
            <a:ext cx="3212821" cy="3212821"/>
          </a:xfrm>
          <a:prstGeom prst="rect">
            <a:avLst/>
          </a:prstGeom>
          <a:noFill/>
          <a:ln>
            <a:noFill/>
          </a:ln>
        </p:spPr>
      </p:pic>
      <p:sp>
        <p:nvSpPr>
          <p:cNvPr id="1434" name="Google Shape;1434;g31245d681e9_0_2885"/>
          <p:cNvSpPr txBox="1"/>
          <p:nvPr/>
        </p:nvSpPr>
        <p:spPr>
          <a:xfrm>
            <a:off x="6043550" y="4713771"/>
            <a:ext cx="2676600" cy="2925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rgbClr val="000000"/>
              </a:buClr>
              <a:buSzPts val="700"/>
              <a:buFont typeface="Arial"/>
              <a:buNone/>
            </a:pPr>
            <a:r>
              <a:rPr b="0" i="0" lang="en" sz="700" u="none" cap="none" strike="noStrike">
                <a:solidFill>
                  <a:schemeClr val="accent5"/>
                </a:solidFill>
                <a:latin typeface="Arial"/>
                <a:ea typeface="Arial"/>
                <a:cs typeface="Arial"/>
                <a:sym typeface="Arial"/>
              </a:rPr>
              <a:t>Copyright © 2023, Collibra. All rights reserved.</a:t>
            </a:r>
            <a:endParaRPr b="0" i="0" sz="1400" u="none" cap="none" strike="noStrike">
              <a:solidFill>
                <a:schemeClr val="accent5"/>
              </a:solidFill>
              <a:latin typeface="Arial"/>
              <a:ea typeface="Arial"/>
              <a:cs typeface="Arial"/>
              <a:sym typeface="Arial"/>
            </a:endParaRPr>
          </a:p>
        </p:txBody>
      </p:sp>
      <p:sp>
        <p:nvSpPr>
          <p:cNvPr id="1435" name="Google Shape;1435;g31245d681e9_0_2885"/>
          <p:cNvSpPr txBox="1"/>
          <p:nvPr>
            <p:ph idx="12" type="sldNum"/>
          </p:nvPr>
        </p:nvSpPr>
        <p:spPr>
          <a:xfrm>
            <a:off x="8320058" y="4663221"/>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1436" name="Google Shape;1436;g31245d681e9_0_2885"/>
          <p:cNvSpPr txBox="1"/>
          <p:nvPr>
            <p:ph type="title"/>
          </p:nvPr>
        </p:nvSpPr>
        <p:spPr>
          <a:xfrm>
            <a:off x="464100" y="1871700"/>
            <a:ext cx="4673400" cy="14001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lt1"/>
              </a:buClr>
              <a:buSzPts val="4800"/>
              <a:buNone/>
              <a:defRPr>
                <a:solidFill>
                  <a:schemeClr val="lt1"/>
                </a:solidFill>
              </a:defRPr>
            </a:lvl1pPr>
            <a:lvl2pPr lvl="1" algn="l">
              <a:lnSpc>
                <a:spcPct val="85000"/>
              </a:lnSpc>
              <a:spcBef>
                <a:spcPts val="0"/>
              </a:spcBef>
              <a:spcAft>
                <a:spcPts val="0"/>
              </a:spcAft>
              <a:buClr>
                <a:schemeClr val="lt1"/>
              </a:buClr>
              <a:buSzPts val="4800"/>
              <a:buNone/>
              <a:defRPr>
                <a:solidFill>
                  <a:schemeClr val="lt1"/>
                </a:solidFill>
              </a:defRPr>
            </a:lvl2pPr>
            <a:lvl3pPr lvl="2" algn="l">
              <a:lnSpc>
                <a:spcPct val="85000"/>
              </a:lnSpc>
              <a:spcBef>
                <a:spcPts val="0"/>
              </a:spcBef>
              <a:spcAft>
                <a:spcPts val="0"/>
              </a:spcAft>
              <a:buClr>
                <a:schemeClr val="lt1"/>
              </a:buClr>
              <a:buSzPts val="4800"/>
              <a:buNone/>
              <a:defRPr>
                <a:solidFill>
                  <a:schemeClr val="lt1"/>
                </a:solidFill>
              </a:defRPr>
            </a:lvl3pPr>
            <a:lvl4pPr lvl="3" algn="l">
              <a:lnSpc>
                <a:spcPct val="85000"/>
              </a:lnSpc>
              <a:spcBef>
                <a:spcPts val="0"/>
              </a:spcBef>
              <a:spcAft>
                <a:spcPts val="0"/>
              </a:spcAft>
              <a:buClr>
                <a:schemeClr val="lt1"/>
              </a:buClr>
              <a:buSzPts val="4800"/>
              <a:buNone/>
              <a:defRPr>
                <a:solidFill>
                  <a:schemeClr val="lt1"/>
                </a:solidFill>
              </a:defRPr>
            </a:lvl4pPr>
            <a:lvl5pPr lvl="4" algn="l">
              <a:lnSpc>
                <a:spcPct val="85000"/>
              </a:lnSpc>
              <a:spcBef>
                <a:spcPts val="0"/>
              </a:spcBef>
              <a:spcAft>
                <a:spcPts val="0"/>
              </a:spcAft>
              <a:buClr>
                <a:schemeClr val="lt1"/>
              </a:buClr>
              <a:buSzPts val="4800"/>
              <a:buNone/>
              <a:defRPr>
                <a:solidFill>
                  <a:schemeClr val="lt1"/>
                </a:solidFill>
              </a:defRPr>
            </a:lvl5pPr>
            <a:lvl6pPr lvl="5" algn="l">
              <a:lnSpc>
                <a:spcPct val="85000"/>
              </a:lnSpc>
              <a:spcBef>
                <a:spcPts val="0"/>
              </a:spcBef>
              <a:spcAft>
                <a:spcPts val="0"/>
              </a:spcAft>
              <a:buClr>
                <a:schemeClr val="lt1"/>
              </a:buClr>
              <a:buSzPts val="4800"/>
              <a:buNone/>
              <a:defRPr>
                <a:solidFill>
                  <a:schemeClr val="lt1"/>
                </a:solidFill>
              </a:defRPr>
            </a:lvl6pPr>
            <a:lvl7pPr lvl="6" algn="l">
              <a:lnSpc>
                <a:spcPct val="85000"/>
              </a:lnSpc>
              <a:spcBef>
                <a:spcPts val="0"/>
              </a:spcBef>
              <a:spcAft>
                <a:spcPts val="0"/>
              </a:spcAft>
              <a:buClr>
                <a:schemeClr val="lt1"/>
              </a:buClr>
              <a:buSzPts val="4800"/>
              <a:buNone/>
              <a:defRPr>
                <a:solidFill>
                  <a:schemeClr val="lt1"/>
                </a:solidFill>
              </a:defRPr>
            </a:lvl7pPr>
            <a:lvl8pPr lvl="7" algn="l">
              <a:lnSpc>
                <a:spcPct val="85000"/>
              </a:lnSpc>
              <a:spcBef>
                <a:spcPts val="0"/>
              </a:spcBef>
              <a:spcAft>
                <a:spcPts val="0"/>
              </a:spcAft>
              <a:buClr>
                <a:schemeClr val="lt1"/>
              </a:buClr>
              <a:buSzPts val="4800"/>
              <a:buNone/>
              <a:defRPr>
                <a:solidFill>
                  <a:schemeClr val="lt1"/>
                </a:solidFill>
              </a:defRPr>
            </a:lvl8pPr>
            <a:lvl9pPr lvl="8" algn="l">
              <a:lnSpc>
                <a:spcPct val="85000"/>
              </a:lnSpc>
              <a:spcBef>
                <a:spcPts val="0"/>
              </a:spcBef>
              <a:spcAft>
                <a:spcPts val="0"/>
              </a:spcAft>
              <a:buClr>
                <a:schemeClr val="lt1"/>
              </a:buClr>
              <a:buSzPts val="4800"/>
              <a:buNone/>
              <a:defRPr>
                <a:solidFill>
                  <a:schemeClr val="lt1"/>
                </a:solidFill>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umns 3">
  <p:cSld name="Columns 3">
    <p:bg>
      <p:bgPr>
        <a:gradFill>
          <a:gsLst>
            <a:gs pos="0">
              <a:srgbClr val="ACDAD2"/>
            </a:gs>
            <a:gs pos="23000">
              <a:srgbClr val="ACDAD2"/>
            </a:gs>
            <a:gs pos="100000">
              <a:srgbClr val="D6EDE7"/>
            </a:gs>
          </a:gsLst>
          <a:lin ang="0" scaled="0"/>
        </a:gradFill>
      </p:bgPr>
    </p:bg>
    <p:spTree>
      <p:nvGrpSpPr>
        <p:cNvPr id="135" name="Shape 135"/>
        <p:cNvGrpSpPr/>
        <p:nvPr/>
      </p:nvGrpSpPr>
      <p:grpSpPr>
        <a:xfrm>
          <a:off x="0" y="0"/>
          <a:ext cx="0" cy="0"/>
          <a:chOff x="0" y="0"/>
          <a:chExt cx="0" cy="0"/>
        </a:xfrm>
      </p:grpSpPr>
      <p:pic>
        <p:nvPicPr>
          <p:cNvPr id="136" name="Google Shape;136;p55"/>
          <p:cNvPicPr preferRelativeResize="0"/>
          <p:nvPr/>
        </p:nvPicPr>
        <p:blipFill rotWithShape="1">
          <a:blip r:embed="rId2">
            <a:alphaModFix/>
          </a:blip>
          <a:srcRect b="26" l="0" r="0" t="29"/>
          <a:stretch/>
        </p:blipFill>
        <p:spPr>
          <a:xfrm>
            <a:off x="0" y="1021"/>
            <a:ext cx="9144003" cy="5142479"/>
          </a:xfrm>
          <a:prstGeom prst="rect">
            <a:avLst/>
          </a:prstGeom>
          <a:noFill/>
          <a:ln>
            <a:noFill/>
          </a:ln>
        </p:spPr>
      </p:pic>
      <p:sp>
        <p:nvSpPr>
          <p:cNvPr id="137" name="Google Shape;137;p55"/>
          <p:cNvSpPr txBox="1"/>
          <p:nvPr>
            <p:ph type="title"/>
          </p:nvPr>
        </p:nvSpPr>
        <p:spPr>
          <a:xfrm>
            <a:off x="342901" y="307569"/>
            <a:ext cx="8458200" cy="6675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rgbClr val="002B40"/>
              </a:buClr>
              <a:buSzPts val="1400"/>
              <a:buNone/>
              <a:defRPr>
                <a:solidFill>
                  <a:srgbClr val="002B40"/>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38" name="Google Shape;138;p55"/>
          <p:cNvSpPr txBox="1"/>
          <p:nvPr>
            <p:ph idx="11" type="ftr"/>
          </p:nvPr>
        </p:nvSpPr>
        <p:spPr>
          <a:xfrm>
            <a:off x="1411049" y="4822102"/>
            <a:ext cx="3880500" cy="2217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solidFill>
                  <a:schemeClr val="accent5"/>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39" name="Google Shape;139;p55"/>
          <p:cNvSpPr txBox="1"/>
          <p:nvPr>
            <p:ph idx="1" type="body"/>
          </p:nvPr>
        </p:nvSpPr>
        <p:spPr>
          <a:xfrm>
            <a:off x="342900" y="1836420"/>
            <a:ext cx="2388900" cy="184200"/>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300"/>
              </a:spcBef>
              <a:spcAft>
                <a:spcPts val="0"/>
              </a:spcAft>
              <a:buClr>
                <a:srgbClr val="286EC2"/>
              </a:buClr>
              <a:buSzPts val="1100"/>
              <a:buNone/>
              <a:defRPr b="1" sz="1100">
                <a:solidFill>
                  <a:srgbClr val="286EC2"/>
                </a:solidFill>
              </a:defRPr>
            </a:lvl1pPr>
            <a:lvl2pPr indent="-228600" lvl="1" marL="914400" algn="l">
              <a:lnSpc>
                <a:spcPct val="90000"/>
              </a:lnSpc>
              <a:spcBef>
                <a:spcPts val="300"/>
              </a:spcBef>
              <a:spcAft>
                <a:spcPts val="0"/>
              </a:spcAft>
              <a:buClr>
                <a:schemeClr val="accent6"/>
              </a:buClr>
              <a:buSzPts val="1400"/>
              <a:buNone/>
              <a:defRPr/>
            </a:lvl2pPr>
            <a:lvl3pPr indent="-228600" lvl="2" marL="1371600" algn="l">
              <a:lnSpc>
                <a:spcPct val="140000"/>
              </a:lnSpc>
              <a:spcBef>
                <a:spcPts val="500"/>
              </a:spcBef>
              <a:spcAft>
                <a:spcPts val="0"/>
              </a:spcAft>
              <a:buClr>
                <a:schemeClr val="accent6"/>
              </a:buClr>
              <a:buSzPts val="1400"/>
              <a:buNone/>
              <a:defRPr/>
            </a:lvl3pPr>
            <a:lvl4pPr indent="-228600" lvl="3" marL="1828800" algn="l">
              <a:lnSpc>
                <a:spcPct val="130000"/>
              </a:lnSpc>
              <a:spcBef>
                <a:spcPts val="300"/>
              </a:spcBef>
              <a:spcAft>
                <a:spcPts val="0"/>
              </a:spcAft>
              <a:buClr>
                <a:schemeClr val="lt1"/>
              </a:buClr>
              <a:buSzPts val="1400"/>
              <a:buNone/>
              <a:defRPr/>
            </a:lvl4pPr>
            <a:lvl5pPr indent="-317500" lvl="4" marL="2286000" algn="l">
              <a:lnSpc>
                <a:spcPct val="120000"/>
              </a:lnSpc>
              <a:spcBef>
                <a:spcPts val="300"/>
              </a:spcBef>
              <a:spcAft>
                <a:spcPts val="0"/>
              </a:spcAft>
              <a:buSzPts val="1400"/>
              <a:buChar char="•"/>
              <a:defRPr/>
            </a:lvl5pPr>
            <a:lvl6pPr indent="-317500" lvl="5" marL="2743200" algn="l">
              <a:lnSpc>
                <a:spcPct val="110000"/>
              </a:lnSpc>
              <a:spcBef>
                <a:spcPts val="300"/>
              </a:spcBef>
              <a:spcAft>
                <a:spcPts val="0"/>
              </a:spcAft>
              <a:buSzPts val="1400"/>
              <a:buChar char="–"/>
              <a:defRPr/>
            </a:lvl6pPr>
            <a:lvl7pPr indent="-228600" lvl="6" marL="3200400" algn="l">
              <a:lnSpc>
                <a:spcPct val="80000"/>
              </a:lnSpc>
              <a:spcBef>
                <a:spcPts val="900"/>
              </a:spcBef>
              <a:spcAft>
                <a:spcPts val="0"/>
              </a:spcAft>
              <a:buClr>
                <a:schemeClr val="accent6"/>
              </a:buClr>
              <a:buSzPts val="1400"/>
              <a:buNone/>
              <a:defRPr/>
            </a:lvl7pPr>
            <a:lvl8pPr indent="-228600" lvl="7" marL="3657600" algn="l">
              <a:lnSpc>
                <a:spcPct val="100000"/>
              </a:lnSpc>
              <a:spcBef>
                <a:spcPts val="500"/>
              </a:spcBef>
              <a:spcAft>
                <a:spcPts val="0"/>
              </a:spcAft>
              <a:buClr>
                <a:schemeClr val="accent6"/>
              </a:buClr>
              <a:buSzPts val="1400"/>
              <a:buNone/>
              <a:defRPr/>
            </a:lvl8pPr>
            <a:lvl9pPr indent="-317500" lvl="8" marL="4114800" algn="l">
              <a:lnSpc>
                <a:spcPct val="90000"/>
              </a:lnSpc>
              <a:spcBef>
                <a:spcPts val="400"/>
              </a:spcBef>
              <a:spcAft>
                <a:spcPts val="0"/>
              </a:spcAft>
              <a:buClr>
                <a:schemeClr val="lt1"/>
              </a:buClr>
              <a:buSzPts val="1400"/>
              <a:buChar char="•"/>
              <a:defRPr/>
            </a:lvl9pPr>
          </a:lstStyle>
          <a:p/>
        </p:txBody>
      </p:sp>
      <p:sp>
        <p:nvSpPr>
          <p:cNvPr id="140" name="Google Shape;140;p55"/>
          <p:cNvSpPr txBox="1"/>
          <p:nvPr>
            <p:ph idx="2" type="body"/>
          </p:nvPr>
        </p:nvSpPr>
        <p:spPr>
          <a:xfrm>
            <a:off x="3329178" y="1819465"/>
            <a:ext cx="2388900" cy="184200"/>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300"/>
              </a:spcBef>
              <a:spcAft>
                <a:spcPts val="0"/>
              </a:spcAft>
              <a:buClr>
                <a:srgbClr val="286EC2"/>
              </a:buClr>
              <a:buSzPts val="1100"/>
              <a:buNone/>
              <a:defRPr b="1" sz="1100">
                <a:solidFill>
                  <a:srgbClr val="286EC2"/>
                </a:solidFill>
              </a:defRPr>
            </a:lvl1pPr>
            <a:lvl2pPr indent="-228600" lvl="1" marL="914400" algn="l">
              <a:lnSpc>
                <a:spcPct val="90000"/>
              </a:lnSpc>
              <a:spcBef>
                <a:spcPts val="300"/>
              </a:spcBef>
              <a:spcAft>
                <a:spcPts val="0"/>
              </a:spcAft>
              <a:buClr>
                <a:schemeClr val="accent6"/>
              </a:buClr>
              <a:buSzPts val="1400"/>
              <a:buNone/>
              <a:defRPr/>
            </a:lvl2pPr>
            <a:lvl3pPr indent="-228600" lvl="2" marL="1371600" algn="l">
              <a:lnSpc>
                <a:spcPct val="140000"/>
              </a:lnSpc>
              <a:spcBef>
                <a:spcPts val="500"/>
              </a:spcBef>
              <a:spcAft>
                <a:spcPts val="0"/>
              </a:spcAft>
              <a:buClr>
                <a:schemeClr val="accent6"/>
              </a:buClr>
              <a:buSzPts val="1400"/>
              <a:buNone/>
              <a:defRPr/>
            </a:lvl3pPr>
            <a:lvl4pPr indent="-228600" lvl="3" marL="1828800" algn="l">
              <a:lnSpc>
                <a:spcPct val="130000"/>
              </a:lnSpc>
              <a:spcBef>
                <a:spcPts val="300"/>
              </a:spcBef>
              <a:spcAft>
                <a:spcPts val="0"/>
              </a:spcAft>
              <a:buClr>
                <a:schemeClr val="lt1"/>
              </a:buClr>
              <a:buSzPts val="1400"/>
              <a:buNone/>
              <a:defRPr/>
            </a:lvl4pPr>
            <a:lvl5pPr indent="-317500" lvl="4" marL="2286000" algn="l">
              <a:lnSpc>
                <a:spcPct val="120000"/>
              </a:lnSpc>
              <a:spcBef>
                <a:spcPts val="300"/>
              </a:spcBef>
              <a:spcAft>
                <a:spcPts val="0"/>
              </a:spcAft>
              <a:buSzPts val="1400"/>
              <a:buChar char="•"/>
              <a:defRPr/>
            </a:lvl5pPr>
            <a:lvl6pPr indent="-317500" lvl="5" marL="2743200" algn="l">
              <a:lnSpc>
                <a:spcPct val="110000"/>
              </a:lnSpc>
              <a:spcBef>
                <a:spcPts val="300"/>
              </a:spcBef>
              <a:spcAft>
                <a:spcPts val="0"/>
              </a:spcAft>
              <a:buSzPts val="1400"/>
              <a:buChar char="–"/>
              <a:defRPr/>
            </a:lvl6pPr>
            <a:lvl7pPr indent="-228600" lvl="6" marL="3200400" algn="l">
              <a:lnSpc>
                <a:spcPct val="80000"/>
              </a:lnSpc>
              <a:spcBef>
                <a:spcPts val="900"/>
              </a:spcBef>
              <a:spcAft>
                <a:spcPts val="0"/>
              </a:spcAft>
              <a:buClr>
                <a:schemeClr val="accent6"/>
              </a:buClr>
              <a:buSzPts val="1400"/>
              <a:buNone/>
              <a:defRPr/>
            </a:lvl7pPr>
            <a:lvl8pPr indent="-228600" lvl="7" marL="3657600" algn="l">
              <a:lnSpc>
                <a:spcPct val="100000"/>
              </a:lnSpc>
              <a:spcBef>
                <a:spcPts val="500"/>
              </a:spcBef>
              <a:spcAft>
                <a:spcPts val="0"/>
              </a:spcAft>
              <a:buClr>
                <a:schemeClr val="accent6"/>
              </a:buClr>
              <a:buSzPts val="1400"/>
              <a:buNone/>
              <a:defRPr/>
            </a:lvl8pPr>
            <a:lvl9pPr indent="-317500" lvl="8" marL="4114800" algn="l">
              <a:lnSpc>
                <a:spcPct val="90000"/>
              </a:lnSpc>
              <a:spcBef>
                <a:spcPts val="400"/>
              </a:spcBef>
              <a:spcAft>
                <a:spcPts val="0"/>
              </a:spcAft>
              <a:buClr>
                <a:schemeClr val="lt1"/>
              </a:buClr>
              <a:buSzPts val="1400"/>
              <a:buChar char="•"/>
              <a:defRPr/>
            </a:lvl9pPr>
          </a:lstStyle>
          <a:p/>
        </p:txBody>
      </p:sp>
      <p:sp>
        <p:nvSpPr>
          <p:cNvPr id="141" name="Google Shape;141;p55"/>
          <p:cNvSpPr txBox="1"/>
          <p:nvPr>
            <p:ph idx="3" type="body"/>
          </p:nvPr>
        </p:nvSpPr>
        <p:spPr>
          <a:xfrm>
            <a:off x="6323076" y="1836420"/>
            <a:ext cx="2388900" cy="184200"/>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300"/>
              </a:spcBef>
              <a:spcAft>
                <a:spcPts val="0"/>
              </a:spcAft>
              <a:buClr>
                <a:srgbClr val="286EC2"/>
              </a:buClr>
              <a:buSzPts val="1100"/>
              <a:buNone/>
              <a:defRPr b="1" sz="1100">
                <a:solidFill>
                  <a:srgbClr val="286EC2"/>
                </a:solidFill>
              </a:defRPr>
            </a:lvl1pPr>
            <a:lvl2pPr indent="-228600" lvl="1" marL="914400" algn="l">
              <a:lnSpc>
                <a:spcPct val="90000"/>
              </a:lnSpc>
              <a:spcBef>
                <a:spcPts val="300"/>
              </a:spcBef>
              <a:spcAft>
                <a:spcPts val="0"/>
              </a:spcAft>
              <a:buClr>
                <a:schemeClr val="accent6"/>
              </a:buClr>
              <a:buSzPts val="1400"/>
              <a:buNone/>
              <a:defRPr/>
            </a:lvl2pPr>
            <a:lvl3pPr indent="-228600" lvl="2" marL="1371600" algn="l">
              <a:lnSpc>
                <a:spcPct val="140000"/>
              </a:lnSpc>
              <a:spcBef>
                <a:spcPts val="500"/>
              </a:spcBef>
              <a:spcAft>
                <a:spcPts val="0"/>
              </a:spcAft>
              <a:buClr>
                <a:schemeClr val="accent6"/>
              </a:buClr>
              <a:buSzPts val="1400"/>
              <a:buNone/>
              <a:defRPr/>
            </a:lvl3pPr>
            <a:lvl4pPr indent="-228600" lvl="3" marL="1828800" algn="l">
              <a:lnSpc>
                <a:spcPct val="130000"/>
              </a:lnSpc>
              <a:spcBef>
                <a:spcPts val="300"/>
              </a:spcBef>
              <a:spcAft>
                <a:spcPts val="0"/>
              </a:spcAft>
              <a:buClr>
                <a:schemeClr val="lt1"/>
              </a:buClr>
              <a:buSzPts val="1400"/>
              <a:buNone/>
              <a:defRPr/>
            </a:lvl4pPr>
            <a:lvl5pPr indent="-317500" lvl="4" marL="2286000" algn="l">
              <a:lnSpc>
                <a:spcPct val="120000"/>
              </a:lnSpc>
              <a:spcBef>
                <a:spcPts val="300"/>
              </a:spcBef>
              <a:spcAft>
                <a:spcPts val="0"/>
              </a:spcAft>
              <a:buSzPts val="1400"/>
              <a:buChar char="•"/>
              <a:defRPr/>
            </a:lvl5pPr>
            <a:lvl6pPr indent="-317500" lvl="5" marL="2743200" algn="l">
              <a:lnSpc>
                <a:spcPct val="110000"/>
              </a:lnSpc>
              <a:spcBef>
                <a:spcPts val="300"/>
              </a:spcBef>
              <a:spcAft>
                <a:spcPts val="0"/>
              </a:spcAft>
              <a:buSzPts val="1400"/>
              <a:buChar char="–"/>
              <a:defRPr/>
            </a:lvl6pPr>
            <a:lvl7pPr indent="-228600" lvl="6" marL="3200400" algn="l">
              <a:lnSpc>
                <a:spcPct val="80000"/>
              </a:lnSpc>
              <a:spcBef>
                <a:spcPts val="900"/>
              </a:spcBef>
              <a:spcAft>
                <a:spcPts val="0"/>
              </a:spcAft>
              <a:buClr>
                <a:schemeClr val="accent6"/>
              </a:buClr>
              <a:buSzPts val="1400"/>
              <a:buNone/>
              <a:defRPr/>
            </a:lvl7pPr>
            <a:lvl8pPr indent="-228600" lvl="7" marL="3657600" algn="l">
              <a:lnSpc>
                <a:spcPct val="100000"/>
              </a:lnSpc>
              <a:spcBef>
                <a:spcPts val="500"/>
              </a:spcBef>
              <a:spcAft>
                <a:spcPts val="0"/>
              </a:spcAft>
              <a:buClr>
                <a:schemeClr val="accent6"/>
              </a:buClr>
              <a:buSzPts val="1400"/>
              <a:buNone/>
              <a:defRPr/>
            </a:lvl8pPr>
            <a:lvl9pPr indent="-317500" lvl="8" marL="4114800" algn="l">
              <a:lnSpc>
                <a:spcPct val="90000"/>
              </a:lnSpc>
              <a:spcBef>
                <a:spcPts val="400"/>
              </a:spcBef>
              <a:spcAft>
                <a:spcPts val="0"/>
              </a:spcAft>
              <a:buClr>
                <a:schemeClr val="lt1"/>
              </a:buClr>
              <a:buSzPts val="1400"/>
              <a:buChar char="•"/>
              <a:defRPr/>
            </a:lvl9pPr>
          </a:lstStyle>
          <a:p/>
        </p:txBody>
      </p:sp>
      <p:sp>
        <p:nvSpPr>
          <p:cNvPr id="142" name="Google Shape;142;p55"/>
          <p:cNvSpPr txBox="1"/>
          <p:nvPr>
            <p:ph idx="4" type="body"/>
          </p:nvPr>
        </p:nvSpPr>
        <p:spPr>
          <a:xfrm>
            <a:off x="342900" y="2087881"/>
            <a:ext cx="2388900" cy="24270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300"/>
              </a:spcBef>
              <a:spcAft>
                <a:spcPts val="0"/>
              </a:spcAft>
              <a:buClr>
                <a:srgbClr val="286EC2"/>
              </a:buClr>
              <a:buSzPts val="1400"/>
              <a:buNone/>
              <a:defRPr>
                <a:solidFill>
                  <a:srgbClr val="286EC2"/>
                </a:solidFill>
              </a:defRPr>
            </a:lvl1pPr>
            <a:lvl2pPr indent="-228600" lvl="1" marL="914400" algn="l">
              <a:lnSpc>
                <a:spcPct val="90000"/>
              </a:lnSpc>
              <a:spcBef>
                <a:spcPts val="300"/>
              </a:spcBef>
              <a:spcAft>
                <a:spcPts val="0"/>
              </a:spcAft>
              <a:buClr>
                <a:schemeClr val="accent6"/>
              </a:buClr>
              <a:buSzPts val="1400"/>
              <a:buNone/>
              <a:defRPr/>
            </a:lvl2pPr>
            <a:lvl3pPr indent="-228600" lvl="2" marL="1371600" algn="l">
              <a:lnSpc>
                <a:spcPct val="140000"/>
              </a:lnSpc>
              <a:spcBef>
                <a:spcPts val="500"/>
              </a:spcBef>
              <a:spcAft>
                <a:spcPts val="0"/>
              </a:spcAft>
              <a:buClr>
                <a:schemeClr val="accent6"/>
              </a:buClr>
              <a:buSzPts val="1400"/>
              <a:buNone/>
              <a:defRPr/>
            </a:lvl3pPr>
            <a:lvl4pPr indent="-228600" lvl="3" marL="1828800" algn="l">
              <a:lnSpc>
                <a:spcPct val="130000"/>
              </a:lnSpc>
              <a:spcBef>
                <a:spcPts val="300"/>
              </a:spcBef>
              <a:spcAft>
                <a:spcPts val="0"/>
              </a:spcAft>
              <a:buClr>
                <a:schemeClr val="lt1"/>
              </a:buClr>
              <a:buSzPts val="1400"/>
              <a:buNone/>
              <a:defRPr/>
            </a:lvl4pPr>
            <a:lvl5pPr indent="-317500" lvl="4" marL="2286000" algn="l">
              <a:lnSpc>
                <a:spcPct val="120000"/>
              </a:lnSpc>
              <a:spcBef>
                <a:spcPts val="300"/>
              </a:spcBef>
              <a:spcAft>
                <a:spcPts val="0"/>
              </a:spcAft>
              <a:buSzPts val="1400"/>
              <a:buChar char="•"/>
              <a:defRPr/>
            </a:lvl5pPr>
            <a:lvl6pPr indent="-317500" lvl="5" marL="2743200" algn="l">
              <a:lnSpc>
                <a:spcPct val="110000"/>
              </a:lnSpc>
              <a:spcBef>
                <a:spcPts val="300"/>
              </a:spcBef>
              <a:spcAft>
                <a:spcPts val="0"/>
              </a:spcAft>
              <a:buSzPts val="1400"/>
              <a:buChar char="–"/>
              <a:defRPr/>
            </a:lvl6pPr>
            <a:lvl7pPr indent="-228600" lvl="6" marL="3200400" algn="l">
              <a:lnSpc>
                <a:spcPct val="80000"/>
              </a:lnSpc>
              <a:spcBef>
                <a:spcPts val="900"/>
              </a:spcBef>
              <a:spcAft>
                <a:spcPts val="0"/>
              </a:spcAft>
              <a:buClr>
                <a:schemeClr val="accent6"/>
              </a:buClr>
              <a:buSzPts val="1400"/>
              <a:buNone/>
              <a:defRPr/>
            </a:lvl7pPr>
            <a:lvl8pPr indent="-228600" lvl="7" marL="3657600" algn="l">
              <a:lnSpc>
                <a:spcPct val="100000"/>
              </a:lnSpc>
              <a:spcBef>
                <a:spcPts val="500"/>
              </a:spcBef>
              <a:spcAft>
                <a:spcPts val="0"/>
              </a:spcAft>
              <a:buClr>
                <a:schemeClr val="accent6"/>
              </a:buClr>
              <a:buSzPts val="1400"/>
              <a:buNone/>
              <a:defRPr/>
            </a:lvl8pPr>
            <a:lvl9pPr indent="-317500" lvl="8" marL="4114800" algn="l">
              <a:lnSpc>
                <a:spcPct val="90000"/>
              </a:lnSpc>
              <a:spcBef>
                <a:spcPts val="400"/>
              </a:spcBef>
              <a:spcAft>
                <a:spcPts val="0"/>
              </a:spcAft>
              <a:buClr>
                <a:schemeClr val="lt1"/>
              </a:buClr>
              <a:buSzPts val="1400"/>
              <a:buChar char="•"/>
              <a:defRPr/>
            </a:lvl9pPr>
          </a:lstStyle>
          <a:p/>
        </p:txBody>
      </p:sp>
      <p:sp>
        <p:nvSpPr>
          <p:cNvPr id="143" name="Google Shape;143;p55"/>
          <p:cNvSpPr txBox="1"/>
          <p:nvPr>
            <p:ph idx="5" type="body"/>
          </p:nvPr>
        </p:nvSpPr>
        <p:spPr>
          <a:xfrm>
            <a:off x="3332988" y="2067116"/>
            <a:ext cx="2388900" cy="24270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300"/>
              </a:spcBef>
              <a:spcAft>
                <a:spcPts val="0"/>
              </a:spcAft>
              <a:buClr>
                <a:srgbClr val="286EC2"/>
              </a:buClr>
              <a:buSzPts val="1400"/>
              <a:buNone/>
              <a:defRPr>
                <a:solidFill>
                  <a:srgbClr val="286EC2"/>
                </a:solidFill>
              </a:defRPr>
            </a:lvl1pPr>
            <a:lvl2pPr indent="-228600" lvl="1" marL="914400" algn="l">
              <a:lnSpc>
                <a:spcPct val="90000"/>
              </a:lnSpc>
              <a:spcBef>
                <a:spcPts val="300"/>
              </a:spcBef>
              <a:spcAft>
                <a:spcPts val="0"/>
              </a:spcAft>
              <a:buClr>
                <a:schemeClr val="accent6"/>
              </a:buClr>
              <a:buSzPts val="1400"/>
              <a:buNone/>
              <a:defRPr/>
            </a:lvl2pPr>
            <a:lvl3pPr indent="-228600" lvl="2" marL="1371600" algn="l">
              <a:lnSpc>
                <a:spcPct val="140000"/>
              </a:lnSpc>
              <a:spcBef>
                <a:spcPts val="500"/>
              </a:spcBef>
              <a:spcAft>
                <a:spcPts val="0"/>
              </a:spcAft>
              <a:buClr>
                <a:schemeClr val="accent6"/>
              </a:buClr>
              <a:buSzPts val="1400"/>
              <a:buNone/>
              <a:defRPr/>
            </a:lvl3pPr>
            <a:lvl4pPr indent="-228600" lvl="3" marL="1828800" algn="l">
              <a:lnSpc>
                <a:spcPct val="130000"/>
              </a:lnSpc>
              <a:spcBef>
                <a:spcPts val="300"/>
              </a:spcBef>
              <a:spcAft>
                <a:spcPts val="0"/>
              </a:spcAft>
              <a:buClr>
                <a:schemeClr val="lt1"/>
              </a:buClr>
              <a:buSzPts val="1400"/>
              <a:buNone/>
              <a:defRPr/>
            </a:lvl4pPr>
            <a:lvl5pPr indent="-317500" lvl="4" marL="2286000" algn="l">
              <a:lnSpc>
                <a:spcPct val="120000"/>
              </a:lnSpc>
              <a:spcBef>
                <a:spcPts val="300"/>
              </a:spcBef>
              <a:spcAft>
                <a:spcPts val="0"/>
              </a:spcAft>
              <a:buSzPts val="1400"/>
              <a:buChar char="•"/>
              <a:defRPr/>
            </a:lvl5pPr>
            <a:lvl6pPr indent="-317500" lvl="5" marL="2743200" algn="l">
              <a:lnSpc>
                <a:spcPct val="110000"/>
              </a:lnSpc>
              <a:spcBef>
                <a:spcPts val="300"/>
              </a:spcBef>
              <a:spcAft>
                <a:spcPts val="0"/>
              </a:spcAft>
              <a:buSzPts val="1400"/>
              <a:buChar char="–"/>
              <a:defRPr/>
            </a:lvl6pPr>
            <a:lvl7pPr indent="-228600" lvl="6" marL="3200400" algn="l">
              <a:lnSpc>
                <a:spcPct val="80000"/>
              </a:lnSpc>
              <a:spcBef>
                <a:spcPts val="900"/>
              </a:spcBef>
              <a:spcAft>
                <a:spcPts val="0"/>
              </a:spcAft>
              <a:buClr>
                <a:schemeClr val="accent6"/>
              </a:buClr>
              <a:buSzPts val="1400"/>
              <a:buNone/>
              <a:defRPr/>
            </a:lvl7pPr>
            <a:lvl8pPr indent="-228600" lvl="7" marL="3657600" algn="l">
              <a:lnSpc>
                <a:spcPct val="100000"/>
              </a:lnSpc>
              <a:spcBef>
                <a:spcPts val="500"/>
              </a:spcBef>
              <a:spcAft>
                <a:spcPts val="0"/>
              </a:spcAft>
              <a:buClr>
                <a:schemeClr val="accent6"/>
              </a:buClr>
              <a:buSzPts val="1400"/>
              <a:buNone/>
              <a:defRPr/>
            </a:lvl8pPr>
            <a:lvl9pPr indent="-317500" lvl="8" marL="4114800" algn="l">
              <a:lnSpc>
                <a:spcPct val="90000"/>
              </a:lnSpc>
              <a:spcBef>
                <a:spcPts val="400"/>
              </a:spcBef>
              <a:spcAft>
                <a:spcPts val="0"/>
              </a:spcAft>
              <a:buClr>
                <a:schemeClr val="lt1"/>
              </a:buClr>
              <a:buSzPts val="1400"/>
              <a:buChar char="•"/>
              <a:defRPr/>
            </a:lvl9pPr>
          </a:lstStyle>
          <a:p/>
        </p:txBody>
      </p:sp>
      <p:sp>
        <p:nvSpPr>
          <p:cNvPr id="144" name="Google Shape;144;p55"/>
          <p:cNvSpPr txBox="1"/>
          <p:nvPr>
            <p:ph idx="6" type="body"/>
          </p:nvPr>
        </p:nvSpPr>
        <p:spPr>
          <a:xfrm>
            <a:off x="6326886" y="2087881"/>
            <a:ext cx="2388900" cy="24270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300"/>
              </a:spcBef>
              <a:spcAft>
                <a:spcPts val="0"/>
              </a:spcAft>
              <a:buClr>
                <a:srgbClr val="286EC2"/>
              </a:buClr>
              <a:buSzPts val="1400"/>
              <a:buNone/>
              <a:defRPr>
                <a:solidFill>
                  <a:srgbClr val="286EC2"/>
                </a:solidFill>
              </a:defRPr>
            </a:lvl1pPr>
            <a:lvl2pPr indent="-228600" lvl="1" marL="914400" algn="l">
              <a:lnSpc>
                <a:spcPct val="90000"/>
              </a:lnSpc>
              <a:spcBef>
                <a:spcPts val="300"/>
              </a:spcBef>
              <a:spcAft>
                <a:spcPts val="0"/>
              </a:spcAft>
              <a:buClr>
                <a:schemeClr val="accent6"/>
              </a:buClr>
              <a:buSzPts val="1400"/>
              <a:buNone/>
              <a:defRPr/>
            </a:lvl2pPr>
            <a:lvl3pPr indent="-228600" lvl="2" marL="1371600" algn="l">
              <a:lnSpc>
                <a:spcPct val="140000"/>
              </a:lnSpc>
              <a:spcBef>
                <a:spcPts val="500"/>
              </a:spcBef>
              <a:spcAft>
                <a:spcPts val="0"/>
              </a:spcAft>
              <a:buClr>
                <a:schemeClr val="accent6"/>
              </a:buClr>
              <a:buSzPts val="1400"/>
              <a:buNone/>
              <a:defRPr/>
            </a:lvl3pPr>
            <a:lvl4pPr indent="-228600" lvl="3" marL="1828800" algn="l">
              <a:lnSpc>
                <a:spcPct val="130000"/>
              </a:lnSpc>
              <a:spcBef>
                <a:spcPts val="300"/>
              </a:spcBef>
              <a:spcAft>
                <a:spcPts val="0"/>
              </a:spcAft>
              <a:buClr>
                <a:schemeClr val="lt1"/>
              </a:buClr>
              <a:buSzPts val="1400"/>
              <a:buNone/>
              <a:defRPr/>
            </a:lvl4pPr>
            <a:lvl5pPr indent="-317500" lvl="4" marL="2286000" algn="l">
              <a:lnSpc>
                <a:spcPct val="120000"/>
              </a:lnSpc>
              <a:spcBef>
                <a:spcPts val="300"/>
              </a:spcBef>
              <a:spcAft>
                <a:spcPts val="0"/>
              </a:spcAft>
              <a:buSzPts val="1400"/>
              <a:buChar char="•"/>
              <a:defRPr/>
            </a:lvl5pPr>
            <a:lvl6pPr indent="-317500" lvl="5" marL="2743200" algn="l">
              <a:lnSpc>
                <a:spcPct val="110000"/>
              </a:lnSpc>
              <a:spcBef>
                <a:spcPts val="300"/>
              </a:spcBef>
              <a:spcAft>
                <a:spcPts val="0"/>
              </a:spcAft>
              <a:buSzPts val="1400"/>
              <a:buChar char="–"/>
              <a:defRPr/>
            </a:lvl6pPr>
            <a:lvl7pPr indent="-228600" lvl="6" marL="3200400" algn="l">
              <a:lnSpc>
                <a:spcPct val="80000"/>
              </a:lnSpc>
              <a:spcBef>
                <a:spcPts val="900"/>
              </a:spcBef>
              <a:spcAft>
                <a:spcPts val="0"/>
              </a:spcAft>
              <a:buClr>
                <a:schemeClr val="accent6"/>
              </a:buClr>
              <a:buSzPts val="1400"/>
              <a:buNone/>
              <a:defRPr/>
            </a:lvl7pPr>
            <a:lvl8pPr indent="-228600" lvl="7" marL="3657600" algn="l">
              <a:lnSpc>
                <a:spcPct val="100000"/>
              </a:lnSpc>
              <a:spcBef>
                <a:spcPts val="500"/>
              </a:spcBef>
              <a:spcAft>
                <a:spcPts val="0"/>
              </a:spcAft>
              <a:buClr>
                <a:schemeClr val="accent6"/>
              </a:buClr>
              <a:buSzPts val="1400"/>
              <a:buNone/>
              <a:defRPr/>
            </a:lvl8pPr>
            <a:lvl9pPr indent="-317500" lvl="8" marL="4114800" algn="l">
              <a:lnSpc>
                <a:spcPct val="90000"/>
              </a:lnSpc>
              <a:spcBef>
                <a:spcPts val="400"/>
              </a:spcBef>
              <a:spcAft>
                <a:spcPts val="0"/>
              </a:spcAft>
              <a:buClr>
                <a:schemeClr val="lt1"/>
              </a:buClr>
              <a:buSzPts val="1400"/>
              <a:buChar char="•"/>
              <a:defRPr/>
            </a:lvl9pPr>
          </a:lstStyle>
          <a:p/>
        </p:txBody>
      </p:sp>
      <p:sp>
        <p:nvSpPr>
          <p:cNvPr id="145" name="Google Shape;145;p55"/>
          <p:cNvSpPr/>
          <p:nvPr>
            <p:ph idx="7" type="pic"/>
          </p:nvPr>
        </p:nvSpPr>
        <p:spPr>
          <a:xfrm>
            <a:off x="342900" y="1228970"/>
            <a:ext cx="529800" cy="531000"/>
          </a:xfrm>
          <a:prstGeom prst="ellipse">
            <a:avLst/>
          </a:prstGeom>
          <a:noFill/>
          <a:ln>
            <a:noFill/>
          </a:ln>
        </p:spPr>
      </p:sp>
      <p:sp>
        <p:nvSpPr>
          <p:cNvPr id="146" name="Google Shape;146;p55"/>
          <p:cNvSpPr/>
          <p:nvPr>
            <p:ph idx="8" type="pic"/>
          </p:nvPr>
        </p:nvSpPr>
        <p:spPr>
          <a:xfrm>
            <a:off x="3332988" y="1228970"/>
            <a:ext cx="529800" cy="531000"/>
          </a:xfrm>
          <a:prstGeom prst="ellipse">
            <a:avLst/>
          </a:prstGeom>
          <a:noFill/>
          <a:ln>
            <a:noFill/>
          </a:ln>
        </p:spPr>
      </p:sp>
      <p:sp>
        <p:nvSpPr>
          <p:cNvPr id="147" name="Google Shape;147;p55"/>
          <p:cNvSpPr/>
          <p:nvPr>
            <p:ph idx="9" type="pic"/>
          </p:nvPr>
        </p:nvSpPr>
        <p:spPr>
          <a:xfrm>
            <a:off x="6323076" y="1228970"/>
            <a:ext cx="529800" cy="531000"/>
          </a:xfrm>
          <a:prstGeom prst="ellipse">
            <a:avLst/>
          </a:prstGeom>
          <a:noFill/>
          <a:ln>
            <a:noFill/>
          </a:ln>
        </p:spPr>
      </p:sp>
      <p:sp>
        <p:nvSpPr>
          <p:cNvPr id="148" name="Google Shape;148;p55"/>
          <p:cNvSpPr txBox="1"/>
          <p:nvPr/>
        </p:nvSpPr>
        <p:spPr>
          <a:xfrm>
            <a:off x="6926580" y="4810639"/>
            <a:ext cx="1643100" cy="221700"/>
          </a:xfrm>
          <a:prstGeom prst="rect">
            <a:avLst/>
          </a:prstGeom>
          <a:no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500"/>
              <a:buFont typeface="Arial"/>
              <a:buNone/>
            </a:pPr>
            <a:r>
              <a:rPr b="0" i="0" lang="en" sz="500" u="none" cap="none" strike="noStrike">
                <a:solidFill>
                  <a:schemeClr val="lt1"/>
                </a:solidFill>
                <a:latin typeface="Arial"/>
                <a:ea typeface="Arial"/>
                <a:cs typeface="Arial"/>
                <a:sym typeface="Arial"/>
              </a:rPr>
              <a:t>Copyright © 2024, Collibra. All rights reserved.</a:t>
            </a:r>
            <a:endParaRPr b="0" i="0" sz="1100" u="none" cap="none" strike="noStrike">
              <a:solidFill>
                <a:schemeClr val="lt1"/>
              </a:solidFill>
              <a:latin typeface="Arial"/>
              <a:ea typeface="Arial"/>
              <a:cs typeface="Arial"/>
              <a:sym typeface="Arial"/>
            </a:endParaRPr>
          </a:p>
        </p:txBody>
      </p:sp>
      <p:sp>
        <p:nvSpPr>
          <p:cNvPr id="149" name="Google Shape;149;p55"/>
          <p:cNvSpPr txBox="1"/>
          <p:nvPr/>
        </p:nvSpPr>
        <p:spPr>
          <a:xfrm>
            <a:off x="8569842" y="4810639"/>
            <a:ext cx="317100" cy="221700"/>
          </a:xfrm>
          <a:prstGeom prst="rect">
            <a:avLst/>
          </a:prstGeom>
          <a:noFill/>
          <a:ln>
            <a:noFill/>
          </a:ln>
        </p:spPr>
        <p:txBody>
          <a:bodyPr anchorCtr="0" anchor="ctr" bIns="34275" lIns="0" spcFirstLastPara="1" rIns="0" wrap="square" tIns="34275">
            <a:noAutofit/>
          </a:bodyPr>
          <a:lstStyle/>
          <a:p>
            <a:pPr indent="0" lvl="0" marL="0" marR="0" rtl="0" algn="ctr">
              <a:lnSpc>
                <a:spcPct val="100000"/>
              </a:lnSpc>
              <a:spcBef>
                <a:spcPts val="0"/>
              </a:spcBef>
              <a:spcAft>
                <a:spcPts val="0"/>
              </a:spcAft>
              <a:buClr>
                <a:srgbClr val="000000"/>
              </a:buClr>
              <a:buSzPts val="500"/>
              <a:buFont typeface="Arial"/>
              <a:buNone/>
            </a:pPr>
            <a:fld id="{00000000-1234-1234-1234-123412341234}" type="slidenum">
              <a:rPr b="0" i="0" lang="en" sz="500" u="none" cap="none" strike="noStrike">
                <a:solidFill>
                  <a:schemeClr val="lt1"/>
                </a:solidFill>
                <a:latin typeface="Arial"/>
                <a:ea typeface="Arial"/>
                <a:cs typeface="Arial"/>
                <a:sym typeface="Arial"/>
              </a:rPr>
              <a:t>‹#›</a:t>
            </a:fld>
            <a:endParaRPr b="0" i="0" sz="500" u="none" cap="none" strike="noStrike">
              <a:solidFill>
                <a:schemeClr val="lt1"/>
              </a:solidFill>
              <a:latin typeface="Arial"/>
              <a:ea typeface="Arial"/>
              <a:cs typeface="Arial"/>
              <a:sym typeface="Arial"/>
            </a:endParaRPr>
          </a:p>
        </p:txBody>
      </p:sp>
      <p:sp>
        <p:nvSpPr>
          <p:cNvPr id="150" name="Google Shape;150;p55"/>
          <p:cNvSpPr/>
          <p:nvPr/>
        </p:nvSpPr>
        <p:spPr>
          <a:xfrm>
            <a:off x="296044" y="4810575"/>
            <a:ext cx="1087800" cy="221700"/>
          </a:xfrm>
          <a:prstGeom prst="rect">
            <a:avLst/>
          </a:prstGeom>
          <a:solidFill>
            <a:schemeClr val="lt1"/>
          </a:solidFill>
          <a:ln>
            <a:noFill/>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pic>
        <p:nvPicPr>
          <p:cNvPr id="151" name="Google Shape;151;p55"/>
          <p:cNvPicPr preferRelativeResize="0"/>
          <p:nvPr/>
        </p:nvPicPr>
        <p:blipFill rotWithShape="1">
          <a:blip r:embed="rId3">
            <a:alphaModFix/>
          </a:blip>
          <a:srcRect b="0" l="0" r="0" t="0"/>
          <a:stretch/>
        </p:blipFill>
        <p:spPr>
          <a:xfrm>
            <a:off x="330450" y="4799775"/>
            <a:ext cx="1026073" cy="221625"/>
          </a:xfrm>
          <a:prstGeom prst="rect">
            <a:avLst/>
          </a:prstGeom>
          <a:noFill/>
          <a:ln>
            <a:noFill/>
          </a:ln>
        </p:spPr>
      </p:pic>
    </p:spTree>
  </p:cSld>
  <p:clrMapOvr>
    <a:masterClrMapping/>
  </p:clrMapOvr>
  <p:extLst>
    <p:ext uri="{DCECCB84-F9BA-43D5-87BE-67443E8EF086}">
      <p15:sldGuideLst>
        <p15:guide id="1" orient="horz" pos="1620">
          <p15:clr>
            <a:srgbClr val="FBAE40"/>
          </p15:clr>
        </p15:guide>
      </p15:sldGuideLst>
    </p:ext>
  </p:extLst>
</p:sldLayout>
</file>

<file path=ppt/slideLayouts/slideLayout1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Divider Layout 5">
  <p:cSld name="CUSTOM_1_1_1">
    <p:bg>
      <p:bgPr>
        <a:solidFill>
          <a:schemeClr val="accent1"/>
        </a:solidFill>
      </p:bgPr>
    </p:bg>
    <p:spTree>
      <p:nvGrpSpPr>
        <p:cNvPr id="1437" name="Shape 1437"/>
        <p:cNvGrpSpPr/>
        <p:nvPr/>
      </p:nvGrpSpPr>
      <p:grpSpPr>
        <a:xfrm>
          <a:off x="0" y="0"/>
          <a:ext cx="0" cy="0"/>
          <a:chOff x="0" y="0"/>
          <a:chExt cx="0" cy="0"/>
        </a:xfrm>
      </p:grpSpPr>
      <p:sp>
        <p:nvSpPr>
          <p:cNvPr id="1438" name="Google Shape;1438;g31245d681e9_0_2893"/>
          <p:cNvSpPr/>
          <p:nvPr>
            <p:ph idx="2" type="pic"/>
          </p:nvPr>
        </p:nvSpPr>
        <p:spPr>
          <a:xfrm>
            <a:off x="9200" y="-11025"/>
            <a:ext cx="9144000" cy="5143500"/>
          </a:xfrm>
          <a:prstGeom prst="rect">
            <a:avLst/>
          </a:prstGeom>
          <a:noFill/>
          <a:ln>
            <a:noFill/>
          </a:ln>
        </p:spPr>
      </p:sp>
      <p:pic>
        <p:nvPicPr>
          <p:cNvPr id="1439" name="Google Shape;1439;g31245d681e9_0_2893"/>
          <p:cNvPicPr preferRelativeResize="0"/>
          <p:nvPr/>
        </p:nvPicPr>
        <p:blipFill rotWithShape="1">
          <a:blip r:embed="rId2">
            <a:alphaModFix/>
          </a:blip>
          <a:srcRect b="0" l="0" r="0" t="0"/>
          <a:stretch/>
        </p:blipFill>
        <p:spPr>
          <a:xfrm>
            <a:off x="276650" y="4783275"/>
            <a:ext cx="962809" cy="226543"/>
          </a:xfrm>
          <a:prstGeom prst="rect">
            <a:avLst/>
          </a:prstGeom>
          <a:noFill/>
          <a:ln>
            <a:noFill/>
          </a:ln>
        </p:spPr>
      </p:pic>
      <p:pic>
        <p:nvPicPr>
          <p:cNvPr id="1440" name="Google Shape;1440;g31245d681e9_0_2893"/>
          <p:cNvPicPr preferRelativeResize="0"/>
          <p:nvPr/>
        </p:nvPicPr>
        <p:blipFill rotWithShape="1">
          <a:blip r:embed="rId3">
            <a:alphaModFix/>
          </a:blip>
          <a:srcRect b="0" l="0" r="0" t="0"/>
          <a:stretch/>
        </p:blipFill>
        <p:spPr>
          <a:xfrm>
            <a:off x="5233975" y="-1795850"/>
            <a:ext cx="2758111" cy="2758111"/>
          </a:xfrm>
          <a:prstGeom prst="rect">
            <a:avLst/>
          </a:prstGeom>
          <a:noFill/>
          <a:ln>
            <a:noFill/>
          </a:ln>
        </p:spPr>
      </p:pic>
      <p:pic>
        <p:nvPicPr>
          <p:cNvPr id="1441" name="Google Shape;1441;g31245d681e9_0_2893"/>
          <p:cNvPicPr preferRelativeResize="0"/>
          <p:nvPr/>
        </p:nvPicPr>
        <p:blipFill rotWithShape="1">
          <a:blip r:embed="rId4">
            <a:alphaModFix/>
          </a:blip>
          <a:srcRect b="0" l="0" r="0" t="0"/>
          <a:stretch/>
        </p:blipFill>
        <p:spPr>
          <a:xfrm>
            <a:off x="1719500" y="3490425"/>
            <a:ext cx="3212821" cy="3212821"/>
          </a:xfrm>
          <a:prstGeom prst="rect">
            <a:avLst/>
          </a:prstGeom>
          <a:noFill/>
          <a:ln>
            <a:noFill/>
          </a:ln>
        </p:spPr>
      </p:pic>
      <p:sp>
        <p:nvSpPr>
          <p:cNvPr id="1442" name="Google Shape;1442;g31245d681e9_0_2893"/>
          <p:cNvSpPr txBox="1"/>
          <p:nvPr/>
        </p:nvSpPr>
        <p:spPr>
          <a:xfrm>
            <a:off x="6043550" y="4713771"/>
            <a:ext cx="2676600" cy="2925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rgbClr val="000000"/>
              </a:buClr>
              <a:buSzPts val="700"/>
              <a:buFont typeface="Arial"/>
              <a:buNone/>
            </a:pPr>
            <a:r>
              <a:rPr b="0" i="0" lang="en" sz="700" u="none" cap="none" strike="noStrike">
                <a:solidFill>
                  <a:schemeClr val="accent5"/>
                </a:solidFill>
                <a:latin typeface="Arial"/>
                <a:ea typeface="Arial"/>
                <a:cs typeface="Arial"/>
                <a:sym typeface="Arial"/>
              </a:rPr>
              <a:t>Copyright © 2023, Collibra. All rights reserved.</a:t>
            </a:r>
            <a:endParaRPr b="0" i="0" sz="1400" u="none" cap="none" strike="noStrike">
              <a:solidFill>
                <a:schemeClr val="accent5"/>
              </a:solidFill>
              <a:latin typeface="Arial"/>
              <a:ea typeface="Arial"/>
              <a:cs typeface="Arial"/>
              <a:sym typeface="Arial"/>
            </a:endParaRPr>
          </a:p>
        </p:txBody>
      </p:sp>
      <p:sp>
        <p:nvSpPr>
          <p:cNvPr id="1443" name="Google Shape;1443;g31245d681e9_0_2893"/>
          <p:cNvSpPr txBox="1"/>
          <p:nvPr>
            <p:ph idx="12" type="sldNum"/>
          </p:nvPr>
        </p:nvSpPr>
        <p:spPr>
          <a:xfrm>
            <a:off x="8320058" y="4663221"/>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1444" name="Google Shape;1444;g31245d681e9_0_2893"/>
          <p:cNvSpPr txBox="1"/>
          <p:nvPr>
            <p:ph type="title"/>
          </p:nvPr>
        </p:nvSpPr>
        <p:spPr>
          <a:xfrm>
            <a:off x="464100" y="1871700"/>
            <a:ext cx="4673400" cy="14001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lt1"/>
              </a:buClr>
              <a:buSzPts val="4800"/>
              <a:buNone/>
              <a:defRPr>
                <a:solidFill>
                  <a:schemeClr val="lt1"/>
                </a:solidFill>
              </a:defRPr>
            </a:lvl1pPr>
            <a:lvl2pPr lvl="1" algn="l">
              <a:lnSpc>
                <a:spcPct val="85000"/>
              </a:lnSpc>
              <a:spcBef>
                <a:spcPts val="0"/>
              </a:spcBef>
              <a:spcAft>
                <a:spcPts val="0"/>
              </a:spcAft>
              <a:buClr>
                <a:schemeClr val="lt1"/>
              </a:buClr>
              <a:buSzPts val="4800"/>
              <a:buNone/>
              <a:defRPr>
                <a:solidFill>
                  <a:schemeClr val="lt1"/>
                </a:solidFill>
              </a:defRPr>
            </a:lvl2pPr>
            <a:lvl3pPr lvl="2" algn="l">
              <a:lnSpc>
                <a:spcPct val="85000"/>
              </a:lnSpc>
              <a:spcBef>
                <a:spcPts val="0"/>
              </a:spcBef>
              <a:spcAft>
                <a:spcPts val="0"/>
              </a:spcAft>
              <a:buClr>
                <a:schemeClr val="lt1"/>
              </a:buClr>
              <a:buSzPts val="4800"/>
              <a:buNone/>
              <a:defRPr>
                <a:solidFill>
                  <a:schemeClr val="lt1"/>
                </a:solidFill>
              </a:defRPr>
            </a:lvl3pPr>
            <a:lvl4pPr lvl="3" algn="l">
              <a:lnSpc>
                <a:spcPct val="85000"/>
              </a:lnSpc>
              <a:spcBef>
                <a:spcPts val="0"/>
              </a:spcBef>
              <a:spcAft>
                <a:spcPts val="0"/>
              </a:spcAft>
              <a:buClr>
                <a:schemeClr val="lt1"/>
              </a:buClr>
              <a:buSzPts val="4800"/>
              <a:buNone/>
              <a:defRPr>
                <a:solidFill>
                  <a:schemeClr val="lt1"/>
                </a:solidFill>
              </a:defRPr>
            </a:lvl4pPr>
            <a:lvl5pPr lvl="4" algn="l">
              <a:lnSpc>
                <a:spcPct val="85000"/>
              </a:lnSpc>
              <a:spcBef>
                <a:spcPts val="0"/>
              </a:spcBef>
              <a:spcAft>
                <a:spcPts val="0"/>
              </a:spcAft>
              <a:buClr>
                <a:schemeClr val="lt1"/>
              </a:buClr>
              <a:buSzPts val="4800"/>
              <a:buNone/>
              <a:defRPr>
                <a:solidFill>
                  <a:schemeClr val="lt1"/>
                </a:solidFill>
              </a:defRPr>
            </a:lvl5pPr>
            <a:lvl6pPr lvl="5" algn="l">
              <a:lnSpc>
                <a:spcPct val="85000"/>
              </a:lnSpc>
              <a:spcBef>
                <a:spcPts val="0"/>
              </a:spcBef>
              <a:spcAft>
                <a:spcPts val="0"/>
              </a:spcAft>
              <a:buClr>
                <a:schemeClr val="lt1"/>
              </a:buClr>
              <a:buSzPts val="4800"/>
              <a:buNone/>
              <a:defRPr>
                <a:solidFill>
                  <a:schemeClr val="lt1"/>
                </a:solidFill>
              </a:defRPr>
            </a:lvl6pPr>
            <a:lvl7pPr lvl="6" algn="l">
              <a:lnSpc>
                <a:spcPct val="85000"/>
              </a:lnSpc>
              <a:spcBef>
                <a:spcPts val="0"/>
              </a:spcBef>
              <a:spcAft>
                <a:spcPts val="0"/>
              </a:spcAft>
              <a:buClr>
                <a:schemeClr val="lt1"/>
              </a:buClr>
              <a:buSzPts val="4800"/>
              <a:buNone/>
              <a:defRPr>
                <a:solidFill>
                  <a:schemeClr val="lt1"/>
                </a:solidFill>
              </a:defRPr>
            </a:lvl7pPr>
            <a:lvl8pPr lvl="7" algn="l">
              <a:lnSpc>
                <a:spcPct val="85000"/>
              </a:lnSpc>
              <a:spcBef>
                <a:spcPts val="0"/>
              </a:spcBef>
              <a:spcAft>
                <a:spcPts val="0"/>
              </a:spcAft>
              <a:buClr>
                <a:schemeClr val="lt1"/>
              </a:buClr>
              <a:buSzPts val="4800"/>
              <a:buNone/>
              <a:defRPr>
                <a:solidFill>
                  <a:schemeClr val="lt1"/>
                </a:solidFill>
              </a:defRPr>
            </a:lvl8pPr>
            <a:lvl9pPr lvl="8" algn="l">
              <a:lnSpc>
                <a:spcPct val="85000"/>
              </a:lnSpc>
              <a:spcBef>
                <a:spcPts val="0"/>
              </a:spcBef>
              <a:spcAft>
                <a:spcPts val="0"/>
              </a:spcAft>
              <a:buClr>
                <a:schemeClr val="lt1"/>
              </a:buClr>
              <a:buSzPts val="4800"/>
              <a:buNone/>
              <a:defRPr>
                <a:solidFill>
                  <a:schemeClr val="lt1"/>
                </a:solidFill>
              </a:defRPr>
            </a:lvl9pPr>
          </a:lstStyle>
          <a:p/>
        </p:txBody>
      </p:sp>
    </p:spTree>
  </p:cSld>
  <p:clrMapOvr>
    <a:masterClrMapping/>
  </p:clrMapOvr>
</p:sldLayout>
</file>

<file path=ppt/slideLayouts/slideLayout1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Divider Layout 6">
  <p:cSld name="CUSTOM_1_1_1_1">
    <p:bg>
      <p:bgPr>
        <a:gradFill>
          <a:gsLst>
            <a:gs pos="0">
              <a:srgbClr val="006EC2"/>
            </a:gs>
            <a:gs pos="100000">
              <a:srgbClr val="002B40"/>
            </a:gs>
          </a:gsLst>
          <a:lin ang="1801379" scaled="0"/>
        </a:gradFill>
      </p:bgPr>
    </p:bg>
    <p:spTree>
      <p:nvGrpSpPr>
        <p:cNvPr id="1445" name="Shape 1445"/>
        <p:cNvGrpSpPr/>
        <p:nvPr/>
      </p:nvGrpSpPr>
      <p:grpSpPr>
        <a:xfrm>
          <a:off x="0" y="0"/>
          <a:ext cx="0" cy="0"/>
          <a:chOff x="0" y="0"/>
          <a:chExt cx="0" cy="0"/>
        </a:xfrm>
      </p:grpSpPr>
      <p:pic>
        <p:nvPicPr>
          <p:cNvPr id="1446" name="Google Shape;1446;g31245d681e9_0_2901"/>
          <p:cNvPicPr preferRelativeResize="0"/>
          <p:nvPr/>
        </p:nvPicPr>
        <p:blipFill rotWithShape="1">
          <a:blip r:embed="rId2">
            <a:alphaModFix/>
          </a:blip>
          <a:srcRect b="0" l="0" r="0" t="0"/>
          <a:stretch/>
        </p:blipFill>
        <p:spPr>
          <a:xfrm>
            <a:off x="0" y="0"/>
            <a:ext cx="9141714" cy="5142214"/>
          </a:xfrm>
          <a:prstGeom prst="rect">
            <a:avLst/>
          </a:prstGeom>
          <a:noFill/>
          <a:ln>
            <a:noFill/>
          </a:ln>
        </p:spPr>
      </p:pic>
      <p:pic>
        <p:nvPicPr>
          <p:cNvPr id="1447" name="Google Shape;1447;g31245d681e9_0_2901"/>
          <p:cNvPicPr preferRelativeResize="0"/>
          <p:nvPr/>
        </p:nvPicPr>
        <p:blipFill rotWithShape="1">
          <a:blip r:embed="rId3">
            <a:alphaModFix/>
          </a:blip>
          <a:srcRect b="0" l="0" r="0" t="0"/>
          <a:stretch/>
        </p:blipFill>
        <p:spPr>
          <a:xfrm>
            <a:off x="276650" y="4783275"/>
            <a:ext cx="962809" cy="226543"/>
          </a:xfrm>
          <a:prstGeom prst="rect">
            <a:avLst/>
          </a:prstGeom>
          <a:noFill/>
          <a:ln>
            <a:noFill/>
          </a:ln>
        </p:spPr>
      </p:pic>
      <p:pic>
        <p:nvPicPr>
          <p:cNvPr id="1448" name="Google Shape;1448;g31245d681e9_0_2901"/>
          <p:cNvPicPr preferRelativeResize="0"/>
          <p:nvPr/>
        </p:nvPicPr>
        <p:blipFill rotWithShape="1">
          <a:blip r:embed="rId4">
            <a:alphaModFix/>
          </a:blip>
          <a:srcRect b="0" l="0" r="0" t="0"/>
          <a:stretch/>
        </p:blipFill>
        <p:spPr>
          <a:xfrm>
            <a:off x="5233975" y="-1795850"/>
            <a:ext cx="2758111" cy="2758111"/>
          </a:xfrm>
          <a:prstGeom prst="rect">
            <a:avLst/>
          </a:prstGeom>
          <a:noFill/>
          <a:ln>
            <a:noFill/>
          </a:ln>
        </p:spPr>
      </p:pic>
      <p:pic>
        <p:nvPicPr>
          <p:cNvPr id="1449" name="Google Shape;1449;g31245d681e9_0_2901"/>
          <p:cNvPicPr preferRelativeResize="0"/>
          <p:nvPr/>
        </p:nvPicPr>
        <p:blipFill rotWithShape="1">
          <a:blip r:embed="rId5">
            <a:alphaModFix/>
          </a:blip>
          <a:srcRect b="0" l="0" r="0" t="0"/>
          <a:stretch/>
        </p:blipFill>
        <p:spPr>
          <a:xfrm>
            <a:off x="1719500" y="3490425"/>
            <a:ext cx="3212821" cy="3212821"/>
          </a:xfrm>
          <a:prstGeom prst="rect">
            <a:avLst/>
          </a:prstGeom>
          <a:noFill/>
          <a:ln>
            <a:noFill/>
          </a:ln>
        </p:spPr>
      </p:pic>
      <p:sp>
        <p:nvSpPr>
          <p:cNvPr id="1450" name="Google Shape;1450;g31245d681e9_0_2901"/>
          <p:cNvSpPr txBox="1"/>
          <p:nvPr/>
        </p:nvSpPr>
        <p:spPr>
          <a:xfrm>
            <a:off x="6043550" y="4713771"/>
            <a:ext cx="2676600" cy="2925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rgbClr val="000000"/>
              </a:buClr>
              <a:buSzPts val="700"/>
              <a:buFont typeface="Arial"/>
              <a:buNone/>
            </a:pPr>
            <a:r>
              <a:rPr b="0" i="0" lang="en" sz="700" u="none" cap="none" strike="noStrike">
                <a:solidFill>
                  <a:schemeClr val="accent5"/>
                </a:solidFill>
                <a:latin typeface="Arial"/>
                <a:ea typeface="Arial"/>
                <a:cs typeface="Arial"/>
                <a:sym typeface="Arial"/>
              </a:rPr>
              <a:t>Copyright © 2023, Collibra. All rights reserved.</a:t>
            </a:r>
            <a:endParaRPr b="0" i="0" sz="1400" u="none" cap="none" strike="noStrike">
              <a:solidFill>
                <a:schemeClr val="accent5"/>
              </a:solidFill>
              <a:latin typeface="Arial"/>
              <a:ea typeface="Arial"/>
              <a:cs typeface="Arial"/>
              <a:sym typeface="Arial"/>
            </a:endParaRPr>
          </a:p>
        </p:txBody>
      </p:sp>
      <p:sp>
        <p:nvSpPr>
          <p:cNvPr id="1451" name="Google Shape;1451;g31245d681e9_0_2901"/>
          <p:cNvSpPr txBox="1"/>
          <p:nvPr>
            <p:ph idx="12" type="sldNum"/>
          </p:nvPr>
        </p:nvSpPr>
        <p:spPr>
          <a:xfrm>
            <a:off x="8320058" y="4663221"/>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1452" name="Google Shape;1452;g31245d681e9_0_2901"/>
          <p:cNvPicPr preferRelativeResize="0"/>
          <p:nvPr/>
        </p:nvPicPr>
        <p:blipFill rotWithShape="1">
          <a:blip r:embed="rId6">
            <a:alphaModFix/>
          </a:blip>
          <a:srcRect b="0" l="0" r="0" t="0"/>
          <a:stretch/>
        </p:blipFill>
        <p:spPr>
          <a:xfrm>
            <a:off x="5308650" y="0"/>
            <a:ext cx="3834390" cy="3851736"/>
          </a:xfrm>
          <a:prstGeom prst="rect">
            <a:avLst/>
          </a:prstGeom>
          <a:noFill/>
          <a:ln>
            <a:noFill/>
          </a:ln>
        </p:spPr>
      </p:pic>
      <p:sp>
        <p:nvSpPr>
          <p:cNvPr id="1453" name="Google Shape;1453;g31245d681e9_0_2901"/>
          <p:cNvSpPr txBox="1"/>
          <p:nvPr>
            <p:ph type="title"/>
          </p:nvPr>
        </p:nvSpPr>
        <p:spPr>
          <a:xfrm>
            <a:off x="464100" y="1871700"/>
            <a:ext cx="4673400" cy="14001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lt1"/>
              </a:buClr>
              <a:buSzPts val="4800"/>
              <a:buNone/>
              <a:defRPr>
                <a:solidFill>
                  <a:schemeClr val="lt1"/>
                </a:solidFill>
              </a:defRPr>
            </a:lvl1pPr>
            <a:lvl2pPr lvl="1" algn="l">
              <a:lnSpc>
                <a:spcPct val="85000"/>
              </a:lnSpc>
              <a:spcBef>
                <a:spcPts val="0"/>
              </a:spcBef>
              <a:spcAft>
                <a:spcPts val="0"/>
              </a:spcAft>
              <a:buClr>
                <a:schemeClr val="lt1"/>
              </a:buClr>
              <a:buSzPts val="4800"/>
              <a:buNone/>
              <a:defRPr>
                <a:solidFill>
                  <a:schemeClr val="lt1"/>
                </a:solidFill>
              </a:defRPr>
            </a:lvl2pPr>
            <a:lvl3pPr lvl="2" algn="l">
              <a:lnSpc>
                <a:spcPct val="85000"/>
              </a:lnSpc>
              <a:spcBef>
                <a:spcPts val="0"/>
              </a:spcBef>
              <a:spcAft>
                <a:spcPts val="0"/>
              </a:spcAft>
              <a:buClr>
                <a:schemeClr val="lt1"/>
              </a:buClr>
              <a:buSzPts val="4800"/>
              <a:buNone/>
              <a:defRPr>
                <a:solidFill>
                  <a:schemeClr val="lt1"/>
                </a:solidFill>
              </a:defRPr>
            </a:lvl3pPr>
            <a:lvl4pPr lvl="3" algn="l">
              <a:lnSpc>
                <a:spcPct val="85000"/>
              </a:lnSpc>
              <a:spcBef>
                <a:spcPts val="0"/>
              </a:spcBef>
              <a:spcAft>
                <a:spcPts val="0"/>
              </a:spcAft>
              <a:buClr>
                <a:schemeClr val="lt1"/>
              </a:buClr>
              <a:buSzPts val="4800"/>
              <a:buNone/>
              <a:defRPr>
                <a:solidFill>
                  <a:schemeClr val="lt1"/>
                </a:solidFill>
              </a:defRPr>
            </a:lvl4pPr>
            <a:lvl5pPr lvl="4" algn="l">
              <a:lnSpc>
                <a:spcPct val="85000"/>
              </a:lnSpc>
              <a:spcBef>
                <a:spcPts val="0"/>
              </a:spcBef>
              <a:spcAft>
                <a:spcPts val="0"/>
              </a:spcAft>
              <a:buClr>
                <a:schemeClr val="lt1"/>
              </a:buClr>
              <a:buSzPts val="4800"/>
              <a:buNone/>
              <a:defRPr>
                <a:solidFill>
                  <a:schemeClr val="lt1"/>
                </a:solidFill>
              </a:defRPr>
            </a:lvl5pPr>
            <a:lvl6pPr lvl="5" algn="l">
              <a:lnSpc>
                <a:spcPct val="85000"/>
              </a:lnSpc>
              <a:spcBef>
                <a:spcPts val="0"/>
              </a:spcBef>
              <a:spcAft>
                <a:spcPts val="0"/>
              </a:spcAft>
              <a:buClr>
                <a:schemeClr val="lt1"/>
              </a:buClr>
              <a:buSzPts val="4800"/>
              <a:buNone/>
              <a:defRPr>
                <a:solidFill>
                  <a:schemeClr val="lt1"/>
                </a:solidFill>
              </a:defRPr>
            </a:lvl6pPr>
            <a:lvl7pPr lvl="6" algn="l">
              <a:lnSpc>
                <a:spcPct val="85000"/>
              </a:lnSpc>
              <a:spcBef>
                <a:spcPts val="0"/>
              </a:spcBef>
              <a:spcAft>
                <a:spcPts val="0"/>
              </a:spcAft>
              <a:buClr>
                <a:schemeClr val="lt1"/>
              </a:buClr>
              <a:buSzPts val="4800"/>
              <a:buNone/>
              <a:defRPr>
                <a:solidFill>
                  <a:schemeClr val="lt1"/>
                </a:solidFill>
              </a:defRPr>
            </a:lvl7pPr>
            <a:lvl8pPr lvl="7" algn="l">
              <a:lnSpc>
                <a:spcPct val="85000"/>
              </a:lnSpc>
              <a:spcBef>
                <a:spcPts val="0"/>
              </a:spcBef>
              <a:spcAft>
                <a:spcPts val="0"/>
              </a:spcAft>
              <a:buClr>
                <a:schemeClr val="lt1"/>
              </a:buClr>
              <a:buSzPts val="4800"/>
              <a:buNone/>
              <a:defRPr>
                <a:solidFill>
                  <a:schemeClr val="lt1"/>
                </a:solidFill>
              </a:defRPr>
            </a:lvl8pPr>
            <a:lvl9pPr lvl="8" algn="l">
              <a:lnSpc>
                <a:spcPct val="85000"/>
              </a:lnSpc>
              <a:spcBef>
                <a:spcPts val="0"/>
              </a:spcBef>
              <a:spcAft>
                <a:spcPts val="0"/>
              </a:spcAft>
              <a:buClr>
                <a:schemeClr val="lt1"/>
              </a:buClr>
              <a:buSzPts val="4800"/>
              <a:buNone/>
              <a:defRPr>
                <a:solidFill>
                  <a:schemeClr val="lt1"/>
                </a:solidFill>
              </a:defRPr>
            </a:lvl9pPr>
          </a:lstStyle>
          <a:p/>
        </p:txBody>
      </p:sp>
    </p:spTree>
  </p:cSld>
  <p:clrMapOvr>
    <a:masterClrMapping/>
  </p:clrMapOvr>
</p:sldLayout>
</file>

<file path=ppt/slideLayouts/slideLayout1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Divider Layout white">
  <p:cSld name="CUSTOM_1_1_1_1_3">
    <p:bg>
      <p:bgPr>
        <a:solidFill>
          <a:schemeClr val="lt1"/>
        </a:solidFill>
      </p:bgPr>
    </p:bg>
    <p:spTree>
      <p:nvGrpSpPr>
        <p:cNvPr id="1454" name="Shape 1454"/>
        <p:cNvGrpSpPr/>
        <p:nvPr/>
      </p:nvGrpSpPr>
      <p:grpSpPr>
        <a:xfrm>
          <a:off x="0" y="0"/>
          <a:ext cx="0" cy="0"/>
          <a:chOff x="0" y="0"/>
          <a:chExt cx="0" cy="0"/>
        </a:xfrm>
      </p:grpSpPr>
      <p:pic>
        <p:nvPicPr>
          <p:cNvPr id="1455" name="Google Shape;1455;g31245d681e9_0_2910"/>
          <p:cNvPicPr preferRelativeResize="0"/>
          <p:nvPr/>
        </p:nvPicPr>
        <p:blipFill rotWithShape="1">
          <a:blip r:embed="rId2">
            <a:alphaModFix/>
          </a:blip>
          <a:srcRect b="0" l="0" r="0" t="0"/>
          <a:stretch/>
        </p:blipFill>
        <p:spPr>
          <a:xfrm>
            <a:off x="-2279" y="2"/>
            <a:ext cx="9143987" cy="5143501"/>
          </a:xfrm>
          <a:prstGeom prst="rect">
            <a:avLst/>
          </a:prstGeom>
          <a:noFill/>
          <a:ln>
            <a:noFill/>
          </a:ln>
        </p:spPr>
      </p:pic>
      <p:pic>
        <p:nvPicPr>
          <p:cNvPr id="1456" name="Google Shape;1456;g31245d681e9_0_2910"/>
          <p:cNvPicPr preferRelativeResize="0"/>
          <p:nvPr/>
        </p:nvPicPr>
        <p:blipFill rotWithShape="1">
          <a:blip r:embed="rId3">
            <a:alphaModFix/>
          </a:blip>
          <a:srcRect b="0" l="0" r="0" t="0"/>
          <a:stretch/>
        </p:blipFill>
        <p:spPr>
          <a:xfrm>
            <a:off x="5233975" y="-1795850"/>
            <a:ext cx="2758111" cy="2758111"/>
          </a:xfrm>
          <a:prstGeom prst="rect">
            <a:avLst/>
          </a:prstGeom>
          <a:noFill/>
          <a:ln>
            <a:noFill/>
          </a:ln>
        </p:spPr>
      </p:pic>
      <p:pic>
        <p:nvPicPr>
          <p:cNvPr id="1457" name="Google Shape;1457;g31245d681e9_0_2910"/>
          <p:cNvPicPr preferRelativeResize="0"/>
          <p:nvPr/>
        </p:nvPicPr>
        <p:blipFill rotWithShape="1">
          <a:blip r:embed="rId4">
            <a:alphaModFix/>
          </a:blip>
          <a:srcRect b="0" l="0" r="0" t="0"/>
          <a:stretch/>
        </p:blipFill>
        <p:spPr>
          <a:xfrm>
            <a:off x="1719500" y="3490425"/>
            <a:ext cx="3212821" cy="3212821"/>
          </a:xfrm>
          <a:prstGeom prst="rect">
            <a:avLst/>
          </a:prstGeom>
          <a:noFill/>
          <a:ln>
            <a:noFill/>
          </a:ln>
        </p:spPr>
      </p:pic>
      <p:sp>
        <p:nvSpPr>
          <p:cNvPr id="1458" name="Google Shape;1458;g31245d681e9_0_2910"/>
          <p:cNvSpPr txBox="1"/>
          <p:nvPr>
            <p:ph type="title"/>
          </p:nvPr>
        </p:nvSpPr>
        <p:spPr>
          <a:xfrm>
            <a:off x="464100" y="1871700"/>
            <a:ext cx="4673400" cy="14001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accent1"/>
              </a:buClr>
              <a:buSzPts val="4800"/>
              <a:buNone/>
              <a:defRPr>
                <a:solidFill>
                  <a:schemeClr val="accent1"/>
                </a:solidFill>
              </a:defRPr>
            </a:lvl1pPr>
            <a:lvl2pPr lvl="1" algn="l">
              <a:lnSpc>
                <a:spcPct val="85000"/>
              </a:lnSpc>
              <a:spcBef>
                <a:spcPts val="0"/>
              </a:spcBef>
              <a:spcAft>
                <a:spcPts val="0"/>
              </a:spcAft>
              <a:buClr>
                <a:schemeClr val="lt1"/>
              </a:buClr>
              <a:buSzPts val="4800"/>
              <a:buNone/>
              <a:defRPr>
                <a:solidFill>
                  <a:schemeClr val="lt1"/>
                </a:solidFill>
              </a:defRPr>
            </a:lvl2pPr>
            <a:lvl3pPr lvl="2" algn="l">
              <a:lnSpc>
                <a:spcPct val="85000"/>
              </a:lnSpc>
              <a:spcBef>
                <a:spcPts val="0"/>
              </a:spcBef>
              <a:spcAft>
                <a:spcPts val="0"/>
              </a:spcAft>
              <a:buClr>
                <a:schemeClr val="lt1"/>
              </a:buClr>
              <a:buSzPts val="4800"/>
              <a:buNone/>
              <a:defRPr>
                <a:solidFill>
                  <a:schemeClr val="lt1"/>
                </a:solidFill>
              </a:defRPr>
            </a:lvl3pPr>
            <a:lvl4pPr lvl="3" algn="l">
              <a:lnSpc>
                <a:spcPct val="85000"/>
              </a:lnSpc>
              <a:spcBef>
                <a:spcPts val="0"/>
              </a:spcBef>
              <a:spcAft>
                <a:spcPts val="0"/>
              </a:spcAft>
              <a:buClr>
                <a:schemeClr val="lt1"/>
              </a:buClr>
              <a:buSzPts val="4800"/>
              <a:buNone/>
              <a:defRPr>
                <a:solidFill>
                  <a:schemeClr val="lt1"/>
                </a:solidFill>
              </a:defRPr>
            </a:lvl4pPr>
            <a:lvl5pPr lvl="4" algn="l">
              <a:lnSpc>
                <a:spcPct val="85000"/>
              </a:lnSpc>
              <a:spcBef>
                <a:spcPts val="0"/>
              </a:spcBef>
              <a:spcAft>
                <a:spcPts val="0"/>
              </a:spcAft>
              <a:buClr>
                <a:schemeClr val="lt1"/>
              </a:buClr>
              <a:buSzPts val="4800"/>
              <a:buNone/>
              <a:defRPr>
                <a:solidFill>
                  <a:schemeClr val="lt1"/>
                </a:solidFill>
              </a:defRPr>
            </a:lvl5pPr>
            <a:lvl6pPr lvl="5" algn="l">
              <a:lnSpc>
                <a:spcPct val="85000"/>
              </a:lnSpc>
              <a:spcBef>
                <a:spcPts val="0"/>
              </a:spcBef>
              <a:spcAft>
                <a:spcPts val="0"/>
              </a:spcAft>
              <a:buClr>
                <a:schemeClr val="lt1"/>
              </a:buClr>
              <a:buSzPts val="4800"/>
              <a:buNone/>
              <a:defRPr>
                <a:solidFill>
                  <a:schemeClr val="lt1"/>
                </a:solidFill>
              </a:defRPr>
            </a:lvl6pPr>
            <a:lvl7pPr lvl="6" algn="l">
              <a:lnSpc>
                <a:spcPct val="85000"/>
              </a:lnSpc>
              <a:spcBef>
                <a:spcPts val="0"/>
              </a:spcBef>
              <a:spcAft>
                <a:spcPts val="0"/>
              </a:spcAft>
              <a:buClr>
                <a:schemeClr val="lt1"/>
              </a:buClr>
              <a:buSzPts val="4800"/>
              <a:buNone/>
              <a:defRPr>
                <a:solidFill>
                  <a:schemeClr val="lt1"/>
                </a:solidFill>
              </a:defRPr>
            </a:lvl7pPr>
            <a:lvl8pPr lvl="7" algn="l">
              <a:lnSpc>
                <a:spcPct val="85000"/>
              </a:lnSpc>
              <a:spcBef>
                <a:spcPts val="0"/>
              </a:spcBef>
              <a:spcAft>
                <a:spcPts val="0"/>
              </a:spcAft>
              <a:buClr>
                <a:schemeClr val="lt1"/>
              </a:buClr>
              <a:buSzPts val="4800"/>
              <a:buNone/>
              <a:defRPr>
                <a:solidFill>
                  <a:schemeClr val="lt1"/>
                </a:solidFill>
              </a:defRPr>
            </a:lvl8pPr>
            <a:lvl9pPr lvl="8" algn="l">
              <a:lnSpc>
                <a:spcPct val="85000"/>
              </a:lnSpc>
              <a:spcBef>
                <a:spcPts val="0"/>
              </a:spcBef>
              <a:spcAft>
                <a:spcPts val="0"/>
              </a:spcAft>
              <a:buClr>
                <a:schemeClr val="lt1"/>
              </a:buClr>
              <a:buSzPts val="4800"/>
              <a:buNone/>
              <a:defRPr>
                <a:solidFill>
                  <a:schemeClr val="lt1"/>
                </a:solidFill>
              </a:defRPr>
            </a:lvl9pPr>
          </a:lstStyle>
          <a:p/>
        </p:txBody>
      </p:sp>
      <p:pic>
        <p:nvPicPr>
          <p:cNvPr id="1459" name="Google Shape;1459;g31245d681e9_0_2910"/>
          <p:cNvPicPr preferRelativeResize="0"/>
          <p:nvPr/>
        </p:nvPicPr>
        <p:blipFill rotWithShape="1">
          <a:blip r:embed="rId5">
            <a:alphaModFix/>
          </a:blip>
          <a:srcRect b="0" l="0" r="0" t="0"/>
          <a:stretch/>
        </p:blipFill>
        <p:spPr>
          <a:xfrm>
            <a:off x="288350" y="4807136"/>
            <a:ext cx="956736" cy="225119"/>
          </a:xfrm>
          <a:prstGeom prst="rect">
            <a:avLst/>
          </a:prstGeom>
          <a:noFill/>
          <a:ln>
            <a:noFill/>
          </a:ln>
        </p:spPr>
      </p:pic>
      <p:sp>
        <p:nvSpPr>
          <p:cNvPr id="1460" name="Google Shape;1460;g31245d681e9_0_2910"/>
          <p:cNvSpPr txBox="1"/>
          <p:nvPr/>
        </p:nvSpPr>
        <p:spPr>
          <a:xfrm>
            <a:off x="6043550" y="4713771"/>
            <a:ext cx="2676600" cy="2925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rgbClr val="000000"/>
              </a:buClr>
              <a:buSzPts val="700"/>
              <a:buFont typeface="Arial"/>
              <a:buNone/>
            </a:pPr>
            <a:r>
              <a:rPr b="0" i="0" lang="en" sz="700" u="none" cap="none" strike="noStrike">
                <a:solidFill>
                  <a:schemeClr val="accent4"/>
                </a:solidFill>
                <a:latin typeface="Arial"/>
                <a:ea typeface="Arial"/>
                <a:cs typeface="Arial"/>
                <a:sym typeface="Arial"/>
              </a:rPr>
              <a:t>Copyright © 2023, Collibra. All rights reserved.</a:t>
            </a:r>
            <a:endParaRPr b="0" i="0" sz="1400" u="none" cap="none" strike="noStrike">
              <a:solidFill>
                <a:schemeClr val="accent4"/>
              </a:solidFill>
              <a:latin typeface="Arial"/>
              <a:ea typeface="Arial"/>
              <a:cs typeface="Arial"/>
              <a:sym typeface="Arial"/>
            </a:endParaRPr>
          </a:p>
        </p:txBody>
      </p:sp>
      <p:sp>
        <p:nvSpPr>
          <p:cNvPr id="1461" name="Google Shape;1461;g31245d681e9_0_2910"/>
          <p:cNvSpPr txBox="1"/>
          <p:nvPr>
            <p:ph idx="12" type="sldNum"/>
          </p:nvPr>
        </p:nvSpPr>
        <p:spPr>
          <a:xfrm>
            <a:off x="8320058" y="4663221"/>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Divider Layout 8">
  <p:cSld name="CUSTOM_1_1_1_1_1">
    <p:bg>
      <p:bgPr>
        <a:gradFill>
          <a:gsLst>
            <a:gs pos="0">
              <a:srgbClr val="03755F"/>
            </a:gs>
            <a:gs pos="100000">
              <a:srgbClr val="002B40"/>
            </a:gs>
          </a:gsLst>
          <a:lin ang="1801379" scaled="0"/>
        </a:gradFill>
      </p:bgPr>
    </p:bg>
    <p:spTree>
      <p:nvGrpSpPr>
        <p:cNvPr id="1462" name="Shape 1462"/>
        <p:cNvGrpSpPr/>
        <p:nvPr/>
      </p:nvGrpSpPr>
      <p:grpSpPr>
        <a:xfrm>
          <a:off x="0" y="0"/>
          <a:ext cx="0" cy="0"/>
          <a:chOff x="0" y="0"/>
          <a:chExt cx="0" cy="0"/>
        </a:xfrm>
      </p:grpSpPr>
      <p:pic>
        <p:nvPicPr>
          <p:cNvPr id="1463" name="Google Shape;1463;g31245d681e9_0_2918"/>
          <p:cNvPicPr preferRelativeResize="0"/>
          <p:nvPr/>
        </p:nvPicPr>
        <p:blipFill rotWithShape="1">
          <a:blip r:embed="rId2">
            <a:alphaModFix/>
          </a:blip>
          <a:srcRect b="0" l="0" r="0" t="0"/>
          <a:stretch/>
        </p:blipFill>
        <p:spPr>
          <a:xfrm>
            <a:off x="0" y="0"/>
            <a:ext cx="9141714" cy="5161807"/>
          </a:xfrm>
          <a:prstGeom prst="rect">
            <a:avLst/>
          </a:prstGeom>
          <a:noFill/>
          <a:ln>
            <a:noFill/>
          </a:ln>
        </p:spPr>
      </p:pic>
      <p:pic>
        <p:nvPicPr>
          <p:cNvPr id="1464" name="Google Shape;1464;g31245d681e9_0_2918"/>
          <p:cNvPicPr preferRelativeResize="0"/>
          <p:nvPr/>
        </p:nvPicPr>
        <p:blipFill rotWithShape="1">
          <a:blip r:embed="rId3">
            <a:alphaModFix/>
          </a:blip>
          <a:srcRect b="0" l="0" r="0" t="0"/>
          <a:stretch/>
        </p:blipFill>
        <p:spPr>
          <a:xfrm>
            <a:off x="276650" y="4783275"/>
            <a:ext cx="962809" cy="226543"/>
          </a:xfrm>
          <a:prstGeom prst="rect">
            <a:avLst/>
          </a:prstGeom>
          <a:noFill/>
          <a:ln>
            <a:noFill/>
          </a:ln>
        </p:spPr>
      </p:pic>
      <p:pic>
        <p:nvPicPr>
          <p:cNvPr id="1465" name="Google Shape;1465;g31245d681e9_0_2918"/>
          <p:cNvPicPr preferRelativeResize="0"/>
          <p:nvPr/>
        </p:nvPicPr>
        <p:blipFill rotWithShape="1">
          <a:blip r:embed="rId4">
            <a:alphaModFix/>
          </a:blip>
          <a:srcRect b="0" l="0" r="0" t="0"/>
          <a:stretch/>
        </p:blipFill>
        <p:spPr>
          <a:xfrm>
            <a:off x="5233975" y="-1795850"/>
            <a:ext cx="2758111" cy="2758111"/>
          </a:xfrm>
          <a:prstGeom prst="rect">
            <a:avLst/>
          </a:prstGeom>
          <a:noFill/>
          <a:ln>
            <a:noFill/>
          </a:ln>
        </p:spPr>
      </p:pic>
      <p:pic>
        <p:nvPicPr>
          <p:cNvPr id="1466" name="Google Shape;1466;g31245d681e9_0_2918"/>
          <p:cNvPicPr preferRelativeResize="0"/>
          <p:nvPr/>
        </p:nvPicPr>
        <p:blipFill rotWithShape="1">
          <a:blip r:embed="rId5">
            <a:alphaModFix/>
          </a:blip>
          <a:srcRect b="0" l="0" r="0" t="0"/>
          <a:stretch/>
        </p:blipFill>
        <p:spPr>
          <a:xfrm>
            <a:off x="1719500" y="3490425"/>
            <a:ext cx="3212821" cy="3212821"/>
          </a:xfrm>
          <a:prstGeom prst="rect">
            <a:avLst/>
          </a:prstGeom>
          <a:noFill/>
          <a:ln>
            <a:noFill/>
          </a:ln>
        </p:spPr>
      </p:pic>
      <p:sp>
        <p:nvSpPr>
          <p:cNvPr id="1467" name="Google Shape;1467;g31245d681e9_0_2918"/>
          <p:cNvSpPr txBox="1"/>
          <p:nvPr/>
        </p:nvSpPr>
        <p:spPr>
          <a:xfrm>
            <a:off x="6043550" y="4713771"/>
            <a:ext cx="2676600" cy="2925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rgbClr val="000000"/>
              </a:buClr>
              <a:buSzPts val="700"/>
              <a:buFont typeface="Arial"/>
              <a:buNone/>
            </a:pPr>
            <a:r>
              <a:rPr b="0" i="0" lang="en" sz="700" u="none" cap="none" strike="noStrike">
                <a:solidFill>
                  <a:schemeClr val="accent5"/>
                </a:solidFill>
                <a:latin typeface="Arial"/>
                <a:ea typeface="Arial"/>
                <a:cs typeface="Arial"/>
                <a:sym typeface="Arial"/>
              </a:rPr>
              <a:t>Copyright © 2023, Collibra. All rights reserved.</a:t>
            </a:r>
            <a:endParaRPr b="0" i="0" sz="1400" u="none" cap="none" strike="noStrike">
              <a:solidFill>
                <a:schemeClr val="accent5"/>
              </a:solidFill>
              <a:latin typeface="Arial"/>
              <a:ea typeface="Arial"/>
              <a:cs typeface="Arial"/>
              <a:sym typeface="Arial"/>
            </a:endParaRPr>
          </a:p>
        </p:txBody>
      </p:sp>
      <p:sp>
        <p:nvSpPr>
          <p:cNvPr id="1468" name="Google Shape;1468;g31245d681e9_0_2918"/>
          <p:cNvSpPr txBox="1"/>
          <p:nvPr>
            <p:ph idx="12" type="sldNum"/>
          </p:nvPr>
        </p:nvSpPr>
        <p:spPr>
          <a:xfrm>
            <a:off x="8320058" y="4663221"/>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1469" name="Google Shape;1469;g31245d681e9_0_2918"/>
          <p:cNvPicPr preferRelativeResize="0"/>
          <p:nvPr/>
        </p:nvPicPr>
        <p:blipFill rotWithShape="1">
          <a:blip r:embed="rId6">
            <a:alphaModFix/>
          </a:blip>
          <a:srcRect b="0" l="0" r="0" t="0"/>
          <a:stretch/>
        </p:blipFill>
        <p:spPr>
          <a:xfrm>
            <a:off x="5308650" y="0"/>
            <a:ext cx="3834390" cy="3851736"/>
          </a:xfrm>
          <a:prstGeom prst="rect">
            <a:avLst/>
          </a:prstGeom>
          <a:noFill/>
          <a:ln>
            <a:noFill/>
          </a:ln>
        </p:spPr>
      </p:pic>
      <p:sp>
        <p:nvSpPr>
          <p:cNvPr id="1470" name="Google Shape;1470;g31245d681e9_0_2918"/>
          <p:cNvSpPr txBox="1"/>
          <p:nvPr>
            <p:ph type="title"/>
          </p:nvPr>
        </p:nvSpPr>
        <p:spPr>
          <a:xfrm>
            <a:off x="464100" y="1871700"/>
            <a:ext cx="4673400" cy="14001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lt1"/>
              </a:buClr>
              <a:buSzPts val="4800"/>
              <a:buNone/>
              <a:defRPr>
                <a:solidFill>
                  <a:schemeClr val="lt1"/>
                </a:solidFill>
              </a:defRPr>
            </a:lvl1pPr>
            <a:lvl2pPr lvl="1" algn="l">
              <a:lnSpc>
                <a:spcPct val="85000"/>
              </a:lnSpc>
              <a:spcBef>
                <a:spcPts val="0"/>
              </a:spcBef>
              <a:spcAft>
                <a:spcPts val="0"/>
              </a:spcAft>
              <a:buClr>
                <a:schemeClr val="lt1"/>
              </a:buClr>
              <a:buSzPts val="4800"/>
              <a:buNone/>
              <a:defRPr>
                <a:solidFill>
                  <a:schemeClr val="lt1"/>
                </a:solidFill>
              </a:defRPr>
            </a:lvl2pPr>
            <a:lvl3pPr lvl="2" algn="l">
              <a:lnSpc>
                <a:spcPct val="85000"/>
              </a:lnSpc>
              <a:spcBef>
                <a:spcPts val="0"/>
              </a:spcBef>
              <a:spcAft>
                <a:spcPts val="0"/>
              </a:spcAft>
              <a:buClr>
                <a:schemeClr val="lt1"/>
              </a:buClr>
              <a:buSzPts val="4800"/>
              <a:buNone/>
              <a:defRPr>
                <a:solidFill>
                  <a:schemeClr val="lt1"/>
                </a:solidFill>
              </a:defRPr>
            </a:lvl3pPr>
            <a:lvl4pPr lvl="3" algn="l">
              <a:lnSpc>
                <a:spcPct val="85000"/>
              </a:lnSpc>
              <a:spcBef>
                <a:spcPts val="0"/>
              </a:spcBef>
              <a:spcAft>
                <a:spcPts val="0"/>
              </a:spcAft>
              <a:buClr>
                <a:schemeClr val="lt1"/>
              </a:buClr>
              <a:buSzPts val="4800"/>
              <a:buNone/>
              <a:defRPr>
                <a:solidFill>
                  <a:schemeClr val="lt1"/>
                </a:solidFill>
              </a:defRPr>
            </a:lvl4pPr>
            <a:lvl5pPr lvl="4" algn="l">
              <a:lnSpc>
                <a:spcPct val="85000"/>
              </a:lnSpc>
              <a:spcBef>
                <a:spcPts val="0"/>
              </a:spcBef>
              <a:spcAft>
                <a:spcPts val="0"/>
              </a:spcAft>
              <a:buClr>
                <a:schemeClr val="lt1"/>
              </a:buClr>
              <a:buSzPts val="4800"/>
              <a:buNone/>
              <a:defRPr>
                <a:solidFill>
                  <a:schemeClr val="lt1"/>
                </a:solidFill>
              </a:defRPr>
            </a:lvl5pPr>
            <a:lvl6pPr lvl="5" algn="l">
              <a:lnSpc>
                <a:spcPct val="85000"/>
              </a:lnSpc>
              <a:spcBef>
                <a:spcPts val="0"/>
              </a:spcBef>
              <a:spcAft>
                <a:spcPts val="0"/>
              </a:spcAft>
              <a:buClr>
                <a:schemeClr val="lt1"/>
              </a:buClr>
              <a:buSzPts val="4800"/>
              <a:buNone/>
              <a:defRPr>
                <a:solidFill>
                  <a:schemeClr val="lt1"/>
                </a:solidFill>
              </a:defRPr>
            </a:lvl6pPr>
            <a:lvl7pPr lvl="6" algn="l">
              <a:lnSpc>
                <a:spcPct val="85000"/>
              </a:lnSpc>
              <a:spcBef>
                <a:spcPts val="0"/>
              </a:spcBef>
              <a:spcAft>
                <a:spcPts val="0"/>
              </a:spcAft>
              <a:buClr>
                <a:schemeClr val="lt1"/>
              </a:buClr>
              <a:buSzPts val="4800"/>
              <a:buNone/>
              <a:defRPr>
                <a:solidFill>
                  <a:schemeClr val="lt1"/>
                </a:solidFill>
              </a:defRPr>
            </a:lvl7pPr>
            <a:lvl8pPr lvl="7" algn="l">
              <a:lnSpc>
                <a:spcPct val="85000"/>
              </a:lnSpc>
              <a:spcBef>
                <a:spcPts val="0"/>
              </a:spcBef>
              <a:spcAft>
                <a:spcPts val="0"/>
              </a:spcAft>
              <a:buClr>
                <a:schemeClr val="lt1"/>
              </a:buClr>
              <a:buSzPts val="4800"/>
              <a:buNone/>
              <a:defRPr>
                <a:solidFill>
                  <a:schemeClr val="lt1"/>
                </a:solidFill>
              </a:defRPr>
            </a:lvl8pPr>
            <a:lvl9pPr lvl="8" algn="l">
              <a:lnSpc>
                <a:spcPct val="85000"/>
              </a:lnSpc>
              <a:spcBef>
                <a:spcPts val="0"/>
              </a:spcBef>
              <a:spcAft>
                <a:spcPts val="0"/>
              </a:spcAft>
              <a:buClr>
                <a:schemeClr val="lt1"/>
              </a:buClr>
              <a:buSzPts val="4800"/>
              <a:buNone/>
              <a:defRPr>
                <a:solidFill>
                  <a:schemeClr val="lt1"/>
                </a:solidFill>
              </a:defRPr>
            </a:lvl9pPr>
          </a:lstStyle>
          <a:p/>
        </p:txBody>
      </p:sp>
    </p:spTree>
  </p:cSld>
  <p:clrMapOvr>
    <a:masterClrMapping/>
  </p:clrMapOvr>
</p:sldLayout>
</file>

<file path=ppt/slideLayouts/slideLayout1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Divider Layout lemon">
  <p:cSld name="CUSTOM_1_1_1_1_1_1">
    <p:bg>
      <p:bgPr>
        <a:solidFill>
          <a:schemeClr val="lt1"/>
        </a:solidFill>
      </p:bgPr>
    </p:bg>
    <p:spTree>
      <p:nvGrpSpPr>
        <p:cNvPr id="1471" name="Shape 1471"/>
        <p:cNvGrpSpPr/>
        <p:nvPr/>
      </p:nvGrpSpPr>
      <p:grpSpPr>
        <a:xfrm>
          <a:off x="0" y="0"/>
          <a:ext cx="0" cy="0"/>
          <a:chOff x="0" y="0"/>
          <a:chExt cx="0" cy="0"/>
        </a:xfrm>
      </p:grpSpPr>
      <p:pic>
        <p:nvPicPr>
          <p:cNvPr id="1472" name="Google Shape;1472;g31245d681e9_0_2927"/>
          <p:cNvPicPr preferRelativeResize="0"/>
          <p:nvPr/>
        </p:nvPicPr>
        <p:blipFill rotWithShape="1">
          <a:blip r:embed="rId2">
            <a:alphaModFix/>
          </a:blip>
          <a:srcRect b="0" l="0" r="0" t="0"/>
          <a:stretch/>
        </p:blipFill>
        <p:spPr>
          <a:xfrm>
            <a:off x="-4" y="-9"/>
            <a:ext cx="9141715" cy="5143501"/>
          </a:xfrm>
          <a:prstGeom prst="rect">
            <a:avLst/>
          </a:prstGeom>
          <a:noFill/>
          <a:ln>
            <a:noFill/>
          </a:ln>
        </p:spPr>
      </p:pic>
      <p:sp>
        <p:nvSpPr>
          <p:cNvPr id="1473" name="Google Shape;1473;g31245d681e9_0_2927"/>
          <p:cNvSpPr txBox="1"/>
          <p:nvPr>
            <p:ph type="title"/>
          </p:nvPr>
        </p:nvSpPr>
        <p:spPr>
          <a:xfrm>
            <a:off x="464100" y="1871700"/>
            <a:ext cx="4673400" cy="14001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accent1"/>
              </a:buClr>
              <a:buSzPts val="4800"/>
              <a:buNone/>
              <a:defRPr>
                <a:solidFill>
                  <a:schemeClr val="accent1"/>
                </a:solidFill>
              </a:defRPr>
            </a:lvl1pPr>
            <a:lvl2pPr lvl="1" algn="l">
              <a:lnSpc>
                <a:spcPct val="85000"/>
              </a:lnSpc>
              <a:spcBef>
                <a:spcPts val="0"/>
              </a:spcBef>
              <a:spcAft>
                <a:spcPts val="0"/>
              </a:spcAft>
              <a:buClr>
                <a:schemeClr val="lt1"/>
              </a:buClr>
              <a:buSzPts val="4800"/>
              <a:buNone/>
              <a:defRPr>
                <a:solidFill>
                  <a:schemeClr val="lt1"/>
                </a:solidFill>
              </a:defRPr>
            </a:lvl2pPr>
            <a:lvl3pPr lvl="2" algn="l">
              <a:lnSpc>
                <a:spcPct val="85000"/>
              </a:lnSpc>
              <a:spcBef>
                <a:spcPts val="0"/>
              </a:spcBef>
              <a:spcAft>
                <a:spcPts val="0"/>
              </a:spcAft>
              <a:buClr>
                <a:schemeClr val="lt1"/>
              </a:buClr>
              <a:buSzPts val="4800"/>
              <a:buNone/>
              <a:defRPr>
                <a:solidFill>
                  <a:schemeClr val="lt1"/>
                </a:solidFill>
              </a:defRPr>
            </a:lvl3pPr>
            <a:lvl4pPr lvl="3" algn="l">
              <a:lnSpc>
                <a:spcPct val="85000"/>
              </a:lnSpc>
              <a:spcBef>
                <a:spcPts val="0"/>
              </a:spcBef>
              <a:spcAft>
                <a:spcPts val="0"/>
              </a:spcAft>
              <a:buClr>
                <a:schemeClr val="lt1"/>
              </a:buClr>
              <a:buSzPts val="4800"/>
              <a:buNone/>
              <a:defRPr>
                <a:solidFill>
                  <a:schemeClr val="lt1"/>
                </a:solidFill>
              </a:defRPr>
            </a:lvl4pPr>
            <a:lvl5pPr lvl="4" algn="l">
              <a:lnSpc>
                <a:spcPct val="85000"/>
              </a:lnSpc>
              <a:spcBef>
                <a:spcPts val="0"/>
              </a:spcBef>
              <a:spcAft>
                <a:spcPts val="0"/>
              </a:spcAft>
              <a:buClr>
                <a:schemeClr val="lt1"/>
              </a:buClr>
              <a:buSzPts val="4800"/>
              <a:buNone/>
              <a:defRPr>
                <a:solidFill>
                  <a:schemeClr val="lt1"/>
                </a:solidFill>
              </a:defRPr>
            </a:lvl5pPr>
            <a:lvl6pPr lvl="5" algn="l">
              <a:lnSpc>
                <a:spcPct val="85000"/>
              </a:lnSpc>
              <a:spcBef>
                <a:spcPts val="0"/>
              </a:spcBef>
              <a:spcAft>
                <a:spcPts val="0"/>
              </a:spcAft>
              <a:buClr>
                <a:schemeClr val="lt1"/>
              </a:buClr>
              <a:buSzPts val="4800"/>
              <a:buNone/>
              <a:defRPr>
                <a:solidFill>
                  <a:schemeClr val="lt1"/>
                </a:solidFill>
              </a:defRPr>
            </a:lvl6pPr>
            <a:lvl7pPr lvl="6" algn="l">
              <a:lnSpc>
                <a:spcPct val="85000"/>
              </a:lnSpc>
              <a:spcBef>
                <a:spcPts val="0"/>
              </a:spcBef>
              <a:spcAft>
                <a:spcPts val="0"/>
              </a:spcAft>
              <a:buClr>
                <a:schemeClr val="lt1"/>
              </a:buClr>
              <a:buSzPts val="4800"/>
              <a:buNone/>
              <a:defRPr>
                <a:solidFill>
                  <a:schemeClr val="lt1"/>
                </a:solidFill>
              </a:defRPr>
            </a:lvl7pPr>
            <a:lvl8pPr lvl="7" algn="l">
              <a:lnSpc>
                <a:spcPct val="85000"/>
              </a:lnSpc>
              <a:spcBef>
                <a:spcPts val="0"/>
              </a:spcBef>
              <a:spcAft>
                <a:spcPts val="0"/>
              </a:spcAft>
              <a:buClr>
                <a:schemeClr val="lt1"/>
              </a:buClr>
              <a:buSzPts val="4800"/>
              <a:buNone/>
              <a:defRPr>
                <a:solidFill>
                  <a:schemeClr val="lt1"/>
                </a:solidFill>
              </a:defRPr>
            </a:lvl8pPr>
            <a:lvl9pPr lvl="8" algn="l">
              <a:lnSpc>
                <a:spcPct val="85000"/>
              </a:lnSpc>
              <a:spcBef>
                <a:spcPts val="0"/>
              </a:spcBef>
              <a:spcAft>
                <a:spcPts val="0"/>
              </a:spcAft>
              <a:buClr>
                <a:schemeClr val="lt1"/>
              </a:buClr>
              <a:buSzPts val="4800"/>
              <a:buNone/>
              <a:defRPr>
                <a:solidFill>
                  <a:schemeClr val="lt1"/>
                </a:solidFill>
              </a:defRPr>
            </a:lvl9pPr>
          </a:lstStyle>
          <a:p/>
        </p:txBody>
      </p:sp>
      <p:pic>
        <p:nvPicPr>
          <p:cNvPr id="1474" name="Google Shape;1474;g31245d681e9_0_2927"/>
          <p:cNvPicPr preferRelativeResize="0"/>
          <p:nvPr/>
        </p:nvPicPr>
        <p:blipFill rotWithShape="1">
          <a:blip r:embed="rId3">
            <a:alphaModFix/>
          </a:blip>
          <a:srcRect b="5132" l="0" r="0" t="5132"/>
          <a:stretch/>
        </p:blipFill>
        <p:spPr>
          <a:xfrm>
            <a:off x="253809" y="4780026"/>
            <a:ext cx="1028961" cy="242480"/>
          </a:xfrm>
          <a:prstGeom prst="rect">
            <a:avLst/>
          </a:prstGeom>
          <a:noFill/>
          <a:ln>
            <a:noFill/>
          </a:ln>
        </p:spPr>
      </p:pic>
      <p:sp>
        <p:nvSpPr>
          <p:cNvPr id="1475" name="Google Shape;1475;g31245d681e9_0_2927"/>
          <p:cNvSpPr txBox="1"/>
          <p:nvPr/>
        </p:nvSpPr>
        <p:spPr>
          <a:xfrm>
            <a:off x="6043550" y="4713771"/>
            <a:ext cx="2676600" cy="2925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rgbClr val="000000"/>
              </a:buClr>
              <a:buSzPts val="700"/>
              <a:buFont typeface="Arial"/>
              <a:buNone/>
            </a:pPr>
            <a:r>
              <a:rPr b="0" i="0" lang="en" sz="700" u="none" cap="none" strike="noStrike">
                <a:solidFill>
                  <a:schemeClr val="accent4"/>
                </a:solidFill>
                <a:latin typeface="Arial"/>
                <a:ea typeface="Arial"/>
                <a:cs typeface="Arial"/>
                <a:sym typeface="Arial"/>
              </a:rPr>
              <a:t>Copyright © 2023, Collibra. All rights reserved.</a:t>
            </a:r>
            <a:endParaRPr b="0" i="0" sz="1400" u="none" cap="none" strike="noStrike">
              <a:solidFill>
                <a:schemeClr val="accent4"/>
              </a:solidFill>
              <a:latin typeface="Arial"/>
              <a:ea typeface="Arial"/>
              <a:cs typeface="Arial"/>
              <a:sym typeface="Arial"/>
            </a:endParaRPr>
          </a:p>
        </p:txBody>
      </p:sp>
      <p:sp>
        <p:nvSpPr>
          <p:cNvPr id="1476" name="Google Shape;1476;g31245d681e9_0_2927"/>
          <p:cNvSpPr txBox="1"/>
          <p:nvPr>
            <p:ph idx="12" type="sldNum"/>
          </p:nvPr>
        </p:nvSpPr>
        <p:spPr>
          <a:xfrm>
            <a:off x="8320058" y="4663221"/>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1477" name="Google Shape;1477;g31245d681e9_0_2927"/>
          <p:cNvPicPr preferRelativeResize="0"/>
          <p:nvPr/>
        </p:nvPicPr>
        <p:blipFill rotWithShape="1">
          <a:blip r:embed="rId4">
            <a:alphaModFix amt="25000"/>
          </a:blip>
          <a:srcRect b="0" l="0" r="0" t="0"/>
          <a:stretch/>
        </p:blipFill>
        <p:spPr>
          <a:xfrm>
            <a:off x="0" y="643"/>
            <a:ext cx="9141714" cy="5142214"/>
          </a:xfrm>
          <a:prstGeom prst="rect">
            <a:avLst/>
          </a:prstGeom>
          <a:noFill/>
          <a:ln>
            <a:noFill/>
          </a:ln>
        </p:spPr>
      </p:pic>
    </p:spTree>
  </p:cSld>
  <p:clrMapOvr>
    <a:masterClrMapping/>
  </p:clrMapOvr>
</p:sldLayout>
</file>

<file path=ppt/slideLayouts/slideLayout1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Divider Layout light blue">
  <p:cSld name="CUSTOM_1_1_1_1_1_1_1">
    <p:bg>
      <p:bgPr>
        <a:solidFill>
          <a:schemeClr val="lt1"/>
        </a:solidFill>
      </p:bgPr>
    </p:bg>
    <p:spTree>
      <p:nvGrpSpPr>
        <p:cNvPr id="1478" name="Shape 1478"/>
        <p:cNvGrpSpPr/>
        <p:nvPr/>
      </p:nvGrpSpPr>
      <p:grpSpPr>
        <a:xfrm>
          <a:off x="0" y="0"/>
          <a:ext cx="0" cy="0"/>
          <a:chOff x="0" y="0"/>
          <a:chExt cx="0" cy="0"/>
        </a:xfrm>
      </p:grpSpPr>
      <p:pic>
        <p:nvPicPr>
          <p:cNvPr id="1479" name="Google Shape;1479;g31245d681e9_0_2934"/>
          <p:cNvPicPr preferRelativeResize="0"/>
          <p:nvPr/>
        </p:nvPicPr>
        <p:blipFill rotWithShape="1">
          <a:blip r:embed="rId2">
            <a:alphaModFix/>
          </a:blip>
          <a:srcRect b="39" l="0" r="0" t="29"/>
          <a:stretch/>
        </p:blipFill>
        <p:spPr>
          <a:xfrm>
            <a:off x="-4" y="-9"/>
            <a:ext cx="9141715" cy="5143501"/>
          </a:xfrm>
          <a:prstGeom prst="rect">
            <a:avLst/>
          </a:prstGeom>
          <a:noFill/>
          <a:ln>
            <a:noFill/>
          </a:ln>
        </p:spPr>
      </p:pic>
      <p:sp>
        <p:nvSpPr>
          <p:cNvPr id="1480" name="Google Shape;1480;g31245d681e9_0_2934"/>
          <p:cNvSpPr txBox="1"/>
          <p:nvPr>
            <p:ph type="title"/>
          </p:nvPr>
        </p:nvSpPr>
        <p:spPr>
          <a:xfrm>
            <a:off x="464100" y="1871700"/>
            <a:ext cx="4673400" cy="14001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lt1"/>
              </a:buClr>
              <a:buSzPts val="4800"/>
              <a:buNone/>
              <a:defRPr>
                <a:solidFill>
                  <a:schemeClr val="lt1"/>
                </a:solidFill>
              </a:defRPr>
            </a:lvl1pPr>
            <a:lvl2pPr lvl="1" algn="l">
              <a:lnSpc>
                <a:spcPct val="85000"/>
              </a:lnSpc>
              <a:spcBef>
                <a:spcPts val="0"/>
              </a:spcBef>
              <a:spcAft>
                <a:spcPts val="0"/>
              </a:spcAft>
              <a:buClr>
                <a:schemeClr val="lt1"/>
              </a:buClr>
              <a:buSzPts val="4800"/>
              <a:buNone/>
              <a:defRPr>
                <a:solidFill>
                  <a:schemeClr val="lt1"/>
                </a:solidFill>
              </a:defRPr>
            </a:lvl2pPr>
            <a:lvl3pPr lvl="2" algn="l">
              <a:lnSpc>
                <a:spcPct val="85000"/>
              </a:lnSpc>
              <a:spcBef>
                <a:spcPts val="0"/>
              </a:spcBef>
              <a:spcAft>
                <a:spcPts val="0"/>
              </a:spcAft>
              <a:buClr>
                <a:schemeClr val="lt1"/>
              </a:buClr>
              <a:buSzPts val="4800"/>
              <a:buNone/>
              <a:defRPr>
                <a:solidFill>
                  <a:schemeClr val="lt1"/>
                </a:solidFill>
              </a:defRPr>
            </a:lvl3pPr>
            <a:lvl4pPr lvl="3" algn="l">
              <a:lnSpc>
                <a:spcPct val="85000"/>
              </a:lnSpc>
              <a:spcBef>
                <a:spcPts val="0"/>
              </a:spcBef>
              <a:spcAft>
                <a:spcPts val="0"/>
              </a:spcAft>
              <a:buClr>
                <a:schemeClr val="lt1"/>
              </a:buClr>
              <a:buSzPts val="4800"/>
              <a:buNone/>
              <a:defRPr>
                <a:solidFill>
                  <a:schemeClr val="lt1"/>
                </a:solidFill>
              </a:defRPr>
            </a:lvl4pPr>
            <a:lvl5pPr lvl="4" algn="l">
              <a:lnSpc>
                <a:spcPct val="85000"/>
              </a:lnSpc>
              <a:spcBef>
                <a:spcPts val="0"/>
              </a:spcBef>
              <a:spcAft>
                <a:spcPts val="0"/>
              </a:spcAft>
              <a:buClr>
                <a:schemeClr val="lt1"/>
              </a:buClr>
              <a:buSzPts val="4800"/>
              <a:buNone/>
              <a:defRPr>
                <a:solidFill>
                  <a:schemeClr val="lt1"/>
                </a:solidFill>
              </a:defRPr>
            </a:lvl5pPr>
            <a:lvl6pPr lvl="5" algn="l">
              <a:lnSpc>
                <a:spcPct val="85000"/>
              </a:lnSpc>
              <a:spcBef>
                <a:spcPts val="0"/>
              </a:spcBef>
              <a:spcAft>
                <a:spcPts val="0"/>
              </a:spcAft>
              <a:buClr>
                <a:schemeClr val="lt1"/>
              </a:buClr>
              <a:buSzPts val="4800"/>
              <a:buNone/>
              <a:defRPr>
                <a:solidFill>
                  <a:schemeClr val="lt1"/>
                </a:solidFill>
              </a:defRPr>
            </a:lvl6pPr>
            <a:lvl7pPr lvl="6" algn="l">
              <a:lnSpc>
                <a:spcPct val="85000"/>
              </a:lnSpc>
              <a:spcBef>
                <a:spcPts val="0"/>
              </a:spcBef>
              <a:spcAft>
                <a:spcPts val="0"/>
              </a:spcAft>
              <a:buClr>
                <a:schemeClr val="lt1"/>
              </a:buClr>
              <a:buSzPts val="4800"/>
              <a:buNone/>
              <a:defRPr>
                <a:solidFill>
                  <a:schemeClr val="lt1"/>
                </a:solidFill>
              </a:defRPr>
            </a:lvl7pPr>
            <a:lvl8pPr lvl="7" algn="l">
              <a:lnSpc>
                <a:spcPct val="85000"/>
              </a:lnSpc>
              <a:spcBef>
                <a:spcPts val="0"/>
              </a:spcBef>
              <a:spcAft>
                <a:spcPts val="0"/>
              </a:spcAft>
              <a:buClr>
                <a:schemeClr val="lt1"/>
              </a:buClr>
              <a:buSzPts val="4800"/>
              <a:buNone/>
              <a:defRPr>
                <a:solidFill>
                  <a:schemeClr val="lt1"/>
                </a:solidFill>
              </a:defRPr>
            </a:lvl8pPr>
            <a:lvl9pPr lvl="8" algn="l">
              <a:lnSpc>
                <a:spcPct val="85000"/>
              </a:lnSpc>
              <a:spcBef>
                <a:spcPts val="0"/>
              </a:spcBef>
              <a:spcAft>
                <a:spcPts val="0"/>
              </a:spcAft>
              <a:buClr>
                <a:schemeClr val="lt1"/>
              </a:buClr>
              <a:buSzPts val="4800"/>
              <a:buNone/>
              <a:defRPr>
                <a:solidFill>
                  <a:schemeClr val="lt1"/>
                </a:solidFill>
              </a:defRPr>
            </a:lvl9pPr>
          </a:lstStyle>
          <a:p/>
        </p:txBody>
      </p:sp>
      <p:pic>
        <p:nvPicPr>
          <p:cNvPr id="1481" name="Google Shape;1481;g31245d681e9_0_2934"/>
          <p:cNvPicPr preferRelativeResize="0"/>
          <p:nvPr/>
        </p:nvPicPr>
        <p:blipFill rotWithShape="1">
          <a:blip r:embed="rId3">
            <a:alphaModFix/>
          </a:blip>
          <a:srcRect b="5052" l="0" r="0" t="5052"/>
          <a:stretch/>
        </p:blipFill>
        <p:spPr>
          <a:xfrm>
            <a:off x="253809" y="4780026"/>
            <a:ext cx="1028961" cy="242480"/>
          </a:xfrm>
          <a:prstGeom prst="rect">
            <a:avLst/>
          </a:prstGeom>
          <a:noFill/>
          <a:ln>
            <a:noFill/>
          </a:ln>
        </p:spPr>
      </p:pic>
      <p:sp>
        <p:nvSpPr>
          <p:cNvPr id="1482" name="Google Shape;1482;g31245d681e9_0_2934"/>
          <p:cNvSpPr txBox="1"/>
          <p:nvPr/>
        </p:nvSpPr>
        <p:spPr>
          <a:xfrm>
            <a:off x="6043550" y="4713771"/>
            <a:ext cx="2676600" cy="2925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rgbClr val="000000"/>
              </a:buClr>
              <a:buSzPts val="700"/>
              <a:buFont typeface="Arial"/>
              <a:buNone/>
            </a:pPr>
            <a:r>
              <a:rPr b="0" i="0" lang="en" sz="700" u="none" cap="none" strike="noStrike">
                <a:solidFill>
                  <a:schemeClr val="lt1"/>
                </a:solidFill>
                <a:latin typeface="Arial"/>
                <a:ea typeface="Arial"/>
                <a:cs typeface="Arial"/>
                <a:sym typeface="Arial"/>
              </a:rPr>
              <a:t>Copyright © 2023, Collibra. All rights reserved.</a:t>
            </a:r>
            <a:endParaRPr b="0" i="0" sz="1400" u="none" cap="none" strike="noStrike">
              <a:solidFill>
                <a:schemeClr val="lt1"/>
              </a:solidFill>
              <a:latin typeface="Arial"/>
              <a:ea typeface="Arial"/>
              <a:cs typeface="Arial"/>
              <a:sym typeface="Arial"/>
            </a:endParaRPr>
          </a:p>
        </p:txBody>
      </p:sp>
      <p:sp>
        <p:nvSpPr>
          <p:cNvPr id="1483" name="Google Shape;1483;g31245d681e9_0_2934"/>
          <p:cNvSpPr txBox="1"/>
          <p:nvPr>
            <p:ph idx="12" type="sldNum"/>
          </p:nvPr>
        </p:nvSpPr>
        <p:spPr>
          <a:xfrm>
            <a:off x="8320058" y="4663221"/>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lt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lt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lt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lt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lt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lt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lt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lt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1484" name="Google Shape;1484;g31245d681e9_0_2934"/>
          <p:cNvPicPr preferRelativeResize="0"/>
          <p:nvPr/>
        </p:nvPicPr>
        <p:blipFill rotWithShape="1">
          <a:blip r:embed="rId4">
            <a:alphaModFix/>
          </a:blip>
          <a:srcRect b="0" l="0" r="0" t="0"/>
          <a:stretch/>
        </p:blipFill>
        <p:spPr>
          <a:xfrm>
            <a:off x="5233975" y="-1795850"/>
            <a:ext cx="2758111" cy="2758111"/>
          </a:xfrm>
          <a:prstGeom prst="rect">
            <a:avLst/>
          </a:prstGeom>
          <a:noFill/>
          <a:ln>
            <a:noFill/>
          </a:ln>
        </p:spPr>
      </p:pic>
      <p:pic>
        <p:nvPicPr>
          <p:cNvPr id="1485" name="Google Shape;1485;g31245d681e9_0_2934"/>
          <p:cNvPicPr preferRelativeResize="0"/>
          <p:nvPr/>
        </p:nvPicPr>
        <p:blipFill rotWithShape="1">
          <a:blip r:embed="rId5">
            <a:alphaModFix/>
          </a:blip>
          <a:srcRect b="0" l="0" r="0" t="0"/>
          <a:stretch/>
        </p:blipFill>
        <p:spPr>
          <a:xfrm>
            <a:off x="1719500" y="3490425"/>
            <a:ext cx="3212821" cy="3212821"/>
          </a:xfrm>
          <a:prstGeom prst="rect">
            <a:avLst/>
          </a:prstGeom>
          <a:noFill/>
          <a:ln>
            <a:noFill/>
          </a:ln>
        </p:spPr>
      </p:pic>
    </p:spTree>
  </p:cSld>
  <p:clrMapOvr>
    <a:masterClrMapping/>
  </p:clrMapOvr>
</p:sldLayout>
</file>

<file path=ppt/slideLayouts/slideLayout1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Divider Layout light forest">
  <p:cSld name="CUSTOM_1_1_1_1_1_1_1_2_1">
    <p:bg>
      <p:bgPr>
        <a:solidFill>
          <a:schemeClr val="lt1"/>
        </a:solidFill>
      </p:bgPr>
    </p:bg>
    <p:spTree>
      <p:nvGrpSpPr>
        <p:cNvPr id="1486" name="Shape 1486"/>
        <p:cNvGrpSpPr/>
        <p:nvPr/>
      </p:nvGrpSpPr>
      <p:grpSpPr>
        <a:xfrm>
          <a:off x="0" y="0"/>
          <a:ext cx="0" cy="0"/>
          <a:chOff x="0" y="0"/>
          <a:chExt cx="0" cy="0"/>
        </a:xfrm>
      </p:grpSpPr>
      <p:pic>
        <p:nvPicPr>
          <p:cNvPr id="1487" name="Google Shape;1487;g31245d681e9_0_2942"/>
          <p:cNvPicPr preferRelativeResize="0"/>
          <p:nvPr/>
        </p:nvPicPr>
        <p:blipFill rotWithShape="1">
          <a:blip r:embed="rId2">
            <a:alphaModFix/>
          </a:blip>
          <a:srcRect b="9" l="0" r="0" t="9"/>
          <a:stretch/>
        </p:blipFill>
        <p:spPr>
          <a:xfrm>
            <a:off x="-4" y="-9"/>
            <a:ext cx="9141712" cy="5143501"/>
          </a:xfrm>
          <a:prstGeom prst="rect">
            <a:avLst/>
          </a:prstGeom>
          <a:noFill/>
          <a:ln>
            <a:noFill/>
          </a:ln>
        </p:spPr>
      </p:pic>
      <p:sp>
        <p:nvSpPr>
          <p:cNvPr id="1488" name="Google Shape;1488;g31245d681e9_0_2942"/>
          <p:cNvSpPr txBox="1"/>
          <p:nvPr>
            <p:ph type="title"/>
          </p:nvPr>
        </p:nvSpPr>
        <p:spPr>
          <a:xfrm>
            <a:off x="464100" y="1871700"/>
            <a:ext cx="4673400" cy="14001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accent1"/>
              </a:buClr>
              <a:buSzPts val="4800"/>
              <a:buNone/>
              <a:defRPr>
                <a:solidFill>
                  <a:schemeClr val="accent1"/>
                </a:solidFill>
              </a:defRPr>
            </a:lvl1pPr>
            <a:lvl2pPr lvl="1" algn="l">
              <a:lnSpc>
                <a:spcPct val="85000"/>
              </a:lnSpc>
              <a:spcBef>
                <a:spcPts val="0"/>
              </a:spcBef>
              <a:spcAft>
                <a:spcPts val="0"/>
              </a:spcAft>
              <a:buClr>
                <a:schemeClr val="lt1"/>
              </a:buClr>
              <a:buSzPts val="4800"/>
              <a:buNone/>
              <a:defRPr>
                <a:solidFill>
                  <a:schemeClr val="lt1"/>
                </a:solidFill>
              </a:defRPr>
            </a:lvl2pPr>
            <a:lvl3pPr lvl="2" algn="l">
              <a:lnSpc>
                <a:spcPct val="85000"/>
              </a:lnSpc>
              <a:spcBef>
                <a:spcPts val="0"/>
              </a:spcBef>
              <a:spcAft>
                <a:spcPts val="0"/>
              </a:spcAft>
              <a:buClr>
                <a:schemeClr val="lt1"/>
              </a:buClr>
              <a:buSzPts val="4800"/>
              <a:buNone/>
              <a:defRPr>
                <a:solidFill>
                  <a:schemeClr val="lt1"/>
                </a:solidFill>
              </a:defRPr>
            </a:lvl3pPr>
            <a:lvl4pPr lvl="3" algn="l">
              <a:lnSpc>
                <a:spcPct val="85000"/>
              </a:lnSpc>
              <a:spcBef>
                <a:spcPts val="0"/>
              </a:spcBef>
              <a:spcAft>
                <a:spcPts val="0"/>
              </a:spcAft>
              <a:buClr>
                <a:schemeClr val="lt1"/>
              </a:buClr>
              <a:buSzPts val="4800"/>
              <a:buNone/>
              <a:defRPr>
                <a:solidFill>
                  <a:schemeClr val="lt1"/>
                </a:solidFill>
              </a:defRPr>
            </a:lvl4pPr>
            <a:lvl5pPr lvl="4" algn="l">
              <a:lnSpc>
                <a:spcPct val="85000"/>
              </a:lnSpc>
              <a:spcBef>
                <a:spcPts val="0"/>
              </a:spcBef>
              <a:spcAft>
                <a:spcPts val="0"/>
              </a:spcAft>
              <a:buClr>
                <a:schemeClr val="lt1"/>
              </a:buClr>
              <a:buSzPts val="4800"/>
              <a:buNone/>
              <a:defRPr>
                <a:solidFill>
                  <a:schemeClr val="lt1"/>
                </a:solidFill>
              </a:defRPr>
            </a:lvl5pPr>
            <a:lvl6pPr lvl="5" algn="l">
              <a:lnSpc>
                <a:spcPct val="85000"/>
              </a:lnSpc>
              <a:spcBef>
                <a:spcPts val="0"/>
              </a:spcBef>
              <a:spcAft>
                <a:spcPts val="0"/>
              </a:spcAft>
              <a:buClr>
                <a:schemeClr val="lt1"/>
              </a:buClr>
              <a:buSzPts val="4800"/>
              <a:buNone/>
              <a:defRPr>
                <a:solidFill>
                  <a:schemeClr val="lt1"/>
                </a:solidFill>
              </a:defRPr>
            </a:lvl6pPr>
            <a:lvl7pPr lvl="6" algn="l">
              <a:lnSpc>
                <a:spcPct val="85000"/>
              </a:lnSpc>
              <a:spcBef>
                <a:spcPts val="0"/>
              </a:spcBef>
              <a:spcAft>
                <a:spcPts val="0"/>
              </a:spcAft>
              <a:buClr>
                <a:schemeClr val="lt1"/>
              </a:buClr>
              <a:buSzPts val="4800"/>
              <a:buNone/>
              <a:defRPr>
                <a:solidFill>
                  <a:schemeClr val="lt1"/>
                </a:solidFill>
              </a:defRPr>
            </a:lvl7pPr>
            <a:lvl8pPr lvl="7" algn="l">
              <a:lnSpc>
                <a:spcPct val="85000"/>
              </a:lnSpc>
              <a:spcBef>
                <a:spcPts val="0"/>
              </a:spcBef>
              <a:spcAft>
                <a:spcPts val="0"/>
              </a:spcAft>
              <a:buClr>
                <a:schemeClr val="lt1"/>
              </a:buClr>
              <a:buSzPts val="4800"/>
              <a:buNone/>
              <a:defRPr>
                <a:solidFill>
                  <a:schemeClr val="lt1"/>
                </a:solidFill>
              </a:defRPr>
            </a:lvl8pPr>
            <a:lvl9pPr lvl="8" algn="l">
              <a:lnSpc>
                <a:spcPct val="85000"/>
              </a:lnSpc>
              <a:spcBef>
                <a:spcPts val="0"/>
              </a:spcBef>
              <a:spcAft>
                <a:spcPts val="0"/>
              </a:spcAft>
              <a:buClr>
                <a:schemeClr val="lt1"/>
              </a:buClr>
              <a:buSzPts val="4800"/>
              <a:buNone/>
              <a:defRPr>
                <a:solidFill>
                  <a:schemeClr val="lt1"/>
                </a:solidFill>
              </a:defRPr>
            </a:lvl9pPr>
          </a:lstStyle>
          <a:p/>
        </p:txBody>
      </p:sp>
      <p:pic>
        <p:nvPicPr>
          <p:cNvPr id="1489" name="Google Shape;1489;g31245d681e9_0_2942"/>
          <p:cNvPicPr preferRelativeResize="0"/>
          <p:nvPr/>
        </p:nvPicPr>
        <p:blipFill rotWithShape="1">
          <a:blip r:embed="rId3">
            <a:alphaModFix/>
          </a:blip>
          <a:srcRect b="5132" l="0" r="0" t="5132"/>
          <a:stretch/>
        </p:blipFill>
        <p:spPr>
          <a:xfrm>
            <a:off x="253809" y="4780026"/>
            <a:ext cx="1028961" cy="242480"/>
          </a:xfrm>
          <a:prstGeom prst="rect">
            <a:avLst/>
          </a:prstGeom>
          <a:noFill/>
          <a:ln>
            <a:noFill/>
          </a:ln>
        </p:spPr>
      </p:pic>
      <p:sp>
        <p:nvSpPr>
          <p:cNvPr id="1490" name="Google Shape;1490;g31245d681e9_0_2942"/>
          <p:cNvSpPr txBox="1"/>
          <p:nvPr/>
        </p:nvSpPr>
        <p:spPr>
          <a:xfrm>
            <a:off x="6043550" y="4713771"/>
            <a:ext cx="2676600" cy="2925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rgbClr val="000000"/>
              </a:buClr>
              <a:buSzPts val="700"/>
              <a:buFont typeface="Arial"/>
              <a:buNone/>
            </a:pPr>
            <a:r>
              <a:rPr b="0" i="0" lang="en" sz="700" u="none" cap="none" strike="noStrike">
                <a:solidFill>
                  <a:schemeClr val="accent4"/>
                </a:solidFill>
                <a:latin typeface="Arial"/>
                <a:ea typeface="Arial"/>
                <a:cs typeface="Arial"/>
                <a:sym typeface="Arial"/>
              </a:rPr>
              <a:t>Copyright © 2023, Collibra. All rights reserved.</a:t>
            </a:r>
            <a:endParaRPr b="0" i="0" sz="1400" u="none" cap="none" strike="noStrike">
              <a:solidFill>
                <a:schemeClr val="accent4"/>
              </a:solidFill>
              <a:latin typeface="Arial"/>
              <a:ea typeface="Arial"/>
              <a:cs typeface="Arial"/>
              <a:sym typeface="Arial"/>
            </a:endParaRPr>
          </a:p>
        </p:txBody>
      </p:sp>
      <p:sp>
        <p:nvSpPr>
          <p:cNvPr id="1491" name="Google Shape;1491;g31245d681e9_0_2942"/>
          <p:cNvSpPr txBox="1"/>
          <p:nvPr>
            <p:ph idx="12" type="sldNum"/>
          </p:nvPr>
        </p:nvSpPr>
        <p:spPr>
          <a:xfrm>
            <a:off x="8320058" y="4663221"/>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Navy Content Layout Subtitle ">
  <p:cSld name="TITLE_AND_BODY_8_1">
    <p:bg>
      <p:bgPr>
        <a:solidFill>
          <a:schemeClr val="accent1"/>
        </a:solidFill>
      </p:bgPr>
    </p:bg>
    <p:spTree>
      <p:nvGrpSpPr>
        <p:cNvPr id="1492" name="Shape 1492"/>
        <p:cNvGrpSpPr/>
        <p:nvPr/>
      </p:nvGrpSpPr>
      <p:grpSpPr>
        <a:xfrm>
          <a:off x="0" y="0"/>
          <a:ext cx="0" cy="0"/>
          <a:chOff x="0" y="0"/>
          <a:chExt cx="0" cy="0"/>
        </a:xfrm>
      </p:grpSpPr>
      <p:sp>
        <p:nvSpPr>
          <p:cNvPr id="1493" name="Google Shape;1493;g31245d681e9_0_2948"/>
          <p:cNvSpPr txBox="1"/>
          <p:nvPr>
            <p:ph type="title"/>
          </p:nvPr>
        </p:nvSpPr>
        <p:spPr>
          <a:xfrm>
            <a:off x="331075" y="271325"/>
            <a:ext cx="8388900" cy="4383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lt1"/>
              </a:buClr>
              <a:buSzPts val="2800"/>
              <a:buNone/>
              <a:defRPr sz="2800">
                <a:solidFill>
                  <a:schemeClr val="lt1"/>
                </a:solidFill>
              </a:defRPr>
            </a:lvl1pPr>
            <a:lvl2pPr lvl="1" algn="l">
              <a:lnSpc>
                <a:spcPct val="85000"/>
              </a:lnSpc>
              <a:spcBef>
                <a:spcPts val="0"/>
              </a:spcBef>
              <a:spcAft>
                <a:spcPts val="0"/>
              </a:spcAft>
              <a:buSzPts val="2800"/>
              <a:buNone/>
              <a:defRPr sz="2800"/>
            </a:lvl2pPr>
            <a:lvl3pPr lvl="2" algn="l">
              <a:lnSpc>
                <a:spcPct val="85000"/>
              </a:lnSpc>
              <a:spcBef>
                <a:spcPts val="0"/>
              </a:spcBef>
              <a:spcAft>
                <a:spcPts val="0"/>
              </a:spcAft>
              <a:buSzPts val="2800"/>
              <a:buNone/>
              <a:defRPr sz="2800"/>
            </a:lvl3pPr>
            <a:lvl4pPr lvl="3" algn="l">
              <a:lnSpc>
                <a:spcPct val="85000"/>
              </a:lnSpc>
              <a:spcBef>
                <a:spcPts val="0"/>
              </a:spcBef>
              <a:spcAft>
                <a:spcPts val="0"/>
              </a:spcAft>
              <a:buSzPts val="2800"/>
              <a:buNone/>
              <a:defRPr sz="2800"/>
            </a:lvl4pPr>
            <a:lvl5pPr lvl="4" algn="l">
              <a:lnSpc>
                <a:spcPct val="85000"/>
              </a:lnSpc>
              <a:spcBef>
                <a:spcPts val="0"/>
              </a:spcBef>
              <a:spcAft>
                <a:spcPts val="0"/>
              </a:spcAft>
              <a:buSzPts val="2800"/>
              <a:buNone/>
              <a:defRPr sz="2800"/>
            </a:lvl5pPr>
            <a:lvl6pPr lvl="5" algn="l">
              <a:lnSpc>
                <a:spcPct val="85000"/>
              </a:lnSpc>
              <a:spcBef>
                <a:spcPts val="0"/>
              </a:spcBef>
              <a:spcAft>
                <a:spcPts val="0"/>
              </a:spcAft>
              <a:buSzPts val="2800"/>
              <a:buNone/>
              <a:defRPr sz="2800"/>
            </a:lvl6pPr>
            <a:lvl7pPr lvl="6" algn="l">
              <a:lnSpc>
                <a:spcPct val="85000"/>
              </a:lnSpc>
              <a:spcBef>
                <a:spcPts val="0"/>
              </a:spcBef>
              <a:spcAft>
                <a:spcPts val="0"/>
              </a:spcAft>
              <a:buSzPts val="2800"/>
              <a:buNone/>
              <a:defRPr sz="2800"/>
            </a:lvl7pPr>
            <a:lvl8pPr lvl="7" algn="l">
              <a:lnSpc>
                <a:spcPct val="85000"/>
              </a:lnSpc>
              <a:spcBef>
                <a:spcPts val="0"/>
              </a:spcBef>
              <a:spcAft>
                <a:spcPts val="0"/>
              </a:spcAft>
              <a:buSzPts val="2800"/>
              <a:buNone/>
              <a:defRPr sz="2800"/>
            </a:lvl8pPr>
            <a:lvl9pPr lvl="8" algn="l">
              <a:lnSpc>
                <a:spcPct val="85000"/>
              </a:lnSpc>
              <a:spcBef>
                <a:spcPts val="0"/>
              </a:spcBef>
              <a:spcAft>
                <a:spcPts val="0"/>
              </a:spcAft>
              <a:buSzPts val="2800"/>
              <a:buNone/>
              <a:defRPr sz="2800"/>
            </a:lvl9pPr>
          </a:lstStyle>
          <a:p/>
        </p:txBody>
      </p:sp>
      <p:pic>
        <p:nvPicPr>
          <p:cNvPr id="1494" name="Google Shape;1494;g31245d681e9_0_2948"/>
          <p:cNvPicPr preferRelativeResize="0"/>
          <p:nvPr/>
        </p:nvPicPr>
        <p:blipFill rotWithShape="1">
          <a:blip r:embed="rId2">
            <a:alphaModFix/>
          </a:blip>
          <a:srcRect b="0" l="0" r="0" t="0"/>
          <a:stretch/>
        </p:blipFill>
        <p:spPr>
          <a:xfrm>
            <a:off x="288350" y="4807136"/>
            <a:ext cx="956736" cy="225119"/>
          </a:xfrm>
          <a:prstGeom prst="rect">
            <a:avLst/>
          </a:prstGeom>
          <a:noFill/>
          <a:ln>
            <a:noFill/>
          </a:ln>
        </p:spPr>
      </p:pic>
      <p:sp>
        <p:nvSpPr>
          <p:cNvPr id="1495" name="Google Shape;1495;g31245d681e9_0_2948"/>
          <p:cNvSpPr txBox="1"/>
          <p:nvPr>
            <p:ph idx="1" type="subTitle"/>
          </p:nvPr>
        </p:nvSpPr>
        <p:spPr>
          <a:xfrm>
            <a:off x="389175" y="674125"/>
            <a:ext cx="8330700" cy="3423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rgbClr val="71BE00"/>
              </a:buClr>
              <a:buSzPts val="1400"/>
              <a:buNone/>
              <a:defRPr>
                <a:solidFill>
                  <a:srgbClr val="71BE00"/>
                </a:solidFill>
              </a:defRPr>
            </a:lvl1pPr>
            <a:lvl2pPr lvl="1" algn="l">
              <a:lnSpc>
                <a:spcPct val="100000"/>
              </a:lnSpc>
              <a:spcBef>
                <a:spcPts val="0"/>
              </a:spcBef>
              <a:spcAft>
                <a:spcPts val="0"/>
              </a:spcAft>
              <a:buClr>
                <a:srgbClr val="71BE00"/>
              </a:buClr>
              <a:buSzPts val="1100"/>
              <a:buNone/>
              <a:defRPr>
                <a:solidFill>
                  <a:srgbClr val="71BE00"/>
                </a:solidFill>
              </a:defRPr>
            </a:lvl2pPr>
            <a:lvl3pPr lvl="2" algn="l">
              <a:lnSpc>
                <a:spcPct val="100000"/>
              </a:lnSpc>
              <a:spcBef>
                <a:spcPts val="0"/>
              </a:spcBef>
              <a:spcAft>
                <a:spcPts val="0"/>
              </a:spcAft>
              <a:buClr>
                <a:srgbClr val="71BE00"/>
              </a:buClr>
              <a:buSzPts val="1200"/>
              <a:buNone/>
              <a:defRPr>
                <a:solidFill>
                  <a:srgbClr val="71BE00"/>
                </a:solidFill>
              </a:defRPr>
            </a:lvl3pPr>
            <a:lvl4pPr lvl="3" algn="l">
              <a:lnSpc>
                <a:spcPct val="100000"/>
              </a:lnSpc>
              <a:spcBef>
                <a:spcPts val="0"/>
              </a:spcBef>
              <a:spcAft>
                <a:spcPts val="0"/>
              </a:spcAft>
              <a:buClr>
                <a:srgbClr val="71BE00"/>
              </a:buClr>
              <a:buSzPts val="1800"/>
              <a:buNone/>
              <a:defRPr>
                <a:solidFill>
                  <a:srgbClr val="71BE00"/>
                </a:solidFill>
              </a:defRPr>
            </a:lvl4pPr>
            <a:lvl5pPr lvl="4" algn="l">
              <a:lnSpc>
                <a:spcPct val="100000"/>
              </a:lnSpc>
              <a:spcBef>
                <a:spcPts val="0"/>
              </a:spcBef>
              <a:spcAft>
                <a:spcPts val="0"/>
              </a:spcAft>
              <a:buClr>
                <a:srgbClr val="71BE00"/>
              </a:buClr>
              <a:buSzPts val="1600"/>
              <a:buNone/>
              <a:defRPr>
                <a:solidFill>
                  <a:srgbClr val="71BE00"/>
                </a:solidFill>
              </a:defRPr>
            </a:lvl5pPr>
            <a:lvl6pPr lvl="5" algn="l">
              <a:lnSpc>
                <a:spcPct val="100000"/>
              </a:lnSpc>
              <a:spcBef>
                <a:spcPts val="0"/>
              </a:spcBef>
              <a:spcAft>
                <a:spcPts val="0"/>
              </a:spcAft>
              <a:buClr>
                <a:srgbClr val="71BE00"/>
              </a:buClr>
              <a:buSzPts val="1400"/>
              <a:buNone/>
              <a:defRPr>
                <a:solidFill>
                  <a:srgbClr val="71BE00"/>
                </a:solidFill>
              </a:defRPr>
            </a:lvl6pPr>
            <a:lvl7pPr lvl="6" algn="l">
              <a:lnSpc>
                <a:spcPct val="100000"/>
              </a:lnSpc>
              <a:spcBef>
                <a:spcPts val="0"/>
              </a:spcBef>
              <a:spcAft>
                <a:spcPts val="0"/>
              </a:spcAft>
              <a:buClr>
                <a:srgbClr val="71BE00"/>
              </a:buClr>
              <a:buSzPts val="1200"/>
              <a:buNone/>
              <a:defRPr>
                <a:solidFill>
                  <a:srgbClr val="71BE00"/>
                </a:solidFill>
              </a:defRPr>
            </a:lvl7pPr>
            <a:lvl8pPr lvl="7" algn="l">
              <a:lnSpc>
                <a:spcPct val="100000"/>
              </a:lnSpc>
              <a:spcBef>
                <a:spcPts val="0"/>
              </a:spcBef>
              <a:spcAft>
                <a:spcPts val="0"/>
              </a:spcAft>
              <a:buClr>
                <a:srgbClr val="71BE00"/>
              </a:buClr>
              <a:buSzPts val="1000"/>
              <a:buNone/>
              <a:defRPr>
                <a:solidFill>
                  <a:srgbClr val="71BE00"/>
                </a:solidFill>
              </a:defRPr>
            </a:lvl8pPr>
            <a:lvl9pPr lvl="8" algn="l">
              <a:lnSpc>
                <a:spcPct val="100000"/>
              </a:lnSpc>
              <a:spcBef>
                <a:spcPts val="0"/>
              </a:spcBef>
              <a:spcAft>
                <a:spcPts val="0"/>
              </a:spcAft>
              <a:buClr>
                <a:srgbClr val="71BE00"/>
              </a:buClr>
              <a:buSzPts val="700"/>
              <a:buNone/>
              <a:defRPr>
                <a:solidFill>
                  <a:srgbClr val="71BE00"/>
                </a:solidFill>
              </a:defRPr>
            </a:lvl9pPr>
          </a:lstStyle>
          <a:p/>
        </p:txBody>
      </p:sp>
      <p:sp>
        <p:nvSpPr>
          <p:cNvPr id="1496" name="Google Shape;1496;g31245d681e9_0_2948"/>
          <p:cNvSpPr txBox="1"/>
          <p:nvPr/>
        </p:nvSpPr>
        <p:spPr>
          <a:xfrm>
            <a:off x="6043550" y="4713771"/>
            <a:ext cx="2676600" cy="2925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rgbClr val="000000"/>
              </a:buClr>
              <a:buSzPts val="700"/>
              <a:buFont typeface="Arial"/>
              <a:buNone/>
            </a:pPr>
            <a:r>
              <a:rPr b="0" i="0" lang="en" sz="700" u="none" cap="none" strike="noStrike">
                <a:solidFill>
                  <a:schemeClr val="accent5"/>
                </a:solidFill>
                <a:latin typeface="Arial"/>
                <a:ea typeface="Arial"/>
                <a:cs typeface="Arial"/>
                <a:sym typeface="Arial"/>
              </a:rPr>
              <a:t>Copyright © 2023, Collibra. All rights reserved.</a:t>
            </a:r>
            <a:endParaRPr b="0" i="0" sz="1400" u="none" cap="none" strike="noStrike">
              <a:solidFill>
                <a:schemeClr val="accent5"/>
              </a:solidFill>
              <a:latin typeface="Arial"/>
              <a:ea typeface="Arial"/>
              <a:cs typeface="Arial"/>
              <a:sym typeface="Arial"/>
            </a:endParaRPr>
          </a:p>
        </p:txBody>
      </p:sp>
      <p:sp>
        <p:nvSpPr>
          <p:cNvPr id="1497" name="Google Shape;1497;g31245d681e9_0_2948"/>
          <p:cNvSpPr txBox="1"/>
          <p:nvPr>
            <p:ph idx="12" type="sldNum"/>
          </p:nvPr>
        </p:nvSpPr>
        <p:spPr>
          <a:xfrm>
            <a:off x="8320058" y="4663221"/>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Navy Content Layout ">
  <p:cSld name="TITLE_AND_BODY_5">
    <p:bg>
      <p:bgPr>
        <a:solidFill>
          <a:schemeClr val="accent1"/>
        </a:solidFill>
      </p:bgPr>
    </p:bg>
    <p:spTree>
      <p:nvGrpSpPr>
        <p:cNvPr id="1498" name="Shape 1498"/>
        <p:cNvGrpSpPr/>
        <p:nvPr/>
      </p:nvGrpSpPr>
      <p:grpSpPr>
        <a:xfrm>
          <a:off x="0" y="0"/>
          <a:ext cx="0" cy="0"/>
          <a:chOff x="0" y="0"/>
          <a:chExt cx="0" cy="0"/>
        </a:xfrm>
      </p:grpSpPr>
      <p:sp>
        <p:nvSpPr>
          <p:cNvPr id="1499" name="Google Shape;1499;g31245d681e9_0_2954"/>
          <p:cNvSpPr txBox="1"/>
          <p:nvPr/>
        </p:nvSpPr>
        <p:spPr>
          <a:xfrm>
            <a:off x="6043550" y="4713771"/>
            <a:ext cx="2676600" cy="2925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rgbClr val="000000"/>
              </a:buClr>
              <a:buSzPts val="700"/>
              <a:buFont typeface="Arial"/>
              <a:buNone/>
            </a:pPr>
            <a:r>
              <a:rPr b="0" i="0" lang="en" sz="700" u="none" cap="none" strike="noStrike">
                <a:solidFill>
                  <a:schemeClr val="accent5"/>
                </a:solidFill>
                <a:latin typeface="Arial"/>
                <a:ea typeface="Arial"/>
                <a:cs typeface="Arial"/>
                <a:sym typeface="Arial"/>
              </a:rPr>
              <a:t>Copyright © 2023, Collibra. All rights reserved.</a:t>
            </a:r>
            <a:endParaRPr b="0" i="0" sz="1400" u="none" cap="none" strike="noStrike">
              <a:solidFill>
                <a:schemeClr val="accent5"/>
              </a:solidFill>
              <a:latin typeface="Arial"/>
              <a:ea typeface="Arial"/>
              <a:cs typeface="Arial"/>
              <a:sym typeface="Arial"/>
            </a:endParaRPr>
          </a:p>
        </p:txBody>
      </p:sp>
      <p:sp>
        <p:nvSpPr>
          <p:cNvPr id="1500" name="Google Shape;1500;g31245d681e9_0_2954"/>
          <p:cNvSpPr txBox="1"/>
          <p:nvPr>
            <p:ph idx="12" type="sldNum"/>
          </p:nvPr>
        </p:nvSpPr>
        <p:spPr>
          <a:xfrm>
            <a:off x="8320058" y="4663221"/>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1501" name="Google Shape;1501;g31245d681e9_0_2954"/>
          <p:cNvPicPr preferRelativeResize="0"/>
          <p:nvPr/>
        </p:nvPicPr>
        <p:blipFill rotWithShape="1">
          <a:blip r:embed="rId2">
            <a:alphaModFix/>
          </a:blip>
          <a:srcRect b="0" l="0" r="0" t="0"/>
          <a:stretch/>
        </p:blipFill>
        <p:spPr>
          <a:xfrm>
            <a:off x="276650" y="4783275"/>
            <a:ext cx="962809" cy="226543"/>
          </a:xfrm>
          <a:prstGeom prst="rect">
            <a:avLst/>
          </a:prstGeom>
          <a:noFill/>
          <a:ln>
            <a:noFill/>
          </a:ln>
        </p:spPr>
      </p:pic>
      <p:sp>
        <p:nvSpPr>
          <p:cNvPr id="1502" name="Google Shape;1502;g31245d681e9_0_2954"/>
          <p:cNvSpPr txBox="1"/>
          <p:nvPr>
            <p:ph type="title"/>
          </p:nvPr>
        </p:nvSpPr>
        <p:spPr>
          <a:xfrm>
            <a:off x="331125" y="271325"/>
            <a:ext cx="8388900" cy="4383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lt1"/>
              </a:buClr>
              <a:buSzPts val="2800"/>
              <a:buNone/>
              <a:defRPr sz="2800">
                <a:solidFill>
                  <a:schemeClr val="lt1"/>
                </a:solidFill>
              </a:defRPr>
            </a:lvl1pPr>
            <a:lvl2pPr lvl="1" algn="l">
              <a:lnSpc>
                <a:spcPct val="85000"/>
              </a:lnSpc>
              <a:spcBef>
                <a:spcPts val="0"/>
              </a:spcBef>
              <a:spcAft>
                <a:spcPts val="0"/>
              </a:spcAft>
              <a:buClr>
                <a:schemeClr val="lt1"/>
              </a:buClr>
              <a:buSzPts val="2800"/>
              <a:buNone/>
              <a:defRPr sz="2800">
                <a:solidFill>
                  <a:schemeClr val="lt1"/>
                </a:solidFill>
              </a:defRPr>
            </a:lvl2pPr>
            <a:lvl3pPr lvl="2" algn="l">
              <a:lnSpc>
                <a:spcPct val="85000"/>
              </a:lnSpc>
              <a:spcBef>
                <a:spcPts val="0"/>
              </a:spcBef>
              <a:spcAft>
                <a:spcPts val="0"/>
              </a:spcAft>
              <a:buClr>
                <a:schemeClr val="lt1"/>
              </a:buClr>
              <a:buSzPts val="2800"/>
              <a:buNone/>
              <a:defRPr sz="2800">
                <a:solidFill>
                  <a:schemeClr val="lt1"/>
                </a:solidFill>
              </a:defRPr>
            </a:lvl3pPr>
            <a:lvl4pPr lvl="3" algn="l">
              <a:lnSpc>
                <a:spcPct val="85000"/>
              </a:lnSpc>
              <a:spcBef>
                <a:spcPts val="0"/>
              </a:spcBef>
              <a:spcAft>
                <a:spcPts val="0"/>
              </a:spcAft>
              <a:buClr>
                <a:schemeClr val="lt1"/>
              </a:buClr>
              <a:buSzPts val="2800"/>
              <a:buNone/>
              <a:defRPr sz="2800">
                <a:solidFill>
                  <a:schemeClr val="lt1"/>
                </a:solidFill>
              </a:defRPr>
            </a:lvl4pPr>
            <a:lvl5pPr lvl="4" algn="l">
              <a:lnSpc>
                <a:spcPct val="85000"/>
              </a:lnSpc>
              <a:spcBef>
                <a:spcPts val="0"/>
              </a:spcBef>
              <a:spcAft>
                <a:spcPts val="0"/>
              </a:spcAft>
              <a:buClr>
                <a:schemeClr val="lt1"/>
              </a:buClr>
              <a:buSzPts val="2800"/>
              <a:buNone/>
              <a:defRPr sz="2800">
                <a:solidFill>
                  <a:schemeClr val="lt1"/>
                </a:solidFill>
              </a:defRPr>
            </a:lvl5pPr>
            <a:lvl6pPr lvl="5" algn="l">
              <a:lnSpc>
                <a:spcPct val="85000"/>
              </a:lnSpc>
              <a:spcBef>
                <a:spcPts val="0"/>
              </a:spcBef>
              <a:spcAft>
                <a:spcPts val="0"/>
              </a:spcAft>
              <a:buClr>
                <a:schemeClr val="lt1"/>
              </a:buClr>
              <a:buSzPts val="2800"/>
              <a:buNone/>
              <a:defRPr sz="2800">
                <a:solidFill>
                  <a:schemeClr val="lt1"/>
                </a:solidFill>
              </a:defRPr>
            </a:lvl6pPr>
            <a:lvl7pPr lvl="6" algn="l">
              <a:lnSpc>
                <a:spcPct val="85000"/>
              </a:lnSpc>
              <a:spcBef>
                <a:spcPts val="0"/>
              </a:spcBef>
              <a:spcAft>
                <a:spcPts val="0"/>
              </a:spcAft>
              <a:buClr>
                <a:schemeClr val="lt1"/>
              </a:buClr>
              <a:buSzPts val="2800"/>
              <a:buNone/>
              <a:defRPr sz="2800">
                <a:solidFill>
                  <a:schemeClr val="lt1"/>
                </a:solidFill>
              </a:defRPr>
            </a:lvl7pPr>
            <a:lvl8pPr lvl="7" algn="l">
              <a:lnSpc>
                <a:spcPct val="85000"/>
              </a:lnSpc>
              <a:spcBef>
                <a:spcPts val="0"/>
              </a:spcBef>
              <a:spcAft>
                <a:spcPts val="0"/>
              </a:spcAft>
              <a:buClr>
                <a:schemeClr val="lt1"/>
              </a:buClr>
              <a:buSzPts val="2800"/>
              <a:buNone/>
              <a:defRPr sz="2800">
                <a:solidFill>
                  <a:schemeClr val="lt1"/>
                </a:solidFill>
              </a:defRPr>
            </a:lvl8pPr>
            <a:lvl9pPr lvl="8" algn="l">
              <a:lnSpc>
                <a:spcPct val="85000"/>
              </a:lnSpc>
              <a:spcBef>
                <a:spcPts val="0"/>
              </a:spcBef>
              <a:spcAft>
                <a:spcPts val="0"/>
              </a:spcAft>
              <a:buClr>
                <a:schemeClr val="lt1"/>
              </a:buClr>
              <a:buSzPts val="2800"/>
              <a:buNone/>
              <a:defRPr sz="2800">
                <a:solidFill>
                  <a:schemeClr val="lt1"/>
                </a:solidFill>
              </a:defRPr>
            </a:lvl9pPr>
          </a:lstStyle>
          <a:p/>
        </p:txBody>
      </p:sp>
    </p:spTree>
  </p:cSld>
  <p:clrMapOvr>
    <a:masterClrMapping/>
  </p:clrMapOvr>
</p:sldLayout>
</file>

<file path=ppt/slideLayouts/slideLayout1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Divider Layout 13">
  <p:cSld name="CUSTOM_2_1_3">
    <p:bg>
      <p:bgPr>
        <a:gradFill>
          <a:gsLst>
            <a:gs pos="0">
              <a:srgbClr val="006EC2"/>
            </a:gs>
            <a:gs pos="100000">
              <a:srgbClr val="002B40"/>
            </a:gs>
          </a:gsLst>
          <a:lin ang="1801379" scaled="0"/>
        </a:gradFill>
      </p:bgPr>
    </p:bg>
    <p:spTree>
      <p:nvGrpSpPr>
        <p:cNvPr id="1503" name="Shape 1503"/>
        <p:cNvGrpSpPr/>
        <p:nvPr/>
      </p:nvGrpSpPr>
      <p:grpSpPr>
        <a:xfrm>
          <a:off x="0" y="0"/>
          <a:ext cx="0" cy="0"/>
          <a:chOff x="0" y="0"/>
          <a:chExt cx="0" cy="0"/>
        </a:xfrm>
      </p:grpSpPr>
      <p:pic>
        <p:nvPicPr>
          <p:cNvPr id="1504" name="Google Shape;1504;g31245d681e9_0_2959"/>
          <p:cNvPicPr preferRelativeResize="0"/>
          <p:nvPr/>
        </p:nvPicPr>
        <p:blipFill rotWithShape="1">
          <a:blip r:embed="rId2">
            <a:alphaModFix/>
          </a:blip>
          <a:srcRect b="0" l="0" r="0" t="0"/>
          <a:stretch/>
        </p:blipFill>
        <p:spPr>
          <a:xfrm>
            <a:off x="0" y="0"/>
            <a:ext cx="9141714" cy="5175504"/>
          </a:xfrm>
          <a:prstGeom prst="rect">
            <a:avLst/>
          </a:prstGeom>
          <a:noFill/>
          <a:ln>
            <a:noFill/>
          </a:ln>
        </p:spPr>
      </p:pic>
      <p:pic>
        <p:nvPicPr>
          <p:cNvPr id="1505" name="Google Shape;1505;g31245d681e9_0_2959"/>
          <p:cNvPicPr preferRelativeResize="0"/>
          <p:nvPr/>
        </p:nvPicPr>
        <p:blipFill rotWithShape="1">
          <a:blip r:embed="rId3">
            <a:alphaModFix/>
          </a:blip>
          <a:srcRect b="0" l="0" r="0" t="0"/>
          <a:stretch/>
        </p:blipFill>
        <p:spPr>
          <a:xfrm>
            <a:off x="4975200" y="1724750"/>
            <a:ext cx="4417321" cy="4408549"/>
          </a:xfrm>
          <a:prstGeom prst="rect">
            <a:avLst/>
          </a:prstGeom>
          <a:noFill/>
          <a:ln>
            <a:noFill/>
          </a:ln>
        </p:spPr>
      </p:pic>
      <p:sp>
        <p:nvSpPr>
          <p:cNvPr id="1506" name="Google Shape;1506;g31245d681e9_0_2959"/>
          <p:cNvSpPr txBox="1"/>
          <p:nvPr>
            <p:ph type="title"/>
          </p:nvPr>
        </p:nvSpPr>
        <p:spPr>
          <a:xfrm>
            <a:off x="464100" y="1925700"/>
            <a:ext cx="5182800" cy="1292100"/>
          </a:xfrm>
          <a:prstGeom prst="rect">
            <a:avLst/>
          </a:prstGeom>
          <a:noFill/>
          <a:ln>
            <a:noFill/>
          </a:ln>
        </p:spPr>
        <p:txBody>
          <a:bodyPr anchorCtr="0" anchor="ctr" bIns="0" lIns="0" spcFirstLastPara="1" rIns="0" wrap="square" tIns="0">
            <a:noAutofit/>
          </a:bodyPr>
          <a:lstStyle>
            <a:lvl1pPr lvl="0" algn="l">
              <a:lnSpc>
                <a:spcPct val="85000"/>
              </a:lnSpc>
              <a:spcBef>
                <a:spcPts val="0"/>
              </a:spcBef>
              <a:spcAft>
                <a:spcPts val="0"/>
              </a:spcAft>
              <a:buClr>
                <a:schemeClr val="lt1"/>
              </a:buClr>
              <a:buSzPts val="4800"/>
              <a:buNone/>
              <a:defRPr b="1" sz="4800">
                <a:solidFill>
                  <a:schemeClr val="lt1"/>
                </a:solidFill>
              </a:defRPr>
            </a:lvl1pPr>
            <a:lvl2pPr lvl="1" algn="l">
              <a:lnSpc>
                <a:spcPct val="85000"/>
              </a:lnSpc>
              <a:spcBef>
                <a:spcPts val="0"/>
              </a:spcBef>
              <a:spcAft>
                <a:spcPts val="0"/>
              </a:spcAft>
              <a:buClr>
                <a:schemeClr val="lt1"/>
              </a:buClr>
              <a:buSzPts val="4800"/>
              <a:buNone/>
              <a:defRPr b="1" sz="4800">
                <a:solidFill>
                  <a:schemeClr val="lt1"/>
                </a:solidFill>
              </a:defRPr>
            </a:lvl2pPr>
            <a:lvl3pPr lvl="2" algn="l">
              <a:lnSpc>
                <a:spcPct val="85000"/>
              </a:lnSpc>
              <a:spcBef>
                <a:spcPts val="0"/>
              </a:spcBef>
              <a:spcAft>
                <a:spcPts val="0"/>
              </a:spcAft>
              <a:buClr>
                <a:schemeClr val="lt1"/>
              </a:buClr>
              <a:buSzPts val="4800"/>
              <a:buNone/>
              <a:defRPr b="1" sz="4800">
                <a:solidFill>
                  <a:schemeClr val="lt1"/>
                </a:solidFill>
              </a:defRPr>
            </a:lvl3pPr>
            <a:lvl4pPr lvl="3" algn="l">
              <a:lnSpc>
                <a:spcPct val="85000"/>
              </a:lnSpc>
              <a:spcBef>
                <a:spcPts val="0"/>
              </a:spcBef>
              <a:spcAft>
                <a:spcPts val="0"/>
              </a:spcAft>
              <a:buClr>
                <a:schemeClr val="lt1"/>
              </a:buClr>
              <a:buSzPts val="4800"/>
              <a:buNone/>
              <a:defRPr b="1" sz="4800">
                <a:solidFill>
                  <a:schemeClr val="lt1"/>
                </a:solidFill>
              </a:defRPr>
            </a:lvl4pPr>
            <a:lvl5pPr lvl="4" algn="l">
              <a:lnSpc>
                <a:spcPct val="85000"/>
              </a:lnSpc>
              <a:spcBef>
                <a:spcPts val="0"/>
              </a:spcBef>
              <a:spcAft>
                <a:spcPts val="0"/>
              </a:spcAft>
              <a:buClr>
                <a:schemeClr val="lt1"/>
              </a:buClr>
              <a:buSzPts val="4800"/>
              <a:buNone/>
              <a:defRPr b="1" sz="4800">
                <a:solidFill>
                  <a:schemeClr val="lt1"/>
                </a:solidFill>
              </a:defRPr>
            </a:lvl5pPr>
            <a:lvl6pPr lvl="5" algn="l">
              <a:lnSpc>
                <a:spcPct val="85000"/>
              </a:lnSpc>
              <a:spcBef>
                <a:spcPts val="0"/>
              </a:spcBef>
              <a:spcAft>
                <a:spcPts val="0"/>
              </a:spcAft>
              <a:buClr>
                <a:schemeClr val="lt1"/>
              </a:buClr>
              <a:buSzPts val="4800"/>
              <a:buNone/>
              <a:defRPr b="1" sz="4800">
                <a:solidFill>
                  <a:schemeClr val="lt1"/>
                </a:solidFill>
              </a:defRPr>
            </a:lvl6pPr>
            <a:lvl7pPr lvl="6" algn="l">
              <a:lnSpc>
                <a:spcPct val="85000"/>
              </a:lnSpc>
              <a:spcBef>
                <a:spcPts val="0"/>
              </a:spcBef>
              <a:spcAft>
                <a:spcPts val="0"/>
              </a:spcAft>
              <a:buClr>
                <a:schemeClr val="lt1"/>
              </a:buClr>
              <a:buSzPts val="4800"/>
              <a:buNone/>
              <a:defRPr b="1" sz="4800">
                <a:solidFill>
                  <a:schemeClr val="lt1"/>
                </a:solidFill>
              </a:defRPr>
            </a:lvl7pPr>
            <a:lvl8pPr lvl="7" algn="l">
              <a:lnSpc>
                <a:spcPct val="85000"/>
              </a:lnSpc>
              <a:spcBef>
                <a:spcPts val="0"/>
              </a:spcBef>
              <a:spcAft>
                <a:spcPts val="0"/>
              </a:spcAft>
              <a:buClr>
                <a:schemeClr val="lt1"/>
              </a:buClr>
              <a:buSzPts val="4800"/>
              <a:buNone/>
              <a:defRPr b="1" sz="4800">
                <a:solidFill>
                  <a:schemeClr val="lt1"/>
                </a:solidFill>
              </a:defRPr>
            </a:lvl8pPr>
            <a:lvl9pPr lvl="8" algn="l">
              <a:lnSpc>
                <a:spcPct val="85000"/>
              </a:lnSpc>
              <a:spcBef>
                <a:spcPts val="0"/>
              </a:spcBef>
              <a:spcAft>
                <a:spcPts val="0"/>
              </a:spcAft>
              <a:buClr>
                <a:schemeClr val="lt1"/>
              </a:buClr>
              <a:buSzPts val="4800"/>
              <a:buNone/>
              <a:defRPr b="1" sz="4800">
                <a:solidFill>
                  <a:schemeClr val="lt1"/>
                </a:solidFill>
              </a:defRPr>
            </a:lvl9pPr>
          </a:lstStyle>
          <a:p/>
        </p:txBody>
      </p:sp>
      <p:pic>
        <p:nvPicPr>
          <p:cNvPr id="1507" name="Google Shape;1507;g31245d681e9_0_2959"/>
          <p:cNvPicPr preferRelativeResize="0"/>
          <p:nvPr/>
        </p:nvPicPr>
        <p:blipFill rotWithShape="1">
          <a:blip r:embed="rId4">
            <a:alphaModFix/>
          </a:blip>
          <a:srcRect b="0" l="0" r="0" t="0"/>
          <a:stretch/>
        </p:blipFill>
        <p:spPr>
          <a:xfrm>
            <a:off x="352850" y="363675"/>
            <a:ext cx="1606098" cy="377905"/>
          </a:xfrm>
          <a:prstGeom prst="rect">
            <a:avLst/>
          </a:prstGeom>
          <a:noFill/>
          <a:ln>
            <a:noFill/>
          </a:ln>
        </p:spPr>
      </p:pic>
      <p:sp>
        <p:nvSpPr>
          <p:cNvPr id="1508" name="Google Shape;1508;g31245d681e9_0_2959"/>
          <p:cNvSpPr txBox="1"/>
          <p:nvPr>
            <p:ph idx="1" type="body"/>
          </p:nvPr>
        </p:nvSpPr>
        <p:spPr>
          <a:xfrm>
            <a:off x="5721900" y="3290825"/>
            <a:ext cx="2809800" cy="378000"/>
          </a:xfrm>
          <a:prstGeom prst="rect">
            <a:avLst/>
          </a:prstGeom>
          <a:noFill/>
          <a:ln>
            <a:noFill/>
          </a:ln>
        </p:spPr>
        <p:txBody>
          <a:bodyPr anchorCtr="0" anchor="t" bIns="0" lIns="0" spcFirstLastPara="1" rIns="0" wrap="square" tIns="0">
            <a:noAutofit/>
          </a:bodyPr>
          <a:lstStyle>
            <a:lvl1pPr indent="-317500" lvl="0" marL="457200" algn="l">
              <a:lnSpc>
                <a:spcPct val="100000"/>
              </a:lnSpc>
              <a:spcBef>
                <a:spcPts val="0"/>
              </a:spcBef>
              <a:spcAft>
                <a:spcPts val="0"/>
              </a:spcAft>
              <a:buClr>
                <a:schemeClr val="lt1"/>
              </a:buClr>
              <a:buSzPts val="1400"/>
              <a:buChar char="●"/>
              <a:defRPr sz="1400">
                <a:solidFill>
                  <a:schemeClr val="lt1"/>
                </a:solidFill>
              </a:defRPr>
            </a:lvl1pPr>
            <a:lvl2pPr indent="-298450" lvl="1" marL="914400" algn="l">
              <a:lnSpc>
                <a:spcPct val="100000"/>
              </a:lnSpc>
              <a:spcBef>
                <a:spcPts val="0"/>
              </a:spcBef>
              <a:spcAft>
                <a:spcPts val="0"/>
              </a:spcAft>
              <a:buClr>
                <a:schemeClr val="lt1"/>
              </a:buClr>
              <a:buSzPts val="1100"/>
              <a:buChar char="○"/>
              <a:defRPr>
                <a:solidFill>
                  <a:schemeClr val="lt1"/>
                </a:solidFill>
              </a:defRPr>
            </a:lvl2pPr>
            <a:lvl3pPr indent="-317500" lvl="2" marL="1371600" algn="l">
              <a:lnSpc>
                <a:spcPct val="100000"/>
              </a:lnSpc>
              <a:spcBef>
                <a:spcPts val="0"/>
              </a:spcBef>
              <a:spcAft>
                <a:spcPts val="0"/>
              </a:spcAft>
              <a:buClr>
                <a:schemeClr val="lt1"/>
              </a:buClr>
              <a:buSzPts val="1400"/>
              <a:buChar char="■"/>
              <a:defRPr sz="1400">
                <a:solidFill>
                  <a:schemeClr val="lt1"/>
                </a:solidFill>
              </a:defRPr>
            </a:lvl3pPr>
            <a:lvl4pPr indent="-317500" lvl="3" marL="1828800" algn="l">
              <a:lnSpc>
                <a:spcPct val="100000"/>
              </a:lnSpc>
              <a:spcBef>
                <a:spcPts val="0"/>
              </a:spcBef>
              <a:spcAft>
                <a:spcPts val="0"/>
              </a:spcAft>
              <a:buClr>
                <a:schemeClr val="lt1"/>
              </a:buClr>
              <a:buSzPts val="1400"/>
              <a:buChar char="●"/>
              <a:defRPr sz="1400">
                <a:solidFill>
                  <a:schemeClr val="lt1"/>
                </a:solidFill>
              </a:defRPr>
            </a:lvl4pPr>
            <a:lvl5pPr indent="-317500" lvl="4" marL="2286000" algn="l">
              <a:lnSpc>
                <a:spcPct val="100000"/>
              </a:lnSpc>
              <a:spcBef>
                <a:spcPts val="0"/>
              </a:spcBef>
              <a:spcAft>
                <a:spcPts val="0"/>
              </a:spcAft>
              <a:buClr>
                <a:schemeClr val="lt1"/>
              </a:buClr>
              <a:buSzPts val="1400"/>
              <a:buChar char="○"/>
              <a:defRPr sz="1400">
                <a:solidFill>
                  <a:schemeClr val="lt1"/>
                </a:solidFill>
              </a:defRPr>
            </a:lvl5pPr>
            <a:lvl6pPr indent="-317500" lvl="5" marL="2743200" algn="l">
              <a:lnSpc>
                <a:spcPct val="100000"/>
              </a:lnSpc>
              <a:spcBef>
                <a:spcPts val="0"/>
              </a:spcBef>
              <a:spcAft>
                <a:spcPts val="0"/>
              </a:spcAft>
              <a:buClr>
                <a:schemeClr val="lt1"/>
              </a:buClr>
              <a:buSzPts val="1400"/>
              <a:buChar char="■"/>
              <a:defRPr>
                <a:solidFill>
                  <a:schemeClr val="lt1"/>
                </a:solidFill>
              </a:defRPr>
            </a:lvl6pPr>
            <a:lvl7pPr indent="-317500" lvl="6" marL="3200400" algn="l">
              <a:lnSpc>
                <a:spcPct val="100000"/>
              </a:lnSpc>
              <a:spcBef>
                <a:spcPts val="0"/>
              </a:spcBef>
              <a:spcAft>
                <a:spcPts val="0"/>
              </a:spcAft>
              <a:buClr>
                <a:schemeClr val="lt1"/>
              </a:buClr>
              <a:buSzPts val="1400"/>
              <a:buChar char="●"/>
              <a:defRPr sz="1400">
                <a:solidFill>
                  <a:schemeClr val="lt1"/>
                </a:solidFill>
              </a:defRPr>
            </a:lvl7pPr>
            <a:lvl8pPr indent="-317500" lvl="7" marL="3657600" algn="l">
              <a:lnSpc>
                <a:spcPct val="100000"/>
              </a:lnSpc>
              <a:spcBef>
                <a:spcPts val="0"/>
              </a:spcBef>
              <a:spcAft>
                <a:spcPts val="0"/>
              </a:spcAft>
              <a:buClr>
                <a:schemeClr val="lt1"/>
              </a:buClr>
              <a:buSzPts val="1400"/>
              <a:buChar char="○"/>
              <a:defRPr sz="1400">
                <a:solidFill>
                  <a:schemeClr val="lt1"/>
                </a:solidFill>
              </a:defRPr>
            </a:lvl8pPr>
            <a:lvl9pPr indent="-317500" lvl="8" marL="4114800" algn="l">
              <a:lnSpc>
                <a:spcPct val="100000"/>
              </a:lnSpc>
              <a:spcBef>
                <a:spcPts val="0"/>
              </a:spcBef>
              <a:spcAft>
                <a:spcPts val="0"/>
              </a:spcAft>
              <a:buClr>
                <a:schemeClr val="lt1"/>
              </a:buClr>
              <a:buSzPts val="1400"/>
              <a:buChar char="■"/>
              <a:defRPr sz="1400">
                <a:solidFill>
                  <a:schemeClr val="lt1"/>
                </a:solidFill>
              </a:defRPr>
            </a:lvl9pPr>
          </a:lstStyle>
          <a:p/>
        </p:txBody>
      </p:sp>
      <p:sp>
        <p:nvSpPr>
          <p:cNvPr id="1509" name="Google Shape;1509;g31245d681e9_0_2959"/>
          <p:cNvSpPr txBox="1"/>
          <p:nvPr>
            <p:ph idx="2" type="body"/>
          </p:nvPr>
        </p:nvSpPr>
        <p:spPr>
          <a:xfrm>
            <a:off x="5721900" y="3689225"/>
            <a:ext cx="2809800" cy="284400"/>
          </a:xfrm>
          <a:prstGeom prst="rect">
            <a:avLst/>
          </a:prstGeom>
          <a:noFill/>
          <a:ln>
            <a:noFill/>
          </a:ln>
        </p:spPr>
        <p:txBody>
          <a:bodyPr anchorCtr="0" anchor="t" bIns="0" lIns="0" spcFirstLastPara="1" rIns="0" wrap="square" tIns="0">
            <a:noAutofit/>
          </a:bodyPr>
          <a:lstStyle>
            <a:lvl1pPr indent="-304800" lvl="0" marL="457200" algn="l">
              <a:lnSpc>
                <a:spcPct val="100000"/>
              </a:lnSpc>
              <a:spcBef>
                <a:spcPts val="0"/>
              </a:spcBef>
              <a:spcAft>
                <a:spcPts val="0"/>
              </a:spcAft>
              <a:buClr>
                <a:srgbClr val="B6D8D1"/>
              </a:buClr>
              <a:buSzPts val="1200"/>
              <a:buChar char="●"/>
              <a:defRPr sz="1200">
                <a:solidFill>
                  <a:srgbClr val="B6D8D1"/>
                </a:solidFill>
              </a:defRPr>
            </a:lvl1pPr>
            <a:lvl2pPr indent="-304800" lvl="1" marL="914400" algn="l">
              <a:lnSpc>
                <a:spcPct val="100000"/>
              </a:lnSpc>
              <a:spcBef>
                <a:spcPts val="0"/>
              </a:spcBef>
              <a:spcAft>
                <a:spcPts val="0"/>
              </a:spcAft>
              <a:buClr>
                <a:srgbClr val="B6D8D1"/>
              </a:buClr>
              <a:buSzPts val="1200"/>
              <a:buChar char="○"/>
              <a:defRPr sz="1200">
                <a:solidFill>
                  <a:srgbClr val="B6D8D1"/>
                </a:solidFill>
              </a:defRPr>
            </a:lvl2pPr>
            <a:lvl3pPr indent="-304800" lvl="2" marL="1371600" algn="l">
              <a:lnSpc>
                <a:spcPct val="100000"/>
              </a:lnSpc>
              <a:spcBef>
                <a:spcPts val="0"/>
              </a:spcBef>
              <a:spcAft>
                <a:spcPts val="0"/>
              </a:spcAft>
              <a:buClr>
                <a:srgbClr val="B6D8D1"/>
              </a:buClr>
              <a:buSzPts val="1200"/>
              <a:buChar char="■"/>
              <a:defRPr>
                <a:solidFill>
                  <a:srgbClr val="B6D8D1"/>
                </a:solidFill>
              </a:defRPr>
            </a:lvl3pPr>
            <a:lvl4pPr indent="-304800" lvl="3" marL="1828800" algn="l">
              <a:lnSpc>
                <a:spcPct val="100000"/>
              </a:lnSpc>
              <a:spcBef>
                <a:spcPts val="0"/>
              </a:spcBef>
              <a:spcAft>
                <a:spcPts val="0"/>
              </a:spcAft>
              <a:buClr>
                <a:srgbClr val="B6D8D1"/>
              </a:buClr>
              <a:buSzPts val="1200"/>
              <a:buChar char="●"/>
              <a:defRPr sz="1200">
                <a:solidFill>
                  <a:srgbClr val="B6D8D1"/>
                </a:solidFill>
              </a:defRPr>
            </a:lvl4pPr>
            <a:lvl5pPr indent="-304800" lvl="4" marL="2286000" algn="l">
              <a:lnSpc>
                <a:spcPct val="100000"/>
              </a:lnSpc>
              <a:spcBef>
                <a:spcPts val="0"/>
              </a:spcBef>
              <a:spcAft>
                <a:spcPts val="0"/>
              </a:spcAft>
              <a:buClr>
                <a:srgbClr val="B6D8D1"/>
              </a:buClr>
              <a:buSzPts val="1200"/>
              <a:buChar char="○"/>
              <a:defRPr sz="1200">
                <a:solidFill>
                  <a:srgbClr val="B6D8D1"/>
                </a:solidFill>
              </a:defRPr>
            </a:lvl5pPr>
            <a:lvl6pPr indent="-304800" lvl="5" marL="2743200" algn="l">
              <a:lnSpc>
                <a:spcPct val="100000"/>
              </a:lnSpc>
              <a:spcBef>
                <a:spcPts val="0"/>
              </a:spcBef>
              <a:spcAft>
                <a:spcPts val="0"/>
              </a:spcAft>
              <a:buClr>
                <a:srgbClr val="B6D8D1"/>
              </a:buClr>
              <a:buSzPts val="1200"/>
              <a:buChar char="■"/>
              <a:defRPr sz="1200">
                <a:solidFill>
                  <a:srgbClr val="B6D8D1"/>
                </a:solidFill>
              </a:defRPr>
            </a:lvl6pPr>
            <a:lvl7pPr indent="-304800" lvl="6" marL="3200400" algn="l">
              <a:lnSpc>
                <a:spcPct val="100000"/>
              </a:lnSpc>
              <a:spcBef>
                <a:spcPts val="0"/>
              </a:spcBef>
              <a:spcAft>
                <a:spcPts val="0"/>
              </a:spcAft>
              <a:buClr>
                <a:srgbClr val="B6D8D1"/>
              </a:buClr>
              <a:buSzPts val="1200"/>
              <a:buChar char="●"/>
              <a:defRPr>
                <a:solidFill>
                  <a:srgbClr val="B6D8D1"/>
                </a:solidFill>
              </a:defRPr>
            </a:lvl7pPr>
            <a:lvl8pPr indent="-304800" lvl="7" marL="3657600" algn="l">
              <a:lnSpc>
                <a:spcPct val="100000"/>
              </a:lnSpc>
              <a:spcBef>
                <a:spcPts val="0"/>
              </a:spcBef>
              <a:spcAft>
                <a:spcPts val="0"/>
              </a:spcAft>
              <a:buClr>
                <a:srgbClr val="B6D8D1"/>
              </a:buClr>
              <a:buSzPts val="1200"/>
              <a:buChar char="○"/>
              <a:defRPr sz="1200">
                <a:solidFill>
                  <a:srgbClr val="B6D8D1"/>
                </a:solidFill>
              </a:defRPr>
            </a:lvl8pPr>
            <a:lvl9pPr indent="-304800" lvl="8" marL="4114800" algn="l">
              <a:lnSpc>
                <a:spcPct val="100000"/>
              </a:lnSpc>
              <a:spcBef>
                <a:spcPts val="0"/>
              </a:spcBef>
              <a:spcAft>
                <a:spcPts val="0"/>
              </a:spcAft>
              <a:buClr>
                <a:srgbClr val="B6D8D1"/>
              </a:buClr>
              <a:buSzPts val="1200"/>
              <a:buChar char="■"/>
              <a:defRPr sz="1200">
                <a:solidFill>
                  <a:srgbClr val="B6D8D1"/>
                </a:solidFill>
              </a:defRPr>
            </a:lvl9pPr>
          </a:lstStyle>
          <a:p/>
        </p:txBody>
      </p:sp>
      <p:sp>
        <p:nvSpPr>
          <p:cNvPr id="1510" name="Google Shape;1510;g31245d681e9_0_2959"/>
          <p:cNvSpPr txBox="1"/>
          <p:nvPr>
            <p:ph idx="3" type="body"/>
          </p:nvPr>
        </p:nvSpPr>
        <p:spPr>
          <a:xfrm>
            <a:off x="5721900" y="3994025"/>
            <a:ext cx="2809800" cy="284400"/>
          </a:xfrm>
          <a:prstGeom prst="rect">
            <a:avLst/>
          </a:prstGeom>
          <a:noFill/>
          <a:ln>
            <a:noFill/>
          </a:ln>
        </p:spPr>
        <p:txBody>
          <a:bodyPr anchorCtr="0" anchor="t" bIns="0" lIns="0" spcFirstLastPara="1" rIns="0" wrap="square" tIns="0">
            <a:noAutofit/>
          </a:bodyPr>
          <a:lstStyle>
            <a:lvl1pPr indent="-292100" lvl="0" marL="457200" algn="l">
              <a:lnSpc>
                <a:spcPct val="100000"/>
              </a:lnSpc>
              <a:spcBef>
                <a:spcPts val="0"/>
              </a:spcBef>
              <a:spcAft>
                <a:spcPts val="0"/>
              </a:spcAft>
              <a:buClr>
                <a:srgbClr val="B6D8D1"/>
              </a:buClr>
              <a:buSzPts val="1000"/>
              <a:buChar char="●"/>
              <a:defRPr sz="1000">
                <a:solidFill>
                  <a:srgbClr val="B6D8D1"/>
                </a:solidFill>
              </a:defRPr>
            </a:lvl1pPr>
            <a:lvl2pPr indent="-292100" lvl="1" marL="914400" algn="l">
              <a:lnSpc>
                <a:spcPct val="100000"/>
              </a:lnSpc>
              <a:spcBef>
                <a:spcPts val="0"/>
              </a:spcBef>
              <a:spcAft>
                <a:spcPts val="0"/>
              </a:spcAft>
              <a:buClr>
                <a:srgbClr val="B6D8D1"/>
              </a:buClr>
              <a:buSzPts val="1000"/>
              <a:buChar char="○"/>
              <a:defRPr sz="1000">
                <a:solidFill>
                  <a:srgbClr val="B6D8D1"/>
                </a:solidFill>
              </a:defRPr>
            </a:lvl2pPr>
            <a:lvl3pPr indent="-292100" lvl="2" marL="1371600" algn="l">
              <a:lnSpc>
                <a:spcPct val="100000"/>
              </a:lnSpc>
              <a:spcBef>
                <a:spcPts val="0"/>
              </a:spcBef>
              <a:spcAft>
                <a:spcPts val="0"/>
              </a:spcAft>
              <a:buClr>
                <a:srgbClr val="B6D8D1"/>
              </a:buClr>
              <a:buSzPts val="1000"/>
              <a:buChar char="■"/>
              <a:defRPr sz="1000">
                <a:solidFill>
                  <a:srgbClr val="B6D8D1"/>
                </a:solidFill>
              </a:defRPr>
            </a:lvl3pPr>
            <a:lvl4pPr indent="-292100" lvl="3" marL="1828800" algn="l">
              <a:lnSpc>
                <a:spcPct val="100000"/>
              </a:lnSpc>
              <a:spcBef>
                <a:spcPts val="0"/>
              </a:spcBef>
              <a:spcAft>
                <a:spcPts val="0"/>
              </a:spcAft>
              <a:buClr>
                <a:srgbClr val="B6D8D1"/>
              </a:buClr>
              <a:buSzPts val="1000"/>
              <a:buChar char="●"/>
              <a:defRPr sz="1000">
                <a:solidFill>
                  <a:srgbClr val="B6D8D1"/>
                </a:solidFill>
              </a:defRPr>
            </a:lvl4pPr>
            <a:lvl5pPr indent="-292100" lvl="4" marL="2286000" algn="l">
              <a:lnSpc>
                <a:spcPct val="100000"/>
              </a:lnSpc>
              <a:spcBef>
                <a:spcPts val="0"/>
              </a:spcBef>
              <a:spcAft>
                <a:spcPts val="0"/>
              </a:spcAft>
              <a:buClr>
                <a:srgbClr val="B6D8D1"/>
              </a:buClr>
              <a:buSzPts val="1000"/>
              <a:buChar char="○"/>
              <a:defRPr sz="1000">
                <a:solidFill>
                  <a:srgbClr val="B6D8D1"/>
                </a:solidFill>
              </a:defRPr>
            </a:lvl5pPr>
            <a:lvl6pPr indent="-292100" lvl="5" marL="2743200" algn="l">
              <a:lnSpc>
                <a:spcPct val="100000"/>
              </a:lnSpc>
              <a:spcBef>
                <a:spcPts val="0"/>
              </a:spcBef>
              <a:spcAft>
                <a:spcPts val="0"/>
              </a:spcAft>
              <a:buClr>
                <a:srgbClr val="B6D8D1"/>
              </a:buClr>
              <a:buSzPts val="1000"/>
              <a:buChar char="■"/>
              <a:defRPr sz="1000">
                <a:solidFill>
                  <a:srgbClr val="B6D8D1"/>
                </a:solidFill>
              </a:defRPr>
            </a:lvl6pPr>
            <a:lvl7pPr indent="-292100" lvl="6" marL="3200400" algn="l">
              <a:lnSpc>
                <a:spcPct val="100000"/>
              </a:lnSpc>
              <a:spcBef>
                <a:spcPts val="0"/>
              </a:spcBef>
              <a:spcAft>
                <a:spcPts val="0"/>
              </a:spcAft>
              <a:buClr>
                <a:srgbClr val="B6D8D1"/>
              </a:buClr>
              <a:buSzPts val="1000"/>
              <a:buChar char="●"/>
              <a:defRPr sz="1000">
                <a:solidFill>
                  <a:srgbClr val="B6D8D1"/>
                </a:solidFill>
              </a:defRPr>
            </a:lvl7pPr>
            <a:lvl8pPr indent="-292100" lvl="7" marL="3657600" algn="l">
              <a:lnSpc>
                <a:spcPct val="100000"/>
              </a:lnSpc>
              <a:spcBef>
                <a:spcPts val="0"/>
              </a:spcBef>
              <a:spcAft>
                <a:spcPts val="0"/>
              </a:spcAft>
              <a:buClr>
                <a:srgbClr val="B6D8D1"/>
              </a:buClr>
              <a:buSzPts val="1000"/>
              <a:buChar char="○"/>
              <a:defRPr>
                <a:solidFill>
                  <a:srgbClr val="B6D8D1"/>
                </a:solidFill>
              </a:defRPr>
            </a:lvl8pPr>
            <a:lvl9pPr indent="-292100" lvl="8" marL="4114800" algn="l">
              <a:lnSpc>
                <a:spcPct val="100000"/>
              </a:lnSpc>
              <a:spcBef>
                <a:spcPts val="0"/>
              </a:spcBef>
              <a:spcAft>
                <a:spcPts val="0"/>
              </a:spcAft>
              <a:buClr>
                <a:srgbClr val="B6D8D1"/>
              </a:buClr>
              <a:buSzPts val="1000"/>
              <a:buChar char="■"/>
              <a:defRPr sz="1000">
                <a:solidFill>
                  <a:srgbClr val="B6D8D1"/>
                </a:solidFill>
              </a:defRPr>
            </a:lvl9pPr>
          </a:lstStyle>
          <a:p/>
        </p:txBody>
      </p:sp>
      <p:sp>
        <p:nvSpPr>
          <p:cNvPr id="1511" name="Google Shape;1511;g31245d681e9_0_2959"/>
          <p:cNvSpPr txBox="1"/>
          <p:nvPr>
            <p:ph idx="4" type="body"/>
          </p:nvPr>
        </p:nvSpPr>
        <p:spPr>
          <a:xfrm>
            <a:off x="5721900" y="4298825"/>
            <a:ext cx="2809800" cy="284400"/>
          </a:xfrm>
          <a:prstGeom prst="rect">
            <a:avLst/>
          </a:prstGeom>
          <a:noFill/>
          <a:ln>
            <a:noFill/>
          </a:ln>
        </p:spPr>
        <p:txBody>
          <a:bodyPr anchorCtr="0" anchor="t" bIns="0" lIns="0" spcFirstLastPara="1" rIns="0" wrap="square" tIns="0">
            <a:noAutofit/>
          </a:bodyPr>
          <a:lstStyle>
            <a:lvl1pPr indent="-292100" lvl="0" marL="457200" algn="l">
              <a:lnSpc>
                <a:spcPct val="100000"/>
              </a:lnSpc>
              <a:spcBef>
                <a:spcPts val="0"/>
              </a:spcBef>
              <a:spcAft>
                <a:spcPts val="0"/>
              </a:spcAft>
              <a:buClr>
                <a:srgbClr val="B6D8D1"/>
              </a:buClr>
              <a:buSzPts val="1000"/>
              <a:buChar char="●"/>
              <a:defRPr sz="1000">
                <a:solidFill>
                  <a:srgbClr val="B6D8D1"/>
                </a:solidFill>
              </a:defRPr>
            </a:lvl1pPr>
            <a:lvl2pPr indent="-292100" lvl="1" marL="914400" algn="l">
              <a:lnSpc>
                <a:spcPct val="100000"/>
              </a:lnSpc>
              <a:spcBef>
                <a:spcPts val="0"/>
              </a:spcBef>
              <a:spcAft>
                <a:spcPts val="0"/>
              </a:spcAft>
              <a:buClr>
                <a:srgbClr val="B6D8D1"/>
              </a:buClr>
              <a:buSzPts val="1000"/>
              <a:buChar char="○"/>
              <a:defRPr sz="1000">
                <a:solidFill>
                  <a:srgbClr val="B6D8D1"/>
                </a:solidFill>
              </a:defRPr>
            </a:lvl2pPr>
            <a:lvl3pPr indent="-292100" lvl="2" marL="1371600" algn="l">
              <a:lnSpc>
                <a:spcPct val="100000"/>
              </a:lnSpc>
              <a:spcBef>
                <a:spcPts val="0"/>
              </a:spcBef>
              <a:spcAft>
                <a:spcPts val="0"/>
              </a:spcAft>
              <a:buClr>
                <a:srgbClr val="B6D8D1"/>
              </a:buClr>
              <a:buSzPts val="1000"/>
              <a:buChar char="■"/>
              <a:defRPr sz="1000">
                <a:solidFill>
                  <a:srgbClr val="B6D8D1"/>
                </a:solidFill>
              </a:defRPr>
            </a:lvl3pPr>
            <a:lvl4pPr indent="-292100" lvl="3" marL="1828800" algn="l">
              <a:lnSpc>
                <a:spcPct val="100000"/>
              </a:lnSpc>
              <a:spcBef>
                <a:spcPts val="0"/>
              </a:spcBef>
              <a:spcAft>
                <a:spcPts val="0"/>
              </a:spcAft>
              <a:buClr>
                <a:srgbClr val="B6D8D1"/>
              </a:buClr>
              <a:buSzPts val="1000"/>
              <a:buChar char="●"/>
              <a:defRPr sz="1000">
                <a:solidFill>
                  <a:srgbClr val="B6D8D1"/>
                </a:solidFill>
              </a:defRPr>
            </a:lvl4pPr>
            <a:lvl5pPr indent="-292100" lvl="4" marL="2286000" algn="l">
              <a:lnSpc>
                <a:spcPct val="100000"/>
              </a:lnSpc>
              <a:spcBef>
                <a:spcPts val="0"/>
              </a:spcBef>
              <a:spcAft>
                <a:spcPts val="0"/>
              </a:spcAft>
              <a:buClr>
                <a:srgbClr val="B6D8D1"/>
              </a:buClr>
              <a:buSzPts val="1000"/>
              <a:buChar char="○"/>
              <a:defRPr sz="1000">
                <a:solidFill>
                  <a:srgbClr val="B6D8D1"/>
                </a:solidFill>
              </a:defRPr>
            </a:lvl5pPr>
            <a:lvl6pPr indent="-292100" lvl="5" marL="2743200" algn="l">
              <a:lnSpc>
                <a:spcPct val="100000"/>
              </a:lnSpc>
              <a:spcBef>
                <a:spcPts val="0"/>
              </a:spcBef>
              <a:spcAft>
                <a:spcPts val="0"/>
              </a:spcAft>
              <a:buClr>
                <a:srgbClr val="B6D8D1"/>
              </a:buClr>
              <a:buSzPts val="1000"/>
              <a:buChar char="■"/>
              <a:defRPr sz="1000">
                <a:solidFill>
                  <a:srgbClr val="B6D8D1"/>
                </a:solidFill>
              </a:defRPr>
            </a:lvl6pPr>
            <a:lvl7pPr indent="-292100" lvl="6" marL="3200400" algn="l">
              <a:lnSpc>
                <a:spcPct val="100000"/>
              </a:lnSpc>
              <a:spcBef>
                <a:spcPts val="0"/>
              </a:spcBef>
              <a:spcAft>
                <a:spcPts val="0"/>
              </a:spcAft>
              <a:buClr>
                <a:srgbClr val="B6D8D1"/>
              </a:buClr>
              <a:buSzPts val="1000"/>
              <a:buChar char="●"/>
              <a:defRPr sz="1000">
                <a:solidFill>
                  <a:srgbClr val="B6D8D1"/>
                </a:solidFill>
              </a:defRPr>
            </a:lvl7pPr>
            <a:lvl8pPr indent="-292100" lvl="7" marL="3657600" algn="l">
              <a:lnSpc>
                <a:spcPct val="100000"/>
              </a:lnSpc>
              <a:spcBef>
                <a:spcPts val="0"/>
              </a:spcBef>
              <a:spcAft>
                <a:spcPts val="0"/>
              </a:spcAft>
              <a:buClr>
                <a:srgbClr val="B6D8D1"/>
              </a:buClr>
              <a:buSzPts val="1000"/>
              <a:buChar char="○"/>
              <a:defRPr>
                <a:solidFill>
                  <a:srgbClr val="B6D8D1"/>
                </a:solidFill>
              </a:defRPr>
            </a:lvl8pPr>
            <a:lvl9pPr indent="-292100" lvl="8" marL="4114800" algn="l">
              <a:lnSpc>
                <a:spcPct val="100000"/>
              </a:lnSpc>
              <a:spcBef>
                <a:spcPts val="0"/>
              </a:spcBef>
              <a:spcAft>
                <a:spcPts val="0"/>
              </a:spcAft>
              <a:buClr>
                <a:srgbClr val="B6D8D1"/>
              </a:buClr>
              <a:buSzPts val="1000"/>
              <a:buChar char="■"/>
              <a:defRPr sz="1000">
                <a:solidFill>
                  <a:srgbClr val="B6D8D1"/>
                </a:solidFill>
              </a:defRPr>
            </a:lvl9pPr>
          </a:lstStyle>
          <a:p/>
        </p:txBody>
      </p:sp>
      <p:sp>
        <p:nvSpPr>
          <p:cNvPr id="1512" name="Google Shape;1512;g31245d681e9_0_2959"/>
          <p:cNvSpPr txBox="1"/>
          <p:nvPr>
            <p:ph idx="5" type="body"/>
          </p:nvPr>
        </p:nvSpPr>
        <p:spPr>
          <a:xfrm>
            <a:off x="5721900" y="2851025"/>
            <a:ext cx="2809800" cy="284400"/>
          </a:xfrm>
          <a:prstGeom prst="rect">
            <a:avLst/>
          </a:prstGeom>
          <a:noFill/>
          <a:ln>
            <a:noFill/>
          </a:ln>
        </p:spPr>
        <p:txBody>
          <a:bodyPr anchorCtr="0" anchor="t" bIns="0" lIns="0" spcFirstLastPara="1" rIns="0" wrap="square" tIns="0">
            <a:noAutofit/>
          </a:bodyPr>
          <a:lstStyle>
            <a:lvl1pPr indent="-292100" lvl="0" marL="457200" algn="l">
              <a:lnSpc>
                <a:spcPct val="100000"/>
              </a:lnSpc>
              <a:spcBef>
                <a:spcPts val="0"/>
              </a:spcBef>
              <a:spcAft>
                <a:spcPts val="0"/>
              </a:spcAft>
              <a:buClr>
                <a:schemeClr val="lt1"/>
              </a:buClr>
              <a:buSzPts val="1000"/>
              <a:buChar char="●"/>
              <a:defRPr sz="1000">
                <a:solidFill>
                  <a:schemeClr val="lt1"/>
                </a:solidFill>
              </a:defRPr>
            </a:lvl1pPr>
            <a:lvl2pPr indent="-292100" lvl="1" marL="914400" algn="l">
              <a:lnSpc>
                <a:spcPct val="100000"/>
              </a:lnSpc>
              <a:spcBef>
                <a:spcPts val="0"/>
              </a:spcBef>
              <a:spcAft>
                <a:spcPts val="0"/>
              </a:spcAft>
              <a:buClr>
                <a:schemeClr val="lt1"/>
              </a:buClr>
              <a:buSzPts val="1000"/>
              <a:buChar char="○"/>
              <a:defRPr sz="1000">
                <a:solidFill>
                  <a:schemeClr val="lt1"/>
                </a:solidFill>
              </a:defRPr>
            </a:lvl2pPr>
            <a:lvl3pPr indent="-292100" lvl="2" marL="1371600" algn="l">
              <a:lnSpc>
                <a:spcPct val="100000"/>
              </a:lnSpc>
              <a:spcBef>
                <a:spcPts val="0"/>
              </a:spcBef>
              <a:spcAft>
                <a:spcPts val="0"/>
              </a:spcAft>
              <a:buClr>
                <a:schemeClr val="lt1"/>
              </a:buClr>
              <a:buSzPts val="1000"/>
              <a:buChar char="■"/>
              <a:defRPr sz="1000">
                <a:solidFill>
                  <a:schemeClr val="lt1"/>
                </a:solidFill>
              </a:defRPr>
            </a:lvl3pPr>
            <a:lvl4pPr indent="-292100" lvl="3" marL="1828800" algn="l">
              <a:lnSpc>
                <a:spcPct val="100000"/>
              </a:lnSpc>
              <a:spcBef>
                <a:spcPts val="0"/>
              </a:spcBef>
              <a:spcAft>
                <a:spcPts val="0"/>
              </a:spcAft>
              <a:buClr>
                <a:schemeClr val="lt1"/>
              </a:buClr>
              <a:buSzPts val="1000"/>
              <a:buChar char="●"/>
              <a:defRPr sz="1000">
                <a:solidFill>
                  <a:schemeClr val="lt1"/>
                </a:solidFill>
              </a:defRPr>
            </a:lvl4pPr>
            <a:lvl5pPr indent="-292100" lvl="4" marL="2286000" algn="l">
              <a:lnSpc>
                <a:spcPct val="100000"/>
              </a:lnSpc>
              <a:spcBef>
                <a:spcPts val="0"/>
              </a:spcBef>
              <a:spcAft>
                <a:spcPts val="0"/>
              </a:spcAft>
              <a:buClr>
                <a:schemeClr val="lt1"/>
              </a:buClr>
              <a:buSzPts val="1000"/>
              <a:buChar char="○"/>
              <a:defRPr sz="1000">
                <a:solidFill>
                  <a:schemeClr val="lt1"/>
                </a:solidFill>
              </a:defRPr>
            </a:lvl5pPr>
            <a:lvl6pPr indent="-292100" lvl="5" marL="2743200" algn="l">
              <a:lnSpc>
                <a:spcPct val="100000"/>
              </a:lnSpc>
              <a:spcBef>
                <a:spcPts val="0"/>
              </a:spcBef>
              <a:spcAft>
                <a:spcPts val="0"/>
              </a:spcAft>
              <a:buClr>
                <a:schemeClr val="lt1"/>
              </a:buClr>
              <a:buSzPts val="1000"/>
              <a:buChar char="■"/>
              <a:defRPr sz="1000">
                <a:solidFill>
                  <a:schemeClr val="lt1"/>
                </a:solidFill>
              </a:defRPr>
            </a:lvl6pPr>
            <a:lvl7pPr indent="-292100" lvl="6" marL="3200400" algn="l">
              <a:lnSpc>
                <a:spcPct val="100000"/>
              </a:lnSpc>
              <a:spcBef>
                <a:spcPts val="0"/>
              </a:spcBef>
              <a:spcAft>
                <a:spcPts val="0"/>
              </a:spcAft>
              <a:buClr>
                <a:schemeClr val="lt1"/>
              </a:buClr>
              <a:buSzPts val="1000"/>
              <a:buChar char="●"/>
              <a:defRPr sz="1000">
                <a:solidFill>
                  <a:schemeClr val="lt1"/>
                </a:solidFill>
              </a:defRPr>
            </a:lvl7pPr>
            <a:lvl8pPr indent="-292100" lvl="7" marL="3657600" algn="l">
              <a:lnSpc>
                <a:spcPct val="100000"/>
              </a:lnSpc>
              <a:spcBef>
                <a:spcPts val="0"/>
              </a:spcBef>
              <a:spcAft>
                <a:spcPts val="0"/>
              </a:spcAft>
              <a:buClr>
                <a:schemeClr val="lt1"/>
              </a:buClr>
              <a:buSzPts val="1000"/>
              <a:buChar char="○"/>
              <a:defRPr>
                <a:solidFill>
                  <a:schemeClr val="lt1"/>
                </a:solidFill>
              </a:defRPr>
            </a:lvl8pPr>
            <a:lvl9pPr indent="-292100" lvl="8" marL="4114800" algn="l">
              <a:lnSpc>
                <a:spcPct val="100000"/>
              </a:lnSpc>
              <a:spcBef>
                <a:spcPts val="0"/>
              </a:spcBef>
              <a:spcAft>
                <a:spcPts val="0"/>
              </a:spcAft>
              <a:buClr>
                <a:schemeClr val="lt1"/>
              </a:buClr>
              <a:buSzPts val="1000"/>
              <a:buChar char="■"/>
              <a:defRPr sz="1000">
                <a:solidFill>
                  <a:schemeClr val="lt1"/>
                </a:solidFill>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umns 4">
  <p:cSld name="Columns 4">
    <p:bg>
      <p:bgPr>
        <a:gradFill>
          <a:gsLst>
            <a:gs pos="0">
              <a:srgbClr val="ACDAD2"/>
            </a:gs>
            <a:gs pos="23000">
              <a:srgbClr val="ACDAD2"/>
            </a:gs>
            <a:gs pos="100000">
              <a:srgbClr val="D6EDE7"/>
            </a:gs>
          </a:gsLst>
          <a:lin ang="0" scaled="0"/>
        </a:gradFill>
      </p:bgPr>
    </p:bg>
    <p:spTree>
      <p:nvGrpSpPr>
        <p:cNvPr id="152" name="Shape 152"/>
        <p:cNvGrpSpPr/>
        <p:nvPr/>
      </p:nvGrpSpPr>
      <p:grpSpPr>
        <a:xfrm>
          <a:off x="0" y="0"/>
          <a:ext cx="0" cy="0"/>
          <a:chOff x="0" y="0"/>
          <a:chExt cx="0" cy="0"/>
        </a:xfrm>
      </p:grpSpPr>
      <p:pic>
        <p:nvPicPr>
          <p:cNvPr id="153" name="Google Shape;153;p56"/>
          <p:cNvPicPr preferRelativeResize="0"/>
          <p:nvPr/>
        </p:nvPicPr>
        <p:blipFill rotWithShape="1">
          <a:blip r:embed="rId2">
            <a:alphaModFix/>
          </a:blip>
          <a:srcRect b="26" l="0" r="0" t="29"/>
          <a:stretch/>
        </p:blipFill>
        <p:spPr>
          <a:xfrm>
            <a:off x="0" y="1021"/>
            <a:ext cx="9144003" cy="5142479"/>
          </a:xfrm>
          <a:prstGeom prst="rect">
            <a:avLst/>
          </a:prstGeom>
          <a:noFill/>
          <a:ln>
            <a:noFill/>
          </a:ln>
        </p:spPr>
      </p:pic>
      <p:sp>
        <p:nvSpPr>
          <p:cNvPr id="154" name="Google Shape;154;p56"/>
          <p:cNvSpPr txBox="1"/>
          <p:nvPr>
            <p:ph type="title"/>
          </p:nvPr>
        </p:nvSpPr>
        <p:spPr>
          <a:xfrm>
            <a:off x="342901" y="307569"/>
            <a:ext cx="8458200" cy="6675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rgbClr val="002B40"/>
              </a:buClr>
              <a:buSzPts val="1400"/>
              <a:buNone/>
              <a:defRPr>
                <a:solidFill>
                  <a:srgbClr val="002B40"/>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55" name="Google Shape;155;p56"/>
          <p:cNvSpPr txBox="1"/>
          <p:nvPr>
            <p:ph idx="11" type="ftr"/>
          </p:nvPr>
        </p:nvSpPr>
        <p:spPr>
          <a:xfrm>
            <a:off x="1411049" y="4822102"/>
            <a:ext cx="3880500" cy="2217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solidFill>
                  <a:schemeClr val="accent5"/>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56" name="Google Shape;156;p56"/>
          <p:cNvSpPr txBox="1"/>
          <p:nvPr>
            <p:ph idx="1" type="body"/>
          </p:nvPr>
        </p:nvSpPr>
        <p:spPr>
          <a:xfrm>
            <a:off x="306324" y="1836420"/>
            <a:ext cx="1853700" cy="184200"/>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300"/>
              </a:spcBef>
              <a:spcAft>
                <a:spcPts val="0"/>
              </a:spcAft>
              <a:buClr>
                <a:srgbClr val="286EC2"/>
              </a:buClr>
              <a:buSzPts val="1100"/>
              <a:buNone/>
              <a:defRPr b="1" sz="1100">
                <a:solidFill>
                  <a:srgbClr val="286EC2"/>
                </a:solidFill>
              </a:defRPr>
            </a:lvl1pPr>
            <a:lvl2pPr indent="-228600" lvl="1" marL="914400" algn="l">
              <a:lnSpc>
                <a:spcPct val="90000"/>
              </a:lnSpc>
              <a:spcBef>
                <a:spcPts val="300"/>
              </a:spcBef>
              <a:spcAft>
                <a:spcPts val="0"/>
              </a:spcAft>
              <a:buClr>
                <a:schemeClr val="accent6"/>
              </a:buClr>
              <a:buSzPts val="1400"/>
              <a:buNone/>
              <a:defRPr/>
            </a:lvl2pPr>
            <a:lvl3pPr indent="-228600" lvl="2" marL="1371600" algn="l">
              <a:lnSpc>
                <a:spcPct val="140000"/>
              </a:lnSpc>
              <a:spcBef>
                <a:spcPts val="500"/>
              </a:spcBef>
              <a:spcAft>
                <a:spcPts val="0"/>
              </a:spcAft>
              <a:buClr>
                <a:schemeClr val="accent6"/>
              </a:buClr>
              <a:buSzPts val="1400"/>
              <a:buNone/>
              <a:defRPr/>
            </a:lvl3pPr>
            <a:lvl4pPr indent="-228600" lvl="3" marL="1828800" algn="l">
              <a:lnSpc>
                <a:spcPct val="130000"/>
              </a:lnSpc>
              <a:spcBef>
                <a:spcPts val="300"/>
              </a:spcBef>
              <a:spcAft>
                <a:spcPts val="0"/>
              </a:spcAft>
              <a:buClr>
                <a:schemeClr val="lt1"/>
              </a:buClr>
              <a:buSzPts val="1400"/>
              <a:buNone/>
              <a:defRPr/>
            </a:lvl4pPr>
            <a:lvl5pPr indent="-317500" lvl="4" marL="2286000" algn="l">
              <a:lnSpc>
                <a:spcPct val="120000"/>
              </a:lnSpc>
              <a:spcBef>
                <a:spcPts val="300"/>
              </a:spcBef>
              <a:spcAft>
                <a:spcPts val="0"/>
              </a:spcAft>
              <a:buSzPts val="1400"/>
              <a:buChar char="•"/>
              <a:defRPr/>
            </a:lvl5pPr>
            <a:lvl6pPr indent="-317500" lvl="5" marL="2743200" algn="l">
              <a:lnSpc>
                <a:spcPct val="110000"/>
              </a:lnSpc>
              <a:spcBef>
                <a:spcPts val="300"/>
              </a:spcBef>
              <a:spcAft>
                <a:spcPts val="0"/>
              </a:spcAft>
              <a:buSzPts val="1400"/>
              <a:buChar char="–"/>
              <a:defRPr/>
            </a:lvl6pPr>
            <a:lvl7pPr indent="-228600" lvl="6" marL="3200400" algn="l">
              <a:lnSpc>
                <a:spcPct val="80000"/>
              </a:lnSpc>
              <a:spcBef>
                <a:spcPts val="900"/>
              </a:spcBef>
              <a:spcAft>
                <a:spcPts val="0"/>
              </a:spcAft>
              <a:buClr>
                <a:schemeClr val="accent6"/>
              </a:buClr>
              <a:buSzPts val="1400"/>
              <a:buNone/>
              <a:defRPr/>
            </a:lvl7pPr>
            <a:lvl8pPr indent="-228600" lvl="7" marL="3657600" algn="l">
              <a:lnSpc>
                <a:spcPct val="100000"/>
              </a:lnSpc>
              <a:spcBef>
                <a:spcPts val="500"/>
              </a:spcBef>
              <a:spcAft>
                <a:spcPts val="0"/>
              </a:spcAft>
              <a:buClr>
                <a:schemeClr val="accent6"/>
              </a:buClr>
              <a:buSzPts val="1400"/>
              <a:buNone/>
              <a:defRPr/>
            </a:lvl8pPr>
            <a:lvl9pPr indent="-317500" lvl="8" marL="4114800" algn="l">
              <a:lnSpc>
                <a:spcPct val="90000"/>
              </a:lnSpc>
              <a:spcBef>
                <a:spcPts val="400"/>
              </a:spcBef>
              <a:spcAft>
                <a:spcPts val="0"/>
              </a:spcAft>
              <a:buClr>
                <a:schemeClr val="lt1"/>
              </a:buClr>
              <a:buSzPts val="1400"/>
              <a:buChar char="•"/>
              <a:defRPr/>
            </a:lvl9pPr>
          </a:lstStyle>
          <a:p/>
        </p:txBody>
      </p:sp>
      <p:sp>
        <p:nvSpPr>
          <p:cNvPr id="157" name="Google Shape;157;p56"/>
          <p:cNvSpPr txBox="1"/>
          <p:nvPr>
            <p:ph idx="2" type="body"/>
          </p:nvPr>
        </p:nvSpPr>
        <p:spPr>
          <a:xfrm>
            <a:off x="2498344" y="1836420"/>
            <a:ext cx="1853700" cy="184200"/>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300"/>
              </a:spcBef>
              <a:spcAft>
                <a:spcPts val="0"/>
              </a:spcAft>
              <a:buClr>
                <a:srgbClr val="286EC2"/>
              </a:buClr>
              <a:buSzPts val="1100"/>
              <a:buNone/>
              <a:defRPr b="1" sz="1100">
                <a:solidFill>
                  <a:srgbClr val="286EC2"/>
                </a:solidFill>
              </a:defRPr>
            </a:lvl1pPr>
            <a:lvl2pPr indent="-228600" lvl="1" marL="914400" algn="l">
              <a:lnSpc>
                <a:spcPct val="90000"/>
              </a:lnSpc>
              <a:spcBef>
                <a:spcPts val="300"/>
              </a:spcBef>
              <a:spcAft>
                <a:spcPts val="0"/>
              </a:spcAft>
              <a:buClr>
                <a:schemeClr val="accent6"/>
              </a:buClr>
              <a:buSzPts val="1400"/>
              <a:buNone/>
              <a:defRPr/>
            </a:lvl2pPr>
            <a:lvl3pPr indent="-228600" lvl="2" marL="1371600" algn="l">
              <a:lnSpc>
                <a:spcPct val="140000"/>
              </a:lnSpc>
              <a:spcBef>
                <a:spcPts val="500"/>
              </a:spcBef>
              <a:spcAft>
                <a:spcPts val="0"/>
              </a:spcAft>
              <a:buClr>
                <a:schemeClr val="accent6"/>
              </a:buClr>
              <a:buSzPts val="1400"/>
              <a:buNone/>
              <a:defRPr/>
            </a:lvl3pPr>
            <a:lvl4pPr indent="-228600" lvl="3" marL="1828800" algn="l">
              <a:lnSpc>
                <a:spcPct val="130000"/>
              </a:lnSpc>
              <a:spcBef>
                <a:spcPts val="300"/>
              </a:spcBef>
              <a:spcAft>
                <a:spcPts val="0"/>
              </a:spcAft>
              <a:buClr>
                <a:schemeClr val="lt1"/>
              </a:buClr>
              <a:buSzPts val="1400"/>
              <a:buNone/>
              <a:defRPr/>
            </a:lvl4pPr>
            <a:lvl5pPr indent="-317500" lvl="4" marL="2286000" algn="l">
              <a:lnSpc>
                <a:spcPct val="120000"/>
              </a:lnSpc>
              <a:spcBef>
                <a:spcPts val="300"/>
              </a:spcBef>
              <a:spcAft>
                <a:spcPts val="0"/>
              </a:spcAft>
              <a:buSzPts val="1400"/>
              <a:buChar char="•"/>
              <a:defRPr/>
            </a:lvl5pPr>
            <a:lvl6pPr indent="-317500" lvl="5" marL="2743200" algn="l">
              <a:lnSpc>
                <a:spcPct val="110000"/>
              </a:lnSpc>
              <a:spcBef>
                <a:spcPts val="300"/>
              </a:spcBef>
              <a:spcAft>
                <a:spcPts val="0"/>
              </a:spcAft>
              <a:buSzPts val="1400"/>
              <a:buChar char="–"/>
              <a:defRPr/>
            </a:lvl6pPr>
            <a:lvl7pPr indent="-228600" lvl="6" marL="3200400" algn="l">
              <a:lnSpc>
                <a:spcPct val="80000"/>
              </a:lnSpc>
              <a:spcBef>
                <a:spcPts val="900"/>
              </a:spcBef>
              <a:spcAft>
                <a:spcPts val="0"/>
              </a:spcAft>
              <a:buClr>
                <a:schemeClr val="accent6"/>
              </a:buClr>
              <a:buSzPts val="1400"/>
              <a:buNone/>
              <a:defRPr/>
            </a:lvl7pPr>
            <a:lvl8pPr indent="-228600" lvl="7" marL="3657600" algn="l">
              <a:lnSpc>
                <a:spcPct val="100000"/>
              </a:lnSpc>
              <a:spcBef>
                <a:spcPts val="500"/>
              </a:spcBef>
              <a:spcAft>
                <a:spcPts val="0"/>
              </a:spcAft>
              <a:buClr>
                <a:schemeClr val="accent6"/>
              </a:buClr>
              <a:buSzPts val="1400"/>
              <a:buNone/>
              <a:defRPr/>
            </a:lvl8pPr>
            <a:lvl9pPr indent="-317500" lvl="8" marL="4114800" algn="l">
              <a:lnSpc>
                <a:spcPct val="90000"/>
              </a:lnSpc>
              <a:spcBef>
                <a:spcPts val="400"/>
              </a:spcBef>
              <a:spcAft>
                <a:spcPts val="0"/>
              </a:spcAft>
              <a:buClr>
                <a:schemeClr val="lt1"/>
              </a:buClr>
              <a:buSzPts val="1400"/>
              <a:buChar char="•"/>
              <a:defRPr/>
            </a:lvl9pPr>
          </a:lstStyle>
          <a:p/>
        </p:txBody>
      </p:sp>
      <p:sp>
        <p:nvSpPr>
          <p:cNvPr id="158" name="Google Shape;158;p56"/>
          <p:cNvSpPr txBox="1"/>
          <p:nvPr>
            <p:ph idx="3" type="body"/>
          </p:nvPr>
        </p:nvSpPr>
        <p:spPr>
          <a:xfrm>
            <a:off x="4690364" y="1836420"/>
            <a:ext cx="1853700" cy="184200"/>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300"/>
              </a:spcBef>
              <a:spcAft>
                <a:spcPts val="0"/>
              </a:spcAft>
              <a:buClr>
                <a:srgbClr val="286EC2"/>
              </a:buClr>
              <a:buSzPts val="1100"/>
              <a:buNone/>
              <a:defRPr b="1" sz="1100">
                <a:solidFill>
                  <a:srgbClr val="286EC2"/>
                </a:solidFill>
              </a:defRPr>
            </a:lvl1pPr>
            <a:lvl2pPr indent="-228600" lvl="1" marL="914400" algn="l">
              <a:lnSpc>
                <a:spcPct val="90000"/>
              </a:lnSpc>
              <a:spcBef>
                <a:spcPts val="300"/>
              </a:spcBef>
              <a:spcAft>
                <a:spcPts val="0"/>
              </a:spcAft>
              <a:buClr>
                <a:schemeClr val="accent6"/>
              </a:buClr>
              <a:buSzPts val="1400"/>
              <a:buNone/>
              <a:defRPr/>
            </a:lvl2pPr>
            <a:lvl3pPr indent="-228600" lvl="2" marL="1371600" algn="l">
              <a:lnSpc>
                <a:spcPct val="140000"/>
              </a:lnSpc>
              <a:spcBef>
                <a:spcPts val="500"/>
              </a:spcBef>
              <a:spcAft>
                <a:spcPts val="0"/>
              </a:spcAft>
              <a:buClr>
                <a:schemeClr val="accent6"/>
              </a:buClr>
              <a:buSzPts val="1400"/>
              <a:buNone/>
              <a:defRPr/>
            </a:lvl3pPr>
            <a:lvl4pPr indent="-228600" lvl="3" marL="1828800" algn="l">
              <a:lnSpc>
                <a:spcPct val="130000"/>
              </a:lnSpc>
              <a:spcBef>
                <a:spcPts val="300"/>
              </a:spcBef>
              <a:spcAft>
                <a:spcPts val="0"/>
              </a:spcAft>
              <a:buClr>
                <a:schemeClr val="lt1"/>
              </a:buClr>
              <a:buSzPts val="1400"/>
              <a:buNone/>
              <a:defRPr/>
            </a:lvl4pPr>
            <a:lvl5pPr indent="-317500" lvl="4" marL="2286000" algn="l">
              <a:lnSpc>
                <a:spcPct val="120000"/>
              </a:lnSpc>
              <a:spcBef>
                <a:spcPts val="300"/>
              </a:spcBef>
              <a:spcAft>
                <a:spcPts val="0"/>
              </a:spcAft>
              <a:buSzPts val="1400"/>
              <a:buChar char="•"/>
              <a:defRPr/>
            </a:lvl5pPr>
            <a:lvl6pPr indent="-317500" lvl="5" marL="2743200" algn="l">
              <a:lnSpc>
                <a:spcPct val="110000"/>
              </a:lnSpc>
              <a:spcBef>
                <a:spcPts val="300"/>
              </a:spcBef>
              <a:spcAft>
                <a:spcPts val="0"/>
              </a:spcAft>
              <a:buSzPts val="1400"/>
              <a:buChar char="–"/>
              <a:defRPr/>
            </a:lvl6pPr>
            <a:lvl7pPr indent="-228600" lvl="6" marL="3200400" algn="l">
              <a:lnSpc>
                <a:spcPct val="80000"/>
              </a:lnSpc>
              <a:spcBef>
                <a:spcPts val="900"/>
              </a:spcBef>
              <a:spcAft>
                <a:spcPts val="0"/>
              </a:spcAft>
              <a:buClr>
                <a:schemeClr val="accent6"/>
              </a:buClr>
              <a:buSzPts val="1400"/>
              <a:buNone/>
              <a:defRPr/>
            </a:lvl7pPr>
            <a:lvl8pPr indent="-228600" lvl="7" marL="3657600" algn="l">
              <a:lnSpc>
                <a:spcPct val="100000"/>
              </a:lnSpc>
              <a:spcBef>
                <a:spcPts val="500"/>
              </a:spcBef>
              <a:spcAft>
                <a:spcPts val="0"/>
              </a:spcAft>
              <a:buClr>
                <a:schemeClr val="accent6"/>
              </a:buClr>
              <a:buSzPts val="1400"/>
              <a:buNone/>
              <a:defRPr/>
            </a:lvl8pPr>
            <a:lvl9pPr indent="-317500" lvl="8" marL="4114800" algn="l">
              <a:lnSpc>
                <a:spcPct val="90000"/>
              </a:lnSpc>
              <a:spcBef>
                <a:spcPts val="400"/>
              </a:spcBef>
              <a:spcAft>
                <a:spcPts val="0"/>
              </a:spcAft>
              <a:buClr>
                <a:schemeClr val="lt1"/>
              </a:buClr>
              <a:buSzPts val="1400"/>
              <a:buChar char="•"/>
              <a:defRPr/>
            </a:lvl9pPr>
          </a:lstStyle>
          <a:p/>
        </p:txBody>
      </p:sp>
      <p:sp>
        <p:nvSpPr>
          <p:cNvPr id="159" name="Google Shape;159;p56"/>
          <p:cNvSpPr txBox="1"/>
          <p:nvPr>
            <p:ph idx="4" type="body"/>
          </p:nvPr>
        </p:nvSpPr>
        <p:spPr>
          <a:xfrm>
            <a:off x="6882384" y="1836420"/>
            <a:ext cx="1853700" cy="184200"/>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300"/>
              </a:spcBef>
              <a:spcAft>
                <a:spcPts val="0"/>
              </a:spcAft>
              <a:buClr>
                <a:srgbClr val="286EC2"/>
              </a:buClr>
              <a:buSzPts val="1100"/>
              <a:buNone/>
              <a:defRPr b="1" sz="1100">
                <a:solidFill>
                  <a:srgbClr val="286EC2"/>
                </a:solidFill>
              </a:defRPr>
            </a:lvl1pPr>
            <a:lvl2pPr indent="-228600" lvl="1" marL="914400" algn="l">
              <a:lnSpc>
                <a:spcPct val="90000"/>
              </a:lnSpc>
              <a:spcBef>
                <a:spcPts val="300"/>
              </a:spcBef>
              <a:spcAft>
                <a:spcPts val="0"/>
              </a:spcAft>
              <a:buClr>
                <a:schemeClr val="accent6"/>
              </a:buClr>
              <a:buSzPts val="1400"/>
              <a:buNone/>
              <a:defRPr/>
            </a:lvl2pPr>
            <a:lvl3pPr indent="-228600" lvl="2" marL="1371600" algn="l">
              <a:lnSpc>
                <a:spcPct val="140000"/>
              </a:lnSpc>
              <a:spcBef>
                <a:spcPts val="500"/>
              </a:spcBef>
              <a:spcAft>
                <a:spcPts val="0"/>
              </a:spcAft>
              <a:buClr>
                <a:schemeClr val="accent6"/>
              </a:buClr>
              <a:buSzPts val="1400"/>
              <a:buNone/>
              <a:defRPr/>
            </a:lvl3pPr>
            <a:lvl4pPr indent="-228600" lvl="3" marL="1828800" algn="l">
              <a:lnSpc>
                <a:spcPct val="130000"/>
              </a:lnSpc>
              <a:spcBef>
                <a:spcPts val="300"/>
              </a:spcBef>
              <a:spcAft>
                <a:spcPts val="0"/>
              </a:spcAft>
              <a:buClr>
                <a:schemeClr val="lt1"/>
              </a:buClr>
              <a:buSzPts val="1400"/>
              <a:buNone/>
              <a:defRPr/>
            </a:lvl4pPr>
            <a:lvl5pPr indent="-317500" lvl="4" marL="2286000" algn="l">
              <a:lnSpc>
                <a:spcPct val="120000"/>
              </a:lnSpc>
              <a:spcBef>
                <a:spcPts val="300"/>
              </a:spcBef>
              <a:spcAft>
                <a:spcPts val="0"/>
              </a:spcAft>
              <a:buSzPts val="1400"/>
              <a:buChar char="•"/>
              <a:defRPr/>
            </a:lvl5pPr>
            <a:lvl6pPr indent="-317500" lvl="5" marL="2743200" algn="l">
              <a:lnSpc>
                <a:spcPct val="110000"/>
              </a:lnSpc>
              <a:spcBef>
                <a:spcPts val="300"/>
              </a:spcBef>
              <a:spcAft>
                <a:spcPts val="0"/>
              </a:spcAft>
              <a:buSzPts val="1400"/>
              <a:buChar char="–"/>
              <a:defRPr/>
            </a:lvl6pPr>
            <a:lvl7pPr indent="-228600" lvl="6" marL="3200400" algn="l">
              <a:lnSpc>
                <a:spcPct val="80000"/>
              </a:lnSpc>
              <a:spcBef>
                <a:spcPts val="900"/>
              </a:spcBef>
              <a:spcAft>
                <a:spcPts val="0"/>
              </a:spcAft>
              <a:buClr>
                <a:schemeClr val="accent6"/>
              </a:buClr>
              <a:buSzPts val="1400"/>
              <a:buNone/>
              <a:defRPr/>
            </a:lvl7pPr>
            <a:lvl8pPr indent="-228600" lvl="7" marL="3657600" algn="l">
              <a:lnSpc>
                <a:spcPct val="100000"/>
              </a:lnSpc>
              <a:spcBef>
                <a:spcPts val="500"/>
              </a:spcBef>
              <a:spcAft>
                <a:spcPts val="0"/>
              </a:spcAft>
              <a:buClr>
                <a:schemeClr val="accent6"/>
              </a:buClr>
              <a:buSzPts val="1400"/>
              <a:buNone/>
              <a:defRPr/>
            </a:lvl8pPr>
            <a:lvl9pPr indent="-317500" lvl="8" marL="4114800" algn="l">
              <a:lnSpc>
                <a:spcPct val="90000"/>
              </a:lnSpc>
              <a:spcBef>
                <a:spcPts val="400"/>
              </a:spcBef>
              <a:spcAft>
                <a:spcPts val="0"/>
              </a:spcAft>
              <a:buClr>
                <a:schemeClr val="lt1"/>
              </a:buClr>
              <a:buSzPts val="1400"/>
              <a:buChar char="•"/>
              <a:defRPr/>
            </a:lvl9pPr>
          </a:lstStyle>
          <a:p/>
        </p:txBody>
      </p:sp>
      <p:sp>
        <p:nvSpPr>
          <p:cNvPr id="160" name="Google Shape;160;p56"/>
          <p:cNvSpPr txBox="1"/>
          <p:nvPr>
            <p:ph idx="5" type="body"/>
          </p:nvPr>
        </p:nvSpPr>
        <p:spPr>
          <a:xfrm>
            <a:off x="306324" y="2087881"/>
            <a:ext cx="1863000" cy="24270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300"/>
              </a:spcBef>
              <a:spcAft>
                <a:spcPts val="0"/>
              </a:spcAft>
              <a:buClr>
                <a:srgbClr val="286EC2"/>
              </a:buClr>
              <a:buSzPts val="1400"/>
              <a:buNone/>
              <a:defRPr>
                <a:solidFill>
                  <a:srgbClr val="286EC2"/>
                </a:solidFill>
              </a:defRPr>
            </a:lvl1pPr>
            <a:lvl2pPr indent="-228600" lvl="1" marL="914400" algn="l">
              <a:lnSpc>
                <a:spcPct val="90000"/>
              </a:lnSpc>
              <a:spcBef>
                <a:spcPts val="300"/>
              </a:spcBef>
              <a:spcAft>
                <a:spcPts val="0"/>
              </a:spcAft>
              <a:buClr>
                <a:schemeClr val="accent6"/>
              </a:buClr>
              <a:buSzPts val="1400"/>
              <a:buNone/>
              <a:defRPr/>
            </a:lvl2pPr>
            <a:lvl3pPr indent="-228600" lvl="2" marL="1371600" algn="l">
              <a:lnSpc>
                <a:spcPct val="140000"/>
              </a:lnSpc>
              <a:spcBef>
                <a:spcPts val="500"/>
              </a:spcBef>
              <a:spcAft>
                <a:spcPts val="0"/>
              </a:spcAft>
              <a:buClr>
                <a:schemeClr val="accent6"/>
              </a:buClr>
              <a:buSzPts val="1400"/>
              <a:buNone/>
              <a:defRPr/>
            </a:lvl3pPr>
            <a:lvl4pPr indent="-228600" lvl="3" marL="1828800" algn="l">
              <a:lnSpc>
                <a:spcPct val="130000"/>
              </a:lnSpc>
              <a:spcBef>
                <a:spcPts val="300"/>
              </a:spcBef>
              <a:spcAft>
                <a:spcPts val="0"/>
              </a:spcAft>
              <a:buClr>
                <a:schemeClr val="lt1"/>
              </a:buClr>
              <a:buSzPts val="1400"/>
              <a:buNone/>
              <a:defRPr/>
            </a:lvl4pPr>
            <a:lvl5pPr indent="-317500" lvl="4" marL="2286000" algn="l">
              <a:lnSpc>
                <a:spcPct val="120000"/>
              </a:lnSpc>
              <a:spcBef>
                <a:spcPts val="300"/>
              </a:spcBef>
              <a:spcAft>
                <a:spcPts val="0"/>
              </a:spcAft>
              <a:buSzPts val="1400"/>
              <a:buChar char="•"/>
              <a:defRPr/>
            </a:lvl5pPr>
            <a:lvl6pPr indent="-317500" lvl="5" marL="2743200" algn="l">
              <a:lnSpc>
                <a:spcPct val="110000"/>
              </a:lnSpc>
              <a:spcBef>
                <a:spcPts val="300"/>
              </a:spcBef>
              <a:spcAft>
                <a:spcPts val="0"/>
              </a:spcAft>
              <a:buSzPts val="1400"/>
              <a:buChar char="–"/>
              <a:defRPr/>
            </a:lvl6pPr>
            <a:lvl7pPr indent="-228600" lvl="6" marL="3200400" algn="l">
              <a:lnSpc>
                <a:spcPct val="80000"/>
              </a:lnSpc>
              <a:spcBef>
                <a:spcPts val="900"/>
              </a:spcBef>
              <a:spcAft>
                <a:spcPts val="0"/>
              </a:spcAft>
              <a:buClr>
                <a:schemeClr val="accent6"/>
              </a:buClr>
              <a:buSzPts val="1400"/>
              <a:buNone/>
              <a:defRPr/>
            </a:lvl7pPr>
            <a:lvl8pPr indent="-228600" lvl="7" marL="3657600" algn="l">
              <a:lnSpc>
                <a:spcPct val="100000"/>
              </a:lnSpc>
              <a:spcBef>
                <a:spcPts val="500"/>
              </a:spcBef>
              <a:spcAft>
                <a:spcPts val="0"/>
              </a:spcAft>
              <a:buClr>
                <a:schemeClr val="accent6"/>
              </a:buClr>
              <a:buSzPts val="1400"/>
              <a:buNone/>
              <a:defRPr/>
            </a:lvl8pPr>
            <a:lvl9pPr indent="-317500" lvl="8" marL="4114800" algn="l">
              <a:lnSpc>
                <a:spcPct val="90000"/>
              </a:lnSpc>
              <a:spcBef>
                <a:spcPts val="400"/>
              </a:spcBef>
              <a:spcAft>
                <a:spcPts val="0"/>
              </a:spcAft>
              <a:buClr>
                <a:schemeClr val="lt1"/>
              </a:buClr>
              <a:buSzPts val="1400"/>
              <a:buChar char="•"/>
              <a:defRPr/>
            </a:lvl9pPr>
          </a:lstStyle>
          <a:p/>
        </p:txBody>
      </p:sp>
      <p:sp>
        <p:nvSpPr>
          <p:cNvPr id="161" name="Google Shape;161;p56"/>
          <p:cNvSpPr txBox="1"/>
          <p:nvPr>
            <p:ph idx="6" type="body"/>
          </p:nvPr>
        </p:nvSpPr>
        <p:spPr>
          <a:xfrm>
            <a:off x="2497074" y="2087881"/>
            <a:ext cx="1863000" cy="24270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300"/>
              </a:spcBef>
              <a:spcAft>
                <a:spcPts val="0"/>
              </a:spcAft>
              <a:buClr>
                <a:srgbClr val="286EC2"/>
              </a:buClr>
              <a:buSzPts val="1400"/>
              <a:buNone/>
              <a:defRPr>
                <a:solidFill>
                  <a:srgbClr val="286EC2"/>
                </a:solidFill>
              </a:defRPr>
            </a:lvl1pPr>
            <a:lvl2pPr indent="-228600" lvl="1" marL="914400" algn="l">
              <a:lnSpc>
                <a:spcPct val="90000"/>
              </a:lnSpc>
              <a:spcBef>
                <a:spcPts val="300"/>
              </a:spcBef>
              <a:spcAft>
                <a:spcPts val="0"/>
              </a:spcAft>
              <a:buClr>
                <a:schemeClr val="accent6"/>
              </a:buClr>
              <a:buSzPts val="1400"/>
              <a:buNone/>
              <a:defRPr/>
            </a:lvl2pPr>
            <a:lvl3pPr indent="-228600" lvl="2" marL="1371600" algn="l">
              <a:lnSpc>
                <a:spcPct val="140000"/>
              </a:lnSpc>
              <a:spcBef>
                <a:spcPts val="500"/>
              </a:spcBef>
              <a:spcAft>
                <a:spcPts val="0"/>
              </a:spcAft>
              <a:buClr>
                <a:schemeClr val="accent6"/>
              </a:buClr>
              <a:buSzPts val="1400"/>
              <a:buNone/>
              <a:defRPr/>
            </a:lvl3pPr>
            <a:lvl4pPr indent="-228600" lvl="3" marL="1828800" algn="l">
              <a:lnSpc>
                <a:spcPct val="130000"/>
              </a:lnSpc>
              <a:spcBef>
                <a:spcPts val="300"/>
              </a:spcBef>
              <a:spcAft>
                <a:spcPts val="0"/>
              </a:spcAft>
              <a:buClr>
                <a:schemeClr val="lt1"/>
              </a:buClr>
              <a:buSzPts val="1400"/>
              <a:buNone/>
              <a:defRPr/>
            </a:lvl4pPr>
            <a:lvl5pPr indent="-317500" lvl="4" marL="2286000" algn="l">
              <a:lnSpc>
                <a:spcPct val="120000"/>
              </a:lnSpc>
              <a:spcBef>
                <a:spcPts val="300"/>
              </a:spcBef>
              <a:spcAft>
                <a:spcPts val="0"/>
              </a:spcAft>
              <a:buSzPts val="1400"/>
              <a:buChar char="•"/>
              <a:defRPr/>
            </a:lvl5pPr>
            <a:lvl6pPr indent="-317500" lvl="5" marL="2743200" algn="l">
              <a:lnSpc>
                <a:spcPct val="110000"/>
              </a:lnSpc>
              <a:spcBef>
                <a:spcPts val="300"/>
              </a:spcBef>
              <a:spcAft>
                <a:spcPts val="0"/>
              </a:spcAft>
              <a:buSzPts val="1400"/>
              <a:buChar char="–"/>
              <a:defRPr/>
            </a:lvl6pPr>
            <a:lvl7pPr indent="-228600" lvl="6" marL="3200400" algn="l">
              <a:lnSpc>
                <a:spcPct val="80000"/>
              </a:lnSpc>
              <a:spcBef>
                <a:spcPts val="900"/>
              </a:spcBef>
              <a:spcAft>
                <a:spcPts val="0"/>
              </a:spcAft>
              <a:buClr>
                <a:schemeClr val="accent6"/>
              </a:buClr>
              <a:buSzPts val="1400"/>
              <a:buNone/>
              <a:defRPr/>
            </a:lvl7pPr>
            <a:lvl8pPr indent="-228600" lvl="7" marL="3657600" algn="l">
              <a:lnSpc>
                <a:spcPct val="100000"/>
              </a:lnSpc>
              <a:spcBef>
                <a:spcPts val="500"/>
              </a:spcBef>
              <a:spcAft>
                <a:spcPts val="0"/>
              </a:spcAft>
              <a:buClr>
                <a:schemeClr val="accent6"/>
              </a:buClr>
              <a:buSzPts val="1400"/>
              <a:buNone/>
              <a:defRPr/>
            </a:lvl8pPr>
            <a:lvl9pPr indent="-317500" lvl="8" marL="4114800" algn="l">
              <a:lnSpc>
                <a:spcPct val="90000"/>
              </a:lnSpc>
              <a:spcBef>
                <a:spcPts val="400"/>
              </a:spcBef>
              <a:spcAft>
                <a:spcPts val="0"/>
              </a:spcAft>
              <a:buClr>
                <a:schemeClr val="lt1"/>
              </a:buClr>
              <a:buSzPts val="1400"/>
              <a:buChar char="•"/>
              <a:defRPr/>
            </a:lvl9pPr>
          </a:lstStyle>
          <a:p/>
        </p:txBody>
      </p:sp>
      <p:sp>
        <p:nvSpPr>
          <p:cNvPr id="162" name="Google Shape;162;p56"/>
          <p:cNvSpPr txBox="1"/>
          <p:nvPr>
            <p:ph idx="7" type="body"/>
          </p:nvPr>
        </p:nvSpPr>
        <p:spPr>
          <a:xfrm>
            <a:off x="4687824" y="2087881"/>
            <a:ext cx="1863000" cy="24270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300"/>
              </a:spcBef>
              <a:spcAft>
                <a:spcPts val="0"/>
              </a:spcAft>
              <a:buClr>
                <a:srgbClr val="286EC2"/>
              </a:buClr>
              <a:buSzPts val="1400"/>
              <a:buNone/>
              <a:defRPr>
                <a:solidFill>
                  <a:srgbClr val="286EC2"/>
                </a:solidFill>
              </a:defRPr>
            </a:lvl1pPr>
            <a:lvl2pPr indent="-228600" lvl="1" marL="914400" algn="l">
              <a:lnSpc>
                <a:spcPct val="90000"/>
              </a:lnSpc>
              <a:spcBef>
                <a:spcPts val="300"/>
              </a:spcBef>
              <a:spcAft>
                <a:spcPts val="0"/>
              </a:spcAft>
              <a:buClr>
                <a:schemeClr val="accent6"/>
              </a:buClr>
              <a:buSzPts val="1400"/>
              <a:buNone/>
              <a:defRPr/>
            </a:lvl2pPr>
            <a:lvl3pPr indent="-228600" lvl="2" marL="1371600" algn="l">
              <a:lnSpc>
                <a:spcPct val="140000"/>
              </a:lnSpc>
              <a:spcBef>
                <a:spcPts val="500"/>
              </a:spcBef>
              <a:spcAft>
                <a:spcPts val="0"/>
              </a:spcAft>
              <a:buClr>
                <a:schemeClr val="accent6"/>
              </a:buClr>
              <a:buSzPts val="1400"/>
              <a:buNone/>
              <a:defRPr/>
            </a:lvl3pPr>
            <a:lvl4pPr indent="-228600" lvl="3" marL="1828800" algn="l">
              <a:lnSpc>
                <a:spcPct val="130000"/>
              </a:lnSpc>
              <a:spcBef>
                <a:spcPts val="300"/>
              </a:spcBef>
              <a:spcAft>
                <a:spcPts val="0"/>
              </a:spcAft>
              <a:buClr>
                <a:schemeClr val="lt1"/>
              </a:buClr>
              <a:buSzPts val="1400"/>
              <a:buNone/>
              <a:defRPr/>
            </a:lvl4pPr>
            <a:lvl5pPr indent="-317500" lvl="4" marL="2286000" algn="l">
              <a:lnSpc>
                <a:spcPct val="120000"/>
              </a:lnSpc>
              <a:spcBef>
                <a:spcPts val="300"/>
              </a:spcBef>
              <a:spcAft>
                <a:spcPts val="0"/>
              </a:spcAft>
              <a:buSzPts val="1400"/>
              <a:buChar char="•"/>
              <a:defRPr/>
            </a:lvl5pPr>
            <a:lvl6pPr indent="-317500" lvl="5" marL="2743200" algn="l">
              <a:lnSpc>
                <a:spcPct val="110000"/>
              </a:lnSpc>
              <a:spcBef>
                <a:spcPts val="300"/>
              </a:spcBef>
              <a:spcAft>
                <a:spcPts val="0"/>
              </a:spcAft>
              <a:buSzPts val="1400"/>
              <a:buChar char="–"/>
              <a:defRPr/>
            </a:lvl6pPr>
            <a:lvl7pPr indent="-228600" lvl="6" marL="3200400" algn="l">
              <a:lnSpc>
                <a:spcPct val="80000"/>
              </a:lnSpc>
              <a:spcBef>
                <a:spcPts val="900"/>
              </a:spcBef>
              <a:spcAft>
                <a:spcPts val="0"/>
              </a:spcAft>
              <a:buClr>
                <a:schemeClr val="accent6"/>
              </a:buClr>
              <a:buSzPts val="1400"/>
              <a:buNone/>
              <a:defRPr/>
            </a:lvl7pPr>
            <a:lvl8pPr indent="-228600" lvl="7" marL="3657600" algn="l">
              <a:lnSpc>
                <a:spcPct val="100000"/>
              </a:lnSpc>
              <a:spcBef>
                <a:spcPts val="500"/>
              </a:spcBef>
              <a:spcAft>
                <a:spcPts val="0"/>
              </a:spcAft>
              <a:buClr>
                <a:schemeClr val="accent6"/>
              </a:buClr>
              <a:buSzPts val="1400"/>
              <a:buNone/>
              <a:defRPr/>
            </a:lvl8pPr>
            <a:lvl9pPr indent="-317500" lvl="8" marL="4114800" algn="l">
              <a:lnSpc>
                <a:spcPct val="90000"/>
              </a:lnSpc>
              <a:spcBef>
                <a:spcPts val="400"/>
              </a:spcBef>
              <a:spcAft>
                <a:spcPts val="0"/>
              </a:spcAft>
              <a:buClr>
                <a:schemeClr val="lt1"/>
              </a:buClr>
              <a:buSzPts val="1400"/>
              <a:buChar char="•"/>
              <a:defRPr/>
            </a:lvl9pPr>
          </a:lstStyle>
          <a:p/>
        </p:txBody>
      </p:sp>
      <p:sp>
        <p:nvSpPr>
          <p:cNvPr id="163" name="Google Shape;163;p56"/>
          <p:cNvSpPr txBox="1"/>
          <p:nvPr>
            <p:ph idx="8" type="body"/>
          </p:nvPr>
        </p:nvSpPr>
        <p:spPr>
          <a:xfrm>
            <a:off x="6878574" y="2087881"/>
            <a:ext cx="1863000" cy="24270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300"/>
              </a:spcBef>
              <a:spcAft>
                <a:spcPts val="0"/>
              </a:spcAft>
              <a:buClr>
                <a:srgbClr val="286EC2"/>
              </a:buClr>
              <a:buSzPts val="1400"/>
              <a:buNone/>
              <a:defRPr>
                <a:solidFill>
                  <a:srgbClr val="286EC2"/>
                </a:solidFill>
              </a:defRPr>
            </a:lvl1pPr>
            <a:lvl2pPr indent="-228600" lvl="1" marL="914400" algn="l">
              <a:lnSpc>
                <a:spcPct val="90000"/>
              </a:lnSpc>
              <a:spcBef>
                <a:spcPts val="300"/>
              </a:spcBef>
              <a:spcAft>
                <a:spcPts val="0"/>
              </a:spcAft>
              <a:buClr>
                <a:schemeClr val="accent6"/>
              </a:buClr>
              <a:buSzPts val="1400"/>
              <a:buNone/>
              <a:defRPr/>
            </a:lvl2pPr>
            <a:lvl3pPr indent="-228600" lvl="2" marL="1371600" algn="l">
              <a:lnSpc>
                <a:spcPct val="140000"/>
              </a:lnSpc>
              <a:spcBef>
                <a:spcPts val="500"/>
              </a:spcBef>
              <a:spcAft>
                <a:spcPts val="0"/>
              </a:spcAft>
              <a:buClr>
                <a:schemeClr val="accent6"/>
              </a:buClr>
              <a:buSzPts val="1400"/>
              <a:buNone/>
              <a:defRPr/>
            </a:lvl3pPr>
            <a:lvl4pPr indent="-228600" lvl="3" marL="1828800" algn="l">
              <a:lnSpc>
                <a:spcPct val="130000"/>
              </a:lnSpc>
              <a:spcBef>
                <a:spcPts val="300"/>
              </a:spcBef>
              <a:spcAft>
                <a:spcPts val="0"/>
              </a:spcAft>
              <a:buClr>
                <a:schemeClr val="lt1"/>
              </a:buClr>
              <a:buSzPts val="1400"/>
              <a:buNone/>
              <a:defRPr/>
            </a:lvl4pPr>
            <a:lvl5pPr indent="-317500" lvl="4" marL="2286000" algn="l">
              <a:lnSpc>
                <a:spcPct val="120000"/>
              </a:lnSpc>
              <a:spcBef>
                <a:spcPts val="300"/>
              </a:spcBef>
              <a:spcAft>
                <a:spcPts val="0"/>
              </a:spcAft>
              <a:buSzPts val="1400"/>
              <a:buChar char="•"/>
              <a:defRPr/>
            </a:lvl5pPr>
            <a:lvl6pPr indent="-317500" lvl="5" marL="2743200" algn="l">
              <a:lnSpc>
                <a:spcPct val="110000"/>
              </a:lnSpc>
              <a:spcBef>
                <a:spcPts val="300"/>
              </a:spcBef>
              <a:spcAft>
                <a:spcPts val="0"/>
              </a:spcAft>
              <a:buSzPts val="1400"/>
              <a:buChar char="–"/>
              <a:defRPr/>
            </a:lvl6pPr>
            <a:lvl7pPr indent="-228600" lvl="6" marL="3200400" algn="l">
              <a:lnSpc>
                <a:spcPct val="80000"/>
              </a:lnSpc>
              <a:spcBef>
                <a:spcPts val="900"/>
              </a:spcBef>
              <a:spcAft>
                <a:spcPts val="0"/>
              </a:spcAft>
              <a:buClr>
                <a:schemeClr val="accent6"/>
              </a:buClr>
              <a:buSzPts val="1400"/>
              <a:buNone/>
              <a:defRPr/>
            </a:lvl7pPr>
            <a:lvl8pPr indent="-228600" lvl="7" marL="3657600" algn="l">
              <a:lnSpc>
                <a:spcPct val="100000"/>
              </a:lnSpc>
              <a:spcBef>
                <a:spcPts val="500"/>
              </a:spcBef>
              <a:spcAft>
                <a:spcPts val="0"/>
              </a:spcAft>
              <a:buClr>
                <a:schemeClr val="accent6"/>
              </a:buClr>
              <a:buSzPts val="1400"/>
              <a:buNone/>
              <a:defRPr/>
            </a:lvl8pPr>
            <a:lvl9pPr indent="-317500" lvl="8" marL="4114800" algn="l">
              <a:lnSpc>
                <a:spcPct val="90000"/>
              </a:lnSpc>
              <a:spcBef>
                <a:spcPts val="400"/>
              </a:spcBef>
              <a:spcAft>
                <a:spcPts val="0"/>
              </a:spcAft>
              <a:buClr>
                <a:schemeClr val="lt1"/>
              </a:buClr>
              <a:buSzPts val="1400"/>
              <a:buChar char="•"/>
              <a:defRPr/>
            </a:lvl9pPr>
          </a:lstStyle>
          <a:p/>
        </p:txBody>
      </p:sp>
      <p:sp>
        <p:nvSpPr>
          <p:cNvPr id="164" name="Google Shape;164;p56"/>
          <p:cNvSpPr/>
          <p:nvPr>
            <p:ph idx="9" type="pic"/>
          </p:nvPr>
        </p:nvSpPr>
        <p:spPr>
          <a:xfrm>
            <a:off x="306324" y="1228970"/>
            <a:ext cx="529800" cy="531000"/>
          </a:xfrm>
          <a:prstGeom prst="ellipse">
            <a:avLst/>
          </a:prstGeom>
          <a:noFill/>
          <a:ln>
            <a:noFill/>
          </a:ln>
        </p:spPr>
      </p:sp>
      <p:sp>
        <p:nvSpPr>
          <p:cNvPr id="165" name="Google Shape;165;p56"/>
          <p:cNvSpPr/>
          <p:nvPr>
            <p:ph idx="13" type="pic"/>
          </p:nvPr>
        </p:nvSpPr>
        <p:spPr>
          <a:xfrm>
            <a:off x="2497074" y="1228970"/>
            <a:ext cx="529800" cy="531000"/>
          </a:xfrm>
          <a:prstGeom prst="ellipse">
            <a:avLst/>
          </a:prstGeom>
          <a:noFill/>
          <a:ln>
            <a:noFill/>
          </a:ln>
        </p:spPr>
      </p:sp>
      <p:sp>
        <p:nvSpPr>
          <p:cNvPr id="166" name="Google Shape;166;p56"/>
          <p:cNvSpPr/>
          <p:nvPr>
            <p:ph idx="14" type="pic"/>
          </p:nvPr>
        </p:nvSpPr>
        <p:spPr>
          <a:xfrm>
            <a:off x="4687824" y="1228970"/>
            <a:ext cx="529800" cy="531000"/>
          </a:xfrm>
          <a:prstGeom prst="ellipse">
            <a:avLst/>
          </a:prstGeom>
          <a:noFill/>
          <a:ln>
            <a:noFill/>
          </a:ln>
        </p:spPr>
      </p:sp>
      <p:sp>
        <p:nvSpPr>
          <p:cNvPr id="167" name="Google Shape;167;p56"/>
          <p:cNvSpPr/>
          <p:nvPr>
            <p:ph idx="15" type="pic"/>
          </p:nvPr>
        </p:nvSpPr>
        <p:spPr>
          <a:xfrm>
            <a:off x="6878574" y="1228970"/>
            <a:ext cx="529800" cy="531000"/>
          </a:xfrm>
          <a:prstGeom prst="ellipse">
            <a:avLst/>
          </a:prstGeom>
          <a:noFill/>
          <a:ln>
            <a:noFill/>
          </a:ln>
        </p:spPr>
      </p:sp>
      <p:sp>
        <p:nvSpPr>
          <p:cNvPr id="168" name="Google Shape;168;p56"/>
          <p:cNvSpPr txBox="1"/>
          <p:nvPr/>
        </p:nvSpPr>
        <p:spPr>
          <a:xfrm>
            <a:off x="6926580" y="4810639"/>
            <a:ext cx="1643100" cy="221700"/>
          </a:xfrm>
          <a:prstGeom prst="rect">
            <a:avLst/>
          </a:prstGeom>
          <a:no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500"/>
              <a:buFont typeface="Arial"/>
              <a:buNone/>
            </a:pPr>
            <a:r>
              <a:rPr b="0" i="0" lang="en" sz="500" u="none" cap="none" strike="noStrike">
                <a:solidFill>
                  <a:schemeClr val="lt1"/>
                </a:solidFill>
                <a:latin typeface="Arial"/>
                <a:ea typeface="Arial"/>
                <a:cs typeface="Arial"/>
                <a:sym typeface="Arial"/>
              </a:rPr>
              <a:t>Copyright © 2024, Collibra. All rights reserved.</a:t>
            </a:r>
            <a:endParaRPr b="0" i="0" sz="1100" u="none" cap="none" strike="noStrike">
              <a:solidFill>
                <a:schemeClr val="lt1"/>
              </a:solidFill>
              <a:latin typeface="Arial"/>
              <a:ea typeface="Arial"/>
              <a:cs typeface="Arial"/>
              <a:sym typeface="Arial"/>
            </a:endParaRPr>
          </a:p>
        </p:txBody>
      </p:sp>
      <p:sp>
        <p:nvSpPr>
          <p:cNvPr id="169" name="Google Shape;169;p56"/>
          <p:cNvSpPr txBox="1"/>
          <p:nvPr/>
        </p:nvSpPr>
        <p:spPr>
          <a:xfrm>
            <a:off x="8569842" y="4810639"/>
            <a:ext cx="317100" cy="221700"/>
          </a:xfrm>
          <a:prstGeom prst="rect">
            <a:avLst/>
          </a:prstGeom>
          <a:noFill/>
          <a:ln>
            <a:noFill/>
          </a:ln>
        </p:spPr>
        <p:txBody>
          <a:bodyPr anchorCtr="0" anchor="ctr" bIns="34275" lIns="0" spcFirstLastPara="1" rIns="0" wrap="square" tIns="34275">
            <a:noAutofit/>
          </a:bodyPr>
          <a:lstStyle/>
          <a:p>
            <a:pPr indent="0" lvl="0" marL="0" marR="0" rtl="0" algn="ctr">
              <a:lnSpc>
                <a:spcPct val="100000"/>
              </a:lnSpc>
              <a:spcBef>
                <a:spcPts val="0"/>
              </a:spcBef>
              <a:spcAft>
                <a:spcPts val="0"/>
              </a:spcAft>
              <a:buClr>
                <a:srgbClr val="000000"/>
              </a:buClr>
              <a:buSzPts val="500"/>
              <a:buFont typeface="Arial"/>
              <a:buNone/>
            </a:pPr>
            <a:fld id="{00000000-1234-1234-1234-123412341234}" type="slidenum">
              <a:rPr b="0" i="0" lang="en" sz="500" u="none" cap="none" strike="noStrike">
                <a:solidFill>
                  <a:schemeClr val="lt1"/>
                </a:solidFill>
                <a:latin typeface="Arial"/>
                <a:ea typeface="Arial"/>
                <a:cs typeface="Arial"/>
                <a:sym typeface="Arial"/>
              </a:rPr>
              <a:t>‹#›</a:t>
            </a:fld>
            <a:endParaRPr b="0" i="0" sz="500" u="none" cap="none" strike="noStrike">
              <a:solidFill>
                <a:schemeClr val="lt1"/>
              </a:solidFill>
              <a:latin typeface="Arial"/>
              <a:ea typeface="Arial"/>
              <a:cs typeface="Arial"/>
              <a:sym typeface="Arial"/>
            </a:endParaRPr>
          </a:p>
        </p:txBody>
      </p:sp>
      <p:sp>
        <p:nvSpPr>
          <p:cNvPr id="170" name="Google Shape;170;p56"/>
          <p:cNvSpPr/>
          <p:nvPr/>
        </p:nvSpPr>
        <p:spPr>
          <a:xfrm>
            <a:off x="296044" y="4810575"/>
            <a:ext cx="1087800" cy="221700"/>
          </a:xfrm>
          <a:prstGeom prst="rect">
            <a:avLst/>
          </a:prstGeom>
          <a:solidFill>
            <a:schemeClr val="lt1"/>
          </a:solidFill>
          <a:ln>
            <a:noFill/>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pic>
        <p:nvPicPr>
          <p:cNvPr id="171" name="Google Shape;171;p56"/>
          <p:cNvPicPr preferRelativeResize="0"/>
          <p:nvPr/>
        </p:nvPicPr>
        <p:blipFill rotWithShape="1">
          <a:blip r:embed="rId3">
            <a:alphaModFix/>
          </a:blip>
          <a:srcRect b="0" l="0" r="0" t="0"/>
          <a:stretch/>
        </p:blipFill>
        <p:spPr>
          <a:xfrm>
            <a:off x="330450" y="4799775"/>
            <a:ext cx="1026073" cy="221625"/>
          </a:xfrm>
          <a:prstGeom prst="rect">
            <a:avLst/>
          </a:prstGeom>
          <a:noFill/>
          <a:ln>
            <a:noFill/>
          </a:ln>
        </p:spPr>
      </p:pic>
    </p:spTree>
  </p:cSld>
  <p:clrMapOvr>
    <a:masterClrMapping/>
  </p:clrMapOvr>
  <p:extLst>
    <p:ext uri="{DCECCB84-F9BA-43D5-87BE-67443E8EF086}">
      <p15:sldGuideLst>
        <p15:guide id="1" orient="horz" pos="1620">
          <p15:clr>
            <a:srgbClr val="FBAE40"/>
          </p15:clr>
        </p15:guide>
      </p15:sldGuideLst>
    </p:ext>
  </p:extLst>
</p:sldLayout>
</file>

<file path=ppt/slideLayouts/slideLayout1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Divider Layout no circle">
  <p:cSld name="CUSTOM_2_1_3_2">
    <p:bg>
      <p:bgPr>
        <a:gradFill>
          <a:gsLst>
            <a:gs pos="0">
              <a:srgbClr val="006EC2"/>
            </a:gs>
            <a:gs pos="100000">
              <a:srgbClr val="002B40"/>
            </a:gs>
          </a:gsLst>
          <a:lin ang="1801379" scaled="0"/>
        </a:gradFill>
      </p:bgPr>
    </p:bg>
    <p:spTree>
      <p:nvGrpSpPr>
        <p:cNvPr id="1513" name="Shape 1513"/>
        <p:cNvGrpSpPr/>
        <p:nvPr/>
      </p:nvGrpSpPr>
      <p:grpSpPr>
        <a:xfrm>
          <a:off x="0" y="0"/>
          <a:ext cx="0" cy="0"/>
          <a:chOff x="0" y="0"/>
          <a:chExt cx="0" cy="0"/>
        </a:xfrm>
      </p:grpSpPr>
      <p:pic>
        <p:nvPicPr>
          <p:cNvPr id="1514" name="Google Shape;1514;g31245d681e9_0_2969"/>
          <p:cNvPicPr preferRelativeResize="0"/>
          <p:nvPr/>
        </p:nvPicPr>
        <p:blipFill rotWithShape="1">
          <a:blip r:embed="rId2">
            <a:alphaModFix/>
          </a:blip>
          <a:srcRect b="0" l="0" r="0" t="0"/>
          <a:stretch/>
        </p:blipFill>
        <p:spPr>
          <a:xfrm>
            <a:off x="0" y="0"/>
            <a:ext cx="9141714" cy="5175504"/>
          </a:xfrm>
          <a:prstGeom prst="rect">
            <a:avLst/>
          </a:prstGeom>
          <a:noFill/>
          <a:ln>
            <a:noFill/>
          </a:ln>
        </p:spPr>
      </p:pic>
      <p:sp>
        <p:nvSpPr>
          <p:cNvPr id="1515" name="Google Shape;1515;g31245d681e9_0_2969"/>
          <p:cNvSpPr txBox="1"/>
          <p:nvPr>
            <p:ph type="title"/>
          </p:nvPr>
        </p:nvSpPr>
        <p:spPr>
          <a:xfrm>
            <a:off x="464100" y="1925700"/>
            <a:ext cx="5182800" cy="1292100"/>
          </a:xfrm>
          <a:prstGeom prst="rect">
            <a:avLst/>
          </a:prstGeom>
          <a:noFill/>
          <a:ln>
            <a:noFill/>
          </a:ln>
        </p:spPr>
        <p:txBody>
          <a:bodyPr anchorCtr="0" anchor="ctr" bIns="0" lIns="0" spcFirstLastPara="1" rIns="0" wrap="square" tIns="0">
            <a:noAutofit/>
          </a:bodyPr>
          <a:lstStyle>
            <a:lvl1pPr lvl="0" algn="l">
              <a:lnSpc>
                <a:spcPct val="85000"/>
              </a:lnSpc>
              <a:spcBef>
                <a:spcPts val="0"/>
              </a:spcBef>
              <a:spcAft>
                <a:spcPts val="0"/>
              </a:spcAft>
              <a:buClr>
                <a:schemeClr val="lt1"/>
              </a:buClr>
              <a:buSzPts val="4800"/>
              <a:buNone/>
              <a:defRPr b="1" sz="4800">
                <a:solidFill>
                  <a:schemeClr val="lt1"/>
                </a:solidFill>
              </a:defRPr>
            </a:lvl1pPr>
            <a:lvl2pPr lvl="1" algn="l">
              <a:lnSpc>
                <a:spcPct val="85000"/>
              </a:lnSpc>
              <a:spcBef>
                <a:spcPts val="0"/>
              </a:spcBef>
              <a:spcAft>
                <a:spcPts val="0"/>
              </a:spcAft>
              <a:buClr>
                <a:schemeClr val="lt1"/>
              </a:buClr>
              <a:buSzPts val="4800"/>
              <a:buNone/>
              <a:defRPr b="1" sz="4800">
                <a:solidFill>
                  <a:schemeClr val="lt1"/>
                </a:solidFill>
              </a:defRPr>
            </a:lvl2pPr>
            <a:lvl3pPr lvl="2" algn="l">
              <a:lnSpc>
                <a:spcPct val="85000"/>
              </a:lnSpc>
              <a:spcBef>
                <a:spcPts val="0"/>
              </a:spcBef>
              <a:spcAft>
                <a:spcPts val="0"/>
              </a:spcAft>
              <a:buClr>
                <a:schemeClr val="lt1"/>
              </a:buClr>
              <a:buSzPts val="4800"/>
              <a:buNone/>
              <a:defRPr b="1" sz="4800">
                <a:solidFill>
                  <a:schemeClr val="lt1"/>
                </a:solidFill>
              </a:defRPr>
            </a:lvl3pPr>
            <a:lvl4pPr lvl="3" algn="l">
              <a:lnSpc>
                <a:spcPct val="85000"/>
              </a:lnSpc>
              <a:spcBef>
                <a:spcPts val="0"/>
              </a:spcBef>
              <a:spcAft>
                <a:spcPts val="0"/>
              </a:spcAft>
              <a:buClr>
                <a:schemeClr val="lt1"/>
              </a:buClr>
              <a:buSzPts val="4800"/>
              <a:buNone/>
              <a:defRPr b="1" sz="4800">
                <a:solidFill>
                  <a:schemeClr val="lt1"/>
                </a:solidFill>
              </a:defRPr>
            </a:lvl4pPr>
            <a:lvl5pPr lvl="4" algn="l">
              <a:lnSpc>
                <a:spcPct val="85000"/>
              </a:lnSpc>
              <a:spcBef>
                <a:spcPts val="0"/>
              </a:spcBef>
              <a:spcAft>
                <a:spcPts val="0"/>
              </a:spcAft>
              <a:buClr>
                <a:schemeClr val="lt1"/>
              </a:buClr>
              <a:buSzPts val="4800"/>
              <a:buNone/>
              <a:defRPr b="1" sz="4800">
                <a:solidFill>
                  <a:schemeClr val="lt1"/>
                </a:solidFill>
              </a:defRPr>
            </a:lvl5pPr>
            <a:lvl6pPr lvl="5" algn="l">
              <a:lnSpc>
                <a:spcPct val="85000"/>
              </a:lnSpc>
              <a:spcBef>
                <a:spcPts val="0"/>
              </a:spcBef>
              <a:spcAft>
                <a:spcPts val="0"/>
              </a:spcAft>
              <a:buClr>
                <a:schemeClr val="lt1"/>
              </a:buClr>
              <a:buSzPts val="4800"/>
              <a:buNone/>
              <a:defRPr b="1" sz="4800">
                <a:solidFill>
                  <a:schemeClr val="lt1"/>
                </a:solidFill>
              </a:defRPr>
            </a:lvl6pPr>
            <a:lvl7pPr lvl="6" algn="l">
              <a:lnSpc>
                <a:spcPct val="85000"/>
              </a:lnSpc>
              <a:spcBef>
                <a:spcPts val="0"/>
              </a:spcBef>
              <a:spcAft>
                <a:spcPts val="0"/>
              </a:spcAft>
              <a:buClr>
                <a:schemeClr val="lt1"/>
              </a:buClr>
              <a:buSzPts val="4800"/>
              <a:buNone/>
              <a:defRPr b="1" sz="4800">
                <a:solidFill>
                  <a:schemeClr val="lt1"/>
                </a:solidFill>
              </a:defRPr>
            </a:lvl7pPr>
            <a:lvl8pPr lvl="7" algn="l">
              <a:lnSpc>
                <a:spcPct val="85000"/>
              </a:lnSpc>
              <a:spcBef>
                <a:spcPts val="0"/>
              </a:spcBef>
              <a:spcAft>
                <a:spcPts val="0"/>
              </a:spcAft>
              <a:buClr>
                <a:schemeClr val="lt1"/>
              </a:buClr>
              <a:buSzPts val="4800"/>
              <a:buNone/>
              <a:defRPr b="1" sz="4800">
                <a:solidFill>
                  <a:schemeClr val="lt1"/>
                </a:solidFill>
              </a:defRPr>
            </a:lvl8pPr>
            <a:lvl9pPr lvl="8" algn="l">
              <a:lnSpc>
                <a:spcPct val="85000"/>
              </a:lnSpc>
              <a:spcBef>
                <a:spcPts val="0"/>
              </a:spcBef>
              <a:spcAft>
                <a:spcPts val="0"/>
              </a:spcAft>
              <a:buClr>
                <a:schemeClr val="lt1"/>
              </a:buClr>
              <a:buSzPts val="4800"/>
              <a:buNone/>
              <a:defRPr b="1" sz="4800">
                <a:solidFill>
                  <a:schemeClr val="lt1"/>
                </a:solidFill>
              </a:defRPr>
            </a:lvl9pPr>
          </a:lstStyle>
          <a:p/>
        </p:txBody>
      </p:sp>
      <p:pic>
        <p:nvPicPr>
          <p:cNvPr id="1516" name="Google Shape;1516;g31245d681e9_0_2969"/>
          <p:cNvPicPr preferRelativeResize="0"/>
          <p:nvPr/>
        </p:nvPicPr>
        <p:blipFill rotWithShape="1">
          <a:blip r:embed="rId3">
            <a:alphaModFix/>
          </a:blip>
          <a:srcRect b="0" l="0" r="0" t="0"/>
          <a:stretch/>
        </p:blipFill>
        <p:spPr>
          <a:xfrm>
            <a:off x="352850" y="363675"/>
            <a:ext cx="1606098" cy="377905"/>
          </a:xfrm>
          <a:prstGeom prst="rect">
            <a:avLst/>
          </a:prstGeom>
          <a:noFill/>
          <a:ln>
            <a:noFill/>
          </a:ln>
        </p:spPr>
      </p:pic>
      <p:sp>
        <p:nvSpPr>
          <p:cNvPr id="1517" name="Google Shape;1517;g31245d681e9_0_2969"/>
          <p:cNvSpPr txBox="1"/>
          <p:nvPr/>
        </p:nvSpPr>
        <p:spPr>
          <a:xfrm>
            <a:off x="540300" y="3290825"/>
            <a:ext cx="2809800" cy="3780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1518" name="Google Shape;1518;g31245d681e9_0_2969"/>
          <p:cNvSpPr txBox="1"/>
          <p:nvPr/>
        </p:nvSpPr>
        <p:spPr>
          <a:xfrm>
            <a:off x="540300" y="3689225"/>
            <a:ext cx="2809800" cy="2844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71BE00"/>
              </a:solidFill>
              <a:latin typeface="Arial"/>
              <a:ea typeface="Arial"/>
              <a:cs typeface="Arial"/>
              <a:sym typeface="Arial"/>
            </a:endParaRPr>
          </a:p>
        </p:txBody>
      </p:sp>
      <p:sp>
        <p:nvSpPr>
          <p:cNvPr id="1519" name="Google Shape;1519;g31245d681e9_0_2969"/>
          <p:cNvSpPr txBox="1"/>
          <p:nvPr/>
        </p:nvSpPr>
        <p:spPr>
          <a:xfrm>
            <a:off x="540300" y="3994025"/>
            <a:ext cx="2809800" cy="2844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71BE00"/>
              </a:solidFill>
              <a:latin typeface="Arial"/>
              <a:ea typeface="Arial"/>
              <a:cs typeface="Arial"/>
              <a:sym typeface="Arial"/>
            </a:endParaRPr>
          </a:p>
        </p:txBody>
      </p:sp>
      <p:sp>
        <p:nvSpPr>
          <p:cNvPr id="1520" name="Google Shape;1520;g31245d681e9_0_2969"/>
          <p:cNvSpPr txBox="1"/>
          <p:nvPr/>
        </p:nvSpPr>
        <p:spPr>
          <a:xfrm>
            <a:off x="540300" y="4298825"/>
            <a:ext cx="2809800" cy="2844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71BE00"/>
              </a:solidFill>
              <a:latin typeface="Arial"/>
              <a:ea typeface="Arial"/>
              <a:cs typeface="Arial"/>
              <a:sym typeface="Arial"/>
            </a:endParaRPr>
          </a:p>
        </p:txBody>
      </p:sp>
      <p:sp>
        <p:nvSpPr>
          <p:cNvPr id="1521" name="Google Shape;1521;g31245d681e9_0_2969"/>
          <p:cNvSpPr txBox="1"/>
          <p:nvPr/>
        </p:nvSpPr>
        <p:spPr>
          <a:xfrm>
            <a:off x="5721900" y="3994025"/>
            <a:ext cx="2809800" cy="2844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71BE00"/>
              </a:solidFill>
              <a:latin typeface="Arial"/>
              <a:ea typeface="Arial"/>
              <a:cs typeface="Arial"/>
              <a:sym typeface="Arial"/>
            </a:endParaRPr>
          </a:p>
        </p:txBody>
      </p:sp>
      <p:sp>
        <p:nvSpPr>
          <p:cNvPr id="1522" name="Google Shape;1522;g31245d681e9_0_2969"/>
          <p:cNvSpPr txBox="1"/>
          <p:nvPr/>
        </p:nvSpPr>
        <p:spPr>
          <a:xfrm>
            <a:off x="5721900" y="4298825"/>
            <a:ext cx="2809800" cy="2844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71BE00"/>
              </a:solidFill>
              <a:latin typeface="Arial"/>
              <a:ea typeface="Arial"/>
              <a:cs typeface="Arial"/>
              <a:sym typeface="Arial"/>
            </a:endParaRPr>
          </a:p>
        </p:txBody>
      </p:sp>
      <p:sp>
        <p:nvSpPr>
          <p:cNvPr id="1523" name="Google Shape;1523;g31245d681e9_0_2969"/>
          <p:cNvSpPr txBox="1"/>
          <p:nvPr>
            <p:ph idx="1" type="body"/>
          </p:nvPr>
        </p:nvSpPr>
        <p:spPr>
          <a:xfrm>
            <a:off x="540300" y="3290825"/>
            <a:ext cx="2809800" cy="378000"/>
          </a:xfrm>
          <a:prstGeom prst="rect">
            <a:avLst/>
          </a:prstGeom>
          <a:noFill/>
          <a:ln>
            <a:noFill/>
          </a:ln>
        </p:spPr>
        <p:txBody>
          <a:bodyPr anchorCtr="0" anchor="t" bIns="0" lIns="0" spcFirstLastPara="1" rIns="0" wrap="square" tIns="0">
            <a:noAutofit/>
          </a:bodyPr>
          <a:lstStyle>
            <a:lvl1pPr indent="-317500" lvl="0" marL="457200" algn="l">
              <a:lnSpc>
                <a:spcPct val="100000"/>
              </a:lnSpc>
              <a:spcBef>
                <a:spcPts val="0"/>
              </a:spcBef>
              <a:spcAft>
                <a:spcPts val="0"/>
              </a:spcAft>
              <a:buClr>
                <a:schemeClr val="lt1"/>
              </a:buClr>
              <a:buSzPts val="1400"/>
              <a:buChar char="●"/>
              <a:defRPr sz="1400">
                <a:solidFill>
                  <a:schemeClr val="lt1"/>
                </a:solidFill>
              </a:defRPr>
            </a:lvl1pPr>
            <a:lvl2pPr indent="-298450" lvl="1" marL="914400" algn="l">
              <a:lnSpc>
                <a:spcPct val="100000"/>
              </a:lnSpc>
              <a:spcBef>
                <a:spcPts val="0"/>
              </a:spcBef>
              <a:spcAft>
                <a:spcPts val="0"/>
              </a:spcAft>
              <a:buClr>
                <a:schemeClr val="lt1"/>
              </a:buClr>
              <a:buSzPts val="1100"/>
              <a:buChar char="○"/>
              <a:defRPr>
                <a:solidFill>
                  <a:schemeClr val="lt1"/>
                </a:solidFill>
              </a:defRPr>
            </a:lvl2pPr>
            <a:lvl3pPr indent="-317500" lvl="2" marL="1371600" algn="l">
              <a:lnSpc>
                <a:spcPct val="100000"/>
              </a:lnSpc>
              <a:spcBef>
                <a:spcPts val="0"/>
              </a:spcBef>
              <a:spcAft>
                <a:spcPts val="0"/>
              </a:spcAft>
              <a:buClr>
                <a:schemeClr val="lt1"/>
              </a:buClr>
              <a:buSzPts val="1400"/>
              <a:buChar char="■"/>
              <a:defRPr sz="1400">
                <a:solidFill>
                  <a:schemeClr val="lt1"/>
                </a:solidFill>
              </a:defRPr>
            </a:lvl3pPr>
            <a:lvl4pPr indent="-317500" lvl="3" marL="1828800" algn="l">
              <a:lnSpc>
                <a:spcPct val="100000"/>
              </a:lnSpc>
              <a:spcBef>
                <a:spcPts val="0"/>
              </a:spcBef>
              <a:spcAft>
                <a:spcPts val="0"/>
              </a:spcAft>
              <a:buClr>
                <a:schemeClr val="lt1"/>
              </a:buClr>
              <a:buSzPts val="1400"/>
              <a:buChar char="●"/>
              <a:defRPr sz="1400">
                <a:solidFill>
                  <a:schemeClr val="lt1"/>
                </a:solidFill>
              </a:defRPr>
            </a:lvl4pPr>
            <a:lvl5pPr indent="-317500" lvl="4" marL="2286000" algn="l">
              <a:lnSpc>
                <a:spcPct val="100000"/>
              </a:lnSpc>
              <a:spcBef>
                <a:spcPts val="0"/>
              </a:spcBef>
              <a:spcAft>
                <a:spcPts val="0"/>
              </a:spcAft>
              <a:buClr>
                <a:schemeClr val="lt1"/>
              </a:buClr>
              <a:buSzPts val="1400"/>
              <a:buChar char="○"/>
              <a:defRPr sz="1400">
                <a:solidFill>
                  <a:schemeClr val="lt1"/>
                </a:solidFill>
              </a:defRPr>
            </a:lvl5pPr>
            <a:lvl6pPr indent="-317500" lvl="5" marL="2743200" algn="l">
              <a:lnSpc>
                <a:spcPct val="100000"/>
              </a:lnSpc>
              <a:spcBef>
                <a:spcPts val="0"/>
              </a:spcBef>
              <a:spcAft>
                <a:spcPts val="0"/>
              </a:spcAft>
              <a:buClr>
                <a:schemeClr val="lt1"/>
              </a:buClr>
              <a:buSzPts val="1400"/>
              <a:buChar char="■"/>
              <a:defRPr>
                <a:solidFill>
                  <a:schemeClr val="lt1"/>
                </a:solidFill>
              </a:defRPr>
            </a:lvl6pPr>
            <a:lvl7pPr indent="-317500" lvl="6" marL="3200400" algn="l">
              <a:lnSpc>
                <a:spcPct val="100000"/>
              </a:lnSpc>
              <a:spcBef>
                <a:spcPts val="0"/>
              </a:spcBef>
              <a:spcAft>
                <a:spcPts val="0"/>
              </a:spcAft>
              <a:buClr>
                <a:schemeClr val="lt1"/>
              </a:buClr>
              <a:buSzPts val="1400"/>
              <a:buChar char="●"/>
              <a:defRPr sz="1400">
                <a:solidFill>
                  <a:schemeClr val="lt1"/>
                </a:solidFill>
              </a:defRPr>
            </a:lvl7pPr>
            <a:lvl8pPr indent="-317500" lvl="7" marL="3657600" algn="l">
              <a:lnSpc>
                <a:spcPct val="100000"/>
              </a:lnSpc>
              <a:spcBef>
                <a:spcPts val="0"/>
              </a:spcBef>
              <a:spcAft>
                <a:spcPts val="0"/>
              </a:spcAft>
              <a:buClr>
                <a:schemeClr val="lt1"/>
              </a:buClr>
              <a:buSzPts val="1400"/>
              <a:buChar char="○"/>
              <a:defRPr sz="1400">
                <a:solidFill>
                  <a:schemeClr val="lt1"/>
                </a:solidFill>
              </a:defRPr>
            </a:lvl8pPr>
            <a:lvl9pPr indent="-317500" lvl="8" marL="4114800" algn="l">
              <a:lnSpc>
                <a:spcPct val="100000"/>
              </a:lnSpc>
              <a:spcBef>
                <a:spcPts val="0"/>
              </a:spcBef>
              <a:spcAft>
                <a:spcPts val="0"/>
              </a:spcAft>
              <a:buClr>
                <a:schemeClr val="lt1"/>
              </a:buClr>
              <a:buSzPts val="1400"/>
              <a:buChar char="■"/>
              <a:defRPr sz="1400">
                <a:solidFill>
                  <a:schemeClr val="lt1"/>
                </a:solidFill>
              </a:defRPr>
            </a:lvl9pPr>
          </a:lstStyle>
          <a:p/>
        </p:txBody>
      </p:sp>
      <p:sp>
        <p:nvSpPr>
          <p:cNvPr id="1524" name="Google Shape;1524;g31245d681e9_0_2969"/>
          <p:cNvSpPr txBox="1"/>
          <p:nvPr>
            <p:ph idx="2" type="body"/>
          </p:nvPr>
        </p:nvSpPr>
        <p:spPr>
          <a:xfrm>
            <a:off x="540300" y="3689225"/>
            <a:ext cx="2809800" cy="284400"/>
          </a:xfrm>
          <a:prstGeom prst="rect">
            <a:avLst/>
          </a:prstGeom>
          <a:noFill/>
          <a:ln>
            <a:noFill/>
          </a:ln>
        </p:spPr>
        <p:txBody>
          <a:bodyPr anchorCtr="0" anchor="t" bIns="0" lIns="0" spcFirstLastPara="1" rIns="0" wrap="square" tIns="0">
            <a:noAutofit/>
          </a:bodyPr>
          <a:lstStyle>
            <a:lvl1pPr indent="-304800" lvl="0" marL="457200" algn="l">
              <a:lnSpc>
                <a:spcPct val="100000"/>
              </a:lnSpc>
              <a:spcBef>
                <a:spcPts val="0"/>
              </a:spcBef>
              <a:spcAft>
                <a:spcPts val="0"/>
              </a:spcAft>
              <a:buClr>
                <a:srgbClr val="71BE00"/>
              </a:buClr>
              <a:buSzPts val="1200"/>
              <a:buChar char="●"/>
              <a:defRPr sz="1200">
                <a:solidFill>
                  <a:srgbClr val="71BE00"/>
                </a:solidFill>
              </a:defRPr>
            </a:lvl1pPr>
            <a:lvl2pPr indent="-304800" lvl="1" marL="914400" algn="l">
              <a:lnSpc>
                <a:spcPct val="100000"/>
              </a:lnSpc>
              <a:spcBef>
                <a:spcPts val="0"/>
              </a:spcBef>
              <a:spcAft>
                <a:spcPts val="0"/>
              </a:spcAft>
              <a:buClr>
                <a:srgbClr val="71BE00"/>
              </a:buClr>
              <a:buSzPts val="1200"/>
              <a:buChar char="○"/>
              <a:defRPr sz="1200">
                <a:solidFill>
                  <a:srgbClr val="71BE00"/>
                </a:solidFill>
              </a:defRPr>
            </a:lvl2pPr>
            <a:lvl3pPr indent="-304800" lvl="2" marL="1371600" algn="l">
              <a:lnSpc>
                <a:spcPct val="100000"/>
              </a:lnSpc>
              <a:spcBef>
                <a:spcPts val="0"/>
              </a:spcBef>
              <a:spcAft>
                <a:spcPts val="0"/>
              </a:spcAft>
              <a:buClr>
                <a:srgbClr val="71BE00"/>
              </a:buClr>
              <a:buSzPts val="1200"/>
              <a:buChar char="■"/>
              <a:defRPr>
                <a:solidFill>
                  <a:srgbClr val="71BE00"/>
                </a:solidFill>
              </a:defRPr>
            </a:lvl3pPr>
            <a:lvl4pPr indent="-304800" lvl="3" marL="1828800" algn="l">
              <a:lnSpc>
                <a:spcPct val="100000"/>
              </a:lnSpc>
              <a:spcBef>
                <a:spcPts val="0"/>
              </a:spcBef>
              <a:spcAft>
                <a:spcPts val="0"/>
              </a:spcAft>
              <a:buClr>
                <a:srgbClr val="71BE00"/>
              </a:buClr>
              <a:buSzPts val="1200"/>
              <a:buChar char="●"/>
              <a:defRPr sz="1200">
                <a:solidFill>
                  <a:srgbClr val="71BE00"/>
                </a:solidFill>
              </a:defRPr>
            </a:lvl4pPr>
            <a:lvl5pPr indent="-304800" lvl="4" marL="2286000" algn="l">
              <a:lnSpc>
                <a:spcPct val="100000"/>
              </a:lnSpc>
              <a:spcBef>
                <a:spcPts val="0"/>
              </a:spcBef>
              <a:spcAft>
                <a:spcPts val="0"/>
              </a:spcAft>
              <a:buClr>
                <a:srgbClr val="71BE00"/>
              </a:buClr>
              <a:buSzPts val="1200"/>
              <a:buChar char="○"/>
              <a:defRPr sz="1200">
                <a:solidFill>
                  <a:srgbClr val="71BE00"/>
                </a:solidFill>
              </a:defRPr>
            </a:lvl5pPr>
            <a:lvl6pPr indent="-304800" lvl="5" marL="2743200" algn="l">
              <a:lnSpc>
                <a:spcPct val="100000"/>
              </a:lnSpc>
              <a:spcBef>
                <a:spcPts val="0"/>
              </a:spcBef>
              <a:spcAft>
                <a:spcPts val="0"/>
              </a:spcAft>
              <a:buClr>
                <a:srgbClr val="71BE00"/>
              </a:buClr>
              <a:buSzPts val="1200"/>
              <a:buChar char="■"/>
              <a:defRPr sz="1200">
                <a:solidFill>
                  <a:srgbClr val="71BE00"/>
                </a:solidFill>
              </a:defRPr>
            </a:lvl6pPr>
            <a:lvl7pPr indent="-304800" lvl="6" marL="3200400" algn="l">
              <a:lnSpc>
                <a:spcPct val="100000"/>
              </a:lnSpc>
              <a:spcBef>
                <a:spcPts val="0"/>
              </a:spcBef>
              <a:spcAft>
                <a:spcPts val="0"/>
              </a:spcAft>
              <a:buClr>
                <a:srgbClr val="71BE00"/>
              </a:buClr>
              <a:buSzPts val="1200"/>
              <a:buChar char="●"/>
              <a:defRPr>
                <a:solidFill>
                  <a:srgbClr val="71BE00"/>
                </a:solidFill>
              </a:defRPr>
            </a:lvl7pPr>
            <a:lvl8pPr indent="-304800" lvl="7" marL="3657600" algn="l">
              <a:lnSpc>
                <a:spcPct val="100000"/>
              </a:lnSpc>
              <a:spcBef>
                <a:spcPts val="0"/>
              </a:spcBef>
              <a:spcAft>
                <a:spcPts val="0"/>
              </a:spcAft>
              <a:buClr>
                <a:srgbClr val="71BE00"/>
              </a:buClr>
              <a:buSzPts val="1200"/>
              <a:buChar char="○"/>
              <a:defRPr sz="1200">
                <a:solidFill>
                  <a:srgbClr val="71BE00"/>
                </a:solidFill>
              </a:defRPr>
            </a:lvl8pPr>
            <a:lvl9pPr indent="-304800" lvl="8" marL="4114800" algn="l">
              <a:lnSpc>
                <a:spcPct val="100000"/>
              </a:lnSpc>
              <a:spcBef>
                <a:spcPts val="0"/>
              </a:spcBef>
              <a:spcAft>
                <a:spcPts val="0"/>
              </a:spcAft>
              <a:buClr>
                <a:srgbClr val="71BE00"/>
              </a:buClr>
              <a:buSzPts val="1200"/>
              <a:buChar char="■"/>
              <a:defRPr sz="1200">
                <a:solidFill>
                  <a:srgbClr val="71BE00"/>
                </a:solidFill>
              </a:defRPr>
            </a:lvl9pPr>
          </a:lstStyle>
          <a:p/>
        </p:txBody>
      </p:sp>
      <p:sp>
        <p:nvSpPr>
          <p:cNvPr id="1525" name="Google Shape;1525;g31245d681e9_0_2969"/>
          <p:cNvSpPr txBox="1"/>
          <p:nvPr>
            <p:ph idx="3" type="body"/>
          </p:nvPr>
        </p:nvSpPr>
        <p:spPr>
          <a:xfrm>
            <a:off x="540300" y="3994025"/>
            <a:ext cx="2809800" cy="284400"/>
          </a:xfrm>
          <a:prstGeom prst="rect">
            <a:avLst/>
          </a:prstGeom>
          <a:noFill/>
          <a:ln>
            <a:noFill/>
          </a:ln>
        </p:spPr>
        <p:txBody>
          <a:bodyPr anchorCtr="0" anchor="t" bIns="0" lIns="0" spcFirstLastPara="1" rIns="0" wrap="square" tIns="0">
            <a:noAutofit/>
          </a:bodyPr>
          <a:lstStyle>
            <a:lvl1pPr indent="-292100" lvl="0" marL="457200" algn="l">
              <a:lnSpc>
                <a:spcPct val="100000"/>
              </a:lnSpc>
              <a:spcBef>
                <a:spcPts val="0"/>
              </a:spcBef>
              <a:spcAft>
                <a:spcPts val="0"/>
              </a:spcAft>
              <a:buClr>
                <a:srgbClr val="71BE00"/>
              </a:buClr>
              <a:buSzPts val="1000"/>
              <a:buChar char="●"/>
              <a:defRPr sz="1000">
                <a:solidFill>
                  <a:srgbClr val="71BE00"/>
                </a:solidFill>
              </a:defRPr>
            </a:lvl1pPr>
            <a:lvl2pPr indent="-292100" lvl="1" marL="914400" algn="l">
              <a:lnSpc>
                <a:spcPct val="100000"/>
              </a:lnSpc>
              <a:spcBef>
                <a:spcPts val="0"/>
              </a:spcBef>
              <a:spcAft>
                <a:spcPts val="0"/>
              </a:spcAft>
              <a:buClr>
                <a:srgbClr val="71BE00"/>
              </a:buClr>
              <a:buSzPts val="1000"/>
              <a:buChar char="○"/>
              <a:defRPr sz="1000">
                <a:solidFill>
                  <a:srgbClr val="71BE00"/>
                </a:solidFill>
              </a:defRPr>
            </a:lvl2pPr>
            <a:lvl3pPr indent="-292100" lvl="2" marL="1371600" algn="l">
              <a:lnSpc>
                <a:spcPct val="100000"/>
              </a:lnSpc>
              <a:spcBef>
                <a:spcPts val="0"/>
              </a:spcBef>
              <a:spcAft>
                <a:spcPts val="0"/>
              </a:spcAft>
              <a:buClr>
                <a:srgbClr val="71BE00"/>
              </a:buClr>
              <a:buSzPts val="1000"/>
              <a:buChar char="■"/>
              <a:defRPr sz="1000">
                <a:solidFill>
                  <a:srgbClr val="71BE00"/>
                </a:solidFill>
              </a:defRPr>
            </a:lvl3pPr>
            <a:lvl4pPr indent="-292100" lvl="3" marL="1828800" algn="l">
              <a:lnSpc>
                <a:spcPct val="100000"/>
              </a:lnSpc>
              <a:spcBef>
                <a:spcPts val="0"/>
              </a:spcBef>
              <a:spcAft>
                <a:spcPts val="0"/>
              </a:spcAft>
              <a:buClr>
                <a:srgbClr val="71BE00"/>
              </a:buClr>
              <a:buSzPts val="1000"/>
              <a:buChar char="●"/>
              <a:defRPr sz="1000">
                <a:solidFill>
                  <a:srgbClr val="71BE00"/>
                </a:solidFill>
              </a:defRPr>
            </a:lvl4pPr>
            <a:lvl5pPr indent="-292100" lvl="4" marL="2286000" algn="l">
              <a:lnSpc>
                <a:spcPct val="100000"/>
              </a:lnSpc>
              <a:spcBef>
                <a:spcPts val="0"/>
              </a:spcBef>
              <a:spcAft>
                <a:spcPts val="0"/>
              </a:spcAft>
              <a:buClr>
                <a:srgbClr val="71BE00"/>
              </a:buClr>
              <a:buSzPts val="1000"/>
              <a:buChar char="○"/>
              <a:defRPr sz="1000">
                <a:solidFill>
                  <a:srgbClr val="71BE00"/>
                </a:solidFill>
              </a:defRPr>
            </a:lvl5pPr>
            <a:lvl6pPr indent="-292100" lvl="5" marL="2743200" algn="l">
              <a:lnSpc>
                <a:spcPct val="100000"/>
              </a:lnSpc>
              <a:spcBef>
                <a:spcPts val="0"/>
              </a:spcBef>
              <a:spcAft>
                <a:spcPts val="0"/>
              </a:spcAft>
              <a:buClr>
                <a:srgbClr val="71BE00"/>
              </a:buClr>
              <a:buSzPts val="1000"/>
              <a:buChar char="■"/>
              <a:defRPr sz="1000">
                <a:solidFill>
                  <a:srgbClr val="71BE00"/>
                </a:solidFill>
              </a:defRPr>
            </a:lvl6pPr>
            <a:lvl7pPr indent="-292100" lvl="6" marL="3200400" algn="l">
              <a:lnSpc>
                <a:spcPct val="100000"/>
              </a:lnSpc>
              <a:spcBef>
                <a:spcPts val="0"/>
              </a:spcBef>
              <a:spcAft>
                <a:spcPts val="0"/>
              </a:spcAft>
              <a:buClr>
                <a:srgbClr val="71BE00"/>
              </a:buClr>
              <a:buSzPts val="1000"/>
              <a:buChar char="●"/>
              <a:defRPr sz="1000">
                <a:solidFill>
                  <a:srgbClr val="71BE00"/>
                </a:solidFill>
              </a:defRPr>
            </a:lvl7pPr>
            <a:lvl8pPr indent="-292100" lvl="7" marL="3657600" algn="l">
              <a:lnSpc>
                <a:spcPct val="100000"/>
              </a:lnSpc>
              <a:spcBef>
                <a:spcPts val="0"/>
              </a:spcBef>
              <a:spcAft>
                <a:spcPts val="0"/>
              </a:spcAft>
              <a:buClr>
                <a:srgbClr val="71BE00"/>
              </a:buClr>
              <a:buSzPts val="1000"/>
              <a:buChar char="○"/>
              <a:defRPr>
                <a:solidFill>
                  <a:srgbClr val="71BE00"/>
                </a:solidFill>
              </a:defRPr>
            </a:lvl8pPr>
            <a:lvl9pPr indent="-292100" lvl="8" marL="4114800" algn="l">
              <a:lnSpc>
                <a:spcPct val="100000"/>
              </a:lnSpc>
              <a:spcBef>
                <a:spcPts val="0"/>
              </a:spcBef>
              <a:spcAft>
                <a:spcPts val="0"/>
              </a:spcAft>
              <a:buClr>
                <a:srgbClr val="71BE00"/>
              </a:buClr>
              <a:buSzPts val="1000"/>
              <a:buChar char="■"/>
              <a:defRPr sz="1000">
                <a:solidFill>
                  <a:srgbClr val="71BE00"/>
                </a:solidFill>
              </a:defRPr>
            </a:lvl9pPr>
          </a:lstStyle>
          <a:p/>
        </p:txBody>
      </p:sp>
      <p:sp>
        <p:nvSpPr>
          <p:cNvPr id="1526" name="Google Shape;1526;g31245d681e9_0_2969"/>
          <p:cNvSpPr txBox="1"/>
          <p:nvPr>
            <p:ph idx="4" type="body"/>
          </p:nvPr>
        </p:nvSpPr>
        <p:spPr>
          <a:xfrm>
            <a:off x="540300" y="4298825"/>
            <a:ext cx="2809800" cy="284400"/>
          </a:xfrm>
          <a:prstGeom prst="rect">
            <a:avLst/>
          </a:prstGeom>
          <a:noFill/>
          <a:ln>
            <a:noFill/>
          </a:ln>
        </p:spPr>
        <p:txBody>
          <a:bodyPr anchorCtr="0" anchor="t" bIns="0" lIns="0" spcFirstLastPara="1" rIns="0" wrap="square" tIns="0">
            <a:noAutofit/>
          </a:bodyPr>
          <a:lstStyle>
            <a:lvl1pPr indent="-292100" lvl="0" marL="457200" algn="l">
              <a:lnSpc>
                <a:spcPct val="100000"/>
              </a:lnSpc>
              <a:spcBef>
                <a:spcPts val="0"/>
              </a:spcBef>
              <a:spcAft>
                <a:spcPts val="0"/>
              </a:spcAft>
              <a:buClr>
                <a:srgbClr val="71BE00"/>
              </a:buClr>
              <a:buSzPts val="1000"/>
              <a:buChar char="●"/>
              <a:defRPr sz="1000">
                <a:solidFill>
                  <a:srgbClr val="71BE00"/>
                </a:solidFill>
              </a:defRPr>
            </a:lvl1pPr>
            <a:lvl2pPr indent="-292100" lvl="1" marL="914400" algn="l">
              <a:lnSpc>
                <a:spcPct val="100000"/>
              </a:lnSpc>
              <a:spcBef>
                <a:spcPts val="0"/>
              </a:spcBef>
              <a:spcAft>
                <a:spcPts val="0"/>
              </a:spcAft>
              <a:buClr>
                <a:srgbClr val="71BE00"/>
              </a:buClr>
              <a:buSzPts val="1000"/>
              <a:buChar char="○"/>
              <a:defRPr sz="1000">
                <a:solidFill>
                  <a:srgbClr val="71BE00"/>
                </a:solidFill>
              </a:defRPr>
            </a:lvl2pPr>
            <a:lvl3pPr indent="-292100" lvl="2" marL="1371600" algn="l">
              <a:lnSpc>
                <a:spcPct val="100000"/>
              </a:lnSpc>
              <a:spcBef>
                <a:spcPts val="0"/>
              </a:spcBef>
              <a:spcAft>
                <a:spcPts val="0"/>
              </a:spcAft>
              <a:buClr>
                <a:srgbClr val="71BE00"/>
              </a:buClr>
              <a:buSzPts val="1000"/>
              <a:buChar char="■"/>
              <a:defRPr sz="1000">
                <a:solidFill>
                  <a:srgbClr val="71BE00"/>
                </a:solidFill>
              </a:defRPr>
            </a:lvl3pPr>
            <a:lvl4pPr indent="-292100" lvl="3" marL="1828800" algn="l">
              <a:lnSpc>
                <a:spcPct val="100000"/>
              </a:lnSpc>
              <a:spcBef>
                <a:spcPts val="0"/>
              </a:spcBef>
              <a:spcAft>
                <a:spcPts val="0"/>
              </a:spcAft>
              <a:buClr>
                <a:srgbClr val="71BE00"/>
              </a:buClr>
              <a:buSzPts val="1000"/>
              <a:buChar char="●"/>
              <a:defRPr sz="1000">
                <a:solidFill>
                  <a:srgbClr val="71BE00"/>
                </a:solidFill>
              </a:defRPr>
            </a:lvl4pPr>
            <a:lvl5pPr indent="-292100" lvl="4" marL="2286000" algn="l">
              <a:lnSpc>
                <a:spcPct val="100000"/>
              </a:lnSpc>
              <a:spcBef>
                <a:spcPts val="0"/>
              </a:spcBef>
              <a:spcAft>
                <a:spcPts val="0"/>
              </a:spcAft>
              <a:buClr>
                <a:srgbClr val="71BE00"/>
              </a:buClr>
              <a:buSzPts val="1000"/>
              <a:buChar char="○"/>
              <a:defRPr sz="1000">
                <a:solidFill>
                  <a:srgbClr val="71BE00"/>
                </a:solidFill>
              </a:defRPr>
            </a:lvl5pPr>
            <a:lvl6pPr indent="-292100" lvl="5" marL="2743200" algn="l">
              <a:lnSpc>
                <a:spcPct val="100000"/>
              </a:lnSpc>
              <a:spcBef>
                <a:spcPts val="0"/>
              </a:spcBef>
              <a:spcAft>
                <a:spcPts val="0"/>
              </a:spcAft>
              <a:buClr>
                <a:srgbClr val="71BE00"/>
              </a:buClr>
              <a:buSzPts val="1000"/>
              <a:buChar char="■"/>
              <a:defRPr sz="1000">
                <a:solidFill>
                  <a:srgbClr val="71BE00"/>
                </a:solidFill>
              </a:defRPr>
            </a:lvl6pPr>
            <a:lvl7pPr indent="-292100" lvl="6" marL="3200400" algn="l">
              <a:lnSpc>
                <a:spcPct val="100000"/>
              </a:lnSpc>
              <a:spcBef>
                <a:spcPts val="0"/>
              </a:spcBef>
              <a:spcAft>
                <a:spcPts val="0"/>
              </a:spcAft>
              <a:buClr>
                <a:srgbClr val="71BE00"/>
              </a:buClr>
              <a:buSzPts val="1000"/>
              <a:buChar char="●"/>
              <a:defRPr sz="1000">
                <a:solidFill>
                  <a:srgbClr val="71BE00"/>
                </a:solidFill>
              </a:defRPr>
            </a:lvl7pPr>
            <a:lvl8pPr indent="-292100" lvl="7" marL="3657600" algn="l">
              <a:lnSpc>
                <a:spcPct val="100000"/>
              </a:lnSpc>
              <a:spcBef>
                <a:spcPts val="0"/>
              </a:spcBef>
              <a:spcAft>
                <a:spcPts val="0"/>
              </a:spcAft>
              <a:buClr>
                <a:srgbClr val="71BE00"/>
              </a:buClr>
              <a:buSzPts val="1000"/>
              <a:buChar char="○"/>
              <a:defRPr>
                <a:solidFill>
                  <a:srgbClr val="71BE00"/>
                </a:solidFill>
              </a:defRPr>
            </a:lvl8pPr>
            <a:lvl9pPr indent="-292100" lvl="8" marL="4114800" algn="l">
              <a:lnSpc>
                <a:spcPct val="100000"/>
              </a:lnSpc>
              <a:spcBef>
                <a:spcPts val="0"/>
              </a:spcBef>
              <a:spcAft>
                <a:spcPts val="0"/>
              </a:spcAft>
              <a:buClr>
                <a:srgbClr val="71BE00"/>
              </a:buClr>
              <a:buSzPts val="1000"/>
              <a:buChar char="■"/>
              <a:defRPr sz="1000">
                <a:solidFill>
                  <a:srgbClr val="71BE00"/>
                </a:solidFill>
              </a:defRPr>
            </a:lvl9pPr>
          </a:lstStyle>
          <a:p/>
        </p:txBody>
      </p:sp>
      <p:sp>
        <p:nvSpPr>
          <p:cNvPr id="1527" name="Google Shape;1527;g31245d681e9_0_2969"/>
          <p:cNvSpPr txBox="1"/>
          <p:nvPr>
            <p:ph idx="5" type="body"/>
          </p:nvPr>
        </p:nvSpPr>
        <p:spPr>
          <a:xfrm>
            <a:off x="5721900" y="3994025"/>
            <a:ext cx="2809800" cy="284400"/>
          </a:xfrm>
          <a:prstGeom prst="rect">
            <a:avLst/>
          </a:prstGeom>
          <a:noFill/>
          <a:ln>
            <a:noFill/>
          </a:ln>
        </p:spPr>
        <p:txBody>
          <a:bodyPr anchorCtr="0" anchor="t" bIns="0" lIns="0" spcFirstLastPara="1" rIns="0" wrap="square" tIns="0">
            <a:noAutofit/>
          </a:bodyPr>
          <a:lstStyle>
            <a:lvl1pPr indent="-292100" lvl="0" marL="457200" algn="l">
              <a:lnSpc>
                <a:spcPct val="100000"/>
              </a:lnSpc>
              <a:spcBef>
                <a:spcPts val="0"/>
              </a:spcBef>
              <a:spcAft>
                <a:spcPts val="0"/>
              </a:spcAft>
              <a:buClr>
                <a:srgbClr val="71BE00"/>
              </a:buClr>
              <a:buSzPts val="1000"/>
              <a:buChar char="●"/>
              <a:defRPr sz="1000">
                <a:solidFill>
                  <a:srgbClr val="71BE00"/>
                </a:solidFill>
              </a:defRPr>
            </a:lvl1pPr>
            <a:lvl2pPr indent="-292100" lvl="1" marL="914400" algn="l">
              <a:lnSpc>
                <a:spcPct val="100000"/>
              </a:lnSpc>
              <a:spcBef>
                <a:spcPts val="0"/>
              </a:spcBef>
              <a:spcAft>
                <a:spcPts val="0"/>
              </a:spcAft>
              <a:buClr>
                <a:srgbClr val="71BE00"/>
              </a:buClr>
              <a:buSzPts val="1000"/>
              <a:buChar char="○"/>
              <a:defRPr sz="1000">
                <a:solidFill>
                  <a:srgbClr val="71BE00"/>
                </a:solidFill>
              </a:defRPr>
            </a:lvl2pPr>
            <a:lvl3pPr indent="-292100" lvl="2" marL="1371600" algn="l">
              <a:lnSpc>
                <a:spcPct val="100000"/>
              </a:lnSpc>
              <a:spcBef>
                <a:spcPts val="0"/>
              </a:spcBef>
              <a:spcAft>
                <a:spcPts val="0"/>
              </a:spcAft>
              <a:buClr>
                <a:srgbClr val="71BE00"/>
              </a:buClr>
              <a:buSzPts val="1000"/>
              <a:buChar char="■"/>
              <a:defRPr sz="1000">
                <a:solidFill>
                  <a:srgbClr val="71BE00"/>
                </a:solidFill>
              </a:defRPr>
            </a:lvl3pPr>
            <a:lvl4pPr indent="-292100" lvl="3" marL="1828800" algn="l">
              <a:lnSpc>
                <a:spcPct val="100000"/>
              </a:lnSpc>
              <a:spcBef>
                <a:spcPts val="0"/>
              </a:spcBef>
              <a:spcAft>
                <a:spcPts val="0"/>
              </a:spcAft>
              <a:buClr>
                <a:srgbClr val="71BE00"/>
              </a:buClr>
              <a:buSzPts val="1000"/>
              <a:buChar char="●"/>
              <a:defRPr sz="1000">
                <a:solidFill>
                  <a:srgbClr val="71BE00"/>
                </a:solidFill>
              </a:defRPr>
            </a:lvl4pPr>
            <a:lvl5pPr indent="-292100" lvl="4" marL="2286000" algn="l">
              <a:lnSpc>
                <a:spcPct val="100000"/>
              </a:lnSpc>
              <a:spcBef>
                <a:spcPts val="0"/>
              </a:spcBef>
              <a:spcAft>
                <a:spcPts val="0"/>
              </a:spcAft>
              <a:buClr>
                <a:srgbClr val="71BE00"/>
              </a:buClr>
              <a:buSzPts val="1000"/>
              <a:buChar char="○"/>
              <a:defRPr sz="1000">
                <a:solidFill>
                  <a:srgbClr val="71BE00"/>
                </a:solidFill>
              </a:defRPr>
            </a:lvl5pPr>
            <a:lvl6pPr indent="-292100" lvl="5" marL="2743200" algn="l">
              <a:lnSpc>
                <a:spcPct val="100000"/>
              </a:lnSpc>
              <a:spcBef>
                <a:spcPts val="0"/>
              </a:spcBef>
              <a:spcAft>
                <a:spcPts val="0"/>
              </a:spcAft>
              <a:buClr>
                <a:srgbClr val="71BE00"/>
              </a:buClr>
              <a:buSzPts val="1000"/>
              <a:buChar char="■"/>
              <a:defRPr sz="1000">
                <a:solidFill>
                  <a:srgbClr val="71BE00"/>
                </a:solidFill>
              </a:defRPr>
            </a:lvl6pPr>
            <a:lvl7pPr indent="-292100" lvl="6" marL="3200400" algn="l">
              <a:lnSpc>
                <a:spcPct val="100000"/>
              </a:lnSpc>
              <a:spcBef>
                <a:spcPts val="0"/>
              </a:spcBef>
              <a:spcAft>
                <a:spcPts val="0"/>
              </a:spcAft>
              <a:buClr>
                <a:srgbClr val="71BE00"/>
              </a:buClr>
              <a:buSzPts val="1000"/>
              <a:buChar char="●"/>
              <a:defRPr sz="1000">
                <a:solidFill>
                  <a:srgbClr val="71BE00"/>
                </a:solidFill>
              </a:defRPr>
            </a:lvl7pPr>
            <a:lvl8pPr indent="-292100" lvl="7" marL="3657600" algn="l">
              <a:lnSpc>
                <a:spcPct val="100000"/>
              </a:lnSpc>
              <a:spcBef>
                <a:spcPts val="0"/>
              </a:spcBef>
              <a:spcAft>
                <a:spcPts val="0"/>
              </a:spcAft>
              <a:buClr>
                <a:srgbClr val="71BE00"/>
              </a:buClr>
              <a:buSzPts val="1000"/>
              <a:buChar char="○"/>
              <a:defRPr>
                <a:solidFill>
                  <a:srgbClr val="71BE00"/>
                </a:solidFill>
              </a:defRPr>
            </a:lvl8pPr>
            <a:lvl9pPr indent="-292100" lvl="8" marL="4114800" algn="l">
              <a:lnSpc>
                <a:spcPct val="100000"/>
              </a:lnSpc>
              <a:spcBef>
                <a:spcPts val="0"/>
              </a:spcBef>
              <a:spcAft>
                <a:spcPts val="0"/>
              </a:spcAft>
              <a:buClr>
                <a:srgbClr val="71BE00"/>
              </a:buClr>
              <a:buSzPts val="1000"/>
              <a:buChar char="■"/>
              <a:defRPr sz="1000">
                <a:solidFill>
                  <a:srgbClr val="71BE00"/>
                </a:solidFill>
              </a:defRPr>
            </a:lvl9pPr>
          </a:lstStyle>
          <a:p/>
        </p:txBody>
      </p:sp>
      <p:sp>
        <p:nvSpPr>
          <p:cNvPr id="1528" name="Google Shape;1528;g31245d681e9_0_2969"/>
          <p:cNvSpPr txBox="1"/>
          <p:nvPr>
            <p:ph idx="6" type="body"/>
          </p:nvPr>
        </p:nvSpPr>
        <p:spPr>
          <a:xfrm>
            <a:off x="5721900" y="4298825"/>
            <a:ext cx="2809800" cy="284400"/>
          </a:xfrm>
          <a:prstGeom prst="rect">
            <a:avLst/>
          </a:prstGeom>
          <a:noFill/>
          <a:ln>
            <a:noFill/>
          </a:ln>
        </p:spPr>
        <p:txBody>
          <a:bodyPr anchorCtr="0" anchor="t" bIns="0" lIns="0" spcFirstLastPara="1" rIns="0" wrap="square" tIns="0">
            <a:noAutofit/>
          </a:bodyPr>
          <a:lstStyle>
            <a:lvl1pPr indent="-292100" lvl="0" marL="457200" algn="l">
              <a:lnSpc>
                <a:spcPct val="100000"/>
              </a:lnSpc>
              <a:spcBef>
                <a:spcPts val="0"/>
              </a:spcBef>
              <a:spcAft>
                <a:spcPts val="0"/>
              </a:spcAft>
              <a:buClr>
                <a:srgbClr val="71BE00"/>
              </a:buClr>
              <a:buSzPts val="1000"/>
              <a:buChar char="●"/>
              <a:defRPr sz="1000">
                <a:solidFill>
                  <a:srgbClr val="71BE00"/>
                </a:solidFill>
              </a:defRPr>
            </a:lvl1pPr>
            <a:lvl2pPr indent="-292100" lvl="1" marL="914400" algn="l">
              <a:lnSpc>
                <a:spcPct val="100000"/>
              </a:lnSpc>
              <a:spcBef>
                <a:spcPts val="0"/>
              </a:spcBef>
              <a:spcAft>
                <a:spcPts val="0"/>
              </a:spcAft>
              <a:buClr>
                <a:srgbClr val="71BE00"/>
              </a:buClr>
              <a:buSzPts val="1000"/>
              <a:buChar char="○"/>
              <a:defRPr sz="1000">
                <a:solidFill>
                  <a:srgbClr val="71BE00"/>
                </a:solidFill>
              </a:defRPr>
            </a:lvl2pPr>
            <a:lvl3pPr indent="-292100" lvl="2" marL="1371600" algn="l">
              <a:lnSpc>
                <a:spcPct val="100000"/>
              </a:lnSpc>
              <a:spcBef>
                <a:spcPts val="0"/>
              </a:spcBef>
              <a:spcAft>
                <a:spcPts val="0"/>
              </a:spcAft>
              <a:buClr>
                <a:srgbClr val="71BE00"/>
              </a:buClr>
              <a:buSzPts val="1000"/>
              <a:buChar char="■"/>
              <a:defRPr sz="1000">
                <a:solidFill>
                  <a:srgbClr val="71BE00"/>
                </a:solidFill>
              </a:defRPr>
            </a:lvl3pPr>
            <a:lvl4pPr indent="-292100" lvl="3" marL="1828800" algn="l">
              <a:lnSpc>
                <a:spcPct val="100000"/>
              </a:lnSpc>
              <a:spcBef>
                <a:spcPts val="0"/>
              </a:spcBef>
              <a:spcAft>
                <a:spcPts val="0"/>
              </a:spcAft>
              <a:buClr>
                <a:srgbClr val="71BE00"/>
              </a:buClr>
              <a:buSzPts val="1000"/>
              <a:buChar char="●"/>
              <a:defRPr sz="1000">
                <a:solidFill>
                  <a:srgbClr val="71BE00"/>
                </a:solidFill>
              </a:defRPr>
            </a:lvl4pPr>
            <a:lvl5pPr indent="-292100" lvl="4" marL="2286000" algn="l">
              <a:lnSpc>
                <a:spcPct val="100000"/>
              </a:lnSpc>
              <a:spcBef>
                <a:spcPts val="0"/>
              </a:spcBef>
              <a:spcAft>
                <a:spcPts val="0"/>
              </a:spcAft>
              <a:buClr>
                <a:srgbClr val="71BE00"/>
              </a:buClr>
              <a:buSzPts val="1000"/>
              <a:buChar char="○"/>
              <a:defRPr sz="1000">
                <a:solidFill>
                  <a:srgbClr val="71BE00"/>
                </a:solidFill>
              </a:defRPr>
            </a:lvl5pPr>
            <a:lvl6pPr indent="-292100" lvl="5" marL="2743200" algn="l">
              <a:lnSpc>
                <a:spcPct val="100000"/>
              </a:lnSpc>
              <a:spcBef>
                <a:spcPts val="0"/>
              </a:spcBef>
              <a:spcAft>
                <a:spcPts val="0"/>
              </a:spcAft>
              <a:buClr>
                <a:srgbClr val="71BE00"/>
              </a:buClr>
              <a:buSzPts val="1000"/>
              <a:buChar char="■"/>
              <a:defRPr sz="1000">
                <a:solidFill>
                  <a:srgbClr val="71BE00"/>
                </a:solidFill>
              </a:defRPr>
            </a:lvl6pPr>
            <a:lvl7pPr indent="-292100" lvl="6" marL="3200400" algn="l">
              <a:lnSpc>
                <a:spcPct val="100000"/>
              </a:lnSpc>
              <a:spcBef>
                <a:spcPts val="0"/>
              </a:spcBef>
              <a:spcAft>
                <a:spcPts val="0"/>
              </a:spcAft>
              <a:buClr>
                <a:srgbClr val="71BE00"/>
              </a:buClr>
              <a:buSzPts val="1000"/>
              <a:buChar char="●"/>
              <a:defRPr sz="1000">
                <a:solidFill>
                  <a:srgbClr val="71BE00"/>
                </a:solidFill>
              </a:defRPr>
            </a:lvl7pPr>
            <a:lvl8pPr indent="-292100" lvl="7" marL="3657600" algn="l">
              <a:lnSpc>
                <a:spcPct val="100000"/>
              </a:lnSpc>
              <a:spcBef>
                <a:spcPts val="0"/>
              </a:spcBef>
              <a:spcAft>
                <a:spcPts val="0"/>
              </a:spcAft>
              <a:buClr>
                <a:srgbClr val="71BE00"/>
              </a:buClr>
              <a:buSzPts val="1000"/>
              <a:buChar char="○"/>
              <a:defRPr>
                <a:solidFill>
                  <a:srgbClr val="71BE00"/>
                </a:solidFill>
              </a:defRPr>
            </a:lvl8pPr>
            <a:lvl9pPr indent="-292100" lvl="8" marL="4114800" algn="l">
              <a:lnSpc>
                <a:spcPct val="100000"/>
              </a:lnSpc>
              <a:spcBef>
                <a:spcPts val="0"/>
              </a:spcBef>
              <a:spcAft>
                <a:spcPts val="0"/>
              </a:spcAft>
              <a:buClr>
                <a:srgbClr val="71BE00"/>
              </a:buClr>
              <a:buSzPts val="1000"/>
              <a:buChar char="■"/>
              <a:defRPr sz="1000">
                <a:solidFill>
                  <a:srgbClr val="71BE00"/>
                </a:solidFill>
              </a:defRPr>
            </a:lvl9pPr>
          </a:lstStyle>
          <a:p/>
        </p:txBody>
      </p:sp>
    </p:spTree>
  </p:cSld>
  <p:clrMapOvr>
    <a:masterClrMapping/>
  </p:clrMapOvr>
</p:sldLayout>
</file>

<file path=ppt/slideLayouts/slideLayout1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Divider Layout no circle 1">
  <p:cSld name="CUSTOM_2_1_3_2_1">
    <p:bg>
      <p:bgPr>
        <a:solidFill>
          <a:schemeClr val="lt1"/>
        </a:solidFill>
      </p:bgPr>
    </p:bg>
    <p:spTree>
      <p:nvGrpSpPr>
        <p:cNvPr id="1529" name="Shape 1529"/>
        <p:cNvGrpSpPr/>
        <p:nvPr/>
      </p:nvGrpSpPr>
      <p:grpSpPr>
        <a:xfrm>
          <a:off x="0" y="0"/>
          <a:ext cx="0" cy="0"/>
          <a:chOff x="0" y="0"/>
          <a:chExt cx="0" cy="0"/>
        </a:xfrm>
      </p:grpSpPr>
      <p:sp>
        <p:nvSpPr>
          <p:cNvPr id="1530" name="Google Shape;1530;g31245d681e9_0_2985"/>
          <p:cNvSpPr txBox="1"/>
          <p:nvPr>
            <p:ph type="title"/>
          </p:nvPr>
        </p:nvSpPr>
        <p:spPr>
          <a:xfrm>
            <a:off x="464100" y="1925700"/>
            <a:ext cx="5182800" cy="1292100"/>
          </a:xfrm>
          <a:prstGeom prst="rect">
            <a:avLst/>
          </a:prstGeom>
          <a:noFill/>
          <a:ln>
            <a:noFill/>
          </a:ln>
        </p:spPr>
        <p:txBody>
          <a:bodyPr anchorCtr="0" anchor="ctr" bIns="0" lIns="0" spcFirstLastPara="1" rIns="0" wrap="square" tIns="0">
            <a:noAutofit/>
          </a:bodyPr>
          <a:lstStyle>
            <a:lvl1pPr lvl="0" algn="l">
              <a:lnSpc>
                <a:spcPct val="85000"/>
              </a:lnSpc>
              <a:spcBef>
                <a:spcPts val="0"/>
              </a:spcBef>
              <a:spcAft>
                <a:spcPts val="0"/>
              </a:spcAft>
              <a:buClr>
                <a:schemeClr val="accent1"/>
              </a:buClr>
              <a:buSzPts val="4800"/>
              <a:buNone/>
              <a:defRPr b="1" sz="4800">
                <a:solidFill>
                  <a:schemeClr val="accent1"/>
                </a:solidFill>
              </a:defRPr>
            </a:lvl1pPr>
            <a:lvl2pPr lvl="1" algn="l">
              <a:lnSpc>
                <a:spcPct val="85000"/>
              </a:lnSpc>
              <a:spcBef>
                <a:spcPts val="0"/>
              </a:spcBef>
              <a:spcAft>
                <a:spcPts val="0"/>
              </a:spcAft>
              <a:buClr>
                <a:schemeClr val="lt1"/>
              </a:buClr>
              <a:buSzPts val="4800"/>
              <a:buNone/>
              <a:defRPr b="1" sz="4800">
                <a:solidFill>
                  <a:schemeClr val="lt1"/>
                </a:solidFill>
              </a:defRPr>
            </a:lvl2pPr>
            <a:lvl3pPr lvl="2" algn="l">
              <a:lnSpc>
                <a:spcPct val="85000"/>
              </a:lnSpc>
              <a:spcBef>
                <a:spcPts val="0"/>
              </a:spcBef>
              <a:spcAft>
                <a:spcPts val="0"/>
              </a:spcAft>
              <a:buClr>
                <a:schemeClr val="lt1"/>
              </a:buClr>
              <a:buSzPts val="4800"/>
              <a:buNone/>
              <a:defRPr b="1" sz="4800">
                <a:solidFill>
                  <a:schemeClr val="lt1"/>
                </a:solidFill>
              </a:defRPr>
            </a:lvl3pPr>
            <a:lvl4pPr lvl="3" algn="l">
              <a:lnSpc>
                <a:spcPct val="85000"/>
              </a:lnSpc>
              <a:spcBef>
                <a:spcPts val="0"/>
              </a:spcBef>
              <a:spcAft>
                <a:spcPts val="0"/>
              </a:spcAft>
              <a:buClr>
                <a:schemeClr val="lt1"/>
              </a:buClr>
              <a:buSzPts val="4800"/>
              <a:buNone/>
              <a:defRPr b="1" sz="4800">
                <a:solidFill>
                  <a:schemeClr val="lt1"/>
                </a:solidFill>
              </a:defRPr>
            </a:lvl4pPr>
            <a:lvl5pPr lvl="4" algn="l">
              <a:lnSpc>
                <a:spcPct val="85000"/>
              </a:lnSpc>
              <a:spcBef>
                <a:spcPts val="0"/>
              </a:spcBef>
              <a:spcAft>
                <a:spcPts val="0"/>
              </a:spcAft>
              <a:buClr>
                <a:schemeClr val="lt1"/>
              </a:buClr>
              <a:buSzPts val="4800"/>
              <a:buNone/>
              <a:defRPr b="1" sz="4800">
                <a:solidFill>
                  <a:schemeClr val="lt1"/>
                </a:solidFill>
              </a:defRPr>
            </a:lvl5pPr>
            <a:lvl6pPr lvl="5" algn="l">
              <a:lnSpc>
                <a:spcPct val="85000"/>
              </a:lnSpc>
              <a:spcBef>
                <a:spcPts val="0"/>
              </a:spcBef>
              <a:spcAft>
                <a:spcPts val="0"/>
              </a:spcAft>
              <a:buClr>
                <a:schemeClr val="lt1"/>
              </a:buClr>
              <a:buSzPts val="4800"/>
              <a:buNone/>
              <a:defRPr b="1" sz="4800">
                <a:solidFill>
                  <a:schemeClr val="lt1"/>
                </a:solidFill>
              </a:defRPr>
            </a:lvl6pPr>
            <a:lvl7pPr lvl="6" algn="l">
              <a:lnSpc>
                <a:spcPct val="85000"/>
              </a:lnSpc>
              <a:spcBef>
                <a:spcPts val="0"/>
              </a:spcBef>
              <a:spcAft>
                <a:spcPts val="0"/>
              </a:spcAft>
              <a:buClr>
                <a:schemeClr val="lt1"/>
              </a:buClr>
              <a:buSzPts val="4800"/>
              <a:buNone/>
              <a:defRPr b="1" sz="4800">
                <a:solidFill>
                  <a:schemeClr val="lt1"/>
                </a:solidFill>
              </a:defRPr>
            </a:lvl7pPr>
            <a:lvl8pPr lvl="7" algn="l">
              <a:lnSpc>
                <a:spcPct val="85000"/>
              </a:lnSpc>
              <a:spcBef>
                <a:spcPts val="0"/>
              </a:spcBef>
              <a:spcAft>
                <a:spcPts val="0"/>
              </a:spcAft>
              <a:buClr>
                <a:schemeClr val="lt1"/>
              </a:buClr>
              <a:buSzPts val="4800"/>
              <a:buNone/>
              <a:defRPr b="1" sz="4800">
                <a:solidFill>
                  <a:schemeClr val="lt1"/>
                </a:solidFill>
              </a:defRPr>
            </a:lvl8pPr>
            <a:lvl9pPr lvl="8" algn="l">
              <a:lnSpc>
                <a:spcPct val="85000"/>
              </a:lnSpc>
              <a:spcBef>
                <a:spcPts val="0"/>
              </a:spcBef>
              <a:spcAft>
                <a:spcPts val="0"/>
              </a:spcAft>
              <a:buClr>
                <a:schemeClr val="lt1"/>
              </a:buClr>
              <a:buSzPts val="4800"/>
              <a:buNone/>
              <a:defRPr b="1" sz="4800">
                <a:solidFill>
                  <a:schemeClr val="lt1"/>
                </a:solidFill>
              </a:defRPr>
            </a:lvl9pPr>
          </a:lstStyle>
          <a:p/>
        </p:txBody>
      </p:sp>
      <p:sp>
        <p:nvSpPr>
          <p:cNvPr id="1531" name="Google Shape;1531;g31245d681e9_0_2985"/>
          <p:cNvSpPr txBox="1"/>
          <p:nvPr/>
        </p:nvSpPr>
        <p:spPr>
          <a:xfrm>
            <a:off x="540300" y="3290825"/>
            <a:ext cx="2809800" cy="3780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1532" name="Google Shape;1532;g31245d681e9_0_2985"/>
          <p:cNvSpPr txBox="1"/>
          <p:nvPr/>
        </p:nvSpPr>
        <p:spPr>
          <a:xfrm>
            <a:off x="540300" y="3689225"/>
            <a:ext cx="2809800" cy="2844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71BE00"/>
              </a:solidFill>
              <a:latin typeface="Arial"/>
              <a:ea typeface="Arial"/>
              <a:cs typeface="Arial"/>
              <a:sym typeface="Arial"/>
            </a:endParaRPr>
          </a:p>
        </p:txBody>
      </p:sp>
      <p:sp>
        <p:nvSpPr>
          <p:cNvPr id="1533" name="Google Shape;1533;g31245d681e9_0_2985"/>
          <p:cNvSpPr txBox="1"/>
          <p:nvPr/>
        </p:nvSpPr>
        <p:spPr>
          <a:xfrm>
            <a:off x="540300" y="3994025"/>
            <a:ext cx="2809800" cy="2844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71BE00"/>
              </a:solidFill>
              <a:latin typeface="Arial"/>
              <a:ea typeface="Arial"/>
              <a:cs typeface="Arial"/>
              <a:sym typeface="Arial"/>
            </a:endParaRPr>
          </a:p>
        </p:txBody>
      </p:sp>
      <p:sp>
        <p:nvSpPr>
          <p:cNvPr id="1534" name="Google Shape;1534;g31245d681e9_0_2985"/>
          <p:cNvSpPr txBox="1"/>
          <p:nvPr/>
        </p:nvSpPr>
        <p:spPr>
          <a:xfrm>
            <a:off x="540300" y="4298825"/>
            <a:ext cx="2809800" cy="2844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71BE00"/>
              </a:solidFill>
              <a:latin typeface="Arial"/>
              <a:ea typeface="Arial"/>
              <a:cs typeface="Arial"/>
              <a:sym typeface="Arial"/>
            </a:endParaRPr>
          </a:p>
        </p:txBody>
      </p:sp>
      <p:sp>
        <p:nvSpPr>
          <p:cNvPr id="1535" name="Google Shape;1535;g31245d681e9_0_2985"/>
          <p:cNvSpPr txBox="1"/>
          <p:nvPr/>
        </p:nvSpPr>
        <p:spPr>
          <a:xfrm>
            <a:off x="5721900" y="3994025"/>
            <a:ext cx="2809800" cy="2844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71BE00"/>
              </a:solidFill>
              <a:latin typeface="Arial"/>
              <a:ea typeface="Arial"/>
              <a:cs typeface="Arial"/>
              <a:sym typeface="Arial"/>
            </a:endParaRPr>
          </a:p>
        </p:txBody>
      </p:sp>
      <p:sp>
        <p:nvSpPr>
          <p:cNvPr id="1536" name="Google Shape;1536;g31245d681e9_0_2985"/>
          <p:cNvSpPr txBox="1"/>
          <p:nvPr/>
        </p:nvSpPr>
        <p:spPr>
          <a:xfrm>
            <a:off x="5721900" y="4298825"/>
            <a:ext cx="2809800" cy="2844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71BE00"/>
              </a:solidFill>
              <a:latin typeface="Arial"/>
              <a:ea typeface="Arial"/>
              <a:cs typeface="Arial"/>
              <a:sym typeface="Arial"/>
            </a:endParaRPr>
          </a:p>
        </p:txBody>
      </p:sp>
      <p:sp>
        <p:nvSpPr>
          <p:cNvPr id="1537" name="Google Shape;1537;g31245d681e9_0_2985"/>
          <p:cNvSpPr txBox="1"/>
          <p:nvPr>
            <p:ph idx="1" type="body"/>
          </p:nvPr>
        </p:nvSpPr>
        <p:spPr>
          <a:xfrm>
            <a:off x="540300" y="3290825"/>
            <a:ext cx="2809800" cy="378000"/>
          </a:xfrm>
          <a:prstGeom prst="rect">
            <a:avLst/>
          </a:prstGeom>
          <a:noFill/>
          <a:ln>
            <a:noFill/>
          </a:ln>
        </p:spPr>
        <p:txBody>
          <a:bodyPr anchorCtr="0" anchor="t" bIns="0" lIns="0" spcFirstLastPara="1" rIns="0" wrap="square" tIns="0">
            <a:noAutofit/>
          </a:bodyPr>
          <a:lstStyle>
            <a:lvl1pPr indent="-317500" lvl="0" marL="457200" algn="l">
              <a:lnSpc>
                <a:spcPct val="100000"/>
              </a:lnSpc>
              <a:spcBef>
                <a:spcPts val="0"/>
              </a:spcBef>
              <a:spcAft>
                <a:spcPts val="0"/>
              </a:spcAft>
              <a:buSzPts val="1400"/>
              <a:buChar char="●"/>
              <a:defRPr sz="1400"/>
            </a:lvl1pPr>
            <a:lvl2pPr indent="-298450" lvl="1" marL="914400" algn="l">
              <a:lnSpc>
                <a:spcPct val="100000"/>
              </a:lnSpc>
              <a:spcBef>
                <a:spcPts val="0"/>
              </a:spcBef>
              <a:spcAft>
                <a:spcPts val="0"/>
              </a:spcAft>
              <a:buSzPts val="1100"/>
              <a:buChar char="○"/>
              <a:defRPr/>
            </a:lvl2pPr>
            <a:lvl3pPr indent="-317500" lvl="2" marL="1371600" algn="l">
              <a:lnSpc>
                <a:spcPct val="100000"/>
              </a:lnSpc>
              <a:spcBef>
                <a:spcPts val="0"/>
              </a:spcBef>
              <a:spcAft>
                <a:spcPts val="0"/>
              </a:spcAft>
              <a:buSzPts val="1400"/>
              <a:buChar char="■"/>
              <a:defRPr sz="1400"/>
            </a:lvl3pPr>
            <a:lvl4pPr indent="-317500" lvl="3" marL="1828800" algn="l">
              <a:lnSpc>
                <a:spcPct val="100000"/>
              </a:lnSpc>
              <a:spcBef>
                <a:spcPts val="0"/>
              </a:spcBef>
              <a:spcAft>
                <a:spcPts val="0"/>
              </a:spcAft>
              <a:buSzPts val="1400"/>
              <a:buChar char="●"/>
              <a:defRPr sz="1400"/>
            </a:lvl4pPr>
            <a:lvl5pPr indent="-317500" lvl="4" marL="2286000" algn="l">
              <a:lnSpc>
                <a:spcPct val="100000"/>
              </a:lnSpc>
              <a:spcBef>
                <a:spcPts val="0"/>
              </a:spcBef>
              <a:spcAft>
                <a:spcPts val="0"/>
              </a:spcAft>
              <a:buSzPts val="1400"/>
              <a:buChar char="○"/>
              <a:defRPr sz="1400"/>
            </a:lvl5pPr>
            <a:lvl6pPr indent="-317500" lvl="5" marL="2743200" algn="l">
              <a:lnSpc>
                <a:spcPct val="100000"/>
              </a:lnSpc>
              <a:spcBef>
                <a:spcPts val="0"/>
              </a:spcBef>
              <a:spcAft>
                <a:spcPts val="0"/>
              </a:spcAft>
              <a:buSzPts val="1400"/>
              <a:buChar char="■"/>
              <a:defRPr/>
            </a:lvl6pPr>
            <a:lvl7pPr indent="-317500" lvl="6" marL="3200400" algn="l">
              <a:lnSpc>
                <a:spcPct val="100000"/>
              </a:lnSpc>
              <a:spcBef>
                <a:spcPts val="0"/>
              </a:spcBef>
              <a:spcAft>
                <a:spcPts val="0"/>
              </a:spcAft>
              <a:buSzPts val="1400"/>
              <a:buChar char="●"/>
              <a:defRPr sz="1400"/>
            </a:lvl7pPr>
            <a:lvl8pPr indent="-317500" lvl="7" marL="3657600" algn="l">
              <a:lnSpc>
                <a:spcPct val="100000"/>
              </a:lnSpc>
              <a:spcBef>
                <a:spcPts val="0"/>
              </a:spcBef>
              <a:spcAft>
                <a:spcPts val="0"/>
              </a:spcAft>
              <a:buSzPts val="1400"/>
              <a:buChar char="○"/>
              <a:defRPr sz="1400"/>
            </a:lvl8pPr>
            <a:lvl9pPr indent="-317500" lvl="8" marL="4114800" algn="l">
              <a:lnSpc>
                <a:spcPct val="100000"/>
              </a:lnSpc>
              <a:spcBef>
                <a:spcPts val="0"/>
              </a:spcBef>
              <a:spcAft>
                <a:spcPts val="0"/>
              </a:spcAft>
              <a:buClr>
                <a:schemeClr val="accent1"/>
              </a:buClr>
              <a:buSzPts val="1400"/>
              <a:buChar char="■"/>
              <a:defRPr sz="1400">
                <a:solidFill>
                  <a:schemeClr val="accent1"/>
                </a:solidFill>
              </a:defRPr>
            </a:lvl9pPr>
          </a:lstStyle>
          <a:p/>
        </p:txBody>
      </p:sp>
      <p:sp>
        <p:nvSpPr>
          <p:cNvPr id="1538" name="Google Shape;1538;g31245d681e9_0_2985"/>
          <p:cNvSpPr txBox="1"/>
          <p:nvPr>
            <p:ph idx="2" type="body"/>
          </p:nvPr>
        </p:nvSpPr>
        <p:spPr>
          <a:xfrm>
            <a:off x="540300" y="3689225"/>
            <a:ext cx="2809800" cy="284400"/>
          </a:xfrm>
          <a:prstGeom prst="rect">
            <a:avLst/>
          </a:prstGeom>
          <a:noFill/>
          <a:ln>
            <a:noFill/>
          </a:ln>
        </p:spPr>
        <p:txBody>
          <a:bodyPr anchorCtr="0" anchor="t" bIns="0" lIns="0" spcFirstLastPara="1" rIns="0" wrap="square" tIns="0">
            <a:noAutofit/>
          </a:bodyPr>
          <a:lstStyle>
            <a:lvl1pPr indent="-304800" lvl="0" marL="457200" algn="l">
              <a:lnSpc>
                <a:spcPct val="100000"/>
              </a:lnSpc>
              <a:spcBef>
                <a:spcPts val="0"/>
              </a:spcBef>
              <a:spcAft>
                <a:spcPts val="0"/>
              </a:spcAft>
              <a:buClr>
                <a:srgbClr val="71BE00"/>
              </a:buClr>
              <a:buSzPts val="1200"/>
              <a:buChar char="●"/>
              <a:defRPr sz="1200">
                <a:solidFill>
                  <a:srgbClr val="71BE00"/>
                </a:solidFill>
              </a:defRPr>
            </a:lvl1pPr>
            <a:lvl2pPr indent="-304800" lvl="1" marL="914400" algn="l">
              <a:lnSpc>
                <a:spcPct val="100000"/>
              </a:lnSpc>
              <a:spcBef>
                <a:spcPts val="0"/>
              </a:spcBef>
              <a:spcAft>
                <a:spcPts val="0"/>
              </a:spcAft>
              <a:buClr>
                <a:srgbClr val="71BE00"/>
              </a:buClr>
              <a:buSzPts val="1200"/>
              <a:buChar char="○"/>
              <a:defRPr sz="1200">
                <a:solidFill>
                  <a:srgbClr val="71BE00"/>
                </a:solidFill>
              </a:defRPr>
            </a:lvl2pPr>
            <a:lvl3pPr indent="-304800" lvl="2" marL="1371600" algn="l">
              <a:lnSpc>
                <a:spcPct val="100000"/>
              </a:lnSpc>
              <a:spcBef>
                <a:spcPts val="0"/>
              </a:spcBef>
              <a:spcAft>
                <a:spcPts val="0"/>
              </a:spcAft>
              <a:buClr>
                <a:srgbClr val="71BE00"/>
              </a:buClr>
              <a:buSzPts val="1200"/>
              <a:buChar char="■"/>
              <a:defRPr>
                <a:solidFill>
                  <a:srgbClr val="71BE00"/>
                </a:solidFill>
              </a:defRPr>
            </a:lvl3pPr>
            <a:lvl4pPr indent="-304800" lvl="3" marL="1828800" algn="l">
              <a:lnSpc>
                <a:spcPct val="100000"/>
              </a:lnSpc>
              <a:spcBef>
                <a:spcPts val="0"/>
              </a:spcBef>
              <a:spcAft>
                <a:spcPts val="0"/>
              </a:spcAft>
              <a:buClr>
                <a:srgbClr val="71BE00"/>
              </a:buClr>
              <a:buSzPts val="1200"/>
              <a:buChar char="●"/>
              <a:defRPr sz="1200">
                <a:solidFill>
                  <a:srgbClr val="71BE00"/>
                </a:solidFill>
              </a:defRPr>
            </a:lvl4pPr>
            <a:lvl5pPr indent="-304800" lvl="4" marL="2286000" algn="l">
              <a:lnSpc>
                <a:spcPct val="100000"/>
              </a:lnSpc>
              <a:spcBef>
                <a:spcPts val="0"/>
              </a:spcBef>
              <a:spcAft>
                <a:spcPts val="0"/>
              </a:spcAft>
              <a:buClr>
                <a:srgbClr val="71BE00"/>
              </a:buClr>
              <a:buSzPts val="1200"/>
              <a:buChar char="○"/>
              <a:defRPr sz="1200">
                <a:solidFill>
                  <a:srgbClr val="71BE00"/>
                </a:solidFill>
              </a:defRPr>
            </a:lvl5pPr>
            <a:lvl6pPr indent="-304800" lvl="5" marL="2743200" algn="l">
              <a:lnSpc>
                <a:spcPct val="100000"/>
              </a:lnSpc>
              <a:spcBef>
                <a:spcPts val="0"/>
              </a:spcBef>
              <a:spcAft>
                <a:spcPts val="0"/>
              </a:spcAft>
              <a:buClr>
                <a:srgbClr val="71BE00"/>
              </a:buClr>
              <a:buSzPts val="1200"/>
              <a:buChar char="■"/>
              <a:defRPr sz="1200">
                <a:solidFill>
                  <a:srgbClr val="71BE00"/>
                </a:solidFill>
              </a:defRPr>
            </a:lvl6pPr>
            <a:lvl7pPr indent="-304800" lvl="6" marL="3200400" algn="l">
              <a:lnSpc>
                <a:spcPct val="100000"/>
              </a:lnSpc>
              <a:spcBef>
                <a:spcPts val="0"/>
              </a:spcBef>
              <a:spcAft>
                <a:spcPts val="0"/>
              </a:spcAft>
              <a:buClr>
                <a:srgbClr val="71BE00"/>
              </a:buClr>
              <a:buSzPts val="1200"/>
              <a:buChar char="●"/>
              <a:defRPr>
                <a:solidFill>
                  <a:srgbClr val="71BE00"/>
                </a:solidFill>
              </a:defRPr>
            </a:lvl7pPr>
            <a:lvl8pPr indent="-304800" lvl="7" marL="3657600" algn="l">
              <a:lnSpc>
                <a:spcPct val="100000"/>
              </a:lnSpc>
              <a:spcBef>
                <a:spcPts val="0"/>
              </a:spcBef>
              <a:spcAft>
                <a:spcPts val="0"/>
              </a:spcAft>
              <a:buClr>
                <a:srgbClr val="71BE00"/>
              </a:buClr>
              <a:buSzPts val="1200"/>
              <a:buChar char="○"/>
              <a:defRPr sz="1200">
                <a:solidFill>
                  <a:srgbClr val="71BE00"/>
                </a:solidFill>
              </a:defRPr>
            </a:lvl8pPr>
            <a:lvl9pPr indent="-304800" lvl="8" marL="4114800" algn="l">
              <a:lnSpc>
                <a:spcPct val="100000"/>
              </a:lnSpc>
              <a:spcBef>
                <a:spcPts val="0"/>
              </a:spcBef>
              <a:spcAft>
                <a:spcPts val="0"/>
              </a:spcAft>
              <a:buClr>
                <a:srgbClr val="71BE00"/>
              </a:buClr>
              <a:buSzPts val="1200"/>
              <a:buChar char="■"/>
              <a:defRPr sz="1200">
                <a:solidFill>
                  <a:srgbClr val="71BE00"/>
                </a:solidFill>
              </a:defRPr>
            </a:lvl9pPr>
          </a:lstStyle>
          <a:p/>
        </p:txBody>
      </p:sp>
      <p:sp>
        <p:nvSpPr>
          <p:cNvPr id="1539" name="Google Shape;1539;g31245d681e9_0_2985"/>
          <p:cNvSpPr txBox="1"/>
          <p:nvPr>
            <p:ph idx="3" type="body"/>
          </p:nvPr>
        </p:nvSpPr>
        <p:spPr>
          <a:xfrm>
            <a:off x="540300" y="3994025"/>
            <a:ext cx="2809800" cy="284400"/>
          </a:xfrm>
          <a:prstGeom prst="rect">
            <a:avLst/>
          </a:prstGeom>
          <a:noFill/>
          <a:ln>
            <a:noFill/>
          </a:ln>
        </p:spPr>
        <p:txBody>
          <a:bodyPr anchorCtr="0" anchor="t" bIns="0" lIns="0" spcFirstLastPara="1" rIns="0" wrap="square" tIns="0">
            <a:noAutofit/>
          </a:bodyPr>
          <a:lstStyle>
            <a:lvl1pPr indent="-292100" lvl="0" marL="457200" algn="l">
              <a:lnSpc>
                <a:spcPct val="100000"/>
              </a:lnSpc>
              <a:spcBef>
                <a:spcPts val="0"/>
              </a:spcBef>
              <a:spcAft>
                <a:spcPts val="0"/>
              </a:spcAft>
              <a:buClr>
                <a:srgbClr val="71BE00"/>
              </a:buClr>
              <a:buSzPts val="1000"/>
              <a:buChar char="●"/>
              <a:defRPr sz="1000">
                <a:solidFill>
                  <a:srgbClr val="71BE00"/>
                </a:solidFill>
              </a:defRPr>
            </a:lvl1pPr>
            <a:lvl2pPr indent="-292100" lvl="1" marL="914400" algn="l">
              <a:lnSpc>
                <a:spcPct val="100000"/>
              </a:lnSpc>
              <a:spcBef>
                <a:spcPts val="0"/>
              </a:spcBef>
              <a:spcAft>
                <a:spcPts val="0"/>
              </a:spcAft>
              <a:buClr>
                <a:srgbClr val="71BE00"/>
              </a:buClr>
              <a:buSzPts val="1000"/>
              <a:buChar char="○"/>
              <a:defRPr sz="1000">
                <a:solidFill>
                  <a:srgbClr val="71BE00"/>
                </a:solidFill>
              </a:defRPr>
            </a:lvl2pPr>
            <a:lvl3pPr indent="-292100" lvl="2" marL="1371600" algn="l">
              <a:lnSpc>
                <a:spcPct val="100000"/>
              </a:lnSpc>
              <a:spcBef>
                <a:spcPts val="0"/>
              </a:spcBef>
              <a:spcAft>
                <a:spcPts val="0"/>
              </a:spcAft>
              <a:buClr>
                <a:srgbClr val="71BE00"/>
              </a:buClr>
              <a:buSzPts val="1000"/>
              <a:buChar char="■"/>
              <a:defRPr sz="1000">
                <a:solidFill>
                  <a:srgbClr val="71BE00"/>
                </a:solidFill>
              </a:defRPr>
            </a:lvl3pPr>
            <a:lvl4pPr indent="-292100" lvl="3" marL="1828800" algn="l">
              <a:lnSpc>
                <a:spcPct val="100000"/>
              </a:lnSpc>
              <a:spcBef>
                <a:spcPts val="0"/>
              </a:spcBef>
              <a:spcAft>
                <a:spcPts val="0"/>
              </a:spcAft>
              <a:buClr>
                <a:srgbClr val="71BE00"/>
              </a:buClr>
              <a:buSzPts val="1000"/>
              <a:buChar char="●"/>
              <a:defRPr sz="1000">
                <a:solidFill>
                  <a:srgbClr val="71BE00"/>
                </a:solidFill>
              </a:defRPr>
            </a:lvl4pPr>
            <a:lvl5pPr indent="-292100" lvl="4" marL="2286000" algn="l">
              <a:lnSpc>
                <a:spcPct val="100000"/>
              </a:lnSpc>
              <a:spcBef>
                <a:spcPts val="0"/>
              </a:spcBef>
              <a:spcAft>
                <a:spcPts val="0"/>
              </a:spcAft>
              <a:buClr>
                <a:srgbClr val="71BE00"/>
              </a:buClr>
              <a:buSzPts val="1000"/>
              <a:buChar char="○"/>
              <a:defRPr sz="1000">
                <a:solidFill>
                  <a:srgbClr val="71BE00"/>
                </a:solidFill>
              </a:defRPr>
            </a:lvl5pPr>
            <a:lvl6pPr indent="-292100" lvl="5" marL="2743200" algn="l">
              <a:lnSpc>
                <a:spcPct val="100000"/>
              </a:lnSpc>
              <a:spcBef>
                <a:spcPts val="0"/>
              </a:spcBef>
              <a:spcAft>
                <a:spcPts val="0"/>
              </a:spcAft>
              <a:buClr>
                <a:srgbClr val="71BE00"/>
              </a:buClr>
              <a:buSzPts val="1000"/>
              <a:buChar char="■"/>
              <a:defRPr sz="1000">
                <a:solidFill>
                  <a:srgbClr val="71BE00"/>
                </a:solidFill>
              </a:defRPr>
            </a:lvl6pPr>
            <a:lvl7pPr indent="-292100" lvl="6" marL="3200400" algn="l">
              <a:lnSpc>
                <a:spcPct val="100000"/>
              </a:lnSpc>
              <a:spcBef>
                <a:spcPts val="0"/>
              </a:spcBef>
              <a:spcAft>
                <a:spcPts val="0"/>
              </a:spcAft>
              <a:buClr>
                <a:srgbClr val="71BE00"/>
              </a:buClr>
              <a:buSzPts val="1000"/>
              <a:buChar char="●"/>
              <a:defRPr sz="1000">
                <a:solidFill>
                  <a:srgbClr val="71BE00"/>
                </a:solidFill>
              </a:defRPr>
            </a:lvl7pPr>
            <a:lvl8pPr indent="-292100" lvl="7" marL="3657600" algn="l">
              <a:lnSpc>
                <a:spcPct val="100000"/>
              </a:lnSpc>
              <a:spcBef>
                <a:spcPts val="0"/>
              </a:spcBef>
              <a:spcAft>
                <a:spcPts val="0"/>
              </a:spcAft>
              <a:buClr>
                <a:srgbClr val="71BE00"/>
              </a:buClr>
              <a:buSzPts val="1000"/>
              <a:buChar char="○"/>
              <a:defRPr>
                <a:solidFill>
                  <a:srgbClr val="71BE00"/>
                </a:solidFill>
              </a:defRPr>
            </a:lvl8pPr>
            <a:lvl9pPr indent="-292100" lvl="8" marL="4114800" algn="l">
              <a:lnSpc>
                <a:spcPct val="100000"/>
              </a:lnSpc>
              <a:spcBef>
                <a:spcPts val="0"/>
              </a:spcBef>
              <a:spcAft>
                <a:spcPts val="0"/>
              </a:spcAft>
              <a:buClr>
                <a:srgbClr val="71BE00"/>
              </a:buClr>
              <a:buSzPts val="1000"/>
              <a:buChar char="■"/>
              <a:defRPr sz="1000">
                <a:solidFill>
                  <a:srgbClr val="71BE00"/>
                </a:solidFill>
              </a:defRPr>
            </a:lvl9pPr>
          </a:lstStyle>
          <a:p/>
        </p:txBody>
      </p:sp>
      <p:sp>
        <p:nvSpPr>
          <p:cNvPr id="1540" name="Google Shape;1540;g31245d681e9_0_2985"/>
          <p:cNvSpPr txBox="1"/>
          <p:nvPr>
            <p:ph idx="4" type="body"/>
          </p:nvPr>
        </p:nvSpPr>
        <p:spPr>
          <a:xfrm>
            <a:off x="540300" y="4298825"/>
            <a:ext cx="2809800" cy="284400"/>
          </a:xfrm>
          <a:prstGeom prst="rect">
            <a:avLst/>
          </a:prstGeom>
          <a:noFill/>
          <a:ln>
            <a:noFill/>
          </a:ln>
        </p:spPr>
        <p:txBody>
          <a:bodyPr anchorCtr="0" anchor="t" bIns="0" lIns="0" spcFirstLastPara="1" rIns="0" wrap="square" tIns="0">
            <a:noAutofit/>
          </a:bodyPr>
          <a:lstStyle>
            <a:lvl1pPr indent="-292100" lvl="0" marL="457200" algn="l">
              <a:lnSpc>
                <a:spcPct val="100000"/>
              </a:lnSpc>
              <a:spcBef>
                <a:spcPts val="0"/>
              </a:spcBef>
              <a:spcAft>
                <a:spcPts val="0"/>
              </a:spcAft>
              <a:buClr>
                <a:srgbClr val="71BE00"/>
              </a:buClr>
              <a:buSzPts val="1000"/>
              <a:buChar char="●"/>
              <a:defRPr sz="1000">
                <a:solidFill>
                  <a:srgbClr val="71BE00"/>
                </a:solidFill>
              </a:defRPr>
            </a:lvl1pPr>
            <a:lvl2pPr indent="-292100" lvl="1" marL="914400" algn="l">
              <a:lnSpc>
                <a:spcPct val="100000"/>
              </a:lnSpc>
              <a:spcBef>
                <a:spcPts val="0"/>
              </a:spcBef>
              <a:spcAft>
                <a:spcPts val="0"/>
              </a:spcAft>
              <a:buClr>
                <a:srgbClr val="71BE00"/>
              </a:buClr>
              <a:buSzPts val="1000"/>
              <a:buChar char="○"/>
              <a:defRPr sz="1000">
                <a:solidFill>
                  <a:srgbClr val="71BE00"/>
                </a:solidFill>
              </a:defRPr>
            </a:lvl2pPr>
            <a:lvl3pPr indent="-292100" lvl="2" marL="1371600" algn="l">
              <a:lnSpc>
                <a:spcPct val="100000"/>
              </a:lnSpc>
              <a:spcBef>
                <a:spcPts val="0"/>
              </a:spcBef>
              <a:spcAft>
                <a:spcPts val="0"/>
              </a:spcAft>
              <a:buClr>
                <a:srgbClr val="71BE00"/>
              </a:buClr>
              <a:buSzPts val="1000"/>
              <a:buChar char="■"/>
              <a:defRPr sz="1000">
                <a:solidFill>
                  <a:srgbClr val="71BE00"/>
                </a:solidFill>
              </a:defRPr>
            </a:lvl3pPr>
            <a:lvl4pPr indent="-292100" lvl="3" marL="1828800" algn="l">
              <a:lnSpc>
                <a:spcPct val="100000"/>
              </a:lnSpc>
              <a:spcBef>
                <a:spcPts val="0"/>
              </a:spcBef>
              <a:spcAft>
                <a:spcPts val="0"/>
              </a:spcAft>
              <a:buClr>
                <a:srgbClr val="71BE00"/>
              </a:buClr>
              <a:buSzPts val="1000"/>
              <a:buChar char="●"/>
              <a:defRPr sz="1000">
                <a:solidFill>
                  <a:srgbClr val="71BE00"/>
                </a:solidFill>
              </a:defRPr>
            </a:lvl4pPr>
            <a:lvl5pPr indent="-292100" lvl="4" marL="2286000" algn="l">
              <a:lnSpc>
                <a:spcPct val="100000"/>
              </a:lnSpc>
              <a:spcBef>
                <a:spcPts val="0"/>
              </a:spcBef>
              <a:spcAft>
                <a:spcPts val="0"/>
              </a:spcAft>
              <a:buClr>
                <a:srgbClr val="71BE00"/>
              </a:buClr>
              <a:buSzPts val="1000"/>
              <a:buChar char="○"/>
              <a:defRPr sz="1000">
                <a:solidFill>
                  <a:srgbClr val="71BE00"/>
                </a:solidFill>
              </a:defRPr>
            </a:lvl5pPr>
            <a:lvl6pPr indent="-292100" lvl="5" marL="2743200" algn="l">
              <a:lnSpc>
                <a:spcPct val="100000"/>
              </a:lnSpc>
              <a:spcBef>
                <a:spcPts val="0"/>
              </a:spcBef>
              <a:spcAft>
                <a:spcPts val="0"/>
              </a:spcAft>
              <a:buClr>
                <a:srgbClr val="71BE00"/>
              </a:buClr>
              <a:buSzPts val="1000"/>
              <a:buChar char="■"/>
              <a:defRPr sz="1000">
                <a:solidFill>
                  <a:srgbClr val="71BE00"/>
                </a:solidFill>
              </a:defRPr>
            </a:lvl6pPr>
            <a:lvl7pPr indent="-292100" lvl="6" marL="3200400" algn="l">
              <a:lnSpc>
                <a:spcPct val="100000"/>
              </a:lnSpc>
              <a:spcBef>
                <a:spcPts val="0"/>
              </a:spcBef>
              <a:spcAft>
                <a:spcPts val="0"/>
              </a:spcAft>
              <a:buClr>
                <a:srgbClr val="71BE00"/>
              </a:buClr>
              <a:buSzPts val="1000"/>
              <a:buChar char="●"/>
              <a:defRPr sz="1000">
                <a:solidFill>
                  <a:srgbClr val="71BE00"/>
                </a:solidFill>
              </a:defRPr>
            </a:lvl7pPr>
            <a:lvl8pPr indent="-292100" lvl="7" marL="3657600" algn="l">
              <a:lnSpc>
                <a:spcPct val="100000"/>
              </a:lnSpc>
              <a:spcBef>
                <a:spcPts val="0"/>
              </a:spcBef>
              <a:spcAft>
                <a:spcPts val="0"/>
              </a:spcAft>
              <a:buClr>
                <a:srgbClr val="71BE00"/>
              </a:buClr>
              <a:buSzPts val="1000"/>
              <a:buChar char="○"/>
              <a:defRPr>
                <a:solidFill>
                  <a:srgbClr val="71BE00"/>
                </a:solidFill>
              </a:defRPr>
            </a:lvl8pPr>
            <a:lvl9pPr indent="-292100" lvl="8" marL="4114800" algn="l">
              <a:lnSpc>
                <a:spcPct val="100000"/>
              </a:lnSpc>
              <a:spcBef>
                <a:spcPts val="0"/>
              </a:spcBef>
              <a:spcAft>
                <a:spcPts val="0"/>
              </a:spcAft>
              <a:buClr>
                <a:srgbClr val="71BE00"/>
              </a:buClr>
              <a:buSzPts val="1000"/>
              <a:buChar char="■"/>
              <a:defRPr sz="1000">
                <a:solidFill>
                  <a:srgbClr val="71BE00"/>
                </a:solidFill>
              </a:defRPr>
            </a:lvl9pPr>
          </a:lstStyle>
          <a:p/>
        </p:txBody>
      </p:sp>
      <p:sp>
        <p:nvSpPr>
          <p:cNvPr id="1541" name="Google Shape;1541;g31245d681e9_0_2985"/>
          <p:cNvSpPr txBox="1"/>
          <p:nvPr>
            <p:ph idx="5" type="body"/>
          </p:nvPr>
        </p:nvSpPr>
        <p:spPr>
          <a:xfrm>
            <a:off x="5721900" y="3994025"/>
            <a:ext cx="2809800" cy="284400"/>
          </a:xfrm>
          <a:prstGeom prst="rect">
            <a:avLst/>
          </a:prstGeom>
          <a:noFill/>
          <a:ln>
            <a:noFill/>
          </a:ln>
        </p:spPr>
        <p:txBody>
          <a:bodyPr anchorCtr="0" anchor="t" bIns="0" lIns="0" spcFirstLastPara="1" rIns="0" wrap="square" tIns="0">
            <a:noAutofit/>
          </a:bodyPr>
          <a:lstStyle>
            <a:lvl1pPr indent="-292100" lvl="0" marL="457200" algn="l">
              <a:lnSpc>
                <a:spcPct val="100000"/>
              </a:lnSpc>
              <a:spcBef>
                <a:spcPts val="0"/>
              </a:spcBef>
              <a:spcAft>
                <a:spcPts val="0"/>
              </a:spcAft>
              <a:buClr>
                <a:srgbClr val="71BE00"/>
              </a:buClr>
              <a:buSzPts val="1000"/>
              <a:buChar char="●"/>
              <a:defRPr sz="1000">
                <a:solidFill>
                  <a:srgbClr val="71BE00"/>
                </a:solidFill>
              </a:defRPr>
            </a:lvl1pPr>
            <a:lvl2pPr indent="-292100" lvl="1" marL="914400" algn="l">
              <a:lnSpc>
                <a:spcPct val="100000"/>
              </a:lnSpc>
              <a:spcBef>
                <a:spcPts val="0"/>
              </a:spcBef>
              <a:spcAft>
                <a:spcPts val="0"/>
              </a:spcAft>
              <a:buClr>
                <a:srgbClr val="71BE00"/>
              </a:buClr>
              <a:buSzPts val="1000"/>
              <a:buChar char="○"/>
              <a:defRPr sz="1000">
                <a:solidFill>
                  <a:srgbClr val="71BE00"/>
                </a:solidFill>
              </a:defRPr>
            </a:lvl2pPr>
            <a:lvl3pPr indent="-292100" lvl="2" marL="1371600" algn="l">
              <a:lnSpc>
                <a:spcPct val="100000"/>
              </a:lnSpc>
              <a:spcBef>
                <a:spcPts val="0"/>
              </a:spcBef>
              <a:spcAft>
                <a:spcPts val="0"/>
              </a:spcAft>
              <a:buClr>
                <a:srgbClr val="71BE00"/>
              </a:buClr>
              <a:buSzPts val="1000"/>
              <a:buChar char="■"/>
              <a:defRPr sz="1000">
                <a:solidFill>
                  <a:srgbClr val="71BE00"/>
                </a:solidFill>
              </a:defRPr>
            </a:lvl3pPr>
            <a:lvl4pPr indent="-292100" lvl="3" marL="1828800" algn="l">
              <a:lnSpc>
                <a:spcPct val="100000"/>
              </a:lnSpc>
              <a:spcBef>
                <a:spcPts val="0"/>
              </a:spcBef>
              <a:spcAft>
                <a:spcPts val="0"/>
              </a:spcAft>
              <a:buClr>
                <a:srgbClr val="71BE00"/>
              </a:buClr>
              <a:buSzPts val="1000"/>
              <a:buChar char="●"/>
              <a:defRPr sz="1000">
                <a:solidFill>
                  <a:srgbClr val="71BE00"/>
                </a:solidFill>
              </a:defRPr>
            </a:lvl4pPr>
            <a:lvl5pPr indent="-292100" lvl="4" marL="2286000" algn="l">
              <a:lnSpc>
                <a:spcPct val="100000"/>
              </a:lnSpc>
              <a:spcBef>
                <a:spcPts val="0"/>
              </a:spcBef>
              <a:spcAft>
                <a:spcPts val="0"/>
              </a:spcAft>
              <a:buClr>
                <a:srgbClr val="71BE00"/>
              </a:buClr>
              <a:buSzPts val="1000"/>
              <a:buChar char="○"/>
              <a:defRPr sz="1000">
                <a:solidFill>
                  <a:srgbClr val="71BE00"/>
                </a:solidFill>
              </a:defRPr>
            </a:lvl5pPr>
            <a:lvl6pPr indent="-292100" lvl="5" marL="2743200" algn="l">
              <a:lnSpc>
                <a:spcPct val="100000"/>
              </a:lnSpc>
              <a:spcBef>
                <a:spcPts val="0"/>
              </a:spcBef>
              <a:spcAft>
                <a:spcPts val="0"/>
              </a:spcAft>
              <a:buClr>
                <a:srgbClr val="71BE00"/>
              </a:buClr>
              <a:buSzPts val="1000"/>
              <a:buChar char="■"/>
              <a:defRPr sz="1000">
                <a:solidFill>
                  <a:srgbClr val="71BE00"/>
                </a:solidFill>
              </a:defRPr>
            </a:lvl6pPr>
            <a:lvl7pPr indent="-292100" lvl="6" marL="3200400" algn="l">
              <a:lnSpc>
                <a:spcPct val="100000"/>
              </a:lnSpc>
              <a:spcBef>
                <a:spcPts val="0"/>
              </a:spcBef>
              <a:spcAft>
                <a:spcPts val="0"/>
              </a:spcAft>
              <a:buClr>
                <a:srgbClr val="71BE00"/>
              </a:buClr>
              <a:buSzPts val="1000"/>
              <a:buChar char="●"/>
              <a:defRPr sz="1000">
                <a:solidFill>
                  <a:srgbClr val="71BE00"/>
                </a:solidFill>
              </a:defRPr>
            </a:lvl7pPr>
            <a:lvl8pPr indent="-292100" lvl="7" marL="3657600" algn="l">
              <a:lnSpc>
                <a:spcPct val="100000"/>
              </a:lnSpc>
              <a:spcBef>
                <a:spcPts val="0"/>
              </a:spcBef>
              <a:spcAft>
                <a:spcPts val="0"/>
              </a:spcAft>
              <a:buClr>
                <a:srgbClr val="71BE00"/>
              </a:buClr>
              <a:buSzPts val="1000"/>
              <a:buChar char="○"/>
              <a:defRPr>
                <a:solidFill>
                  <a:srgbClr val="71BE00"/>
                </a:solidFill>
              </a:defRPr>
            </a:lvl8pPr>
            <a:lvl9pPr indent="-292100" lvl="8" marL="4114800" algn="l">
              <a:lnSpc>
                <a:spcPct val="100000"/>
              </a:lnSpc>
              <a:spcBef>
                <a:spcPts val="0"/>
              </a:spcBef>
              <a:spcAft>
                <a:spcPts val="0"/>
              </a:spcAft>
              <a:buClr>
                <a:srgbClr val="71BE00"/>
              </a:buClr>
              <a:buSzPts val="1000"/>
              <a:buChar char="■"/>
              <a:defRPr sz="1000">
                <a:solidFill>
                  <a:srgbClr val="71BE00"/>
                </a:solidFill>
              </a:defRPr>
            </a:lvl9pPr>
          </a:lstStyle>
          <a:p/>
        </p:txBody>
      </p:sp>
      <p:sp>
        <p:nvSpPr>
          <p:cNvPr id="1542" name="Google Shape;1542;g31245d681e9_0_2985"/>
          <p:cNvSpPr txBox="1"/>
          <p:nvPr>
            <p:ph idx="6" type="body"/>
          </p:nvPr>
        </p:nvSpPr>
        <p:spPr>
          <a:xfrm>
            <a:off x="5721900" y="4298825"/>
            <a:ext cx="2809800" cy="284400"/>
          </a:xfrm>
          <a:prstGeom prst="rect">
            <a:avLst/>
          </a:prstGeom>
          <a:noFill/>
          <a:ln>
            <a:noFill/>
          </a:ln>
        </p:spPr>
        <p:txBody>
          <a:bodyPr anchorCtr="0" anchor="t" bIns="0" lIns="0" spcFirstLastPara="1" rIns="0" wrap="square" tIns="0">
            <a:noAutofit/>
          </a:bodyPr>
          <a:lstStyle>
            <a:lvl1pPr indent="-292100" lvl="0" marL="457200" algn="l">
              <a:lnSpc>
                <a:spcPct val="100000"/>
              </a:lnSpc>
              <a:spcBef>
                <a:spcPts val="0"/>
              </a:spcBef>
              <a:spcAft>
                <a:spcPts val="0"/>
              </a:spcAft>
              <a:buClr>
                <a:srgbClr val="71BE00"/>
              </a:buClr>
              <a:buSzPts val="1000"/>
              <a:buChar char="●"/>
              <a:defRPr sz="1000">
                <a:solidFill>
                  <a:srgbClr val="71BE00"/>
                </a:solidFill>
              </a:defRPr>
            </a:lvl1pPr>
            <a:lvl2pPr indent="-292100" lvl="1" marL="914400" algn="l">
              <a:lnSpc>
                <a:spcPct val="100000"/>
              </a:lnSpc>
              <a:spcBef>
                <a:spcPts val="0"/>
              </a:spcBef>
              <a:spcAft>
                <a:spcPts val="0"/>
              </a:spcAft>
              <a:buClr>
                <a:srgbClr val="71BE00"/>
              </a:buClr>
              <a:buSzPts val="1000"/>
              <a:buChar char="○"/>
              <a:defRPr sz="1000">
                <a:solidFill>
                  <a:srgbClr val="71BE00"/>
                </a:solidFill>
              </a:defRPr>
            </a:lvl2pPr>
            <a:lvl3pPr indent="-292100" lvl="2" marL="1371600" algn="l">
              <a:lnSpc>
                <a:spcPct val="100000"/>
              </a:lnSpc>
              <a:spcBef>
                <a:spcPts val="0"/>
              </a:spcBef>
              <a:spcAft>
                <a:spcPts val="0"/>
              </a:spcAft>
              <a:buClr>
                <a:srgbClr val="71BE00"/>
              </a:buClr>
              <a:buSzPts val="1000"/>
              <a:buChar char="■"/>
              <a:defRPr sz="1000">
                <a:solidFill>
                  <a:srgbClr val="71BE00"/>
                </a:solidFill>
              </a:defRPr>
            </a:lvl3pPr>
            <a:lvl4pPr indent="-292100" lvl="3" marL="1828800" algn="l">
              <a:lnSpc>
                <a:spcPct val="100000"/>
              </a:lnSpc>
              <a:spcBef>
                <a:spcPts val="0"/>
              </a:spcBef>
              <a:spcAft>
                <a:spcPts val="0"/>
              </a:spcAft>
              <a:buClr>
                <a:srgbClr val="71BE00"/>
              </a:buClr>
              <a:buSzPts val="1000"/>
              <a:buChar char="●"/>
              <a:defRPr sz="1000">
                <a:solidFill>
                  <a:srgbClr val="71BE00"/>
                </a:solidFill>
              </a:defRPr>
            </a:lvl4pPr>
            <a:lvl5pPr indent="-292100" lvl="4" marL="2286000" algn="l">
              <a:lnSpc>
                <a:spcPct val="100000"/>
              </a:lnSpc>
              <a:spcBef>
                <a:spcPts val="0"/>
              </a:spcBef>
              <a:spcAft>
                <a:spcPts val="0"/>
              </a:spcAft>
              <a:buClr>
                <a:srgbClr val="71BE00"/>
              </a:buClr>
              <a:buSzPts val="1000"/>
              <a:buChar char="○"/>
              <a:defRPr sz="1000">
                <a:solidFill>
                  <a:srgbClr val="71BE00"/>
                </a:solidFill>
              </a:defRPr>
            </a:lvl5pPr>
            <a:lvl6pPr indent="-292100" lvl="5" marL="2743200" algn="l">
              <a:lnSpc>
                <a:spcPct val="100000"/>
              </a:lnSpc>
              <a:spcBef>
                <a:spcPts val="0"/>
              </a:spcBef>
              <a:spcAft>
                <a:spcPts val="0"/>
              </a:spcAft>
              <a:buClr>
                <a:srgbClr val="71BE00"/>
              </a:buClr>
              <a:buSzPts val="1000"/>
              <a:buChar char="■"/>
              <a:defRPr sz="1000">
                <a:solidFill>
                  <a:srgbClr val="71BE00"/>
                </a:solidFill>
              </a:defRPr>
            </a:lvl6pPr>
            <a:lvl7pPr indent="-292100" lvl="6" marL="3200400" algn="l">
              <a:lnSpc>
                <a:spcPct val="100000"/>
              </a:lnSpc>
              <a:spcBef>
                <a:spcPts val="0"/>
              </a:spcBef>
              <a:spcAft>
                <a:spcPts val="0"/>
              </a:spcAft>
              <a:buClr>
                <a:srgbClr val="71BE00"/>
              </a:buClr>
              <a:buSzPts val="1000"/>
              <a:buChar char="●"/>
              <a:defRPr sz="1000">
                <a:solidFill>
                  <a:srgbClr val="71BE00"/>
                </a:solidFill>
              </a:defRPr>
            </a:lvl7pPr>
            <a:lvl8pPr indent="-292100" lvl="7" marL="3657600" algn="l">
              <a:lnSpc>
                <a:spcPct val="100000"/>
              </a:lnSpc>
              <a:spcBef>
                <a:spcPts val="0"/>
              </a:spcBef>
              <a:spcAft>
                <a:spcPts val="0"/>
              </a:spcAft>
              <a:buClr>
                <a:srgbClr val="71BE00"/>
              </a:buClr>
              <a:buSzPts val="1000"/>
              <a:buChar char="○"/>
              <a:defRPr>
                <a:solidFill>
                  <a:srgbClr val="71BE00"/>
                </a:solidFill>
              </a:defRPr>
            </a:lvl8pPr>
            <a:lvl9pPr indent="-292100" lvl="8" marL="4114800" algn="l">
              <a:lnSpc>
                <a:spcPct val="100000"/>
              </a:lnSpc>
              <a:spcBef>
                <a:spcPts val="0"/>
              </a:spcBef>
              <a:spcAft>
                <a:spcPts val="0"/>
              </a:spcAft>
              <a:buClr>
                <a:srgbClr val="71BE00"/>
              </a:buClr>
              <a:buSzPts val="1000"/>
              <a:buChar char="■"/>
              <a:defRPr sz="1000">
                <a:solidFill>
                  <a:srgbClr val="71BE00"/>
                </a:solidFill>
              </a:defRPr>
            </a:lvl9pPr>
          </a:lstStyle>
          <a:p/>
        </p:txBody>
      </p:sp>
      <p:pic>
        <p:nvPicPr>
          <p:cNvPr id="1543" name="Google Shape;1543;g31245d681e9_0_2985"/>
          <p:cNvPicPr preferRelativeResize="0"/>
          <p:nvPr/>
        </p:nvPicPr>
        <p:blipFill rotWithShape="1">
          <a:blip r:embed="rId2">
            <a:alphaModFix/>
          </a:blip>
          <a:srcRect b="0" l="0" r="0" t="0"/>
          <a:stretch/>
        </p:blipFill>
        <p:spPr>
          <a:xfrm>
            <a:off x="352850" y="363474"/>
            <a:ext cx="1604773" cy="377190"/>
          </a:xfrm>
          <a:prstGeom prst="rect">
            <a:avLst/>
          </a:prstGeom>
          <a:noFill/>
          <a:ln>
            <a:noFill/>
          </a:ln>
        </p:spPr>
      </p:pic>
    </p:spTree>
  </p:cSld>
  <p:clrMapOvr>
    <a:masterClrMapping/>
  </p:clrMapOvr>
</p:sldLayout>
</file>

<file path=ppt/slideLayouts/slideLayout1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Divider Layout white">
  <p:cSld name="CUSTOM_2_1_3_1">
    <p:bg>
      <p:bgPr>
        <a:solidFill>
          <a:schemeClr val="lt1"/>
        </a:solidFill>
      </p:bgPr>
    </p:bg>
    <p:spTree>
      <p:nvGrpSpPr>
        <p:cNvPr id="1544" name="Shape 1544"/>
        <p:cNvGrpSpPr/>
        <p:nvPr/>
      </p:nvGrpSpPr>
      <p:grpSpPr>
        <a:xfrm>
          <a:off x="0" y="0"/>
          <a:ext cx="0" cy="0"/>
          <a:chOff x="0" y="0"/>
          <a:chExt cx="0" cy="0"/>
        </a:xfrm>
      </p:grpSpPr>
      <p:pic>
        <p:nvPicPr>
          <p:cNvPr id="1545" name="Google Shape;1545;g31245d681e9_0_3000"/>
          <p:cNvPicPr preferRelativeResize="0"/>
          <p:nvPr/>
        </p:nvPicPr>
        <p:blipFill rotWithShape="1">
          <a:blip r:embed="rId2">
            <a:alphaModFix/>
          </a:blip>
          <a:srcRect b="0" l="0" r="0" t="0"/>
          <a:stretch/>
        </p:blipFill>
        <p:spPr>
          <a:xfrm>
            <a:off x="4975200" y="1724750"/>
            <a:ext cx="4417321" cy="4408549"/>
          </a:xfrm>
          <a:prstGeom prst="rect">
            <a:avLst/>
          </a:prstGeom>
          <a:noFill/>
          <a:ln>
            <a:noFill/>
          </a:ln>
        </p:spPr>
      </p:pic>
      <p:sp>
        <p:nvSpPr>
          <p:cNvPr id="1546" name="Google Shape;1546;g31245d681e9_0_3000"/>
          <p:cNvSpPr txBox="1"/>
          <p:nvPr>
            <p:ph type="title"/>
          </p:nvPr>
        </p:nvSpPr>
        <p:spPr>
          <a:xfrm>
            <a:off x="464100" y="1925700"/>
            <a:ext cx="5182800" cy="1292100"/>
          </a:xfrm>
          <a:prstGeom prst="rect">
            <a:avLst/>
          </a:prstGeom>
          <a:noFill/>
          <a:ln>
            <a:noFill/>
          </a:ln>
        </p:spPr>
        <p:txBody>
          <a:bodyPr anchorCtr="0" anchor="ctr" bIns="0" lIns="0" spcFirstLastPara="1" rIns="0" wrap="square" tIns="0">
            <a:noAutofit/>
          </a:bodyPr>
          <a:lstStyle>
            <a:lvl1pPr lvl="0" algn="l">
              <a:lnSpc>
                <a:spcPct val="85000"/>
              </a:lnSpc>
              <a:spcBef>
                <a:spcPts val="0"/>
              </a:spcBef>
              <a:spcAft>
                <a:spcPts val="0"/>
              </a:spcAft>
              <a:buClr>
                <a:schemeClr val="accent1"/>
              </a:buClr>
              <a:buSzPts val="4800"/>
              <a:buNone/>
              <a:defRPr b="1" sz="4800">
                <a:solidFill>
                  <a:schemeClr val="accent1"/>
                </a:solidFill>
              </a:defRPr>
            </a:lvl1pPr>
            <a:lvl2pPr lvl="1" algn="l">
              <a:lnSpc>
                <a:spcPct val="85000"/>
              </a:lnSpc>
              <a:spcBef>
                <a:spcPts val="0"/>
              </a:spcBef>
              <a:spcAft>
                <a:spcPts val="0"/>
              </a:spcAft>
              <a:buClr>
                <a:schemeClr val="lt1"/>
              </a:buClr>
              <a:buSzPts val="4800"/>
              <a:buNone/>
              <a:defRPr b="1" sz="4800">
                <a:solidFill>
                  <a:schemeClr val="lt1"/>
                </a:solidFill>
              </a:defRPr>
            </a:lvl2pPr>
            <a:lvl3pPr lvl="2" algn="l">
              <a:lnSpc>
                <a:spcPct val="85000"/>
              </a:lnSpc>
              <a:spcBef>
                <a:spcPts val="0"/>
              </a:spcBef>
              <a:spcAft>
                <a:spcPts val="0"/>
              </a:spcAft>
              <a:buClr>
                <a:schemeClr val="lt1"/>
              </a:buClr>
              <a:buSzPts val="4800"/>
              <a:buNone/>
              <a:defRPr b="1" sz="4800">
                <a:solidFill>
                  <a:schemeClr val="lt1"/>
                </a:solidFill>
              </a:defRPr>
            </a:lvl3pPr>
            <a:lvl4pPr lvl="3" algn="l">
              <a:lnSpc>
                <a:spcPct val="85000"/>
              </a:lnSpc>
              <a:spcBef>
                <a:spcPts val="0"/>
              </a:spcBef>
              <a:spcAft>
                <a:spcPts val="0"/>
              </a:spcAft>
              <a:buClr>
                <a:schemeClr val="lt1"/>
              </a:buClr>
              <a:buSzPts val="4800"/>
              <a:buNone/>
              <a:defRPr b="1" sz="4800">
                <a:solidFill>
                  <a:schemeClr val="lt1"/>
                </a:solidFill>
              </a:defRPr>
            </a:lvl4pPr>
            <a:lvl5pPr lvl="4" algn="l">
              <a:lnSpc>
                <a:spcPct val="85000"/>
              </a:lnSpc>
              <a:spcBef>
                <a:spcPts val="0"/>
              </a:spcBef>
              <a:spcAft>
                <a:spcPts val="0"/>
              </a:spcAft>
              <a:buClr>
                <a:schemeClr val="lt1"/>
              </a:buClr>
              <a:buSzPts val="4800"/>
              <a:buNone/>
              <a:defRPr b="1" sz="4800">
                <a:solidFill>
                  <a:schemeClr val="lt1"/>
                </a:solidFill>
              </a:defRPr>
            </a:lvl5pPr>
            <a:lvl6pPr lvl="5" algn="l">
              <a:lnSpc>
                <a:spcPct val="85000"/>
              </a:lnSpc>
              <a:spcBef>
                <a:spcPts val="0"/>
              </a:spcBef>
              <a:spcAft>
                <a:spcPts val="0"/>
              </a:spcAft>
              <a:buClr>
                <a:schemeClr val="lt1"/>
              </a:buClr>
              <a:buSzPts val="4800"/>
              <a:buNone/>
              <a:defRPr b="1" sz="4800">
                <a:solidFill>
                  <a:schemeClr val="lt1"/>
                </a:solidFill>
              </a:defRPr>
            </a:lvl6pPr>
            <a:lvl7pPr lvl="6" algn="l">
              <a:lnSpc>
                <a:spcPct val="85000"/>
              </a:lnSpc>
              <a:spcBef>
                <a:spcPts val="0"/>
              </a:spcBef>
              <a:spcAft>
                <a:spcPts val="0"/>
              </a:spcAft>
              <a:buClr>
                <a:schemeClr val="lt1"/>
              </a:buClr>
              <a:buSzPts val="4800"/>
              <a:buNone/>
              <a:defRPr b="1" sz="4800">
                <a:solidFill>
                  <a:schemeClr val="lt1"/>
                </a:solidFill>
              </a:defRPr>
            </a:lvl7pPr>
            <a:lvl8pPr lvl="7" algn="l">
              <a:lnSpc>
                <a:spcPct val="85000"/>
              </a:lnSpc>
              <a:spcBef>
                <a:spcPts val="0"/>
              </a:spcBef>
              <a:spcAft>
                <a:spcPts val="0"/>
              </a:spcAft>
              <a:buClr>
                <a:schemeClr val="lt1"/>
              </a:buClr>
              <a:buSzPts val="4800"/>
              <a:buNone/>
              <a:defRPr b="1" sz="4800">
                <a:solidFill>
                  <a:schemeClr val="lt1"/>
                </a:solidFill>
              </a:defRPr>
            </a:lvl8pPr>
            <a:lvl9pPr lvl="8" algn="l">
              <a:lnSpc>
                <a:spcPct val="85000"/>
              </a:lnSpc>
              <a:spcBef>
                <a:spcPts val="0"/>
              </a:spcBef>
              <a:spcAft>
                <a:spcPts val="0"/>
              </a:spcAft>
              <a:buClr>
                <a:schemeClr val="lt1"/>
              </a:buClr>
              <a:buSzPts val="4800"/>
              <a:buNone/>
              <a:defRPr b="1" sz="4800">
                <a:solidFill>
                  <a:schemeClr val="lt1"/>
                </a:solidFill>
              </a:defRPr>
            </a:lvl9pPr>
          </a:lstStyle>
          <a:p/>
        </p:txBody>
      </p:sp>
      <p:sp>
        <p:nvSpPr>
          <p:cNvPr id="1547" name="Google Shape;1547;g31245d681e9_0_3000"/>
          <p:cNvSpPr txBox="1"/>
          <p:nvPr>
            <p:ph idx="1" type="body"/>
          </p:nvPr>
        </p:nvSpPr>
        <p:spPr>
          <a:xfrm>
            <a:off x="5721900" y="3290825"/>
            <a:ext cx="2809800" cy="378000"/>
          </a:xfrm>
          <a:prstGeom prst="rect">
            <a:avLst/>
          </a:prstGeom>
          <a:noFill/>
          <a:ln>
            <a:noFill/>
          </a:ln>
        </p:spPr>
        <p:txBody>
          <a:bodyPr anchorCtr="0" anchor="t" bIns="0" lIns="0" spcFirstLastPara="1" rIns="0" wrap="square" tIns="0">
            <a:noAutofit/>
          </a:bodyPr>
          <a:lstStyle>
            <a:lvl1pPr indent="-317500" lvl="0" marL="457200" algn="l">
              <a:lnSpc>
                <a:spcPct val="100000"/>
              </a:lnSpc>
              <a:spcBef>
                <a:spcPts val="0"/>
              </a:spcBef>
              <a:spcAft>
                <a:spcPts val="0"/>
              </a:spcAft>
              <a:buSzPts val="1400"/>
              <a:buChar char="●"/>
              <a:defRPr sz="1400"/>
            </a:lvl1pPr>
            <a:lvl2pPr indent="-298450" lvl="1" marL="914400" algn="l">
              <a:lnSpc>
                <a:spcPct val="100000"/>
              </a:lnSpc>
              <a:spcBef>
                <a:spcPts val="0"/>
              </a:spcBef>
              <a:spcAft>
                <a:spcPts val="0"/>
              </a:spcAft>
              <a:buSzPts val="1100"/>
              <a:buChar char="○"/>
              <a:defRPr/>
            </a:lvl2pPr>
            <a:lvl3pPr indent="-317500" lvl="2" marL="1371600" algn="l">
              <a:lnSpc>
                <a:spcPct val="100000"/>
              </a:lnSpc>
              <a:spcBef>
                <a:spcPts val="0"/>
              </a:spcBef>
              <a:spcAft>
                <a:spcPts val="0"/>
              </a:spcAft>
              <a:buSzPts val="1400"/>
              <a:buChar char="■"/>
              <a:defRPr sz="1400"/>
            </a:lvl3pPr>
            <a:lvl4pPr indent="-317500" lvl="3" marL="1828800" algn="l">
              <a:lnSpc>
                <a:spcPct val="100000"/>
              </a:lnSpc>
              <a:spcBef>
                <a:spcPts val="0"/>
              </a:spcBef>
              <a:spcAft>
                <a:spcPts val="0"/>
              </a:spcAft>
              <a:buSzPts val="1400"/>
              <a:buChar char="●"/>
              <a:defRPr sz="1400"/>
            </a:lvl4pPr>
            <a:lvl5pPr indent="-317500" lvl="4" marL="2286000" algn="l">
              <a:lnSpc>
                <a:spcPct val="100000"/>
              </a:lnSpc>
              <a:spcBef>
                <a:spcPts val="0"/>
              </a:spcBef>
              <a:spcAft>
                <a:spcPts val="0"/>
              </a:spcAft>
              <a:buSzPts val="1400"/>
              <a:buChar char="○"/>
              <a:defRPr sz="1400"/>
            </a:lvl5pPr>
            <a:lvl6pPr indent="-317500" lvl="5" marL="2743200" algn="l">
              <a:lnSpc>
                <a:spcPct val="100000"/>
              </a:lnSpc>
              <a:spcBef>
                <a:spcPts val="0"/>
              </a:spcBef>
              <a:spcAft>
                <a:spcPts val="0"/>
              </a:spcAft>
              <a:buSzPts val="1400"/>
              <a:buChar char="■"/>
              <a:defRPr/>
            </a:lvl6pPr>
            <a:lvl7pPr indent="-317500" lvl="6" marL="3200400" algn="l">
              <a:lnSpc>
                <a:spcPct val="100000"/>
              </a:lnSpc>
              <a:spcBef>
                <a:spcPts val="0"/>
              </a:spcBef>
              <a:spcAft>
                <a:spcPts val="0"/>
              </a:spcAft>
              <a:buSzPts val="1400"/>
              <a:buChar char="●"/>
              <a:defRPr sz="1400"/>
            </a:lvl7pPr>
            <a:lvl8pPr indent="-317500" lvl="7" marL="3657600" algn="l">
              <a:lnSpc>
                <a:spcPct val="100000"/>
              </a:lnSpc>
              <a:spcBef>
                <a:spcPts val="0"/>
              </a:spcBef>
              <a:spcAft>
                <a:spcPts val="0"/>
              </a:spcAft>
              <a:buSzPts val="1400"/>
              <a:buChar char="○"/>
              <a:defRPr sz="1400"/>
            </a:lvl8pPr>
            <a:lvl9pPr indent="-317500" lvl="8" marL="4114800" algn="l">
              <a:lnSpc>
                <a:spcPct val="100000"/>
              </a:lnSpc>
              <a:spcBef>
                <a:spcPts val="0"/>
              </a:spcBef>
              <a:spcAft>
                <a:spcPts val="0"/>
              </a:spcAft>
              <a:buClr>
                <a:schemeClr val="accent1"/>
              </a:buClr>
              <a:buSzPts val="1400"/>
              <a:buChar char="■"/>
              <a:defRPr sz="1400">
                <a:solidFill>
                  <a:schemeClr val="accent1"/>
                </a:solidFill>
              </a:defRPr>
            </a:lvl9pPr>
          </a:lstStyle>
          <a:p/>
        </p:txBody>
      </p:sp>
      <p:sp>
        <p:nvSpPr>
          <p:cNvPr id="1548" name="Google Shape;1548;g31245d681e9_0_3000"/>
          <p:cNvSpPr txBox="1"/>
          <p:nvPr>
            <p:ph idx="2" type="body"/>
          </p:nvPr>
        </p:nvSpPr>
        <p:spPr>
          <a:xfrm>
            <a:off x="5721900" y="3689225"/>
            <a:ext cx="2809800" cy="284400"/>
          </a:xfrm>
          <a:prstGeom prst="rect">
            <a:avLst/>
          </a:prstGeom>
          <a:noFill/>
          <a:ln>
            <a:noFill/>
          </a:ln>
        </p:spPr>
        <p:txBody>
          <a:bodyPr anchorCtr="0" anchor="t" bIns="0" lIns="0" spcFirstLastPara="1" rIns="0" wrap="square" tIns="0">
            <a:noAutofit/>
          </a:bodyPr>
          <a:lstStyle>
            <a:lvl1pPr indent="-304800" lvl="0" marL="457200" algn="l">
              <a:lnSpc>
                <a:spcPct val="100000"/>
              </a:lnSpc>
              <a:spcBef>
                <a:spcPts val="0"/>
              </a:spcBef>
              <a:spcAft>
                <a:spcPts val="0"/>
              </a:spcAft>
              <a:buSzPts val="1200"/>
              <a:buChar char="●"/>
              <a:defRPr sz="1200"/>
            </a:lvl1pPr>
            <a:lvl2pPr indent="-304800" lvl="1" marL="914400" algn="l">
              <a:lnSpc>
                <a:spcPct val="100000"/>
              </a:lnSpc>
              <a:spcBef>
                <a:spcPts val="0"/>
              </a:spcBef>
              <a:spcAft>
                <a:spcPts val="0"/>
              </a:spcAft>
              <a:buSzPts val="1200"/>
              <a:buChar char="○"/>
              <a:defRPr sz="1200"/>
            </a:lvl2pPr>
            <a:lvl3pPr indent="-304800" lvl="2" marL="1371600" algn="l">
              <a:lnSpc>
                <a:spcPct val="100000"/>
              </a:lnSpc>
              <a:spcBef>
                <a:spcPts val="0"/>
              </a:spcBef>
              <a:spcAft>
                <a:spcPts val="0"/>
              </a:spcAft>
              <a:buSzPts val="1200"/>
              <a:buChar char="■"/>
              <a:defRPr/>
            </a:lvl3pPr>
            <a:lvl4pPr indent="-304800" lvl="3" marL="1828800" algn="l">
              <a:lnSpc>
                <a:spcPct val="100000"/>
              </a:lnSpc>
              <a:spcBef>
                <a:spcPts val="0"/>
              </a:spcBef>
              <a:spcAft>
                <a:spcPts val="0"/>
              </a:spcAft>
              <a:buSzPts val="1200"/>
              <a:buChar char="●"/>
              <a:defRPr sz="1200"/>
            </a:lvl4pPr>
            <a:lvl5pPr indent="-304800" lvl="4" marL="2286000" algn="l">
              <a:lnSpc>
                <a:spcPct val="100000"/>
              </a:lnSpc>
              <a:spcBef>
                <a:spcPts val="0"/>
              </a:spcBef>
              <a:spcAft>
                <a:spcPts val="0"/>
              </a:spcAft>
              <a:buSzPts val="1200"/>
              <a:buChar char="○"/>
              <a:defRPr sz="1200"/>
            </a:lvl5pPr>
            <a:lvl6pPr indent="-304800" lvl="5" marL="2743200" algn="l">
              <a:lnSpc>
                <a:spcPct val="100000"/>
              </a:lnSpc>
              <a:spcBef>
                <a:spcPts val="0"/>
              </a:spcBef>
              <a:spcAft>
                <a:spcPts val="0"/>
              </a:spcAft>
              <a:buSzPts val="1200"/>
              <a:buChar char="■"/>
              <a:defRPr sz="1200"/>
            </a:lvl6pPr>
            <a:lvl7pPr indent="-304800" lvl="6" marL="3200400" algn="l">
              <a:lnSpc>
                <a:spcPct val="100000"/>
              </a:lnSpc>
              <a:spcBef>
                <a:spcPts val="0"/>
              </a:spcBef>
              <a:spcAft>
                <a:spcPts val="0"/>
              </a:spcAft>
              <a:buSzPts val="1200"/>
              <a:buChar char="●"/>
              <a:defRPr/>
            </a:lvl7pPr>
            <a:lvl8pPr indent="-304800" lvl="7" marL="3657600" algn="l">
              <a:lnSpc>
                <a:spcPct val="100000"/>
              </a:lnSpc>
              <a:spcBef>
                <a:spcPts val="0"/>
              </a:spcBef>
              <a:spcAft>
                <a:spcPts val="0"/>
              </a:spcAft>
              <a:buSzPts val="1200"/>
              <a:buChar char="○"/>
              <a:defRPr sz="1200"/>
            </a:lvl8pPr>
            <a:lvl9pPr indent="-304800" lvl="8" marL="4114800" algn="l">
              <a:lnSpc>
                <a:spcPct val="100000"/>
              </a:lnSpc>
              <a:spcBef>
                <a:spcPts val="0"/>
              </a:spcBef>
              <a:spcAft>
                <a:spcPts val="0"/>
              </a:spcAft>
              <a:buClr>
                <a:schemeClr val="accent1"/>
              </a:buClr>
              <a:buSzPts val="1200"/>
              <a:buChar char="■"/>
              <a:defRPr sz="1200">
                <a:solidFill>
                  <a:schemeClr val="accent1"/>
                </a:solidFill>
              </a:defRPr>
            </a:lvl9pPr>
          </a:lstStyle>
          <a:p/>
        </p:txBody>
      </p:sp>
      <p:sp>
        <p:nvSpPr>
          <p:cNvPr id="1549" name="Google Shape;1549;g31245d681e9_0_3000"/>
          <p:cNvSpPr txBox="1"/>
          <p:nvPr>
            <p:ph idx="3" type="body"/>
          </p:nvPr>
        </p:nvSpPr>
        <p:spPr>
          <a:xfrm>
            <a:off x="5721900" y="3994025"/>
            <a:ext cx="2809800" cy="284400"/>
          </a:xfrm>
          <a:prstGeom prst="rect">
            <a:avLst/>
          </a:prstGeom>
          <a:noFill/>
          <a:ln>
            <a:noFill/>
          </a:ln>
        </p:spPr>
        <p:txBody>
          <a:bodyPr anchorCtr="0" anchor="t" bIns="0" lIns="0" spcFirstLastPara="1" rIns="0" wrap="square" tIns="0">
            <a:noAutofit/>
          </a:bodyPr>
          <a:lstStyle>
            <a:lvl1pPr indent="-292100" lvl="0" marL="457200" algn="l">
              <a:lnSpc>
                <a:spcPct val="100000"/>
              </a:lnSpc>
              <a:spcBef>
                <a:spcPts val="0"/>
              </a:spcBef>
              <a:spcAft>
                <a:spcPts val="0"/>
              </a:spcAft>
              <a:buSzPts val="1000"/>
              <a:buChar char="●"/>
              <a:defRPr sz="1000"/>
            </a:lvl1pPr>
            <a:lvl2pPr indent="-292100" lvl="1" marL="914400" algn="l">
              <a:lnSpc>
                <a:spcPct val="100000"/>
              </a:lnSpc>
              <a:spcBef>
                <a:spcPts val="0"/>
              </a:spcBef>
              <a:spcAft>
                <a:spcPts val="0"/>
              </a:spcAft>
              <a:buSzPts val="1000"/>
              <a:buChar char="○"/>
              <a:defRPr sz="1000"/>
            </a:lvl2pPr>
            <a:lvl3pPr indent="-292100" lvl="2" marL="1371600" algn="l">
              <a:lnSpc>
                <a:spcPct val="100000"/>
              </a:lnSpc>
              <a:spcBef>
                <a:spcPts val="0"/>
              </a:spcBef>
              <a:spcAft>
                <a:spcPts val="0"/>
              </a:spcAft>
              <a:buSzPts val="1000"/>
              <a:buChar char="■"/>
              <a:defRPr sz="1000"/>
            </a:lvl3pPr>
            <a:lvl4pPr indent="-292100" lvl="3" marL="1828800" algn="l">
              <a:lnSpc>
                <a:spcPct val="100000"/>
              </a:lnSpc>
              <a:spcBef>
                <a:spcPts val="0"/>
              </a:spcBef>
              <a:spcAft>
                <a:spcPts val="0"/>
              </a:spcAft>
              <a:buSzPts val="1000"/>
              <a:buChar char="●"/>
              <a:defRPr sz="1000"/>
            </a:lvl4pPr>
            <a:lvl5pPr indent="-292100" lvl="4" marL="2286000" algn="l">
              <a:lnSpc>
                <a:spcPct val="100000"/>
              </a:lnSpc>
              <a:spcBef>
                <a:spcPts val="0"/>
              </a:spcBef>
              <a:spcAft>
                <a:spcPts val="0"/>
              </a:spcAft>
              <a:buSzPts val="1000"/>
              <a:buChar char="○"/>
              <a:defRPr sz="1000"/>
            </a:lvl5pPr>
            <a:lvl6pPr indent="-292100" lvl="5" marL="2743200" algn="l">
              <a:lnSpc>
                <a:spcPct val="100000"/>
              </a:lnSpc>
              <a:spcBef>
                <a:spcPts val="0"/>
              </a:spcBef>
              <a:spcAft>
                <a:spcPts val="0"/>
              </a:spcAft>
              <a:buSzPts val="1000"/>
              <a:buChar char="■"/>
              <a:defRPr sz="1000"/>
            </a:lvl6pPr>
            <a:lvl7pPr indent="-292100" lvl="6" marL="3200400" algn="l">
              <a:lnSpc>
                <a:spcPct val="100000"/>
              </a:lnSpc>
              <a:spcBef>
                <a:spcPts val="0"/>
              </a:spcBef>
              <a:spcAft>
                <a:spcPts val="0"/>
              </a:spcAft>
              <a:buSzPts val="1000"/>
              <a:buChar char="●"/>
              <a:defRPr sz="1000"/>
            </a:lvl7pPr>
            <a:lvl8pPr indent="-292100" lvl="7" marL="3657600" algn="l">
              <a:lnSpc>
                <a:spcPct val="100000"/>
              </a:lnSpc>
              <a:spcBef>
                <a:spcPts val="0"/>
              </a:spcBef>
              <a:spcAft>
                <a:spcPts val="0"/>
              </a:spcAft>
              <a:buSzPts val="1000"/>
              <a:buChar char="○"/>
              <a:defRPr/>
            </a:lvl8pPr>
            <a:lvl9pPr indent="-292100" lvl="8" marL="4114800" algn="l">
              <a:lnSpc>
                <a:spcPct val="100000"/>
              </a:lnSpc>
              <a:spcBef>
                <a:spcPts val="0"/>
              </a:spcBef>
              <a:spcAft>
                <a:spcPts val="0"/>
              </a:spcAft>
              <a:buClr>
                <a:schemeClr val="accent1"/>
              </a:buClr>
              <a:buSzPts val="1000"/>
              <a:buChar char="■"/>
              <a:defRPr sz="1000">
                <a:solidFill>
                  <a:schemeClr val="accent1"/>
                </a:solidFill>
              </a:defRPr>
            </a:lvl9pPr>
          </a:lstStyle>
          <a:p/>
        </p:txBody>
      </p:sp>
      <p:sp>
        <p:nvSpPr>
          <p:cNvPr id="1550" name="Google Shape;1550;g31245d681e9_0_3000"/>
          <p:cNvSpPr txBox="1"/>
          <p:nvPr>
            <p:ph idx="4" type="body"/>
          </p:nvPr>
        </p:nvSpPr>
        <p:spPr>
          <a:xfrm>
            <a:off x="5721900" y="4298825"/>
            <a:ext cx="2809800" cy="284400"/>
          </a:xfrm>
          <a:prstGeom prst="rect">
            <a:avLst/>
          </a:prstGeom>
          <a:noFill/>
          <a:ln>
            <a:noFill/>
          </a:ln>
        </p:spPr>
        <p:txBody>
          <a:bodyPr anchorCtr="0" anchor="t" bIns="0" lIns="0" spcFirstLastPara="1" rIns="0" wrap="square" tIns="0">
            <a:noAutofit/>
          </a:bodyPr>
          <a:lstStyle>
            <a:lvl1pPr indent="-292100" lvl="0" marL="457200" algn="l">
              <a:lnSpc>
                <a:spcPct val="100000"/>
              </a:lnSpc>
              <a:spcBef>
                <a:spcPts val="0"/>
              </a:spcBef>
              <a:spcAft>
                <a:spcPts val="0"/>
              </a:spcAft>
              <a:buSzPts val="1000"/>
              <a:buChar char="●"/>
              <a:defRPr sz="1000"/>
            </a:lvl1pPr>
            <a:lvl2pPr indent="-292100" lvl="1" marL="914400" algn="l">
              <a:lnSpc>
                <a:spcPct val="100000"/>
              </a:lnSpc>
              <a:spcBef>
                <a:spcPts val="0"/>
              </a:spcBef>
              <a:spcAft>
                <a:spcPts val="0"/>
              </a:spcAft>
              <a:buSzPts val="1000"/>
              <a:buChar char="○"/>
              <a:defRPr sz="1000"/>
            </a:lvl2pPr>
            <a:lvl3pPr indent="-292100" lvl="2" marL="1371600" algn="l">
              <a:lnSpc>
                <a:spcPct val="100000"/>
              </a:lnSpc>
              <a:spcBef>
                <a:spcPts val="0"/>
              </a:spcBef>
              <a:spcAft>
                <a:spcPts val="0"/>
              </a:spcAft>
              <a:buSzPts val="1000"/>
              <a:buChar char="■"/>
              <a:defRPr sz="1000"/>
            </a:lvl3pPr>
            <a:lvl4pPr indent="-292100" lvl="3" marL="1828800" algn="l">
              <a:lnSpc>
                <a:spcPct val="100000"/>
              </a:lnSpc>
              <a:spcBef>
                <a:spcPts val="0"/>
              </a:spcBef>
              <a:spcAft>
                <a:spcPts val="0"/>
              </a:spcAft>
              <a:buSzPts val="1000"/>
              <a:buChar char="●"/>
              <a:defRPr sz="1000"/>
            </a:lvl4pPr>
            <a:lvl5pPr indent="-292100" lvl="4" marL="2286000" algn="l">
              <a:lnSpc>
                <a:spcPct val="100000"/>
              </a:lnSpc>
              <a:spcBef>
                <a:spcPts val="0"/>
              </a:spcBef>
              <a:spcAft>
                <a:spcPts val="0"/>
              </a:spcAft>
              <a:buSzPts val="1000"/>
              <a:buChar char="○"/>
              <a:defRPr sz="1000"/>
            </a:lvl5pPr>
            <a:lvl6pPr indent="-292100" lvl="5" marL="2743200" algn="l">
              <a:lnSpc>
                <a:spcPct val="100000"/>
              </a:lnSpc>
              <a:spcBef>
                <a:spcPts val="0"/>
              </a:spcBef>
              <a:spcAft>
                <a:spcPts val="0"/>
              </a:spcAft>
              <a:buSzPts val="1000"/>
              <a:buChar char="■"/>
              <a:defRPr sz="1000"/>
            </a:lvl6pPr>
            <a:lvl7pPr indent="-292100" lvl="6" marL="3200400" algn="l">
              <a:lnSpc>
                <a:spcPct val="100000"/>
              </a:lnSpc>
              <a:spcBef>
                <a:spcPts val="0"/>
              </a:spcBef>
              <a:spcAft>
                <a:spcPts val="0"/>
              </a:spcAft>
              <a:buSzPts val="1000"/>
              <a:buChar char="●"/>
              <a:defRPr sz="1000"/>
            </a:lvl7pPr>
            <a:lvl8pPr indent="-292100" lvl="7" marL="3657600" algn="l">
              <a:lnSpc>
                <a:spcPct val="100000"/>
              </a:lnSpc>
              <a:spcBef>
                <a:spcPts val="0"/>
              </a:spcBef>
              <a:spcAft>
                <a:spcPts val="0"/>
              </a:spcAft>
              <a:buSzPts val="1000"/>
              <a:buChar char="○"/>
              <a:defRPr/>
            </a:lvl8pPr>
            <a:lvl9pPr indent="-292100" lvl="8" marL="4114800" algn="l">
              <a:lnSpc>
                <a:spcPct val="100000"/>
              </a:lnSpc>
              <a:spcBef>
                <a:spcPts val="0"/>
              </a:spcBef>
              <a:spcAft>
                <a:spcPts val="0"/>
              </a:spcAft>
              <a:buClr>
                <a:schemeClr val="accent1"/>
              </a:buClr>
              <a:buSzPts val="1000"/>
              <a:buChar char="■"/>
              <a:defRPr sz="1000">
                <a:solidFill>
                  <a:schemeClr val="accent1"/>
                </a:solidFill>
              </a:defRPr>
            </a:lvl9pPr>
          </a:lstStyle>
          <a:p/>
        </p:txBody>
      </p:sp>
      <p:sp>
        <p:nvSpPr>
          <p:cNvPr id="1551" name="Google Shape;1551;g31245d681e9_0_3000"/>
          <p:cNvSpPr txBox="1"/>
          <p:nvPr>
            <p:ph idx="5" type="body"/>
          </p:nvPr>
        </p:nvSpPr>
        <p:spPr>
          <a:xfrm>
            <a:off x="5721900" y="2851025"/>
            <a:ext cx="2809800" cy="284400"/>
          </a:xfrm>
          <a:prstGeom prst="rect">
            <a:avLst/>
          </a:prstGeom>
          <a:noFill/>
          <a:ln>
            <a:noFill/>
          </a:ln>
        </p:spPr>
        <p:txBody>
          <a:bodyPr anchorCtr="0" anchor="t" bIns="0" lIns="0" spcFirstLastPara="1" rIns="0" wrap="square" tIns="0">
            <a:noAutofit/>
          </a:bodyPr>
          <a:lstStyle>
            <a:lvl1pPr indent="-292100" lvl="0" marL="457200" algn="l">
              <a:lnSpc>
                <a:spcPct val="100000"/>
              </a:lnSpc>
              <a:spcBef>
                <a:spcPts val="0"/>
              </a:spcBef>
              <a:spcAft>
                <a:spcPts val="0"/>
              </a:spcAft>
              <a:buSzPts val="1000"/>
              <a:buChar char="●"/>
              <a:defRPr sz="1000"/>
            </a:lvl1pPr>
            <a:lvl2pPr indent="-292100" lvl="1" marL="914400" algn="l">
              <a:lnSpc>
                <a:spcPct val="100000"/>
              </a:lnSpc>
              <a:spcBef>
                <a:spcPts val="0"/>
              </a:spcBef>
              <a:spcAft>
                <a:spcPts val="0"/>
              </a:spcAft>
              <a:buSzPts val="1000"/>
              <a:buChar char="○"/>
              <a:defRPr sz="1000"/>
            </a:lvl2pPr>
            <a:lvl3pPr indent="-292100" lvl="2" marL="1371600" algn="l">
              <a:lnSpc>
                <a:spcPct val="100000"/>
              </a:lnSpc>
              <a:spcBef>
                <a:spcPts val="0"/>
              </a:spcBef>
              <a:spcAft>
                <a:spcPts val="0"/>
              </a:spcAft>
              <a:buSzPts val="1000"/>
              <a:buChar char="■"/>
              <a:defRPr sz="1000"/>
            </a:lvl3pPr>
            <a:lvl4pPr indent="-292100" lvl="3" marL="1828800" algn="l">
              <a:lnSpc>
                <a:spcPct val="100000"/>
              </a:lnSpc>
              <a:spcBef>
                <a:spcPts val="0"/>
              </a:spcBef>
              <a:spcAft>
                <a:spcPts val="0"/>
              </a:spcAft>
              <a:buSzPts val="1000"/>
              <a:buChar char="●"/>
              <a:defRPr sz="1000"/>
            </a:lvl4pPr>
            <a:lvl5pPr indent="-292100" lvl="4" marL="2286000" algn="l">
              <a:lnSpc>
                <a:spcPct val="100000"/>
              </a:lnSpc>
              <a:spcBef>
                <a:spcPts val="0"/>
              </a:spcBef>
              <a:spcAft>
                <a:spcPts val="0"/>
              </a:spcAft>
              <a:buSzPts val="1000"/>
              <a:buChar char="○"/>
              <a:defRPr sz="1000"/>
            </a:lvl5pPr>
            <a:lvl6pPr indent="-292100" lvl="5" marL="2743200" algn="l">
              <a:lnSpc>
                <a:spcPct val="100000"/>
              </a:lnSpc>
              <a:spcBef>
                <a:spcPts val="0"/>
              </a:spcBef>
              <a:spcAft>
                <a:spcPts val="0"/>
              </a:spcAft>
              <a:buSzPts val="1000"/>
              <a:buChar char="■"/>
              <a:defRPr sz="1000"/>
            </a:lvl6pPr>
            <a:lvl7pPr indent="-292100" lvl="6" marL="3200400" algn="l">
              <a:lnSpc>
                <a:spcPct val="100000"/>
              </a:lnSpc>
              <a:spcBef>
                <a:spcPts val="0"/>
              </a:spcBef>
              <a:spcAft>
                <a:spcPts val="0"/>
              </a:spcAft>
              <a:buSzPts val="1000"/>
              <a:buChar char="●"/>
              <a:defRPr sz="1000"/>
            </a:lvl7pPr>
            <a:lvl8pPr indent="-292100" lvl="7" marL="3657600" algn="l">
              <a:lnSpc>
                <a:spcPct val="100000"/>
              </a:lnSpc>
              <a:spcBef>
                <a:spcPts val="0"/>
              </a:spcBef>
              <a:spcAft>
                <a:spcPts val="0"/>
              </a:spcAft>
              <a:buSzPts val="1000"/>
              <a:buChar char="○"/>
              <a:defRPr/>
            </a:lvl8pPr>
            <a:lvl9pPr indent="-292100" lvl="8" marL="4114800" algn="l">
              <a:lnSpc>
                <a:spcPct val="100000"/>
              </a:lnSpc>
              <a:spcBef>
                <a:spcPts val="0"/>
              </a:spcBef>
              <a:spcAft>
                <a:spcPts val="0"/>
              </a:spcAft>
              <a:buClr>
                <a:schemeClr val="accent1"/>
              </a:buClr>
              <a:buSzPts val="1000"/>
              <a:buChar char="■"/>
              <a:defRPr sz="1000">
                <a:solidFill>
                  <a:schemeClr val="accent1"/>
                </a:solidFill>
              </a:defRPr>
            </a:lvl9pPr>
          </a:lstStyle>
          <a:p/>
        </p:txBody>
      </p:sp>
      <p:pic>
        <p:nvPicPr>
          <p:cNvPr id="1552" name="Google Shape;1552;g31245d681e9_0_3000"/>
          <p:cNvPicPr preferRelativeResize="0"/>
          <p:nvPr/>
        </p:nvPicPr>
        <p:blipFill rotWithShape="1">
          <a:blip r:embed="rId3">
            <a:alphaModFix/>
          </a:blip>
          <a:srcRect b="0" l="0" r="0" t="0"/>
          <a:stretch/>
        </p:blipFill>
        <p:spPr>
          <a:xfrm>
            <a:off x="352850" y="363474"/>
            <a:ext cx="1604773" cy="377190"/>
          </a:xfrm>
          <a:prstGeom prst="rect">
            <a:avLst/>
          </a:prstGeom>
          <a:noFill/>
          <a:ln>
            <a:noFill/>
          </a:ln>
        </p:spPr>
      </p:pic>
    </p:spTree>
  </p:cSld>
  <p:clrMapOvr>
    <a:masterClrMapping/>
  </p:clrMapOvr>
</p:sldLayout>
</file>

<file path=ppt/slideLayouts/slideLayout1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Basic Content Layout White">
  <p:cSld name="TITLE_AND_BODY_1_3">
    <p:bg>
      <p:bgPr>
        <a:solidFill>
          <a:schemeClr val="lt1"/>
        </a:solidFill>
      </p:bgPr>
    </p:bg>
    <p:spTree>
      <p:nvGrpSpPr>
        <p:cNvPr id="1553" name="Shape 1553"/>
        <p:cNvGrpSpPr/>
        <p:nvPr/>
      </p:nvGrpSpPr>
      <p:grpSpPr>
        <a:xfrm>
          <a:off x="0" y="0"/>
          <a:ext cx="0" cy="0"/>
          <a:chOff x="0" y="0"/>
          <a:chExt cx="0" cy="0"/>
        </a:xfrm>
      </p:grpSpPr>
      <p:pic>
        <p:nvPicPr>
          <p:cNvPr id="1554" name="Google Shape;1554;g31245d681e9_0_3009"/>
          <p:cNvPicPr preferRelativeResize="0"/>
          <p:nvPr/>
        </p:nvPicPr>
        <p:blipFill rotWithShape="1">
          <a:blip r:embed="rId2">
            <a:alphaModFix/>
          </a:blip>
          <a:srcRect b="0" l="0" r="0" t="0"/>
          <a:stretch/>
        </p:blipFill>
        <p:spPr>
          <a:xfrm>
            <a:off x="288350" y="4807136"/>
            <a:ext cx="956736" cy="225119"/>
          </a:xfrm>
          <a:prstGeom prst="rect">
            <a:avLst/>
          </a:prstGeom>
          <a:noFill/>
          <a:ln>
            <a:noFill/>
          </a:ln>
        </p:spPr>
      </p:pic>
      <p:sp>
        <p:nvSpPr>
          <p:cNvPr id="1555" name="Google Shape;1555;g31245d681e9_0_3009"/>
          <p:cNvSpPr txBox="1"/>
          <p:nvPr>
            <p:ph idx="12" type="sldNum"/>
          </p:nvPr>
        </p:nvSpPr>
        <p:spPr>
          <a:xfrm>
            <a:off x="8320058" y="4663221"/>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1556" name="Google Shape;1556;g31245d681e9_0_3009"/>
          <p:cNvSpPr txBox="1"/>
          <p:nvPr/>
        </p:nvSpPr>
        <p:spPr>
          <a:xfrm>
            <a:off x="6043550" y="4713771"/>
            <a:ext cx="2676600" cy="2925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rgbClr val="000000"/>
              </a:buClr>
              <a:buSzPts val="700"/>
              <a:buFont typeface="Arial"/>
              <a:buNone/>
            </a:pPr>
            <a:r>
              <a:rPr b="0" i="0" lang="en" sz="700" u="none" cap="none" strike="noStrike">
                <a:solidFill>
                  <a:schemeClr val="accent4"/>
                </a:solidFill>
                <a:latin typeface="Arial"/>
                <a:ea typeface="Arial"/>
                <a:cs typeface="Arial"/>
                <a:sym typeface="Arial"/>
              </a:rPr>
              <a:t>Copyright © 2023, Collibra. All rights reserved.</a:t>
            </a:r>
            <a:endParaRPr b="0" i="0" sz="1400" u="none" cap="none" strike="noStrike">
              <a:solidFill>
                <a:schemeClr val="accent4"/>
              </a:solidFill>
              <a:latin typeface="Arial"/>
              <a:ea typeface="Arial"/>
              <a:cs typeface="Arial"/>
              <a:sym typeface="Arial"/>
            </a:endParaRPr>
          </a:p>
        </p:txBody>
      </p:sp>
      <p:sp>
        <p:nvSpPr>
          <p:cNvPr id="1557" name="Google Shape;1557;g31245d681e9_0_3009"/>
          <p:cNvSpPr txBox="1"/>
          <p:nvPr>
            <p:ph type="title"/>
          </p:nvPr>
        </p:nvSpPr>
        <p:spPr>
          <a:xfrm>
            <a:off x="331125" y="271325"/>
            <a:ext cx="8388900" cy="4383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SzPts val="2800"/>
              <a:buNone/>
              <a:defRPr sz="2800"/>
            </a:lvl1pPr>
            <a:lvl2pPr lvl="1" algn="l">
              <a:lnSpc>
                <a:spcPct val="85000"/>
              </a:lnSpc>
              <a:spcBef>
                <a:spcPts val="0"/>
              </a:spcBef>
              <a:spcAft>
                <a:spcPts val="0"/>
              </a:spcAft>
              <a:buSzPts val="2800"/>
              <a:buNone/>
              <a:defRPr sz="2800"/>
            </a:lvl2pPr>
            <a:lvl3pPr lvl="2" algn="l">
              <a:lnSpc>
                <a:spcPct val="85000"/>
              </a:lnSpc>
              <a:spcBef>
                <a:spcPts val="0"/>
              </a:spcBef>
              <a:spcAft>
                <a:spcPts val="0"/>
              </a:spcAft>
              <a:buSzPts val="2800"/>
              <a:buNone/>
              <a:defRPr sz="2800"/>
            </a:lvl3pPr>
            <a:lvl4pPr lvl="3" algn="l">
              <a:lnSpc>
                <a:spcPct val="85000"/>
              </a:lnSpc>
              <a:spcBef>
                <a:spcPts val="0"/>
              </a:spcBef>
              <a:spcAft>
                <a:spcPts val="0"/>
              </a:spcAft>
              <a:buSzPts val="2800"/>
              <a:buNone/>
              <a:defRPr sz="2800"/>
            </a:lvl4pPr>
            <a:lvl5pPr lvl="4" algn="l">
              <a:lnSpc>
                <a:spcPct val="85000"/>
              </a:lnSpc>
              <a:spcBef>
                <a:spcPts val="0"/>
              </a:spcBef>
              <a:spcAft>
                <a:spcPts val="0"/>
              </a:spcAft>
              <a:buSzPts val="2800"/>
              <a:buNone/>
              <a:defRPr sz="2800"/>
            </a:lvl5pPr>
            <a:lvl6pPr lvl="5" algn="l">
              <a:lnSpc>
                <a:spcPct val="85000"/>
              </a:lnSpc>
              <a:spcBef>
                <a:spcPts val="0"/>
              </a:spcBef>
              <a:spcAft>
                <a:spcPts val="0"/>
              </a:spcAft>
              <a:buSzPts val="2800"/>
              <a:buNone/>
              <a:defRPr sz="2800"/>
            </a:lvl6pPr>
            <a:lvl7pPr lvl="6" algn="l">
              <a:lnSpc>
                <a:spcPct val="85000"/>
              </a:lnSpc>
              <a:spcBef>
                <a:spcPts val="0"/>
              </a:spcBef>
              <a:spcAft>
                <a:spcPts val="0"/>
              </a:spcAft>
              <a:buSzPts val="2800"/>
              <a:buNone/>
              <a:defRPr sz="2800"/>
            </a:lvl7pPr>
            <a:lvl8pPr lvl="7" algn="l">
              <a:lnSpc>
                <a:spcPct val="85000"/>
              </a:lnSpc>
              <a:spcBef>
                <a:spcPts val="0"/>
              </a:spcBef>
              <a:spcAft>
                <a:spcPts val="0"/>
              </a:spcAft>
              <a:buSzPts val="2800"/>
              <a:buNone/>
              <a:defRPr sz="2800"/>
            </a:lvl8pPr>
            <a:lvl9pPr lvl="8" algn="l">
              <a:lnSpc>
                <a:spcPct val="85000"/>
              </a:lnSpc>
              <a:spcBef>
                <a:spcPts val="0"/>
              </a:spcBef>
              <a:spcAft>
                <a:spcPts val="0"/>
              </a:spcAft>
              <a:buSzPts val="2800"/>
              <a:buNone/>
              <a:defRPr sz="2800"/>
            </a:lvl9pPr>
          </a:lstStyle>
          <a:p/>
        </p:txBody>
      </p:sp>
    </p:spTree>
  </p:cSld>
  <p:clrMapOvr>
    <a:masterClrMapping/>
  </p:clrMapOvr>
  <p:extLst>
    <p:ext uri="{DCECCB84-F9BA-43D5-87BE-67443E8EF086}">
      <p15:sldGuideLst>
        <p15:guide id="1" pos="209">
          <p15:clr>
            <a:srgbClr val="FA7B17"/>
          </p15:clr>
        </p15:guide>
      </p15:sldGuideLst>
    </p:ext>
  </p:extLst>
</p:sldLayout>
</file>

<file path=ppt/slideLayouts/slideLayout1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Navy Icon Layout 1">
  <p:cSld name="TITLE_AND_BODY_1_1_2">
    <p:bg>
      <p:bgPr>
        <a:solidFill>
          <a:schemeClr val="accent1"/>
        </a:solidFill>
      </p:bgPr>
    </p:bg>
    <p:spTree>
      <p:nvGrpSpPr>
        <p:cNvPr id="1558" name="Shape 1558"/>
        <p:cNvGrpSpPr/>
        <p:nvPr/>
      </p:nvGrpSpPr>
      <p:grpSpPr>
        <a:xfrm>
          <a:off x="0" y="0"/>
          <a:ext cx="0" cy="0"/>
          <a:chOff x="0" y="0"/>
          <a:chExt cx="0" cy="0"/>
        </a:xfrm>
      </p:grpSpPr>
      <p:sp>
        <p:nvSpPr>
          <p:cNvPr id="1559" name="Google Shape;1559;g31245d681e9_0_3014"/>
          <p:cNvSpPr txBox="1"/>
          <p:nvPr/>
        </p:nvSpPr>
        <p:spPr>
          <a:xfrm>
            <a:off x="6043550" y="4713771"/>
            <a:ext cx="2676600" cy="2925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rgbClr val="000000"/>
              </a:buClr>
              <a:buSzPts val="700"/>
              <a:buFont typeface="Arial"/>
              <a:buNone/>
            </a:pPr>
            <a:r>
              <a:rPr b="0" i="0" lang="en" sz="700" u="none" cap="none" strike="noStrike">
                <a:solidFill>
                  <a:schemeClr val="accent5"/>
                </a:solidFill>
                <a:latin typeface="Arial"/>
                <a:ea typeface="Arial"/>
                <a:cs typeface="Arial"/>
                <a:sym typeface="Arial"/>
              </a:rPr>
              <a:t>Copyright © 2023, Collibra. All rights reserved.</a:t>
            </a:r>
            <a:endParaRPr b="0" i="0" sz="1400" u="none" cap="none" strike="noStrike">
              <a:solidFill>
                <a:schemeClr val="accent5"/>
              </a:solidFill>
              <a:latin typeface="Arial"/>
              <a:ea typeface="Arial"/>
              <a:cs typeface="Arial"/>
              <a:sym typeface="Arial"/>
            </a:endParaRPr>
          </a:p>
        </p:txBody>
      </p:sp>
      <p:sp>
        <p:nvSpPr>
          <p:cNvPr id="1560" name="Google Shape;1560;g31245d681e9_0_3014"/>
          <p:cNvSpPr txBox="1"/>
          <p:nvPr>
            <p:ph idx="12" type="sldNum"/>
          </p:nvPr>
        </p:nvSpPr>
        <p:spPr>
          <a:xfrm>
            <a:off x="8320058" y="4663221"/>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1561" name="Google Shape;1561;g31245d681e9_0_3014"/>
          <p:cNvPicPr preferRelativeResize="0"/>
          <p:nvPr/>
        </p:nvPicPr>
        <p:blipFill rotWithShape="1">
          <a:blip r:embed="rId2">
            <a:alphaModFix/>
          </a:blip>
          <a:srcRect b="0" l="0" r="0" t="0"/>
          <a:stretch/>
        </p:blipFill>
        <p:spPr>
          <a:xfrm>
            <a:off x="276650" y="4783275"/>
            <a:ext cx="962809" cy="226543"/>
          </a:xfrm>
          <a:prstGeom prst="rect">
            <a:avLst/>
          </a:prstGeom>
          <a:noFill/>
          <a:ln>
            <a:noFill/>
          </a:ln>
        </p:spPr>
      </p:pic>
      <p:sp>
        <p:nvSpPr>
          <p:cNvPr id="1562" name="Google Shape;1562;g31245d681e9_0_3014"/>
          <p:cNvSpPr txBox="1"/>
          <p:nvPr>
            <p:ph type="title"/>
          </p:nvPr>
        </p:nvSpPr>
        <p:spPr>
          <a:xfrm>
            <a:off x="331125" y="271325"/>
            <a:ext cx="8388900" cy="4383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lt1"/>
              </a:buClr>
              <a:buSzPts val="2800"/>
              <a:buNone/>
              <a:defRPr sz="2800">
                <a:solidFill>
                  <a:schemeClr val="lt1"/>
                </a:solidFill>
              </a:defRPr>
            </a:lvl1pPr>
            <a:lvl2pPr lvl="1" algn="l">
              <a:lnSpc>
                <a:spcPct val="85000"/>
              </a:lnSpc>
              <a:spcBef>
                <a:spcPts val="0"/>
              </a:spcBef>
              <a:spcAft>
                <a:spcPts val="0"/>
              </a:spcAft>
              <a:buClr>
                <a:schemeClr val="lt1"/>
              </a:buClr>
              <a:buSzPts val="2800"/>
              <a:buNone/>
              <a:defRPr sz="2800">
                <a:solidFill>
                  <a:schemeClr val="lt1"/>
                </a:solidFill>
              </a:defRPr>
            </a:lvl2pPr>
            <a:lvl3pPr lvl="2" algn="l">
              <a:lnSpc>
                <a:spcPct val="85000"/>
              </a:lnSpc>
              <a:spcBef>
                <a:spcPts val="0"/>
              </a:spcBef>
              <a:spcAft>
                <a:spcPts val="0"/>
              </a:spcAft>
              <a:buClr>
                <a:schemeClr val="lt1"/>
              </a:buClr>
              <a:buSzPts val="2800"/>
              <a:buNone/>
              <a:defRPr sz="2800">
                <a:solidFill>
                  <a:schemeClr val="lt1"/>
                </a:solidFill>
              </a:defRPr>
            </a:lvl3pPr>
            <a:lvl4pPr lvl="3" algn="l">
              <a:lnSpc>
                <a:spcPct val="85000"/>
              </a:lnSpc>
              <a:spcBef>
                <a:spcPts val="0"/>
              </a:spcBef>
              <a:spcAft>
                <a:spcPts val="0"/>
              </a:spcAft>
              <a:buClr>
                <a:schemeClr val="lt1"/>
              </a:buClr>
              <a:buSzPts val="2800"/>
              <a:buNone/>
              <a:defRPr sz="2800">
                <a:solidFill>
                  <a:schemeClr val="lt1"/>
                </a:solidFill>
              </a:defRPr>
            </a:lvl4pPr>
            <a:lvl5pPr lvl="4" algn="l">
              <a:lnSpc>
                <a:spcPct val="85000"/>
              </a:lnSpc>
              <a:spcBef>
                <a:spcPts val="0"/>
              </a:spcBef>
              <a:spcAft>
                <a:spcPts val="0"/>
              </a:spcAft>
              <a:buClr>
                <a:schemeClr val="lt1"/>
              </a:buClr>
              <a:buSzPts val="2800"/>
              <a:buNone/>
              <a:defRPr sz="2800">
                <a:solidFill>
                  <a:schemeClr val="lt1"/>
                </a:solidFill>
              </a:defRPr>
            </a:lvl5pPr>
            <a:lvl6pPr lvl="5" algn="l">
              <a:lnSpc>
                <a:spcPct val="85000"/>
              </a:lnSpc>
              <a:spcBef>
                <a:spcPts val="0"/>
              </a:spcBef>
              <a:spcAft>
                <a:spcPts val="0"/>
              </a:spcAft>
              <a:buClr>
                <a:schemeClr val="lt1"/>
              </a:buClr>
              <a:buSzPts val="2800"/>
              <a:buNone/>
              <a:defRPr sz="2800">
                <a:solidFill>
                  <a:schemeClr val="lt1"/>
                </a:solidFill>
              </a:defRPr>
            </a:lvl6pPr>
            <a:lvl7pPr lvl="6" algn="l">
              <a:lnSpc>
                <a:spcPct val="85000"/>
              </a:lnSpc>
              <a:spcBef>
                <a:spcPts val="0"/>
              </a:spcBef>
              <a:spcAft>
                <a:spcPts val="0"/>
              </a:spcAft>
              <a:buClr>
                <a:schemeClr val="lt1"/>
              </a:buClr>
              <a:buSzPts val="2800"/>
              <a:buNone/>
              <a:defRPr sz="2800">
                <a:solidFill>
                  <a:schemeClr val="lt1"/>
                </a:solidFill>
              </a:defRPr>
            </a:lvl7pPr>
            <a:lvl8pPr lvl="7" algn="l">
              <a:lnSpc>
                <a:spcPct val="85000"/>
              </a:lnSpc>
              <a:spcBef>
                <a:spcPts val="0"/>
              </a:spcBef>
              <a:spcAft>
                <a:spcPts val="0"/>
              </a:spcAft>
              <a:buClr>
                <a:schemeClr val="lt1"/>
              </a:buClr>
              <a:buSzPts val="2800"/>
              <a:buNone/>
              <a:defRPr sz="2800">
                <a:solidFill>
                  <a:schemeClr val="lt1"/>
                </a:solidFill>
              </a:defRPr>
            </a:lvl8pPr>
            <a:lvl9pPr lvl="8" algn="l">
              <a:lnSpc>
                <a:spcPct val="85000"/>
              </a:lnSpc>
              <a:spcBef>
                <a:spcPts val="0"/>
              </a:spcBef>
              <a:spcAft>
                <a:spcPts val="0"/>
              </a:spcAft>
              <a:buClr>
                <a:schemeClr val="lt1"/>
              </a:buClr>
              <a:buSzPts val="2800"/>
              <a:buNone/>
              <a:defRPr sz="2800">
                <a:solidFill>
                  <a:schemeClr val="lt1"/>
                </a:solidFill>
              </a:defRPr>
            </a:lvl9pPr>
          </a:lstStyle>
          <a:p/>
        </p:txBody>
      </p:sp>
      <p:sp>
        <p:nvSpPr>
          <p:cNvPr id="1563" name="Google Shape;1563;g31245d681e9_0_3014"/>
          <p:cNvSpPr/>
          <p:nvPr>
            <p:ph idx="2" type="pic"/>
          </p:nvPr>
        </p:nvSpPr>
        <p:spPr>
          <a:xfrm>
            <a:off x="4866300" y="1379375"/>
            <a:ext cx="479700" cy="441900"/>
          </a:xfrm>
          <a:prstGeom prst="rect">
            <a:avLst/>
          </a:prstGeom>
          <a:noFill/>
          <a:ln>
            <a:noFill/>
          </a:ln>
        </p:spPr>
      </p:sp>
      <p:sp>
        <p:nvSpPr>
          <p:cNvPr id="1564" name="Google Shape;1564;g31245d681e9_0_3014"/>
          <p:cNvSpPr/>
          <p:nvPr>
            <p:ph idx="3" type="pic"/>
          </p:nvPr>
        </p:nvSpPr>
        <p:spPr>
          <a:xfrm>
            <a:off x="605575" y="1379375"/>
            <a:ext cx="479700" cy="441900"/>
          </a:xfrm>
          <a:prstGeom prst="rect">
            <a:avLst/>
          </a:prstGeom>
          <a:noFill/>
          <a:ln>
            <a:noFill/>
          </a:ln>
        </p:spPr>
      </p:sp>
    </p:spTree>
  </p:cSld>
  <p:clrMapOvr>
    <a:masterClrMapping/>
  </p:clrMapOvr>
</p:sldLayout>
</file>

<file path=ppt/slideLayouts/slideLayout1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Navy Profile Layout ">
  <p:cSld name="TITLE_AND_BODY_1_1_1_3_1">
    <p:bg>
      <p:bgPr>
        <a:solidFill>
          <a:schemeClr val="accent1"/>
        </a:solidFill>
      </p:bgPr>
    </p:bg>
    <p:spTree>
      <p:nvGrpSpPr>
        <p:cNvPr id="1565" name="Shape 1565"/>
        <p:cNvGrpSpPr/>
        <p:nvPr/>
      </p:nvGrpSpPr>
      <p:grpSpPr>
        <a:xfrm>
          <a:off x="0" y="0"/>
          <a:ext cx="0" cy="0"/>
          <a:chOff x="0" y="0"/>
          <a:chExt cx="0" cy="0"/>
        </a:xfrm>
      </p:grpSpPr>
      <p:sp>
        <p:nvSpPr>
          <p:cNvPr id="1566" name="Google Shape;1566;g31245d681e9_0_3021"/>
          <p:cNvSpPr/>
          <p:nvPr>
            <p:ph idx="2" type="pic"/>
          </p:nvPr>
        </p:nvSpPr>
        <p:spPr>
          <a:xfrm>
            <a:off x="591250" y="1143600"/>
            <a:ext cx="1338000" cy="1276200"/>
          </a:xfrm>
          <a:prstGeom prst="ellipse">
            <a:avLst/>
          </a:prstGeom>
          <a:noFill/>
          <a:ln>
            <a:noFill/>
          </a:ln>
        </p:spPr>
      </p:sp>
      <p:sp>
        <p:nvSpPr>
          <p:cNvPr id="1567" name="Google Shape;1567;g31245d681e9_0_3021"/>
          <p:cNvSpPr txBox="1"/>
          <p:nvPr>
            <p:ph type="title"/>
          </p:nvPr>
        </p:nvSpPr>
        <p:spPr>
          <a:xfrm>
            <a:off x="331125" y="271325"/>
            <a:ext cx="8388900" cy="4383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lt1"/>
              </a:buClr>
              <a:buSzPts val="2800"/>
              <a:buNone/>
              <a:defRPr sz="2800">
                <a:solidFill>
                  <a:schemeClr val="lt1"/>
                </a:solidFill>
              </a:defRPr>
            </a:lvl1pPr>
            <a:lvl2pPr lvl="1" algn="l">
              <a:lnSpc>
                <a:spcPct val="85000"/>
              </a:lnSpc>
              <a:spcBef>
                <a:spcPts val="0"/>
              </a:spcBef>
              <a:spcAft>
                <a:spcPts val="0"/>
              </a:spcAft>
              <a:buClr>
                <a:schemeClr val="lt1"/>
              </a:buClr>
              <a:buSzPts val="2800"/>
              <a:buNone/>
              <a:defRPr sz="2800">
                <a:solidFill>
                  <a:schemeClr val="lt1"/>
                </a:solidFill>
              </a:defRPr>
            </a:lvl2pPr>
            <a:lvl3pPr lvl="2" algn="l">
              <a:lnSpc>
                <a:spcPct val="85000"/>
              </a:lnSpc>
              <a:spcBef>
                <a:spcPts val="0"/>
              </a:spcBef>
              <a:spcAft>
                <a:spcPts val="0"/>
              </a:spcAft>
              <a:buClr>
                <a:schemeClr val="lt1"/>
              </a:buClr>
              <a:buSzPts val="2800"/>
              <a:buNone/>
              <a:defRPr sz="2800">
                <a:solidFill>
                  <a:schemeClr val="lt1"/>
                </a:solidFill>
              </a:defRPr>
            </a:lvl3pPr>
            <a:lvl4pPr lvl="3" algn="l">
              <a:lnSpc>
                <a:spcPct val="85000"/>
              </a:lnSpc>
              <a:spcBef>
                <a:spcPts val="0"/>
              </a:spcBef>
              <a:spcAft>
                <a:spcPts val="0"/>
              </a:spcAft>
              <a:buClr>
                <a:schemeClr val="lt1"/>
              </a:buClr>
              <a:buSzPts val="2800"/>
              <a:buNone/>
              <a:defRPr sz="2800">
                <a:solidFill>
                  <a:schemeClr val="lt1"/>
                </a:solidFill>
              </a:defRPr>
            </a:lvl4pPr>
            <a:lvl5pPr lvl="4" algn="l">
              <a:lnSpc>
                <a:spcPct val="85000"/>
              </a:lnSpc>
              <a:spcBef>
                <a:spcPts val="0"/>
              </a:spcBef>
              <a:spcAft>
                <a:spcPts val="0"/>
              </a:spcAft>
              <a:buClr>
                <a:schemeClr val="lt1"/>
              </a:buClr>
              <a:buSzPts val="2800"/>
              <a:buNone/>
              <a:defRPr sz="2800">
                <a:solidFill>
                  <a:schemeClr val="lt1"/>
                </a:solidFill>
              </a:defRPr>
            </a:lvl5pPr>
            <a:lvl6pPr lvl="5" algn="l">
              <a:lnSpc>
                <a:spcPct val="85000"/>
              </a:lnSpc>
              <a:spcBef>
                <a:spcPts val="0"/>
              </a:spcBef>
              <a:spcAft>
                <a:spcPts val="0"/>
              </a:spcAft>
              <a:buClr>
                <a:schemeClr val="lt1"/>
              </a:buClr>
              <a:buSzPts val="2800"/>
              <a:buNone/>
              <a:defRPr sz="2800">
                <a:solidFill>
                  <a:schemeClr val="lt1"/>
                </a:solidFill>
              </a:defRPr>
            </a:lvl6pPr>
            <a:lvl7pPr lvl="6" algn="l">
              <a:lnSpc>
                <a:spcPct val="85000"/>
              </a:lnSpc>
              <a:spcBef>
                <a:spcPts val="0"/>
              </a:spcBef>
              <a:spcAft>
                <a:spcPts val="0"/>
              </a:spcAft>
              <a:buClr>
                <a:schemeClr val="lt1"/>
              </a:buClr>
              <a:buSzPts val="2800"/>
              <a:buNone/>
              <a:defRPr sz="2800">
                <a:solidFill>
                  <a:schemeClr val="lt1"/>
                </a:solidFill>
              </a:defRPr>
            </a:lvl7pPr>
            <a:lvl8pPr lvl="7" algn="l">
              <a:lnSpc>
                <a:spcPct val="85000"/>
              </a:lnSpc>
              <a:spcBef>
                <a:spcPts val="0"/>
              </a:spcBef>
              <a:spcAft>
                <a:spcPts val="0"/>
              </a:spcAft>
              <a:buClr>
                <a:schemeClr val="lt1"/>
              </a:buClr>
              <a:buSzPts val="2800"/>
              <a:buNone/>
              <a:defRPr sz="2800">
                <a:solidFill>
                  <a:schemeClr val="lt1"/>
                </a:solidFill>
              </a:defRPr>
            </a:lvl8pPr>
            <a:lvl9pPr lvl="8" algn="l">
              <a:lnSpc>
                <a:spcPct val="85000"/>
              </a:lnSpc>
              <a:spcBef>
                <a:spcPts val="0"/>
              </a:spcBef>
              <a:spcAft>
                <a:spcPts val="0"/>
              </a:spcAft>
              <a:buClr>
                <a:schemeClr val="lt1"/>
              </a:buClr>
              <a:buSzPts val="2800"/>
              <a:buNone/>
              <a:defRPr sz="2800">
                <a:solidFill>
                  <a:schemeClr val="lt1"/>
                </a:solidFill>
              </a:defRPr>
            </a:lvl9pPr>
          </a:lstStyle>
          <a:p/>
        </p:txBody>
      </p:sp>
      <p:sp>
        <p:nvSpPr>
          <p:cNvPr id="1568" name="Google Shape;1568;g31245d681e9_0_3021"/>
          <p:cNvSpPr/>
          <p:nvPr>
            <p:ph idx="3" type="pic"/>
          </p:nvPr>
        </p:nvSpPr>
        <p:spPr>
          <a:xfrm>
            <a:off x="3301575" y="1143600"/>
            <a:ext cx="1338000" cy="1276200"/>
          </a:xfrm>
          <a:prstGeom prst="ellipse">
            <a:avLst/>
          </a:prstGeom>
          <a:noFill/>
          <a:ln>
            <a:noFill/>
          </a:ln>
        </p:spPr>
      </p:sp>
      <p:sp>
        <p:nvSpPr>
          <p:cNvPr id="1569" name="Google Shape;1569;g31245d681e9_0_3021"/>
          <p:cNvSpPr/>
          <p:nvPr>
            <p:ph idx="4" type="pic"/>
          </p:nvPr>
        </p:nvSpPr>
        <p:spPr>
          <a:xfrm>
            <a:off x="6011900" y="1143600"/>
            <a:ext cx="1338000" cy="1276200"/>
          </a:xfrm>
          <a:prstGeom prst="ellipse">
            <a:avLst/>
          </a:prstGeom>
          <a:noFill/>
          <a:ln>
            <a:noFill/>
          </a:ln>
        </p:spPr>
      </p:sp>
      <p:sp>
        <p:nvSpPr>
          <p:cNvPr id="1570" name="Google Shape;1570;g31245d681e9_0_3021"/>
          <p:cNvSpPr txBox="1"/>
          <p:nvPr/>
        </p:nvSpPr>
        <p:spPr>
          <a:xfrm>
            <a:off x="6043550" y="4713771"/>
            <a:ext cx="2676600" cy="2925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rgbClr val="000000"/>
              </a:buClr>
              <a:buSzPts val="700"/>
              <a:buFont typeface="Arial"/>
              <a:buNone/>
            </a:pPr>
            <a:r>
              <a:rPr b="0" i="0" lang="en" sz="700" u="none" cap="none" strike="noStrike">
                <a:solidFill>
                  <a:schemeClr val="accent5"/>
                </a:solidFill>
                <a:latin typeface="Arial"/>
                <a:ea typeface="Arial"/>
                <a:cs typeface="Arial"/>
                <a:sym typeface="Arial"/>
              </a:rPr>
              <a:t>Copyright © 2023, Collibra. All rights reserved.</a:t>
            </a:r>
            <a:endParaRPr b="0" i="0" sz="1400" u="none" cap="none" strike="noStrike">
              <a:solidFill>
                <a:schemeClr val="accent5"/>
              </a:solidFill>
              <a:latin typeface="Arial"/>
              <a:ea typeface="Arial"/>
              <a:cs typeface="Arial"/>
              <a:sym typeface="Arial"/>
            </a:endParaRPr>
          </a:p>
        </p:txBody>
      </p:sp>
      <p:sp>
        <p:nvSpPr>
          <p:cNvPr id="1571" name="Google Shape;1571;g31245d681e9_0_3021"/>
          <p:cNvSpPr txBox="1"/>
          <p:nvPr>
            <p:ph idx="12" type="sldNum"/>
          </p:nvPr>
        </p:nvSpPr>
        <p:spPr>
          <a:xfrm>
            <a:off x="8320058" y="4663221"/>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1572" name="Google Shape;1572;g31245d681e9_0_3021"/>
          <p:cNvPicPr preferRelativeResize="0"/>
          <p:nvPr/>
        </p:nvPicPr>
        <p:blipFill rotWithShape="1">
          <a:blip r:embed="rId2">
            <a:alphaModFix/>
          </a:blip>
          <a:srcRect b="0" l="0" r="0" t="0"/>
          <a:stretch/>
        </p:blipFill>
        <p:spPr>
          <a:xfrm>
            <a:off x="276650" y="4783275"/>
            <a:ext cx="962809" cy="226543"/>
          </a:xfrm>
          <a:prstGeom prst="rect">
            <a:avLst/>
          </a:prstGeom>
          <a:noFill/>
          <a:ln>
            <a:noFill/>
          </a:ln>
        </p:spPr>
      </p:pic>
    </p:spTree>
  </p:cSld>
  <p:clrMapOvr>
    <a:masterClrMapping/>
  </p:clrMapOvr>
</p:sldLayout>
</file>

<file path=ppt/slideLayouts/slideLayout1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Navy Icon Layout 2">
  <p:cSld name="TITLE_AND_BODY_1_1_1_2">
    <p:bg>
      <p:bgPr>
        <a:solidFill>
          <a:schemeClr val="accent1"/>
        </a:solidFill>
      </p:bgPr>
    </p:bg>
    <p:spTree>
      <p:nvGrpSpPr>
        <p:cNvPr id="1573" name="Shape 1573"/>
        <p:cNvGrpSpPr/>
        <p:nvPr/>
      </p:nvGrpSpPr>
      <p:grpSpPr>
        <a:xfrm>
          <a:off x="0" y="0"/>
          <a:ext cx="0" cy="0"/>
          <a:chOff x="0" y="0"/>
          <a:chExt cx="0" cy="0"/>
        </a:xfrm>
      </p:grpSpPr>
      <p:pic>
        <p:nvPicPr>
          <p:cNvPr id="1574" name="Google Shape;1574;g31245d681e9_0_3029"/>
          <p:cNvPicPr preferRelativeResize="0"/>
          <p:nvPr/>
        </p:nvPicPr>
        <p:blipFill rotWithShape="1">
          <a:blip r:embed="rId2">
            <a:alphaModFix/>
          </a:blip>
          <a:srcRect b="0" l="0" r="0" t="0"/>
          <a:stretch/>
        </p:blipFill>
        <p:spPr>
          <a:xfrm>
            <a:off x="276650" y="4783275"/>
            <a:ext cx="962809" cy="226543"/>
          </a:xfrm>
          <a:prstGeom prst="rect">
            <a:avLst/>
          </a:prstGeom>
          <a:noFill/>
          <a:ln>
            <a:noFill/>
          </a:ln>
        </p:spPr>
      </p:pic>
      <p:sp>
        <p:nvSpPr>
          <p:cNvPr id="1575" name="Google Shape;1575;g31245d681e9_0_3029"/>
          <p:cNvSpPr txBox="1"/>
          <p:nvPr>
            <p:ph type="title"/>
          </p:nvPr>
        </p:nvSpPr>
        <p:spPr>
          <a:xfrm>
            <a:off x="331125" y="271325"/>
            <a:ext cx="8388900" cy="4383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lt1"/>
              </a:buClr>
              <a:buSzPts val="2800"/>
              <a:buNone/>
              <a:defRPr sz="2800">
                <a:solidFill>
                  <a:schemeClr val="lt1"/>
                </a:solidFill>
              </a:defRPr>
            </a:lvl1pPr>
            <a:lvl2pPr lvl="1" algn="l">
              <a:lnSpc>
                <a:spcPct val="85000"/>
              </a:lnSpc>
              <a:spcBef>
                <a:spcPts val="0"/>
              </a:spcBef>
              <a:spcAft>
                <a:spcPts val="0"/>
              </a:spcAft>
              <a:buClr>
                <a:schemeClr val="lt1"/>
              </a:buClr>
              <a:buSzPts val="2800"/>
              <a:buNone/>
              <a:defRPr sz="2800">
                <a:solidFill>
                  <a:schemeClr val="lt1"/>
                </a:solidFill>
              </a:defRPr>
            </a:lvl2pPr>
            <a:lvl3pPr lvl="2" algn="l">
              <a:lnSpc>
                <a:spcPct val="85000"/>
              </a:lnSpc>
              <a:spcBef>
                <a:spcPts val="0"/>
              </a:spcBef>
              <a:spcAft>
                <a:spcPts val="0"/>
              </a:spcAft>
              <a:buClr>
                <a:schemeClr val="lt1"/>
              </a:buClr>
              <a:buSzPts val="2800"/>
              <a:buNone/>
              <a:defRPr sz="2800">
                <a:solidFill>
                  <a:schemeClr val="lt1"/>
                </a:solidFill>
              </a:defRPr>
            </a:lvl3pPr>
            <a:lvl4pPr lvl="3" algn="l">
              <a:lnSpc>
                <a:spcPct val="85000"/>
              </a:lnSpc>
              <a:spcBef>
                <a:spcPts val="0"/>
              </a:spcBef>
              <a:spcAft>
                <a:spcPts val="0"/>
              </a:spcAft>
              <a:buClr>
                <a:schemeClr val="lt1"/>
              </a:buClr>
              <a:buSzPts val="2800"/>
              <a:buNone/>
              <a:defRPr sz="2800">
                <a:solidFill>
                  <a:schemeClr val="lt1"/>
                </a:solidFill>
              </a:defRPr>
            </a:lvl4pPr>
            <a:lvl5pPr lvl="4" algn="l">
              <a:lnSpc>
                <a:spcPct val="85000"/>
              </a:lnSpc>
              <a:spcBef>
                <a:spcPts val="0"/>
              </a:spcBef>
              <a:spcAft>
                <a:spcPts val="0"/>
              </a:spcAft>
              <a:buClr>
                <a:schemeClr val="lt1"/>
              </a:buClr>
              <a:buSzPts val="2800"/>
              <a:buNone/>
              <a:defRPr sz="2800">
                <a:solidFill>
                  <a:schemeClr val="lt1"/>
                </a:solidFill>
              </a:defRPr>
            </a:lvl5pPr>
            <a:lvl6pPr lvl="5" algn="l">
              <a:lnSpc>
                <a:spcPct val="85000"/>
              </a:lnSpc>
              <a:spcBef>
                <a:spcPts val="0"/>
              </a:spcBef>
              <a:spcAft>
                <a:spcPts val="0"/>
              </a:spcAft>
              <a:buClr>
                <a:schemeClr val="lt1"/>
              </a:buClr>
              <a:buSzPts val="2800"/>
              <a:buNone/>
              <a:defRPr sz="2800">
                <a:solidFill>
                  <a:schemeClr val="lt1"/>
                </a:solidFill>
              </a:defRPr>
            </a:lvl6pPr>
            <a:lvl7pPr lvl="6" algn="l">
              <a:lnSpc>
                <a:spcPct val="85000"/>
              </a:lnSpc>
              <a:spcBef>
                <a:spcPts val="0"/>
              </a:spcBef>
              <a:spcAft>
                <a:spcPts val="0"/>
              </a:spcAft>
              <a:buClr>
                <a:schemeClr val="lt1"/>
              </a:buClr>
              <a:buSzPts val="2800"/>
              <a:buNone/>
              <a:defRPr sz="2800">
                <a:solidFill>
                  <a:schemeClr val="lt1"/>
                </a:solidFill>
              </a:defRPr>
            </a:lvl7pPr>
            <a:lvl8pPr lvl="7" algn="l">
              <a:lnSpc>
                <a:spcPct val="85000"/>
              </a:lnSpc>
              <a:spcBef>
                <a:spcPts val="0"/>
              </a:spcBef>
              <a:spcAft>
                <a:spcPts val="0"/>
              </a:spcAft>
              <a:buClr>
                <a:schemeClr val="lt1"/>
              </a:buClr>
              <a:buSzPts val="2800"/>
              <a:buNone/>
              <a:defRPr sz="2800">
                <a:solidFill>
                  <a:schemeClr val="lt1"/>
                </a:solidFill>
              </a:defRPr>
            </a:lvl8pPr>
            <a:lvl9pPr lvl="8" algn="l">
              <a:lnSpc>
                <a:spcPct val="85000"/>
              </a:lnSpc>
              <a:spcBef>
                <a:spcPts val="0"/>
              </a:spcBef>
              <a:spcAft>
                <a:spcPts val="0"/>
              </a:spcAft>
              <a:buClr>
                <a:schemeClr val="lt1"/>
              </a:buClr>
              <a:buSzPts val="2800"/>
              <a:buNone/>
              <a:defRPr sz="2800">
                <a:solidFill>
                  <a:schemeClr val="lt1"/>
                </a:solidFill>
              </a:defRPr>
            </a:lvl9pPr>
          </a:lstStyle>
          <a:p/>
        </p:txBody>
      </p:sp>
      <p:sp>
        <p:nvSpPr>
          <p:cNvPr id="1576" name="Google Shape;1576;g31245d681e9_0_3029"/>
          <p:cNvSpPr/>
          <p:nvPr>
            <p:ph idx="2" type="pic"/>
          </p:nvPr>
        </p:nvSpPr>
        <p:spPr>
          <a:xfrm>
            <a:off x="6246350" y="1379375"/>
            <a:ext cx="479700" cy="441900"/>
          </a:xfrm>
          <a:prstGeom prst="rect">
            <a:avLst/>
          </a:prstGeom>
          <a:noFill/>
          <a:ln>
            <a:noFill/>
          </a:ln>
        </p:spPr>
      </p:sp>
      <p:sp>
        <p:nvSpPr>
          <p:cNvPr id="1577" name="Google Shape;1577;g31245d681e9_0_3029"/>
          <p:cNvSpPr/>
          <p:nvPr>
            <p:ph idx="3" type="pic"/>
          </p:nvPr>
        </p:nvSpPr>
        <p:spPr>
          <a:xfrm>
            <a:off x="3434100" y="1379375"/>
            <a:ext cx="479700" cy="441900"/>
          </a:xfrm>
          <a:prstGeom prst="rect">
            <a:avLst/>
          </a:prstGeom>
          <a:noFill/>
          <a:ln>
            <a:noFill/>
          </a:ln>
        </p:spPr>
      </p:sp>
      <p:sp>
        <p:nvSpPr>
          <p:cNvPr id="1578" name="Google Shape;1578;g31245d681e9_0_3029"/>
          <p:cNvSpPr txBox="1"/>
          <p:nvPr/>
        </p:nvSpPr>
        <p:spPr>
          <a:xfrm>
            <a:off x="6043550" y="4713771"/>
            <a:ext cx="2676600" cy="2925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rgbClr val="000000"/>
              </a:buClr>
              <a:buSzPts val="700"/>
              <a:buFont typeface="Arial"/>
              <a:buNone/>
            </a:pPr>
            <a:r>
              <a:rPr b="0" i="0" lang="en" sz="700" u="none" cap="none" strike="noStrike">
                <a:solidFill>
                  <a:schemeClr val="accent5"/>
                </a:solidFill>
                <a:latin typeface="Arial"/>
                <a:ea typeface="Arial"/>
                <a:cs typeface="Arial"/>
                <a:sym typeface="Arial"/>
              </a:rPr>
              <a:t>Copyright © 2023, Collibra. All rights reserved.</a:t>
            </a:r>
            <a:endParaRPr b="0" i="0" sz="1400" u="none" cap="none" strike="noStrike">
              <a:solidFill>
                <a:schemeClr val="accent5"/>
              </a:solidFill>
              <a:latin typeface="Arial"/>
              <a:ea typeface="Arial"/>
              <a:cs typeface="Arial"/>
              <a:sym typeface="Arial"/>
            </a:endParaRPr>
          </a:p>
        </p:txBody>
      </p:sp>
      <p:sp>
        <p:nvSpPr>
          <p:cNvPr id="1579" name="Google Shape;1579;g31245d681e9_0_3029"/>
          <p:cNvSpPr txBox="1"/>
          <p:nvPr>
            <p:ph idx="12" type="sldNum"/>
          </p:nvPr>
        </p:nvSpPr>
        <p:spPr>
          <a:xfrm>
            <a:off x="8320058" y="4663221"/>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1580" name="Google Shape;1580;g31245d681e9_0_3029"/>
          <p:cNvSpPr/>
          <p:nvPr>
            <p:ph idx="4" type="pic"/>
          </p:nvPr>
        </p:nvSpPr>
        <p:spPr>
          <a:xfrm>
            <a:off x="605575" y="1379375"/>
            <a:ext cx="479700" cy="441900"/>
          </a:xfrm>
          <a:prstGeom prst="rect">
            <a:avLst/>
          </a:prstGeom>
          <a:noFill/>
          <a:ln>
            <a:noFill/>
          </a:ln>
        </p:spPr>
      </p:sp>
    </p:spTree>
  </p:cSld>
  <p:clrMapOvr>
    <a:masterClrMapping/>
  </p:clrMapOvr>
</p:sldLayout>
</file>

<file path=ppt/slideLayouts/slideLayout1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Navy Icon Layout 3">
  <p:cSld name="TITLE_AND_BODY_1_1_1_1_2">
    <p:bg>
      <p:bgPr>
        <a:solidFill>
          <a:schemeClr val="accent1"/>
        </a:solidFill>
      </p:bgPr>
    </p:bg>
    <p:spTree>
      <p:nvGrpSpPr>
        <p:cNvPr id="1581" name="Shape 1581"/>
        <p:cNvGrpSpPr/>
        <p:nvPr/>
      </p:nvGrpSpPr>
      <p:grpSpPr>
        <a:xfrm>
          <a:off x="0" y="0"/>
          <a:ext cx="0" cy="0"/>
          <a:chOff x="0" y="0"/>
          <a:chExt cx="0" cy="0"/>
        </a:xfrm>
      </p:grpSpPr>
      <p:sp>
        <p:nvSpPr>
          <p:cNvPr id="1582" name="Google Shape;1582;g31245d681e9_0_3037"/>
          <p:cNvSpPr txBox="1"/>
          <p:nvPr/>
        </p:nvSpPr>
        <p:spPr>
          <a:xfrm>
            <a:off x="6043550" y="4713771"/>
            <a:ext cx="2676600" cy="2925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rgbClr val="000000"/>
              </a:buClr>
              <a:buSzPts val="700"/>
              <a:buFont typeface="Arial"/>
              <a:buNone/>
            </a:pPr>
            <a:r>
              <a:rPr b="0" i="0" lang="en" sz="700" u="none" cap="none" strike="noStrike">
                <a:solidFill>
                  <a:schemeClr val="accent5"/>
                </a:solidFill>
                <a:latin typeface="Arial"/>
                <a:ea typeface="Arial"/>
                <a:cs typeface="Arial"/>
                <a:sym typeface="Arial"/>
              </a:rPr>
              <a:t>Copyright © 2023, Collibra. All rights reserved.</a:t>
            </a:r>
            <a:endParaRPr b="0" i="0" sz="1400" u="none" cap="none" strike="noStrike">
              <a:solidFill>
                <a:schemeClr val="accent5"/>
              </a:solidFill>
              <a:latin typeface="Arial"/>
              <a:ea typeface="Arial"/>
              <a:cs typeface="Arial"/>
              <a:sym typeface="Arial"/>
            </a:endParaRPr>
          </a:p>
        </p:txBody>
      </p:sp>
      <p:sp>
        <p:nvSpPr>
          <p:cNvPr id="1583" name="Google Shape;1583;g31245d681e9_0_3037"/>
          <p:cNvSpPr txBox="1"/>
          <p:nvPr>
            <p:ph idx="12" type="sldNum"/>
          </p:nvPr>
        </p:nvSpPr>
        <p:spPr>
          <a:xfrm>
            <a:off x="8320058" y="4663221"/>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1584" name="Google Shape;1584;g31245d681e9_0_3037"/>
          <p:cNvPicPr preferRelativeResize="0"/>
          <p:nvPr/>
        </p:nvPicPr>
        <p:blipFill rotWithShape="1">
          <a:blip r:embed="rId2">
            <a:alphaModFix/>
          </a:blip>
          <a:srcRect b="0" l="0" r="0" t="0"/>
          <a:stretch/>
        </p:blipFill>
        <p:spPr>
          <a:xfrm>
            <a:off x="276650" y="4783275"/>
            <a:ext cx="962809" cy="226543"/>
          </a:xfrm>
          <a:prstGeom prst="rect">
            <a:avLst/>
          </a:prstGeom>
          <a:noFill/>
          <a:ln>
            <a:noFill/>
          </a:ln>
        </p:spPr>
      </p:pic>
      <p:sp>
        <p:nvSpPr>
          <p:cNvPr id="1585" name="Google Shape;1585;g31245d681e9_0_3037"/>
          <p:cNvSpPr txBox="1"/>
          <p:nvPr>
            <p:ph type="title"/>
          </p:nvPr>
        </p:nvSpPr>
        <p:spPr>
          <a:xfrm>
            <a:off x="331125" y="271325"/>
            <a:ext cx="8388900" cy="4383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lt1"/>
              </a:buClr>
              <a:buSzPts val="2800"/>
              <a:buNone/>
              <a:defRPr sz="2800">
                <a:solidFill>
                  <a:schemeClr val="lt1"/>
                </a:solidFill>
              </a:defRPr>
            </a:lvl1pPr>
            <a:lvl2pPr lvl="1" algn="l">
              <a:lnSpc>
                <a:spcPct val="85000"/>
              </a:lnSpc>
              <a:spcBef>
                <a:spcPts val="0"/>
              </a:spcBef>
              <a:spcAft>
                <a:spcPts val="0"/>
              </a:spcAft>
              <a:buClr>
                <a:schemeClr val="lt1"/>
              </a:buClr>
              <a:buSzPts val="2800"/>
              <a:buNone/>
              <a:defRPr sz="2800">
                <a:solidFill>
                  <a:schemeClr val="lt1"/>
                </a:solidFill>
              </a:defRPr>
            </a:lvl2pPr>
            <a:lvl3pPr lvl="2" algn="l">
              <a:lnSpc>
                <a:spcPct val="85000"/>
              </a:lnSpc>
              <a:spcBef>
                <a:spcPts val="0"/>
              </a:spcBef>
              <a:spcAft>
                <a:spcPts val="0"/>
              </a:spcAft>
              <a:buClr>
                <a:schemeClr val="lt1"/>
              </a:buClr>
              <a:buSzPts val="2800"/>
              <a:buNone/>
              <a:defRPr sz="2800">
                <a:solidFill>
                  <a:schemeClr val="lt1"/>
                </a:solidFill>
              </a:defRPr>
            </a:lvl3pPr>
            <a:lvl4pPr lvl="3" algn="l">
              <a:lnSpc>
                <a:spcPct val="85000"/>
              </a:lnSpc>
              <a:spcBef>
                <a:spcPts val="0"/>
              </a:spcBef>
              <a:spcAft>
                <a:spcPts val="0"/>
              </a:spcAft>
              <a:buClr>
                <a:schemeClr val="lt1"/>
              </a:buClr>
              <a:buSzPts val="2800"/>
              <a:buNone/>
              <a:defRPr sz="2800">
                <a:solidFill>
                  <a:schemeClr val="lt1"/>
                </a:solidFill>
              </a:defRPr>
            </a:lvl4pPr>
            <a:lvl5pPr lvl="4" algn="l">
              <a:lnSpc>
                <a:spcPct val="85000"/>
              </a:lnSpc>
              <a:spcBef>
                <a:spcPts val="0"/>
              </a:spcBef>
              <a:spcAft>
                <a:spcPts val="0"/>
              </a:spcAft>
              <a:buClr>
                <a:schemeClr val="lt1"/>
              </a:buClr>
              <a:buSzPts val="2800"/>
              <a:buNone/>
              <a:defRPr sz="2800">
                <a:solidFill>
                  <a:schemeClr val="lt1"/>
                </a:solidFill>
              </a:defRPr>
            </a:lvl5pPr>
            <a:lvl6pPr lvl="5" algn="l">
              <a:lnSpc>
                <a:spcPct val="85000"/>
              </a:lnSpc>
              <a:spcBef>
                <a:spcPts val="0"/>
              </a:spcBef>
              <a:spcAft>
                <a:spcPts val="0"/>
              </a:spcAft>
              <a:buClr>
                <a:schemeClr val="lt1"/>
              </a:buClr>
              <a:buSzPts val="2800"/>
              <a:buNone/>
              <a:defRPr sz="2800">
                <a:solidFill>
                  <a:schemeClr val="lt1"/>
                </a:solidFill>
              </a:defRPr>
            </a:lvl6pPr>
            <a:lvl7pPr lvl="6" algn="l">
              <a:lnSpc>
                <a:spcPct val="85000"/>
              </a:lnSpc>
              <a:spcBef>
                <a:spcPts val="0"/>
              </a:spcBef>
              <a:spcAft>
                <a:spcPts val="0"/>
              </a:spcAft>
              <a:buClr>
                <a:schemeClr val="lt1"/>
              </a:buClr>
              <a:buSzPts val="2800"/>
              <a:buNone/>
              <a:defRPr sz="2800">
                <a:solidFill>
                  <a:schemeClr val="lt1"/>
                </a:solidFill>
              </a:defRPr>
            </a:lvl7pPr>
            <a:lvl8pPr lvl="7" algn="l">
              <a:lnSpc>
                <a:spcPct val="85000"/>
              </a:lnSpc>
              <a:spcBef>
                <a:spcPts val="0"/>
              </a:spcBef>
              <a:spcAft>
                <a:spcPts val="0"/>
              </a:spcAft>
              <a:buClr>
                <a:schemeClr val="lt1"/>
              </a:buClr>
              <a:buSzPts val="2800"/>
              <a:buNone/>
              <a:defRPr sz="2800">
                <a:solidFill>
                  <a:schemeClr val="lt1"/>
                </a:solidFill>
              </a:defRPr>
            </a:lvl8pPr>
            <a:lvl9pPr lvl="8" algn="l">
              <a:lnSpc>
                <a:spcPct val="85000"/>
              </a:lnSpc>
              <a:spcBef>
                <a:spcPts val="0"/>
              </a:spcBef>
              <a:spcAft>
                <a:spcPts val="0"/>
              </a:spcAft>
              <a:buClr>
                <a:schemeClr val="lt1"/>
              </a:buClr>
              <a:buSzPts val="2800"/>
              <a:buNone/>
              <a:defRPr sz="2800">
                <a:solidFill>
                  <a:schemeClr val="lt1"/>
                </a:solidFill>
              </a:defRPr>
            </a:lvl9pPr>
          </a:lstStyle>
          <a:p/>
        </p:txBody>
      </p:sp>
      <p:sp>
        <p:nvSpPr>
          <p:cNvPr id="1586" name="Google Shape;1586;g31245d681e9_0_3037"/>
          <p:cNvSpPr txBox="1"/>
          <p:nvPr>
            <p:ph idx="1" type="subTitle"/>
          </p:nvPr>
        </p:nvSpPr>
        <p:spPr>
          <a:xfrm>
            <a:off x="389175" y="674125"/>
            <a:ext cx="8330700" cy="3423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rgbClr val="71BE00"/>
              </a:buClr>
              <a:buSzPts val="1400"/>
              <a:buNone/>
              <a:defRPr>
                <a:solidFill>
                  <a:srgbClr val="71BE00"/>
                </a:solidFill>
              </a:defRPr>
            </a:lvl1pPr>
            <a:lvl2pPr lvl="1" algn="l">
              <a:lnSpc>
                <a:spcPct val="100000"/>
              </a:lnSpc>
              <a:spcBef>
                <a:spcPts val="0"/>
              </a:spcBef>
              <a:spcAft>
                <a:spcPts val="0"/>
              </a:spcAft>
              <a:buClr>
                <a:srgbClr val="71BE00"/>
              </a:buClr>
              <a:buSzPts val="1100"/>
              <a:buNone/>
              <a:defRPr>
                <a:solidFill>
                  <a:srgbClr val="71BE00"/>
                </a:solidFill>
              </a:defRPr>
            </a:lvl2pPr>
            <a:lvl3pPr lvl="2" algn="l">
              <a:lnSpc>
                <a:spcPct val="100000"/>
              </a:lnSpc>
              <a:spcBef>
                <a:spcPts val="0"/>
              </a:spcBef>
              <a:spcAft>
                <a:spcPts val="0"/>
              </a:spcAft>
              <a:buClr>
                <a:srgbClr val="71BE00"/>
              </a:buClr>
              <a:buSzPts val="1200"/>
              <a:buNone/>
              <a:defRPr>
                <a:solidFill>
                  <a:srgbClr val="71BE00"/>
                </a:solidFill>
              </a:defRPr>
            </a:lvl3pPr>
            <a:lvl4pPr lvl="3" algn="l">
              <a:lnSpc>
                <a:spcPct val="100000"/>
              </a:lnSpc>
              <a:spcBef>
                <a:spcPts val="0"/>
              </a:spcBef>
              <a:spcAft>
                <a:spcPts val="0"/>
              </a:spcAft>
              <a:buClr>
                <a:srgbClr val="71BE00"/>
              </a:buClr>
              <a:buSzPts val="1800"/>
              <a:buNone/>
              <a:defRPr>
                <a:solidFill>
                  <a:srgbClr val="71BE00"/>
                </a:solidFill>
              </a:defRPr>
            </a:lvl4pPr>
            <a:lvl5pPr lvl="4" algn="l">
              <a:lnSpc>
                <a:spcPct val="100000"/>
              </a:lnSpc>
              <a:spcBef>
                <a:spcPts val="0"/>
              </a:spcBef>
              <a:spcAft>
                <a:spcPts val="0"/>
              </a:spcAft>
              <a:buClr>
                <a:srgbClr val="71BE00"/>
              </a:buClr>
              <a:buSzPts val="1600"/>
              <a:buNone/>
              <a:defRPr>
                <a:solidFill>
                  <a:srgbClr val="71BE00"/>
                </a:solidFill>
              </a:defRPr>
            </a:lvl5pPr>
            <a:lvl6pPr lvl="5" algn="l">
              <a:lnSpc>
                <a:spcPct val="100000"/>
              </a:lnSpc>
              <a:spcBef>
                <a:spcPts val="0"/>
              </a:spcBef>
              <a:spcAft>
                <a:spcPts val="0"/>
              </a:spcAft>
              <a:buClr>
                <a:srgbClr val="71BE00"/>
              </a:buClr>
              <a:buSzPts val="1400"/>
              <a:buNone/>
              <a:defRPr>
                <a:solidFill>
                  <a:srgbClr val="71BE00"/>
                </a:solidFill>
              </a:defRPr>
            </a:lvl6pPr>
            <a:lvl7pPr lvl="6" algn="l">
              <a:lnSpc>
                <a:spcPct val="100000"/>
              </a:lnSpc>
              <a:spcBef>
                <a:spcPts val="0"/>
              </a:spcBef>
              <a:spcAft>
                <a:spcPts val="0"/>
              </a:spcAft>
              <a:buClr>
                <a:srgbClr val="71BE00"/>
              </a:buClr>
              <a:buSzPts val="1200"/>
              <a:buNone/>
              <a:defRPr>
                <a:solidFill>
                  <a:srgbClr val="71BE00"/>
                </a:solidFill>
              </a:defRPr>
            </a:lvl7pPr>
            <a:lvl8pPr lvl="7" algn="l">
              <a:lnSpc>
                <a:spcPct val="100000"/>
              </a:lnSpc>
              <a:spcBef>
                <a:spcPts val="0"/>
              </a:spcBef>
              <a:spcAft>
                <a:spcPts val="0"/>
              </a:spcAft>
              <a:buClr>
                <a:srgbClr val="71BE00"/>
              </a:buClr>
              <a:buSzPts val="1000"/>
              <a:buNone/>
              <a:defRPr>
                <a:solidFill>
                  <a:srgbClr val="71BE00"/>
                </a:solidFill>
              </a:defRPr>
            </a:lvl8pPr>
            <a:lvl9pPr lvl="8" algn="l">
              <a:lnSpc>
                <a:spcPct val="100000"/>
              </a:lnSpc>
              <a:spcBef>
                <a:spcPts val="0"/>
              </a:spcBef>
              <a:spcAft>
                <a:spcPts val="0"/>
              </a:spcAft>
              <a:buClr>
                <a:srgbClr val="71BE00"/>
              </a:buClr>
              <a:buSzPts val="700"/>
              <a:buNone/>
              <a:defRPr>
                <a:solidFill>
                  <a:srgbClr val="71BE00"/>
                </a:solidFill>
              </a:defRPr>
            </a:lvl9pPr>
          </a:lstStyle>
          <a:p/>
        </p:txBody>
      </p:sp>
      <p:sp>
        <p:nvSpPr>
          <p:cNvPr id="1587" name="Google Shape;1587;g31245d681e9_0_3037"/>
          <p:cNvSpPr/>
          <p:nvPr>
            <p:ph idx="2" type="pic"/>
          </p:nvPr>
        </p:nvSpPr>
        <p:spPr>
          <a:xfrm>
            <a:off x="605575" y="1379375"/>
            <a:ext cx="479700" cy="441900"/>
          </a:xfrm>
          <a:prstGeom prst="rect">
            <a:avLst/>
          </a:prstGeom>
          <a:noFill/>
          <a:ln>
            <a:noFill/>
          </a:ln>
        </p:spPr>
      </p:sp>
      <p:sp>
        <p:nvSpPr>
          <p:cNvPr id="1588" name="Google Shape;1588;g31245d681e9_0_3037"/>
          <p:cNvSpPr/>
          <p:nvPr>
            <p:ph idx="3" type="pic"/>
          </p:nvPr>
        </p:nvSpPr>
        <p:spPr>
          <a:xfrm>
            <a:off x="6805050" y="1379375"/>
            <a:ext cx="479700" cy="441900"/>
          </a:xfrm>
          <a:prstGeom prst="rect">
            <a:avLst/>
          </a:prstGeom>
          <a:noFill/>
          <a:ln>
            <a:noFill/>
          </a:ln>
        </p:spPr>
      </p:sp>
      <p:sp>
        <p:nvSpPr>
          <p:cNvPr id="1589" name="Google Shape;1589;g31245d681e9_0_3037"/>
          <p:cNvSpPr/>
          <p:nvPr>
            <p:ph idx="4" type="pic"/>
          </p:nvPr>
        </p:nvSpPr>
        <p:spPr>
          <a:xfrm>
            <a:off x="2695988" y="1379375"/>
            <a:ext cx="479700" cy="441900"/>
          </a:xfrm>
          <a:prstGeom prst="rect">
            <a:avLst/>
          </a:prstGeom>
          <a:noFill/>
          <a:ln>
            <a:noFill/>
          </a:ln>
        </p:spPr>
      </p:sp>
      <p:sp>
        <p:nvSpPr>
          <p:cNvPr id="1590" name="Google Shape;1590;g31245d681e9_0_3037"/>
          <p:cNvSpPr/>
          <p:nvPr>
            <p:ph idx="5" type="pic"/>
          </p:nvPr>
        </p:nvSpPr>
        <p:spPr>
          <a:xfrm>
            <a:off x="4750525" y="1379375"/>
            <a:ext cx="479700" cy="441900"/>
          </a:xfrm>
          <a:prstGeom prst="rect">
            <a:avLst/>
          </a:prstGeom>
          <a:noFill/>
          <a:ln>
            <a:noFill/>
          </a:ln>
        </p:spPr>
      </p:sp>
    </p:spTree>
  </p:cSld>
  <p:clrMapOvr>
    <a:masterClrMapping/>
  </p:clrMapOvr>
</p:sldLayout>
</file>

<file path=ppt/slideLayouts/slideLayout1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Basic Content Layout 4">
  <p:cSld name="TITLE_AND_BODY_1_1_1_1_1_2">
    <p:bg>
      <p:bgPr>
        <a:solidFill>
          <a:schemeClr val="accent1"/>
        </a:solidFill>
      </p:bgPr>
    </p:bg>
    <p:spTree>
      <p:nvGrpSpPr>
        <p:cNvPr id="1591" name="Shape 1591"/>
        <p:cNvGrpSpPr/>
        <p:nvPr/>
      </p:nvGrpSpPr>
      <p:grpSpPr>
        <a:xfrm>
          <a:off x="0" y="0"/>
          <a:ext cx="0" cy="0"/>
          <a:chOff x="0" y="0"/>
          <a:chExt cx="0" cy="0"/>
        </a:xfrm>
      </p:grpSpPr>
      <p:sp>
        <p:nvSpPr>
          <p:cNvPr id="1592" name="Google Shape;1592;g31245d681e9_0_3047"/>
          <p:cNvSpPr txBox="1"/>
          <p:nvPr/>
        </p:nvSpPr>
        <p:spPr>
          <a:xfrm>
            <a:off x="6043550" y="4713771"/>
            <a:ext cx="2676600" cy="2925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rgbClr val="000000"/>
              </a:buClr>
              <a:buSzPts val="700"/>
              <a:buFont typeface="Arial"/>
              <a:buNone/>
            </a:pPr>
            <a:r>
              <a:rPr b="0" i="0" lang="en" sz="700" u="none" cap="none" strike="noStrike">
                <a:solidFill>
                  <a:schemeClr val="accent5"/>
                </a:solidFill>
                <a:latin typeface="Arial"/>
                <a:ea typeface="Arial"/>
                <a:cs typeface="Arial"/>
                <a:sym typeface="Arial"/>
              </a:rPr>
              <a:t>Copyright © 2023, Collibra. All rights reserved.</a:t>
            </a:r>
            <a:endParaRPr b="0" i="0" sz="1400" u="none" cap="none" strike="noStrike">
              <a:solidFill>
                <a:schemeClr val="accent5"/>
              </a:solidFill>
              <a:latin typeface="Arial"/>
              <a:ea typeface="Arial"/>
              <a:cs typeface="Arial"/>
              <a:sym typeface="Arial"/>
            </a:endParaRPr>
          </a:p>
        </p:txBody>
      </p:sp>
      <p:sp>
        <p:nvSpPr>
          <p:cNvPr id="1593" name="Google Shape;1593;g31245d681e9_0_3047"/>
          <p:cNvSpPr txBox="1"/>
          <p:nvPr>
            <p:ph idx="12" type="sldNum"/>
          </p:nvPr>
        </p:nvSpPr>
        <p:spPr>
          <a:xfrm>
            <a:off x="8320058" y="4663221"/>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1594" name="Google Shape;1594;g31245d681e9_0_3047"/>
          <p:cNvPicPr preferRelativeResize="0"/>
          <p:nvPr/>
        </p:nvPicPr>
        <p:blipFill rotWithShape="1">
          <a:blip r:embed="rId2">
            <a:alphaModFix/>
          </a:blip>
          <a:srcRect b="0" l="0" r="0" t="0"/>
          <a:stretch/>
        </p:blipFill>
        <p:spPr>
          <a:xfrm>
            <a:off x="276650" y="4783275"/>
            <a:ext cx="962809" cy="226543"/>
          </a:xfrm>
          <a:prstGeom prst="rect">
            <a:avLst/>
          </a:prstGeom>
          <a:noFill/>
          <a:ln>
            <a:noFill/>
          </a:ln>
        </p:spPr>
      </p:pic>
      <p:sp>
        <p:nvSpPr>
          <p:cNvPr id="1595" name="Google Shape;1595;g31245d681e9_0_3047"/>
          <p:cNvSpPr txBox="1"/>
          <p:nvPr>
            <p:ph type="title"/>
          </p:nvPr>
        </p:nvSpPr>
        <p:spPr>
          <a:xfrm>
            <a:off x="331125" y="271325"/>
            <a:ext cx="8388900" cy="4383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lt1"/>
              </a:buClr>
              <a:buSzPts val="2800"/>
              <a:buNone/>
              <a:defRPr sz="2800">
                <a:solidFill>
                  <a:schemeClr val="lt1"/>
                </a:solidFill>
              </a:defRPr>
            </a:lvl1pPr>
            <a:lvl2pPr lvl="1" algn="l">
              <a:lnSpc>
                <a:spcPct val="85000"/>
              </a:lnSpc>
              <a:spcBef>
                <a:spcPts val="0"/>
              </a:spcBef>
              <a:spcAft>
                <a:spcPts val="0"/>
              </a:spcAft>
              <a:buClr>
                <a:schemeClr val="lt1"/>
              </a:buClr>
              <a:buSzPts val="2800"/>
              <a:buNone/>
              <a:defRPr sz="2800">
                <a:solidFill>
                  <a:schemeClr val="lt1"/>
                </a:solidFill>
              </a:defRPr>
            </a:lvl2pPr>
            <a:lvl3pPr lvl="2" algn="l">
              <a:lnSpc>
                <a:spcPct val="85000"/>
              </a:lnSpc>
              <a:spcBef>
                <a:spcPts val="0"/>
              </a:spcBef>
              <a:spcAft>
                <a:spcPts val="0"/>
              </a:spcAft>
              <a:buClr>
                <a:schemeClr val="lt1"/>
              </a:buClr>
              <a:buSzPts val="2800"/>
              <a:buNone/>
              <a:defRPr sz="2800">
                <a:solidFill>
                  <a:schemeClr val="lt1"/>
                </a:solidFill>
              </a:defRPr>
            </a:lvl3pPr>
            <a:lvl4pPr lvl="3" algn="l">
              <a:lnSpc>
                <a:spcPct val="85000"/>
              </a:lnSpc>
              <a:spcBef>
                <a:spcPts val="0"/>
              </a:spcBef>
              <a:spcAft>
                <a:spcPts val="0"/>
              </a:spcAft>
              <a:buClr>
                <a:schemeClr val="lt1"/>
              </a:buClr>
              <a:buSzPts val="2800"/>
              <a:buNone/>
              <a:defRPr sz="2800">
                <a:solidFill>
                  <a:schemeClr val="lt1"/>
                </a:solidFill>
              </a:defRPr>
            </a:lvl4pPr>
            <a:lvl5pPr lvl="4" algn="l">
              <a:lnSpc>
                <a:spcPct val="85000"/>
              </a:lnSpc>
              <a:spcBef>
                <a:spcPts val="0"/>
              </a:spcBef>
              <a:spcAft>
                <a:spcPts val="0"/>
              </a:spcAft>
              <a:buClr>
                <a:schemeClr val="lt1"/>
              </a:buClr>
              <a:buSzPts val="2800"/>
              <a:buNone/>
              <a:defRPr sz="2800">
                <a:solidFill>
                  <a:schemeClr val="lt1"/>
                </a:solidFill>
              </a:defRPr>
            </a:lvl5pPr>
            <a:lvl6pPr lvl="5" algn="l">
              <a:lnSpc>
                <a:spcPct val="85000"/>
              </a:lnSpc>
              <a:spcBef>
                <a:spcPts val="0"/>
              </a:spcBef>
              <a:spcAft>
                <a:spcPts val="0"/>
              </a:spcAft>
              <a:buClr>
                <a:schemeClr val="lt1"/>
              </a:buClr>
              <a:buSzPts val="2800"/>
              <a:buNone/>
              <a:defRPr sz="2800">
                <a:solidFill>
                  <a:schemeClr val="lt1"/>
                </a:solidFill>
              </a:defRPr>
            </a:lvl6pPr>
            <a:lvl7pPr lvl="6" algn="l">
              <a:lnSpc>
                <a:spcPct val="85000"/>
              </a:lnSpc>
              <a:spcBef>
                <a:spcPts val="0"/>
              </a:spcBef>
              <a:spcAft>
                <a:spcPts val="0"/>
              </a:spcAft>
              <a:buClr>
                <a:schemeClr val="lt1"/>
              </a:buClr>
              <a:buSzPts val="2800"/>
              <a:buNone/>
              <a:defRPr sz="2800">
                <a:solidFill>
                  <a:schemeClr val="lt1"/>
                </a:solidFill>
              </a:defRPr>
            </a:lvl7pPr>
            <a:lvl8pPr lvl="7" algn="l">
              <a:lnSpc>
                <a:spcPct val="85000"/>
              </a:lnSpc>
              <a:spcBef>
                <a:spcPts val="0"/>
              </a:spcBef>
              <a:spcAft>
                <a:spcPts val="0"/>
              </a:spcAft>
              <a:buClr>
                <a:schemeClr val="lt1"/>
              </a:buClr>
              <a:buSzPts val="2800"/>
              <a:buNone/>
              <a:defRPr sz="2800">
                <a:solidFill>
                  <a:schemeClr val="lt1"/>
                </a:solidFill>
              </a:defRPr>
            </a:lvl8pPr>
            <a:lvl9pPr lvl="8" algn="l">
              <a:lnSpc>
                <a:spcPct val="85000"/>
              </a:lnSpc>
              <a:spcBef>
                <a:spcPts val="0"/>
              </a:spcBef>
              <a:spcAft>
                <a:spcPts val="0"/>
              </a:spcAft>
              <a:buClr>
                <a:schemeClr val="lt1"/>
              </a:buClr>
              <a:buSzPts val="2800"/>
              <a:buNone/>
              <a:defRPr sz="2800">
                <a:solidFill>
                  <a:schemeClr val="lt1"/>
                </a:solidFill>
              </a:defRPr>
            </a:lvl9pPr>
          </a:lstStyle>
          <a:p/>
        </p:txBody>
      </p:sp>
      <p:sp>
        <p:nvSpPr>
          <p:cNvPr id="1596" name="Google Shape;1596;g31245d681e9_0_3047"/>
          <p:cNvSpPr/>
          <p:nvPr>
            <p:ph idx="2" type="pic"/>
          </p:nvPr>
        </p:nvSpPr>
        <p:spPr>
          <a:xfrm>
            <a:off x="4872775" y="1256527"/>
            <a:ext cx="479700" cy="441900"/>
          </a:xfrm>
          <a:prstGeom prst="rect">
            <a:avLst/>
          </a:prstGeom>
          <a:noFill/>
          <a:ln>
            <a:noFill/>
          </a:ln>
        </p:spPr>
      </p:sp>
      <p:sp>
        <p:nvSpPr>
          <p:cNvPr id="1597" name="Google Shape;1597;g31245d681e9_0_3047"/>
          <p:cNvSpPr/>
          <p:nvPr>
            <p:ph idx="3" type="pic"/>
          </p:nvPr>
        </p:nvSpPr>
        <p:spPr>
          <a:xfrm>
            <a:off x="4872775" y="3009127"/>
            <a:ext cx="479700" cy="441900"/>
          </a:xfrm>
          <a:prstGeom prst="rect">
            <a:avLst/>
          </a:prstGeom>
          <a:noFill/>
          <a:ln>
            <a:noFill/>
          </a:ln>
        </p:spPr>
      </p:sp>
      <p:sp>
        <p:nvSpPr>
          <p:cNvPr id="1598" name="Google Shape;1598;g31245d681e9_0_3047"/>
          <p:cNvSpPr/>
          <p:nvPr>
            <p:ph idx="4" type="pic"/>
          </p:nvPr>
        </p:nvSpPr>
        <p:spPr>
          <a:xfrm>
            <a:off x="376975" y="1256527"/>
            <a:ext cx="479700" cy="441900"/>
          </a:xfrm>
          <a:prstGeom prst="rect">
            <a:avLst/>
          </a:prstGeom>
          <a:noFill/>
          <a:ln>
            <a:noFill/>
          </a:ln>
        </p:spPr>
      </p:sp>
      <p:sp>
        <p:nvSpPr>
          <p:cNvPr id="1599" name="Google Shape;1599;g31245d681e9_0_3047"/>
          <p:cNvSpPr/>
          <p:nvPr>
            <p:ph idx="5" type="pic"/>
          </p:nvPr>
        </p:nvSpPr>
        <p:spPr>
          <a:xfrm>
            <a:off x="376975" y="3009127"/>
            <a:ext cx="479700" cy="441900"/>
          </a:xfrm>
          <a:prstGeom prst="rect">
            <a:avLst/>
          </a:prstGeom>
          <a:noFill/>
          <a:ln>
            <a:noFill/>
          </a:ln>
        </p:spPr>
      </p:sp>
    </p:spTree>
  </p:cSld>
  <p:clrMapOvr>
    <a:masterClrMapping/>
  </p:clrMapOvr>
</p:sldLayout>
</file>

<file path=ppt/slideLayouts/slideLayout1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Basic Content Layout 7 1">
  <p:cSld name="TITLE_AND_BODY_1_1_1_1_1_1_2">
    <p:bg>
      <p:bgPr>
        <a:solidFill>
          <a:schemeClr val="accent1"/>
        </a:solidFill>
      </p:bgPr>
    </p:bg>
    <p:spTree>
      <p:nvGrpSpPr>
        <p:cNvPr id="1600" name="Shape 1600"/>
        <p:cNvGrpSpPr/>
        <p:nvPr/>
      </p:nvGrpSpPr>
      <p:grpSpPr>
        <a:xfrm>
          <a:off x="0" y="0"/>
          <a:ext cx="0" cy="0"/>
          <a:chOff x="0" y="0"/>
          <a:chExt cx="0" cy="0"/>
        </a:xfrm>
      </p:grpSpPr>
      <p:sp>
        <p:nvSpPr>
          <p:cNvPr id="1601" name="Google Shape;1601;g31245d681e9_0_3056"/>
          <p:cNvSpPr txBox="1"/>
          <p:nvPr/>
        </p:nvSpPr>
        <p:spPr>
          <a:xfrm>
            <a:off x="6043550" y="4713771"/>
            <a:ext cx="2676600" cy="2925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rgbClr val="000000"/>
              </a:buClr>
              <a:buSzPts val="700"/>
              <a:buFont typeface="Arial"/>
              <a:buNone/>
            </a:pPr>
            <a:r>
              <a:rPr b="0" i="0" lang="en" sz="700" u="none" cap="none" strike="noStrike">
                <a:solidFill>
                  <a:schemeClr val="accent5"/>
                </a:solidFill>
                <a:latin typeface="Arial"/>
                <a:ea typeface="Arial"/>
                <a:cs typeface="Arial"/>
                <a:sym typeface="Arial"/>
              </a:rPr>
              <a:t>Copyright © 2023, Collibra. All rights reserved.</a:t>
            </a:r>
            <a:endParaRPr b="0" i="0" sz="1400" u="none" cap="none" strike="noStrike">
              <a:solidFill>
                <a:schemeClr val="accent5"/>
              </a:solidFill>
              <a:latin typeface="Arial"/>
              <a:ea typeface="Arial"/>
              <a:cs typeface="Arial"/>
              <a:sym typeface="Arial"/>
            </a:endParaRPr>
          </a:p>
        </p:txBody>
      </p:sp>
      <p:sp>
        <p:nvSpPr>
          <p:cNvPr id="1602" name="Google Shape;1602;g31245d681e9_0_3056"/>
          <p:cNvSpPr txBox="1"/>
          <p:nvPr>
            <p:ph idx="12" type="sldNum"/>
          </p:nvPr>
        </p:nvSpPr>
        <p:spPr>
          <a:xfrm>
            <a:off x="8320058" y="4663221"/>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1603" name="Google Shape;1603;g31245d681e9_0_3056"/>
          <p:cNvPicPr preferRelativeResize="0"/>
          <p:nvPr/>
        </p:nvPicPr>
        <p:blipFill rotWithShape="1">
          <a:blip r:embed="rId2">
            <a:alphaModFix/>
          </a:blip>
          <a:srcRect b="0" l="0" r="0" t="0"/>
          <a:stretch/>
        </p:blipFill>
        <p:spPr>
          <a:xfrm>
            <a:off x="276650" y="4783275"/>
            <a:ext cx="962809" cy="226543"/>
          </a:xfrm>
          <a:prstGeom prst="rect">
            <a:avLst/>
          </a:prstGeom>
          <a:noFill/>
          <a:ln>
            <a:noFill/>
          </a:ln>
        </p:spPr>
      </p:pic>
      <p:sp>
        <p:nvSpPr>
          <p:cNvPr id="1604" name="Google Shape;1604;g31245d681e9_0_3056"/>
          <p:cNvSpPr txBox="1"/>
          <p:nvPr>
            <p:ph type="title"/>
          </p:nvPr>
        </p:nvSpPr>
        <p:spPr>
          <a:xfrm>
            <a:off x="331125" y="271325"/>
            <a:ext cx="8388900" cy="4383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lt1"/>
              </a:buClr>
              <a:buSzPts val="2800"/>
              <a:buNone/>
              <a:defRPr sz="2800">
                <a:solidFill>
                  <a:schemeClr val="lt1"/>
                </a:solidFill>
              </a:defRPr>
            </a:lvl1pPr>
            <a:lvl2pPr lvl="1" algn="l">
              <a:lnSpc>
                <a:spcPct val="85000"/>
              </a:lnSpc>
              <a:spcBef>
                <a:spcPts val="0"/>
              </a:spcBef>
              <a:spcAft>
                <a:spcPts val="0"/>
              </a:spcAft>
              <a:buClr>
                <a:schemeClr val="lt1"/>
              </a:buClr>
              <a:buSzPts val="2800"/>
              <a:buNone/>
              <a:defRPr sz="2800">
                <a:solidFill>
                  <a:schemeClr val="lt1"/>
                </a:solidFill>
              </a:defRPr>
            </a:lvl2pPr>
            <a:lvl3pPr lvl="2" algn="l">
              <a:lnSpc>
                <a:spcPct val="85000"/>
              </a:lnSpc>
              <a:spcBef>
                <a:spcPts val="0"/>
              </a:spcBef>
              <a:spcAft>
                <a:spcPts val="0"/>
              </a:spcAft>
              <a:buClr>
                <a:schemeClr val="lt1"/>
              </a:buClr>
              <a:buSzPts val="2800"/>
              <a:buNone/>
              <a:defRPr sz="2800">
                <a:solidFill>
                  <a:schemeClr val="lt1"/>
                </a:solidFill>
              </a:defRPr>
            </a:lvl3pPr>
            <a:lvl4pPr lvl="3" algn="l">
              <a:lnSpc>
                <a:spcPct val="85000"/>
              </a:lnSpc>
              <a:spcBef>
                <a:spcPts val="0"/>
              </a:spcBef>
              <a:spcAft>
                <a:spcPts val="0"/>
              </a:spcAft>
              <a:buClr>
                <a:schemeClr val="lt1"/>
              </a:buClr>
              <a:buSzPts val="2800"/>
              <a:buNone/>
              <a:defRPr sz="2800">
                <a:solidFill>
                  <a:schemeClr val="lt1"/>
                </a:solidFill>
              </a:defRPr>
            </a:lvl4pPr>
            <a:lvl5pPr lvl="4" algn="l">
              <a:lnSpc>
                <a:spcPct val="85000"/>
              </a:lnSpc>
              <a:spcBef>
                <a:spcPts val="0"/>
              </a:spcBef>
              <a:spcAft>
                <a:spcPts val="0"/>
              </a:spcAft>
              <a:buClr>
                <a:schemeClr val="lt1"/>
              </a:buClr>
              <a:buSzPts val="2800"/>
              <a:buNone/>
              <a:defRPr sz="2800">
                <a:solidFill>
                  <a:schemeClr val="lt1"/>
                </a:solidFill>
              </a:defRPr>
            </a:lvl5pPr>
            <a:lvl6pPr lvl="5" algn="l">
              <a:lnSpc>
                <a:spcPct val="85000"/>
              </a:lnSpc>
              <a:spcBef>
                <a:spcPts val="0"/>
              </a:spcBef>
              <a:spcAft>
                <a:spcPts val="0"/>
              </a:spcAft>
              <a:buClr>
                <a:schemeClr val="lt1"/>
              </a:buClr>
              <a:buSzPts val="2800"/>
              <a:buNone/>
              <a:defRPr sz="2800">
                <a:solidFill>
                  <a:schemeClr val="lt1"/>
                </a:solidFill>
              </a:defRPr>
            </a:lvl6pPr>
            <a:lvl7pPr lvl="6" algn="l">
              <a:lnSpc>
                <a:spcPct val="85000"/>
              </a:lnSpc>
              <a:spcBef>
                <a:spcPts val="0"/>
              </a:spcBef>
              <a:spcAft>
                <a:spcPts val="0"/>
              </a:spcAft>
              <a:buClr>
                <a:schemeClr val="lt1"/>
              </a:buClr>
              <a:buSzPts val="2800"/>
              <a:buNone/>
              <a:defRPr sz="2800">
                <a:solidFill>
                  <a:schemeClr val="lt1"/>
                </a:solidFill>
              </a:defRPr>
            </a:lvl7pPr>
            <a:lvl8pPr lvl="7" algn="l">
              <a:lnSpc>
                <a:spcPct val="85000"/>
              </a:lnSpc>
              <a:spcBef>
                <a:spcPts val="0"/>
              </a:spcBef>
              <a:spcAft>
                <a:spcPts val="0"/>
              </a:spcAft>
              <a:buClr>
                <a:schemeClr val="lt1"/>
              </a:buClr>
              <a:buSzPts val="2800"/>
              <a:buNone/>
              <a:defRPr sz="2800">
                <a:solidFill>
                  <a:schemeClr val="lt1"/>
                </a:solidFill>
              </a:defRPr>
            </a:lvl8pPr>
            <a:lvl9pPr lvl="8" algn="l">
              <a:lnSpc>
                <a:spcPct val="85000"/>
              </a:lnSpc>
              <a:spcBef>
                <a:spcPts val="0"/>
              </a:spcBef>
              <a:spcAft>
                <a:spcPts val="0"/>
              </a:spcAft>
              <a:buClr>
                <a:schemeClr val="lt1"/>
              </a:buClr>
              <a:buSzPts val="2800"/>
              <a:buNone/>
              <a:defRPr sz="2800">
                <a:solidFill>
                  <a:schemeClr val="lt1"/>
                </a:solidFill>
              </a:defRPr>
            </a:lvl9pPr>
          </a:lstStyle>
          <a:p/>
        </p:txBody>
      </p:sp>
      <p:sp>
        <p:nvSpPr>
          <p:cNvPr id="1605" name="Google Shape;1605;g31245d681e9_0_3056"/>
          <p:cNvSpPr txBox="1"/>
          <p:nvPr>
            <p:ph idx="2" type="sldNum"/>
          </p:nvPr>
        </p:nvSpPr>
        <p:spPr>
          <a:xfrm>
            <a:off x="8320058" y="4663221"/>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lt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lt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lt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lt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lt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lt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lt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lt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1606" name="Google Shape;1606;g31245d681e9_0_3056"/>
          <p:cNvSpPr/>
          <p:nvPr>
            <p:ph idx="3" type="pic"/>
          </p:nvPr>
        </p:nvSpPr>
        <p:spPr>
          <a:xfrm>
            <a:off x="376975" y="2979575"/>
            <a:ext cx="479700" cy="441900"/>
          </a:xfrm>
          <a:prstGeom prst="rect">
            <a:avLst/>
          </a:prstGeom>
          <a:noFill/>
          <a:ln>
            <a:noFill/>
          </a:ln>
        </p:spPr>
      </p:sp>
      <p:sp>
        <p:nvSpPr>
          <p:cNvPr id="1607" name="Google Shape;1607;g31245d681e9_0_3056"/>
          <p:cNvSpPr/>
          <p:nvPr>
            <p:ph idx="4" type="pic"/>
          </p:nvPr>
        </p:nvSpPr>
        <p:spPr>
          <a:xfrm>
            <a:off x="3197375" y="2979575"/>
            <a:ext cx="479700" cy="441900"/>
          </a:xfrm>
          <a:prstGeom prst="rect">
            <a:avLst/>
          </a:prstGeom>
          <a:noFill/>
          <a:ln>
            <a:noFill/>
          </a:ln>
        </p:spPr>
      </p:sp>
      <p:sp>
        <p:nvSpPr>
          <p:cNvPr id="1608" name="Google Shape;1608;g31245d681e9_0_3056"/>
          <p:cNvSpPr/>
          <p:nvPr>
            <p:ph idx="5" type="pic"/>
          </p:nvPr>
        </p:nvSpPr>
        <p:spPr>
          <a:xfrm>
            <a:off x="6017775" y="2979575"/>
            <a:ext cx="479700" cy="441900"/>
          </a:xfrm>
          <a:prstGeom prst="rect">
            <a:avLst/>
          </a:prstGeom>
          <a:noFill/>
          <a:ln>
            <a:noFill/>
          </a:ln>
        </p:spPr>
      </p:sp>
      <p:sp>
        <p:nvSpPr>
          <p:cNvPr id="1609" name="Google Shape;1609;g31245d681e9_0_3056"/>
          <p:cNvSpPr/>
          <p:nvPr>
            <p:ph idx="6" type="pic"/>
          </p:nvPr>
        </p:nvSpPr>
        <p:spPr>
          <a:xfrm>
            <a:off x="3197363" y="1150775"/>
            <a:ext cx="479700" cy="441900"/>
          </a:xfrm>
          <a:prstGeom prst="rect">
            <a:avLst/>
          </a:prstGeom>
          <a:noFill/>
          <a:ln>
            <a:noFill/>
          </a:ln>
        </p:spPr>
      </p:sp>
      <p:sp>
        <p:nvSpPr>
          <p:cNvPr id="1610" name="Google Shape;1610;g31245d681e9_0_3056"/>
          <p:cNvSpPr/>
          <p:nvPr>
            <p:ph idx="7" type="pic"/>
          </p:nvPr>
        </p:nvSpPr>
        <p:spPr>
          <a:xfrm>
            <a:off x="6017775" y="1150775"/>
            <a:ext cx="479700" cy="441900"/>
          </a:xfrm>
          <a:prstGeom prst="rect">
            <a:avLst/>
          </a:prstGeom>
          <a:noFill/>
          <a:ln>
            <a:noFill/>
          </a:ln>
        </p:spPr>
      </p:sp>
      <p:sp>
        <p:nvSpPr>
          <p:cNvPr id="1611" name="Google Shape;1611;g31245d681e9_0_3056"/>
          <p:cNvSpPr/>
          <p:nvPr>
            <p:ph idx="8" type="pic"/>
          </p:nvPr>
        </p:nvSpPr>
        <p:spPr>
          <a:xfrm>
            <a:off x="376975" y="1150775"/>
            <a:ext cx="479700" cy="441900"/>
          </a:xfrm>
          <a:prstGeom prst="rect">
            <a:avLst/>
          </a:prstGeom>
          <a:noFill/>
          <a:ln>
            <a:noFill/>
          </a:ln>
        </p:spPr>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umns 2 - Rows 2">
  <p:cSld name="Columns 2 - Rows 2">
    <p:bg>
      <p:bgPr>
        <a:gradFill>
          <a:gsLst>
            <a:gs pos="0">
              <a:srgbClr val="ACDAD2"/>
            </a:gs>
            <a:gs pos="23000">
              <a:srgbClr val="ACDAD2"/>
            </a:gs>
            <a:gs pos="100000">
              <a:srgbClr val="D6EDE7"/>
            </a:gs>
          </a:gsLst>
          <a:lin ang="0" scaled="0"/>
        </a:gradFill>
      </p:bgPr>
    </p:bg>
    <p:spTree>
      <p:nvGrpSpPr>
        <p:cNvPr id="172" name="Shape 172"/>
        <p:cNvGrpSpPr/>
        <p:nvPr/>
      </p:nvGrpSpPr>
      <p:grpSpPr>
        <a:xfrm>
          <a:off x="0" y="0"/>
          <a:ext cx="0" cy="0"/>
          <a:chOff x="0" y="0"/>
          <a:chExt cx="0" cy="0"/>
        </a:xfrm>
      </p:grpSpPr>
      <p:pic>
        <p:nvPicPr>
          <p:cNvPr id="173" name="Google Shape;173;p57"/>
          <p:cNvPicPr preferRelativeResize="0"/>
          <p:nvPr/>
        </p:nvPicPr>
        <p:blipFill rotWithShape="1">
          <a:blip r:embed="rId2">
            <a:alphaModFix/>
          </a:blip>
          <a:srcRect b="26" l="0" r="0" t="29"/>
          <a:stretch/>
        </p:blipFill>
        <p:spPr>
          <a:xfrm>
            <a:off x="0" y="1021"/>
            <a:ext cx="9144003" cy="5142479"/>
          </a:xfrm>
          <a:prstGeom prst="rect">
            <a:avLst/>
          </a:prstGeom>
          <a:noFill/>
          <a:ln>
            <a:noFill/>
          </a:ln>
        </p:spPr>
      </p:pic>
      <p:sp>
        <p:nvSpPr>
          <p:cNvPr id="174" name="Google Shape;174;p57"/>
          <p:cNvSpPr txBox="1"/>
          <p:nvPr>
            <p:ph idx="1" type="body"/>
          </p:nvPr>
        </p:nvSpPr>
        <p:spPr>
          <a:xfrm>
            <a:off x="5605694" y="1663700"/>
            <a:ext cx="3195600" cy="10491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300"/>
              </a:spcBef>
              <a:spcAft>
                <a:spcPts val="0"/>
              </a:spcAft>
              <a:buClr>
                <a:schemeClr val="lt1"/>
              </a:buClr>
              <a:buSzPts val="1400"/>
              <a:buNone/>
              <a:defRPr>
                <a:solidFill>
                  <a:schemeClr val="accent1"/>
                </a:solidFill>
              </a:defRPr>
            </a:lvl1pPr>
            <a:lvl2pPr indent="-228600" lvl="1" marL="914400" algn="l">
              <a:lnSpc>
                <a:spcPct val="90000"/>
              </a:lnSpc>
              <a:spcBef>
                <a:spcPts val="300"/>
              </a:spcBef>
              <a:spcAft>
                <a:spcPts val="0"/>
              </a:spcAft>
              <a:buClr>
                <a:schemeClr val="accent6"/>
              </a:buClr>
              <a:buSzPts val="1400"/>
              <a:buNone/>
              <a:defRPr/>
            </a:lvl2pPr>
            <a:lvl3pPr indent="-228600" lvl="2" marL="1371600" algn="l">
              <a:lnSpc>
                <a:spcPct val="140000"/>
              </a:lnSpc>
              <a:spcBef>
                <a:spcPts val="500"/>
              </a:spcBef>
              <a:spcAft>
                <a:spcPts val="0"/>
              </a:spcAft>
              <a:buClr>
                <a:schemeClr val="accent6"/>
              </a:buClr>
              <a:buSzPts val="1400"/>
              <a:buNone/>
              <a:defRPr/>
            </a:lvl3pPr>
            <a:lvl4pPr indent="-228600" lvl="3" marL="1828800" algn="l">
              <a:lnSpc>
                <a:spcPct val="130000"/>
              </a:lnSpc>
              <a:spcBef>
                <a:spcPts val="300"/>
              </a:spcBef>
              <a:spcAft>
                <a:spcPts val="0"/>
              </a:spcAft>
              <a:buClr>
                <a:schemeClr val="lt1"/>
              </a:buClr>
              <a:buSzPts val="1400"/>
              <a:buNone/>
              <a:defRPr/>
            </a:lvl4pPr>
            <a:lvl5pPr indent="-317500" lvl="4" marL="2286000" algn="l">
              <a:lnSpc>
                <a:spcPct val="120000"/>
              </a:lnSpc>
              <a:spcBef>
                <a:spcPts val="300"/>
              </a:spcBef>
              <a:spcAft>
                <a:spcPts val="0"/>
              </a:spcAft>
              <a:buSzPts val="1400"/>
              <a:buChar char="•"/>
              <a:defRPr/>
            </a:lvl5pPr>
            <a:lvl6pPr indent="-317500" lvl="5" marL="2743200" algn="l">
              <a:lnSpc>
                <a:spcPct val="110000"/>
              </a:lnSpc>
              <a:spcBef>
                <a:spcPts val="300"/>
              </a:spcBef>
              <a:spcAft>
                <a:spcPts val="0"/>
              </a:spcAft>
              <a:buSzPts val="1400"/>
              <a:buChar char="–"/>
              <a:defRPr/>
            </a:lvl6pPr>
            <a:lvl7pPr indent="-228600" lvl="6" marL="3200400" algn="l">
              <a:lnSpc>
                <a:spcPct val="80000"/>
              </a:lnSpc>
              <a:spcBef>
                <a:spcPts val="900"/>
              </a:spcBef>
              <a:spcAft>
                <a:spcPts val="0"/>
              </a:spcAft>
              <a:buClr>
                <a:schemeClr val="accent6"/>
              </a:buClr>
              <a:buSzPts val="1400"/>
              <a:buNone/>
              <a:defRPr/>
            </a:lvl7pPr>
            <a:lvl8pPr indent="-228600" lvl="7" marL="3657600" algn="l">
              <a:lnSpc>
                <a:spcPct val="100000"/>
              </a:lnSpc>
              <a:spcBef>
                <a:spcPts val="500"/>
              </a:spcBef>
              <a:spcAft>
                <a:spcPts val="0"/>
              </a:spcAft>
              <a:buClr>
                <a:schemeClr val="accent6"/>
              </a:buClr>
              <a:buSzPts val="1400"/>
              <a:buNone/>
              <a:defRPr/>
            </a:lvl8pPr>
            <a:lvl9pPr indent="-317500" lvl="8" marL="4114800" algn="l">
              <a:lnSpc>
                <a:spcPct val="90000"/>
              </a:lnSpc>
              <a:spcBef>
                <a:spcPts val="400"/>
              </a:spcBef>
              <a:spcAft>
                <a:spcPts val="0"/>
              </a:spcAft>
              <a:buClr>
                <a:schemeClr val="lt1"/>
              </a:buClr>
              <a:buSzPts val="1400"/>
              <a:buChar char="•"/>
              <a:defRPr/>
            </a:lvl9pPr>
          </a:lstStyle>
          <a:p/>
        </p:txBody>
      </p:sp>
      <p:sp>
        <p:nvSpPr>
          <p:cNvPr id="175" name="Google Shape;175;p57"/>
          <p:cNvSpPr txBox="1"/>
          <p:nvPr>
            <p:ph type="title"/>
          </p:nvPr>
        </p:nvSpPr>
        <p:spPr>
          <a:xfrm>
            <a:off x="342901" y="307569"/>
            <a:ext cx="8458200" cy="6675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rgbClr val="002B40"/>
              </a:buClr>
              <a:buSzPts val="1400"/>
              <a:buNone/>
              <a:defRPr>
                <a:solidFill>
                  <a:srgbClr val="002B40"/>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76" name="Google Shape;176;p57"/>
          <p:cNvSpPr txBox="1"/>
          <p:nvPr>
            <p:ph idx="11" type="ftr"/>
          </p:nvPr>
        </p:nvSpPr>
        <p:spPr>
          <a:xfrm>
            <a:off x="1411049" y="4822102"/>
            <a:ext cx="3880500" cy="2217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solidFill>
                  <a:schemeClr val="accent5"/>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77" name="Google Shape;177;p57"/>
          <p:cNvSpPr txBox="1"/>
          <p:nvPr>
            <p:ph idx="2" type="body"/>
          </p:nvPr>
        </p:nvSpPr>
        <p:spPr>
          <a:xfrm>
            <a:off x="1022604" y="1428750"/>
            <a:ext cx="3195600" cy="184200"/>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300"/>
              </a:spcBef>
              <a:spcAft>
                <a:spcPts val="0"/>
              </a:spcAft>
              <a:buClr>
                <a:srgbClr val="286EC2"/>
              </a:buClr>
              <a:buSzPts val="1100"/>
              <a:buNone/>
              <a:defRPr b="1" sz="1100">
                <a:solidFill>
                  <a:srgbClr val="286EC2"/>
                </a:solidFill>
              </a:defRPr>
            </a:lvl1pPr>
            <a:lvl2pPr indent="-228600" lvl="1" marL="914400" algn="l">
              <a:lnSpc>
                <a:spcPct val="90000"/>
              </a:lnSpc>
              <a:spcBef>
                <a:spcPts val="300"/>
              </a:spcBef>
              <a:spcAft>
                <a:spcPts val="0"/>
              </a:spcAft>
              <a:buClr>
                <a:schemeClr val="accent6"/>
              </a:buClr>
              <a:buSzPts val="1400"/>
              <a:buNone/>
              <a:defRPr/>
            </a:lvl2pPr>
            <a:lvl3pPr indent="-228600" lvl="2" marL="1371600" algn="l">
              <a:lnSpc>
                <a:spcPct val="140000"/>
              </a:lnSpc>
              <a:spcBef>
                <a:spcPts val="500"/>
              </a:spcBef>
              <a:spcAft>
                <a:spcPts val="0"/>
              </a:spcAft>
              <a:buClr>
                <a:schemeClr val="accent6"/>
              </a:buClr>
              <a:buSzPts val="1400"/>
              <a:buNone/>
              <a:defRPr/>
            </a:lvl3pPr>
            <a:lvl4pPr indent="-228600" lvl="3" marL="1828800" algn="l">
              <a:lnSpc>
                <a:spcPct val="130000"/>
              </a:lnSpc>
              <a:spcBef>
                <a:spcPts val="300"/>
              </a:spcBef>
              <a:spcAft>
                <a:spcPts val="0"/>
              </a:spcAft>
              <a:buClr>
                <a:schemeClr val="lt1"/>
              </a:buClr>
              <a:buSzPts val="1400"/>
              <a:buNone/>
              <a:defRPr/>
            </a:lvl4pPr>
            <a:lvl5pPr indent="-317500" lvl="4" marL="2286000" algn="l">
              <a:lnSpc>
                <a:spcPct val="120000"/>
              </a:lnSpc>
              <a:spcBef>
                <a:spcPts val="300"/>
              </a:spcBef>
              <a:spcAft>
                <a:spcPts val="0"/>
              </a:spcAft>
              <a:buSzPts val="1400"/>
              <a:buChar char="•"/>
              <a:defRPr/>
            </a:lvl5pPr>
            <a:lvl6pPr indent="-317500" lvl="5" marL="2743200" algn="l">
              <a:lnSpc>
                <a:spcPct val="110000"/>
              </a:lnSpc>
              <a:spcBef>
                <a:spcPts val="300"/>
              </a:spcBef>
              <a:spcAft>
                <a:spcPts val="0"/>
              </a:spcAft>
              <a:buSzPts val="1400"/>
              <a:buChar char="–"/>
              <a:defRPr/>
            </a:lvl6pPr>
            <a:lvl7pPr indent="-228600" lvl="6" marL="3200400" algn="l">
              <a:lnSpc>
                <a:spcPct val="80000"/>
              </a:lnSpc>
              <a:spcBef>
                <a:spcPts val="900"/>
              </a:spcBef>
              <a:spcAft>
                <a:spcPts val="0"/>
              </a:spcAft>
              <a:buClr>
                <a:schemeClr val="accent6"/>
              </a:buClr>
              <a:buSzPts val="1400"/>
              <a:buNone/>
              <a:defRPr/>
            </a:lvl7pPr>
            <a:lvl8pPr indent="-228600" lvl="7" marL="3657600" algn="l">
              <a:lnSpc>
                <a:spcPct val="100000"/>
              </a:lnSpc>
              <a:spcBef>
                <a:spcPts val="500"/>
              </a:spcBef>
              <a:spcAft>
                <a:spcPts val="0"/>
              </a:spcAft>
              <a:buClr>
                <a:schemeClr val="accent6"/>
              </a:buClr>
              <a:buSzPts val="1400"/>
              <a:buNone/>
              <a:defRPr/>
            </a:lvl8pPr>
            <a:lvl9pPr indent="-317500" lvl="8" marL="4114800" algn="l">
              <a:lnSpc>
                <a:spcPct val="90000"/>
              </a:lnSpc>
              <a:spcBef>
                <a:spcPts val="400"/>
              </a:spcBef>
              <a:spcAft>
                <a:spcPts val="0"/>
              </a:spcAft>
              <a:buClr>
                <a:schemeClr val="lt1"/>
              </a:buClr>
              <a:buSzPts val="1400"/>
              <a:buChar char="•"/>
              <a:defRPr/>
            </a:lvl9pPr>
          </a:lstStyle>
          <a:p/>
        </p:txBody>
      </p:sp>
      <p:sp>
        <p:nvSpPr>
          <p:cNvPr id="178" name="Google Shape;178;p57"/>
          <p:cNvSpPr txBox="1"/>
          <p:nvPr>
            <p:ph idx="3" type="body"/>
          </p:nvPr>
        </p:nvSpPr>
        <p:spPr>
          <a:xfrm>
            <a:off x="5605694" y="1428750"/>
            <a:ext cx="3195600" cy="184200"/>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300"/>
              </a:spcBef>
              <a:spcAft>
                <a:spcPts val="0"/>
              </a:spcAft>
              <a:buClr>
                <a:srgbClr val="286EC2"/>
              </a:buClr>
              <a:buSzPts val="1100"/>
              <a:buNone/>
              <a:defRPr b="1" sz="1100">
                <a:solidFill>
                  <a:srgbClr val="286EC2"/>
                </a:solidFill>
              </a:defRPr>
            </a:lvl1pPr>
            <a:lvl2pPr indent="-228600" lvl="1" marL="914400" algn="l">
              <a:lnSpc>
                <a:spcPct val="90000"/>
              </a:lnSpc>
              <a:spcBef>
                <a:spcPts val="300"/>
              </a:spcBef>
              <a:spcAft>
                <a:spcPts val="0"/>
              </a:spcAft>
              <a:buClr>
                <a:schemeClr val="accent6"/>
              </a:buClr>
              <a:buSzPts val="1400"/>
              <a:buNone/>
              <a:defRPr/>
            </a:lvl2pPr>
            <a:lvl3pPr indent="-228600" lvl="2" marL="1371600" algn="l">
              <a:lnSpc>
                <a:spcPct val="140000"/>
              </a:lnSpc>
              <a:spcBef>
                <a:spcPts val="500"/>
              </a:spcBef>
              <a:spcAft>
                <a:spcPts val="0"/>
              </a:spcAft>
              <a:buClr>
                <a:schemeClr val="accent6"/>
              </a:buClr>
              <a:buSzPts val="1400"/>
              <a:buNone/>
              <a:defRPr/>
            </a:lvl3pPr>
            <a:lvl4pPr indent="-228600" lvl="3" marL="1828800" algn="l">
              <a:lnSpc>
                <a:spcPct val="130000"/>
              </a:lnSpc>
              <a:spcBef>
                <a:spcPts val="300"/>
              </a:spcBef>
              <a:spcAft>
                <a:spcPts val="0"/>
              </a:spcAft>
              <a:buClr>
                <a:schemeClr val="lt1"/>
              </a:buClr>
              <a:buSzPts val="1400"/>
              <a:buNone/>
              <a:defRPr/>
            </a:lvl4pPr>
            <a:lvl5pPr indent="-317500" lvl="4" marL="2286000" algn="l">
              <a:lnSpc>
                <a:spcPct val="120000"/>
              </a:lnSpc>
              <a:spcBef>
                <a:spcPts val="300"/>
              </a:spcBef>
              <a:spcAft>
                <a:spcPts val="0"/>
              </a:spcAft>
              <a:buSzPts val="1400"/>
              <a:buChar char="•"/>
              <a:defRPr/>
            </a:lvl5pPr>
            <a:lvl6pPr indent="-317500" lvl="5" marL="2743200" algn="l">
              <a:lnSpc>
                <a:spcPct val="110000"/>
              </a:lnSpc>
              <a:spcBef>
                <a:spcPts val="300"/>
              </a:spcBef>
              <a:spcAft>
                <a:spcPts val="0"/>
              </a:spcAft>
              <a:buSzPts val="1400"/>
              <a:buChar char="–"/>
              <a:defRPr/>
            </a:lvl6pPr>
            <a:lvl7pPr indent="-228600" lvl="6" marL="3200400" algn="l">
              <a:lnSpc>
                <a:spcPct val="80000"/>
              </a:lnSpc>
              <a:spcBef>
                <a:spcPts val="900"/>
              </a:spcBef>
              <a:spcAft>
                <a:spcPts val="0"/>
              </a:spcAft>
              <a:buClr>
                <a:schemeClr val="accent6"/>
              </a:buClr>
              <a:buSzPts val="1400"/>
              <a:buNone/>
              <a:defRPr/>
            </a:lvl7pPr>
            <a:lvl8pPr indent="-228600" lvl="7" marL="3657600" algn="l">
              <a:lnSpc>
                <a:spcPct val="100000"/>
              </a:lnSpc>
              <a:spcBef>
                <a:spcPts val="500"/>
              </a:spcBef>
              <a:spcAft>
                <a:spcPts val="0"/>
              </a:spcAft>
              <a:buClr>
                <a:schemeClr val="accent6"/>
              </a:buClr>
              <a:buSzPts val="1400"/>
              <a:buNone/>
              <a:defRPr/>
            </a:lvl8pPr>
            <a:lvl9pPr indent="-317500" lvl="8" marL="4114800" algn="l">
              <a:lnSpc>
                <a:spcPct val="90000"/>
              </a:lnSpc>
              <a:spcBef>
                <a:spcPts val="400"/>
              </a:spcBef>
              <a:spcAft>
                <a:spcPts val="0"/>
              </a:spcAft>
              <a:buClr>
                <a:schemeClr val="lt1"/>
              </a:buClr>
              <a:buSzPts val="1400"/>
              <a:buChar char="•"/>
              <a:defRPr/>
            </a:lvl9pPr>
          </a:lstStyle>
          <a:p/>
        </p:txBody>
      </p:sp>
      <p:sp>
        <p:nvSpPr>
          <p:cNvPr id="179" name="Google Shape;179;p57"/>
          <p:cNvSpPr txBox="1"/>
          <p:nvPr>
            <p:ph idx="4" type="body"/>
          </p:nvPr>
        </p:nvSpPr>
        <p:spPr>
          <a:xfrm>
            <a:off x="1022604" y="3022601"/>
            <a:ext cx="3195600" cy="184200"/>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300"/>
              </a:spcBef>
              <a:spcAft>
                <a:spcPts val="0"/>
              </a:spcAft>
              <a:buClr>
                <a:srgbClr val="286EC2"/>
              </a:buClr>
              <a:buSzPts val="1100"/>
              <a:buNone/>
              <a:defRPr b="1" sz="1100">
                <a:solidFill>
                  <a:srgbClr val="286EC2"/>
                </a:solidFill>
              </a:defRPr>
            </a:lvl1pPr>
            <a:lvl2pPr indent="-228600" lvl="1" marL="914400" algn="l">
              <a:lnSpc>
                <a:spcPct val="90000"/>
              </a:lnSpc>
              <a:spcBef>
                <a:spcPts val="300"/>
              </a:spcBef>
              <a:spcAft>
                <a:spcPts val="0"/>
              </a:spcAft>
              <a:buClr>
                <a:srgbClr val="286EC2"/>
              </a:buClr>
              <a:buSzPts val="1400"/>
              <a:buNone/>
              <a:defRPr>
                <a:solidFill>
                  <a:srgbClr val="286EC2"/>
                </a:solidFill>
              </a:defRPr>
            </a:lvl2pPr>
            <a:lvl3pPr indent="-228600" lvl="2" marL="1371600" algn="l">
              <a:lnSpc>
                <a:spcPct val="140000"/>
              </a:lnSpc>
              <a:spcBef>
                <a:spcPts val="500"/>
              </a:spcBef>
              <a:spcAft>
                <a:spcPts val="0"/>
              </a:spcAft>
              <a:buClr>
                <a:srgbClr val="286EC2"/>
              </a:buClr>
              <a:buSzPts val="1400"/>
              <a:buNone/>
              <a:defRPr>
                <a:solidFill>
                  <a:srgbClr val="286EC2"/>
                </a:solidFill>
              </a:defRPr>
            </a:lvl3pPr>
            <a:lvl4pPr indent="-228600" lvl="3" marL="1828800" algn="l">
              <a:lnSpc>
                <a:spcPct val="130000"/>
              </a:lnSpc>
              <a:spcBef>
                <a:spcPts val="300"/>
              </a:spcBef>
              <a:spcAft>
                <a:spcPts val="0"/>
              </a:spcAft>
              <a:buClr>
                <a:srgbClr val="286EC2"/>
              </a:buClr>
              <a:buSzPts val="1400"/>
              <a:buNone/>
              <a:defRPr>
                <a:solidFill>
                  <a:srgbClr val="286EC2"/>
                </a:solidFill>
              </a:defRPr>
            </a:lvl4pPr>
            <a:lvl5pPr indent="-317500" lvl="4" marL="2286000" algn="l">
              <a:lnSpc>
                <a:spcPct val="120000"/>
              </a:lnSpc>
              <a:spcBef>
                <a:spcPts val="300"/>
              </a:spcBef>
              <a:spcAft>
                <a:spcPts val="0"/>
              </a:spcAft>
              <a:buClr>
                <a:srgbClr val="286EC2"/>
              </a:buClr>
              <a:buSzPts val="1400"/>
              <a:buChar char="•"/>
              <a:defRPr>
                <a:solidFill>
                  <a:srgbClr val="286EC2"/>
                </a:solidFill>
              </a:defRPr>
            </a:lvl5pPr>
            <a:lvl6pPr indent="-317500" lvl="5" marL="2743200" algn="l">
              <a:lnSpc>
                <a:spcPct val="110000"/>
              </a:lnSpc>
              <a:spcBef>
                <a:spcPts val="300"/>
              </a:spcBef>
              <a:spcAft>
                <a:spcPts val="0"/>
              </a:spcAft>
              <a:buClr>
                <a:srgbClr val="286EC2"/>
              </a:buClr>
              <a:buSzPts val="1400"/>
              <a:buChar char="–"/>
              <a:defRPr>
                <a:solidFill>
                  <a:srgbClr val="286EC2"/>
                </a:solidFill>
              </a:defRPr>
            </a:lvl6pPr>
            <a:lvl7pPr indent="-228600" lvl="6" marL="3200400" algn="l">
              <a:lnSpc>
                <a:spcPct val="80000"/>
              </a:lnSpc>
              <a:spcBef>
                <a:spcPts val="900"/>
              </a:spcBef>
              <a:spcAft>
                <a:spcPts val="0"/>
              </a:spcAft>
              <a:buClr>
                <a:srgbClr val="286EC2"/>
              </a:buClr>
              <a:buSzPts val="1400"/>
              <a:buNone/>
              <a:defRPr>
                <a:solidFill>
                  <a:srgbClr val="286EC2"/>
                </a:solidFill>
              </a:defRPr>
            </a:lvl7pPr>
            <a:lvl8pPr indent="-228600" lvl="7" marL="3657600" algn="l">
              <a:lnSpc>
                <a:spcPct val="100000"/>
              </a:lnSpc>
              <a:spcBef>
                <a:spcPts val="500"/>
              </a:spcBef>
              <a:spcAft>
                <a:spcPts val="0"/>
              </a:spcAft>
              <a:buClr>
                <a:srgbClr val="286EC2"/>
              </a:buClr>
              <a:buSzPts val="1400"/>
              <a:buNone/>
              <a:defRPr>
                <a:solidFill>
                  <a:srgbClr val="286EC2"/>
                </a:solidFill>
              </a:defRPr>
            </a:lvl8pPr>
            <a:lvl9pPr indent="-317500" lvl="8" marL="4114800" algn="l">
              <a:lnSpc>
                <a:spcPct val="90000"/>
              </a:lnSpc>
              <a:spcBef>
                <a:spcPts val="400"/>
              </a:spcBef>
              <a:spcAft>
                <a:spcPts val="0"/>
              </a:spcAft>
              <a:buClr>
                <a:srgbClr val="286EC2"/>
              </a:buClr>
              <a:buSzPts val="1400"/>
              <a:buChar char="•"/>
              <a:defRPr>
                <a:solidFill>
                  <a:srgbClr val="286EC2"/>
                </a:solidFill>
              </a:defRPr>
            </a:lvl9pPr>
          </a:lstStyle>
          <a:p/>
        </p:txBody>
      </p:sp>
      <p:sp>
        <p:nvSpPr>
          <p:cNvPr id="180" name="Google Shape;180;p57"/>
          <p:cNvSpPr txBox="1"/>
          <p:nvPr>
            <p:ph idx="5" type="body"/>
          </p:nvPr>
        </p:nvSpPr>
        <p:spPr>
          <a:xfrm>
            <a:off x="5605694" y="3022601"/>
            <a:ext cx="3195600" cy="184200"/>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300"/>
              </a:spcBef>
              <a:spcAft>
                <a:spcPts val="0"/>
              </a:spcAft>
              <a:buClr>
                <a:srgbClr val="286EC2"/>
              </a:buClr>
              <a:buSzPts val="1100"/>
              <a:buNone/>
              <a:defRPr b="1" sz="1100">
                <a:solidFill>
                  <a:srgbClr val="286EC2"/>
                </a:solidFill>
              </a:defRPr>
            </a:lvl1pPr>
            <a:lvl2pPr indent="-228600" lvl="1" marL="914400" algn="l">
              <a:lnSpc>
                <a:spcPct val="90000"/>
              </a:lnSpc>
              <a:spcBef>
                <a:spcPts val="300"/>
              </a:spcBef>
              <a:spcAft>
                <a:spcPts val="0"/>
              </a:spcAft>
              <a:buClr>
                <a:schemeClr val="accent6"/>
              </a:buClr>
              <a:buSzPts val="1400"/>
              <a:buNone/>
              <a:defRPr/>
            </a:lvl2pPr>
            <a:lvl3pPr indent="-228600" lvl="2" marL="1371600" algn="l">
              <a:lnSpc>
                <a:spcPct val="140000"/>
              </a:lnSpc>
              <a:spcBef>
                <a:spcPts val="500"/>
              </a:spcBef>
              <a:spcAft>
                <a:spcPts val="0"/>
              </a:spcAft>
              <a:buClr>
                <a:schemeClr val="accent6"/>
              </a:buClr>
              <a:buSzPts val="1400"/>
              <a:buNone/>
              <a:defRPr/>
            </a:lvl3pPr>
            <a:lvl4pPr indent="-228600" lvl="3" marL="1828800" algn="l">
              <a:lnSpc>
                <a:spcPct val="130000"/>
              </a:lnSpc>
              <a:spcBef>
                <a:spcPts val="300"/>
              </a:spcBef>
              <a:spcAft>
                <a:spcPts val="0"/>
              </a:spcAft>
              <a:buClr>
                <a:schemeClr val="lt1"/>
              </a:buClr>
              <a:buSzPts val="1400"/>
              <a:buNone/>
              <a:defRPr/>
            </a:lvl4pPr>
            <a:lvl5pPr indent="-317500" lvl="4" marL="2286000" algn="l">
              <a:lnSpc>
                <a:spcPct val="120000"/>
              </a:lnSpc>
              <a:spcBef>
                <a:spcPts val="300"/>
              </a:spcBef>
              <a:spcAft>
                <a:spcPts val="0"/>
              </a:spcAft>
              <a:buSzPts val="1400"/>
              <a:buChar char="•"/>
              <a:defRPr/>
            </a:lvl5pPr>
            <a:lvl6pPr indent="-317500" lvl="5" marL="2743200" algn="l">
              <a:lnSpc>
                <a:spcPct val="110000"/>
              </a:lnSpc>
              <a:spcBef>
                <a:spcPts val="300"/>
              </a:spcBef>
              <a:spcAft>
                <a:spcPts val="0"/>
              </a:spcAft>
              <a:buSzPts val="1400"/>
              <a:buChar char="–"/>
              <a:defRPr/>
            </a:lvl6pPr>
            <a:lvl7pPr indent="-228600" lvl="6" marL="3200400" algn="l">
              <a:lnSpc>
                <a:spcPct val="80000"/>
              </a:lnSpc>
              <a:spcBef>
                <a:spcPts val="900"/>
              </a:spcBef>
              <a:spcAft>
                <a:spcPts val="0"/>
              </a:spcAft>
              <a:buClr>
                <a:schemeClr val="accent6"/>
              </a:buClr>
              <a:buSzPts val="1400"/>
              <a:buNone/>
              <a:defRPr/>
            </a:lvl7pPr>
            <a:lvl8pPr indent="-228600" lvl="7" marL="3657600" algn="l">
              <a:lnSpc>
                <a:spcPct val="100000"/>
              </a:lnSpc>
              <a:spcBef>
                <a:spcPts val="500"/>
              </a:spcBef>
              <a:spcAft>
                <a:spcPts val="0"/>
              </a:spcAft>
              <a:buClr>
                <a:schemeClr val="accent6"/>
              </a:buClr>
              <a:buSzPts val="1400"/>
              <a:buNone/>
              <a:defRPr/>
            </a:lvl8pPr>
            <a:lvl9pPr indent="-317500" lvl="8" marL="4114800" algn="l">
              <a:lnSpc>
                <a:spcPct val="90000"/>
              </a:lnSpc>
              <a:spcBef>
                <a:spcPts val="400"/>
              </a:spcBef>
              <a:spcAft>
                <a:spcPts val="0"/>
              </a:spcAft>
              <a:buClr>
                <a:schemeClr val="lt1"/>
              </a:buClr>
              <a:buSzPts val="1400"/>
              <a:buChar char="•"/>
              <a:defRPr/>
            </a:lvl9pPr>
          </a:lstStyle>
          <a:p/>
        </p:txBody>
      </p:sp>
      <p:sp>
        <p:nvSpPr>
          <p:cNvPr id="181" name="Google Shape;181;p57"/>
          <p:cNvSpPr txBox="1"/>
          <p:nvPr>
            <p:ph idx="6" type="body"/>
          </p:nvPr>
        </p:nvSpPr>
        <p:spPr>
          <a:xfrm>
            <a:off x="1022604" y="1663700"/>
            <a:ext cx="3195600" cy="10491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300"/>
              </a:spcBef>
              <a:spcAft>
                <a:spcPts val="0"/>
              </a:spcAft>
              <a:buClr>
                <a:schemeClr val="lt1"/>
              </a:buClr>
              <a:buSzPts val="1400"/>
              <a:buNone/>
              <a:defRPr>
                <a:solidFill>
                  <a:schemeClr val="accent1"/>
                </a:solidFill>
              </a:defRPr>
            </a:lvl1pPr>
            <a:lvl2pPr indent="-228600" lvl="1" marL="914400" algn="l">
              <a:lnSpc>
                <a:spcPct val="90000"/>
              </a:lnSpc>
              <a:spcBef>
                <a:spcPts val="300"/>
              </a:spcBef>
              <a:spcAft>
                <a:spcPts val="0"/>
              </a:spcAft>
              <a:buClr>
                <a:schemeClr val="accent6"/>
              </a:buClr>
              <a:buSzPts val="1400"/>
              <a:buNone/>
              <a:defRPr/>
            </a:lvl2pPr>
            <a:lvl3pPr indent="-228600" lvl="2" marL="1371600" algn="l">
              <a:lnSpc>
                <a:spcPct val="140000"/>
              </a:lnSpc>
              <a:spcBef>
                <a:spcPts val="500"/>
              </a:spcBef>
              <a:spcAft>
                <a:spcPts val="0"/>
              </a:spcAft>
              <a:buClr>
                <a:schemeClr val="accent6"/>
              </a:buClr>
              <a:buSzPts val="1400"/>
              <a:buNone/>
              <a:defRPr/>
            </a:lvl3pPr>
            <a:lvl4pPr indent="-228600" lvl="3" marL="1828800" algn="l">
              <a:lnSpc>
                <a:spcPct val="130000"/>
              </a:lnSpc>
              <a:spcBef>
                <a:spcPts val="300"/>
              </a:spcBef>
              <a:spcAft>
                <a:spcPts val="0"/>
              </a:spcAft>
              <a:buClr>
                <a:schemeClr val="lt1"/>
              </a:buClr>
              <a:buSzPts val="1400"/>
              <a:buNone/>
              <a:defRPr/>
            </a:lvl4pPr>
            <a:lvl5pPr indent="-317500" lvl="4" marL="2286000" algn="l">
              <a:lnSpc>
                <a:spcPct val="120000"/>
              </a:lnSpc>
              <a:spcBef>
                <a:spcPts val="300"/>
              </a:spcBef>
              <a:spcAft>
                <a:spcPts val="0"/>
              </a:spcAft>
              <a:buSzPts val="1400"/>
              <a:buChar char="•"/>
              <a:defRPr/>
            </a:lvl5pPr>
            <a:lvl6pPr indent="-317500" lvl="5" marL="2743200" algn="l">
              <a:lnSpc>
                <a:spcPct val="110000"/>
              </a:lnSpc>
              <a:spcBef>
                <a:spcPts val="300"/>
              </a:spcBef>
              <a:spcAft>
                <a:spcPts val="0"/>
              </a:spcAft>
              <a:buSzPts val="1400"/>
              <a:buChar char="–"/>
              <a:defRPr/>
            </a:lvl6pPr>
            <a:lvl7pPr indent="-228600" lvl="6" marL="3200400" algn="l">
              <a:lnSpc>
                <a:spcPct val="80000"/>
              </a:lnSpc>
              <a:spcBef>
                <a:spcPts val="900"/>
              </a:spcBef>
              <a:spcAft>
                <a:spcPts val="0"/>
              </a:spcAft>
              <a:buClr>
                <a:schemeClr val="accent6"/>
              </a:buClr>
              <a:buSzPts val="1400"/>
              <a:buNone/>
              <a:defRPr/>
            </a:lvl7pPr>
            <a:lvl8pPr indent="-228600" lvl="7" marL="3657600" algn="l">
              <a:lnSpc>
                <a:spcPct val="100000"/>
              </a:lnSpc>
              <a:spcBef>
                <a:spcPts val="500"/>
              </a:spcBef>
              <a:spcAft>
                <a:spcPts val="0"/>
              </a:spcAft>
              <a:buClr>
                <a:schemeClr val="accent6"/>
              </a:buClr>
              <a:buSzPts val="1400"/>
              <a:buNone/>
              <a:defRPr/>
            </a:lvl8pPr>
            <a:lvl9pPr indent="-317500" lvl="8" marL="4114800" algn="l">
              <a:lnSpc>
                <a:spcPct val="90000"/>
              </a:lnSpc>
              <a:spcBef>
                <a:spcPts val="400"/>
              </a:spcBef>
              <a:spcAft>
                <a:spcPts val="0"/>
              </a:spcAft>
              <a:buClr>
                <a:schemeClr val="lt1"/>
              </a:buClr>
              <a:buSzPts val="1400"/>
              <a:buChar char="•"/>
              <a:defRPr/>
            </a:lvl9pPr>
          </a:lstStyle>
          <a:p/>
        </p:txBody>
      </p:sp>
      <p:sp>
        <p:nvSpPr>
          <p:cNvPr id="182" name="Google Shape;182;p57"/>
          <p:cNvSpPr txBox="1"/>
          <p:nvPr>
            <p:ph idx="7" type="body"/>
          </p:nvPr>
        </p:nvSpPr>
        <p:spPr>
          <a:xfrm>
            <a:off x="5605694" y="3257550"/>
            <a:ext cx="3195600" cy="10491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300"/>
              </a:spcBef>
              <a:spcAft>
                <a:spcPts val="0"/>
              </a:spcAft>
              <a:buClr>
                <a:srgbClr val="286EC2"/>
              </a:buClr>
              <a:buSzPts val="1400"/>
              <a:buNone/>
              <a:defRPr>
                <a:solidFill>
                  <a:srgbClr val="286EC2"/>
                </a:solidFill>
              </a:defRPr>
            </a:lvl1pPr>
            <a:lvl2pPr indent="-228600" lvl="1" marL="914400" algn="l">
              <a:lnSpc>
                <a:spcPct val="90000"/>
              </a:lnSpc>
              <a:spcBef>
                <a:spcPts val="300"/>
              </a:spcBef>
              <a:spcAft>
                <a:spcPts val="0"/>
              </a:spcAft>
              <a:buClr>
                <a:schemeClr val="accent6"/>
              </a:buClr>
              <a:buSzPts val="1400"/>
              <a:buNone/>
              <a:defRPr/>
            </a:lvl2pPr>
            <a:lvl3pPr indent="-228600" lvl="2" marL="1371600" algn="l">
              <a:lnSpc>
                <a:spcPct val="140000"/>
              </a:lnSpc>
              <a:spcBef>
                <a:spcPts val="500"/>
              </a:spcBef>
              <a:spcAft>
                <a:spcPts val="0"/>
              </a:spcAft>
              <a:buClr>
                <a:schemeClr val="accent6"/>
              </a:buClr>
              <a:buSzPts val="1400"/>
              <a:buNone/>
              <a:defRPr/>
            </a:lvl3pPr>
            <a:lvl4pPr indent="-228600" lvl="3" marL="1828800" algn="l">
              <a:lnSpc>
                <a:spcPct val="130000"/>
              </a:lnSpc>
              <a:spcBef>
                <a:spcPts val="300"/>
              </a:spcBef>
              <a:spcAft>
                <a:spcPts val="0"/>
              </a:spcAft>
              <a:buClr>
                <a:schemeClr val="lt1"/>
              </a:buClr>
              <a:buSzPts val="1400"/>
              <a:buNone/>
              <a:defRPr/>
            </a:lvl4pPr>
            <a:lvl5pPr indent="-317500" lvl="4" marL="2286000" algn="l">
              <a:lnSpc>
                <a:spcPct val="120000"/>
              </a:lnSpc>
              <a:spcBef>
                <a:spcPts val="300"/>
              </a:spcBef>
              <a:spcAft>
                <a:spcPts val="0"/>
              </a:spcAft>
              <a:buSzPts val="1400"/>
              <a:buChar char="•"/>
              <a:defRPr/>
            </a:lvl5pPr>
            <a:lvl6pPr indent="-317500" lvl="5" marL="2743200" algn="l">
              <a:lnSpc>
                <a:spcPct val="110000"/>
              </a:lnSpc>
              <a:spcBef>
                <a:spcPts val="300"/>
              </a:spcBef>
              <a:spcAft>
                <a:spcPts val="0"/>
              </a:spcAft>
              <a:buSzPts val="1400"/>
              <a:buChar char="–"/>
              <a:defRPr/>
            </a:lvl6pPr>
            <a:lvl7pPr indent="-228600" lvl="6" marL="3200400" algn="l">
              <a:lnSpc>
                <a:spcPct val="80000"/>
              </a:lnSpc>
              <a:spcBef>
                <a:spcPts val="900"/>
              </a:spcBef>
              <a:spcAft>
                <a:spcPts val="0"/>
              </a:spcAft>
              <a:buClr>
                <a:schemeClr val="accent6"/>
              </a:buClr>
              <a:buSzPts val="1400"/>
              <a:buNone/>
              <a:defRPr/>
            </a:lvl7pPr>
            <a:lvl8pPr indent="-228600" lvl="7" marL="3657600" algn="l">
              <a:lnSpc>
                <a:spcPct val="100000"/>
              </a:lnSpc>
              <a:spcBef>
                <a:spcPts val="500"/>
              </a:spcBef>
              <a:spcAft>
                <a:spcPts val="0"/>
              </a:spcAft>
              <a:buClr>
                <a:schemeClr val="accent6"/>
              </a:buClr>
              <a:buSzPts val="1400"/>
              <a:buNone/>
              <a:defRPr/>
            </a:lvl8pPr>
            <a:lvl9pPr indent="-317500" lvl="8" marL="4114800" algn="l">
              <a:lnSpc>
                <a:spcPct val="90000"/>
              </a:lnSpc>
              <a:spcBef>
                <a:spcPts val="400"/>
              </a:spcBef>
              <a:spcAft>
                <a:spcPts val="0"/>
              </a:spcAft>
              <a:buClr>
                <a:schemeClr val="lt1"/>
              </a:buClr>
              <a:buSzPts val="1400"/>
              <a:buChar char="•"/>
              <a:defRPr/>
            </a:lvl9pPr>
          </a:lstStyle>
          <a:p/>
        </p:txBody>
      </p:sp>
      <p:sp>
        <p:nvSpPr>
          <p:cNvPr id="183" name="Google Shape;183;p57"/>
          <p:cNvSpPr txBox="1"/>
          <p:nvPr>
            <p:ph idx="8" type="body"/>
          </p:nvPr>
        </p:nvSpPr>
        <p:spPr>
          <a:xfrm>
            <a:off x="1022604" y="3257550"/>
            <a:ext cx="3195600" cy="10491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300"/>
              </a:spcBef>
              <a:spcAft>
                <a:spcPts val="0"/>
              </a:spcAft>
              <a:buClr>
                <a:srgbClr val="286EC2"/>
              </a:buClr>
              <a:buSzPts val="1400"/>
              <a:buNone/>
              <a:defRPr>
                <a:solidFill>
                  <a:srgbClr val="286EC2"/>
                </a:solidFill>
              </a:defRPr>
            </a:lvl1pPr>
            <a:lvl2pPr indent="-228600" lvl="1" marL="914400" algn="l">
              <a:lnSpc>
                <a:spcPct val="90000"/>
              </a:lnSpc>
              <a:spcBef>
                <a:spcPts val="300"/>
              </a:spcBef>
              <a:spcAft>
                <a:spcPts val="0"/>
              </a:spcAft>
              <a:buClr>
                <a:schemeClr val="accent6"/>
              </a:buClr>
              <a:buSzPts val="1400"/>
              <a:buNone/>
              <a:defRPr/>
            </a:lvl2pPr>
            <a:lvl3pPr indent="-228600" lvl="2" marL="1371600" algn="l">
              <a:lnSpc>
                <a:spcPct val="140000"/>
              </a:lnSpc>
              <a:spcBef>
                <a:spcPts val="500"/>
              </a:spcBef>
              <a:spcAft>
                <a:spcPts val="0"/>
              </a:spcAft>
              <a:buClr>
                <a:schemeClr val="accent6"/>
              </a:buClr>
              <a:buSzPts val="1400"/>
              <a:buNone/>
              <a:defRPr/>
            </a:lvl3pPr>
            <a:lvl4pPr indent="-228600" lvl="3" marL="1828800" algn="l">
              <a:lnSpc>
                <a:spcPct val="130000"/>
              </a:lnSpc>
              <a:spcBef>
                <a:spcPts val="300"/>
              </a:spcBef>
              <a:spcAft>
                <a:spcPts val="0"/>
              </a:spcAft>
              <a:buClr>
                <a:schemeClr val="lt1"/>
              </a:buClr>
              <a:buSzPts val="1400"/>
              <a:buNone/>
              <a:defRPr/>
            </a:lvl4pPr>
            <a:lvl5pPr indent="-317500" lvl="4" marL="2286000" algn="l">
              <a:lnSpc>
                <a:spcPct val="120000"/>
              </a:lnSpc>
              <a:spcBef>
                <a:spcPts val="300"/>
              </a:spcBef>
              <a:spcAft>
                <a:spcPts val="0"/>
              </a:spcAft>
              <a:buSzPts val="1400"/>
              <a:buChar char="•"/>
              <a:defRPr/>
            </a:lvl5pPr>
            <a:lvl6pPr indent="-317500" lvl="5" marL="2743200" algn="l">
              <a:lnSpc>
                <a:spcPct val="110000"/>
              </a:lnSpc>
              <a:spcBef>
                <a:spcPts val="300"/>
              </a:spcBef>
              <a:spcAft>
                <a:spcPts val="0"/>
              </a:spcAft>
              <a:buSzPts val="1400"/>
              <a:buChar char="–"/>
              <a:defRPr/>
            </a:lvl6pPr>
            <a:lvl7pPr indent="-228600" lvl="6" marL="3200400" algn="l">
              <a:lnSpc>
                <a:spcPct val="80000"/>
              </a:lnSpc>
              <a:spcBef>
                <a:spcPts val="900"/>
              </a:spcBef>
              <a:spcAft>
                <a:spcPts val="0"/>
              </a:spcAft>
              <a:buClr>
                <a:schemeClr val="accent6"/>
              </a:buClr>
              <a:buSzPts val="1400"/>
              <a:buNone/>
              <a:defRPr/>
            </a:lvl7pPr>
            <a:lvl8pPr indent="-228600" lvl="7" marL="3657600" algn="l">
              <a:lnSpc>
                <a:spcPct val="100000"/>
              </a:lnSpc>
              <a:spcBef>
                <a:spcPts val="500"/>
              </a:spcBef>
              <a:spcAft>
                <a:spcPts val="0"/>
              </a:spcAft>
              <a:buClr>
                <a:schemeClr val="accent6"/>
              </a:buClr>
              <a:buSzPts val="1400"/>
              <a:buNone/>
              <a:defRPr/>
            </a:lvl8pPr>
            <a:lvl9pPr indent="-317500" lvl="8" marL="4114800" algn="l">
              <a:lnSpc>
                <a:spcPct val="90000"/>
              </a:lnSpc>
              <a:spcBef>
                <a:spcPts val="400"/>
              </a:spcBef>
              <a:spcAft>
                <a:spcPts val="0"/>
              </a:spcAft>
              <a:buClr>
                <a:schemeClr val="lt1"/>
              </a:buClr>
              <a:buSzPts val="1400"/>
              <a:buChar char="•"/>
              <a:defRPr/>
            </a:lvl9pPr>
          </a:lstStyle>
          <a:p/>
        </p:txBody>
      </p:sp>
      <p:sp>
        <p:nvSpPr>
          <p:cNvPr id="184" name="Google Shape;184;p57"/>
          <p:cNvSpPr/>
          <p:nvPr>
            <p:ph idx="9" type="pic"/>
          </p:nvPr>
        </p:nvSpPr>
        <p:spPr>
          <a:xfrm>
            <a:off x="315468" y="1392174"/>
            <a:ext cx="529800" cy="531000"/>
          </a:xfrm>
          <a:prstGeom prst="ellipse">
            <a:avLst/>
          </a:prstGeom>
          <a:noFill/>
          <a:ln>
            <a:noFill/>
          </a:ln>
        </p:spPr>
      </p:sp>
      <p:sp>
        <p:nvSpPr>
          <p:cNvPr id="185" name="Google Shape;185;p57"/>
          <p:cNvSpPr/>
          <p:nvPr>
            <p:ph idx="13" type="pic"/>
          </p:nvPr>
        </p:nvSpPr>
        <p:spPr>
          <a:xfrm>
            <a:off x="315468" y="2914650"/>
            <a:ext cx="529800" cy="531000"/>
          </a:xfrm>
          <a:prstGeom prst="ellipse">
            <a:avLst/>
          </a:prstGeom>
          <a:noFill/>
          <a:ln>
            <a:noFill/>
          </a:ln>
        </p:spPr>
      </p:sp>
      <p:sp>
        <p:nvSpPr>
          <p:cNvPr id="186" name="Google Shape;186;p57"/>
          <p:cNvSpPr/>
          <p:nvPr>
            <p:ph idx="14" type="pic"/>
          </p:nvPr>
        </p:nvSpPr>
        <p:spPr>
          <a:xfrm>
            <a:off x="4919472" y="1392174"/>
            <a:ext cx="529800" cy="531000"/>
          </a:xfrm>
          <a:prstGeom prst="ellipse">
            <a:avLst/>
          </a:prstGeom>
          <a:noFill/>
          <a:ln>
            <a:noFill/>
          </a:ln>
        </p:spPr>
      </p:sp>
      <p:sp>
        <p:nvSpPr>
          <p:cNvPr id="187" name="Google Shape;187;p57"/>
          <p:cNvSpPr/>
          <p:nvPr>
            <p:ph idx="15" type="pic"/>
          </p:nvPr>
        </p:nvSpPr>
        <p:spPr>
          <a:xfrm>
            <a:off x="4919472" y="2914650"/>
            <a:ext cx="529800" cy="531000"/>
          </a:xfrm>
          <a:prstGeom prst="ellipse">
            <a:avLst/>
          </a:prstGeom>
          <a:noFill/>
          <a:ln>
            <a:noFill/>
          </a:ln>
        </p:spPr>
      </p:sp>
      <p:sp>
        <p:nvSpPr>
          <p:cNvPr id="188" name="Google Shape;188;p57"/>
          <p:cNvSpPr txBox="1"/>
          <p:nvPr/>
        </p:nvSpPr>
        <p:spPr>
          <a:xfrm>
            <a:off x="6926580" y="4810639"/>
            <a:ext cx="1643100" cy="221700"/>
          </a:xfrm>
          <a:prstGeom prst="rect">
            <a:avLst/>
          </a:prstGeom>
          <a:no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500"/>
              <a:buFont typeface="Arial"/>
              <a:buNone/>
            </a:pPr>
            <a:r>
              <a:rPr b="0" i="0" lang="en" sz="500" u="none" cap="none" strike="noStrike">
                <a:solidFill>
                  <a:schemeClr val="lt1"/>
                </a:solidFill>
                <a:latin typeface="Arial"/>
                <a:ea typeface="Arial"/>
                <a:cs typeface="Arial"/>
                <a:sym typeface="Arial"/>
              </a:rPr>
              <a:t>Copyright © 2024, Collibra. All rights reserved.</a:t>
            </a:r>
            <a:endParaRPr b="0" i="0" sz="1100" u="none" cap="none" strike="noStrike">
              <a:solidFill>
                <a:schemeClr val="lt1"/>
              </a:solidFill>
              <a:latin typeface="Arial"/>
              <a:ea typeface="Arial"/>
              <a:cs typeface="Arial"/>
              <a:sym typeface="Arial"/>
            </a:endParaRPr>
          </a:p>
        </p:txBody>
      </p:sp>
      <p:sp>
        <p:nvSpPr>
          <p:cNvPr id="189" name="Google Shape;189;p57"/>
          <p:cNvSpPr txBox="1"/>
          <p:nvPr/>
        </p:nvSpPr>
        <p:spPr>
          <a:xfrm>
            <a:off x="8569842" y="4810639"/>
            <a:ext cx="317100" cy="221700"/>
          </a:xfrm>
          <a:prstGeom prst="rect">
            <a:avLst/>
          </a:prstGeom>
          <a:noFill/>
          <a:ln>
            <a:noFill/>
          </a:ln>
        </p:spPr>
        <p:txBody>
          <a:bodyPr anchorCtr="0" anchor="ctr" bIns="34275" lIns="0" spcFirstLastPara="1" rIns="0" wrap="square" tIns="34275">
            <a:noAutofit/>
          </a:bodyPr>
          <a:lstStyle/>
          <a:p>
            <a:pPr indent="0" lvl="0" marL="0" marR="0" rtl="0" algn="ctr">
              <a:lnSpc>
                <a:spcPct val="100000"/>
              </a:lnSpc>
              <a:spcBef>
                <a:spcPts val="0"/>
              </a:spcBef>
              <a:spcAft>
                <a:spcPts val="0"/>
              </a:spcAft>
              <a:buClr>
                <a:srgbClr val="000000"/>
              </a:buClr>
              <a:buSzPts val="500"/>
              <a:buFont typeface="Arial"/>
              <a:buNone/>
            </a:pPr>
            <a:fld id="{00000000-1234-1234-1234-123412341234}" type="slidenum">
              <a:rPr b="0" i="0" lang="en" sz="500" u="none" cap="none" strike="noStrike">
                <a:solidFill>
                  <a:schemeClr val="lt1"/>
                </a:solidFill>
                <a:latin typeface="Arial"/>
                <a:ea typeface="Arial"/>
                <a:cs typeface="Arial"/>
                <a:sym typeface="Arial"/>
              </a:rPr>
              <a:t>‹#›</a:t>
            </a:fld>
            <a:endParaRPr b="0" i="0" sz="500" u="none" cap="none" strike="noStrike">
              <a:solidFill>
                <a:schemeClr val="lt1"/>
              </a:solidFill>
              <a:latin typeface="Arial"/>
              <a:ea typeface="Arial"/>
              <a:cs typeface="Arial"/>
              <a:sym typeface="Arial"/>
            </a:endParaRPr>
          </a:p>
        </p:txBody>
      </p:sp>
      <p:sp>
        <p:nvSpPr>
          <p:cNvPr id="190" name="Google Shape;190;p57"/>
          <p:cNvSpPr/>
          <p:nvPr/>
        </p:nvSpPr>
        <p:spPr>
          <a:xfrm>
            <a:off x="296044" y="4810575"/>
            <a:ext cx="1087800" cy="221700"/>
          </a:xfrm>
          <a:prstGeom prst="rect">
            <a:avLst/>
          </a:prstGeom>
          <a:solidFill>
            <a:schemeClr val="lt1"/>
          </a:solidFill>
          <a:ln>
            <a:noFill/>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pic>
        <p:nvPicPr>
          <p:cNvPr id="191" name="Google Shape;191;p57"/>
          <p:cNvPicPr preferRelativeResize="0"/>
          <p:nvPr/>
        </p:nvPicPr>
        <p:blipFill rotWithShape="1">
          <a:blip r:embed="rId3">
            <a:alphaModFix/>
          </a:blip>
          <a:srcRect b="0" l="0" r="0" t="0"/>
          <a:stretch/>
        </p:blipFill>
        <p:spPr>
          <a:xfrm>
            <a:off x="330450" y="4799775"/>
            <a:ext cx="1026073" cy="221625"/>
          </a:xfrm>
          <a:prstGeom prst="rect">
            <a:avLst/>
          </a:prstGeom>
          <a:noFill/>
          <a:ln>
            <a:noFill/>
          </a:ln>
        </p:spPr>
      </p:pic>
    </p:spTree>
  </p:cSld>
  <p:clrMapOvr>
    <a:masterClrMapping/>
  </p:clrMapOvr>
  <p:extLst>
    <p:ext uri="{DCECCB84-F9BA-43D5-87BE-67443E8EF086}">
      <p15:sldGuideLst>
        <p15:guide id="1" orient="horz" pos="1620">
          <p15:clr>
            <a:srgbClr val="FBAE40"/>
          </p15:clr>
        </p15:guide>
      </p15:sldGuideLst>
    </p:ext>
  </p:extLst>
</p:sldLayout>
</file>

<file path=ppt/slideLayouts/slideLayout1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Navy Icon Layout 6">
  <p:cSld name="TITLE_AND_BODY_1_1_1_1_1_1_1_2">
    <p:bg>
      <p:bgPr>
        <a:solidFill>
          <a:schemeClr val="accent1"/>
        </a:solidFill>
      </p:bgPr>
    </p:bg>
    <p:spTree>
      <p:nvGrpSpPr>
        <p:cNvPr id="1612" name="Shape 1612"/>
        <p:cNvGrpSpPr/>
        <p:nvPr/>
      </p:nvGrpSpPr>
      <p:grpSpPr>
        <a:xfrm>
          <a:off x="0" y="0"/>
          <a:ext cx="0" cy="0"/>
          <a:chOff x="0" y="0"/>
          <a:chExt cx="0" cy="0"/>
        </a:xfrm>
      </p:grpSpPr>
      <p:sp>
        <p:nvSpPr>
          <p:cNvPr id="1613" name="Google Shape;1613;g31245d681e9_0_3068"/>
          <p:cNvSpPr txBox="1"/>
          <p:nvPr/>
        </p:nvSpPr>
        <p:spPr>
          <a:xfrm>
            <a:off x="6043550" y="4713771"/>
            <a:ext cx="2676600" cy="2925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rgbClr val="000000"/>
              </a:buClr>
              <a:buSzPts val="700"/>
              <a:buFont typeface="Arial"/>
              <a:buNone/>
            </a:pPr>
            <a:r>
              <a:rPr b="0" i="0" lang="en" sz="700" u="none" cap="none" strike="noStrike">
                <a:solidFill>
                  <a:schemeClr val="accent5"/>
                </a:solidFill>
                <a:latin typeface="Arial"/>
                <a:ea typeface="Arial"/>
                <a:cs typeface="Arial"/>
                <a:sym typeface="Arial"/>
              </a:rPr>
              <a:t>Copyright © 2023, Collibra. All rights reserved.</a:t>
            </a:r>
            <a:endParaRPr b="0" i="0" sz="1400" u="none" cap="none" strike="noStrike">
              <a:solidFill>
                <a:schemeClr val="accent5"/>
              </a:solidFill>
              <a:latin typeface="Arial"/>
              <a:ea typeface="Arial"/>
              <a:cs typeface="Arial"/>
              <a:sym typeface="Arial"/>
            </a:endParaRPr>
          </a:p>
        </p:txBody>
      </p:sp>
      <p:sp>
        <p:nvSpPr>
          <p:cNvPr id="1614" name="Google Shape;1614;g31245d681e9_0_3068"/>
          <p:cNvSpPr txBox="1"/>
          <p:nvPr>
            <p:ph idx="12" type="sldNum"/>
          </p:nvPr>
        </p:nvSpPr>
        <p:spPr>
          <a:xfrm>
            <a:off x="8320058" y="4663221"/>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1615" name="Google Shape;1615;g31245d681e9_0_3068"/>
          <p:cNvPicPr preferRelativeResize="0"/>
          <p:nvPr/>
        </p:nvPicPr>
        <p:blipFill rotWithShape="1">
          <a:blip r:embed="rId2">
            <a:alphaModFix/>
          </a:blip>
          <a:srcRect b="0" l="0" r="0" t="0"/>
          <a:stretch/>
        </p:blipFill>
        <p:spPr>
          <a:xfrm>
            <a:off x="276650" y="4783275"/>
            <a:ext cx="962809" cy="226543"/>
          </a:xfrm>
          <a:prstGeom prst="rect">
            <a:avLst/>
          </a:prstGeom>
          <a:noFill/>
          <a:ln>
            <a:noFill/>
          </a:ln>
        </p:spPr>
      </p:pic>
      <p:sp>
        <p:nvSpPr>
          <p:cNvPr id="1616" name="Google Shape;1616;g31245d681e9_0_3068"/>
          <p:cNvSpPr txBox="1"/>
          <p:nvPr>
            <p:ph type="title"/>
          </p:nvPr>
        </p:nvSpPr>
        <p:spPr>
          <a:xfrm>
            <a:off x="331125" y="271325"/>
            <a:ext cx="8388900" cy="4383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lt1"/>
              </a:buClr>
              <a:buSzPts val="2800"/>
              <a:buNone/>
              <a:defRPr sz="2800">
                <a:solidFill>
                  <a:schemeClr val="lt1"/>
                </a:solidFill>
              </a:defRPr>
            </a:lvl1pPr>
            <a:lvl2pPr lvl="1" algn="l">
              <a:lnSpc>
                <a:spcPct val="85000"/>
              </a:lnSpc>
              <a:spcBef>
                <a:spcPts val="0"/>
              </a:spcBef>
              <a:spcAft>
                <a:spcPts val="0"/>
              </a:spcAft>
              <a:buClr>
                <a:schemeClr val="lt1"/>
              </a:buClr>
              <a:buSzPts val="2800"/>
              <a:buNone/>
              <a:defRPr sz="2800">
                <a:solidFill>
                  <a:schemeClr val="lt1"/>
                </a:solidFill>
              </a:defRPr>
            </a:lvl2pPr>
            <a:lvl3pPr lvl="2" algn="l">
              <a:lnSpc>
                <a:spcPct val="85000"/>
              </a:lnSpc>
              <a:spcBef>
                <a:spcPts val="0"/>
              </a:spcBef>
              <a:spcAft>
                <a:spcPts val="0"/>
              </a:spcAft>
              <a:buClr>
                <a:schemeClr val="lt1"/>
              </a:buClr>
              <a:buSzPts val="2800"/>
              <a:buNone/>
              <a:defRPr sz="2800">
                <a:solidFill>
                  <a:schemeClr val="lt1"/>
                </a:solidFill>
              </a:defRPr>
            </a:lvl3pPr>
            <a:lvl4pPr lvl="3" algn="l">
              <a:lnSpc>
                <a:spcPct val="85000"/>
              </a:lnSpc>
              <a:spcBef>
                <a:spcPts val="0"/>
              </a:spcBef>
              <a:spcAft>
                <a:spcPts val="0"/>
              </a:spcAft>
              <a:buClr>
                <a:schemeClr val="lt1"/>
              </a:buClr>
              <a:buSzPts val="2800"/>
              <a:buNone/>
              <a:defRPr sz="2800">
                <a:solidFill>
                  <a:schemeClr val="lt1"/>
                </a:solidFill>
              </a:defRPr>
            </a:lvl4pPr>
            <a:lvl5pPr lvl="4" algn="l">
              <a:lnSpc>
                <a:spcPct val="85000"/>
              </a:lnSpc>
              <a:spcBef>
                <a:spcPts val="0"/>
              </a:spcBef>
              <a:spcAft>
                <a:spcPts val="0"/>
              </a:spcAft>
              <a:buClr>
                <a:schemeClr val="lt1"/>
              </a:buClr>
              <a:buSzPts val="2800"/>
              <a:buNone/>
              <a:defRPr sz="2800">
                <a:solidFill>
                  <a:schemeClr val="lt1"/>
                </a:solidFill>
              </a:defRPr>
            </a:lvl5pPr>
            <a:lvl6pPr lvl="5" algn="l">
              <a:lnSpc>
                <a:spcPct val="85000"/>
              </a:lnSpc>
              <a:spcBef>
                <a:spcPts val="0"/>
              </a:spcBef>
              <a:spcAft>
                <a:spcPts val="0"/>
              </a:spcAft>
              <a:buClr>
                <a:schemeClr val="lt1"/>
              </a:buClr>
              <a:buSzPts val="2800"/>
              <a:buNone/>
              <a:defRPr sz="2800">
                <a:solidFill>
                  <a:schemeClr val="lt1"/>
                </a:solidFill>
              </a:defRPr>
            </a:lvl6pPr>
            <a:lvl7pPr lvl="6" algn="l">
              <a:lnSpc>
                <a:spcPct val="85000"/>
              </a:lnSpc>
              <a:spcBef>
                <a:spcPts val="0"/>
              </a:spcBef>
              <a:spcAft>
                <a:spcPts val="0"/>
              </a:spcAft>
              <a:buClr>
                <a:schemeClr val="lt1"/>
              </a:buClr>
              <a:buSzPts val="2800"/>
              <a:buNone/>
              <a:defRPr sz="2800">
                <a:solidFill>
                  <a:schemeClr val="lt1"/>
                </a:solidFill>
              </a:defRPr>
            </a:lvl7pPr>
            <a:lvl8pPr lvl="7" algn="l">
              <a:lnSpc>
                <a:spcPct val="85000"/>
              </a:lnSpc>
              <a:spcBef>
                <a:spcPts val="0"/>
              </a:spcBef>
              <a:spcAft>
                <a:spcPts val="0"/>
              </a:spcAft>
              <a:buClr>
                <a:schemeClr val="lt1"/>
              </a:buClr>
              <a:buSzPts val="2800"/>
              <a:buNone/>
              <a:defRPr sz="2800">
                <a:solidFill>
                  <a:schemeClr val="lt1"/>
                </a:solidFill>
              </a:defRPr>
            </a:lvl8pPr>
            <a:lvl9pPr lvl="8" algn="l">
              <a:lnSpc>
                <a:spcPct val="85000"/>
              </a:lnSpc>
              <a:spcBef>
                <a:spcPts val="0"/>
              </a:spcBef>
              <a:spcAft>
                <a:spcPts val="0"/>
              </a:spcAft>
              <a:buClr>
                <a:schemeClr val="lt1"/>
              </a:buClr>
              <a:buSzPts val="2800"/>
              <a:buNone/>
              <a:defRPr sz="2800">
                <a:solidFill>
                  <a:schemeClr val="lt1"/>
                </a:solidFill>
              </a:defRPr>
            </a:lvl9pPr>
          </a:lstStyle>
          <a:p/>
        </p:txBody>
      </p:sp>
      <p:sp>
        <p:nvSpPr>
          <p:cNvPr id="1617" name="Google Shape;1617;g31245d681e9_0_3068"/>
          <p:cNvSpPr/>
          <p:nvPr>
            <p:ph idx="2" type="pic"/>
          </p:nvPr>
        </p:nvSpPr>
        <p:spPr>
          <a:xfrm>
            <a:off x="3197375" y="2979575"/>
            <a:ext cx="479700" cy="441900"/>
          </a:xfrm>
          <a:prstGeom prst="rect">
            <a:avLst/>
          </a:prstGeom>
          <a:noFill/>
          <a:ln>
            <a:noFill/>
          </a:ln>
        </p:spPr>
      </p:sp>
      <p:sp>
        <p:nvSpPr>
          <p:cNvPr id="1618" name="Google Shape;1618;g31245d681e9_0_3068"/>
          <p:cNvSpPr/>
          <p:nvPr>
            <p:ph idx="3" type="pic"/>
          </p:nvPr>
        </p:nvSpPr>
        <p:spPr>
          <a:xfrm>
            <a:off x="6017775" y="2979575"/>
            <a:ext cx="479700" cy="441900"/>
          </a:xfrm>
          <a:prstGeom prst="rect">
            <a:avLst/>
          </a:prstGeom>
          <a:noFill/>
          <a:ln>
            <a:noFill/>
          </a:ln>
        </p:spPr>
      </p:sp>
      <p:sp>
        <p:nvSpPr>
          <p:cNvPr id="1619" name="Google Shape;1619;g31245d681e9_0_3068"/>
          <p:cNvSpPr/>
          <p:nvPr>
            <p:ph idx="4" type="pic"/>
          </p:nvPr>
        </p:nvSpPr>
        <p:spPr>
          <a:xfrm>
            <a:off x="3197363" y="1303175"/>
            <a:ext cx="479700" cy="441900"/>
          </a:xfrm>
          <a:prstGeom prst="rect">
            <a:avLst/>
          </a:prstGeom>
          <a:noFill/>
          <a:ln>
            <a:noFill/>
          </a:ln>
        </p:spPr>
      </p:sp>
      <p:sp>
        <p:nvSpPr>
          <p:cNvPr id="1620" name="Google Shape;1620;g31245d681e9_0_3068"/>
          <p:cNvSpPr/>
          <p:nvPr>
            <p:ph idx="5" type="pic"/>
          </p:nvPr>
        </p:nvSpPr>
        <p:spPr>
          <a:xfrm>
            <a:off x="6017775" y="1303175"/>
            <a:ext cx="479700" cy="441900"/>
          </a:xfrm>
          <a:prstGeom prst="rect">
            <a:avLst/>
          </a:prstGeom>
          <a:noFill/>
          <a:ln>
            <a:noFill/>
          </a:ln>
        </p:spPr>
      </p:sp>
    </p:spTree>
  </p:cSld>
  <p:clrMapOvr>
    <a:masterClrMapping/>
  </p:clrMapOvr>
</p:sldLayout>
</file>

<file path=ppt/slideLayouts/slideLayout1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Basic Content Layout 9 1">
  <p:cSld name="TITLE_AND_BODY_1_1_1_1_1_1_1_1_1">
    <p:bg>
      <p:bgPr>
        <a:solidFill>
          <a:schemeClr val="accent1"/>
        </a:solidFill>
      </p:bgPr>
    </p:bg>
    <p:spTree>
      <p:nvGrpSpPr>
        <p:cNvPr id="1621" name="Shape 1621"/>
        <p:cNvGrpSpPr/>
        <p:nvPr/>
      </p:nvGrpSpPr>
      <p:grpSpPr>
        <a:xfrm>
          <a:off x="0" y="0"/>
          <a:ext cx="0" cy="0"/>
          <a:chOff x="0" y="0"/>
          <a:chExt cx="0" cy="0"/>
        </a:xfrm>
      </p:grpSpPr>
      <p:pic>
        <p:nvPicPr>
          <p:cNvPr id="1622" name="Google Shape;1622;g31245d681e9_0_3077"/>
          <p:cNvPicPr preferRelativeResize="0"/>
          <p:nvPr/>
        </p:nvPicPr>
        <p:blipFill rotWithShape="1">
          <a:blip r:embed="rId2">
            <a:alphaModFix/>
          </a:blip>
          <a:srcRect b="0" l="0" r="0" t="0"/>
          <a:stretch/>
        </p:blipFill>
        <p:spPr>
          <a:xfrm>
            <a:off x="276650" y="4783275"/>
            <a:ext cx="962809" cy="226543"/>
          </a:xfrm>
          <a:prstGeom prst="rect">
            <a:avLst/>
          </a:prstGeom>
          <a:noFill/>
          <a:ln>
            <a:noFill/>
          </a:ln>
        </p:spPr>
      </p:pic>
      <p:sp>
        <p:nvSpPr>
          <p:cNvPr id="1623" name="Google Shape;1623;g31245d681e9_0_3077"/>
          <p:cNvSpPr txBox="1"/>
          <p:nvPr>
            <p:ph type="title"/>
          </p:nvPr>
        </p:nvSpPr>
        <p:spPr>
          <a:xfrm>
            <a:off x="331125" y="271325"/>
            <a:ext cx="8388900" cy="4383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lt1"/>
              </a:buClr>
              <a:buSzPts val="2800"/>
              <a:buNone/>
              <a:defRPr sz="2800">
                <a:solidFill>
                  <a:schemeClr val="lt1"/>
                </a:solidFill>
              </a:defRPr>
            </a:lvl1pPr>
            <a:lvl2pPr lvl="1" algn="l">
              <a:lnSpc>
                <a:spcPct val="85000"/>
              </a:lnSpc>
              <a:spcBef>
                <a:spcPts val="0"/>
              </a:spcBef>
              <a:spcAft>
                <a:spcPts val="0"/>
              </a:spcAft>
              <a:buClr>
                <a:schemeClr val="lt1"/>
              </a:buClr>
              <a:buSzPts val="2800"/>
              <a:buNone/>
              <a:defRPr sz="2800">
                <a:solidFill>
                  <a:schemeClr val="lt1"/>
                </a:solidFill>
              </a:defRPr>
            </a:lvl2pPr>
            <a:lvl3pPr lvl="2" algn="l">
              <a:lnSpc>
                <a:spcPct val="85000"/>
              </a:lnSpc>
              <a:spcBef>
                <a:spcPts val="0"/>
              </a:spcBef>
              <a:spcAft>
                <a:spcPts val="0"/>
              </a:spcAft>
              <a:buClr>
                <a:schemeClr val="lt1"/>
              </a:buClr>
              <a:buSzPts val="2800"/>
              <a:buNone/>
              <a:defRPr sz="2800">
                <a:solidFill>
                  <a:schemeClr val="lt1"/>
                </a:solidFill>
              </a:defRPr>
            </a:lvl3pPr>
            <a:lvl4pPr lvl="3" algn="l">
              <a:lnSpc>
                <a:spcPct val="85000"/>
              </a:lnSpc>
              <a:spcBef>
                <a:spcPts val="0"/>
              </a:spcBef>
              <a:spcAft>
                <a:spcPts val="0"/>
              </a:spcAft>
              <a:buClr>
                <a:schemeClr val="lt1"/>
              </a:buClr>
              <a:buSzPts val="2800"/>
              <a:buNone/>
              <a:defRPr sz="2800">
                <a:solidFill>
                  <a:schemeClr val="lt1"/>
                </a:solidFill>
              </a:defRPr>
            </a:lvl4pPr>
            <a:lvl5pPr lvl="4" algn="l">
              <a:lnSpc>
                <a:spcPct val="85000"/>
              </a:lnSpc>
              <a:spcBef>
                <a:spcPts val="0"/>
              </a:spcBef>
              <a:spcAft>
                <a:spcPts val="0"/>
              </a:spcAft>
              <a:buClr>
                <a:schemeClr val="lt1"/>
              </a:buClr>
              <a:buSzPts val="2800"/>
              <a:buNone/>
              <a:defRPr sz="2800">
                <a:solidFill>
                  <a:schemeClr val="lt1"/>
                </a:solidFill>
              </a:defRPr>
            </a:lvl5pPr>
            <a:lvl6pPr lvl="5" algn="l">
              <a:lnSpc>
                <a:spcPct val="85000"/>
              </a:lnSpc>
              <a:spcBef>
                <a:spcPts val="0"/>
              </a:spcBef>
              <a:spcAft>
                <a:spcPts val="0"/>
              </a:spcAft>
              <a:buClr>
                <a:schemeClr val="lt1"/>
              </a:buClr>
              <a:buSzPts val="2800"/>
              <a:buNone/>
              <a:defRPr sz="2800">
                <a:solidFill>
                  <a:schemeClr val="lt1"/>
                </a:solidFill>
              </a:defRPr>
            </a:lvl6pPr>
            <a:lvl7pPr lvl="6" algn="l">
              <a:lnSpc>
                <a:spcPct val="85000"/>
              </a:lnSpc>
              <a:spcBef>
                <a:spcPts val="0"/>
              </a:spcBef>
              <a:spcAft>
                <a:spcPts val="0"/>
              </a:spcAft>
              <a:buClr>
                <a:schemeClr val="lt1"/>
              </a:buClr>
              <a:buSzPts val="2800"/>
              <a:buNone/>
              <a:defRPr sz="2800">
                <a:solidFill>
                  <a:schemeClr val="lt1"/>
                </a:solidFill>
              </a:defRPr>
            </a:lvl7pPr>
            <a:lvl8pPr lvl="7" algn="l">
              <a:lnSpc>
                <a:spcPct val="85000"/>
              </a:lnSpc>
              <a:spcBef>
                <a:spcPts val="0"/>
              </a:spcBef>
              <a:spcAft>
                <a:spcPts val="0"/>
              </a:spcAft>
              <a:buClr>
                <a:schemeClr val="lt1"/>
              </a:buClr>
              <a:buSzPts val="2800"/>
              <a:buNone/>
              <a:defRPr sz="2800">
                <a:solidFill>
                  <a:schemeClr val="lt1"/>
                </a:solidFill>
              </a:defRPr>
            </a:lvl8pPr>
            <a:lvl9pPr lvl="8" algn="l">
              <a:lnSpc>
                <a:spcPct val="85000"/>
              </a:lnSpc>
              <a:spcBef>
                <a:spcPts val="0"/>
              </a:spcBef>
              <a:spcAft>
                <a:spcPts val="0"/>
              </a:spcAft>
              <a:buClr>
                <a:schemeClr val="lt1"/>
              </a:buClr>
              <a:buSzPts val="2800"/>
              <a:buNone/>
              <a:defRPr sz="2800">
                <a:solidFill>
                  <a:schemeClr val="lt1"/>
                </a:solidFill>
              </a:defRPr>
            </a:lvl9pPr>
          </a:lstStyle>
          <a:p/>
        </p:txBody>
      </p:sp>
      <p:sp>
        <p:nvSpPr>
          <p:cNvPr id="1624" name="Google Shape;1624;g31245d681e9_0_3077"/>
          <p:cNvSpPr txBox="1"/>
          <p:nvPr/>
        </p:nvSpPr>
        <p:spPr>
          <a:xfrm>
            <a:off x="6043550" y="4713771"/>
            <a:ext cx="2676600" cy="2925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rgbClr val="000000"/>
              </a:buClr>
              <a:buSzPts val="700"/>
              <a:buFont typeface="Arial"/>
              <a:buNone/>
            </a:pPr>
            <a:r>
              <a:rPr b="0" i="0" lang="en" sz="700" u="none" cap="none" strike="noStrike">
                <a:solidFill>
                  <a:schemeClr val="accent5"/>
                </a:solidFill>
                <a:latin typeface="Arial"/>
                <a:ea typeface="Arial"/>
                <a:cs typeface="Arial"/>
                <a:sym typeface="Arial"/>
              </a:rPr>
              <a:t>Copyright © 2023, Collibra. All rights reserved.</a:t>
            </a:r>
            <a:endParaRPr b="0" i="0" sz="1400" u="none" cap="none" strike="noStrike">
              <a:solidFill>
                <a:schemeClr val="accent5"/>
              </a:solidFill>
              <a:latin typeface="Arial"/>
              <a:ea typeface="Arial"/>
              <a:cs typeface="Arial"/>
              <a:sym typeface="Arial"/>
            </a:endParaRPr>
          </a:p>
        </p:txBody>
      </p:sp>
      <p:sp>
        <p:nvSpPr>
          <p:cNvPr id="1625" name="Google Shape;1625;g31245d681e9_0_3077"/>
          <p:cNvSpPr txBox="1"/>
          <p:nvPr>
            <p:ph idx="12" type="sldNum"/>
          </p:nvPr>
        </p:nvSpPr>
        <p:spPr>
          <a:xfrm>
            <a:off x="8320058" y="4663221"/>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1626" name="Google Shape;1626;g31245d681e9_0_3077"/>
          <p:cNvSpPr/>
          <p:nvPr>
            <p:ph idx="2" type="pic"/>
          </p:nvPr>
        </p:nvSpPr>
        <p:spPr>
          <a:xfrm>
            <a:off x="348344" y="2342175"/>
            <a:ext cx="479700" cy="441900"/>
          </a:xfrm>
          <a:prstGeom prst="rect">
            <a:avLst/>
          </a:prstGeom>
          <a:noFill/>
          <a:ln>
            <a:noFill/>
          </a:ln>
        </p:spPr>
      </p:sp>
      <p:sp>
        <p:nvSpPr>
          <p:cNvPr id="1627" name="Google Shape;1627;g31245d681e9_0_3077"/>
          <p:cNvSpPr/>
          <p:nvPr>
            <p:ph idx="3" type="pic"/>
          </p:nvPr>
        </p:nvSpPr>
        <p:spPr>
          <a:xfrm>
            <a:off x="348344" y="1170725"/>
            <a:ext cx="479700" cy="441900"/>
          </a:xfrm>
          <a:prstGeom prst="rect">
            <a:avLst/>
          </a:prstGeom>
          <a:noFill/>
          <a:ln>
            <a:noFill/>
          </a:ln>
        </p:spPr>
      </p:sp>
      <p:sp>
        <p:nvSpPr>
          <p:cNvPr id="1628" name="Google Shape;1628;g31245d681e9_0_3077"/>
          <p:cNvSpPr/>
          <p:nvPr>
            <p:ph idx="4" type="pic"/>
          </p:nvPr>
        </p:nvSpPr>
        <p:spPr>
          <a:xfrm>
            <a:off x="348344" y="3513650"/>
            <a:ext cx="479700" cy="441900"/>
          </a:xfrm>
          <a:prstGeom prst="rect">
            <a:avLst/>
          </a:prstGeom>
          <a:noFill/>
          <a:ln>
            <a:noFill/>
          </a:ln>
        </p:spPr>
      </p:sp>
    </p:spTree>
  </p:cSld>
  <p:clrMapOvr>
    <a:masterClrMapping/>
  </p:clrMapOvr>
</p:sldLayout>
</file>

<file path=ppt/slideLayouts/slideLayout1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Navy Image Content Layout ">
  <p:cSld name="TITLE_AND_BODY_2_3">
    <p:bg>
      <p:bgPr>
        <a:solidFill>
          <a:schemeClr val="accent1"/>
        </a:solidFill>
      </p:bgPr>
    </p:bg>
    <p:spTree>
      <p:nvGrpSpPr>
        <p:cNvPr id="1629" name="Shape 1629"/>
        <p:cNvGrpSpPr/>
        <p:nvPr/>
      </p:nvGrpSpPr>
      <p:grpSpPr>
        <a:xfrm>
          <a:off x="0" y="0"/>
          <a:ext cx="0" cy="0"/>
          <a:chOff x="0" y="0"/>
          <a:chExt cx="0" cy="0"/>
        </a:xfrm>
      </p:grpSpPr>
      <p:pic>
        <p:nvPicPr>
          <p:cNvPr id="1630" name="Google Shape;1630;g31245d681e9_0_3085"/>
          <p:cNvPicPr preferRelativeResize="0"/>
          <p:nvPr/>
        </p:nvPicPr>
        <p:blipFill rotWithShape="1">
          <a:blip r:embed="rId2">
            <a:alphaModFix/>
          </a:blip>
          <a:srcRect b="0" l="0" r="0" t="0"/>
          <a:stretch/>
        </p:blipFill>
        <p:spPr>
          <a:xfrm>
            <a:off x="5682350" y="0"/>
            <a:ext cx="3461649" cy="5143501"/>
          </a:xfrm>
          <a:prstGeom prst="rect">
            <a:avLst/>
          </a:prstGeom>
          <a:noFill/>
          <a:ln>
            <a:noFill/>
          </a:ln>
        </p:spPr>
      </p:pic>
      <p:sp>
        <p:nvSpPr>
          <p:cNvPr id="1631" name="Google Shape;1631;g31245d681e9_0_3085"/>
          <p:cNvSpPr/>
          <p:nvPr>
            <p:ph idx="2" type="pic"/>
          </p:nvPr>
        </p:nvSpPr>
        <p:spPr>
          <a:xfrm>
            <a:off x="5755825" y="642950"/>
            <a:ext cx="3388200" cy="3934200"/>
          </a:xfrm>
          <a:prstGeom prst="rect">
            <a:avLst/>
          </a:prstGeom>
          <a:noFill/>
          <a:ln>
            <a:noFill/>
          </a:ln>
        </p:spPr>
      </p:sp>
      <p:sp>
        <p:nvSpPr>
          <p:cNvPr id="1632" name="Google Shape;1632;g31245d681e9_0_3085"/>
          <p:cNvSpPr/>
          <p:nvPr>
            <p:ph idx="3" type="pic"/>
          </p:nvPr>
        </p:nvSpPr>
        <p:spPr>
          <a:xfrm>
            <a:off x="6230700" y="1071575"/>
            <a:ext cx="2418600" cy="551100"/>
          </a:xfrm>
          <a:prstGeom prst="roundRect">
            <a:avLst>
              <a:gd fmla="val 16667" name="adj"/>
            </a:avLst>
          </a:prstGeom>
          <a:noFill/>
          <a:ln>
            <a:noFill/>
          </a:ln>
        </p:spPr>
      </p:sp>
      <p:pic>
        <p:nvPicPr>
          <p:cNvPr id="1633" name="Google Shape;1633;g31245d681e9_0_3085"/>
          <p:cNvPicPr preferRelativeResize="0"/>
          <p:nvPr/>
        </p:nvPicPr>
        <p:blipFill rotWithShape="1">
          <a:blip r:embed="rId3">
            <a:alphaModFix/>
          </a:blip>
          <a:srcRect b="0" l="0" r="0" t="0"/>
          <a:stretch/>
        </p:blipFill>
        <p:spPr>
          <a:xfrm>
            <a:off x="276650" y="4783275"/>
            <a:ext cx="962809" cy="226543"/>
          </a:xfrm>
          <a:prstGeom prst="rect">
            <a:avLst/>
          </a:prstGeom>
          <a:noFill/>
          <a:ln>
            <a:noFill/>
          </a:ln>
        </p:spPr>
      </p:pic>
      <p:sp>
        <p:nvSpPr>
          <p:cNvPr id="1634" name="Google Shape;1634;g31245d681e9_0_3085"/>
          <p:cNvSpPr txBox="1"/>
          <p:nvPr>
            <p:ph type="title"/>
          </p:nvPr>
        </p:nvSpPr>
        <p:spPr>
          <a:xfrm>
            <a:off x="331125" y="271325"/>
            <a:ext cx="5424600" cy="4383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lt1"/>
              </a:buClr>
              <a:buSzPts val="2800"/>
              <a:buNone/>
              <a:defRPr sz="2800">
                <a:solidFill>
                  <a:schemeClr val="lt1"/>
                </a:solidFill>
              </a:defRPr>
            </a:lvl1pPr>
            <a:lvl2pPr lvl="1" algn="l">
              <a:lnSpc>
                <a:spcPct val="85000"/>
              </a:lnSpc>
              <a:spcBef>
                <a:spcPts val="0"/>
              </a:spcBef>
              <a:spcAft>
                <a:spcPts val="0"/>
              </a:spcAft>
              <a:buClr>
                <a:schemeClr val="lt1"/>
              </a:buClr>
              <a:buSzPts val="2800"/>
              <a:buNone/>
              <a:defRPr sz="2800">
                <a:solidFill>
                  <a:schemeClr val="lt1"/>
                </a:solidFill>
              </a:defRPr>
            </a:lvl2pPr>
            <a:lvl3pPr lvl="2" algn="l">
              <a:lnSpc>
                <a:spcPct val="85000"/>
              </a:lnSpc>
              <a:spcBef>
                <a:spcPts val="0"/>
              </a:spcBef>
              <a:spcAft>
                <a:spcPts val="0"/>
              </a:spcAft>
              <a:buClr>
                <a:schemeClr val="lt1"/>
              </a:buClr>
              <a:buSzPts val="2800"/>
              <a:buNone/>
              <a:defRPr sz="2800">
                <a:solidFill>
                  <a:schemeClr val="lt1"/>
                </a:solidFill>
              </a:defRPr>
            </a:lvl3pPr>
            <a:lvl4pPr lvl="3" algn="l">
              <a:lnSpc>
                <a:spcPct val="85000"/>
              </a:lnSpc>
              <a:spcBef>
                <a:spcPts val="0"/>
              </a:spcBef>
              <a:spcAft>
                <a:spcPts val="0"/>
              </a:spcAft>
              <a:buClr>
                <a:schemeClr val="lt1"/>
              </a:buClr>
              <a:buSzPts val="2800"/>
              <a:buNone/>
              <a:defRPr sz="2800">
                <a:solidFill>
                  <a:schemeClr val="lt1"/>
                </a:solidFill>
              </a:defRPr>
            </a:lvl4pPr>
            <a:lvl5pPr lvl="4" algn="l">
              <a:lnSpc>
                <a:spcPct val="85000"/>
              </a:lnSpc>
              <a:spcBef>
                <a:spcPts val="0"/>
              </a:spcBef>
              <a:spcAft>
                <a:spcPts val="0"/>
              </a:spcAft>
              <a:buClr>
                <a:schemeClr val="lt1"/>
              </a:buClr>
              <a:buSzPts val="2800"/>
              <a:buNone/>
              <a:defRPr sz="2800">
                <a:solidFill>
                  <a:schemeClr val="lt1"/>
                </a:solidFill>
              </a:defRPr>
            </a:lvl5pPr>
            <a:lvl6pPr lvl="5" algn="l">
              <a:lnSpc>
                <a:spcPct val="85000"/>
              </a:lnSpc>
              <a:spcBef>
                <a:spcPts val="0"/>
              </a:spcBef>
              <a:spcAft>
                <a:spcPts val="0"/>
              </a:spcAft>
              <a:buClr>
                <a:schemeClr val="lt1"/>
              </a:buClr>
              <a:buSzPts val="2800"/>
              <a:buNone/>
              <a:defRPr sz="2800">
                <a:solidFill>
                  <a:schemeClr val="lt1"/>
                </a:solidFill>
              </a:defRPr>
            </a:lvl6pPr>
            <a:lvl7pPr lvl="6" algn="l">
              <a:lnSpc>
                <a:spcPct val="85000"/>
              </a:lnSpc>
              <a:spcBef>
                <a:spcPts val="0"/>
              </a:spcBef>
              <a:spcAft>
                <a:spcPts val="0"/>
              </a:spcAft>
              <a:buClr>
                <a:schemeClr val="lt1"/>
              </a:buClr>
              <a:buSzPts val="2800"/>
              <a:buNone/>
              <a:defRPr sz="2800">
                <a:solidFill>
                  <a:schemeClr val="lt1"/>
                </a:solidFill>
              </a:defRPr>
            </a:lvl7pPr>
            <a:lvl8pPr lvl="7" algn="l">
              <a:lnSpc>
                <a:spcPct val="85000"/>
              </a:lnSpc>
              <a:spcBef>
                <a:spcPts val="0"/>
              </a:spcBef>
              <a:spcAft>
                <a:spcPts val="0"/>
              </a:spcAft>
              <a:buClr>
                <a:schemeClr val="lt1"/>
              </a:buClr>
              <a:buSzPts val="2800"/>
              <a:buNone/>
              <a:defRPr sz="2800">
                <a:solidFill>
                  <a:schemeClr val="lt1"/>
                </a:solidFill>
              </a:defRPr>
            </a:lvl8pPr>
            <a:lvl9pPr lvl="8" algn="l">
              <a:lnSpc>
                <a:spcPct val="85000"/>
              </a:lnSpc>
              <a:spcBef>
                <a:spcPts val="0"/>
              </a:spcBef>
              <a:spcAft>
                <a:spcPts val="0"/>
              </a:spcAft>
              <a:buClr>
                <a:schemeClr val="lt1"/>
              </a:buClr>
              <a:buSzPts val="2800"/>
              <a:buNone/>
              <a:defRPr sz="2800">
                <a:solidFill>
                  <a:schemeClr val="lt1"/>
                </a:solidFill>
              </a:defRPr>
            </a:lvl9pPr>
          </a:lstStyle>
          <a:p/>
        </p:txBody>
      </p:sp>
      <p:sp>
        <p:nvSpPr>
          <p:cNvPr id="1635" name="Google Shape;1635;g31245d681e9_0_3085"/>
          <p:cNvSpPr txBox="1"/>
          <p:nvPr/>
        </p:nvSpPr>
        <p:spPr>
          <a:xfrm>
            <a:off x="6043550" y="4713771"/>
            <a:ext cx="2676600" cy="2925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rgbClr val="000000"/>
              </a:buClr>
              <a:buSzPts val="700"/>
              <a:buFont typeface="Arial"/>
              <a:buNone/>
            </a:pPr>
            <a:r>
              <a:rPr b="0" i="0" lang="en" sz="700" u="none" cap="none" strike="noStrike">
                <a:solidFill>
                  <a:schemeClr val="accent5"/>
                </a:solidFill>
                <a:latin typeface="Arial"/>
                <a:ea typeface="Arial"/>
                <a:cs typeface="Arial"/>
                <a:sym typeface="Arial"/>
              </a:rPr>
              <a:t>Copyright © 2023, Collibra. All rights reserved.</a:t>
            </a:r>
            <a:endParaRPr b="0" i="0" sz="1400" u="none" cap="none" strike="noStrike">
              <a:solidFill>
                <a:schemeClr val="accent5"/>
              </a:solidFill>
              <a:latin typeface="Arial"/>
              <a:ea typeface="Arial"/>
              <a:cs typeface="Arial"/>
              <a:sym typeface="Arial"/>
            </a:endParaRPr>
          </a:p>
        </p:txBody>
      </p:sp>
      <p:sp>
        <p:nvSpPr>
          <p:cNvPr id="1636" name="Google Shape;1636;g31245d681e9_0_3085"/>
          <p:cNvSpPr txBox="1"/>
          <p:nvPr>
            <p:ph idx="12" type="sldNum"/>
          </p:nvPr>
        </p:nvSpPr>
        <p:spPr>
          <a:xfrm>
            <a:off x="8320058" y="4663221"/>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Navy Content Layout 2">
  <p:cSld name="TITLE_AND_BODY_2_2_1_1">
    <p:bg>
      <p:bgPr>
        <a:solidFill>
          <a:schemeClr val="accent1"/>
        </a:solidFill>
      </p:bgPr>
    </p:bg>
    <p:spTree>
      <p:nvGrpSpPr>
        <p:cNvPr id="1637" name="Shape 1637"/>
        <p:cNvGrpSpPr/>
        <p:nvPr/>
      </p:nvGrpSpPr>
      <p:grpSpPr>
        <a:xfrm>
          <a:off x="0" y="0"/>
          <a:ext cx="0" cy="0"/>
          <a:chOff x="0" y="0"/>
          <a:chExt cx="0" cy="0"/>
        </a:xfrm>
      </p:grpSpPr>
      <p:sp>
        <p:nvSpPr>
          <p:cNvPr id="1638" name="Google Shape;1638;g31245d681e9_0_3093"/>
          <p:cNvSpPr txBox="1"/>
          <p:nvPr>
            <p:ph type="title"/>
          </p:nvPr>
        </p:nvSpPr>
        <p:spPr>
          <a:xfrm>
            <a:off x="4356125" y="412025"/>
            <a:ext cx="4311600" cy="3936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lt1"/>
              </a:buClr>
              <a:buSzPts val="2800"/>
              <a:buNone/>
              <a:defRPr sz="2800">
                <a:solidFill>
                  <a:schemeClr val="lt1"/>
                </a:solidFill>
              </a:defRPr>
            </a:lvl1pPr>
            <a:lvl2pPr lvl="1" algn="l">
              <a:lnSpc>
                <a:spcPct val="85000"/>
              </a:lnSpc>
              <a:spcBef>
                <a:spcPts val="0"/>
              </a:spcBef>
              <a:spcAft>
                <a:spcPts val="0"/>
              </a:spcAft>
              <a:buSzPts val="2800"/>
              <a:buNone/>
              <a:defRPr sz="2800"/>
            </a:lvl2pPr>
            <a:lvl3pPr lvl="2" algn="l">
              <a:lnSpc>
                <a:spcPct val="85000"/>
              </a:lnSpc>
              <a:spcBef>
                <a:spcPts val="0"/>
              </a:spcBef>
              <a:spcAft>
                <a:spcPts val="0"/>
              </a:spcAft>
              <a:buSzPts val="2800"/>
              <a:buNone/>
              <a:defRPr sz="2800"/>
            </a:lvl3pPr>
            <a:lvl4pPr lvl="3" algn="l">
              <a:lnSpc>
                <a:spcPct val="85000"/>
              </a:lnSpc>
              <a:spcBef>
                <a:spcPts val="0"/>
              </a:spcBef>
              <a:spcAft>
                <a:spcPts val="0"/>
              </a:spcAft>
              <a:buSzPts val="2800"/>
              <a:buNone/>
              <a:defRPr sz="2800"/>
            </a:lvl4pPr>
            <a:lvl5pPr lvl="4" algn="l">
              <a:lnSpc>
                <a:spcPct val="85000"/>
              </a:lnSpc>
              <a:spcBef>
                <a:spcPts val="0"/>
              </a:spcBef>
              <a:spcAft>
                <a:spcPts val="0"/>
              </a:spcAft>
              <a:buSzPts val="2800"/>
              <a:buNone/>
              <a:defRPr sz="2800"/>
            </a:lvl5pPr>
            <a:lvl6pPr lvl="5" algn="l">
              <a:lnSpc>
                <a:spcPct val="85000"/>
              </a:lnSpc>
              <a:spcBef>
                <a:spcPts val="0"/>
              </a:spcBef>
              <a:spcAft>
                <a:spcPts val="0"/>
              </a:spcAft>
              <a:buSzPts val="2800"/>
              <a:buNone/>
              <a:defRPr sz="2800"/>
            </a:lvl6pPr>
            <a:lvl7pPr lvl="6" algn="l">
              <a:lnSpc>
                <a:spcPct val="85000"/>
              </a:lnSpc>
              <a:spcBef>
                <a:spcPts val="0"/>
              </a:spcBef>
              <a:spcAft>
                <a:spcPts val="0"/>
              </a:spcAft>
              <a:buSzPts val="2800"/>
              <a:buNone/>
              <a:defRPr sz="2800"/>
            </a:lvl7pPr>
            <a:lvl8pPr lvl="7" algn="l">
              <a:lnSpc>
                <a:spcPct val="85000"/>
              </a:lnSpc>
              <a:spcBef>
                <a:spcPts val="0"/>
              </a:spcBef>
              <a:spcAft>
                <a:spcPts val="0"/>
              </a:spcAft>
              <a:buSzPts val="2800"/>
              <a:buNone/>
              <a:defRPr sz="2800"/>
            </a:lvl8pPr>
            <a:lvl9pPr lvl="8" algn="l">
              <a:lnSpc>
                <a:spcPct val="85000"/>
              </a:lnSpc>
              <a:spcBef>
                <a:spcPts val="0"/>
              </a:spcBef>
              <a:spcAft>
                <a:spcPts val="0"/>
              </a:spcAft>
              <a:buSzPts val="2800"/>
              <a:buNone/>
              <a:defRPr sz="2800"/>
            </a:lvl9pPr>
          </a:lstStyle>
          <a:p/>
        </p:txBody>
      </p:sp>
      <p:sp>
        <p:nvSpPr>
          <p:cNvPr id="1639" name="Google Shape;1639;g31245d681e9_0_3093"/>
          <p:cNvSpPr txBox="1"/>
          <p:nvPr/>
        </p:nvSpPr>
        <p:spPr>
          <a:xfrm>
            <a:off x="6043550" y="4713771"/>
            <a:ext cx="2676600" cy="2925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rgbClr val="000000"/>
              </a:buClr>
              <a:buSzPts val="700"/>
              <a:buFont typeface="Arial"/>
              <a:buNone/>
            </a:pPr>
            <a:r>
              <a:rPr b="0" i="0" lang="en" sz="700" u="none" cap="none" strike="noStrike">
                <a:solidFill>
                  <a:schemeClr val="accent5"/>
                </a:solidFill>
                <a:latin typeface="Arial"/>
                <a:ea typeface="Arial"/>
                <a:cs typeface="Arial"/>
                <a:sym typeface="Arial"/>
              </a:rPr>
              <a:t>Copyright © 2023, Collibra. All rights reserved.</a:t>
            </a:r>
            <a:endParaRPr b="0" i="0" sz="1400" u="none" cap="none" strike="noStrike">
              <a:solidFill>
                <a:schemeClr val="accent5"/>
              </a:solidFill>
              <a:latin typeface="Arial"/>
              <a:ea typeface="Arial"/>
              <a:cs typeface="Arial"/>
              <a:sym typeface="Arial"/>
            </a:endParaRPr>
          </a:p>
        </p:txBody>
      </p:sp>
      <p:sp>
        <p:nvSpPr>
          <p:cNvPr id="1640" name="Google Shape;1640;g31245d681e9_0_3093"/>
          <p:cNvSpPr txBox="1"/>
          <p:nvPr>
            <p:ph idx="12" type="sldNum"/>
          </p:nvPr>
        </p:nvSpPr>
        <p:spPr>
          <a:xfrm>
            <a:off x="8320058" y="4663221"/>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1641" name="Google Shape;1641;g31245d681e9_0_3093"/>
          <p:cNvPicPr preferRelativeResize="0"/>
          <p:nvPr/>
        </p:nvPicPr>
        <p:blipFill rotWithShape="1">
          <a:blip r:embed="rId2">
            <a:alphaModFix/>
          </a:blip>
          <a:srcRect b="0" l="0" r="0" t="0"/>
          <a:stretch/>
        </p:blipFill>
        <p:spPr>
          <a:xfrm>
            <a:off x="276650" y="4783275"/>
            <a:ext cx="962809" cy="226543"/>
          </a:xfrm>
          <a:prstGeom prst="rect">
            <a:avLst/>
          </a:prstGeom>
          <a:noFill/>
          <a:ln>
            <a:noFill/>
          </a:ln>
        </p:spPr>
      </p:pic>
    </p:spTree>
  </p:cSld>
  <p:clrMapOvr>
    <a:masterClrMapping/>
  </p:clrMapOvr>
</p:sldLayout>
</file>

<file path=ppt/slideLayouts/slideLayout1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Navy Content Layout 3">
  <p:cSld name="TITLE_AND_BODY_1_1_1_1_1_1_1_2_1">
    <p:bg>
      <p:bgPr>
        <a:solidFill>
          <a:schemeClr val="accent1"/>
        </a:solidFill>
      </p:bgPr>
    </p:bg>
    <p:spTree>
      <p:nvGrpSpPr>
        <p:cNvPr id="1642" name="Shape 1642"/>
        <p:cNvGrpSpPr/>
        <p:nvPr/>
      </p:nvGrpSpPr>
      <p:grpSpPr>
        <a:xfrm>
          <a:off x="0" y="0"/>
          <a:ext cx="0" cy="0"/>
          <a:chOff x="0" y="0"/>
          <a:chExt cx="0" cy="0"/>
        </a:xfrm>
      </p:grpSpPr>
      <p:pic>
        <p:nvPicPr>
          <p:cNvPr id="1643" name="Google Shape;1643;g31245d681e9_0_3098"/>
          <p:cNvPicPr preferRelativeResize="0"/>
          <p:nvPr/>
        </p:nvPicPr>
        <p:blipFill rotWithShape="1">
          <a:blip r:embed="rId2">
            <a:alphaModFix/>
          </a:blip>
          <a:srcRect b="0" l="0" r="0" t="0"/>
          <a:stretch/>
        </p:blipFill>
        <p:spPr>
          <a:xfrm>
            <a:off x="276650" y="4783275"/>
            <a:ext cx="962809" cy="226543"/>
          </a:xfrm>
          <a:prstGeom prst="rect">
            <a:avLst/>
          </a:prstGeom>
          <a:noFill/>
          <a:ln>
            <a:noFill/>
          </a:ln>
        </p:spPr>
      </p:pic>
      <p:sp>
        <p:nvSpPr>
          <p:cNvPr id="1644" name="Google Shape;1644;g31245d681e9_0_3098"/>
          <p:cNvSpPr txBox="1"/>
          <p:nvPr>
            <p:ph type="title"/>
          </p:nvPr>
        </p:nvSpPr>
        <p:spPr>
          <a:xfrm>
            <a:off x="527450" y="384800"/>
            <a:ext cx="2366400" cy="7116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lt1"/>
              </a:buClr>
              <a:buSzPts val="2800"/>
              <a:buNone/>
              <a:defRPr sz="2800">
                <a:solidFill>
                  <a:schemeClr val="lt1"/>
                </a:solidFill>
              </a:defRPr>
            </a:lvl1pPr>
            <a:lvl2pPr lvl="1" algn="l">
              <a:lnSpc>
                <a:spcPct val="85000"/>
              </a:lnSpc>
              <a:spcBef>
                <a:spcPts val="0"/>
              </a:spcBef>
              <a:spcAft>
                <a:spcPts val="0"/>
              </a:spcAft>
              <a:buClr>
                <a:schemeClr val="lt1"/>
              </a:buClr>
              <a:buSzPts val="2800"/>
              <a:buNone/>
              <a:defRPr sz="2800">
                <a:solidFill>
                  <a:schemeClr val="lt1"/>
                </a:solidFill>
              </a:defRPr>
            </a:lvl2pPr>
            <a:lvl3pPr lvl="2" algn="l">
              <a:lnSpc>
                <a:spcPct val="85000"/>
              </a:lnSpc>
              <a:spcBef>
                <a:spcPts val="0"/>
              </a:spcBef>
              <a:spcAft>
                <a:spcPts val="0"/>
              </a:spcAft>
              <a:buClr>
                <a:schemeClr val="lt1"/>
              </a:buClr>
              <a:buSzPts val="2800"/>
              <a:buNone/>
              <a:defRPr sz="2800">
                <a:solidFill>
                  <a:schemeClr val="lt1"/>
                </a:solidFill>
              </a:defRPr>
            </a:lvl3pPr>
            <a:lvl4pPr lvl="3" algn="l">
              <a:lnSpc>
                <a:spcPct val="85000"/>
              </a:lnSpc>
              <a:spcBef>
                <a:spcPts val="0"/>
              </a:spcBef>
              <a:spcAft>
                <a:spcPts val="0"/>
              </a:spcAft>
              <a:buClr>
                <a:schemeClr val="lt1"/>
              </a:buClr>
              <a:buSzPts val="2800"/>
              <a:buNone/>
              <a:defRPr sz="2800">
                <a:solidFill>
                  <a:schemeClr val="lt1"/>
                </a:solidFill>
              </a:defRPr>
            </a:lvl4pPr>
            <a:lvl5pPr lvl="4" algn="l">
              <a:lnSpc>
                <a:spcPct val="85000"/>
              </a:lnSpc>
              <a:spcBef>
                <a:spcPts val="0"/>
              </a:spcBef>
              <a:spcAft>
                <a:spcPts val="0"/>
              </a:spcAft>
              <a:buClr>
                <a:schemeClr val="lt1"/>
              </a:buClr>
              <a:buSzPts val="2800"/>
              <a:buNone/>
              <a:defRPr sz="2800">
                <a:solidFill>
                  <a:schemeClr val="lt1"/>
                </a:solidFill>
              </a:defRPr>
            </a:lvl5pPr>
            <a:lvl6pPr lvl="5" algn="l">
              <a:lnSpc>
                <a:spcPct val="85000"/>
              </a:lnSpc>
              <a:spcBef>
                <a:spcPts val="0"/>
              </a:spcBef>
              <a:spcAft>
                <a:spcPts val="0"/>
              </a:spcAft>
              <a:buClr>
                <a:schemeClr val="lt1"/>
              </a:buClr>
              <a:buSzPts val="2800"/>
              <a:buNone/>
              <a:defRPr sz="2800">
                <a:solidFill>
                  <a:schemeClr val="lt1"/>
                </a:solidFill>
              </a:defRPr>
            </a:lvl6pPr>
            <a:lvl7pPr lvl="6" algn="l">
              <a:lnSpc>
                <a:spcPct val="85000"/>
              </a:lnSpc>
              <a:spcBef>
                <a:spcPts val="0"/>
              </a:spcBef>
              <a:spcAft>
                <a:spcPts val="0"/>
              </a:spcAft>
              <a:buClr>
                <a:schemeClr val="lt1"/>
              </a:buClr>
              <a:buSzPts val="2800"/>
              <a:buNone/>
              <a:defRPr sz="2800">
                <a:solidFill>
                  <a:schemeClr val="lt1"/>
                </a:solidFill>
              </a:defRPr>
            </a:lvl7pPr>
            <a:lvl8pPr lvl="7" algn="l">
              <a:lnSpc>
                <a:spcPct val="85000"/>
              </a:lnSpc>
              <a:spcBef>
                <a:spcPts val="0"/>
              </a:spcBef>
              <a:spcAft>
                <a:spcPts val="0"/>
              </a:spcAft>
              <a:buClr>
                <a:schemeClr val="lt1"/>
              </a:buClr>
              <a:buSzPts val="2800"/>
              <a:buNone/>
              <a:defRPr sz="2800">
                <a:solidFill>
                  <a:schemeClr val="lt1"/>
                </a:solidFill>
              </a:defRPr>
            </a:lvl8pPr>
            <a:lvl9pPr lvl="8" algn="l">
              <a:lnSpc>
                <a:spcPct val="85000"/>
              </a:lnSpc>
              <a:spcBef>
                <a:spcPts val="0"/>
              </a:spcBef>
              <a:spcAft>
                <a:spcPts val="0"/>
              </a:spcAft>
              <a:buClr>
                <a:schemeClr val="lt1"/>
              </a:buClr>
              <a:buSzPts val="2800"/>
              <a:buNone/>
              <a:defRPr sz="2800">
                <a:solidFill>
                  <a:schemeClr val="lt1"/>
                </a:solidFill>
              </a:defRPr>
            </a:lvl9pPr>
          </a:lstStyle>
          <a:p/>
        </p:txBody>
      </p:sp>
      <p:sp>
        <p:nvSpPr>
          <p:cNvPr id="1645" name="Google Shape;1645;g31245d681e9_0_3098"/>
          <p:cNvSpPr txBox="1"/>
          <p:nvPr/>
        </p:nvSpPr>
        <p:spPr>
          <a:xfrm>
            <a:off x="6043550" y="4713771"/>
            <a:ext cx="2676600" cy="2925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rgbClr val="000000"/>
              </a:buClr>
              <a:buSzPts val="700"/>
              <a:buFont typeface="Arial"/>
              <a:buNone/>
            </a:pPr>
            <a:r>
              <a:rPr b="0" i="0" lang="en" sz="700" u="none" cap="none" strike="noStrike">
                <a:solidFill>
                  <a:schemeClr val="accent5"/>
                </a:solidFill>
                <a:latin typeface="Arial"/>
                <a:ea typeface="Arial"/>
                <a:cs typeface="Arial"/>
                <a:sym typeface="Arial"/>
              </a:rPr>
              <a:t>Copyright © 2023, Collibra. All rights reserved.</a:t>
            </a:r>
            <a:endParaRPr b="0" i="0" sz="1400" u="none" cap="none" strike="noStrike">
              <a:solidFill>
                <a:schemeClr val="accent5"/>
              </a:solidFill>
              <a:latin typeface="Arial"/>
              <a:ea typeface="Arial"/>
              <a:cs typeface="Arial"/>
              <a:sym typeface="Arial"/>
            </a:endParaRPr>
          </a:p>
        </p:txBody>
      </p:sp>
      <p:sp>
        <p:nvSpPr>
          <p:cNvPr id="1646" name="Google Shape;1646;g31245d681e9_0_3098"/>
          <p:cNvSpPr txBox="1"/>
          <p:nvPr>
            <p:ph idx="12" type="sldNum"/>
          </p:nvPr>
        </p:nvSpPr>
        <p:spPr>
          <a:xfrm>
            <a:off x="8320058" y="4663221"/>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Quote Layout">
  <p:cSld name="CUSTOM_5">
    <p:bg>
      <p:bgPr>
        <a:solidFill>
          <a:schemeClr val="accent4"/>
        </a:solidFill>
      </p:bgPr>
    </p:bg>
    <p:spTree>
      <p:nvGrpSpPr>
        <p:cNvPr id="1647" name="Shape 1647"/>
        <p:cNvGrpSpPr/>
        <p:nvPr/>
      </p:nvGrpSpPr>
      <p:grpSpPr>
        <a:xfrm>
          <a:off x="0" y="0"/>
          <a:ext cx="0" cy="0"/>
          <a:chOff x="0" y="0"/>
          <a:chExt cx="0" cy="0"/>
        </a:xfrm>
      </p:grpSpPr>
      <p:pic>
        <p:nvPicPr>
          <p:cNvPr id="1648" name="Google Shape;1648;g31245d681e9_0_3103"/>
          <p:cNvPicPr preferRelativeResize="0"/>
          <p:nvPr/>
        </p:nvPicPr>
        <p:blipFill rotWithShape="1">
          <a:blip r:embed="rId2">
            <a:alphaModFix/>
          </a:blip>
          <a:srcRect b="0" l="0" r="0" t="0"/>
          <a:stretch/>
        </p:blipFill>
        <p:spPr>
          <a:xfrm rot="10800000">
            <a:off x="766" y="2019806"/>
            <a:ext cx="3066110" cy="3123320"/>
          </a:xfrm>
          <a:prstGeom prst="rect">
            <a:avLst/>
          </a:prstGeom>
          <a:noFill/>
          <a:ln>
            <a:noFill/>
          </a:ln>
        </p:spPr>
      </p:pic>
      <p:pic>
        <p:nvPicPr>
          <p:cNvPr id="1649" name="Google Shape;1649;g31245d681e9_0_3103"/>
          <p:cNvPicPr preferRelativeResize="0"/>
          <p:nvPr/>
        </p:nvPicPr>
        <p:blipFill rotWithShape="1">
          <a:blip r:embed="rId2">
            <a:alphaModFix/>
          </a:blip>
          <a:srcRect b="0" l="0" r="-2051" t="0"/>
          <a:stretch/>
        </p:blipFill>
        <p:spPr>
          <a:xfrm rot="10800000">
            <a:off x="2998792" y="2027080"/>
            <a:ext cx="3128905" cy="3123320"/>
          </a:xfrm>
          <a:prstGeom prst="rect">
            <a:avLst/>
          </a:prstGeom>
          <a:noFill/>
          <a:ln>
            <a:noFill/>
          </a:ln>
        </p:spPr>
      </p:pic>
      <p:pic>
        <p:nvPicPr>
          <p:cNvPr id="1650" name="Google Shape;1650;g31245d681e9_0_3103"/>
          <p:cNvPicPr preferRelativeResize="0"/>
          <p:nvPr/>
        </p:nvPicPr>
        <p:blipFill rotWithShape="1">
          <a:blip r:embed="rId2">
            <a:alphaModFix/>
          </a:blip>
          <a:srcRect b="0" l="0" r="-2051" t="0"/>
          <a:stretch/>
        </p:blipFill>
        <p:spPr>
          <a:xfrm rot="10800000">
            <a:off x="6015095" y="2027080"/>
            <a:ext cx="3128905" cy="3123320"/>
          </a:xfrm>
          <a:prstGeom prst="rect">
            <a:avLst/>
          </a:prstGeom>
          <a:noFill/>
          <a:ln>
            <a:noFill/>
          </a:ln>
        </p:spPr>
      </p:pic>
      <p:sp>
        <p:nvSpPr>
          <p:cNvPr id="1651" name="Google Shape;1651;g31245d681e9_0_3103"/>
          <p:cNvSpPr txBox="1"/>
          <p:nvPr>
            <p:ph type="title"/>
          </p:nvPr>
        </p:nvSpPr>
        <p:spPr>
          <a:xfrm flipH="1">
            <a:off x="1922250" y="2110563"/>
            <a:ext cx="5299500" cy="1265400"/>
          </a:xfrm>
          <a:prstGeom prst="rect">
            <a:avLst/>
          </a:prstGeom>
          <a:noFill/>
          <a:ln>
            <a:noFill/>
          </a:ln>
        </p:spPr>
        <p:txBody>
          <a:bodyPr anchorCtr="0" anchor="t" bIns="0" lIns="0" spcFirstLastPara="1" rIns="0" wrap="square" tIns="0">
            <a:noAutofit/>
          </a:bodyPr>
          <a:lstStyle>
            <a:lvl1pPr lvl="0" algn="ctr">
              <a:lnSpc>
                <a:spcPct val="85000"/>
              </a:lnSpc>
              <a:spcBef>
                <a:spcPts val="0"/>
              </a:spcBef>
              <a:spcAft>
                <a:spcPts val="0"/>
              </a:spcAft>
              <a:buClr>
                <a:schemeClr val="accent5"/>
              </a:buClr>
              <a:buSzPts val="3800"/>
              <a:buNone/>
              <a:defRPr sz="3800">
                <a:solidFill>
                  <a:schemeClr val="accent5"/>
                </a:solidFill>
              </a:defRPr>
            </a:lvl1pPr>
            <a:lvl2pPr lvl="1" algn="ctr">
              <a:lnSpc>
                <a:spcPct val="85000"/>
              </a:lnSpc>
              <a:spcBef>
                <a:spcPts val="0"/>
              </a:spcBef>
              <a:spcAft>
                <a:spcPts val="0"/>
              </a:spcAft>
              <a:buClr>
                <a:schemeClr val="accent5"/>
              </a:buClr>
              <a:buSzPts val="4800"/>
              <a:buNone/>
              <a:defRPr>
                <a:solidFill>
                  <a:schemeClr val="accent5"/>
                </a:solidFill>
              </a:defRPr>
            </a:lvl2pPr>
            <a:lvl3pPr lvl="2" algn="ctr">
              <a:lnSpc>
                <a:spcPct val="85000"/>
              </a:lnSpc>
              <a:spcBef>
                <a:spcPts val="0"/>
              </a:spcBef>
              <a:spcAft>
                <a:spcPts val="0"/>
              </a:spcAft>
              <a:buClr>
                <a:schemeClr val="accent5"/>
              </a:buClr>
              <a:buSzPts val="4800"/>
              <a:buNone/>
              <a:defRPr>
                <a:solidFill>
                  <a:schemeClr val="accent5"/>
                </a:solidFill>
              </a:defRPr>
            </a:lvl3pPr>
            <a:lvl4pPr lvl="3" algn="ctr">
              <a:lnSpc>
                <a:spcPct val="85000"/>
              </a:lnSpc>
              <a:spcBef>
                <a:spcPts val="0"/>
              </a:spcBef>
              <a:spcAft>
                <a:spcPts val="0"/>
              </a:spcAft>
              <a:buClr>
                <a:schemeClr val="accent5"/>
              </a:buClr>
              <a:buSzPts val="4800"/>
              <a:buNone/>
              <a:defRPr>
                <a:solidFill>
                  <a:schemeClr val="accent5"/>
                </a:solidFill>
              </a:defRPr>
            </a:lvl4pPr>
            <a:lvl5pPr lvl="4" algn="ctr">
              <a:lnSpc>
                <a:spcPct val="85000"/>
              </a:lnSpc>
              <a:spcBef>
                <a:spcPts val="0"/>
              </a:spcBef>
              <a:spcAft>
                <a:spcPts val="0"/>
              </a:spcAft>
              <a:buClr>
                <a:schemeClr val="accent5"/>
              </a:buClr>
              <a:buSzPts val="4800"/>
              <a:buNone/>
              <a:defRPr>
                <a:solidFill>
                  <a:schemeClr val="accent5"/>
                </a:solidFill>
              </a:defRPr>
            </a:lvl5pPr>
            <a:lvl6pPr lvl="5" algn="ctr">
              <a:lnSpc>
                <a:spcPct val="85000"/>
              </a:lnSpc>
              <a:spcBef>
                <a:spcPts val="0"/>
              </a:spcBef>
              <a:spcAft>
                <a:spcPts val="0"/>
              </a:spcAft>
              <a:buClr>
                <a:schemeClr val="accent5"/>
              </a:buClr>
              <a:buSzPts val="4800"/>
              <a:buNone/>
              <a:defRPr>
                <a:solidFill>
                  <a:schemeClr val="accent5"/>
                </a:solidFill>
              </a:defRPr>
            </a:lvl6pPr>
            <a:lvl7pPr lvl="6" algn="ctr">
              <a:lnSpc>
                <a:spcPct val="85000"/>
              </a:lnSpc>
              <a:spcBef>
                <a:spcPts val="0"/>
              </a:spcBef>
              <a:spcAft>
                <a:spcPts val="0"/>
              </a:spcAft>
              <a:buClr>
                <a:schemeClr val="accent5"/>
              </a:buClr>
              <a:buSzPts val="4800"/>
              <a:buNone/>
              <a:defRPr>
                <a:solidFill>
                  <a:schemeClr val="accent5"/>
                </a:solidFill>
              </a:defRPr>
            </a:lvl7pPr>
            <a:lvl8pPr lvl="7" algn="ctr">
              <a:lnSpc>
                <a:spcPct val="85000"/>
              </a:lnSpc>
              <a:spcBef>
                <a:spcPts val="0"/>
              </a:spcBef>
              <a:spcAft>
                <a:spcPts val="0"/>
              </a:spcAft>
              <a:buClr>
                <a:schemeClr val="accent5"/>
              </a:buClr>
              <a:buSzPts val="4800"/>
              <a:buNone/>
              <a:defRPr>
                <a:solidFill>
                  <a:schemeClr val="accent5"/>
                </a:solidFill>
              </a:defRPr>
            </a:lvl8pPr>
            <a:lvl9pPr lvl="8" algn="ctr">
              <a:lnSpc>
                <a:spcPct val="85000"/>
              </a:lnSpc>
              <a:spcBef>
                <a:spcPts val="0"/>
              </a:spcBef>
              <a:spcAft>
                <a:spcPts val="0"/>
              </a:spcAft>
              <a:buClr>
                <a:schemeClr val="accent5"/>
              </a:buClr>
              <a:buSzPts val="4800"/>
              <a:buNone/>
              <a:defRPr>
                <a:solidFill>
                  <a:schemeClr val="accent5"/>
                </a:solidFill>
              </a:defRPr>
            </a:lvl9pPr>
          </a:lstStyle>
          <a:p/>
        </p:txBody>
      </p:sp>
      <p:sp>
        <p:nvSpPr>
          <p:cNvPr id="1652" name="Google Shape;1652;g31245d681e9_0_3103"/>
          <p:cNvSpPr/>
          <p:nvPr>
            <p:ph idx="2" type="pic"/>
          </p:nvPr>
        </p:nvSpPr>
        <p:spPr>
          <a:xfrm>
            <a:off x="3820950" y="774613"/>
            <a:ext cx="1502100" cy="615900"/>
          </a:xfrm>
          <a:prstGeom prst="rect">
            <a:avLst/>
          </a:prstGeom>
          <a:noFill/>
          <a:ln>
            <a:noFill/>
          </a:ln>
        </p:spPr>
      </p:sp>
      <p:sp>
        <p:nvSpPr>
          <p:cNvPr id="1653" name="Google Shape;1653;g31245d681e9_0_3103"/>
          <p:cNvSpPr txBox="1"/>
          <p:nvPr>
            <p:ph idx="1" type="subTitle"/>
          </p:nvPr>
        </p:nvSpPr>
        <p:spPr>
          <a:xfrm>
            <a:off x="3403500" y="3689688"/>
            <a:ext cx="2337000" cy="225300"/>
          </a:xfrm>
          <a:prstGeom prst="rect">
            <a:avLst/>
          </a:prstGeom>
          <a:noFill/>
          <a:ln>
            <a:noFill/>
          </a:ln>
        </p:spPr>
        <p:txBody>
          <a:bodyPr anchorCtr="0" anchor="ctr" bIns="0" lIns="0" spcFirstLastPara="1" rIns="0" wrap="square" tIns="0">
            <a:noAutofit/>
          </a:bodyPr>
          <a:lstStyle>
            <a:lvl1pPr lvl="0" algn="ctr">
              <a:lnSpc>
                <a:spcPct val="85000"/>
              </a:lnSpc>
              <a:spcBef>
                <a:spcPts val="0"/>
              </a:spcBef>
              <a:spcAft>
                <a:spcPts val="0"/>
              </a:spcAft>
              <a:buClr>
                <a:schemeClr val="accent5"/>
              </a:buClr>
              <a:buSzPts val="1200"/>
              <a:buNone/>
              <a:defRPr sz="1200">
                <a:solidFill>
                  <a:schemeClr val="accent5"/>
                </a:solidFill>
              </a:defRPr>
            </a:lvl1pPr>
            <a:lvl2pPr lvl="1" algn="ctr">
              <a:lnSpc>
                <a:spcPct val="85000"/>
              </a:lnSpc>
              <a:spcBef>
                <a:spcPts val="0"/>
              </a:spcBef>
              <a:spcAft>
                <a:spcPts val="0"/>
              </a:spcAft>
              <a:buClr>
                <a:schemeClr val="accent5"/>
              </a:buClr>
              <a:buSzPts val="1200"/>
              <a:buNone/>
              <a:defRPr sz="1200">
                <a:solidFill>
                  <a:schemeClr val="accent5"/>
                </a:solidFill>
              </a:defRPr>
            </a:lvl2pPr>
            <a:lvl3pPr lvl="2" algn="ctr">
              <a:lnSpc>
                <a:spcPct val="85000"/>
              </a:lnSpc>
              <a:spcBef>
                <a:spcPts val="0"/>
              </a:spcBef>
              <a:spcAft>
                <a:spcPts val="0"/>
              </a:spcAft>
              <a:buClr>
                <a:schemeClr val="accent5"/>
              </a:buClr>
              <a:buSzPts val="1200"/>
              <a:buNone/>
              <a:defRPr>
                <a:solidFill>
                  <a:schemeClr val="accent5"/>
                </a:solidFill>
              </a:defRPr>
            </a:lvl3pPr>
            <a:lvl4pPr lvl="3" algn="ctr">
              <a:lnSpc>
                <a:spcPct val="85000"/>
              </a:lnSpc>
              <a:spcBef>
                <a:spcPts val="0"/>
              </a:spcBef>
              <a:spcAft>
                <a:spcPts val="0"/>
              </a:spcAft>
              <a:buClr>
                <a:schemeClr val="accent5"/>
              </a:buClr>
              <a:buSzPts val="1200"/>
              <a:buNone/>
              <a:defRPr b="0" sz="1200">
                <a:solidFill>
                  <a:schemeClr val="accent5"/>
                </a:solidFill>
              </a:defRPr>
            </a:lvl4pPr>
            <a:lvl5pPr lvl="4" algn="ctr">
              <a:lnSpc>
                <a:spcPct val="85000"/>
              </a:lnSpc>
              <a:spcBef>
                <a:spcPts val="0"/>
              </a:spcBef>
              <a:spcAft>
                <a:spcPts val="0"/>
              </a:spcAft>
              <a:buClr>
                <a:schemeClr val="accent5"/>
              </a:buClr>
              <a:buSzPts val="1200"/>
              <a:buNone/>
              <a:defRPr b="0" sz="1200">
                <a:solidFill>
                  <a:schemeClr val="accent5"/>
                </a:solidFill>
              </a:defRPr>
            </a:lvl5pPr>
            <a:lvl6pPr lvl="5" algn="ctr">
              <a:lnSpc>
                <a:spcPct val="85000"/>
              </a:lnSpc>
              <a:spcBef>
                <a:spcPts val="0"/>
              </a:spcBef>
              <a:spcAft>
                <a:spcPts val="0"/>
              </a:spcAft>
              <a:buClr>
                <a:schemeClr val="accent5"/>
              </a:buClr>
              <a:buSzPts val="1200"/>
              <a:buNone/>
              <a:defRPr b="0" sz="1200">
                <a:solidFill>
                  <a:schemeClr val="accent5"/>
                </a:solidFill>
              </a:defRPr>
            </a:lvl6pPr>
            <a:lvl7pPr lvl="6" algn="ctr">
              <a:lnSpc>
                <a:spcPct val="85000"/>
              </a:lnSpc>
              <a:spcBef>
                <a:spcPts val="0"/>
              </a:spcBef>
              <a:spcAft>
                <a:spcPts val="0"/>
              </a:spcAft>
              <a:buClr>
                <a:schemeClr val="accent5"/>
              </a:buClr>
              <a:buSzPts val="1200"/>
              <a:buNone/>
              <a:defRPr b="0">
                <a:solidFill>
                  <a:schemeClr val="accent5"/>
                </a:solidFill>
              </a:defRPr>
            </a:lvl7pPr>
            <a:lvl8pPr lvl="7" algn="ctr">
              <a:lnSpc>
                <a:spcPct val="85000"/>
              </a:lnSpc>
              <a:spcBef>
                <a:spcPts val="0"/>
              </a:spcBef>
              <a:spcAft>
                <a:spcPts val="0"/>
              </a:spcAft>
              <a:buClr>
                <a:schemeClr val="accent5"/>
              </a:buClr>
              <a:buSzPts val="1200"/>
              <a:buNone/>
              <a:defRPr sz="1200">
                <a:solidFill>
                  <a:schemeClr val="accent5"/>
                </a:solidFill>
              </a:defRPr>
            </a:lvl8pPr>
            <a:lvl9pPr lvl="8" algn="ctr">
              <a:lnSpc>
                <a:spcPct val="85000"/>
              </a:lnSpc>
              <a:spcBef>
                <a:spcPts val="0"/>
              </a:spcBef>
              <a:spcAft>
                <a:spcPts val="0"/>
              </a:spcAft>
              <a:buClr>
                <a:schemeClr val="accent5"/>
              </a:buClr>
              <a:buSzPts val="1200"/>
              <a:buNone/>
              <a:defRPr sz="1200">
                <a:solidFill>
                  <a:schemeClr val="accent5"/>
                </a:solidFill>
              </a:defRPr>
            </a:lvl9pPr>
          </a:lstStyle>
          <a:p/>
        </p:txBody>
      </p:sp>
      <p:sp>
        <p:nvSpPr>
          <p:cNvPr id="1654" name="Google Shape;1654;g31245d681e9_0_3103"/>
          <p:cNvSpPr txBox="1"/>
          <p:nvPr>
            <p:ph idx="3" type="subTitle"/>
          </p:nvPr>
        </p:nvSpPr>
        <p:spPr>
          <a:xfrm>
            <a:off x="3403500" y="3914988"/>
            <a:ext cx="2337000" cy="225300"/>
          </a:xfrm>
          <a:prstGeom prst="rect">
            <a:avLst/>
          </a:prstGeom>
          <a:noFill/>
          <a:ln>
            <a:noFill/>
          </a:ln>
        </p:spPr>
        <p:txBody>
          <a:bodyPr anchorCtr="0" anchor="ctr" bIns="0" lIns="0" spcFirstLastPara="1" rIns="0" wrap="square" tIns="0">
            <a:noAutofit/>
          </a:bodyPr>
          <a:lstStyle>
            <a:lvl1pPr lvl="0" algn="ctr">
              <a:lnSpc>
                <a:spcPct val="85000"/>
              </a:lnSpc>
              <a:spcBef>
                <a:spcPts val="0"/>
              </a:spcBef>
              <a:spcAft>
                <a:spcPts val="0"/>
              </a:spcAft>
              <a:buClr>
                <a:schemeClr val="accent3"/>
              </a:buClr>
              <a:buSzPts val="1100"/>
              <a:buNone/>
              <a:defRPr sz="1100">
                <a:solidFill>
                  <a:schemeClr val="accent3"/>
                </a:solidFill>
              </a:defRPr>
            </a:lvl1pPr>
            <a:lvl2pPr lvl="1" algn="ctr">
              <a:lnSpc>
                <a:spcPct val="85000"/>
              </a:lnSpc>
              <a:spcBef>
                <a:spcPts val="0"/>
              </a:spcBef>
              <a:spcAft>
                <a:spcPts val="0"/>
              </a:spcAft>
              <a:buClr>
                <a:schemeClr val="accent3"/>
              </a:buClr>
              <a:buSzPts val="1100"/>
              <a:buNone/>
              <a:defRPr sz="1100">
                <a:solidFill>
                  <a:schemeClr val="accent3"/>
                </a:solidFill>
              </a:defRPr>
            </a:lvl2pPr>
            <a:lvl3pPr lvl="2" algn="ctr">
              <a:lnSpc>
                <a:spcPct val="85000"/>
              </a:lnSpc>
              <a:spcBef>
                <a:spcPts val="0"/>
              </a:spcBef>
              <a:spcAft>
                <a:spcPts val="0"/>
              </a:spcAft>
              <a:buClr>
                <a:schemeClr val="accent3"/>
              </a:buClr>
              <a:buSzPts val="1100"/>
              <a:buNone/>
              <a:defRPr sz="1100">
                <a:solidFill>
                  <a:schemeClr val="accent3"/>
                </a:solidFill>
              </a:defRPr>
            </a:lvl3pPr>
            <a:lvl4pPr lvl="3" algn="ctr">
              <a:lnSpc>
                <a:spcPct val="85000"/>
              </a:lnSpc>
              <a:spcBef>
                <a:spcPts val="0"/>
              </a:spcBef>
              <a:spcAft>
                <a:spcPts val="0"/>
              </a:spcAft>
              <a:buClr>
                <a:schemeClr val="accent3"/>
              </a:buClr>
              <a:buSzPts val="1100"/>
              <a:buNone/>
              <a:defRPr b="0" sz="1100">
                <a:solidFill>
                  <a:schemeClr val="accent3"/>
                </a:solidFill>
              </a:defRPr>
            </a:lvl4pPr>
            <a:lvl5pPr lvl="4" algn="ctr">
              <a:lnSpc>
                <a:spcPct val="85000"/>
              </a:lnSpc>
              <a:spcBef>
                <a:spcPts val="0"/>
              </a:spcBef>
              <a:spcAft>
                <a:spcPts val="0"/>
              </a:spcAft>
              <a:buClr>
                <a:schemeClr val="accent3"/>
              </a:buClr>
              <a:buSzPts val="1100"/>
              <a:buNone/>
              <a:defRPr b="0" sz="1100">
                <a:solidFill>
                  <a:schemeClr val="accent3"/>
                </a:solidFill>
              </a:defRPr>
            </a:lvl5pPr>
            <a:lvl6pPr lvl="5" algn="ctr">
              <a:lnSpc>
                <a:spcPct val="85000"/>
              </a:lnSpc>
              <a:spcBef>
                <a:spcPts val="0"/>
              </a:spcBef>
              <a:spcAft>
                <a:spcPts val="0"/>
              </a:spcAft>
              <a:buClr>
                <a:schemeClr val="accent3"/>
              </a:buClr>
              <a:buSzPts val="1100"/>
              <a:buNone/>
              <a:defRPr b="0" sz="1100">
                <a:solidFill>
                  <a:schemeClr val="accent3"/>
                </a:solidFill>
              </a:defRPr>
            </a:lvl6pPr>
            <a:lvl7pPr lvl="6" algn="ctr">
              <a:lnSpc>
                <a:spcPct val="85000"/>
              </a:lnSpc>
              <a:spcBef>
                <a:spcPts val="0"/>
              </a:spcBef>
              <a:spcAft>
                <a:spcPts val="0"/>
              </a:spcAft>
              <a:buClr>
                <a:schemeClr val="accent3"/>
              </a:buClr>
              <a:buSzPts val="1100"/>
              <a:buNone/>
              <a:defRPr b="0" sz="1100">
                <a:solidFill>
                  <a:schemeClr val="accent3"/>
                </a:solidFill>
              </a:defRPr>
            </a:lvl7pPr>
            <a:lvl8pPr lvl="7" algn="ctr">
              <a:lnSpc>
                <a:spcPct val="85000"/>
              </a:lnSpc>
              <a:spcBef>
                <a:spcPts val="0"/>
              </a:spcBef>
              <a:spcAft>
                <a:spcPts val="0"/>
              </a:spcAft>
              <a:buClr>
                <a:schemeClr val="accent3"/>
              </a:buClr>
              <a:buSzPts val="1100"/>
              <a:buNone/>
              <a:defRPr sz="1100">
                <a:solidFill>
                  <a:schemeClr val="accent3"/>
                </a:solidFill>
              </a:defRPr>
            </a:lvl8pPr>
            <a:lvl9pPr lvl="8" algn="ctr">
              <a:lnSpc>
                <a:spcPct val="85000"/>
              </a:lnSpc>
              <a:spcBef>
                <a:spcPts val="0"/>
              </a:spcBef>
              <a:spcAft>
                <a:spcPts val="0"/>
              </a:spcAft>
              <a:buClr>
                <a:schemeClr val="accent3"/>
              </a:buClr>
              <a:buSzPts val="1100"/>
              <a:buNone/>
              <a:defRPr sz="1100">
                <a:solidFill>
                  <a:schemeClr val="accent3"/>
                </a:solidFill>
              </a:defRPr>
            </a:lvl9pPr>
          </a:lstStyle>
          <a:p/>
        </p:txBody>
      </p:sp>
      <p:sp>
        <p:nvSpPr>
          <p:cNvPr id="1655" name="Google Shape;1655;g31245d681e9_0_3103"/>
          <p:cNvSpPr txBox="1"/>
          <p:nvPr/>
        </p:nvSpPr>
        <p:spPr>
          <a:xfrm>
            <a:off x="6043550" y="4713771"/>
            <a:ext cx="2676600" cy="292500"/>
          </a:xfrm>
          <a:prstGeom prst="rect">
            <a:avLst/>
          </a:prstGeom>
          <a:noFill/>
          <a:ln>
            <a:noFill/>
          </a:ln>
        </p:spPr>
        <p:txBody>
          <a:bodyPr anchorCtr="0" anchor="t" bIns="91425" lIns="91425" spcFirstLastPara="1" rIns="91425" wrap="square" tIns="91425">
            <a:spAutoFit/>
          </a:bodyPr>
          <a:lstStyle/>
          <a:p>
            <a:pPr indent="0" lvl="0" marL="0" marR="0" rtl="0" algn="r">
              <a:lnSpc>
                <a:spcPct val="115000"/>
              </a:lnSpc>
              <a:spcBef>
                <a:spcPts val="0"/>
              </a:spcBef>
              <a:spcAft>
                <a:spcPts val="0"/>
              </a:spcAft>
              <a:buClr>
                <a:srgbClr val="000000"/>
              </a:buClr>
              <a:buSzPts val="700"/>
              <a:buFont typeface="Arial"/>
              <a:buNone/>
            </a:pPr>
            <a:r>
              <a:rPr b="0" i="0" lang="en" sz="700" u="none" cap="none" strike="noStrike">
                <a:solidFill>
                  <a:schemeClr val="accent4"/>
                </a:solidFill>
                <a:latin typeface="Arial"/>
                <a:ea typeface="Arial"/>
                <a:cs typeface="Arial"/>
                <a:sym typeface="Arial"/>
              </a:rPr>
              <a:t>Copyright © 2022, Collibra. All rights reserved.</a:t>
            </a:r>
            <a:endParaRPr b="0" i="0" sz="1400" u="none" cap="none" strike="noStrike">
              <a:solidFill>
                <a:schemeClr val="accent4"/>
              </a:solidFill>
              <a:latin typeface="Arial"/>
              <a:ea typeface="Arial"/>
              <a:cs typeface="Arial"/>
              <a:sym typeface="Arial"/>
            </a:endParaRPr>
          </a:p>
        </p:txBody>
      </p:sp>
      <p:sp>
        <p:nvSpPr>
          <p:cNvPr id="1656" name="Google Shape;1656;g31245d681e9_0_3103"/>
          <p:cNvSpPr txBox="1"/>
          <p:nvPr>
            <p:ph idx="12" type="sldNum"/>
          </p:nvPr>
        </p:nvSpPr>
        <p:spPr>
          <a:xfrm>
            <a:off x="8320058" y="4663221"/>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accen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accen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accen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accen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accen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accen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accen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accen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accen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1657" name="Google Shape;1657;g31245d681e9_0_3103"/>
          <p:cNvPicPr preferRelativeResize="0"/>
          <p:nvPr/>
        </p:nvPicPr>
        <p:blipFill rotWithShape="1">
          <a:blip r:embed="rId3">
            <a:alphaModFix/>
          </a:blip>
          <a:srcRect b="0" l="0" r="0" t="0"/>
          <a:stretch/>
        </p:blipFill>
        <p:spPr>
          <a:xfrm>
            <a:off x="276650" y="4783275"/>
            <a:ext cx="962809" cy="226543"/>
          </a:xfrm>
          <a:prstGeom prst="rect">
            <a:avLst/>
          </a:prstGeom>
          <a:noFill/>
          <a:ln>
            <a:noFill/>
          </a:ln>
        </p:spPr>
      </p:pic>
      <p:sp>
        <p:nvSpPr>
          <p:cNvPr id="1658" name="Google Shape;1658;g31245d681e9_0_3103"/>
          <p:cNvSpPr txBox="1"/>
          <p:nvPr/>
        </p:nvSpPr>
        <p:spPr>
          <a:xfrm>
            <a:off x="6043550" y="4713771"/>
            <a:ext cx="2676600" cy="2925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rgbClr val="000000"/>
              </a:buClr>
              <a:buSzPts val="700"/>
              <a:buFont typeface="Arial"/>
              <a:buNone/>
            </a:pPr>
            <a:r>
              <a:rPr b="0" i="0" lang="en" sz="700" u="none" cap="none" strike="noStrike">
                <a:solidFill>
                  <a:schemeClr val="accent5"/>
                </a:solidFill>
                <a:latin typeface="Arial"/>
                <a:ea typeface="Arial"/>
                <a:cs typeface="Arial"/>
                <a:sym typeface="Arial"/>
              </a:rPr>
              <a:t>Copyright © 2023, Collibra. All rights reserved.</a:t>
            </a:r>
            <a:endParaRPr b="0" i="0" sz="1400" u="none" cap="none" strike="noStrike">
              <a:solidFill>
                <a:schemeClr val="accent5"/>
              </a:solidFill>
              <a:latin typeface="Arial"/>
              <a:ea typeface="Arial"/>
              <a:cs typeface="Arial"/>
              <a:sym typeface="Arial"/>
            </a:endParaRPr>
          </a:p>
        </p:txBody>
      </p:sp>
      <p:sp>
        <p:nvSpPr>
          <p:cNvPr id="1659" name="Google Shape;1659;g31245d681e9_0_3103"/>
          <p:cNvSpPr txBox="1"/>
          <p:nvPr>
            <p:ph idx="4" type="sldNum"/>
          </p:nvPr>
        </p:nvSpPr>
        <p:spPr>
          <a:xfrm>
            <a:off x="8320058" y="4663221"/>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Navy Quote Layout">
  <p:cSld name="CUSTOM_5_2">
    <p:bg>
      <p:bgPr>
        <a:solidFill>
          <a:schemeClr val="accent1"/>
        </a:solidFill>
      </p:bgPr>
    </p:bg>
    <p:spTree>
      <p:nvGrpSpPr>
        <p:cNvPr id="1660" name="Shape 1660"/>
        <p:cNvGrpSpPr/>
        <p:nvPr/>
      </p:nvGrpSpPr>
      <p:grpSpPr>
        <a:xfrm>
          <a:off x="0" y="0"/>
          <a:ext cx="0" cy="0"/>
          <a:chOff x="0" y="0"/>
          <a:chExt cx="0" cy="0"/>
        </a:xfrm>
      </p:grpSpPr>
      <p:pic>
        <p:nvPicPr>
          <p:cNvPr id="1661" name="Google Shape;1661;g31245d681e9_0_3116"/>
          <p:cNvPicPr preferRelativeResize="0"/>
          <p:nvPr/>
        </p:nvPicPr>
        <p:blipFill rotWithShape="1">
          <a:blip r:embed="rId2">
            <a:alphaModFix/>
          </a:blip>
          <a:srcRect b="0" l="0" r="0" t="0"/>
          <a:stretch/>
        </p:blipFill>
        <p:spPr>
          <a:xfrm rot="10800000">
            <a:off x="766" y="2019806"/>
            <a:ext cx="3066110" cy="3123320"/>
          </a:xfrm>
          <a:prstGeom prst="rect">
            <a:avLst/>
          </a:prstGeom>
          <a:noFill/>
          <a:ln>
            <a:noFill/>
          </a:ln>
        </p:spPr>
      </p:pic>
      <p:pic>
        <p:nvPicPr>
          <p:cNvPr id="1662" name="Google Shape;1662;g31245d681e9_0_3116"/>
          <p:cNvPicPr preferRelativeResize="0"/>
          <p:nvPr/>
        </p:nvPicPr>
        <p:blipFill rotWithShape="1">
          <a:blip r:embed="rId2">
            <a:alphaModFix/>
          </a:blip>
          <a:srcRect b="0" l="0" r="-2051" t="0"/>
          <a:stretch/>
        </p:blipFill>
        <p:spPr>
          <a:xfrm rot="10800000">
            <a:off x="2998792" y="2027080"/>
            <a:ext cx="3128905" cy="3123320"/>
          </a:xfrm>
          <a:prstGeom prst="rect">
            <a:avLst/>
          </a:prstGeom>
          <a:noFill/>
          <a:ln>
            <a:noFill/>
          </a:ln>
        </p:spPr>
      </p:pic>
      <p:pic>
        <p:nvPicPr>
          <p:cNvPr id="1663" name="Google Shape;1663;g31245d681e9_0_3116"/>
          <p:cNvPicPr preferRelativeResize="0"/>
          <p:nvPr/>
        </p:nvPicPr>
        <p:blipFill rotWithShape="1">
          <a:blip r:embed="rId2">
            <a:alphaModFix/>
          </a:blip>
          <a:srcRect b="0" l="0" r="-2051" t="0"/>
          <a:stretch/>
        </p:blipFill>
        <p:spPr>
          <a:xfrm rot="10800000">
            <a:off x="6015095" y="2027080"/>
            <a:ext cx="3128905" cy="3123320"/>
          </a:xfrm>
          <a:prstGeom prst="rect">
            <a:avLst/>
          </a:prstGeom>
          <a:noFill/>
          <a:ln>
            <a:noFill/>
          </a:ln>
        </p:spPr>
      </p:pic>
      <p:sp>
        <p:nvSpPr>
          <p:cNvPr id="1664" name="Google Shape;1664;g31245d681e9_0_3116"/>
          <p:cNvSpPr txBox="1"/>
          <p:nvPr>
            <p:ph type="title"/>
          </p:nvPr>
        </p:nvSpPr>
        <p:spPr>
          <a:xfrm flipH="1">
            <a:off x="1922250" y="2110563"/>
            <a:ext cx="5299500" cy="1265400"/>
          </a:xfrm>
          <a:prstGeom prst="rect">
            <a:avLst/>
          </a:prstGeom>
          <a:noFill/>
          <a:ln>
            <a:noFill/>
          </a:ln>
        </p:spPr>
        <p:txBody>
          <a:bodyPr anchorCtr="0" anchor="t" bIns="0" lIns="0" spcFirstLastPara="1" rIns="0" wrap="square" tIns="0">
            <a:noAutofit/>
          </a:bodyPr>
          <a:lstStyle>
            <a:lvl1pPr lvl="0" algn="ctr">
              <a:lnSpc>
                <a:spcPct val="85000"/>
              </a:lnSpc>
              <a:spcBef>
                <a:spcPts val="0"/>
              </a:spcBef>
              <a:spcAft>
                <a:spcPts val="0"/>
              </a:spcAft>
              <a:buClr>
                <a:schemeClr val="accent5"/>
              </a:buClr>
              <a:buSzPts val="3800"/>
              <a:buNone/>
              <a:defRPr sz="3800">
                <a:solidFill>
                  <a:schemeClr val="accent5"/>
                </a:solidFill>
              </a:defRPr>
            </a:lvl1pPr>
            <a:lvl2pPr lvl="1" algn="ctr">
              <a:lnSpc>
                <a:spcPct val="85000"/>
              </a:lnSpc>
              <a:spcBef>
                <a:spcPts val="0"/>
              </a:spcBef>
              <a:spcAft>
                <a:spcPts val="0"/>
              </a:spcAft>
              <a:buClr>
                <a:schemeClr val="accent5"/>
              </a:buClr>
              <a:buSzPts val="4800"/>
              <a:buNone/>
              <a:defRPr>
                <a:solidFill>
                  <a:schemeClr val="accent5"/>
                </a:solidFill>
              </a:defRPr>
            </a:lvl2pPr>
            <a:lvl3pPr lvl="2" algn="ctr">
              <a:lnSpc>
                <a:spcPct val="85000"/>
              </a:lnSpc>
              <a:spcBef>
                <a:spcPts val="0"/>
              </a:spcBef>
              <a:spcAft>
                <a:spcPts val="0"/>
              </a:spcAft>
              <a:buClr>
                <a:schemeClr val="accent5"/>
              </a:buClr>
              <a:buSzPts val="4800"/>
              <a:buNone/>
              <a:defRPr>
                <a:solidFill>
                  <a:schemeClr val="accent5"/>
                </a:solidFill>
              </a:defRPr>
            </a:lvl3pPr>
            <a:lvl4pPr lvl="3" algn="ctr">
              <a:lnSpc>
                <a:spcPct val="85000"/>
              </a:lnSpc>
              <a:spcBef>
                <a:spcPts val="0"/>
              </a:spcBef>
              <a:spcAft>
                <a:spcPts val="0"/>
              </a:spcAft>
              <a:buClr>
                <a:schemeClr val="accent5"/>
              </a:buClr>
              <a:buSzPts val="4800"/>
              <a:buNone/>
              <a:defRPr>
                <a:solidFill>
                  <a:schemeClr val="accent5"/>
                </a:solidFill>
              </a:defRPr>
            </a:lvl4pPr>
            <a:lvl5pPr lvl="4" algn="ctr">
              <a:lnSpc>
                <a:spcPct val="85000"/>
              </a:lnSpc>
              <a:spcBef>
                <a:spcPts val="0"/>
              </a:spcBef>
              <a:spcAft>
                <a:spcPts val="0"/>
              </a:spcAft>
              <a:buClr>
                <a:schemeClr val="accent5"/>
              </a:buClr>
              <a:buSzPts val="4800"/>
              <a:buNone/>
              <a:defRPr>
                <a:solidFill>
                  <a:schemeClr val="accent5"/>
                </a:solidFill>
              </a:defRPr>
            </a:lvl5pPr>
            <a:lvl6pPr lvl="5" algn="ctr">
              <a:lnSpc>
                <a:spcPct val="85000"/>
              </a:lnSpc>
              <a:spcBef>
                <a:spcPts val="0"/>
              </a:spcBef>
              <a:spcAft>
                <a:spcPts val="0"/>
              </a:spcAft>
              <a:buClr>
                <a:schemeClr val="accent5"/>
              </a:buClr>
              <a:buSzPts val="4800"/>
              <a:buNone/>
              <a:defRPr>
                <a:solidFill>
                  <a:schemeClr val="accent5"/>
                </a:solidFill>
              </a:defRPr>
            </a:lvl6pPr>
            <a:lvl7pPr lvl="6" algn="ctr">
              <a:lnSpc>
                <a:spcPct val="85000"/>
              </a:lnSpc>
              <a:spcBef>
                <a:spcPts val="0"/>
              </a:spcBef>
              <a:spcAft>
                <a:spcPts val="0"/>
              </a:spcAft>
              <a:buClr>
                <a:schemeClr val="accent5"/>
              </a:buClr>
              <a:buSzPts val="4800"/>
              <a:buNone/>
              <a:defRPr>
                <a:solidFill>
                  <a:schemeClr val="accent5"/>
                </a:solidFill>
              </a:defRPr>
            </a:lvl7pPr>
            <a:lvl8pPr lvl="7" algn="ctr">
              <a:lnSpc>
                <a:spcPct val="85000"/>
              </a:lnSpc>
              <a:spcBef>
                <a:spcPts val="0"/>
              </a:spcBef>
              <a:spcAft>
                <a:spcPts val="0"/>
              </a:spcAft>
              <a:buClr>
                <a:schemeClr val="accent5"/>
              </a:buClr>
              <a:buSzPts val="4800"/>
              <a:buNone/>
              <a:defRPr>
                <a:solidFill>
                  <a:schemeClr val="accent5"/>
                </a:solidFill>
              </a:defRPr>
            </a:lvl8pPr>
            <a:lvl9pPr lvl="8" algn="ctr">
              <a:lnSpc>
                <a:spcPct val="85000"/>
              </a:lnSpc>
              <a:spcBef>
                <a:spcPts val="0"/>
              </a:spcBef>
              <a:spcAft>
                <a:spcPts val="0"/>
              </a:spcAft>
              <a:buClr>
                <a:schemeClr val="accent5"/>
              </a:buClr>
              <a:buSzPts val="4800"/>
              <a:buNone/>
              <a:defRPr>
                <a:solidFill>
                  <a:schemeClr val="accent5"/>
                </a:solidFill>
              </a:defRPr>
            </a:lvl9pPr>
          </a:lstStyle>
          <a:p/>
        </p:txBody>
      </p:sp>
      <p:sp>
        <p:nvSpPr>
          <p:cNvPr id="1665" name="Google Shape;1665;g31245d681e9_0_3116"/>
          <p:cNvSpPr/>
          <p:nvPr>
            <p:ph idx="2" type="pic"/>
          </p:nvPr>
        </p:nvSpPr>
        <p:spPr>
          <a:xfrm>
            <a:off x="3820950" y="774613"/>
            <a:ext cx="1502100" cy="615900"/>
          </a:xfrm>
          <a:prstGeom prst="rect">
            <a:avLst/>
          </a:prstGeom>
          <a:noFill/>
          <a:ln>
            <a:noFill/>
          </a:ln>
        </p:spPr>
      </p:sp>
      <p:sp>
        <p:nvSpPr>
          <p:cNvPr id="1666" name="Google Shape;1666;g31245d681e9_0_3116"/>
          <p:cNvSpPr txBox="1"/>
          <p:nvPr>
            <p:ph idx="1" type="subTitle"/>
          </p:nvPr>
        </p:nvSpPr>
        <p:spPr>
          <a:xfrm>
            <a:off x="3403500" y="3689688"/>
            <a:ext cx="2337000" cy="225300"/>
          </a:xfrm>
          <a:prstGeom prst="rect">
            <a:avLst/>
          </a:prstGeom>
          <a:noFill/>
          <a:ln>
            <a:noFill/>
          </a:ln>
        </p:spPr>
        <p:txBody>
          <a:bodyPr anchorCtr="0" anchor="ctr" bIns="0" lIns="0" spcFirstLastPara="1" rIns="0" wrap="square" tIns="0">
            <a:noAutofit/>
          </a:bodyPr>
          <a:lstStyle>
            <a:lvl1pPr lvl="0" algn="ctr">
              <a:lnSpc>
                <a:spcPct val="85000"/>
              </a:lnSpc>
              <a:spcBef>
                <a:spcPts val="0"/>
              </a:spcBef>
              <a:spcAft>
                <a:spcPts val="0"/>
              </a:spcAft>
              <a:buClr>
                <a:schemeClr val="accent5"/>
              </a:buClr>
              <a:buSzPts val="1200"/>
              <a:buNone/>
              <a:defRPr sz="1200">
                <a:solidFill>
                  <a:schemeClr val="accent5"/>
                </a:solidFill>
              </a:defRPr>
            </a:lvl1pPr>
            <a:lvl2pPr lvl="1" algn="ctr">
              <a:lnSpc>
                <a:spcPct val="85000"/>
              </a:lnSpc>
              <a:spcBef>
                <a:spcPts val="0"/>
              </a:spcBef>
              <a:spcAft>
                <a:spcPts val="0"/>
              </a:spcAft>
              <a:buClr>
                <a:schemeClr val="accent5"/>
              </a:buClr>
              <a:buSzPts val="1200"/>
              <a:buNone/>
              <a:defRPr sz="1200">
                <a:solidFill>
                  <a:schemeClr val="accent5"/>
                </a:solidFill>
              </a:defRPr>
            </a:lvl2pPr>
            <a:lvl3pPr lvl="2" algn="ctr">
              <a:lnSpc>
                <a:spcPct val="85000"/>
              </a:lnSpc>
              <a:spcBef>
                <a:spcPts val="0"/>
              </a:spcBef>
              <a:spcAft>
                <a:spcPts val="0"/>
              </a:spcAft>
              <a:buClr>
                <a:schemeClr val="accent5"/>
              </a:buClr>
              <a:buSzPts val="1200"/>
              <a:buNone/>
              <a:defRPr>
                <a:solidFill>
                  <a:schemeClr val="accent5"/>
                </a:solidFill>
              </a:defRPr>
            </a:lvl3pPr>
            <a:lvl4pPr lvl="3" algn="ctr">
              <a:lnSpc>
                <a:spcPct val="85000"/>
              </a:lnSpc>
              <a:spcBef>
                <a:spcPts val="0"/>
              </a:spcBef>
              <a:spcAft>
                <a:spcPts val="0"/>
              </a:spcAft>
              <a:buClr>
                <a:schemeClr val="accent5"/>
              </a:buClr>
              <a:buSzPts val="1200"/>
              <a:buNone/>
              <a:defRPr b="0" sz="1200">
                <a:solidFill>
                  <a:schemeClr val="accent5"/>
                </a:solidFill>
              </a:defRPr>
            </a:lvl4pPr>
            <a:lvl5pPr lvl="4" algn="ctr">
              <a:lnSpc>
                <a:spcPct val="85000"/>
              </a:lnSpc>
              <a:spcBef>
                <a:spcPts val="0"/>
              </a:spcBef>
              <a:spcAft>
                <a:spcPts val="0"/>
              </a:spcAft>
              <a:buClr>
                <a:schemeClr val="accent5"/>
              </a:buClr>
              <a:buSzPts val="1200"/>
              <a:buNone/>
              <a:defRPr b="0" sz="1200">
                <a:solidFill>
                  <a:schemeClr val="accent5"/>
                </a:solidFill>
              </a:defRPr>
            </a:lvl5pPr>
            <a:lvl6pPr lvl="5" algn="ctr">
              <a:lnSpc>
                <a:spcPct val="85000"/>
              </a:lnSpc>
              <a:spcBef>
                <a:spcPts val="0"/>
              </a:spcBef>
              <a:spcAft>
                <a:spcPts val="0"/>
              </a:spcAft>
              <a:buClr>
                <a:schemeClr val="accent5"/>
              </a:buClr>
              <a:buSzPts val="1200"/>
              <a:buNone/>
              <a:defRPr b="0" sz="1200">
                <a:solidFill>
                  <a:schemeClr val="accent5"/>
                </a:solidFill>
              </a:defRPr>
            </a:lvl6pPr>
            <a:lvl7pPr lvl="6" algn="ctr">
              <a:lnSpc>
                <a:spcPct val="85000"/>
              </a:lnSpc>
              <a:spcBef>
                <a:spcPts val="0"/>
              </a:spcBef>
              <a:spcAft>
                <a:spcPts val="0"/>
              </a:spcAft>
              <a:buClr>
                <a:schemeClr val="accent5"/>
              </a:buClr>
              <a:buSzPts val="1200"/>
              <a:buNone/>
              <a:defRPr b="0">
                <a:solidFill>
                  <a:schemeClr val="accent5"/>
                </a:solidFill>
              </a:defRPr>
            </a:lvl7pPr>
            <a:lvl8pPr lvl="7" algn="ctr">
              <a:lnSpc>
                <a:spcPct val="85000"/>
              </a:lnSpc>
              <a:spcBef>
                <a:spcPts val="0"/>
              </a:spcBef>
              <a:spcAft>
                <a:spcPts val="0"/>
              </a:spcAft>
              <a:buClr>
                <a:schemeClr val="accent5"/>
              </a:buClr>
              <a:buSzPts val="1200"/>
              <a:buNone/>
              <a:defRPr sz="1200">
                <a:solidFill>
                  <a:schemeClr val="accent5"/>
                </a:solidFill>
              </a:defRPr>
            </a:lvl8pPr>
            <a:lvl9pPr lvl="8" algn="ctr">
              <a:lnSpc>
                <a:spcPct val="85000"/>
              </a:lnSpc>
              <a:spcBef>
                <a:spcPts val="0"/>
              </a:spcBef>
              <a:spcAft>
                <a:spcPts val="0"/>
              </a:spcAft>
              <a:buClr>
                <a:schemeClr val="accent5"/>
              </a:buClr>
              <a:buSzPts val="1200"/>
              <a:buNone/>
              <a:defRPr sz="1200">
                <a:solidFill>
                  <a:schemeClr val="accent5"/>
                </a:solidFill>
              </a:defRPr>
            </a:lvl9pPr>
          </a:lstStyle>
          <a:p/>
        </p:txBody>
      </p:sp>
      <p:sp>
        <p:nvSpPr>
          <p:cNvPr id="1667" name="Google Shape;1667;g31245d681e9_0_3116"/>
          <p:cNvSpPr txBox="1"/>
          <p:nvPr>
            <p:ph idx="3" type="subTitle"/>
          </p:nvPr>
        </p:nvSpPr>
        <p:spPr>
          <a:xfrm>
            <a:off x="3403500" y="3914988"/>
            <a:ext cx="2337000" cy="225300"/>
          </a:xfrm>
          <a:prstGeom prst="rect">
            <a:avLst/>
          </a:prstGeom>
          <a:noFill/>
          <a:ln>
            <a:noFill/>
          </a:ln>
        </p:spPr>
        <p:txBody>
          <a:bodyPr anchorCtr="0" anchor="ctr" bIns="0" lIns="0" spcFirstLastPara="1" rIns="0" wrap="square" tIns="0">
            <a:noAutofit/>
          </a:bodyPr>
          <a:lstStyle>
            <a:lvl1pPr lvl="0" algn="ctr">
              <a:lnSpc>
                <a:spcPct val="85000"/>
              </a:lnSpc>
              <a:spcBef>
                <a:spcPts val="0"/>
              </a:spcBef>
              <a:spcAft>
                <a:spcPts val="0"/>
              </a:spcAft>
              <a:buClr>
                <a:schemeClr val="accent3"/>
              </a:buClr>
              <a:buSzPts val="1100"/>
              <a:buNone/>
              <a:defRPr sz="1100">
                <a:solidFill>
                  <a:schemeClr val="accent3"/>
                </a:solidFill>
              </a:defRPr>
            </a:lvl1pPr>
            <a:lvl2pPr lvl="1" algn="ctr">
              <a:lnSpc>
                <a:spcPct val="85000"/>
              </a:lnSpc>
              <a:spcBef>
                <a:spcPts val="0"/>
              </a:spcBef>
              <a:spcAft>
                <a:spcPts val="0"/>
              </a:spcAft>
              <a:buClr>
                <a:schemeClr val="accent3"/>
              </a:buClr>
              <a:buSzPts val="1100"/>
              <a:buNone/>
              <a:defRPr sz="1100">
                <a:solidFill>
                  <a:schemeClr val="accent3"/>
                </a:solidFill>
              </a:defRPr>
            </a:lvl2pPr>
            <a:lvl3pPr lvl="2" algn="ctr">
              <a:lnSpc>
                <a:spcPct val="85000"/>
              </a:lnSpc>
              <a:spcBef>
                <a:spcPts val="0"/>
              </a:spcBef>
              <a:spcAft>
                <a:spcPts val="0"/>
              </a:spcAft>
              <a:buClr>
                <a:schemeClr val="accent3"/>
              </a:buClr>
              <a:buSzPts val="1100"/>
              <a:buNone/>
              <a:defRPr sz="1100">
                <a:solidFill>
                  <a:schemeClr val="accent3"/>
                </a:solidFill>
              </a:defRPr>
            </a:lvl3pPr>
            <a:lvl4pPr lvl="3" algn="ctr">
              <a:lnSpc>
                <a:spcPct val="85000"/>
              </a:lnSpc>
              <a:spcBef>
                <a:spcPts val="0"/>
              </a:spcBef>
              <a:spcAft>
                <a:spcPts val="0"/>
              </a:spcAft>
              <a:buClr>
                <a:schemeClr val="accent3"/>
              </a:buClr>
              <a:buSzPts val="1100"/>
              <a:buNone/>
              <a:defRPr b="0" sz="1100">
                <a:solidFill>
                  <a:schemeClr val="accent3"/>
                </a:solidFill>
              </a:defRPr>
            </a:lvl4pPr>
            <a:lvl5pPr lvl="4" algn="ctr">
              <a:lnSpc>
                <a:spcPct val="85000"/>
              </a:lnSpc>
              <a:spcBef>
                <a:spcPts val="0"/>
              </a:spcBef>
              <a:spcAft>
                <a:spcPts val="0"/>
              </a:spcAft>
              <a:buClr>
                <a:schemeClr val="accent3"/>
              </a:buClr>
              <a:buSzPts val="1100"/>
              <a:buNone/>
              <a:defRPr b="0" sz="1100">
                <a:solidFill>
                  <a:schemeClr val="accent3"/>
                </a:solidFill>
              </a:defRPr>
            </a:lvl5pPr>
            <a:lvl6pPr lvl="5" algn="ctr">
              <a:lnSpc>
                <a:spcPct val="85000"/>
              </a:lnSpc>
              <a:spcBef>
                <a:spcPts val="0"/>
              </a:spcBef>
              <a:spcAft>
                <a:spcPts val="0"/>
              </a:spcAft>
              <a:buClr>
                <a:schemeClr val="accent3"/>
              </a:buClr>
              <a:buSzPts val="1100"/>
              <a:buNone/>
              <a:defRPr b="0" sz="1100">
                <a:solidFill>
                  <a:schemeClr val="accent3"/>
                </a:solidFill>
              </a:defRPr>
            </a:lvl6pPr>
            <a:lvl7pPr lvl="6" algn="ctr">
              <a:lnSpc>
                <a:spcPct val="85000"/>
              </a:lnSpc>
              <a:spcBef>
                <a:spcPts val="0"/>
              </a:spcBef>
              <a:spcAft>
                <a:spcPts val="0"/>
              </a:spcAft>
              <a:buClr>
                <a:schemeClr val="accent3"/>
              </a:buClr>
              <a:buSzPts val="1100"/>
              <a:buNone/>
              <a:defRPr b="0" sz="1100">
                <a:solidFill>
                  <a:schemeClr val="accent3"/>
                </a:solidFill>
              </a:defRPr>
            </a:lvl7pPr>
            <a:lvl8pPr lvl="7" algn="ctr">
              <a:lnSpc>
                <a:spcPct val="85000"/>
              </a:lnSpc>
              <a:spcBef>
                <a:spcPts val="0"/>
              </a:spcBef>
              <a:spcAft>
                <a:spcPts val="0"/>
              </a:spcAft>
              <a:buClr>
                <a:schemeClr val="accent3"/>
              </a:buClr>
              <a:buSzPts val="1100"/>
              <a:buNone/>
              <a:defRPr sz="1100">
                <a:solidFill>
                  <a:schemeClr val="accent3"/>
                </a:solidFill>
              </a:defRPr>
            </a:lvl8pPr>
            <a:lvl9pPr lvl="8" algn="ctr">
              <a:lnSpc>
                <a:spcPct val="85000"/>
              </a:lnSpc>
              <a:spcBef>
                <a:spcPts val="0"/>
              </a:spcBef>
              <a:spcAft>
                <a:spcPts val="0"/>
              </a:spcAft>
              <a:buClr>
                <a:schemeClr val="accent3"/>
              </a:buClr>
              <a:buSzPts val="1100"/>
              <a:buNone/>
              <a:defRPr sz="1100">
                <a:solidFill>
                  <a:schemeClr val="accent3"/>
                </a:solidFill>
              </a:defRPr>
            </a:lvl9pPr>
          </a:lstStyle>
          <a:p/>
        </p:txBody>
      </p:sp>
      <p:pic>
        <p:nvPicPr>
          <p:cNvPr id="1668" name="Google Shape;1668;g31245d681e9_0_3116"/>
          <p:cNvPicPr preferRelativeResize="0"/>
          <p:nvPr/>
        </p:nvPicPr>
        <p:blipFill rotWithShape="1">
          <a:blip r:embed="rId3">
            <a:alphaModFix/>
          </a:blip>
          <a:srcRect b="0" l="0" r="0" t="0"/>
          <a:stretch/>
        </p:blipFill>
        <p:spPr>
          <a:xfrm>
            <a:off x="276650" y="4783275"/>
            <a:ext cx="962809" cy="226543"/>
          </a:xfrm>
          <a:prstGeom prst="rect">
            <a:avLst/>
          </a:prstGeom>
          <a:noFill/>
          <a:ln>
            <a:noFill/>
          </a:ln>
        </p:spPr>
      </p:pic>
      <p:sp>
        <p:nvSpPr>
          <p:cNvPr id="1669" name="Google Shape;1669;g31245d681e9_0_3116"/>
          <p:cNvSpPr txBox="1"/>
          <p:nvPr/>
        </p:nvSpPr>
        <p:spPr>
          <a:xfrm>
            <a:off x="6043550" y="4713771"/>
            <a:ext cx="2676600" cy="2925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rgbClr val="000000"/>
              </a:buClr>
              <a:buSzPts val="700"/>
              <a:buFont typeface="Arial"/>
              <a:buNone/>
            </a:pPr>
            <a:r>
              <a:rPr b="0" i="0" lang="en" sz="700" u="none" cap="none" strike="noStrike">
                <a:solidFill>
                  <a:schemeClr val="accent5"/>
                </a:solidFill>
                <a:latin typeface="Arial"/>
                <a:ea typeface="Arial"/>
                <a:cs typeface="Arial"/>
                <a:sym typeface="Arial"/>
              </a:rPr>
              <a:t>Copyright © 2023, Collibra. All rights reserved.</a:t>
            </a:r>
            <a:endParaRPr b="0" i="0" sz="1400" u="none" cap="none" strike="noStrike">
              <a:solidFill>
                <a:schemeClr val="accent5"/>
              </a:solidFill>
              <a:latin typeface="Arial"/>
              <a:ea typeface="Arial"/>
              <a:cs typeface="Arial"/>
              <a:sym typeface="Arial"/>
            </a:endParaRPr>
          </a:p>
        </p:txBody>
      </p:sp>
      <p:sp>
        <p:nvSpPr>
          <p:cNvPr id="1670" name="Google Shape;1670;g31245d681e9_0_3116"/>
          <p:cNvSpPr txBox="1"/>
          <p:nvPr>
            <p:ph idx="12" type="sldNum"/>
          </p:nvPr>
        </p:nvSpPr>
        <p:spPr>
          <a:xfrm>
            <a:off x="8320058" y="4663221"/>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Agenda Layout ">
  <p:cSld name="CUSTOM_3_2">
    <p:bg>
      <p:bgPr>
        <a:solidFill>
          <a:schemeClr val="accent5"/>
        </a:solidFill>
      </p:bgPr>
    </p:bg>
    <p:spTree>
      <p:nvGrpSpPr>
        <p:cNvPr id="1671" name="Shape 1671"/>
        <p:cNvGrpSpPr/>
        <p:nvPr/>
      </p:nvGrpSpPr>
      <p:grpSpPr>
        <a:xfrm>
          <a:off x="0" y="0"/>
          <a:ext cx="0" cy="0"/>
          <a:chOff x="0" y="0"/>
          <a:chExt cx="0" cy="0"/>
        </a:xfrm>
      </p:grpSpPr>
      <p:sp>
        <p:nvSpPr>
          <p:cNvPr id="1672" name="Google Shape;1672;g31245d681e9_0_3127"/>
          <p:cNvSpPr txBox="1"/>
          <p:nvPr>
            <p:ph idx="12" type="sldNum"/>
          </p:nvPr>
        </p:nvSpPr>
        <p:spPr>
          <a:xfrm>
            <a:off x="8320058" y="4663221"/>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1673" name="Google Shape;1673;g31245d681e9_0_3127"/>
          <p:cNvSpPr txBox="1"/>
          <p:nvPr>
            <p:ph type="title"/>
          </p:nvPr>
        </p:nvSpPr>
        <p:spPr>
          <a:xfrm>
            <a:off x="788325" y="624200"/>
            <a:ext cx="7531800" cy="393600"/>
          </a:xfrm>
          <a:prstGeom prst="rect">
            <a:avLst/>
          </a:prstGeom>
          <a:noFill/>
          <a:ln>
            <a:noFill/>
          </a:ln>
        </p:spPr>
        <p:txBody>
          <a:bodyPr anchorCtr="0" anchor="b" bIns="0" lIns="0" spcFirstLastPara="1" rIns="0" wrap="square" tIns="0">
            <a:noAutofit/>
          </a:bodyPr>
          <a:lstStyle>
            <a:lvl1pPr lvl="0" algn="l">
              <a:lnSpc>
                <a:spcPct val="85000"/>
              </a:lnSpc>
              <a:spcBef>
                <a:spcPts val="0"/>
              </a:spcBef>
              <a:spcAft>
                <a:spcPts val="0"/>
              </a:spcAft>
              <a:buSzPts val="2800"/>
              <a:buNone/>
              <a:defRPr sz="2800"/>
            </a:lvl1pPr>
            <a:lvl2pPr lvl="1" algn="l">
              <a:lnSpc>
                <a:spcPct val="85000"/>
              </a:lnSpc>
              <a:spcBef>
                <a:spcPts val="0"/>
              </a:spcBef>
              <a:spcAft>
                <a:spcPts val="0"/>
              </a:spcAft>
              <a:buSzPts val="2800"/>
              <a:buNone/>
              <a:defRPr sz="2800"/>
            </a:lvl2pPr>
            <a:lvl3pPr lvl="2" algn="l">
              <a:lnSpc>
                <a:spcPct val="85000"/>
              </a:lnSpc>
              <a:spcBef>
                <a:spcPts val="0"/>
              </a:spcBef>
              <a:spcAft>
                <a:spcPts val="0"/>
              </a:spcAft>
              <a:buSzPts val="2800"/>
              <a:buNone/>
              <a:defRPr sz="2800"/>
            </a:lvl3pPr>
            <a:lvl4pPr lvl="3" algn="l">
              <a:lnSpc>
                <a:spcPct val="85000"/>
              </a:lnSpc>
              <a:spcBef>
                <a:spcPts val="0"/>
              </a:spcBef>
              <a:spcAft>
                <a:spcPts val="0"/>
              </a:spcAft>
              <a:buSzPts val="2800"/>
              <a:buNone/>
              <a:defRPr sz="2800"/>
            </a:lvl4pPr>
            <a:lvl5pPr lvl="4" algn="l">
              <a:lnSpc>
                <a:spcPct val="85000"/>
              </a:lnSpc>
              <a:spcBef>
                <a:spcPts val="0"/>
              </a:spcBef>
              <a:spcAft>
                <a:spcPts val="0"/>
              </a:spcAft>
              <a:buSzPts val="2800"/>
              <a:buNone/>
              <a:defRPr sz="2800"/>
            </a:lvl5pPr>
            <a:lvl6pPr lvl="5" algn="l">
              <a:lnSpc>
                <a:spcPct val="85000"/>
              </a:lnSpc>
              <a:spcBef>
                <a:spcPts val="0"/>
              </a:spcBef>
              <a:spcAft>
                <a:spcPts val="0"/>
              </a:spcAft>
              <a:buSzPts val="2800"/>
              <a:buNone/>
              <a:defRPr sz="2800"/>
            </a:lvl6pPr>
            <a:lvl7pPr lvl="6" algn="l">
              <a:lnSpc>
                <a:spcPct val="85000"/>
              </a:lnSpc>
              <a:spcBef>
                <a:spcPts val="0"/>
              </a:spcBef>
              <a:spcAft>
                <a:spcPts val="0"/>
              </a:spcAft>
              <a:buSzPts val="2800"/>
              <a:buNone/>
              <a:defRPr sz="2800"/>
            </a:lvl7pPr>
            <a:lvl8pPr lvl="7" algn="l">
              <a:lnSpc>
                <a:spcPct val="85000"/>
              </a:lnSpc>
              <a:spcBef>
                <a:spcPts val="0"/>
              </a:spcBef>
              <a:spcAft>
                <a:spcPts val="0"/>
              </a:spcAft>
              <a:buSzPts val="2800"/>
              <a:buNone/>
              <a:defRPr sz="2800"/>
            </a:lvl8pPr>
            <a:lvl9pPr lvl="8" algn="l">
              <a:lnSpc>
                <a:spcPct val="85000"/>
              </a:lnSpc>
              <a:spcBef>
                <a:spcPts val="0"/>
              </a:spcBef>
              <a:spcAft>
                <a:spcPts val="0"/>
              </a:spcAft>
              <a:buSzPts val="2800"/>
              <a:buNone/>
              <a:defRPr sz="2800"/>
            </a:lvl9pPr>
          </a:lstStyle>
          <a:p/>
        </p:txBody>
      </p:sp>
      <p:pic>
        <p:nvPicPr>
          <p:cNvPr id="1674" name="Google Shape;1674;g31245d681e9_0_3127"/>
          <p:cNvPicPr preferRelativeResize="0"/>
          <p:nvPr/>
        </p:nvPicPr>
        <p:blipFill rotWithShape="1">
          <a:blip r:embed="rId2">
            <a:alphaModFix/>
          </a:blip>
          <a:srcRect b="0" l="0" r="0" t="0"/>
          <a:stretch/>
        </p:blipFill>
        <p:spPr>
          <a:xfrm>
            <a:off x="288350" y="4807136"/>
            <a:ext cx="956736" cy="225119"/>
          </a:xfrm>
          <a:prstGeom prst="rect">
            <a:avLst/>
          </a:prstGeom>
          <a:noFill/>
          <a:ln>
            <a:noFill/>
          </a:ln>
        </p:spPr>
      </p:pic>
    </p:spTree>
  </p:cSld>
  <p:clrMapOvr>
    <a:masterClrMapping/>
  </p:clrMapOvr>
</p:sldLayout>
</file>

<file path=ppt/slideLayouts/slideLayout1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Agenda Layout 4">
  <p:cSld name="CUSTOM_4">
    <p:bg>
      <p:bgPr>
        <a:solidFill>
          <a:schemeClr val="accent6"/>
        </a:solidFill>
      </p:bgPr>
    </p:bg>
    <p:spTree>
      <p:nvGrpSpPr>
        <p:cNvPr id="1675" name="Shape 1675"/>
        <p:cNvGrpSpPr/>
        <p:nvPr/>
      </p:nvGrpSpPr>
      <p:grpSpPr>
        <a:xfrm>
          <a:off x="0" y="0"/>
          <a:ext cx="0" cy="0"/>
          <a:chOff x="0" y="0"/>
          <a:chExt cx="0" cy="0"/>
        </a:xfrm>
      </p:grpSpPr>
      <p:pic>
        <p:nvPicPr>
          <p:cNvPr id="1676" name="Google Shape;1676;g31245d681e9_0_3131"/>
          <p:cNvPicPr preferRelativeResize="0"/>
          <p:nvPr/>
        </p:nvPicPr>
        <p:blipFill rotWithShape="1">
          <a:blip r:embed="rId2">
            <a:alphaModFix/>
          </a:blip>
          <a:srcRect b="0" l="0" r="0" t="0"/>
          <a:stretch/>
        </p:blipFill>
        <p:spPr>
          <a:xfrm>
            <a:off x="4568400" y="-8400"/>
            <a:ext cx="4607575" cy="5168701"/>
          </a:xfrm>
          <a:prstGeom prst="rect">
            <a:avLst/>
          </a:prstGeom>
          <a:noFill/>
          <a:ln>
            <a:noFill/>
          </a:ln>
        </p:spPr>
      </p:pic>
      <p:pic>
        <p:nvPicPr>
          <p:cNvPr id="1677" name="Google Shape;1677;g31245d681e9_0_3131"/>
          <p:cNvPicPr preferRelativeResize="0"/>
          <p:nvPr/>
        </p:nvPicPr>
        <p:blipFill rotWithShape="1">
          <a:blip r:embed="rId3">
            <a:alphaModFix/>
          </a:blip>
          <a:srcRect b="2073" l="0" r="47240" t="9305"/>
          <a:stretch/>
        </p:blipFill>
        <p:spPr>
          <a:xfrm rot="10800000">
            <a:off x="3328574" y="-7500"/>
            <a:ext cx="1380176" cy="5168700"/>
          </a:xfrm>
          <a:prstGeom prst="rect">
            <a:avLst/>
          </a:prstGeom>
          <a:noFill/>
          <a:ln>
            <a:noFill/>
          </a:ln>
        </p:spPr>
      </p:pic>
      <p:sp>
        <p:nvSpPr>
          <p:cNvPr id="1678" name="Google Shape;1678;g31245d681e9_0_3131"/>
          <p:cNvSpPr/>
          <p:nvPr/>
        </p:nvSpPr>
        <p:spPr>
          <a:xfrm flipH="1">
            <a:off x="150" y="495850"/>
            <a:ext cx="4575600" cy="4149600"/>
          </a:xfrm>
          <a:prstGeom prst="rect">
            <a:avLst/>
          </a:prstGeom>
          <a:solidFill>
            <a:schemeClr val="accent6"/>
          </a:solidFill>
          <a:ln>
            <a:noFill/>
          </a:ln>
        </p:spPr>
        <p:txBody>
          <a:bodyPr anchorCtr="0" anchor="ctr" bIns="25700" lIns="51425" spcFirstLastPara="1" rIns="51425" wrap="square" tIns="2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FFFFFF"/>
              </a:solidFill>
              <a:latin typeface="Arial"/>
              <a:ea typeface="Arial"/>
              <a:cs typeface="Arial"/>
              <a:sym typeface="Arial"/>
            </a:endParaRPr>
          </a:p>
        </p:txBody>
      </p:sp>
      <p:pic>
        <p:nvPicPr>
          <p:cNvPr id="1679" name="Google Shape;1679;g31245d681e9_0_3131"/>
          <p:cNvPicPr preferRelativeResize="0"/>
          <p:nvPr/>
        </p:nvPicPr>
        <p:blipFill rotWithShape="1">
          <a:blip r:embed="rId4">
            <a:alphaModFix/>
          </a:blip>
          <a:srcRect b="0" l="0" r="0" t="0"/>
          <a:stretch/>
        </p:blipFill>
        <p:spPr>
          <a:xfrm>
            <a:off x="4964875" y="0"/>
            <a:ext cx="4178080" cy="4196972"/>
          </a:xfrm>
          <a:prstGeom prst="rect">
            <a:avLst/>
          </a:prstGeom>
          <a:noFill/>
          <a:ln>
            <a:noFill/>
          </a:ln>
        </p:spPr>
      </p:pic>
      <p:sp>
        <p:nvSpPr>
          <p:cNvPr id="1680" name="Google Shape;1680;g31245d681e9_0_3131"/>
          <p:cNvSpPr/>
          <p:nvPr/>
        </p:nvSpPr>
        <p:spPr>
          <a:xfrm>
            <a:off x="4499556" y="495850"/>
            <a:ext cx="3350100" cy="4149600"/>
          </a:xfrm>
          <a:prstGeom prst="rect">
            <a:avLst/>
          </a:prstGeom>
          <a:solidFill>
            <a:schemeClr val="accent6"/>
          </a:solidFill>
          <a:ln>
            <a:noFill/>
          </a:ln>
          <a:effectLst>
            <a:outerShdw blurRad="114300" rotWithShape="0" algn="bl" dir="1740000" dist="114300">
              <a:srgbClr val="000000">
                <a:alpha val="10980"/>
              </a:srgbClr>
            </a:outerShdw>
          </a:effectLst>
        </p:spPr>
        <p:txBody>
          <a:bodyPr anchorCtr="0" anchor="ctr" bIns="25700" lIns="51425" spcFirstLastPara="1" rIns="51425" wrap="square" tIns="2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FFFFFF"/>
              </a:solidFill>
              <a:latin typeface="Arial"/>
              <a:ea typeface="Arial"/>
              <a:cs typeface="Arial"/>
              <a:sym typeface="Arial"/>
            </a:endParaRPr>
          </a:p>
        </p:txBody>
      </p:sp>
      <p:sp>
        <p:nvSpPr>
          <p:cNvPr id="1681" name="Google Shape;1681;g31245d681e9_0_3131"/>
          <p:cNvSpPr txBox="1"/>
          <p:nvPr>
            <p:ph type="title"/>
          </p:nvPr>
        </p:nvSpPr>
        <p:spPr>
          <a:xfrm>
            <a:off x="316725" y="319400"/>
            <a:ext cx="2887800" cy="3936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accent1"/>
              </a:buClr>
              <a:buSzPts val="2800"/>
              <a:buNone/>
              <a:defRPr sz="2800">
                <a:solidFill>
                  <a:schemeClr val="accent1"/>
                </a:solidFill>
              </a:defRPr>
            </a:lvl1pPr>
            <a:lvl2pPr lvl="1" algn="l">
              <a:lnSpc>
                <a:spcPct val="85000"/>
              </a:lnSpc>
              <a:spcBef>
                <a:spcPts val="0"/>
              </a:spcBef>
              <a:spcAft>
                <a:spcPts val="0"/>
              </a:spcAft>
              <a:buClr>
                <a:schemeClr val="accent1"/>
              </a:buClr>
              <a:buSzPts val="2800"/>
              <a:buNone/>
              <a:defRPr sz="2800">
                <a:solidFill>
                  <a:schemeClr val="accent1"/>
                </a:solidFill>
              </a:defRPr>
            </a:lvl2pPr>
            <a:lvl3pPr lvl="2" algn="l">
              <a:lnSpc>
                <a:spcPct val="85000"/>
              </a:lnSpc>
              <a:spcBef>
                <a:spcPts val="0"/>
              </a:spcBef>
              <a:spcAft>
                <a:spcPts val="0"/>
              </a:spcAft>
              <a:buClr>
                <a:schemeClr val="accent1"/>
              </a:buClr>
              <a:buSzPts val="2800"/>
              <a:buNone/>
              <a:defRPr sz="2800">
                <a:solidFill>
                  <a:schemeClr val="accent1"/>
                </a:solidFill>
              </a:defRPr>
            </a:lvl3pPr>
            <a:lvl4pPr lvl="3" algn="l">
              <a:lnSpc>
                <a:spcPct val="85000"/>
              </a:lnSpc>
              <a:spcBef>
                <a:spcPts val="0"/>
              </a:spcBef>
              <a:spcAft>
                <a:spcPts val="0"/>
              </a:spcAft>
              <a:buClr>
                <a:schemeClr val="accent1"/>
              </a:buClr>
              <a:buSzPts val="2800"/>
              <a:buNone/>
              <a:defRPr sz="2800">
                <a:solidFill>
                  <a:schemeClr val="accent1"/>
                </a:solidFill>
              </a:defRPr>
            </a:lvl4pPr>
            <a:lvl5pPr lvl="4" algn="l">
              <a:lnSpc>
                <a:spcPct val="85000"/>
              </a:lnSpc>
              <a:spcBef>
                <a:spcPts val="0"/>
              </a:spcBef>
              <a:spcAft>
                <a:spcPts val="0"/>
              </a:spcAft>
              <a:buClr>
                <a:schemeClr val="accent1"/>
              </a:buClr>
              <a:buSzPts val="2800"/>
              <a:buNone/>
              <a:defRPr sz="2800">
                <a:solidFill>
                  <a:schemeClr val="accent1"/>
                </a:solidFill>
              </a:defRPr>
            </a:lvl5pPr>
            <a:lvl6pPr lvl="5" algn="l">
              <a:lnSpc>
                <a:spcPct val="85000"/>
              </a:lnSpc>
              <a:spcBef>
                <a:spcPts val="0"/>
              </a:spcBef>
              <a:spcAft>
                <a:spcPts val="0"/>
              </a:spcAft>
              <a:buClr>
                <a:schemeClr val="accent1"/>
              </a:buClr>
              <a:buSzPts val="2800"/>
              <a:buNone/>
              <a:defRPr sz="2800">
                <a:solidFill>
                  <a:schemeClr val="accent1"/>
                </a:solidFill>
              </a:defRPr>
            </a:lvl6pPr>
            <a:lvl7pPr lvl="6" algn="l">
              <a:lnSpc>
                <a:spcPct val="85000"/>
              </a:lnSpc>
              <a:spcBef>
                <a:spcPts val="0"/>
              </a:spcBef>
              <a:spcAft>
                <a:spcPts val="0"/>
              </a:spcAft>
              <a:buClr>
                <a:schemeClr val="accent1"/>
              </a:buClr>
              <a:buSzPts val="2800"/>
              <a:buNone/>
              <a:defRPr sz="2800">
                <a:solidFill>
                  <a:schemeClr val="accent1"/>
                </a:solidFill>
              </a:defRPr>
            </a:lvl7pPr>
            <a:lvl8pPr lvl="7" algn="l">
              <a:lnSpc>
                <a:spcPct val="85000"/>
              </a:lnSpc>
              <a:spcBef>
                <a:spcPts val="0"/>
              </a:spcBef>
              <a:spcAft>
                <a:spcPts val="0"/>
              </a:spcAft>
              <a:buClr>
                <a:schemeClr val="accent1"/>
              </a:buClr>
              <a:buSzPts val="2800"/>
              <a:buNone/>
              <a:defRPr sz="2800">
                <a:solidFill>
                  <a:schemeClr val="accent1"/>
                </a:solidFill>
              </a:defRPr>
            </a:lvl8pPr>
            <a:lvl9pPr lvl="8" algn="l">
              <a:lnSpc>
                <a:spcPct val="85000"/>
              </a:lnSpc>
              <a:spcBef>
                <a:spcPts val="0"/>
              </a:spcBef>
              <a:spcAft>
                <a:spcPts val="0"/>
              </a:spcAft>
              <a:buClr>
                <a:schemeClr val="accent1"/>
              </a:buClr>
              <a:buSzPts val="2800"/>
              <a:buNone/>
              <a:defRPr sz="2800">
                <a:solidFill>
                  <a:schemeClr val="accent1"/>
                </a:solidFill>
              </a:defRPr>
            </a:lvl9pPr>
          </a:lstStyle>
          <a:p/>
        </p:txBody>
      </p:sp>
    </p:spTree>
  </p:cSld>
  <p:clrMapOvr>
    <a:masterClrMapping/>
  </p:clrMapOvr>
</p:sldLayout>
</file>

<file path=ppt/slideLayouts/slideLayout1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Agenda Layout 5">
  <p:cSld name="CUSTOM_4_1">
    <p:bg>
      <p:bgPr>
        <a:solidFill>
          <a:schemeClr val="accent6"/>
        </a:solidFill>
      </p:bgPr>
    </p:bg>
    <p:spTree>
      <p:nvGrpSpPr>
        <p:cNvPr id="1682" name="Shape 1682"/>
        <p:cNvGrpSpPr/>
        <p:nvPr/>
      </p:nvGrpSpPr>
      <p:grpSpPr>
        <a:xfrm>
          <a:off x="0" y="0"/>
          <a:ext cx="0" cy="0"/>
          <a:chOff x="0" y="0"/>
          <a:chExt cx="0" cy="0"/>
        </a:xfrm>
      </p:grpSpPr>
      <p:pic>
        <p:nvPicPr>
          <p:cNvPr id="1683" name="Google Shape;1683;g31245d681e9_0_3138"/>
          <p:cNvPicPr preferRelativeResize="0"/>
          <p:nvPr/>
        </p:nvPicPr>
        <p:blipFill rotWithShape="1">
          <a:blip r:embed="rId2">
            <a:alphaModFix/>
          </a:blip>
          <a:srcRect b="0" l="0" r="0" t="0"/>
          <a:stretch/>
        </p:blipFill>
        <p:spPr>
          <a:xfrm>
            <a:off x="4568400" y="-1100"/>
            <a:ext cx="4607575" cy="5168701"/>
          </a:xfrm>
          <a:prstGeom prst="rect">
            <a:avLst/>
          </a:prstGeom>
          <a:noFill/>
          <a:ln>
            <a:noFill/>
          </a:ln>
        </p:spPr>
      </p:pic>
      <p:pic>
        <p:nvPicPr>
          <p:cNvPr id="1684" name="Google Shape;1684;g31245d681e9_0_3138"/>
          <p:cNvPicPr preferRelativeResize="0"/>
          <p:nvPr/>
        </p:nvPicPr>
        <p:blipFill rotWithShape="1">
          <a:blip r:embed="rId3">
            <a:alphaModFix/>
          </a:blip>
          <a:srcRect b="2073" l="0" r="47240" t="9305"/>
          <a:stretch/>
        </p:blipFill>
        <p:spPr>
          <a:xfrm rot="10800000">
            <a:off x="3328574" y="-7500"/>
            <a:ext cx="1380176" cy="5168700"/>
          </a:xfrm>
          <a:prstGeom prst="rect">
            <a:avLst/>
          </a:prstGeom>
          <a:noFill/>
          <a:ln>
            <a:noFill/>
          </a:ln>
        </p:spPr>
      </p:pic>
      <p:sp>
        <p:nvSpPr>
          <p:cNvPr id="1685" name="Google Shape;1685;g31245d681e9_0_3138"/>
          <p:cNvSpPr/>
          <p:nvPr/>
        </p:nvSpPr>
        <p:spPr>
          <a:xfrm flipH="1">
            <a:off x="150" y="495850"/>
            <a:ext cx="4575600" cy="4149600"/>
          </a:xfrm>
          <a:prstGeom prst="rect">
            <a:avLst/>
          </a:prstGeom>
          <a:solidFill>
            <a:schemeClr val="lt1"/>
          </a:solidFill>
          <a:ln>
            <a:noFill/>
          </a:ln>
        </p:spPr>
        <p:txBody>
          <a:bodyPr anchorCtr="0" anchor="ctr" bIns="25700" lIns="51425" spcFirstLastPara="1" rIns="51425" wrap="square" tIns="2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FFFFFF"/>
              </a:solidFill>
              <a:latin typeface="Arial"/>
              <a:ea typeface="Arial"/>
              <a:cs typeface="Arial"/>
              <a:sym typeface="Arial"/>
            </a:endParaRPr>
          </a:p>
        </p:txBody>
      </p:sp>
      <p:pic>
        <p:nvPicPr>
          <p:cNvPr id="1686" name="Google Shape;1686;g31245d681e9_0_3138"/>
          <p:cNvPicPr preferRelativeResize="0"/>
          <p:nvPr/>
        </p:nvPicPr>
        <p:blipFill rotWithShape="1">
          <a:blip r:embed="rId4">
            <a:alphaModFix/>
          </a:blip>
          <a:srcRect b="0" l="0" r="0" t="0"/>
          <a:stretch/>
        </p:blipFill>
        <p:spPr>
          <a:xfrm>
            <a:off x="4964875" y="0"/>
            <a:ext cx="4178080" cy="4196972"/>
          </a:xfrm>
          <a:prstGeom prst="rect">
            <a:avLst/>
          </a:prstGeom>
          <a:noFill/>
          <a:ln>
            <a:noFill/>
          </a:ln>
        </p:spPr>
      </p:pic>
      <p:sp>
        <p:nvSpPr>
          <p:cNvPr id="1687" name="Google Shape;1687;g31245d681e9_0_3138"/>
          <p:cNvSpPr/>
          <p:nvPr/>
        </p:nvSpPr>
        <p:spPr>
          <a:xfrm>
            <a:off x="4499556" y="495850"/>
            <a:ext cx="3350100" cy="4149600"/>
          </a:xfrm>
          <a:prstGeom prst="rect">
            <a:avLst/>
          </a:prstGeom>
          <a:solidFill>
            <a:schemeClr val="lt1"/>
          </a:solidFill>
          <a:ln>
            <a:noFill/>
          </a:ln>
          <a:effectLst>
            <a:outerShdw blurRad="114300" rotWithShape="0" algn="bl" dir="1740000" dist="114300">
              <a:srgbClr val="000000">
                <a:alpha val="10980"/>
              </a:srgbClr>
            </a:outerShdw>
          </a:effectLst>
        </p:spPr>
        <p:txBody>
          <a:bodyPr anchorCtr="0" anchor="ctr" bIns="25700" lIns="51425" spcFirstLastPara="1" rIns="51425" wrap="square" tIns="2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FFFFFF"/>
              </a:solidFill>
              <a:latin typeface="Arial"/>
              <a:ea typeface="Arial"/>
              <a:cs typeface="Arial"/>
              <a:sym typeface="Arial"/>
            </a:endParaRPr>
          </a:p>
        </p:txBody>
      </p:sp>
      <p:sp>
        <p:nvSpPr>
          <p:cNvPr id="1688" name="Google Shape;1688;g31245d681e9_0_3138"/>
          <p:cNvSpPr txBox="1"/>
          <p:nvPr>
            <p:ph type="title"/>
          </p:nvPr>
        </p:nvSpPr>
        <p:spPr>
          <a:xfrm>
            <a:off x="316725" y="319400"/>
            <a:ext cx="2887800" cy="3936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accent1"/>
              </a:buClr>
              <a:buSzPts val="2800"/>
              <a:buNone/>
              <a:defRPr sz="2800">
                <a:solidFill>
                  <a:schemeClr val="accent1"/>
                </a:solidFill>
              </a:defRPr>
            </a:lvl1pPr>
            <a:lvl2pPr lvl="1" algn="l">
              <a:lnSpc>
                <a:spcPct val="85000"/>
              </a:lnSpc>
              <a:spcBef>
                <a:spcPts val="0"/>
              </a:spcBef>
              <a:spcAft>
                <a:spcPts val="0"/>
              </a:spcAft>
              <a:buClr>
                <a:schemeClr val="accent1"/>
              </a:buClr>
              <a:buSzPts val="2800"/>
              <a:buNone/>
              <a:defRPr sz="2800">
                <a:solidFill>
                  <a:schemeClr val="accent1"/>
                </a:solidFill>
              </a:defRPr>
            </a:lvl2pPr>
            <a:lvl3pPr lvl="2" algn="l">
              <a:lnSpc>
                <a:spcPct val="85000"/>
              </a:lnSpc>
              <a:spcBef>
                <a:spcPts val="0"/>
              </a:spcBef>
              <a:spcAft>
                <a:spcPts val="0"/>
              </a:spcAft>
              <a:buClr>
                <a:schemeClr val="accent1"/>
              </a:buClr>
              <a:buSzPts val="2800"/>
              <a:buNone/>
              <a:defRPr sz="2800">
                <a:solidFill>
                  <a:schemeClr val="accent1"/>
                </a:solidFill>
              </a:defRPr>
            </a:lvl3pPr>
            <a:lvl4pPr lvl="3" algn="l">
              <a:lnSpc>
                <a:spcPct val="85000"/>
              </a:lnSpc>
              <a:spcBef>
                <a:spcPts val="0"/>
              </a:spcBef>
              <a:spcAft>
                <a:spcPts val="0"/>
              </a:spcAft>
              <a:buClr>
                <a:schemeClr val="accent1"/>
              </a:buClr>
              <a:buSzPts val="2800"/>
              <a:buNone/>
              <a:defRPr sz="2800">
                <a:solidFill>
                  <a:schemeClr val="accent1"/>
                </a:solidFill>
              </a:defRPr>
            </a:lvl4pPr>
            <a:lvl5pPr lvl="4" algn="l">
              <a:lnSpc>
                <a:spcPct val="85000"/>
              </a:lnSpc>
              <a:spcBef>
                <a:spcPts val="0"/>
              </a:spcBef>
              <a:spcAft>
                <a:spcPts val="0"/>
              </a:spcAft>
              <a:buClr>
                <a:schemeClr val="accent1"/>
              </a:buClr>
              <a:buSzPts val="2800"/>
              <a:buNone/>
              <a:defRPr sz="2800">
                <a:solidFill>
                  <a:schemeClr val="accent1"/>
                </a:solidFill>
              </a:defRPr>
            </a:lvl5pPr>
            <a:lvl6pPr lvl="5" algn="l">
              <a:lnSpc>
                <a:spcPct val="85000"/>
              </a:lnSpc>
              <a:spcBef>
                <a:spcPts val="0"/>
              </a:spcBef>
              <a:spcAft>
                <a:spcPts val="0"/>
              </a:spcAft>
              <a:buClr>
                <a:schemeClr val="accent1"/>
              </a:buClr>
              <a:buSzPts val="2800"/>
              <a:buNone/>
              <a:defRPr sz="2800">
                <a:solidFill>
                  <a:schemeClr val="accent1"/>
                </a:solidFill>
              </a:defRPr>
            </a:lvl6pPr>
            <a:lvl7pPr lvl="6" algn="l">
              <a:lnSpc>
                <a:spcPct val="85000"/>
              </a:lnSpc>
              <a:spcBef>
                <a:spcPts val="0"/>
              </a:spcBef>
              <a:spcAft>
                <a:spcPts val="0"/>
              </a:spcAft>
              <a:buClr>
                <a:schemeClr val="accent1"/>
              </a:buClr>
              <a:buSzPts val="2800"/>
              <a:buNone/>
              <a:defRPr sz="2800">
                <a:solidFill>
                  <a:schemeClr val="accent1"/>
                </a:solidFill>
              </a:defRPr>
            </a:lvl7pPr>
            <a:lvl8pPr lvl="7" algn="l">
              <a:lnSpc>
                <a:spcPct val="85000"/>
              </a:lnSpc>
              <a:spcBef>
                <a:spcPts val="0"/>
              </a:spcBef>
              <a:spcAft>
                <a:spcPts val="0"/>
              </a:spcAft>
              <a:buClr>
                <a:schemeClr val="accent1"/>
              </a:buClr>
              <a:buSzPts val="2800"/>
              <a:buNone/>
              <a:defRPr sz="2800">
                <a:solidFill>
                  <a:schemeClr val="accent1"/>
                </a:solidFill>
              </a:defRPr>
            </a:lvl8pPr>
            <a:lvl9pPr lvl="8" algn="l">
              <a:lnSpc>
                <a:spcPct val="85000"/>
              </a:lnSpc>
              <a:spcBef>
                <a:spcPts val="0"/>
              </a:spcBef>
              <a:spcAft>
                <a:spcPts val="0"/>
              </a:spcAft>
              <a:buClr>
                <a:schemeClr val="accent1"/>
              </a:buClr>
              <a:buSzPts val="2800"/>
              <a:buNone/>
              <a:defRPr sz="2800">
                <a:solidFill>
                  <a:schemeClr val="accent1"/>
                </a:solidFill>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1 1">
  <p:cSld name="Title and Content_1">
    <p:bg>
      <p:bgPr>
        <a:solidFill>
          <a:schemeClr val="lt1"/>
        </a:solidFill>
      </p:bgPr>
    </p:bg>
    <p:spTree>
      <p:nvGrpSpPr>
        <p:cNvPr id="15" name="Shape 15"/>
        <p:cNvGrpSpPr/>
        <p:nvPr/>
      </p:nvGrpSpPr>
      <p:grpSpPr>
        <a:xfrm>
          <a:off x="0" y="0"/>
          <a:ext cx="0" cy="0"/>
          <a:chOff x="0" y="0"/>
          <a:chExt cx="0" cy="0"/>
        </a:xfrm>
      </p:grpSpPr>
      <p:sp>
        <p:nvSpPr>
          <p:cNvPr id="16" name="Google Shape;16;p35"/>
          <p:cNvSpPr txBox="1"/>
          <p:nvPr>
            <p:ph idx="1" type="body"/>
          </p:nvPr>
        </p:nvSpPr>
        <p:spPr>
          <a:xfrm>
            <a:off x="342900" y="1428749"/>
            <a:ext cx="8458200" cy="30861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300"/>
              </a:spcBef>
              <a:spcAft>
                <a:spcPts val="0"/>
              </a:spcAft>
              <a:buClr>
                <a:srgbClr val="286EC2"/>
              </a:buClr>
              <a:buSzPts val="1400"/>
              <a:buNone/>
              <a:defRPr>
                <a:solidFill>
                  <a:srgbClr val="286EC2"/>
                </a:solidFill>
              </a:defRPr>
            </a:lvl1pPr>
            <a:lvl2pPr indent="-228600" lvl="1" marL="914400" algn="l">
              <a:lnSpc>
                <a:spcPct val="90000"/>
              </a:lnSpc>
              <a:spcBef>
                <a:spcPts val="300"/>
              </a:spcBef>
              <a:spcAft>
                <a:spcPts val="0"/>
              </a:spcAft>
              <a:buClr>
                <a:schemeClr val="accent6"/>
              </a:buClr>
              <a:buSzPts val="1400"/>
              <a:buNone/>
              <a:defRPr/>
            </a:lvl2pPr>
            <a:lvl3pPr indent="-228600" lvl="2" marL="1371600" algn="l">
              <a:lnSpc>
                <a:spcPct val="140000"/>
              </a:lnSpc>
              <a:spcBef>
                <a:spcPts val="500"/>
              </a:spcBef>
              <a:spcAft>
                <a:spcPts val="0"/>
              </a:spcAft>
              <a:buClr>
                <a:schemeClr val="accent6"/>
              </a:buClr>
              <a:buSzPts val="1400"/>
              <a:buNone/>
              <a:defRPr/>
            </a:lvl3pPr>
            <a:lvl4pPr indent="-228600" lvl="3" marL="1828800" algn="l">
              <a:lnSpc>
                <a:spcPct val="130000"/>
              </a:lnSpc>
              <a:spcBef>
                <a:spcPts val="300"/>
              </a:spcBef>
              <a:spcAft>
                <a:spcPts val="0"/>
              </a:spcAft>
              <a:buClr>
                <a:schemeClr val="lt1"/>
              </a:buClr>
              <a:buSzPts val="1400"/>
              <a:buNone/>
              <a:defRPr/>
            </a:lvl4pPr>
            <a:lvl5pPr indent="-317500" lvl="4" marL="2286000" algn="l">
              <a:lnSpc>
                <a:spcPct val="120000"/>
              </a:lnSpc>
              <a:spcBef>
                <a:spcPts val="300"/>
              </a:spcBef>
              <a:spcAft>
                <a:spcPts val="0"/>
              </a:spcAft>
              <a:buSzPts val="1400"/>
              <a:buChar char="•"/>
              <a:defRPr/>
            </a:lvl5pPr>
            <a:lvl6pPr indent="-317500" lvl="5" marL="2743200" algn="l">
              <a:lnSpc>
                <a:spcPct val="110000"/>
              </a:lnSpc>
              <a:spcBef>
                <a:spcPts val="300"/>
              </a:spcBef>
              <a:spcAft>
                <a:spcPts val="0"/>
              </a:spcAft>
              <a:buSzPts val="1400"/>
              <a:buChar char="–"/>
              <a:defRPr/>
            </a:lvl6pPr>
            <a:lvl7pPr indent="-228600" lvl="6" marL="3200400" algn="l">
              <a:lnSpc>
                <a:spcPct val="80000"/>
              </a:lnSpc>
              <a:spcBef>
                <a:spcPts val="900"/>
              </a:spcBef>
              <a:spcAft>
                <a:spcPts val="0"/>
              </a:spcAft>
              <a:buClr>
                <a:schemeClr val="accent6"/>
              </a:buClr>
              <a:buSzPts val="1400"/>
              <a:buNone/>
              <a:defRPr/>
            </a:lvl7pPr>
            <a:lvl8pPr indent="-228600" lvl="7" marL="3657600" algn="l">
              <a:lnSpc>
                <a:spcPct val="100000"/>
              </a:lnSpc>
              <a:spcBef>
                <a:spcPts val="500"/>
              </a:spcBef>
              <a:spcAft>
                <a:spcPts val="0"/>
              </a:spcAft>
              <a:buClr>
                <a:schemeClr val="accent6"/>
              </a:buClr>
              <a:buSzPts val="1400"/>
              <a:buNone/>
              <a:defRPr/>
            </a:lvl8pPr>
            <a:lvl9pPr indent="-317500" lvl="8" marL="4114800" algn="l">
              <a:lnSpc>
                <a:spcPct val="90000"/>
              </a:lnSpc>
              <a:spcBef>
                <a:spcPts val="400"/>
              </a:spcBef>
              <a:spcAft>
                <a:spcPts val="0"/>
              </a:spcAft>
              <a:buClr>
                <a:schemeClr val="lt1"/>
              </a:buClr>
              <a:buSzPts val="1400"/>
              <a:buChar char="•"/>
              <a:defRPr/>
            </a:lvl9pPr>
          </a:lstStyle>
          <a:p/>
        </p:txBody>
      </p:sp>
      <p:sp>
        <p:nvSpPr>
          <p:cNvPr id="17" name="Google Shape;17;p35"/>
          <p:cNvSpPr txBox="1"/>
          <p:nvPr>
            <p:ph type="title"/>
          </p:nvPr>
        </p:nvSpPr>
        <p:spPr>
          <a:xfrm>
            <a:off x="342901" y="307569"/>
            <a:ext cx="8458200" cy="6675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rgbClr val="002B40"/>
              </a:buClr>
              <a:buSzPts val="1400"/>
              <a:buNone/>
              <a:defRPr>
                <a:solidFill>
                  <a:srgbClr val="002B40"/>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8" name="Google Shape;18;p35"/>
          <p:cNvSpPr txBox="1"/>
          <p:nvPr/>
        </p:nvSpPr>
        <p:spPr>
          <a:xfrm>
            <a:off x="6926580" y="4810639"/>
            <a:ext cx="1643100" cy="221700"/>
          </a:xfrm>
          <a:prstGeom prst="rect">
            <a:avLst/>
          </a:prstGeom>
          <a:no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500"/>
              <a:buFont typeface="Arial"/>
              <a:buNone/>
            </a:pPr>
            <a:r>
              <a:rPr b="0" i="0" lang="en" sz="500" u="none" cap="none" strike="noStrike">
                <a:solidFill>
                  <a:schemeClr val="lt1"/>
                </a:solidFill>
                <a:latin typeface="Arial"/>
                <a:ea typeface="Arial"/>
                <a:cs typeface="Arial"/>
                <a:sym typeface="Arial"/>
              </a:rPr>
              <a:t>Copyright © 2024, Collibra. All rights reserved.</a:t>
            </a:r>
            <a:endParaRPr b="0" i="0" sz="1100" u="none" cap="none" strike="noStrike">
              <a:solidFill>
                <a:schemeClr val="lt1"/>
              </a:solidFill>
              <a:latin typeface="Arial"/>
              <a:ea typeface="Arial"/>
              <a:cs typeface="Arial"/>
              <a:sym typeface="Arial"/>
            </a:endParaRPr>
          </a:p>
        </p:txBody>
      </p:sp>
      <p:sp>
        <p:nvSpPr>
          <p:cNvPr id="19" name="Google Shape;19;p35"/>
          <p:cNvSpPr txBox="1"/>
          <p:nvPr/>
        </p:nvSpPr>
        <p:spPr>
          <a:xfrm>
            <a:off x="8569842" y="4810639"/>
            <a:ext cx="317100" cy="221700"/>
          </a:xfrm>
          <a:prstGeom prst="rect">
            <a:avLst/>
          </a:prstGeom>
          <a:noFill/>
          <a:ln>
            <a:noFill/>
          </a:ln>
        </p:spPr>
        <p:txBody>
          <a:bodyPr anchorCtr="0" anchor="ctr" bIns="34275" lIns="0" spcFirstLastPara="1" rIns="0" wrap="square" tIns="34275">
            <a:noAutofit/>
          </a:bodyPr>
          <a:lstStyle/>
          <a:p>
            <a:pPr indent="0" lvl="0" marL="0" marR="0" rtl="0" algn="ctr">
              <a:lnSpc>
                <a:spcPct val="100000"/>
              </a:lnSpc>
              <a:spcBef>
                <a:spcPts val="0"/>
              </a:spcBef>
              <a:spcAft>
                <a:spcPts val="0"/>
              </a:spcAft>
              <a:buClr>
                <a:srgbClr val="000000"/>
              </a:buClr>
              <a:buSzPts val="500"/>
              <a:buFont typeface="Arial"/>
              <a:buNone/>
            </a:pPr>
            <a:fld id="{00000000-1234-1234-1234-123412341234}" type="slidenum">
              <a:rPr b="0" i="0" lang="en" sz="500" u="none" cap="none" strike="noStrike">
                <a:solidFill>
                  <a:schemeClr val="lt1"/>
                </a:solidFill>
                <a:latin typeface="Arial"/>
                <a:ea typeface="Arial"/>
                <a:cs typeface="Arial"/>
                <a:sym typeface="Arial"/>
              </a:rPr>
              <a:t>‹#›</a:t>
            </a:fld>
            <a:endParaRPr b="0" i="0" sz="500" u="none" cap="none" strike="noStrike">
              <a:solidFill>
                <a:schemeClr val="lt1"/>
              </a:solidFill>
              <a:latin typeface="Arial"/>
              <a:ea typeface="Arial"/>
              <a:cs typeface="Arial"/>
              <a:sym typeface="Arial"/>
            </a:endParaRPr>
          </a:p>
        </p:txBody>
      </p:sp>
      <p:sp>
        <p:nvSpPr>
          <p:cNvPr id="20" name="Google Shape;20;p35"/>
          <p:cNvSpPr/>
          <p:nvPr/>
        </p:nvSpPr>
        <p:spPr>
          <a:xfrm>
            <a:off x="296044" y="4810575"/>
            <a:ext cx="1087800" cy="221700"/>
          </a:xfrm>
          <a:prstGeom prst="rect">
            <a:avLst/>
          </a:prstGeom>
          <a:solidFill>
            <a:schemeClr val="lt1"/>
          </a:solidFill>
          <a:ln>
            <a:noFill/>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pic>
        <p:nvPicPr>
          <p:cNvPr id="21" name="Google Shape;21;p35"/>
          <p:cNvPicPr preferRelativeResize="0"/>
          <p:nvPr/>
        </p:nvPicPr>
        <p:blipFill rotWithShape="1">
          <a:blip r:embed="rId2">
            <a:alphaModFix/>
          </a:blip>
          <a:srcRect b="0" l="0" r="0" t="0"/>
          <a:stretch/>
        </p:blipFill>
        <p:spPr>
          <a:xfrm>
            <a:off x="330450" y="4799775"/>
            <a:ext cx="1026073" cy="221625"/>
          </a:xfrm>
          <a:prstGeom prst="rect">
            <a:avLst/>
          </a:prstGeom>
          <a:noFill/>
          <a:ln>
            <a:noFill/>
          </a:ln>
        </p:spPr>
      </p:pic>
      <p:sp>
        <p:nvSpPr>
          <p:cNvPr id="22" name="Google Shape;22;p35"/>
          <p:cNvSpPr txBox="1"/>
          <p:nvPr/>
        </p:nvSpPr>
        <p:spPr>
          <a:xfrm>
            <a:off x="6926580" y="4810639"/>
            <a:ext cx="1643100" cy="221700"/>
          </a:xfrm>
          <a:prstGeom prst="rect">
            <a:avLst/>
          </a:prstGeom>
          <a:no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500"/>
              <a:buFont typeface="Arial"/>
              <a:buNone/>
            </a:pPr>
            <a:r>
              <a:rPr b="0" i="0" lang="en" sz="500" u="none" cap="none" strike="noStrike">
                <a:solidFill>
                  <a:srgbClr val="999999"/>
                </a:solidFill>
                <a:latin typeface="Arial"/>
                <a:ea typeface="Arial"/>
                <a:cs typeface="Arial"/>
                <a:sym typeface="Arial"/>
              </a:rPr>
              <a:t>Copyright © 2024, Collibra. All rights reserved.</a:t>
            </a:r>
            <a:endParaRPr b="0" i="0" sz="1100" u="none" cap="none" strike="noStrike">
              <a:solidFill>
                <a:srgbClr val="999999"/>
              </a:solidFill>
              <a:latin typeface="Arial"/>
              <a:ea typeface="Arial"/>
              <a:cs typeface="Arial"/>
              <a:sym typeface="Arial"/>
            </a:endParaRPr>
          </a:p>
        </p:txBody>
      </p:sp>
    </p:spTree>
  </p:cSld>
  <p:clrMapOvr>
    <a:masterClrMapping/>
  </p:clrMapOvr>
  <p:extLst>
    <p:ext uri="{DCECCB84-F9BA-43D5-87BE-67443E8EF086}">
      <p15:sldGuideLst>
        <p15:guide id="1" orient="horz" pos="162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umns 3 - Rows 2">
  <p:cSld name="Columns 3 - Rows 2">
    <p:bg>
      <p:bgPr>
        <a:gradFill>
          <a:gsLst>
            <a:gs pos="0">
              <a:srgbClr val="ACDAD2"/>
            </a:gs>
            <a:gs pos="23000">
              <a:srgbClr val="ACDAD2"/>
            </a:gs>
            <a:gs pos="100000">
              <a:srgbClr val="D6EDE7"/>
            </a:gs>
          </a:gsLst>
          <a:lin ang="0" scaled="0"/>
        </a:gradFill>
      </p:bgPr>
    </p:bg>
    <p:spTree>
      <p:nvGrpSpPr>
        <p:cNvPr id="192" name="Shape 192"/>
        <p:cNvGrpSpPr/>
        <p:nvPr/>
      </p:nvGrpSpPr>
      <p:grpSpPr>
        <a:xfrm>
          <a:off x="0" y="0"/>
          <a:ext cx="0" cy="0"/>
          <a:chOff x="0" y="0"/>
          <a:chExt cx="0" cy="0"/>
        </a:xfrm>
      </p:grpSpPr>
      <p:pic>
        <p:nvPicPr>
          <p:cNvPr id="193" name="Google Shape;193;p58"/>
          <p:cNvPicPr preferRelativeResize="0"/>
          <p:nvPr/>
        </p:nvPicPr>
        <p:blipFill rotWithShape="1">
          <a:blip r:embed="rId2">
            <a:alphaModFix/>
          </a:blip>
          <a:srcRect b="26" l="0" r="0" t="29"/>
          <a:stretch/>
        </p:blipFill>
        <p:spPr>
          <a:xfrm>
            <a:off x="0" y="1021"/>
            <a:ext cx="9144003" cy="5142479"/>
          </a:xfrm>
          <a:prstGeom prst="rect">
            <a:avLst/>
          </a:prstGeom>
          <a:noFill/>
          <a:ln>
            <a:noFill/>
          </a:ln>
        </p:spPr>
      </p:pic>
      <p:sp>
        <p:nvSpPr>
          <p:cNvPr id="194" name="Google Shape;194;p58"/>
          <p:cNvSpPr txBox="1"/>
          <p:nvPr>
            <p:ph idx="1" type="body"/>
          </p:nvPr>
        </p:nvSpPr>
        <p:spPr>
          <a:xfrm>
            <a:off x="3875955" y="1663700"/>
            <a:ext cx="2049900" cy="10491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300"/>
              </a:spcBef>
              <a:spcAft>
                <a:spcPts val="0"/>
              </a:spcAft>
              <a:buClr>
                <a:schemeClr val="lt1"/>
              </a:buClr>
              <a:buSzPts val="1400"/>
              <a:buNone/>
              <a:defRPr>
                <a:solidFill>
                  <a:schemeClr val="accent1"/>
                </a:solidFill>
              </a:defRPr>
            </a:lvl1pPr>
            <a:lvl2pPr indent="-228600" lvl="1" marL="914400" algn="l">
              <a:lnSpc>
                <a:spcPct val="90000"/>
              </a:lnSpc>
              <a:spcBef>
                <a:spcPts val="300"/>
              </a:spcBef>
              <a:spcAft>
                <a:spcPts val="0"/>
              </a:spcAft>
              <a:buClr>
                <a:schemeClr val="accent6"/>
              </a:buClr>
              <a:buSzPts val="1400"/>
              <a:buNone/>
              <a:defRPr/>
            </a:lvl2pPr>
            <a:lvl3pPr indent="-228600" lvl="2" marL="1371600" algn="l">
              <a:lnSpc>
                <a:spcPct val="140000"/>
              </a:lnSpc>
              <a:spcBef>
                <a:spcPts val="500"/>
              </a:spcBef>
              <a:spcAft>
                <a:spcPts val="0"/>
              </a:spcAft>
              <a:buClr>
                <a:schemeClr val="accent6"/>
              </a:buClr>
              <a:buSzPts val="1400"/>
              <a:buNone/>
              <a:defRPr/>
            </a:lvl3pPr>
            <a:lvl4pPr indent="-228600" lvl="3" marL="1828800" algn="l">
              <a:lnSpc>
                <a:spcPct val="130000"/>
              </a:lnSpc>
              <a:spcBef>
                <a:spcPts val="300"/>
              </a:spcBef>
              <a:spcAft>
                <a:spcPts val="0"/>
              </a:spcAft>
              <a:buClr>
                <a:schemeClr val="lt1"/>
              </a:buClr>
              <a:buSzPts val="1400"/>
              <a:buNone/>
              <a:defRPr/>
            </a:lvl4pPr>
            <a:lvl5pPr indent="-317500" lvl="4" marL="2286000" algn="l">
              <a:lnSpc>
                <a:spcPct val="120000"/>
              </a:lnSpc>
              <a:spcBef>
                <a:spcPts val="300"/>
              </a:spcBef>
              <a:spcAft>
                <a:spcPts val="0"/>
              </a:spcAft>
              <a:buSzPts val="1400"/>
              <a:buChar char="•"/>
              <a:defRPr/>
            </a:lvl5pPr>
            <a:lvl6pPr indent="-317500" lvl="5" marL="2743200" algn="l">
              <a:lnSpc>
                <a:spcPct val="110000"/>
              </a:lnSpc>
              <a:spcBef>
                <a:spcPts val="300"/>
              </a:spcBef>
              <a:spcAft>
                <a:spcPts val="0"/>
              </a:spcAft>
              <a:buSzPts val="1400"/>
              <a:buChar char="–"/>
              <a:defRPr/>
            </a:lvl6pPr>
            <a:lvl7pPr indent="-228600" lvl="6" marL="3200400" algn="l">
              <a:lnSpc>
                <a:spcPct val="80000"/>
              </a:lnSpc>
              <a:spcBef>
                <a:spcPts val="900"/>
              </a:spcBef>
              <a:spcAft>
                <a:spcPts val="0"/>
              </a:spcAft>
              <a:buClr>
                <a:schemeClr val="accent6"/>
              </a:buClr>
              <a:buSzPts val="1400"/>
              <a:buNone/>
              <a:defRPr/>
            </a:lvl7pPr>
            <a:lvl8pPr indent="-228600" lvl="7" marL="3657600" algn="l">
              <a:lnSpc>
                <a:spcPct val="100000"/>
              </a:lnSpc>
              <a:spcBef>
                <a:spcPts val="500"/>
              </a:spcBef>
              <a:spcAft>
                <a:spcPts val="0"/>
              </a:spcAft>
              <a:buClr>
                <a:schemeClr val="accent6"/>
              </a:buClr>
              <a:buSzPts val="1400"/>
              <a:buNone/>
              <a:defRPr/>
            </a:lvl8pPr>
            <a:lvl9pPr indent="-317500" lvl="8" marL="4114800" algn="l">
              <a:lnSpc>
                <a:spcPct val="90000"/>
              </a:lnSpc>
              <a:spcBef>
                <a:spcPts val="400"/>
              </a:spcBef>
              <a:spcAft>
                <a:spcPts val="0"/>
              </a:spcAft>
              <a:buClr>
                <a:schemeClr val="lt1"/>
              </a:buClr>
              <a:buSzPts val="1400"/>
              <a:buChar char="•"/>
              <a:defRPr/>
            </a:lvl9pPr>
          </a:lstStyle>
          <a:p/>
        </p:txBody>
      </p:sp>
      <p:sp>
        <p:nvSpPr>
          <p:cNvPr id="195" name="Google Shape;195;p58"/>
          <p:cNvSpPr txBox="1"/>
          <p:nvPr>
            <p:ph type="title"/>
          </p:nvPr>
        </p:nvSpPr>
        <p:spPr>
          <a:xfrm>
            <a:off x="342901" y="307569"/>
            <a:ext cx="8458200" cy="6675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rgbClr val="002B40"/>
              </a:buClr>
              <a:buSzPts val="1400"/>
              <a:buNone/>
              <a:defRPr>
                <a:solidFill>
                  <a:srgbClr val="002B40"/>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96" name="Google Shape;196;p58"/>
          <p:cNvSpPr txBox="1"/>
          <p:nvPr>
            <p:ph idx="11" type="ftr"/>
          </p:nvPr>
        </p:nvSpPr>
        <p:spPr>
          <a:xfrm>
            <a:off x="1411049" y="4822102"/>
            <a:ext cx="3880500" cy="2217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solidFill>
                  <a:schemeClr val="accent5"/>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97" name="Google Shape;197;p58"/>
          <p:cNvSpPr txBox="1"/>
          <p:nvPr>
            <p:ph idx="2" type="body"/>
          </p:nvPr>
        </p:nvSpPr>
        <p:spPr>
          <a:xfrm>
            <a:off x="975361" y="1428750"/>
            <a:ext cx="2049900" cy="184200"/>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300"/>
              </a:spcBef>
              <a:spcAft>
                <a:spcPts val="0"/>
              </a:spcAft>
              <a:buClr>
                <a:srgbClr val="286EC2"/>
              </a:buClr>
              <a:buSzPts val="1100"/>
              <a:buNone/>
              <a:defRPr b="1" sz="1100">
                <a:solidFill>
                  <a:srgbClr val="286EC2"/>
                </a:solidFill>
              </a:defRPr>
            </a:lvl1pPr>
            <a:lvl2pPr indent="-228600" lvl="1" marL="914400" algn="l">
              <a:lnSpc>
                <a:spcPct val="90000"/>
              </a:lnSpc>
              <a:spcBef>
                <a:spcPts val="300"/>
              </a:spcBef>
              <a:spcAft>
                <a:spcPts val="0"/>
              </a:spcAft>
              <a:buClr>
                <a:schemeClr val="accent6"/>
              </a:buClr>
              <a:buSzPts val="1400"/>
              <a:buNone/>
              <a:defRPr/>
            </a:lvl2pPr>
            <a:lvl3pPr indent="-228600" lvl="2" marL="1371600" algn="l">
              <a:lnSpc>
                <a:spcPct val="140000"/>
              </a:lnSpc>
              <a:spcBef>
                <a:spcPts val="500"/>
              </a:spcBef>
              <a:spcAft>
                <a:spcPts val="0"/>
              </a:spcAft>
              <a:buClr>
                <a:schemeClr val="accent6"/>
              </a:buClr>
              <a:buSzPts val="1400"/>
              <a:buNone/>
              <a:defRPr/>
            </a:lvl3pPr>
            <a:lvl4pPr indent="-228600" lvl="3" marL="1828800" algn="l">
              <a:lnSpc>
                <a:spcPct val="130000"/>
              </a:lnSpc>
              <a:spcBef>
                <a:spcPts val="300"/>
              </a:spcBef>
              <a:spcAft>
                <a:spcPts val="0"/>
              </a:spcAft>
              <a:buClr>
                <a:schemeClr val="lt1"/>
              </a:buClr>
              <a:buSzPts val="1400"/>
              <a:buNone/>
              <a:defRPr/>
            </a:lvl4pPr>
            <a:lvl5pPr indent="-317500" lvl="4" marL="2286000" algn="l">
              <a:lnSpc>
                <a:spcPct val="120000"/>
              </a:lnSpc>
              <a:spcBef>
                <a:spcPts val="300"/>
              </a:spcBef>
              <a:spcAft>
                <a:spcPts val="0"/>
              </a:spcAft>
              <a:buSzPts val="1400"/>
              <a:buChar char="•"/>
              <a:defRPr/>
            </a:lvl5pPr>
            <a:lvl6pPr indent="-317500" lvl="5" marL="2743200" algn="l">
              <a:lnSpc>
                <a:spcPct val="110000"/>
              </a:lnSpc>
              <a:spcBef>
                <a:spcPts val="300"/>
              </a:spcBef>
              <a:spcAft>
                <a:spcPts val="0"/>
              </a:spcAft>
              <a:buSzPts val="1400"/>
              <a:buChar char="–"/>
              <a:defRPr/>
            </a:lvl6pPr>
            <a:lvl7pPr indent="-228600" lvl="6" marL="3200400" algn="l">
              <a:lnSpc>
                <a:spcPct val="80000"/>
              </a:lnSpc>
              <a:spcBef>
                <a:spcPts val="900"/>
              </a:spcBef>
              <a:spcAft>
                <a:spcPts val="0"/>
              </a:spcAft>
              <a:buClr>
                <a:schemeClr val="accent6"/>
              </a:buClr>
              <a:buSzPts val="1400"/>
              <a:buNone/>
              <a:defRPr/>
            </a:lvl7pPr>
            <a:lvl8pPr indent="-228600" lvl="7" marL="3657600" algn="l">
              <a:lnSpc>
                <a:spcPct val="100000"/>
              </a:lnSpc>
              <a:spcBef>
                <a:spcPts val="500"/>
              </a:spcBef>
              <a:spcAft>
                <a:spcPts val="0"/>
              </a:spcAft>
              <a:buClr>
                <a:schemeClr val="accent6"/>
              </a:buClr>
              <a:buSzPts val="1400"/>
              <a:buNone/>
              <a:defRPr/>
            </a:lvl8pPr>
            <a:lvl9pPr indent="-317500" lvl="8" marL="4114800" algn="l">
              <a:lnSpc>
                <a:spcPct val="90000"/>
              </a:lnSpc>
              <a:spcBef>
                <a:spcPts val="400"/>
              </a:spcBef>
              <a:spcAft>
                <a:spcPts val="0"/>
              </a:spcAft>
              <a:buClr>
                <a:schemeClr val="lt1"/>
              </a:buClr>
              <a:buSzPts val="1400"/>
              <a:buChar char="•"/>
              <a:defRPr/>
            </a:lvl9pPr>
          </a:lstStyle>
          <a:p/>
        </p:txBody>
      </p:sp>
      <p:sp>
        <p:nvSpPr>
          <p:cNvPr id="198" name="Google Shape;198;p58"/>
          <p:cNvSpPr txBox="1"/>
          <p:nvPr>
            <p:ph idx="3" type="body"/>
          </p:nvPr>
        </p:nvSpPr>
        <p:spPr>
          <a:xfrm>
            <a:off x="3875955" y="1428750"/>
            <a:ext cx="2049900" cy="184200"/>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300"/>
              </a:spcBef>
              <a:spcAft>
                <a:spcPts val="0"/>
              </a:spcAft>
              <a:buClr>
                <a:srgbClr val="286EC2"/>
              </a:buClr>
              <a:buSzPts val="1100"/>
              <a:buNone/>
              <a:defRPr b="1" sz="1100">
                <a:solidFill>
                  <a:srgbClr val="286EC2"/>
                </a:solidFill>
              </a:defRPr>
            </a:lvl1pPr>
            <a:lvl2pPr indent="-228600" lvl="1" marL="914400" algn="l">
              <a:lnSpc>
                <a:spcPct val="90000"/>
              </a:lnSpc>
              <a:spcBef>
                <a:spcPts val="300"/>
              </a:spcBef>
              <a:spcAft>
                <a:spcPts val="0"/>
              </a:spcAft>
              <a:buClr>
                <a:schemeClr val="accent6"/>
              </a:buClr>
              <a:buSzPts val="1400"/>
              <a:buNone/>
              <a:defRPr/>
            </a:lvl2pPr>
            <a:lvl3pPr indent="-228600" lvl="2" marL="1371600" algn="l">
              <a:lnSpc>
                <a:spcPct val="140000"/>
              </a:lnSpc>
              <a:spcBef>
                <a:spcPts val="500"/>
              </a:spcBef>
              <a:spcAft>
                <a:spcPts val="0"/>
              </a:spcAft>
              <a:buClr>
                <a:schemeClr val="accent6"/>
              </a:buClr>
              <a:buSzPts val="1400"/>
              <a:buNone/>
              <a:defRPr/>
            </a:lvl3pPr>
            <a:lvl4pPr indent="-228600" lvl="3" marL="1828800" algn="l">
              <a:lnSpc>
                <a:spcPct val="130000"/>
              </a:lnSpc>
              <a:spcBef>
                <a:spcPts val="300"/>
              </a:spcBef>
              <a:spcAft>
                <a:spcPts val="0"/>
              </a:spcAft>
              <a:buClr>
                <a:schemeClr val="lt1"/>
              </a:buClr>
              <a:buSzPts val="1400"/>
              <a:buNone/>
              <a:defRPr/>
            </a:lvl4pPr>
            <a:lvl5pPr indent="-317500" lvl="4" marL="2286000" algn="l">
              <a:lnSpc>
                <a:spcPct val="120000"/>
              </a:lnSpc>
              <a:spcBef>
                <a:spcPts val="300"/>
              </a:spcBef>
              <a:spcAft>
                <a:spcPts val="0"/>
              </a:spcAft>
              <a:buSzPts val="1400"/>
              <a:buChar char="•"/>
              <a:defRPr/>
            </a:lvl5pPr>
            <a:lvl6pPr indent="-317500" lvl="5" marL="2743200" algn="l">
              <a:lnSpc>
                <a:spcPct val="110000"/>
              </a:lnSpc>
              <a:spcBef>
                <a:spcPts val="300"/>
              </a:spcBef>
              <a:spcAft>
                <a:spcPts val="0"/>
              </a:spcAft>
              <a:buSzPts val="1400"/>
              <a:buChar char="–"/>
              <a:defRPr/>
            </a:lvl6pPr>
            <a:lvl7pPr indent="-228600" lvl="6" marL="3200400" algn="l">
              <a:lnSpc>
                <a:spcPct val="80000"/>
              </a:lnSpc>
              <a:spcBef>
                <a:spcPts val="900"/>
              </a:spcBef>
              <a:spcAft>
                <a:spcPts val="0"/>
              </a:spcAft>
              <a:buClr>
                <a:schemeClr val="accent6"/>
              </a:buClr>
              <a:buSzPts val="1400"/>
              <a:buNone/>
              <a:defRPr/>
            </a:lvl7pPr>
            <a:lvl8pPr indent="-228600" lvl="7" marL="3657600" algn="l">
              <a:lnSpc>
                <a:spcPct val="100000"/>
              </a:lnSpc>
              <a:spcBef>
                <a:spcPts val="500"/>
              </a:spcBef>
              <a:spcAft>
                <a:spcPts val="0"/>
              </a:spcAft>
              <a:buClr>
                <a:schemeClr val="accent6"/>
              </a:buClr>
              <a:buSzPts val="1400"/>
              <a:buNone/>
              <a:defRPr/>
            </a:lvl8pPr>
            <a:lvl9pPr indent="-317500" lvl="8" marL="4114800" algn="l">
              <a:lnSpc>
                <a:spcPct val="90000"/>
              </a:lnSpc>
              <a:spcBef>
                <a:spcPts val="400"/>
              </a:spcBef>
              <a:spcAft>
                <a:spcPts val="0"/>
              </a:spcAft>
              <a:buClr>
                <a:schemeClr val="lt1"/>
              </a:buClr>
              <a:buSzPts val="1400"/>
              <a:buChar char="•"/>
              <a:defRPr/>
            </a:lvl9pPr>
          </a:lstStyle>
          <a:p/>
        </p:txBody>
      </p:sp>
      <p:sp>
        <p:nvSpPr>
          <p:cNvPr id="199" name="Google Shape;199;p58"/>
          <p:cNvSpPr txBox="1"/>
          <p:nvPr>
            <p:ph idx="4" type="body"/>
          </p:nvPr>
        </p:nvSpPr>
        <p:spPr>
          <a:xfrm>
            <a:off x="975361" y="3022601"/>
            <a:ext cx="2049900" cy="184200"/>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300"/>
              </a:spcBef>
              <a:spcAft>
                <a:spcPts val="0"/>
              </a:spcAft>
              <a:buClr>
                <a:srgbClr val="286EC2"/>
              </a:buClr>
              <a:buSzPts val="1100"/>
              <a:buNone/>
              <a:defRPr b="1" sz="1100">
                <a:solidFill>
                  <a:srgbClr val="286EC2"/>
                </a:solidFill>
              </a:defRPr>
            </a:lvl1pPr>
            <a:lvl2pPr indent="-228600" lvl="1" marL="914400" algn="l">
              <a:lnSpc>
                <a:spcPct val="90000"/>
              </a:lnSpc>
              <a:spcBef>
                <a:spcPts val="300"/>
              </a:spcBef>
              <a:spcAft>
                <a:spcPts val="0"/>
              </a:spcAft>
              <a:buClr>
                <a:schemeClr val="accent6"/>
              </a:buClr>
              <a:buSzPts val="1400"/>
              <a:buNone/>
              <a:defRPr/>
            </a:lvl2pPr>
            <a:lvl3pPr indent="-228600" lvl="2" marL="1371600" algn="l">
              <a:lnSpc>
                <a:spcPct val="140000"/>
              </a:lnSpc>
              <a:spcBef>
                <a:spcPts val="500"/>
              </a:spcBef>
              <a:spcAft>
                <a:spcPts val="0"/>
              </a:spcAft>
              <a:buClr>
                <a:schemeClr val="accent6"/>
              </a:buClr>
              <a:buSzPts val="1400"/>
              <a:buNone/>
              <a:defRPr/>
            </a:lvl3pPr>
            <a:lvl4pPr indent="-228600" lvl="3" marL="1828800" algn="l">
              <a:lnSpc>
                <a:spcPct val="130000"/>
              </a:lnSpc>
              <a:spcBef>
                <a:spcPts val="300"/>
              </a:spcBef>
              <a:spcAft>
                <a:spcPts val="0"/>
              </a:spcAft>
              <a:buClr>
                <a:schemeClr val="lt1"/>
              </a:buClr>
              <a:buSzPts val="1400"/>
              <a:buNone/>
              <a:defRPr/>
            </a:lvl4pPr>
            <a:lvl5pPr indent="-317500" lvl="4" marL="2286000" algn="l">
              <a:lnSpc>
                <a:spcPct val="120000"/>
              </a:lnSpc>
              <a:spcBef>
                <a:spcPts val="300"/>
              </a:spcBef>
              <a:spcAft>
                <a:spcPts val="0"/>
              </a:spcAft>
              <a:buSzPts val="1400"/>
              <a:buChar char="•"/>
              <a:defRPr/>
            </a:lvl5pPr>
            <a:lvl6pPr indent="-317500" lvl="5" marL="2743200" algn="l">
              <a:lnSpc>
                <a:spcPct val="110000"/>
              </a:lnSpc>
              <a:spcBef>
                <a:spcPts val="300"/>
              </a:spcBef>
              <a:spcAft>
                <a:spcPts val="0"/>
              </a:spcAft>
              <a:buSzPts val="1400"/>
              <a:buChar char="–"/>
              <a:defRPr/>
            </a:lvl6pPr>
            <a:lvl7pPr indent="-228600" lvl="6" marL="3200400" algn="l">
              <a:lnSpc>
                <a:spcPct val="80000"/>
              </a:lnSpc>
              <a:spcBef>
                <a:spcPts val="900"/>
              </a:spcBef>
              <a:spcAft>
                <a:spcPts val="0"/>
              </a:spcAft>
              <a:buClr>
                <a:schemeClr val="accent6"/>
              </a:buClr>
              <a:buSzPts val="1400"/>
              <a:buNone/>
              <a:defRPr/>
            </a:lvl7pPr>
            <a:lvl8pPr indent="-228600" lvl="7" marL="3657600" algn="l">
              <a:lnSpc>
                <a:spcPct val="100000"/>
              </a:lnSpc>
              <a:spcBef>
                <a:spcPts val="500"/>
              </a:spcBef>
              <a:spcAft>
                <a:spcPts val="0"/>
              </a:spcAft>
              <a:buClr>
                <a:schemeClr val="accent6"/>
              </a:buClr>
              <a:buSzPts val="1400"/>
              <a:buNone/>
              <a:defRPr/>
            </a:lvl8pPr>
            <a:lvl9pPr indent="-317500" lvl="8" marL="4114800" algn="l">
              <a:lnSpc>
                <a:spcPct val="90000"/>
              </a:lnSpc>
              <a:spcBef>
                <a:spcPts val="400"/>
              </a:spcBef>
              <a:spcAft>
                <a:spcPts val="0"/>
              </a:spcAft>
              <a:buClr>
                <a:schemeClr val="lt1"/>
              </a:buClr>
              <a:buSzPts val="1400"/>
              <a:buChar char="•"/>
              <a:defRPr/>
            </a:lvl9pPr>
          </a:lstStyle>
          <a:p/>
        </p:txBody>
      </p:sp>
      <p:sp>
        <p:nvSpPr>
          <p:cNvPr id="200" name="Google Shape;200;p58"/>
          <p:cNvSpPr txBox="1"/>
          <p:nvPr>
            <p:ph idx="5" type="body"/>
          </p:nvPr>
        </p:nvSpPr>
        <p:spPr>
          <a:xfrm>
            <a:off x="3875955" y="3022601"/>
            <a:ext cx="2049900" cy="184200"/>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300"/>
              </a:spcBef>
              <a:spcAft>
                <a:spcPts val="0"/>
              </a:spcAft>
              <a:buClr>
                <a:srgbClr val="286EC2"/>
              </a:buClr>
              <a:buSzPts val="1100"/>
              <a:buNone/>
              <a:defRPr b="1" sz="1100">
                <a:solidFill>
                  <a:srgbClr val="286EC2"/>
                </a:solidFill>
              </a:defRPr>
            </a:lvl1pPr>
            <a:lvl2pPr indent="-228600" lvl="1" marL="914400" algn="l">
              <a:lnSpc>
                <a:spcPct val="90000"/>
              </a:lnSpc>
              <a:spcBef>
                <a:spcPts val="300"/>
              </a:spcBef>
              <a:spcAft>
                <a:spcPts val="0"/>
              </a:spcAft>
              <a:buClr>
                <a:schemeClr val="accent6"/>
              </a:buClr>
              <a:buSzPts val="1400"/>
              <a:buNone/>
              <a:defRPr/>
            </a:lvl2pPr>
            <a:lvl3pPr indent="-228600" lvl="2" marL="1371600" algn="l">
              <a:lnSpc>
                <a:spcPct val="140000"/>
              </a:lnSpc>
              <a:spcBef>
                <a:spcPts val="500"/>
              </a:spcBef>
              <a:spcAft>
                <a:spcPts val="0"/>
              </a:spcAft>
              <a:buClr>
                <a:schemeClr val="accent6"/>
              </a:buClr>
              <a:buSzPts val="1400"/>
              <a:buNone/>
              <a:defRPr/>
            </a:lvl3pPr>
            <a:lvl4pPr indent="-228600" lvl="3" marL="1828800" algn="l">
              <a:lnSpc>
                <a:spcPct val="130000"/>
              </a:lnSpc>
              <a:spcBef>
                <a:spcPts val="300"/>
              </a:spcBef>
              <a:spcAft>
                <a:spcPts val="0"/>
              </a:spcAft>
              <a:buClr>
                <a:schemeClr val="lt1"/>
              </a:buClr>
              <a:buSzPts val="1400"/>
              <a:buNone/>
              <a:defRPr/>
            </a:lvl4pPr>
            <a:lvl5pPr indent="-317500" lvl="4" marL="2286000" algn="l">
              <a:lnSpc>
                <a:spcPct val="120000"/>
              </a:lnSpc>
              <a:spcBef>
                <a:spcPts val="300"/>
              </a:spcBef>
              <a:spcAft>
                <a:spcPts val="0"/>
              </a:spcAft>
              <a:buSzPts val="1400"/>
              <a:buChar char="•"/>
              <a:defRPr/>
            </a:lvl5pPr>
            <a:lvl6pPr indent="-317500" lvl="5" marL="2743200" algn="l">
              <a:lnSpc>
                <a:spcPct val="110000"/>
              </a:lnSpc>
              <a:spcBef>
                <a:spcPts val="300"/>
              </a:spcBef>
              <a:spcAft>
                <a:spcPts val="0"/>
              </a:spcAft>
              <a:buSzPts val="1400"/>
              <a:buChar char="–"/>
              <a:defRPr/>
            </a:lvl6pPr>
            <a:lvl7pPr indent="-228600" lvl="6" marL="3200400" algn="l">
              <a:lnSpc>
                <a:spcPct val="80000"/>
              </a:lnSpc>
              <a:spcBef>
                <a:spcPts val="900"/>
              </a:spcBef>
              <a:spcAft>
                <a:spcPts val="0"/>
              </a:spcAft>
              <a:buClr>
                <a:schemeClr val="accent6"/>
              </a:buClr>
              <a:buSzPts val="1400"/>
              <a:buNone/>
              <a:defRPr/>
            </a:lvl7pPr>
            <a:lvl8pPr indent="-228600" lvl="7" marL="3657600" algn="l">
              <a:lnSpc>
                <a:spcPct val="100000"/>
              </a:lnSpc>
              <a:spcBef>
                <a:spcPts val="500"/>
              </a:spcBef>
              <a:spcAft>
                <a:spcPts val="0"/>
              </a:spcAft>
              <a:buClr>
                <a:schemeClr val="accent6"/>
              </a:buClr>
              <a:buSzPts val="1400"/>
              <a:buNone/>
              <a:defRPr/>
            </a:lvl8pPr>
            <a:lvl9pPr indent="-317500" lvl="8" marL="4114800" algn="l">
              <a:lnSpc>
                <a:spcPct val="90000"/>
              </a:lnSpc>
              <a:spcBef>
                <a:spcPts val="400"/>
              </a:spcBef>
              <a:spcAft>
                <a:spcPts val="0"/>
              </a:spcAft>
              <a:buClr>
                <a:schemeClr val="lt1"/>
              </a:buClr>
              <a:buSzPts val="1400"/>
              <a:buChar char="•"/>
              <a:defRPr/>
            </a:lvl9pPr>
          </a:lstStyle>
          <a:p/>
        </p:txBody>
      </p:sp>
      <p:sp>
        <p:nvSpPr>
          <p:cNvPr id="201" name="Google Shape;201;p58"/>
          <p:cNvSpPr txBox="1"/>
          <p:nvPr>
            <p:ph idx="6" type="body"/>
          </p:nvPr>
        </p:nvSpPr>
        <p:spPr>
          <a:xfrm>
            <a:off x="975361" y="1663700"/>
            <a:ext cx="2049900" cy="10491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300"/>
              </a:spcBef>
              <a:spcAft>
                <a:spcPts val="0"/>
              </a:spcAft>
              <a:buClr>
                <a:srgbClr val="286EC2"/>
              </a:buClr>
              <a:buSzPts val="1400"/>
              <a:buNone/>
              <a:defRPr>
                <a:solidFill>
                  <a:srgbClr val="286EC2"/>
                </a:solidFill>
              </a:defRPr>
            </a:lvl1pPr>
            <a:lvl2pPr indent="-228600" lvl="1" marL="914400" algn="l">
              <a:lnSpc>
                <a:spcPct val="90000"/>
              </a:lnSpc>
              <a:spcBef>
                <a:spcPts val="300"/>
              </a:spcBef>
              <a:spcAft>
                <a:spcPts val="0"/>
              </a:spcAft>
              <a:buClr>
                <a:schemeClr val="accent6"/>
              </a:buClr>
              <a:buSzPts val="1400"/>
              <a:buNone/>
              <a:defRPr/>
            </a:lvl2pPr>
            <a:lvl3pPr indent="-228600" lvl="2" marL="1371600" algn="l">
              <a:lnSpc>
                <a:spcPct val="140000"/>
              </a:lnSpc>
              <a:spcBef>
                <a:spcPts val="500"/>
              </a:spcBef>
              <a:spcAft>
                <a:spcPts val="0"/>
              </a:spcAft>
              <a:buClr>
                <a:schemeClr val="accent6"/>
              </a:buClr>
              <a:buSzPts val="1400"/>
              <a:buNone/>
              <a:defRPr/>
            </a:lvl3pPr>
            <a:lvl4pPr indent="-228600" lvl="3" marL="1828800" algn="l">
              <a:lnSpc>
                <a:spcPct val="130000"/>
              </a:lnSpc>
              <a:spcBef>
                <a:spcPts val="300"/>
              </a:spcBef>
              <a:spcAft>
                <a:spcPts val="0"/>
              </a:spcAft>
              <a:buClr>
                <a:schemeClr val="lt1"/>
              </a:buClr>
              <a:buSzPts val="1400"/>
              <a:buNone/>
              <a:defRPr/>
            </a:lvl4pPr>
            <a:lvl5pPr indent="-317500" lvl="4" marL="2286000" algn="l">
              <a:lnSpc>
                <a:spcPct val="120000"/>
              </a:lnSpc>
              <a:spcBef>
                <a:spcPts val="300"/>
              </a:spcBef>
              <a:spcAft>
                <a:spcPts val="0"/>
              </a:spcAft>
              <a:buSzPts val="1400"/>
              <a:buChar char="•"/>
              <a:defRPr/>
            </a:lvl5pPr>
            <a:lvl6pPr indent="-317500" lvl="5" marL="2743200" algn="l">
              <a:lnSpc>
                <a:spcPct val="110000"/>
              </a:lnSpc>
              <a:spcBef>
                <a:spcPts val="300"/>
              </a:spcBef>
              <a:spcAft>
                <a:spcPts val="0"/>
              </a:spcAft>
              <a:buSzPts val="1400"/>
              <a:buChar char="–"/>
              <a:defRPr/>
            </a:lvl6pPr>
            <a:lvl7pPr indent="-228600" lvl="6" marL="3200400" algn="l">
              <a:lnSpc>
                <a:spcPct val="80000"/>
              </a:lnSpc>
              <a:spcBef>
                <a:spcPts val="900"/>
              </a:spcBef>
              <a:spcAft>
                <a:spcPts val="0"/>
              </a:spcAft>
              <a:buClr>
                <a:schemeClr val="accent6"/>
              </a:buClr>
              <a:buSzPts val="1400"/>
              <a:buNone/>
              <a:defRPr/>
            </a:lvl7pPr>
            <a:lvl8pPr indent="-228600" lvl="7" marL="3657600" algn="l">
              <a:lnSpc>
                <a:spcPct val="100000"/>
              </a:lnSpc>
              <a:spcBef>
                <a:spcPts val="500"/>
              </a:spcBef>
              <a:spcAft>
                <a:spcPts val="0"/>
              </a:spcAft>
              <a:buClr>
                <a:schemeClr val="accent6"/>
              </a:buClr>
              <a:buSzPts val="1400"/>
              <a:buNone/>
              <a:defRPr/>
            </a:lvl8pPr>
            <a:lvl9pPr indent="-317500" lvl="8" marL="4114800" algn="l">
              <a:lnSpc>
                <a:spcPct val="90000"/>
              </a:lnSpc>
              <a:spcBef>
                <a:spcPts val="400"/>
              </a:spcBef>
              <a:spcAft>
                <a:spcPts val="0"/>
              </a:spcAft>
              <a:buClr>
                <a:schemeClr val="lt1"/>
              </a:buClr>
              <a:buSzPts val="1400"/>
              <a:buChar char="•"/>
              <a:defRPr/>
            </a:lvl9pPr>
          </a:lstStyle>
          <a:p/>
        </p:txBody>
      </p:sp>
      <p:sp>
        <p:nvSpPr>
          <p:cNvPr id="202" name="Google Shape;202;p58"/>
          <p:cNvSpPr txBox="1"/>
          <p:nvPr>
            <p:ph idx="7" type="body"/>
          </p:nvPr>
        </p:nvSpPr>
        <p:spPr>
          <a:xfrm>
            <a:off x="3875955" y="3257550"/>
            <a:ext cx="2049900" cy="10491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300"/>
              </a:spcBef>
              <a:spcAft>
                <a:spcPts val="0"/>
              </a:spcAft>
              <a:buClr>
                <a:schemeClr val="lt1"/>
              </a:buClr>
              <a:buSzPts val="1400"/>
              <a:buNone/>
              <a:defRPr>
                <a:solidFill>
                  <a:schemeClr val="accent1"/>
                </a:solidFill>
              </a:defRPr>
            </a:lvl1pPr>
            <a:lvl2pPr indent="-228600" lvl="1" marL="914400" algn="l">
              <a:lnSpc>
                <a:spcPct val="90000"/>
              </a:lnSpc>
              <a:spcBef>
                <a:spcPts val="300"/>
              </a:spcBef>
              <a:spcAft>
                <a:spcPts val="0"/>
              </a:spcAft>
              <a:buClr>
                <a:schemeClr val="accent6"/>
              </a:buClr>
              <a:buSzPts val="1400"/>
              <a:buNone/>
              <a:defRPr/>
            </a:lvl2pPr>
            <a:lvl3pPr indent="-228600" lvl="2" marL="1371600" algn="l">
              <a:lnSpc>
                <a:spcPct val="140000"/>
              </a:lnSpc>
              <a:spcBef>
                <a:spcPts val="500"/>
              </a:spcBef>
              <a:spcAft>
                <a:spcPts val="0"/>
              </a:spcAft>
              <a:buClr>
                <a:schemeClr val="accent6"/>
              </a:buClr>
              <a:buSzPts val="1400"/>
              <a:buNone/>
              <a:defRPr/>
            </a:lvl3pPr>
            <a:lvl4pPr indent="-228600" lvl="3" marL="1828800" algn="l">
              <a:lnSpc>
                <a:spcPct val="130000"/>
              </a:lnSpc>
              <a:spcBef>
                <a:spcPts val="300"/>
              </a:spcBef>
              <a:spcAft>
                <a:spcPts val="0"/>
              </a:spcAft>
              <a:buClr>
                <a:schemeClr val="lt1"/>
              </a:buClr>
              <a:buSzPts val="1400"/>
              <a:buNone/>
              <a:defRPr/>
            </a:lvl4pPr>
            <a:lvl5pPr indent="-317500" lvl="4" marL="2286000" algn="l">
              <a:lnSpc>
                <a:spcPct val="120000"/>
              </a:lnSpc>
              <a:spcBef>
                <a:spcPts val="300"/>
              </a:spcBef>
              <a:spcAft>
                <a:spcPts val="0"/>
              </a:spcAft>
              <a:buSzPts val="1400"/>
              <a:buChar char="•"/>
              <a:defRPr/>
            </a:lvl5pPr>
            <a:lvl6pPr indent="-317500" lvl="5" marL="2743200" algn="l">
              <a:lnSpc>
                <a:spcPct val="110000"/>
              </a:lnSpc>
              <a:spcBef>
                <a:spcPts val="300"/>
              </a:spcBef>
              <a:spcAft>
                <a:spcPts val="0"/>
              </a:spcAft>
              <a:buSzPts val="1400"/>
              <a:buChar char="–"/>
              <a:defRPr/>
            </a:lvl6pPr>
            <a:lvl7pPr indent="-228600" lvl="6" marL="3200400" algn="l">
              <a:lnSpc>
                <a:spcPct val="80000"/>
              </a:lnSpc>
              <a:spcBef>
                <a:spcPts val="900"/>
              </a:spcBef>
              <a:spcAft>
                <a:spcPts val="0"/>
              </a:spcAft>
              <a:buClr>
                <a:schemeClr val="accent6"/>
              </a:buClr>
              <a:buSzPts val="1400"/>
              <a:buNone/>
              <a:defRPr/>
            </a:lvl7pPr>
            <a:lvl8pPr indent="-228600" lvl="7" marL="3657600" algn="l">
              <a:lnSpc>
                <a:spcPct val="100000"/>
              </a:lnSpc>
              <a:spcBef>
                <a:spcPts val="500"/>
              </a:spcBef>
              <a:spcAft>
                <a:spcPts val="0"/>
              </a:spcAft>
              <a:buClr>
                <a:schemeClr val="accent6"/>
              </a:buClr>
              <a:buSzPts val="1400"/>
              <a:buNone/>
              <a:defRPr/>
            </a:lvl8pPr>
            <a:lvl9pPr indent="-317500" lvl="8" marL="4114800" algn="l">
              <a:lnSpc>
                <a:spcPct val="90000"/>
              </a:lnSpc>
              <a:spcBef>
                <a:spcPts val="400"/>
              </a:spcBef>
              <a:spcAft>
                <a:spcPts val="0"/>
              </a:spcAft>
              <a:buClr>
                <a:schemeClr val="lt1"/>
              </a:buClr>
              <a:buSzPts val="1400"/>
              <a:buChar char="•"/>
              <a:defRPr/>
            </a:lvl9pPr>
          </a:lstStyle>
          <a:p/>
        </p:txBody>
      </p:sp>
      <p:sp>
        <p:nvSpPr>
          <p:cNvPr id="203" name="Google Shape;203;p58"/>
          <p:cNvSpPr txBox="1"/>
          <p:nvPr>
            <p:ph idx="8" type="body"/>
          </p:nvPr>
        </p:nvSpPr>
        <p:spPr>
          <a:xfrm>
            <a:off x="975361" y="3257550"/>
            <a:ext cx="2049900" cy="10491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300"/>
              </a:spcBef>
              <a:spcAft>
                <a:spcPts val="0"/>
              </a:spcAft>
              <a:buClr>
                <a:schemeClr val="lt1"/>
              </a:buClr>
              <a:buSzPts val="1400"/>
              <a:buNone/>
              <a:defRPr>
                <a:solidFill>
                  <a:schemeClr val="accent1"/>
                </a:solidFill>
              </a:defRPr>
            </a:lvl1pPr>
            <a:lvl2pPr indent="-228600" lvl="1" marL="914400" algn="l">
              <a:lnSpc>
                <a:spcPct val="90000"/>
              </a:lnSpc>
              <a:spcBef>
                <a:spcPts val="300"/>
              </a:spcBef>
              <a:spcAft>
                <a:spcPts val="0"/>
              </a:spcAft>
              <a:buClr>
                <a:schemeClr val="accent6"/>
              </a:buClr>
              <a:buSzPts val="1400"/>
              <a:buNone/>
              <a:defRPr/>
            </a:lvl2pPr>
            <a:lvl3pPr indent="-228600" lvl="2" marL="1371600" algn="l">
              <a:lnSpc>
                <a:spcPct val="140000"/>
              </a:lnSpc>
              <a:spcBef>
                <a:spcPts val="500"/>
              </a:spcBef>
              <a:spcAft>
                <a:spcPts val="0"/>
              </a:spcAft>
              <a:buClr>
                <a:schemeClr val="accent6"/>
              </a:buClr>
              <a:buSzPts val="1400"/>
              <a:buNone/>
              <a:defRPr/>
            </a:lvl3pPr>
            <a:lvl4pPr indent="-228600" lvl="3" marL="1828800" algn="l">
              <a:lnSpc>
                <a:spcPct val="130000"/>
              </a:lnSpc>
              <a:spcBef>
                <a:spcPts val="300"/>
              </a:spcBef>
              <a:spcAft>
                <a:spcPts val="0"/>
              </a:spcAft>
              <a:buClr>
                <a:schemeClr val="lt1"/>
              </a:buClr>
              <a:buSzPts val="1400"/>
              <a:buNone/>
              <a:defRPr/>
            </a:lvl4pPr>
            <a:lvl5pPr indent="-317500" lvl="4" marL="2286000" algn="l">
              <a:lnSpc>
                <a:spcPct val="120000"/>
              </a:lnSpc>
              <a:spcBef>
                <a:spcPts val="300"/>
              </a:spcBef>
              <a:spcAft>
                <a:spcPts val="0"/>
              </a:spcAft>
              <a:buSzPts val="1400"/>
              <a:buChar char="•"/>
              <a:defRPr/>
            </a:lvl5pPr>
            <a:lvl6pPr indent="-317500" lvl="5" marL="2743200" algn="l">
              <a:lnSpc>
                <a:spcPct val="110000"/>
              </a:lnSpc>
              <a:spcBef>
                <a:spcPts val="300"/>
              </a:spcBef>
              <a:spcAft>
                <a:spcPts val="0"/>
              </a:spcAft>
              <a:buSzPts val="1400"/>
              <a:buChar char="–"/>
              <a:defRPr/>
            </a:lvl6pPr>
            <a:lvl7pPr indent="-228600" lvl="6" marL="3200400" algn="l">
              <a:lnSpc>
                <a:spcPct val="80000"/>
              </a:lnSpc>
              <a:spcBef>
                <a:spcPts val="900"/>
              </a:spcBef>
              <a:spcAft>
                <a:spcPts val="0"/>
              </a:spcAft>
              <a:buClr>
                <a:schemeClr val="accent6"/>
              </a:buClr>
              <a:buSzPts val="1400"/>
              <a:buNone/>
              <a:defRPr/>
            </a:lvl7pPr>
            <a:lvl8pPr indent="-228600" lvl="7" marL="3657600" algn="l">
              <a:lnSpc>
                <a:spcPct val="100000"/>
              </a:lnSpc>
              <a:spcBef>
                <a:spcPts val="500"/>
              </a:spcBef>
              <a:spcAft>
                <a:spcPts val="0"/>
              </a:spcAft>
              <a:buClr>
                <a:schemeClr val="accent6"/>
              </a:buClr>
              <a:buSzPts val="1400"/>
              <a:buNone/>
              <a:defRPr/>
            </a:lvl8pPr>
            <a:lvl9pPr indent="-317500" lvl="8" marL="4114800" algn="l">
              <a:lnSpc>
                <a:spcPct val="90000"/>
              </a:lnSpc>
              <a:spcBef>
                <a:spcPts val="400"/>
              </a:spcBef>
              <a:spcAft>
                <a:spcPts val="0"/>
              </a:spcAft>
              <a:buClr>
                <a:schemeClr val="lt1"/>
              </a:buClr>
              <a:buSzPts val="1400"/>
              <a:buChar char="•"/>
              <a:defRPr/>
            </a:lvl9pPr>
          </a:lstStyle>
          <a:p/>
        </p:txBody>
      </p:sp>
      <p:sp>
        <p:nvSpPr>
          <p:cNvPr id="204" name="Google Shape;204;p58"/>
          <p:cNvSpPr txBox="1"/>
          <p:nvPr>
            <p:ph idx="9" type="body"/>
          </p:nvPr>
        </p:nvSpPr>
        <p:spPr>
          <a:xfrm>
            <a:off x="6751321" y="1663700"/>
            <a:ext cx="2049900" cy="10491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300"/>
              </a:spcBef>
              <a:spcAft>
                <a:spcPts val="0"/>
              </a:spcAft>
              <a:buClr>
                <a:schemeClr val="lt1"/>
              </a:buClr>
              <a:buSzPts val="1400"/>
              <a:buNone/>
              <a:defRPr>
                <a:solidFill>
                  <a:schemeClr val="accent1"/>
                </a:solidFill>
              </a:defRPr>
            </a:lvl1pPr>
            <a:lvl2pPr indent="-228600" lvl="1" marL="914400" algn="l">
              <a:lnSpc>
                <a:spcPct val="90000"/>
              </a:lnSpc>
              <a:spcBef>
                <a:spcPts val="300"/>
              </a:spcBef>
              <a:spcAft>
                <a:spcPts val="0"/>
              </a:spcAft>
              <a:buClr>
                <a:schemeClr val="accent6"/>
              </a:buClr>
              <a:buSzPts val="1400"/>
              <a:buNone/>
              <a:defRPr/>
            </a:lvl2pPr>
            <a:lvl3pPr indent="-228600" lvl="2" marL="1371600" algn="l">
              <a:lnSpc>
                <a:spcPct val="140000"/>
              </a:lnSpc>
              <a:spcBef>
                <a:spcPts val="500"/>
              </a:spcBef>
              <a:spcAft>
                <a:spcPts val="0"/>
              </a:spcAft>
              <a:buClr>
                <a:schemeClr val="accent6"/>
              </a:buClr>
              <a:buSzPts val="1400"/>
              <a:buNone/>
              <a:defRPr/>
            </a:lvl3pPr>
            <a:lvl4pPr indent="-228600" lvl="3" marL="1828800" algn="l">
              <a:lnSpc>
                <a:spcPct val="130000"/>
              </a:lnSpc>
              <a:spcBef>
                <a:spcPts val="300"/>
              </a:spcBef>
              <a:spcAft>
                <a:spcPts val="0"/>
              </a:spcAft>
              <a:buClr>
                <a:schemeClr val="lt1"/>
              </a:buClr>
              <a:buSzPts val="1400"/>
              <a:buNone/>
              <a:defRPr/>
            </a:lvl4pPr>
            <a:lvl5pPr indent="-317500" lvl="4" marL="2286000" algn="l">
              <a:lnSpc>
                <a:spcPct val="120000"/>
              </a:lnSpc>
              <a:spcBef>
                <a:spcPts val="300"/>
              </a:spcBef>
              <a:spcAft>
                <a:spcPts val="0"/>
              </a:spcAft>
              <a:buSzPts val="1400"/>
              <a:buChar char="•"/>
              <a:defRPr/>
            </a:lvl5pPr>
            <a:lvl6pPr indent="-317500" lvl="5" marL="2743200" algn="l">
              <a:lnSpc>
                <a:spcPct val="110000"/>
              </a:lnSpc>
              <a:spcBef>
                <a:spcPts val="300"/>
              </a:spcBef>
              <a:spcAft>
                <a:spcPts val="0"/>
              </a:spcAft>
              <a:buSzPts val="1400"/>
              <a:buChar char="–"/>
              <a:defRPr/>
            </a:lvl6pPr>
            <a:lvl7pPr indent="-228600" lvl="6" marL="3200400" algn="l">
              <a:lnSpc>
                <a:spcPct val="80000"/>
              </a:lnSpc>
              <a:spcBef>
                <a:spcPts val="900"/>
              </a:spcBef>
              <a:spcAft>
                <a:spcPts val="0"/>
              </a:spcAft>
              <a:buClr>
                <a:schemeClr val="accent6"/>
              </a:buClr>
              <a:buSzPts val="1400"/>
              <a:buNone/>
              <a:defRPr/>
            </a:lvl7pPr>
            <a:lvl8pPr indent="-228600" lvl="7" marL="3657600" algn="l">
              <a:lnSpc>
                <a:spcPct val="100000"/>
              </a:lnSpc>
              <a:spcBef>
                <a:spcPts val="500"/>
              </a:spcBef>
              <a:spcAft>
                <a:spcPts val="0"/>
              </a:spcAft>
              <a:buClr>
                <a:schemeClr val="accent6"/>
              </a:buClr>
              <a:buSzPts val="1400"/>
              <a:buNone/>
              <a:defRPr/>
            </a:lvl8pPr>
            <a:lvl9pPr indent="-317500" lvl="8" marL="4114800" algn="l">
              <a:lnSpc>
                <a:spcPct val="90000"/>
              </a:lnSpc>
              <a:spcBef>
                <a:spcPts val="400"/>
              </a:spcBef>
              <a:spcAft>
                <a:spcPts val="0"/>
              </a:spcAft>
              <a:buClr>
                <a:schemeClr val="lt1"/>
              </a:buClr>
              <a:buSzPts val="1400"/>
              <a:buChar char="•"/>
              <a:defRPr/>
            </a:lvl9pPr>
          </a:lstStyle>
          <a:p/>
        </p:txBody>
      </p:sp>
      <p:sp>
        <p:nvSpPr>
          <p:cNvPr id="205" name="Google Shape;205;p58"/>
          <p:cNvSpPr txBox="1"/>
          <p:nvPr>
            <p:ph idx="13" type="body"/>
          </p:nvPr>
        </p:nvSpPr>
        <p:spPr>
          <a:xfrm>
            <a:off x="6751321" y="1428750"/>
            <a:ext cx="2049900" cy="184200"/>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300"/>
              </a:spcBef>
              <a:spcAft>
                <a:spcPts val="0"/>
              </a:spcAft>
              <a:buClr>
                <a:srgbClr val="286EC2"/>
              </a:buClr>
              <a:buSzPts val="1100"/>
              <a:buNone/>
              <a:defRPr b="1" sz="1100">
                <a:solidFill>
                  <a:srgbClr val="286EC2"/>
                </a:solidFill>
              </a:defRPr>
            </a:lvl1pPr>
            <a:lvl2pPr indent="-228600" lvl="1" marL="914400" algn="l">
              <a:lnSpc>
                <a:spcPct val="90000"/>
              </a:lnSpc>
              <a:spcBef>
                <a:spcPts val="300"/>
              </a:spcBef>
              <a:spcAft>
                <a:spcPts val="0"/>
              </a:spcAft>
              <a:buClr>
                <a:schemeClr val="accent6"/>
              </a:buClr>
              <a:buSzPts val="1400"/>
              <a:buNone/>
              <a:defRPr/>
            </a:lvl2pPr>
            <a:lvl3pPr indent="-228600" lvl="2" marL="1371600" algn="l">
              <a:lnSpc>
                <a:spcPct val="140000"/>
              </a:lnSpc>
              <a:spcBef>
                <a:spcPts val="500"/>
              </a:spcBef>
              <a:spcAft>
                <a:spcPts val="0"/>
              </a:spcAft>
              <a:buClr>
                <a:schemeClr val="accent6"/>
              </a:buClr>
              <a:buSzPts val="1400"/>
              <a:buNone/>
              <a:defRPr/>
            </a:lvl3pPr>
            <a:lvl4pPr indent="-228600" lvl="3" marL="1828800" algn="l">
              <a:lnSpc>
                <a:spcPct val="130000"/>
              </a:lnSpc>
              <a:spcBef>
                <a:spcPts val="300"/>
              </a:spcBef>
              <a:spcAft>
                <a:spcPts val="0"/>
              </a:spcAft>
              <a:buClr>
                <a:schemeClr val="lt1"/>
              </a:buClr>
              <a:buSzPts val="1400"/>
              <a:buNone/>
              <a:defRPr/>
            </a:lvl4pPr>
            <a:lvl5pPr indent="-317500" lvl="4" marL="2286000" algn="l">
              <a:lnSpc>
                <a:spcPct val="120000"/>
              </a:lnSpc>
              <a:spcBef>
                <a:spcPts val="300"/>
              </a:spcBef>
              <a:spcAft>
                <a:spcPts val="0"/>
              </a:spcAft>
              <a:buSzPts val="1400"/>
              <a:buChar char="•"/>
              <a:defRPr/>
            </a:lvl5pPr>
            <a:lvl6pPr indent="-317500" lvl="5" marL="2743200" algn="l">
              <a:lnSpc>
                <a:spcPct val="110000"/>
              </a:lnSpc>
              <a:spcBef>
                <a:spcPts val="300"/>
              </a:spcBef>
              <a:spcAft>
                <a:spcPts val="0"/>
              </a:spcAft>
              <a:buSzPts val="1400"/>
              <a:buChar char="–"/>
              <a:defRPr/>
            </a:lvl6pPr>
            <a:lvl7pPr indent="-228600" lvl="6" marL="3200400" algn="l">
              <a:lnSpc>
                <a:spcPct val="80000"/>
              </a:lnSpc>
              <a:spcBef>
                <a:spcPts val="900"/>
              </a:spcBef>
              <a:spcAft>
                <a:spcPts val="0"/>
              </a:spcAft>
              <a:buClr>
                <a:schemeClr val="accent6"/>
              </a:buClr>
              <a:buSzPts val="1400"/>
              <a:buNone/>
              <a:defRPr/>
            </a:lvl7pPr>
            <a:lvl8pPr indent="-228600" lvl="7" marL="3657600" algn="l">
              <a:lnSpc>
                <a:spcPct val="100000"/>
              </a:lnSpc>
              <a:spcBef>
                <a:spcPts val="500"/>
              </a:spcBef>
              <a:spcAft>
                <a:spcPts val="0"/>
              </a:spcAft>
              <a:buClr>
                <a:schemeClr val="accent6"/>
              </a:buClr>
              <a:buSzPts val="1400"/>
              <a:buNone/>
              <a:defRPr/>
            </a:lvl8pPr>
            <a:lvl9pPr indent="-317500" lvl="8" marL="4114800" algn="l">
              <a:lnSpc>
                <a:spcPct val="90000"/>
              </a:lnSpc>
              <a:spcBef>
                <a:spcPts val="400"/>
              </a:spcBef>
              <a:spcAft>
                <a:spcPts val="0"/>
              </a:spcAft>
              <a:buClr>
                <a:schemeClr val="lt1"/>
              </a:buClr>
              <a:buSzPts val="1400"/>
              <a:buChar char="•"/>
              <a:defRPr/>
            </a:lvl9pPr>
          </a:lstStyle>
          <a:p/>
        </p:txBody>
      </p:sp>
      <p:sp>
        <p:nvSpPr>
          <p:cNvPr id="206" name="Google Shape;206;p58"/>
          <p:cNvSpPr txBox="1"/>
          <p:nvPr>
            <p:ph idx="14" type="body"/>
          </p:nvPr>
        </p:nvSpPr>
        <p:spPr>
          <a:xfrm>
            <a:off x="6751321" y="3022601"/>
            <a:ext cx="2049900" cy="184200"/>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300"/>
              </a:spcBef>
              <a:spcAft>
                <a:spcPts val="0"/>
              </a:spcAft>
              <a:buClr>
                <a:srgbClr val="286EC2"/>
              </a:buClr>
              <a:buSzPts val="1100"/>
              <a:buNone/>
              <a:defRPr b="1" sz="1100">
                <a:solidFill>
                  <a:srgbClr val="286EC2"/>
                </a:solidFill>
              </a:defRPr>
            </a:lvl1pPr>
            <a:lvl2pPr indent="-228600" lvl="1" marL="914400" algn="l">
              <a:lnSpc>
                <a:spcPct val="90000"/>
              </a:lnSpc>
              <a:spcBef>
                <a:spcPts val="300"/>
              </a:spcBef>
              <a:spcAft>
                <a:spcPts val="0"/>
              </a:spcAft>
              <a:buClr>
                <a:schemeClr val="accent6"/>
              </a:buClr>
              <a:buSzPts val="1400"/>
              <a:buNone/>
              <a:defRPr/>
            </a:lvl2pPr>
            <a:lvl3pPr indent="-228600" lvl="2" marL="1371600" algn="l">
              <a:lnSpc>
                <a:spcPct val="140000"/>
              </a:lnSpc>
              <a:spcBef>
                <a:spcPts val="500"/>
              </a:spcBef>
              <a:spcAft>
                <a:spcPts val="0"/>
              </a:spcAft>
              <a:buClr>
                <a:schemeClr val="accent6"/>
              </a:buClr>
              <a:buSzPts val="1400"/>
              <a:buNone/>
              <a:defRPr/>
            </a:lvl3pPr>
            <a:lvl4pPr indent="-228600" lvl="3" marL="1828800" algn="l">
              <a:lnSpc>
                <a:spcPct val="130000"/>
              </a:lnSpc>
              <a:spcBef>
                <a:spcPts val="300"/>
              </a:spcBef>
              <a:spcAft>
                <a:spcPts val="0"/>
              </a:spcAft>
              <a:buClr>
                <a:schemeClr val="lt1"/>
              </a:buClr>
              <a:buSzPts val="1400"/>
              <a:buNone/>
              <a:defRPr/>
            </a:lvl4pPr>
            <a:lvl5pPr indent="-317500" lvl="4" marL="2286000" algn="l">
              <a:lnSpc>
                <a:spcPct val="120000"/>
              </a:lnSpc>
              <a:spcBef>
                <a:spcPts val="300"/>
              </a:spcBef>
              <a:spcAft>
                <a:spcPts val="0"/>
              </a:spcAft>
              <a:buSzPts val="1400"/>
              <a:buChar char="•"/>
              <a:defRPr/>
            </a:lvl5pPr>
            <a:lvl6pPr indent="-317500" lvl="5" marL="2743200" algn="l">
              <a:lnSpc>
                <a:spcPct val="110000"/>
              </a:lnSpc>
              <a:spcBef>
                <a:spcPts val="300"/>
              </a:spcBef>
              <a:spcAft>
                <a:spcPts val="0"/>
              </a:spcAft>
              <a:buSzPts val="1400"/>
              <a:buChar char="–"/>
              <a:defRPr/>
            </a:lvl6pPr>
            <a:lvl7pPr indent="-228600" lvl="6" marL="3200400" algn="l">
              <a:lnSpc>
                <a:spcPct val="80000"/>
              </a:lnSpc>
              <a:spcBef>
                <a:spcPts val="900"/>
              </a:spcBef>
              <a:spcAft>
                <a:spcPts val="0"/>
              </a:spcAft>
              <a:buClr>
                <a:schemeClr val="accent6"/>
              </a:buClr>
              <a:buSzPts val="1400"/>
              <a:buNone/>
              <a:defRPr/>
            </a:lvl7pPr>
            <a:lvl8pPr indent="-228600" lvl="7" marL="3657600" algn="l">
              <a:lnSpc>
                <a:spcPct val="100000"/>
              </a:lnSpc>
              <a:spcBef>
                <a:spcPts val="500"/>
              </a:spcBef>
              <a:spcAft>
                <a:spcPts val="0"/>
              </a:spcAft>
              <a:buClr>
                <a:schemeClr val="accent6"/>
              </a:buClr>
              <a:buSzPts val="1400"/>
              <a:buNone/>
              <a:defRPr/>
            </a:lvl8pPr>
            <a:lvl9pPr indent="-317500" lvl="8" marL="4114800" algn="l">
              <a:lnSpc>
                <a:spcPct val="90000"/>
              </a:lnSpc>
              <a:spcBef>
                <a:spcPts val="400"/>
              </a:spcBef>
              <a:spcAft>
                <a:spcPts val="0"/>
              </a:spcAft>
              <a:buClr>
                <a:schemeClr val="lt1"/>
              </a:buClr>
              <a:buSzPts val="1400"/>
              <a:buChar char="•"/>
              <a:defRPr/>
            </a:lvl9pPr>
          </a:lstStyle>
          <a:p/>
        </p:txBody>
      </p:sp>
      <p:sp>
        <p:nvSpPr>
          <p:cNvPr id="207" name="Google Shape;207;p58"/>
          <p:cNvSpPr txBox="1"/>
          <p:nvPr>
            <p:ph idx="15" type="body"/>
          </p:nvPr>
        </p:nvSpPr>
        <p:spPr>
          <a:xfrm>
            <a:off x="6751321" y="3257550"/>
            <a:ext cx="2049900" cy="10491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300"/>
              </a:spcBef>
              <a:spcAft>
                <a:spcPts val="0"/>
              </a:spcAft>
              <a:buClr>
                <a:schemeClr val="lt1"/>
              </a:buClr>
              <a:buSzPts val="1400"/>
              <a:buNone/>
              <a:defRPr>
                <a:solidFill>
                  <a:schemeClr val="accent1"/>
                </a:solidFill>
              </a:defRPr>
            </a:lvl1pPr>
            <a:lvl2pPr indent="-228600" lvl="1" marL="914400" algn="l">
              <a:lnSpc>
                <a:spcPct val="90000"/>
              </a:lnSpc>
              <a:spcBef>
                <a:spcPts val="300"/>
              </a:spcBef>
              <a:spcAft>
                <a:spcPts val="0"/>
              </a:spcAft>
              <a:buClr>
                <a:schemeClr val="accent6"/>
              </a:buClr>
              <a:buSzPts val="1400"/>
              <a:buNone/>
              <a:defRPr/>
            </a:lvl2pPr>
            <a:lvl3pPr indent="-228600" lvl="2" marL="1371600" algn="l">
              <a:lnSpc>
                <a:spcPct val="140000"/>
              </a:lnSpc>
              <a:spcBef>
                <a:spcPts val="500"/>
              </a:spcBef>
              <a:spcAft>
                <a:spcPts val="0"/>
              </a:spcAft>
              <a:buClr>
                <a:schemeClr val="accent6"/>
              </a:buClr>
              <a:buSzPts val="1400"/>
              <a:buNone/>
              <a:defRPr/>
            </a:lvl3pPr>
            <a:lvl4pPr indent="-228600" lvl="3" marL="1828800" algn="l">
              <a:lnSpc>
                <a:spcPct val="130000"/>
              </a:lnSpc>
              <a:spcBef>
                <a:spcPts val="300"/>
              </a:spcBef>
              <a:spcAft>
                <a:spcPts val="0"/>
              </a:spcAft>
              <a:buClr>
                <a:schemeClr val="lt1"/>
              </a:buClr>
              <a:buSzPts val="1400"/>
              <a:buNone/>
              <a:defRPr/>
            </a:lvl4pPr>
            <a:lvl5pPr indent="-317500" lvl="4" marL="2286000" algn="l">
              <a:lnSpc>
                <a:spcPct val="120000"/>
              </a:lnSpc>
              <a:spcBef>
                <a:spcPts val="300"/>
              </a:spcBef>
              <a:spcAft>
                <a:spcPts val="0"/>
              </a:spcAft>
              <a:buSzPts val="1400"/>
              <a:buChar char="•"/>
              <a:defRPr/>
            </a:lvl5pPr>
            <a:lvl6pPr indent="-317500" lvl="5" marL="2743200" algn="l">
              <a:lnSpc>
                <a:spcPct val="110000"/>
              </a:lnSpc>
              <a:spcBef>
                <a:spcPts val="300"/>
              </a:spcBef>
              <a:spcAft>
                <a:spcPts val="0"/>
              </a:spcAft>
              <a:buSzPts val="1400"/>
              <a:buChar char="–"/>
              <a:defRPr/>
            </a:lvl6pPr>
            <a:lvl7pPr indent="-228600" lvl="6" marL="3200400" algn="l">
              <a:lnSpc>
                <a:spcPct val="80000"/>
              </a:lnSpc>
              <a:spcBef>
                <a:spcPts val="900"/>
              </a:spcBef>
              <a:spcAft>
                <a:spcPts val="0"/>
              </a:spcAft>
              <a:buClr>
                <a:schemeClr val="accent6"/>
              </a:buClr>
              <a:buSzPts val="1400"/>
              <a:buNone/>
              <a:defRPr/>
            </a:lvl7pPr>
            <a:lvl8pPr indent="-228600" lvl="7" marL="3657600" algn="l">
              <a:lnSpc>
                <a:spcPct val="100000"/>
              </a:lnSpc>
              <a:spcBef>
                <a:spcPts val="500"/>
              </a:spcBef>
              <a:spcAft>
                <a:spcPts val="0"/>
              </a:spcAft>
              <a:buClr>
                <a:schemeClr val="accent6"/>
              </a:buClr>
              <a:buSzPts val="1400"/>
              <a:buNone/>
              <a:defRPr/>
            </a:lvl8pPr>
            <a:lvl9pPr indent="-317500" lvl="8" marL="4114800" algn="l">
              <a:lnSpc>
                <a:spcPct val="90000"/>
              </a:lnSpc>
              <a:spcBef>
                <a:spcPts val="400"/>
              </a:spcBef>
              <a:spcAft>
                <a:spcPts val="0"/>
              </a:spcAft>
              <a:buClr>
                <a:schemeClr val="lt1"/>
              </a:buClr>
              <a:buSzPts val="1400"/>
              <a:buChar char="•"/>
              <a:defRPr/>
            </a:lvl9pPr>
          </a:lstStyle>
          <a:p/>
        </p:txBody>
      </p:sp>
      <p:sp>
        <p:nvSpPr>
          <p:cNvPr id="208" name="Google Shape;208;p58"/>
          <p:cNvSpPr/>
          <p:nvPr>
            <p:ph idx="16" type="pic"/>
          </p:nvPr>
        </p:nvSpPr>
        <p:spPr>
          <a:xfrm>
            <a:off x="315468" y="1392174"/>
            <a:ext cx="529800" cy="531000"/>
          </a:xfrm>
          <a:prstGeom prst="ellipse">
            <a:avLst/>
          </a:prstGeom>
          <a:noFill/>
          <a:ln>
            <a:noFill/>
          </a:ln>
        </p:spPr>
      </p:sp>
      <p:sp>
        <p:nvSpPr>
          <p:cNvPr id="209" name="Google Shape;209;p58"/>
          <p:cNvSpPr/>
          <p:nvPr>
            <p:ph idx="17" type="pic"/>
          </p:nvPr>
        </p:nvSpPr>
        <p:spPr>
          <a:xfrm>
            <a:off x="315468" y="2987632"/>
            <a:ext cx="529800" cy="531000"/>
          </a:xfrm>
          <a:prstGeom prst="ellipse">
            <a:avLst/>
          </a:prstGeom>
          <a:noFill/>
          <a:ln>
            <a:noFill/>
          </a:ln>
        </p:spPr>
      </p:sp>
      <p:sp>
        <p:nvSpPr>
          <p:cNvPr id="210" name="Google Shape;210;p58"/>
          <p:cNvSpPr/>
          <p:nvPr>
            <p:ph idx="18" type="pic"/>
          </p:nvPr>
        </p:nvSpPr>
        <p:spPr>
          <a:xfrm>
            <a:off x="3230118" y="1392174"/>
            <a:ext cx="529800" cy="531000"/>
          </a:xfrm>
          <a:prstGeom prst="ellipse">
            <a:avLst/>
          </a:prstGeom>
          <a:noFill/>
          <a:ln>
            <a:noFill/>
          </a:ln>
        </p:spPr>
      </p:sp>
      <p:sp>
        <p:nvSpPr>
          <p:cNvPr id="211" name="Google Shape;211;p58"/>
          <p:cNvSpPr/>
          <p:nvPr>
            <p:ph idx="19" type="pic"/>
          </p:nvPr>
        </p:nvSpPr>
        <p:spPr>
          <a:xfrm>
            <a:off x="3230118" y="2987632"/>
            <a:ext cx="529800" cy="531000"/>
          </a:xfrm>
          <a:prstGeom prst="ellipse">
            <a:avLst/>
          </a:prstGeom>
          <a:noFill/>
          <a:ln>
            <a:noFill/>
          </a:ln>
        </p:spPr>
      </p:sp>
      <p:sp>
        <p:nvSpPr>
          <p:cNvPr id="212" name="Google Shape;212;p58"/>
          <p:cNvSpPr/>
          <p:nvPr>
            <p:ph idx="20" type="pic"/>
          </p:nvPr>
        </p:nvSpPr>
        <p:spPr>
          <a:xfrm>
            <a:off x="6121908" y="1392174"/>
            <a:ext cx="529800" cy="531000"/>
          </a:xfrm>
          <a:prstGeom prst="ellipse">
            <a:avLst/>
          </a:prstGeom>
          <a:noFill/>
          <a:ln>
            <a:noFill/>
          </a:ln>
        </p:spPr>
      </p:sp>
      <p:sp>
        <p:nvSpPr>
          <p:cNvPr id="213" name="Google Shape;213;p58"/>
          <p:cNvSpPr/>
          <p:nvPr>
            <p:ph idx="21" type="pic"/>
          </p:nvPr>
        </p:nvSpPr>
        <p:spPr>
          <a:xfrm>
            <a:off x="6121908" y="2987632"/>
            <a:ext cx="529800" cy="531000"/>
          </a:xfrm>
          <a:prstGeom prst="ellipse">
            <a:avLst/>
          </a:prstGeom>
          <a:noFill/>
          <a:ln>
            <a:noFill/>
          </a:ln>
        </p:spPr>
      </p:sp>
      <p:sp>
        <p:nvSpPr>
          <p:cNvPr id="214" name="Google Shape;214;p58"/>
          <p:cNvSpPr txBox="1"/>
          <p:nvPr/>
        </p:nvSpPr>
        <p:spPr>
          <a:xfrm>
            <a:off x="6926580" y="4810639"/>
            <a:ext cx="1643100" cy="221700"/>
          </a:xfrm>
          <a:prstGeom prst="rect">
            <a:avLst/>
          </a:prstGeom>
          <a:no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500"/>
              <a:buFont typeface="Arial"/>
              <a:buNone/>
            </a:pPr>
            <a:r>
              <a:rPr b="0" i="0" lang="en" sz="500" u="none" cap="none" strike="noStrike">
                <a:solidFill>
                  <a:schemeClr val="lt1"/>
                </a:solidFill>
                <a:latin typeface="Arial"/>
                <a:ea typeface="Arial"/>
                <a:cs typeface="Arial"/>
                <a:sym typeface="Arial"/>
              </a:rPr>
              <a:t>Copyright © 2024, Collibra. All rights reserved.</a:t>
            </a:r>
            <a:endParaRPr b="0" i="0" sz="1100" u="none" cap="none" strike="noStrike">
              <a:solidFill>
                <a:schemeClr val="lt1"/>
              </a:solidFill>
              <a:latin typeface="Arial"/>
              <a:ea typeface="Arial"/>
              <a:cs typeface="Arial"/>
              <a:sym typeface="Arial"/>
            </a:endParaRPr>
          </a:p>
        </p:txBody>
      </p:sp>
      <p:sp>
        <p:nvSpPr>
          <p:cNvPr id="215" name="Google Shape;215;p58"/>
          <p:cNvSpPr txBox="1"/>
          <p:nvPr/>
        </p:nvSpPr>
        <p:spPr>
          <a:xfrm>
            <a:off x="8569842" y="4810639"/>
            <a:ext cx="317100" cy="221700"/>
          </a:xfrm>
          <a:prstGeom prst="rect">
            <a:avLst/>
          </a:prstGeom>
          <a:noFill/>
          <a:ln>
            <a:noFill/>
          </a:ln>
        </p:spPr>
        <p:txBody>
          <a:bodyPr anchorCtr="0" anchor="ctr" bIns="34275" lIns="0" spcFirstLastPara="1" rIns="0" wrap="square" tIns="34275">
            <a:noAutofit/>
          </a:bodyPr>
          <a:lstStyle/>
          <a:p>
            <a:pPr indent="0" lvl="0" marL="0" marR="0" rtl="0" algn="ctr">
              <a:lnSpc>
                <a:spcPct val="100000"/>
              </a:lnSpc>
              <a:spcBef>
                <a:spcPts val="0"/>
              </a:spcBef>
              <a:spcAft>
                <a:spcPts val="0"/>
              </a:spcAft>
              <a:buClr>
                <a:srgbClr val="000000"/>
              </a:buClr>
              <a:buSzPts val="500"/>
              <a:buFont typeface="Arial"/>
              <a:buNone/>
            </a:pPr>
            <a:fld id="{00000000-1234-1234-1234-123412341234}" type="slidenum">
              <a:rPr b="0" i="0" lang="en" sz="500" u="none" cap="none" strike="noStrike">
                <a:solidFill>
                  <a:schemeClr val="lt1"/>
                </a:solidFill>
                <a:latin typeface="Arial"/>
                <a:ea typeface="Arial"/>
                <a:cs typeface="Arial"/>
                <a:sym typeface="Arial"/>
              </a:rPr>
              <a:t>‹#›</a:t>
            </a:fld>
            <a:endParaRPr b="0" i="0" sz="500" u="none" cap="none" strike="noStrike">
              <a:solidFill>
                <a:schemeClr val="lt1"/>
              </a:solidFill>
              <a:latin typeface="Arial"/>
              <a:ea typeface="Arial"/>
              <a:cs typeface="Arial"/>
              <a:sym typeface="Arial"/>
            </a:endParaRPr>
          </a:p>
        </p:txBody>
      </p:sp>
      <p:sp>
        <p:nvSpPr>
          <p:cNvPr id="216" name="Google Shape;216;p58"/>
          <p:cNvSpPr/>
          <p:nvPr/>
        </p:nvSpPr>
        <p:spPr>
          <a:xfrm>
            <a:off x="296044" y="4810575"/>
            <a:ext cx="1087800" cy="221700"/>
          </a:xfrm>
          <a:prstGeom prst="rect">
            <a:avLst/>
          </a:prstGeom>
          <a:solidFill>
            <a:schemeClr val="lt1"/>
          </a:solidFill>
          <a:ln>
            <a:noFill/>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pic>
        <p:nvPicPr>
          <p:cNvPr id="217" name="Google Shape;217;p58"/>
          <p:cNvPicPr preferRelativeResize="0"/>
          <p:nvPr/>
        </p:nvPicPr>
        <p:blipFill rotWithShape="1">
          <a:blip r:embed="rId3">
            <a:alphaModFix/>
          </a:blip>
          <a:srcRect b="0" l="0" r="0" t="0"/>
          <a:stretch/>
        </p:blipFill>
        <p:spPr>
          <a:xfrm>
            <a:off x="330450" y="4799775"/>
            <a:ext cx="1026073" cy="221625"/>
          </a:xfrm>
          <a:prstGeom prst="rect">
            <a:avLst/>
          </a:prstGeom>
          <a:noFill/>
          <a:ln>
            <a:noFill/>
          </a:ln>
        </p:spPr>
      </p:pic>
    </p:spTree>
  </p:cSld>
  <p:clrMapOvr>
    <a:masterClrMapping/>
  </p:clrMapOvr>
  <p:extLst>
    <p:ext uri="{DCECCB84-F9BA-43D5-87BE-67443E8EF086}">
      <p15:sldGuideLst>
        <p15:guide id="1" orient="horz" pos="1620">
          <p15:clr>
            <a:srgbClr val="FBAE40"/>
          </p15:clr>
        </p15:guide>
      </p15:sldGuideLst>
    </p:ext>
  </p:extLst>
</p:sldLayout>
</file>

<file path=ppt/slideLayouts/slideLayout2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Icon Layout 1 1">
  <p:cSld name="TITLE_AND_BODY_1_1_3">
    <p:bg>
      <p:bgPr>
        <a:solidFill>
          <a:schemeClr val="lt1"/>
        </a:solidFill>
      </p:bgPr>
    </p:bg>
    <p:spTree>
      <p:nvGrpSpPr>
        <p:cNvPr id="1689" name="Shape 1689"/>
        <p:cNvGrpSpPr/>
        <p:nvPr/>
      </p:nvGrpSpPr>
      <p:grpSpPr>
        <a:xfrm>
          <a:off x="0" y="0"/>
          <a:ext cx="0" cy="0"/>
          <a:chOff x="0" y="0"/>
          <a:chExt cx="0" cy="0"/>
        </a:xfrm>
      </p:grpSpPr>
      <p:pic>
        <p:nvPicPr>
          <p:cNvPr id="1690" name="Google Shape;1690;g31245d681e9_0_3145"/>
          <p:cNvPicPr preferRelativeResize="0"/>
          <p:nvPr/>
        </p:nvPicPr>
        <p:blipFill rotWithShape="1">
          <a:blip r:embed="rId2">
            <a:alphaModFix/>
          </a:blip>
          <a:srcRect b="0" l="0" r="0" t="0"/>
          <a:stretch/>
        </p:blipFill>
        <p:spPr>
          <a:xfrm>
            <a:off x="288350" y="4807136"/>
            <a:ext cx="956736" cy="225119"/>
          </a:xfrm>
          <a:prstGeom prst="rect">
            <a:avLst/>
          </a:prstGeom>
          <a:noFill/>
          <a:ln>
            <a:noFill/>
          </a:ln>
        </p:spPr>
      </p:pic>
      <p:sp>
        <p:nvSpPr>
          <p:cNvPr id="1691" name="Google Shape;1691;g31245d681e9_0_3145"/>
          <p:cNvSpPr txBox="1"/>
          <p:nvPr>
            <p:ph idx="12" type="sldNum"/>
          </p:nvPr>
        </p:nvSpPr>
        <p:spPr>
          <a:xfrm>
            <a:off x="8320058" y="4663221"/>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1692" name="Google Shape;1692;g31245d681e9_0_3145"/>
          <p:cNvSpPr txBox="1"/>
          <p:nvPr/>
        </p:nvSpPr>
        <p:spPr>
          <a:xfrm>
            <a:off x="6043550" y="4713771"/>
            <a:ext cx="2676600" cy="2925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rgbClr val="000000"/>
              </a:buClr>
              <a:buSzPts val="700"/>
              <a:buFont typeface="Arial"/>
              <a:buNone/>
            </a:pPr>
            <a:r>
              <a:rPr b="0" i="0" lang="en" sz="700" u="none" cap="none" strike="noStrike">
                <a:solidFill>
                  <a:schemeClr val="accent4"/>
                </a:solidFill>
                <a:latin typeface="Arial"/>
                <a:ea typeface="Arial"/>
                <a:cs typeface="Arial"/>
                <a:sym typeface="Arial"/>
              </a:rPr>
              <a:t>Copyright © 2023, Collibra. All rights reserved.</a:t>
            </a:r>
            <a:endParaRPr b="0" i="0" sz="1400" u="none" cap="none" strike="noStrike">
              <a:solidFill>
                <a:schemeClr val="accent4"/>
              </a:solidFill>
              <a:latin typeface="Arial"/>
              <a:ea typeface="Arial"/>
              <a:cs typeface="Arial"/>
              <a:sym typeface="Arial"/>
            </a:endParaRPr>
          </a:p>
        </p:txBody>
      </p:sp>
      <p:sp>
        <p:nvSpPr>
          <p:cNvPr id="1693" name="Google Shape;1693;g31245d681e9_0_3145"/>
          <p:cNvSpPr txBox="1"/>
          <p:nvPr>
            <p:ph type="title"/>
          </p:nvPr>
        </p:nvSpPr>
        <p:spPr>
          <a:xfrm>
            <a:off x="331125" y="271325"/>
            <a:ext cx="8388900" cy="4383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SzPts val="2800"/>
              <a:buNone/>
              <a:defRPr sz="2800"/>
            </a:lvl1pPr>
            <a:lvl2pPr lvl="1" algn="l">
              <a:lnSpc>
                <a:spcPct val="85000"/>
              </a:lnSpc>
              <a:spcBef>
                <a:spcPts val="0"/>
              </a:spcBef>
              <a:spcAft>
                <a:spcPts val="0"/>
              </a:spcAft>
              <a:buSzPts val="2800"/>
              <a:buNone/>
              <a:defRPr sz="2800"/>
            </a:lvl2pPr>
            <a:lvl3pPr lvl="2" algn="l">
              <a:lnSpc>
                <a:spcPct val="85000"/>
              </a:lnSpc>
              <a:spcBef>
                <a:spcPts val="0"/>
              </a:spcBef>
              <a:spcAft>
                <a:spcPts val="0"/>
              </a:spcAft>
              <a:buSzPts val="2800"/>
              <a:buNone/>
              <a:defRPr sz="2800"/>
            </a:lvl3pPr>
            <a:lvl4pPr lvl="3" algn="l">
              <a:lnSpc>
                <a:spcPct val="85000"/>
              </a:lnSpc>
              <a:spcBef>
                <a:spcPts val="0"/>
              </a:spcBef>
              <a:spcAft>
                <a:spcPts val="0"/>
              </a:spcAft>
              <a:buSzPts val="2800"/>
              <a:buNone/>
              <a:defRPr sz="2800"/>
            </a:lvl4pPr>
            <a:lvl5pPr lvl="4" algn="l">
              <a:lnSpc>
                <a:spcPct val="85000"/>
              </a:lnSpc>
              <a:spcBef>
                <a:spcPts val="0"/>
              </a:spcBef>
              <a:spcAft>
                <a:spcPts val="0"/>
              </a:spcAft>
              <a:buSzPts val="2800"/>
              <a:buNone/>
              <a:defRPr sz="2800"/>
            </a:lvl5pPr>
            <a:lvl6pPr lvl="5" algn="l">
              <a:lnSpc>
                <a:spcPct val="85000"/>
              </a:lnSpc>
              <a:spcBef>
                <a:spcPts val="0"/>
              </a:spcBef>
              <a:spcAft>
                <a:spcPts val="0"/>
              </a:spcAft>
              <a:buSzPts val="2800"/>
              <a:buNone/>
              <a:defRPr sz="2800"/>
            </a:lvl6pPr>
            <a:lvl7pPr lvl="6" algn="l">
              <a:lnSpc>
                <a:spcPct val="85000"/>
              </a:lnSpc>
              <a:spcBef>
                <a:spcPts val="0"/>
              </a:spcBef>
              <a:spcAft>
                <a:spcPts val="0"/>
              </a:spcAft>
              <a:buSzPts val="2800"/>
              <a:buNone/>
              <a:defRPr sz="2800"/>
            </a:lvl7pPr>
            <a:lvl8pPr lvl="7" algn="l">
              <a:lnSpc>
                <a:spcPct val="85000"/>
              </a:lnSpc>
              <a:spcBef>
                <a:spcPts val="0"/>
              </a:spcBef>
              <a:spcAft>
                <a:spcPts val="0"/>
              </a:spcAft>
              <a:buSzPts val="2800"/>
              <a:buNone/>
              <a:defRPr sz="2800"/>
            </a:lvl8pPr>
            <a:lvl9pPr lvl="8" algn="l">
              <a:lnSpc>
                <a:spcPct val="85000"/>
              </a:lnSpc>
              <a:spcBef>
                <a:spcPts val="0"/>
              </a:spcBef>
              <a:spcAft>
                <a:spcPts val="0"/>
              </a:spcAft>
              <a:buSzPts val="2800"/>
              <a:buNone/>
              <a:defRPr sz="2800"/>
            </a:lvl9pPr>
          </a:lstStyle>
          <a:p/>
        </p:txBody>
      </p:sp>
      <p:sp>
        <p:nvSpPr>
          <p:cNvPr id="1694" name="Google Shape;1694;g31245d681e9_0_3145"/>
          <p:cNvSpPr/>
          <p:nvPr>
            <p:ph idx="2" type="pic"/>
          </p:nvPr>
        </p:nvSpPr>
        <p:spPr>
          <a:xfrm>
            <a:off x="628575" y="1379375"/>
            <a:ext cx="479700" cy="441900"/>
          </a:xfrm>
          <a:prstGeom prst="rect">
            <a:avLst/>
          </a:prstGeom>
          <a:noFill/>
          <a:ln>
            <a:noFill/>
          </a:ln>
        </p:spPr>
      </p:sp>
      <p:sp>
        <p:nvSpPr>
          <p:cNvPr id="1695" name="Google Shape;1695;g31245d681e9_0_3145"/>
          <p:cNvSpPr/>
          <p:nvPr>
            <p:ph idx="3" type="pic"/>
          </p:nvPr>
        </p:nvSpPr>
        <p:spPr>
          <a:xfrm>
            <a:off x="4851775" y="1379375"/>
            <a:ext cx="479700" cy="441900"/>
          </a:xfrm>
          <a:prstGeom prst="rect">
            <a:avLst/>
          </a:prstGeom>
          <a:noFill/>
          <a:ln>
            <a:noFill/>
          </a:ln>
        </p:spPr>
      </p:sp>
    </p:spTree>
  </p:cSld>
  <p:clrMapOvr>
    <a:masterClrMapping/>
  </p:clrMapOvr>
  <p:extLst>
    <p:ext uri="{DCECCB84-F9BA-43D5-87BE-67443E8EF086}">
      <p15:sldGuideLst>
        <p15:guide id="1" pos="216">
          <p15:clr>
            <a:srgbClr val="FA7B17"/>
          </p15:clr>
        </p15:guide>
      </p15:sldGuideLst>
    </p:ext>
  </p:extLst>
</p:sldLayout>
</file>

<file path=ppt/slideLayouts/slideLayout2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Icon Layout 2">
  <p:cSld name="TITLE_AND_BODY_1_1_1_3">
    <p:bg>
      <p:bgPr>
        <a:solidFill>
          <a:schemeClr val="accent5"/>
        </a:solidFill>
      </p:bgPr>
    </p:bg>
    <p:spTree>
      <p:nvGrpSpPr>
        <p:cNvPr id="1696" name="Shape 1696"/>
        <p:cNvGrpSpPr/>
        <p:nvPr/>
      </p:nvGrpSpPr>
      <p:grpSpPr>
        <a:xfrm>
          <a:off x="0" y="0"/>
          <a:ext cx="0" cy="0"/>
          <a:chOff x="0" y="0"/>
          <a:chExt cx="0" cy="0"/>
        </a:xfrm>
      </p:grpSpPr>
      <p:sp>
        <p:nvSpPr>
          <p:cNvPr id="1697" name="Google Shape;1697;g31245d681e9_0_3152"/>
          <p:cNvSpPr txBox="1"/>
          <p:nvPr>
            <p:ph idx="12" type="sldNum"/>
          </p:nvPr>
        </p:nvSpPr>
        <p:spPr>
          <a:xfrm>
            <a:off x="8320058" y="4663221"/>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1698" name="Google Shape;1698;g31245d681e9_0_3152"/>
          <p:cNvPicPr preferRelativeResize="0"/>
          <p:nvPr/>
        </p:nvPicPr>
        <p:blipFill rotWithShape="1">
          <a:blip r:embed="rId2">
            <a:alphaModFix/>
          </a:blip>
          <a:srcRect b="0" l="0" r="0" t="0"/>
          <a:stretch/>
        </p:blipFill>
        <p:spPr>
          <a:xfrm>
            <a:off x="288350" y="4807136"/>
            <a:ext cx="956736" cy="225119"/>
          </a:xfrm>
          <a:prstGeom prst="rect">
            <a:avLst/>
          </a:prstGeom>
          <a:noFill/>
          <a:ln>
            <a:noFill/>
          </a:ln>
        </p:spPr>
      </p:pic>
      <p:sp>
        <p:nvSpPr>
          <p:cNvPr id="1699" name="Google Shape;1699;g31245d681e9_0_3152"/>
          <p:cNvSpPr/>
          <p:nvPr>
            <p:ph idx="2" type="pic"/>
          </p:nvPr>
        </p:nvSpPr>
        <p:spPr>
          <a:xfrm>
            <a:off x="621850" y="1408350"/>
            <a:ext cx="479700" cy="441900"/>
          </a:xfrm>
          <a:prstGeom prst="rect">
            <a:avLst/>
          </a:prstGeom>
          <a:noFill/>
          <a:ln>
            <a:noFill/>
          </a:ln>
        </p:spPr>
      </p:sp>
      <p:sp>
        <p:nvSpPr>
          <p:cNvPr id="1700" name="Google Shape;1700;g31245d681e9_0_3152"/>
          <p:cNvSpPr/>
          <p:nvPr>
            <p:ph idx="3" type="pic"/>
          </p:nvPr>
        </p:nvSpPr>
        <p:spPr>
          <a:xfrm>
            <a:off x="6246350" y="1408350"/>
            <a:ext cx="479700" cy="441900"/>
          </a:xfrm>
          <a:prstGeom prst="rect">
            <a:avLst/>
          </a:prstGeom>
          <a:noFill/>
          <a:ln>
            <a:noFill/>
          </a:ln>
        </p:spPr>
      </p:sp>
      <p:sp>
        <p:nvSpPr>
          <p:cNvPr id="1701" name="Google Shape;1701;g31245d681e9_0_3152"/>
          <p:cNvSpPr/>
          <p:nvPr>
            <p:ph idx="4" type="pic"/>
          </p:nvPr>
        </p:nvSpPr>
        <p:spPr>
          <a:xfrm>
            <a:off x="3434100" y="1408350"/>
            <a:ext cx="479700" cy="441900"/>
          </a:xfrm>
          <a:prstGeom prst="rect">
            <a:avLst/>
          </a:prstGeom>
          <a:noFill/>
          <a:ln>
            <a:noFill/>
          </a:ln>
        </p:spPr>
      </p:sp>
      <p:sp>
        <p:nvSpPr>
          <p:cNvPr id="1702" name="Google Shape;1702;g31245d681e9_0_3152"/>
          <p:cNvSpPr txBox="1"/>
          <p:nvPr/>
        </p:nvSpPr>
        <p:spPr>
          <a:xfrm>
            <a:off x="6043550" y="4713771"/>
            <a:ext cx="2676600" cy="2925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rgbClr val="000000"/>
              </a:buClr>
              <a:buSzPts val="700"/>
              <a:buFont typeface="Arial"/>
              <a:buNone/>
            </a:pPr>
            <a:r>
              <a:rPr b="0" i="0" lang="en" sz="700" u="none" cap="none" strike="noStrike">
                <a:solidFill>
                  <a:schemeClr val="accent4"/>
                </a:solidFill>
                <a:latin typeface="Arial"/>
                <a:ea typeface="Arial"/>
                <a:cs typeface="Arial"/>
                <a:sym typeface="Arial"/>
              </a:rPr>
              <a:t>Copyright © 2023, Collibra. All rights reserved.</a:t>
            </a:r>
            <a:endParaRPr b="0" i="0" sz="1400" u="none" cap="none" strike="noStrike">
              <a:solidFill>
                <a:schemeClr val="accent4"/>
              </a:solidFill>
              <a:latin typeface="Arial"/>
              <a:ea typeface="Arial"/>
              <a:cs typeface="Arial"/>
              <a:sym typeface="Arial"/>
            </a:endParaRPr>
          </a:p>
        </p:txBody>
      </p:sp>
      <p:sp>
        <p:nvSpPr>
          <p:cNvPr id="1703" name="Google Shape;1703;g31245d681e9_0_3152"/>
          <p:cNvSpPr txBox="1"/>
          <p:nvPr>
            <p:ph type="title"/>
          </p:nvPr>
        </p:nvSpPr>
        <p:spPr>
          <a:xfrm>
            <a:off x="331125" y="271325"/>
            <a:ext cx="8388900" cy="4383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SzPts val="2800"/>
              <a:buNone/>
              <a:defRPr sz="2800"/>
            </a:lvl1pPr>
            <a:lvl2pPr lvl="1" algn="l">
              <a:lnSpc>
                <a:spcPct val="85000"/>
              </a:lnSpc>
              <a:spcBef>
                <a:spcPts val="0"/>
              </a:spcBef>
              <a:spcAft>
                <a:spcPts val="0"/>
              </a:spcAft>
              <a:buSzPts val="2800"/>
              <a:buNone/>
              <a:defRPr sz="2800"/>
            </a:lvl2pPr>
            <a:lvl3pPr lvl="2" algn="l">
              <a:lnSpc>
                <a:spcPct val="85000"/>
              </a:lnSpc>
              <a:spcBef>
                <a:spcPts val="0"/>
              </a:spcBef>
              <a:spcAft>
                <a:spcPts val="0"/>
              </a:spcAft>
              <a:buSzPts val="2800"/>
              <a:buNone/>
              <a:defRPr sz="2800"/>
            </a:lvl3pPr>
            <a:lvl4pPr lvl="3" algn="l">
              <a:lnSpc>
                <a:spcPct val="85000"/>
              </a:lnSpc>
              <a:spcBef>
                <a:spcPts val="0"/>
              </a:spcBef>
              <a:spcAft>
                <a:spcPts val="0"/>
              </a:spcAft>
              <a:buSzPts val="2800"/>
              <a:buNone/>
              <a:defRPr sz="2800"/>
            </a:lvl4pPr>
            <a:lvl5pPr lvl="4" algn="l">
              <a:lnSpc>
                <a:spcPct val="85000"/>
              </a:lnSpc>
              <a:spcBef>
                <a:spcPts val="0"/>
              </a:spcBef>
              <a:spcAft>
                <a:spcPts val="0"/>
              </a:spcAft>
              <a:buSzPts val="2800"/>
              <a:buNone/>
              <a:defRPr sz="2800"/>
            </a:lvl5pPr>
            <a:lvl6pPr lvl="5" algn="l">
              <a:lnSpc>
                <a:spcPct val="85000"/>
              </a:lnSpc>
              <a:spcBef>
                <a:spcPts val="0"/>
              </a:spcBef>
              <a:spcAft>
                <a:spcPts val="0"/>
              </a:spcAft>
              <a:buSzPts val="2800"/>
              <a:buNone/>
              <a:defRPr sz="2800"/>
            </a:lvl6pPr>
            <a:lvl7pPr lvl="6" algn="l">
              <a:lnSpc>
                <a:spcPct val="85000"/>
              </a:lnSpc>
              <a:spcBef>
                <a:spcPts val="0"/>
              </a:spcBef>
              <a:spcAft>
                <a:spcPts val="0"/>
              </a:spcAft>
              <a:buSzPts val="2800"/>
              <a:buNone/>
              <a:defRPr sz="2800"/>
            </a:lvl7pPr>
            <a:lvl8pPr lvl="7" algn="l">
              <a:lnSpc>
                <a:spcPct val="85000"/>
              </a:lnSpc>
              <a:spcBef>
                <a:spcPts val="0"/>
              </a:spcBef>
              <a:spcAft>
                <a:spcPts val="0"/>
              </a:spcAft>
              <a:buSzPts val="2800"/>
              <a:buNone/>
              <a:defRPr sz="2800"/>
            </a:lvl8pPr>
            <a:lvl9pPr lvl="8" algn="l">
              <a:lnSpc>
                <a:spcPct val="85000"/>
              </a:lnSpc>
              <a:spcBef>
                <a:spcPts val="0"/>
              </a:spcBef>
              <a:spcAft>
                <a:spcPts val="0"/>
              </a:spcAft>
              <a:buSzPts val="2800"/>
              <a:buNone/>
              <a:defRPr sz="2800"/>
            </a:lvl9pPr>
          </a:lstStyle>
          <a:p/>
        </p:txBody>
      </p:sp>
    </p:spTree>
  </p:cSld>
  <p:clrMapOvr>
    <a:masterClrMapping/>
  </p:clrMapOvr>
</p:sldLayout>
</file>

<file path=ppt/slideLayouts/slideLayout2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Icon Layout 3">
  <p:cSld name="TITLE_AND_BODY_1_1_1_1_3">
    <p:bg>
      <p:bgPr>
        <a:solidFill>
          <a:schemeClr val="accent5"/>
        </a:solidFill>
      </p:bgPr>
    </p:bg>
    <p:spTree>
      <p:nvGrpSpPr>
        <p:cNvPr id="1704" name="Shape 1704"/>
        <p:cNvGrpSpPr/>
        <p:nvPr/>
      </p:nvGrpSpPr>
      <p:grpSpPr>
        <a:xfrm>
          <a:off x="0" y="0"/>
          <a:ext cx="0" cy="0"/>
          <a:chOff x="0" y="0"/>
          <a:chExt cx="0" cy="0"/>
        </a:xfrm>
      </p:grpSpPr>
      <p:sp>
        <p:nvSpPr>
          <p:cNvPr id="1705" name="Google Shape;1705;g31245d681e9_0_3160"/>
          <p:cNvSpPr txBox="1"/>
          <p:nvPr>
            <p:ph idx="12" type="sldNum"/>
          </p:nvPr>
        </p:nvSpPr>
        <p:spPr>
          <a:xfrm>
            <a:off x="8320058" y="4663221"/>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1706" name="Google Shape;1706;g31245d681e9_0_3160"/>
          <p:cNvPicPr preferRelativeResize="0"/>
          <p:nvPr/>
        </p:nvPicPr>
        <p:blipFill rotWithShape="1">
          <a:blip r:embed="rId2">
            <a:alphaModFix/>
          </a:blip>
          <a:srcRect b="0" l="0" r="0" t="0"/>
          <a:stretch/>
        </p:blipFill>
        <p:spPr>
          <a:xfrm>
            <a:off x="288350" y="4807136"/>
            <a:ext cx="956736" cy="225119"/>
          </a:xfrm>
          <a:prstGeom prst="rect">
            <a:avLst/>
          </a:prstGeom>
          <a:noFill/>
          <a:ln>
            <a:noFill/>
          </a:ln>
        </p:spPr>
      </p:pic>
      <p:sp>
        <p:nvSpPr>
          <p:cNvPr id="1707" name="Google Shape;1707;g31245d681e9_0_3160"/>
          <p:cNvSpPr txBox="1"/>
          <p:nvPr/>
        </p:nvSpPr>
        <p:spPr>
          <a:xfrm>
            <a:off x="6043550" y="4713771"/>
            <a:ext cx="2676600" cy="2925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rgbClr val="000000"/>
              </a:buClr>
              <a:buSzPts val="700"/>
              <a:buFont typeface="Arial"/>
              <a:buNone/>
            </a:pPr>
            <a:r>
              <a:rPr b="0" i="0" lang="en" sz="700" u="none" cap="none" strike="noStrike">
                <a:solidFill>
                  <a:schemeClr val="accent4"/>
                </a:solidFill>
                <a:latin typeface="Arial"/>
                <a:ea typeface="Arial"/>
                <a:cs typeface="Arial"/>
                <a:sym typeface="Arial"/>
              </a:rPr>
              <a:t>Copyright © 2023, Collibra. All rights reserved.</a:t>
            </a:r>
            <a:endParaRPr b="0" i="0" sz="1400" u="none" cap="none" strike="noStrike">
              <a:solidFill>
                <a:schemeClr val="accent4"/>
              </a:solidFill>
              <a:latin typeface="Arial"/>
              <a:ea typeface="Arial"/>
              <a:cs typeface="Arial"/>
              <a:sym typeface="Arial"/>
            </a:endParaRPr>
          </a:p>
        </p:txBody>
      </p:sp>
      <p:sp>
        <p:nvSpPr>
          <p:cNvPr id="1708" name="Google Shape;1708;g31245d681e9_0_3160"/>
          <p:cNvSpPr txBox="1"/>
          <p:nvPr>
            <p:ph type="title"/>
          </p:nvPr>
        </p:nvSpPr>
        <p:spPr>
          <a:xfrm>
            <a:off x="331125" y="271325"/>
            <a:ext cx="8388900" cy="4383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SzPts val="2800"/>
              <a:buNone/>
              <a:defRPr sz="2800"/>
            </a:lvl1pPr>
            <a:lvl2pPr lvl="1" algn="l">
              <a:lnSpc>
                <a:spcPct val="85000"/>
              </a:lnSpc>
              <a:spcBef>
                <a:spcPts val="0"/>
              </a:spcBef>
              <a:spcAft>
                <a:spcPts val="0"/>
              </a:spcAft>
              <a:buSzPts val="2800"/>
              <a:buNone/>
              <a:defRPr sz="2800"/>
            </a:lvl2pPr>
            <a:lvl3pPr lvl="2" algn="l">
              <a:lnSpc>
                <a:spcPct val="85000"/>
              </a:lnSpc>
              <a:spcBef>
                <a:spcPts val="0"/>
              </a:spcBef>
              <a:spcAft>
                <a:spcPts val="0"/>
              </a:spcAft>
              <a:buSzPts val="2800"/>
              <a:buNone/>
              <a:defRPr sz="2800"/>
            </a:lvl3pPr>
            <a:lvl4pPr lvl="3" algn="l">
              <a:lnSpc>
                <a:spcPct val="85000"/>
              </a:lnSpc>
              <a:spcBef>
                <a:spcPts val="0"/>
              </a:spcBef>
              <a:spcAft>
                <a:spcPts val="0"/>
              </a:spcAft>
              <a:buSzPts val="2800"/>
              <a:buNone/>
              <a:defRPr sz="2800"/>
            </a:lvl4pPr>
            <a:lvl5pPr lvl="4" algn="l">
              <a:lnSpc>
                <a:spcPct val="85000"/>
              </a:lnSpc>
              <a:spcBef>
                <a:spcPts val="0"/>
              </a:spcBef>
              <a:spcAft>
                <a:spcPts val="0"/>
              </a:spcAft>
              <a:buSzPts val="2800"/>
              <a:buNone/>
              <a:defRPr sz="2800"/>
            </a:lvl5pPr>
            <a:lvl6pPr lvl="5" algn="l">
              <a:lnSpc>
                <a:spcPct val="85000"/>
              </a:lnSpc>
              <a:spcBef>
                <a:spcPts val="0"/>
              </a:spcBef>
              <a:spcAft>
                <a:spcPts val="0"/>
              </a:spcAft>
              <a:buSzPts val="2800"/>
              <a:buNone/>
              <a:defRPr sz="2800"/>
            </a:lvl6pPr>
            <a:lvl7pPr lvl="6" algn="l">
              <a:lnSpc>
                <a:spcPct val="85000"/>
              </a:lnSpc>
              <a:spcBef>
                <a:spcPts val="0"/>
              </a:spcBef>
              <a:spcAft>
                <a:spcPts val="0"/>
              </a:spcAft>
              <a:buSzPts val="2800"/>
              <a:buNone/>
              <a:defRPr sz="2800"/>
            </a:lvl7pPr>
            <a:lvl8pPr lvl="7" algn="l">
              <a:lnSpc>
                <a:spcPct val="85000"/>
              </a:lnSpc>
              <a:spcBef>
                <a:spcPts val="0"/>
              </a:spcBef>
              <a:spcAft>
                <a:spcPts val="0"/>
              </a:spcAft>
              <a:buSzPts val="2800"/>
              <a:buNone/>
              <a:defRPr sz="2800"/>
            </a:lvl8pPr>
            <a:lvl9pPr lvl="8" algn="l">
              <a:lnSpc>
                <a:spcPct val="85000"/>
              </a:lnSpc>
              <a:spcBef>
                <a:spcPts val="0"/>
              </a:spcBef>
              <a:spcAft>
                <a:spcPts val="0"/>
              </a:spcAft>
              <a:buSzPts val="2800"/>
              <a:buNone/>
              <a:defRPr sz="2800"/>
            </a:lvl9pPr>
          </a:lstStyle>
          <a:p/>
        </p:txBody>
      </p:sp>
      <p:sp>
        <p:nvSpPr>
          <p:cNvPr id="1709" name="Google Shape;1709;g31245d681e9_0_3160"/>
          <p:cNvSpPr/>
          <p:nvPr>
            <p:ph idx="2" type="pic"/>
          </p:nvPr>
        </p:nvSpPr>
        <p:spPr>
          <a:xfrm>
            <a:off x="605575" y="1379375"/>
            <a:ext cx="479700" cy="441900"/>
          </a:xfrm>
          <a:prstGeom prst="rect">
            <a:avLst/>
          </a:prstGeom>
          <a:noFill/>
          <a:ln>
            <a:noFill/>
          </a:ln>
        </p:spPr>
      </p:sp>
      <p:sp>
        <p:nvSpPr>
          <p:cNvPr id="1710" name="Google Shape;1710;g31245d681e9_0_3160"/>
          <p:cNvSpPr/>
          <p:nvPr>
            <p:ph idx="3" type="pic"/>
          </p:nvPr>
        </p:nvSpPr>
        <p:spPr>
          <a:xfrm>
            <a:off x="6805050" y="1379375"/>
            <a:ext cx="479700" cy="441900"/>
          </a:xfrm>
          <a:prstGeom prst="rect">
            <a:avLst/>
          </a:prstGeom>
          <a:noFill/>
          <a:ln>
            <a:noFill/>
          </a:ln>
        </p:spPr>
      </p:sp>
      <p:sp>
        <p:nvSpPr>
          <p:cNvPr id="1711" name="Google Shape;1711;g31245d681e9_0_3160"/>
          <p:cNvSpPr/>
          <p:nvPr>
            <p:ph idx="4" type="pic"/>
          </p:nvPr>
        </p:nvSpPr>
        <p:spPr>
          <a:xfrm>
            <a:off x="2695988" y="1379375"/>
            <a:ext cx="479700" cy="441900"/>
          </a:xfrm>
          <a:prstGeom prst="rect">
            <a:avLst/>
          </a:prstGeom>
          <a:noFill/>
          <a:ln>
            <a:noFill/>
          </a:ln>
        </p:spPr>
      </p:sp>
      <p:sp>
        <p:nvSpPr>
          <p:cNvPr id="1712" name="Google Shape;1712;g31245d681e9_0_3160"/>
          <p:cNvSpPr/>
          <p:nvPr>
            <p:ph idx="5" type="pic"/>
          </p:nvPr>
        </p:nvSpPr>
        <p:spPr>
          <a:xfrm>
            <a:off x="4750525" y="1379375"/>
            <a:ext cx="479700" cy="441900"/>
          </a:xfrm>
          <a:prstGeom prst="rect">
            <a:avLst/>
          </a:prstGeom>
          <a:noFill/>
          <a:ln>
            <a:noFill/>
          </a:ln>
        </p:spPr>
      </p:sp>
      <p:sp>
        <p:nvSpPr>
          <p:cNvPr id="1713" name="Google Shape;1713;g31245d681e9_0_3160"/>
          <p:cNvSpPr txBox="1"/>
          <p:nvPr>
            <p:ph idx="1" type="subTitle"/>
          </p:nvPr>
        </p:nvSpPr>
        <p:spPr>
          <a:xfrm>
            <a:off x="389175" y="674125"/>
            <a:ext cx="8330700" cy="3423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accent2"/>
              </a:buClr>
              <a:buSzPts val="1400"/>
              <a:buNone/>
              <a:defRPr>
                <a:solidFill>
                  <a:schemeClr val="accent2"/>
                </a:solidFill>
              </a:defRPr>
            </a:lvl1pPr>
            <a:lvl2pPr lvl="1" algn="l">
              <a:lnSpc>
                <a:spcPct val="100000"/>
              </a:lnSpc>
              <a:spcBef>
                <a:spcPts val="0"/>
              </a:spcBef>
              <a:spcAft>
                <a:spcPts val="0"/>
              </a:spcAft>
              <a:buClr>
                <a:schemeClr val="accent2"/>
              </a:buClr>
              <a:buSzPts val="1100"/>
              <a:buNone/>
              <a:defRPr>
                <a:solidFill>
                  <a:schemeClr val="accent2"/>
                </a:solidFill>
              </a:defRPr>
            </a:lvl2pPr>
            <a:lvl3pPr lvl="2" algn="l">
              <a:lnSpc>
                <a:spcPct val="100000"/>
              </a:lnSpc>
              <a:spcBef>
                <a:spcPts val="0"/>
              </a:spcBef>
              <a:spcAft>
                <a:spcPts val="0"/>
              </a:spcAft>
              <a:buClr>
                <a:schemeClr val="accent2"/>
              </a:buClr>
              <a:buSzPts val="1200"/>
              <a:buNone/>
              <a:defRPr>
                <a:solidFill>
                  <a:schemeClr val="accent2"/>
                </a:solidFill>
              </a:defRPr>
            </a:lvl3pPr>
            <a:lvl4pPr lvl="3" algn="l">
              <a:lnSpc>
                <a:spcPct val="100000"/>
              </a:lnSpc>
              <a:spcBef>
                <a:spcPts val="0"/>
              </a:spcBef>
              <a:spcAft>
                <a:spcPts val="0"/>
              </a:spcAft>
              <a:buClr>
                <a:schemeClr val="accent2"/>
              </a:buClr>
              <a:buSzPts val="1800"/>
              <a:buNone/>
              <a:defRPr>
                <a:solidFill>
                  <a:schemeClr val="accent2"/>
                </a:solidFill>
              </a:defRPr>
            </a:lvl4pPr>
            <a:lvl5pPr lvl="4" algn="l">
              <a:lnSpc>
                <a:spcPct val="100000"/>
              </a:lnSpc>
              <a:spcBef>
                <a:spcPts val="0"/>
              </a:spcBef>
              <a:spcAft>
                <a:spcPts val="0"/>
              </a:spcAft>
              <a:buClr>
                <a:schemeClr val="accent2"/>
              </a:buClr>
              <a:buSzPts val="1600"/>
              <a:buNone/>
              <a:defRPr>
                <a:solidFill>
                  <a:schemeClr val="accent2"/>
                </a:solidFill>
              </a:defRPr>
            </a:lvl5pPr>
            <a:lvl6pPr lvl="5" algn="l">
              <a:lnSpc>
                <a:spcPct val="100000"/>
              </a:lnSpc>
              <a:spcBef>
                <a:spcPts val="0"/>
              </a:spcBef>
              <a:spcAft>
                <a:spcPts val="0"/>
              </a:spcAft>
              <a:buClr>
                <a:schemeClr val="accent2"/>
              </a:buClr>
              <a:buSzPts val="1400"/>
              <a:buNone/>
              <a:defRPr>
                <a:solidFill>
                  <a:schemeClr val="accent2"/>
                </a:solidFill>
              </a:defRPr>
            </a:lvl6pPr>
            <a:lvl7pPr lvl="6" algn="l">
              <a:lnSpc>
                <a:spcPct val="100000"/>
              </a:lnSpc>
              <a:spcBef>
                <a:spcPts val="0"/>
              </a:spcBef>
              <a:spcAft>
                <a:spcPts val="0"/>
              </a:spcAft>
              <a:buClr>
                <a:schemeClr val="accent2"/>
              </a:buClr>
              <a:buSzPts val="1200"/>
              <a:buNone/>
              <a:defRPr>
                <a:solidFill>
                  <a:schemeClr val="accent2"/>
                </a:solidFill>
              </a:defRPr>
            </a:lvl7pPr>
            <a:lvl8pPr lvl="7" algn="l">
              <a:lnSpc>
                <a:spcPct val="100000"/>
              </a:lnSpc>
              <a:spcBef>
                <a:spcPts val="0"/>
              </a:spcBef>
              <a:spcAft>
                <a:spcPts val="0"/>
              </a:spcAft>
              <a:buClr>
                <a:schemeClr val="accent2"/>
              </a:buClr>
              <a:buSzPts val="1000"/>
              <a:buNone/>
              <a:defRPr>
                <a:solidFill>
                  <a:schemeClr val="accent2"/>
                </a:solidFill>
              </a:defRPr>
            </a:lvl8pPr>
            <a:lvl9pPr lvl="8" algn="l">
              <a:lnSpc>
                <a:spcPct val="100000"/>
              </a:lnSpc>
              <a:spcBef>
                <a:spcPts val="0"/>
              </a:spcBef>
              <a:spcAft>
                <a:spcPts val="0"/>
              </a:spcAft>
              <a:buClr>
                <a:schemeClr val="accent2"/>
              </a:buClr>
              <a:buSzPts val="700"/>
              <a:buNone/>
              <a:defRPr>
                <a:solidFill>
                  <a:schemeClr val="accent2"/>
                </a:solidFill>
              </a:defRPr>
            </a:lvl9pPr>
          </a:lstStyle>
          <a:p/>
        </p:txBody>
      </p:sp>
    </p:spTree>
  </p:cSld>
  <p:clrMapOvr>
    <a:masterClrMapping/>
  </p:clrMapOvr>
</p:sldLayout>
</file>

<file path=ppt/slideLayouts/slideLayout2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Icon Layout 4">
  <p:cSld name="TITLE_AND_BODY_1_1_1_1_1_3">
    <p:bg>
      <p:bgPr>
        <a:solidFill>
          <a:schemeClr val="accent5"/>
        </a:solidFill>
      </p:bgPr>
    </p:bg>
    <p:spTree>
      <p:nvGrpSpPr>
        <p:cNvPr id="1714" name="Shape 1714"/>
        <p:cNvGrpSpPr/>
        <p:nvPr/>
      </p:nvGrpSpPr>
      <p:grpSpPr>
        <a:xfrm>
          <a:off x="0" y="0"/>
          <a:ext cx="0" cy="0"/>
          <a:chOff x="0" y="0"/>
          <a:chExt cx="0" cy="0"/>
        </a:xfrm>
      </p:grpSpPr>
      <p:sp>
        <p:nvSpPr>
          <p:cNvPr id="1715" name="Google Shape;1715;g31245d681e9_0_3170"/>
          <p:cNvSpPr txBox="1"/>
          <p:nvPr>
            <p:ph idx="12" type="sldNum"/>
          </p:nvPr>
        </p:nvSpPr>
        <p:spPr>
          <a:xfrm>
            <a:off x="8320058" y="4663221"/>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1716" name="Google Shape;1716;g31245d681e9_0_3170"/>
          <p:cNvPicPr preferRelativeResize="0"/>
          <p:nvPr/>
        </p:nvPicPr>
        <p:blipFill rotWithShape="1">
          <a:blip r:embed="rId2">
            <a:alphaModFix/>
          </a:blip>
          <a:srcRect b="0" l="0" r="0" t="0"/>
          <a:stretch/>
        </p:blipFill>
        <p:spPr>
          <a:xfrm>
            <a:off x="288350" y="4807136"/>
            <a:ext cx="956736" cy="225119"/>
          </a:xfrm>
          <a:prstGeom prst="rect">
            <a:avLst/>
          </a:prstGeom>
          <a:noFill/>
          <a:ln>
            <a:noFill/>
          </a:ln>
        </p:spPr>
      </p:pic>
      <p:sp>
        <p:nvSpPr>
          <p:cNvPr id="1717" name="Google Shape;1717;g31245d681e9_0_3170"/>
          <p:cNvSpPr txBox="1"/>
          <p:nvPr/>
        </p:nvSpPr>
        <p:spPr>
          <a:xfrm>
            <a:off x="6043550" y="4713771"/>
            <a:ext cx="2676600" cy="2925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rgbClr val="000000"/>
              </a:buClr>
              <a:buSzPts val="700"/>
              <a:buFont typeface="Arial"/>
              <a:buNone/>
            </a:pPr>
            <a:r>
              <a:rPr b="0" i="0" lang="en" sz="700" u="none" cap="none" strike="noStrike">
                <a:solidFill>
                  <a:schemeClr val="accent4"/>
                </a:solidFill>
                <a:latin typeface="Arial"/>
                <a:ea typeface="Arial"/>
                <a:cs typeface="Arial"/>
                <a:sym typeface="Arial"/>
              </a:rPr>
              <a:t>Copyright © 2023, Collibra. All rights reserved.</a:t>
            </a:r>
            <a:endParaRPr b="0" i="0" sz="1400" u="none" cap="none" strike="noStrike">
              <a:solidFill>
                <a:schemeClr val="accent4"/>
              </a:solidFill>
              <a:latin typeface="Arial"/>
              <a:ea typeface="Arial"/>
              <a:cs typeface="Arial"/>
              <a:sym typeface="Arial"/>
            </a:endParaRPr>
          </a:p>
        </p:txBody>
      </p:sp>
      <p:sp>
        <p:nvSpPr>
          <p:cNvPr id="1718" name="Google Shape;1718;g31245d681e9_0_3170"/>
          <p:cNvSpPr txBox="1"/>
          <p:nvPr>
            <p:ph type="title"/>
          </p:nvPr>
        </p:nvSpPr>
        <p:spPr>
          <a:xfrm>
            <a:off x="331125" y="271325"/>
            <a:ext cx="8388900" cy="4383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SzPts val="2800"/>
              <a:buNone/>
              <a:defRPr sz="2800"/>
            </a:lvl1pPr>
            <a:lvl2pPr lvl="1" algn="l">
              <a:lnSpc>
                <a:spcPct val="85000"/>
              </a:lnSpc>
              <a:spcBef>
                <a:spcPts val="0"/>
              </a:spcBef>
              <a:spcAft>
                <a:spcPts val="0"/>
              </a:spcAft>
              <a:buSzPts val="2800"/>
              <a:buNone/>
              <a:defRPr sz="2800"/>
            </a:lvl2pPr>
            <a:lvl3pPr lvl="2" algn="l">
              <a:lnSpc>
                <a:spcPct val="85000"/>
              </a:lnSpc>
              <a:spcBef>
                <a:spcPts val="0"/>
              </a:spcBef>
              <a:spcAft>
                <a:spcPts val="0"/>
              </a:spcAft>
              <a:buSzPts val="2800"/>
              <a:buNone/>
              <a:defRPr sz="2800"/>
            </a:lvl3pPr>
            <a:lvl4pPr lvl="3" algn="l">
              <a:lnSpc>
                <a:spcPct val="85000"/>
              </a:lnSpc>
              <a:spcBef>
                <a:spcPts val="0"/>
              </a:spcBef>
              <a:spcAft>
                <a:spcPts val="0"/>
              </a:spcAft>
              <a:buSzPts val="2800"/>
              <a:buNone/>
              <a:defRPr sz="2800"/>
            </a:lvl4pPr>
            <a:lvl5pPr lvl="4" algn="l">
              <a:lnSpc>
                <a:spcPct val="85000"/>
              </a:lnSpc>
              <a:spcBef>
                <a:spcPts val="0"/>
              </a:spcBef>
              <a:spcAft>
                <a:spcPts val="0"/>
              </a:spcAft>
              <a:buSzPts val="2800"/>
              <a:buNone/>
              <a:defRPr sz="2800"/>
            </a:lvl5pPr>
            <a:lvl6pPr lvl="5" algn="l">
              <a:lnSpc>
                <a:spcPct val="85000"/>
              </a:lnSpc>
              <a:spcBef>
                <a:spcPts val="0"/>
              </a:spcBef>
              <a:spcAft>
                <a:spcPts val="0"/>
              </a:spcAft>
              <a:buSzPts val="2800"/>
              <a:buNone/>
              <a:defRPr sz="2800"/>
            </a:lvl6pPr>
            <a:lvl7pPr lvl="6" algn="l">
              <a:lnSpc>
                <a:spcPct val="85000"/>
              </a:lnSpc>
              <a:spcBef>
                <a:spcPts val="0"/>
              </a:spcBef>
              <a:spcAft>
                <a:spcPts val="0"/>
              </a:spcAft>
              <a:buSzPts val="2800"/>
              <a:buNone/>
              <a:defRPr sz="2800"/>
            </a:lvl7pPr>
            <a:lvl8pPr lvl="7" algn="l">
              <a:lnSpc>
                <a:spcPct val="85000"/>
              </a:lnSpc>
              <a:spcBef>
                <a:spcPts val="0"/>
              </a:spcBef>
              <a:spcAft>
                <a:spcPts val="0"/>
              </a:spcAft>
              <a:buSzPts val="2800"/>
              <a:buNone/>
              <a:defRPr sz="2800"/>
            </a:lvl8pPr>
            <a:lvl9pPr lvl="8" algn="l">
              <a:lnSpc>
                <a:spcPct val="85000"/>
              </a:lnSpc>
              <a:spcBef>
                <a:spcPts val="0"/>
              </a:spcBef>
              <a:spcAft>
                <a:spcPts val="0"/>
              </a:spcAft>
              <a:buSzPts val="2800"/>
              <a:buNone/>
              <a:defRPr sz="2800"/>
            </a:lvl9pPr>
          </a:lstStyle>
          <a:p/>
        </p:txBody>
      </p:sp>
      <p:sp>
        <p:nvSpPr>
          <p:cNvPr id="1719" name="Google Shape;1719;g31245d681e9_0_3170"/>
          <p:cNvSpPr/>
          <p:nvPr>
            <p:ph idx="2" type="pic"/>
          </p:nvPr>
        </p:nvSpPr>
        <p:spPr>
          <a:xfrm>
            <a:off x="4872775" y="1256527"/>
            <a:ext cx="479700" cy="441900"/>
          </a:xfrm>
          <a:prstGeom prst="rect">
            <a:avLst/>
          </a:prstGeom>
          <a:noFill/>
          <a:ln>
            <a:noFill/>
          </a:ln>
        </p:spPr>
      </p:sp>
      <p:sp>
        <p:nvSpPr>
          <p:cNvPr id="1720" name="Google Shape;1720;g31245d681e9_0_3170"/>
          <p:cNvSpPr/>
          <p:nvPr>
            <p:ph idx="3" type="pic"/>
          </p:nvPr>
        </p:nvSpPr>
        <p:spPr>
          <a:xfrm>
            <a:off x="4872775" y="3009127"/>
            <a:ext cx="479700" cy="441900"/>
          </a:xfrm>
          <a:prstGeom prst="rect">
            <a:avLst/>
          </a:prstGeom>
          <a:noFill/>
          <a:ln>
            <a:noFill/>
          </a:ln>
        </p:spPr>
      </p:sp>
      <p:sp>
        <p:nvSpPr>
          <p:cNvPr id="1721" name="Google Shape;1721;g31245d681e9_0_3170"/>
          <p:cNvSpPr/>
          <p:nvPr>
            <p:ph idx="4" type="pic"/>
          </p:nvPr>
        </p:nvSpPr>
        <p:spPr>
          <a:xfrm>
            <a:off x="376975" y="1256527"/>
            <a:ext cx="479700" cy="441900"/>
          </a:xfrm>
          <a:prstGeom prst="rect">
            <a:avLst/>
          </a:prstGeom>
          <a:noFill/>
          <a:ln>
            <a:noFill/>
          </a:ln>
        </p:spPr>
      </p:sp>
      <p:sp>
        <p:nvSpPr>
          <p:cNvPr id="1722" name="Google Shape;1722;g31245d681e9_0_3170"/>
          <p:cNvSpPr/>
          <p:nvPr>
            <p:ph idx="5" type="pic"/>
          </p:nvPr>
        </p:nvSpPr>
        <p:spPr>
          <a:xfrm>
            <a:off x="376975" y="3009127"/>
            <a:ext cx="479700" cy="441900"/>
          </a:xfrm>
          <a:prstGeom prst="rect">
            <a:avLst/>
          </a:prstGeom>
          <a:noFill/>
          <a:ln>
            <a:noFill/>
          </a:ln>
        </p:spPr>
      </p:sp>
    </p:spTree>
  </p:cSld>
  <p:clrMapOvr>
    <a:masterClrMapping/>
  </p:clrMapOvr>
</p:sldLayout>
</file>

<file path=ppt/slideLayouts/slideLayout2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Navy Icon Layout 5">
  <p:cSld name="TITLE_AND_BODY_1_1_1_1_1_1_3">
    <p:bg>
      <p:bgPr>
        <a:solidFill>
          <a:schemeClr val="accent5"/>
        </a:solidFill>
      </p:bgPr>
    </p:bg>
    <p:spTree>
      <p:nvGrpSpPr>
        <p:cNvPr id="1723" name="Shape 1723"/>
        <p:cNvGrpSpPr/>
        <p:nvPr/>
      </p:nvGrpSpPr>
      <p:grpSpPr>
        <a:xfrm>
          <a:off x="0" y="0"/>
          <a:ext cx="0" cy="0"/>
          <a:chOff x="0" y="0"/>
          <a:chExt cx="0" cy="0"/>
        </a:xfrm>
      </p:grpSpPr>
      <p:sp>
        <p:nvSpPr>
          <p:cNvPr id="1724" name="Google Shape;1724;g31245d681e9_0_3179"/>
          <p:cNvSpPr txBox="1"/>
          <p:nvPr>
            <p:ph idx="12" type="sldNum"/>
          </p:nvPr>
        </p:nvSpPr>
        <p:spPr>
          <a:xfrm>
            <a:off x="8320058" y="4663221"/>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1725" name="Google Shape;1725;g31245d681e9_0_3179"/>
          <p:cNvPicPr preferRelativeResize="0"/>
          <p:nvPr/>
        </p:nvPicPr>
        <p:blipFill rotWithShape="1">
          <a:blip r:embed="rId2">
            <a:alphaModFix/>
          </a:blip>
          <a:srcRect b="0" l="0" r="0" t="0"/>
          <a:stretch/>
        </p:blipFill>
        <p:spPr>
          <a:xfrm>
            <a:off x="288350" y="4807136"/>
            <a:ext cx="956736" cy="225119"/>
          </a:xfrm>
          <a:prstGeom prst="rect">
            <a:avLst/>
          </a:prstGeom>
          <a:noFill/>
          <a:ln>
            <a:noFill/>
          </a:ln>
        </p:spPr>
      </p:pic>
      <p:sp>
        <p:nvSpPr>
          <p:cNvPr id="1726" name="Google Shape;1726;g31245d681e9_0_3179"/>
          <p:cNvSpPr txBox="1"/>
          <p:nvPr/>
        </p:nvSpPr>
        <p:spPr>
          <a:xfrm>
            <a:off x="6043550" y="4713771"/>
            <a:ext cx="2676600" cy="2925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rgbClr val="000000"/>
              </a:buClr>
              <a:buSzPts val="700"/>
              <a:buFont typeface="Arial"/>
              <a:buNone/>
            </a:pPr>
            <a:r>
              <a:rPr b="0" i="0" lang="en" sz="700" u="none" cap="none" strike="noStrike">
                <a:solidFill>
                  <a:schemeClr val="accent4"/>
                </a:solidFill>
                <a:latin typeface="Arial"/>
                <a:ea typeface="Arial"/>
                <a:cs typeface="Arial"/>
                <a:sym typeface="Arial"/>
              </a:rPr>
              <a:t>Copyright © 2023, Collibra. All rights reserved.</a:t>
            </a:r>
            <a:endParaRPr b="0" i="0" sz="1400" u="none" cap="none" strike="noStrike">
              <a:solidFill>
                <a:schemeClr val="accent4"/>
              </a:solidFill>
              <a:latin typeface="Arial"/>
              <a:ea typeface="Arial"/>
              <a:cs typeface="Arial"/>
              <a:sym typeface="Arial"/>
            </a:endParaRPr>
          </a:p>
        </p:txBody>
      </p:sp>
      <p:sp>
        <p:nvSpPr>
          <p:cNvPr id="1727" name="Google Shape;1727;g31245d681e9_0_3179"/>
          <p:cNvSpPr txBox="1"/>
          <p:nvPr>
            <p:ph type="title"/>
          </p:nvPr>
        </p:nvSpPr>
        <p:spPr>
          <a:xfrm>
            <a:off x="331125" y="271325"/>
            <a:ext cx="8388900" cy="4383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SzPts val="2800"/>
              <a:buNone/>
              <a:defRPr sz="2800"/>
            </a:lvl1pPr>
            <a:lvl2pPr lvl="1" algn="l">
              <a:lnSpc>
                <a:spcPct val="85000"/>
              </a:lnSpc>
              <a:spcBef>
                <a:spcPts val="0"/>
              </a:spcBef>
              <a:spcAft>
                <a:spcPts val="0"/>
              </a:spcAft>
              <a:buSzPts val="2800"/>
              <a:buNone/>
              <a:defRPr sz="2800"/>
            </a:lvl2pPr>
            <a:lvl3pPr lvl="2" algn="l">
              <a:lnSpc>
                <a:spcPct val="85000"/>
              </a:lnSpc>
              <a:spcBef>
                <a:spcPts val="0"/>
              </a:spcBef>
              <a:spcAft>
                <a:spcPts val="0"/>
              </a:spcAft>
              <a:buSzPts val="2800"/>
              <a:buNone/>
              <a:defRPr sz="2800"/>
            </a:lvl3pPr>
            <a:lvl4pPr lvl="3" algn="l">
              <a:lnSpc>
                <a:spcPct val="85000"/>
              </a:lnSpc>
              <a:spcBef>
                <a:spcPts val="0"/>
              </a:spcBef>
              <a:spcAft>
                <a:spcPts val="0"/>
              </a:spcAft>
              <a:buSzPts val="2800"/>
              <a:buNone/>
              <a:defRPr sz="2800"/>
            </a:lvl4pPr>
            <a:lvl5pPr lvl="4" algn="l">
              <a:lnSpc>
                <a:spcPct val="85000"/>
              </a:lnSpc>
              <a:spcBef>
                <a:spcPts val="0"/>
              </a:spcBef>
              <a:spcAft>
                <a:spcPts val="0"/>
              </a:spcAft>
              <a:buSzPts val="2800"/>
              <a:buNone/>
              <a:defRPr sz="2800"/>
            </a:lvl5pPr>
            <a:lvl6pPr lvl="5" algn="l">
              <a:lnSpc>
                <a:spcPct val="85000"/>
              </a:lnSpc>
              <a:spcBef>
                <a:spcPts val="0"/>
              </a:spcBef>
              <a:spcAft>
                <a:spcPts val="0"/>
              </a:spcAft>
              <a:buSzPts val="2800"/>
              <a:buNone/>
              <a:defRPr sz="2800"/>
            </a:lvl6pPr>
            <a:lvl7pPr lvl="6" algn="l">
              <a:lnSpc>
                <a:spcPct val="85000"/>
              </a:lnSpc>
              <a:spcBef>
                <a:spcPts val="0"/>
              </a:spcBef>
              <a:spcAft>
                <a:spcPts val="0"/>
              </a:spcAft>
              <a:buSzPts val="2800"/>
              <a:buNone/>
              <a:defRPr sz="2800"/>
            </a:lvl7pPr>
            <a:lvl8pPr lvl="7" algn="l">
              <a:lnSpc>
                <a:spcPct val="85000"/>
              </a:lnSpc>
              <a:spcBef>
                <a:spcPts val="0"/>
              </a:spcBef>
              <a:spcAft>
                <a:spcPts val="0"/>
              </a:spcAft>
              <a:buSzPts val="2800"/>
              <a:buNone/>
              <a:defRPr sz="2800"/>
            </a:lvl8pPr>
            <a:lvl9pPr lvl="8" algn="l">
              <a:lnSpc>
                <a:spcPct val="85000"/>
              </a:lnSpc>
              <a:spcBef>
                <a:spcPts val="0"/>
              </a:spcBef>
              <a:spcAft>
                <a:spcPts val="0"/>
              </a:spcAft>
              <a:buSzPts val="2800"/>
              <a:buNone/>
              <a:defRPr sz="2800"/>
            </a:lvl9pPr>
          </a:lstStyle>
          <a:p/>
        </p:txBody>
      </p:sp>
      <p:sp>
        <p:nvSpPr>
          <p:cNvPr id="1728" name="Google Shape;1728;g31245d681e9_0_3179"/>
          <p:cNvSpPr/>
          <p:nvPr>
            <p:ph idx="2" type="pic"/>
          </p:nvPr>
        </p:nvSpPr>
        <p:spPr>
          <a:xfrm>
            <a:off x="376975" y="2979575"/>
            <a:ext cx="479700" cy="441900"/>
          </a:xfrm>
          <a:prstGeom prst="rect">
            <a:avLst/>
          </a:prstGeom>
          <a:noFill/>
          <a:ln>
            <a:noFill/>
          </a:ln>
        </p:spPr>
      </p:sp>
      <p:sp>
        <p:nvSpPr>
          <p:cNvPr id="1729" name="Google Shape;1729;g31245d681e9_0_3179"/>
          <p:cNvSpPr/>
          <p:nvPr>
            <p:ph idx="3" type="pic"/>
          </p:nvPr>
        </p:nvSpPr>
        <p:spPr>
          <a:xfrm>
            <a:off x="3197375" y="2979575"/>
            <a:ext cx="479700" cy="441900"/>
          </a:xfrm>
          <a:prstGeom prst="rect">
            <a:avLst/>
          </a:prstGeom>
          <a:noFill/>
          <a:ln>
            <a:noFill/>
          </a:ln>
        </p:spPr>
      </p:sp>
      <p:sp>
        <p:nvSpPr>
          <p:cNvPr id="1730" name="Google Shape;1730;g31245d681e9_0_3179"/>
          <p:cNvSpPr/>
          <p:nvPr>
            <p:ph idx="4" type="pic"/>
          </p:nvPr>
        </p:nvSpPr>
        <p:spPr>
          <a:xfrm>
            <a:off x="6017775" y="2979575"/>
            <a:ext cx="479700" cy="441900"/>
          </a:xfrm>
          <a:prstGeom prst="rect">
            <a:avLst/>
          </a:prstGeom>
          <a:noFill/>
          <a:ln>
            <a:noFill/>
          </a:ln>
        </p:spPr>
      </p:sp>
      <p:sp>
        <p:nvSpPr>
          <p:cNvPr id="1731" name="Google Shape;1731;g31245d681e9_0_3179"/>
          <p:cNvSpPr/>
          <p:nvPr>
            <p:ph idx="5" type="pic"/>
          </p:nvPr>
        </p:nvSpPr>
        <p:spPr>
          <a:xfrm>
            <a:off x="3197363" y="1150775"/>
            <a:ext cx="479700" cy="441900"/>
          </a:xfrm>
          <a:prstGeom prst="rect">
            <a:avLst/>
          </a:prstGeom>
          <a:noFill/>
          <a:ln>
            <a:noFill/>
          </a:ln>
        </p:spPr>
      </p:sp>
      <p:sp>
        <p:nvSpPr>
          <p:cNvPr id="1732" name="Google Shape;1732;g31245d681e9_0_3179"/>
          <p:cNvSpPr/>
          <p:nvPr>
            <p:ph idx="6" type="pic"/>
          </p:nvPr>
        </p:nvSpPr>
        <p:spPr>
          <a:xfrm>
            <a:off x="6017775" y="1150775"/>
            <a:ext cx="479700" cy="441900"/>
          </a:xfrm>
          <a:prstGeom prst="rect">
            <a:avLst/>
          </a:prstGeom>
          <a:noFill/>
          <a:ln>
            <a:noFill/>
          </a:ln>
        </p:spPr>
      </p:sp>
      <p:sp>
        <p:nvSpPr>
          <p:cNvPr id="1733" name="Google Shape;1733;g31245d681e9_0_3179"/>
          <p:cNvSpPr/>
          <p:nvPr>
            <p:ph idx="7" type="pic"/>
          </p:nvPr>
        </p:nvSpPr>
        <p:spPr>
          <a:xfrm>
            <a:off x="376975" y="1150775"/>
            <a:ext cx="479700" cy="441900"/>
          </a:xfrm>
          <a:prstGeom prst="rect">
            <a:avLst/>
          </a:prstGeom>
          <a:noFill/>
          <a:ln>
            <a:noFill/>
          </a:ln>
        </p:spPr>
      </p:sp>
    </p:spTree>
  </p:cSld>
  <p:clrMapOvr>
    <a:masterClrMapping/>
  </p:clrMapOvr>
</p:sldLayout>
</file>

<file path=ppt/slideLayouts/slideLayout2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Icon Layout 6">
  <p:cSld name="TITLE_AND_BODY_1_1_1_1_1_1_1_3">
    <p:bg>
      <p:bgPr>
        <a:solidFill>
          <a:schemeClr val="accent5"/>
        </a:solidFill>
      </p:bgPr>
    </p:bg>
    <p:spTree>
      <p:nvGrpSpPr>
        <p:cNvPr id="1734" name="Shape 1734"/>
        <p:cNvGrpSpPr/>
        <p:nvPr/>
      </p:nvGrpSpPr>
      <p:grpSpPr>
        <a:xfrm>
          <a:off x="0" y="0"/>
          <a:ext cx="0" cy="0"/>
          <a:chOff x="0" y="0"/>
          <a:chExt cx="0" cy="0"/>
        </a:xfrm>
      </p:grpSpPr>
      <p:sp>
        <p:nvSpPr>
          <p:cNvPr id="1735" name="Google Shape;1735;g31245d681e9_0_3190"/>
          <p:cNvSpPr txBox="1"/>
          <p:nvPr>
            <p:ph idx="12" type="sldNum"/>
          </p:nvPr>
        </p:nvSpPr>
        <p:spPr>
          <a:xfrm>
            <a:off x="8320058" y="4663221"/>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1736" name="Google Shape;1736;g31245d681e9_0_3190"/>
          <p:cNvPicPr preferRelativeResize="0"/>
          <p:nvPr/>
        </p:nvPicPr>
        <p:blipFill rotWithShape="1">
          <a:blip r:embed="rId2">
            <a:alphaModFix/>
          </a:blip>
          <a:srcRect b="0" l="0" r="0" t="0"/>
          <a:stretch/>
        </p:blipFill>
        <p:spPr>
          <a:xfrm>
            <a:off x="288350" y="4807136"/>
            <a:ext cx="956736" cy="225119"/>
          </a:xfrm>
          <a:prstGeom prst="rect">
            <a:avLst/>
          </a:prstGeom>
          <a:noFill/>
          <a:ln>
            <a:noFill/>
          </a:ln>
        </p:spPr>
      </p:pic>
      <p:sp>
        <p:nvSpPr>
          <p:cNvPr id="1737" name="Google Shape;1737;g31245d681e9_0_3190"/>
          <p:cNvSpPr txBox="1"/>
          <p:nvPr/>
        </p:nvSpPr>
        <p:spPr>
          <a:xfrm>
            <a:off x="6043550" y="4713771"/>
            <a:ext cx="2676600" cy="2925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rgbClr val="000000"/>
              </a:buClr>
              <a:buSzPts val="700"/>
              <a:buFont typeface="Arial"/>
              <a:buNone/>
            </a:pPr>
            <a:r>
              <a:rPr b="0" i="0" lang="en" sz="700" u="none" cap="none" strike="noStrike">
                <a:solidFill>
                  <a:schemeClr val="accent4"/>
                </a:solidFill>
                <a:latin typeface="Arial"/>
                <a:ea typeface="Arial"/>
                <a:cs typeface="Arial"/>
                <a:sym typeface="Arial"/>
              </a:rPr>
              <a:t>Copyright © 2023, Collibra. All rights reserved.</a:t>
            </a:r>
            <a:endParaRPr b="0" i="0" sz="1400" u="none" cap="none" strike="noStrike">
              <a:solidFill>
                <a:schemeClr val="accent4"/>
              </a:solidFill>
              <a:latin typeface="Arial"/>
              <a:ea typeface="Arial"/>
              <a:cs typeface="Arial"/>
              <a:sym typeface="Arial"/>
            </a:endParaRPr>
          </a:p>
        </p:txBody>
      </p:sp>
      <p:sp>
        <p:nvSpPr>
          <p:cNvPr id="1738" name="Google Shape;1738;g31245d681e9_0_3190"/>
          <p:cNvSpPr txBox="1"/>
          <p:nvPr>
            <p:ph type="title"/>
          </p:nvPr>
        </p:nvSpPr>
        <p:spPr>
          <a:xfrm>
            <a:off x="331125" y="271325"/>
            <a:ext cx="8388900" cy="4383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SzPts val="2800"/>
              <a:buNone/>
              <a:defRPr sz="2800"/>
            </a:lvl1pPr>
            <a:lvl2pPr lvl="1" algn="l">
              <a:lnSpc>
                <a:spcPct val="85000"/>
              </a:lnSpc>
              <a:spcBef>
                <a:spcPts val="0"/>
              </a:spcBef>
              <a:spcAft>
                <a:spcPts val="0"/>
              </a:spcAft>
              <a:buSzPts val="2800"/>
              <a:buNone/>
              <a:defRPr sz="2800"/>
            </a:lvl2pPr>
            <a:lvl3pPr lvl="2" algn="l">
              <a:lnSpc>
                <a:spcPct val="85000"/>
              </a:lnSpc>
              <a:spcBef>
                <a:spcPts val="0"/>
              </a:spcBef>
              <a:spcAft>
                <a:spcPts val="0"/>
              </a:spcAft>
              <a:buSzPts val="2800"/>
              <a:buNone/>
              <a:defRPr sz="2800"/>
            </a:lvl3pPr>
            <a:lvl4pPr lvl="3" algn="l">
              <a:lnSpc>
                <a:spcPct val="85000"/>
              </a:lnSpc>
              <a:spcBef>
                <a:spcPts val="0"/>
              </a:spcBef>
              <a:spcAft>
                <a:spcPts val="0"/>
              </a:spcAft>
              <a:buSzPts val="2800"/>
              <a:buNone/>
              <a:defRPr sz="2800"/>
            </a:lvl4pPr>
            <a:lvl5pPr lvl="4" algn="l">
              <a:lnSpc>
                <a:spcPct val="85000"/>
              </a:lnSpc>
              <a:spcBef>
                <a:spcPts val="0"/>
              </a:spcBef>
              <a:spcAft>
                <a:spcPts val="0"/>
              </a:spcAft>
              <a:buSzPts val="2800"/>
              <a:buNone/>
              <a:defRPr sz="2800"/>
            </a:lvl5pPr>
            <a:lvl6pPr lvl="5" algn="l">
              <a:lnSpc>
                <a:spcPct val="85000"/>
              </a:lnSpc>
              <a:spcBef>
                <a:spcPts val="0"/>
              </a:spcBef>
              <a:spcAft>
                <a:spcPts val="0"/>
              </a:spcAft>
              <a:buSzPts val="2800"/>
              <a:buNone/>
              <a:defRPr sz="2800"/>
            </a:lvl6pPr>
            <a:lvl7pPr lvl="6" algn="l">
              <a:lnSpc>
                <a:spcPct val="85000"/>
              </a:lnSpc>
              <a:spcBef>
                <a:spcPts val="0"/>
              </a:spcBef>
              <a:spcAft>
                <a:spcPts val="0"/>
              </a:spcAft>
              <a:buSzPts val="2800"/>
              <a:buNone/>
              <a:defRPr sz="2800"/>
            </a:lvl7pPr>
            <a:lvl8pPr lvl="7" algn="l">
              <a:lnSpc>
                <a:spcPct val="85000"/>
              </a:lnSpc>
              <a:spcBef>
                <a:spcPts val="0"/>
              </a:spcBef>
              <a:spcAft>
                <a:spcPts val="0"/>
              </a:spcAft>
              <a:buSzPts val="2800"/>
              <a:buNone/>
              <a:defRPr sz="2800"/>
            </a:lvl8pPr>
            <a:lvl9pPr lvl="8" algn="l">
              <a:lnSpc>
                <a:spcPct val="85000"/>
              </a:lnSpc>
              <a:spcBef>
                <a:spcPts val="0"/>
              </a:spcBef>
              <a:spcAft>
                <a:spcPts val="0"/>
              </a:spcAft>
              <a:buSzPts val="2800"/>
              <a:buNone/>
              <a:defRPr sz="2800"/>
            </a:lvl9pPr>
          </a:lstStyle>
          <a:p/>
        </p:txBody>
      </p:sp>
      <p:sp>
        <p:nvSpPr>
          <p:cNvPr id="1739" name="Google Shape;1739;g31245d681e9_0_3190"/>
          <p:cNvSpPr/>
          <p:nvPr>
            <p:ph idx="2" type="pic"/>
          </p:nvPr>
        </p:nvSpPr>
        <p:spPr>
          <a:xfrm>
            <a:off x="3197375" y="2979575"/>
            <a:ext cx="479700" cy="441900"/>
          </a:xfrm>
          <a:prstGeom prst="rect">
            <a:avLst/>
          </a:prstGeom>
          <a:noFill/>
          <a:ln>
            <a:noFill/>
          </a:ln>
        </p:spPr>
      </p:sp>
      <p:sp>
        <p:nvSpPr>
          <p:cNvPr id="1740" name="Google Shape;1740;g31245d681e9_0_3190"/>
          <p:cNvSpPr/>
          <p:nvPr>
            <p:ph idx="3" type="pic"/>
          </p:nvPr>
        </p:nvSpPr>
        <p:spPr>
          <a:xfrm>
            <a:off x="6017775" y="2979575"/>
            <a:ext cx="479700" cy="441900"/>
          </a:xfrm>
          <a:prstGeom prst="rect">
            <a:avLst/>
          </a:prstGeom>
          <a:noFill/>
          <a:ln>
            <a:noFill/>
          </a:ln>
        </p:spPr>
      </p:sp>
      <p:sp>
        <p:nvSpPr>
          <p:cNvPr id="1741" name="Google Shape;1741;g31245d681e9_0_3190"/>
          <p:cNvSpPr/>
          <p:nvPr>
            <p:ph idx="4" type="pic"/>
          </p:nvPr>
        </p:nvSpPr>
        <p:spPr>
          <a:xfrm>
            <a:off x="3197363" y="1150775"/>
            <a:ext cx="479700" cy="441900"/>
          </a:xfrm>
          <a:prstGeom prst="rect">
            <a:avLst/>
          </a:prstGeom>
          <a:noFill/>
          <a:ln>
            <a:noFill/>
          </a:ln>
        </p:spPr>
      </p:sp>
      <p:sp>
        <p:nvSpPr>
          <p:cNvPr id="1742" name="Google Shape;1742;g31245d681e9_0_3190"/>
          <p:cNvSpPr/>
          <p:nvPr>
            <p:ph idx="5" type="pic"/>
          </p:nvPr>
        </p:nvSpPr>
        <p:spPr>
          <a:xfrm>
            <a:off x="6017775" y="1150775"/>
            <a:ext cx="479700" cy="441900"/>
          </a:xfrm>
          <a:prstGeom prst="rect">
            <a:avLst/>
          </a:prstGeom>
          <a:noFill/>
          <a:ln>
            <a:noFill/>
          </a:ln>
        </p:spPr>
      </p:sp>
    </p:spTree>
  </p:cSld>
  <p:clrMapOvr>
    <a:masterClrMapping/>
  </p:clrMapOvr>
</p:sldLayout>
</file>

<file path=ppt/slideLayouts/slideLayout2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Basic Content Layout 9">
  <p:cSld name="TITLE_AND_BODY_1_1_1_1_1_1_1_1_2">
    <p:bg>
      <p:bgPr>
        <a:solidFill>
          <a:schemeClr val="accent5"/>
        </a:solidFill>
      </p:bgPr>
    </p:bg>
    <p:spTree>
      <p:nvGrpSpPr>
        <p:cNvPr id="1743" name="Shape 1743"/>
        <p:cNvGrpSpPr/>
        <p:nvPr/>
      </p:nvGrpSpPr>
      <p:grpSpPr>
        <a:xfrm>
          <a:off x="0" y="0"/>
          <a:ext cx="0" cy="0"/>
          <a:chOff x="0" y="0"/>
          <a:chExt cx="0" cy="0"/>
        </a:xfrm>
      </p:grpSpPr>
      <p:pic>
        <p:nvPicPr>
          <p:cNvPr id="1744" name="Google Shape;1744;g31245d681e9_0_3199"/>
          <p:cNvPicPr preferRelativeResize="0"/>
          <p:nvPr/>
        </p:nvPicPr>
        <p:blipFill rotWithShape="1">
          <a:blip r:embed="rId2">
            <a:alphaModFix/>
          </a:blip>
          <a:srcRect b="0" l="0" r="0" t="0"/>
          <a:stretch/>
        </p:blipFill>
        <p:spPr>
          <a:xfrm>
            <a:off x="288350" y="4807136"/>
            <a:ext cx="956736" cy="225119"/>
          </a:xfrm>
          <a:prstGeom prst="rect">
            <a:avLst/>
          </a:prstGeom>
          <a:noFill/>
          <a:ln>
            <a:noFill/>
          </a:ln>
        </p:spPr>
      </p:pic>
      <p:sp>
        <p:nvSpPr>
          <p:cNvPr id="1745" name="Google Shape;1745;g31245d681e9_0_3199"/>
          <p:cNvSpPr txBox="1"/>
          <p:nvPr>
            <p:ph idx="12" type="sldNum"/>
          </p:nvPr>
        </p:nvSpPr>
        <p:spPr>
          <a:xfrm>
            <a:off x="8320058" y="4663221"/>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1746" name="Google Shape;1746;g31245d681e9_0_3199"/>
          <p:cNvSpPr txBox="1"/>
          <p:nvPr/>
        </p:nvSpPr>
        <p:spPr>
          <a:xfrm>
            <a:off x="6043550" y="4713771"/>
            <a:ext cx="2676600" cy="2925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rgbClr val="000000"/>
              </a:buClr>
              <a:buSzPts val="700"/>
              <a:buFont typeface="Arial"/>
              <a:buNone/>
            </a:pPr>
            <a:r>
              <a:rPr b="0" i="0" lang="en" sz="700" u="none" cap="none" strike="noStrike">
                <a:solidFill>
                  <a:schemeClr val="accent4"/>
                </a:solidFill>
                <a:latin typeface="Arial"/>
                <a:ea typeface="Arial"/>
                <a:cs typeface="Arial"/>
                <a:sym typeface="Arial"/>
              </a:rPr>
              <a:t>Copyright © 2023, Collibra. All rights reserved.</a:t>
            </a:r>
            <a:endParaRPr b="0" i="0" sz="1400" u="none" cap="none" strike="noStrike">
              <a:solidFill>
                <a:schemeClr val="accent4"/>
              </a:solidFill>
              <a:latin typeface="Arial"/>
              <a:ea typeface="Arial"/>
              <a:cs typeface="Arial"/>
              <a:sym typeface="Arial"/>
            </a:endParaRPr>
          </a:p>
        </p:txBody>
      </p:sp>
      <p:sp>
        <p:nvSpPr>
          <p:cNvPr id="1747" name="Google Shape;1747;g31245d681e9_0_3199"/>
          <p:cNvSpPr txBox="1"/>
          <p:nvPr>
            <p:ph type="title"/>
          </p:nvPr>
        </p:nvSpPr>
        <p:spPr>
          <a:xfrm>
            <a:off x="331125" y="271325"/>
            <a:ext cx="8388900" cy="4383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SzPts val="2800"/>
              <a:buNone/>
              <a:defRPr sz="2800"/>
            </a:lvl1pPr>
            <a:lvl2pPr lvl="1" algn="l">
              <a:lnSpc>
                <a:spcPct val="85000"/>
              </a:lnSpc>
              <a:spcBef>
                <a:spcPts val="0"/>
              </a:spcBef>
              <a:spcAft>
                <a:spcPts val="0"/>
              </a:spcAft>
              <a:buSzPts val="2800"/>
              <a:buNone/>
              <a:defRPr sz="2800"/>
            </a:lvl2pPr>
            <a:lvl3pPr lvl="2" algn="l">
              <a:lnSpc>
                <a:spcPct val="85000"/>
              </a:lnSpc>
              <a:spcBef>
                <a:spcPts val="0"/>
              </a:spcBef>
              <a:spcAft>
                <a:spcPts val="0"/>
              </a:spcAft>
              <a:buSzPts val="2800"/>
              <a:buNone/>
              <a:defRPr sz="2800"/>
            </a:lvl3pPr>
            <a:lvl4pPr lvl="3" algn="l">
              <a:lnSpc>
                <a:spcPct val="85000"/>
              </a:lnSpc>
              <a:spcBef>
                <a:spcPts val="0"/>
              </a:spcBef>
              <a:spcAft>
                <a:spcPts val="0"/>
              </a:spcAft>
              <a:buSzPts val="2800"/>
              <a:buNone/>
              <a:defRPr sz="2800"/>
            </a:lvl4pPr>
            <a:lvl5pPr lvl="4" algn="l">
              <a:lnSpc>
                <a:spcPct val="85000"/>
              </a:lnSpc>
              <a:spcBef>
                <a:spcPts val="0"/>
              </a:spcBef>
              <a:spcAft>
                <a:spcPts val="0"/>
              </a:spcAft>
              <a:buSzPts val="2800"/>
              <a:buNone/>
              <a:defRPr sz="2800"/>
            </a:lvl5pPr>
            <a:lvl6pPr lvl="5" algn="l">
              <a:lnSpc>
                <a:spcPct val="85000"/>
              </a:lnSpc>
              <a:spcBef>
                <a:spcPts val="0"/>
              </a:spcBef>
              <a:spcAft>
                <a:spcPts val="0"/>
              </a:spcAft>
              <a:buSzPts val="2800"/>
              <a:buNone/>
              <a:defRPr sz="2800"/>
            </a:lvl6pPr>
            <a:lvl7pPr lvl="6" algn="l">
              <a:lnSpc>
                <a:spcPct val="85000"/>
              </a:lnSpc>
              <a:spcBef>
                <a:spcPts val="0"/>
              </a:spcBef>
              <a:spcAft>
                <a:spcPts val="0"/>
              </a:spcAft>
              <a:buSzPts val="2800"/>
              <a:buNone/>
              <a:defRPr sz="2800"/>
            </a:lvl7pPr>
            <a:lvl8pPr lvl="7" algn="l">
              <a:lnSpc>
                <a:spcPct val="85000"/>
              </a:lnSpc>
              <a:spcBef>
                <a:spcPts val="0"/>
              </a:spcBef>
              <a:spcAft>
                <a:spcPts val="0"/>
              </a:spcAft>
              <a:buSzPts val="2800"/>
              <a:buNone/>
              <a:defRPr sz="2800"/>
            </a:lvl8pPr>
            <a:lvl9pPr lvl="8" algn="l">
              <a:lnSpc>
                <a:spcPct val="85000"/>
              </a:lnSpc>
              <a:spcBef>
                <a:spcPts val="0"/>
              </a:spcBef>
              <a:spcAft>
                <a:spcPts val="0"/>
              </a:spcAft>
              <a:buSzPts val="2800"/>
              <a:buNone/>
              <a:defRPr sz="2800"/>
            </a:lvl9pPr>
          </a:lstStyle>
          <a:p/>
        </p:txBody>
      </p:sp>
      <p:sp>
        <p:nvSpPr>
          <p:cNvPr id="1748" name="Google Shape;1748;g31245d681e9_0_3199"/>
          <p:cNvSpPr/>
          <p:nvPr>
            <p:ph idx="2" type="pic"/>
          </p:nvPr>
        </p:nvSpPr>
        <p:spPr>
          <a:xfrm>
            <a:off x="348344" y="2342175"/>
            <a:ext cx="479700" cy="441900"/>
          </a:xfrm>
          <a:prstGeom prst="rect">
            <a:avLst/>
          </a:prstGeom>
          <a:noFill/>
          <a:ln>
            <a:noFill/>
          </a:ln>
        </p:spPr>
      </p:sp>
      <p:sp>
        <p:nvSpPr>
          <p:cNvPr id="1749" name="Google Shape;1749;g31245d681e9_0_3199"/>
          <p:cNvSpPr/>
          <p:nvPr>
            <p:ph idx="3" type="pic"/>
          </p:nvPr>
        </p:nvSpPr>
        <p:spPr>
          <a:xfrm>
            <a:off x="348344" y="1170725"/>
            <a:ext cx="479700" cy="441900"/>
          </a:xfrm>
          <a:prstGeom prst="rect">
            <a:avLst/>
          </a:prstGeom>
          <a:noFill/>
          <a:ln>
            <a:noFill/>
          </a:ln>
        </p:spPr>
      </p:sp>
      <p:sp>
        <p:nvSpPr>
          <p:cNvPr id="1750" name="Google Shape;1750;g31245d681e9_0_3199"/>
          <p:cNvSpPr/>
          <p:nvPr>
            <p:ph idx="4" type="pic"/>
          </p:nvPr>
        </p:nvSpPr>
        <p:spPr>
          <a:xfrm>
            <a:off x="348344" y="3513650"/>
            <a:ext cx="479700" cy="441900"/>
          </a:xfrm>
          <a:prstGeom prst="rect">
            <a:avLst/>
          </a:prstGeom>
          <a:noFill/>
          <a:ln>
            <a:noFill/>
          </a:ln>
        </p:spPr>
      </p:sp>
    </p:spTree>
  </p:cSld>
  <p:clrMapOvr>
    <a:masterClrMapping/>
  </p:clrMapOvr>
</p:sldLayout>
</file>

<file path=ppt/slideLayouts/slideLayout2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Image Content Layout ">
  <p:cSld name="TITLE_AND_BODY_2_4">
    <p:bg>
      <p:bgPr>
        <a:solidFill>
          <a:schemeClr val="accent5"/>
        </a:solidFill>
      </p:bgPr>
    </p:bg>
    <p:spTree>
      <p:nvGrpSpPr>
        <p:cNvPr id="1751" name="Shape 1751"/>
        <p:cNvGrpSpPr/>
        <p:nvPr/>
      </p:nvGrpSpPr>
      <p:grpSpPr>
        <a:xfrm>
          <a:off x="0" y="0"/>
          <a:ext cx="0" cy="0"/>
          <a:chOff x="0" y="0"/>
          <a:chExt cx="0" cy="0"/>
        </a:xfrm>
      </p:grpSpPr>
      <p:pic>
        <p:nvPicPr>
          <p:cNvPr id="1752" name="Google Shape;1752;g31245d681e9_0_3207"/>
          <p:cNvPicPr preferRelativeResize="0"/>
          <p:nvPr/>
        </p:nvPicPr>
        <p:blipFill rotWithShape="1">
          <a:blip r:embed="rId2">
            <a:alphaModFix/>
          </a:blip>
          <a:srcRect b="0" l="0" r="0" t="0"/>
          <a:stretch/>
        </p:blipFill>
        <p:spPr>
          <a:xfrm>
            <a:off x="5682350" y="0"/>
            <a:ext cx="3461649" cy="5143501"/>
          </a:xfrm>
          <a:prstGeom prst="rect">
            <a:avLst/>
          </a:prstGeom>
          <a:noFill/>
          <a:ln>
            <a:noFill/>
          </a:ln>
        </p:spPr>
      </p:pic>
      <p:pic>
        <p:nvPicPr>
          <p:cNvPr id="1753" name="Google Shape;1753;g31245d681e9_0_3207"/>
          <p:cNvPicPr preferRelativeResize="0"/>
          <p:nvPr/>
        </p:nvPicPr>
        <p:blipFill rotWithShape="1">
          <a:blip r:embed="rId3">
            <a:alphaModFix/>
          </a:blip>
          <a:srcRect b="0" l="0" r="0" t="0"/>
          <a:stretch/>
        </p:blipFill>
        <p:spPr>
          <a:xfrm>
            <a:off x="288350" y="4807136"/>
            <a:ext cx="956736" cy="225119"/>
          </a:xfrm>
          <a:prstGeom prst="rect">
            <a:avLst/>
          </a:prstGeom>
          <a:noFill/>
          <a:ln>
            <a:noFill/>
          </a:ln>
        </p:spPr>
      </p:pic>
      <p:sp>
        <p:nvSpPr>
          <p:cNvPr id="1754" name="Google Shape;1754;g31245d681e9_0_3207"/>
          <p:cNvSpPr/>
          <p:nvPr>
            <p:ph idx="2" type="pic"/>
          </p:nvPr>
        </p:nvSpPr>
        <p:spPr>
          <a:xfrm>
            <a:off x="5755825" y="642950"/>
            <a:ext cx="3388200" cy="3934200"/>
          </a:xfrm>
          <a:prstGeom prst="rect">
            <a:avLst/>
          </a:prstGeom>
          <a:noFill/>
          <a:ln>
            <a:noFill/>
          </a:ln>
        </p:spPr>
      </p:sp>
      <p:sp>
        <p:nvSpPr>
          <p:cNvPr id="1755" name="Google Shape;1755;g31245d681e9_0_3207"/>
          <p:cNvSpPr/>
          <p:nvPr>
            <p:ph idx="3" type="pic"/>
          </p:nvPr>
        </p:nvSpPr>
        <p:spPr>
          <a:xfrm>
            <a:off x="6230700" y="1071575"/>
            <a:ext cx="2418600" cy="551100"/>
          </a:xfrm>
          <a:prstGeom prst="roundRect">
            <a:avLst>
              <a:gd fmla="val 16667" name="adj"/>
            </a:avLst>
          </a:prstGeom>
          <a:noFill/>
          <a:ln>
            <a:noFill/>
          </a:ln>
        </p:spPr>
      </p:sp>
      <p:sp>
        <p:nvSpPr>
          <p:cNvPr id="1756" name="Google Shape;1756;g31245d681e9_0_3207"/>
          <p:cNvSpPr txBox="1"/>
          <p:nvPr>
            <p:ph idx="12" type="sldNum"/>
          </p:nvPr>
        </p:nvSpPr>
        <p:spPr>
          <a:xfrm>
            <a:off x="8320058" y="4663221"/>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1757" name="Google Shape;1757;g31245d681e9_0_3207"/>
          <p:cNvSpPr txBox="1"/>
          <p:nvPr/>
        </p:nvSpPr>
        <p:spPr>
          <a:xfrm>
            <a:off x="6043550" y="4713771"/>
            <a:ext cx="2676600" cy="2925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rgbClr val="000000"/>
              </a:buClr>
              <a:buSzPts val="700"/>
              <a:buFont typeface="Arial"/>
              <a:buNone/>
            </a:pPr>
            <a:r>
              <a:rPr b="0" i="0" lang="en" sz="700" u="none" cap="none" strike="noStrike">
                <a:solidFill>
                  <a:schemeClr val="accent4"/>
                </a:solidFill>
                <a:latin typeface="Arial"/>
                <a:ea typeface="Arial"/>
                <a:cs typeface="Arial"/>
                <a:sym typeface="Arial"/>
              </a:rPr>
              <a:t>Copyright © 2023, Collibra. All rights reserved.</a:t>
            </a:r>
            <a:endParaRPr b="0" i="0" sz="1400" u="none" cap="none" strike="noStrike">
              <a:solidFill>
                <a:schemeClr val="accent4"/>
              </a:solidFill>
              <a:latin typeface="Arial"/>
              <a:ea typeface="Arial"/>
              <a:cs typeface="Arial"/>
              <a:sym typeface="Arial"/>
            </a:endParaRPr>
          </a:p>
        </p:txBody>
      </p:sp>
      <p:sp>
        <p:nvSpPr>
          <p:cNvPr id="1758" name="Google Shape;1758;g31245d681e9_0_3207"/>
          <p:cNvSpPr txBox="1"/>
          <p:nvPr>
            <p:ph type="title"/>
          </p:nvPr>
        </p:nvSpPr>
        <p:spPr>
          <a:xfrm>
            <a:off x="331125" y="271325"/>
            <a:ext cx="5424600" cy="4383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SzPts val="2800"/>
              <a:buNone/>
              <a:defRPr sz="2800"/>
            </a:lvl1pPr>
            <a:lvl2pPr lvl="1" algn="l">
              <a:lnSpc>
                <a:spcPct val="85000"/>
              </a:lnSpc>
              <a:spcBef>
                <a:spcPts val="0"/>
              </a:spcBef>
              <a:spcAft>
                <a:spcPts val="0"/>
              </a:spcAft>
              <a:buSzPts val="2800"/>
              <a:buNone/>
              <a:defRPr sz="2800"/>
            </a:lvl2pPr>
            <a:lvl3pPr lvl="2" algn="l">
              <a:lnSpc>
                <a:spcPct val="85000"/>
              </a:lnSpc>
              <a:spcBef>
                <a:spcPts val="0"/>
              </a:spcBef>
              <a:spcAft>
                <a:spcPts val="0"/>
              </a:spcAft>
              <a:buSzPts val="2800"/>
              <a:buNone/>
              <a:defRPr sz="2800"/>
            </a:lvl3pPr>
            <a:lvl4pPr lvl="3" algn="l">
              <a:lnSpc>
                <a:spcPct val="85000"/>
              </a:lnSpc>
              <a:spcBef>
                <a:spcPts val="0"/>
              </a:spcBef>
              <a:spcAft>
                <a:spcPts val="0"/>
              </a:spcAft>
              <a:buSzPts val="2800"/>
              <a:buNone/>
              <a:defRPr sz="2800"/>
            </a:lvl4pPr>
            <a:lvl5pPr lvl="4" algn="l">
              <a:lnSpc>
                <a:spcPct val="85000"/>
              </a:lnSpc>
              <a:spcBef>
                <a:spcPts val="0"/>
              </a:spcBef>
              <a:spcAft>
                <a:spcPts val="0"/>
              </a:spcAft>
              <a:buSzPts val="2800"/>
              <a:buNone/>
              <a:defRPr sz="2800"/>
            </a:lvl5pPr>
            <a:lvl6pPr lvl="5" algn="l">
              <a:lnSpc>
                <a:spcPct val="85000"/>
              </a:lnSpc>
              <a:spcBef>
                <a:spcPts val="0"/>
              </a:spcBef>
              <a:spcAft>
                <a:spcPts val="0"/>
              </a:spcAft>
              <a:buSzPts val="2800"/>
              <a:buNone/>
              <a:defRPr sz="2800"/>
            </a:lvl6pPr>
            <a:lvl7pPr lvl="6" algn="l">
              <a:lnSpc>
                <a:spcPct val="85000"/>
              </a:lnSpc>
              <a:spcBef>
                <a:spcPts val="0"/>
              </a:spcBef>
              <a:spcAft>
                <a:spcPts val="0"/>
              </a:spcAft>
              <a:buSzPts val="2800"/>
              <a:buNone/>
              <a:defRPr sz="2800"/>
            </a:lvl7pPr>
            <a:lvl8pPr lvl="7" algn="l">
              <a:lnSpc>
                <a:spcPct val="85000"/>
              </a:lnSpc>
              <a:spcBef>
                <a:spcPts val="0"/>
              </a:spcBef>
              <a:spcAft>
                <a:spcPts val="0"/>
              </a:spcAft>
              <a:buSzPts val="2800"/>
              <a:buNone/>
              <a:defRPr sz="2800"/>
            </a:lvl8pPr>
            <a:lvl9pPr lvl="8" algn="l">
              <a:lnSpc>
                <a:spcPct val="85000"/>
              </a:lnSpc>
              <a:spcBef>
                <a:spcPts val="0"/>
              </a:spcBef>
              <a:spcAft>
                <a:spcPts val="0"/>
              </a:spcAft>
              <a:buSzPts val="2800"/>
              <a:buNone/>
              <a:defRPr sz="2800"/>
            </a:lvl9pPr>
          </a:lstStyle>
          <a:p/>
        </p:txBody>
      </p:sp>
    </p:spTree>
  </p:cSld>
  <p:clrMapOvr>
    <a:masterClrMapping/>
  </p:clrMapOvr>
</p:sldLayout>
</file>

<file path=ppt/slideLayouts/slideLayout2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Basic Content Layout 1">
  <p:cSld name="TITLE_AND_BODY_6">
    <p:bg>
      <p:bgPr>
        <a:solidFill>
          <a:schemeClr val="accent5"/>
        </a:solidFill>
      </p:bgPr>
    </p:bg>
    <p:spTree>
      <p:nvGrpSpPr>
        <p:cNvPr id="1759" name="Shape 1759"/>
        <p:cNvGrpSpPr/>
        <p:nvPr/>
      </p:nvGrpSpPr>
      <p:grpSpPr>
        <a:xfrm>
          <a:off x="0" y="0"/>
          <a:ext cx="0" cy="0"/>
          <a:chOff x="0" y="0"/>
          <a:chExt cx="0" cy="0"/>
        </a:xfrm>
      </p:grpSpPr>
      <p:sp>
        <p:nvSpPr>
          <p:cNvPr id="1760" name="Google Shape;1760;g31245d681e9_0_3215"/>
          <p:cNvSpPr txBox="1"/>
          <p:nvPr>
            <p:ph type="title"/>
          </p:nvPr>
        </p:nvSpPr>
        <p:spPr>
          <a:xfrm>
            <a:off x="331125" y="271325"/>
            <a:ext cx="8388900" cy="4383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SzPts val="2800"/>
              <a:buNone/>
              <a:defRPr sz="2800"/>
            </a:lvl1pPr>
            <a:lvl2pPr lvl="1" algn="l">
              <a:lnSpc>
                <a:spcPct val="85000"/>
              </a:lnSpc>
              <a:spcBef>
                <a:spcPts val="0"/>
              </a:spcBef>
              <a:spcAft>
                <a:spcPts val="0"/>
              </a:spcAft>
              <a:buSzPts val="2800"/>
              <a:buNone/>
              <a:defRPr sz="2800"/>
            </a:lvl2pPr>
            <a:lvl3pPr lvl="2" algn="l">
              <a:lnSpc>
                <a:spcPct val="85000"/>
              </a:lnSpc>
              <a:spcBef>
                <a:spcPts val="0"/>
              </a:spcBef>
              <a:spcAft>
                <a:spcPts val="0"/>
              </a:spcAft>
              <a:buSzPts val="2800"/>
              <a:buNone/>
              <a:defRPr sz="2800"/>
            </a:lvl3pPr>
            <a:lvl4pPr lvl="3" algn="l">
              <a:lnSpc>
                <a:spcPct val="85000"/>
              </a:lnSpc>
              <a:spcBef>
                <a:spcPts val="0"/>
              </a:spcBef>
              <a:spcAft>
                <a:spcPts val="0"/>
              </a:spcAft>
              <a:buSzPts val="2800"/>
              <a:buNone/>
              <a:defRPr sz="2800"/>
            </a:lvl4pPr>
            <a:lvl5pPr lvl="4" algn="l">
              <a:lnSpc>
                <a:spcPct val="85000"/>
              </a:lnSpc>
              <a:spcBef>
                <a:spcPts val="0"/>
              </a:spcBef>
              <a:spcAft>
                <a:spcPts val="0"/>
              </a:spcAft>
              <a:buSzPts val="2800"/>
              <a:buNone/>
              <a:defRPr sz="2800"/>
            </a:lvl5pPr>
            <a:lvl6pPr lvl="5" algn="l">
              <a:lnSpc>
                <a:spcPct val="85000"/>
              </a:lnSpc>
              <a:spcBef>
                <a:spcPts val="0"/>
              </a:spcBef>
              <a:spcAft>
                <a:spcPts val="0"/>
              </a:spcAft>
              <a:buSzPts val="2800"/>
              <a:buNone/>
              <a:defRPr sz="2800"/>
            </a:lvl6pPr>
            <a:lvl7pPr lvl="6" algn="l">
              <a:lnSpc>
                <a:spcPct val="85000"/>
              </a:lnSpc>
              <a:spcBef>
                <a:spcPts val="0"/>
              </a:spcBef>
              <a:spcAft>
                <a:spcPts val="0"/>
              </a:spcAft>
              <a:buSzPts val="2800"/>
              <a:buNone/>
              <a:defRPr sz="2800"/>
            </a:lvl7pPr>
            <a:lvl8pPr lvl="7" algn="l">
              <a:lnSpc>
                <a:spcPct val="85000"/>
              </a:lnSpc>
              <a:spcBef>
                <a:spcPts val="0"/>
              </a:spcBef>
              <a:spcAft>
                <a:spcPts val="0"/>
              </a:spcAft>
              <a:buSzPts val="2800"/>
              <a:buNone/>
              <a:defRPr sz="2800"/>
            </a:lvl8pPr>
            <a:lvl9pPr lvl="8" algn="l">
              <a:lnSpc>
                <a:spcPct val="85000"/>
              </a:lnSpc>
              <a:spcBef>
                <a:spcPts val="0"/>
              </a:spcBef>
              <a:spcAft>
                <a:spcPts val="0"/>
              </a:spcAft>
              <a:buSzPts val="2800"/>
              <a:buNone/>
              <a:defRPr sz="2800"/>
            </a:lvl9pPr>
          </a:lstStyle>
          <a:p/>
        </p:txBody>
      </p:sp>
      <p:pic>
        <p:nvPicPr>
          <p:cNvPr id="1761" name="Google Shape;1761;g31245d681e9_0_3215"/>
          <p:cNvPicPr preferRelativeResize="0"/>
          <p:nvPr/>
        </p:nvPicPr>
        <p:blipFill rotWithShape="1">
          <a:blip r:embed="rId2">
            <a:alphaModFix/>
          </a:blip>
          <a:srcRect b="0" l="0" r="0" t="0"/>
          <a:stretch/>
        </p:blipFill>
        <p:spPr>
          <a:xfrm>
            <a:off x="288350" y="4807136"/>
            <a:ext cx="956736" cy="225119"/>
          </a:xfrm>
          <a:prstGeom prst="rect">
            <a:avLst/>
          </a:prstGeom>
          <a:noFill/>
          <a:ln>
            <a:noFill/>
          </a:ln>
        </p:spPr>
      </p:pic>
      <p:sp>
        <p:nvSpPr>
          <p:cNvPr id="1762" name="Google Shape;1762;g31245d681e9_0_3215"/>
          <p:cNvSpPr txBox="1"/>
          <p:nvPr/>
        </p:nvSpPr>
        <p:spPr>
          <a:xfrm>
            <a:off x="6043550" y="4713771"/>
            <a:ext cx="2676600" cy="2925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rgbClr val="000000"/>
              </a:buClr>
              <a:buSzPts val="700"/>
              <a:buFont typeface="Arial"/>
              <a:buNone/>
            </a:pPr>
            <a:r>
              <a:rPr b="0" i="0" lang="en" sz="700" u="none" cap="none" strike="noStrike">
                <a:solidFill>
                  <a:schemeClr val="accent4"/>
                </a:solidFill>
                <a:latin typeface="Arial"/>
                <a:ea typeface="Arial"/>
                <a:cs typeface="Arial"/>
                <a:sym typeface="Arial"/>
              </a:rPr>
              <a:t>Copyright © 2023, Collibra. All rights reserved.</a:t>
            </a:r>
            <a:endParaRPr b="0" i="0" sz="1400" u="none" cap="none" strike="noStrike">
              <a:solidFill>
                <a:schemeClr val="accent4"/>
              </a:solidFill>
              <a:latin typeface="Arial"/>
              <a:ea typeface="Arial"/>
              <a:cs typeface="Arial"/>
              <a:sym typeface="Arial"/>
            </a:endParaRPr>
          </a:p>
        </p:txBody>
      </p:sp>
      <p:sp>
        <p:nvSpPr>
          <p:cNvPr id="1763" name="Google Shape;1763;g31245d681e9_0_3215"/>
          <p:cNvSpPr txBox="1"/>
          <p:nvPr>
            <p:ph idx="12" type="sldNum"/>
          </p:nvPr>
        </p:nvSpPr>
        <p:spPr>
          <a:xfrm>
            <a:off x="8320058" y="4663221"/>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Basic Content Layout 2">
  <p:cSld name="TITLE_AND_BODY_2_2_1_2">
    <p:bg>
      <p:bgPr>
        <a:solidFill>
          <a:schemeClr val="accent5"/>
        </a:solidFill>
      </p:bgPr>
    </p:bg>
    <p:spTree>
      <p:nvGrpSpPr>
        <p:cNvPr id="1764" name="Shape 1764"/>
        <p:cNvGrpSpPr/>
        <p:nvPr/>
      </p:nvGrpSpPr>
      <p:grpSpPr>
        <a:xfrm>
          <a:off x="0" y="0"/>
          <a:ext cx="0" cy="0"/>
          <a:chOff x="0" y="0"/>
          <a:chExt cx="0" cy="0"/>
        </a:xfrm>
      </p:grpSpPr>
      <p:pic>
        <p:nvPicPr>
          <p:cNvPr id="1765" name="Google Shape;1765;g31245d681e9_0_3220"/>
          <p:cNvPicPr preferRelativeResize="0"/>
          <p:nvPr/>
        </p:nvPicPr>
        <p:blipFill rotWithShape="1">
          <a:blip r:embed="rId2">
            <a:alphaModFix/>
          </a:blip>
          <a:srcRect b="0" l="0" r="0" t="0"/>
          <a:stretch/>
        </p:blipFill>
        <p:spPr>
          <a:xfrm>
            <a:off x="288350" y="4807136"/>
            <a:ext cx="956736" cy="225119"/>
          </a:xfrm>
          <a:prstGeom prst="rect">
            <a:avLst/>
          </a:prstGeom>
          <a:noFill/>
          <a:ln>
            <a:noFill/>
          </a:ln>
        </p:spPr>
      </p:pic>
      <p:sp>
        <p:nvSpPr>
          <p:cNvPr id="1766" name="Google Shape;1766;g31245d681e9_0_3220"/>
          <p:cNvSpPr txBox="1"/>
          <p:nvPr>
            <p:ph idx="12" type="sldNum"/>
          </p:nvPr>
        </p:nvSpPr>
        <p:spPr>
          <a:xfrm>
            <a:off x="8320058" y="4663221"/>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1767" name="Google Shape;1767;g31245d681e9_0_3220"/>
          <p:cNvSpPr txBox="1"/>
          <p:nvPr/>
        </p:nvSpPr>
        <p:spPr>
          <a:xfrm>
            <a:off x="6043550" y="4713771"/>
            <a:ext cx="2676600" cy="2925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rgbClr val="000000"/>
              </a:buClr>
              <a:buSzPts val="700"/>
              <a:buFont typeface="Arial"/>
              <a:buNone/>
            </a:pPr>
            <a:r>
              <a:rPr b="0" i="0" lang="en" sz="700" u="none" cap="none" strike="noStrike">
                <a:solidFill>
                  <a:schemeClr val="accent4"/>
                </a:solidFill>
                <a:latin typeface="Arial"/>
                <a:ea typeface="Arial"/>
                <a:cs typeface="Arial"/>
                <a:sym typeface="Arial"/>
              </a:rPr>
              <a:t>Copyright © 2023, Collibra. All rights reserved.</a:t>
            </a:r>
            <a:endParaRPr b="0" i="0" sz="1400" u="none" cap="none" strike="noStrike">
              <a:solidFill>
                <a:schemeClr val="accent4"/>
              </a:solidFill>
              <a:latin typeface="Arial"/>
              <a:ea typeface="Arial"/>
              <a:cs typeface="Arial"/>
              <a:sym typeface="Arial"/>
            </a:endParaRPr>
          </a:p>
        </p:txBody>
      </p:sp>
      <p:sp>
        <p:nvSpPr>
          <p:cNvPr id="1768" name="Google Shape;1768;g31245d681e9_0_3220"/>
          <p:cNvSpPr txBox="1"/>
          <p:nvPr>
            <p:ph type="title"/>
          </p:nvPr>
        </p:nvSpPr>
        <p:spPr>
          <a:xfrm>
            <a:off x="4369725" y="471800"/>
            <a:ext cx="4311600" cy="3936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accent1"/>
              </a:buClr>
              <a:buSzPts val="2800"/>
              <a:buNone/>
              <a:defRPr sz="2800">
                <a:solidFill>
                  <a:schemeClr val="accent1"/>
                </a:solidFill>
              </a:defRPr>
            </a:lvl1pPr>
            <a:lvl2pPr lvl="1" algn="l">
              <a:lnSpc>
                <a:spcPct val="85000"/>
              </a:lnSpc>
              <a:spcBef>
                <a:spcPts val="0"/>
              </a:spcBef>
              <a:spcAft>
                <a:spcPts val="0"/>
              </a:spcAft>
              <a:buClr>
                <a:schemeClr val="accent1"/>
              </a:buClr>
              <a:buSzPts val="2800"/>
              <a:buNone/>
              <a:defRPr sz="2800">
                <a:solidFill>
                  <a:schemeClr val="accent1"/>
                </a:solidFill>
              </a:defRPr>
            </a:lvl2pPr>
            <a:lvl3pPr lvl="2" algn="l">
              <a:lnSpc>
                <a:spcPct val="85000"/>
              </a:lnSpc>
              <a:spcBef>
                <a:spcPts val="0"/>
              </a:spcBef>
              <a:spcAft>
                <a:spcPts val="0"/>
              </a:spcAft>
              <a:buClr>
                <a:schemeClr val="accent1"/>
              </a:buClr>
              <a:buSzPts val="2800"/>
              <a:buNone/>
              <a:defRPr sz="2800">
                <a:solidFill>
                  <a:schemeClr val="accent1"/>
                </a:solidFill>
              </a:defRPr>
            </a:lvl3pPr>
            <a:lvl4pPr lvl="3" algn="l">
              <a:lnSpc>
                <a:spcPct val="85000"/>
              </a:lnSpc>
              <a:spcBef>
                <a:spcPts val="0"/>
              </a:spcBef>
              <a:spcAft>
                <a:spcPts val="0"/>
              </a:spcAft>
              <a:buClr>
                <a:schemeClr val="accent1"/>
              </a:buClr>
              <a:buSzPts val="2800"/>
              <a:buNone/>
              <a:defRPr sz="2800">
                <a:solidFill>
                  <a:schemeClr val="accent1"/>
                </a:solidFill>
              </a:defRPr>
            </a:lvl4pPr>
            <a:lvl5pPr lvl="4" algn="l">
              <a:lnSpc>
                <a:spcPct val="85000"/>
              </a:lnSpc>
              <a:spcBef>
                <a:spcPts val="0"/>
              </a:spcBef>
              <a:spcAft>
                <a:spcPts val="0"/>
              </a:spcAft>
              <a:buClr>
                <a:schemeClr val="accent1"/>
              </a:buClr>
              <a:buSzPts val="2800"/>
              <a:buNone/>
              <a:defRPr sz="2800">
                <a:solidFill>
                  <a:schemeClr val="accent1"/>
                </a:solidFill>
              </a:defRPr>
            </a:lvl5pPr>
            <a:lvl6pPr lvl="5" algn="l">
              <a:lnSpc>
                <a:spcPct val="85000"/>
              </a:lnSpc>
              <a:spcBef>
                <a:spcPts val="0"/>
              </a:spcBef>
              <a:spcAft>
                <a:spcPts val="0"/>
              </a:spcAft>
              <a:buClr>
                <a:schemeClr val="accent1"/>
              </a:buClr>
              <a:buSzPts val="2800"/>
              <a:buNone/>
              <a:defRPr sz="2800">
                <a:solidFill>
                  <a:schemeClr val="accent1"/>
                </a:solidFill>
              </a:defRPr>
            </a:lvl6pPr>
            <a:lvl7pPr lvl="6" algn="l">
              <a:lnSpc>
                <a:spcPct val="85000"/>
              </a:lnSpc>
              <a:spcBef>
                <a:spcPts val="0"/>
              </a:spcBef>
              <a:spcAft>
                <a:spcPts val="0"/>
              </a:spcAft>
              <a:buClr>
                <a:schemeClr val="accent1"/>
              </a:buClr>
              <a:buSzPts val="2800"/>
              <a:buNone/>
              <a:defRPr sz="2800">
                <a:solidFill>
                  <a:schemeClr val="accent1"/>
                </a:solidFill>
              </a:defRPr>
            </a:lvl7pPr>
            <a:lvl8pPr lvl="7" algn="l">
              <a:lnSpc>
                <a:spcPct val="85000"/>
              </a:lnSpc>
              <a:spcBef>
                <a:spcPts val="0"/>
              </a:spcBef>
              <a:spcAft>
                <a:spcPts val="0"/>
              </a:spcAft>
              <a:buClr>
                <a:schemeClr val="accent1"/>
              </a:buClr>
              <a:buSzPts val="2800"/>
              <a:buNone/>
              <a:defRPr sz="2800">
                <a:solidFill>
                  <a:schemeClr val="accent1"/>
                </a:solidFill>
              </a:defRPr>
            </a:lvl8pPr>
            <a:lvl9pPr lvl="8" algn="l">
              <a:lnSpc>
                <a:spcPct val="85000"/>
              </a:lnSpc>
              <a:spcBef>
                <a:spcPts val="0"/>
              </a:spcBef>
              <a:spcAft>
                <a:spcPts val="0"/>
              </a:spcAft>
              <a:buClr>
                <a:schemeClr val="accent1"/>
              </a:buClr>
              <a:buSzPts val="2800"/>
              <a:buNone/>
              <a:defRPr sz="2800">
                <a:solidFill>
                  <a:schemeClr val="accent1"/>
                </a:solidFill>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aphic Left, Content Right">
  <p:cSld name="Graphic Left, Content Right">
    <p:bg>
      <p:bgPr>
        <a:gradFill>
          <a:gsLst>
            <a:gs pos="0">
              <a:srgbClr val="ACDAD2"/>
            </a:gs>
            <a:gs pos="23000">
              <a:srgbClr val="ACDAD2"/>
            </a:gs>
            <a:gs pos="100000">
              <a:srgbClr val="D6EDE7"/>
            </a:gs>
          </a:gsLst>
          <a:lin ang="0" scaled="0"/>
        </a:gradFill>
      </p:bgPr>
    </p:bg>
    <p:spTree>
      <p:nvGrpSpPr>
        <p:cNvPr id="218" name="Shape 218"/>
        <p:cNvGrpSpPr/>
        <p:nvPr/>
      </p:nvGrpSpPr>
      <p:grpSpPr>
        <a:xfrm>
          <a:off x="0" y="0"/>
          <a:ext cx="0" cy="0"/>
          <a:chOff x="0" y="0"/>
          <a:chExt cx="0" cy="0"/>
        </a:xfrm>
      </p:grpSpPr>
      <p:pic>
        <p:nvPicPr>
          <p:cNvPr id="219" name="Google Shape;219;p59"/>
          <p:cNvPicPr preferRelativeResize="0"/>
          <p:nvPr/>
        </p:nvPicPr>
        <p:blipFill rotWithShape="1">
          <a:blip r:embed="rId2">
            <a:alphaModFix/>
          </a:blip>
          <a:srcRect b="26" l="0" r="0" t="29"/>
          <a:stretch/>
        </p:blipFill>
        <p:spPr>
          <a:xfrm>
            <a:off x="0" y="1021"/>
            <a:ext cx="9144003" cy="5142479"/>
          </a:xfrm>
          <a:prstGeom prst="rect">
            <a:avLst/>
          </a:prstGeom>
          <a:noFill/>
          <a:ln>
            <a:noFill/>
          </a:ln>
        </p:spPr>
      </p:pic>
      <p:sp>
        <p:nvSpPr>
          <p:cNvPr id="220" name="Google Shape;220;p59"/>
          <p:cNvSpPr txBox="1"/>
          <p:nvPr>
            <p:ph idx="1" type="body"/>
          </p:nvPr>
        </p:nvSpPr>
        <p:spPr>
          <a:xfrm>
            <a:off x="6926580" y="1663700"/>
            <a:ext cx="1874400" cy="10491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300"/>
              </a:spcBef>
              <a:spcAft>
                <a:spcPts val="0"/>
              </a:spcAft>
              <a:buClr>
                <a:schemeClr val="lt1"/>
              </a:buClr>
              <a:buSzPts val="1400"/>
              <a:buNone/>
              <a:defRPr>
                <a:solidFill>
                  <a:schemeClr val="accent1"/>
                </a:solidFill>
              </a:defRPr>
            </a:lvl1pPr>
            <a:lvl2pPr indent="-228600" lvl="1" marL="914400" algn="l">
              <a:lnSpc>
                <a:spcPct val="90000"/>
              </a:lnSpc>
              <a:spcBef>
                <a:spcPts val="300"/>
              </a:spcBef>
              <a:spcAft>
                <a:spcPts val="0"/>
              </a:spcAft>
              <a:buClr>
                <a:schemeClr val="accent6"/>
              </a:buClr>
              <a:buSzPts val="1400"/>
              <a:buNone/>
              <a:defRPr/>
            </a:lvl2pPr>
            <a:lvl3pPr indent="-228600" lvl="2" marL="1371600" algn="l">
              <a:lnSpc>
                <a:spcPct val="140000"/>
              </a:lnSpc>
              <a:spcBef>
                <a:spcPts val="500"/>
              </a:spcBef>
              <a:spcAft>
                <a:spcPts val="0"/>
              </a:spcAft>
              <a:buClr>
                <a:schemeClr val="accent6"/>
              </a:buClr>
              <a:buSzPts val="1400"/>
              <a:buNone/>
              <a:defRPr/>
            </a:lvl3pPr>
            <a:lvl4pPr indent="-228600" lvl="3" marL="1828800" algn="l">
              <a:lnSpc>
                <a:spcPct val="130000"/>
              </a:lnSpc>
              <a:spcBef>
                <a:spcPts val="300"/>
              </a:spcBef>
              <a:spcAft>
                <a:spcPts val="0"/>
              </a:spcAft>
              <a:buClr>
                <a:schemeClr val="lt1"/>
              </a:buClr>
              <a:buSzPts val="1400"/>
              <a:buNone/>
              <a:defRPr/>
            </a:lvl4pPr>
            <a:lvl5pPr indent="-317500" lvl="4" marL="2286000" algn="l">
              <a:lnSpc>
                <a:spcPct val="120000"/>
              </a:lnSpc>
              <a:spcBef>
                <a:spcPts val="300"/>
              </a:spcBef>
              <a:spcAft>
                <a:spcPts val="0"/>
              </a:spcAft>
              <a:buSzPts val="1400"/>
              <a:buChar char="•"/>
              <a:defRPr/>
            </a:lvl5pPr>
            <a:lvl6pPr indent="-317500" lvl="5" marL="2743200" algn="l">
              <a:lnSpc>
                <a:spcPct val="110000"/>
              </a:lnSpc>
              <a:spcBef>
                <a:spcPts val="300"/>
              </a:spcBef>
              <a:spcAft>
                <a:spcPts val="0"/>
              </a:spcAft>
              <a:buSzPts val="1400"/>
              <a:buChar char="–"/>
              <a:defRPr/>
            </a:lvl6pPr>
            <a:lvl7pPr indent="-228600" lvl="6" marL="3200400" algn="l">
              <a:lnSpc>
                <a:spcPct val="80000"/>
              </a:lnSpc>
              <a:spcBef>
                <a:spcPts val="900"/>
              </a:spcBef>
              <a:spcAft>
                <a:spcPts val="0"/>
              </a:spcAft>
              <a:buClr>
                <a:schemeClr val="accent6"/>
              </a:buClr>
              <a:buSzPts val="1400"/>
              <a:buNone/>
              <a:defRPr/>
            </a:lvl7pPr>
            <a:lvl8pPr indent="-228600" lvl="7" marL="3657600" algn="l">
              <a:lnSpc>
                <a:spcPct val="100000"/>
              </a:lnSpc>
              <a:spcBef>
                <a:spcPts val="500"/>
              </a:spcBef>
              <a:spcAft>
                <a:spcPts val="0"/>
              </a:spcAft>
              <a:buClr>
                <a:schemeClr val="accent6"/>
              </a:buClr>
              <a:buSzPts val="1400"/>
              <a:buNone/>
              <a:defRPr/>
            </a:lvl8pPr>
            <a:lvl9pPr indent="-317500" lvl="8" marL="4114800" algn="l">
              <a:lnSpc>
                <a:spcPct val="90000"/>
              </a:lnSpc>
              <a:spcBef>
                <a:spcPts val="400"/>
              </a:spcBef>
              <a:spcAft>
                <a:spcPts val="0"/>
              </a:spcAft>
              <a:buClr>
                <a:schemeClr val="lt1"/>
              </a:buClr>
              <a:buSzPts val="1400"/>
              <a:buChar char="•"/>
              <a:defRPr/>
            </a:lvl9pPr>
          </a:lstStyle>
          <a:p/>
        </p:txBody>
      </p:sp>
      <p:sp>
        <p:nvSpPr>
          <p:cNvPr id="221" name="Google Shape;221;p59"/>
          <p:cNvSpPr txBox="1"/>
          <p:nvPr>
            <p:ph type="title"/>
          </p:nvPr>
        </p:nvSpPr>
        <p:spPr>
          <a:xfrm>
            <a:off x="342901" y="307569"/>
            <a:ext cx="8458200" cy="6675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rgbClr val="002B40"/>
              </a:buClr>
              <a:buSzPts val="1400"/>
              <a:buNone/>
              <a:defRPr>
                <a:solidFill>
                  <a:srgbClr val="002B40"/>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22" name="Google Shape;222;p59"/>
          <p:cNvSpPr txBox="1"/>
          <p:nvPr>
            <p:ph idx="2" type="body"/>
          </p:nvPr>
        </p:nvSpPr>
        <p:spPr>
          <a:xfrm>
            <a:off x="4175338" y="1428750"/>
            <a:ext cx="1874400" cy="184200"/>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300"/>
              </a:spcBef>
              <a:spcAft>
                <a:spcPts val="0"/>
              </a:spcAft>
              <a:buClr>
                <a:srgbClr val="286EC2"/>
              </a:buClr>
              <a:buSzPts val="1100"/>
              <a:buNone/>
              <a:defRPr b="1" sz="1100">
                <a:solidFill>
                  <a:srgbClr val="286EC2"/>
                </a:solidFill>
              </a:defRPr>
            </a:lvl1pPr>
            <a:lvl2pPr indent="-228600" lvl="1" marL="914400" algn="l">
              <a:lnSpc>
                <a:spcPct val="90000"/>
              </a:lnSpc>
              <a:spcBef>
                <a:spcPts val="300"/>
              </a:spcBef>
              <a:spcAft>
                <a:spcPts val="0"/>
              </a:spcAft>
              <a:buClr>
                <a:schemeClr val="accent6"/>
              </a:buClr>
              <a:buSzPts val="1400"/>
              <a:buNone/>
              <a:defRPr/>
            </a:lvl2pPr>
            <a:lvl3pPr indent="-228600" lvl="2" marL="1371600" algn="l">
              <a:lnSpc>
                <a:spcPct val="140000"/>
              </a:lnSpc>
              <a:spcBef>
                <a:spcPts val="500"/>
              </a:spcBef>
              <a:spcAft>
                <a:spcPts val="0"/>
              </a:spcAft>
              <a:buClr>
                <a:schemeClr val="accent6"/>
              </a:buClr>
              <a:buSzPts val="1400"/>
              <a:buNone/>
              <a:defRPr/>
            </a:lvl3pPr>
            <a:lvl4pPr indent="-228600" lvl="3" marL="1828800" algn="l">
              <a:lnSpc>
                <a:spcPct val="130000"/>
              </a:lnSpc>
              <a:spcBef>
                <a:spcPts val="300"/>
              </a:spcBef>
              <a:spcAft>
                <a:spcPts val="0"/>
              </a:spcAft>
              <a:buClr>
                <a:schemeClr val="lt1"/>
              </a:buClr>
              <a:buSzPts val="1400"/>
              <a:buNone/>
              <a:defRPr/>
            </a:lvl4pPr>
            <a:lvl5pPr indent="-317500" lvl="4" marL="2286000" algn="l">
              <a:lnSpc>
                <a:spcPct val="120000"/>
              </a:lnSpc>
              <a:spcBef>
                <a:spcPts val="300"/>
              </a:spcBef>
              <a:spcAft>
                <a:spcPts val="0"/>
              </a:spcAft>
              <a:buSzPts val="1400"/>
              <a:buChar char="•"/>
              <a:defRPr/>
            </a:lvl5pPr>
            <a:lvl6pPr indent="-317500" lvl="5" marL="2743200" algn="l">
              <a:lnSpc>
                <a:spcPct val="110000"/>
              </a:lnSpc>
              <a:spcBef>
                <a:spcPts val="300"/>
              </a:spcBef>
              <a:spcAft>
                <a:spcPts val="0"/>
              </a:spcAft>
              <a:buSzPts val="1400"/>
              <a:buChar char="–"/>
              <a:defRPr/>
            </a:lvl6pPr>
            <a:lvl7pPr indent="-228600" lvl="6" marL="3200400" algn="l">
              <a:lnSpc>
                <a:spcPct val="80000"/>
              </a:lnSpc>
              <a:spcBef>
                <a:spcPts val="900"/>
              </a:spcBef>
              <a:spcAft>
                <a:spcPts val="0"/>
              </a:spcAft>
              <a:buClr>
                <a:schemeClr val="accent6"/>
              </a:buClr>
              <a:buSzPts val="1400"/>
              <a:buNone/>
              <a:defRPr/>
            </a:lvl7pPr>
            <a:lvl8pPr indent="-228600" lvl="7" marL="3657600" algn="l">
              <a:lnSpc>
                <a:spcPct val="100000"/>
              </a:lnSpc>
              <a:spcBef>
                <a:spcPts val="500"/>
              </a:spcBef>
              <a:spcAft>
                <a:spcPts val="0"/>
              </a:spcAft>
              <a:buClr>
                <a:schemeClr val="accent6"/>
              </a:buClr>
              <a:buSzPts val="1400"/>
              <a:buNone/>
              <a:defRPr/>
            </a:lvl8pPr>
            <a:lvl9pPr indent="-317500" lvl="8" marL="4114800" algn="l">
              <a:lnSpc>
                <a:spcPct val="90000"/>
              </a:lnSpc>
              <a:spcBef>
                <a:spcPts val="400"/>
              </a:spcBef>
              <a:spcAft>
                <a:spcPts val="0"/>
              </a:spcAft>
              <a:buClr>
                <a:schemeClr val="lt1"/>
              </a:buClr>
              <a:buSzPts val="1400"/>
              <a:buChar char="•"/>
              <a:defRPr/>
            </a:lvl9pPr>
          </a:lstStyle>
          <a:p/>
        </p:txBody>
      </p:sp>
      <p:sp>
        <p:nvSpPr>
          <p:cNvPr id="223" name="Google Shape;223;p59"/>
          <p:cNvSpPr txBox="1"/>
          <p:nvPr>
            <p:ph idx="3" type="body"/>
          </p:nvPr>
        </p:nvSpPr>
        <p:spPr>
          <a:xfrm>
            <a:off x="6926580" y="1428750"/>
            <a:ext cx="1874400" cy="184200"/>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300"/>
              </a:spcBef>
              <a:spcAft>
                <a:spcPts val="0"/>
              </a:spcAft>
              <a:buClr>
                <a:srgbClr val="286EC2"/>
              </a:buClr>
              <a:buSzPts val="1100"/>
              <a:buNone/>
              <a:defRPr b="1" sz="1100">
                <a:solidFill>
                  <a:srgbClr val="286EC2"/>
                </a:solidFill>
              </a:defRPr>
            </a:lvl1pPr>
            <a:lvl2pPr indent="-228600" lvl="1" marL="914400" algn="l">
              <a:lnSpc>
                <a:spcPct val="90000"/>
              </a:lnSpc>
              <a:spcBef>
                <a:spcPts val="300"/>
              </a:spcBef>
              <a:spcAft>
                <a:spcPts val="0"/>
              </a:spcAft>
              <a:buClr>
                <a:schemeClr val="accent6"/>
              </a:buClr>
              <a:buSzPts val="1400"/>
              <a:buNone/>
              <a:defRPr/>
            </a:lvl2pPr>
            <a:lvl3pPr indent="-228600" lvl="2" marL="1371600" algn="l">
              <a:lnSpc>
                <a:spcPct val="140000"/>
              </a:lnSpc>
              <a:spcBef>
                <a:spcPts val="500"/>
              </a:spcBef>
              <a:spcAft>
                <a:spcPts val="0"/>
              </a:spcAft>
              <a:buClr>
                <a:schemeClr val="accent6"/>
              </a:buClr>
              <a:buSzPts val="1400"/>
              <a:buNone/>
              <a:defRPr/>
            </a:lvl3pPr>
            <a:lvl4pPr indent="-228600" lvl="3" marL="1828800" algn="l">
              <a:lnSpc>
                <a:spcPct val="130000"/>
              </a:lnSpc>
              <a:spcBef>
                <a:spcPts val="300"/>
              </a:spcBef>
              <a:spcAft>
                <a:spcPts val="0"/>
              </a:spcAft>
              <a:buClr>
                <a:schemeClr val="lt1"/>
              </a:buClr>
              <a:buSzPts val="1400"/>
              <a:buNone/>
              <a:defRPr/>
            </a:lvl4pPr>
            <a:lvl5pPr indent="-317500" lvl="4" marL="2286000" algn="l">
              <a:lnSpc>
                <a:spcPct val="120000"/>
              </a:lnSpc>
              <a:spcBef>
                <a:spcPts val="300"/>
              </a:spcBef>
              <a:spcAft>
                <a:spcPts val="0"/>
              </a:spcAft>
              <a:buSzPts val="1400"/>
              <a:buChar char="•"/>
              <a:defRPr/>
            </a:lvl5pPr>
            <a:lvl6pPr indent="-317500" lvl="5" marL="2743200" algn="l">
              <a:lnSpc>
                <a:spcPct val="110000"/>
              </a:lnSpc>
              <a:spcBef>
                <a:spcPts val="300"/>
              </a:spcBef>
              <a:spcAft>
                <a:spcPts val="0"/>
              </a:spcAft>
              <a:buSzPts val="1400"/>
              <a:buChar char="–"/>
              <a:defRPr/>
            </a:lvl6pPr>
            <a:lvl7pPr indent="-228600" lvl="6" marL="3200400" algn="l">
              <a:lnSpc>
                <a:spcPct val="80000"/>
              </a:lnSpc>
              <a:spcBef>
                <a:spcPts val="900"/>
              </a:spcBef>
              <a:spcAft>
                <a:spcPts val="0"/>
              </a:spcAft>
              <a:buClr>
                <a:schemeClr val="accent6"/>
              </a:buClr>
              <a:buSzPts val="1400"/>
              <a:buNone/>
              <a:defRPr/>
            </a:lvl7pPr>
            <a:lvl8pPr indent="-228600" lvl="7" marL="3657600" algn="l">
              <a:lnSpc>
                <a:spcPct val="100000"/>
              </a:lnSpc>
              <a:spcBef>
                <a:spcPts val="500"/>
              </a:spcBef>
              <a:spcAft>
                <a:spcPts val="0"/>
              </a:spcAft>
              <a:buClr>
                <a:schemeClr val="accent6"/>
              </a:buClr>
              <a:buSzPts val="1400"/>
              <a:buNone/>
              <a:defRPr/>
            </a:lvl8pPr>
            <a:lvl9pPr indent="-317500" lvl="8" marL="4114800" algn="l">
              <a:lnSpc>
                <a:spcPct val="90000"/>
              </a:lnSpc>
              <a:spcBef>
                <a:spcPts val="400"/>
              </a:spcBef>
              <a:spcAft>
                <a:spcPts val="0"/>
              </a:spcAft>
              <a:buClr>
                <a:schemeClr val="lt1"/>
              </a:buClr>
              <a:buSzPts val="1400"/>
              <a:buChar char="•"/>
              <a:defRPr/>
            </a:lvl9pPr>
          </a:lstStyle>
          <a:p/>
        </p:txBody>
      </p:sp>
      <p:sp>
        <p:nvSpPr>
          <p:cNvPr id="224" name="Google Shape;224;p59"/>
          <p:cNvSpPr txBox="1"/>
          <p:nvPr>
            <p:ph idx="4" type="body"/>
          </p:nvPr>
        </p:nvSpPr>
        <p:spPr>
          <a:xfrm>
            <a:off x="4175338" y="3022601"/>
            <a:ext cx="1874400" cy="184200"/>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300"/>
              </a:spcBef>
              <a:spcAft>
                <a:spcPts val="0"/>
              </a:spcAft>
              <a:buClr>
                <a:srgbClr val="286EC2"/>
              </a:buClr>
              <a:buSzPts val="1100"/>
              <a:buNone/>
              <a:defRPr b="1" sz="1100">
                <a:solidFill>
                  <a:srgbClr val="286EC2"/>
                </a:solidFill>
              </a:defRPr>
            </a:lvl1pPr>
            <a:lvl2pPr indent="-228600" lvl="1" marL="914400" algn="l">
              <a:lnSpc>
                <a:spcPct val="90000"/>
              </a:lnSpc>
              <a:spcBef>
                <a:spcPts val="300"/>
              </a:spcBef>
              <a:spcAft>
                <a:spcPts val="0"/>
              </a:spcAft>
              <a:buClr>
                <a:schemeClr val="accent6"/>
              </a:buClr>
              <a:buSzPts val="1400"/>
              <a:buNone/>
              <a:defRPr/>
            </a:lvl2pPr>
            <a:lvl3pPr indent="-228600" lvl="2" marL="1371600" algn="l">
              <a:lnSpc>
                <a:spcPct val="140000"/>
              </a:lnSpc>
              <a:spcBef>
                <a:spcPts val="500"/>
              </a:spcBef>
              <a:spcAft>
                <a:spcPts val="0"/>
              </a:spcAft>
              <a:buClr>
                <a:schemeClr val="accent6"/>
              </a:buClr>
              <a:buSzPts val="1400"/>
              <a:buNone/>
              <a:defRPr/>
            </a:lvl3pPr>
            <a:lvl4pPr indent="-228600" lvl="3" marL="1828800" algn="l">
              <a:lnSpc>
                <a:spcPct val="130000"/>
              </a:lnSpc>
              <a:spcBef>
                <a:spcPts val="300"/>
              </a:spcBef>
              <a:spcAft>
                <a:spcPts val="0"/>
              </a:spcAft>
              <a:buClr>
                <a:schemeClr val="lt1"/>
              </a:buClr>
              <a:buSzPts val="1400"/>
              <a:buNone/>
              <a:defRPr/>
            </a:lvl4pPr>
            <a:lvl5pPr indent="-317500" lvl="4" marL="2286000" algn="l">
              <a:lnSpc>
                <a:spcPct val="120000"/>
              </a:lnSpc>
              <a:spcBef>
                <a:spcPts val="300"/>
              </a:spcBef>
              <a:spcAft>
                <a:spcPts val="0"/>
              </a:spcAft>
              <a:buSzPts val="1400"/>
              <a:buChar char="•"/>
              <a:defRPr/>
            </a:lvl5pPr>
            <a:lvl6pPr indent="-317500" lvl="5" marL="2743200" algn="l">
              <a:lnSpc>
                <a:spcPct val="110000"/>
              </a:lnSpc>
              <a:spcBef>
                <a:spcPts val="300"/>
              </a:spcBef>
              <a:spcAft>
                <a:spcPts val="0"/>
              </a:spcAft>
              <a:buSzPts val="1400"/>
              <a:buChar char="–"/>
              <a:defRPr/>
            </a:lvl6pPr>
            <a:lvl7pPr indent="-228600" lvl="6" marL="3200400" algn="l">
              <a:lnSpc>
                <a:spcPct val="80000"/>
              </a:lnSpc>
              <a:spcBef>
                <a:spcPts val="900"/>
              </a:spcBef>
              <a:spcAft>
                <a:spcPts val="0"/>
              </a:spcAft>
              <a:buClr>
                <a:schemeClr val="accent6"/>
              </a:buClr>
              <a:buSzPts val="1400"/>
              <a:buNone/>
              <a:defRPr/>
            </a:lvl7pPr>
            <a:lvl8pPr indent="-228600" lvl="7" marL="3657600" algn="l">
              <a:lnSpc>
                <a:spcPct val="100000"/>
              </a:lnSpc>
              <a:spcBef>
                <a:spcPts val="500"/>
              </a:spcBef>
              <a:spcAft>
                <a:spcPts val="0"/>
              </a:spcAft>
              <a:buClr>
                <a:schemeClr val="accent6"/>
              </a:buClr>
              <a:buSzPts val="1400"/>
              <a:buNone/>
              <a:defRPr/>
            </a:lvl8pPr>
            <a:lvl9pPr indent="-317500" lvl="8" marL="4114800" algn="l">
              <a:lnSpc>
                <a:spcPct val="90000"/>
              </a:lnSpc>
              <a:spcBef>
                <a:spcPts val="400"/>
              </a:spcBef>
              <a:spcAft>
                <a:spcPts val="0"/>
              </a:spcAft>
              <a:buClr>
                <a:schemeClr val="lt1"/>
              </a:buClr>
              <a:buSzPts val="1400"/>
              <a:buChar char="•"/>
              <a:defRPr/>
            </a:lvl9pPr>
          </a:lstStyle>
          <a:p/>
        </p:txBody>
      </p:sp>
      <p:sp>
        <p:nvSpPr>
          <p:cNvPr id="225" name="Google Shape;225;p59"/>
          <p:cNvSpPr txBox="1"/>
          <p:nvPr>
            <p:ph idx="5" type="body"/>
          </p:nvPr>
        </p:nvSpPr>
        <p:spPr>
          <a:xfrm>
            <a:off x="6926580" y="3022601"/>
            <a:ext cx="1874400" cy="184200"/>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300"/>
              </a:spcBef>
              <a:spcAft>
                <a:spcPts val="0"/>
              </a:spcAft>
              <a:buClr>
                <a:srgbClr val="286EC2"/>
              </a:buClr>
              <a:buSzPts val="1100"/>
              <a:buNone/>
              <a:defRPr b="1" sz="1100">
                <a:solidFill>
                  <a:srgbClr val="286EC2"/>
                </a:solidFill>
              </a:defRPr>
            </a:lvl1pPr>
            <a:lvl2pPr indent="-228600" lvl="1" marL="914400" algn="l">
              <a:lnSpc>
                <a:spcPct val="90000"/>
              </a:lnSpc>
              <a:spcBef>
                <a:spcPts val="300"/>
              </a:spcBef>
              <a:spcAft>
                <a:spcPts val="0"/>
              </a:spcAft>
              <a:buClr>
                <a:schemeClr val="accent6"/>
              </a:buClr>
              <a:buSzPts val="1400"/>
              <a:buNone/>
              <a:defRPr/>
            </a:lvl2pPr>
            <a:lvl3pPr indent="-228600" lvl="2" marL="1371600" algn="l">
              <a:lnSpc>
                <a:spcPct val="140000"/>
              </a:lnSpc>
              <a:spcBef>
                <a:spcPts val="500"/>
              </a:spcBef>
              <a:spcAft>
                <a:spcPts val="0"/>
              </a:spcAft>
              <a:buClr>
                <a:schemeClr val="accent6"/>
              </a:buClr>
              <a:buSzPts val="1400"/>
              <a:buNone/>
              <a:defRPr/>
            </a:lvl3pPr>
            <a:lvl4pPr indent="-228600" lvl="3" marL="1828800" algn="l">
              <a:lnSpc>
                <a:spcPct val="130000"/>
              </a:lnSpc>
              <a:spcBef>
                <a:spcPts val="300"/>
              </a:spcBef>
              <a:spcAft>
                <a:spcPts val="0"/>
              </a:spcAft>
              <a:buClr>
                <a:schemeClr val="lt1"/>
              </a:buClr>
              <a:buSzPts val="1400"/>
              <a:buNone/>
              <a:defRPr/>
            </a:lvl4pPr>
            <a:lvl5pPr indent="-317500" lvl="4" marL="2286000" algn="l">
              <a:lnSpc>
                <a:spcPct val="120000"/>
              </a:lnSpc>
              <a:spcBef>
                <a:spcPts val="300"/>
              </a:spcBef>
              <a:spcAft>
                <a:spcPts val="0"/>
              </a:spcAft>
              <a:buSzPts val="1400"/>
              <a:buChar char="•"/>
              <a:defRPr/>
            </a:lvl5pPr>
            <a:lvl6pPr indent="-317500" lvl="5" marL="2743200" algn="l">
              <a:lnSpc>
                <a:spcPct val="110000"/>
              </a:lnSpc>
              <a:spcBef>
                <a:spcPts val="300"/>
              </a:spcBef>
              <a:spcAft>
                <a:spcPts val="0"/>
              </a:spcAft>
              <a:buSzPts val="1400"/>
              <a:buChar char="–"/>
              <a:defRPr/>
            </a:lvl6pPr>
            <a:lvl7pPr indent="-228600" lvl="6" marL="3200400" algn="l">
              <a:lnSpc>
                <a:spcPct val="80000"/>
              </a:lnSpc>
              <a:spcBef>
                <a:spcPts val="900"/>
              </a:spcBef>
              <a:spcAft>
                <a:spcPts val="0"/>
              </a:spcAft>
              <a:buClr>
                <a:schemeClr val="accent6"/>
              </a:buClr>
              <a:buSzPts val="1400"/>
              <a:buNone/>
              <a:defRPr/>
            </a:lvl7pPr>
            <a:lvl8pPr indent="-228600" lvl="7" marL="3657600" algn="l">
              <a:lnSpc>
                <a:spcPct val="100000"/>
              </a:lnSpc>
              <a:spcBef>
                <a:spcPts val="500"/>
              </a:spcBef>
              <a:spcAft>
                <a:spcPts val="0"/>
              </a:spcAft>
              <a:buClr>
                <a:schemeClr val="accent6"/>
              </a:buClr>
              <a:buSzPts val="1400"/>
              <a:buNone/>
              <a:defRPr/>
            </a:lvl8pPr>
            <a:lvl9pPr indent="-317500" lvl="8" marL="4114800" algn="l">
              <a:lnSpc>
                <a:spcPct val="90000"/>
              </a:lnSpc>
              <a:spcBef>
                <a:spcPts val="400"/>
              </a:spcBef>
              <a:spcAft>
                <a:spcPts val="0"/>
              </a:spcAft>
              <a:buClr>
                <a:schemeClr val="lt1"/>
              </a:buClr>
              <a:buSzPts val="1400"/>
              <a:buChar char="•"/>
              <a:defRPr/>
            </a:lvl9pPr>
          </a:lstStyle>
          <a:p/>
        </p:txBody>
      </p:sp>
      <p:sp>
        <p:nvSpPr>
          <p:cNvPr id="226" name="Google Shape;226;p59"/>
          <p:cNvSpPr txBox="1"/>
          <p:nvPr>
            <p:ph idx="6" type="body"/>
          </p:nvPr>
        </p:nvSpPr>
        <p:spPr>
          <a:xfrm>
            <a:off x="4175338" y="1663700"/>
            <a:ext cx="1874400" cy="10491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300"/>
              </a:spcBef>
              <a:spcAft>
                <a:spcPts val="0"/>
              </a:spcAft>
              <a:buClr>
                <a:srgbClr val="286EC2"/>
              </a:buClr>
              <a:buSzPts val="1400"/>
              <a:buNone/>
              <a:defRPr>
                <a:solidFill>
                  <a:srgbClr val="286EC2"/>
                </a:solidFill>
              </a:defRPr>
            </a:lvl1pPr>
            <a:lvl2pPr indent="-228600" lvl="1" marL="914400" algn="l">
              <a:lnSpc>
                <a:spcPct val="90000"/>
              </a:lnSpc>
              <a:spcBef>
                <a:spcPts val="300"/>
              </a:spcBef>
              <a:spcAft>
                <a:spcPts val="0"/>
              </a:spcAft>
              <a:buClr>
                <a:schemeClr val="accent6"/>
              </a:buClr>
              <a:buSzPts val="1400"/>
              <a:buNone/>
              <a:defRPr/>
            </a:lvl2pPr>
            <a:lvl3pPr indent="-228600" lvl="2" marL="1371600" algn="l">
              <a:lnSpc>
                <a:spcPct val="140000"/>
              </a:lnSpc>
              <a:spcBef>
                <a:spcPts val="500"/>
              </a:spcBef>
              <a:spcAft>
                <a:spcPts val="0"/>
              </a:spcAft>
              <a:buClr>
                <a:schemeClr val="accent6"/>
              </a:buClr>
              <a:buSzPts val="1400"/>
              <a:buNone/>
              <a:defRPr/>
            </a:lvl3pPr>
            <a:lvl4pPr indent="-228600" lvl="3" marL="1828800" algn="l">
              <a:lnSpc>
                <a:spcPct val="130000"/>
              </a:lnSpc>
              <a:spcBef>
                <a:spcPts val="300"/>
              </a:spcBef>
              <a:spcAft>
                <a:spcPts val="0"/>
              </a:spcAft>
              <a:buClr>
                <a:schemeClr val="lt1"/>
              </a:buClr>
              <a:buSzPts val="1400"/>
              <a:buNone/>
              <a:defRPr/>
            </a:lvl4pPr>
            <a:lvl5pPr indent="-317500" lvl="4" marL="2286000" algn="l">
              <a:lnSpc>
                <a:spcPct val="120000"/>
              </a:lnSpc>
              <a:spcBef>
                <a:spcPts val="300"/>
              </a:spcBef>
              <a:spcAft>
                <a:spcPts val="0"/>
              </a:spcAft>
              <a:buSzPts val="1400"/>
              <a:buChar char="•"/>
              <a:defRPr/>
            </a:lvl5pPr>
            <a:lvl6pPr indent="-317500" lvl="5" marL="2743200" algn="l">
              <a:lnSpc>
                <a:spcPct val="110000"/>
              </a:lnSpc>
              <a:spcBef>
                <a:spcPts val="300"/>
              </a:spcBef>
              <a:spcAft>
                <a:spcPts val="0"/>
              </a:spcAft>
              <a:buSzPts val="1400"/>
              <a:buChar char="–"/>
              <a:defRPr/>
            </a:lvl6pPr>
            <a:lvl7pPr indent="-228600" lvl="6" marL="3200400" algn="l">
              <a:lnSpc>
                <a:spcPct val="80000"/>
              </a:lnSpc>
              <a:spcBef>
                <a:spcPts val="900"/>
              </a:spcBef>
              <a:spcAft>
                <a:spcPts val="0"/>
              </a:spcAft>
              <a:buClr>
                <a:schemeClr val="accent6"/>
              </a:buClr>
              <a:buSzPts val="1400"/>
              <a:buNone/>
              <a:defRPr/>
            </a:lvl7pPr>
            <a:lvl8pPr indent="-228600" lvl="7" marL="3657600" algn="l">
              <a:lnSpc>
                <a:spcPct val="100000"/>
              </a:lnSpc>
              <a:spcBef>
                <a:spcPts val="500"/>
              </a:spcBef>
              <a:spcAft>
                <a:spcPts val="0"/>
              </a:spcAft>
              <a:buClr>
                <a:schemeClr val="accent6"/>
              </a:buClr>
              <a:buSzPts val="1400"/>
              <a:buNone/>
              <a:defRPr/>
            </a:lvl8pPr>
            <a:lvl9pPr indent="-317500" lvl="8" marL="4114800" algn="l">
              <a:lnSpc>
                <a:spcPct val="90000"/>
              </a:lnSpc>
              <a:spcBef>
                <a:spcPts val="400"/>
              </a:spcBef>
              <a:spcAft>
                <a:spcPts val="0"/>
              </a:spcAft>
              <a:buClr>
                <a:schemeClr val="lt1"/>
              </a:buClr>
              <a:buSzPts val="1400"/>
              <a:buChar char="•"/>
              <a:defRPr/>
            </a:lvl9pPr>
          </a:lstStyle>
          <a:p/>
        </p:txBody>
      </p:sp>
      <p:sp>
        <p:nvSpPr>
          <p:cNvPr id="227" name="Google Shape;227;p59"/>
          <p:cNvSpPr txBox="1"/>
          <p:nvPr>
            <p:ph idx="7" type="body"/>
          </p:nvPr>
        </p:nvSpPr>
        <p:spPr>
          <a:xfrm>
            <a:off x="6926580" y="3257550"/>
            <a:ext cx="1874400" cy="10491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300"/>
              </a:spcBef>
              <a:spcAft>
                <a:spcPts val="0"/>
              </a:spcAft>
              <a:buClr>
                <a:srgbClr val="286EC2"/>
              </a:buClr>
              <a:buSzPts val="1400"/>
              <a:buNone/>
              <a:defRPr>
                <a:solidFill>
                  <a:srgbClr val="286EC2"/>
                </a:solidFill>
              </a:defRPr>
            </a:lvl1pPr>
            <a:lvl2pPr indent="-228600" lvl="1" marL="914400" algn="l">
              <a:lnSpc>
                <a:spcPct val="90000"/>
              </a:lnSpc>
              <a:spcBef>
                <a:spcPts val="300"/>
              </a:spcBef>
              <a:spcAft>
                <a:spcPts val="0"/>
              </a:spcAft>
              <a:buClr>
                <a:schemeClr val="accent6"/>
              </a:buClr>
              <a:buSzPts val="1400"/>
              <a:buNone/>
              <a:defRPr/>
            </a:lvl2pPr>
            <a:lvl3pPr indent="-228600" lvl="2" marL="1371600" algn="l">
              <a:lnSpc>
                <a:spcPct val="140000"/>
              </a:lnSpc>
              <a:spcBef>
                <a:spcPts val="500"/>
              </a:spcBef>
              <a:spcAft>
                <a:spcPts val="0"/>
              </a:spcAft>
              <a:buClr>
                <a:schemeClr val="accent6"/>
              </a:buClr>
              <a:buSzPts val="1400"/>
              <a:buNone/>
              <a:defRPr/>
            </a:lvl3pPr>
            <a:lvl4pPr indent="-228600" lvl="3" marL="1828800" algn="l">
              <a:lnSpc>
                <a:spcPct val="130000"/>
              </a:lnSpc>
              <a:spcBef>
                <a:spcPts val="300"/>
              </a:spcBef>
              <a:spcAft>
                <a:spcPts val="0"/>
              </a:spcAft>
              <a:buClr>
                <a:schemeClr val="lt1"/>
              </a:buClr>
              <a:buSzPts val="1400"/>
              <a:buNone/>
              <a:defRPr/>
            </a:lvl4pPr>
            <a:lvl5pPr indent="-317500" lvl="4" marL="2286000" algn="l">
              <a:lnSpc>
                <a:spcPct val="120000"/>
              </a:lnSpc>
              <a:spcBef>
                <a:spcPts val="300"/>
              </a:spcBef>
              <a:spcAft>
                <a:spcPts val="0"/>
              </a:spcAft>
              <a:buSzPts val="1400"/>
              <a:buChar char="•"/>
              <a:defRPr/>
            </a:lvl5pPr>
            <a:lvl6pPr indent="-317500" lvl="5" marL="2743200" algn="l">
              <a:lnSpc>
                <a:spcPct val="110000"/>
              </a:lnSpc>
              <a:spcBef>
                <a:spcPts val="300"/>
              </a:spcBef>
              <a:spcAft>
                <a:spcPts val="0"/>
              </a:spcAft>
              <a:buSzPts val="1400"/>
              <a:buChar char="–"/>
              <a:defRPr/>
            </a:lvl6pPr>
            <a:lvl7pPr indent="-228600" lvl="6" marL="3200400" algn="l">
              <a:lnSpc>
                <a:spcPct val="80000"/>
              </a:lnSpc>
              <a:spcBef>
                <a:spcPts val="900"/>
              </a:spcBef>
              <a:spcAft>
                <a:spcPts val="0"/>
              </a:spcAft>
              <a:buClr>
                <a:schemeClr val="accent6"/>
              </a:buClr>
              <a:buSzPts val="1400"/>
              <a:buNone/>
              <a:defRPr/>
            </a:lvl7pPr>
            <a:lvl8pPr indent="-228600" lvl="7" marL="3657600" algn="l">
              <a:lnSpc>
                <a:spcPct val="100000"/>
              </a:lnSpc>
              <a:spcBef>
                <a:spcPts val="500"/>
              </a:spcBef>
              <a:spcAft>
                <a:spcPts val="0"/>
              </a:spcAft>
              <a:buClr>
                <a:schemeClr val="accent6"/>
              </a:buClr>
              <a:buSzPts val="1400"/>
              <a:buNone/>
              <a:defRPr/>
            </a:lvl8pPr>
            <a:lvl9pPr indent="-317500" lvl="8" marL="4114800" algn="l">
              <a:lnSpc>
                <a:spcPct val="90000"/>
              </a:lnSpc>
              <a:spcBef>
                <a:spcPts val="400"/>
              </a:spcBef>
              <a:spcAft>
                <a:spcPts val="0"/>
              </a:spcAft>
              <a:buClr>
                <a:schemeClr val="lt1"/>
              </a:buClr>
              <a:buSzPts val="1400"/>
              <a:buChar char="•"/>
              <a:defRPr/>
            </a:lvl9pPr>
          </a:lstStyle>
          <a:p/>
        </p:txBody>
      </p:sp>
      <p:sp>
        <p:nvSpPr>
          <p:cNvPr id="228" name="Google Shape;228;p59"/>
          <p:cNvSpPr txBox="1"/>
          <p:nvPr>
            <p:ph idx="8" type="body"/>
          </p:nvPr>
        </p:nvSpPr>
        <p:spPr>
          <a:xfrm>
            <a:off x="4175338" y="3257550"/>
            <a:ext cx="1874400" cy="10491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300"/>
              </a:spcBef>
              <a:spcAft>
                <a:spcPts val="0"/>
              </a:spcAft>
              <a:buClr>
                <a:srgbClr val="286EC2"/>
              </a:buClr>
              <a:buSzPts val="1400"/>
              <a:buNone/>
              <a:defRPr>
                <a:solidFill>
                  <a:srgbClr val="286EC2"/>
                </a:solidFill>
              </a:defRPr>
            </a:lvl1pPr>
            <a:lvl2pPr indent="-228600" lvl="1" marL="914400" algn="l">
              <a:lnSpc>
                <a:spcPct val="90000"/>
              </a:lnSpc>
              <a:spcBef>
                <a:spcPts val="300"/>
              </a:spcBef>
              <a:spcAft>
                <a:spcPts val="0"/>
              </a:spcAft>
              <a:buClr>
                <a:schemeClr val="accent6"/>
              </a:buClr>
              <a:buSzPts val="1400"/>
              <a:buNone/>
              <a:defRPr/>
            </a:lvl2pPr>
            <a:lvl3pPr indent="-228600" lvl="2" marL="1371600" algn="l">
              <a:lnSpc>
                <a:spcPct val="140000"/>
              </a:lnSpc>
              <a:spcBef>
                <a:spcPts val="500"/>
              </a:spcBef>
              <a:spcAft>
                <a:spcPts val="0"/>
              </a:spcAft>
              <a:buClr>
                <a:schemeClr val="accent6"/>
              </a:buClr>
              <a:buSzPts val="1400"/>
              <a:buNone/>
              <a:defRPr/>
            </a:lvl3pPr>
            <a:lvl4pPr indent="-228600" lvl="3" marL="1828800" algn="l">
              <a:lnSpc>
                <a:spcPct val="130000"/>
              </a:lnSpc>
              <a:spcBef>
                <a:spcPts val="300"/>
              </a:spcBef>
              <a:spcAft>
                <a:spcPts val="0"/>
              </a:spcAft>
              <a:buClr>
                <a:schemeClr val="lt1"/>
              </a:buClr>
              <a:buSzPts val="1400"/>
              <a:buNone/>
              <a:defRPr/>
            </a:lvl4pPr>
            <a:lvl5pPr indent="-317500" lvl="4" marL="2286000" algn="l">
              <a:lnSpc>
                <a:spcPct val="120000"/>
              </a:lnSpc>
              <a:spcBef>
                <a:spcPts val="300"/>
              </a:spcBef>
              <a:spcAft>
                <a:spcPts val="0"/>
              </a:spcAft>
              <a:buSzPts val="1400"/>
              <a:buChar char="•"/>
              <a:defRPr/>
            </a:lvl5pPr>
            <a:lvl6pPr indent="-317500" lvl="5" marL="2743200" algn="l">
              <a:lnSpc>
                <a:spcPct val="110000"/>
              </a:lnSpc>
              <a:spcBef>
                <a:spcPts val="300"/>
              </a:spcBef>
              <a:spcAft>
                <a:spcPts val="0"/>
              </a:spcAft>
              <a:buSzPts val="1400"/>
              <a:buChar char="–"/>
              <a:defRPr/>
            </a:lvl6pPr>
            <a:lvl7pPr indent="-228600" lvl="6" marL="3200400" algn="l">
              <a:lnSpc>
                <a:spcPct val="80000"/>
              </a:lnSpc>
              <a:spcBef>
                <a:spcPts val="900"/>
              </a:spcBef>
              <a:spcAft>
                <a:spcPts val="0"/>
              </a:spcAft>
              <a:buClr>
                <a:schemeClr val="accent6"/>
              </a:buClr>
              <a:buSzPts val="1400"/>
              <a:buNone/>
              <a:defRPr/>
            </a:lvl7pPr>
            <a:lvl8pPr indent="-228600" lvl="7" marL="3657600" algn="l">
              <a:lnSpc>
                <a:spcPct val="100000"/>
              </a:lnSpc>
              <a:spcBef>
                <a:spcPts val="500"/>
              </a:spcBef>
              <a:spcAft>
                <a:spcPts val="0"/>
              </a:spcAft>
              <a:buClr>
                <a:schemeClr val="accent6"/>
              </a:buClr>
              <a:buSzPts val="1400"/>
              <a:buNone/>
              <a:defRPr/>
            </a:lvl8pPr>
            <a:lvl9pPr indent="-317500" lvl="8" marL="4114800" algn="l">
              <a:lnSpc>
                <a:spcPct val="90000"/>
              </a:lnSpc>
              <a:spcBef>
                <a:spcPts val="400"/>
              </a:spcBef>
              <a:spcAft>
                <a:spcPts val="0"/>
              </a:spcAft>
              <a:buClr>
                <a:schemeClr val="lt1"/>
              </a:buClr>
              <a:buSzPts val="1400"/>
              <a:buChar char="•"/>
              <a:defRPr/>
            </a:lvl9pPr>
          </a:lstStyle>
          <a:p/>
        </p:txBody>
      </p:sp>
      <p:sp>
        <p:nvSpPr>
          <p:cNvPr id="229" name="Google Shape;229;p59"/>
          <p:cNvSpPr txBox="1"/>
          <p:nvPr>
            <p:ph idx="9" type="body"/>
          </p:nvPr>
        </p:nvSpPr>
        <p:spPr>
          <a:xfrm>
            <a:off x="342901" y="1428750"/>
            <a:ext cx="2919300" cy="30861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300"/>
              </a:spcBef>
              <a:spcAft>
                <a:spcPts val="0"/>
              </a:spcAft>
              <a:buClr>
                <a:srgbClr val="286EC2"/>
              </a:buClr>
              <a:buSzPts val="1400"/>
              <a:buNone/>
              <a:defRPr>
                <a:solidFill>
                  <a:srgbClr val="286EC2"/>
                </a:solidFill>
              </a:defRPr>
            </a:lvl1pPr>
            <a:lvl2pPr indent="-228600" lvl="1" marL="914400" algn="l">
              <a:lnSpc>
                <a:spcPct val="90000"/>
              </a:lnSpc>
              <a:spcBef>
                <a:spcPts val="300"/>
              </a:spcBef>
              <a:spcAft>
                <a:spcPts val="0"/>
              </a:spcAft>
              <a:buClr>
                <a:schemeClr val="accent6"/>
              </a:buClr>
              <a:buSzPts val="1400"/>
              <a:buNone/>
              <a:defRPr/>
            </a:lvl2pPr>
            <a:lvl3pPr indent="-228600" lvl="2" marL="1371600" algn="l">
              <a:lnSpc>
                <a:spcPct val="140000"/>
              </a:lnSpc>
              <a:spcBef>
                <a:spcPts val="500"/>
              </a:spcBef>
              <a:spcAft>
                <a:spcPts val="0"/>
              </a:spcAft>
              <a:buClr>
                <a:schemeClr val="accent6"/>
              </a:buClr>
              <a:buSzPts val="1400"/>
              <a:buNone/>
              <a:defRPr/>
            </a:lvl3pPr>
            <a:lvl4pPr indent="-228600" lvl="3" marL="1828800" algn="l">
              <a:lnSpc>
                <a:spcPct val="130000"/>
              </a:lnSpc>
              <a:spcBef>
                <a:spcPts val="300"/>
              </a:spcBef>
              <a:spcAft>
                <a:spcPts val="0"/>
              </a:spcAft>
              <a:buClr>
                <a:schemeClr val="lt1"/>
              </a:buClr>
              <a:buSzPts val="1400"/>
              <a:buNone/>
              <a:defRPr/>
            </a:lvl4pPr>
            <a:lvl5pPr indent="-317500" lvl="4" marL="2286000" algn="l">
              <a:lnSpc>
                <a:spcPct val="120000"/>
              </a:lnSpc>
              <a:spcBef>
                <a:spcPts val="300"/>
              </a:spcBef>
              <a:spcAft>
                <a:spcPts val="0"/>
              </a:spcAft>
              <a:buSzPts val="1400"/>
              <a:buChar char="•"/>
              <a:defRPr/>
            </a:lvl5pPr>
            <a:lvl6pPr indent="-317500" lvl="5" marL="2743200" algn="l">
              <a:lnSpc>
                <a:spcPct val="110000"/>
              </a:lnSpc>
              <a:spcBef>
                <a:spcPts val="300"/>
              </a:spcBef>
              <a:spcAft>
                <a:spcPts val="0"/>
              </a:spcAft>
              <a:buSzPts val="1400"/>
              <a:buChar char="–"/>
              <a:defRPr/>
            </a:lvl6pPr>
            <a:lvl7pPr indent="-228600" lvl="6" marL="3200400" algn="l">
              <a:lnSpc>
                <a:spcPct val="80000"/>
              </a:lnSpc>
              <a:spcBef>
                <a:spcPts val="900"/>
              </a:spcBef>
              <a:spcAft>
                <a:spcPts val="0"/>
              </a:spcAft>
              <a:buClr>
                <a:schemeClr val="accent6"/>
              </a:buClr>
              <a:buSzPts val="1400"/>
              <a:buNone/>
              <a:defRPr/>
            </a:lvl7pPr>
            <a:lvl8pPr indent="-228600" lvl="7" marL="3657600" algn="l">
              <a:lnSpc>
                <a:spcPct val="100000"/>
              </a:lnSpc>
              <a:spcBef>
                <a:spcPts val="500"/>
              </a:spcBef>
              <a:spcAft>
                <a:spcPts val="0"/>
              </a:spcAft>
              <a:buClr>
                <a:schemeClr val="accent6"/>
              </a:buClr>
              <a:buSzPts val="1400"/>
              <a:buNone/>
              <a:defRPr/>
            </a:lvl8pPr>
            <a:lvl9pPr indent="-317500" lvl="8" marL="4114800" algn="l">
              <a:lnSpc>
                <a:spcPct val="90000"/>
              </a:lnSpc>
              <a:spcBef>
                <a:spcPts val="400"/>
              </a:spcBef>
              <a:spcAft>
                <a:spcPts val="0"/>
              </a:spcAft>
              <a:buClr>
                <a:schemeClr val="lt1"/>
              </a:buClr>
              <a:buSzPts val="1400"/>
              <a:buChar char="•"/>
              <a:defRPr/>
            </a:lvl9pPr>
          </a:lstStyle>
          <a:p/>
        </p:txBody>
      </p:sp>
      <p:sp>
        <p:nvSpPr>
          <p:cNvPr id="230" name="Google Shape;230;p59"/>
          <p:cNvSpPr/>
          <p:nvPr>
            <p:ph idx="13" type="pic"/>
          </p:nvPr>
        </p:nvSpPr>
        <p:spPr>
          <a:xfrm>
            <a:off x="3563874" y="1356986"/>
            <a:ext cx="529800" cy="531000"/>
          </a:xfrm>
          <a:prstGeom prst="ellipse">
            <a:avLst/>
          </a:prstGeom>
          <a:noFill/>
          <a:ln>
            <a:noFill/>
          </a:ln>
        </p:spPr>
      </p:sp>
      <p:sp>
        <p:nvSpPr>
          <p:cNvPr id="231" name="Google Shape;231;p59"/>
          <p:cNvSpPr/>
          <p:nvPr>
            <p:ph idx="14" type="pic"/>
          </p:nvPr>
        </p:nvSpPr>
        <p:spPr>
          <a:xfrm>
            <a:off x="6288786" y="1356986"/>
            <a:ext cx="529800" cy="531000"/>
          </a:xfrm>
          <a:prstGeom prst="ellipse">
            <a:avLst/>
          </a:prstGeom>
          <a:noFill/>
          <a:ln>
            <a:noFill/>
          </a:ln>
        </p:spPr>
      </p:sp>
      <p:sp>
        <p:nvSpPr>
          <p:cNvPr id="232" name="Google Shape;232;p59"/>
          <p:cNvSpPr/>
          <p:nvPr>
            <p:ph idx="15" type="pic"/>
          </p:nvPr>
        </p:nvSpPr>
        <p:spPr>
          <a:xfrm>
            <a:off x="3563874" y="2978658"/>
            <a:ext cx="529800" cy="531000"/>
          </a:xfrm>
          <a:prstGeom prst="ellipse">
            <a:avLst/>
          </a:prstGeom>
          <a:noFill/>
          <a:ln>
            <a:noFill/>
          </a:ln>
        </p:spPr>
      </p:sp>
      <p:sp>
        <p:nvSpPr>
          <p:cNvPr id="233" name="Google Shape;233;p59"/>
          <p:cNvSpPr/>
          <p:nvPr>
            <p:ph idx="16" type="pic"/>
          </p:nvPr>
        </p:nvSpPr>
        <p:spPr>
          <a:xfrm>
            <a:off x="6288786" y="2978658"/>
            <a:ext cx="529800" cy="531000"/>
          </a:xfrm>
          <a:prstGeom prst="ellipse">
            <a:avLst/>
          </a:prstGeom>
          <a:noFill/>
          <a:ln>
            <a:noFill/>
          </a:ln>
        </p:spPr>
      </p:sp>
      <p:sp>
        <p:nvSpPr>
          <p:cNvPr id="234" name="Google Shape;234;p59"/>
          <p:cNvSpPr txBox="1"/>
          <p:nvPr/>
        </p:nvSpPr>
        <p:spPr>
          <a:xfrm>
            <a:off x="6926580" y="4810639"/>
            <a:ext cx="1643100" cy="221700"/>
          </a:xfrm>
          <a:prstGeom prst="rect">
            <a:avLst/>
          </a:prstGeom>
          <a:no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500"/>
              <a:buFont typeface="Arial"/>
              <a:buNone/>
            </a:pPr>
            <a:r>
              <a:rPr b="0" i="0" lang="en" sz="500" u="none" cap="none" strike="noStrike">
                <a:solidFill>
                  <a:schemeClr val="lt1"/>
                </a:solidFill>
                <a:latin typeface="Arial"/>
                <a:ea typeface="Arial"/>
                <a:cs typeface="Arial"/>
                <a:sym typeface="Arial"/>
              </a:rPr>
              <a:t>Copyright © 2024, Collibra. All rights reserved.</a:t>
            </a:r>
            <a:endParaRPr b="0" i="0" sz="1100" u="none" cap="none" strike="noStrike">
              <a:solidFill>
                <a:schemeClr val="lt1"/>
              </a:solidFill>
              <a:latin typeface="Arial"/>
              <a:ea typeface="Arial"/>
              <a:cs typeface="Arial"/>
              <a:sym typeface="Arial"/>
            </a:endParaRPr>
          </a:p>
        </p:txBody>
      </p:sp>
      <p:sp>
        <p:nvSpPr>
          <p:cNvPr id="235" name="Google Shape;235;p59"/>
          <p:cNvSpPr txBox="1"/>
          <p:nvPr/>
        </p:nvSpPr>
        <p:spPr>
          <a:xfrm>
            <a:off x="8569842" y="4810639"/>
            <a:ext cx="317100" cy="221700"/>
          </a:xfrm>
          <a:prstGeom prst="rect">
            <a:avLst/>
          </a:prstGeom>
          <a:noFill/>
          <a:ln>
            <a:noFill/>
          </a:ln>
        </p:spPr>
        <p:txBody>
          <a:bodyPr anchorCtr="0" anchor="ctr" bIns="34275" lIns="0" spcFirstLastPara="1" rIns="0" wrap="square" tIns="34275">
            <a:noAutofit/>
          </a:bodyPr>
          <a:lstStyle/>
          <a:p>
            <a:pPr indent="0" lvl="0" marL="0" marR="0" rtl="0" algn="ctr">
              <a:lnSpc>
                <a:spcPct val="100000"/>
              </a:lnSpc>
              <a:spcBef>
                <a:spcPts val="0"/>
              </a:spcBef>
              <a:spcAft>
                <a:spcPts val="0"/>
              </a:spcAft>
              <a:buClr>
                <a:srgbClr val="000000"/>
              </a:buClr>
              <a:buSzPts val="500"/>
              <a:buFont typeface="Arial"/>
              <a:buNone/>
            </a:pPr>
            <a:fld id="{00000000-1234-1234-1234-123412341234}" type="slidenum">
              <a:rPr b="0" i="0" lang="en" sz="500" u="none" cap="none" strike="noStrike">
                <a:solidFill>
                  <a:schemeClr val="lt1"/>
                </a:solidFill>
                <a:latin typeface="Arial"/>
                <a:ea typeface="Arial"/>
                <a:cs typeface="Arial"/>
                <a:sym typeface="Arial"/>
              </a:rPr>
              <a:t>‹#›</a:t>
            </a:fld>
            <a:endParaRPr b="0" i="0" sz="500" u="none" cap="none" strike="noStrike">
              <a:solidFill>
                <a:schemeClr val="lt1"/>
              </a:solidFill>
              <a:latin typeface="Arial"/>
              <a:ea typeface="Arial"/>
              <a:cs typeface="Arial"/>
              <a:sym typeface="Arial"/>
            </a:endParaRPr>
          </a:p>
        </p:txBody>
      </p:sp>
      <p:sp>
        <p:nvSpPr>
          <p:cNvPr id="236" name="Google Shape;236;p59"/>
          <p:cNvSpPr/>
          <p:nvPr/>
        </p:nvSpPr>
        <p:spPr>
          <a:xfrm>
            <a:off x="296044" y="4810575"/>
            <a:ext cx="1087800" cy="221700"/>
          </a:xfrm>
          <a:prstGeom prst="rect">
            <a:avLst/>
          </a:prstGeom>
          <a:solidFill>
            <a:schemeClr val="lt1"/>
          </a:solidFill>
          <a:ln>
            <a:noFill/>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pic>
        <p:nvPicPr>
          <p:cNvPr id="237" name="Google Shape;237;p59"/>
          <p:cNvPicPr preferRelativeResize="0"/>
          <p:nvPr/>
        </p:nvPicPr>
        <p:blipFill rotWithShape="1">
          <a:blip r:embed="rId3">
            <a:alphaModFix/>
          </a:blip>
          <a:srcRect b="0" l="0" r="0" t="0"/>
          <a:stretch/>
        </p:blipFill>
        <p:spPr>
          <a:xfrm>
            <a:off x="330450" y="4799775"/>
            <a:ext cx="1026073" cy="221625"/>
          </a:xfrm>
          <a:prstGeom prst="rect">
            <a:avLst/>
          </a:prstGeom>
          <a:noFill/>
          <a:ln>
            <a:noFill/>
          </a:ln>
        </p:spPr>
      </p:pic>
    </p:spTree>
  </p:cSld>
  <p:clrMapOvr>
    <a:masterClrMapping/>
  </p:clrMapOvr>
  <p:extLst>
    <p:ext uri="{DCECCB84-F9BA-43D5-87BE-67443E8EF086}">
      <p15:sldGuideLst>
        <p15:guide id="1" orient="horz" pos="1620">
          <p15:clr>
            <a:srgbClr val="FBAE40"/>
          </p15:clr>
        </p15:guide>
      </p15:sldGuideLst>
    </p:ext>
  </p:extLst>
</p:sldLayout>
</file>

<file path=ppt/slideLayouts/slideLayout2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Basic Content Layout Subtitle">
  <p:cSld name="TITLE_AND_BODY_8_2">
    <p:bg>
      <p:bgPr>
        <a:solidFill>
          <a:schemeClr val="accent5"/>
        </a:solidFill>
      </p:bgPr>
    </p:bg>
    <p:spTree>
      <p:nvGrpSpPr>
        <p:cNvPr id="1769" name="Shape 1769"/>
        <p:cNvGrpSpPr/>
        <p:nvPr/>
      </p:nvGrpSpPr>
      <p:grpSpPr>
        <a:xfrm>
          <a:off x="0" y="0"/>
          <a:ext cx="0" cy="0"/>
          <a:chOff x="0" y="0"/>
          <a:chExt cx="0" cy="0"/>
        </a:xfrm>
      </p:grpSpPr>
      <p:sp>
        <p:nvSpPr>
          <p:cNvPr id="1770" name="Google Shape;1770;g31245d681e9_0_3225"/>
          <p:cNvSpPr txBox="1"/>
          <p:nvPr>
            <p:ph type="title"/>
          </p:nvPr>
        </p:nvSpPr>
        <p:spPr>
          <a:xfrm>
            <a:off x="331075" y="271325"/>
            <a:ext cx="8388900" cy="4383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SzPts val="2800"/>
              <a:buNone/>
              <a:defRPr sz="2800"/>
            </a:lvl1pPr>
            <a:lvl2pPr lvl="1" algn="l">
              <a:lnSpc>
                <a:spcPct val="85000"/>
              </a:lnSpc>
              <a:spcBef>
                <a:spcPts val="0"/>
              </a:spcBef>
              <a:spcAft>
                <a:spcPts val="0"/>
              </a:spcAft>
              <a:buSzPts val="2800"/>
              <a:buNone/>
              <a:defRPr sz="2800"/>
            </a:lvl2pPr>
            <a:lvl3pPr lvl="2" algn="l">
              <a:lnSpc>
                <a:spcPct val="85000"/>
              </a:lnSpc>
              <a:spcBef>
                <a:spcPts val="0"/>
              </a:spcBef>
              <a:spcAft>
                <a:spcPts val="0"/>
              </a:spcAft>
              <a:buSzPts val="2800"/>
              <a:buNone/>
              <a:defRPr sz="2800"/>
            </a:lvl3pPr>
            <a:lvl4pPr lvl="3" algn="l">
              <a:lnSpc>
                <a:spcPct val="85000"/>
              </a:lnSpc>
              <a:spcBef>
                <a:spcPts val="0"/>
              </a:spcBef>
              <a:spcAft>
                <a:spcPts val="0"/>
              </a:spcAft>
              <a:buSzPts val="2800"/>
              <a:buNone/>
              <a:defRPr sz="2800"/>
            </a:lvl4pPr>
            <a:lvl5pPr lvl="4" algn="l">
              <a:lnSpc>
                <a:spcPct val="85000"/>
              </a:lnSpc>
              <a:spcBef>
                <a:spcPts val="0"/>
              </a:spcBef>
              <a:spcAft>
                <a:spcPts val="0"/>
              </a:spcAft>
              <a:buSzPts val="2800"/>
              <a:buNone/>
              <a:defRPr sz="2800"/>
            </a:lvl5pPr>
            <a:lvl6pPr lvl="5" algn="l">
              <a:lnSpc>
                <a:spcPct val="85000"/>
              </a:lnSpc>
              <a:spcBef>
                <a:spcPts val="0"/>
              </a:spcBef>
              <a:spcAft>
                <a:spcPts val="0"/>
              </a:spcAft>
              <a:buSzPts val="2800"/>
              <a:buNone/>
              <a:defRPr sz="2800"/>
            </a:lvl6pPr>
            <a:lvl7pPr lvl="6" algn="l">
              <a:lnSpc>
                <a:spcPct val="85000"/>
              </a:lnSpc>
              <a:spcBef>
                <a:spcPts val="0"/>
              </a:spcBef>
              <a:spcAft>
                <a:spcPts val="0"/>
              </a:spcAft>
              <a:buSzPts val="2800"/>
              <a:buNone/>
              <a:defRPr sz="2800"/>
            </a:lvl7pPr>
            <a:lvl8pPr lvl="7" algn="l">
              <a:lnSpc>
                <a:spcPct val="85000"/>
              </a:lnSpc>
              <a:spcBef>
                <a:spcPts val="0"/>
              </a:spcBef>
              <a:spcAft>
                <a:spcPts val="0"/>
              </a:spcAft>
              <a:buSzPts val="2800"/>
              <a:buNone/>
              <a:defRPr sz="2800"/>
            </a:lvl8pPr>
            <a:lvl9pPr lvl="8" algn="l">
              <a:lnSpc>
                <a:spcPct val="85000"/>
              </a:lnSpc>
              <a:spcBef>
                <a:spcPts val="0"/>
              </a:spcBef>
              <a:spcAft>
                <a:spcPts val="0"/>
              </a:spcAft>
              <a:buSzPts val="2800"/>
              <a:buNone/>
              <a:defRPr sz="2800"/>
            </a:lvl9pPr>
          </a:lstStyle>
          <a:p/>
        </p:txBody>
      </p:sp>
      <p:pic>
        <p:nvPicPr>
          <p:cNvPr id="1771" name="Google Shape;1771;g31245d681e9_0_3225"/>
          <p:cNvPicPr preferRelativeResize="0"/>
          <p:nvPr/>
        </p:nvPicPr>
        <p:blipFill rotWithShape="1">
          <a:blip r:embed="rId2">
            <a:alphaModFix/>
          </a:blip>
          <a:srcRect b="0" l="0" r="0" t="0"/>
          <a:stretch/>
        </p:blipFill>
        <p:spPr>
          <a:xfrm>
            <a:off x="288350" y="4807136"/>
            <a:ext cx="956736" cy="225119"/>
          </a:xfrm>
          <a:prstGeom prst="rect">
            <a:avLst/>
          </a:prstGeom>
          <a:noFill/>
          <a:ln>
            <a:noFill/>
          </a:ln>
        </p:spPr>
      </p:pic>
      <p:sp>
        <p:nvSpPr>
          <p:cNvPr id="1772" name="Google Shape;1772;g31245d681e9_0_3225"/>
          <p:cNvSpPr txBox="1"/>
          <p:nvPr/>
        </p:nvSpPr>
        <p:spPr>
          <a:xfrm>
            <a:off x="6043550" y="4713771"/>
            <a:ext cx="2676600" cy="2925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rgbClr val="000000"/>
              </a:buClr>
              <a:buSzPts val="700"/>
              <a:buFont typeface="Arial"/>
              <a:buNone/>
            </a:pPr>
            <a:r>
              <a:rPr b="0" i="0" lang="en" sz="700" u="none" cap="none" strike="noStrike">
                <a:solidFill>
                  <a:schemeClr val="accent4"/>
                </a:solidFill>
                <a:latin typeface="Arial"/>
                <a:ea typeface="Arial"/>
                <a:cs typeface="Arial"/>
                <a:sym typeface="Arial"/>
              </a:rPr>
              <a:t>Copyright © 2023, Collibra. All rights reserved.</a:t>
            </a:r>
            <a:endParaRPr b="0" i="0" sz="1400" u="none" cap="none" strike="noStrike">
              <a:solidFill>
                <a:schemeClr val="accent4"/>
              </a:solidFill>
              <a:latin typeface="Arial"/>
              <a:ea typeface="Arial"/>
              <a:cs typeface="Arial"/>
              <a:sym typeface="Arial"/>
            </a:endParaRPr>
          </a:p>
        </p:txBody>
      </p:sp>
      <p:sp>
        <p:nvSpPr>
          <p:cNvPr id="1773" name="Google Shape;1773;g31245d681e9_0_3225"/>
          <p:cNvSpPr txBox="1"/>
          <p:nvPr>
            <p:ph idx="12" type="sldNum"/>
          </p:nvPr>
        </p:nvSpPr>
        <p:spPr>
          <a:xfrm>
            <a:off x="8320058" y="4663221"/>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1774" name="Google Shape;1774;g31245d681e9_0_3225"/>
          <p:cNvSpPr txBox="1"/>
          <p:nvPr>
            <p:ph idx="1" type="subTitle"/>
          </p:nvPr>
        </p:nvSpPr>
        <p:spPr>
          <a:xfrm>
            <a:off x="389175" y="674125"/>
            <a:ext cx="8330700" cy="3423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accent2"/>
              </a:buClr>
              <a:buSzPts val="1400"/>
              <a:buNone/>
              <a:defRPr>
                <a:solidFill>
                  <a:schemeClr val="accent2"/>
                </a:solidFill>
              </a:defRPr>
            </a:lvl1pPr>
            <a:lvl2pPr lvl="1" algn="l">
              <a:lnSpc>
                <a:spcPct val="100000"/>
              </a:lnSpc>
              <a:spcBef>
                <a:spcPts val="0"/>
              </a:spcBef>
              <a:spcAft>
                <a:spcPts val="0"/>
              </a:spcAft>
              <a:buClr>
                <a:schemeClr val="accent2"/>
              </a:buClr>
              <a:buSzPts val="1100"/>
              <a:buNone/>
              <a:defRPr>
                <a:solidFill>
                  <a:schemeClr val="accent2"/>
                </a:solidFill>
              </a:defRPr>
            </a:lvl2pPr>
            <a:lvl3pPr lvl="2" algn="l">
              <a:lnSpc>
                <a:spcPct val="100000"/>
              </a:lnSpc>
              <a:spcBef>
                <a:spcPts val="0"/>
              </a:spcBef>
              <a:spcAft>
                <a:spcPts val="0"/>
              </a:spcAft>
              <a:buClr>
                <a:schemeClr val="accent2"/>
              </a:buClr>
              <a:buSzPts val="1200"/>
              <a:buNone/>
              <a:defRPr>
                <a:solidFill>
                  <a:schemeClr val="accent2"/>
                </a:solidFill>
              </a:defRPr>
            </a:lvl3pPr>
            <a:lvl4pPr lvl="3" algn="l">
              <a:lnSpc>
                <a:spcPct val="100000"/>
              </a:lnSpc>
              <a:spcBef>
                <a:spcPts val="0"/>
              </a:spcBef>
              <a:spcAft>
                <a:spcPts val="0"/>
              </a:spcAft>
              <a:buClr>
                <a:schemeClr val="accent2"/>
              </a:buClr>
              <a:buSzPts val="1800"/>
              <a:buNone/>
              <a:defRPr>
                <a:solidFill>
                  <a:schemeClr val="accent2"/>
                </a:solidFill>
              </a:defRPr>
            </a:lvl4pPr>
            <a:lvl5pPr lvl="4" algn="l">
              <a:lnSpc>
                <a:spcPct val="100000"/>
              </a:lnSpc>
              <a:spcBef>
                <a:spcPts val="0"/>
              </a:spcBef>
              <a:spcAft>
                <a:spcPts val="0"/>
              </a:spcAft>
              <a:buClr>
                <a:schemeClr val="accent2"/>
              </a:buClr>
              <a:buSzPts val="1600"/>
              <a:buNone/>
              <a:defRPr>
                <a:solidFill>
                  <a:schemeClr val="accent2"/>
                </a:solidFill>
              </a:defRPr>
            </a:lvl5pPr>
            <a:lvl6pPr lvl="5" algn="l">
              <a:lnSpc>
                <a:spcPct val="100000"/>
              </a:lnSpc>
              <a:spcBef>
                <a:spcPts val="0"/>
              </a:spcBef>
              <a:spcAft>
                <a:spcPts val="0"/>
              </a:spcAft>
              <a:buClr>
                <a:schemeClr val="accent2"/>
              </a:buClr>
              <a:buSzPts val="1400"/>
              <a:buNone/>
              <a:defRPr>
                <a:solidFill>
                  <a:schemeClr val="accent2"/>
                </a:solidFill>
              </a:defRPr>
            </a:lvl6pPr>
            <a:lvl7pPr lvl="6" algn="l">
              <a:lnSpc>
                <a:spcPct val="100000"/>
              </a:lnSpc>
              <a:spcBef>
                <a:spcPts val="0"/>
              </a:spcBef>
              <a:spcAft>
                <a:spcPts val="0"/>
              </a:spcAft>
              <a:buClr>
                <a:schemeClr val="accent2"/>
              </a:buClr>
              <a:buSzPts val="1200"/>
              <a:buNone/>
              <a:defRPr>
                <a:solidFill>
                  <a:schemeClr val="accent2"/>
                </a:solidFill>
              </a:defRPr>
            </a:lvl7pPr>
            <a:lvl8pPr lvl="7" algn="l">
              <a:lnSpc>
                <a:spcPct val="100000"/>
              </a:lnSpc>
              <a:spcBef>
                <a:spcPts val="0"/>
              </a:spcBef>
              <a:spcAft>
                <a:spcPts val="0"/>
              </a:spcAft>
              <a:buClr>
                <a:schemeClr val="accent2"/>
              </a:buClr>
              <a:buSzPts val="1000"/>
              <a:buNone/>
              <a:defRPr>
                <a:solidFill>
                  <a:schemeClr val="accent2"/>
                </a:solidFill>
              </a:defRPr>
            </a:lvl8pPr>
            <a:lvl9pPr lvl="8" algn="l">
              <a:lnSpc>
                <a:spcPct val="100000"/>
              </a:lnSpc>
              <a:spcBef>
                <a:spcPts val="0"/>
              </a:spcBef>
              <a:spcAft>
                <a:spcPts val="0"/>
              </a:spcAft>
              <a:buClr>
                <a:schemeClr val="accent2"/>
              </a:buClr>
              <a:buSzPts val="700"/>
              <a:buNone/>
              <a:defRPr>
                <a:solidFill>
                  <a:schemeClr val="accent2"/>
                </a:solidFill>
              </a:defRPr>
            </a:lvl9pPr>
          </a:lstStyle>
          <a:p/>
        </p:txBody>
      </p:sp>
    </p:spTree>
  </p:cSld>
  <p:clrMapOvr>
    <a:masterClrMapping/>
  </p:clrMapOvr>
</p:sldLayout>
</file>

<file path=ppt/slideLayouts/slideLayout2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Icon Layout 1">
  <p:cSld name="TITLE_AND_BODY_1_1_4">
    <p:bg>
      <p:bgPr>
        <a:solidFill>
          <a:schemeClr val="accent5"/>
        </a:solidFill>
      </p:bgPr>
    </p:bg>
    <p:spTree>
      <p:nvGrpSpPr>
        <p:cNvPr id="1775" name="Shape 1775"/>
        <p:cNvGrpSpPr/>
        <p:nvPr/>
      </p:nvGrpSpPr>
      <p:grpSpPr>
        <a:xfrm>
          <a:off x="0" y="0"/>
          <a:ext cx="0" cy="0"/>
          <a:chOff x="0" y="0"/>
          <a:chExt cx="0" cy="0"/>
        </a:xfrm>
      </p:grpSpPr>
      <p:pic>
        <p:nvPicPr>
          <p:cNvPr id="1776" name="Google Shape;1776;g31245d681e9_0_3231"/>
          <p:cNvPicPr preferRelativeResize="0"/>
          <p:nvPr/>
        </p:nvPicPr>
        <p:blipFill rotWithShape="1">
          <a:blip r:embed="rId2">
            <a:alphaModFix/>
          </a:blip>
          <a:srcRect b="0" l="0" r="0" t="0"/>
          <a:stretch/>
        </p:blipFill>
        <p:spPr>
          <a:xfrm>
            <a:off x="288350" y="4807136"/>
            <a:ext cx="956736" cy="225119"/>
          </a:xfrm>
          <a:prstGeom prst="rect">
            <a:avLst/>
          </a:prstGeom>
          <a:noFill/>
          <a:ln>
            <a:noFill/>
          </a:ln>
        </p:spPr>
      </p:pic>
      <p:sp>
        <p:nvSpPr>
          <p:cNvPr id="1777" name="Google Shape;1777;g31245d681e9_0_3231"/>
          <p:cNvSpPr txBox="1"/>
          <p:nvPr>
            <p:ph idx="12" type="sldNum"/>
          </p:nvPr>
        </p:nvSpPr>
        <p:spPr>
          <a:xfrm>
            <a:off x="8320058" y="4663221"/>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1778" name="Google Shape;1778;g31245d681e9_0_3231"/>
          <p:cNvSpPr txBox="1"/>
          <p:nvPr/>
        </p:nvSpPr>
        <p:spPr>
          <a:xfrm>
            <a:off x="6043550" y="4713771"/>
            <a:ext cx="2676600" cy="2925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rgbClr val="000000"/>
              </a:buClr>
              <a:buSzPts val="700"/>
              <a:buFont typeface="Arial"/>
              <a:buNone/>
            </a:pPr>
            <a:r>
              <a:rPr b="0" i="0" lang="en" sz="700" u="none" cap="none" strike="noStrike">
                <a:solidFill>
                  <a:schemeClr val="accent4"/>
                </a:solidFill>
                <a:latin typeface="Arial"/>
                <a:ea typeface="Arial"/>
                <a:cs typeface="Arial"/>
                <a:sym typeface="Arial"/>
              </a:rPr>
              <a:t>Copyright © 2023, Collibra. All rights reserved.</a:t>
            </a:r>
            <a:endParaRPr b="0" i="0" sz="1400" u="none" cap="none" strike="noStrike">
              <a:solidFill>
                <a:schemeClr val="accent4"/>
              </a:solidFill>
              <a:latin typeface="Arial"/>
              <a:ea typeface="Arial"/>
              <a:cs typeface="Arial"/>
              <a:sym typeface="Arial"/>
            </a:endParaRPr>
          </a:p>
        </p:txBody>
      </p:sp>
      <p:sp>
        <p:nvSpPr>
          <p:cNvPr id="1779" name="Google Shape;1779;g31245d681e9_0_3231"/>
          <p:cNvSpPr txBox="1"/>
          <p:nvPr>
            <p:ph type="title"/>
          </p:nvPr>
        </p:nvSpPr>
        <p:spPr>
          <a:xfrm>
            <a:off x="331125" y="271325"/>
            <a:ext cx="8388900" cy="4383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SzPts val="2800"/>
              <a:buNone/>
              <a:defRPr sz="2800"/>
            </a:lvl1pPr>
            <a:lvl2pPr lvl="1" algn="l">
              <a:lnSpc>
                <a:spcPct val="85000"/>
              </a:lnSpc>
              <a:spcBef>
                <a:spcPts val="0"/>
              </a:spcBef>
              <a:spcAft>
                <a:spcPts val="0"/>
              </a:spcAft>
              <a:buSzPts val="2800"/>
              <a:buNone/>
              <a:defRPr sz="2800"/>
            </a:lvl2pPr>
            <a:lvl3pPr lvl="2" algn="l">
              <a:lnSpc>
                <a:spcPct val="85000"/>
              </a:lnSpc>
              <a:spcBef>
                <a:spcPts val="0"/>
              </a:spcBef>
              <a:spcAft>
                <a:spcPts val="0"/>
              </a:spcAft>
              <a:buSzPts val="2800"/>
              <a:buNone/>
              <a:defRPr sz="2800"/>
            </a:lvl3pPr>
            <a:lvl4pPr lvl="3" algn="l">
              <a:lnSpc>
                <a:spcPct val="85000"/>
              </a:lnSpc>
              <a:spcBef>
                <a:spcPts val="0"/>
              </a:spcBef>
              <a:spcAft>
                <a:spcPts val="0"/>
              </a:spcAft>
              <a:buSzPts val="2800"/>
              <a:buNone/>
              <a:defRPr sz="2800"/>
            </a:lvl4pPr>
            <a:lvl5pPr lvl="4" algn="l">
              <a:lnSpc>
                <a:spcPct val="85000"/>
              </a:lnSpc>
              <a:spcBef>
                <a:spcPts val="0"/>
              </a:spcBef>
              <a:spcAft>
                <a:spcPts val="0"/>
              </a:spcAft>
              <a:buSzPts val="2800"/>
              <a:buNone/>
              <a:defRPr sz="2800"/>
            </a:lvl5pPr>
            <a:lvl6pPr lvl="5" algn="l">
              <a:lnSpc>
                <a:spcPct val="85000"/>
              </a:lnSpc>
              <a:spcBef>
                <a:spcPts val="0"/>
              </a:spcBef>
              <a:spcAft>
                <a:spcPts val="0"/>
              </a:spcAft>
              <a:buSzPts val="2800"/>
              <a:buNone/>
              <a:defRPr sz="2800"/>
            </a:lvl6pPr>
            <a:lvl7pPr lvl="6" algn="l">
              <a:lnSpc>
                <a:spcPct val="85000"/>
              </a:lnSpc>
              <a:spcBef>
                <a:spcPts val="0"/>
              </a:spcBef>
              <a:spcAft>
                <a:spcPts val="0"/>
              </a:spcAft>
              <a:buSzPts val="2800"/>
              <a:buNone/>
              <a:defRPr sz="2800"/>
            </a:lvl7pPr>
            <a:lvl8pPr lvl="7" algn="l">
              <a:lnSpc>
                <a:spcPct val="85000"/>
              </a:lnSpc>
              <a:spcBef>
                <a:spcPts val="0"/>
              </a:spcBef>
              <a:spcAft>
                <a:spcPts val="0"/>
              </a:spcAft>
              <a:buSzPts val="2800"/>
              <a:buNone/>
              <a:defRPr sz="2800"/>
            </a:lvl8pPr>
            <a:lvl9pPr lvl="8" algn="l">
              <a:lnSpc>
                <a:spcPct val="85000"/>
              </a:lnSpc>
              <a:spcBef>
                <a:spcPts val="0"/>
              </a:spcBef>
              <a:spcAft>
                <a:spcPts val="0"/>
              </a:spcAft>
              <a:buSzPts val="2800"/>
              <a:buNone/>
              <a:defRPr sz="2800"/>
            </a:lvl9pPr>
          </a:lstStyle>
          <a:p/>
        </p:txBody>
      </p:sp>
      <p:sp>
        <p:nvSpPr>
          <p:cNvPr id="1780" name="Google Shape;1780;g31245d681e9_0_3231"/>
          <p:cNvSpPr/>
          <p:nvPr>
            <p:ph idx="2" type="pic"/>
          </p:nvPr>
        </p:nvSpPr>
        <p:spPr>
          <a:xfrm>
            <a:off x="628575" y="1379375"/>
            <a:ext cx="479700" cy="441900"/>
          </a:xfrm>
          <a:prstGeom prst="rect">
            <a:avLst/>
          </a:prstGeom>
          <a:noFill/>
          <a:ln>
            <a:noFill/>
          </a:ln>
        </p:spPr>
      </p:sp>
      <p:sp>
        <p:nvSpPr>
          <p:cNvPr id="1781" name="Google Shape;1781;g31245d681e9_0_3231"/>
          <p:cNvSpPr/>
          <p:nvPr>
            <p:ph idx="3" type="pic"/>
          </p:nvPr>
        </p:nvSpPr>
        <p:spPr>
          <a:xfrm>
            <a:off x="4851775" y="1379375"/>
            <a:ext cx="479700" cy="441900"/>
          </a:xfrm>
          <a:prstGeom prst="rect">
            <a:avLst/>
          </a:prstGeom>
          <a:noFill/>
          <a:ln>
            <a:noFill/>
          </a:ln>
        </p:spPr>
      </p:sp>
    </p:spTree>
  </p:cSld>
  <p:clrMapOvr>
    <a:masterClrMapping/>
  </p:clrMapOvr>
  <p:extLst>
    <p:ext uri="{DCECCB84-F9BA-43D5-87BE-67443E8EF086}">
      <p15:sldGuideLst>
        <p15:guide id="1" pos="216">
          <p15:clr>
            <a:srgbClr val="FA7B17"/>
          </p15:clr>
        </p15:guide>
      </p15:sldGuideLst>
    </p:ext>
  </p:extLst>
</p:sldLayout>
</file>

<file path=ppt/slideLayouts/slideLayout2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Quote Layout white">
  <p:cSld name="CUSTOM_5_1_1">
    <p:bg>
      <p:bgPr>
        <a:solidFill>
          <a:schemeClr val="lt1"/>
        </a:solidFill>
      </p:bgPr>
    </p:bg>
    <p:spTree>
      <p:nvGrpSpPr>
        <p:cNvPr id="1782" name="Shape 1782"/>
        <p:cNvGrpSpPr/>
        <p:nvPr/>
      </p:nvGrpSpPr>
      <p:grpSpPr>
        <a:xfrm>
          <a:off x="0" y="0"/>
          <a:ext cx="0" cy="0"/>
          <a:chOff x="0" y="0"/>
          <a:chExt cx="0" cy="0"/>
        </a:xfrm>
      </p:grpSpPr>
      <p:pic>
        <p:nvPicPr>
          <p:cNvPr id="1783" name="Google Shape;1783;g31245d681e9_0_3238"/>
          <p:cNvPicPr preferRelativeResize="0"/>
          <p:nvPr/>
        </p:nvPicPr>
        <p:blipFill rotWithShape="1">
          <a:blip r:embed="rId2">
            <a:alphaModFix/>
          </a:blip>
          <a:srcRect b="0" l="0" r="0" t="0"/>
          <a:stretch/>
        </p:blipFill>
        <p:spPr>
          <a:xfrm rot="10800000">
            <a:off x="766" y="2019806"/>
            <a:ext cx="3066110" cy="3123320"/>
          </a:xfrm>
          <a:prstGeom prst="rect">
            <a:avLst/>
          </a:prstGeom>
          <a:noFill/>
          <a:ln>
            <a:noFill/>
          </a:ln>
        </p:spPr>
      </p:pic>
      <p:pic>
        <p:nvPicPr>
          <p:cNvPr id="1784" name="Google Shape;1784;g31245d681e9_0_3238"/>
          <p:cNvPicPr preferRelativeResize="0"/>
          <p:nvPr/>
        </p:nvPicPr>
        <p:blipFill rotWithShape="1">
          <a:blip r:embed="rId2">
            <a:alphaModFix/>
          </a:blip>
          <a:srcRect b="0" l="0" r="-2051" t="0"/>
          <a:stretch/>
        </p:blipFill>
        <p:spPr>
          <a:xfrm rot="10800000">
            <a:off x="2998792" y="2027080"/>
            <a:ext cx="3128905" cy="3123320"/>
          </a:xfrm>
          <a:prstGeom prst="rect">
            <a:avLst/>
          </a:prstGeom>
          <a:noFill/>
          <a:ln>
            <a:noFill/>
          </a:ln>
        </p:spPr>
      </p:pic>
      <p:pic>
        <p:nvPicPr>
          <p:cNvPr id="1785" name="Google Shape;1785;g31245d681e9_0_3238"/>
          <p:cNvPicPr preferRelativeResize="0"/>
          <p:nvPr/>
        </p:nvPicPr>
        <p:blipFill rotWithShape="1">
          <a:blip r:embed="rId2">
            <a:alphaModFix/>
          </a:blip>
          <a:srcRect b="0" l="0" r="-2051" t="0"/>
          <a:stretch/>
        </p:blipFill>
        <p:spPr>
          <a:xfrm rot="10800000">
            <a:off x="6015095" y="2027080"/>
            <a:ext cx="3128905" cy="3123320"/>
          </a:xfrm>
          <a:prstGeom prst="rect">
            <a:avLst/>
          </a:prstGeom>
          <a:noFill/>
          <a:ln>
            <a:noFill/>
          </a:ln>
        </p:spPr>
      </p:pic>
      <p:sp>
        <p:nvSpPr>
          <p:cNvPr id="1786" name="Google Shape;1786;g31245d681e9_0_3238"/>
          <p:cNvSpPr txBox="1"/>
          <p:nvPr>
            <p:ph type="title"/>
          </p:nvPr>
        </p:nvSpPr>
        <p:spPr>
          <a:xfrm flipH="1">
            <a:off x="1922250" y="2110563"/>
            <a:ext cx="5299500" cy="1265400"/>
          </a:xfrm>
          <a:prstGeom prst="rect">
            <a:avLst/>
          </a:prstGeom>
          <a:noFill/>
          <a:ln>
            <a:noFill/>
          </a:ln>
        </p:spPr>
        <p:txBody>
          <a:bodyPr anchorCtr="0" anchor="t" bIns="0" lIns="0" spcFirstLastPara="1" rIns="0" wrap="square" tIns="0">
            <a:noAutofit/>
          </a:bodyPr>
          <a:lstStyle>
            <a:lvl1pPr lvl="0" algn="ctr">
              <a:lnSpc>
                <a:spcPct val="85000"/>
              </a:lnSpc>
              <a:spcBef>
                <a:spcPts val="0"/>
              </a:spcBef>
              <a:spcAft>
                <a:spcPts val="0"/>
              </a:spcAft>
              <a:buClr>
                <a:schemeClr val="accent1"/>
              </a:buClr>
              <a:buSzPts val="3800"/>
              <a:buNone/>
              <a:defRPr sz="3800">
                <a:solidFill>
                  <a:schemeClr val="accent1"/>
                </a:solidFill>
              </a:defRPr>
            </a:lvl1pPr>
            <a:lvl2pPr lvl="1" algn="ctr">
              <a:lnSpc>
                <a:spcPct val="85000"/>
              </a:lnSpc>
              <a:spcBef>
                <a:spcPts val="0"/>
              </a:spcBef>
              <a:spcAft>
                <a:spcPts val="0"/>
              </a:spcAft>
              <a:buClr>
                <a:schemeClr val="accent1"/>
              </a:buClr>
              <a:buSzPts val="4800"/>
              <a:buNone/>
              <a:defRPr>
                <a:solidFill>
                  <a:schemeClr val="accent1"/>
                </a:solidFill>
              </a:defRPr>
            </a:lvl2pPr>
            <a:lvl3pPr lvl="2" algn="ctr">
              <a:lnSpc>
                <a:spcPct val="85000"/>
              </a:lnSpc>
              <a:spcBef>
                <a:spcPts val="0"/>
              </a:spcBef>
              <a:spcAft>
                <a:spcPts val="0"/>
              </a:spcAft>
              <a:buClr>
                <a:schemeClr val="accent1"/>
              </a:buClr>
              <a:buSzPts val="4800"/>
              <a:buNone/>
              <a:defRPr>
                <a:solidFill>
                  <a:schemeClr val="accent1"/>
                </a:solidFill>
              </a:defRPr>
            </a:lvl3pPr>
            <a:lvl4pPr lvl="3" algn="ctr">
              <a:lnSpc>
                <a:spcPct val="85000"/>
              </a:lnSpc>
              <a:spcBef>
                <a:spcPts val="0"/>
              </a:spcBef>
              <a:spcAft>
                <a:spcPts val="0"/>
              </a:spcAft>
              <a:buClr>
                <a:schemeClr val="accent1"/>
              </a:buClr>
              <a:buSzPts val="4800"/>
              <a:buNone/>
              <a:defRPr>
                <a:solidFill>
                  <a:schemeClr val="accent1"/>
                </a:solidFill>
              </a:defRPr>
            </a:lvl4pPr>
            <a:lvl5pPr lvl="4" algn="ctr">
              <a:lnSpc>
                <a:spcPct val="85000"/>
              </a:lnSpc>
              <a:spcBef>
                <a:spcPts val="0"/>
              </a:spcBef>
              <a:spcAft>
                <a:spcPts val="0"/>
              </a:spcAft>
              <a:buClr>
                <a:schemeClr val="accent1"/>
              </a:buClr>
              <a:buSzPts val="4800"/>
              <a:buNone/>
              <a:defRPr>
                <a:solidFill>
                  <a:schemeClr val="accent1"/>
                </a:solidFill>
              </a:defRPr>
            </a:lvl5pPr>
            <a:lvl6pPr lvl="5" algn="ctr">
              <a:lnSpc>
                <a:spcPct val="85000"/>
              </a:lnSpc>
              <a:spcBef>
                <a:spcPts val="0"/>
              </a:spcBef>
              <a:spcAft>
                <a:spcPts val="0"/>
              </a:spcAft>
              <a:buClr>
                <a:schemeClr val="accent1"/>
              </a:buClr>
              <a:buSzPts val="4800"/>
              <a:buNone/>
              <a:defRPr>
                <a:solidFill>
                  <a:schemeClr val="accent1"/>
                </a:solidFill>
              </a:defRPr>
            </a:lvl6pPr>
            <a:lvl7pPr lvl="6" algn="ctr">
              <a:lnSpc>
                <a:spcPct val="85000"/>
              </a:lnSpc>
              <a:spcBef>
                <a:spcPts val="0"/>
              </a:spcBef>
              <a:spcAft>
                <a:spcPts val="0"/>
              </a:spcAft>
              <a:buClr>
                <a:schemeClr val="accent1"/>
              </a:buClr>
              <a:buSzPts val="4800"/>
              <a:buNone/>
              <a:defRPr>
                <a:solidFill>
                  <a:schemeClr val="accent1"/>
                </a:solidFill>
              </a:defRPr>
            </a:lvl7pPr>
            <a:lvl8pPr lvl="7" algn="ctr">
              <a:lnSpc>
                <a:spcPct val="85000"/>
              </a:lnSpc>
              <a:spcBef>
                <a:spcPts val="0"/>
              </a:spcBef>
              <a:spcAft>
                <a:spcPts val="0"/>
              </a:spcAft>
              <a:buClr>
                <a:schemeClr val="accent1"/>
              </a:buClr>
              <a:buSzPts val="4800"/>
              <a:buNone/>
              <a:defRPr>
                <a:solidFill>
                  <a:schemeClr val="accent1"/>
                </a:solidFill>
              </a:defRPr>
            </a:lvl8pPr>
            <a:lvl9pPr lvl="8" algn="ctr">
              <a:lnSpc>
                <a:spcPct val="85000"/>
              </a:lnSpc>
              <a:spcBef>
                <a:spcPts val="0"/>
              </a:spcBef>
              <a:spcAft>
                <a:spcPts val="0"/>
              </a:spcAft>
              <a:buClr>
                <a:schemeClr val="accent1"/>
              </a:buClr>
              <a:buSzPts val="4800"/>
              <a:buNone/>
              <a:defRPr>
                <a:solidFill>
                  <a:schemeClr val="accent1"/>
                </a:solidFill>
              </a:defRPr>
            </a:lvl9pPr>
          </a:lstStyle>
          <a:p/>
        </p:txBody>
      </p:sp>
      <p:sp>
        <p:nvSpPr>
          <p:cNvPr id="1787" name="Google Shape;1787;g31245d681e9_0_3238"/>
          <p:cNvSpPr/>
          <p:nvPr>
            <p:ph idx="2" type="pic"/>
          </p:nvPr>
        </p:nvSpPr>
        <p:spPr>
          <a:xfrm>
            <a:off x="3820950" y="774613"/>
            <a:ext cx="1502100" cy="615900"/>
          </a:xfrm>
          <a:prstGeom prst="rect">
            <a:avLst/>
          </a:prstGeom>
          <a:noFill/>
          <a:ln>
            <a:noFill/>
          </a:ln>
        </p:spPr>
      </p:sp>
      <p:sp>
        <p:nvSpPr>
          <p:cNvPr id="1788" name="Google Shape;1788;g31245d681e9_0_3238"/>
          <p:cNvSpPr txBox="1"/>
          <p:nvPr>
            <p:ph idx="1" type="subTitle"/>
          </p:nvPr>
        </p:nvSpPr>
        <p:spPr>
          <a:xfrm>
            <a:off x="3403500" y="3689688"/>
            <a:ext cx="2337000" cy="225300"/>
          </a:xfrm>
          <a:prstGeom prst="rect">
            <a:avLst/>
          </a:prstGeom>
          <a:noFill/>
          <a:ln>
            <a:noFill/>
          </a:ln>
        </p:spPr>
        <p:txBody>
          <a:bodyPr anchorCtr="0" anchor="ctr" bIns="0" lIns="0" spcFirstLastPara="1" rIns="0" wrap="square" tIns="0">
            <a:noAutofit/>
          </a:bodyPr>
          <a:lstStyle>
            <a:lvl1pPr lvl="0" algn="ctr">
              <a:lnSpc>
                <a:spcPct val="85000"/>
              </a:lnSpc>
              <a:spcBef>
                <a:spcPts val="0"/>
              </a:spcBef>
              <a:spcAft>
                <a:spcPts val="0"/>
              </a:spcAft>
              <a:buSzPts val="1200"/>
              <a:buNone/>
              <a:defRPr sz="1200"/>
            </a:lvl1pPr>
            <a:lvl2pPr lvl="1" algn="ctr">
              <a:lnSpc>
                <a:spcPct val="85000"/>
              </a:lnSpc>
              <a:spcBef>
                <a:spcPts val="0"/>
              </a:spcBef>
              <a:spcAft>
                <a:spcPts val="0"/>
              </a:spcAft>
              <a:buSzPts val="1200"/>
              <a:buNone/>
              <a:defRPr sz="1200"/>
            </a:lvl2pPr>
            <a:lvl3pPr lvl="2" algn="ctr">
              <a:lnSpc>
                <a:spcPct val="85000"/>
              </a:lnSpc>
              <a:spcBef>
                <a:spcPts val="0"/>
              </a:spcBef>
              <a:spcAft>
                <a:spcPts val="0"/>
              </a:spcAft>
              <a:buSzPts val="1200"/>
              <a:buNone/>
              <a:defRPr/>
            </a:lvl3pPr>
            <a:lvl4pPr lvl="3" algn="ctr">
              <a:lnSpc>
                <a:spcPct val="85000"/>
              </a:lnSpc>
              <a:spcBef>
                <a:spcPts val="0"/>
              </a:spcBef>
              <a:spcAft>
                <a:spcPts val="0"/>
              </a:spcAft>
              <a:buSzPts val="1200"/>
              <a:buNone/>
              <a:defRPr b="0" sz="1200"/>
            </a:lvl4pPr>
            <a:lvl5pPr lvl="4" algn="ctr">
              <a:lnSpc>
                <a:spcPct val="85000"/>
              </a:lnSpc>
              <a:spcBef>
                <a:spcPts val="0"/>
              </a:spcBef>
              <a:spcAft>
                <a:spcPts val="0"/>
              </a:spcAft>
              <a:buSzPts val="1200"/>
              <a:buNone/>
              <a:defRPr b="0" sz="1200"/>
            </a:lvl5pPr>
            <a:lvl6pPr lvl="5" algn="ctr">
              <a:lnSpc>
                <a:spcPct val="85000"/>
              </a:lnSpc>
              <a:spcBef>
                <a:spcPts val="0"/>
              </a:spcBef>
              <a:spcAft>
                <a:spcPts val="0"/>
              </a:spcAft>
              <a:buSzPts val="1200"/>
              <a:buNone/>
              <a:defRPr b="0" sz="1200"/>
            </a:lvl6pPr>
            <a:lvl7pPr lvl="6" algn="ctr">
              <a:lnSpc>
                <a:spcPct val="85000"/>
              </a:lnSpc>
              <a:spcBef>
                <a:spcPts val="0"/>
              </a:spcBef>
              <a:spcAft>
                <a:spcPts val="0"/>
              </a:spcAft>
              <a:buSzPts val="1200"/>
              <a:buNone/>
              <a:defRPr b="0"/>
            </a:lvl7pPr>
            <a:lvl8pPr lvl="7" algn="ctr">
              <a:lnSpc>
                <a:spcPct val="85000"/>
              </a:lnSpc>
              <a:spcBef>
                <a:spcPts val="0"/>
              </a:spcBef>
              <a:spcAft>
                <a:spcPts val="0"/>
              </a:spcAft>
              <a:buSzPts val="1200"/>
              <a:buNone/>
              <a:defRPr sz="1200"/>
            </a:lvl8pPr>
            <a:lvl9pPr lvl="8" algn="ctr">
              <a:lnSpc>
                <a:spcPct val="85000"/>
              </a:lnSpc>
              <a:spcBef>
                <a:spcPts val="0"/>
              </a:spcBef>
              <a:spcAft>
                <a:spcPts val="0"/>
              </a:spcAft>
              <a:buClr>
                <a:schemeClr val="accent1"/>
              </a:buClr>
              <a:buSzPts val="1200"/>
              <a:buNone/>
              <a:defRPr sz="1200">
                <a:solidFill>
                  <a:schemeClr val="accent1"/>
                </a:solidFill>
              </a:defRPr>
            </a:lvl9pPr>
          </a:lstStyle>
          <a:p/>
        </p:txBody>
      </p:sp>
      <p:sp>
        <p:nvSpPr>
          <p:cNvPr id="1789" name="Google Shape;1789;g31245d681e9_0_3238"/>
          <p:cNvSpPr txBox="1"/>
          <p:nvPr>
            <p:ph idx="3" type="subTitle"/>
          </p:nvPr>
        </p:nvSpPr>
        <p:spPr>
          <a:xfrm>
            <a:off x="3403500" y="3914988"/>
            <a:ext cx="2337000" cy="225300"/>
          </a:xfrm>
          <a:prstGeom prst="rect">
            <a:avLst/>
          </a:prstGeom>
          <a:noFill/>
          <a:ln>
            <a:noFill/>
          </a:ln>
        </p:spPr>
        <p:txBody>
          <a:bodyPr anchorCtr="0" anchor="ctr" bIns="0" lIns="0" spcFirstLastPara="1" rIns="0" wrap="square" tIns="0">
            <a:noAutofit/>
          </a:bodyPr>
          <a:lstStyle>
            <a:lvl1pPr lvl="0" algn="ctr">
              <a:lnSpc>
                <a:spcPct val="85000"/>
              </a:lnSpc>
              <a:spcBef>
                <a:spcPts val="0"/>
              </a:spcBef>
              <a:spcAft>
                <a:spcPts val="0"/>
              </a:spcAft>
              <a:buClr>
                <a:schemeClr val="accent2"/>
              </a:buClr>
              <a:buSzPts val="1100"/>
              <a:buNone/>
              <a:defRPr sz="1100">
                <a:solidFill>
                  <a:schemeClr val="accent2"/>
                </a:solidFill>
              </a:defRPr>
            </a:lvl1pPr>
            <a:lvl2pPr lvl="1" algn="ctr">
              <a:lnSpc>
                <a:spcPct val="85000"/>
              </a:lnSpc>
              <a:spcBef>
                <a:spcPts val="0"/>
              </a:spcBef>
              <a:spcAft>
                <a:spcPts val="0"/>
              </a:spcAft>
              <a:buClr>
                <a:schemeClr val="accent2"/>
              </a:buClr>
              <a:buSzPts val="1100"/>
              <a:buNone/>
              <a:defRPr sz="1100">
                <a:solidFill>
                  <a:schemeClr val="accent2"/>
                </a:solidFill>
              </a:defRPr>
            </a:lvl2pPr>
            <a:lvl3pPr lvl="2" algn="ctr">
              <a:lnSpc>
                <a:spcPct val="85000"/>
              </a:lnSpc>
              <a:spcBef>
                <a:spcPts val="0"/>
              </a:spcBef>
              <a:spcAft>
                <a:spcPts val="0"/>
              </a:spcAft>
              <a:buClr>
                <a:schemeClr val="accent2"/>
              </a:buClr>
              <a:buSzPts val="1100"/>
              <a:buNone/>
              <a:defRPr sz="1100">
                <a:solidFill>
                  <a:schemeClr val="accent2"/>
                </a:solidFill>
              </a:defRPr>
            </a:lvl3pPr>
            <a:lvl4pPr lvl="3" algn="ctr">
              <a:lnSpc>
                <a:spcPct val="85000"/>
              </a:lnSpc>
              <a:spcBef>
                <a:spcPts val="0"/>
              </a:spcBef>
              <a:spcAft>
                <a:spcPts val="0"/>
              </a:spcAft>
              <a:buClr>
                <a:schemeClr val="accent2"/>
              </a:buClr>
              <a:buSzPts val="1100"/>
              <a:buNone/>
              <a:defRPr b="0" sz="1100">
                <a:solidFill>
                  <a:schemeClr val="accent2"/>
                </a:solidFill>
              </a:defRPr>
            </a:lvl4pPr>
            <a:lvl5pPr lvl="4" algn="ctr">
              <a:lnSpc>
                <a:spcPct val="85000"/>
              </a:lnSpc>
              <a:spcBef>
                <a:spcPts val="0"/>
              </a:spcBef>
              <a:spcAft>
                <a:spcPts val="0"/>
              </a:spcAft>
              <a:buClr>
                <a:schemeClr val="accent2"/>
              </a:buClr>
              <a:buSzPts val="1100"/>
              <a:buNone/>
              <a:defRPr b="0" sz="1100">
                <a:solidFill>
                  <a:schemeClr val="accent2"/>
                </a:solidFill>
              </a:defRPr>
            </a:lvl5pPr>
            <a:lvl6pPr lvl="5" algn="ctr">
              <a:lnSpc>
                <a:spcPct val="85000"/>
              </a:lnSpc>
              <a:spcBef>
                <a:spcPts val="0"/>
              </a:spcBef>
              <a:spcAft>
                <a:spcPts val="0"/>
              </a:spcAft>
              <a:buClr>
                <a:schemeClr val="accent2"/>
              </a:buClr>
              <a:buSzPts val="1100"/>
              <a:buNone/>
              <a:defRPr b="0" sz="1100">
                <a:solidFill>
                  <a:schemeClr val="accent2"/>
                </a:solidFill>
              </a:defRPr>
            </a:lvl6pPr>
            <a:lvl7pPr lvl="6" algn="ctr">
              <a:lnSpc>
                <a:spcPct val="85000"/>
              </a:lnSpc>
              <a:spcBef>
                <a:spcPts val="0"/>
              </a:spcBef>
              <a:spcAft>
                <a:spcPts val="0"/>
              </a:spcAft>
              <a:buClr>
                <a:schemeClr val="accent2"/>
              </a:buClr>
              <a:buSzPts val="1100"/>
              <a:buNone/>
              <a:defRPr b="0" sz="1100">
                <a:solidFill>
                  <a:schemeClr val="accent2"/>
                </a:solidFill>
              </a:defRPr>
            </a:lvl7pPr>
            <a:lvl8pPr lvl="7" algn="ctr">
              <a:lnSpc>
                <a:spcPct val="85000"/>
              </a:lnSpc>
              <a:spcBef>
                <a:spcPts val="0"/>
              </a:spcBef>
              <a:spcAft>
                <a:spcPts val="0"/>
              </a:spcAft>
              <a:buClr>
                <a:schemeClr val="accent2"/>
              </a:buClr>
              <a:buSzPts val="1100"/>
              <a:buNone/>
              <a:defRPr sz="1100">
                <a:solidFill>
                  <a:schemeClr val="accent2"/>
                </a:solidFill>
              </a:defRPr>
            </a:lvl8pPr>
            <a:lvl9pPr lvl="8" algn="ctr">
              <a:lnSpc>
                <a:spcPct val="85000"/>
              </a:lnSpc>
              <a:spcBef>
                <a:spcPts val="0"/>
              </a:spcBef>
              <a:spcAft>
                <a:spcPts val="0"/>
              </a:spcAft>
              <a:buClr>
                <a:schemeClr val="accent2"/>
              </a:buClr>
              <a:buSzPts val="1100"/>
              <a:buNone/>
              <a:defRPr sz="1100">
                <a:solidFill>
                  <a:schemeClr val="accent2"/>
                </a:solidFill>
              </a:defRPr>
            </a:lvl9pPr>
          </a:lstStyle>
          <a:p/>
        </p:txBody>
      </p:sp>
      <p:sp>
        <p:nvSpPr>
          <p:cNvPr id="1790" name="Google Shape;1790;g31245d681e9_0_3238"/>
          <p:cNvSpPr txBox="1"/>
          <p:nvPr/>
        </p:nvSpPr>
        <p:spPr>
          <a:xfrm>
            <a:off x="6043550" y="4713771"/>
            <a:ext cx="2676600" cy="2925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rgbClr val="000000"/>
              </a:buClr>
              <a:buSzPts val="700"/>
              <a:buFont typeface="Arial"/>
              <a:buNone/>
            </a:pPr>
            <a:r>
              <a:rPr b="0" i="0" lang="en" sz="700" u="none" cap="none" strike="noStrike">
                <a:solidFill>
                  <a:schemeClr val="accent4"/>
                </a:solidFill>
                <a:latin typeface="Arial"/>
                <a:ea typeface="Arial"/>
                <a:cs typeface="Arial"/>
                <a:sym typeface="Arial"/>
              </a:rPr>
              <a:t>Copyright © 2023, Collibra. All rights reserved.</a:t>
            </a:r>
            <a:endParaRPr b="0" i="0" sz="1400" u="none" cap="none" strike="noStrike">
              <a:solidFill>
                <a:schemeClr val="accent4"/>
              </a:solidFill>
              <a:latin typeface="Arial"/>
              <a:ea typeface="Arial"/>
              <a:cs typeface="Arial"/>
              <a:sym typeface="Arial"/>
            </a:endParaRPr>
          </a:p>
        </p:txBody>
      </p:sp>
      <p:sp>
        <p:nvSpPr>
          <p:cNvPr id="1791" name="Google Shape;1791;g31245d681e9_0_3238"/>
          <p:cNvSpPr txBox="1"/>
          <p:nvPr>
            <p:ph idx="12" type="sldNum"/>
          </p:nvPr>
        </p:nvSpPr>
        <p:spPr>
          <a:xfrm>
            <a:off x="8320058" y="4663221"/>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accen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accen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accen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accen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accen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accen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accen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accen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accen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1792" name="Google Shape;1792;g31245d681e9_0_3238"/>
          <p:cNvPicPr preferRelativeResize="0"/>
          <p:nvPr/>
        </p:nvPicPr>
        <p:blipFill rotWithShape="1">
          <a:blip r:embed="rId3">
            <a:alphaModFix/>
          </a:blip>
          <a:srcRect b="0" l="0" r="0" t="0"/>
          <a:stretch/>
        </p:blipFill>
        <p:spPr>
          <a:xfrm>
            <a:off x="288350" y="4807136"/>
            <a:ext cx="956736" cy="225119"/>
          </a:xfrm>
          <a:prstGeom prst="rect">
            <a:avLst/>
          </a:prstGeom>
          <a:noFill/>
          <a:ln>
            <a:noFill/>
          </a:ln>
        </p:spPr>
      </p:pic>
    </p:spTree>
  </p:cSld>
  <p:clrMapOvr>
    <a:masterClrMapping/>
  </p:clrMapOvr>
</p:sldLayout>
</file>

<file path=ppt/slideLayouts/slideLayout2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Quote Layout Cloud">
  <p:cSld name="CUSTOM_5_1_2">
    <p:bg>
      <p:bgPr>
        <a:solidFill>
          <a:schemeClr val="accent5"/>
        </a:solidFill>
      </p:bgPr>
    </p:bg>
    <p:spTree>
      <p:nvGrpSpPr>
        <p:cNvPr id="1793" name="Shape 1793"/>
        <p:cNvGrpSpPr/>
        <p:nvPr/>
      </p:nvGrpSpPr>
      <p:grpSpPr>
        <a:xfrm>
          <a:off x="0" y="0"/>
          <a:ext cx="0" cy="0"/>
          <a:chOff x="0" y="0"/>
          <a:chExt cx="0" cy="0"/>
        </a:xfrm>
      </p:grpSpPr>
      <p:pic>
        <p:nvPicPr>
          <p:cNvPr id="1794" name="Google Shape;1794;g31245d681e9_0_3249"/>
          <p:cNvPicPr preferRelativeResize="0"/>
          <p:nvPr/>
        </p:nvPicPr>
        <p:blipFill rotWithShape="1">
          <a:blip r:embed="rId2">
            <a:alphaModFix/>
          </a:blip>
          <a:srcRect b="0" l="0" r="0" t="0"/>
          <a:stretch/>
        </p:blipFill>
        <p:spPr>
          <a:xfrm rot="10800000">
            <a:off x="766" y="2019806"/>
            <a:ext cx="3066110" cy="3123320"/>
          </a:xfrm>
          <a:prstGeom prst="rect">
            <a:avLst/>
          </a:prstGeom>
          <a:noFill/>
          <a:ln>
            <a:noFill/>
          </a:ln>
        </p:spPr>
      </p:pic>
      <p:pic>
        <p:nvPicPr>
          <p:cNvPr id="1795" name="Google Shape;1795;g31245d681e9_0_3249"/>
          <p:cNvPicPr preferRelativeResize="0"/>
          <p:nvPr/>
        </p:nvPicPr>
        <p:blipFill rotWithShape="1">
          <a:blip r:embed="rId2">
            <a:alphaModFix/>
          </a:blip>
          <a:srcRect b="0" l="0" r="-2051" t="0"/>
          <a:stretch/>
        </p:blipFill>
        <p:spPr>
          <a:xfrm rot="10800000">
            <a:off x="2998792" y="2027080"/>
            <a:ext cx="3128905" cy="3123320"/>
          </a:xfrm>
          <a:prstGeom prst="rect">
            <a:avLst/>
          </a:prstGeom>
          <a:noFill/>
          <a:ln>
            <a:noFill/>
          </a:ln>
        </p:spPr>
      </p:pic>
      <p:pic>
        <p:nvPicPr>
          <p:cNvPr id="1796" name="Google Shape;1796;g31245d681e9_0_3249"/>
          <p:cNvPicPr preferRelativeResize="0"/>
          <p:nvPr/>
        </p:nvPicPr>
        <p:blipFill rotWithShape="1">
          <a:blip r:embed="rId2">
            <a:alphaModFix/>
          </a:blip>
          <a:srcRect b="0" l="0" r="-2051" t="0"/>
          <a:stretch/>
        </p:blipFill>
        <p:spPr>
          <a:xfrm rot="10800000">
            <a:off x="6015095" y="2027080"/>
            <a:ext cx="3128905" cy="3123320"/>
          </a:xfrm>
          <a:prstGeom prst="rect">
            <a:avLst/>
          </a:prstGeom>
          <a:noFill/>
          <a:ln>
            <a:noFill/>
          </a:ln>
        </p:spPr>
      </p:pic>
      <p:sp>
        <p:nvSpPr>
          <p:cNvPr id="1797" name="Google Shape;1797;g31245d681e9_0_3249"/>
          <p:cNvSpPr txBox="1"/>
          <p:nvPr>
            <p:ph type="title"/>
          </p:nvPr>
        </p:nvSpPr>
        <p:spPr>
          <a:xfrm flipH="1">
            <a:off x="1922250" y="2110563"/>
            <a:ext cx="5299500" cy="1265400"/>
          </a:xfrm>
          <a:prstGeom prst="rect">
            <a:avLst/>
          </a:prstGeom>
          <a:noFill/>
          <a:ln>
            <a:noFill/>
          </a:ln>
        </p:spPr>
        <p:txBody>
          <a:bodyPr anchorCtr="0" anchor="t" bIns="0" lIns="0" spcFirstLastPara="1" rIns="0" wrap="square" tIns="0">
            <a:noAutofit/>
          </a:bodyPr>
          <a:lstStyle>
            <a:lvl1pPr lvl="0" algn="ctr">
              <a:lnSpc>
                <a:spcPct val="85000"/>
              </a:lnSpc>
              <a:spcBef>
                <a:spcPts val="0"/>
              </a:spcBef>
              <a:spcAft>
                <a:spcPts val="0"/>
              </a:spcAft>
              <a:buClr>
                <a:schemeClr val="accent1"/>
              </a:buClr>
              <a:buSzPts val="3800"/>
              <a:buNone/>
              <a:defRPr sz="3800">
                <a:solidFill>
                  <a:schemeClr val="accent1"/>
                </a:solidFill>
              </a:defRPr>
            </a:lvl1pPr>
            <a:lvl2pPr lvl="1" algn="ctr">
              <a:lnSpc>
                <a:spcPct val="85000"/>
              </a:lnSpc>
              <a:spcBef>
                <a:spcPts val="0"/>
              </a:spcBef>
              <a:spcAft>
                <a:spcPts val="0"/>
              </a:spcAft>
              <a:buClr>
                <a:schemeClr val="accent1"/>
              </a:buClr>
              <a:buSzPts val="4800"/>
              <a:buNone/>
              <a:defRPr>
                <a:solidFill>
                  <a:schemeClr val="accent1"/>
                </a:solidFill>
              </a:defRPr>
            </a:lvl2pPr>
            <a:lvl3pPr lvl="2" algn="ctr">
              <a:lnSpc>
                <a:spcPct val="85000"/>
              </a:lnSpc>
              <a:spcBef>
                <a:spcPts val="0"/>
              </a:spcBef>
              <a:spcAft>
                <a:spcPts val="0"/>
              </a:spcAft>
              <a:buClr>
                <a:schemeClr val="accent1"/>
              </a:buClr>
              <a:buSzPts val="4800"/>
              <a:buNone/>
              <a:defRPr>
                <a:solidFill>
                  <a:schemeClr val="accent1"/>
                </a:solidFill>
              </a:defRPr>
            </a:lvl3pPr>
            <a:lvl4pPr lvl="3" algn="ctr">
              <a:lnSpc>
                <a:spcPct val="85000"/>
              </a:lnSpc>
              <a:spcBef>
                <a:spcPts val="0"/>
              </a:spcBef>
              <a:spcAft>
                <a:spcPts val="0"/>
              </a:spcAft>
              <a:buClr>
                <a:schemeClr val="accent1"/>
              </a:buClr>
              <a:buSzPts val="4800"/>
              <a:buNone/>
              <a:defRPr>
                <a:solidFill>
                  <a:schemeClr val="accent1"/>
                </a:solidFill>
              </a:defRPr>
            </a:lvl4pPr>
            <a:lvl5pPr lvl="4" algn="ctr">
              <a:lnSpc>
                <a:spcPct val="85000"/>
              </a:lnSpc>
              <a:spcBef>
                <a:spcPts val="0"/>
              </a:spcBef>
              <a:spcAft>
                <a:spcPts val="0"/>
              </a:spcAft>
              <a:buClr>
                <a:schemeClr val="accent1"/>
              </a:buClr>
              <a:buSzPts val="4800"/>
              <a:buNone/>
              <a:defRPr>
                <a:solidFill>
                  <a:schemeClr val="accent1"/>
                </a:solidFill>
              </a:defRPr>
            </a:lvl5pPr>
            <a:lvl6pPr lvl="5" algn="ctr">
              <a:lnSpc>
                <a:spcPct val="85000"/>
              </a:lnSpc>
              <a:spcBef>
                <a:spcPts val="0"/>
              </a:spcBef>
              <a:spcAft>
                <a:spcPts val="0"/>
              </a:spcAft>
              <a:buClr>
                <a:schemeClr val="accent1"/>
              </a:buClr>
              <a:buSzPts val="4800"/>
              <a:buNone/>
              <a:defRPr>
                <a:solidFill>
                  <a:schemeClr val="accent1"/>
                </a:solidFill>
              </a:defRPr>
            </a:lvl6pPr>
            <a:lvl7pPr lvl="6" algn="ctr">
              <a:lnSpc>
                <a:spcPct val="85000"/>
              </a:lnSpc>
              <a:spcBef>
                <a:spcPts val="0"/>
              </a:spcBef>
              <a:spcAft>
                <a:spcPts val="0"/>
              </a:spcAft>
              <a:buClr>
                <a:schemeClr val="accent1"/>
              </a:buClr>
              <a:buSzPts val="4800"/>
              <a:buNone/>
              <a:defRPr>
                <a:solidFill>
                  <a:schemeClr val="accent1"/>
                </a:solidFill>
              </a:defRPr>
            </a:lvl7pPr>
            <a:lvl8pPr lvl="7" algn="ctr">
              <a:lnSpc>
                <a:spcPct val="85000"/>
              </a:lnSpc>
              <a:spcBef>
                <a:spcPts val="0"/>
              </a:spcBef>
              <a:spcAft>
                <a:spcPts val="0"/>
              </a:spcAft>
              <a:buClr>
                <a:schemeClr val="accent1"/>
              </a:buClr>
              <a:buSzPts val="4800"/>
              <a:buNone/>
              <a:defRPr>
                <a:solidFill>
                  <a:schemeClr val="accent1"/>
                </a:solidFill>
              </a:defRPr>
            </a:lvl8pPr>
            <a:lvl9pPr lvl="8" algn="ctr">
              <a:lnSpc>
                <a:spcPct val="85000"/>
              </a:lnSpc>
              <a:spcBef>
                <a:spcPts val="0"/>
              </a:spcBef>
              <a:spcAft>
                <a:spcPts val="0"/>
              </a:spcAft>
              <a:buClr>
                <a:schemeClr val="accent1"/>
              </a:buClr>
              <a:buSzPts val="4800"/>
              <a:buNone/>
              <a:defRPr>
                <a:solidFill>
                  <a:schemeClr val="accent1"/>
                </a:solidFill>
              </a:defRPr>
            </a:lvl9pPr>
          </a:lstStyle>
          <a:p/>
        </p:txBody>
      </p:sp>
      <p:sp>
        <p:nvSpPr>
          <p:cNvPr id="1798" name="Google Shape;1798;g31245d681e9_0_3249"/>
          <p:cNvSpPr/>
          <p:nvPr>
            <p:ph idx="2" type="pic"/>
          </p:nvPr>
        </p:nvSpPr>
        <p:spPr>
          <a:xfrm>
            <a:off x="3820950" y="774613"/>
            <a:ext cx="1502100" cy="615900"/>
          </a:xfrm>
          <a:prstGeom prst="rect">
            <a:avLst/>
          </a:prstGeom>
          <a:noFill/>
          <a:ln>
            <a:noFill/>
          </a:ln>
        </p:spPr>
      </p:sp>
      <p:sp>
        <p:nvSpPr>
          <p:cNvPr id="1799" name="Google Shape;1799;g31245d681e9_0_3249"/>
          <p:cNvSpPr txBox="1"/>
          <p:nvPr>
            <p:ph idx="1" type="subTitle"/>
          </p:nvPr>
        </p:nvSpPr>
        <p:spPr>
          <a:xfrm>
            <a:off x="3403500" y="3689688"/>
            <a:ext cx="2337000" cy="225300"/>
          </a:xfrm>
          <a:prstGeom prst="rect">
            <a:avLst/>
          </a:prstGeom>
          <a:noFill/>
          <a:ln>
            <a:noFill/>
          </a:ln>
        </p:spPr>
        <p:txBody>
          <a:bodyPr anchorCtr="0" anchor="ctr" bIns="0" lIns="0" spcFirstLastPara="1" rIns="0" wrap="square" tIns="0">
            <a:noAutofit/>
          </a:bodyPr>
          <a:lstStyle>
            <a:lvl1pPr lvl="0" algn="ctr">
              <a:lnSpc>
                <a:spcPct val="85000"/>
              </a:lnSpc>
              <a:spcBef>
                <a:spcPts val="0"/>
              </a:spcBef>
              <a:spcAft>
                <a:spcPts val="0"/>
              </a:spcAft>
              <a:buSzPts val="1200"/>
              <a:buNone/>
              <a:defRPr sz="1200"/>
            </a:lvl1pPr>
            <a:lvl2pPr lvl="1" algn="ctr">
              <a:lnSpc>
                <a:spcPct val="85000"/>
              </a:lnSpc>
              <a:spcBef>
                <a:spcPts val="0"/>
              </a:spcBef>
              <a:spcAft>
                <a:spcPts val="0"/>
              </a:spcAft>
              <a:buSzPts val="1200"/>
              <a:buNone/>
              <a:defRPr sz="1200"/>
            </a:lvl2pPr>
            <a:lvl3pPr lvl="2" algn="ctr">
              <a:lnSpc>
                <a:spcPct val="85000"/>
              </a:lnSpc>
              <a:spcBef>
                <a:spcPts val="0"/>
              </a:spcBef>
              <a:spcAft>
                <a:spcPts val="0"/>
              </a:spcAft>
              <a:buSzPts val="1200"/>
              <a:buNone/>
              <a:defRPr/>
            </a:lvl3pPr>
            <a:lvl4pPr lvl="3" algn="ctr">
              <a:lnSpc>
                <a:spcPct val="85000"/>
              </a:lnSpc>
              <a:spcBef>
                <a:spcPts val="0"/>
              </a:spcBef>
              <a:spcAft>
                <a:spcPts val="0"/>
              </a:spcAft>
              <a:buSzPts val="1200"/>
              <a:buNone/>
              <a:defRPr b="0" sz="1200"/>
            </a:lvl4pPr>
            <a:lvl5pPr lvl="4" algn="ctr">
              <a:lnSpc>
                <a:spcPct val="85000"/>
              </a:lnSpc>
              <a:spcBef>
                <a:spcPts val="0"/>
              </a:spcBef>
              <a:spcAft>
                <a:spcPts val="0"/>
              </a:spcAft>
              <a:buSzPts val="1200"/>
              <a:buNone/>
              <a:defRPr b="0" sz="1200"/>
            </a:lvl5pPr>
            <a:lvl6pPr lvl="5" algn="ctr">
              <a:lnSpc>
                <a:spcPct val="85000"/>
              </a:lnSpc>
              <a:spcBef>
                <a:spcPts val="0"/>
              </a:spcBef>
              <a:spcAft>
                <a:spcPts val="0"/>
              </a:spcAft>
              <a:buSzPts val="1200"/>
              <a:buNone/>
              <a:defRPr b="0" sz="1200"/>
            </a:lvl6pPr>
            <a:lvl7pPr lvl="6" algn="ctr">
              <a:lnSpc>
                <a:spcPct val="85000"/>
              </a:lnSpc>
              <a:spcBef>
                <a:spcPts val="0"/>
              </a:spcBef>
              <a:spcAft>
                <a:spcPts val="0"/>
              </a:spcAft>
              <a:buSzPts val="1200"/>
              <a:buNone/>
              <a:defRPr b="0"/>
            </a:lvl7pPr>
            <a:lvl8pPr lvl="7" algn="ctr">
              <a:lnSpc>
                <a:spcPct val="85000"/>
              </a:lnSpc>
              <a:spcBef>
                <a:spcPts val="0"/>
              </a:spcBef>
              <a:spcAft>
                <a:spcPts val="0"/>
              </a:spcAft>
              <a:buSzPts val="1200"/>
              <a:buNone/>
              <a:defRPr sz="1200"/>
            </a:lvl8pPr>
            <a:lvl9pPr lvl="8" algn="ctr">
              <a:lnSpc>
                <a:spcPct val="85000"/>
              </a:lnSpc>
              <a:spcBef>
                <a:spcPts val="0"/>
              </a:spcBef>
              <a:spcAft>
                <a:spcPts val="0"/>
              </a:spcAft>
              <a:buClr>
                <a:schemeClr val="accent1"/>
              </a:buClr>
              <a:buSzPts val="1200"/>
              <a:buNone/>
              <a:defRPr sz="1200">
                <a:solidFill>
                  <a:schemeClr val="accent1"/>
                </a:solidFill>
              </a:defRPr>
            </a:lvl9pPr>
          </a:lstStyle>
          <a:p/>
        </p:txBody>
      </p:sp>
      <p:sp>
        <p:nvSpPr>
          <p:cNvPr id="1800" name="Google Shape;1800;g31245d681e9_0_3249"/>
          <p:cNvSpPr txBox="1"/>
          <p:nvPr>
            <p:ph idx="3" type="subTitle"/>
          </p:nvPr>
        </p:nvSpPr>
        <p:spPr>
          <a:xfrm>
            <a:off x="3403500" y="3914988"/>
            <a:ext cx="2337000" cy="225300"/>
          </a:xfrm>
          <a:prstGeom prst="rect">
            <a:avLst/>
          </a:prstGeom>
          <a:noFill/>
          <a:ln>
            <a:noFill/>
          </a:ln>
        </p:spPr>
        <p:txBody>
          <a:bodyPr anchorCtr="0" anchor="ctr" bIns="0" lIns="0" spcFirstLastPara="1" rIns="0" wrap="square" tIns="0">
            <a:noAutofit/>
          </a:bodyPr>
          <a:lstStyle>
            <a:lvl1pPr lvl="0" algn="ctr">
              <a:lnSpc>
                <a:spcPct val="85000"/>
              </a:lnSpc>
              <a:spcBef>
                <a:spcPts val="0"/>
              </a:spcBef>
              <a:spcAft>
                <a:spcPts val="0"/>
              </a:spcAft>
              <a:buClr>
                <a:schemeClr val="accent2"/>
              </a:buClr>
              <a:buSzPts val="1100"/>
              <a:buNone/>
              <a:defRPr sz="1100">
                <a:solidFill>
                  <a:schemeClr val="accent2"/>
                </a:solidFill>
              </a:defRPr>
            </a:lvl1pPr>
            <a:lvl2pPr lvl="1" algn="ctr">
              <a:lnSpc>
                <a:spcPct val="85000"/>
              </a:lnSpc>
              <a:spcBef>
                <a:spcPts val="0"/>
              </a:spcBef>
              <a:spcAft>
                <a:spcPts val="0"/>
              </a:spcAft>
              <a:buClr>
                <a:schemeClr val="accent2"/>
              </a:buClr>
              <a:buSzPts val="1100"/>
              <a:buNone/>
              <a:defRPr sz="1100">
                <a:solidFill>
                  <a:schemeClr val="accent2"/>
                </a:solidFill>
              </a:defRPr>
            </a:lvl2pPr>
            <a:lvl3pPr lvl="2" algn="ctr">
              <a:lnSpc>
                <a:spcPct val="85000"/>
              </a:lnSpc>
              <a:spcBef>
                <a:spcPts val="0"/>
              </a:spcBef>
              <a:spcAft>
                <a:spcPts val="0"/>
              </a:spcAft>
              <a:buClr>
                <a:schemeClr val="accent2"/>
              </a:buClr>
              <a:buSzPts val="1100"/>
              <a:buNone/>
              <a:defRPr sz="1100">
                <a:solidFill>
                  <a:schemeClr val="accent2"/>
                </a:solidFill>
              </a:defRPr>
            </a:lvl3pPr>
            <a:lvl4pPr lvl="3" algn="ctr">
              <a:lnSpc>
                <a:spcPct val="85000"/>
              </a:lnSpc>
              <a:spcBef>
                <a:spcPts val="0"/>
              </a:spcBef>
              <a:spcAft>
                <a:spcPts val="0"/>
              </a:spcAft>
              <a:buClr>
                <a:schemeClr val="accent2"/>
              </a:buClr>
              <a:buSzPts val="1100"/>
              <a:buNone/>
              <a:defRPr b="0" sz="1100">
                <a:solidFill>
                  <a:schemeClr val="accent2"/>
                </a:solidFill>
              </a:defRPr>
            </a:lvl4pPr>
            <a:lvl5pPr lvl="4" algn="ctr">
              <a:lnSpc>
                <a:spcPct val="85000"/>
              </a:lnSpc>
              <a:spcBef>
                <a:spcPts val="0"/>
              </a:spcBef>
              <a:spcAft>
                <a:spcPts val="0"/>
              </a:spcAft>
              <a:buClr>
                <a:schemeClr val="accent2"/>
              </a:buClr>
              <a:buSzPts val="1100"/>
              <a:buNone/>
              <a:defRPr b="0" sz="1100">
                <a:solidFill>
                  <a:schemeClr val="accent2"/>
                </a:solidFill>
              </a:defRPr>
            </a:lvl5pPr>
            <a:lvl6pPr lvl="5" algn="ctr">
              <a:lnSpc>
                <a:spcPct val="85000"/>
              </a:lnSpc>
              <a:spcBef>
                <a:spcPts val="0"/>
              </a:spcBef>
              <a:spcAft>
                <a:spcPts val="0"/>
              </a:spcAft>
              <a:buClr>
                <a:schemeClr val="accent2"/>
              </a:buClr>
              <a:buSzPts val="1100"/>
              <a:buNone/>
              <a:defRPr b="0" sz="1100">
                <a:solidFill>
                  <a:schemeClr val="accent2"/>
                </a:solidFill>
              </a:defRPr>
            </a:lvl6pPr>
            <a:lvl7pPr lvl="6" algn="ctr">
              <a:lnSpc>
                <a:spcPct val="85000"/>
              </a:lnSpc>
              <a:spcBef>
                <a:spcPts val="0"/>
              </a:spcBef>
              <a:spcAft>
                <a:spcPts val="0"/>
              </a:spcAft>
              <a:buClr>
                <a:schemeClr val="accent2"/>
              </a:buClr>
              <a:buSzPts val="1100"/>
              <a:buNone/>
              <a:defRPr b="0" sz="1100">
                <a:solidFill>
                  <a:schemeClr val="accent2"/>
                </a:solidFill>
              </a:defRPr>
            </a:lvl7pPr>
            <a:lvl8pPr lvl="7" algn="ctr">
              <a:lnSpc>
                <a:spcPct val="85000"/>
              </a:lnSpc>
              <a:spcBef>
                <a:spcPts val="0"/>
              </a:spcBef>
              <a:spcAft>
                <a:spcPts val="0"/>
              </a:spcAft>
              <a:buClr>
                <a:schemeClr val="accent2"/>
              </a:buClr>
              <a:buSzPts val="1100"/>
              <a:buNone/>
              <a:defRPr sz="1100">
                <a:solidFill>
                  <a:schemeClr val="accent2"/>
                </a:solidFill>
              </a:defRPr>
            </a:lvl8pPr>
            <a:lvl9pPr lvl="8" algn="ctr">
              <a:lnSpc>
                <a:spcPct val="85000"/>
              </a:lnSpc>
              <a:spcBef>
                <a:spcPts val="0"/>
              </a:spcBef>
              <a:spcAft>
                <a:spcPts val="0"/>
              </a:spcAft>
              <a:buClr>
                <a:schemeClr val="accent2"/>
              </a:buClr>
              <a:buSzPts val="1100"/>
              <a:buNone/>
              <a:defRPr sz="1100">
                <a:solidFill>
                  <a:schemeClr val="accent2"/>
                </a:solidFill>
              </a:defRPr>
            </a:lvl9pPr>
          </a:lstStyle>
          <a:p/>
        </p:txBody>
      </p:sp>
      <p:sp>
        <p:nvSpPr>
          <p:cNvPr id="1801" name="Google Shape;1801;g31245d681e9_0_3249"/>
          <p:cNvSpPr txBox="1"/>
          <p:nvPr/>
        </p:nvSpPr>
        <p:spPr>
          <a:xfrm>
            <a:off x="6043550" y="4713771"/>
            <a:ext cx="2676600" cy="2925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rgbClr val="000000"/>
              </a:buClr>
              <a:buSzPts val="700"/>
              <a:buFont typeface="Arial"/>
              <a:buNone/>
            </a:pPr>
            <a:r>
              <a:rPr b="0" i="0" lang="en" sz="700" u="none" cap="none" strike="noStrike">
                <a:solidFill>
                  <a:schemeClr val="accent4"/>
                </a:solidFill>
                <a:latin typeface="Arial"/>
                <a:ea typeface="Arial"/>
                <a:cs typeface="Arial"/>
                <a:sym typeface="Arial"/>
              </a:rPr>
              <a:t>Copyright © 2023, Collibra. All rights reserved.</a:t>
            </a:r>
            <a:endParaRPr b="0" i="0" sz="1400" u="none" cap="none" strike="noStrike">
              <a:solidFill>
                <a:schemeClr val="accent4"/>
              </a:solidFill>
              <a:latin typeface="Arial"/>
              <a:ea typeface="Arial"/>
              <a:cs typeface="Arial"/>
              <a:sym typeface="Arial"/>
            </a:endParaRPr>
          </a:p>
        </p:txBody>
      </p:sp>
      <p:sp>
        <p:nvSpPr>
          <p:cNvPr id="1802" name="Google Shape;1802;g31245d681e9_0_3249"/>
          <p:cNvSpPr txBox="1"/>
          <p:nvPr>
            <p:ph idx="12" type="sldNum"/>
          </p:nvPr>
        </p:nvSpPr>
        <p:spPr>
          <a:xfrm>
            <a:off x="8320058" y="4663221"/>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accen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accen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accen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accen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accen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accen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accen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accen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accen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1803" name="Google Shape;1803;g31245d681e9_0_3249"/>
          <p:cNvPicPr preferRelativeResize="0"/>
          <p:nvPr/>
        </p:nvPicPr>
        <p:blipFill rotWithShape="1">
          <a:blip r:embed="rId3">
            <a:alphaModFix/>
          </a:blip>
          <a:srcRect b="0" l="0" r="0" t="0"/>
          <a:stretch/>
        </p:blipFill>
        <p:spPr>
          <a:xfrm>
            <a:off x="288350" y="4807136"/>
            <a:ext cx="956736" cy="225119"/>
          </a:xfrm>
          <a:prstGeom prst="rect">
            <a:avLst/>
          </a:prstGeom>
          <a:noFill/>
          <a:ln>
            <a:noFill/>
          </a:ln>
        </p:spPr>
      </p:pic>
    </p:spTree>
  </p:cSld>
  <p:clrMapOvr>
    <a:masterClrMapping/>
  </p:clrMapOvr>
</p:sldLayout>
</file>

<file path=ppt/slideLayouts/slideLayout2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Statistics">
  <p:cSld name="Three Statistics">
    <p:bg>
      <p:bgPr>
        <a:gradFill>
          <a:gsLst>
            <a:gs pos="0">
              <a:srgbClr val="ACDAD2"/>
            </a:gs>
            <a:gs pos="23000">
              <a:srgbClr val="ACDAD2"/>
            </a:gs>
            <a:gs pos="100000">
              <a:srgbClr val="D6EDE7"/>
            </a:gs>
          </a:gsLst>
          <a:lin ang="0" scaled="0"/>
        </a:gradFill>
      </p:bgPr>
    </p:bg>
    <p:spTree>
      <p:nvGrpSpPr>
        <p:cNvPr id="1804" name="Shape 1804"/>
        <p:cNvGrpSpPr/>
        <p:nvPr/>
      </p:nvGrpSpPr>
      <p:grpSpPr>
        <a:xfrm>
          <a:off x="0" y="0"/>
          <a:ext cx="0" cy="0"/>
          <a:chOff x="0" y="0"/>
          <a:chExt cx="0" cy="0"/>
        </a:xfrm>
      </p:grpSpPr>
      <p:pic>
        <p:nvPicPr>
          <p:cNvPr id="1805" name="Google Shape;1805;g31245d681e9_0_3260"/>
          <p:cNvPicPr preferRelativeResize="0"/>
          <p:nvPr/>
        </p:nvPicPr>
        <p:blipFill rotWithShape="1">
          <a:blip r:embed="rId2">
            <a:alphaModFix/>
          </a:blip>
          <a:srcRect b="773" l="0" r="0" t="0"/>
          <a:stretch/>
        </p:blipFill>
        <p:spPr>
          <a:xfrm>
            <a:off x="0" y="1021"/>
            <a:ext cx="9141713" cy="5141195"/>
          </a:xfrm>
          <a:prstGeom prst="rect">
            <a:avLst/>
          </a:prstGeom>
          <a:noFill/>
          <a:ln>
            <a:noFill/>
          </a:ln>
        </p:spPr>
      </p:pic>
      <p:sp>
        <p:nvSpPr>
          <p:cNvPr id="1806" name="Google Shape;1806;g31245d681e9_0_3260"/>
          <p:cNvSpPr txBox="1"/>
          <p:nvPr>
            <p:ph idx="11" type="ftr"/>
          </p:nvPr>
        </p:nvSpPr>
        <p:spPr>
          <a:xfrm>
            <a:off x="1411049" y="4822102"/>
            <a:ext cx="3880500" cy="221700"/>
          </a:xfrm>
          <a:prstGeom prst="rect">
            <a:avLst/>
          </a:prstGeom>
          <a:noFill/>
          <a:ln>
            <a:noFill/>
          </a:ln>
        </p:spPr>
        <p:txBody>
          <a:bodyPr anchorCtr="0" anchor="ctr" bIns="34275" lIns="68575" spcFirstLastPara="1" rIns="68575" wrap="square" tIns="34275">
            <a:noAutofit/>
          </a:bodyPr>
          <a:lstStyle>
            <a:lvl1pPr lvl="0" marR="0" algn="l">
              <a:lnSpc>
                <a:spcPct val="100000"/>
              </a:lnSpc>
              <a:spcBef>
                <a:spcPts val="0"/>
              </a:spcBef>
              <a:spcAft>
                <a:spcPts val="0"/>
              </a:spcAft>
              <a:buClr>
                <a:srgbClr val="000000"/>
              </a:buClr>
              <a:buSzPts val="1100"/>
              <a:buFont typeface="Arial"/>
              <a:buNone/>
              <a:defRPr b="0" i="0" sz="1100" u="none" cap="none" strike="noStrike">
                <a:solidFill>
                  <a:schemeClr val="accent5"/>
                </a:solidFill>
                <a:latin typeface="Arial"/>
                <a:ea typeface="Arial"/>
                <a:cs typeface="Arial"/>
                <a:sym typeface="Arial"/>
              </a:defRPr>
            </a:lvl1pPr>
            <a:lvl2pPr lvl="1"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1807" name="Google Shape;1807;g31245d681e9_0_3260"/>
          <p:cNvSpPr txBox="1"/>
          <p:nvPr>
            <p:ph idx="1" type="body"/>
          </p:nvPr>
        </p:nvSpPr>
        <p:spPr>
          <a:xfrm>
            <a:off x="718911" y="2146554"/>
            <a:ext cx="2184300" cy="411600"/>
          </a:xfrm>
          <a:prstGeom prst="rect">
            <a:avLst/>
          </a:prstGeom>
          <a:noFill/>
          <a:ln>
            <a:noFill/>
          </a:ln>
        </p:spPr>
        <p:txBody>
          <a:bodyPr anchorCtr="0" anchor="b" bIns="0" lIns="0" spcFirstLastPara="1" rIns="0" wrap="square" tIns="0">
            <a:noAutofit/>
          </a:bodyPr>
          <a:lstStyle>
            <a:lvl1pPr indent="-228600" lvl="0" marL="457200" algn="l">
              <a:lnSpc>
                <a:spcPct val="90000"/>
              </a:lnSpc>
              <a:spcBef>
                <a:spcPts val="300"/>
              </a:spcBef>
              <a:spcAft>
                <a:spcPts val="0"/>
              </a:spcAft>
              <a:buClr>
                <a:schemeClr val="accent6"/>
              </a:buClr>
              <a:buSzPts val="4100"/>
              <a:buNone/>
              <a:defRPr b="1" sz="4100">
                <a:solidFill>
                  <a:schemeClr val="accent2"/>
                </a:solidFill>
              </a:defRPr>
            </a:lvl1pPr>
            <a:lvl2pPr indent="-228600" lvl="1" marL="914400" algn="l">
              <a:lnSpc>
                <a:spcPct val="90000"/>
              </a:lnSpc>
              <a:spcBef>
                <a:spcPts val="300"/>
              </a:spcBef>
              <a:spcAft>
                <a:spcPts val="0"/>
              </a:spcAft>
              <a:buClr>
                <a:schemeClr val="accent6"/>
              </a:buClr>
              <a:buSzPts val="1400"/>
              <a:buNone/>
              <a:defRPr/>
            </a:lvl2pPr>
            <a:lvl3pPr indent="-228600" lvl="2" marL="1371600" algn="l">
              <a:lnSpc>
                <a:spcPct val="140000"/>
              </a:lnSpc>
              <a:spcBef>
                <a:spcPts val="500"/>
              </a:spcBef>
              <a:spcAft>
                <a:spcPts val="0"/>
              </a:spcAft>
              <a:buClr>
                <a:schemeClr val="accent6"/>
              </a:buClr>
              <a:buSzPts val="1400"/>
              <a:buNone/>
              <a:defRPr/>
            </a:lvl3pPr>
            <a:lvl4pPr indent="-228600" lvl="3" marL="1828800" algn="l">
              <a:lnSpc>
                <a:spcPct val="130000"/>
              </a:lnSpc>
              <a:spcBef>
                <a:spcPts val="300"/>
              </a:spcBef>
              <a:spcAft>
                <a:spcPts val="0"/>
              </a:spcAft>
              <a:buClr>
                <a:schemeClr val="lt1"/>
              </a:buClr>
              <a:buSzPts val="1400"/>
              <a:buNone/>
              <a:defRPr/>
            </a:lvl4pPr>
            <a:lvl5pPr indent="-317500" lvl="4" marL="2286000" algn="l">
              <a:lnSpc>
                <a:spcPct val="120000"/>
              </a:lnSpc>
              <a:spcBef>
                <a:spcPts val="300"/>
              </a:spcBef>
              <a:spcAft>
                <a:spcPts val="0"/>
              </a:spcAft>
              <a:buSzPts val="1400"/>
              <a:buChar char="•"/>
              <a:defRPr/>
            </a:lvl5pPr>
            <a:lvl6pPr indent="-317500" lvl="5" marL="2743200" algn="l">
              <a:lnSpc>
                <a:spcPct val="110000"/>
              </a:lnSpc>
              <a:spcBef>
                <a:spcPts val="300"/>
              </a:spcBef>
              <a:spcAft>
                <a:spcPts val="0"/>
              </a:spcAft>
              <a:buSzPts val="1400"/>
              <a:buChar char="–"/>
              <a:defRPr/>
            </a:lvl6pPr>
            <a:lvl7pPr indent="-228600" lvl="6" marL="3200400" algn="l">
              <a:lnSpc>
                <a:spcPct val="80000"/>
              </a:lnSpc>
              <a:spcBef>
                <a:spcPts val="900"/>
              </a:spcBef>
              <a:spcAft>
                <a:spcPts val="0"/>
              </a:spcAft>
              <a:buClr>
                <a:schemeClr val="accent6"/>
              </a:buClr>
              <a:buSzPts val="1400"/>
              <a:buNone/>
              <a:defRPr/>
            </a:lvl7pPr>
            <a:lvl8pPr indent="-228600" lvl="7" marL="3657600" algn="l">
              <a:lnSpc>
                <a:spcPct val="100000"/>
              </a:lnSpc>
              <a:spcBef>
                <a:spcPts val="500"/>
              </a:spcBef>
              <a:spcAft>
                <a:spcPts val="0"/>
              </a:spcAft>
              <a:buClr>
                <a:schemeClr val="accent6"/>
              </a:buClr>
              <a:buSzPts val="1400"/>
              <a:buNone/>
              <a:defRPr/>
            </a:lvl8pPr>
            <a:lvl9pPr indent="-317500" lvl="8" marL="4114800" algn="l">
              <a:lnSpc>
                <a:spcPct val="90000"/>
              </a:lnSpc>
              <a:spcBef>
                <a:spcPts val="400"/>
              </a:spcBef>
              <a:spcAft>
                <a:spcPts val="0"/>
              </a:spcAft>
              <a:buClr>
                <a:schemeClr val="lt1"/>
              </a:buClr>
              <a:buSzPts val="1400"/>
              <a:buChar char="•"/>
              <a:defRPr/>
            </a:lvl9pPr>
          </a:lstStyle>
          <a:p/>
        </p:txBody>
      </p:sp>
      <p:sp>
        <p:nvSpPr>
          <p:cNvPr id="1808" name="Google Shape;1808;g31245d681e9_0_3260"/>
          <p:cNvSpPr txBox="1"/>
          <p:nvPr>
            <p:ph idx="2" type="body"/>
          </p:nvPr>
        </p:nvSpPr>
        <p:spPr>
          <a:xfrm>
            <a:off x="3621570" y="2146554"/>
            <a:ext cx="2184300" cy="411600"/>
          </a:xfrm>
          <a:prstGeom prst="rect">
            <a:avLst/>
          </a:prstGeom>
          <a:noFill/>
          <a:ln>
            <a:noFill/>
          </a:ln>
        </p:spPr>
        <p:txBody>
          <a:bodyPr anchorCtr="0" anchor="b" bIns="0" lIns="0" spcFirstLastPara="1" rIns="0" wrap="square" tIns="0">
            <a:noAutofit/>
          </a:bodyPr>
          <a:lstStyle>
            <a:lvl1pPr indent="-228600" lvl="0" marL="457200" algn="l">
              <a:lnSpc>
                <a:spcPct val="90000"/>
              </a:lnSpc>
              <a:spcBef>
                <a:spcPts val="300"/>
              </a:spcBef>
              <a:spcAft>
                <a:spcPts val="0"/>
              </a:spcAft>
              <a:buClr>
                <a:schemeClr val="accent6"/>
              </a:buClr>
              <a:buSzPts val="4100"/>
              <a:buNone/>
              <a:defRPr b="1" sz="4100">
                <a:solidFill>
                  <a:schemeClr val="accent2"/>
                </a:solidFill>
              </a:defRPr>
            </a:lvl1pPr>
            <a:lvl2pPr indent="-228600" lvl="1" marL="914400" algn="l">
              <a:lnSpc>
                <a:spcPct val="90000"/>
              </a:lnSpc>
              <a:spcBef>
                <a:spcPts val="300"/>
              </a:spcBef>
              <a:spcAft>
                <a:spcPts val="0"/>
              </a:spcAft>
              <a:buClr>
                <a:schemeClr val="accent6"/>
              </a:buClr>
              <a:buSzPts val="1400"/>
              <a:buNone/>
              <a:defRPr/>
            </a:lvl2pPr>
            <a:lvl3pPr indent="-228600" lvl="2" marL="1371600" algn="l">
              <a:lnSpc>
                <a:spcPct val="140000"/>
              </a:lnSpc>
              <a:spcBef>
                <a:spcPts val="500"/>
              </a:spcBef>
              <a:spcAft>
                <a:spcPts val="0"/>
              </a:spcAft>
              <a:buClr>
                <a:schemeClr val="accent6"/>
              </a:buClr>
              <a:buSzPts val="1400"/>
              <a:buNone/>
              <a:defRPr/>
            </a:lvl3pPr>
            <a:lvl4pPr indent="-228600" lvl="3" marL="1828800" algn="l">
              <a:lnSpc>
                <a:spcPct val="130000"/>
              </a:lnSpc>
              <a:spcBef>
                <a:spcPts val="300"/>
              </a:spcBef>
              <a:spcAft>
                <a:spcPts val="0"/>
              </a:spcAft>
              <a:buClr>
                <a:schemeClr val="lt1"/>
              </a:buClr>
              <a:buSzPts val="1400"/>
              <a:buNone/>
              <a:defRPr/>
            </a:lvl4pPr>
            <a:lvl5pPr indent="-317500" lvl="4" marL="2286000" algn="l">
              <a:lnSpc>
                <a:spcPct val="120000"/>
              </a:lnSpc>
              <a:spcBef>
                <a:spcPts val="300"/>
              </a:spcBef>
              <a:spcAft>
                <a:spcPts val="0"/>
              </a:spcAft>
              <a:buSzPts val="1400"/>
              <a:buChar char="•"/>
              <a:defRPr/>
            </a:lvl5pPr>
            <a:lvl6pPr indent="-317500" lvl="5" marL="2743200" algn="l">
              <a:lnSpc>
                <a:spcPct val="110000"/>
              </a:lnSpc>
              <a:spcBef>
                <a:spcPts val="300"/>
              </a:spcBef>
              <a:spcAft>
                <a:spcPts val="0"/>
              </a:spcAft>
              <a:buSzPts val="1400"/>
              <a:buChar char="–"/>
              <a:defRPr/>
            </a:lvl6pPr>
            <a:lvl7pPr indent="-228600" lvl="6" marL="3200400" algn="l">
              <a:lnSpc>
                <a:spcPct val="80000"/>
              </a:lnSpc>
              <a:spcBef>
                <a:spcPts val="900"/>
              </a:spcBef>
              <a:spcAft>
                <a:spcPts val="0"/>
              </a:spcAft>
              <a:buClr>
                <a:schemeClr val="accent6"/>
              </a:buClr>
              <a:buSzPts val="1400"/>
              <a:buNone/>
              <a:defRPr/>
            </a:lvl7pPr>
            <a:lvl8pPr indent="-228600" lvl="7" marL="3657600" algn="l">
              <a:lnSpc>
                <a:spcPct val="100000"/>
              </a:lnSpc>
              <a:spcBef>
                <a:spcPts val="500"/>
              </a:spcBef>
              <a:spcAft>
                <a:spcPts val="0"/>
              </a:spcAft>
              <a:buClr>
                <a:schemeClr val="accent6"/>
              </a:buClr>
              <a:buSzPts val="1400"/>
              <a:buNone/>
              <a:defRPr/>
            </a:lvl8pPr>
            <a:lvl9pPr indent="-317500" lvl="8" marL="4114800" algn="l">
              <a:lnSpc>
                <a:spcPct val="90000"/>
              </a:lnSpc>
              <a:spcBef>
                <a:spcPts val="400"/>
              </a:spcBef>
              <a:spcAft>
                <a:spcPts val="0"/>
              </a:spcAft>
              <a:buClr>
                <a:schemeClr val="lt1"/>
              </a:buClr>
              <a:buSzPts val="1400"/>
              <a:buChar char="•"/>
              <a:defRPr/>
            </a:lvl9pPr>
          </a:lstStyle>
          <a:p/>
        </p:txBody>
      </p:sp>
      <p:sp>
        <p:nvSpPr>
          <p:cNvPr id="1809" name="Google Shape;1809;g31245d681e9_0_3260"/>
          <p:cNvSpPr txBox="1"/>
          <p:nvPr>
            <p:ph idx="3" type="body"/>
          </p:nvPr>
        </p:nvSpPr>
        <p:spPr>
          <a:xfrm>
            <a:off x="6524230" y="2146554"/>
            <a:ext cx="2184300" cy="411600"/>
          </a:xfrm>
          <a:prstGeom prst="rect">
            <a:avLst/>
          </a:prstGeom>
          <a:noFill/>
          <a:ln>
            <a:noFill/>
          </a:ln>
        </p:spPr>
        <p:txBody>
          <a:bodyPr anchorCtr="0" anchor="b" bIns="0" lIns="0" spcFirstLastPara="1" rIns="0" wrap="square" tIns="0">
            <a:noAutofit/>
          </a:bodyPr>
          <a:lstStyle>
            <a:lvl1pPr indent="-228600" lvl="0" marL="457200" algn="l">
              <a:lnSpc>
                <a:spcPct val="90000"/>
              </a:lnSpc>
              <a:spcBef>
                <a:spcPts val="300"/>
              </a:spcBef>
              <a:spcAft>
                <a:spcPts val="0"/>
              </a:spcAft>
              <a:buClr>
                <a:schemeClr val="accent6"/>
              </a:buClr>
              <a:buSzPts val="4100"/>
              <a:buNone/>
              <a:defRPr b="1" sz="4100">
                <a:solidFill>
                  <a:schemeClr val="accent2"/>
                </a:solidFill>
              </a:defRPr>
            </a:lvl1pPr>
            <a:lvl2pPr indent="-228600" lvl="1" marL="914400" algn="l">
              <a:lnSpc>
                <a:spcPct val="90000"/>
              </a:lnSpc>
              <a:spcBef>
                <a:spcPts val="300"/>
              </a:spcBef>
              <a:spcAft>
                <a:spcPts val="0"/>
              </a:spcAft>
              <a:buClr>
                <a:schemeClr val="accent6"/>
              </a:buClr>
              <a:buSzPts val="1400"/>
              <a:buNone/>
              <a:defRPr/>
            </a:lvl2pPr>
            <a:lvl3pPr indent="-228600" lvl="2" marL="1371600" algn="l">
              <a:lnSpc>
                <a:spcPct val="140000"/>
              </a:lnSpc>
              <a:spcBef>
                <a:spcPts val="500"/>
              </a:spcBef>
              <a:spcAft>
                <a:spcPts val="0"/>
              </a:spcAft>
              <a:buClr>
                <a:schemeClr val="accent6"/>
              </a:buClr>
              <a:buSzPts val="1400"/>
              <a:buNone/>
              <a:defRPr/>
            </a:lvl3pPr>
            <a:lvl4pPr indent="-228600" lvl="3" marL="1828800" algn="l">
              <a:lnSpc>
                <a:spcPct val="130000"/>
              </a:lnSpc>
              <a:spcBef>
                <a:spcPts val="300"/>
              </a:spcBef>
              <a:spcAft>
                <a:spcPts val="0"/>
              </a:spcAft>
              <a:buClr>
                <a:schemeClr val="lt1"/>
              </a:buClr>
              <a:buSzPts val="1400"/>
              <a:buNone/>
              <a:defRPr/>
            </a:lvl4pPr>
            <a:lvl5pPr indent="-317500" lvl="4" marL="2286000" algn="l">
              <a:lnSpc>
                <a:spcPct val="120000"/>
              </a:lnSpc>
              <a:spcBef>
                <a:spcPts val="300"/>
              </a:spcBef>
              <a:spcAft>
                <a:spcPts val="0"/>
              </a:spcAft>
              <a:buSzPts val="1400"/>
              <a:buChar char="•"/>
              <a:defRPr/>
            </a:lvl5pPr>
            <a:lvl6pPr indent="-317500" lvl="5" marL="2743200" algn="l">
              <a:lnSpc>
                <a:spcPct val="110000"/>
              </a:lnSpc>
              <a:spcBef>
                <a:spcPts val="300"/>
              </a:spcBef>
              <a:spcAft>
                <a:spcPts val="0"/>
              </a:spcAft>
              <a:buSzPts val="1400"/>
              <a:buChar char="–"/>
              <a:defRPr/>
            </a:lvl6pPr>
            <a:lvl7pPr indent="-228600" lvl="6" marL="3200400" algn="l">
              <a:lnSpc>
                <a:spcPct val="80000"/>
              </a:lnSpc>
              <a:spcBef>
                <a:spcPts val="900"/>
              </a:spcBef>
              <a:spcAft>
                <a:spcPts val="0"/>
              </a:spcAft>
              <a:buClr>
                <a:schemeClr val="accent6"/>
              </a:buClr>
              <a:buSzPts val="1400"/>
              <a:buNone/>
              <a:defRPr/>
            </a:lvl7pPr>
            <a:lvl8pPr indent="-228600" lvl="7" marL="3657600" algn="l">
              <a:lnSpc>
                <a:spcPct val="100000"/>
              </a:lnSpc>
              <a:spcBef>
                <a:spcPts val="500"/>
              </a:spcBef>
              <a:spcAft>
                <a:spcPts val="0"/>
              </a:spcAft>
              <a:buClr>
                <a:schemeClr val="accent6"/>
              </a:buClr>
              <a:buSzPts val="1400"/>
              <a:buNone/>
              <a:defRPr/>
            </a:lvl8pPr>
            <a:lvl9pPr indent="-317500" lvl="8" marL="4114800" algn="l">
              <a:lnSpc>
                <a:spcPct val="90000"/>
              </a:lnSpc>
              <a:spcBef>
                <a:spcPts val="400"/>
              </a:spcBef>
              <a:spcAft>
                <a:spcPts val="0"/>
              </a:spcAft>
              <a:buClr>
                <a:schemeClr val="lt1"/>
              </a:buClr>
              <a:buSzPts val="1400"/>
              <a:buChar char="•"/>
              <a:defRPr/>
            </a:lvl9pPr>
          </a:lstStyle>
          <a:p/>
        </p:txBody>
      </p:sp>
      <p:sp>
        <p:nvSpPr>
          <p:cNvPr id="1810" name="Google Shape;1810;g31245d681e9_0_3260"/>
          <p:cNvSpPr txBox="1"/>
          <p:nvPr>
            <p:ph idx="4" type="body"/>
          </p:nvPr>
        </p:nvSpPr>
        <p:spPr>
          <a:xfrm>
            <a:off x="718911" y="2639059"/>
            <a:ext cx="2184300" cy="4827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300"/>
              </a:spcBef>
              <a:spcAft>
                <a:spcPts val="0"/>
              </a:spcAft>
              <a:buClr>
                <a:schemeClr val="lt1"/>
              </a:buClr>
              <a:buSzPts val="900"/>
              <a:buNone/>
              <a:defRPr sz="900">
                <a:solidFill>
                  <a:schemeClr val="accent1"/>
                </a:solidFill>
              </a:defRPr>
            </a:lvl1pPr>
            <a:lvl2pPr indent="-228600" lvl="1" marL="914400" algn="l">
              <a:lnSpc>
                <a:spcPct val="90000"/>
              </a:lnSpc>
              <a:spcBef>
                <a:spcPts val="300"/>
              </a:spcBef>
              <a:spcAft>
                <a:spcPts val="0"/>
              </a:spcAft>
              <a:buClr>
                <a:schemeClr val="accent6"/>
              </a:buClr>
              <a:buSzPts val="1400"/>
              <a:buNone/>
              <a:defRPr/>
            </a:lvl2pPr>
            <a:lvl3pPr indent="-228600" lvl="2" marL="1371600" algn="l">
              <a:lnSpc>
                <a:spcPct val="140000"/>
              </a:lnSpc>
              <a:spcBef>
                <a:spcPts val="500"/>
              </a:spcBef>
              <a:spcAft>
                <a:spcPts val="0"/>
              </a:spcAft>
              <a:buClr>
                <a:schemeClr val="accent6"/>
              </a:buClr>
              <a:buSzPts val="1400"/>
              <a:buNone/>
              <a:defRPr/>
            </a:lvl3pPr>
            <a:lvl4pPr indent="-228600" lvl="3" marL="1828800" algn="l">
              <a:lnSpc>
                <a:spcPct val="130000"/>
              </a:lnSpc>
              <a:spcBef>
                <a:spcPts val="300"/>
              </a:spcBef>
              <a:spcAft>
                <a:spcPts val="0"/>
              </a:spcAft>
              <a:buClr>
                <a:schemeClr val="lt1"/>
              </a:buClr>
              <a:buSzPts val="1400"/>
              <a:buNone/>
              <a:defRPr/>
            </a:lvl4pPr>
            <a:lvl5pPr indent="-317500" lvl="4" marL="2286000" algn="l">
              <a:lnSpc>
                <a:spcPct val="120000"/>
              </a:lnSpc>
              <a:spcBef>
                <a:spcPts val="300"/>
              </a:spcBef>
              <a:spcAft>
                <a:spcPts val="0"/>
              </a:spcAft>
              <a:buSzPts val="1400"/>
              <a:buChar char="•"/>
              <a:defRPr/>
            </a:lvl5pPr>
            <a:lvl6pPr indent="-317500" lvl="5" marL="2743200" algn="l">
              <a:lnSpc>
                <a:spcPct val="110000"/>
              </a:lnSpc>
              <a:spcBef>
                <a:spcPts val="300"/>
              </a:spcBef>
              <a:spcAft>
                <a:spcPts val="0"/>
              </a:spcAft>
              <a:buSzPts val="1400"/>
              <a:buChar char="–"/>
              <a:defRPr/>
            </a:lvl6pPr>
            <a:lvl7pPr indent="-228600" lvl="6" marL="3200400" algn="l">
              <a:lnSpc>
                <a:spcPct val="80000"/>
              </a:lnSpc>
              <a:spcBef>
                <a:spcPts val="900"/>
              </a:spcBef>
              <a:spcAft>
                <a:spcPts val="0"/>
              </a:spcAft>
              <a:buClr>
                <a:schemeClr val="accent6"/>
              </a:buClr>
              <a:buSzPts val="1400"/>
              <a:buNone/>
              <a:defRPr/>
            </a:lvl7pPr>
            <a:lvl8pPr indent="-228600" lvl="7" marL="3657600" algn="l">
              <a:lnSpc>
                <a:spcPct val="100000"/>
              </a:lnSpc>
              <a:spcBef>
                <a:spcPts val="500"/>
              </a:spcBef>
              <a:spcAft>
                <a:spcPts val="0"/>
              </a:spcAft>
              <a:buClr>
                <a:schemeClr val="accent6"/>
              </a:buClr>
              <a:buSzPts val="1400"/>
              <a:buNone/>
              <a:defRPr/>
            </a:lvl8pPr>
            <a:lvl9pPr indent="-317500" lvl="8" marL="4114800" algn="l">
              <a:lnSpc>
                <a:spcPct val="90000"/>
              </a:lnSpc>
              <a:spcBef>
                <a:spcPts val="400"/>
              </a:spcBef>
              <a:spcAft>
                <a:spcPts val="0"/>
              </a:spcAft>
              <a:buClr>
                <a:schemeClr val="lt1"/>
              </a:buClr>
              <a:buSzPts val="1400"/>
              <a:buChar char="•"/>
              <a:defRPr/>
            </a:lvl9pPr>
          </a:lstStyle>
          <a:p/>
        </p:txBody>
      </p:sp>
      <p:sp>
        <p:nvSpPr>
          <p:cNvPr id="1811" name="Google Shape;1811;g31245d681e9_0_3260"/>
          <p:cNvSpPr txBox="1"/>
          <p:nvPr>
            <p:ph idx="5" type="body"/>
          </p:nvPr>
        </p:nvSpPr>
        <p:spPr>
          <a:xfrm>
            <a:off x="3621570" y="2639059"/>
            <a:ext cx="2184300" cy="4827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300"/>
              </a:spcBef>
              <a:spcAft>
                <a:spcPts val="0"/>
              </a:spcAft>
              <a:buClr>
                <a:schemeClr val="lt1"/>
              </a:buClr>
              <a:buSzPts val="900"/>
              <a:buNone/>
              <a:defRPr sz="900">
                <a:solidFill>
                  <a:schemeClr val="accent1"/>
                </a:solidFill>
              </a:defRPr>
            </a:lvl1pPr>
            <a:lvl2pPr indent="-228600" lvl="1" marL="914400" algn="l">
              <a:lnSpc>
                <a:spcPct val="90000"/>
              </a:lnSpc>
              <a:spcBef>
                <a:spcPts val="300"/>
              </a:spcBef>
              <a:spcAft>
                <a:spcPts val="0"/>
              </a:spcAft>
              <a:buClr>
                <a:schemeClr val="accent6"/>
              </a:buClr>
              <a:buSzPts val="1400"/>
              <a:buNone/>
              <a:defRPr/>
            </a:lvl2pPr>
            <a:lvl3pPr indent="-228600" lvl="2" marL="1371600" algn="l">
              <a:lnSpc>
                <a:spcPct val="140000"/>
              </a:lnSpc>
              <a:spcBef>
                <a:spcPts val="500"/>
              </a:spcBef>
              <a:spcAft>
                <a:spcPts val="0"/>
              </a:spcAft>
              <a:buClr>
                <a:schemeClr val="accent6"/>
              </a:buClr>
              <a:buSzPts val="1400"/>
              <a:buNone/>
              <a:defRPr/>
            </a:lvl3pPr>
            <a:lvl4pPr indent="-228600" lvl="3" marL="1828800" algn="l">
              <a:lnSpc>
                <a:spcPct val="130000"/>
              </a:lnSpc>
              <a:spcBef>
                <a:spcPts val="300"/>
              </a:spcBef>
              <a:spcAft>
                <a:spcPts val="0"/>
              </a:spcAft>
              <a:buClr>
                <a:schemeClr val="lt1"/>
              </a:buClr>
              <a:buSzPts val="1400"/>
              <a:buNone/>
              <a:defRPr/>
            </a:lvl4pPr>
            <a:lvl5pPr indent="-317500" lvl="4" marL="2286000" algn="l">
              <a:lnSpc>
                <a:spcPct val="120000"/>
              </a:lnSpc>
              <a:spcBef>
                <a:spcPts val="300"/>
              </a:spcBef>
              <a:spcAft>
                <a:spcPts val="0"/>
              </a:spcAft>
              <a:buSzPts val="1400"/>
              <a:buChar char="•"/>
              <a:defRPr/>
            </a:lvl5pPr>
            <a:lvl6pPr indent="-317500" lvl="5" marL="2743200" algn="l">
              <a:lnSpc>
                <a:spcPct val="110000"/>
              </a:lnSpc>
              <a:spcBef>
                <a:spcPts val="300"/>
              </a:spcBef>
              <a:spcAft>
                <a:spcPts val="0"/>
              </a:spcAft>
              <a:buSzPts val="1400"/>
              <a:buChar char="–"/>
              <a:defRPr/>
            </a:lvl6pPr>
            <a:lvl7pPr indent="-228600" lvl="6" marL="3200400" algn="l">
              <a:lnSpc>
                <a:spcPct val="80000"/>
              </a:lnSpc>
              <a:spcBef>
                <a:spcPts val="900"/>
              </a:spcBef>
              <a:spcAft>
                <a:spcPts val="0"/>
              </a:spcAft>
              <a:buClr>
                <a:schemeClr val="accent6"/>
              </a:buClr>
              <a:buSzPts val="1400"/>
              <a:buNone/>
              <a:defRPr/>
            </a:lvl7pPr>
            <a:lvl8pPr indent="-228600" lvl="7" marL="3657600" algn="l">
              <a:lnSpc>
                <a:spcPct val="100000"/>
              </a:lnSpc>
              <a:spcBef>
                <a:spcPts val="500"/>
              </a:spcBef>
              <a:spcAft>
                <a:spcPts val="0"/>
              </a:spcAft>
              <a:buClr>
                <a:schemeClr val="accent6"/>
              </a:buClr>
              <a:buSzPts val="1400"/>
              <a:buNone/>
              <a:defRPr/>
            </a:lvl8pPr>
            <a:lvl9pPr indent="-317500" lvl="8" marL="4114800" algn="l">
              <a:lnSpc>
                <a:spcPct val="90000"/>
              </a:lnSpc>
              <a:spcBef>
                <a:spcPts val="400"/>
              </a:spcBef>
              <a:spcAft>
                <a:spcPts val="0"/>
              </a:spcAft>
              <a:buClr>
                <a:schemeClr val="lt1"/>
              </a:buClr>
              <a:buSzPts val="1400"/>
              <a:buChar char="•"/>
              <a:defRPr/>
            </a:lvl9pPr>
          </a:lstStyle>
          <a:p/>
        </p:txBody>
      </p:sp>
      <p:sp>
        <p:nvSpPr>
          <p:cNvPr id="1812" name="Google Shape;1812;g31245d681e9_0_3260"/>
          <p:cNvSpPr txBox="1"/>
          <p:nvPr>
            <p:ph idx="6" type="body"/>
          </p:nvPr>
        </p:nvSpPr>
        <p:spPr>
          <a:xfrm>
            <a:off x="6524230" y="2639059"/>
            <a:ext cx="2184300" cy="4827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300"/>
              </a:spcBef>
              <a:spcAft>
                <a:spcPts val="0"/>
              </a:spcAft>
              <a:buClr>
                <a:schemeClr val="lt1"/>
              </a:buClr>
              <a:buSzPts val="900"/>
              <a:buNone/>
              <a:defRPr sz="900">
                <a:solidFill>
                  <a:schemeClr val="accent1"/>
                </a:solidFill>
              </a:defRPr>
            </a:lvl1pPr>
            <a:lvl2pPr indent="-228600" lvl="1" marL="914400" algn="l">
              <a:lnSpc>
                <a:spcPct val="90000"/>
              </a:lnSpc>
              <a:spcBef>
                <a:spcPts val="300"/>
              </a:spcBef>
              <a:spcAft>
                <a:spcPts val="0"/>
              </a:spcAft>
              <a:buClr>
                <a:schemeClr val="accent6"/>
              </a:buClr>
              <a:buSzPts val="1400"/>
              <a:buNone/>
              <a:defRPr/>
            </a:lvl2pPr>
            <a:lvl3pPr indent="-228600" lvl="2" marL="1371600" algn="l">
              <a:lnSpc>
                <a:spcPct val="140000"/>
              </a:lnSpc>
              <a:spcBef>
                <a:spcPts val="500"/>
              </a:spcBef>
              <a:spcAft>
                <a:spcPts val="0"/>
              </a:spcAft>
              <a:buClr>
                <a:schemeClr val="accent6"/>
              </a:buClr>
              <a:buSzPts val="1400"/>
              <a:buNone/>
              <a:defRPr/>
            </a:lvl3pPr>
            <a:lvl4pPr indent="-228600" lvl="3" marL="1828800" algn="l">
              <a:lnSpc>
                <a:spcPct val="130000"/>
              </a:lnSpc>
              <a:spcBef>
                <a:spcPts val="300"/>
              </a:spcBef>
              <a:spcAft>
                <a:spcPts val="0"/>
              </a:spcAft>
              <a:buClr>
                <a:schemeClr val="lt1"/>
              </a:buClr>
              <a:buSzPts val="1400"/>
              <a:buNone/>
              <a:defRPr/>
            </a:lvl4pPr>
            <a:lvl5pPr indent="-317500" lvl="4" marL="2286000" algn="l">
              <a:lnSpc>
                <a:spcPct val="120000"/>
              </a:lnSpc>
              <a:spcBef>
                <a:spcPts val="300"/>
              </a:spcBef>
              <a:spcAft>
                <a:spcPts val="0"/>
              </a:spcAft>
              <a:buSzPts val="1400"/>
              <a:buChar char="•"/>
              <a:defRPr/>
            </a:lvl5pPr>
            <a:lvl6pPr indent="-317500" lvl="5" marL="2743200" algn="l">
              <a:lnSpc>
                <a:spcPct val="110000"/>
              </a:lnSpc>
              <a:spcBef>
                <a:spcPts val="300"/>
              </a:spcBef>
              <a:spcAft>
                <a:spcPts val="0"/>
              </a:spcAft>
              <a:buSzPts val="1400"/>
              <a:buChar char="–"/>
              <a:defRPr/>
            </a:lvl6pPr>
            <a:lvl7pPr indent="-228600" lvl="6" marL="3200400" algn="l">
              <a:lnSpc>
                <a:spcPct val="80000"/>
              </a:lnSpc>
              <a:spcBef>
                <a:spcPts val="900"/>
              </a:spcBef>
              <a:spcAft>
                <a:spcPts val="0"/>
              </a:spcAft>
              <a:buClr>
                <a:schemeClr val="accent6"/>
              </a:buClr>
              <a:buSzPts val="1400"/>
              <a:buNone/>
              <a:defRPr/>
            </a:lvl7pPr>
            <a:lvl8pPr indent="-228600" lvl="7" marL="3657600" algn="l">
              <a:lnSpc>
                <a:spcPct val="100000"/>
              </a:lnSpc>
              <a:spcBef>
                <a:spcPts val="500"/>
              </a:spcBef>
              <a:spcAft>
                <a:spcPts val="0"/>
              </a:spcAft>
              <a:buClr>
                <a:schemeClr val="accent6"/>
              </a:buClr>
              <a:buSzPts val="1400"/>
              <a:buNone/>
              <a:defRPr/>
            </a:lvl8pPr>
            <a:lvl9pPr indent="-317500" lvl="8" marL="4114800" algn="l">
              <a:lnSpc>
                <a:spcPct val="90000"/>
              </a:lnSpc>
              <a:spcBef>
                <a:spcPts val="400"/>
              </a:spcBef>
              <a:spcAft>
                <a:spcPts val="0"/>
              </a:spcAft>
              <a:buClr>
                <a:schemeClr val="lt1"/>
              </a:buClr>
              <a:buSzPts val="1400"/>
              <a:buChar char="•"/>
              <a:defRPr/>
            </a:lvl9pPr>
          </a:lstStyle>
          <a:p/>
        </p:txBody>
      </p:sp>
      <p:sp>
        <p:nvSpPr>
          <p:cNvPr id="1813" name="Google Shape;1813;g31245d681e9_0_3260"/>
          <p:cNvSpPr txBox="1"/>
          <p:nvPr/>
        </p:nvSpPr>
        <p:spPr>
          <a:xfrm>
            <a:off x="8569842" y="4810639"/>
            <a:ext cx="317100" cy="221700"/>
          </a:xfrm>
          <a:prstGeom prst="rect">
            <a:avLst/>
          </a:prstGeom>
          <a:noFill/>
          <a:ln>
            <a:noFill/>
          </a:ln>
        </p:spPr>
        <p:txBody>
          <a:bodyPr anchorCtr="0" anchor="ctr" bIns="34275" lIns="0" spcFirstLastPara="1" rIns="0" wrap="square" tIns="34275">
            <a:noAutofit/>
          </a:bodyPr>
          <a:lstStyle/>
          <a:p>
            <a:pPr indent="0" lvl="0" marL="0" marR="0" rtl="0" algn="ctr">
              <a:lnSpc>
                <a:spcPct val="100000"/>
              </a:lnSpc>
              <a:spcBef>
                <a:spcPts val="0"/>
              </a:spcBef>
              <a:spcAft>
                <a:spcPts val="0"/>
              </a:spcAft>
              <a:buClr>
                <a:srgbClr val="000000"/>
              </a:buClr>
              <a:buSzPts val="500"/>
              <a:buFont typeface="Arial"/>
              <a:buNone/>
            </a:pPr>
            <a:fld id="{00000000-1234-1234-1234-123412341234}" type="slidenum">
              <a:rPr b="0" i="0" lang="en" sz="500" u="none" cap="none" strike="noStrike">
                <a:solidFill>
                  <a:schemeClr val="accent2"/>
                </a:solidFill>
                <a:latin typeface="Arial"/>
                <a:ea typeface="Arial"/>
                <a:cs typeface="Arial"/>
                <a:sym typeface="Arial"/>
              </a:rPr>
              <a:t>‹#›</a:t>
            </a:fld>
            <a:endParaRPr b="0" i="0" sz="500" u="none" cap="none" strike="noStrike">
              <a:solidFill>
                <a:schemeClr val="accent2"/>
              </a:solidFill>
              <a:latin typeface="Arial"/>
              <a:ea typeface="Arial"/>
              <a:cs typeface="Arial"/>
              <a:sym typeface="Arial"/>
            </a:endParaRPr>
          </a:p>
        </p:txBody>
      </p:sp>
      <p:sp>
        <p:nvSpPr>
          <p:cNvPr id="1814" name="Google Shape;1814;g31245d681e9_0_3260"/>
          <p:cNvSpPr txBox="1"/>
          <p:nvPr/>
        </p:nvSpPr>
        <p:spPr>
          <a:xfrm>
            <a:off x="6926580" y="4810639"/>
            <a:ext cx="1643100" cy="221700"/>
          </a:xfrm>
          <a:prstGeom prst="rect">
            <a:avLst/>
          </a:prstGeom>
          <a:no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500"/>
              <a:buFont typeface="Arial"/>
              <a:buNone/>
            </a:pPr>
            <a:r>
              <a:rPr b="0" i="0" lang="en" sz="500" u="none" cap="none" strike="noStrike">
                <a:solidFill>
                  <a:schemeClr val="accent4"/>
                </a:solidFill>
                <a:latin typeface="Arial"/>
                <a:ea typeface="Arial"/>
                <a:cs typeface="Arial"/>
                <a:sym typeface="Arial"/>
              </a:rPr>
              <a:t>Copyright © 2023, Collibra. All rights reserved.</a:t>
            </a:r>
            <a:endParaRPr b="0" i="0" sz="11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1">
  <p:cSld name="Title and Content 1">
    <p:bg>
      <p:bgPr>
        <a:solidFill>
          <a:schemeClr val="lt2"/>
        </a:solidFill>
      </p:bgPr>
    </p:bg>
    <p:spTree>
      <p:nvGrpSpPr>
        <p:cNvPr id="1815" name="Shape 1815"/>
        <p:cNvGrpSpPr/>
        <p:nvPr/>
      </p:nvGrpSpPr>
      <p:grpSpPr>
        <a:xfrm>
          <a:off x="0" y="0"/>
          <a:ext cx="0" cy="0"/>
          <a:chOff x="0" y="0"/>
          <a:chExt cx="0" cy="0"/>
        </a:xfrm>
      </p:grpSpPr>
      <p:pic>
        <p:nvPicPr>
          <p:cNvPr id="1816" name="Google Shape;1816;g31245d681e9_0_3271"/>
          <p:cNvPicPr preferRelativeResize="0"/>
          <p:nvPr/>
        </p:nvPicPr>
        <p:blipFill rotWithShape="1">
          <a:blip r:embed="rId2">
            <a:alphaModFix amt="30000"/>
          </a:blip>
          <a:srcRect b="773" l="0" r="0" t="0"/>
          <a:stretch/>
        </p:blipFill>
        <p:spPr>
          <a:xfrm>
            <a:off x="0" y="515"/>
            <a:ext cx="9141713" cy="5141195"/>
          </a:xfrm>
          <a:prstGeom prst="rect">
            <a:avLst/>
          </a:prstGeom>
          <a:noFill/>
          <a:ln>
            <a:noFill/>
          </a:ln>
        </p:spPr>
      </p:pic>
      <p:sp>
        <p:nvSpPr>
          <p:cNvPr id="1817" name="Google Shape;1817;g31245d681e9_0_3271"/>
          <p:cNvSpPr txBox="1"/>
          <p:nvPr>
            <p:ph idx="11" type="ftr"/>
          </p:nvPr>
        </p:nvSpPr>
        <p:spPr>
          <a:xfrm>
            <a:off x="1411049" y="4822102"/>
            <a:ext cx="3880500" cy="221700"/>
          </a:xfrm>
          <a:prstGeom prst="rect">
            <a:avLst/>
          </a:prstGeom>
          <a:noFill/>
          <a:ln>
            <a:noFill/>
          </a:ln>
        </p:spPr>
        <p:txBody>
          <a:bodyPr anchorCtr="0" anchor="ctr" bIns="34275" lIns="68575" spcFirstLastPara="1" rIns="68575" wrap="square" tIns="34275">
            <a:noAutofit/>
          </a:bodyPr>
          <a:lstStyle>
            <a:lvl1pPr lvl="0" marR="0" algn="l">
              <a:lnSpc>
                <a:spcPct val="100000"/>
              </a:lnSpc>
              <a:spcBef>
                <a:spcPts val="0"/>
              </a:spcBef>
              <a:spcAft>
                <a:spcPts val="0"/>
              </a:spcAft>
              <a:buClr>
                <a:srgbClr val="000000"/>
              </a:buClr>
              <a:buSzPts val="1100"/>
              <a:buFont typeface="Arial"/>
              <a:buNone/>
              <a:defRPr b="0" i="0" sz="1100" u="none" cap="none" strike="noStrike">
                <a:solidFill>
                  <a:schemeClr val="accent5"/>
                </a:solidFill>
                <a:latin typeface="Arial"/>
                <a:ea typeface="Arial"/>
                <a:cs typeface="Arial"/>
                <a:sym typeface="Arial"/>
              </a:defRPr>
            </a:lvl1pPr>
            <a:lvl2pPr lvl="1"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1818" name="Google Shape;1818;g31245d681e9_0_3271"/>
          <p:cNvSpPr txBox="1"/>
          <p:nvPr>
            <p:ph idx="1" type="body"/>
          </p:nvPr>
        </p:nvSpPr>
        <p:spPr>
          <a:xfrm>
            <a:off x="342900" y="1428749"/>
            <a:ext cx="8458200" cy="30861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300"/>
              </a:spcBef>
              <a:spcAft>
                <a:spcPts val="0"/>
              </a:spcAft>
              <a:buClr>
                <a:schemeClr val="lt1"/>
              </a:buClr>
              <a:buSzPts val="1400"/>
              <a:buNone/>
              <a:defRPr>
                <a:solidFill>
                  <a:schemeClr val="accent1"/>
                </a:solidFill>
              </a:defRPr>
            </a:lvl1pPr>
            <a:lvl2pPr indent="-228600" lvl="1" marL="914400" algn="l">
              <a:lnSpc>
                <a:spcPct val="90000"/>
              </a:lnSpc>
              <a:spcBef>
                <a:spcPts val="300"/>
              </a:spcBef>
              <a:spcAft>
                <a:spcPts val="0"/>
              </a:spcAft>
              <a:buClr>
                <a:schemeClr val="accent6"/>
              </a:buClr>
              <a:buSzPts val="1400"/>
              <a:buNone/>
              <a:defRPr/>
            </a:lvl2pPr>
            <a:lvl3pPr indent="-228600" lvl="2" marL="1371600" algn="l">
              <a:lnSpc>
                <a:spcPct val="140000"/>
              </a:lnSpc>
              <a:spcBef>
                <a:spcPts val="500"/>
              </a:spcBef>
              <a:spcAft>
                <a:spcPts val="0"/>
              </a:spcAft>
              <a:buClr>
                <a:schemeClr val="accent6"/>
              </a:buClr>
              <a:buSzPts val="1400"/>
              <a:buNone/>
              <a:defRPr/>
            </a:lvl3pPr>
            <a:lvl4pPr indent="-228600" lvl="3" marL="1828800" algn="l">
              <a:lnSpc>
                <a:spcPct val="130000"/>
              </a:lnSpc>
              <a:spcBef>
                <a:spcPts val="300"/>
              </a:spcBef>
              <a:spcAft>
                <a:spcPts val="0"/>
              </a:spcAft>
              <a:buClr>
                <a:schemeClr val="lt1"/>
              </a:buClr>
              <a:buSzPts val="1400"/>
              <a:buNone/>
              <a:defRPr/>
            </a:lvl4pPr>
            <a:lvl5pPr indent="-317500" lvl="4" marL="2286000" algn="l">
              <a:lnSpc>
                <a:spcPct val="120000"/>
              </a:lnSpc>
              <a:spcBef>
                <a:spcPts val="300"/>
              </a:spcBef>
              <a:spcAft>
                <a:spcPts val="0"/>
              </a:spcAft>
              <a:buSzPts val="1400"/>
              <a:buChar char="•"/>
              <a:defRPr/>
            </a:lvl5pPr>
            <a:lvl6pPr indent="-317500" lvl="5" marL="2743200" algn="l">
              <a:lnSpc>
                <a:spcPct val="110000"/>
              </a:lnSpc>
              <a:spcBef>
                <a:spcPts val="300"/>
              </a:spcBef>
              <a:spcAft>
                <a:spcPts val="0"/>
              </a:spcAft>
              <a:buSzPts val="1400"/>
              <a:buChar char="–"/>
              <a:defRPr/>
            </a:lvl6pPr>
            <a:lvl7pPr indent="-228600" lvl="6" marL="3200400" algn="l">
              <a:lnSpc>
                <a:spcPct val="80000"/>
              </a:lnSpc>
              <a:spcBef>
                <a:spcPts val="900"/>
              </a:spcBef>
              <a:spcAft>
                <a:spcPts val="0"/>
              </a:spcAft>
              <a:buClr>
                <a:schemeClr val="accent6"/>
              </a:buClr>
              <a:buSzPts val="1400"/>
              <a:buNone/>
              <a:defRPr/>
            </a:lvl7pPr>
            <a:lvl8pPr indent="-228600" lvl="7" marL="3657600" algn="l">
              <a:lnSpc>
                <a:spcPct val="100000"/>
              </a:lnSpc>
              <a:spcBef>
                <a:spcPts val="500"/>
              </a:spcBef>
              <a:spcAft>
                <a:spcPts val="0"/>
              </a:spcAft>
              <a:buClr>
                <a:schemeClr val="accent6"/>
              </a:buClr>
              <a:buSzPts val="1400"/>
              <a:buNone/>
              <a:defRPr/>
            </a:lvl8pPr>
            <a:lvl9pPr indent="-317500" lvl="8" marL="4114800" algn="l">
              <a:lnSpc>
                <a:spcPct val="90000"/>
              </a:lnSpc>
              <a:spcBef>
                <a:spcPts val="400"/>
              </a:spcBef>
              <a:spcAft>
                <a:spcPts val="0"/>
              </a:spcAft>
              <a:buClr>
                <a:schemeClr val="lt1"/>
              </a:buClr>
              <a:buSzPts val="1400"/>
              <a:buChar char="•"/>
              <a:defRPr/>
            </a:lvl9pPr>
          </a:lstStyle>
          <a:p/>
        </p:txBody>
      </p:sp>
      <p:sp>
        <p:nvSpPr>
          <p:cNvPr id="1819" name="Google Shape;1819;g31245d681e9_0_3271"/>
          <p:cNvSpPr txBox="1"/>
          <p:nvPr>
            <p:ph type="title"/>
          </p:nvPr>
        </p:nvSpPr>
        <p:spPr>
          <a:xfrm>
            <a:off x="342901" y="307569"/>
            <a:ext cx="8458200" cy="6675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lt2"/>
              </a:buClr>
              <a:buSzPts val="1400"/>
              <a:buNone/>
              <a:defRPr>
                <a:solidFill>
                  <a:schemeClr val="dk2"/>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820" name="Google Shape;1820;g31245d681e9_0_3271"/>
          <p:cNvSpPr txBox="1"/>
          <p:nvPr/>
        </p:nvSpPr>
        <p:spPr>
          <a:xfrm>
            <a:off x="6926580" y="4810639"/>
            <a:ext cx="1643100" cy="221700"/>
          </a:xfrm>
          <a:prstGeom prst="rect">
            <a:avLst/>
          </a:prstGeom>
          <a:no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500"/>
              <a:buFont typeface="Arial"/>
              <a:buNone/>
            </a:pPr>
            <a:r>
              <a:rPr b="0" i="0" lang="en" sz="500" u="none" cap="none" strike="noStrike">
                <a:solidFill>
                  <a:schemeClr val="accent4"/>
                </a:solidFill>
                <a:latin typeface="Arial"/>
                <a:ea typeface="Arial"/>
                <a:cs typeface="Arial"/>
                <a:sym typeface="Arial"/>
              </a:rPr>
              <a:t>Copyright © 2023, Collibra. All rights reserved.</a:t>
            </a:r>
            <a:endParaRPr b="0" i="0" sz="1100" u="none" cap="none" strike="noStrike">
              <a:solidFill>
                <a:srgbClr val="000000"/>
              </a:solidFill>
              <a:latin typeface="Arial"/>
              <a:ea typeface="Arial"/>
              <a:cs typeface="Arial"/>
              <a:sym typeface="Arial"/>
            </a:endParaRPr>
          </a:p>
        </p:txBody>
      </p:sp>
      <p:sp>
        <p:nvSpPr>
          <p:cNvPr id="1821" name="Google Shape;1821;g31245d681e9_0_3271"/>
          <p:cNvSpPr txBox="1"/>
          <p:nvPr/>
        </p:nvSpPr>
        <p:spPr>
          <a:xfrm>
            <a:off x="8569842" y="4810639"/>
            <a:ext cx="317100" cy="221700"/>
          </a:xfrm>
          <a:prstGeom prst="rect">
            <a:avLst/>
          </a:prstGeom>
          <a:noFill/>
          <a:ln>
            <a:noFill/>
          </a:ln>
        </p:spPr>
        <p:txBody>
          <a:bodyPr anchorCtr="0" anchor="ctr" bIns="34275" lIns="0" spcFirstLastPara="1" rIns="0" wrap="square" tIns="34275">
            <a:noAutofit/>
          </a:bodyPr>
          <a:lstStyle/>
          <a:p>
            <a:pPr indent="0" lvl="0" marL="0" marR="0" rtl="0" algn="ctr">
              <a:lnSpc>
                <a:spcPct val="100000"/>
              </a:lnSpc>
              <a:spcBef>
                <a:spcPts val="0"/>
              </a:spcBef>
              <a:spcAft>
                <a:spcPts val="0"/>
              </a:spcAft>
              <a:buClr>
                <a:srgbClr val="000000"/>
              </a:buClr>
              <a:buSzPts val="500"/>
              <a:buFont typeface="Arial"/>
              <a:buNone/>
            </a:pPr>
            <a:fld id="{00000000-1234-1234-1234-123412341234}" type="slidenum">
              <a:rPr b="0" i="0" lang="en" sz="500" u="none" cap="none" strike="noStrike">
                <a:solidFill>
                  <a:schemeClr val="accent2"/>
                </a:solidFill>
                <a:latin typeface="Arial"/>
                <a:ea typeface="Arial"/>
                <a:cs typeface="Arial"/>
                <a:sym typeface="Arial"/>
              </a:rPr>
              <a:t>‹#›</a:t>
            </a:fld>
            <a:endParaRPr b="0" i="0" sz="500" u="none" cap="none" strike="noStrike">
              <a:solidFill>
                <a:schemeClr val="accent2"/>
              </a:solidFill>
              <a:latin typeface="Arial"/>
              <a:ea typeface="Arial"/>
              <a:cs typeface="Arial"/>
              <a:sym typeface="Arial"/>
            </a:endParaRPr>
          </a:p>
        </p:txBody>
      </p:sp>
    </p:spTree>
  </p:cSld>
  <p:clrMapOvr>
    <a:masterClrMapping/>
  </p:clrMapOvr>
  <p:extLst>
    <p:ext uri="{DCECCB84-F9BA-43D5-87BE-67443E8EF086}">
      <p15:sldGuideLst>
        <p15:guide id="1" orient="horz" pos="1620">
          <p15:clr>
            <a:srgbClr val="FBAE40"/>
          </p15:clr>
        </p15:guide>
      </p15:sldGuideLst>
    </p:ext>
  </p:extLst>
</p:sldLayout>
</file>

<file path=ppt/slideLayouts/slideLayout2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Icon Layout 1 1 1">
  <p:cSld name="TITLE_AND_BODY_1_1_3_1">
    <p:bg>
      <p:bgPr>
        <a:solidFill>
          <a:schemeClr val="lt1"/>
        </a:solidFill>
      </p:bgPr>
    </p:bg>
    <p:spTree>
      <p:nvGrpSpPr>
        <p:cNvPr id="1822" name="Shape 1822"/>
        <p:cNvGrpSpPr/>
        <p:nvPr/>
      </p:nvGrpSpPr>
      <p:grpSpPr>
        <a:xfrm>
          <a:off x="0" y="0"/>
          <a:ext cx="0" cy="0"/>
          <a:chOff x="0" y="0"/>
          <a:chExt cx="0" cy="0"/>
        </a:xfrm>
      </p:grpSpPr>
      <p:sp>
        <p:nvSpPr>
          <p:cNvPr id="1823" name="Google Shape;1823;g31245d681e9_0_3278"/>
          <p:cNvSpPr txBox="1"/>
          <p:nvPr>
            <p:ph idx="12" type="sldNum"/>
          </p:nvPr>
        </p:nvSpPr>
        <p:spPr>
          <a:xfrm>
            <a:off x="8320058" y="4663221"/>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1824" name="Google Shape;1824;g31245d681e9_0_3278"/>
          <p:cNvSpPr txBox="1"/>
          <p:nvPr/>
        </p:nvSpPr>
        <p:spPr>
          <a:xfrm>
            <a:off x="6043550" y="4713771"/>
            <a:ext cx="2676600" cy="2925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rgbClr val="000000"/>
              </a:buClr>
              <a:buSzPts val="700"/>
              <a:buFont typeface="Arial"/>
              <a:buNone/>
            </a:pPr>
            <a:r>
              <a:rPr b="0" i="0" lang="en" sz="700" u="none" cap="none" strike="noStrike">
                <a:solidFill>
                  <a:schemeClr val="accent4"/>
                </a:solidFill>
                <a:latin typeface="Arial"/>
                <a:ea typeface="Arial"/>
                <a:cs typeface="Arial"/>
                <a:sym typeface="Arial"/>
              </a:rPr>
              <a:t>Copyright © 2022, Collibra. All rights reserved.</a:t>
            </a:r>
            <a:endParaRPr b="0" i="0" sz="1400" u="none" cap="none" strike="noStrike">
              <a:solidFill>
                <a:schemeClr val="accent4"/>
              </a:solidFill>
              <a:latin typeface="Arial"/>
              <a:ea typeface="Arial"/>
              <a:cs typeface="Arial"/>
              <a:sym typeface="Arial"/>
            </a:endParaRPr>
          </a:p>
        </p:txBody>
      </p:sp>
      <p:sp>
        <p:nvSpPr>
          <p:cNvPr id="1825" name="Google Shape;1825;g31245d681e9_0_3278"/>
          <p:cNvSpPr txBox="1"/>
          <p:nvPr>
            <p:ph type="title"/>
          </p:nvPr>
        </p:nvSpPr>
        <p:spPr>
          <a:xfrm>
            <a:off x="331125" y="271325"/>
            <a:ext cx="8388900" cy="4383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SzPts val="2800"/>
              <a:buNone/>
              <a:defRPr sz="2800"/>
            </a:lvl1pPr>
            <a:lvl2pPr lvl="1" algn="l">
              <a:lnSpc>
                <a:spcPct val="85000"/>
              </a:lnSpc>
              <a:spcBef>
                <a:spcPts val="0"/>
              </a:spcBef>
              <a:spcAft>
                <a:spcPts val="0"/>
              </a:spcAft>
              <a:buSzPts val="2800"/>
              <a:buNone/>
              <a:defRPr sz="2800"/>
            </a:lvl2pPr>
            <a:lvl3pPr lvl="2" algn="l">
              <a:lnSpc>
                <a:spcPct val="85000"/>
              </a:lnSpc>
              <a:spcBef>
                <a:spcPts val="0"/>
              </a:spcBef>
              <a:spcAft>
                <a:spcPts val="0"/>
              </a:spcAft>
              <a:buSzPts val="2800"/>
              <a:buNone/>
              <a:defRPr sz="2800"/>
            </a:lvl3pPr>
            <a:lvl4pPr lvl="3" algn="l">
              <a:lnSpc>
                <a:spcPct val="85000"/>
              </a:lnSpc>
              <a:spcBef>
                <a:spcPts val="0"/>
              </a:spcBef>
              <a:spcAft>
                <a:spcPts val="0"/>
              </a:spcAft>
              <a:buSzPts val="2800"/>
              <a:buNone/>
              <a:defRPr sz="2800"/>
            </a:lvl4pPr>
            <a:lvl5pPr lvl="4" algn="l">
              <a:lnSpc>
                <a:spcPct val="85000"/>
              </a:lnSpc>
              <a:spcBef>
                <a:spcPts val="0"/>
              </a:spcBef>
              <a:spcAft>
                <a:spcPts val="0"/>
              </a:spcAft>
              <a:buSzPts val="2800"/>
              <a:buNone/>
              <a:defRPr sz="2800"/>
            </a:lvl5pPr>
            <a:lvl6pPr lvl="5" algn="l">
              <a:lnSpc>
                <a:spcPct val="85000"/>
              </a:lnSpc>
              <a:spcBef>
                <a:spcPts val="0"/>
              </a:spcBef>
              <a:spcAft>
                <a:spcPts val="0"/>
              </a:spcAft>
              <a:buSzPts val="2800"/>
              <a:buNone/>
              <a:defRPr sz="2800"/>
            </a:lvl6pPr>
            <a:lvl7pPr lvl="6" algn="l">
              <a:lnSpc>
                <a:spcPct val="85000"/>
              </a:lnSpc>
              <a:spcBef>
                <a:spcPts val="0"/>
              </a:spcBef>
              <a:spcAft>
                <a:spcPts val="0"/>
              </a:spcAft>
              <a:buSzPts val="2800"/>
              <a:buNone/>
              <a:defRPr sz="2800"/>
            </a:lvl7pPr>
            <a:lvl8pPr lvl="7" algn="l">
              <a:lnSpc>
                <a:spcPct val="85000"/>
              </a:lnSpc>
              <a:spcBef>
                <a:spcPts val="0"/>
              </a:spcBef>
              <a:spcAft>
                <a:spcPts val="0"/>
              </a:spcAft>
              <a:buSzPts val="2800"/>
              <a:buNone/>
              <a:defRPr sz="2800"/>
            </a:lvl8pPr>
            <a:lvl9pPr lvl="8" algn="l">
              <a:lnSpc>
                <a:spcPct val="85000"/>
              </a:lnSpc>
              <a:spcBef>
                <a:spcPts val="0"/>
              </a:spcBef>
              <a:spcAft>
                <a:spcPts val="0"/>
              </a:spcAft>
              <a:buSzPts val="2800"/>
              <a:buNone/>
              <a:defRPr sz="2800"/>
            </a:lvl9pPr>
          </a:lstStyle>
          <a:p/>
        </p:txBody>
      </p:sp>
      <p:sp>
        <p:nvSpPr>
          <p:cNvPr id="1826" name="Google Shape;1826;g31245d681e9_0_3278"/>
          <p:cNvSpPr/>
          <p:nvPr>
            <p:ph idx="2" type="pic"/>
          </p:nvPr>
        </p:nvSpPr>
        <p:spPr>
          <a:xfrm>
            <a:off x="628575" y="1379375"/>
            <a:ext cx="479700" cy="441900"/>
          </a:xfrm>
          <a:prstGeom prst="rect">
            <a:avLst/>
          </a:prstGeom>
          <a:noFill/>
          <a:ln>
            <a:noFill/>
          </a:ln>
        </p:spPr>
      </p:sp>
      <p:sp>
        <p:nvSpPr>
          <p:cNvPr id="1827" name="Google Shape;1827;g31245d681e9_0_3278"/>
          <p:cNvSpPr/>
          <p:nvPr>
            <p:ph idx="3" type="pic"/>
          </p:nvPr>
        </p:nvSpPr>
        <p:spPr>
          <a:xfrm>
            <a:off x="4851775" y="1379375"/>
            <a:ext cx="479700" cy="441900"/>
          </a:xfrm>
          <a:prstGeom prst="rect">
            <a:avLst/>
          </a:prstGeom>
          <a:noFill/>
          <a:ln>
            <a:noFill/>
          </a:ln>
        </p:spPr>
      </p:sp>
      <p:pic>
        <p:nvPicPr>
          <p:cNvPr id="1828" name="Google Shape;1828;g31245d681e9_0_3278"/>
          <p:cNvPicPr preferRelativeResize="0"/>
          <p:nvPr/>
        </p:nvPicPr>
        <p:blipFill rotWithShape="1">
          <a:blip r:embed="rId2">
            <a:alphaModFix/>
          </a:blip>
          <a:srcRect b="0" l="0" r="0" t="0"/>
          <a:stretch/>
        </p:blipFill>
        <p:spPr>
          <a:xfrm>
            <a:off x="418435" y="4702257"/>
            <a:ext cx="687544" cy="161773"/>
          </a:xfrm>
          <a:prstGeom prst="rect">
            <a:avLst/>
          </a:prstGeom>
          <a:noFill/>
          <a:ln>
            <a:noFill/>
          </a:ln>
        </p:spPr>
      </p:pic>
    </p:spTree>
  </p:cSld>
  <p:clrMapOvr>
    <a:masterClrMapping/>
  </p:clrMapOvr>
  <p:extLst>
    <p:ext uri="{DCECCB84-F9BA-43D5-87BE-67443E8EF086}">
      <p15:sldGuideLst>
        <p15:guide id="1" pos="216">
          <p15:clr>
            <a:srgbClr val="FA7B17"/>
          </p15:clr>
        </p15:guide>
      </p15:sldGuideLst>
    </p:ext>
  </p:extLst>
</p:sldLayout>
</file>

<file path=ppt/slideLayouts/slideLayout2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Basic Content Layout 2 1">
  <p:cSld name="TITLE_AND_BODY_2_2_1_2_1">
    <p:bg>
      <p:bgPr>
        <a:solidFill>
          <a:schemeClr val="accent5"/>
        </a:solidFill>
      </p:bgPr>
    </p:bg>
    <p:spTree>
      <p:nvGrpSpPr>
        <p:cNvPr id="1829" name="Shape 1829"/>
        <p:cNvGrpSpPr/>
        <p:nvPr/>
      </p:nvGrpSpPr>
      <p:grpSpPr>
        <a:xfrm>
          <a:off x="0" y="0"/>
          <a:ext cx="0" cy="0"/>
          <a:chOff x="0" y="0"/>
          <a:chExt cx="0" cy="0"/>
        </a:xfrm>
      </p:grpSpPr>
      <p:pic>
        <p:nvPicPr>
          <p:cNvPr id="1830" name="Google Shape;1830;g31245d681e9_0_3285"/>
          <p:cNvPicPr preferRelativeResize="0"/>
          <p:nvPr/>
        </p:nvPicPr>
        <p:blipFill rotWithShape="1">
          <a:blip r:embed="rId2">
            <a:alphaModFix/>
          </a:blip>
          <a:srcRect b="0" l="0" r="0" t="0"/>
          <a:stretch/>
        </p:blipFill>
        <p:spPr>
          <a:xfrm>
            <a:off x="288350" y="4807136"/>
            <a:ext cx="956726" cy="225116"/>
          </a:xfrm>
          <a:prstGeom prst="rect">
            <a:avLst/>
          </a:prstGeom>
          <a:noFill/>
          <a:ln>
            <a:noFill/>
          </a:ln>
        </p:spPr>
      </p:pic>
      <p:sp>
        <p:nvSpPr>
          <p:cNvPr id="1831" name="Google Shape;1831;g31245d681e9_0_3285"/>
          <p:cNvSpPr txBox="1"/>
          <p:nvPr>
            <p:ph idx="12" type="sldNum"/>
          </p:nvPr>
        </p:nvSpPr>
        <p:spPr>
          <a:xfrm>
            <a:off x="8320058" y="4663221"/>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1832" name="Google Shape;1832;g31245d681e9_0_3285"/>
          <p:cNvSpPr txBox="1"/>
          <p:nvPr/>
        </p:nvSpPr>
        <p:spPr>
          <a:xfrm>
            <a:off x="6043550" y="4713771"/>
            <a:ext cx="2676600" cy="2925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rgbClr val="000000"/>
              </a:buClr>
              <a:buSzPts val="700"/>
              <a:buFont typeface="Arial"/>
              <a:buNone/>
            </a:pPr>
            <a:r>
              <a:rPr b="0" i="0" lang="en" sz="700" u="none" cap="none" strike="noStrike">
                <a:solidFill>
                  <a:schemeClr val="accent4"/>
                </a:solidFill>
                <a:latin typeface="Arial"/>
                <a:ea typeface="Arial"/>
                <a:cs typeface="Arial"/>
                <a:sym typeface="Arial"/>
              </a:rPr>
              <a:t>Copyright © 2023, Collibra. All rights reserved.</a:t>
            </a:r>
            <a:endParaRPr b="0" i="0" sz="1400" u="none" cap="none" strike="noStrike">
              <a:solidFill>
                <a:schemeClr val="accent4"/>
              </a:solidFill>
              <a:latin typeface="Arial"/>
              <a:ea typeface="Arial"/>
              <a:cs typeface="Arial"/>
              <a:sym typeface="Arial"/>
            </a:endParaRPr>
          </a:p>
        </p:txBody>
      </p:sp>
      <p:sp>
        <p:nvSpPr>
          <p:cNvPr id="1833" name="Google Shape;1833;g31245d681e9_0_3285"/>
          <p:cNvSpPr txBox="1"/>
          <p:nvPr>
            <p:ph type="title"/>
          </p:nvPr>
        </p:nvSpPr>
        <p:spPr>
          <a:xfrm>
            <a:off x="4369725" y="471800"/>
            <a:ext cx="4311600" cy="3936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accent1"/>
              </a:buClr>
              <a:buSzPts val="2800"/>
              <a:buNone/>
              <a:defRPr sz="2800">
                <a:solidFill>
                  <a:schemeClr val="accent1"/>
                </a:solidFill>
              </a:defRPr>
            </a:lvl1pPr>
            <a:lvl2pPr lvl="1" algn="l">
              <a:lnSpc>
                <a:spcPct val="85000"/>
              </a:lnSpc>
              <a:spcBef>
                <a:spcPts val="0"/>
              </a:spcBef>
              <a:spcAft>
                <a:spcPts val="0"/>
              </a:spcAft>
              <a:buClr>
                <a:schemeClr val="accent1"/>
              </a:buClr>
              <a:buSzPts val="2800"/>
              <a:buNone/>
              <a:defRPr sz="2800">
                <a:solidFill>
                  <a:schemeClr val="accent1"/>
                </a:solidFill>
              </a:defRPr>
            </a:lvl2pPr>
            <a:lvl3pPr lvl="2" algn="l">
              <a:lnSpc>
                <a:spcPct val="85000"/>
              </a:lnSpc>
              <a:spcBef>
                <a:spcPts val="0"/>
              </a:spcBef>
              <a:spcAft>
                <a:spcPts val="0"/>
              </a:spcAft>
              <a:buClr>
                <a:schemeClr val="accent1"/>
              </a:buClr>
              <a:buSzPts val="2800"/>
              <a:buNone/>
              <a:defRPr sz="2800">
                <a:solidFill>
                  <a:schemeClr val="accent1"/>
                </a:solidFill>
              </a:defRPr>
            </a:lvl3pPr>
            <a:lvl4pPr lvl="3" algn="l">
              <a:lnSpc>
                <a:spcPct val="85000"/>
              </a:lnSpc>
              <a:spcBef>
                <a:spcPts val="0"/>
              </a:spcBef>
              <a:spcAft>
                <a:spcPts val="0"/>
              </a:spcAft>
              <a:buClr>
                <a:schemeClr val="accent1"/>
              </a:buClr>
              <a:buSzPts val="2800"/>
              <a:buNone/>
              <a:defRPr sz="2800">
                <a:solidFill>
                  <a:schemeClr val="accent1"/>
                </a:solidFill>
              </a:defRPr>
            </a:lvl4pPr>
            <a:lvl5pPr lvl="4" algn="l">
              <a:lnSpc>
                <a:spcPct val="85000"/>
              </a:lnSpc>
              <a:spcBef>
                <a:spcPts val="0"/>
              </a:spcBef>
              <a:spcAft>
                <a:spcPts val="0"/>
              </a:spcAft>
              <a:buClr>
                <a:schemeClr val="accent1"/>
              </a:buClr>
              <a:buSzPts val="2800"/>
              <a:buNone/>
              <a:defRPr sz="2800">
                <a:solidFill>
                  <a:schemeClr val="accent1"/>
                </a:solidFill>
              </a:defRPr>
            </a:lvl5pPr>
            <a:lvl6pPr lvl="5" algn="l">
              <a:lnSpc>
                <a:spcPct val="85000"/>
              </a:lnSpc>
              <a:spcBef>
                <a:spcPts val="0"/>
              </a:spcBef>
              <a:spcAft>
                <a:spcPts val="0"/>
              </a:spcAft>
              <a:buClr>
                <a:schemeClr val="accent1"/>
              </a:buClr>
              <a:buSzPts val="2800"/>
              <a:buNone/>
              <a:defRPr sz="2800">
                <a:solidFill>
                  <a:schemeClr val="accent1"/>
                </a:solidFill>
              </a:defRPr>
            </a:lvl6pPr>
            <a:lvl7pPr lvl="6" algn="l">
              <a:lnSpc>
                <a:spcPct val="85000"/>
              </a:lnSpc>
              <a:spcBef>
                <a:spcPts val="0"/>
              </a:spcBef>
              <a:spcAft>
                <a:spcPts val="0"/>
              </a:spcAft>
              <a:buClr>
                <a:schemeClr val="accent1"/>
              </a:buClr>
              <a:buSzPts val="2800"/>
              <a:buNone/>
              <a:defRPr sz="2800">
                <a:solidFill>
                  <a:schemeClr val="accent1"/>
                </a:solidFill>
              </a:defRPr>
            </a:lvl7pPr>
            <a:lvl8pPr lvl="7" algn="l">
              <a:lnSpc>
                <a:spcPct val="85000"/>
              </a:lnSpc>
              <a:spcBef>
                <a:spcPts val="0"/>
              </a:spcBef>
              <a:spcAft>
                <a:spcPts val="0"/>
              </a:spcAft>
              <a:buClr>
                <a:schemeClr val="accent1"/>
              </a:buClr>
              <a:buSzPts val="2800"/>
              <a:buNone/>
              <a:defRPr sz="2800">
                <a:solidFill>
                  <a:schemeClr val="accent1"/>
                </a:solidFill>
              </a:defRPr>
            </a:lvl8pPr>
            <a:lvl9pPr lvl="8" algn="l">
              <a:lnSpc>
                <a:spcPct val="85000"/>
              </a:lnSpc>
              <a:spcBef>
                <a:spcPts val="0"/>
              </a:spcBef>
              <a:spcAft>
                <a:spcPts val="0"/>
              </a:spcAft>
              <a:buClr>
                <a:schemeClr val="accent1"/>
              </a:buClr>
              <a:buSzPts val="2800"/>
              <a:buNone/>
              <a:defRPr sz="2800">
                <a:solidFill>
                  <a:schemeClr val="accent1"/>
                </a:solidFill>
              </a:defRPr>
            </a:lvl9pPr>
          </a:lstStyle>
          <a:p/>
        </p:txBody>
      </p:sp>
    </p:spTree>
  </p:cSld>
  <p:clrMapOvr>
    <a:masterClrMapping/>
  </p:clrMapOvr>
</p:sldLayout>
</file>

<file path=ppt/slideLayouts/slideLayout2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1" showMasterSp="0">
  <p:cSld name="Divider 1">
    <p:bg>
      <p:bgPr>
        <a:blipFill>
          <a:blip r:embed="rId2">
            <a:alphaModFix/>
          </a:blip>
          <a:stretch>
            <a:fillRect/>
          </a:stretch>
        </a:blipFill>
      </p:bgPr>
    </p:bg>
    <p:spTree>
      <p:nvGrpSpPr>
        <p:cNvPr id="1834" name="Shape 1834"/>
        <p:cNvGrpSpPr/>
        <p:nvPr/>
      </p:nvGrpSpPr>
      <p:grpSpPr>
        <a:xfrm>
          <a:off x="0" y="0"/>
          <a:ext cx="0" cy="0"/>
          <a:chOff x="0" y="0"/>
          <a:chExt cx="0" cy="0"/>
        </a:xfrm>
      </p:grpSpPr>
      <p:pic>
        <p:nvPicPr>
          <p:cNvPr descr="Background pattern&#10;&#10;Description automatically generated" id="1835" name="Google Shape;1835;g31245d681e9_0_3290"/>
          <p:cNvPicPr preferRelativeResize="0"/>
          <p:nvPr/>
        </p:nvPicPr>
        <p:blipFill rotWithShape="1">
          <a:blip r:embed="rId2">
            <a:alphaModFix/>
          </a:blip>
          <a:srcRect b="0" l="0" r="0" t="0"/>
          <a:stretch/>
        </p:blipFill>
        <p:spPr>
          <a:xfrm flipH="1" rot="10800000">
            <a:off x="0" y="1288"/>
            <a:ext cx="9141715" cy="5142212"/>
          </a:xfrm>
          <a:prstGeom prst="rect">
            <a:avLst/>
          </a:prstGeom>
          <a:noFill/>
          <a:ln>
            <a:noFill/>
          </a:ln>
        </p:spPr>
      </p:pic>
      <p:sp>
        <p:nvSpPr>
          <p:cNvPr id="1836" name="Google Shape;1836;g31245d681e9_0_3290"/>
          <p:cNvSpPr txBox="1"/>
          <p:nvPr>
            <p:ph type="title"/>
          </p:nvPr>
        </p:nvSpPr>
        <p:spPr>
          <a:xfrm>
            <a:off x="342900" y="1929463"/>
            <a:ext cx="5511600" cy="1284600"/>
          </a:xfrm>
          <a:prstGeom prst="rect">
            <a:avLst/>
          </a:prstGeom>
          <a:noFill/>
          <a:ln>
            <a:noFill/>
          </a:ln>
        </p:spPr>
        <p:txBody>
          <a:bodyPr anchorCtr="0" anchor="ctr" bIns="0" lIns="0" spcFirstLastPara="1" rIns="0" wrap="square" tIns="0">
            <a:noAutofit/>
          </a:bodyPr>
          <a:lstStyle>
            <a:lvl1pPr lvl="0" algn="l">
              <a:lnSpc>
                <a:spcPct val="85000"/>
              </a:lnSpc>
              <a:spcBef>
                <a:spcPts val="0"/>
              </a:spcBef>
              <a:spcAft>
                <a:spcPts val="0"/>
              </a:spcAft>
              <a:buClr>
                <a:schemeClr val="lt2"/>
              </a:buClr>
              <a:buSzPts val="4500"/>
              <a:buFont typeface="Arial"/>
              <a:buNone/>
              <a:defRPr sz="4500">
                <a:solidFill>
                  <a:schemeClr val="lt2"/>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837" name="Google Shape;1837;g31245d681e9_0_3290"/>
          <p:cNvSpPr txBox="1"/>
          <p:nvPr/>
        </p:nvSpPr>
        <p:spPr>
          <a:xfrm>
            <a:off x="6926580" y="4810639"/>
            <a:ext cx="1643100" cy="221700"/>
          </a:xfrm>
          <a:prstGeom prst="rect">
            <a:avLst/>
          </a:prstGeom>
          <a:no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500"/>
              <a:buFont typeface="Arial"/>
              <a:buNone/>
            </a:pPr>
            <a:r>
              <a:rPr b="0" i="0" lang="en" sz="500" u="none" cap="none" strike="noStrike">
                <a:solidFill>
                  <a:schemeClr val="accent4"/>
                </a:solidFill>
                <a:latin typeface="Arial"/>
                <a:ea typeface="Arial"/>
                <a:cs typeface="Arial"/>
                <a:sym typeface="Arial"/>
              </a:rPr>
              <a:t>Copyright © 2023, Collibra. All rights reserved.</a:t>
            </a:r>
            <a:endParaRPr b="0" i="0" sz="500" u="none" cap="none" strike="noStrike">
              <a:solidFill>
                <a:schemeClr val="accent4"/>
              </a:solidFill>
              <a:latin typeface="Arial"/>
              <a:ea typeface="Arial"/>
              <a:cs typeface="Arial"/>
              <a:sym typeface="Arial"/>
            </a:endParaRPr>
          </a:p>
        </p:txBody>
      </p:sp>
      <p:sp>
        <p:nvSpPr>
          <p:cNvPr id="1838" name="Google Shape;1838;g31245d681e9_0_3290"/>
          <p:cNvSpPr txBox="1"/>
          <p:nvPr/>
        </p:nvSpPr>
        <p:spPr>
          <a:xfrm>
            <a:off x="8569842" y="4810639"/>
            <a:ext cx="317100" cy="221700"/>
          </a:xfrm>
          <a:prstGeom prst="rect">
            <a:avLst/>
          </a:prstGeom>
          <a:noFill/>
          <a:ln>
            <a:noFill/>
          </a:ln>
        </p:spPr>
        <p:txBody>
          <a:bodyPr anchorCtr="0" anchor="ctr" bIns="34275" lIns="0" spcFirstLastPara="1" rIns="0" wrap="square" tIns="34275">
            <a:noAutofit/>
          </a:bodyPr>
          <a:lstStyle/>
          <a:p>
            <a:pPr indent="0" lvl="0" marL="0" marR="0" rtl="0" algn="ctr">
              <a:lnSpc>
                <a:spcPct val="100000"/>
              </a:lnSpc>
              <a:spcBef>
                <a:spcPts val="0"/>
              </a:spcBef>
              <a:spcAft>
                <a:spcPts val="0"/>
              </a:spcAft>
              <a:buClr>
                <a:srgbClr val="000000"/>
              </a:buClr>
              <a:buSzPts val="500"/>
              <a:buFont typeface="Arial"/>
              <a:buNone/>
            </a:pPr>
            <a:fld id="{00000000-1234-1234-1234-123412341234}" type="slidenum">
              <a:rPr b="0" i="0" lang="en" sz="500" u="none" cap="none" strike="noStrike">
                <a:solidFill>
                  <a:schemeClr val="accent2"/>
                </a:solidFill>
                <a:latin typeface="Arial"/>
                <a:ea typeface="Arial"/>
                <a:cs typeface="Arial"/>
                <a:sym typeface="Arial"/>
              </a:rPr>
              <a:t>‹#›</a:t>
            </a:fld>
            <a:endParaRPr b="0" i="0" sz="500" u="none" cap="none" strike="noStrike">
              <a:solidFill>
                <a:schemeClr val="accent2"/>
              </a:solidFill>
              <a:latin typeface="Arial"/>
              <a:ea typeface="Arial"/>
              <a:cs typeface="Arial"/>
              <a:sym typeface="Arial"/>
            </a:endParaRPr>
          </a:p>
        </p:txBody>
      </p:sp>
      <p:pic>
        <p:nvPicPr>
          <p:cNvPr id="1839" name="Google Shape;1839;g31245d681e9_0_3290"/>
          <p:cNvPicPr preferRelativeResize="0"/>
          <p:nvPr/>
        </p:nvPicPr>
        <p:blipFill rotWithShape="1">
          <a:blip r:embed="rId3">
            <a:alphaModFix/>
          </a:blip>
          <a:srcRect b="-2743" l="0" r="0" t="-2764"/>
          <a:stretch/>
        </p:blipFill>
        <p:spPr>
          <a:xfrm>
            <a:off x="342900" y="4810639"/>
            <a:ext cx="977111" cy="149518"/>
          </a:xfrm>
          <a:prstGeom prst="rect">
            <a:avLst/>
          </a:prstGeom>
          <a:noFill/>
          <a:ln>
            <a:noFill/>
          </a:ln>
        </p:spPr>
      </p:pic>
    </p:spTree>
  </p:cSld>
  <p:clrMapOvr>
    <a:masterClrMapping/>
  </p:clrMapOvr>
</p:sldLayout>
</file>

<file path=ppt/slideLayouts/slideLayout2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bg>
      <p:bgPr>
        <a:blipFill>
          <a:blip r:embed="rId2">
            <a:alphaModFix/>
          </a:blip>
          <a:stretch>
            <a:fillRect/>
          </a:stretch>
        </a:blipFill>
      </p:bgPr>
    </p:bg>
    <p:spTree>
      <p:nvGrpSpPr>
        <p:cNvPr id="1840" name="Shape 1840"/>
        <p:cNvGrpSpPr/>
        <p:nvPr/>
      </p:nvGrpSpPr>
      <p:grpSpPr>
        <a:xfrm>
          <a:off x="0" y="0"/>
          <a:ext cx="0" cy="0"/>
          <a:chOff x="0" y="0"/>
          <a:chExt cx="0" cy="0"/>
        </a:xfrm>
      </p:grpSpPr>
      <p:sp>
        <p:nvSpPr>
          <p:cNvPr id="1841" name="Google Shape;1841;g31245d681e9_0_3296"/>
          <p:cNvSpPr txBox="1"/>
          <p:nvPr>
            <p:ph idx="11" type="ftr"/>
          </p:nvPr>
        </p:nvSpPr>
        <p:spPr>
          <a:xfrm>
            <a:off x="1411049" y="4822102"/>
            <a:ext cx="3880500" cy="221700"/>
          </a:xfrm>
          <a:prstGeom prst="rect">
            <a:avLst/>
          </a:prstGeom>
          <a:noFill/>
          <a:ln>
            <a:noFill/>
          </a:ln>
        </p:spPr>
        <p:txBody>
          <a:bodyPr anchorCtr="0" anchor="ctr" bIns="34275" lIns="68575" spcFirstLastPara="1" rIns="68575" wrap="square" tIns="34275">
            <a:noAutofit/>
          </a:bodyPr>
          <a:lstStyle>
            <a:lvl1pPr lvl="0"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1842" name="Google Shape;1842;g31245d681e9_0_3296"/>
          <p:cNvSpPr txBox="1"/>
          <p:nvPr>
            <p:ph idx="1" type="body"/>
          </p:nvPr>
        </p:nvSpPr>
        <p:spPr>
          <a:xfrm>
            <a:off x="342900" y="1428749"/>
            <a:ext cx="8458200" cy="30861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300"/>
              </a:spcBef>
              <a:spcAft>
                <a:spcPts val="0"/>
              </a:spcAft>
              <a:buClr>
                <a:schemeClr val="dk1"/>
              </a:buClr>
              <a:buSzPts val="1400"/>
              <a:buNone/>
              <a:defRPr/>
            </a:lvl1pPr>
            <a:lvl2pPr indent="-228600" lvl="1" marL="914400" algn="l">
              <a:lnSpc>
                <a:spcPct val="90000"/>
              </a:lnSpc>
              <a:spcBef>
                <a:spcPts val="300"/>
              </a:spcBef>
              <a:spcAft>
                <a:spcPts val="0"/>
              </a:spcAft>
              <a:buClr>
                <a:schemeClr val="accent2"/>
              </a:buClr>
              <a:buSzPts val="1400"/>
              <a:buNone/>
              <a:defRPr/>
            </a:lvl2pPr>
            <a:lvl3pPr indent="-228600" lvl="2" marL="1371600" algn="l">
              <a:lnSpc>
                <a:spcPct val="140000"/>
              </a:lnSpc>
              <a:spcBef>
                <a:spcPts val="500"/>
              </a:spcBef>
              <a:spcAft>
                <a:spcPts val="0"/>
              </a:spcAft>
              <a:buClr>
                <a:schemeClr val="accent2"/>
              </a:buClr>
              <a:buSzPts val="1400"/>
              <a:buNone/>
              <a:defRPr/>
            </a:lvl3pPr>
            <a:lvl4pPr indent="-228600" lvl="3" marL="1828800" algn="l">
              <a:lnSpc>
                <a:spcPct val="130000"/>
              </a:lnSpc>
              <a:spcBef>
                <a:spcPts val="300"/>
              </a:spcBef>
              <a:spcAft>
                <a:spcPts val="0"/>
              </a:spcAft>
              <a:buClr>
                <a:schemeClr val="dk1"/>
              </a:buClr>
              <a:buSzPts val="1400"/>
              <a:buNone/>
              <a:defRPr/>
            </a:lvl4pPr>
            <a:lvl5pPr indent="-317500" lvl="4" marL="2286000" algn="l">
              <a:lnSpc>
                <a:spcPct val="120000"/>
              </a:lnSpc>
              <a:spcBef>
                <a:spcPts val="300"/>
              </a:spcBef>
              <a:spcAft>
                <a:spcPts val="0"/>
              </a:spcAft>
              <a:buSzPts val="1400"/>
              <a:buChar char="•"/>
              <a:defRPr/>
            </a:lvl5pPr>
            <a:lvl6pPr indent="-317500" lvl="5" marL="2743200" algn="l">
              <a:lnSpc>
                <a:spcPct val="110000"/>
              </a:lnSpc>
              <a:spcBef>
                <a:spcPts val="300"/>
              </a:spcBef>
              <a:spcAft>
                <a:spcPts val="0"/>
              </a:spcAft>
              <a:buSzPts val="1400"/>
              <a:buChar char="–"/>
              <a:defRPr/>
            </a:lvl6pPr>
            <a:lvl7pPr indent="-228600" lvl="6" marL="3200400" algn="l">
              <a:lnSpc>
                <a:spcPct val="80000"/>
              </a:lnSpc>
              <a:spcBef>
                <a:spcPts val="900"/>
              </a:spcBef>
              <a:spcAft>
                <a:spcPts val="0"/>
              </a:spcAft>
              <a:buClr>
                <a:schemeClr val="accent2"/>
              </a:buClr>
              <a:buSzPts val="1400"/>
              <a:buNone/>
              <a:defRPr/>
            </a:lvl7pPr>
            <a:lvl8pPr indent="-228600" lvl="7" marL="3657600" algn="l">
              <a:lnSpc>
                <a:spcPct val="100000"/>
              </a:lnSpc>
              <a:spcBef>
                <a:spcPts val="500"/>
              </a:spcBef>
              <a:spcAft>
                <a:spcPts val="0"/>
              </a:spcAft>
              <a:buClr>
                <a:schemeClr val="accent2"/>
              </a:buClr>
              <a:buSzPts val="1400"/>
              <a:buNone/>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843" name="Google Shape;1843;g31245d681e9_0_3296"/>
          <p:cNvSpPr txBox="1"/>
          <p:nvPr>
            <p:ph type="title"/>
          </p:nvPr>
        </p:nvSpPr>
        <p:spPr>
          <a:xfrm>
            <a:off x="342900" y="307569"/>
            <a:ext cx="8458200" cy="6675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dk2"/>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pic>
        <p:nvPicPr>
          <p:cNvPr id="1844" name="Google Shape;1844;g31245d681e9_0_3296"/>
          <p:cNvPicPr preferRelativeResize="0"/>
          <p:nvPr/>
        </p:nvPicPr>
        <p:blipFill rotWithShape="1">
          <a:blip r:embed="rId3">
            <a:alphaModFix/>
          </a:blip>
          <a:srcRect b="-2743" l="0" r="0" t="-2764"/>
          <a:stretch/>
        </p:blipFill>
        <p:spPr>
          <a:xfrm>
            <a:off x="342900" y="4810639"/>
            <a:ext cx="977111" cy="149518"/>
          </a:xfrm>
          <a:prstGeom prst="rect">
            <a:avLst/>
          </a:prstGeom>
          <a:noFill/>
          <a:ln>
            <a:noFill/>
          </a:ln>
        </p:spPr>
      </p:pic>
    </p:spTree>
  </p:cSld>
  <p:clrMapOvr>
    <a:masterClrMapping/>
  </p:clrMapOvr>
  <p:extLst>
    <p:ext uri="{DCECCB84-F9BA-43D5-87BE-67443E8EF086}">
      <p15:sldGuideLst>
        <p15:guide id="1" orient="horz" pos="162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Vertical Content">
  <p:cSld name="Three Vertical Content">
    <p:bg>
      <p:bgPr>
        <a:gradFill>
          <a:gsLst>
            <a:gs pos="0">
              <a:srgbClr val="ACDAD2"/>
            </a:gs>
            <a:gs pos="23000">
              <a:srgbClr val="ACDAD2"/>
            </a:gs>
            <a:gs pos="100000">
              <a:srgbClr val="D6EDE7"/>
            </a:gs>
          </a:gsLst>
          <a:lin ang="0" scaled="0"/>
        </a:gradFill>
      </p:bgPr>
    </p:bg>
    <p:spTree>
      <p:nvGrpSpPr>
        <p:cNvPr id="238" name="Shape 238"/>
        <p:cNvGrpSpPr/>
        <p:nvPr/>
      </p:nvGrpSpPr>
      <p:grpSpPr>
        <a:xfrm>
          <a:off x="0" y="0"/>
          <a:ext cx="0" cy="0"/>
          <a:chOff x="0" y="0"/>
          <a:chExt cx="0" cy="0"/>
        </a:xfrm>
      </p:grpSpPr>
      <p:pic>
        <p:nvPicPr>
          <p:cNvPr id="239" name="Google Shape;239;p60"/>
          <p:cNvPicPr preferRelativeResize="0"/>
          <p:nvPr/>
        </p:nvPicPr>
        <p:blipFill rotWithShape="1">
          <a:blip r:embed="rId2">
            <a:alphaModFix/>
          </a:blip>
          <a:srcRect b="26" l="0" r="0" t="29"/>
          <a:stretch/>
        </p:blipFill>
        <p:spPr>
          <a:xfrm>
            <a:off x="0" y="1021"/>
            <a:ext cx="9144003" cy="5142479"/>
          </a:xfrm>
          <a:prstGeom prst="rect">
            <a:avLst/>
          </a:prstGeom>
          <a:noFill/>
          <a:ln>
            <a:noFill/>
          </a:ln>
        </p:spPr>
      </p:pic>
      <p:sp>
        <p:nvSpPr>
          <p:cNvPr id="240" name="Google Shape;240;p60"/>
          <p:cNvSpPr txBox="1"/>
          <p:nvPr>
            <p:ph type="title"/>
          </p:nvPr>
        </p:nvSpPr>
        <p:spPr>
          <a:xfrm>
            <a:off x="342901" y="307569"/>
            <a:ext cx="8458200" cy="6675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rgbClr val="002B40"/>
              </a:buClr>
              <a:buSzPts val="1400"/>
              <a:buNone/>
              <a:defRPr>
                <a:solidFill>
                  <a:srgbClr val="002B40"/>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41" name="Google Shape;241;p60"/>
          <p:cNvSpPr txBox="1"/>
          <p:nvPr>
            <p:ph idx="11" type="ftr"/>
          </p:nvPr>
        </p:nvSpPr>
        <p:spPr>
          <a:xfrm>
            <a:off x="1411049" y="4822102"/>
            <a:ext cx="3880500" cy="2217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solidFill>
                  <a:schemeClr val="accent5"/>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42" name="Google Shape;242;p60"/>
          <p:cNvSpPr txBox="1"/>
          <p:nvPr>
            <p:ph idx="1" type="body"/>
          </p:nvPr>
        </p:nvSpPr>
        <p:spPr>
          <a:xfrm>
            <a:off x="1147657" y="1619250"/>
            <a:ext cx="7653300" cy="184200"/>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300"/>
              </a:spcBef>
              <a:spcAft>
                <a:spcPts val="0"/>
              </a:spcAft>
              <a:buClr>
                <a:srgbClr val="286EC2"/>
              </a:buClr>
              <a:buSzPts val="1200"/>
              <a:buNone/>
              <a:defRPr b="1" sz="1200">
                <a:solidFill>
                  <a:srgbClr val="286EC2"/>
                </a:solidFill>
              </a:defRPr>
            </a:lvl1pPr>
            <a:lvl2pPr indent="-228600" lvl="1" marL="914400" algn="l">
              <a:lnSpc>
                <a:spcPct val="90000"/>
              </a:lnSpc>
              <a:spcBef>
                <a:spcPts val="300"/>
              </a:spcBef>
              <a:spcAft>
                <a:spcPts val="0"/>
              </a:spcAft>
              <a:buClr>
                <a:schemeClr val="accent6"/>
              </a:buClr>
              <a:buSzPts val="1400"/>
              <a:buNone/>
              <a:defRPr/>
            </a:lvl2pPr>
            <a:lvl3pPr indent="-228600" lvl="2" marL="1371600" algn="l">
              <a:lnSpc>
                <a:spcPct val="140000"/>
              </a:lnSpc>
              <a:spcBef>
                <a:spcPts val="500"/>
              </a:spcBef>
              <a:spcAft>
                <a:spcPts val="0"/>
              </a:spcAft>
              <a:buClr>
                <a:schemeClr val="accent6"/>
              </a:buClr>
              <a:buSzPts val="1400"/>
              <a:buNone/>
              <a:defRPr/>
            </a:lvl3pPr>
            <a:lvl4pPr indent="-228600" lvl="3" marL="1828800" algn="l">
              <a:lnSpc>
                <a:spcPct val="130000"/>
              </a:lnSpc>
              <a:spcBef>
                <a:spcPts val="300"/>
              </a:spcBef>
              <a:spcAft>
                <a:spcPts val="0"/>
              </a:spcAft>
              <a:buClr>
                <a:schemeClr val="lt1"/>
              </a:buClr>
              <a:buSzPts val="1400"/>
              <a:buNone/>
              <a:defRPr/>
            </a:lvl4pPr>
            <a:lvl5pPr indent="-317500" lvl="4" marL="2286000" algn="l">
              <a:lnSpc>
                <a:spcPct val="120000"/>
              </a:lnSpc>
              <a:spcBef>
                <a:spcPts val="300"/>
              </a:spcBef>
              <a:spcAft>
                <a:spcPts val="0"/>
              </a:spcAft>
              <a:buSzPts val="1400"/>
              <a:buChar char="•"/>
              <a:defRPr/>
            </a:lvl5pPr>
            <a:lvl6pPr indent="-317500" lvl="5" marL="2743200" algn="l">
              <a:lnSpc>
                <a:spcPct val="110000"/>
              </a:lnSpc>
              <a:spcBef>
                <a:spcPts val="300"/>
              </a:spcBef>
              <a:spcAft>
                <a:spcPts val="0"/>
              </a:spcAft>
              <a:buSzPts val="1400"/>
              <a:buChar char="–"/>
              <a:defRPr/>
            </a:lvl6pPr>
            <a:lvl7pPr indent="-228600" lvl="6" marL="3200400" algn="l">
              <a:lnSpc>
                <a:spcPct val="80000"/>
              </a:lnSpc>
              <a:spcBef>
                <a:spcPts val="900"/>
              </a:spcBef>
              <a:spcAft>
                <a:spcPts val="0"/>
              </a:spcAft>
              <a:buClr>
                <a:schemeClr val="accent6"/>
              </a:buClr>
              <a:buSzPts val="1400"/>
              <a:buNone/>
              <a:defRPr/>
            </a:lvl7pPr>
            <a:lvl8pPr indent="-228600" lvl="7" marL="3657600" algn="l">
              <a:lnSpc>
                <a:spcPct val="100000"/>
              </a:lnSpc>
              <a:spcBef>
                <a:spcPts val="500"/>
              </a:spcBef>
              <a:spcAft>
                <a:spcPts val="0"/>
              </a:spcAft>
              <a:buClr>
                <a:schemeClr val="accent6"/>
              </a:buClr>
              <a:buSzPts val="1400"/>
              <a:buNone/>
              <a:defRPr/>
            </a:lvl8pPr>
            <a:lvl9pPr indent="-317500" lvl="8" marL="4114800" algn="l">
              <a:lnSpc>
                <a:spcPct val="90000"/>
              </a:lnSpc>
              <a:spcBef>
                <a:spcPts val="400"/>
              </a:spcBef>
              <a:spcAft>
                <a:spcPts val="0"/>
              </a:spcAft>
              <a:buClr>
                <a:schemeClr val="lt1"/>
              </a:buClr>
              <a:buSzPts val="1400"/>
              <a:buChar char="•"/>
              <a:defRPr/>
            </a:lvl9pPr>
          </a:lstStyle>
          <a:p/>
        </p:txBody>
      </p:sp>
      <p:sp>
        <p:nvSpPr>
          <p:cNvPr id="243" name="Google Shape;243;p60"/>
          <p:cNvSpPr txBox="1"/>
          <p:nvPr>
            <p:ph idx="2" type="body"/>
          </p:nvPr>
        </p:nvSpPr>
        <p:spPr>
          <a:xfrm>
            <a:off x="1147657" y="2565402"/>
            <a:ext cx="7653300" cy="184200"/>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300"/>
              </a:spcBef>
              <a:spcAft>
                <a:spcPts val="0"/>
              </a:spcAft>
              <a:buClr>
                <a:srgbClr val="286EC2"/>
              </a:buClr>
              <a:buSzPts val="1200"/>
              <a:buNone/>
              <a:defRPr b="1" sz="1200">
                <a:solidFill>
                  <a:srgbClr val="286EC2"/>
                </a:solidFill>
              </a:defRPr>
            </a:lvl1pPr>
            <a:lvl2pPr indent="-228600" lvl="1" marL="914400" algn="l">
              <a:lnSpc>
                <a:spcPct val="90000"/>
              </a:lnSpc>
              <a:spcBef>
                <a:spcPts val="300"/>
              </a:spcBef>
              <a:spcAft>
                <a:spcPts val="0"/>
              </a:spcAft>
              <a:buClr>
                <a:schemeClr val="accent6"/>
              </a:buClr>
              <a:buSzPts val="1400"/>
              <a:buNone/>
              <a:defRPr/>
            </a:lvl2pPr>
            <a:lvl3pPr indent="-228600" lvl="2" marL="1371600" algn="l">
              <a:lnSpc>
                <a:spcPct val="140000"/>
              </a:lnSpc>
              <a:spcBef>
                <a:spcPts val="500"/>
              </a:spcBef>
              <a:spcAft>
                <a:spcPts val="0"/>
              </a:spcAft>
              <a:buClr>
                <a:schemeClr val="accent6"/>
              </a:buClr>
              <a:buSzPts val="1400"/>
              <a:buNone/>
              <a:defRPr/>
            </a:lvl3pPr>
            <a:lvl4pPr indent="-228600" lvl="3" marL="1828800" algn="l">
              <a:lnSpc>
                <a:spcPct val="130000"/>
              </a:lnSpc>
              <a:spcBef>
                <a:spcPts val="300"/>
              </a:spcBef>
              <a:spcAft>
                <a:spcPts val="0"/>
              </a:spcAft>
              <a:buClr>
                <a:schemeClr val="lt1"/>
              </a:buClr>
              <a:buSzPts val="1400"/>
              <a:buNone/>
              <a:defRPr/>
            </a:lvl4pPr>
            <a:lvl5pPr indent="-317500" lvl="4" marL="2286000" algn="l">
              <a:lnSpc>
                <a:spcPct val="120000"/>
              </a:lnSpc>
              <a:spcBef>
                <a:spcPts val="300"/>
              </a:spcBef>
              <a:spcAft>
                <a:spcPts val="0"/>
              </a:spcAft>
              <a:buSzPts val="1400"/>
              <a:buChar char="•"/>
              <a:defRPr/>
            </a:lvl5pPr>
            <a:lvl6pPr indent="-317500" lvl="5" marL="2743200" algn="l">
              <a:lnSpc>
                <a:spcPct val="110000"/>
              </a:lnSpc>
              <a:spcBef>
                <a:spcPts val="300"/>
              </a:spcBef>
              <a:spcAft>
                <a:spcPts val="0"/>
              </a:spcAft>
              <a:buSzPts val="1400"/>
              <a:buChar char="–"/>
              <a:defRPr/>
            </a:lvl6pPr>
            <a:lvl7pPr indent="-228600" lvl="6" marL="3200400" algn="l">
              <a:lnSpc>
                <a:spcPct val="80000"/>
              </a:lnSpc>
              <a:spcBef>
                <a:spcPts val="900"/>
              </a:spcBef>
              <a:spcAft>
                <a:spcPts val="0"/>
              </a:spcAft>
              <a:buClr>
                <a:schemeClr val="accent6"/>
              </a:buClr>
              <a:buSzPts val="1400"/>
              <a:buNone/>
              <a:defRPr/>
            </a:lvl7pPr>
            <a:lvl8pPr indent="-228600" lvl="7" marL="3657600" algn="l">
              <a:lnSpc>
                <a:spcPct val="100000"/>
              </a:lnSpc>
              <a:spcBef>
                <a:spcPts val="500"/>
              </a:spcBef>
              <a:spcAft>
                <a:spcPts val="0"/>
              </a:spcAft>
              <a:buClr>
                <a:schemeClr val="accent6"/>
              </a:buClr>
              <a:buSzPts val="1400"/>
              <a:buNone/>
              <a:defRPr/>
            </a:lvl8pPr>
            <a:lvl9pPr indent="-317500" lvl="8" marL="4114800" algn="l">
              <a:lnSpc>
                <a:spcPct val="90000"/>
              </a:lnSpc>
              <a:spcBef>
                <a:spcPts val="400"/>
              </a:spcBef>
              <a:spcAft>
                <a:spcPts val="0"/>
              </a:spcAft>
              <a:buClr>
                <a:schemeClr val="lt1"/>
              </a:buClr>
              <a:buSzPts val="1400"/>
              <a:buChar char="•"/>
              <a:defRPr/>
            </a:lvl9pPr>
          </a:lstStyle>
          <a:p/>
        </p:txBody>
      </p:sp>
      <p:sp>
        <p:nvSpPr>
          <p:cNvPr id="244" name="Google Shape;244;p60"/>
          <p:cNvSpPr txBox="1"/>
          <p:nvPr>
            <p:ph idx="3" type="body"/>
          </p:nvPr>
        </p:nvSpPr>
        <p:spPr>
          <a:xfrm>
            <a:off x="1147657" y="3511554"/>
            <a:ext cx="7653300" cy="184200"/>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300"/>
              </a:spcBef>
              <a:spcAft>
                <a:spcPts val="0"/>
              </a:spcAft>
              <a:buClr>
                <a:srgbClr val="286EC2"/>
              </a:buClr>
              <a:buSzPts val="1200"/>
              <a:buNone/>
              <a:defRPr b="1" sz="1200">
                <a:solidFill>
                  <a:srgbClr val="286EC2"/>
                </a:solidFill>
              </a:defRPr>
            </a:lvl1pPr>
            <a:lvl2pPr indent="-228600" lvl="1" marL="914400" algn="l">
              <a:lnSpc>
                <a:spcPct val="90000"/>
              </a:lnSpc>
              <a:spcBef>
                <a:spcPts val="300"/>
              </a:spcBef>
              <a:spcAft>
                <a:spcPts val="0"/>
              </a:spcAft>
              <a:buClr>
                <a:schemeClr val="accent6"/>
              </a:buClr>
              <a:buSzPts val="1400"/>
              <a:buNone/>
              <a:defRPr/>
            </a:lvl2pPr>
            <a:lvl3pPr indent="-228600" lvl="2" marL="1371600" algn="l">
              <a:lnSpc>
                <a:spcPct val="140000"/>
              </a:lnSpc>
              <a:spcBef>
                <a:spcPts val="500"/>
              </a:spcBef>
              <a:spcAft>
                <a:spcPts val="0"/>
              </a:spcAft>
              <a:buClr>
                <a:schemeClr val="accent6"/>
              </a:buClr>
              <a:buSzPts val="1400"/>
              <a:buNone/>
              <a:defRPr/>
            </a:lvl3pPr>
            <a:lvl4pPr indent="-228600" lvl="3" marL="1828800" algn="l">
              <a:lnSpc>
                <a:spcPct val="130000"/>
              </a:lnSpc>
              <a:spcBef>
                <a:spcPts val="300"/>
              </a:spcBef>
              <a:spcAft>
                <a:spcPts val="0"/>
              </a:spcAft>
              <a:buClr>
                <a:schemeClr val="lt1"/>
              </a:buClr>
              <a:buSzPts val="1400"/>
              <a:buNone/>
              <a:defRPr/>
            </a:lvl4pPr>
            <a:lvl5pPr indent="-317500" lvl="4" marL="2286000" algn="l">
              <a:lnSpc>
                <a:spcPct val="120000"/>
              </a:lnSpc>
              <a:spcBef>
                <a:spcPts val="300"/>
              </a:spcBef>
              <a:spcAft>
                <a:spcPts val="0"/>
              </a:spcAft>
              <a:buSzPts val="1400"/>
              <a:buChar char="•"/>
              <a:defRPr/>
            </a:lvl5pPr>
            <a:lvl6pPr indent="-317500" lvl="5" marL="2743200" algn="l">
              <a:lnSpc>
                <a:spcPct val="110000"/>
              </a:lnSpc>
              <a:spcBef>
                <a:spcPts val="300"/>
              </a:spcBef>
              <a:spcAft>
                <a:spcPts val="0"/>
              </a:spcAft>
              <a:buSzPts val="1400"/>
              <a:buChar char="–"/>
              <a:defRPr/>
            </a:lvl6pPr>
            <a:lvl7pPr indent="-228600" lvl="6" marL="3200400" algn="l">
              <a:lnSpc>
                <a:spcPct val="80000"/>
              </a:lnSpc>
              <a:spcBef>
                <a:spcPts val="900"/>
              </a:spcBef>
              <a:spcAft>
                <a:spcPts val="0"/>
              </a:spcAft>
              <a:buClr>
                <a:schemeClr val="accent6"/>
              </a:buClr>
              <a:buSzPts val="1400"/>
              <a:buNone/>
              <a:defRPr/>
            </a:lvl7pPr>
            <a:lvl8pPr indent="-228600" lvl="7" marL="3657600" algn="l">
              <a:lnSpc>
                <a:spcPct val="100000"/>
              </a:lnSpc>
              <a:spcBef>
                <a:spcPts val="500"/>
              </a:spcBef>
              <a:spcAft>
                <a:spcPts val="0"/>
              </a:spcAft>
              <a:buClr>
                <a:schemeClr val="accent6"/>
              </a:buClr>
              <a:buSzPts val="1400"/>
              <a:buNone/>
              <a:defRPr/>
            </a:lvl8pPr>
            <a:lvl9pPr indent="-317500" lvl="8" marL="4114800" algn="l">
              <a:lnSpc>
                <a:spcPct val="90000"/>
              </a:lnSpc>
              <a:spcBef>
                <a:spcPts val="400"/>
              </a:spcBef>
              <a:spcAft>
                <a:spcPts val="0"/>
              </a:spcAft>
              <a:buClr>
                <a:schemeClr val="lt1"/>
              </a:buClr>
              <a:buSzPts val="1400"/>
              <a:buChar char="•"/>
              <a:defRPr/>
            </a:lvl9pPr>
          </a:lstStyle>
          <a:p/>
        </p:txBody>
      </p:sp>
      <p:sp>
        <p:nvSpPr>
          <p:cNvPr id="245" name="Google Shape;245;p60"/>
          <p:cNvSpPr txBox="1"/>
          <p:nvPr>
            <p:ph idx="4" type="body"/>
          </p:nvPr>
        </p:nvSpPr>
        <p:spPr>
          <a:xfrm>
            <a:off x="1147657" y="1831339"/>
            <a:ext cx="7653300" cy="4827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300"/>
              </a:spcBef>
              <a:spcAft>
                <a:spcPts val="0"/>
              </a:spcAft>
              <a:buClr>
                <a:srgbClr val="286EC2"/>
              </a:buClr>
              <a:buSzPts val="1400"/>
              <a:buNone/>
              <a:defRPr>
                <a:solidFill>
                  <a:srgbClr val="286EC2"/>
                </a:solidFill>
              </a:defRPr>
            </a:lvl1pPr>
            <a:lvl2pPr indent="-228600" lvl="1" marL="914400" algn="l">
              <a:lnSpc>
                <a:spcPct val="90000"/>
              </a:lnSpc>
              <a:spcBef>
                <a:spcPts val="300"/>
              </a:spcBef>
              <a:spcAft>
                <a:spcPts val="0"/>
              </a:spcAft>
              <a:buClr>
                <a:schemeClr val="accent6"/>
              </a:buClr>
              <a:buSzPts val="1400"/>
              <a:buNone/>
              <a:defRPr/>
            </a:lvl2pPr>
            <a:lvl3pPr indent="-228600" lvl="2" marL="1371600" algn="l">
              <a:lnSpc>
                <a:spcPct val="140000"/>
              </a:lnSpc>
              <a:spcBef>
                <a:spcPts val="500"/>
              </a:spcBef>
              <a:spcAft>
                <a:spcPts val="0"/>
              </a:spcAft>
              <a:buClr>
                <a:schemeClr val="accent6"/>
              </a:buClr>
              <a:buSzPts val="1400"/>
              <a:buNone/>
              <a:defRPr/>
            </a:lvl3pPr>
            <a:lvl4pPr indent="-228600" lvl="3" marL="1828800" algn="l">
              <a:lnSpc>
                <a:spcPct val="130000"/>
              </a:lnSpc>
              <a:spcBef>
                <a:spcPts val="300"/>
              </a:spcBef>
              <a:spcAft>
                <a:spcPts val="0"/>
              </a:spcAft>
              <a:buClr>
                <a:schemeClr val="lt1"/>
              </a:buClr>
              <a:buSzPts val="1400"/>
              <a:buNone/>
              <a:defRPr/>
            </a:lvl4pPr>
            <a:lvl5pPr indent="-317500" lvl="4" marL="2286000" algn="l">
              <a:lnSpc>
                <a:spcPct val="120000"/>
              </a:lnSpc>
              <a:spcBef>
                <a:spcPts val="300"/>
              </a:spcBef>
              <a:spcAft>
                <a:spcPts val="0"/>
              </a:spcAft>
              <a:buSzPts val="1400"/>
              <a:buChar char="•"/>
              <a:defRPr/>
            </a:lvl5pPr>
            <a:lvl6pPr indent="-317500" lvl="5" marL="2743200" algn="l">
              <a:lnSpc>
                <a:spcPct val="110000"/>
              </a:lnSpc>
              <a:spcBef>
                <a:spcPts val="300"/>
              </a:spcBef>
              <a:spcAft>
                <a:spcPts val="0"/>
              </a:spcAft>
              <a:buSzPts val="1400"/>
              <a:buChar char="–"/>
              <a:defRPr/>
            </a:lvl6pPr>
            <a:lvl7pPr indent="-228600" lvl="6" marL="3200400" algn="l">
              <a:lnSpc>
                <a:spcPct val="80000"/>
              </a:lnSpc>
              <a:spcBef>
                <a:spcPts val="900"/>
              </a:spcBef>
              <a:spcAft>
                <a:spcPts val="0"/>
              </a:spcAft>
              <a:buClr>
                <a:schemeClr val="accent6"/>
              </a:buClr>
              <a:buSzPts val="1400"/>
              <a:buNone/>
              <a:defRPr/>
            </a:lvl7pPr>
            <a:lvl8pPr indent="-228600" lvl="7" marL="3657600" algn="l">
              <a:lnSpc>
                <a:spcPct val="100000"/>
              </a:lnSpc>
              <a:spcBef>
                <a:spcPts val="500"/>
              </a:spcBef>
              <a:spcAft>
                <a:spcPts val="0"/>
              </a:spcAft>
              <a:buClr>
                <a:schemeClr val="accent6"/>
              </a:buClr>
              <a:buSzPts val="1400"/>
              <a:buNone/>
              <a:defRPr/>
            </a:lvl8pPr>
            <a:lvl9pPr indent="-317500" lvl="8" marL="4114800" algn="l">
              <a:lnSpc>
                <a:spcPct val="90000"/>
              </a:lnSpc>
              <a:spcBef>
                <a:spcPts val="400"/>
              </a:spcBef>
              <a:spcAft>
                <a:spcPts val="0"/>
              </a:spcAft>
              <a:buClr>
                <a:schemeClr val="lt1"/>
              </a:buClr>
              <a:buSzPts val="1400"/>
              <a:buChar char="•"/>
              <a:defRPr/>
            </a:lvl9pPr>
          </a:lstStyle>
          <a:p/>
        </p:txBody>
      </p:sp>
      <p:sp>
        <p:nvSpPr>
          <p:cNvPr id="246" name="Google Shape;246;p60"/>
          <p:cNvSpPr txBox="1"/>
          <p:nvPr>
            <p:ph idx="5" type="body"/>
          </p:nvPr>
        </p:nvSpPr>
        <p:spPr>
          <a:xfrm>
            <a:off x="1147657" y="2743200"/>
            <a:ext cx="7653300" cy="4827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300"/>
              </a:spcBef>
              <a:spcAft>
                <a:spcPts val="0"/>
              </a:spcAft>
              <a:buClr>
                <a:srgbClr val="286EC2"/>
              </a:buClr>
              <a:buSzPts val="1400"/>
              <a:buNone/>
              <a:defRPr>
                <a:solidFill>
                  <a:srgbClr val="286EC2"/>
                </a:solidFill>
              </a:defRPr>
            </a:lvl1pPr>
            <a:lvl2pPr indent="-228600" lvl="1" marL="914400" algn="l">
              <a:lnSpc>
                <a:spcPct val="90000"/>
              </a:lnSpc>
              <a:spcBef>
                <a:spcPts val="300"/>
              </a:spcBef>
              <a:spcAft>
                <a:spcPts val="0"/>
              </a:spcAft>
              <a:buClr>
                <a:schemeClr val="accent6"/>
              </a:buClr>
              <a:buSzPts val="1400"/>
              <a:buNone/>
              <a:defRPr/>
            </a:lvl2pPr>
            <a:lvl3pPr indent="-228600" lvl="2" marL="1371600" algn="l">
              <a:lnSpc>
                <a:spcPct val="140000"/>
              </a:lnSpc>
              <a:spcBef>
                <a:spcPts val="500"/>
              </a:spcBef>
              <a:spcAft>
                <a:spcPts val="0"/>
              </a:spcAft>
              <a:buClr>
                <a:schemeClr val="accent6"/>
              </a:buClr>
              <a:buSzPts val="1400"/>
              <a:buNone/>
              <a:defRPr/>
            </a:lvl3pPr>
            <a:lvl4pPr indent="-228600" lvl="3" marL="1828800" algn="l">
              <a:lnSpc>
                <a:spcPct val="130000"/>
              </a:lnSpc>
              <a:spcBef>
                <a:spcPts val="300"/>
              </a:spcBef>
              <a:spcAft>
                <a:spcPts val="0"/>
              </a:spcAft>
              <a:buClr>
                <a:schemeClr val="lt1"/>
              </a:buClr>
              <a:buSzPts val="1400"/>
              <a:buNone/>
              <a:defRPr/>
            </a:lvl4pPr>
            <a:lvl5pPr indent="-317500" lvl="4" marL="2286000" algn="l">
              <a:lnSpc>
                <a:spcPct val="120000"/>
              </a:lnSpc>
              <a:spcBef>
                <a:spcPts val="300"/>
              </a:spcBef>
              <a:spcAft>
                <a:spcPts val="0"/>
              </a:spcAft>
              <a:buSzPts val="1400"/>
              <a:buChar char="•"/>
              <a:defRPr/>
            </a:lvl5pPr>
            <a:lvl6pPr indent="-317500" lvl="5" marL="2743200" algn="l">
              <a:lnSpc>
                <a:spcPct val="110000"/>
              </a:lnSpc>
              <a:spcBef>
                <a:spcPts val="300"/>
              </a:spcBef>
              <a:spcAft>
                <a:spcPts val="0"/>
              </a:spcAft>
              <a:buSzPts val="1400"/>
              <a:buChar char="–"/>
              <a:defRPr/>
            </a:lvl6pPr>
            <a:lvl7pPr indent="-228600" lvl="6" marL="3200400" algn="l">
              <a:lnSpc>
                <a:spcPct val="80000"/>
              </a:lnSpc>
              <a:spcBef>
                <a:spcPts val="900"/>
              </a:spcBef>
              <a:spcAft>
                <a:spcPts val="0"/>
              </a:spcAft>
              <a:buClr>
                <a:schemeClr val="accent6"/>
              </a:buClr>
              <a:buSzPts val="1400"/>
              <a:buNone/>
              <a:defRPr/>
            </a:lvl7pPr>
            <a:lvl8pPr indent="-228600" lvl="7" marL="3657600" algn="l">
              <a:lnSpc>
                <a:spcPct val="100000"/>
              </a:lnSpc>
              <a:spcBef>
                <a:spcPts val="500"/>
              </a:spcBef>
              <a:spcAft>
                <a:spcPts val="0"/>
              </a:spcAft>
              <a:buClr>
                <a:schemeClr val="accent6"/>
              </a:buClr>
              <a:buSzPts val="1400"/>
              <a:buNone/>
              <a:defRPr/>
            </a:lvl8pPr>
            <a:lvl9pPr indent="-317500" lvl="8" marL="4114800" algn="l">
              <a:lnSpc>
                <a:spcPct val="90000"/>
              </a:lnSpc>
              <a:spcBef>
                <a:spcPts val="400"/>
              </a:spcBef>
              <a:spcAft>
                <a:spcPts val="0"/>
              </a:spcAft>
              <a:buClr>
                <a:schemeClr val="lt1"/>
              </a:buClr>
              <a:buSzPts val="1400"/>
              <a:buChar char="•"/>
              <a:defRPr/>
            </a:lvl9pPr>
          </a:lstStyle>
          <a:p/>
        </p:txBody>
      </p:sp>
      <p:sp>
        <p:nvSpPr>
          <p:cNvPr id="247" name="Google Shape;247;p60"/>
          <p:cNvSpPr txBox="1"/>
          <p:nvPr>
            <p:ph idx="6" type="body"/>
          </p:nvPr>
        </p:nvSpPr>
        <p:spPr>
          <a:xfrm>
            <a:off x="1147657" y="3729990"/>
            <a:ext cx="7653300" cy="4827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300"/>
              </a:spcBef>
              <a:spcAft>
                <a:spcPts val="0"/>
              </a:spcAft>
              <a:buClr>
                <a:srgbClr val="286EC2"/>
              </a:buClr>
              <a:buSzPts val="1400"/>
              <a:buNone/>
              <a:defRPr>
                <a:solidFill>
                  <a:srgbClr val="286EC2"/>
                </a:solidFill>
              </a:defRPr>
            </a:lvl1pPr>
            <a:lvl2pPr indent="-228600" lvl="1" marL="914400" algn="l">
              <a:lnSpc>
                <a:spcPct val="90000"/>
              </a:lnSpc>
              <a:spcBef>
                <a:spcPts val="300"/>
              </a:spcBef>
              <a:spcAft>
                <a:spcPts val="0"/>
              </a:spcAft>
              <a:buClr>
                <a:schemeClr val="accent6"/>
              </a:buClr>
              <a:buSzPts val="1400"/>
              <a:buNone/>
              <a:defRPr/>
            </a:lvl2pPr>
            <a:lvl3pPr indent="-228600" lvl="2" marL="1371600" algn="l">
              <a:lnSpc>
                <a:spcPct val="140000"/>
              </a:lnSpc>
              <a:spcBef>
                <a:spcPts val="500"/>
              </a:spcBef>
              <a:spcAft>
                <a:spcPts val="0"/>
              </a:spcAft>
              <a:buClr>
                <a:schemeClr val="accent6"/>
              </a:buClr>
              <a:buSzPts val="1400"/>
              <a:buNone/>
              <a:defRPr/>
            </a:lvl3pPr>
            <a:lvl4pPr indent="-228600" lvl="3" marL="1828800" algn="l">
              <a:lnSpc>
                <a:spcPct val="130000"/>
              </a:lnSpc>
              <a:spcBef>
                <a:spcPts val="300"/>
              </a:spcBef>
              <a:spcAft>
                <a:spcPts val="0"/>
              </a:spcAft>
              <a:buClr>
                <a:schemeClr val="lt1"/>
              </a:buClr>
              <a:buSzPts val="1400"/>
              <a:buNone/>
              <a:defRPr/>
            </a:lvl4pPr>
            <a:lvl5pPr indent="-317500" lvl="4" marL="2286000" algn="l">
              <a:lnSpc>
                <a:spcPct val="120000"/>
              </a:lnSpc>
              <a:spcBef>
                <a:spcPts val="300"/>
              </a:spcBef>
              <a:spcAft>
                <a:spcPts val="0"/>
              </a:spcAft>
              <a:buSzPts val="1400"/>
              <a:buChar char="•"/>
              <a:defRPr/>
            </a:lvl5pPr>
            <a:lvl6pPr indent="-317500" lvl="5" marL="2743200" algn="l">
              <a:lnSpc>
                <a:spcPct val="110000"/>
              </a:lnSpc>
              <a:spcBef>
                <a:spcPts val="300"/>
              </a:spcBef>
              <a:spcAft>
                <a:spcPts val="0"/>
              </a:spcAft>
              <a:buSzPts val="1400"/>
              <a:buChar char="–"/>
              <a:defRPr/>
            </a:lvl6pPr>
            <a:lvl7pPr indent="-228600" lvl="6" marL="3200400" algn="l">
              <a:lnSpc>
                <a:spcPct val="80000"/>
              </a:lnSpc>
              <a:spcBef>
                <a:spcPts val="900"/>
              </a:spcBef>
              <a:spcAft>
                <a:spcPts val="0"/>
              </a:spcAft>
              <a:buClr>
                <a:schemeClr val="accent6"/>
              </a:buClr>
              <a:buSzPts val="1400"/>
              <a:buNone/>
              <a:defRPr/>
            </a:lvl7pPr>
            <a:lvl8pPr indent="-228600" lvl="7" marL="3657600" algn="l">
              <a:lnSpc>
                <a:spcPct val="100000"/>
              </a:lnSpc>
              <a:spcBef>
                <a:spcPts val="500"/>
              </a:spcBef>
              <a:spcAft>
                <a:spcPts val="0"/>
              </a:spcAft>
              <a:buClr>
                <a:schemeClr val="accent6"/>
              </a:buClr>
              <a:buSzPts val="1400"/>
              <a:buNone/>
              <a:defRPr/>
            </a:lvl8pPr>
            <a:lvl9pPr indent="-317500" lvl="8" marL="4114800" algn="l">
              <a:lnSpc>
                <a:spcPct val="90000"/>
              </a:lnSpc>
              <a:spcBef>
                <a:spcPts val="400"/>
              </a:spcBef>
              <a:spcAft>
                <a:spcPts val="0"/>
              </a:spcAft>
              <a:buClr>
                <a:schemeClr val="lt1"/>
              </a:buClr>
              <a:buSzPts val="1400"/>
              <a:buChar char="•"/>
              <a:defRPr/>
            </a:lvl9pPr>
          </a:lstStyle>
          <a:p/>
        </p:txBody>
      </p:sp>
      <p:sp>
        <p:nvSpPr>
          <p:cNvPr id="248" name="Google Shape;248;p60"/>
          <p:cNvSpPr/>
          <p:nvPr>
            <p:ph idx="7" type="pic"/>
          </p:nvPr>
        </p:nvSpPr>
        <p:spPr>
          <a:xfrm>
            <a:off x="480060" y="1556766"/>
            <a:ext cx="529800" cy="531000"/>
          </a:xfrm>
          <a:prstGeom prst="ellipse">
            <a:avLst/>
          </a:prstGeom>
          <a:noFill/>
          <a:ln>
            <a:noFill/>
          </a:ln>
        </p:spPr>
      </p:sp>
      <p:sp>
        <p:nvSpPr>
          <p:cNvPr id="249" name="Google Shape;249;p60"/>
          <p:cNvSpPr/>
          <p:nvPr>
            <p:ph idx="8" type="pic"/>
          </p:nvPr>
        </p:nvSpPr>
        <p:spPr>
          <a:xfrm>
            <a:off x="480060" y="2511171"/>
            <a:ext cx="529800" cy="531000"/>
          </a:xfrm>
          <a:prstGeom prst="ellipse">
            <a:avLst/>
          </a:prstGeom>
          <a:noFill/>
          <a:ln>
            <a:noFill/>
          </a:ln>
        </p:spPr>
      </p:sp>
      <p:sp>
        <p:nvSpPr>
          <p:cNvPr id="250" name="Google Shape;250;p60"/>
          <p:cNvSpPr/>
          <p:nvPr>
            <p:ph idx="9" type="pic"/>
          </p:nvPr>
        </p:nvSpPr>
        <p:spPr>
          <a:xfrm>
            <a:off x="480060" y="3465576"/>
            <a:ext cx="529800" cy="531000"/>
          </a:xfrm>
          <a:prstGeom prst="ellipse">
            <a:avLst/>
          </a:prstGeom>
          <a:noFill/>
          <a:ln>
            <a:noFill/>
          </a:ln>
        </p:spPr>
      </p:sp>
      <p:sp>
        <p:nvSpPr>
          <p:cNvPr id="251" name="Google Shape;251;p60"/>
          <p:cNvSpPr txBox="1"/>
          <p:nvPr/>
        </p:nvSpPr>
        <p:spPr>
          <a:xfrm>
            <a:off x="6926580" y="4810639"/>
            <a:ext cx="1643100" cy="221700"/>
          </a:xfrm>
          <a:prstGeom prst="rect">
            <a:avLst/>
          </a:prstGeom>
          <a:no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500"/>
              <a:buFont typeface="Arial"/>
              <a:buNone/>
            </a:pPr>
            <a:r>
              <a:rPr b="0" i="0" lang="en" sz="500" u="none" cap="none" strike="noStrike">
                <a:solidFill>
                  <a:schemeClr val="lt1"/>
                </a:solidFill>
                <a:latin typeface="Arial"/>
                <a:ea typeface="Arial"/>
                <a:cs typeface="Arial"/>
                <a:sym typeface="Arial"/>
              </a:rPr>
              <a:t>Copyright © 2024, Collibra. All rights reserved.</a:t>
            </a:r>
            <a:endParaRPr b="0" i="0" sz="1100" u="none" cap="none" strike="noStrike">
              <a:solidFill>
                <a:schemeClr val="lt1"/>
              </a:solidFill>
              <a:latin typeface="Arial"/>
              <a:ea typeface="Arial"/>
              <a:cs typeface="Arial"/>
              <a:sym typeface="Arial"/>
            </a:endParaRPr>
          </a:p>
        </p:txBody>
      </p:sp>
      <p:sp>
        <p:nvSpPr>
          <p:cNvPr id="252" name="Google Shape;252;p60"/>
          <p:cNvSpPr txBox="1"/>
          <p:nvPr/>
        </p:nvSpPr>
        <p:spPr>
          <a:xfrm>
            <a:off x="8569842" y="4810639"/>
            <a:ext cx="317100" cy="221700"/>
          </a:xfrm>
          <a:prstGeom prst="rect">
            <a:avLst/>
          </a:prstGeom>
          <a:noFill/>
          <a:ln>
            <a:noFill/>
          </a:ln>
        </p:spPr>
        <p:txBody>
          <a:bodyPr anchorCtr="0" anchor="ctr" bIns="34275" lIns="0" spcFirstLastPara="1" rIns="0" wrap="square" tIns="34275">
            <a:noAutofit/>
          </a:bodyPr>
          <a:lstStyle/>
          <a:p>
            <a:pPr indent="0" lvl="0" marL="0" marR="0" rtl="0" algn="ctr">
              <a:lnSpc>
                <a:spcPct val="100000"/>
              </a:lnSpc>
              <a:spcBef>
                <a:spcPts val="0"/>
              </a:spcBef>
              <a:spcAft>
                <a:spcPts val="0"/>
              </a:spcAft>
              <a:buClr>
                <a:srgbClr val="000000"/>
              </a:buClr>
              <a:buSzPts val="500"/>
              <a:buFont typeface="Arial"/>
              <a:buNone/>
            </a:pPr>
            <a:fld id="{00000000-1234-1234-1234-123412341234}" type="slidenum">
              <a:rPr b="0" i="0" lang="en" sz="500" u="none" cap="none" strike="noStrike">
                <a:solidFill>
                  <a:schemeClr val="lt1"/>
                </a:solidFill>
                <a:latin typeface="Arial"/>
                <a:ea typeface="Arial"/>
                <a:cs typeface="Arial"/>
                <a:sym typeface="Arial"/>
              </a:rPr>
              <a:t>‹#›</a:t>
            </a:fld>
            <a:endParaRPr b="0" i="0" sz="500" u="none" cap="none" strike="noStrike">
              <a:solidFill>
                <a:schemeClr val="lt1"/>
              </a:solidFill>
              <a:latin typeface="Arial"/>
              <a:ea typeface="Arial"/>
              <a:cs typeface="Arial"/>
              <a:sym typeface="Arial"/>
            </a:endParaRPr>
          </a:p>
        </p:txBody>
      </p:sp>
      <p:sp>
        <p:nvSpPr>
          <p:cNvPr id="253" name="Google Shape;253;p60"/>
          <p:cNvSpPr/>
          <p:nvPr/>
        </p:nvSpPr>
        <p:spPr>
          <a:xfrm>
            <a:off x="296044" y="4810575"/>
            <a:ext cx="1087800" cy="221700"/>
          </a:xfrm>
          <a:prstGeom prst="rect">
            <a:avLst/>
          </a:prstGeom>
          <a:solidFill>
            <a:schemeClr val="lt1"/>
          </a:solidFill>
          <a:ln>
            <a:noFill/>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pic>
        <p:nvPicPr>
          <p:cNvPr id="254" name="Google Shape;254;p60"/>
          <p:cNvPicPr preferRelativeResize="0"/>
          <p:nvPr/>
        </p:nvPicPr>
        <p:blipFill rotWithShape="1">
          <a:blip r:embed="rId3">
            <a:alphaModFix/>
          </a:blip>
          <a:srcRect b="0" l="0" r="0" t="0"/>
          <a:stretch/>
        </p:blipFill>
        <p:spPr>
          <a:xfrm>
            <a:off x="330450" y="4799775"/>
            <a:ext cx="1026073" cy="221625"/>
          </a:xfrm>
          <a:prstGeom prst="rect">
            <a:avLst/>
          </a:prstGeom>
          <a:noFill/>
          <a:ln>
            <a:noFill/>
          </a:ln>
        </p:spPr>
      </p:pic>
    </p:spTree>
  </p:cSld>
  <p:clrMapOvr>
    <a:masterClrMapping/>
  </p:clrMapOvr>
  <p:extLst>
    <p:ext uri="{DCECCB84-F9BA-43D5-87BE-67443E8EF086}">
      <p15:sldGuideLst>
        <p15:guide id="1" orient="horz" pos="1620">
          <p15:clr>
            <a:srgbClr val="FBAE40"/>
          </p15:clr>
        </p15:guide>
      </p15:sldGuideLst>
    </p:ext>
  </p:extLst>
</p:sldLayout>
</file>

<file path=ppt/slideLayouts/slideLayout2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ustom Layout 1">
  <p:cSld name="2_Custom Layout 2_1">
    <p:bg>
      <p:bgPr>
        <a:solidFill>
          <a:srgbClr val="ACDAD2"/>
        </a:solidFill>
      </p:bgPr>
    </p:bg>
    <p:spTree>
      <p:nvGrpSpPr>
        <p:cNvPr id="1845" name="Shape 1845"/>
        <p:cNvGrpSpPr/>
        <p:nvPr/>
      </p:nvGrpSpPr>
      <p:grpSpPr>
        <a:xfrm>
          <a:off x="0" y="0"/>
          <a:ext cx="0" cy="0"/>
          <a:chOff x="0" y="0"/>
          <a:chExt cx="0" cy="0"/>
        </a:xfrm>
      </p:grpSpPr>
      <p:pic>
        <p:nvPicPr>
          <p:cNvPr id="1846" name="Google Shape;1846;g31245d681e9_0_3301"/>
          <p:cNvPicPr preferRelativeResize="0"/>
          <p:nvPr/>
        </p:nvPicPr>
        <p:blipFill rotWithShape="1">
          <a:blip r:embed="rId2">
            <a:alphaModFix/>
          </a:blip>
          <a:srcRect b="773" l="0" r="0" t="0"/>
          <a:stretch/>
        </p:blipFill>
        <p:spPr>
          <a:xfrm flipH="1" rot="10800000">
            <a:off x="0" y="1947"/>
            <a:ext cx="9141713" cy="5143299"/>
          </a:xfrm>
          <a:prstGeom prst="rect">
            <a:avLst/>
          </a:prstGeom>
          <a:noFill/>
          <a:ln>
            <a:noFill/>
          </a:ln>
        </p:spPr>
      </p:pic>
      <p:sp>
        <p:nvSpPr>
          <p:cNvPr id="1847" name="Google Shape;1847;g31245d681e9_0_3301"/>
          <p:cNvSpPr txBox="1"/>
          <p:nvPr>
            <p:ph idx="11" type="ftr"/>
          </p:nvPr>
        </p:nvSpPr>
        <p:spPr>
          <a:xfrm>
            <a:off x="514350" y="4767262"/>
            <a:ext cx="1263000" cy="161700"/>
          </a:xfrm>
          <a:prstGeom prst="rect">
            <a:avLst/>
          </a:prstGeom>
          <a:noFill/>
          <a:ln>
            <a:noFill/>
          </a:ln>
        </p:spPr>
        <p:txBody>
          <a:bodyPr anchorCtr="0" anchor="t" bIns="34275" lIns="68575" spcFirstLastPara="1" rIns="68575" wrap="square" tIns="34275">
            <a:noAutofit/>
          </a:bodyPr>
          <a:lstStyle>
            <a:lvl1pPr lvl="0" marR="0" algn="l">
              <a:lnSpc>
                <a:spcPct val="100000"/>
              </a:lnSpc>
              <a:spcBef>
                <a:spcPts val="0"/>
              </a:spcBef>
              <a:spcAft>
                <a:spcPts val="0"/>
              </a:spcAft>
              <a:buClr>
                <a:srgbClr val="000000"/>
              </a:buClr>
              <a:buSzPts val="1100"/>
              <a:buFont typeface="Arial"/>
              <a:buNone/>
              <a:defRPr b="0" i="0" sz="600" u="none" cap="none" strike="noStrike">
                <a:solidFill>
                  <a:schemeClr val="lt1"/>
                </a:solidFill>
                <a:latin typeface="Arial"/>
                <a:ea typeface="Arial"/>
                <a:cs typeface="Arial"/>
                <a:sym typeface="Arial"/>
              </a:defRPr>
            </a:lvl1pPr>
            <a:lvl2pPr lvl="1"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2pPr>
            <a:lvl3pPr lvl="2"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3pPr>
            <a:lvl4pPr lvl="3"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4pPr>
            <a:lvl5pPr lvl="4"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5pPr>
            <a:lvl6pPr lvl="5"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6pPr>
            <a:lvl7pPr lvl="6"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7pPr>
            <a:lvl8pPr lvl="7"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8pPr>
            <a:lvl9pPr lvl="8"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9pPr>
          </a:lstStyle>
          <a:p/>
        </p:txBody>
      </p:sp>
      <p:pic>
        <p:nvPicPr>
          <p:cNvPr id="1848" name="Google Shape;1848;g31245d681e9_0_3301"/>
          <p:cNvPicPr preferRelativeResize="0"/>
          <p:nvPr/>
        </p:nvPicPr>
        <p:blipFill rotWithShape="1">
          <a:blip r:embed="rId3">
            <a:alphaModFix/>
          </a:blip>
          <a:srcRect b="0" l="0" r="0" t="0"/>
          <a:stretch/>
        </p:blipFill>
        <p:spPr>
          <a:xfrm>
            <a:off x="342900" y="428625"/>
            <a:ext cx="1423250" cy="326956"/>
          </a:xfrm>
          <a:prstGeom prst="rect">
            <a:avLst/>
          </a:prstGeom>
          <a:noFill/>
          <a:ln>
            <a:noFill/>
          </a:ln>
        </p:spPr>
      </p:pic>
      <p:sp>
        <p:nvSpPr>
          <p:cNvPr id="1849" name="Google Shape;1849;g31245d681e9_0_3301"/>
          <p:cNvSpPr txBox="1"/>
          <p:nvPr/>
        </p:nvSpPr>
        <p:spPr>
          <a:xfrm>
            <a:off x="8569842" y="4810639"/>
            <a:ext cx="317100" cy="221700"/>
          </a:xfrm>
          <a:prstGeom prst="rect">
            <a:avLst/>
          </a:prstGeom>
          <a:noFill/>
          <a:ln>
            <a:noFill/>
          </a:ln>
        </p:spPr>
        <p:txBody>
          <a:bodyPr anchorCtr="0" anchor="ctr" bIns="34275" lIns="0" spcFirstLastPara="1" rIns="0" wrap="square" tIns="34275">
            <a:noAutofit/>
          </a:bodyPr>
          <a:lstStyle/>
          <a:p>
            <a:pPr indent="0" lvl="0" marL="0" marR="0" rtl="0" algn="ctr">
              <a:lnSpc>
                <a:spcPct val="100000"/>
              </a:lnSpc>
              <a:spcBef>
                <a:spcPts val="0"/>
              </a:spcBef>
              <a:spcAft>
                <a:spcPts val="0"/>
              </a:spcAft>
              <a:buClr>
                <a:srgbClr val="000000"/>
              </a:buClr>
              <a:buSzPts val="500"/>
              <a:buFont typeface="Arial"/>
              <a:buNone/>
            </a:pPr>
            <a:fld id="{00000000-1234-1234-1234-123412341234}" type="slidenum">
              <a:rPr b="0" i="0" lang="en" sz="500" u="none" cap="none" strike="noStrike">
                <a:solidFill>
                  <a:srgbClr val="C4D1D4"/>
                </a:solidFill>
                <a:latin typeface="Arial"/>
                <a:ea typeface="Arial"/>
                <a:cs typeface="Arial"/>
                <a:sym typeface="Arial"/>
              </a:rPr>
              <a:t>‹#›</a:t>
            </a:fld>
            <a:endParaRPr b="0" i="0" sz="500" u="none" cap="none" strike="noStrike">
              <a:solidFill>
                <a:srgbClr val="C4D1D4"/>
              </a:solidFill>
              <a:latin typeface="Arial"/>
              <a:ea typeface="Arial"/>
              <a:cs typeface="Arial"/>
              <a:sym typeface="Arial"/>
            </a:endParaRPr>
          </a:p>
        </p:txBody>
      </p:sp>
      <p:sp>
        <p:nvSpPr>
          <p:cNvPr id="1850" name="Google Shape;1850;g31245d681e9_0_3301"/>
          <p:cNvSpPr txBox="1"/>
          <p:nvPr/>
        </p:nvSpPr>
        <p:spPr>
          <a:xfrm>
            <a:off x="8569842" y="4810639"/>
            <a:ext cx="317100" cy="221700"/>
          </a:xfrm>
          <a:prstGeom prst="rect">
            <a:avLst/>
          </a:prstGeom>
          <a:noFill/>
          <a:ln>
            <a:noFill/>
          </a:ln>
        </p:spPr>
        <p:txBody>
          <a:bodyPr anchorCtr="0" anchor="ctr" bIns="34275" lIns="0" spcFirstLastPara="1" rIns="0" wrap="square" tIns="34275">
            <a:noAutofit/>
          </a:bodyPr>
          <a:lstStyle/>
          <a:p>
            <a:pPr indent="0" lvl="0" marL="0" marR="0" rtl="0" algn="ctr">
              <a:lnSpc>
                <a:spcPct val="100000"/>
              </a:lnSpc>
              <a:spcBef>
                <a:spcPts val="0"/>
              </a:spcBef>
              <a:spcAft>
                <a:spcPts val="0"/>
              </a:spcAft>
              <a:buClr>
                <a:srgbClr val="000000"/>
              </a:buClr>
              <a:buSzPts val="500"/>
              <a:buFont typeface="Arial"/>
              <a:buNone/>
            </a:pPr>
            <a:fld id="{00000000-1234-1234-1234-123412341234}" type="slidenum">
              <a:rPr b="0" i="0" lang="en" sz="500" u="none" cap="none" strike="noStrike">
                <a:solidFill>
                  <a:schemeClr val="accent2"/>
                </a:solidFill>
                <a:latin typeface="Arial"/>
                <a:ea typeface="Arial"/>
                <a:cs typeface="Arial"/>
                <a:sym typeface="Arial"/>
              </a:rPr>
              <a:t>‹#›</a:t>
            </a:fld>
            <a:endParaRPr b="0" i="0" sz="500" u="none" cap="none" strike="noStrike">
              <a:solidFill>
                <a:schemeClr val="accent2"/>
              </a:solidFill>
              <a:latin typeface="Arial"/>
              <a:ea typeface="Arial"/>
              <a:cs typeface="Arial"/>
              <a:sym typeface="Arial"/>
            </a:endParaRPr>
          </a:p>
        </p:txBody>
      </p:sp>
      <p:sp>
        <p:nvSpPr>
          <p:cNvPr id="1851" name="Google Shape;1851;g31245d681e9_0_3301"/>
          <p:cNvSpPr/>
          <p:nvPr>
            <p:ph idx="2" type="pic"/>
          </p:nvPr>
        </p:nvSpPr>
        <p:spPr>
          <a:xfrm>
            <a:off x="5137649" y="1994738"/>
            <a:ext cx="3049500" cy="1010400"/>
          </a:xfrm>
          <a:prstGeom prst="rect">
            <a:avLst/>
          </a:prstGeom>
          <a:noFill/>
          <a:ln>
            <a:noFill/>
          </a:ln>
        </p:spPr>
      </p:sp>
      <p:pic>
        <p:nvPicPr>
          <p:cNvPr id="1852" name="Google Shape;1852;g31245d681e9_0_3301"/>
          <p:cNvPicPr preferRelativeResize="0"/>
          <p:nvPr/>
        </p:nvPicPr>
        <p:blipFill rotWithShape="1">
          <a:blip r:embed="rId4">
            <a:alphaModFix/>
          </a:blip>
          <a:srcRect b="-4416" l="0" r="0" t="-4373"/>
          <a:stretch/>
        </p:blipFill>
        <p:spPr>
          <a:xfrm>
            <a:off x="6694144" y="282019"/>
            <a:ext cx="2024980" cy="756243"/>
          </a:xfrm>
          <a:prstGeom prst="rect">
            <a:avLst/>
          </a:prstGeom>
          <a:noFill/>
          <a:ln>
            <a:noFill/>
          </a:ln>
        </p:spPr>
      </p:pic>
    </p:spTree>
  </p:cSld>
  <p:clrMapOvr>
    <a:masterClrMapping/>
  </p:clrMapOvr>
</p:sldLayout>
</file>

<file path=ppt/slideLayouts/slideLayout2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Basic Content Layout White 1">
  <p:cSld name="Collibra Basic Content Layout White">
    <p:bg>
      <p:bgPr>
        <a:solidFill>
          <a:schemeClr val="lt1"/>
        </a:solidFill>
      </p:bgPr>
    </p:bg>
    <p:spTree>
      <p:nvGrpSpPr>
        <p:cNvPr id="1853" name="Shape 1853"/>
        <p:cNvGrpSpPr/>
        <p:nvPr/>
      </p:nvGrpSpPr>
      <p:grpSpPr>
        <a:xfrm>
          <a:off x="0" y="0"/>
          <a:ext cx="0" cy="0"/>
          <a:chOff x="0" y="0"/>
          <a:chExt cx="0" cy="0"/>
        </a:xfrm>
      </p:grpSpPr>
      <p:pic>
        <p:nvPicPr>
          <p:cNvPr id="1854" name="Google Shape;1854;g31245d681e9_0_3309"/>
          <p:cNvPicPr preferRelativeResize="0"/>
          <p:nvPr/>
        </p:nvPicPr>
        <p:blipFill rotWithShape="1">
          <a:blip r:embed="rId2">
            <a:alphaModFix/>
          </a:blip>
          <a:srcRect b="0" l="0" r="0" t="0"/>
          <a:stretch/>
        </p:blipFill>
        <p:spPr>
          <a:xfrm>
            <a:off x="288350" y="4807136"/>
            <a:ext cx="956497" cy="225063"/>
          </a:xfrm>
          <a:prstGeom prst="rect">
            <a:avLst/>
          </a:prstGeom>
          <a:noFill/>
          <a:ln>
            <a:noFill/>
          </a:ln>
        </p:spPr>
      </p:pic>
      <p:sp>
        <p:nvSpPr>
          <p:cNvPr id="1855" name="Google Shape;1855;g31245d681e9_0_3309"/>
          <p:cNvSpPr txBox="1"/>
          <p:nvPr>
            <p:ph idx="12" type="sldNum"/>
          </p:nvPr>
        </p:nvSpPr>
        <p:spPr>
          <a:xfrm>
            <a:off x="8320058" y="4663221"/>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1856" name="Google Shape;1856;g31245d681e9_0_3309"/>
          <p:cNvSpPr txBox="1"/>
          <p:nvPr/>
        </p:nvSpPr>
        <p:spPr>
          <a:xfrm>
            <a:off x="6043550" y="4713771"/>
            <a:ext cx="2676600" cy="2925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rgbClr val="000000"/>
              </a:buClr>
              <a:buSzPts val="700"/>
              <a:buFont typeface="Arial"/>
              <a:buNone/>
            </a:pPr>
            <a:r>
              <a:rPr b="0" i="0" lang="en" sz="700" u="none" cap="none" strike="noStrike">
                <a:solidFill>
                  <a:schemeClr val="accent4"/>
                </a:solidFill>
                <a:latin typeface="Arial"/>
                <a:ea typeface="Arial"/>
                <a:cs typeface="Arial"/>
                <a:sym typeface="Arial"/>
              </a:rPr>
              <a:t>Copyright © 2023, Collibra. All rights reserved.</a:t>
            </a:r>
            <a:endParaRPr b="0" i="0" sz="1400" u="none" cap="none" strike="noStrike">
              <a:solidFill>
                <a:schemeClr val="accent4"/>
              </a:solidFill>
              <a:latin typeface="Arial"/>
              <a:ea typeface="Arial"/>
              <a:cs typeface="Arial"/>
              <a:sym typeface="Arial"/>
            </a:endParaRPr>
          </a:p>
        </p:txBody>
      </p:sp>
      <p:sp>
        <p:nvSpPr>
          <p:cNvPr id="1857" name="Google Shape;1857;g31245d681e9_0_3309"/>
          <p:cNvSpPr txBox="1"/>
          <p:nvPr>
            <p:ph type="title"/>
          </p:nvPr>
        </p:nvSpPr>
        <p:spPr>
          <a:xfrm>
            <a:off x="331125" y="271325"/>
            <a:ext cx="8388900" cy="4383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SzPts val="2800"/>
              <a:buNone/>
              <a:defRPr sz="2800"/>
            </a:lvl1pPr>
            <a:lvl2pPr lvl="1" algn="l">
              <a:lnSpc>
                <a:spcPct val="85000"/>
              </a:lnSpc>
              <a:spcBef>
                <a:spcPts val="0"/>
              </a:spcBef>
              <a:spcAft>
                <a:spcPts val="0"/>
              </a:spcAft>
              <a:buSzPts val="2800"/>
              <a:buNone/>
              <a:defRPr sz="2800"/>
            </a:lvl2pPr>
            <a:lvl3pPr lvl="2" algn="l">
              <a:lnSpc>
                <a:spcPct val="85000"/>
              </a:lnSpc>
              <a:spcBef>
                <a:spcPts val="0"/>
              </a:spcBef>
              <a:spcAft>
                <a:spcPts val="0"/>
              </a:spcAft>
              <a:buSzPts val="2800"/>
              <a:buNone/>
              <a:defRPr sz="2800"/>
            </a:lvl3pPr>
            <a:lvl4pPr lvl="3" algn="l">
              <a:lnSpc>
                <a:spcPct val="85000"/>
              </a:lnSpc>
              <a:spcBef>
                <a:spcPts val="0"/>
              </a:spcBef>
              <a:spcAft>
                <a:spcPts val="0"/>
              </a:spcAft>
              <a:buSzPts val="2800"/>
              <a:buNone/>
              <a:defRPr sz="2800"/>
            </a:lvl4pPr>
            <a:lvl5pPr lvl="4" algn="l">
              <a:lnSpc>
                <a:spcPct val="85000"/>
              </a:lnSpc>
              <a:spcBef>
                <a:spcPts val="0"/>
              </a:spcBef>
              <a:spcAft>
                <a:spcPts val="0"/>
              </a:spcAft>
              <a:buSzPts val="2800"/>
              <a:buNone/>
              <a:defRPr sz="2800"/>
            </a:lvl5pPr>
            <a:lvl6pPr lvl="5" algn="l">
              <a:lnSpc>
                <a:spcPct val="85000"/>
              </a:lnSpc>
              <a:spcBef>
                <a:spcPts val="0"/>
              </a:spcBef>
              <a:spcAft>
                <a:spcPts val="0"/>
              </a:spcAft>
              <a:buSzPts val="2800"/>
              <a:buNone/>
              <a:defRPr sz="2800"/>
            </a:lvl6pPr>
            <a:lvl7pPr lvl="6" algn="l">
              <a:lnSpc>
                <a:spcPct val="85000"/>
              </a:lnSpc>
              <a:spcBef>
                <a:spcPts val="0"/>
              </a:spcBef>
              <a:spcAft>
                <a:spcPts val="0"/>
              </a:spcAft>
              <a:buSzPts val="2800"/>
              <a:buNone/>
              <a:defRPr sz="2800"/>
            </a:lvl7pPr>
            <a:lvl8pPr lvl="7" algn="l">
              <a:lnSpc>
                <a:spcPct val="85000"/>
              </a:lnSpc>
              <a:spcBef>
                <a:spcPts val="0"/>
              </a:spcBef>
              <a:spcAft>
                <a:spcPts val="0"/>
              </a:spcAft>
              <a:buSzPts val="2800"/>
              <a:buNone/>
              <a:defRPr sz="2800"/>
            </a:lvl8pPr>
            <a:lvl9pPr lvl="8" algn="l">
              <a:lnSpc>
                <a:spcPct val="85000"/>
              </a:lnSpc>
              <a:spcBef>
                <a:spcPts val="0"/>
              </a:spcBef>
              <a:spcAft>
                <a:spcPts val="0"/>
              </a:spcAft>
              <a:buSzPts val="2800"/>
              <a:buNone/>
              <a:defRPr sz="2800"/>
            </a:lvl9pPr>
          </a:lstStyle>
          <a:p/>
        </p:txBody>
      </p:sp>
    </p:spTree>
  </p:cSld>
  <p:clrMapOvr>
    <a:masterClrMapping/>
  </p:clrMapOvr>
  <p:extLst>
    <p:ext uri="{DCECCB84-F9BA-43D5-87BE-67443E8EF086}">
      <p15:sldGuideLst>
        <p15:guide id="1" pos="209">
          <p15:clr>
            <a:srgbClr val="FA7B17"/>
          </p15:clr>
        </p15:guide>
      </p15:sldGuideLst>
    </p:ext>
  </p:extLst>
</p:sldLayout>
</file>

<file path=ppt/slideLayouts/slideLayout2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ustom Layout">
  <p:cSld name="1_Custom Layout">
    <p:bg>
      <p:bgPr>
        <a:solidFill>
          <a:schemeClr val="lt2"/>
        </a:solidFill>
      </p:bgPr>
    </p:bg>
    <p:spTree>
      <p:nvGrpSpPr>
        <p:cNvPr id="1858" name="Shape 1858"/>
        <p:cNvGrpSpPr/>
        <p:nvPr/>
      </p:nvGrpSpPr>
      <p:grpSpPr>
        <a:xfrm>
          <a:off x="0" y="0"/>
          <a:ext cx="0" cy="0"/>
          <a:chOff x="0" y="0"/>
          <a:chExt cx="0" cy="0"/>
        </a:xfrm>
      </p:grpSpPr>
      <p:pic>
        <p:nvPicPr>
          <p:cNvPr descr="Background pattern&#10;&#10;Description automatically generated" id="1859" name="Google Shape;1859;g31245d681e9_0_3314"/>
          <p:cNvPicPr preferRelativeResize="0"/>
          <p:nvPr/>
        </p:nvPicPr>
        <p:blipFill rotWithShape="1">
          <a:blip r:embed="rId2">
            <a:alphaModFix amt="60000"/>
          </a:blip>
          <a:srcRect b="0" l="0" r="0" t="0"/>
          <a:stretch/>
        </p:blipFill>
        <p:spPr>
          <a:xfrm flipH="1" rot="10800000">
            <a:off x="1851" y="3"/>
            <a:ext cx="9137918" cy="5143498"/>
          </a:xfrm>
          <a:prstGeom prst="rect">
            <a:avLst/>
          </a:prstGeom>
          <a:noFill/>
          <a:ln>
            <a:noFill/>
          </a:ln>
        </p:spPr>
      </p:pic>
      <p:sp>
        <p:nvSpPr>
          <p:cNvPr id="1860" name="Google Shape;1860;g31245d681e9_0_3314"/>
          <p:cNvSpPr txBox="1"/>
          <p:nvPr>
            <p:ph idx="11" type="ftr"/>
          </p:nvPr>
        </p:nvSpPr>
        <p:spPr>
          <a:xfrm>
            <a:off x="514350" y="4767262"/>
            <a:ext cx="1263000" cy="161700"/>
          </a:xfrm>
          <a:prstGeom prst="rect">
            <a:avLst/>
          </a:prstGeom>
          <a:noFill/>
          <a:ln>
            <a:noFill/>
          </a:ln>
        </p:spPr>
        <p:txBody>
          <a:bodyPr anchorCtr="0" anchor="t" bIns="34275" lIns="68575" spcFirstLastPara="1" rIns="68575" wrap="square" tIns="34275">
            <a:noAutofit/>
          </a:bodyPr>
          <a:lstStyle>
            <a:lvl1pPr lvl="0" marR="0" algn="l">
              <a:lnSpc>
                <a:spcPct val="100000"/>
              </a:lnSpc>
              <a:spcBef>
                <a:spcPts val="0"/>
              </a:spcBef>
              <a:spcAft>
                <a:spcPts val="0"/>
              </a:spcAft>
              <a:buClr>
                <a:srgbClr val="000000"/>
              </a:buClr>
              <a:buSzPts val="1100"/>
              <a:buFont typeface="Arial"/>
              <a:buNone/>
              <a:defRPr b="0" i="0" sz="600" u="none" cap="none" strike="noStrike">
                <a:solidFill>
                  <a:schemeClr val="lt1"/>
                </a:solidFill>
                <a:latin typeface="Arial"/>
                <a:ea typeface="Arial"/>
                <a:cs typeface="Arial"/>
                <a:sym typeface="Arial"/>
              </a:defRPr>
            </a:lvl1pPr>
            <a:lvl2pPr lvl="1" marR="0" algn="l">
              <a:lnSpc>
                <a:spcPct val="100000"/>
              </a:lnSpc>
              <a:spcBef>
                <a:spcPts val="0"/>
              </a:spcBef>
              <a:spcAft>
                <a:spcPts val="0"/>
              </a:spcAft>
              <a:buClr>
                <a:srgbClr val="000000"/>
              </a:buClr>
              <a:buSzPts val="1100"/>
              <a:buFont typeface="Arial"/>
              <a:buNone/>
              <a:defRPr b="0" i="0" sz="1300" u="none" cap="none" strike="noStrike">
                <a:solidFill>
                  <a:schemeClr val="dk1"/>
                </a:solidFill>
                <a:latin typeface="Arial"/>
                <a:ea typeface="Arial"/>
                <a:cs typeface="Arial"/>
                <a:sym typeface="Arial"/>
              </a:defRPr>
            </a:lvl2pPr>
            <a:lvl3pPr lvl="2" marR="0" algn="l">
              <a:lnSpc>
                <a:spcPct val="100000"/>
              </a:lnSpc>
              <a:spcBef>
                <a:spcPts val="0"/>
              </a:spcBef>
              <a:spcAft>
                <a:spcPts val="0"/>
              </a:spcAft>
              <a:buClr>
                <a:srgbClr val="000000"/>
              </a:buClr>
              <a:buSzPts val="1100"/>
              <a:buFont typeface="Arial"/>
              <a:buNone/>
              <a:defRPr b="0" i="0" sz="1300" u="none" cap="none" strike="noStrike">
                <a:solidFill>
                  <a:schemeClr val="dk1"/>
                </a:solidFill>
                <a:latin typeface="Arial"/>
                <a:ea typeface="Arial"/>
                <a:cs typeface="Arial"/>
                <a:sym typeface="Arial"/>
              </a:defRPr>
            </a:lvl3pPr>
            <a:lvl4pPr lvl="3" marR="0" algn="l">
              <a:lnSpc>
                <a:spcPct val="100000"/>
              </a:lnSpc>
              <a:spcBef>
                <a:spcPts val="0"/>
              </a:spcBef>
              <a:spcAft>
                <a:spcPts val="0"/>
              </a:spcAft>
              <a:buClr>
                <a:srgbClr val="000000"/>
              </a:buClr>
              <a:buSzPts val="1100"/>
              <a:buFont typeface="Arial"/>
              <a:buNone/>
              <a:defRPr b="0" i="0" sz="1300" u="none" cap="none" strike="noStrike">
                <a:solidFill>
                  <a:schemeClr val="dk1"/>
                </a:solidFill>
                <a:latin typeface="Arial"/>
                <a:ea typeface="Arial"/>
                <a:cs typeface="Arial"/>
                <a:sym typeface="Arial"/>
              </a:defRPr>
            </a:lvl4pPr>
            <a:lvl5pPr lvl="4" marR="0" algn="l">
              <a:lnSpc>
                <a:spcPct val="100000"/>
              </a:lnSpc>
              <a:spcBef>
                <a:spcPts val="0"/>
              </a:spcBef>
              <a:spcAft>
                <a:spcPts val="0"/>
              </a:spcAft>
              <a:buClr>
                <a:srgbClr val="000000"/>
              </a:buClr>
              <a:buSzPts val="1100"/>
              <a:buFont typeface="Arial"/>
              <a:buNone/>
              <a:defRPr b="0" i="0" sz="1300" u="none" cap="none" strike="noStrike">
                <a:solidFill>
                  <a:schemeClr val="dk1"/>
                </a:solidFill>
                <a:latin typeface="Arial"/>
                <a:ea typeface="Arial"/>
                <a:cs typeface="Arial"/>
                <a:sym typeface="Arial"/>
              </a:defRPr>
            </a:lvl5pPr>
            <a:lvl6pPr lvl="5" marR="0" algn="l">
              <a:lnSpc>
                <a:spcPct val="100000"/>
              </a:lnSpc>
              <a:spcBef>
                <a:spcPts val="0"/>
              </a:spcBef>
              <a:spcAft>
                <a:spcPts val="0"/>
              </a:spcAft>
              <a:buClr>
                <a:srgbClr val="000000"/>
              </a:buClr>
              <a:buSzPts val="1100"/>
              <a:buFont typeface="Arial"/>
              <a:buNone/>
              <a:defRPr b="0" i="0" sz="1300" u="none" cap="none" strike="noStrike">
                <a:solidFill>
                  <a:schemeClr val="dk1"/>
                </a:solidFill>
                <a:latin typeface="Arial"/>
                <a:ea typeface="Arial"/>
                <a:cs typeface="Arial"/>
                <a:sym typeface="Arial"/>
              </a:defRPr>
            </a:lvl6pPr>
            <a:lvl7pPr lvl="6" marR="0" algn="l">
              <a:lnSpc>
                <a:spcPct val="100000"/>
              </a:lnSpc>
              <a:spcBef>
                <a:spcPts val="0"/>
              </a:spcBef>
              <a:spcAft>
                <a:spcPts val="0"/>
              </a:spcAft>
              <a:buClr>
                <a:srgbClr val="000000"/>
              </a:buClr>
              <a:buSzPts val="1100"/>
              <a:buFont typeface="Arial"/>
              <a:buNone/>
              <a:defRPr b="0" i="0" sz="1300" u="none" cap="none" strike="noStrike">
                <a:solidFill>
                  <a:schemeClr val="dk1"/>
                </a:solidFill>
                <a:latin typeface="Arial"/>
                <a:ea typeface="Arial"/>
                <a:cs typeface="Arial"/>
                <a:sym typeface="Arial"/>
              </a:defRPr>
            </a:lvl7pPr>
            <a:lvl8pPr lvl="7" marR="0" algn="l">
              <a:lnSpc>
                <a:spcPct val="100000"/>
              </a:lnSpc>
              <a:spcBef>
                <a:spcPts val="0"/>
              </a:spcBef>
              <a:spcAft>
                <a:spcPts val="0"/>
              </a:spcAft>
              <a:buClr>
                <a:srgbClr val="000000"/>
              </a:buClr>
              <a:buSzPts val="1100"/>
              <a:buFont typeface="Arial"/>
              <a:buNone/>
              <a:defRPr b="0" i="0" sz="1300" u="none" cap="none" strike="noStrike">
                <a:solidFill>
                  <a:schemeClr val="dk1"/>
                </a:solidFill>
                <a:latin typeface="Arial"/>
                <a:ea typeface="Arial"/>
                <a:cs typeface="Arial"/>
                <a:sym typeface="Arial"/>
              </a:defRPr>
            </a:lvl8pPr>
            <a:lvl9pPr lvl="8" marR="0" algn="l">
              <a:lnSpc>
                <a:spcPct val="100000"/>
              </a:lnSpc>
              <a:spcBef>
                <a:spcPts val="0"/>
              </a:spcBef>
              <a:spcAft>
                <a:spcPts val="0"/>
              </a:spcAft>
              <a:buClr>
                <a:srgbClr val="000000"/>
              </a:buClr>
              <a:buSzPts val="1100"/>
              <a:buFont typeface="Arial"/>
              <a:buNone/>
              <a:defRPr b="0" i="0" sz="1300" u="none" cap="none" strike="noStrike">
                <a:solidFill>
                  <a:schemeClr val="dk1"/>
                </a:solidFill>
                <a:latin typeface="Arial"/>
                <a:ea typeface="Arial"/>
                <a:cs typeface="Arial"/>
                <a:sym typeface="Arial"/>
              </a:defRPr>
            </a:lvl9pPr>
          </a:lstStyle>
          <a:p/>
        </p:txBody>
      </p:sp>
      <p:pic>
        <p:nvPicPr>
          <p:cNvPr id="1861" name="Google Shape;1861;g31245d681e9_0_3314"/>
          <p:cNvPicPr preferRelativeResize="0"/>
          <p:nvPr/>
        </p:nvPicPr>
        <p:blipFill rotWithShape="1">
          <a:blip r:embed="rId3">
            <a:alphaModFix/>
          </a:blip>
          <a:srcRect b="-4416" l="0" r="0" t="-4373"/>
          <a:stretch/>
        </p:blipFill>
        <p:spPr>
          <a:xfrm>
            <a:off x="6694144" y="282019"/>
            <a:ext cx="2024980" cy="756243"/>
          </a:xfrm>
          <a:prstGeom prst="rect">
            <a:avLst/>
          </a:prstGeom>
          <a:noFill/>
          <a:ln>
            <a:noFill/>
          </a:ln>
        </p:spPr>
      </p:pic>
      <p:pic>
        <p:nvPicPr>
          <p:cNvPr id="1862" name="Google Shape;1862;g31245d681e9_0_3314"/>
          <p:cNvPicPr preferRelativeResize="0"/>
          <p:nvPr/>
        </p:nvPicPr>
        <p:blipFill rotWithShape="1">
          <a:blip r:embed="rId4">
            <a:alphaModFix/>
          </a:blip>
          <a:srcRect b="0" l="0" r="0" t="0"/>
          <a:stretch/>
        </p:blipFill>
        <p:spPr>
          <a:xfrm>
            <a:off x="342900" y="428626"/>
            <a:ext cx="1423231" cy="327038"/>
          </a:xfrm>
          <a:prstGeom prst="rect">
            <a:avLst/>
          </a:prstGeom>
          <a:noFill/>
          <a:ln>
            <a:noFill/>
          </a:ln>
        </p:spPr>
      </p:pic>
      <p:sp>
        <p:nvSpPr>
          <p:cNvPr id="1863" name="Google Shape;1863;g31245d681e9_0_3314"/>
          <p:cNvSpPr txBox="1"/>
          <p:nvPr/>
        </p:nvSpPr>
        <p:spPr>
          <a:xfrm>
            <a:off x="6926580" y="4810639"/>
            <a:ext cx="1643100" cy="221700"/>
          </a:xfrm>
          <a:prstGeom prst="rect">
            <a:avLst/>
          </a:prstGeom>
          <a:noFill/>
          <a:ln>
            <a:noFill/>
          </a:ln>
        </p:spPr>
        <p:txBody>
          <a:bodyPr anchorCtr="0" anchor="ctr" bIns="34250" lIns="68550" spcFirstLastPara="1" rIns="68550" wrap="square" tIns="34250">
            <a:noAutofit/>
          </a:bodyPr>
          <a:lstStyle/>
          <a:p>
            <a:pPr indent="0" lvl="0" marL="0" marR="0" rtl="0" algn="ctr">
              <a:lnSpc>
                <a:spcPct val="100000"/>
              </a:lnSpc>
              <a:spcBef>
                <a:spcPts val="0"/>
              </a:spcBef>
              <a:spcAft>
                <a:spcPts val="0"/>
              </a:spcAft>
              <a:buClr>
                <a:srgbClr val="000000"/>
              </a:buClr>
              <a:buSzPts val="500"/>
              <a:buFont typeface="Arial"/>
              <a:buNone/>
            </a:pPr>
            <a:r>
              <a:rPr b="0" i="0" lang="en" sz="500" u="none" cap="none" strike="noStrike">
                <a:solidFill>
                  <a:srgbClr val="C4D1D4"/>
                </a:solidFill>
                <a:latin typeface="Arial"/>
                <a:ea typeface="Arial"/>
                <a:cs typeface="Arial"/>
                <a:sym typeface="Arial"/>
              </a:rPr>
              <a:t>Copyright © 2023, Collibra. All rights reserved.</a:t>
            </a:r>
            <a:endParaRPr b="0" i="0" sz="1100" u="none" cap="none" strike="noStrike">
              <a:solidFill>
                <a:srgbClr val="000000"/>
              </a:solidFill>
              <a:latin typeface="Arial"/>
              <a:ea typeface="Arial"/>
              <a:cs typeface="Arial"/>
              <a:sym typeface="Arial"/>
            </a:endParaRPr>
          </a:p>
        </p:txBody>
      </p:sp>
      <p:sp>
        <p:nvSpPr>
          <p:cNvPr id="1864" name="Google Shape;1864;g31245d681e9_0_3314"/>
          <p:cNvSpPr txBox="1"/>
          <p:nvPr/>
        </p:nvSpPr>
        <p:spPr>
          <a:xfrm>
            <a:off x="8569842" y="4810639"/>
            <a:ext cx="317100" cy="221700"/>
          </a:xfrm>
          <a:prstGeom prst="rect">
            <a:avLst/>
          </a:prstGeom>
          <a:noFill/>
          <a:ln>
            <a:noFill/>
          </a:ln>
        </p:spPr>
        <p:txBody>
          <a:bodyPr anchorCtr="0" anchor="ctr" bIns="34250" lIns="0" spcFirstLastPara="1" rIns="0" wrap="square" tIns="34250">
            <a:noAutofit/>
          </a:bodyPr>
          <a:lstStyle/>
          <a:p>
            <a:pPr indent="0" lvl="0" marL="0" marR="0" rtl="0" algn="ctr">
              <a:lnSpc>
                <a:spcPct val="100000"/>
              </a:lnSpc>
              <a:spcBef>
                <a:spcPts val="0"/>
              </a:spcBef>
              <a:spcAft>
                <a:spcPts val="0"/>
              </a:spcAft>
              <a:buClr>
                <a:srgbClr val="000000"/>
              </a:buClr>
              <a:buSzPts val="500"/>
              <a:buFont typeface="Arial"/>
              <a:buNone/>
            </a:pPr>
            <a:fld id="{00000000-1234-1234-1234-123412341234}" type="slidenum">
              <a:rPr b="0" i="0" lang="en" sz="500" u="none" cap="none" strike="noStrike">
                <a:solidFill>
                  <a:srgbClr val="C4D1D4"/>
                </a:solidFill>
                <a:latin typeface="Arial"/>
                <a:ea typeface="Arial"/>
                <a:cs typeface="Arial"/>
                <a:sym typeface="Arial"/>
              </a:rPr>
              <a:t>‹#›</a:t>
            </a:fld>
            <a:endParaRPr b="0" i="0" sz="500" u="none" cap="none" strike="noStrike">
              <a:solidFill>
                <a:srgbClr val="C4D1D4"/>
              </a:solidFill>
              <a:latin typeface="Arial"/>
              <a:ea typeface="Arial"/>
              <a:cs typeface="Arial"/>
              <a:sym typeface="Arial"/>
            </a:endParaRPr>
          </a:p>
        </p:txBody>
      </p:sp>
    </p:spTree>
  </p:cSld>
  <p:clrMapOvr>
    <a:masterClrMapping/>
  </p:clrMapOvr>
</p:sldLayout>
</file>

<file path=ppt/slideLayouts/slideLayout2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Title Layout 2 lighter waffle">
  <p:cSld name="TITLE_1_3">
    <p:bg>
      <p:bgPr>
        <a:gradFill>
          <a:gsLst>
            <a:gs pos="0">
              <a:srgbClr val="006EC2"/>
            </a:gs>
            <a:gs pos="100000">
              <a:srgbClr val="002B40"/>
            </a:gs>
          </a:gsLst>
          <a:lin ang="1800004" scaled="0"/>
        </a:gradFill>
      </p:bgPr>
    </p:bg>
    <p:spTree>
      <p:nvGrpSpPr>
        <p:cNvPr id="1869" name="Shape 1869"/>
        <p:cNvGrpSpPr/>
        <p:nvPr/>
      </p:nvGrpSpPr>
      <p:grpSpPr>
        <a:xfrm>
          <a:off x="0" y="0"/>
          <a:ext cx="0" cy="0"/>
          <a:chOff x="0" y="0"/>
          <a:chExt cx="0" cy="0"/>
        </a:xfrm>
      </p:grpSpPr>
      <p:pic>
        <p:nvPicPr>
          <p:cNvPr id="1870" name="Google Shape;1870;g31516c14941_0_400"/>
          <p:cNvPicPr preferRelativeResize="0"/>
          <p:nvPr/>
        </p:nvPicPr>
        <p:blipFill rotWithShape="1">
          <a:blip r:embed="rId2">
            <a:alphaModFix/>
          </a:blip>
          <a:srcRect b="0" l="0" r="0" t="0"/>
          <a:stretch/>
        </p:blipFill>
        <p:spPr>
          <a:xfrm>
            <a:off x="0" y="0"/>
            <a:ext cx="9141704" cy="5142214"/>
          </a:xfrm>
          <a:prstGeom prst="rect">
            <a:avLst/>
          </a:prstGeom>
          <a:noFill/>
          <a:ln>
            <a:noFill/>
          </a:ln>
        </p:spPr>
      </p:pic>
      <p:sp>
        <p:nvSpPr>
          <p:cNvPr id="1871" name="Google Shape;1871;g31516c14941_0_400"/>
          <p:cNvSpPr txBox="1"/>
          <p:nvPr>
            <p:ph type="title"/>
          </p:nvPr>
        </p:nvSpPr>
        <p:spPr>
          <a:xfrm>
            <a:off x="387900" y="1816625"/>
            <a:ext cx="8409300" cy="799800"/>
          </a:xfrm>
          <a:prstGeom prst="rect">
            <a:avLst/>
          </a:prstGeom>
        </p:spPr>
        <p:txBody>
          <a:bodyPr anchorCtr="0" anchor="b" bIns="0" lIns="0" spcFirstLastPara="1" rIns="0" wrap="square" tIns="0">
            <a:noAutofit/>
          </a:bodyPr>
          <a:lstStyle>
            <a:lvl1pPr lvl="0">
              <a:spcBef>
                <a:spcPts val="0"/>
              </a:spcBef>
              <a:spcAft>
                <a:spcPts val="0"/>
              </a:spcAft>
              <a:buClr>
                <a:schemeClr val="lt1"/>
              </a:buClr>
              <a:buSzPts val="4800"/>
              <a:buNone/>
              <a:defRPr b="1" sz="4800">
                <a:solidFill>
                  <a:schemeClr val="lt1"/>
                </a:solidFill>
              </a:defRPr>
            </a:lvl1pPr>
            <a:lvl2pPr lvl="1">
              <a:spcBef>
                <a:spcPts val="0"/>
              </a:spcBef>
              <a:spcAft>
                <a:spcPts val="0"/>
              </a:spcAft>
              <a:buClr>
                <a:schemeClr val="lt1"/>
              </a:buClr>
              <a:buSzPts val="4800"/>
              <a:buNone/>
              <a:defRPr b="1" sz="4800">
                <a:solidFill>
                  <a:schemeClr val="lt1"/>
                </a:solidFill>
              </a:defRPr>
            </a:lvl2pPr>
            <a:lvl3pPr lvl="2">
              <a:spcBef>
                <a:spcPts val="0"/>
              </a:spcBef>
              <a:spcAft>
                <a:spcPts val="0"/>
              </a:spcAft>
              <a:buClr>
                <a:schemeClr val="lt1"/>
              </a:buClr>
              <a:buSzPts val="4800"/>
              <a:buNone/>
              <a:defRPr b="1" sz="4800">
                <a:solidFill>
                  <a:schemeClr val="lt1"/>
                </a:solidFill>
              </a:defRPr>
            </a:lvl3pPr>
            <a:lvl4pPr lvl="3">
              <a:spcBef>
                <a:spcPts val="0"/>
              </a:spcBef>
              <a:spcAft>
                <a:spcPts val="0"/>
              </a:spcAft>
              <a:buClr>
                <a:schemeClr val="lt1"/>
              </a:buClr>
              <a:buSzPts val="4800"/>
              <a:buNone/>
              <a:defRPr b="1" sz="4800">
                <a:solidFill>
                  <a:schemeClr val="lt1"/>
                </a:solidFill>
              </a:defRPr>
            </a:lvl4pPr>
            <a:lvl5pPr lvl="4">
              <a:spcBef>
                <a:spcPts val="0"/>
              </a:spcBef>
              <a:spcAft>
                <a:spcPts val="0"/>
              </a:spcAft>
              <a:buClr>
                <a:schemeClr val="lt1"/>
              </a:buClr>
              <a:buSzPts val="4800"/>
              <a:buNone/>
              <a:defRPr b="1" sz="4800">
                <a:solidFill>
                  <a:schemeClr val="lt1"/>
                </a:solidFill>
              </a:defRPr>
            </a:lvl5pPr>
            <a:lvl6pPr lvl="5">
              <a:spcBef>
                <a:spcPts val="0"/>
              </a:spcBef>
              <a:spcAft>
                <a:spcPts val="0"/>
              </a:spcAft>
              <a:buClr>
                <a:schemeClr val="lt1"/>
              </a:buClr>
              <a:buSzPts val="4800"/>
              <a:buNone/>
              <a:defRPr b="1" sz="4800">
                <a:solidFill>
                  <a:schemeClr val="lt1"/>
                </a:solidFill>
              </a:defRPr>
            </a:lvl6pPr>
            <a:lvl7pPr lvl="6">
              <a:spcBef>
                <a:spcPts val="0"/>
              </a:spcBef>
              <a:spcAft>
                <a:spcPts val="0"/>
              </a:spcAft>
              <a:buClr>
                <a:schemeClr val="lt1"/>
              </a:buClr>
              <a:buSzPts val="4800"/>
              <a:buNone/>
              <a:defRPr b="1" sz="4800">
                <a:solidFill>
                  <a:schemeClr val="lt1"/>
                </a:solidFill>
              </a:defRPr>
            </a:lvl7pPr>
            <a:lvl8pPr lvl="7">
              <a:spcBef>
                <a:spcPts val="0"/>
              </a:spcBef>
              <a:spcAft>
                <a:spcPts val="0"/>
              </a:spcAft>
              <a:buClr>
                <a:schemeClr val="lt1"/>
              </a:buClr>
              <a:buSzPts val="4800"/>
              <a:buNone/>
              <a:defRPr b="1" sz="4800">
                <a:solidFill>
                  <a:schemeClr val="lt1"/>
                </a:solidFill>
              </a:defRPr>
            </a:lvl8pPr>
            <a:lvl9pPr lvl="8">
              <a:spcBef>
                <a:spcPts val="0"/>
              </a:spcBef>
              <a:spcAft>
                <a:spcPts val="0"/>
              </a:spcAft>
              <a:buClr>
                <a:schemeClr val="lt1"/>
              </a:buClr>
              <a:buSzPts val="4800"/>
              <a:buNone/>
              <a:defRPr b="1" sz="4800">
                <a:solidFill>
                  <a:schemeClr val="lt1"/>
                </a:solidFill>
              </a:defRPr>
            </a:lvl9pPr>
          </a:lstStyle>
          <a:p/>
        </p:txBody>
      </p:sp>
      <p:sp>
        <p:nvSpPr>
          <p:cNvPr id="1872" name="Google Shape;1872;g31516c14941_0_400"/>
          <p:cNvSpPr txBox="1"/>
          <p:nvPr>
            <p:ph idx="1" type="subTitle"/>
          </p:nvPr>
        </p:nvSpPr>
        <p:spPr>
          <a:xfrm>
            <a:off x="387900" y="2721100"/>
            <a:ext cx="8196900" cy="296400"/>
          </a:xfrm>
          <a:prstGeom prst="rect">
            <a:avLst/>
          </a:prstGeom>
        </p:spPr>
        <p:txBody>
          <a:bodyPr anchorCtr="0" anchor="t" bIns="0" lIns="0" spcFirstLastPara="1" rIns="0" wrap="square" tIns="0">
            <a:noAutofit/>
          </a:bodyPr>
          <a:lstStyle>
            <a:lvl1pPr lvl="0">
              <a:spcBef>
                <a:spcPts val="0"/>
              </a:spcBef>
              <a:spcAft>
                <a:spcPts val="0"/>
              </a:spcAft>
              <a:buClr>
                <a:srgbClr val="B6D8D1"/>
              </a:buClr>
              <a:buSzPts val="1400"/>
              <a:buNone/>
              <a:defRPr>
                <a:solidFill>
                  <a:srgbClr val="B6D8D1"/>
                </a:solidFill>
              </a:defRPr>
            </a:lvl1pPr>
            <a:lvl2pPr lvl="1">
              <a:spcBef>
                <a:spcPts val="0"/>
              </a:spcBef>
              <a:spcAft>
                <a:spcPts val="0"/>
              </a:spcAft>
              <a:buClr>
                <a:srgbClr val="B6D8D1"/>
              </a:buClr>
              <a:buSzPts val="1100"/>
              <a:buNone/>
              <a:defRPr>
                <a:solidFill>
                  <a:srgbClr val="B6D8D1"/>
                </a:solidFill>
              </a:defRPr>
            </a:lvl2pPr>
            <a:lvl3pPr lvl="2">
              <a:spcBef>
                <a:spcPts val="0"/>
              </a:spcBef>
              <a:spcAft>
                <a:spcPts val="0"/>
              </a:spcAft>
              <a:buClr>
                <a:srgbClr val="B6D8D1"/>
              </a:buClr>
              <a:buSzPts val="1200"/>
              <a:buNone/>
              <a:defRPr>
                <a:solidFill>
                  <a:srgbClr val="B6D8D1"/>
                </a:solidFill>
              </a:defRPr>
            </a:lvl3pPr>
            <a:lvl4pPr lvl="3">
              <a:spcBef>
                <a:spcPts val="0"/>
              </a:spcBef>
              <a:spcAft>
                <a:spcPts val="0"/>
              </a:spcAft>
              <a:buClr>
                <a:srgbClr val="B6D8D1"/>
              </a:buClr>
              <a:buSzPts val="1800"/>
              <a:buNone/>
              <a:defRPr>
                <a:solidFill>
                  <a:srgbClr val="B6D8D1"/>
                </a:solidFill>
              </a:defRPr>
            </a:lvl4pPr>
            <a:lvl5pPr lvl="4">
              <a:spcBef>
                <a:spcPts val="0"/>
              </a:spcBef>
              <a:spcAft>
                <a:spcPts val="0"/>
              </a:spcAft>
              <a:buClr>
                <a:srgbClr val="B6D8D1"/>
              </a:buClr>
              <a:buSzPts val="1600"/>
              <a:buNone/>
              <a:defRPr>
                <a:solidFill>
                  <a:srgbClr val="B6D8D1"/>
                </a:solidFill>
              </a:defRPr>
            </a:lvl5pPr>
            <a:lvl6pPr lvl="5">
              <a:spcBef>
                <a:spcPts val="0"/>
              </a:spcBef>
              <a:spcAft>
                <a:spcPts val="0"/>
              </a:spcAft>
              <a:buClr>
                <a:srgbClr val="B6D8D1"/>
              </a:buClr>
              <a:buSzPts val="1400"/>
              <a:buNone/>
              <a:defRPr>
                <a:solidFill>
                  <a:srgbClr val="B6D8D1"/>
                </a:solidFill>
              </a:defRPr>
            </a:lvl6pPr>
            <a:lvl7pPr lvl="6">
              <a:spcBef>
                <a:spcPts val="0"/>
              </a:spcBef>
              <a:spcAft>
                <a:spcPts val="0"/>
              </a:spcAft>
              <a:buClr>
                <a:srgbClr val="B6D8D1"/>
              </a:buClr>
              <a:buSzPts val="1200"/>
              <a:buNone/>
              <a:defRPr>
                <a:solidFill>
                  <a:srgbClr val="B6D8D1"/>
                </a:solidFill>
              </a:defRPr>
            </a:lvl7pPr>
            <a:lvl8pPr lvl="7">
              <a:spcBef>
                <a:spcPts val="0"/>
              </a:spcBef>
              <a:spcAft>
                <a:spcPts val="0"/>
              </a:spcAft>
              <a:buClr>
                <a:srgbClr val="B6D8D1"/>
              </a:buClr>
              <a:buSzPts val="1000"/>
              <a:buNone/>
              <a:defRPr>
                <a:solidFill>
                  <a:srgbClr val="B6D8D1"/>
                </a:solidFill>
              </a:defRPr>
            </a:lvl8pPr>
            <a:lvl9pPr lvl="8">
              <a:spcBef>
                <a:spcPts val="0"/>
              </a:spcBef>
              <a:spcAft>
                <a:spcPts val="0"/>
              </a:spcAft>
              <a:buClr>
                <a:srgbClr val="B6D8D1"/>
              </a:buClr>
              <a:buSzPts val="700"/>
              <a:buNone/>
              <a:defRPr>
                <a:solidFill>
                  <a:srgbClr val="B6D8D1"/>
                </a:solidFill>
              </a:defRPr>
            </a:lvl9pPr>
          </a:lstStyle>
          <a:p/>
        </p:txBody>
      </p:sp>
      <p:sp>
        <p:nvSpPr>
          <p:cNvPr id="1873" name="Google Shape;1873;g31516c14941_0_400"/>
          <p:cNvSpPr txBox="1"/>
          <p:nvPr>
            <p:ph idx="2" type="body"/>
          </p:nvPr>
        </p:nvSpPr>
        <p:spPr>
          <a:xfrm>
            <a:off x="387900" y="3536825"/>
            <a:ext cx="2809800" cy="1029600"/>
          </a:xfrm>
          <a:prstGeom prst="rect">
            <a:avLst/>
          </a:prstGeom>
        </p:spPr>
        <p:txBody>
          <a:bodyPr anchorCtr="0" anchor="t" bIns="0" lIns="0" spcFirstLastPara="1" rIns="0" wrap="square" tIns="0">
            <a:noAutofit/>
          </a:bodyPr>
          <a:lstStyle>
            <a:lvl1pPr indent="-317500" lvl="0" marL="457200">
              <a:spcBef>
                <a:spcPts val="0"/>
              </a:spcBef>
              <a:spcAft>
                <a:spcPts val="0"/>
              </a:spcAft>
              <a:buClr>
                <a:schemeClr val="lt1"/>
              </a:buClr>
              <a:buSzPts val="1400"/>
              <a:buChar char="●"/>
              <a:defRPr>
                <a:solidFill>
                  <a:schemeClr val="lt1"/>
                </a:solidFill>
              </a:defRPr>
            </a:lvl1pPr>
            <a:lvl2pPr indent="-298450" lvl="1" marL="914400">
              <a:spcBef>
                <a:spcPts val="0"/>
              </a:spcBef>
              <a:spcAft>
                <a:spcPts val="0"/>
              </a:spcAft>
              <a:buClr>
                <a:srgbClr val="B6D8D1"/>
              </a:buClr>
              <a:buSzPts val="1100"/>
              <a:buChar char="○"/>
              <a:defRPr>
                <a:solidFill>
                  <a:srgbClr val="B6D8D1"/>
                </a:solidFill>
              </a:defRPr>
            </a:lvl2pPr>
            <a:lvl3pPr indent="-304800" lvl="2" marL="1371600">
              <a:spcBef>
                <a:spcPts val="0"/>
              </a:spcBef>
              <a:spcAft>
                <a:spcPts val="0"/>
              </a:spcAft>
              <a:buClr>
                <a:srgbClr val="B6D8D1"/>
              </a:buClr>
              <a:buSzPts val="1200"/>
              <a:buChar char="■"/>
              <a:defRPr>
                <a:solidFill>
                  <a:srgbClr val="B6D8D1"/>
                </a:solidFill>
              </a:defRPr>
            </a:lvl3pPr>
            <a:lvl4pPr indent="-342900" lvl="3" marL="1828800">
              <a:spcBef>
                <a:spcPts val="0"/>
              </a:spcBef>
              <a:spcAft>
                <a:spcPts val="0"/>
              </a:spcAft>
              <a:buClr>
                <a:srgbClr val="B6D8D1"/>
              </a:buClr>
              <a:buSzPts val="1800"/>
              <a:buChar char="●"/>
              <a:defRPr>
                <a:solidFill>
                  <a:srgbClr val="B6D8D1"/>
                </a:solidFill>
              </a:defRPr>
            </a:lvl4pPr>
            <a:lvl5pPr indent="-330200" lvl="4" marL="2286000">
              <a:spcBef>
                <a:spcPts val="0"/>
              </a:spcBef>
              <a:spcAft>
                <a:spcPts val="0"/>
              </a:spcAft>
              <a:buClr>
                <a:srgbClr val="B6D8D1"/>
              </a:buClr>
              <a:buSzPts val="1600"/>
              <a:buChar char="○"/>
              <a:defRPr>
                <a:solidFill>
                  <a:srgbClr val="B6D8D1"/>
                </a:solidFill>
              </a:defRPr>
            </a:lvl5pPr>
            <a:lvl6pPr indent="-317500" lvl="5" marL="2743200">
              <a:spcBef>
                <a:spcPts val="0"/>
              </a:spcBef>
              <a:spcAft>
                <a:spcPts val="0"/>
              </a:spcAft>
              <a:buClr>
                <a:srgbClr val="B6D8D1"/>
              </a:buClr>
              <a:buSzPts val="1400"/>
              <a:buChar char="■"/>
              <a:defRPr>
                <a:solidFill>
                  <a:srgbClr val="B6D8D1"/>
                </a:solidFill>
              </a:defRPr>
            </a:lvl6pPr>
            <a:lvl7pPr indent="-304800" lvl="6" marL="3200400">
              <a:spcBef>
                <a:spcPts val="0"/>
              </a:spcBef>
              <a:spcAft>
                <a:spcPts val="0"/>
              </a:spcAft>
              <a:buClr>
                <a:srgbClr val="B6D8D1"/>
              </a:buClr>
              <a:buSzPts val="1200"/>
              <a:buChar char="●"/>
              <a:defRPr>
                <a:solidFill>
                  <a:srgbClr val="B6D8D1"/>
                </a:solidFill>
              </a:defRPr>
            </a:lvl7pPr>
            <a:lvl8pPr indent="-292100" lvl="7" marL="3657600">
              <a:spcBef>
                <a:spcPts val="0"/>
              </a:spcBef>
              <a:spcAft>
                <a:spcPts val="0"/>
              </a:spcAft>
              <a:buClr>
                <a:srgbClr val="B6D8D1"/>
              </a:buClr>
              <a:buSzPts val="1000"/>
              <a:buChar char="○"/>
              <a:defRPr>
                <a:solidFill>
                  <a:srgbClr val="B6D8D1"/>
                </a:solidFill>
              </a:defRPr>
            </a:lvl8pPr>
            <a:lvl9pPr indent="-273050" lvl="8" marL="4114800">
              <a:spcBef>
                <a:spcPts val="0"/>
              </a:spcBef>
              <a:spcAft>
                <a:spcPts val="0"/>
              </a:spcAft>
              <a:buClr>
                <a:srgbClr val="B6D8D1"/>
              </a:buClr>
              <a:buSzPts val="700"/>
              <a:buChar char="■"/>
              <a:defRPr>
                <a:solidFill>
                  <a:srgbClr val="B6D8D1"/>
                </a:solidFill>
              </a:defRPr>
            </a:lvl9pPr>
          </a:lstStyle>
          <a:p/>
        </p:txBody>
      </p:sp>
    </p:spTree>
  </p:cSld>
  <p:clrMapOvr>
    <a:masterClrMapping/>
  </p:clrMapOvr>
</p:sldLayout>
</file>

<file path=ppt/slideLayouts/slideLayout2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Title Layout white">
  <p:cSld name="TITLE_1_2">
    <p:bg>
      <p:bgPr>
        <a:solidFill>
          <a:schemeClr val="lt1"/>
        </a:solidFill>
      </p:bgPr>
    </p:bg>
    <p:spTree>
      <p:nvGrpSpPr>
        <p:cNvPr id="1874" name="Shape 1874"/>
        <p:cNvGrpSpPr/>
        <p:nvPr/>
      </p:nvGrpSpPr>
      <p:grpSpPr>
        <a:xfrm>
          <a:off x="0" y="0"/>
          <a:ext cx="0" cy="0"/>
          <a:chOff x="0" y="0"/>
          <a:chExt cx="0" cy="0"/>
        </a:xfrm>
      </p:grpSpPr>
      <p:pic>
        <p:nvPicPr>
          <p:cNvPr id="1875" name="Google Shape;1875;g31516c14941_0_405"/>
          <p:cNvPicPr preferRelativeResize="0"/>
          <p:nvPr/>
        </p:nvPicPr>
        <p:blipFill>
          <a:blip r:embed="rId2">
            <a:alphaModFix/>
          </a:blip>
          <a:stretch>
            <a:fillRect/>
          </a:stretch>
        </p:blipFill>
        <p:spPr>
          <a:xfrm>
            <a:off x="-2279" y="2"/>
            <a:ext cx="9143987" cy="5143501"/>
          </a:xfrm>
          <a:prstGeom prst="rect">
            <a:avLst/>
          </a:prstGeom>
          <a:noFill/>
          <a:ln>
            <a:noFill/>
          </a:ln>
        </p:spPr>
      </p:pic>
      <p:sp>
        <p:nvSpPr>
          <p:cNvPr id="1876" name="Google Shape;1876;g31516c14941_0_405"/>
          <p:cNvSpPr txBox="1"/>
          <p:nvPr>
            <p:ph type="title"/>
          </p:nvPr>
        </p:nvSpPr>
        <p:spPr>
          <a:xfrm>
            <a:off x="387900" y="1816625"/>
            <a:ext cx="8409300" cy="799800"/>
          </a:xfrm>
          <a:prstGeom prst="rect">
            <a:avLst/>
          </a:prstGeom>
        </p:spPr>
        <p:txBody>
          <a:bodyPr anchorCtr="0" anchor="b" bIns="0" lIns="0" spcFirstLastPara="1" rIns="0" wrap="square" tIns="0">
            <a:noAutofit/>
          </a:bodyPr>
          <a:lstStyle>
            <a:lvl1pPr lvl="0">
              <a:spcBef>
                <a:spcPts val="0"/>
              </a:spcBef>
              <a:spcAft>
                <a:spcPts val="0"/>
              </a:spcAft>
              <a:buClr>
                <a:schemeClr val="accent1"/>
              </a:buClr>
              <a:buSzPts val="4800"/>
              <a:buNone/>
              <a:defRPr b="1" sz="4800">
                <a:solidFill>
                  <a:schemeClr val="accent1"/>
                </a:solidFill>
              </a:defRPr>
            </a:lvl1pPr>
            <a:lvl2pPr lvl="1">
              <a:spcBef>
                <a:spcPts val="0"/>
              </a:spcBef>
              <a:spcAft>
                <a:spcPts val="0"/>
              </a:spcAft>
              <a:buClr>
                <a:schemeClr val="lt1"/>
              </a:buClr>
              <a:buSzPts val="4800"/>
              <a:buNone/>
              <a:defRPr b="1" sz="4800">
                <a:solidFill>
                  <a:schemeClr val="lt1"/>
                </a:solidFill>
              </a:defRPr>
            </a:lvl2pPr>
            <a:lvl3pPr lvl="2">
              <a:spcBef>
                <a:spcPts val="0"/>
              </a:spcBef>
              <a:spcAft>
                <a:spcPts val="0"/>
              </a:spcAft>
              <a:buClr>
                <a:schemeClr val="lt1"/>
              </a:buClr>
              <a:buSzPts val="4800"/>
              <a:buNone/>
              <a:defRPr b="1" sz="4800">
                <a:solidFill>
                  <a:schemeClr val="lt1"/>
                </a:solidFill>
              </a:defRPr>
            </a:lvl3pPr>
            <a:lvl4pPr lvl="3">
              <a:spcBef>
                <a:spcPts val="0"/>
              </a:spcBef>
              <a:spcAft>
                <a:spcPts val="0"/>
              </a:spcAft>
              <a:buClr>
                <a:schemeClr val="lt1"/>
              </a:buClr>
              <a:buSzPts val="4800"/>
              <a:buNone/>
              <a:defRPr b="1" sz="4800">
                <a:solidFill>
                  <a:schemeClr val="lt1"/>
                </a:solidFill>
              </a:defRPr>
            </a:lvl4pPr>
            <a:lvl5pPr lvl="4">
              <a:spcBef>
                <a:spcPts val="0"/>
              </a:spcBef>
              <a:spcAft>
                <a:spcPts val="0"/>
              </a:spcAft>
              <a:buClr>
                <a:schemeClr val="lt1"/>
              </a:buClr>
              <a:buSzPts val="4800"/>
              <a:buNone/>
              <a:defRPr b="1" sz="4800">
                <a:solidFill>
                  <a:schemeClr val="lt1"/>
                </a:solidFill>
              </a:defRPr>
            </a:lvl5pPr>
            <a:lvl6pPr lvl="5">
              <a:spcBef>
                <a:spcPts val="0"/>
              </a:spcBef>
              <a:spcAft>
                <a:spcPts val="0"/>
              </a:spcAft>
              <a:buClr>
                <a:schemeClr val="lt1"/>
              </a:buClr>
              <a:buSzPts val="4800"/>
              <a:buNone/>
              <a:defRPr b="1" sz="4800">
                <a:solidFill>
                  <a:schemeClr val="lt1"/>
                </a:solidFill>
              </a:defRPr>
            </a:lvl6pPr>
            <a:lvl7pPr lvl="6">
              <a:spcBef>
                <a:spcPts val="0"/>
              </a:spcBef>
              <a:spcAft>
                <a:spcPts val="0"/>
              </a:spcAft>
              <a:buClr>
                <a:schemeClr val="lt1"/>
              </a:buClr>
              <a:buSzPts val="4800"/>
              <a:buNone/>
              <a:defRPr b="1" sz="4800">
                <a:solidFill>
                  <a:schemeClr val="lt1"/>
                </a:solidFill>
              </a:defRPr>
            </a:lvl7pPr>
            <a:lvl8pPr lvl="7">
              <a:spcBef>
                <a:spcPts val="0"/>
              </a:spcBef>
              <a:spcAft>
                <a:spcPts val="0"/>
              </a:spcAft>
              <a:buClr>
                <a:schemeClr val="lt1"/>
              </a:buClr>
              <a:buSzPts val="4800"/>
              <a:buNone/>
              <a:defRPr b="1" sz="4800">
                <a:solidFill>
                  <a:schemeClr val="lt1"/>
                </a:solidFill>
              </a:defRPr>
            </a:lvl8pPr>
            <a:lvl9pPr lvl="8">
              <a:spcBef>
                <a:spcPts val="0"/>
              </a:spcBef>
              <a:spcAft>
                <a:spcPts val="0"/>
              </a:spcAft>
              <a:buClr>
                <a:schemeClr val="lt1"/>
              </a:buClr>
              <a:buSzPts val="4800"/>
              <a:buNone/>
              <a:defRPr b="1" sz="4800">
                <a:solidFill>
                  <a:schemeClr val="lt1"/>
                </a:solidFill>
              </a:defRPr>
            </a:lvl9pPr>
          </a:lstStyle>
          <a:p/>
        </p:txBody>
      </p:sp>
      <p:sp>
        <p:nvSpPr>
          <p:cNvPr id="1877" name="Google Shape;1877;g31516c14941_0_405"/>
          <p:cNvSpPr txBox="1"/>
          <p:nvPr>
            <p:ph idx="1" type="subTitle"/>
          </p:nvPr>
        </p:nvSpPr>
        <p:spPr>
          <a:xfrm>
            <a:off x="387900" y="2721100"/>
            <a:ext cx="8196900" cy="296400"/>
          </a:xfrm>
          <a:prstGeom prst="rect">
            <a:avLst/>
          </a:prstGeom>
        </p:spPr>
        <p:txBody>
          <a:bodyPr anchorCtr="0" anchor="t" bIns="0" lIns="0" spcFirstLastPara="1" rIns="0" wrap="square" tIns="0">
            <a:noAutofit/>
          </a:bodyPr>
          <a:lstStyle>
            <a:lvl1pPr lvl="0">
              <a:spcBef>
                <a:spcPts val="0"/>
              </a:spcBef>
              <a:spcAft>
                <a:spcPts val="0"/>
              </a:spcAft>
              <a:buClr>
                <a:schemeClr val="accent2"/>
              </a:buClr>
              <a:buSzPts val="1400"/>
              <a:buNone/>
              <a:defRPr>
                <a:solidFill>
                  <a:schemeClr val="accent2"/>
                </a:solidFill>
              </a:defRPr>
            </a:lvl1pPr>
            <a:lvl2pPr lvl="1">
              <a:spcBef>
                <a:spcPts val="0"/>
              </a:spcBef>
              <a:spcAft>
                <a:spcPts val="0"/>
              </a:spcAft>
              <a:buClr>
                <a:srgbClr val="B6D8D1"/>
              </a:buClr>
              <a:buSzPts val="1100"/>
              <a:buNone/>
              <a:defRPr>
                <a:solidFill>
                  <a:srgbClr val="B6D8D1"/>
                </a:solidFill>
              </a:defRPr>
            </a:lvl2pPr>
            <a:lvl3pPr lvl="2">
              <a:spcBef>
                <a:spcPts val="0"/>
              </a:spcBef>
              <a:spcAft>
                <a:spcPts val="0"/>
              </a:spcAft>
              <a:buClr>
                <a:srgbClr val="B6D8D1"/>
              </a:buClr>
              <a:buSzPts val="1200"/>
              <a:buNone/>
              <a:defRPr>
                <a:solidFill>
                  <a:srgbClr val="B6D8D1"/>
                </a:solidFill>
              </a:defRPr>
            </a:lvl3pPr>
            <a:lvl4pPr lvl="3">
              <a:spcBef>
                <a:spcPts val="0"/>
              </a:spcBef>
              <a:spcAft>
                <a:spcPts val="0"/>
              </a:spcAft>
              <a:buClr>
                <a:srgbClr val="B6D8D1"/>
              </a:buClr>
              <a:buSzPts val="1800"/>
              <a:buNone/>
              <a:defRPr>
                <a:solidFill>
                  <a:srgbClr val="B6D8D1"/>
                </a:solidFill>
              </a:defRPr>
            </a:lvl4pPr>
            <a:lvl5pPr lvl="4">
              <a:spcBef>
                <a:spcPts val="0"/>
              </a:spcBef>
              <a:spcAft>
                <a:spcPts val="0"/>
              </a:spcAft>
              <a:buClr>
                <a:srgbClr val="B6D8D1"/>
              </a:buClr>
              <a:buSzPts val="1600"/>
              <a:buNone/>
              <a:defRPr>
                <a:solidFill>
                  <a:srgbClr val="B6D8D1"/>
                </a:solidFill>
              </a:defRPr>
            </a:lvl5pPr>
            <a:lvl6pPr lvl="5">
              <a:spcBef>
                <a:spcPts val="0"/>
              </a:spcBef>
              <a:spcAft>
                <a:spcPts val="0"/>
              </a:spcAft>
              <a:buClr>
                <a:srgbClr val="B6D8D1"/>
              </a:buClr>
              <a:buSzPts val="1400"/>
              <a:buNone/>
              <a:defRPr>
                <a:solidFill>
                  <a:srgbClr val="B6D8D1"/>
                </a:solidFill>
              </a:defRPr>
            </a:lvl6pPr>
            <a:lvl7pPr lvl="6">
              <a:spcBef>
                <a:spcPts val="0"/>
              </a:spcBef>
              <a:spcAft>
                <a:spcPts val="0"/>
              </a:spcAft>
              <a:buClr>
                <a:srgbClr val="B6D8D1"/>
              </a:buClr>
              <a:buSzPts val="1200"/>
              <a:buNone/>
              <a:defRPr>
                <a:solidFill>
                  <a:srgbClr val="B6D8D1"/>
                </a:solidFill>
              </a:defRPr>
            </a:lvl7pPr>
            <a:lvl8pPr lvl="7">
              <a:spcBef>
                <a:spcPts val="0"/>
              </a:spcBef>
              <a:spcAft>
                <a:spcPts val="0"/>
              </a:spcAft>
              <a:buClr>
                <a:srgbClr val="B6D8D1"/>
              </a:buClr>
              <a:buSzPts val="1000"/>
              <a:buNone/>
              <a:defRPr>
                <a:solidFill>
                  <a:srgbClr val="B6D8D1"/>
                </a:solidFill>
              </a:defRPr>
            </a:lvl8pPr>
            <a:lvl9pPr lvl="8">
              <a:spcBef>
                <a:spcPts val="0"/>
              </a:spcBef>
              <a:spcAft>
                <a:spcPts val="0"/>
              </a:spcAft>
              <a:buClr>
                <a:srgbClr val="B6D8D1"/>
              </a:buClr>
              <a:buSzPts val="700"/>
              <a:buNone/>
              <a:defRPr>
                <a:solidFill>
                  <a:srgbClr val="B6D8D1"/>
                </a:solidFill>
              </a:defRPr>
            </a:lvl9pPr>
          </a:lstStyle>
          <a:p/>
        </p:txBody>
      </p:sp>
      <p:sp>
        <p:nvSpPr>
          <p:cNvPr id="1878" name="Google Shape;1878;g31516c14941_0_405"/>
          <p:cNvSpPr txBox="1"/>
          <p:nvPr>
            <p:ph idx="2" type="body"/>
          </p:nvPr>
        </p:nvSpPr>
        <p:spPr>
          <a:xfrm>
            <a:off x="387900" y="3536825"/>
            <a:ext cx="2809800" cy="1029600"/>
          </a:xfrm>
          <a:prstGeom prst="rect">
            <a:avLst/>
          </a:prstGeom>
        </p:spPr>
        <p:txBody>
          <a:bodyPr anchorCtr="0" anchor="t" bIns="0" lIns="0" spcFirstLastPara="1" rIns="0" wrap="square" tIns="0">
            <a:noAutofit/>
          </a:bodyPr>
          <a:lstStyle>
            <a:lvl1pPr indent="-317500" lvl="0" marL="457200">
              <a:spcBef>
                <a:spcPts val="0"/>
              </a:spcBef>
              <a:spcAft>
                <a:spcPts val="0"/>
              </a:spcAft>
              <a:buClr>
                <a:schemeClr val="accent2"/>
              </a:buClr>
              <a:buSzPts val="1400"/>
              <a:buChar char="●"/>
              <a:defRPr>
                <a:solidFill>
                  <a:schemeClr val="accent2"/>
                </a:solidFill>
              </a:defRPr>
            </a:lvl1pPr>
            <a:lvl2pPr indent="-298450" lvl="1" marL="914400">
              <a:spcBef>
                <a:spcPts val="0"/>
              </a:spcBef>
              <a:spcAft>
                <a:spcPts val="0"/>
              </a:spcAft>
              <a:buClr>
                <a:schemeClr val="accent2"/>
              </a:buClr>
              <a:buSzPts val="1100"/>
              <a:buChar char="○"/>
              <a:defRPr>
                <a:solidFill>
                  <a:schemeClr val="accent2"/>
                </a:solidFill>
              </a:defRPr>
            </a:lvl2pPr>
            <a:lvl3pPr indent="-304800" lvl="2" marL="1371600">
              <a:spcBef>
                <a:spcPts val="0"/>
              </a:spcBef>
              <a:spcAft>
                <a:spcPts val="0"/>
              </a:spcAft>
              <a:buClr>
                <a:schemeClr val="accent2"/>
              </a:buClr>
              <a:buSzPts val="1200"/>
              <a:buChar char="■"/>
              <a:defRPr>
                <a:solidFill>
                  <a:schemeClr val="accent2"/>
                </a:solidFill>
              </a:defRPr>
            </a:lvl3pPr>
            <a:lvl4pPr indent="-342900" lvl="3" marL="1828800">
              <a:spcBef>
                <a:spcPts val="0"/>
              </a:spcBef>
              <a:spcAft>
                <a:spcPts val="0"/>
              </a:spcAft>
              <a:buClr>
                <a:schemeClr val="accent2"/>
              </a:buClr>
              <a:buSzPts val="1800"/>
              <a:buChar char="●"/>
              <a:defRPr>
                <a:solidFill>
                  <a:schemeClr val="accent2"/>
                </a:solidFill>
              </a:defRPr>
            </a:lvl4pPr>
            <a:lvl5pPr indent="-330200" lvl="4" marL="2286000">
              <a:spcBef>
                <a:spcPts val="0"/>
              </a:spcBef>
              <a:spcAft>
                <a:spcPts val="0"/>
              </a:spcAft>
              <a:buClr>
                <a:schemeClr val="accent2"/>
              </a:buClr>
              <a:buSzPts val="1600"/>
              <a:buChar char="○"/>
              <a:defRPr>
                <a:solidFill>
                  <a:schemeClr val="accent2"/>
                </a:solidFill>
              </a:defRPr>
            </a:lvl5pPr>
            <a:lvl6pPr indent="-317500" lvl="5" marL="2743200">
              <a:spcBef>
                <a:spcPts val="0"/>
              </a:spcBef>
              <a:spcAft>
                <a:spcPts val="0"/>
              </a:spcAft>
              <a:buClr>
                <a:schemeClr val="accent2"/>
              </a:buClr>
              <a:buSzPts val="1400"/>
              <a:buChar char="■"/>
              <a:defRPr>
                <a:solidFill>
                  <a:schemeClr val="accent2"/>
                </a:solidFill>
              </a:defRPr>
            </a:lvl6pPr>
            <a:lvl7pPr indent="-304800" lvl="6" marL="3200400">
              <a:spcBef>
                <a:spcPts val="0"/>
              </a:spcBef>
              <a:spcAft>
                <a:spcPts val="0"/>
              </a:spcAft>
              <a:buClr>
                <a:schemeClr val="accent2"/>
              </a:buClr>
              <a:buSzPts val="1200"/>
              <a:buChar char="●"/>
              <a:defRPr>
                <a:solidFill>
                  <a:schemeClr val="accent2"/>
                </a:solidFill>
              </a:defRPr>
            </a:lvl7pPr>
            <a:lvl8pPr indent="-292100" lvl="7" marL="3657600">
              <a:spcBef>
                <a:spcPts val="0"/>
              </a:spcBef>
              <a:spcAft>
                <a:spcPts val="0"/>
              </a:spcAft>
              <a:buClr>
                <a:schemeClr val="accent2"/>
              </a:buClr>
              <a:buSzPts val="1000"/>
              <a:buChar char="○"/>
              <a:defRPr>
                <a:solidFill>
                  <a:schemeClr val="accent2"/>
                </a:solidFill>
              </a:defRPr>
            </a:lvl8pPr>
            <a:lvl9pPr indent="-273050" lvl="8" marL="4114800">
              <a:spcBef>
                <a:spcPts val="0"/>
              </a:spcBef>
              <a:spcAft>
                <a:spcPts val="0"/>
              </a:spcAft>
              <a:buClr>
                <a:schemeClr val="accent2"/>
              </a:buClr>
              <a:buSzPts val="700"/>
              <a:buChar char="■"/>
              <a:defRPr>
                <a:solidFill>
                  <a:schemeClr val="accent2"/>
                </a:solidFill>
              </a:defRPr>
            </a:lvl9pPr>
          </a:lstStyle>
          <a:p/>
        </p:txBody>
      </p:sp>
    </p:spTree>
  </p:cSld>
  <p:clrMapOvr>
    <a:masterClrMapping/>
  </p:clrMapOvr>
</p:sldLayout>
</file>

<file path=ppt/slideLayouts/slideLayout2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Agenda Layout 2">
  <p:cSld name="CUSTOM_3_1">
    <p:bg>
      <p:bgPr>
        <a:solidFill>
          <a:schemeClr val="accent1"/>
        </a:solidFill>
      </p:bgPr>
    </p:bg>
    <p:spTree>
      <p:nvGrpSpPr>
        <p:cNvPr id="1879" name="Shape 1879"/>
        <p:cNvGrpSpPr/>
        <p:nvPr/>
      </p:nvGrpSpPr>
      <p:grpSpPr>
        <a:xfrm>
          <a:off x="0" y="0"/>
          <a:ext cx="0" cy="0"/>
          <a:chOff x="0" y="0"/>
          <a:chExt cx="0" cy="0"/>
        </a:xfrm>
      </p:grpSpPr>
      <p:pic>
        <p:nvPicPr>
          <p:cNvPr id="1880" name="Google Shape;1880;g31516c14941_0_410"/>
          <p:cNvPicPr preferRelativeResize="0"/>
          <p:nvPr/>
        </p:nvPicPr>
        <p:blipFill>
          <a:blip r:embed="rId2">
            <a:alphaModFix/>
          </a:blip>
          <a:stretch>
            <a:fillRect/>
          </a:stretch>
        </p:blipFill>
        <p:spPr>
          <a:xfrm>
            <a:off x="276650" y="4783275"/>
            <a:ext cx="962809" cy="226543"/>
          </a:xfrm>
          <a:prstGeom prst="rect">
            <a:avLst/>
          </a:prstGeom>
          <a:noFill/>
          <a:ln>
            <a:noFill/>
          </a:ln>
        </p:spPr>
      </p:pic>
      <p:sp>
        <p:nvSpPr>
          <p:cNvPr id="1881" name="Google Shape;1881;g31516c14941_0_410"/>
          <p:cNvSpPr txBox="1"/>
          <p:nvPr>
            <p:ph type="title"/>
          </p:nvPr>
        </p:nvSpPr>
        <p:spPr>
          <a:xfrm>
            <a:off x="788325" y="624200"/>
            <a:ext cx="7531800" cy="393600"/>
          </a:xfrm>
          <a:prstGeom prst="rect">
            <a:avLst/>
          </a:prstGeom>
        </p:spPr>
        <p:txBody>
          <a:bodyPr anchorCtr="0" anchor="b" bIns="0" lIns="0" spcFirstLastPara="1" rIns="0" wrap="square" tIns="0">
            <a:noAutofit/>
          </a:bodyPr>
          <a:lstStyle>
            <a:lvl1pPr lvl="0">
              <a:spcBef>
                <a:spcPts val="0"/>
              </a:spcBef>
              <a:spcAft>
                <a:spcPts val="0"/>
              </a:spcAft>
              <a:buClr>
                <a:srgbClr val="71BE00"/>
              </a:buClr>
              <a:buSzPts val="2800"/>
              <a:buNone/>
              <a:defRPr sz="2800">
                <a:solidFill>
                  <a:srgbClr val="71BE00"/>
                </a:solidFill>
              </a:defRPr>
            </a:lvl1pPr>
            <a:lvl2pPr lvl="1">
              <a:spcBef>
                <a:spcPts val="0"/>
              </a:spcBef>
              <a:spcAft>
                <a:spcPts val="0"/>
              </a:spcAft>
              <a:buClr>
                <a:srgbClr val="71BE00"/>
              </a:buClr>
              <a:buSzPts val="2800"/>
              <a:buNone/>
              <a:defRPr sz="2800">
                <a:solidFill>
                  <a:srgbClr val="71BE00"/>
                </a:solidFill>
              </a:defRPr>
            </a:lvl2pPr>
            <a:lvl3pPr lvl="2">
              <a:spcBef>
                <a:spcPts val="0"/>
              </a:spcBef>
              <a:spcAft>
                <a:spcPts val="0"/>
              </a:spcAft>
              <a:buClr>
                <a:srgbClr val="71BE00"/>
              </a:buClr>
              <a:buSzPts val="2800"/>
              <a:buNone/>
              <a:defRPr sz="2800">
                <a:solidFill>
                  <a:srgbClr val="71BE00"/>
                </a:solidFill>
              </a:defRPr>
            </a:lvl3pPr>
            <a:lvl4pPr lvl="3">
              <a:spcBef>
                <a:spcPts val="0"/>
              </a:spcBef>
              <a:spcAft>
                <a:spcPts val="0"/>
              </a:spcAft>
              <a:buClr>
                <a:srgbClr val="71BE00"/>
              </a:buClr>
              <a:buSzPts val="2800"/>
              <a:buNone/>
              <a:defRPr sz="2800">
                <a:solidFill>
                  <a:srgbClr val="71BE00"/>
                </a:solidFill>
              </a:defRPr>
            </a:lvl4pPr>
            <a:lvl5pPr lvl="4">
              <a:spcBef>
                <a:spcPts val="0"/>
              </a:spcBef>
              <a:spcAft>
                <a:spcPts val="0"/>
              </a:spcAft>
              <a:buClr>
                <a:srgbClr val="71BE00"/>
              </a:buClr>
              <a:buSzPts val="2800"/>
              <a:buNone/>
              <a:defRPr sz="2800">
                <a:solidFill>
                  <a:srgbClr val="71BE00"/>
                </a:solidFill>
              </a:defRPr>
            </a:lvl5pPr>
            <a:lvl6pPr lvl="5">
              <a:spcBef>
                <a:spcPts val="0"/>
              </a:spcBef>
              <a:spcAft>
                <a:spcPts val="0"/>
              </a:spcAft>
              <a:buClr>
                <a:srgbClr val="71BE00"/>
              </a:buClr>
              <a:buSzPts val="2800"/>
              <a:buNone/>
              <a:defRPr sz="2800">
                <a:solidFill>
                  <a:srgbClr val="71BE00"/>
                </a:solidFill>
              </a:defRPr>
            </a:lvl6pPr>
            <a:lvl7pPr lvl="6">
              <a:spcBef>
                <a:spcPts val="0"/>
              </a:spcBef>
              <a:spcAft>
                <a:spcPts val="0"/>
              </a:spcAft>
              <a:buClr>
                <a:srgbClr val="71BE00"/>
              </a:buClr>
              <a:buSzPts val="2800"/>
              <a:buNone/>
              <a:defRPr sz="2800">
                <a:solidFill>
                  <a:srgbClr val="71BE00"/>
                </a:solidFill>
              </a:defRPr>
            </a:lvl7pPr>
            <a:lvl8pPr lvl="7">
              <a:spcBef>
                <a:spcPts val="0"/>
              </a:spcBef>
              <a:spcAft>
                <a:spcPts val="0"/>
              </a:spcAft>
              <a:buClr>
                <a:srgbClr val="71BE00"/>
              </a:buClr>
              <a:buSzPts val="2800"/>
              <a:buNone/>
              <a:defRPr sz="2800">
                <a:solidFill>
                  <a:srgbClr val="71BE00"/>
                </a:solidFill>
              </a:defRPr>
            </a:lvl8pPr>
            <a:lvl9pPr lvl="8">
              <a:spcBef>
                <a:spcPts val="0"/>
              </a:spcBef>
              <a:spcAft>
                <a:spcPts val="0"/>
              </a:spcAft>
              <a:buClr>
                <a:srgbClr val="71BE00"/>
              </a:buClr>
              <a:buSzPts val="2800"/>
              <a:buNone/>
              <a:defRPr sz="2800">
                <a:solidFill>
                  <a:srgbClr val="71BE00"/>
                </a:solidFill>
              </a:defRPr>
            </a:lvl9pPr>
          </a:lstStyle>
          <a:p/>
        </p:txBody>
      </p:sp>
    </p:spTree>
  </p:cSld>
  <p:clrMapOvr>
    <a:masterClrMapping/>
  </p:clrMapOvr>
</p:sldLayout>
</file>

<file path=ppt/slideLayouts/slideLayout2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Agenda Layout  3">
  <p:cSld name="CUSTOM_3_1_1">
    <p:bg>
      <p:bgPr>
        <a:solidFill>
          <a:schemeClr val="accent5"/>
        </a:solidFill>
      </p:bgPr>
    </p:bg>
    <p:spTree>
      <p:nvGrpSpPr>
        <p:cNvPr id="1882" name="Shape 1882"/>
        <p:cNvGrpSpPr/>
        <p:nvPr/>
      </p:nvGrpSpPr>
      <p:grpSpPr>
        <a:xfrm>
          <a:off x="0" y="0"/>
          <a:ext cx="0" cy="0"/>
          <a:chOff x="0" y="0"/>
          <a:chExt cx="0" cy="0"/>
        </a:xfrm>
      </p:grpSpPr>
      <p:pic>
        <p:nvPicPr>
          <p:cNvPr id="1883" name="Google Shape;1883;g31516c14941_0_413"/>
          <p:cNvPicPr preferRelativeResize="0"/>
          <p:nvPr/>
        </p:nvPicPr>
        <p:blipFill>
          <a:blip r:embed="rId2">
            <a:alphaModFix/>
          </a:blip>
          <a:stretch>
            <a:fillRect/>
          </a:stretch>
        </p:blipFill>
        <p:spPr>
          <a:xfrm>
            <a:off x="288350" y="4807136"/>
            <a:ext cx="956736" cy="225119"/>
          </a:xfrm>
          <a:prstGeom prst="rect">
            <a:avLst/>
          </a:prstGeom>
          <a:noFill/>
          <a:ln>
            <a:noFill/>
          </a:ln>
        </p:spPr>
      </p:pic>
      <p:sp>
        <p:nvSpPr>
          <p:cNvPr id="1884" name="Google Shape;1884;g31516c14941_0_413"/>
          <p:cNvSpPr/>
          <p:nvPr/>
        </p:nvSpPr>
        <p:spPr>
          <a:xfrm>
            <a:off x="0" y="900125"/>
            <a:ext cx="9144000" cy="3339600"/>
          </a:xfrm>
          <a:prstGeom prst="rect">
            <a:avLst/>
          </a:prstGeom>
          <a:solidFill>
            <a:srgbClr val="00293D"/>
          </a:solidFill>
          <a:ln>
            <a:noFill/>
          </a:ln>
          <a:effectLst>
            <a:outerShdw blurRad="142875" rotWithShape="0" algn="bl">
              <a:srgbClr val="000000">
                <a:alpha val="27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885" name="Google Shape;1885;g31516c14941_0_413"/>
          <p:cNvSpPr txBox="1"/>
          <p:nvPr>
            <p:ph type="title"/>
          </p:nvPr>
        </p:nvSpPr>
        <p:spPr>
          <a:xfrm>
            <a:off x="316725" y="319400"/>
            <a:ext cx="8003400" cy="393600"/>
          </a:xfrm>
          <a:prstGeom prst="rect">
            <a:avLst/>
          </a:prstGeom>
        </p:spPr>
        <p:txBody>
          <a:bodyPr anchorCtr="0" anchor="b" bIns="0" lIns="0" spcFirstLastPara="1" rIns="0" wrap="square" tIns="0">
            <a:noAutofit/>
          </a:bodyPr>
          <a:lstStyle>
            <a:lvl1pPr lvl="0">
              <a:spcBef>
                <a:spcPts val="0"/>
              </a:spcBef>
              <a:spcAft>
                <a:spcPts val="0"/>
              </a:spcAft>
              <a:buClr>
                <a:schemeClr val="accent1"/>
              </a:buClr>
              <a:buSzPts val="2800"/>
              <a:buNone/>
              <a:defRPr sz="2800">
                <a:solidFill>
                  <a:schemeClr val="accent1"/>
                </a:solidFill>
              </a:defRPr>
            </a:lvl1pPr>
            <a:lvl2pPr lvl="1">
              <a:spcBef>
                <a:spcPts val="0"/>
              </a:spcBef>
              <a:spcAft>
                <a:spcPts val="0"/>
              </a:spcAft>
              <a:buClr>
                <a:schemeClr val="accent1"/>
              </a:buClr>
              <a:buSzPts val="2800"/>
              <a:buNone/>
              <a:defRPr sz="2800">
                <a:solidFill>
                  <a:schemeClr val="accent1"/>
                </a:solidFill>
              </a:defRPr>
            </a:lvl2pPr>
            <a:lvl3pPr lvl="2">
              <a:spcBef>
                <a:spcPts val="0"/>
              </a:spcBef>
              <a:spcAft>
                <a:spcPts val="0"/>
              </a:spcAft>
              <a:buClr>
                <a:schemeClr val="accent1"/>
              </a:buClr>
              <a:buSzPts val="2800"/>
              <a:buNone/>
              <a:defRPr sz="2800">
                <a:solidFill>
                  <a:schemeClr val="accent1"/>
                </a:solidFill>
              </a:defRPr>
            </a:lvl3pPr>
            <a:lvl4pPr lvl="3">
              <a:spcBef>
                <a:spcPts val="0"/>
              </a:spcBef>
              <a:spcAft>
                <a:spcPts val="0"/>
              </a:spcAft>
              <a:buClr>
                <a:schemeClr val="accent1"/>
              </a:buClr>
              <a:buSzPts val="2800"/>
              <a:buNone/>
              <a:defRPr sz="2800">
                <a:solidFill>
                  <a:schemeClr val="accent1"/>
                </a:solidFill>
              </a:defRPr>
            </a:lvl4pPr>
            <a:lvl5pPr lvl="4">
              <a:spcBef>
                <a:spcPts val="0"/>
              </a:spcBef>
              <a:spcAft>
                <a:spcPts val="0"/>
              </a:spcAft>
              <a:buClr>
                <a:schemeClr val="accent1"/>
              </a:buClr>
              <a:buSzPts val="2800"/>
              <a:buNone/>
              <a:defRPr sz="2800">
                <a:solidFill>
                  <a:schemeClr val="accent1"/>
                </a:solidFill>
              </a:defRPr>
            </a:lvl5pPr>
            <a:lvl6pPr lvl="5">
              <a:spcBef>
                <a:spcPts val="0"/>
              </a:spcBef>
              <a:spcAft>
                <a:spcPts val="0"/>
              </a:spcAft>
              <a:buClr>
                <a:schemeClr val="accent1"/>
              </a:buClr>
              <a:buSzPts val="2800"/>
              <a:buNone/>
              <a:defRPr sz="2800">
                <a:solidFill>
                  <a:schemeClr val="accent1"/>
                </a:solidFill>
              </a:defRPr>
            </a:lvl6pPr>
            <a:lvl7pPr lvl="6">
              <a:spcBef>
                <a:spcPts val="0"/>
              </a:spcBef>
              <a:spcAft>
                <a:spcPts val="0"/>
              </a:spcAft>
              <a:buClr>
                <a:schemeClr val="accent1"/>
              </a:buClr>
              <a:buSzPts val="2800"/>
              <a:buNone/>
              <a:defRPr sz="2800">
                <a:solidFill>
                  <a:schemeClr val="accent1"/>
                </a:solidFill>
              </a:defRPr>
            </a:lvl7pPr>
            <a:lvl8pPr lvl="7">
              <a:spcBef>
                <a:spcPts val="0"/>
              </a:spcBef>
              <a:spcAft>
                <a:spcPts val="0"/>
              </a:spcAft>
              <a:buClr>
                <a:schemeClr val="accent1"/>
              </a:buClr>
              <a:buSzPts val="2800"/>
              <a:buNone/>
              <a:defRPr sz="2800">
                <a:solidFill>
                  <a:schemeClr val="accent1"/>
                </a:solidFill>
              </a:defRPr>
            </a:lvl8pPr>
            <a:lvl9pPr lvl="8">
              <a:spcBef>
                <a:spcPts val="0"/>
              </a:spcBef>
              <a:spcAft>
                <a:spcPts val="0"/>
              </a:spcAft>
              <a:buClr>
                <a:schemeClr val="accent1"/>
              </a:buClr>
              <a:buSzPts val="2800"/>
              <a:buNone/>
              <a:defRPr sz="2800">
                <a:solidFill>
                  <a:schemeClr val="accent1"/>
                </a:solidFill>
              </a:defRPr>
            </a:lvl9pPr>
          </a:lstStyle>
          <a:p/>
        </p:txBody>
      </p:sp>
      <p:sp>
        <p:nvSpPr>
          <p:cNvPr id="1886" name="Google Shape;1886;g31516c14941_0_413"/>
          <p:cNvSpPr txBox="1"/>
          <p:nvPr>
            <p:ph idx="12" type="sldNum"/>
          </p:nvPr>
        </p:nvSpPr>
        <p:spPr>
          <a:xfrm>
            <a:off x="8320058" y="466322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Agenda Layout  3 - lighter">
  <p:cSld name="CUSTOM_3_1_1_1">
    <p:bg>
      <p:bgPr>
        <a:solidFill>
          <a:schemeClr val="accent5"/>
        </a:solidFill>
      </p:bgPr>
    </p:bg>
    <p:spTree>
      <p:nvGrpSpPr>
        <p:cNvPr id="1887" name="Shape 1887"/>
        <p:cNvGrpSpPr/>
        <p:nvPr/>
      </p:nvGrpSpPr>
      <p:grpSpPr>
        <a:xfrm>
          <a:off x="0" y="0"/>
          <a:ext cx="0" cy="0"/>
          <a:chOff x="0" y="0"/>
          <a:chExt cx="0" cy="0"/>
        </a:xfrm>
      </p:grpSpPr>
      <p:pic>
        <p:nvPicPr>
          <p:cNvPr id="1888" name="Google Shape;1888;g31516c14941_0_418"/>
          <p:cNvPicPr preferRelativeResize="0"/>
          <p:nvPr/>
        </p:nvPicPr>
        <p:blipFill>
          <a:blip r:embed="rId2">
            <a:alphaModFix/>
          </a:blip>
          <a:stretch>
            <a:fillRect/>
          </a:stretch>
        </p:blipFill>
        <p:spPr>
          <a:xfrm>
            <a:off x="288350" y="4807136"/>
            <a:ext cx="956736" cy="225119"/>
          </a:xfrm>
          <a:prstGeom prst="rect">
            <a:avLst/>
          </a:prstGeom>
          <a:noFill/>
          <a:ln>
            <a:noFill/>
          </a:ln>
        </p:spPr>
      </p:pic>
      <p:sp>
        <p:nvSpPr>
          <p:cNvPr id="1889" name="Google Shape;1889;g31516c14941_0_418"/>
          <p:cNvSpPr/>
          <p:nvPr/>
        </p:nvSpPr>
        <p:spPr>
          <a:xfrm>
            <a:off x="0" y="900125"/>
            <a:ext cx="9144000" cy="3339600"/>
          </a:xfrm>
          <a:prstGeom prst="rect">
            <a:avLst/>
          </a:prstGeom>
          <a:solidFill>
            <a:srgbClr val="B6D8D1"/>
          </a:solidFill>
          <a:ln>
            <a:noFill/>
          </a:ln>
          <a:effectLst>
            <a:outerShdw blurRad="142875" rotWithShape="0" algn="bl">
              <a:srgbClr val="000000">
                <a:alpha val="27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890" name="Google Shape;1890;g31516c14941_0_418"/>
          <p:cNvSpPr txBox="1"/>
          <p:nvPr>
            <p:ph type="title"/>
          </p:nvPr>
        </p:nvSpPr>
        <p:spPr>
          <a:xfrm>
            <a:off x="316725" y="319400"/>
            <a:ext cx="8003400" cy="393600"/>
          </a:xfrm>
          <a:prstGeom prst="rect">
            <a:avLst/>
          </a:prstGeom>
        </p:spPr>
        <p:txBody>
          <a:bodyPr anchorCtr="0" anchor="b" bIns="0" lIns="0" spcFirstLastPara="1" rIns="0" wrap="square" tIns="0">
            <a:noAutofit/>
          </a:bodyPr>
          <a:lstStyle>
            <a:lvl1pPr lvl="0">
              <a:spcBef>
                <a:spcPts val="0"/>
              </a:spcBef>
              <a:spcAft>
                <a:spcPts val="0"/>
              </a:spcAft>
              <a:buClr>
                <a:schemeClr val="accent1"/>
              </a:buClr>
              <a:buSzPts val="2800"/>
              <a:buNone/>
              <a:defRPr sz="2800">
                <a:solidFill>
                  <a:schemeClr val="accent1"/>
                </a:solidFill>
              </a:defRPr>
            </a:lvl1pPr>
            <a:lvl2pPr lvl="1">
              <a:spcBef>
                <a:spcPts val="0"/>
              </a:spcBef>
              <a:spcAft>
                <a:spcPts val="0"/>
              </a:spcAft>
              <a:buClr>
                <a:schemeClr val="accent1"/>
              </a:buClr>
              <a:buSzPts val="2800"/>
              <a:buNone/>
              <a:defRPr sz="2800">
                <a:solidFill>
                  <a:schemeClr val="accent1"/>
                </a:solidFill>
              </a:defRPr>
            </a:lvl2pPr>
            <a:lvl3pPr lvl="2">
              <a:spcBef>
                <a:spcPts val="0"/>
              </a:spcBef>
              <a:spcAft>
                <a:spcPts val="0"/>
              </a:spcAft>
              <a:buClr>
                <a:schemeClr val="accent1"/>
              </a:buClr>
              <a:buSzPts val="2800"/>
              <a:buNone/>
              <a:defRPr sz="2800">
                <a:solidFill>
                  <a:schemeClr val="accent1"/>
                </a:solidFill>
              </a:defRPr>
            </a:lvl3pPr>
            <a:lvl4pPr lvl="3">
              <a:spcBef>
                <a:spcPts val="0"/>
              </a:spcBef>
              <a:spcAft>
                <a:spcPts val="0"/>
              </a:spcAft>
              <a:buClr>
                <a:schemeClr val="accent1"/>
              </a:buClr>
              <a:buSzPts val="2800"/>
              <a:buNone/>
              <a:defRPr sz="2800">
                <a:solidFill>
                  <a:schemeClr val="accent1"/>
                </a:solidFill>
              </a:defRPr>
            </a:lvl4pPr>
            <a:lvl5pPr lvl="4">
              <a:spcBef>
                <a:spcPts val="0"/>
              </a:spcBef>
              <a:spcAft>
                <a:spcPts val="0"/>
              </a:spcAft>
              <a:buClr>
                <a:schemeClr val="accent1"/>
              </a:buClr>
              <a:buSzPts val="2800"/>
              <a:buNone/>
              <a:defRPr sz="2800">
                <a:solidFill>
                  <a:schemeClr val="accent1"/>
                </a:solidFill>
              </a:defRPr>
            </a:lvl5pPr>
            <a:lvl6pPr lvl="5">
              <a:spcBef>
                <a:spcPts val="0"/>
              </a:spcBef>
              <a:spcAft>
                <a:spcPts val="0"/>
              </a:spcAft>
              <a:buClr>
                <a:schemeClr val="accent1"/>
              </a:buClr>
              <a:buSzPts val="2800"/>
              <a:buNone/>
              <a:defRPr sz="2800">
                <a:solidFill>
                  <a:schemeClr val="accent1"/>
                </a:solidFill>
              </a:defRPr>
            </a:lvl6pPr>
            <a:lvl7pPr lvl="6">
              <a:spcBef>
                <a:spcPts val="0"/>
              </a:spcBef>
              <a:spcAft>
                <a:spcPts val="0"/>
              </a:spcAft>
              <a:buClr>
                <a:schemeClr val="accent1"/>
              </a:buClr>
              <a:buSzPts val="2800"/>
              <a:buNone/>
              <a:defRPr sz="2800">
                <a:solidFill>
                  <a:schemeClr val="accent1"/>
                </a:solidFill>
              </a:defRPr>
            </a:lvl7pPr>
            <a:lvl8pPr lvl="7">
              <a:spcBef>
                <a:spcPts val="0"/>
              </a:spcBef>
              <a:spcAft>
                <a:spcPts val="0"/>
              </a:spcAft>
              <a:buClr>
                <a:schemeClr val="accent1"/>
              </a:buClr>
              <a:buSzPts val="2800"/>
              <a:buNone/>
              <a:defRPr sz="2800">
                <a:solidFill>
                  <a:schemeClr val="accent1"/>
                </a:solidFill>
              </a:defRPr>
            </a:lvl8pPr>
            <a:lvl9pPr lvl="8">
              <a:spcBef>
                <a:spcPts val="0"/>
              </a:spcBef>
              <a:spcAft>
                <a:spcPts val="0"/>
              </a:spcAft>
              <a:buClr>
                <a:schemeClr val="accent1"/>
              </a:buClr>
              <a:buSzPts val="2800"/>
              <a:buNone/>
              <a:defRPr sz="2800">
                <a:solidFill>
                  <a:schemeClr val="accent1"/>
                </a:solidFill>
              </a:defRPr>
            </a:lvl9pPr>
          </a:lstStyle>
          <a:p/>
        </p:txBody>
      </p:sp>
      <p:sp>
        <p:nvSpPr>
          <p:cNvPr id="1891" name="Google Shape;1891;g31516c14941_0_418"/>
          <p:cNvSpPr txBox="1"/>
          <p:nvPr>
            <p:ph idx="12" type="sldNum"/>
          </p:nvPr>
        </p:nvSpPr>
        <p:spPr>
          <a:xfrm>
            <a:off x="8320058" y="466322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Divider Layout 4">
  <p:cSld name="CUSTOM_1_1">
    <p:bg>
      <p:bgPr>
        <a:solidFill>
          <a:schemeClr val="accent2"/>
        </a:solidFill>
      </p:bgPr>
    </p:bg>
    <p:spTree>
      <p:nvGrpSpPr>
        <p:cNvPr id="1892" name="Shape 1892"/>
        <p:cNvGrpSpPr/>
        <p:nvPr/>
      </p:nvGrpSpPr>
      <p:grpSpPr>
        <a:xfrm>
          <a:off x="0" y="0"/>
          <a:ext cx="0" cy="0"/>
          <a:chOff x="0" y="0"/>
          <a:chExt cx="0" cy="0"/>
        </a:xfrm>
      </p:grpSpPr>
      <p:sp>
        <p:nvSpPr>
          <p:cNvPr id="1893" name="Google Shape;1893;g31516c14941_0_423"/>
          <p:cNvSpPr/>
          <p:nvPr>
            <p:ph idx="2" type="pic"/>
          </p:nvPr>
        </p:nvSpPr>
        <p:spPr>
          <a:xfrm>
            <a:off x="9200" y="-11025"/>
            <a:ext cx="9144000" cy="5143500"/>
          </a:xfrm>
          <a:prstGeom prst="rect">
            <a:avLst/>
          </a:prstGeom>
          <a:noFill/>
          <a:ln>
            <a:noFill/>
          </a:ln>
        </p:spPr>
      </p:sp>
      <p:pic>
        <p:nvPicPr>
          <p:cNvPr id="1894" name="Google Shape;1894;g31516c14941_0_423"/>
          <p:cNvPicPr preferRelativeResize="0"/>
          <p:nvPr/>
        </p:nvPicPr>
        <p:blipFill>
          <a:blip r:embed="rId2">
            <a:alphaModFix/>
          </a:blip>
          <a:stretch>
            <a:fillRect/>
          </a:stretch>
        </p:blipFill>
        <p:spPr>
          <a:xfrm>
            <a:off x="276650" y="4783275"/>
            <a:ext cx="962809" cy="226543"/>
          </a:xfrm>
          <a:prstGeom prst="rect">
            <a:avLst/>
          </a:prstGeom>
          <a:noFill/>
          <a:ln>
            <a:noFill/>
          </a:ln>
        </p:spPr>
      </p:pic>
      <p:pic>
        <p:nvPicPr>
          <p:cNvPr id="1895" name="Google Shape;1895;g31516c14941_0_423"/>
          <p:cNvPicPr preferRelativeResize="0"/>
          <p:nvPr/>
        </p:nvPicPr>
        <p:blipFill>
          <a:blip r:embed="rId3">
            <a:alphaModFix/>
          </a:blip>
          <a:stretch>
            <a:fillRect/>
          </a:stretch>
        </p:blipFill>
        <p:spPr>
          <a:xfrm>
            <a:off x="5233975" y="-1795850"/>
            <a:ext cx="2758111" cy="2758111"/>
          </a:xfrm>
          <a:prstGeom prst="rect">
            <a:avLst/>
          </a:prstGeom>
          <a:noFill/>
          <a:ln>
            <a:noFill/>
          </a:ln>
        </p:spPr>
      </p:pic>
      <p:pic>
        <p:nvPicPr>
          <p:cNvPr id="1896" name="Google Shape;1896;g31516c14941_0_423"/>
          <p:cNvPicPr preferRelativeResize="0"/>
          <p:nvPr/>
        </p:nvPicPr>
        <p:blipFill>
          <a:blip r:embed="rId4">
            <a:alphaModFix/>
          </a:blip>
          <a:stretch>
            <a:fillRect/>
          </a:stretch>
        </p:blipFill>
        <p:spPr>
          <a:xfrm>
            <a:off x="1719500" y="3490425"/>
            <a:ext cx="3212821" cy="3212821"/>
          </a:xfrm>
          <a:prstGeom prst="rect">
            <a:avLst/>
          </a:prstGeom>
          <a:noFill/>
          <a:ln>
            <a:noFill/>
          </a:ln>
        </p:spPr>
      </p:pic>
      <p:sp>
        <p:nvSpPr>
          <p:cNvPr id="1897" name="Google Shape;1897;g31516c14941_0_423"/>
          <p:cNvSpPr txBox="1"/>
          <p:nvPr/>
        </p:nvSpPr>
        <p:spPr>
          <a:xfrm>
            <a:off x="6043550" y="4713771"/>
            <a:ext cx="2676600" cy="2925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en" sz="700">
                <a:solidFill>
                  <a:schemeClr val="accent5"/>
                </a:solidFill>
              </a:rPr>
              <a:t>Copyright © 2024, Collibra. All rights reserved.</a:t>
            </a:r>
            <a:endParaRPr sz="1400">
              <a:solidFill>
                <a:schemeClr val="accent5"/>
              </a:solidFill>
            </a:endParaRPr>
          </a:p>
        </p:txBody>
      </p:sp>
      <p:sp>
        <p:nvSpPr>
          <p:cNvPr id="1898" name="Google Shape;1898;g31516c14941_0_423"/>
          <p:cNvSpPr txBox="1"/>
          <p:nvPr>
            <p:ph idx="12" type="sldNum"/>
          </p:nvPr>
        </p:nvSpPr>
        <p:spPr>
          <a:xfrm>
            <a:off x="8320058" y="4663221"/>
            <a:ext cx="548700" cy="393600"/>
          </a:xfrm>
          <a:prstGeom prst="rect">
            <a:avLst/>
          </a:prstGeom>
        </p:spPr>
        <p:txBody>
          <a:bodyPr anchorCtr="0" anchor="ctr" bIns="91425" lIns="91425" spcFirstLastPara="1" rIns="91425" wrap="square" tIns="91425">
            <a:normAutofit/>
          </a:bodyPr>
          <a:lstStyle>
            <a:lvl1pPr lvl="0">
              <a:buNone/>
              <a:defRPr>
                <a:solidFill>
                  <a:schemeClr val="accent5"/>
                </a:solidFill>
              </a:defRPr>
            </a:lvl1pPr>
            <a:lvl2pPr lvl="1">
              <a:buNone/>
              <a:defRPr>
                <a:solidFill>
                  <a:schemeClr val="accent5"/>
                </a:solidFill>
              </a:defRPr>
            </a:lvl2pPr>
            <a:lvl3pPr lvl="2">
              <a:buNone/>
              <a:defRPr>
                <a:solidFill>
                  <a:schemeClr val="accent5"/>
                </a:solidFill>
              </a:defRPr>
            </a:lvl3pPr>
            <a:lvl4pPr lvl="3">
              <a:buNone/>
              <a:defRPr>
                <a:solidFill>
                  <a:schemeClr val="accent5"/>
                </a:solidFill>
              </a:defRPr>
            </a:lvl4pPr>
            <a:lvl5pPr lvl="4">
              <a:buNone/>
              <a:defRPr>
                <a:solidFill>
                  <a:schemeClr val="accent5"/>
                </a:solidFill>
              </a:defRPr>
            </a:lvl5pPr>
            <a:lvl6pPr lvl="5">
              <a:buNone/>
              <a:defRPr>
                <a:solidFill>
                  <a:schemeClr val="accent5"/>
                </a:solidFill>
              </a:defRPr>
            </a:lvl6pPr>
            <a:lvl7pPr lvl="6">
              <a:buNone/>
              <a:defRPr>
                <a:solidFill>
                  <a:schemeClr val="accent5"/>
                </a:solidFill>
              </a:defRPr>
            </a:lvl7pPr>
            <a:lvl8pPr lvl="7">
              <a:buNone/>
              <a:defRPr>
                <a:solidFill>
                  <a:schemeClr val="accent5"/>
                </a:solidFill>
              </a:defRPr>
            </a:lvl8pPr>
            <a:lvl9pPr lvl="8">
              <a:buNone/>
              <a:defRPr>
                <a:solidFill>
                  <a:schemeClr val="accent5"/>
                </a:solidFill>
              </a:defRPr>
            </a:lvl9pPr>
          </a:lstStyle>
          <a:p>
            <a:pPr indent="0" lvl="0" marL="0" rtl="0" algn="r">
              <a:spcBef>
                <a:spcPts val="0"/>
              </a:spcBef>
              <a:spcAft>
                <a:spcPts val="0"/>
              </a:spcAft>
              <a:buNone/>
            </a:pPr>
            <a:fld id="{00000000-1234-1234-1234-123412341234}" type="slidenum">
              <a:rPr lang="en"/>
              <a:t>‹#›</a:t>
            </a:fld>
            <a:endParaRPr/>
          </a:p>
        </p:txBody>
      </p:sp>
      <p:sp>
        <p:nvSpPr>
          <p:cNvPr id="1899" name="Google Shape;1899;g31516c14941_0_423"/>
          <p:cNvSpPr txBox="1"/>
          <p:nvPr>
            <p:ph type="title"/>
          </p:nvPr>
        </p:nvSpPr>
        <p:spPr>
          <a:xfrm>
            <a:off x="464100" y="1871700"/>
            <a:ext cx="4673400" cy="1400100"/>
          </a:xfrm>
          <a:prstGeom prst="rect">
            <a:avLst/>
          </a:prstGeom>
        </p:spPr>
        <p:txBody>
          <a:bodyPr anchorCtr="0" anchor="t" bIns="0" lIns="0" spcFirstLastPara="1" rIns="0" wrap="square" tIns="0">
            <a:noAutofit/>
          </a:bodyPr>
          <a:lstStyle>
            <a:lvl1pPr lvl="0">
              <a:spcBef>
                <a:spcPts val="0"/>
              </a:spcBef>
              <a:spcAft>
                <a:spcPts val="0"/>
              </a:spcAft>
              <a:buClr>
                <a:schemeClr val="lt1"/>
              </a:buClr>
              <a:buSzPts val="4800"/>
              <a:buNone/>
              <a:defRPr>
                <a:solidFill>
                  <a:schemeClr val="lt1"/>
                </a:solidFill>
              </a:defRPr>
            </a:lvl1pPr>
            <a:lvl2pPr lvl="1">
              <a:spcBef>
                <a:spcPts val="0"/>
              </a:spcBef>
              <a:spcAft>
                <a:spcPts val="0"/>
              </a:spcAft>
              <a:buClr>
                <a:schemeClr val="lt1"/>
              </a:buClr>
              <a:buSzPts val="4800"/>
              <a:buNone/>
              <a:defRPr>
                <a:solidFill>
                  <a:schemeClr val="lt1"/>
                </a:solidFill>
              </a:defRPr>
            </a:lvl2pPr>
            <a:lvl3pPr lvl="2">
              <a:spcBef>
                <a:spcPts val="0"/>
              </a:spcBef>
              <a:spcAft>
                <a:spcPts val="0"/>
              </a:spcAft>
              <a:buClr>
                <a:schemeClr val="lt1"/>
              </a:buClr>
              <a:buSzPts val="4800"/>
              <a:buNone/>
              <a:defRPr>
                <a:solidFill>
                  <a:schemeClr val="lt1"/>
                </a:solidFill>
              </a:defRPr>
            </a:lvl3pPr>
            <a:lvl4pPr lvl="3">
              <a:spcBef>
                <a:spcPts val="0"/>
              </a:spcBef>
              <a:spcAft>
                <a:spcPts val="0"/>
              </a:spcAft>
              <a:buClr>
                <a:schemeClr val="lt1"/>
              </a:buClr>
              <a:buSzPts val="4800"/>
              <a:buNone/>
              <a:defRPr>
                <a:solidFill>
                  <a:schemeClr val="lt1"/>
                </a:solidFill>
              </a:defRPr>
            </a:lvl4pPr>
            <a:lvl5pPr lvl="4">
              <a:spcBef>
                <a:spcPts val="0"/>
              </a:spcBef>
              <a:spcAft>
                <a:spcPts val="0"/>
              </a:spcAft>
              <a:buClr>
                <a:schemeClr val="lt1"/>
              </a:buClr>
              <a:buSzPts val="4800"/>
              <a:buNone/>
              <a:defRPr>
                <a:solidFill>
                  <a:schemeClr val="lt1"/>
                </a:solidFill>
              </a:defRPr>
            </a:lvl5pPr>
            <a:lvl6pPr lvl="5">
              <a:spcBef>
                <a:spcPts val="0"/>
              </a:spcBef>
              <a:spcAft>
                <a:spcPts val="0"/>
              </a:spcAft>
              <a:buClr>
                <a:schemeClr val="lt1"/>
              </a:buClr>
              <a:buSzPts val="4800"/>
              <a:buNone/>
              <a:defRPr>
                <a:solidFill>
                  <a:schemeClr val="lt1"/>
                </a:solidFill>
              </a:defRPr>
            </a:lvl6pPr>
            <a:lvl7pPr lvl="6">
              <a:spcBef>
                <a:spcPts val="0"/>
              </a:spcBef>
              <a:spcAft>
                <a:spcPts val="0"/>
              </a:spcAft>
              <a:buClr>
                <a:schemeClr val="lt1"/>
              </a:buClr>
              <a:buSzPts val="4800"/>
              <a:buNone/>
              <a:defRPr>
                <a:solidFill>
                  <a:schemeClr val="lt1"/>
                </a:solidFill>
              </a:defRPr>
            </a:lvl7pPr>
            <a:lvl8pPr lvl="7">
              <a:spcBef>
                <a:spcPts val="0"/>
              </a:spcBef>
              <a:spcAft>
                <a:spcPts val="0"/>
              </a:spcAft>
              <a:buClr>
                <a:schemeClr val="lt1"/>
              </a:buClr>
              <a:buSzPts val="4800"/>
              <a:buNone/>
              <a:defRPr>
                <a:solidFill>
                  <a:schemeClr val="lt1"/>
                </a:solidFill>
              </a:defRPr>
            </a:lvl8pPr>
            <a:lvl9pPr lvl="8">
              <a:spcBef>
                <a:spcPts val="0"/>
              </a:spcBef>
              <a:spcAft>
                <a:spcPts val="0"/>
              </a:spcAft>
              <a:buClr>
                <a:schemeClr val="lt1"/>
              </a:buClr>
              <a:buSzPts val="4800"/>
              <a:buNone/>
              <a:defRPr>
                <a:solidFill>
                  <a:schemeClr val="lt1"/>
                </a:solidFill>
              </a:defRPr>
            </a:lvl9pPr>
          </a:lstStyle>
          <a:p/>
        </p:txBody>
      </p:sp>
    </p:spTree>
  </p:cSld>
  <p:clrMapOvr>
    <a:masterClrMapping/>
  </p:clrMapOvr>
</p:sldLayout>
</file>

<file path=ppt/slideLayouts/slideLayout2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Divider Layout 5">
  <p:cSld name="CUSTOM_1_1_1">
    <p:bg>
      <p:bgPr>
        <a:solidFill>
          <a:schemeClr val="accent1"/>
        </a:solidFill>
      </p:bgPr>
    </p:bg>
    <p:spTree>
      <p:nvGrpSpPr>
        <p:cNvPr id="1900" name="Shape 1900"/>
        <p:cNvGrpSpPr/>
        <p:nvPr/>
      </p:nvGrpSpPr>
      <p:grpSpPr>
        <a:xfrm>
          <a:off x="0" y="0"/>
          <a:ext cx="0" cy="0"/>
          <a:chOff x="0" y="0"/>
          <a:chExt cx="0" cy="0"/>
        </a:xfrm>
      </p:grpSpPr>
      <p:sp>
        <p:nvSpPr>
          <p:cNvPr id="1901" name="Google Shape;1901;g31516c14941_0_431"/>
          <p:cNvSpPr/>
          <p:nvPr>
            <p:ph idx="2" type="pic"/>
          </p:nvPr>
        </p:nvSpPr>
        <p:spPr>
          <a:xfrm>
            <a:off x="9200" y="-11025"/>
            <a:ext cx="9144000" cy="5143500"/>
          </a:xfrm>
          <a:prstGeom prst="rect">
            <a:avLst/>
          </a:prstGeom>
          <a:noFill/>
          <a:ln>
            <a:noFill/>
          </a:ln>
        </p:spPr>
      </p:sp>
      <p:pic>
        <p:nvPicPr>
          <p:cNvPr id="1902" name="Google Shape;1902;g31516c14941_0_431"/>
          <p:cNvPicPr preferRelativeResize="0"/>
          <p:nvPr/>
        </p:nvPicPr>
        <p:blipFill>
          <a:blip r:embed="rId2">
            <a:alphaModFix/>
          </a:blip>
          <a:stretch>
            <a:fillRect/>
          </a:stretch>
        </p:blipFill>
        <p:spPr>
          <a:xfrm>
            <a:off x="276650" y="4783275"/>
            <a:ext cx="962809" cy="226543"/>
          </a:xfrm>
          <a:prstGeom prst="rect">
            <a:avLst/>
          </a:prstGeom>
          <a:noFill/>
          <a:ln>
            <a:noFill/>
          </a:ln>
        </p:spPr>
      </p:pic>
      <p:pic>
        <p:nvPicPr>
          <p:cNvPr id="1903" name="Google Shape;1903;g31516c14941_0_431"/>
          <p:cNvPicPr preferRelativeResize="0"/>
          <p:nvPr/>
        </p:nvPicPr>
        <p:blipFill>
          <a:blip r:embed="rId3">
            <a:alphaModFix/>
          </a:blip>
          <a:stretch>
            <a:fillRect/>
          </a:stretch>
        </p:blipFill>
        <p:spPr>
          <a:xfrm>
            <a:off x="5233975" y="-1795850"/>
            <a:ext cx="2758111" cy="2758111"/>
          </a:xfrm>
          <a:prstGeom prst="rect">
            <a:avLst/>
          </a:prstGeom>
          <a:noFill/>
          <a:ln>
            <a:noFill/>
          </a:ln>
        </p:spPr>
      </p:pic>
      <p:pic>
        <p:nvPicPr>
          <p:cNvPr id="1904" name="Google Shape;1904;g31516c14941_0_431"/>
          <p:cNvPicPr preferRelativeResize="0"/>
          <p:nvPr/>
        </p:nvPicPr>
        <p:blipFill>
          <a:blip r:embed="rId4">
            <a:alphaModFix/>
          </a:blip>
          <a:stretch>
            <a:fillRect/>
          </a:stretch>
        </p:blipFill>
        <p:spPr>
          <a:xfrm>
            <a:off x="1719500" y="3490425"/>
            <a:ext cx="3212821" cy="3212821"/>
          </a:xfrm>
          <a:prstGeom prst="rect">
            <a:avLst/>
          </a:prstGeom>
          <a:noFill/>
          <a:ln>
            <a:noFill/>
          </a:ln>
        </p:spPr>
      </p:pic>
      <p:sp>
        <p:nvSpPr>
          <p:cNvPr id="1905" name="Google Shape;1905;g31516c14941_0_431"/>
          <p:cNvSpPr txBox="1"/>
          <p:nvPr/>
        </p:nvSpPr>
        <p:spPr>
          <a:xfrm>
            <a:off x="6043550" y="4713771"/>
            <a:ext cx="2676600" cy="2925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en" sz="700">
                <a:solidFill>
                  <a:schemeClr val="accent5"/>
                </a:solidFill>
              </a:rPr>
              <a:t>Copyright © 2024, Collibra. All rights reserved.</a:t>
            </a:r>
            <a:endParaRPr sz="1400">
              <a:solidFill>
                <a:schemeClr val="accent5"/>
              </a:solidFill>
            </a:endParaRPr>
          </a:p>
        </p:txBody>
      </p:sp>
      <p:sp>
        <p:nvSpPr>
          <p:cNvPr id="1906" name="Google Shape;1906;g31516c14941_0_431"/>
          <p:cNvSpPr txBox="1"/>
          <p:nvPr>
            <p:ph idx="12" type="sldNum"/>
          </p:nvPr>
        </p:nvSpPr>
        <p:spPr>
          <a:xfrm>
            <a:off x="8320058" y="4663221"/>
            <a:ext cx="548700" cy="393600"/>
          </a:xfrm>
          <a:prstGeom prst="rect">
            <a:avLst/>
          </a:prstGeom>
        </p:spPr>
        <p:txBody>
          <a:bodyPr anchorCtr="0" anchor="ctr" bIns="91425" lIns="91425" spcFirstLastPara="1" rIns="91425" wrap="square" tIns="91425">
            <a:normAutofit/>
          </a:bodyPr>
          <a:lstStyle>
            <a:lvl1pPr lvl="0">
              <a:buNone/>
              <a:defRPr>
                <a:solidFill>
                  <a:schemeClr val="accent5"/>
                </a:solidFill>
              </a:defRPr>
            </a:lvl1pPr>
            <a:lvl2pPr lvl="1">
              <a:buNone/>
              <a:defRPr>
                <a:solidFill>
                  <a:schemeClr val="accent5"/>
                </a:solidFill>
              </a:defRPr>
            </a:lvl2pPr>
            <a:lvl3pPr lvl="2">
              <a:buNone/>
              <a:defRPr>
                <a:solidFill>
                  <a:schemeClr val="accent5"/>
                </a:solidFill>
              </a:defRPr>
            </a:lvl3pPr>
            <a:lvl4pPr lvl="3">
              <a:buNone/>
              <a:defRPr>
                <a:solidFill>
                  <a:schemeClr val="accent5"/>
                </a:solidFill>
              </a:defRPr>
            </a:lvl4pPr>
            <a:lvl5pPr lvl="4">
              <a:buNone/>
              <a:defRPr>
                <a:solidFill>
                  <a:schemeClr val="accent5"/>
                </a:solidFill>
              </a:defRPr>
            </a:lvl5pPr>
            <a:lvl6pPr lvl="5">
              <a:buNone/>
              <a:defRPr>
                <a:solidFill>
                  <a:schemeClr val="accent5"/>
                </a:solidFill>
              </a:defRPr>
            </a:lvl6pPr>
            <a:lvl7pPr lvl="6">
              <a:buNone/>
              <a:defRPr>
                <a:solidFill>
                  <a:schemeClr val="accent5"/>
                </a:solidFill>
              </a:defRPr>
            </a:lvl7pPr>
            <a:lvl8pPr lvl="7">
              <a:buNone/>
              <a:defRPr>
                <a:solidFill>
                  <a:schemeClr val="accent5"/>
                </a:solidFill>
              </a:defRPr>
            </a:lvl8pPr>
            <a:lvl9pPr lvl="8">
              <a:buNone/>
              <a:defRPr>
                <a:solidFill>
                  <a:schemeClr val="accent5"/>
                </a:solidFill>
              </a:defRPr>
            </a:lvl9pPr>
          </a:lstStyle>
          <a:p>
            <a:pPr indent="0" lvl="0" marL="0" rtl="0" algn="r">
              <a:spcBef>
                <a:spcPts val="0"/>
              </a:spcBef>
              <a:spcAft>
                <a:spcPts val="0"/>
              </a:spcAft>
              <a:buNone/>
            </a:pPr>
            <a:fld id="{00000000-1234-1234-1234-123412341234}" type="slidenum">
              <a:rPr lang="en"/>
              <a:t>‹#›</a:t>
            </a:fld>
            <a:endParaRPr/>
          </a:p>
        </p:txBody>
      </p:sp>
      <p:sp>
        <p:nvSpPr>
          <p:cNvPr id="1907" name="Google Shape;1907;g31516c14941_0_431"/>
          <p:cNvSpPr txBox="1"/>
          <p:nvPr>
            <p:ph type="title"/>
          </p:nvPr>
        </p:nvSpPr>
        <p:spPr>
          <a:xfrm>
            <a:off x="464100" y="1871700"/>
            <a:ext cx="4673400" cy="1400100"/>
          </a:xfrm>
          <a:prstGeom prst="rect">
            <a:avLst/>
          </a:prstGeom>
        </p:spPr>
        <p:txBody>
          <a:bodyPr anchorCtr="0" anchor="t" bIns="0" lIns="0" spcFirstLastPara="1" rIns="0" wrap="square" tIns="0">
            <a:noAutofit/>
          </a:bodyPr>
          <a:lstStyle>
            <a:lvl1pPr lvl="0">
              <a:spcBef>
                <a:spcPts val="0"/>
              </a:spcBef>
              <a:spcAft>
                <a:spcPts val="0"/>
              </a:spcAft>
              <a:buClr>
                <a:schemeClr val="lt1"/>
              </a:buClr>
              <a:buSzPts val="4800"/>
              <a:buNone/>
              <a:defRPr>
                <a:solidFill>
                  <a:schemeClr val="lt1"/>
                </a:solidFill>
              </a:defRPr>
            </a:lvl1pPr>
            <a:lvl2pPr lvl="1">
              <a:spcBef>
                <a:spcPts val="0"/>
              </a:spcBef>
              <a:spcAft>
                <a:spcPts val="0"/>
              </a:spcAft>
              <a:buClr>
                <a:schemeClr val="lt1"/>
              </a:buClr>
              <a:buSzPts val="4800"/>
              <a:buNone/>
              <a:defRPr>
                <a:solidFill>
                  <a:schemeClr val="lt1"/>
                </a:solidFill>
              </a:defRPr>
            </a:lvl2pPr>
            <a:lvl3pPr lvl="2">
              <a:spcBef>
                <a:spcPts val="0"/>
              </a:spcBef>
              <a:spcAft>
                <a:spcPts val="0"/>
              </a:spcAft>
              <a:buClr>
                <a:schemeClr val="lt1"/>
              </a:buClr>
              <a:buSzPts val="4800"/>
              <a:buNone/>
              <a:defRPr>
                <a:solidFill>
                  <a:schemeClr val="lt1"/>
                </a:solidFill>
              </a:defRPr>
            </a:lvl3pPr>
            <a:lvl4pPr lvl="3">
              <a:spcBef>
                <a:spcPts val="0"/>
              </a:spcBef>
              <a:spcAft>
                <a:spcPts val="0"/>
              </a:spcAft>
              <a:buClr>
                <a:schemeClr val="lt1"/>
              </a:buClr>
              <a:buSzPts val="4800"/>
              <a:buNone/>
              <a:defRPr>
                <a:solidFill>
                  <a:schemeClr val="lt1"/>
                </a:solidFill>
              </a:defRPr>
            </a:lvl4pPr>
            <a:lvl5pPr lvl="4">
              <a:spcBef>
                <a:spcPts val="0"/>
              </a:spcBef>
              <a:spcAft>
                <a:spcPts val="0"/>
              </a:spcAft>
              <a:buClr>
                <a:schemeClr val="lt1"/>
              </a:buClr>
              <a:buSzPts val="4800"/>
              <a:buNone/>
              <a:defRPr>
                <a:solidFill>
                  <a:schemeClr val="lt1"/>
                </a:solidFill>
              </a:defRPr>
            </a:lvl5pPr>
            <a:lvl6pPr lvl="5">
              <a:spcBef>
                <a:spcPts val="0"/>
              </a:spcBef>
              <a:spcAft>
                <a:spcPts val="0"/>
              </a:spcAft>
              <a:buClr>
                <a:schemeClr val="lt1"/>
              </a:buClr>
              <a:buSzPts val="4800"/>
              <a:buNone/>
              <a:defRPr>
                <a:solidFill>
                  <a:schemeClr val="lt1"/>
                </a:solidFill>
              </a:defRPr>
            </a:lvl6pPr>
            <a:lvl7pPr lvl="6">
              <a:spcBef>
                <a:spcPts val="0"/>
              </a:spcBef>
              <a:spcAft>
                <a:spcPts val="0"/>
              </a:spcAft>
              <a:buClr>
                <a:schemeClr val="lt1"/>
              </a:buClr>
              <a:buSzPts val="4800"/>
              <a:buNone/>
              <a:defRPr>
                <a:solidFill>
                  <a:schemeClr val="lt1"/>
                </a:solidFill>
              </a:defRPr>
            </a:lvl7pPr>
            <a:lvl8pPr lvl="7">
              <a:spcBef>
                <a:spcPts val="0"/>
              </a:spcBef>
              <a:spcAft>
                <a:spcPts val="0"/>
              </a:spcAft>
              <a:buClr>
                <a:schemeClr val="lt1"/>
              </a:buClr>
              <a:buSzPts val="4800"/>
              <a:buNone/>
              <a:defRPr>
                <a:solidFill>
                  <a:schemeClr val="lt1"/>
                </a:solidFill>
              </a:defRPr>
            </a:lvl8pPr>
            <a:lvl9pPr lvl="8">
              <a:spcBef>
                <a:spcPts val="0"/>
              </a:spcBef>
              <a:spcAft>
                <a:spcPts val="0"/>
              </a:spcAft>
              <a:buClr>
                <a:schemeClr val="lt1"/>
              </a:buClr>
              <a:buSzPts val="4800"/>
              <a:buNone/>
              <a:defRPr>
                <a:solidFill>
                  <a:schemeClr val="lt1"/>
                </a:solidFill>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Statistics">
  <p:cSld name="Three Statistics">
    <p:bg>
      <p:bgPr>
        <a:gradFill>
          <a:gsLst>
            <a:gs pos="0">
              <a:srgbClr val="ACDAD2"/>
            </a:gs>
            <a:gs pos="23000">
              <a:srgbClr val="ACDAD2"/>
            </a:gs>
            <a:gs pos="100000">
              <a:srgbClr val="D6EDE7"/>
            </a:gs>
          </a:gsLst>
          <a:lin ang="0" scaled="0"/>
        </a:gradFill>
      </p:bgPr>
    </p:bg>
    <p:spTree>
      <p:nvGrpSpPr>
        <p:cNvPr id="255" name="Shape 255"/>
        <p:cNvGrpSpPr/>
        <p:nvPr/>
      </p:nvGrpSpPr>
      <p:grpSpPr>
        <a:xfrm>
          <a:off x="0" y="0"/>
          <a:ext cx="0" cy="0"/>
          <a:chOff x="0" y="0"/>
          <a:chExt cx="0" cy="0"/>
        </a:xfrm>
      </p:grpSpPr>
      <p:pic>
        <p:nvPicPr>
          <p:cNvPr id="256" name="Google Shape;256;p61"/>
          <p:cNvPicPr preferRelativeResize="0"/>
          <p:nvPr/>
        </p:nvPicPr>
        <p:blipFill rotWithShape="1">
          <a:blip r:embed="rId2">
            <a:alphaModFix/>
          </a:blip>
          <a:srcRect b="26" l="0" r="0" t="29"/>
          <a:stretch/>
        </p:blipFill>
        <p:spPr>
          <a:xfrm>
            <a:off x="0" y="1021"/>
            <a:ext cx="9144003" cy="5142479"/>
          </a:xfrm>
          <a:prstGeom prst="rect">
            <a:avLst/>
          </a:prstGeom>
          <a:noFill/>
          <a:ln>
            <a:noFill/>
          </a:ln>
        </p:spPr>
      </p:pic>
      <p:sp>
        <p:nvSpPr>
          <p:cNvPr id="257" name="Google Shape;257;p61"/>
          <p:cNvSpPr txBox="1"/>
          <p:nvPr>
            <p:ph idx="11" type="ftr"/>
          </p:nvPr>
        </p:nvSpPr>
        <p:spPr>
          <a:xfrm>
            <a:off x="1411049" y="4822102"/>
            <a:ext cx="3880500" cy="2217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solidFill>
                  <a:schemeClr val="accent5"/>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58" name="Google Shape;258;p61"/>
          <p:cNvSpPr txBox="1"/>
          <p:nvPr>
            <p:ph idx="1" type="body"/>
          </p:nvPr>
        </p:nvSpPr>
        <p:spPr>
          <a:xfrm>
            <a:off x="718911" y="2146554"/>
            <a:ext cx="2184000" cy="411600"/>
          </a:xfrm>
          <a:prstGeom prst="rect">
            <a:avLst/>
          </a:prstGeom>
          <a:noFill/>
          <a:ln>
            <a:noFill/>
          </a:ln>
        </p:spPr>
        <p:txBody>
          <a:bodyPr anchorCtr="0" anchor="b" bIns="0" lIns="0" spcFirstLastPara="1" rIns="0" wrap="square" tIns="0">
            <a:noAutofit/>
          </a:bodyPr>
          <a:lstStyle>
            <a:lvl1pPr indent="-228600" lvl="0" marL="457200" algn="l">
              <a:lnSpc>
                <a:spcPct val="90000"/>
              </a:lnSpc>
              <a:spcBef>
                <a:spcPts val="300"/>
              </a:spcBef>
              <a:spcAft>
                <a:spcPts val="0"/>
              </a:spcAft>
              <a:buClr>
                <a:schemeClr val="accent6"/>
              </a:buClr>
              <a:buSzPts val="4100"/>
              <a:buNone/>
              <a:defRPr b="1" sz="4100">
                <a:solidFill>
                  <a:schemeClr val="accent2"/>
                </a:solidFill>
              </a:defRPr>
            </a:lvl1pPr>
            <a:lvl2pPr indent="-228600" lvl="1" marL="914400" algn="l">
              <a:lnSpc>
                <a:spcPct val="90000"/>
              </a:lnSpc>
              <a:spcBef>
                <a:spcPts val="300"/>
              </a:spcBef>
              <a:spcAft>
                <a:spcPts val="0"/>
              </a:spcAft>
              <a:buClr>
                <a:schemeClr val="accent6"/>
              </a:buClr>
              <a:buSzPts val="1400"/>
              <a:buNone/>
              <a:defRPr/>
            </a:lvl2pPr>
            <a:lvl3pPr indent="-228600" lvl="2" marL="1371600" algn="l">
              <a:lnSpc>
                <a:spcPct val="140000"/>
              </a:lnSpc>
              <a:spcBef>
                <a:spcPts val="500"/>
              </a:spcBef>
              <a:spcAft>
                <a:spcPts val="0"/>
              </a:spcAft>
              <a:buClr>
                <a:schemeClr val="accent6"/>
              </a:buClr>
              <a:buSzPts val="1400"/>
              <a:buNone/>
              <a:defRPr/>
            </a:lvl3pPr>
            <a:lvl4pPr indent="-228600" lvl="3" marL="1828800" algn="l">
              <a:lnSpc>
                <a:spcPct val="130000"/>
              </a:lnSpc>
              <a:spcBef>
                <a:spcPts val="300"/>
              </a:spcBef>
              <a:spcAft>
                <a:spcPts val="0"/>
              </a:spcAft>
              <a:buClr>
                <a:schemeClr val="lt1"/>
              </a:buClr>
              <a:buSzPts val="1400"/>
              <a:buNone/>
              <a:defRPr/>
            </a:lvl4pPr>
            <a:lvl5pPr indent="-317500" lvl="4" marL="2286000" algn="l">
              <a:lnSpc>
                <a:spcPct val="120000"/>
              </a:lnSpc>
              <a:spcBef>
                <a:spcPts val="300"/>
              </a:spcBef>
              <a:spcAft>
                <a:spcPts val="0"/>
              </a:spcAft>
              <a:buSzPts val="1400"/>
              <a:buChar char="•"/>
              <a:defRPr/>
            </a:lvl5pPr>
            <a:lvl6pPr indent="-317500" lvl="5" marL="2743200" algn="l">
              <a:lnSpc>
                <a:spcPct val="110000"/>
              </a:lnSpc>
              <a:spcBef>
                <a:spcPts val="300"/>
              </a:spcBef>
              <a:spcAft>
                <a:spcPts val="0"/>
              </a:spcAft>
              <a:buSzPts val="1400"/>
              <a:buChar char="–"/>
              <a:defRPr/>
            </a:lvl6pPr>
            <a:lvl7pPr indent="-228600" lvl="6" marL="3200400" algn="l">
              <a:lnSpc>
                <a:spcPct val="80000"/>
              </a:lnSpc>
              <a:spcBef>
                <a:spcPts val="900"/>
              </a:spcBef>
              <a:spcAft>
                <a:spcPts val="0"/>
              </a:spcAft>
              <a:buClr>
                <a:schemeClr val="accent6"/>
              </a:buClr>
              <a:buSzPts val="1400"/>
              <a:buNone/>
              <a:defRPr/>
            </a:lvl7pPr>
            <a:lvl8pPr indent="-228600" lvl="7" marL="3657600" algn="l">
              <a:lnSpc>
                <a:spcPct val="100000"/>
              </a:lnSpc>
              <a:spcBef>
                <a:spcPts val="500"/>
              </a:spcBef>
              <a:spcAft>
                <a:spcPts val="0"/>
              </a:spcAft>
              <a:buClr>
                <a:schemeClr val="accent6"/>
              </a:buClr>
              <a:buSzPts val="1400"/>
              <a:buNone/>
              <a:defRPr/>
            </a:lvl8pPr>
            <a:lvl9pPr indent="-317500" lvl="8" marL="4114800" algn="l">
              <a:lnSpc>
                <a:spcPct val="90000"/>
              </a:lnSpc>
              <a:spcBef>
                <a:spcPts val="400"/>
              </a:spcBef>
              <a:spcAft>
                <a:spcPts val="0"/>
              </a:spcAft>
              <a:buClr>
                <a:schemeClr val="lt1"/>
              </a:buClr>
              <a:buSzPts val="1400"/>
              <a:buChar char="•"/>
              <a:defRPr/>
            </a:lvl9pPr>
          </a:lstStyle>
          <a:p/>
        </p:txBody>
      </p:sp>
      <p:sp>
        <p:nvSpPr>
          <p:cNvPr id="259" name="Google Shape;259;p61"/>
          <p:cNvSpPr txBox="1"/>
          <p:nvPr>
            <p:ph idx="2" type="body"/>
          </p:nvPr>
        </p:nvSpPr>
        <p:spPr>
          <a:xfrm>
            <a:off x="3621570" y="2146554"/>
            <a:ext cx="2184000" cy="411600"/>
          </a:xfrm>
          <a:prstGeom prst="rect">
            <a:avLst/>
          </a:prstGeom>
          <a:noFill/>
          <a:ln>
            <a:noFill/>
          </a:ln>
        </p:spPr>
        <p:txBody>
          <a:bodyPr anchorCtr="0" anchor="b" bIns="0" lIns="0" spcFirstLastPara="1" rIns="0" wrap="square" tIns="0">
            <a:noAutofit/>
          </a:bodyPr>
          <a:lstStyle>
            <a:lvl1pPr indent="-228600" lvl="0" marL="457200" algn="l">
              <a:lnSpc>
                <a:spcPct val="90000"/>
              </a:lnSpc>
              <a:spcBef>
                <a:spcPts val="300"/>
              </a:spcBef>
              <a:spcAft>
                <a:spcPts val="0"/>
              </a:spcAft>
              <a:buClr>
                <a:schemeClr val="accent6"/>
              </a:buClr>
              <a:buSzPts val="4100"/>
              <a:buNone/>
              <a:defRPr b="1" sz="4100">
                <a:solidFill>
                  <a:schemeClr val="accent2"/>
                </a:solidFill>
              </a:defRPr>
            </a:lvl1pPr>
            <a:lvl2pPr indent="-228600" lvl="1" marL="914400" algn="l">
              <a:lnSpc>
                <a:spcPct val="90000"/>
              </a:lnSpc>
              <a:spcBef>
                <a:spcPts val="300"/>
              </a:spcBef>
              <a:spcAft>
                <a:spcPts val="0"/>
              </a:spcAft>
              <a:buClr>
                <a:schemeClr val="accent6"/>
              </a:buClr>
              <a:buSzPts val="1400"/>
              <a:buNone/>
              <a:defRPr/>
            </a:lvl2pPr>
            <a:lvl3pPr indent="-228600" lvl="2" marL="1371600" algn="l">
              <a:lnSpc>
                <a:spcPct val="140000"/>
              </a:lnSpc>
              <a:spcBef>
                <a:spcPts val="500"/>
              </a:spcBef>
              <a:spcAft>
                <a:spcPts val="0"/>
              </a:spcAft>
              <a:buClr>
                <a:schemeClr val="accent6"/>
              </a:buClr>
              <a:buSzPts val="1400"/>
              <a:buNone/>
              <a:defRPr/>
            </a:lvl3pPr>
            <a:lvl4pPr indent="-228600" lvl="3" marL="1828800" algn="l">
              <a:lnSpc>
                <a:spcPct val="130000"/>
              </a:lnSpc>
              <a:spcBef>
                <a:spcPts val="300"/>
              </a:spcBef>
              <a:spcAft>
                <a:spcPts val="0"/>
              </a:spcAft>
              <a:buClr>
                <a:schemeClr val="lt1"/>
              </a:buClr>
              <a:buSzPts val="1400"/>
              <a:buNone/>
              <a:defRPr/>
            </a:lvl4pPr>
            <a:lvl5pPr indent="-317500" lvl="4" marL="2286000" algn="l">
              <a:lnSpc>
                <a:spcPct val="120000"/>
              </a:lnSpc>
              <a:spcBef>
                <a:spcPts val="300"/>
              </a:spcBef>
              <a:spcAft>
                <a:spcPts val="0"/>
              </a:spcAft>
              <a:buSzPts val="1400"/>
              <a:buChar char="•"/>
              <a:defRPr/>
            </a:lvl5pPr>
            <a:lvl6pPr indent="-317500" lvl="5" marL="2743200" algn="l">
              <a:lnSpc>
                <a:spcPct val="110000"/>
              </a:lnSpc>
              <a:spcBef>
                <a:spcPts val="300"/>
              </a:spcBef>
              <a:spcAft>
                <a:spcPts val="0"/>
              </a:spcAft>
              <a:buSzPts val="1400"/>
              <a:buChar char="–"/>
              <a:defRPr/>
            </a:lvl6pPr>
            <a:lvl7pPr indent="-228600" lvl="6" marL="3200400" algn="l">
              <a:lnSpc>
                <a:spcPct val="80000"/>
              </a:lnSpc>
              <a:spcBef>
                <a:spcPts val="900"/>
              </a:spcBef>
              <a:spcAft>
                <a:spcPts val="0"/>
              </a:spcAft>
              <a:buClr>
                <a:schemeClr val="accent6"/>
              </a:buClr>
              <a:buSzPts val="1400"/>
              <a:buNone/>
              <a:defRPr/>
            </a:lvl7pPr>
            <a:lvl8pPr indent="-228600" lvl="7" marL="3657600" algn="l">
              <a:lnSpc>
                <a:spcPct val="100000"/>
              </a:lnSpc>
              <a:spcBef>
                <a:spcPts val="500"/>
              </a:spcBef>
              <a:spcAft>
                <a:spcPts val="0"/>
              </a:spcAft>
              <a:buClr>
                <a:schemeClr val="accent6"/>
              </a:buClr>
              <a:buSzPts val="1400"/>
              <a:buNone/>
              <a:defRPr/>
            </a:lvl8pPr>
            <a:lvl9pPr indent="-317500" lvl="8" marL="4114800" algn="l">
              <a:lnSpc>
                <a:spcPct val="90000"/>
              </a:lnSpc>
              <a:spcBef>
                <a:spcPts val="400"/>
              </a:spcBef>
              <a:spcAft>
                <a:spcPts val="0"/>
              </a:spcAft>
              <a:buClr>
                <a:schemeClr val="lt1"/>
              </a:buClr>
              <a:buSzPts val="1400"/>
              <a:buChar char="•"/>
              <a:defRPr/>
            </a:lvl9pPr>
          </a:lstStyle>
          <a:p/>
        </p:txBody>
      </p:sp>
      <p:sp>
        <p:nvSpPr>
          <p:cNvPr id="260" name="Google Shape;260;p61"/>
          <p:cNvSpPr txBox="1"/>
          <p:nvPr>
            <p:ph idx="3" type="body"/>
          </p:nvPr>
        </p:nvSpPr>
        <p:spPr>
          <a:xfrm>
            <a:off x="6524230" y="2146554"/>
            <a:ext cx="2184000" cy="411600"/>
          </a:xfrm>
          <a:prstGeom prst="rect">
            <a:avLst/>
          </a:prstGeom>
          <a:noFill/>
          <a:ln>
            <a:noFill/>
          </a:ln>
        </p:spPr>
        <p:txBody>
          <a:bodyPr anchorCtr="0" anchor="b" bIns="0" lIns="0" spcFirstLastPara="1" rIns="0" wrap="square" tIns="0">
            <a:noAutofit/>
          </a:bodyPr>
          <a:lstStyle>
            <a:lvl1pPr indent="-228600" lvl="0" marL="457200" algn="l">
              <a:lnSpc>
                <a:spcPct val="90000"/>
              </a:lnSpc>
              <a:spcBef>
                <a:spcPts val="300"/>
              </a:spcBef>
              <a:spcAft>
                <a:spcPts val="0"/>
              </a:spcAft>
              <a:buClr>
                <a:schemeClr val="accent6"/>
              </a:buClr>
              <a:buSzPts val="4100"/>
              <a:buNone/>
              <a:defRPr b="1" sz="4100">
                <a:solidFill>
                  <a:schemeClr val="accent2"/>
                </a:solidFill>
              </a:defRPr>
            </a:lvl1pPr>
            <a:lvl2pPr indent="-228600" lvl="1" marL="914400" algn="l">
              <a:lnSpc>
                <a:spcPct val="90000"/>
              </a:lnSpc>
              <a:spcBef>
                <a:spcPts val="300"/>
              </a:spcBef>
              <a:spcAft>
                <a:spcPts val="0"/>
              </a:spcAft>
              <a:buClr>
                <a:schemeClr val="accent6"/>
              </a:buClr>
              <a:buSzPts val="1400"/>
              <a:buNone/>
              <a:defRPr/>
            </a:lvl2pPr>
            <a:lvl3pPr indent="-228600" lvl="2" marL="1371600" algn="l">
              <a:lnSpc>
                <a:spcPct val="140000"/>
              </a:lnSpc>
              <a:spcBef>
                <a:spcPts val="500"/>
              </a:spcBef>
              <a:spcAft>
                <a:spcPts val="0"/>
              </a:spcAft>
              <a:buClr>
                <a:schemeClr val="accent6"/>
              </a:buClr>
              <a:buSzPts val="1400"/>
              <a:buNone/>
              <a:defRPr/>
            </a:lvl3pPr>
            <a:lvl4pPr indent="-228600" lvl="3" marL="1828800" algn="l">
              <a:lnSpc>
                <a:spcPct val="130000"/>
              </a:lnSpc>
              <a:spcBef>
                <a:spcPts val="300"/>
              </a:spcBef>
              <a:spcAft>
                <a:spcPts val="0"/>
              </a:spcAft>
              <a:buClr>
                <a:schemeClr val="lt1"/>
              </a:buClr>
              <a:buSzPts val="1400"/>
              <a:buNone/>
              <a:defRPr/>
            </a:lvl4pPr>
            <a:lvl5pPr indent="-317500" lvl="4" marL="2286000" algn="l">
              <a:lnSpc>
                <a:spcPct val="120000"/>
              </a:lnSpc>
              <a:spcBef>
                <a:spcPts val="300"/>
              </a:spcBef>
              <a:spcAft>
                <a:spcPts val="0"/>
              </a:spcAft>
              <a:buSzPts val="1400"/>
              <a:buChar char="•"/>
              <a:defRPr/>
            </a:lvl5pPr>
            <a:lvl6pPr indent="-317500" lvl="5" marL="2743200" algn="l">
              <a:lnSpc>
                <a:spcPct val="110000"/>
              </a:lnSpc>
              <a:spcBef>
                <a:spcPts val="300"/>
              </a:spcBef>
              <a:spcAft>
                <a:spcPts val="0"/>
              </a:spcAft>
              <a:buSzPts val="1400"/>
              <a:buChar char="–"/>
              <a:defRPr/>
            </a:lvl6pPr>
            <a:lvl7pPr indent="-228600" lvl="6" marL="3200400" algn="l">
              <a:lnSpc>
                <a:spcPct val="80000"/>
              </a:lnSpc>
              <a:spcBef>
                <a:spcPts val="900"/>
              </a:spcBef>
              <a:spcAft>
                <a:spcPts val="0"/>
              </a:spcAft>
              <a:buClr>
                <a:schemeClr val="accent6"/>
              </a:buClr>
              <a:buSzPts val="1400"/>
              <a:buNone/>
              <a:defRPr/>
            </a:lvl7pPr>
            <a:lvl8pPr indent="-228600" lvl="7" marL="3657600" algn="l">
              <a:lnSpc>
                <a:spcPct val="100000"/>
              </a:lnSpc>
              <a:spcBef>
                <a:spcPts val="500"/>
              </a:spcBef>
              <a:spcAft>
                <a:spcPts val="0"/>
              </a:spcAft>
              <a:buClr>
                <a:schemeClr val="accent6"/>
              </a:buClr>
              <a:buSzPts val="1400"/>
              <a:buNone/>
              <a:defRPr/>
            </a:lvl8pPr>
            <a:lvl9pPr indent="-317500" lvl="8" marL="4114800" algn="l">
              <a:lnSpc>
                <a:spcPct val="90000"/>
              </a:lnSpc>
              <a:spcBef>
                <a:spcPts val="400"/>
              </a:spcBef>
              <a:spcAft>
                <a:spcPts val="0"/>
              </a:spcAft>
              <a:buClr>
                <a:schemeClr val="lt1"/>
              </a:buClr>
              <a:buSzPts val="1400"/>
              <a:buChar char="•"/>
              <a:defRPr/>
            </a:lvl9pPr>
          </a:lstStyle>
          <a:p/>
        </p:txBody>
      </p:sp>
      <p:sp>
        <p:nvSpPr>
          <p:cNvPr id="261" name="Google Shape;261;p61"/>
          <p:cNvSpPr txBox="1"/>
          <p:nvPr>
            <p:ph idx="4" type="body"/>
          </p:nvPr>
        </p:nvSpPr>
        <p:spPr>
          <a:xfrm>
            <a:off x="718911" y="2639059"/>
            <a:ext cx="2184000" cy="4827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300"/>
              </a:spcBef>
              <a:spcAft>
                <a:spcPts val="0"/>
              </a:spcAft>
              <a:buClr>
                <a:srgbClr val="286EC2"/>
              </a:buClr>
              <a:buSzPts val="900"/>
              <a:buNone/>
              <a:defRPr sz="900">
                <a:solidFill>
                  <a:srgbClr val="286EC2"/>
                </a:solidFill>
              </a:defRPr>
            </a:lvl1pPr>
            <a:lvl2pPr indent="-228600" lvl="1" marL="914400" algn="l">
              <a:lnSpc>
                <a:spcPct val="90000"/>
              </a:lnSpc>
              <a:spcBef>
                <a:spcPts val="300"/>
              </a:spcBef>
              <a:spcAft>
                <a:spcPts val="0"/>
              </a:spcAft>
              <a:buClr>
                <a:schemeClr val="accent6"/>
              </a:buClr>
              <a:buSzPts val="1400"/>
              <a:buNone/>
              <a:defRPr/>
            </a:lvl2pPr>
            <a:lvl3pPr indent="-228600" lvl="2" marL="1371600" algn="l">
              <a:lnSpc>
                <a:spcPct val="140000"/>
              </a:lnSpc>
              <a:spcBef>
                <a:spcPts val="500"/>
              </a:spcBef>
              <a:spcAft>
                <a:spcPts val="0"/>
              </a:spcAft>
              <a:buClr>
                <a:schemeClr val="accent6"/>
              </a:buClr>
              <a:buSzPts val="1400"/>
              <a:buNone/>
              <a:defRPr/>
            </a:lvl3pPr>
            <a:lvl4pPr indent="-228600" lvl="3" marL="1828800" algn="l">
              <a:lnSpc>
                <a:spcPct val="130000"/>
              </a:lnSpc>
              <a:spcBef>
                <a:spcPts val="300"/>
              </a:spcBef>
              <a:spcAft>
                <a:spcPts val="0"/>
              </a:spcAft>
              <a:buClr>
                <a:schemeClr val="lt1"/>
              </a:buClr>
              <a:buSzPts val="1400"/>
              <a:buNone/>
              <a:defRPr/>
            </a:lvl4pPr>
            <a:lvl5pPr indent="-317500" lvl="4" marL="2286000" algn="l">
              <a:lnSpc>
                <a:spcPct val="120000"/>
              </a:lnSpc>
              <a:spcBef>
                <a:spcPts val="300"/>
              </a:spcBef>
              <a:spcAft>
                <a:spcPts val="0"/>
              </a:spcAft>
              <a:buSzPts val="1400"/>
              <a:buChar char="•"/>
              <a:defRPr/>
            </a:lvl5pPr>
            <a:lvl6pPr indent="-317500" lvl="5" marL="2743200" algn="l">
              <a:lnSpc>
                <a:spcPct val="110000"/>
              </a:lnSpc>
              <a:spcBef>
                <a:spcPts val="300"/>
              </a:spcBef>
              <a:spcAft>
                <a:spcPts val="0"/>
              </a:spcAft>
              <a:buSzPts val="1400"/>
              <a:buChar char="–"/>
              <a:defRPr/>
            </a:lvl6pPr>
            <a:lvl7pPr indent="-228600" lvl="6" marL="3200400" algn="l">
              <a:lnSpc>
                <a:spcPct val="80000"/>
              </a:lnSpc>
              <a:spcBef>
                <a:spcPts val="900"/>
              </a:spcBef>
              <a:spcAft>
                <a:spcPts val="0"/>
              </a:spcAft>
              <a:buClr>
                <a:schemeClr val="accent6"/>
              </a:buClr>
              <a:buSzPts val="1400"/>
              <a:buNone/>
              <a:defRPr/>
            </a:lvl7pPr>
            <a:lvl8pPr indent="-228600" lvl="7" marL="3657600" algn="l">
              <a:lnSpc>
                <a:spcPct val="100000"/>
              </a:lnSpc>
              <a:spcBef>
                <a:spcPts val="500"/>
              </a:spcBef>
              <a:spcAft>
                <a:spcPts val="0"/>
              </a:spcAft>
              <a:buClr>
                <a:schemeClr val="accent6"/>
              </a:buClr>
              <a:buSzPts val="1400"/>
              <a:buNone/>
              <a:defRPr/>
            </a:lvl8pPr>
            <a:lvl9pPr indent="-317500" lvl="8" marL="4114800" algn="l">
              <a:lnSpc>
                <a:spcPct val="90000"/>
              </a:lnSpc>
              <a:spcBef>
                <a:spcPts val="400"/>
              </a:spcBef>
              <a:spcAft>
                <a:spcPts val="0"/>
              </a:spcAft>
              <a:buClr>
                <a:schemeClr val="lt1"/>
              </a:buClr>
              <a:buSzPts val="1400"/>
              <a:buChar char="•"/>
              <a:defRPr/>
            </a:lvl9pPr>
          </a:lstStyle>
          <a:p/>
        </p:txBody>
      </p:sp>
      <p:sp>
        <p:nvSpPr>
          <p:cNvPr id="262" name="Google Shape;262;p61"/>
          <p:cNvSpPr txBox="1"/>
          <p:nvPr>
            <p:ph idx="5" type="body"/>
          </p:nvPr>
        </p:nvSpPr>
        <p:spPr>
          <a:xfrm>
            <a:off x="3621570" y="2639059"/>
            <a:ext cx="2184000" cy="4827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300"/>
              </a:spcBef>
              <a:spcAft>
                <a:spcPts val="0"/>
              </a:spcAft>
              <a:buClr>
                <a:srgbClr val="286EC2"/>
              </a:buClr>
              <a:buSzPts val="900"/>
              <a:buNone/>
              <a:defRPr sz="900">
                <a:solidFill>
                  <a:srgbClr val="286EC2"/>
                </a:solidFill>
              </a:defRPr>
            </a:lvl1pPr>
            <a:lvl2pPr indent="-228600" lvl="1" marL="914400" algn="l">
              <a:lnSpc>
                <a:spcPct val="90000"/>
              </a:lnSpc>
              <a:spcBef>
                <a:spcPts val="300"/>
              </a:spcBef>
              <a:spcAft>
                <a:spcPts val="0"/>
              </a:spcAft>
              <a:buClr>
                <a:schemeClr val="accent6"/>
              </a:buClr>
              <a:buSzPts val="1400"/>
              <a:buNone/>
              <a:defRPr/>
            </a:lvl2pPr>
            <a:lvl3pPr indent="-228600" lvl="2" marL="1371600" algn="l">
              <a:lnSpc>
                <a:spcPct val="140000"/>
              </a:lnSpc>
              <a:spcBef>
                <a:spcPts val="500"/>
              </a:spcBef>
              <a:spcAft>
                <a:spcPts val="0"/>
              </a:spcAft>
              <a:buClr>
                <a:schemeClr val="accent6"/>
              </a:buClr>
              <a:buSzPts val="1400"/>
              <a:buNone/>
              <a:defRPr/>
            </a:lvl3pPr>
            <a:lvl4pPr indent="-228600" lvl="3" marL="1828800" algn="l">
              <a:lnSpc>
                <a:spcPct val="130000"/>
              </a:lnSpc>
              <a:spcBef>
                <a:spcPts val="300"/>
              </a:spcBef>
              <a:spcAft>
                <a:spcPts val="0"/>
              </a:spcAft>
              <a:buClr>
                <a:schemeClr val="lt1"/>
              </a:buClr>
              <a:buSzPts val="1400"/>
              <a:buNone/>
              <a:defRPr/>
            </a:lvl4pPr>
            <a:lvl5pPr indent="-317500" lvl="4" marL="2286000" algn="l">
              <a:lnSpc>
                <a:spcPct val="120000"/>
              </a:lnSpc>
              <a:spcBef>
                <a:spcPts val="300"/>
              </a:spcBef>
              <a:spcAft>
                <a:spcPts val="0"/>
              </a:spcAft>
              <a:buSzPts val="1400"/>
              <a:buChar char="•"/>
              <a:defRPr/>
            </a:lvl5pPr>
            <a:lvl6pPr indent="-317500" lvl="5" marL="2743200" algn="l">
              <a:lnSpc>
                <a:spcPct val="110000"/>
              </a:lnSpc>
              <a:spcBef>
                <a:spcPts val="300"/>
              </a:spcBef>
              <a:spcAft>
                <a:spcPts val="0"/>
              </a:spcAft>
              <a:buSzPts val="1400"/>
              <a:buChar char="–"/>
              <a:defRPr/>
            </a:lvl6pPr>
            <a:lvl7pPr indent="-228600" lvl="6" marL="3200400" algn="l">
              <a:lnSpc>
                <a:spcPct val="80000"/>
              </a:lnSpc>
              <a:spcBef>
                <a:spcPts val="900"/>
              </a:spcBef>
              <a:spcAft>
                <a:spcPts val="0"/>
              </a:spcAft>
              <a:buClr>
                <a:schemeClr val="accent6"/>
              </a:buClr>
              <a:buSzPts val="1400"/>
              <a:buNone/>
              <a:defRPr/>
            </a:lvl7pPr>
            <a:lvl8pPr indent="-228600" lvl="7" marL="3657600" algn="l">
              <a:lnSpc>
                <a:spcPct val="100000"/>
              </a:lnSpc>
              <a:spcBef>
                <a:spcPts val="500"/>
              </a:spcBef>
              <a:spcAft>
                <a:spcPts val="0"/>
              </a:spcAft>
              <a:buClr>
                <a:schemeClr val="accent6"/>
              </a:buClr>
              <a:buSzPts val="1400"/>
              <a:buNone/>
              <a:defRPr/>
            </a:lvl8pPr>
            <a:lvl9pPr indent="-317500" lvl="8" marL="4114800" algn="l">
              <a:lnSpc>
                <a:spcPct val="90000"/>
              </a:lnSpc>
              <a:spcBef>
                <a:spcPts val="400"/>
              </a:spcBef>
              <a:spcAft>
                <a:spcPts val="0"/>
              </a:spcAft>
              <a:buClr>
                <a:schemeClr val="lt1"/>
              </a:buClr>
              <a:buSzPts val="1400"/>
              <a:buChar char="•"/>
              <a:defRPr/>
            </a:lvl9pPr>
          </a:lstStyle>
          <a:p/>
        </p:txBody>
      </p:sp>
      <p:sp>
        <p:nvSpPr>
          <p:cNvPr id="263" name="Google Shape;263;p61"/>
          <p:cNvSpPr txBox="1"/>
          <p:nvPr>
            <p:ph idx="6" type="body"/>
          </p:nvPr>
        </p:nvSpPr>
        <p:spPr>
          <a:xfrm>
            <a:off x="6524230" y="2639059"/>
            <a:ext cx="2184000" cy="4827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300"/>
              </a:spcBef>
              <a:spcAft>
                <a:spcPts val="0"/>
              </a:spcAft>
              <a:buClr>
                <a:srgbClr val="286EC2"/>
              </a:buClr>
              <a:buSzPts val="900"/>
              <a:buNone/>
              <a:defRPr sz="900">
                <a:solidFill>
                  <a:srgbClr val="286EC2"/>
                </a:solidFill>
              </a:defRPr>
            </a:lvl1pPr>
            <a:lvl2pPr indent="-228600" lvl="1" marL="914400" algn="l">
              <a:lnSpc>
                <a:spcPct val="90000"/>
              </a:lnSpc>
              <a:spcBef>
                <a:spcPts val="300"/>
              </a:spcBef>
              <a:spcAft>
                <a:spcPts val="0"/>
              </a:spcAft>
              <a:buClr>
                <a:schemeClr val="accent6"/>
              </a:buClr>
              <a:buSzPts val="1400"/>
              <a:buNone/>
              <a:defRPr/>
            </a:lvl2pPr>
            <a:lvl3pPr indent="-228600" lvl="2" marL="1371600" algn="l">
              <a:lnSpc>
                <a:spcPct val="140000"/>
              </a:lnSpc>
              <a:spcBef>
                <a:spcPts val="500"/>
              </a:spcBef>
              <a:spcAft>
                <a:spcPts val="0"/>
              </a:spcAft>
              <a:buClr>
                <a:schemeClr val="accent6"/>
              </a:buClr>
              <a:buSzPts val="1400"/>
              <a:buNone/>
              <a:defRPr/>
            </a:lvl3pPr>
            <a:lvl4pPr indent="-228600" lvl="3" marL="1828800" algn="l">
              <a:lnSpc>
                <a:spcPct val="130000"/>
              </a:lnSpc>
              <a:spcBef>
                <a:spcPts val="300"/>
              </a:spcBef>
              <a:spcAft>
                <a:spcPts val="0"/>
              </a:spcAft>
              <a:buClr>
                <a:schemeClr val="lt1"/>
              </a:buClr>
              <a:buSzPts val="1400"/>
              <a:buNone/>
              <a:defRPr/>
            </a:lvl4pPr>
            <a:lvl5pPr indent="-317500" lvl="4" marL="2286000" algn="l">
              <a:lnSpc>
                <a:spcPct val="120000"/>
              </a:lnSpc>
              <a:spcBef>
                <a:spcPts val="300"/>
              </a:spcBef>
              <a:spcAft>
                <a:spcPts val="0"/>
              </a:spcAft>
              <a:buSzPts val="1400"/>
              <a:buChar char="•"/>
              <a:defRPr/>
            </a:lvl5pPr>
            <a:lvl6pPr indent="-317500" lvl="5" marL="2743200" algn="l">
              <a:lnSpc>
                <a:spcPct val="110000"/>
              </a:lnSpc>
              <a:spcBef>
                <a:spcPts val="300"/>
              </a:spcBef>
              <a:spcAft>
                <a:spcPts val="0"/>
              </a:spcAft>
              <a:buSzPts val="1400"/>
              <a:buChar char="–"/>
              <a:defRPr/>
            </a:lvl6pPr>
            <a:lvl7pPr indent="-228600" lvl="6" marL="3200400" algn="l">
              <a:lnSpc>
                <a:spcPct val="80000"/>
              </a:lnSpc>
              <a:spcBef>
                <a:spcPts val="900"/>
              </a:spcBef>
              <a:spcAft>
                <a:spcPts val="0"/>
              </a:spcAft>
              <a:buClr>
                <a:schemeClr val="accent6"/>
              </a:buClr>
              <a:buSzPts val="1400"/>
              <a:buNone/>
              <a:defRPr/>
            </a:lvl7pPr>
            <a:lvl8pPr indent="-228600" lvl="7" marL="3657600" algn="l">
              <a:lnSpc>
                <a:spcPct val="100000"/>
              </a:lnSpc>
              <a:spcBef>
                <a:spcPts val="500"/>
              </a:spcBef>
              <a:spcAft>
                <a:spcPts val="0"/>
              </a:spcAft>
              <a:buClr>
                <a:schemeClr val="accent6"/>
              </a:buClr>
              <a:buSzPts val="1400"/>
              <a:buNone/>
              <a:defRPr/>
            </a:lvl8pPr>
            <a:lvl9pPr indent="-317500" lvl="8" marL="4114800" algn="l">
              <a:lnSpc>
                <a:spcPct val="90000"/>
              </a:lnSpc>
              <a:spcBef>
                <a:spcPts val="400"/>
              </a:spcBef>
              <a:spcAft>
                <a:spcPts val="0"/>
              </a:spcAft>
              <a:buClr>
                <a:schemeClr val="lt1"/>
              </a:buClr>
              <a:buSzPts val="1400"/>
              <a:buChar char="•"/>
              <a:defRPr/>
            </a:lvl9pPr>
          </a:lstStyle>
          <a:p/>
        </p:txBody>
      </p:sp>
      <p:sp>
        <p:nvSpPr>
          <p:cNvPr id="264" name="Google Shape;264;p61"/>
          <p:cNvSpPr txBox="1"/>
          <p:nvPr/>
        </p:nvSpPr>
        <p:spPr>
          <a:xfrm>
            <a:off x="6926580" y="4810639"/>
            <a:ext cx="1643100" cy="221700"/>
          </a:xfrm>
          <a:prstGeom prst="rect">
            <a:avLst/>
          </a:prstGeom>
          <a:no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500"/>
              <a:buFont typeface="Arial"/>
              <a:buNone/>
            </a:pPr>
            <a:r>
              <a:rPr b="0" i="0" lang="en" sz="500" u="none" cap="none" strike="noStrike">
                <a:solidFill>
                  <a:schemeClr val="lt1"/>
                </a:solidFill>
                <a:latin typeface="Arial"/>
                <a:ea typeface="Arial"/>
                <a:cs typeface="Arial"/>
                <a:sym typeface="Arial"/>
              </a:rPr>
              <a:t>Copyright © 2024, Collibra. All rights reserved.</a:t>
            </a:r>
            <a:endParaRPr b="0" i="0" sz="1100" u="none" cap="none" strike="noStrike">
              <a:solidFill>
                <a:schemeClr val="lt1"/>
              </a:solidFill>
              <a:latin typeface="Arial"/>
              <a:ea typeface="Arial"/>
              <a:cs typeface="Arial"/>
              <a:sym typeface="Arial"/>
            </a:endParaRPr>
          </a:p>
        </p:txBody>
      </p:sp>
      <p:sp>
        <p:nvSpPr>
          <p:cNvPr id="265" name="Google Shape;265;p61"/>
          <p:cNvSpPr txBox="1"/>
          <p:nvPr/>
        </p:nvSpPr>
        <p:spPr>
          <a:xfrm>
            <a:off x="8569842" y="4810639"/>
            <a:ext cx="317100" cy="221700"/>
          </a:xfrm>
          <a:prstGeom prst="rect">
            <a:avLst/>
          </a:prstGeom>
          <a:noFill/>
          <a:ln>
            <a:noFill/>
          </a:ln>
        </p:spPr>
        <p:txBody>
          <a:bodyPr anchorCtr="0" anchor="ctr" bIns="34275" lIns="0" spcFirstLastPara="1" rIns="0" wrap="square" tIns="34275">
            <a:noAutofit/>
          </a:bodyPr>
          <a:lstStyle/>
          <a:p>
            <a:pPr indent="0" lvl="0" marL="0" marR="0" rtl="0" algn="ctr">
              <a:lnSpc>
                <a:spcPct val="100000"/>
              </a:lnSpc>
              <a:spcBef>
                <a:spcPts val="0"/>
              </a:spcBef>
              <a:spcAft>
                <a:spcPts val="0"/>
              </a:spcAft>
              <a:buClr>
                <a:srgbClr val="000000"/>
              </a:buClr>
              <a:buSzPts val="500"/>
              <a:buFont typeface="Arial"/>
              <a:buNone/>
            </a:pPr>
            <a:fld id="{00000000-1234-1234-1234-123412341234}" type="slidenum">
              <a:rPr b="0" i="0" lang="en" sz="500" u="none" cap="none" strike="noStrike">
                <a:solidFill>
                  <a:schemeClr val="lt1"/>
                </a:solidFill>
                <a:latin typeface="Arial"/>
                <a:ea typeface="Arial"/>
                <a:cs typeface="Arial"/>
                <a:sym typeface="Arial"/>
              </a:rPr>
              <a:t>‹#›</a:t>
            </a:fld>
            <a:endParaRPr b="0" i="0" sz="500" u="none" cap="none" strike="noStrike">
              <a:solidFill>
                <a:schemeClr val="lt1"/>
              </a:solidFill>
              <a:latin typeface="Arial"/>
              <a:ea typeface="Arial"/>
              <a:cs typeface="Arial"/>
              <a:sym typeface="Arial"/>
            </a:endParaRPr>
          </a:p>
        </p:txBody>
      </p:sp>
      <p:sp>
        <p:nvSpPr>
          <p:cNvPr id="266" name="Google Shape;266;p61"/>
          <p:cNvSpPr/>
          <p:nvPr/>
        </p:nvSpPr>
        <p:spPr>
          <a:xfrm>
            <a:off x="296044" y="4810575"/>
            <a:ext cx="1087800" cy="221700"/>
          </a:xfrm>
          <a:prstGeom prst="rect">
            <a:avLst/>
          </a:prstGeom>
          <a:solidFill>
            <a:schemeClr val="lt1"/>
          </a:solidFill>
          <a:ln>
            <a:noFill/>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pic>
        <p:nvPicPr>
          <p:cNvPr id="267" name="Google Shape;267;p61"/>
          <p:cNvPicPr preferRelativeResize="0"/>
          <p:nvPr/>
        </p:nvPicPr>
        <p:blipFill rotWithShape="1">
          <a:blip r:embed="rId3">
            <a:alphaModFix/>
          </a:blip>
          <a:srcRect b="0" l="0" r="0" t="0"/>
          <a:stretch/>
        </p:blipFill>
        <p:spPr>
          <a:xfrm>
            <a:off x="330450" y="4799775"/>
            <a:ext cx="1026073" cy="221625"/>
          </a:xfrm>
          <a:prstGeom prst="rect">
            <a:avLst/>
          </a:prstGeom>
          <a:noFill/>
          <a:ln>
            <a:noFill/>
          </a:ln>
        </p:spPr>
      </p:pic>
    </p:spTree>
  </p:cSld>
  <p:clrMapOvr>
    <a:masterClrMapping/>
  </p:clrMapOvr>
</p:sldLayout>
</file>

<file path=ppt/slideLayouts/slideLayout2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Divider Layout 6">
  <p:cSld name="CUSTOM_1_1_1_1">
    <p:bg>
      <p:bgPr>
        <a:gradFill>
          <a:gsLst>
            <a:gs pos="0">
              <a:srgbClr val="006EC2"/>
            </a:gs>
            <a:gs pos="100000">
              <a:srgbClr val="002B40"/>
            </a:gs>
          </a:gsLst>
          <a:lin ang="1801379" scaled="0"/>
        </a:gradFill>
      </p:bgPr>
    </p:bg>
    <p:spTree>
      <p:nvGrpSpPr>
        <p:cNvPr id="1908" name="Shape 1908"/>
        <p:cNvGrpSpPr/>
        <p:nvPr/>
      </p:nvGrpSpPr>
      <p:grpSpPr>
        <a:xfrm>
          <a:off x="0" y="0"/>
          <a:ext cx="0" cy="0"/>
          <a:chOff x="0" y="0"/>
          <a:chExt cx="0" cy="0"/>
        </a:xfrm>
      </p:grpSpPr>
      <p:pic>
        <p:nvPicPr>
          <p:cNvPr id="1909" name="Google Shape;1909;g31516c14941_0_439"/>
          <p:cNvPicPr preferRelativeResize="0"/>
          <p:nvPr/>
        </p:nvPicPr>
        <p:blipFill>
          <a:blip r:embed="rId2">
            <a:alphaModFix/>
          </a:blip>
          <a:stretch>
            <a:fillRect/>
          </a:stretch>
        </p:blipFill>
        <p:spPr>
          <a:xfrm>
            <a:off x="0" y="0"/>
            <a:ext cx="9141714" cy="5142214"/>
          </a:xfrm>
          <a:prstGeom prst="rect">
            <a:avLst/>
          </a:prstGeom>
          <a:noFill/>
          <a:ln>
            <a:noFill/>
          </a:ln>
        </p:spPr>
      </p:pic>
      <p:pic>
        <p:nvPicPr>
          <p:cNvPr id="1910" name="Google Shape;1910;g31516c14941_0_439"/>
          <p:cNvPicPr preferRelativeResize="0"/>
          <p:nvPr/>
        </p:nvPicPr>
        <p:blipFill>
          <a:blip r:embed="rId3">
            <a:alphaModFix/>
          </a:blip>
          <a:stretch>
            <a:fillRect/>
          </a:stretch>
        </p:blipFill>
        <p:spPr>
          <a:xfrm>
            <a:off x="276650" y="4783275"/>
            <a:ext cx="962809" cy="226543"/>
          </a:xfrm>
          <a:prstGeom prst="rect">
            <a:avLst/>
          </a:prstGeom>
          <a:noFill/>
          <a:ln>
            <a:noFill/>
          </a:ln>
        </p:spPr>
      </p:pic>
      <p:pic>
        <p:nvPicPr>
          <p:cNvPr id="1911" name="Google Shape;1911;g31516c14941_0_439"/>
          <p:cNvPicPr preferRelativeResize="0"/>
          <p:nvPr/>
        </p:nvPicPr>
        <p:blipFill>
          <a:blip r:embed="rId4">
            <a:alphaModFix/>
          </a:blip>
          <a:stretch>
            <a:fillRect/>
          </a:stretch>
        </p:blipFill>
        <p:spPr>
          <a:xfrm>
            <a:off x="5233975" y="-1795850"/>
            <a:ext cx="2758111" cy="2758111"/>
          </a:xfrm>
          <a:prstGeom prst="rect">
            <a:avLst/>
          </a:prstGeom>
          <a:noFill/>
          <a:ln>
            <a:noFill/>
          </a:ln>
        </p:spPr>
      </p:pic>
      <p:pic>
        <p:nvPicPr>
          <p:cNvPr id="1912" name="Google Shape;1912;g31516c14941_0_439"/>
          <p:cNvPicPr preferRelativeResize="0"/>
          <p:nvPr/>
        </p:nvPicPr>
        <p:blipFill>
          <a:blip r:embed="rId5">
            <a:alphaModFix/>
          </a:blip>
          <a:stretch>
            <a:fillRect/>
          </a:stretch>
        </p:blipFill>
        <p:spPr>
          <a:xfrm>
            <a:off x="1719500" y="3490425"/>
            <a:ext cx="3212821" cy="3212821"/>
          </a:xfrm>
          <a:prstGeom prst="rect">
            <a:avLst/>
          </a:prstGeom>
          <a:noFill/>
          <a:ln>
            <a:noFill/>
          </a:ln>
        </p:spPr>
      </p:pic>
      <p:sp>
        <p:nvSpPr>
          <p:cNvPr id="1913" name="Google Shape;1913;g31516c14941_0_439"/>
          <p:cNvSpPr txBox="1"/>
          <p:nvPr/>
        </p:nvSpPr>
        <p:spPr>
          <a:xfrm>
            <a:off x="6043550" y="4713771"/>
            <a:ext cx="2676600" cy="2925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en" sz="700">
                <a:solidFill>
                  <a:schemeClr val="accent5"/>
                </a:solidFill>
              </a:rPr>
              <a:t>Copyright © 2024, Collibra. All rights reserved.</a:t>
            </a:r>
            <a:endParaRPr sz="1400">
              <a:solidFill>
                <a:schemeClr val="accent5"/>
              </a:solidFill>
            </a:endParaRPr>
          </a:p>
        </p:txBody>
      </p:sp>
      <p:sp>
        <p:nvSpPr>
          <p:cNvPr id="1914" name="Google Shape;1914;g31516c14941_0_439"/>
          <p:cNvSpPr txBox="1"/>
          <p:nvPr>
            <p:ph idx="12" type="sldNum"/>
          </p:nvPr>
        </p:nvSpPr>
        <p:spPr>
          <a:xfrm>
            <a:off x="8320058" y="4663221"/>
            <a:ext cx="548700" cy="393600"/>
          </a:xfrm>
          <a:prstGeom prst="rect">
            <a:avLst/>
          </a:prstGeom>
        </p:spPr>
        <p:txBody>
          <a:bodyPr anchorCtr="0" anchor="ctr" bIns="91425" lIns="91425" spcFirstLastPara="1" rIns="91425" wrap="square" tIns="91425">
            <a:normAutofit/>
          </a:bodyPr>
          <a:lstStyle>
            <a:lvl1pPr lvl="0">
              <a:buNone/>
              <a:defRPr>
                <a:solidFill>
                  <a:schemeClr val="accent5"/>
                </a:solidFill>
              </a:defRPr>
            </a:lvl1pPr>
            <a:lvl2pPr lvl="1">
              <a:buNone/>
              <a:defRPr>
                <a:solidFill>
                  <a:schemeClr val="accent5"/>
                </a:solidFill>
              </a:defRPr>
            </a:lvl2pPr>
            <a:lvl3pPr lvl="2">
              <a:buNone/>
              <a:defRPr>
                <a:solidFill>
                  <a:schemeClr val="accent5"/>
                </a:solidFill>
              </a:defRPr>
            </a:lvl3pPr>
            <a:lvl4pPr lvl="3">
              <a:buNone/>
              <a:defRPr>
                <a:solidFill>
                  <a:schemeClr val="accent5"/>
                </a:solidFill>
              </a:defRPr>
            </a:lvl4pPr>
            <a:lvl5pPr lvl="4">
              <a:buNone/>
              <a:defRPr>
                <a:solidFill>
                  <a:schemeClr val="accent5"/>
                </a:solidFill>
              </a:defRPr>
            </a:lvl5pPr>
            <a:lvl6pPr lvl="5">
              <a:buNone/>
              <a:defRPr>
                <a:solidFill>
                  <a:schemeClr val="accent5"/>
                </a:solidFill>
              </a:defRPr>
            </a:lvl6pPr>
            <a:lvl7pPr lvl="6">
              <a:buNone/>
              <a:defRPr>
                <a:solidFill>
                  <a:schemeClr val="accent5"/>
                </a:solidFill>
              </a:defRPr>
            </a:lvl7pPr>
            <a:lvl8pPr lvl="7">
              <a:buNone/>
              <a:defRPr>
                <a:solidFill>
                  <a:schemeClr val="accent5"/>
                </a:solidFill>
              </a:defRPr>
            </a:lvl8pPr>
            <a:lvl9pPr lvl="8">
              <a:buNone/>
              <a:defRPr>
                <a:solidFill>
                  <a:schemeClr val="accent5"/>
                </a:solidFill>
              </a:defRPr>
            </a:lvl9pPr>
          </a:lstStyle>
          <a:p>
            <a:pPr indent="0" lvl="0" marL="0" rtl="0" algn="r">
              <a:spcBef>
                <a:spcPts val="0"/>
              </a:spcBef>
              <a:spcAft>
                <a:spcPts val="0"/>
              </a:spcAft>
              <a:buNone/>
            </a:pPr>
            <a:fld id="{00000000-1234-1234-1234-123412341234}" type="slidenum">
              <a:rPr lang="en"/>
              <a:t>‹#›</a:t>
            </a:fld>
            <a:endParaRPr/>
          </a:p>
        </p:txBody>
      </p:sp>
      <p:pic>
        <p:nvPicPr>
          <p:cNvPr id="1915" name="Google Shape;1915;g31516c14941_0_439"/>
          <p:cNvPicPr preferRelativeResize="0"/>
          <p:nvPr/>
        </p:nvPicPr>
        <p:blipFill>
          <a:blip r:embed="rId6">
            <a:alphaModFix/>
          </a:blip>
          <a:stretch>
            <a:fillRect/>
          </a:stretch>
        </p:blipFill>
        <p:spPr>
          <a:xfrm>
            <a:off x="5308650" y="0"/>
            <a:ext cx="3834390" cy="3851736"/>
          </a:xfrm>
          <a:prstGeom prst="rect">
            <a:avLst/>
          </a:prstGeom>
          <a:noFill/>
          <a:ln>
            <a:noFill/>
          </a:ln>
        </p:spPr>
      </p:pic>
      <p:sp>
        <p:nvSpPr>
          <p:cNvPr id="1916" name="Google Shape;1916;g31516c14941_0_439"/>
          <p:cNvSpPr txBox="1"/>
          <p:nvPr>
            <p:ph type="title"/>
          </p:nvPr>
        </p:nvSpPr>
        <p:spPr>
          <a:xfrm>
            <a:off x="464100" y="1871700"/>
            <a:ext cx="4673400" cy="1400100"/>
          </a:xfrm>
          <a:prstGeom prst="rect">
            <a:avLst/>
          </a:prstGeom>
        </p:spPr>
        <p:txBody>
          <a:bodyPr anchorCtr="0" anchor="t" bIns="0" lIns="0" spcFirstLastPara="1" rIns="0" wrap="square" tIns="0">
            <a:noAutofit/>
          </a:bodyPr>
          <a:lstStyle>
            <a:lvl1pPr lvl="0">
              <a:spcBef>
                <a:spcPts val="0"/>
              </a:spcBef>
              <a:spcAft>
                <a:spcPts val="0"/>
              </a:spcAft>
              <a:buClr>
                <a:schemeClr val="lt1"/>
              </a:buClr>
              <a:buSzPts val="4800"/>
              <a:buNone/>
              <a:defRPr>
                <a:solidFill>
                  <a:schemeClr val="lt1"/>
                </a:solidFill>
              </a:defRPr>
            </a:lvl1pPr>
            <a:lvl2pPr lvl="1">
              <a:spcBef>
                <a:spcPts val="0"/>
              </a:spcBef>
              <a:spcAft>
                <a:spcPts val="0"/>
              </a:spcAft>
              <a:buClr>
                <a:schemeClr val="lt1"/>
              </a:buClr>
              <a:buSzPts val="4800"/>
              <a:buNone/>
              <a:defRPr>
                <a:solidFill>
                  <a:schemeClr val="lt1"/>
                </a:solidFill>
              </a:defRPr>
            </a:lvl2pPr>
            <a:lvl3pPr lvl="2">
              <a:spcBef>
                <a:spcPts val="0"/>
              </a:spcBef>
              <a:spcAft>
                <a:spcPts val="0"/>
              </a:spcAft>
              <a:buClr>
                <a:schemeClr val="lt1"/>
              </a:buClr>
              <a:buSzPts val="4800"/>
              <a:buNone/>
              <a:defRPr>
                <a:solidFill>
                  <a:schemeClr val="lt1"/>
                </a:solidFill>
              </a:defRPr>
            </a:lvl3pPr>
            <a:lvl4pPr lvl="3">
              <a:spcBef>
                <a:spcPts val="0"/>
              </a:spcBef>
              <a:spcAft>
                <a:spcPts val="0"/>
              </a:spcAft>
              <a:buClr>
                <a:schemeClr val="lt1"/>
              </a:buClr>
              <a:buSzPts val="4800"/>
              <a:buNone/>
              <a:defRPr>
                <a:solidFill>
                  <a:schemeClr val="lt1"/>
                </a:solidFill>
              </a:defRPr>
            </a:lvl4pPr>
            <a:lvl5pPr lvl="4">
              <a:spcBef>
                <a:spcPts val="0"/>
              </a:spcBef>
              <a:spcAft>
                <a:spcPts val="0"/>
              </a:spcAft>
              <a:buClr>
                <a:schemeClr val="lt1"/>
              </a:buClr>
              <a:buSzPts val="4800"/>
              <a:buNone/>
              <a:defRPr>
                <a:solidFill>
                  <a:schemeClr val="lt1"/>
                </a:solidFill>
              </a:defRPr>
            </a:lvl5pPr>
            <a:lvl6pPr lvl="5">
              <a:spcBef>
                <a:spcPts val="0"/>
              </a:spcBef>
              <a:spcAft>
                <a:spcPts val="0"/>
              </a:spcAft>
              <a:buClr>
                <a:schemeClr val="lt1"/>
              </a:buClr>
              <a:buSzPts val="4800"/>
              <a:buNone/>
              <a:defRPr>
                <a:solidFill>
                  <a:schemeClr val="lt1"/>
                </a:solidFill>
              </a:defRPr>
            </a:lvl6pPr>
            <a:lvl7pPr lvl="6">
              <a:spcBef>
                <a:spcPts val="0"/>
              </a:spcBef>
              <a:spcAft>
                <a:spcPts val="0"/>
              </a:spcAft>
              <a:buClr>
                <a:schemeClr val="lt1"/>
              </a:buClr>
              <a:buSzPts val="4800"/>
              <a:buNone/>
              <a:defRPr>
                <a:solidFill>
                  <a:schemeClr val="lt1"/>
                </a:solidFill>
              </a:defRPr>
            </a:lvl7pPr>
            <a:lvl8pPr lvl="7">
              <a:spcBef>
                <a:spcPts val="0"/>
              </a:spcBef>
              <a:spcAft>
                <a:spcPts val="0"/>
              </a:spcAft>
              <a:buClr>
                <a:schemeClr val="lt1"/>
              </a:buClr>
              <a:buSzPts val="4800"/>
              <a:buNone/>
              <a:defRPr>
                <a:solidFill>
                  <a:schemeClr val="lt1"/>
                </a:solidFill>
              </a:defRPr>
            </a:lvl8pPr>
            <a:lvl9pPr lvl="8">
              <a:spcBef>
                <a:spcPts val="0"/>
              </a:spcBef>
              <a:spcAft>
                <a:spcPts val="0"/>
              </a:spcAft>
              <a:buClr>
                <a:schemeClr val="lt1"/>
              </a:buClr>
              <a:buSzPts val="4800"/>
              <a:buNone/>
              <a:defRPr>
                <a:solidFill>
                  <a:schemeClr val="lt1"/>
                </a:solidFill>
              </a:defRPr>
            </a:lvl9pPr>
          </a:lstStyle>
          <a:p/>
        </p:txBody>
      </p:sp>
    </p:spTree>
  </p:cSld>
  <p:clrMapOvr>
    <a:masterClrMapping/>
  </p:clrMapOvr>
</p:sldLayout>
</file>

<file path=ppt/slideLayouts/slideLayout2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Divider Layout white">
  <p:cSld name="CUSTOM_1_1_1_1_3">
    <p:bg>
      <p:bgPr>
        <a:solidFill>
          <a:schemeClr val="lt1"/>
        </a:solidFill>
      </p:bgPr>
    </p:bg>
    <p:spTree>
      <p:nvGrpSpPr>
        <p:cNvPr id="1917" name="Shape 1917"/>
        <p:cNvGrpSpPr/>
        <p:nvPr/>
      </p:nvGrpSpPr>
      <p:grpSpPr>
        <a:xfrm>
          <a:off x="0" y="0"/>
          <a:ext cx="0" cy="0"/>
          <a:chOff x="0" y="0"/>
          <a:chExt cx="0" cy="0"/>
        </a:xfrm>
      </p:grpSpPr>
      <p:pic>
        <p:nvPicPr>
          <p:cNvPr id="1918" name="Google Shape;1918;g31516c14941_0_448"/>
          <p:cNvPicPr preferRelativeResize="0"/>
          <p:nvPr/>
        </p:nvPicPr>
        <p:blipFill rotWithShape="1">
          <a:blip r:embed="rId2">
            <a:alphaModFix/>
          </a:blip>
          <a:srcRect b="0" l="0" r="0" t="0"/>
          <a:stretch/>
        </p:blipFill>
        <p:spPr>
          <a:xfrm>
            <a:off x="-2279" y="2"/>
            <a:ext cx="9143987" cy="5143501"/>
          </a:xfrm>
          <a:prstGeom prst="rect">
            <a:avLst/>
          </a:prstGeom>
          <a:noFill/>
          <a:ln>
            <a:noFill/>
          </a:ln>
        </p:spPr>
      </p:pic>
      <p:pic>
        <p:nvPicPr>
          <p:cNvPr id="1919" name="Google Shape;1919;g31516c14941_0_448"/>
          <p:cNvPicPr preferRelativeResize="0"/>
          <p:nvPr/>
        </p:nvPicPr>
        <p:blipFill>
          <a:blip r:embed="rId3">
            <a:alphaModFix/>
          </a:blip>
          <a:stretch>
            <a:fillRect/>
          </a:stretch>
        </p:blipFill>
        <p:spPr>
          <a:xfrm>
            <a:off x="5233975" y="-1795850"/>
            <a:ext cx="2758111" cy="2758111"/>
          </a:xfrm>
          <a:prstGeom prst="rect">
            <a:avLst/>
          </a:prstGeom>
          <a:noFill/>
          <a:ln>
            <a:noFill/>
          </a:ln>
        </p:spPr>
      </p:pic>
      <p:pic>
        <p:nvPicPr>
          <p:cNvPr id="1920" name="Google Shape;1920;g31516c14941_0_448"/>
          <p:cNvPicPr preferRelativeResize="0"/>
          <p:nvPr/>
        </p:nvPicPr>
        <p:blipFill>
          <a:blip r:embed="rId4">
            <a:alphaModFix/>
          </a:blip>
          <a:stretch>
            <a:fillRect/>
          </a:stretch>
        </p:blipFill>
        <p:spPr>
          <a:xfrm>
            <a:off x="1719500" y="3490425"/>
            <a:ext cx="3212821" cy="3212821"/>
          </a:xfrm>
          <a:prstGeom prst="rect">
            <a:avLst/>
          </a:prstGeom>
          <a:noFill/>
          <a:ln>
            <a:noFill/>
          </a:ln>
        </p:spPr>
      </p:pic>
      <p:sp>
        <p:nvSpPr>
          <p:cNvPr id="1921" name="Google Shape;1921;g31516c14941_0_448"/>
          <p:cNvSpPr txBox="1"/>
          <p:nvPr>
            <p:ph type="title"/>
          </p:nvPr>
        </p:nvSpPr>
        <p:spPr>
          <a:xfrm>
            <a:off x="464100" y="1871700"/>
            <a:ext cx="4673400" cy="1400100"/>
          </a:xfrm>
          <a:prstGeom prst="rect">
            <a:avLst/>
          </a:prstGeom>
        </p:spPr>
        <p:txBody>
          <a:bodyPr anchorCtr="0" anchor="t" bIns="0" lIns="0" spcFirstLastPara="1" rIns="0" wrap="square" tIns="0">
            <a:noAutofit/>
          </a:bodyPr>
          <a:lstStyle>
            <a:lvl1pPr lvl="0">
              <a:spcBef>
                <a:spcPts val="0"/>
              </a:spcBef>
              <a:spcAft>
                <a:spcPts val="0"/>
              </a:spcAft>
              <a:buClr>
                <a:schemeClr val="accent1"/>
              </a:buClr>
              <a:buSzPts val="4800"/>
              <a:buNone/>
              <a:defRPr>
                <a:solidFill>
                  <a:schemeClr val="accent1"/>
                </a:solidFill>
              </a:defRPr>
            </a:lvl1pPr>
            <a:lvl2pPr lvl="1">
              <a:spcBef>
                <a:spcPts val="0"/>
              </a:spcBef>
              <a:spcAft>
                <a:spcPts val="0"/>
              </a:spcAft>
              <a:buClr>
                <a:schemeClr val="lt1"/>
              </a:buClr>
              <a:buSzPts val="4800"/>
              <a:buNone/>
              <a:defRPr>
                <a:solidFill>
                  <a:schemeClr val="lt1"/>
                </a:solidFill>
              </a:defRPr>
            </a:lvl2pPr>
            <a:lvl3pPr lvl="2">
              <a:spcBef>
                <a:spcPts val="0"/>
              </a:spcBef>
              <a:spcAft>
                <a:spcPts val="0"/>
              </a:spcAft>
              <a:buClr>
                <a:schemeClr val="lt1"/>
              </a:buClr>
              <a:buSzPts val="4800"/>
              <a:buNone/>
              <a:defRPr>
                <a:solidFill>
                  <a:schemeClr val="lt1"/>
                </a:solidFill>
              </a:defRPr>
            </a:lvl3pPr>
            <a:lvl4pPr lvl="3">
              <a:spcBef>
                <a:spcPts val="0"/>
              </a:spcBef>
              <a:spcAft>
                <a:spcPts val="0"/>
              </a:spcAft>
              <a:buClr>
                <a:schemeClr val="lt1"/>
              </a:buClr>
              <a:buSzPts val="4800"/>
              <a:buNone/>
              <a:defRPr>
                <a:solidFill>
                  <a:schemeClr val="lt1"/>
                </a:solidFill>
              </a:defRPr>
            </a:lvl4pPr>
            <a:lvl5pPr lvl="4">
              <a:spcBef>
                <a:spcPts val="0"/>
              </a:spcBef>
              <a:spcAft>
                <a:spcPts val="0"/>
              </a:spcAft>
              <a:buClr>
                <a:schemeClr val="lt1"/>
              </a:buClr>
              <a:buSzPts val="4800"/>
              <a:buNone/>
              <a:defRPr>
                <a:solidFill>
                  <a:schemeClr val="lt1"/>
                </a:solidFill>
              </a:defRPr>
            </a:lvl5pPr>
            <a:lvl6pPr lvl="5">
              <a:spcBef>
                <a:spcPts val="0"/>
              </a:spcBef>
              <a:spcAft>
                <a:spcPts val="0"/>
              </a:spcAft>
              <a:buClr>
                <a:schemeClr val="lt1"/>
              </a:buClr>
              <a:buSzPts val="4800"/>
              <a:buNone/>
              <a:defRPr>
                <a:solidFill>
                  <a:schemeClr val="lt1"/>
                </a:solidFill>
              </a:defRPr>
            </a:lvl6pPr>
            <a:lvl7pPr lvl="6">
              <a:spcBef>
                <a:spcPts val="0"/>
              </a:spcBef>
              <a:spcAft>
                <a:spcPts val="0"/>
              </a:spcAft>
              <a:buClr>
                <a:schemeClr val="lt1"/>
              </a:buClr>
              <a:buSzPts val="4800"/>
              <a:buNone/>
              <a:defRPr>
                <a:solidFill>
                  <a:schemeClr val="lt1"/>
                </a:solidFill>
              </a:defRPr>
            </a:lvl7pPr>
            <a:lvl8pPr lvl="7">
              <a:spcBef>
                <a:spcPts val="0"/>
              </a:spcBef>
              <a:spcAft>
                <a:spcPts val="0"/>
              </a:spcAft>
              <a:buClr>
                <a:schemeClr val="lt1"/>
              </a:buClr>
              <a:buSzPts val="4800"/>
              <a:buNone/>
              <a:defRPr>
                <a:solidFill>
                  <a:schemeClr val="lt1"/>
                </a:solidFill>
              </a:defRPr>
            </a:lvl8pPr>
            <a:lvl9pPr lvl="8">
              <a:spcBef>
                <a:spcPts val="0"/>
              </a:spcBef>
              <a:spcAft>
                <a:spcPts val="0"/>
              </a:spcAft>
              <a:buClr>
                <a:schemeClr val="lt1"/>
              </a:buClr>
              <a:buSzPts val="4800"/>
              <a:buNone/>
              <a:defRPr>
                <a:solidFill>
                  <a:schemeClr val="lt1"/>
                </a:solidFill>
              </a:defRPr>
            </a:lvl9pPr>
          </a:lstStyle>
          <a:p/>
        </p:txBody>
      </p:sp>
      <p:pic>
        <p:nvPicPr>
          <p:cNvPr id="1922" name="Google Shape;1922;g31516c14941_0_448"/>
          <p:cNvPicPr preferRelativeResize="0"/>
          <p:nvPr/>
        </p:nvPicPr>
        <p:blipFill>
          <a:blip r:embed="rId5">
            <a:alphaModFix/>
          </a:blip>
          <a:stretch>
            <a:fillRect/>
          </a:stretch>
        </p:blipFill>
        <p:spPr>
          <a:xfrm>
            <a:off x="288350" y="4807136"/>
            <a:ext cx="956736" cy="225119"/>
          </a:xfrm>
          <a:prstGeom prst="rect">
            <a:avLst/>
          </a:prstGeom>
          <a:noFill/>
          <a:ln>
            <a:noFill/>
          </a:ln>
        </p:spPr>
      </p:pic>
      <p:sp>
        <p:nvSpPr>
          <p:cNvPr id="1923" name="Google Shape;1923;g31516c14941_0_448"/>
          <p:cNvSpPr txBox="1"/>
          <p:nvPr/>
        </p:nvSpPr>
        <p:spPr>
          <a:xfrm>
            <a:off x="6043550" y="4713771"/>
            <a:ext cx="2676600" cy="2925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en" sz="700">
                <a:solidFill>
                  <a:schemeClr val="accent4"/>
                </a:solidFill>
              </a:rPr>
              <a:t>Copyright © 2024, Collibra. All rights reserved.</a:t>
            </a:r>
            <a:endParaRPr sz="1400">
              <a:solidFill>
                <a:schemeClr val="accent4"/>
              </a:solidFill>
            </a:endParaRPr>
          </a:p>
        </p:txBody>
      </p:sp>
      <p:sp>
        <p:nvSpPr>
          <p:cNvPr id="1924" name="Google Shape;1924;g31516c14941_0_448"/>
          <p:cNvSpPr txBox="1"/>
          <p:nvPr>
            <p:ph idx="12" type="sldNum"/>
          </p:nvPr>
        </p:nvSpPr>
        <p:spPr>
          <a:xfrm>
            <a:off x="8320058" y="4663221"/>
            <a:ext cx="548700" cy="393600"/>
          </a:xfrm>
          <a:prstGeom prst="rect">
            <a:avLst/>
          </a:prstGeom>
        </p:spPr>
        <p:txBody>
          <a:bodyPr anchorCtr="0" anchor="ctr" bIns="91425" lIns="91425" spcFirstLastPara="1" rIns="91425" wrap="square" tIns="91425">
            <a:normAutofit/>
          </a:bodyPr>
          <a:lstStyle>
            <a:lvl1pPr lvl="0" algn="r">
              <a:buNone/>
              <a:defRPr sz="700">
                <a:solidFill>
                  <a:srgbClr val="02745E"/>
                </a:solidFill>
              </a:defRPr>
            </a:lvl1pPr>
            <a:lvl2pPr lvl="1" algn="r">
              <a:buNone/>
              <a:defRPr sz="700">
                <a:solidFill>
                  <a:srgbClr val="02745E"/>
                </a:solidFill>
              </a:defRPr>
            </a:lvl2pPr>
            <a:lvl3pPr lvl="2" algn="r">
              <a:buNone/>
              <a:defRPr sz="700">
                <a:solidFill>
                  <a:srgbClr val="02745E"/>
                </a:solidFill>
              </a:defRPr>
            </a:lvl3pPr>
            <a:lvl4pPr lvl="3" algn="r">
              <a:buNone/>
              <a:defRPr sz="700">
                <a:solidFill>
                  <a:srgbClr val="02745E"/>
                </a:solidFill>
              </a:defRPr>
            </a:lvl4pPr>
            <a:lvl5pPr lvl="4" algn="r">
              <a:buNone/>
              <a:defRPr sz="700">
                <a:solidFill>
                  <a:srgbClr val="02745E"/>
                </a:solidFill>
              </a:defRPr>
            </a:lvl5pPr>
            <a:lvl6pPr lvl="5" algn="r">
              <a:buNone/>
              <a:defRPr sz="700">
                <a:solidFill>
                  <a:srgbClr val="02745E"/>
                </a:solidFill>
              </a:defRPr>
            </a:lvl6pPr>
            <a:lvl7pPr lvl="6" algn="r">
              <a:buNone/>
              <a:defRPr sz="700">
                <a:solidFill>
                  <a:srgbClr val="02745E"/>
                </a:solidFill>
              </a:defRPr>
            </a:lvl7pPr>
            <a:lvl8pPr lvl="7" algn="r">
              <a:buNone/>
              <a:defRPr sz="700">
                <a:solidFill>
                  <a:srgbClr val="02745E"/>
                </a:solidFill>
              </a:defRPr>
            </a:lvl8pPr>
            <a:lvl9pPr lvl="8" algn="r">
              <a:buNone/>
              <a:defRPr sz="700">
                <a:solidFill>
                  <a:srgbClr val="02745E"/>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Divider Layout 8">
  <p:cSld name="CUSTOM_1_1_1_1_1">
    <p:bg>
      <p:bgPr>
        <a:gradFill>
          <a:gsLst>
            <a:gs pos="0">
              <a:srgbClr val="03755F"/>
            </a:gs>
            <a:gs pos="100000">
              <a:srgbClr val="002B40"/>
            </a:gs>
          </a:gsLst>
          <a:lin ang="1801379" scaled="0"/>
        </a:gradFill>
      </p:bgPr>
    </p:bg>
    <p:spTree>
      <p:nvGrpSpPr>
        <p:cNvPr id="1925" name="Shape 1925"/>
        <p:cNvGrpSpPr/>
        <p:nvPr/>
      </p:nvGrpSpPr>
      <p:grpSpPr>
        <a:xfrm>
          <a:off x="0" y="0"/>
          <a:ext cx="0" cy="0"/>
          <a:chOff x="0" y="0"/>
          <a:chExt cx="0" cy="0"/>
        </a:xfrm>
      </p:grpSpPr>
      <p:pic>
        <p:nvPicPr>
          <p:cNvPr id="1926" name="Google Shape;1926;g31516c14941_0_456"/>
          <p:cNvPicPr preferRelativeResize="0"/>
          <p:nvPr/>
        </p:nvPicPr>
        <p:blipFill>
          <a:blip r:embed="rId2">
            <a:alphaModFix/>
          </a:blip>
          <a:stretch>
            <a:fillRect/>
          </a:stretch>
        </p:blipFill>
        <p:spPr>
          <a:xfrm>
            <a:off x="0" y="0"/>
            <a:ext cx="9141714" cy="5161807"/>
          </a:xfrm>
          <a:prstGeom prst="rect">
            <a:avLst/>
          </a:prstGeom>
          <a:noFill/>
          <a:ln>
            <a:noFill/>
          </a:ln>
        </p:spPr>
      </p:pic>
      <p:pic>
        <p:nvPicPr>
          <p:cNvPr id="1927" name="Google Shape;1927;g31516c14941_0_456"/>
          <p:cNvPicPr preferRelativeResize="0"/>
          <p:nvPr/>
        </p:nvPicPr>
        <p:blipFill>
          <a:blip r:embed="rId3">
            <a:alphaModFix/>
          </a:blip>
          <a:stretch>
            <a:fillRect/>
          </a:stretch>
        </p:blipFill>
        <p:spPr>
          <a:xfrm>
            <a:off x="276650" y="4783275"/>
            <a:ext cx="962809" cy="226543"/>
          </a:xfrm>
          <a:prstGeom prst="rect">
            <a:avLst/>
          </a:prstGeom>
          <a:noFill/>
          <a:ln>
            <a:noFill/>
          </a:ln>
        </p:spPr>
      </p:pic>
      <p:pic>
        <p:nvPicPr>
          <p:cNvPr id="1928" name="Google Shape;1928;g31516c14941_0_456"/>
          <p:cNvPicPr preferRelativeResize="0"/>
          <p:nvPr/>
        </p:nvPicPr>
        <p:blipFill>
          <a:blip r:embed="rId4">
            <a:alphaModFix/>
          </a:blip>
          <a:stretch>
            <a:fillRect/>
          </a:stretch>
        </p:blipFill>
        <p:spPr>
          <a:xfrm>
            <a:off x="5233975" y="-1795850"/>
            <a:ext cx="2758111" cy="2758111"/>
          </a:xfrm>
          <a:prstGeom prst="rect">
            <a:avLst/>
          </a:prstGeom>
          <a:noFill/>
          <a:ln>
            <a:noFill/>
          </a:ln>
        </p:spPr>
      </p:pic>
      <p:pic>
        <p:nvPicPr>
          <p:cNvPr id="1929" name="Google Shape;1929;g31516c14941_0_456"/>
          <p:cNvPicPr preferRelativeResize="0"/>
          <p:nvPr/>
        </p:nvPicPr>
        <p:blipFill>
          <a:blip r:embed="rId5">
            <a:alphaModFix/>
          </a:blip>
          <a:stretch>
            <a:fillRect/>
          </a:stretch>
        </p:blipFill>
        <p:spPr>
          <a:xfrm>
            <a:off x="1719500" y="3490425"/>
            <a:ext cx="3212821" cy="3212821"/>
          </a:xfrm>
          <a:prstGeom prst="rect">
            <a:avLst/>
          </a:prstGeom>
          <a:noFill/>
          <a:ln>
            <a:noFill/>
          </a:ln>
        </p:spPr>
      </p:pic>
      <p:sp>
        <p:nvSpPr>
          <p:cNvPr id="1930" name="Google Shape;1930;g31516c14941_0_456"/>
          <p:cNvSpPr txBox="1"/>
          <p:nvPr/>
        </p:nvSpPr>
        <p:spPr>
          <a:xfrm>
            <a:off x="6043550" y="4713771"/>
            <a:ext cx="2676600" cy="2925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en" sz="700">
                <a:solidFill>
                  <a:schemeClr val="accent5"/>
                </a:solidFill>
              </a:rPr>
              <a:t>Copyright © 2024, Collibra. All rights reserved.</a:t>
            </a:r>
            <a:endParaRPr sz="1400">
              <a:solidFill>
                <a:schemeClr val="accent5"/>
              </a:solidFill>
            </a:endParaRPr>
          </a:p>
        </p:txBody>
      </p:sp>
      <p:sp>
        <p:nvSpPr>
          <p:cNvPr id="1931" name="Google Shape;1931;g31516c14941_0_456"/>
          <p:cNvSpPr txBox="1"/>
          <p:nvPr>
            <p:ph idx="12" type="sldNum"/>
          </p:nvPr>
        </p:nvSpPr>
        <p:spPr>
          <a:xfrm>
            <a:off x="8320058" y="4663221"/>
            <a:ext cx="548700" cy="393600"/>
          </a:xfrm>
          <a:prstGeom prst="rect">
            <a:avLst/>
          </a:prstGeom>
        </p:spPr>
        <p:txBody>
          <a:bodyPr anchorCtr="0" anchor="ctr" bIns="91425" lIns="91425" spcFirstLastPara="1" rIns="91425" wrap="square" tIns="91425">
            <a:normAutofit/>
          </a:bodyPr>
          <a:lstStyle>
            <a:lvl1pPr lvl="0">
              <a:buNone/>
              <a:defRPr>
                <a:solidFill>
                  <a:schemeClr val="accent5"/>
                </a:solidFill>
              </a:defRPr>
            </a:lvl1pPr>
            <a:lvl2pPr lvl="1">
              <a:buNone/>
              <a:defRPr>
                <a:solidFill>
                  <a:schemeClr val="accent5"/>
                </a:solidFill>
              </a:defRPr>
            </a:lvl2pPr>
            <a:lvl3pPr lvl="2">
              <a:buNone/>
              <a:defRPr>
                <a:solidFill>
                  <a:schemeClr val="accent5"/>
                </a:solidFill>
              </a:defRPr>
            </a:lvl3pPr>
            <a:lvl4pPr lvl="3">
              <a:buNone/>
              <a:defRPr>
                <a:solidFill>
                  <a:schemeClr val="accent5"/>
                </a:solidFill>
              </a:defRPr>
            </a:lvl4pPr>
            <a:lvl5pPr lvl="4">
              <a:buNone/>
              <a:defRPr>
                <a:solidFill>
                  <a:schemeClr val="accent5"/>
                </a:solidFill>
              </a:defRPr>
            </a:lvl5pPr>
            <a:lvl6pPr lvl="5">
              <a:buNone/>
              <a:defRPr>
                <a:solidFill>
                  <a:schemeClr val="accent5"/>
                </a:solidFill>
              </a:defRPr>
            </a:lvl6pPr>
            <a:lvl7pPr lvl="6">
              <a:buNone/>
              <a:defRPr>
                <a:solidFill>
                  <a:schemeClr val="accent5"/>
                </a:solidFill>
              </a:defRPr>
            </a:lvl7pPr>
            <a:lvl8pPr lvl="7">
              <a:buNone/>
              <a:defRPr>
                <a:solidFill>
                  <a:schemeClr val="accent5"/>
                </a:solidFill>
              </a:defRPr>
            </a:lvl8pPr>
            <a:lvl9pPr lvl="8">
              <a:buNone/>
              <a:defRPr>
                <a:solidFill>
                  <a:schemeClr val="accent5"/>
                </a:solidFill>
              </a:defRPr>
            </a:lvl9pPr>
          </a:lstStyle>
          <a:p>
            <a:pPr indent="0" lvl="0" marL="0" rtl="0" algn="r">
              <a:spcBef>
                <a:spcPts val="0"/>
              </a:spcBef>
              <a:spcAft>
                <a:spcPts val="0"/>
              </a:spcAft>
              <a:buNone/>
            </a:pPr>
            <a:fld id="{00000000-1234-1234-1234-123412341234}" type="slidenum">
              <a:rPr lang="en"/>
              <a:t>‹#›</a:t>
            </a:fld>
            <a:endParaRPr/>
          </a:p>
        </p:txBody>
      </p:sp>
      <p:pic>
        <p:nvPicPr>
          <p:cNvPr id="1932" name="Google Shape;1932;g31516c14941_0_456"/>
          <p:cNvPicPr preferRelativeResize="0"/>
          <p:nvPr/>
        </p:nvPicPr>
        <p:blipFill>
          <a:blip r:embed="rId6">
            <a:alphaModFix/>
          </a:blip>
          <a:stretch>
            <a:fillRect/>
          </a:stretch>
        </p:blipFill>
        <p:spPr>
          <a:xfrm>
            <a:off x="5308650" y="0"/>
            <a:ext cx="3834390" cy="3851736"/>
          </a:xfrm>
          <a:prstGeom prst="rect">
            <a:avLst/>
          </a:prstGeom>
          <a:noFill/>
          <a:ln>
            <a:noFill/>
          </a:ln>
        </p:spPr>
      </p:pic>
      <p:sp>
        <p:nvSpPr>
          <p:cNvPr id="1933" name="Google Shape;1933;g31516c14941_0_456"/>
          <p:cNvSpPr txBox="1"/>
          <p:nvPr>
            <p:ph type="title"/>
          </p:nvPr>
        </p:nvSpPr>
        <p:spPr>
          <a:xfrm>
            <a:off x="464100" y="1871700"/>
            <a:ext cx="4673400" cy="1400100"/>
          </a:xfrm>
          <a:prstGeom prst="rect">
            <a:avLst/>
          </a:prstGeom>
        </p:spPr>
        <p:txBody>
          <a:bodyPr anchorCtr="0" anchor="t" bIns="0" lIns="0" spcFirstLastPara="1" rIns="0" wrap="square" tIns="0">
            <a:noAutofit/>
          </a:bodyPr>
          <a:lstStyle>
            <a:lvl1pPr lvl="0">
              <a:spcBef>
                <a:spcPts val="0"/>
              </a:spcBef>
              <a:spcAft>
                <a:spcPts val="0"/>
              </a:spcAft>
              <a:buClr>
                <a:schemeClr val="lt1"/>
              </a:buClr>
              <a:buSzPts val="4800"/>
              <a:buNone/>
              <a:defRPr>
                <a:solidFill>
                  <a:schemeClr val="lt1"/>
                </a:solidFill>
              </a:defRPr>
            </a:lvl1pPr>
            <a:lvl2pPr lvl="1">
              <a:spcBef>
                <a:spcPts val="0"/>
              </a:spcBef>
              <a:spcAft>
                <a:spcPts val="0"/>
              </a:spcAft>
              <a:buClr>
                <a:schemeClr val="lt1"/>
              </a:buClr>
              <a:buSzPts val="4800"/>
              <a:buNone/>
              <a:defRPr>
                <a:solidFill>
                  <a:schemeClr val="lt1"/>
                </a:solidFill>
              </a:defRPr>
            </a:lvl2pPr>
            <a:lvl3pPr lvl="2">
              <a:spcBef>
                <a:spcPts val="0"/>
              </a:spcBef>
              <a:spcAft>
                <a:spcPts val="0"/>
              </a:spcAft>
              <a:buClr>
                <a:schemeClr val="lt1"/>
              </a:buClr>
              <a:buSzPts val="4800"/>
              <a:buNone/>
              <a:defRPr>
                <a:solidFill>
                  <a:schemeClr val="lt1"/>
                </a:solidFill>
              </a:defRPr>
            </a:lvl3pPr>
            <a:lvl4pPr lvl="3">
              <a:spcBef>
                <a:spcPts val="0"/>
              </a:spcBef>
              <a:spcAft>
                <a:spcPts val="0"/>
              </a:spcAft>
              <a:buClr>
                <a:schemeClr val="lt1"/>
              </a:buClr>
              <a:buSzPts val="4800"/>
              <a:buNone/>
              <a:defRPr>
                <a:solidFill>
                  <a:schemeClr val="lt1"/>
                </a:solidFill>
              </a:defRPr>
            </a:lvl4pPr>
            <a:lvl5pPr lvl="4">
              <a:spcBef>
                <a:spcPts val="0"/>
              </a:spcBef>
              <a:spcAft>
                <a:spcPts val="0"/>
              </a:spcAft>
              <a:buClr>
                <a:schemeClr val="lt1"/>
              </a:buClr>
              <a:buSzPts val="4800"/>
              <a:buNone/>
              <a:defRPr>
                <a:solidFill>
                  <a:schemeClr val="lt1"/>
                </a:solidFill>
              </a:defRPr>
            </a:lvl5pPr>
            <a:lvl6pPr lvl="5">
              <a:spcBef>
                <a:spcPts val="0"/>
              </a:spcBef>
              <a:spcAft>
                <a:spcPts val="0"/>
              </a:spcAft>
              <a:buClr>
                <a:schemeClr val="lt1"/>
              </a:buClr>
              <a:buSzPts val="4800"/>
              <a:buNone/>
              <a:defRPr>
                <a:solidFill>
                  <a:schemeClr val="lt1"/>
                </a:solidFill>
              </a:defRPr>
            </a:lvl6pPr>
            <a:lvl7pPr lvl="6">
              <a:spcBef>
                <a:spcPts val="0"/>
              </a:spcBef>
              <a:spcAft>
                <a:spcPts val="0"/>
              </a:spcAft>
              <a:buClr>
                <a:schemeClr val="lt1"/>
              </a:buClr>
              <a:buSzPts val="4800"/>
              <a:buNone/>
              <a:defRPr>
                <a:solidFill>
                  <a:schemeClr val="lt1"/>
                </a:solidFill>
              </a:defRPr>
            </a:lvl7pPr>
            <a:lvl8pPr lvl="7">
              <a:spcBef>
                <a:spcPts val="0"/>
              </a:spcBef>
              <a:spcAft>
                <a:spcPts val="0"/>
              </a:spcAft>
              <a:buClr>
                <a:schemeClr val="lt1"/>
              </a:buClr>
              <a:buSzPts val="4800"/>
              <a:buNone/>
              <a:defRPr>
                <a:solidFill>
                  <a:schemeClr val="lt1"/>
                </a:solidFill>
              </a:defRPr>
            </a:lvl8pPr>
            <a:lvl9pPr lvl="8">
              <a:spcBef>
                <a:spcPts val="0"/>
              </a:spcBef>
              <a:spcAft>
                <a:spcPts val="0"/>
              </a:spcAft>
              <a:buClr>
                <a:schemeClr val="lt1"/>
              </a:buClr>
              <a:buSzPts val="4800"/>
              <a:buNone/>
              <a:defRPr>
                <a:solidFill>
                  <a:schemeClr val="lt1"/>
                </a:solidFill>
              </a:defRPr>
            </a:lvl9pPr>
          </a:lstStyle>
          <a:p/>
        </p:txBody>
      </p:sp>
    </p:spTree>
  </p:cSld>
  <p:clrMapOvr>
    <a:masterClrMapping/>
  </p:clrMapOvr>
</p:sldLayout>
</file>

<file path=ppt/slideLayouts/slideLayout2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Divider Layout light blue">
  <p:cSld name="CUSTOM_1_1_1_1_1_1_1">
    <p:bg>
      <p:bgPr>
        <a:solidFill>
          <a:schemeClr val="lt1"/>
        </a:solidFill>
      </p:bgPr>
    </p:bg>
    <p:spTree>
      <p:nvGrpSpPr>
        <p:cNvPr id="1934" name="Shape 1934"/>
        <p:cNvGrpSpPr/>
        <p:nvPr/>
      </p:nvGrpSpPr>
      <p:grpSpPr>
        <a:xfrm>
          <a:off x="0" y="0"/>
          <a:ext cx="0" cy="0"/>
          <a:chOff x="0" y="0"/>
          <a:chExt cx="0" cy="0"/>
        </a:xfrm>
      </p:grpSpPr>
      <p:pic>
        <p:nvPicPr>
          <p:cNvPr id="1935" name="Google Shape;1935;g31516c14941_0_465"/>
          <p:cNvPicPr preferRelativeResize="0"/>
          <p:nvPr/>
        </p:nvPicPr>
        <p:blipFill rotWithShape="1">
          <a:blip r:embed="rId2">
            <a:alphaModFix/>
          </a:blip>
          <a:srcRect b="39" l="0" r="0" t="29"/>
          <a:stretch/>
        </p:blipFill>
        <p:spPr>
          <a:xfrm>
            <a:off x="-4" y="-9"/>
            <a:ext cx="9141715" cy="5143501"/>
          </a:xfrm>
          <a:prstGeom prst="rect">
            <a:avLst/>
          </a:prstGeom>
          <a:noFill/>
          <a:ln>
            <a:noFill/>
          </a:ln>
        </p:spPr>
      </p:pic>
      <p:sp>
        <p:nvSpPr>
          <p:cNvPr id="1936" name="Google Shape;1936;g31516c14941_0_465"/>
          <p:cNvSpPr txBox="1"/>
          <p:nvPr>
            <p:ph type="title"/>
          </p:nvPr>
        </p:nvSpPr>
        <p:spPr>
          <a:xfrm>
            <a:off x="464100" y="1871700"/>
            <a:ext cx="4673400" cy="1400100"/>
          </a:xfrm>
          <a:prstGeom prst="rect">
            <a:avLst/>
          </a:prstGeom>
        </p:spPr>
        <p:txBody>
          <a:bodyPr anchorCtr="0" anchor="t" bIns="0" lIns="0" spcFirstLastPara="1" rIns="0" wrap="square" tIns="0">
            <a:noAutofit/>
          </a:bodyPr>
          <a:lstStyle>
            <a:lvl1pPr lvl="0">
              <a:spcBef>
                <a:spcPts val="0"/>
              </a:spcBef>
              <a:spcAft>
                <a:spcPts val="0"/>
              </a:spcAft>
              <a:buClr>
                <a:schemeClr val="lt1"/>
              </a:buClr>
              <a:buSzPts val="4800"/>
              <a:buNone/>
              <a:defRPr>
                <a:solidFill>
                  <a:schemeClr val="lt1"/>
                </a:solidFill>
              </a:defRPr>
            </a:lvl1pPr>
            <a:lvl2pPr lvl="1">
              <a:spcBef>
                <a:spcPts val="0"/>
              </a:spcBef>
              <a:spcAft>
                <a:spcPts val="0"/>
              </a:spcAft>
              <a:buClr>
                <a:schemeClr val="lt1"/>
              </a:buClr>
              <a:buSzPts val="4800"/>
              <a:buNone/>
              <a:defRPr>
                <a:solidFill>
                  <a:schemeClr val="lt1"/>
                </a:solidFill>
              </a:defRPr>
            </a:lvl2pPr>
            <a:lvl3pPr lvl="2">
              <a:spcBef>
                <a:spcPts val="0"/>
              </a:spcBef>
              <a:spcAft>
                <a:spcPts val="0"/>
              </a:spcAft>
              <a:buClr>
                <a:schemeClr val="lt1"/>
              </a:buClr>
              <a:buSzPts val="4800"/>
              <a:buNone/>
              <a:defRPr>
                <a:solidFill>
                  <a:schemeClr val="lt1"/>
                </a:solidFill>
              </a:defRPr>
            </a:lvl3pPr>
            <a:lvl4pPr lvl="3">
              <a:spcBef>
                <a:spcPts val="0"/>
              </a:spcBef>
              <a:spcAft>
                <a:spcPts val="0"/>
              </a:spcAft>
              <a:buClr>
                <a:schemeClr val="lt1"/>
              </a:buClr>
              <a:buSzPts val="4800"/>
              <a:buNone/>
              <a:defRPr>
                <a:solidFill>
                  <a:schemeClr val="lt1"/>
                </a:solidFill>
              </a:defRPr>
            </a:lvl4pPr>
            <a:lvl5pPr lvl="4">
              <a:spcBef>
                <a:spcPts val="0"/>
              </a:spcBef>
              <a:spcAft>
                <a:spcPts val="0"/>
              </a:spcAft>
              <a:buClr>
                <a:schemeClr val="lt1"/>
              </a:buClr>
              <a:buSzPts val="4800"/>
              <a:buNone/>
              <a:defRPr>
                <a:solidFill>
                  <a:schemeClr val="lt1"/>
                </a:solidFill>
              </a:defRPr>
            </a:lvl5pPr>
            <a:lvl6pPr lvl="5">
              <a:spcBef>
                <a:spcPts val="0"/>
              </a:spcBef>
              <a:spcAft>
                <a:spcPts val="0"/>
              </a:spcAft>
              <a:buClr>
                <a:schemeClr val="lt1"/>
              </a:buClr>
              <a:buSzPts val="4800"/>
              <a:buNone/>
              <a:defRPr>
                <a:solidFill>
                  <a:schemeClr val="lt1"/>
                </a:solidFill>
              </a:defRPr>
            </a:lvl6pPr>
            <a:lvl7pPr lvl="6">
              <a:spcBef>
                <a:spcPts val="0"/>
              </a:spcBef>
              <a:spcAft>
                <a:spcPts val="0"/>
              </a:spcAft>
              <a:buClr>
                <a:schemeClr val="lt1"/>
              </a:buClr>
              <a:buSzPts val="4800"/>
              <a:buNone/>
              <a:defRPr>
                <a:solidFill>
                  <a:schemeClr val="lt1"/>
                </a:solidFill>
              </a:defRPr>
            </a:lvl7pPr>
            <a:lvl8pPr lvl="7">
              <a:spcBef>
                <a:spcPts val="0"/>
              </a:spcBef>
              <a:spcAft>
                <a:spcPts val="0"/>
              </a:spcAft>
              <a:buClr>
                <a:schemeClr val="lt1"/>
              </a:buClr>
              <a:buSzPts val="4800"/>
              <a:buNone/>
              <a:defRPr>
                <a:solidFill>
                  <a:schemeClr val="lt1"/>
                </a:solidFill>
              </a:defRPr>
            </a:lvl8pPr>
            <a:lvl9pPr lvl="8">
              <a:spcBef>
                <a:spcPts val="0"/>
              </a:spcBef>
              <a:spcAft>
                <a:spcPts val="0"/>
              </a:spcAft>
              <a:buClr>
                <a:schemeClr val="lt1"/>
              </a:buClr>
              <a:buSzPts val="4800"/>
              <a:buNone/>
              <a:defRPr>
                <a:solidFill>
                  <a:schemeClr val="lt1"/>
                </a:solidFill>
              </a:defRPr>
            </a:lvl9pPr>
          </a:lstStyle>
          <a:p/>
        </p:txBody>
      </p:sp>
      <p:pic>
        <p:nvPicPr>
          <p:cNvPr id="1937" name="Google Shape;1937;g31516c14941_0_465"/>
          <p:cNvPicPr preferRelativeResize="0"/>
          <p:nvPr/>
        </p:nvPicPr>
        <p:blipFill rotWithShape="1">
          <a:blip r:embed="rId3">
            <a:alphaModFix/>
          </a:blip>
          <a:srcRect b="5052" l="0" r="0" t="5052"/>
          <a:stretch/>
        </p:blipFill>
        <p:spPr>
          <a:xfrm>
            <a:off x="253809" y="4780026"/>
            <a:ext cx="1028961" cy="242480"/>
          </a:xfrm>
          <a:prstGeom prst="rect">
            <a:avLst/>
          </a:prstGeom>
          <a:noFill/>
          <a:ln>
            <a:noFill/>
          </a:ln>
        </p:spPr>
      </p:pic>
      <p:sp>
        <p:nvSpPr>
          <p:cNvPr id="1938" name="Google Shape;1938;g31516c14941_0_465"/>
          <p:cNvSpPr txBox="1"/>
          <p:nvPr/>
        </p:nvSpPr>
        <p:spPr>
          <a:xfrm>
            <a:off x="6043550" y="4713771"/>
            <a:ext cx="2676600" cy="2925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en" sz="700">
                <a:solidFill>
                  <a:schemeClr val="lt1"/>
                </a:solidFill>
              </a:rPr>
              <a:t>Copyright © 2024, Collibra. All rights reserved.</a:t>
            </a:r>
            <a:endParaRPr sz="1400">
              <a:solidFill>
                <a:schemeClr val="lt1"/>
              </a:solidFill>
            </a:endParaRPr>
          </a:p>
        </p:txBody>
      </p:sp>
      <p:sp>
        <p:nvSpPr>
          <p:cNvPr id="1939" name="Google Shape;1939;g31516c14941_0_465"/>
          <p:cNvSpPr txBox="1"/>
          <p:nvPr>
            <p:ph idx="12" type="sldNum"/>
          </p:nvPr>
        </p:nvSpPr>
        <p:spPr>
          <a:xfrm>
            <a:off x="8320058" y="4663221"/>
            <a:ext cx="548700" cy="393600"/>
          </a:xfrm>
          <a:prstGeom prst="rect">
            <a:avLst/>
          </a:prstGeom>
        </p:spPr>
        <p:txBody>
          <a:bodyPr anchorCtr="0" anchor="ctr" bIns="91425" lIns="91425" spcFirstLastPara="1" rIns="91425" wrap="square" tIns="91425">
            <a:normAutofit/>
          </a:bodyPr>
          <a:lstStyle>
            <a:lvl1pPr lvl="0" algn="r">
              <a:buNone/>
              <a:defRPr sz="700">
                <a:solidFill>
                  <a:schemeClr val="lt1"/>
                </a:solidFill>
              </a:defRPr>
            </a:lvl1pPr>
            <a:lvl2pPr lvl="1" algn="r">
              <a:buNone/>
              <a:defRPr sz="700">
                <a:solidFill>
                  <a:schemeClr val="lt1"/>
                </a:solidFill>
              </a:defRPr>
            </a:lvl2pPr>
            <a:lvl3pPr lvl="2" algn="r">
              <a:buNone/>
              <a:defRPr sz="700">
                <a:solidFill>
                  <a:schemeClr val="lt1"/>
                </a:solidFill>
              </a:defRPr>
            </a:lvl3pPr>
            <a:lvl4pPr lvl="3" algn="r">
              <a:buNone/>
              <a:defRPr sz="700">
                <a:solidFill>
                  <a:schemeClr val="lt1"/>
                </a:solidFill>
              </a:defRPr>
            </a:lvl4pPr>
            <a:lvl5pPr lvl="4" algn="r">
              <a:buNone/>
              <a:defRPr sz="700">
                <a:solidFill>
                  <a:schemeClr val="lt1"/>
                </a:solidFill>
              </a:defRPr>
            </a:lvl5pPr>
            <a:lvl6pPr lvl="5" algn="r">
              <a:buNone/>
              <a:defRPr sz="700">
                <a:solidFill>
                  <a:schemeClr val="lt1"/>
                </a:solidFill>
              </a:defRPr>
            </a:lvl6pPr>
            <a:lvl7pPr lvl="6" algn="r">
              <a:buNone/>
              <a:defRPr sz="700">
                <a:solidFill>
                  <a:schemeClr val="lt1"/>
                </a:solidFill>
              </a:defRPr>
            </a:lvl7pPr>
            <a:lvl8pPr lvl="7" algn="r">
              <a:buNone/>
              <a:defRPr sz="700">
                <a:solidFill>
                  <a:schemeClr val="lt1"/>
                </a:solidFill>
              </a:defRPr>
            </a:lvl8pPr>
            <a:lvl9pPr lvl="8" algn="r">
              <a:buNone/>
              <a:defRPr sz="700">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pic>
        <p:nvPicPr>
          <p:cNvPr id="1940" name="Google Shape;1940;g31516c14941_0_465"/>
          <p:cNvPicPr preferRelativeResize="0"/>
          <p:nvPr/>
        </p:nvPicPr>
        <p:blipFill>
          <a:blip r:embed="rId4">
            <a:alphaModFix/>
          </a:blip>
          <a:stretch>
            <a:fillRect/>
          </a:stretch>
        </p:blipFill>
        <p:spPr>
          <a:xfrm>
            <a:off x="5233975" y="-1795850"/>
            <a:ext cx="2758111" cy="2758111"/>
          </a:xfrm>
          <a:prstGeom prst="rect">
            <a:avLst/>
          </a:prstGeom>
          <a:noFill/>
          <a:ln>
            <a:noFill/>
          </a:ln>
        </p:spPr>
      </p:pic>
      <p:pic>
        <p:nvPicPr>
          <p:cNvPr id="1941" name="Google Shape;1941;g31516c14941_0_465"/>
          <p:cNvPicPr preferRelativeResize="0"/>
          <p:nvPr/>
        </p:nvPicPr>
        <p:blipFill>
          <a:blip r:embed="rId5">
            <a:alphaModFix/>
          </a:blip>
          <a:stretch>
            <a:fillRect/>
          </a:stretch>
        </p:blipFill>
        <p:spPr>
          <a:xfrm>
            <a:off x="1719500" y="3490425"/>
            <a:ext cx="3212821" cy="3212821"/>
          </a:xfrm>
          <a:prstGeom prst="rect">
            <a:avLst/>
          </a:prstGeom>
          <a:noFill/>
          <a:ln>
            <a:noFill/>
          </a:ln>
        </p:spPr>
      </p:pic>
    </p:spTree>
  </p:cSld>
  <p:clrMapOvr>
    <a:masterClrMapping/>
  </p:clrMapOvr>
</p:sldLayout>
</file>

<file path=ppt/slideLayouts/slideLayout2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Divider Layout light forest">
  <p:cSld name="CUSTOM_1_1_1_1_1_1_1_2_1">
    <p:bg>
      <p:bgPr>
        <a:solidFill>
          <a:schemeClr val="lt1"/>
        </a:solidFill>
      </p:bgPr>
    </p:bg>
    <p:spTree>
      <p:nvGrpSpPr>
        <p:cNvPr id="1942" name="Shape 1942"/>
        <p:cNvGrpSpPr/>
        <p:nvPr/>
      </p:nvGrpSpPr>
      <p:grpSpPr>
        <a:xfrm>
          <a:off x="0" y="0"/>
          <a:ext cx="0" cy="0"/>
          <a:chOff x="0" y="0"/>
          <a:chExt cx="0" cy="0"/>
        </a:xfrm>
      </p:grpSpPr>
      <p:pic>
        <p:nvPicPr>
          <p:cNvPr id="1943" name="Google Shape;1943;g31516c14941_0_473"/>
          <p:cNvPicPr preferRelativeResize="0"/>
          <p:nvPr/>
        </p:nvPicPr>
        <p:blipFill rotWithShape="1">
          <a:blip r:embed="rId2">
            <a:alphaModFix/>
          </a:blip>
          <a:srcRect b="9" l="0" r="0" t="9"/>
          <a:stretch/>
        </p:blipFill>
        <p:spPr>
          <a:xfrm>
            <a:off x="-4" y="-9"/>
            <a:ext cx="9141712" cy="5143501"/>
          </a:xfrm>
          <a:prstGeom prst="rect">
            <a:avLst/>
          </a:prstGeom>
          <a:noFill/>
          <a:ln>
            <a:noFill/>
          </a:ln>
        </p:spPr>
      </p:pic>
      <p:sp>
        <p:nvSpPr>
          <p:cNvPr id="1944" name="Google Shape;1944;g31516c14941_0_473"/>
          <p:cNvSpPr txBox="1"/>
          <p:nvPr>
            <p:ph type="title"/>
          </p:nvPr>
        </p:nvSpPr>
        <p:spPr>
          <a:xfrm>
            <a:off x="464100" y="1871700"/>
            <a:ext cx="4673400" cy="1400100"/>
          </a:xfrm>
          <a:prstGeom prst="rect">
            <a:avLst/>
          </a:prstGeom>
        </p:spPr>
        <p:txBody>
          <a:bodyPr anchorCtr="0" anchor="t" bIns="0" lIns="0" spcFirstLastPara="1" rIns="0" wrap="square" tIns="0">
            <a:noAutofit/>
          </a:bodyPr>
          <a:lstStyle>
            <a:lvl1pPr lvl="0">
              <a:spcBef>
                <a:spcPts val="0"/>
              </a:spcBef>
              <a:spcAft>
                <a:spcPts val="0"/>
              </a:spcAft>
              <a:buClr>
                <a:schemeClr val="accent1"/>
              </a:buClr>
              <a:buSzPts val="4800"/>
              <a:buNone/>
              <a:defRPr>
                <a:solidFill>
                  <a:schemeClr val="accent1"/>
                </a:solidFill>
              </a:defRPr>
            </a:lvl1pPr>
            <a:lvl2pPr lvl="1">
              <a:spcBef>
                <a:spcPts val="0"/>
              </a:spcBef>
              <a:spcAft>
                <a:spcPts val="0"/>
              </a:spcAft>
              <a:buClr>
                <a:schemeClr val="lt1"/>
              </a:buClr>
              <a:buSzPts val="4800"/>
              <a:buNone/>
              <a:defRPr>
                <a:solidFill>
                  <a:schemeClr val="lt1"/>
                </a:solidFill>
              </a:defRPr>
            </a:lvl2pPr>
            <a:lvl3pPr lvl="2">
              <a:spcBef>
                <a:spcPts val="0"/>
              </a:spcBef>
              <a:spcAft>
                <a:spcPts val="0"/>
              </a:spcAft>
              <a:buClr>
                <a:schemeClr val="lt1"/>
              </a:buClr>
              <a:buSzPts val="4800"/>
              <a:buNone/>
              <a:defRPr>
                <a:solidFill>
                  <a:schemeClr val="lt1"/>
                </a:solidFill>
              </a:defRPr>
            </a:lvl3pPr>
            <a:lvl4pPr lvl="3">
              <a:spcBef>
                <a:spcPts val="0"/>
              </a:spcBef>
              <a:spcAft>
                <a:spcPts val="0"/>
              </a:spcAft>
              <a:buClr>
                <a:schemeClr val="lt1"/>
              </a:buClr>
              <a:buSzPts val="4800"/>
              <a:buNone/>
              <a:defRPr>
                <a:solidFill>
                  <a:schemeClr val="lt1"/>
                </a:solidFill>
              </a:defRPr>
            </a:lvl4pPr>
            <a:lvl5pPr lvl="4">
              <a:spcBef>
                <a:spcPts val="0"/>
              </a:spcBef>
              <a:spcAft>
                <a:spcPts val="0"/>
              </a:spcAft>
              <a:buClr>
                <a:schemeClr val="lt1"/>
              </a:buClr>
              <a:buSzPts val="4800"/>
              <a:buNone/>
              <a:defRPr>
                <a:solidFill>
                  <a:schemeClr val="lt1"/>
                </a:solidFill>
              </a:defRPr>
            </a:lvl5pPr>
            <a:lvl6pPr lvl="5">
              <a:spcBef>
                <a:spcPts val="0"/>
              </a:spcBef>
              <a:spcAft>
                <a:spcPts val="0"/>
              </a:spcAft>
              <a:buClr>
                <a:schemeClr val="lt1"/>
              </a:buClr>
              <a:buSzPts val="4800"/>
              <a:buNone/>
              <a:defRPr>
                <a:solidFill>
                  <a:schemeClr val="lt1"/>
                </a:solidFill>
              </a:defRPr>
            </a:lvl6pPr>
            <a:lvl7pPr lvl="6">
              <a:spcBef>
                <a:spcPts val="0"/>
              </a:spcBef>
              <a:spcAft>
                <a:spcPts val="0"/>
              </a:spcAft>
              <a:buClr>
                <a:schemeClr val="lt1"/>
              </a:buClr>
              <a:buSzPts val="4800"/>
              <a:buNone/>
              <a:defRPr>
                <a:solidFill>
                  <a:schemeClr val="lt1"/>
                </a:solidFill>
              </a:defRPr>
            </a:lvl7pPr>
            <a:lvl8pPr lvl="7">
              <a:spcBef>
                <a:spcPts val="0"/>
              </a:spcBef>
              <a:spcAft>
                <a:spcPts val="0"/>
              </a:spcAft>
              <a:buClr>
                <a:schemeClr val="lt1"/>
              </a:buClr>
              <a:buSzPts val="4800"/>
              <a:buNone/>
              <a:defRPr>
                <a:solidFill>
                  <a:schemeClr val="lt1"/>
                </a:solidFill>
              </a:defRPr>
            </a:lvl8pPr>
            <a:lvl9pPr lvl="8">
              <a:spcBef>
                <a:spcPts val="0"/>
              </a:spcBef>
              <a:spcAft>
                <a:spcPts val="0"/>
              </a:spcAft>
              <a:buClr>
                <a:schemeClr val="lt1"/>
              </a:buClr>
              <a:buSzPts val="4800"/>
              <a:buNone/>
              <a:defRPr>
                <a:solidFill>
                  <a:schemeClr val="lt1"/>
                </a:solidFill>
              </a:defRPr>
            </a:lvl9pPr>
          </a:lstStyle>
          <a:p/>
        </p:txBody>
      </p:sp>
      <p:pic>
        <p:nvPicPr>
          <p:cNvPr id="1945" name="Google Shape;1945;g31516c14941_0_473"/>
          <p:cNvPicPr preferRelativeResize="0"/>
          <p:nvPr/>
        </p:nvPicPr>
        <p:blipFill rotWithShape="1">
          <a:blip r:embed="rId3">
            <a:alphaModFix/>
          </a:blip>
          <a:srcRect b="5132" l="0" r="0" t="5132"/>
          <a:stretch/>
        </p:blipFill>
        <p:spPr>
          <a:xfrm>
            <a:off x="253809" y="4780026"/>
            <a:ext cx="1028961" cy="242480"/>
          </a:xfrm>
          <a:prstGeom prst="rect">
            <a:avLst/>
          </a:prstGeom>
          <a:noFill/>
          <a:ln>
            <a:noFill/>
          </a:ln>
        </p:spPr>
      </p:pic>
      <p:sp>
        <p:nvSpPr>
          <p:cNvPr id="1946" name="Google Shape;1946;g31516c14941_0_473"/>
          <p:cNvSpPr txBox="1"/>
          <p:nvPr/>
        </p:nvSpPr>
        <p:spPr>
          <a:xfrm>
            <a:off x="6043550" y="4713771"/>
            <a:ext cx="2676600" cy="2925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en" sz="700">
                <a:solidFill>
                  <a:schemeClr val="accent4"/>
                </a:solidFill>
              </a:rPr>
              <a:t>Copyright © 2024, Collibra. All rights reserved.</a:t>
            </a:r>
            <a:endParaRPr sz="1400">
              <a:solidFill>
                <a:schemeClr val="accent4"/>
              </a:solidFill>
            </a:endParaRPr>
          </a:p>
        </p:txBody>
      </p:sp>
      <p:sp>
        <p:nvSpPr>
          <p:cNvPr id="1947" name="Google Shape;1947;g31516c14941_0_473"/>
          <p:cNvSpPr txBox="1"/>
          <p:nvPr>
            <p:ph idx="12" type="sldNum"/>
          </p:nvPr>
        </p:nvSpPr>
        <p:spPr>
          <a:xfrm>
            <a:off x="8320058" y="4663221"/>
            <a:ext cx="548700" cy="393600"/>
          </a:xfrm>
          <a:prstGeom prst="rect">
            <a:avLst/>
          </a:prstGeom>
        </p:spPr>
        <p:txBody>
          <a:bodyPr anchorCtr="0" anchor="ctr" bIns="91425" lIns="91425" spcFirstLastPara="1" rIns="91425" wrap="square" tIns="91425">
            <a:normAutofit/>
          </a:bodyPr>
          <a:lstStyle>
            <a:lvl1pPr lvl="0" algn="r">
              <a:buNone/>
              <a:defRPr sz="700">
                <a:solidFill>
                  <a:srgbClr val="02745E"/>
                </a:solidFill>
              </a:defRPr>
            </a:lvl1pPr>
            <a:lvl2pPr lvl="1" algn="r">
              <a:buNone/>
              <a:defRPr sz="700">
                <a:solidFill>
                  <a:srgbClr val="02745E"/>
                </a:solidFill>
              </a:defRPr>
            </a:lvl2pPr>
            <a:lvl3pPr lvl="2" algn="r">
              <a:buNone/>
              <a:defRPr sz="700">
                <a:solidFill>
                  <a:srgbClr val="02745E"/>
                </a:solidFill>
              </a:defRPr>
            </a:lvl3pPr>
            <a:lvl4pPr lvl="3" algn="r">
              <a:buNone/>
              <a:defRPr sz="700">
                <a:solidFill>
                  <a:srgbClr val="02745E"/>
                </a:solidFill>
              </a:defRPr>
            </a:lvl4pPr>
            <a:lvl5pPr lvl="4" algn="r">
              <a:buNone/>
              <a:defRPr sz="700">
                <a:solidFill>
                  <a:srgbClr val="02745E"/>
                </a:solidFill>
              </a:defRPr>
            </a:lvl5pPr>
            <a:lvl6pPr lvl="5" algn="r">
              <a:buNone/>
              <a:defRPr sz="700">
                <a:solidFill>
                  <a:srgbClr val="02745E"/>
                </a:solidFill>
              </a:defRPr>
            </a:lvl6pPr>
            <a:lvl7pPr lvl="6" algn="r">
              <a:buNone/>
              <a:defRPr sz="700">
                <a:solidFill>
                  <a:srgbClr val="02745E"/>
                </a:solidFill>
              </a:defRPr>
            </a:lvl7pPr>
            <a:lvl8pPr lvl="7" algn="r">
              <a:buNone/>
              <a:defRPr sz="700">
                <a:solidFill>
                  <a:srgbClr val="02745E"/>
                </a:solidFill>
              </a:defRPr>
            </a:lvl8pPr>
            <a:lvl9pPr lvl="8" algn="r">
              <a:buNone/>
              <a:defRPr sz="700">
                <a:solidFill>
                  <a:srgbClr val="02745E"/>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Navy Content Layout Subtitle ">
  <p:cSld name="TITLE_AND_BODY_8_1">
    <p:bg>
      <p:bgPr>
        <a:solidFill>
          <a:schemeClr val="accent1"/>
        </a:solidFill>
      </p:bgPr>
    </p:bg>
    <p:spTree>
      <p:nvGrpSpPr>
        <p:cNvPr id="1948" name="Shape 1948"/>
        <p:cNvGrpSpPr/>
        <p:nvPr/>
      </p:nvGrpSpPr>
      <p:grpSpPr>
        <a:xfrm>
          <a:off x="0" y="0"/>
          <a:ext cx="0" cy="0"/>
          <a:chOff x="0" y="0"/>
          <a:chExt cx="0" cy="0"/>
        </a:xfrm>
      </p:grpSpPr>
      <p:sp>
        <p:nvSpPr>
          <p:cNvPr id="1949" name="Google Shape;1949;g31516c14941_0_479"/>
          <p:cNvSpPr txBox="1"/>
          <p:nvPr>
            <p:ph type="title"/>
          </p:nvPr>
        </p:nvSpPr>
        <p:spPr>
          <a:xfrm>
            <a:off x="331075" y="271325"/>
            <a:ext cx="8388900" cy="438300"/>
          </a:xfrm>
          <a:prstGeom prst="rect">
            <a:avLst/>
          </a:prstGeom>
        </p:spPr>
        <p:txBody>
          <a:bodyPr anchorCtr="0" anchor="t" bIns="0" lIns="0" spcFirstLastPara="1" rIns="0" wrap="square" tIns="0">
            <a:noAutofit/>
          </a:bodyPr>
          <a:lstStyle>
            <a:lvl1pPr lvl="0">
              <a:spcBef>
                <a:spcPts val="0"/>
              </a:spcBef>
              <a:spcAft>
                <a:spcPts val="0"/>
              </a:spcAft>
              <a:buClr>
                <a:schemeClr val="lt1"/>
              </a:buClr>
              <a:buSzPts val="2800"/>
              <a:buNone/>
              <a:defRPr sz="2800">
                <a:solidFill>
                  <a:schemeClr val="lt1"/>
                </a:solidFill>
              </a:defRPr>
            </a:lvl1pPr>
            <a:lvl2pPr lvl="1">
              <a:spcBef>
                <a:spcPts val="0"/>
              </a:spcBef>
              <a:spcAft>
                <a:spcPts val="0"/>
              </a:spcAft>
              <a:buSzPts val="2800"/>
              <a:buNone/>
              <a:defRPr sz="2800"/>
            </a:lvl2pPr>
            <a:lvl3pPr lvl="2">
              <a:spcBef>
                <a:spcPts val="0"/>
              </a:spcBef>
              <a:spcAft>
                <a:spcPts val="0"/>
              </a:spcAft>
              <a:buSzPts val="2800"/>
              <a:buNone/>
              <a:defRPr sz="2800"/>
            </a:lvl3pPr>
            <a:lvl4pPr lvl="3">
              <a:spcBef>
                <a:spcPts val="0"/>
              </a:spcBef>
              <a:spcAft>
                <a:spcPts val="0"/>
              </a:spcAft>
              <a:buSzPts val="2800"/>
              <a:buNone/>
              <a:defRPr sz="2800"/>
            </a:lvl4pPr>
            <a:lvl5pPr lvl="4">
              <a:spcBef>
                <a:spcPts val="0"/>
              </a:spcBef>
              <a:spcAft>
                <a:spcPts val="0"/>
              </a:spcAft>
              <a:buSzPts val="2800"/>
              <a:buNone/>
              <a:defRPr sz="2800"/>
            </a:lvl5pPr>
            <a:lvl6pPr lvl="5">
              <a:spcBef>
                <a:spcPts val="0"/>
              </a:spcBef>
              <a:spcAft>
                <a:spcPts val="0"/>
              </a:spcAft>
              <a:buSzPts val="2800"/>
              <a:buNone/>
              <a:defRPr sz="2800"/>
            </a:lvl6pPr>
            <a:lvl7pPr lvl="6">
              <a:spcBef>
                <a:spcPts val="0"/>
              </a:spcBef>
              <a:spcAft>
                <a:spcPts val="0"/>
              </a:spcAft>
              <a:buSzPts val="2800"/>
              <a:buNone/>
              <a:defRPr sz="2800"/>
            </a:lvl7pPr>
            <a:lvl8pPr lvl="7">
              <a:spcBef>
                <a:spcPts val="0"/>
              </a:spcBef>
              <a:spcAft>
                <a:spcPts val="0"/>
              </a:spcAft>
              <a:buSzPts val="2800"/>
              <a:buNone/>
              <a:defRPr sz="2800"/>
            </a:lvl8pPr>
            <a:lvl9pPr lvl="8">
              <a:spcBef>
                <a:spcPts val="0"/>
              </a:spcBef>
              <a:spcAft>
                <a:spcPts val="0"/>
              </a:spcAft>
              <a:buSzPts val="2800"/>
              <a:buNone/>
              <a:defRPr sz="2800"/>
            </a:lvl9pPr>
          </a:lstStyle>
          <a:p/>
        </p:txBody>
      </p:sp>
      <p:pic>
        <p:nvPicPr>
          <p:cNvPr id="1950" name="Google Shape;1950;g31516c14941_0_479"/>
          <p:cNvPicPr preferRelativeResize="0"/>
          <p:nvPr/>
        </p:nvPicPr>
        <p:blipFill>
          <a:blip r:embed="rId2">
            <a:alphaModFix/>
          </a:blip>
          <a:stretch>
            <a:fillRect/>
          </a:stretch>
        </p:blipFill>
        <p:spPr>
          <a:xfrm>
            <a:off x="288350" y="4807136"/>
            <a:ext cx="956736" cy="225119"/>
          </a:xfrm>
          <a:prstGeom prst="rect">
            <a:avLst/>
          </a:prstGeom>
          <a:noFill/>
          <a:ln>
            <a:noFill/>
          </a:ln>
        </p:spPr>
      </p:pic>
      <p:sp>
        <p:nvSpPr>
          <p:cNvPr id="1951" name="Google Shape;1951;g31516c14941_0_479"/>
          <p:cNvSpPr txBox="1"/>
          <p:nvPr>
            <p:ph idx="1" type="subTitle"/>
          </p:nvPr>
        </p:nvSpPr>
        <p:spPr>
          <a:xfrm>
            <a:off x="389175" y="674125"/>
            <a:ext cx="8330700" cy="342300"/>
          </a:xfrm>
          <a:prstGeom prst="rect">
            <a:avLst/>
          </a:prstGeom>
        </p:spPr>
        <p:txBody>
          <a:bodyPr anchorCtr="0" anchor="t" bIns="0" lIns="0" spcFirstLastPara="1" rIns="0" wrap="square" tIns="0">
            <a:noAutofit/>
          </a:bodyPr>
          <a:lstStyle>
            <a:lvl1pPr lvl="0">
              <a:spcBef>
                <a:spcPts val="0"/>
              </a:spcBef>
              <a:spcAft>
                <a:spcPts val="0"/>
              </a:spcAft>
              <a:buClr>
                <a:srgbClr val="71BE00"/>
              </a:buClr>
              <a:buSzPts val="1400"/>
              <a:buNone/>
              <a:defRPr>
                <a:solidFill>
                  <a:srgbClr val="71BE00"/>
                </a:solidFill>
              </a:defRPr>
            </a:lvl1pPr>
            <a:lvl2pPr lvl="1">
              <a:spcBef>
                <a:spcPts val="0"/>
              </a:spcBef>
              <a:spcAft>
                <a:spcPts val="0"/>
              </a:spcAft>
              <a:buClr>
                <a:srgbClr val="71BE00"/>
              </a:buClr>
              <a:buSzPts val="1100"/>
              <a:buNone/>
              <a:defRPr>
                <a:solidFill>
                  <a:srgbClr val="71BE00"/>
                </a:solidFill>
              </a:defRPr>
            </a:lvl2pPr>
            <a:lvl3pPr lvl="2">
              <a:spcBef>
                <a:spcPts val="0"/>
              </a:spcBef>
              <a:spcAft>
                <a:spcPts val="0"/>
              </a:spcAft>
              <a:buClr>
                <a:srgbClr val="71BE00"/>
              </a:buClr>
              <a:buSzPts val="1200"/>
              <a:buNone/>
              <a:defRPr>
                <a:solidFill>
                  <a:srgbClr val="71BE00"/>
                </a:solidFill>
              </a:defRPr>
            </a:lvl3pPr>
            <a:lvl4pPr lvl="3">
              <a:spcBef>
                <a:spcPts val="0"/>
              </a:spcBef>
              <a:spcAft>
                <a:spcPts val="0"/>
              </a:spcAft>
              <a:buClr>
                <a:srgbClr val="71BE00"/>
              </a:buClr>
              <a:buSzPts val="1800"/>
              <a:buNone/>
              <a:defRPr>
                <a:solidFill>
                  <a:srgbClr val="71BE00"/>
                </a:solidFill>
              </a:defRPr>
            </a:lvl4pPr>
            <a:lvl5pPr lvl="4">
              <a:spcBef>
                <a:spcPts val="0"/>
              </a:spcBef>
              <a:spcAft>
                <a:spcPts val="0"/>
              </a:spcAft>
              <a:buClr>
                <a:srgbClr val="71BE00"/>
              </a:buClr>
              <a:buSzPts val="1600"/>
              <a:buNone/>
              <a:defRPr>
                <a:solidFill>
                  <a:srgbClr val="71BE00"/>
                </a:solidFill>
              </a:defRPr>
            </a:lvl5pPr>
            <a:lvl6pPr lvl="5">
              <a:spcBef>
                <a:spcPts val="0"/>
              </a:spcBef>
              <a:spcAft>
                <a:spcPts val="0"/>
              </a:spcAft>
              <a:buClr>
                <a:srgbClr val="71BE00"/>
              </a:buClr>
              <a:buSzPts val="1400"/>
              <a:buNone/>
              <a:defRPr>
                <a:solidFill>
                  <a:srgbClr val="71BE00"/>
                </a:solidFill>
              </a:defRPr>
            </a:lvl6pPr>
            <a:lvl7pPr lvl="6">
              <a:spcBef>
                <a:spcPts val="0"/>
              </a:spcBef>
              <a:spcAft>
                <a:spcPts val="0"/>
              </a:spcAft>
              <a:buClr>
                <a:srgbClr val="71BE00"/>
              </a:buClr>
              <a:buSzPts val="1200"/>
              <a:buNone/>
              <a:defRPr>
                <a:solidFill>
                  <a:srgbClr val="71BE00"/>
                </a:solidFill>
              </a:defRPr>
            </a:lvl7pPr>
            <a:lvl8pPr lvl="7">
              <a:spcBef>
                <a:spcPts val="0"/>
              </a:spcBef>
              <a:spcAft>
                <a:spcPts val="0"/>
              </a:spcAft>
              <a:buClr>
                <a:srgbClr val="71BE00"/>
              </a:buClr>
              <a:buSzPts val="1000"/>
              <a:buNone/>
              <a:defRPr>
                <a:solidFill>
                  <a:srgbClr val="71BE00"/>
                </a:solidFill>
              </a:defRPr>
            </a:lvl8pPr>
            <a:lvl9pPr lvl="8">
              <a:spcBef>
                <a:spcPts val="0"/>
              </a:spcBef>
              <a:spcAft>
                <a:spcPts val="0"/>
              </a:spcAft>
              <a:buClr>
                <a:srgbClr val="71BE00"/>
              </a:buClr>
              <a:buSzPts val="700"/>
              <a:buNone/>
              <a:defRPr>
                <a:solidFill>
                  <a:srgbClr val="71BE00"/>
                </a:solidFill>
              </a:defRPr>
            </a:lvl9pPr>
          </a:lstStyle>
          <a:p/>
        </p:txBody>
      </p:sp>
      <p:sp>
        <p:nvSpPr>
          <p:cNvPr id="1952" name="Google Shape;1952;g31516c14941_0_479"/>
          <p:cNvSpPr txBox="1"/>
          <p:nvPr/>
        </p:nvSpPr>
        <p:spPr>
          <a:xfrm>
            <a:off x="6043550" y="4713771"/>
            <a:ext cx="2676600" cy="2925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en" sz="700">
                <a:solidFill>
                  <a:schemeClr val="accent5"/>
                </a:solidFill>
              </a:rPr>
              <a:t>Copyright © 2024, Collibra. All rights reserved.</a:t>
            </a:r>
            <a:endParaRPr sz="1400">
              <a:solidFill>
                <a:schemeClr val="accent5"/>
              </a:solidFill>
            </a:endParaRPr>
          </a:p>
        </p:txBody>
      </p:sp>
      <p:sp>
        <p:nvSpPr>
          <p:cNvPr id="1953" name="Google Shape;1953;g31516c14941_0_479"/>
          <p:cNvSpPr txBox="1"/>
          <p:nvPr>
            <p:ph idx="12" type="sldNum"/>
          </p:nvPr>
        </p:nvSpPr>
        <p:spPr>
          <a:xfrm>
            <a:off x="8320058" y="4663221"/>
            <a:ext cx="548700" cy="393600"/>
          </a:xfrm>
          <a:prstGeom prst="rect">
            <a:avLst/>
          </a:prstGeom>
        </p:spPr>
        <p:txBody>
          <a:bodyPr anchorCtr="0" anchor="ctr" bIns="91425" lIns="91425" spcFirstLastPara="1" rIns="91425" wrap="square" tIns="91425">
            <a:normAutofit/>
          </a:bodyPr>
          <a:lstStyle>
            <a:lvl1pPr lvl="0" algn="r">
              <a:buNone/>
              <a:defRPr sz="700">
                <a:solidFill>
                  <a:schemeClr val="accent5"/>
                </a:solidFill>
              </a:defRPr>
            </a:lvl1pPr>
            <a:lvl2pPr lvl="1" algn="r">
              <a:buNone/>
              <a:defRPr sz="700">
                <a:solidFill>
                  <a:schemeClr val="accent5"/>
                </a:solidFill>
              </a:defRPr>
            </a:lvl2pPr>
            <a:lvl3pPr lvl="2" algn="r">
              <a:buNone/>
              <a:defRPr sz="700">
                <a:solidFill>
                  <a:schemeClr val="accent5"/>
                </a:solidFill>
              </a:defRPr>
            </a:lvl3pPr>
            <a:lvl4pPr lvl="3" algn="r">
              <a:buNone/>
              <a:defRPr sz="700">
                <a:solidFill>
                  <a:schemeClr val="accent5"/>
                </a:solidFill>
              </a:defRPr>
            </a:lvl4pPr>
            <a:lvl5pPr lvl="4" algn="r">
              <a:buNone/>
              <a:defRPr sz="700">
                <a:solidFill>
                  <a:schemeClr val="accent5"/>
                </a:solidFill>
              </a:defRPr>
            </a:lvl5pPr>
            <a:lvl6pPr lvl="5" algn="r">
              <a:buNone/>
              <a:defRPr sz="700">
                <a:solidFill>
                  <a:schemeClr val="accent5"/>
                </a:solidFill>
              </a:defRPr>
            </a:lvl6pPr>
            <a:lvl7pPr lvl="6" algn="r">
              <a:buNone/>
              <a:defRPr sz="700">
                <a:solidFill>
                  <a:schemeClr val="accent5"/>
                </a:solidFill>
              </a:defRPr>
            </a:lvl7pPr>
            <a:lvl8pPr lvl="7" algn="r">
              <a:buNone/>
              <a:defRPr sz="700">
                <a:solidFill>
                  <a:schemeClr val="accent5"/>
                </a:solidFill>
              </a:defRPr>
            </a:lvl8pPr>
            <a:lvl9pPr lvl="8" algn="r">
              <a:buNone/>
              <a:defRPr sz="700">
                <a:solidFill>
                  <a:schemeClr val="accent5"/>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Navy Content Layout ">
  <p:cSld name="TITLE_AND_BODY_5">
    <p:bg>
      <p:bgPr>
        <a:solidFill>
          <a:schemeClr val="accent1"/>
        </a:solidFill>
      </p:bgPr>
    </p:bg>
    <p:spTree>
      <p:nvGrpSpPr>
        <p:cNvPr id="1954" name="Shape 1954"/>
        <p:cNvGrpSpPr/>
        <p:nvPr/>
      </p:nvGrpSpPr>
      <p:grpSpPr>
        <a:xfrm>
          <a:off x="0" y="0"/>
          <a:ext cx="0" cy="0"/>
          <a:chOff x="0" y="0"/>
          <a:chExt cx="0" cy="0"/>
        </a:xfrm>
      </p:grpSpPr>
      <p:sp>
        <p:nvSpPr>
          <p:cNvPr id="1955" name="Google Shape;1955;g31516c14941_0_485"/>
          <p:cNvSpPr txBox="1"/>
          <p:nvPr/>
        </p:nvSpPr>
        <p:spPr>
          <a:xfrm>
            <a:off x="6043550" y="4713771"/>
            <a:ext cx="2676600" cy="2925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en" sz="700">
                <a:solidFill>
                  <a:schemeClr val="accent5"/>
                </a:solidFill>
              </a:rPr>
              <a:t>Copyright © 2024, Collibra. All rights reserved.</a:t>
            </a:r>
            <a:endParaRPr sz="1400">
              <a:solidFill>
                <a:schemeClr val="accent5"/>
              </a:solidFill>
            </a:endParaRPr>
          </a:p>
        </p:txBody>
      </p:sp>
      <p:sp>
        <p:nvSpPr>
          <p:cNvPr id="1956" name="Google Shape;1956;g31516c14941_0_485"/>
          <p:cNvSpPr txBox="1"/>
          <p:nvPr>
            <p:ph idx="12" type="sldNum"/>
          </p:nvPr>
        </p:nvSpPr>
        <p:spPr>
          <a:xfrm>
            <a:off x="8320058" y="4663221"/>
            <a:ext cx="548700" cy="393600"/>
          </a:xfrm>
          <a:prstGeom prst="rect">
            <a:avLst/>
          </a:prstGeom>
        </p:spPr>
        <p:txBody>
          <a:bodyPr anchorCtr="0" anchor="ctr" bIns="91425" lIns="91425" spcFirstLastPara="1" rIns="91425" wrap="square" tIns="91425">
            <a:normAutofit/>
          </a:bodyPr>
          <a:lstStyle>
            <a:lvl1pPr lvl="0" algn="r">
              <a:buNone/>
              <a:defRPr sz="700">
                <a:solidFill>
                  <a:schemeClr val="accent5"/>
                </a:solidFill>
              </a:defRPr>
            </a:lvl1pPr>
            <a:lvl2pPr lvl="1" algn="r">
              <a:buNone/>
              <a:defRPr sz="700">
                <a:solidFill>
                  <a:schemeClr val="accent5"/>
                </a:solidFill>
              </a:defRPr>
            </a:lvl2pPr>
            <a:lvl3pPr lvl="2" algn="r">
              <a:buNone/>
              <a:defRPr sz="700">
                <a:solidFill>
                  <a:schemeClr val="accent5"/>
                </a:solidFill>
              </a:defRPr>
            </a:lvl3pPr>
            <a:lvl4pPr lvl="3" algn="r">
              <a:buNone/>
              <a:defRPr sz="700">
                <a:solidFill>
                  <a:schemeClr val="accent5"/>
                </a:solidFill>
              </a:defRPr>
            </a:lvl4pPr>
            <a:lvl5pPr lvl="4" algn="r">
              <a:buNone/>
              <a:defRPr sz="700">
                <a:solidFill>
                  <a:schemeClr val="accent5"/>
                </a:solidFill>
              </a:defRPr>
            </a:lvl5pPr>
            <a:lvl6pPr lvl="5" algn="r">
              <a:buNone/>
              <a:defRPr sz="700">
                <a:solidFill>
                  <a:schemeClr val="accent5"/>
                </a:solidFill>
              </a:defRPr>
            </a:lvl6pPr>
            <a:lvl7pPr lvl="6" algn="r">
              <a:buNone/>
              <a:defRPr sz="700">
                <a:solidFill>
                  <a:schemeClr val="accent5"/>
                </a:solidFill>
              </a:defRPr>
            </a:lvl7pPr>
            <a:lvl8pPr lvl="7" algn="r">
              <a:buNone/>
              <a:defRPr sz="700">
                <a:solidFill>
                  <a:schemeClr val="accent5"/>
                </a:solidFill>
              </a:defRPr>
            </a:lvl8pPr>
            <a:lvl9pPr lvl="8" algn="r">
              <a:buNone/>
              <a:defRPr sz="700">
                <a:solidFill>
                  <a:schemeClr val="accent5"/>
                </a:solidFill>
              </a:defRPr>
            </a:lvl9pPr>
          </a:lstStyle>
          <a:p>
            <a:pPr indent="0" lvl="0" marL="0" rtl="0" algn="r">
              <a:spcBef>
                <a:spcPts val="0"/>
              </a:spcBef>
              <a:spcAft>
                <a:spcPts val="0"/>
              </a:spcAft>
              <a:buNone/>
            </a:pPr>
            <a:fld id="{00000000-1234-1234-1234-123412341234}" type="slidenum">
              <a:rPr lang="en"/>
              <a:t>‹#›</a:t>
            </a:fld>
            <a:endParaRPr/>
          </a:p>
        </p:txBody>
      </p:sp>
      <p:pic>
        <p:nvPicPr>
          <p:cNvPr id="1957" name="Google Shape;1957;g31516c14941_0_485"/>
          <p:cNvPicPr preferRelativeResize="0"/>
          <p:nvPr/>
        </p:nvPicPr>
        <p:blipFill>
          <a:blip r:embed="rId2">
            <a:alphaModFix/>
          </a:blip>
          <a:stretch>
            <a:fillRect/>
          </a:stretch>
        </p:blipFill>
        <p:spPr>
          <a:xfrm>
            <a:off x="276650" y="4783275"/>
            <a:ext cx="962809" cy="226543"/>
          </a:xfrm>
          <a:prstGeom prst="rect">
            <a:avLst/>
          </a:prstGeom>
          <a:noFill/>
          <a:ln>
            <a:noFill/>
          </a:ln>
        </p:spPr>
      </p:pic>
      <p:sp>
        <p:nvSpPr>
          <p:cNvPr id="1958" name="Google Shape;1958;g31516c14941_0_485"/>
          <p:cNvSpPr txBox="1"/>
          <p:nvPr>
            <p:ph type="title"/>
          </p:nvPr>
        </p:nvSpPr>
        <p:spPr>
          <a:xfrm>
            <a:off x="331125" y="271325"/>
            <a:ext cx="8388900" cy="438300"/>
          </a:xfrm>
          <a:prstGeom prst="rect">
            <a:avLst/>
          </a:prstGeom>
        </p:spPr>
        <p:txBody>
          <a:bodyPr anchorCtr="0" anchor="t" bIns="0" lIns="0" spcFirstLastPara="1" rIns="0" wrap="square" tIns="0">
            <a:noAutofit/>
          </a:bodyPr>
          <a:lstStyle>
            <a:lvl1pPr lvl="0">
              <a:spcBef>
                <a:spcPts val="0"/>
              </a:spcBef>
              <a:spcAft>
                <a:spcPts val="0"/>
              </a:spcAft>
              <a:buClr>
                <a:schemeClr val="lt1"/>
              </a:buClr>
              <a:buSzPts val="2800"/>
              <a:buNone/>
              <a:defRPr sz="2800">
                <a:solidFill>
                  <a:schemeClr val="lt1"/>
                </a:solidFill>
              </a:defRPr>
            </a:lvl1pPr>
            <a:lvl2pPr lvl="1">
              <a:spcBef>
                <a:spcPts val="0"/>
              </a:spcBef>
              <a:spcAft>
                <a:spcPts val="0"/>
              </a:spcAft>
              <a:buClr>
                <a:schemeClr val="lt1"/>
              </a:buClr>
              <a:buSzPts val="2800"/>
              <a:buNone/>
              <a:defRPr sz="2800">
                <a:solidFill>
                  <a:schemeClr val="lt1"/>
                </a:solidFill>
              </a:defRPr>
            </a:lvl2pPr>
            <a:lvl3pPr lvl="2">
              <a:spcBef>
                <a:spcPts val="0"/>
              </a:spcBef>
              <a:spcAft>
                <a:spcPts val="0"/>
              </a:spcAft>
              <a:buClr>
                <a:schemeClr val="lt1"/>
              </a:buClr>
              <a:buSzPts val="2800"/>
              <a:buNone/>
              <a:defRPr sz="2800">
                <a:solidFill>
                  <a:schemeClr val="lt1"/>
                </a:solidFill>
              </a:defRPr>
            </a:lvl3pPr>
            <a:lvl4pPr lvl="3">
              <a:spcBef>
                <a:spcPts val="0"/>
              </a:spcBef>
              <a:spcAft>
                <a:spcPts val="0"/>
              </a:spcAft>
              <a:buClr>
                <a:schemeClr val="lt1"/>
              </a:buClr>
              <a:buSzPts val="2800"/>
              <a:buNone/>
              <a:defRPr sz="2800">
                <a:solidFill>
                  <a:schemeClr val="lt1"/>
                </a:solidFill>
              </a:defRPr>
            </a:lvl4pPr>
            <a:lvl5pPr lvl="4">
              <a:spcBef>
                <a:spcPts val="0"/>
              </a:spcBef>
              <a:spcAft>
                <a:spcPts val="0"/>
              </a:spcAft>
              <a:buClr>
                <a:schemeClr val="lt1"/>
              </a:buClr>
              <a:buSzPts val="2800"/>
              <a:buNone/>
              <a:defRPr sz="2800">
                <a:solidFill>
                  <a:schemeClr val="lt1"/>
                </a:solidFill>
              </a:defRPr>
            </a:lvl5pPr>
            <a:lvl6pPr lvl="5">
              <a:spcBef>
                <a:spcPts val="0"/>
              </a:spcBef>
              <a:spcAft>
                <a:spcPts val="0"/>
              </a:spcAft>
              <a:buClr>
                <a:schemeClr val="lt1"/>
              </a:buClr>
              <a:buSzPts val="2800"/>
              <a:buNone/>
              <a:defRPr sz="2800">
                <a:solidFill>
                  <a:schemeClr val="lt1"/>
                </a:solidFill>
              </a:defRPr>
            </a:lvl6pPr>
            <a:lvl7pPr lvl="6">
              <a:spcBef>
                <a:spcPts val="0"/>
              </a:spcBef>
              <a:spcAft>
                <a:spcPts val="0"/>
              </a:spcAft>
              <a:buClr>
                <a:schemeClr val="lt1"/>
              </a:buClr>
              <a:buSzPts val="2800"/>
              <a:buNone/>
              <a:defRPr sz="2800">
                <a:solidFill>
                  <a:schemeClr val="lt1"/>
                </a:solidFill>
              </a:defRPr>
            </a:lvl7pPr>
            <a:lvl8pPr lvl="7">
              <a:spcBef>
                <a:spcPts val="0"/>
              </a:spcBef>
              <a:spcAft>
                <a:spcPts val="0"/>
              </a:spcAft>
              <a:buClr>
                <a:schemeClr val="lt1"/>
              </a:buClr>
              <a:buSzPts val="2800"/>
              <a:buNone/>
              <a:defRPr sz="2800">
                <a:solidFill>
                  <a:schemeClr val="lt1"/>
                </a:solidFill>
              </a:defRPr>
            </a:lvl8pPr>
            <a:lvl9pPr lvl="8">
              <a:spcBef>
                <a:spcPts val="0"/>
              </a:spcBef>
              <a:spcAft>
                <a:spcPts val="0"/>
              </a:spcAft>
              <a:buClr>
                <a:schemeClr val="lt1"/>
              </a:buClr>
              <a:buSzPts val="2800"/>
              <a:buNone/>
              <a:defRPr sz="2800">
                <a:solidFill>
                  <a:schemeClr val="lt1"/>
                </a:solidFill>
              </a:defRPr>
            </a:lvl9pPr>
          </a:lstStyle>
          <a:p/>
        </p:txBody>
      </p:sp>
    </p:spTree>
  </p:cSld>
  <p:clrMapOvr>
    <a:masterClrMapping/>
  </p:clrMapOvr>
</p:sldLayout>
</file>

<file path=ppt/slideLayouts/slideLayout2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Divider Layout 13">
  <p:cSld name="CUSTOM_2_1_3">
    <p:bg>
      <p:bgPr>
        <a:gradFill>
          <a:gsLst>
            <a:gs pos="0">
              <a:srgbClr val="006EC2"/>
            </a:gs>
            <a:gs pos="100000">
              <a:srgbClr val="002B40"/>
            </a:gs>
          </a:gsLst>
          <a:lin ang="1801379" scaled="0"/>
        </a:gradFill>
      </p:bgPr>
    </p:bg>
    <p:spTree>
      <p:nvGrpSpPr>
        <p:cNvPr id="1959" name="Shape 1959"/>
        <p:cNvGrpSpPr/>
        <p:nvPr/>
      </p:nvGrpSpPr>
      <p:grpSpPr>
        <a:xfrm>
          <a:off x="0" y="0"/>
          <a:ext cx="0" cy="0"/>
          <a:chOff x="0" y="0"/>
          <a:chExt cx="0" cy="0"/>
        </a:xfrm>
      </p:grpSpPr>
      <p:pic>
        <p:nvPicPr>
          <p:cNvPr id="1960" name="Google Shape;1960;g31516c14941_0_490"/>
          <p:cNvPicPr preferRelativeResize="0"/>
          <p:nvPr/>
        </p:nvPicPr>
        <p:blipFill>
          <a:blip r:embed="rId2">
            <a:alphaModFix/>
          </a:blip>
          <a:stretch>
            <a:fillRect/>
          </a:stretch>
        </p:blipFill>
        <p:spPr>
          <a:xfrm>
            <a:off x="0" y="0"/>
            <a:ext cx="9141714" cy="5175504"/>
          </a:xfrm>
          <a:prstGeom prst="rect">
            <a:avLst/>
          </a:prstGeom>
          <a:noFill/>
          <a:ln>
            <a:noFill/>
          </a:ln>
        </p:spPr>
      </p:pic>
      <p:pic>
        <p:nvPicPr>
          <p:cNvPr id="1961" name="Google Shape;1961;g31516c14941_0_490"/>
          <p:cNvPicPr preferRelativeResize="0"/>
          <p:nvPr/>
        </p:nvPicPr>
        <p:blipFill>
          <a:blip r:embed="rId3">
            <a:alphaModFix/>
          </a:blip>
          <a:stretch>
            <a:fillRect/>
          </a:stretch>
        </p:blipFill>
        <p:spPr>
          <a:xfrm>
            <a:off x="4975200" y="1724750"/>
            <a:ext cx="4417321" cy="4408549"/>
          </a:xfrm>
          <a:prstGeom prst="rect">
            <a:avLst/>
          </a:prstGeom>
          <a:noFill/>
          <a:ln>
            <a:noFill/>
          </a:ln>
        </p:spPr>
      </p:pic>
      <p:sp>
        <p:nvSpPr>
          <p:cNvPr id="1962" name="Google Shape;1962;g31516c14941_0_490"/>
          <p:cNvSpPr txBox="1"/>
          <p:nvPr>
            <p:ph type="title"/>
          </p:nvPr>
        </p:nvSpPr>
        <p:spPr>
          <a:xfrm>
            <a:off x="464100" y="1925700"/>
            <a:ext cx="5182800" cy="1292100"/>
          </a:xfrm>
          <a:prstGeom prst="rect">
            <a:avLst/>
          </a:prstGeom>
        </p:spPr>
        <p:txBody>
          <a:bodyPr anchorCtr="0" anchor="ctr" bIns="0" lIns="0" spcFirstLastPara="1" rIns="0" wrap="square" tIns="0">
            <a:noAutofit/>
          </a:bodyPr>
          <a:lstStyle>
            <a:lvl1pPr lvl="0">
              <a:spcBef>
                <a:spcPts val="0"/>
              </a:spcBef>
              <a:spcAft>
                <a:spcPts val="0"/>
              </a:spcAft>
              <a:buClr>
                <a:schemeClr val="lt1"/>
              </a:buClr>
              <a:buSzPts val="4800"/>
              <a:buNone/>
              <a:defRPr b="1" sz="4800">
                <a:solidFill>
                  <a:schemeClr val="lt1"/>
                </a:solidFill>
              </a:defRPr>
            </a:lvl1pPr>
            <a:lvl2pPr lvl="1">
              <a:spcBef>
                <a:spcPts val="0"/>
              </a:spcBef>
              <a:spcAft>
                <a:spcPts val="0"/>
              </a:spcAft>
              <a:buClr>
                <a:schemeClr val="lt1"/>
              </a:buClr>
              <a:buSzPts val="4800"/>
              <a:buNone/>
              <a:defRPr b="1" sz="4800">
                <a:solidFill>
                  <a:schemeClr val="lt1"/>
                </a:solidFill>
              </a:defRPr>
            </a:lvl2pPr>
            <a:lvl3pPr lvl="2">
              <a:spcBef>
                <a:spcPts val="0"/>
              </a:spcBef>
              <a:spcAft>
                <a:spcPts val="0"/>
              </a:spcAft>
              <a:buClr>
                <a:schemeClr val="lt1"/>
              </a:buClr>
              <a:buSzPts val="4800"/>
              <a:buNone/>
              <a:defRPr b="1" sz="4800">
                <a:solidFill>
                  <a:schemeClr val="lt1"/>
                </a:solidFill>
              </a:defRPr>
            </a:lvl3pPr>
            <a:lvl4pPr lvl="3">
              <a:spcBef>
                <a:spcPts val="0"/>
              </a:spcBef>
              <a:spcAft>
                <a:spcPts val="0"/>
              </a:spcAft>
              <a:buClr>
                <a:schemeClr val="lt1"/>
              </a:buClr>
              <a:buSzPts val="4800"/>
              <a:buNone/>
              <a:defRPr b="1" sz="4800">
                <a:solidFill>
                  <a:schemeClr val="lt1"/>
                </a:solidFill>
              </a:defRPr>
            </a:lvl4pPr>
            <a:lvl5pPr lvl="4">
              <a:spcBef>
                <a:spcPts val="0"/>
              </a:spcBef>
              <a:spcAft>
                <a:spcPts val="0"/>
              </a:spcAft>
              <a:buClr>
                <a:schemeClr val="lt1"/>
              </a:buClr>
              <a:buSzPts val="4800"/>
              <a:buNone/>
              <a:defRPr b="1" sz="4800">
                <a:solidFill>
                  <a:schemeClr val="lt1"/>
                </a:solidFill>
              </a:defRPr>
            </a:lvl5pPr>
            <a:lvl6pPr lvl="5">
              <a:spcBef>
                <a:spcPts val="0"/>
              </a:spcBef>
              <a:spcAft>
                <a:spcPts val="0"/>
              </a:spcAft>
              <a:buClr>
                <a:schemeClr val="lt1"/>
              </a:buClr>
              <a:buSzPts val="4800"/>
              <a:buNone/>
              <a:defRPr b="1" sz="4800">
                <a:solidFill>
                  <a:schemeClr val="lt1"/>
                </a:solidFill>
              </a:defRPr>
            </a:lvl6pPr>
            <a:lvl7pPr lvl="6">
              <a:spcBef>
                <a:spcPts val="0"/>
              </a:spcBef>
              <a:spcAft>
                <a:spcPts val="0"/>
              </a:spcAft>
              <a:buClr>
                <a:schemeClr val="lt1"/>
              </a:buClr>
              <a:buSzPts val="4800"/>
              <a:buNone/>
              <a:defRPr b="1" sz="4800">
                <a:solidFill>
                  <a:schemeClr val="lt1"/>
                </a:solidFill>
              </a:defRPr>
            </a:lvl7pPr>
            <a:lvl8pPr lvl="7">
              <a:spcBef>
                <a:spcPts val="0"/>
              </a:spcBef>
              <a:spcAft>
                <a:spcPts val="0"/>
              </a:spcAft>
              <a:buClr>
                <a:schemeClr val="lt1"/>
              </a:buClr>
              <a:buSzPts val="4800"/>
              <a:buNone/>
              <a:defRPr b="1" sz="4800">
                <a:solidFill>
                  <a:schemeClr val="lt1"/>
                </a:solidFill>
              </a:defRPr>
            </a:lvl8pPr>
            <a:lvl9pPr lvl="8">
              <a:spcBef>
                <a:spcPts val="0"/>
              </a:spcBef>
              <a:spcAft>
                <a:spcPts val="0"/>
              </a:spcAft>
              <a:buClr>
                <a:schemeClr val="lt1"/>
              </a:buClr>
              <a:buSzPts val="4800"/>
              <a:buNone/>
              <a:defRPr b="1" sz="4800">
                <a:solidFill>
                  <a:schemeClr val="lt1"/>
                </a:solidFill>
              </a:defRPr>
            </a:lvl9pPr>
          </a:lstStyle>
          <a:p/>
        </p:txBody>
      </p:sp>
      <p:pic>
        <p:nvPicPr>
          <p:cNvPr id="1963" name="Google Shape;1963;g31516c14941_0_490"/>
          <p:cNvPicPr preferRelativeResize="0"/>
          <p:nvPr/>
        </p:nvPicPr>
        <p:blipFill>
          <a:blip r:embed="rId4">
            <a:alphaModFix/>
          </a:blip>
          <a:stretch>
            <a:fillRect/>
          </a:stretch>
        </p:blipFill>
        <p:spPr>
          <a:xfrm>
            <a:off x="352850" y="363675"/>
            <a:ext cx="1606098" cy="377905"/>
          </a:xfrm>
          <a:prstGeom prst="rect">
            <a:avLst/>
          </a:prstGeom>
          <a:noFill/>
          <a:ln>
            <a:noFill/>
          </a:ln>
        </p:spPr>
      </p:pic>
      <p:sp>
        <p:nvSpPr>
          <p:cNvPr id="1964" name="Google Shape;1964;g31516c14941_0_490"/>
          <p:cNvSpPr txBox="1"/>
          <p:nvPr>
            <p:ph idx="1" type="body"/>
          </p:nvPr>
        </p:nvSpPr>
        <p:spPr>
          <a:xfrm>
            <a:off x="5721900" y="3290825"/>
            <a:ext cx="2809800" cy="378000"/>
          </a:xfrm>
          <a:prstGeom prst="rect">
            <a:avLst/>
          </a:prstGeom>
          <a:ln>
            <a:noFill/>
          </a:ln>
        </p:spPr>
        <p:txBody>
          <a:bodyPr anchorCtr="0" anchor="t" bIns="0" lIns="0" spcFirstLastPara="1" rIns="0" wrap="square" tIns="0">
            <a:noAutofit/>
          </a:bodyPr>
          <a:lstStyle>
            <a:lvl1pPr indent="-317500" lvl="0" marL="457200">
              <a:spcBef>
                <a:spcPts val="0"/>
              </a:spcBef>
              <a:spcAft>
                <a:spcPts val="0"/>
              </a:spcAft>
              <a:buClr>
                <a:schemeClr val="lt1"/>
              </a:buClr>
              <a:buSzPts val="1400"/>
              <a:buChar char="●"/>
              <a:defRPr sz="1400">
                <a:solidFill>
                  <a:schemeClr val="lt1"/>
                </a:solidFill>
              </a:defRPr>
            </a:lvl1pPr>
            <a:lvl2pPr indent="-298450" lvl="1" marL="914400">
              <a:spcBef>
                <a:spcPts val="0"/>
              </a:spcBef>
              <a:spcAft>
                <a:spcPts val="0"/>
              </a:spcAft>
              <a:buClr>
                <a:schemeClr val="lt1"/>
              </a:buClr>
              <a:buSzPts val="1100"/>
              <a:buChar char="○"/>
              <a:defRPr>
                <a:solidFill>
                  <a:schemeClr val="lt1"/>
                </a:solidFill>
              </a:defRPr>
            </a:lvl2pPr>
            <a:lvl3pPr indent="-317500" lvl="2" marL="1371600">
              <a:spcBef>
                <a:spcPts val="0"/>
              </a:spcBef>
              <a:spcAft>
                <a:spcPts val="0"/>
              </a:spcAft>
              <a:buClr>
                <a:schemeClr val="lt1"/>
              </a:buClr>
              <a:buSzPts val="1400"/>
              <a:buChar char="■"/>
              <a:defRPr sz="1400">
                <a:solidFill>
                  <a:schemeClr val="lt1"/>
                </a:solidFill>
              </a:defRPr>
            </a:lvl3pPr>
            <a:lvl4pPr indent="-317500" lvl="3" marL="1828800">
              <a:spcBef>
                <a:spcPts val="0"/>
              </a:spcBef>
              <a:spcAft>
                <a:spcPts val="0"/>
              </a:spcAft>
              <a:buClr>
                <a:schemeClr val="lt1"/>
              </a:buClr>
              <a:buSzPts val="1400"/>
              <a:buChar char="●"/>
              <a:defRPr sz="1400">
                <a:solidFill>
                  <a:schemeClr val="lt1"/>
                </a:solidFill>
              </a:defRPr>
            </a:lvl4pPr>
            <a:lvl5pPr indent="-317500" lvl="4" marL="2286000">
              <a:spcBef>
                <a:spcPts val="0"/>
              </a:spcBef>
              <a:spcAft>
                <a:spcPts val="0"/>
              </a:spcAft>
              <a:buClr>
                <a:schemeClr val="lt1"/>
              </a:buClr>
              <a:buSzPts val="1400"/>
              <a:buChar char="○"/>
              <a:defRPr sz="1400">
                <a:solidFill>
                  <a:schemeClr val="lt1"/>
                </a:solidFill>
              </a:defRPr>
            </a:lvl5pPr>
            <a:lvl6pPr indent="-317500" lvl="5" marL="2743200">
              <a:spcBef>
                <a:spcPts val="0"/>
              </a:spcBef>
              <a:spcAft>
                <a:spcPts val="0"/>
              </a:spcAft>
              <a:buClr>
                <a:schemeClr val="lt1"/>
              </a:buClr>
              <a:buSzPts val="1400"/>
              <a:buChar char="■"/>
              <a:defRPr>
                <a:solidFill>
                  <a:schemeClr val="lt1"/>
                </a:solidFill>
              </a:defRPr>
            </a:lvl6pPr>
            <a:lvl7pPr indent="-317500" lvl="6" marL="3200400">
              <a:spcBef>
                <a:spcPts val="0"/>
              </a:spcBef>
              <a:spcAft>
                <a:spcPts val="0"/>
              </a:spcAft>
              <a:buClr>
                <a:schemeClr val="lt1"/>
              </a:buClr>
              <a:buSzPts val="1400"/>
              <a:buChar char="●"/>
              <a:defRPr sz="1400">
                <a:solidFill>
                  <a:schemeClr val="lt1"/>
                </a:solidFill>
              </a:defRPr>
            </a:lvl7pPr>
            <a:lvl8pPr indent="-317500" lvl="7" marL="3657600">
              <a:spcBef>
                <a:spcPts val="0"/>
              </a:spcBef>
              <a:spcAft>
                <a:spcPts val="0"/>
              </a:spcAft>
              <a:buClr>
                <a:schemeClr val="lt1"/>
              </a:buClr>
              <a:buSzPts val="1400"/>
              <a:buChar char="○"/>
              <a:defRPr sz="1400">
                <a:solidFill>
                  <a:schemeClr val="lt1"/>
                </a:solidFill>
              </a:defRPr>
            </a:lvl8pPr>
            <a:lvl9pPr indent="-317500" lvl="8" marL="4114800">
              <a:spcBef>
                <a:spcPts val="0"/>
              </a:spcBef>
              <a:spcAft>
                <a:spcPts val="0"/>
              </a:spcAft>
              <a:buClr>
                <a:schemeClr val="lt1"/>
              </a:buClr>
              <a:buSzPts val="1400"/>
              <a:buChar char="■"/>
              <a:defRPr sz="1400">
                <a:solidFill>
                  <a:schemeClr val="lt1"/>
                </a:solidFill>
              </a:defRPr>
            </a:lvl9pPr>
          </a:lstStyle>
          <a:p/>
        </p:txBody>
      </p:sp>
      <p:sp>
        <p:nvSpPr>
          <p:cNvPr id="1965" name="Google Shape;1965;g31516c14941_0_490"/>
          <p:cNvSpPr txBox="1"/>
          <p:nvPr>
            <p:ph idx="2" type="body"/>
          </p:nvPr>
        </p:nvSpPr>
        <p:spPr>
          <a:xfrm>
            <a:off x="5721900" y="3689225"/>
            <a:ext cx="2809800" cy="284400"/>
          </a:xfrm>
          <a:prstGeom prst="rect">
            <a:avLst/>
          </a:prstGeom>
          <a:ln>
            <a:noFill/>
          </a:ln>
        </p:spPr>
        <p:txBody>
          <a:bodyPr anchorCtr="0" anchor="t" bIns="0" lIns="0" spcFirstLastPara="1" rIns="0" wrap="square" tIns="0">
            <a:noAutofit/>
          </a:bodyPr>
          <a:lstStyle>
            <a:lvl1pPr indent="-304800" lvl="0" marL="457200">
              <a:spcBef>
                <a:spcPts val="0"/>
              </a:spcBef>
              <a:spcAft>
                <a:spcPts val="0"/>
              </a:spcAft>
              <a:buClr>
                <a:srgbClr val="B6D8D1"/>
              </a:buClr>
              <a:buSzPts val="1200"/>
              <a:buChar char="●"/>
              <a:defRPr sz="1200">
                <a:solidFill>
                  <a:srgbClr val="B6D8D1"/>
                </a:solidFill>
              </a:defRPr>
            </a:lvl1pPr>
            <a:lvl2pPr indent="-304800" lvl="1" marL="914400">
              <a:spcBef>
                <a:spcPts val="0"/>
              </a:spcBef>
              <a:spcAft>
                <a:spcPts val="0"/>
              </a:spcAft>
              <a:buClr>
                <a:srgbClr val="B6D8D1"/>
              </a:buClr>
              <a:buSzPts val="1200"/>
              <a:buChar char="○"/>
              <a:defRPr sz="1200">
                <a:solidFill>
                  <a:srgbClr val="B6D8D1"/>
                </a:solidFill>
              </a:defRPr>
            </a:lvl2pPr>
            <a:lvl3pPr indent="-304800" lvl="2" marL="1371600">
              <a:spcBef>
                <a:spcPts val="0"/>
              </a:spcBef>
              <a:spcAft>
                <a:spcPts val="0"/>
              </a:spcAft>
              <a:buClr>
                <a:srgbClr val="B6D8D1"/>
              </a:buClr>
              <a:buSzPts val="1200"/>
              <a:buChar char="■"/>
              <a:defRPr>
                <a:solidFill>
                  <a:srgbClr val="B6D8D1"/>
                </a:solidFill>
              </a:defRPr>
            </a:lvl3pPr>
            <a:lvl4pPr indent="-304800" lvl="3" marL="1828800">
              <a:spcBef>
                <a:spcPts val="0"/>
              </a:spcBef>
              <a:spcAft>
                <a:spcPts val="0"/>
              </a:spcAft>
              <a:buClr>
                <a:srgbClr val="B6D8D1"/>
              </a:buClr>
              <a:buSzPts val="1200"/>
              <a:buChar char="●"/>
              <a:defRPr sz="1200">
                <a:solidFill>
                  <a:srgbClr val="B6D8D1"/>
                </a:solidFill>
              </a:defRPr>
            </a:lvl4pPr>
            <a:lvl5pPr indent="-304800" lvl="4" marL="2286000">
              <a:spcBef>
                <a:spcPts val="0"/>
              </a:spcBef>
              <a:spcAft>
                <a:spcPts val="0"/>
              </a:spcAft>
              <a:buClr>
                <a:srgbClr val="B6D8D1"/>
              </a:buClr>
              <a:buSzPts val="1200"/>
              <a:buChar char="○"/>
              <a:defRPr sz="1200">
                <a:solidFill>
                  <a:srgbClr val="B6D8D1"/>
                </a:solidFill>
              </a:defRPr>
            </a:lvl5pPr>
            <a:lvl6pPr indent="-304800" lvl="5" marL="2743200">
              <a:spcBef>
                <a:spcPts val="0"/>
              </a:spcBef>
              <a:spcAft>
                <a:spcPts val="0"/>
              </a:spcAft>
              <a:buClr>
                <a:srgbClr val="B6D8D1"/>
              </a:buClr>
              <a:buSzPts val="1200"/>
              <a:buChar char="■"/>
              <a:defRPr sz="1200">
                <a:solidFill>
                  <a:srgbClr val="B6D8D1"/>
                </a:solidFill>
              </a:defRPr>
            </a:lvl6pPr>
            <a:lvl7pPr indent="-304800" lvl="6" marL="3200400">
              <a:spcBef>
                <a:spcPts val="0"/>
              </a:spcBef>
              <a:spcAft>
                <a:spcPts val="0"/>
              </a:spcAft>
              <a:buClr>
                <a:srgbClr val="B6D8D1"/>
              </a:buClr>
              <a:buSzPts val="1200"/>
              <a:buChar char="●"/>
              <a:defRPr>
                <a:solidFill>
                  <a:srgbClr val="B6D8D1"/>
                </a:solidFill>
              </a:defRPr>
            </a:lvl7pPr>
            <a:lvl8pPr indent="-304800" lvl="7" marL="3657600">
              <a:spcBef>
                <a:spcPts val="0"/>
              </a:spcBef>
              <a:spcAft>
                <a:spcPts val="0"/>
              </a:spcAft>
              <a:buClr>
                <a:srgbClr val="B6D8D1"/>
              </a:buClr>
              <a:buSzPts val="1200"/>
              <a:buChar char="○"/>
              <a:defRPr sz="1200">
                <a:solidFill>
                  <a:srgbClr val="B6D8D1"/>
                </a:solidFill>
              </a:defRPr>
            </a:lvl8pPr>
            <a:lvl9pPr indent="-304800" lvl="8" marL="4114800">
              <a:spcBef>
                <a:spcPts val="0"/>
              </a:spcBef>
              <a:spcAft>
                <a:spcPts val="0"/>
              </a:spcAft>
              <a:buClr>
                <a:srgbClr val="B6D8D1"/>
              </a:buClr>
              <a:buSzPts val="1200"/>
              <a:buChar char="■"/>
              <a:defRPr sz="1200">
                <a:solidFill>
                  <a:srgbClr val="B6D8D1"/>
                </a:solidFill>
              </a:defRPr>
            </a:lvl9pPr>
          </a:lstStyle>
          <a:p/>
        </p:txBody>
      </p:sp>
      <p:sp>
        <p:nvSpPr>
          <p:cNvPr id="1966" name="Google Shape;1966;g31516c14941_0_490"/>
          <p:cNvSpPr txBox="1"/>
          <p:nvPr>
            <p:ph idx="3" type="body"/>
          </p:nvPr>
        </p:nvSpPr>
        <p:spPr>
          <a:xfrm>
            <a:off x="5721900" y="3994025"/>
            <a:ext cx="2809800" cy="284400"/>
          </a:xfrm>
          <a:prstGeom prst="rect">
            <a:avLst/>
          </a:prstGeom>
          <a:ln>
            <a:noFill/>
          </a:ln>
        </p:spPr>
        <p:txBody>
          <a:bodyPr anchorCtr="0" anchor="t" bIns="0" lIns="0" spcFirstLastPara="1" rIns="0" wrap="square" tIns="0">
            <a:noAutofit/>
          </a:bodyPr>
          <a:lstStyle>
            <a:lvl1pPr indent="-292100" lvl="0" marL="457200">
              <a:spcBef>
                <a:spcPts val="0"/>
              </a:spcBef>
              <a:spcAft>
                <a:spcPts val="0"/>
              </a:spcAft>
              <a:buClr>
                <a:srgbClr val="B6D8D1"/>
              </a:buClr>
              <a:buSzPts val="1000"/>
              <a:buChar char="●"/>
              <a:defRPr sz="1000">
                <a:solidFill>
                  <a:srgbClr val="B6D8D1"/>
                </a:solidFill>
              </a:defRPr>
            </a:lvl1pPr>
            <a:lvl2pPr indent="-292100" lvl="1" marL="914400">
              <a:spcBef>
                <a:spcPts val="0"/>
              </a:spcBef>
              <a:spcAft>
                <a:spcPts val="0"/>
              </a:spcAft>
              <a:buClr>
                <a:srgbClr val="B6D8D1"/>
              </a:buClr>
              <a:buSzPts val="1000"/>
              <a:buChar char="○"/>
              <a:defRPr sz="1000">
                <a:solidFill>
                  <a:srgbClr val="B6D8D1"/>
                </a:solidFill>
              </a:defRPr>
            </a:lvl2pPr>
            <a:lvl3pPr indent="-292100" lvl="2" marL="1371600">
              <a:spcBef>
                <a:spcPts val="0"/>
              </a:spcBef>
              <a:spcAft>
                <a:spcPts val="0"/>
              </a:spcAft>
              <a:buClr>
                <a:srgbClr val="B6D8D1"/>
              </a:buClr>
              <a:buSzPts val="1000"/>
              <a:buChar char="■"/>
              <a:defRPr sz="1000">
                <a:solidFill>
                  <a:srgbClr val="B6D8D1"/>
                </a:solidFill>
              </a:defRPr>
            </a:lvl3pPr>
            <a:lvl4pPr indent="-292100" lvl="3" marL="1828800">
              <a:spcBef>
                <a:spcPts val="0"/>
              </a:spcBef>
              <a:spcAft>
                <a:spcPts val="0"/>
              </a:spcAft>
              <a:buClr>
                <a:srgbClr val="B6D8D1"/>
              </a:buClr>
              <a:buSzPts val="1000"/>
              <a:buChar char="●"/>
              <a:defRPr sz="1000">
                <a:solidFill>
                  <a:srgbClr val="B6D8D1"/>
                </a:solidFill>
              </a:defRPr>
            </a:lvl4pPr>
            <a:lvl5pPr indent="-292100" lvl="4" marL="2286000">
              <a:spcBef>
                <a:spcPts val="0"/>
              </a:spcBef>
              <a:spcAft>
                <a:spcPts val="0"/>
              </a:spcAft>
              <a:buClr>
                <a:srgbClr val="B6D8D1"/>
              </a:buClr>
              <a:buSzPts val="1000"/>
              <a:buChar char="○"/>
              <a:defRPr sz="1000">
                <a:solidFill>
                  <a:srgbClr val="B6D8D1"/>
                </a:solidFill>
              </a:defRPr>
            </a:lvl5pPr>
            <a:lvl6pPr indent="-292100" lvl="5" marL="2743200">
              <a:spcBef>
                <a:spcPts val="0"/>
              </a:spcBef>
              <a:spcAft>
                <a:spcPts val="0"/>
              </a:spcAft>
              <a:buClr>
                <a:srgbClr val="B6D8D1"/>
              </a:buClr>
              <a:buSzPts val="1000"/>
              <a:buChar char="■"/>
              <a:defRPr sz="1000">
                <a:solidFill>
                  <a:srgbClr val="B6D8D1"/>
                </a:solidFill>
              </a:defRPr>
            </a:lvl6pPr>
            <a:lvl7pPr indent="-292100" lvl="6" marL="3200400">
              <a:spcBef>
                <a:spcPts val="0"/>
              </a:spcBef>
              <a:spcAft>
                <a:spcPts val="0"/>
              </a:spcAft>
              <a:buClr>
                <a:srgbClr val="B6D8D1"/>
              </a:buClr>
              <a:buSzPts val="1000"/>
              <a:buChar char="●"/>
              <a:defRPr sz="1000">
                <a:solidFill>
                  <a:srgbClr val="B6D8D1"/>
                </a:solidFill>
              </a:defRPr>
            </a:lvl7pPr>
            <a:lvl8pPr indent="-292100" lvl="7" marL="3657600">
              <a:spcBef>
                <a:spcPts val="0"/>
              </a:spcBef>
              <a:spcAft>
                <a:spcPts val="0"/>
              </a:spcAft>
              <a:buClr>
                <a:srgbClr val="B6D8D1"/>
              </a:buClr>
              <a:buSzPts val="1000"/>
              <a:buChar char="○"/>
              <a:defRPr>
                <a:solidFill>
                  <a:srgbClr val="B6D8D1"/>
                </a:solidFill>
              </a:defRPr>
            </a:lvl8pPr>
            <a:lvl9pPr indent="-292100" lvl="8" marL="4114800">
              <a:spcBef>
                <a:spcPts val="0"/>
              </a:spcBef>
              <a:spcAft>
                <a:spcPts val="0"/>
              </a:spcAft>
              <a:buClr>
                <a:srgbClr val="B6D8D1"/>
              </a:buClr>
              <a:buSzPts val="1000"/>
              <a:buChar char="■"/>
              <a:defRPr sz="1000">
                <a:solidFill>
                  <a:srgbClr val="B6D8D1"/>
                </a:solidFill>
              </a:defRPr>
            </a:lvl9pPr>
          </a:lstStyle>
          <a:p/>
        </p:txBody>
      </p:sp>
      <p:sp>
        <p:nvSpPr>
          <p:cNvPr id="1967" name="Google Shape;1967;g31516c14941_0_490"/>
          <p:cNvSpPr txBox="1"/>
          <p:nvPr>
            <p:ph idx="4" type="body"/>
          </p:nvPr>
        </p:nvSpPr>
        <p:spPr>
          <a:xfrm>
            <a:off x="5721900" y="4298825"/>
            <a:ext cx="2809800" cy="284400"/>
          </a:xfrm>
          <a:prstGeom prst="rect">
            <a:avLst/>
          </a:prstGeom>
          <a:ln>
            <a:noFill/>
          </a:ln>
        </p:spPr>
        <p:txBody>
          <a:bodyPr anchorCtr="0" anchor="t" bIns="0" lIns="0" spcFirstLastPara="1" rIns="0" wrap="square" tIns="0">
            <a:noAutofit/>
          </a:bodyPr>
          <a:lstStyle>
            <a:lvl1pPr indent="-292100" lvl="0" marL="457200">
              <a:spcBef>
                <a:spcPts val="0"/>
              </a:spcBef>
              <a:spcAft>
                <a:spcPts val="0"/>
              </a:spcAft>
              <a:buClr>
                <a:srgbClr val="B6D8D1"/>
              </a:buClr>
              <a:buSzPts val="1000"/>
              <a:buChar char="●"/>
              <a:defRPr sz="1000">
                <a:solidFill>
                  <a:srgbClr val="B6D8D1"/>
                </a:solidFill>
              </a:defRPr>
            </a:lvl1pPr>
            <a:lvl2pPr indent="-292100" lvl="1" marL="914400">
              <a:spcBef>
                <a:spcPts val="0"/>
              </a:spcBef>
              <a:spcAft>
                <a:spcPts val="0"/>
              </a:spcAft>
              <a:buClr>
                <a:srgbClr val="B6D8D1"/>
              </a:buClr>
              <a:buSzPts val="1000"/>
              <a:buChar char="○"/>
              <a:defRPr sz="1000">
                <a:solidFill>
                  <a:srgbClr val="B6D8D1"/>
                </a:solidFill>
              </a:defRPr>
            </a:lvl2pPr>
            <a:lvl3pPr indent="-292100" lvl="2" marL="1371600">
              <a:spcBef>
                <a:spcPts val="0"/>
              </a:spcBef>
              <a:spcAft>
                <a:spcPts val="0"/>
              </a:spcAft>
              <a:buClr>
                <a:srgbClr val="B6D8D1"/>
              </a:buClr>
              <a:buSzPts val="1000"/>
              <a:buChar char="■"/>
              <a:defRPr sz="1000">
                <a:solidFill>
                  <a:srgbClr val="B6D8D1"/>
                </a:solidFill>
              </a:defRPr>
            </a:lvl3pPr>
            <a:lvl4pPr indent="-292100" lvl="3" marL="1828800">
              <a:spcBef>
                <a:spcPts val="0"/>
              </a:spcBef>
              <a:spcAft>
                <a:spcPts val="0"/>
              </a:spcAft>
              <a:buClr>
                <a:srgbClr val="B6D8D1"/>
              </a:buClr>
              <a:buSzPts val="1000"/>
              <a:buChar char="●"/>
              <a:defRPr sz="1000">
                <a:solidFill>
                  <a:srgbClr val="B6D8D1"/>
                </a:solidFill>
              </a:defRPr>
            </a:lvl4pPr>
            <a:lvl5pPr indent="-292100" lvl="4" marL="2286000">
              <a:spcBef>
                <a:spcPts val="0"/>
              </a:spcBef>
              <a:spcAft>
                <a:spcPts val="0"/>
              </a:spcAft>
              <a:buClr>
                <a:srgbClr val="B6D8D1"/>
              </a:buClr>
              <a:buSzPts val="1000"/>
              <a:buChar char="○"/>
              <a:defRPr sz="1000">
                <a:solidFill>
                  <a:srgbClr val="B6D8D1"/>
                </a:solidFill>
              </a:defRPr>
            </a:lvl5pPr>
            <a:lvl6pPr indent="-292100" lvl="5" marL="2743200">
              <a:spcBef>
                <a:spcPts val="0"/>
              </a:spcBef>
              <a:spcAft>
                <a:spcPts val="0"/>
              </a:spcAft>
              <a:buClr>
                <a:srgbClr val="B6D8D1"/>
              </a:buClr>
              <a:buSzPts val="1000"/>
              <a:buChar char="■"/>
              <a:defRPr sz="1000">
                <a:solidFill>
                  <a:srgbClr val="B6D8D1"/>
                </a:solidFill>
              </a:defRPr>
            </a:lvl6pPr>
            <a:lvl7pPr indent="-292100" lvl="6" marL="3200400">
              <a:spcBef>
                <a:spcPts val="0"/>
              </a:spcBef>
              <a:spcAft>
                <a:spcPts val="0"/>
              </a:spcAft>
              <a:buClr>
                <a:srgbClr val="B6D8D1"/>
              </a:buClr>
              <a:buSzPts val="1000"/>
              <a:buChar char="●"/>
              <a:defRPr sz="1000">
                <a:solidFill>
                  <a:srgbClr val="B6D8D1"/>
                </a:solidFill>
              </a:defRPr>
            </a:lvl7pPr>
            <a:lvl8pPr indent="-292100" lvl="7" marL="3657600">
              <a:spcBef>
                <a:spcPts val="0"/>
              </a:spcBef>
              <a:spcAft>
                <a:spcPts val="0"/>
              </a:spcAft>
              <a:buClr>
                <a:srgbClr val="B6D8D1"/>
              </a:buClr>
              <a:buSzPts val="1000"/>
              <a:buChar char="○"/>
              <a:defRPr>
                <a:solidFill>
                  <a:srgbClr val="B6D8D1"/>
                </a:solidFill>
              </a:defRPr>
            </a:lvl8pPr>
            <a:lvl9pPr indent="-292100" lvl="8" marL="4114800">
              <a:spcBef>
                <a:spcPts val="0"/>
              </a:spcBef>
              <a:spcAft>
                <a:spcPts val="0"/>
              </a:spcAft>
              <a:buClr>
                <a:srgbClr val="B6D8D1"/>
              </a:buClr>
              <a:buSzPts val="1000"/>
              <a:buChar char="■"/>
              <a:defRPr sz="1000">
                <a:solidFill>
                  <a:srgbClr val="B6D8D1"/>
                </a:solidFill>
              </a:defRPr>
            </a:lvl9pPr>
          </a:lstStyle>
          <a:p/>
        </p:txBody>
      </p:sp>
      <p:sp>
        <p:nvSpPr>
          <p:cNvPr id="1968" name="Google Shape;1968;g31516c14941_0_490"/>
          <p:cNvSpPr txBox="1"/>
          <p:nvPr>
            <p:ph idx="5" type="body"/>
          </p:nvPr>
        </p:nvSpPr>
        <p:spPr>
          <a:xfrm>
            <a:off x="5721900" y="2851025"/>
            <a:ext cx="2809800" cy="284400"/>
          </a:xfrm>
          <a:prstGeom prst="rect">
            <a:avLst/>
          </a:prstGeom>
          <a:ln>
            <a:noFill/>
          </a:ln>
        </p:spPr>
        <p:txBody>
          <a:bodyPr anchorCtr="0" anchor="t" bIns="0" lIns="0" spcFirstLastPara="1" rIns="0" wrap="square" tIns="0">
            <a:noAutofit/>
          </a:bodyPr>
          <a:lstStyle>
            <a:lvl1pPr indent="-292100" lvl="0" marL="457200">
              <a:spcBef>
                <a:spcPts val="0"/>
              </a:spcBef>
              <a:spcAft>
                <a:spcPts val="0"/>
              </a:spcAft>
              <a:buClr>
                <a:schemeClr val="lt1"/>
              </a:buClr>
              <a:buSzPts val="1000"/>
              <a:buChar char="●"/>
              <a:defRPr sz="1000">
                <a:solidFill>
                  <a:schemeClr val="lt1"/>
                </a:solidFill>
              </a:defRPr>
            </a:lvl1pPr>
            <a:lvl2pPr indent="-292100" lvl="1" marL="914400">
              <a:spcBef>
                <a:spcPts val="0"/>
              </a:spcBef>
              <a:spcAft>
                <a:spcPts val="0"/>
              </a:spcAft>
              <a:buClr>
                <a:schemeClr val="lt1"/>
              </a:buClr>
              <a:buSzPts val="1000"/>
              <a:buChar char="○"/>
              <a:defRPr sz="1000">
                <a:solidFill>
                  <a:schemeClr val="lt1"/>
                </a:solidFill>
              </a:defRPr>
            </a:lvl2pPr>
            <a:lvl3pPr indent="-292100" lvl="2" marL="1371600">
              <a:spcBef>
                <a:spcPts val="0"/>
              </a:spcBef>
              <a:spcAft>
                <a:spcPts val="0"/>
              </a:spcAft>
              <a:buClr>
                <a:schemeClr val="lt1"/>
              </a:buClr>
              <a:buSzPts val="1000"/>
              <a:buChar char="■"/>
              <a:defRPr sz="1000">
                <a:solidFill>
                  <a:schemeClr val="lt1"/>
                </a:solidFill>
              </a:defRPr>
            </a:lvl3pPr>
            <a:lvl4pPr indent="-292100" lvl="3" marL="1828800">
              <a:spcBef>
                <a:spcPts val="0"/>
              </a:spcBef>
              <a:spcAft>
                <a:spcPts val="0"/>
              </a:spcAft>
              <a:buClr>
                <a:schemeClr val="lt1"/>
              </a:buClr>
              <a:buSzPts val="1000"/>
              <a:buChar char="●"/>
              <a:defRPr sz="1000">
                <a:solidFill>
                  <a:schemeClr val="lt1"/>
                </a:solidFill>
              </a:defRPr>
            </a:lvl4pPr>
            <a:lvl5pPr indent="-292100" lvl="4" marL="2286000">
              <a:spcBef>
                <a:spcPts val="0"/>
              </a:spcBef>
              <a:spcAft>
                <a:spcPts val="0"/>
              </a:spcAft>
              <a:buClr>
                <a:schemeClr val="lt1"/>
              </a:buClr>
              <a:buSzPts val="1000"/>
              <a:buChar char="○"/>
              <a:defRPr sz="1000">
                <a:solidFill>
                  <a:schemeClr val="lt1"/>
                </a:solidFill>
              </a:defRPr>
            </a:lvl5pPr>
            <a:lvl6pPr indent="-292100" lvl="5" marL="2743200">
              <a:spcBef>
                <a:spcPts val="0"/>
              </a:spcBef>
              <a:spcAft>
                <a:spcPts val="0"/>
              </a:spcAft>
              <a:buClr>
                <a:schemeClr val="lt1"/>
              </a:buClr>
              <a:buSzPts val="1000"/>
              <a:buChar char="■"/>
              <a:defRPr sz="1000">
                <a:solidFill>
                  <a:schemeClr val="lt1"/>
                </a:solidFill>
              </a:defRPr>
            </a:lvl6pPr>
            <a:lvl7pPr indent="-292100" lvl="6" marL="3200400">
              <a:spcBef>
                <a:spcPts val="0"/>
              </a:spcBef>
              <a:spcAft>
                <a:spcPts val="0"/>
              </a:spcAft>
              <a:buClr>
                <a:schemeClr val="lt1"/>
              </a:buClr>
              <a:buSzPts val="1000"/>
              <a:buChar char="●"/>
              <a:defRPr sz="1000">
                <a:solidFill>
                  <a:schemeClr val="lt1"/>
                </a:solidFill>
              </a:defRPr>
            </a:lvl7pPr>
            <a:lvl8pPr indent="-292100" lvl="7" marL="3657600">
              <a:spcBef>
                <a:spcPts val="0"/>
              </a:spcBef>
              <a:spcAft>
                <a:spcPts val="0"/>
              </a:spcAft>
              <a:buClr>
                <a:schemeClr val="lt1"/>
              </a:buClr>
              <a:buSzPts val="1000"/>
              <a:buChar char="○"/>
              <a:defRPr>
                <a:solidFill>
                  <a:schemeClr val="lt1"/>
                </a:solidFill>
              </a:defRPr>
            </a:lvl8pPr>
            <a:lvl9pPr indent="-292100" lvl="8" marL="4114800">
              <a:spcBef>
                <a:spcPts val="0"/>
              </a:spcBef>
              <a:spcAft>
                <a:spcPts val="0"/>
              </a:spcAft>
              <a:buClr>
                <a:schemeClr val="lt1"/>
              </a:buClr>
              <a:buSzPts val="1000"/>
              <a:buChar char="■"/>
              <a:defRPr sz="1000">
                <a:solidFill>
                  <a:schemeClr val="lt1"/>
                </a:solidFill>
              </a:defRPr>
            </a:lvl9pPr>
          </a:lstStyle>
          <a:p/>
        </p:txBody>
      </p:sp>
    </p:spTree>
  </p:cSld>
  <p:clrMapOvr>
    <a:masterClrMapping/>
  </p:clrMapOvr>
</p:sldLayout>
</file>

<file path=ppt/slideLayouts/slideLayout2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Divider Layout no circle">
  <p:cSld name="CUSTOM_2_1_3_2">
    <p:bg>
      <p:bgPr>
        <a:gradFill>
          <a:gsLst>
            <a:gs pos="0">
              <a:srgbClr val="006EC2"/>
            </a:gs>
            <a:gs pos="100000">
              <a:srgbClr val="002B40"/>
            </a:gs>
          </a:gsLst>
          <a:lin ang="1801379" scaled="0"/>
        </a:gradFill>
      </p:bgPr>
    </p:bg>
    <p:spTree>
      <p:nvGrpSpPr>
        <p:cNvPr id="1969" name="Shape 1969"/>
        <p:cNvGrpSpPr/>
        <p:nvPr/>
      </p:nvGrpSpPr>
      <p:grpSpPr>
        <a:xfrm>
          <a:off x="0" y="0"/>
          <a:ext cx="0" cy="0"/>
          <a:chOff x="0" y="0"/>
          <a:chExt cx="0" cy="0"/>
        </a:xfrm>
      </p:grpSpPr>
      <p:pic>
        <p:nvPicPr>
          <p:cNvPr id="1970" name="Google Shape;1970;g31516c14941_0_500"/>
          <p:cNvPicPr preferRelativeResize="0"/>
          <p:nvPr/>
        </p:nvPicPr>
        <p:blipFill>
          <a:blip r:embed="rId2">
            <a:alphaModFix/>
          </a:blip>
          <a:stretch>
            <a:fillRect/>
          </a:stretch>
        </p:blipFill>
        <p:spPr>
          <a:xfrm>
            <a:off x="0" y="0"/>
            <a:ext cx="9141714" cy="5175504"/>
          </a:xfrm>
          <a:prstGeom prst="rect">
            <a:avLst/>
          </a:prstGeom>
          <a:noFill/>
          <a:ln>
            <a:noFill/>
          </a:ln>
        </p:spPr>
      </p:pic>
      <p:sp>
        <p:nvSpPr>
          <p:cNvPr id="1971" name="Google Shape;1971;g31516c14941_0_500"/>
          <p:cNvSpPr txBox="1"/>
          <p:nvPr>
            <p:ph type="title"/>
          </p:nvPr>
        </p:nvSpPr>
        <p:spPr>
          <a:xfrm>
            <a:off x="464100" y="1925700"/>
            <a:ext cx="5182800" cy="1292100"/>
          </a:xfrm>
          <a:prstGeom prst="rect">
            <a:avLst/>
          </a:prstGeom>
        </p:spPr>
        <p:txBody>
          <a:bodyPr anchorCtr="0" anchor="ctr" bIns="0" lIns="0" spcFirstLastPara="1" rIns="0" wrap="square" tIns="0">
            <a:noAutofit/>
          </a:bodyPr>
          <a:lstStyle>
            <a:lvl1pPr lvl="0">
              <a:spcBef>
                <a:spcPts val="0"/>
              </a:spcBef>
              <a:spcAft>
                <a:spcPts val="0"/>
              </a:spcAft>
              <a:buClr>
                <a:schemeClr val="lt1"/>
              </a:buClr>
              <a:buSzPts val="4800"/>
              <a:buNone/>
              <a:defRPr b="1" sz="4800">
                <a:solidFill>
                  <a:schemeClr val="lt1"/>
                </a:solidFill>
              </a:defRPr>
            </a:lvl1pPr>
            <a:lvl2pPr lvl="1">
              <a:spcBef>
                <a:spcPts val="0"/>
              </a:spcBef>
              <a:spcAft>
                <a:spcPts val="0"/>
              </a:spcAft>
              <a:buClr>
                <a:schemeClr val="lt1"/>
              </a:buClr>
              <a:buSzPts val="4800"/>
              <a:buNone/>
              <a:defRPr b="1" sz="4800">
                <a:solidFill>
                  <a:schemeClr val="lt1"/>
                </a:solidFill>
              </a:defRPr>
            </a:lvl2pPr>
            <a:lvl3pPr lvl="2">
              <a:spcBef>
                <a:spcPts val="0"/>
              </a:spcBef>
              <a:spcAft>
                <a:spcPts val="0"/>
              </a:spcAft>
              <a:buClr>
                <a:schemeClr val="lt1"/>
              </a:buClr>
              <a:buSzPts val="4800"/>
              <a:buNone/>
              <a:defRPr b="1" sz="4800">
                <a:solidFill>
                  <a:schemeClr val="lt1"/>
                </a:solidFill>
              </a:defRPr>
            </a:lvl3pPr>
            <a:lvl4pPr lvl="3">
              <a:spcBef>
                <a:spcPts val="0"/>
              </a:spcBef>
              <a:spcAft>
                <a:spcPts val="0"/>
              </a:spcAft>
              <a:buClr>
                <a:schemeClr val="lt1"/>
              </a:buClr>
              <a:buSzPts val="4800"/>
              <a:buNone/>
              <a:defRPr b="1" sz="4800">
                <a:solidFill>
                  <a:schemeClr val="lt1"/>
                </a:solidFill>
              </a:defRPr>
            </a:lvl4pPr>
            <a:lvl5pPr lvl="4">
              <a:spcBef>
                <a:spcPts val="0"/>
              </a:spcBef>
              <a:spcAft>
                <a:spcPts val="0"/>
              </a:spcAft>
              <a:buClr>
                <a:schemeClr val="lt1"/>
              </a:buClr>
              <a:buSzPts val="4800"/>
              <a:buNone/>
              <a:defRPr b="1" sz="4800">
                <a:solidFill>
                  <a:schemeClr val="lt1"/>
                </a:solidFill>
              </a:defRPr>
            </a:lvl5pPr>
            <a:lvl6pPr lvl="5">
              <a:spcBef>
                <a:spcPts val="0"/>
              </a:spcBef>
              <a:spcAft>
                <a:spcPts val="0"/>
              </a:spcAft>
              <a:buClr>
                <a:schemeClr val="lt1"/>
              </a:buClr>
              <a:buSzPts val="4800"/>
              <a:buNone/>
              <a:defRPr b="1" sz="4800">
                <a:solidFill>
                  <a:schemeClr val="lt1"/>
                </a:solidFill>
              </a:defRPr>
            </a:lvl6pPr>
            <a:lvl7pPr lvl="6">
              <a:spcBef>
                <a:spcPts val="0"/>
              </a:spcBef>
              <a:spcAft>
                <a:spcPts val="0"/>
              </a:spcAft>
              <a:buClr>
                <a:schemeClr val="lt1"/>
              </a:buClr>
              <a:buSzPts val="4800"/>
              <a:buNone/>
              <a:defRPr b="1" sz="4800">
                <a:solidFill>
                  <a:schemeClr val="lt1"/>
                </a:solidFill>
              </a:defRPr>
            </a:lvl7pPr>
            <a:lvl8pPr lvl="7">
              <a:spcBef>
                <a:spcPts val="0"/>
              </a:spcBef>
              <a:spcAft>
                <a:spcPts val="0"/>
              </a:spcAft>
              <a:buClr>
                <a:schemeClr val="lt1"/>
              </a:buClr>
              <a:buSzPts val="4800"/>
              <a:buNone/>
              <a:defRPr b="1" sz="4800">
                <a:solidFill>
                  <a:schemeClr val="lt1"/>
                </a:solidFill>
              </a:defRPr>
            </a:lvl8pPr>
            <a:lvl9pPr lvl="8">
              <a:spcBef>
                <a:spcPts val="0"/>
              </a:spcBef>
              <a:spcAft>
                <a:spcPts val="0"/>
              </a:spcAft>
              <a:buClr>
                <a:schemeClr val="lt1"/>
              </a:buClr>
              <a:buSzPts val="4800"/>
              <a:buNone/>
              <a:defRPr b="1" sz="4800">
                <a:solidFill>
                  <a:schemeClr val="lt1"/>
                </a:solidFill>
              </a:defRPr>
            </a:lvl9pPr>
          </a:lstStyle>
          <a:p/>
        </p:txBody>
      </p:sp>
      <p:pic>
        <p:nvPicPr>
          <p:cNvPr id="1972" name="Google Shape;1972;g31516c14941_0_500"/>
          <p:cNvPicPr preferRelativeResize="0"/>
          <p:nvPr/>
        </p:nvPicPr>
        <p:blipFill>
          <a:blip r:embed="rId3">
            <a:alphaModFix/>
          </a:blip>
          <a:stretch>
            <a:fillRect/>
          </a:stretch>
        </p:blipFill>
        <p:spPr>
          <a:xfrm>
            <a:off x="352850" y="363675"/>
            <a:ext cx="1606098" cy="377905"/>
          </a:xfrm>
          <a:prstGeom prst="rect">
            <a:avLst/>
          </a:prstGeom>
          <a:noFill/>
          <a:ln>
            <a:noFill/>
          </a:ln>
        </p:spPr>
      </p:pic>
      <p:sp>
        <p:nvSpPr>
          <p:cNvPr id="1973" name="Google Shape;1973;g31516c14941_0_500"/>
          <p:cNvSpPr txBox="1"/>
          <p:nvPr/>
        </p:nvSpPr>
        <p:spPr>
          <a:xfrm>
            <a:off x="540300" y="3290825"/>
            <a:ext cx="2809800" cy="3780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t/>
            </a:r>
            <a:endParaRPr sz="1400">
              <a:solidFill>
                <a:srgbClr val="FFFFFF"/>
              </a:solidFill>
            </a:endParaRPr>
          </a:p>
        </p:txBody>
      </p:sp>
      <p:sp>
        <p:nvSpPr>
          <p:cNvPr id="1974" name="Google Shape;1974;g31516c14941_0_500"/>
          <p:cNvSpPr txBox="1"/>
          <p:nvPr/>
        </p:nvSpPr>
        <p:spPr>
          <a:xfrm>
            <a:off x="540300" y="3689225"/>
            <a:ext cx="2809800" cy="2844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t/>
            </a:r>
            <a:endParaRPr sz="1200">
              <a:solidFill>
                <a:srgbClr val="71BE00"/>
              </a:solidFill>
            </a:endParaRPr>
          </a:p>
        </p:txBody>
      </p:sp>
      <p:sp>
        <p:nvSpPr>
          <p:cNvPr id="1975" name="Google Shape;1975;g31516c14941_0_500"/>
          <p:cNvSpPr txBox="1"/>
          <p:nvPr/>
        </p:nvSpPr>
        <p:spPr>
          <a:xfrm>
            <a:off x="540300" y="3994025"/>
            <a:ext cx="2809800" cy="2844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t/>
            </a:r>
            <a:endParaRPr sz="1000">
              <a:solidFill>
                <a:srgbClr val="71BE00"/>
              </a:solidFill>
            </a:endParaRPr>
          </a:p>
        </p:txBody>
      </p:sp>
      <p:sp>
        <p:nvSpPr>
          <p:cNvPr id="1976" name="Google Shape;1976;g31516c14941_0_500"/>
          <p:cNvSpPr txBox="1"/>
          <p:nvPr/>
        </p:nvSpPr>
        <p:spPr>
          <a:xfrm>
            <a:off x="540300" y="4298825"/>
            <a:ext cx="2809800" cy="2844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t/>
            </a:r>
            <a:endParaRPr sz="1000">
              <a:solidFill>
                <a:srgbClr val="71BE00"/>
              </a:solidFill>
            </a:endParaRPr>
          </a:p>
        </p:txBody>
      </p:sp>
      <p:sp>
        <p:nvSpPr>
          <p:cNvPr id="1977" name="Google Shape;1977;g31516c14941_0_500"/>
          <p:cNvSpPr txBox="1"/>
          <p:nvPr/>
        </p:nvSpPr>
        <p:spPr>
          <a:xfrm>
            <a:off x="5721900" y="3994025"/>
            <a:ext cx="2809800" cy="2844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t/>
            </a:r>
            <a:endParaRPr sz="1000">
              <a:solidFill>
                <a:srgbClr val="71BE00"/>
              </a:solidFill>
            </a:endParaRPr>
          </a:p>
        </p:txBody>
      </p:sp>
      <p:sp>
        <p:nvSpPr>
          <p:cNvPr id="1978" name="Google Shape;1978;g31516c14941_0_500"/>
          <p:cNvSpPr txBox="1"/>
          <p:nvPr/>
        </p:nvSpPr>
        <p:spPr>
          <a:xfrm>
            <a:off x="5721900" y="4298825"/>
            <a:ext cx="2809800" cy="2844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t/>
            </a:r>
            <a:endParaRPr sz="1000">
              <a:solidFill>
                <a:srgbClr val="71BE00"/>
              </a:solidFill>
            </a:endParaRPr>
          </a:p>
        </p:txBody>
      </p:sp>
      <p:sp>
        <p:nvSpPr>
          <p:cNvPr id="1979" name="Google Shape;1979;g31516c14941_0_500"/>
          <p:cNvSpPr txBox="1"/>
          <p:nvPr>
            <p:ph idx="1" type="body"/>
          </p:nvPr>
        </p:nvSpPr>
        <p:spPr>
          <a:xfrm>
            <a:off x="540300" y="3290825"/>
            <a:ext cx="2809800" cy="378000"/>
          </a:xfrm>
          <a:prstGeom prst="rect">
            <a:avLst/>
          </a:prstGeom>
          <a:ln>
            <a:noFill/>
          </a:ln>
        </p:spPr>
        <p:txBody>
          <a:bodyPr anchorCtr="0" anchor="t" bIns="0" lIns="0" spcFirstLastPara="1" rIns="0" wrap="square" tIns="0">
            <a:noAutofit/>
          </a:bodyPr>
          <a:lstStyle>
            <a:lvl1pPr indent="-317500" lvl="0" marL="457200">
              <a:spcBef>
                <a:spcPts val="0"/>
              </a:spcBef>
              <a:spcAft>
                <a:spcPts val="0"/>
              </a:spcAft>
              <a:buClr>
                <a:schemeClr val="lt1"/>
              </a:buClr>
              <a:buSzPts val="1400"/>
              <a:buChar char="●"/>
              <a:defRPr sz="1400">
                <a:solidFill>
                  <a:schemeClr val="lt1"/>
                </a:solidFill>
              </a:defRPr>
            </a:lvl1pPr>
            <a:lvl2pPr indent="-298450" lvl="1" marL="914400">
              <a:spcBef>
                <a:spcPts val="0"/>
              </a:spcBef>
              <a:spcAft>
                <a:spcPts val="0"/>
              </a:spcAft>
              <a:buClr>
                <a:schemeClr val="lt1"/>
              </a:buClr>
              <a:buSzPts val="1100"/>
              <a:buChar char="○"/>
              <a:defRPr>
                <a:solidFill>
                  <a:schemeClr val="lt1"/>
                </a:solidFill>
              </a:defRPr>
            </a:lvl2pPr>
            <a:lvl3pPr indent="-317500" lvl="2" marL="1371600">
              <a:spcBef>
                <a:spcPts val="0"/>
              </a:spcBef>
              <a:spcAft>
                <a:spcPts val="0"/>
              </a:spcAft>
              <a:buClr>
                <a:schemeClr val="lt1"/>
              </a:buClr>
              <a:buSzPts val="1400"/>
              <a:buChar char="■"/>
              <a:defRPr sz="1400">
                <a:solidFill>
                  <a:schemeClr val="lt1"/>
                </a:solidFill>
              </a:defRPr>
            </a:lvl3pPr>
            <a:lvl4pPr indent="-317500" lvl="3" marL="1828800">
              <a:spcBef>
                <a:spcPts val="0"/>
              </a:spcBef>
              <a:spcAft>
                <a:spcPts val="0"/>
              </a:spcAft>
              <a:buClr>
                <a:schemeClr val="lt1"/>
              </a:buClr>
              <a:buSzPts val="1400"/>
              <a:buChar char="●"/>
              <a:defRPr sz="1400">
                <a:solidFill>
                  <a:schemeClr val="lt1"/>
                </a:solidFill>
              </a:defRPr>
            </a:lvl4pPr>
            <a:lvl5pPr indent="-317500" lvl="4" marL="2286000">
              <a:spcBef>
                <a:spcPts val="0"/>
              </a:spcBef>
              <a:spcAft>
                <a:spcPts val="0"/>
              </a:spcAft>
              <a:buClr>
                <a:schemeClr val="lt1"/>
              </a:buClr>
              <a:buSzPts val="1400"/>
              <a:buChar char="○"/>
              <a:defRPr sz="1400">
                <a:solidFill>
                  <a:schemeClr val="lt1"/>
                </a:solidFill>
              </a:defRPr>
            </a:lvl5pPr>
            <a:lvl6pPr indent="-317500" lvl="5" marL="2743200">
              <a:spcBef>
                <a:spcPts val="0"/>
              </a:spcBef>
              <a:spcAft>
                <a:spcPts val="0"/>
              </a:spcAft>
              <a:buClr>
                <a:schemeClr val="lt1"/>
              </a:buClr>
              <a:buSzPts val="1400"/>
              <a:buChar char="■"/>
              <a:defRPr>
                <a:solidFill>
                  <a:schemeClr val="lt1"/>
                </a:solidFill>
              </a:defRPr>
            </a:lvl6pPr>
            <a:lvl7pPr indent="-317500" lvl="6" marL="3200400">
              <a:spcBef>
                <a:spcPts val="0"/>
              </a:spcBef>
              <a:spcAft>
                <a:spcPts val="0"/>
              </a:spcAft>
              <a:buClr>
                <a:schemeClr val="lt1"/>
              </a:buClr>
              <a:buSzPts val="1400"/>
              <a:buChar char="●"/>
              <a:defRPr sz="1400">
                <a:solidFill>
                  <a:schemeClr val="lt1"/>
                </a:solidFill>
              </a:defRPr>
            </a:lvl7pPr>
            <a:lvl8pPr indent="-317500" lvl="7" marL="3657600">
              <a:spcBef>
                <a:spcPts val="0"/>
              </a:spcBef>
              <a:spcAft>
                <a:spcPts val="0"/>
              </a:spcAft>
              <a:buClr>
                <a:schemeClr val="lt1"/>
              </a:buClr>
              <a:buSzPts val="1400"/>
              <a:buChar char="○"/>
              <a:defRPr sz="1400">
                <a:solidFill>
                  <a:schemeClr val="lt1"/>
                </a:solidFill>
              </a:defRPr>
            </a:lvl8pPr>
            <a:lvl9pPr indent="-317500" lvl="8" marL="4114800">
              <a:spcBef>
                <a:spcPts val="0"/>
              </a:spcBef>
              <a:spcAft>
                <a:spcPts val="0"/>
              </a:spcAft>
              <a:buClr>
                <a:schemeClr val="lt1"/>
              </a:buClr>
              <a:buSzPts val="1400"/>
              <a:buChar char="■"/>
              <a:defRPr sz="1400">
                <a:solidFill>
                  <a:schemeClr val="lt1"/>
                </a:solidFill>
              </a:defRPr>
            </a:lvl9pPr>
          </a:lstStyle>
          <a:p/>
        </p:txBody>
      </p:sp>
      <p:sp>
        <p:nvSpPr>
          <p:cNvPr id="1980" name="Google Shape;1980;g31516c14941_0_500"/>
          <p:cNvSpPr txBox="1"/>
          <p:nvPr>
            <p:ph idx="2" type="body"/>
          </p:nvPr>
        </p:nvSpPr>
        <p:spPr>
          <a:xfrm>
            <a:off x="540300" y="3689225"/>
            <a:ext cx="2809800" cy="284400"/>
          </a:xfrm>
          <a:prstGeom prst="rect">
            <a:avLst/>
          </a:prstGeom>
          <a:ln>
            <a:noFill/>
          </a:ln>
        </p:spPr>
        <p:txBody>
          <a:bodyPr anchorCtr="0" anchor="t" bIns="0" lIns="0" spcFirstLastPara="1" rIns="0" wrap="square" tIns="0">
            <a:noAutofit/>
          </a:bodyPr>
          <a:lstStyle>
            <a:lvl1pPr indent="-304800" lvl="0" marL="457200">
              <a:spcBef>
                <a:spcPts val="0"/>
              </a:spcBef>
              <a:spcAft>
                <a:spcPts val="0"/>
              </a:spcAft>
              <a:buClr>
                <a:srgbClr val="71BE00"/>
              </a:buClr>
              <a:buSzPts val="1200"/>
              <a:buChar char="●"/>
              <a:defRPr sz="1200">
                <a:solidFill>
                  <a:srgbClr val="71BE00"/>
                </a:solidFill>
              </a:defRPr>
            </a:lvl1pPr>
            <a:lvl2pPr indent="-304800" lvl="1" marL="914400">
              <a:spcBef>
                <a:spcPts val="0"/>
              </a:spcBef>
              <a:spcAft>
                <a:spcPts val="0"/>
              </a:spcAft>
              <a:buClr>
                <a:srgbClr val="71BE00"/>
              </a:buClr>
              <a:buSzPts val="1200"/>
              <a:buChar char="○"/>
              <a:defRPr sz="1200">
                <a:solidFill>
                  <a:srgbClr val="71BE00"/>
                </a:solidFill>
              </a:defRPr>
            </a:lvl2pPr>
            <a:lvl3pPr indent="-304800" lvl="2" marL="1371600">
              <a:spcBef>
                <a:spcPts val="0"/>
              </a:spcBef>
              <a:spcAft>
                <a:spcPts val="0"/>
              </a:spcAft>
              <a:buClr>
                <a:srgbClr val="71BE00"/>
              </a:buClr>
              <a:buSzPts val="1200"/>
              <a:buChar char="■"/>
              <a:defRPr>
                <a:solidFill>
                  <a:srgbClr val="71BE00"/>
                </a:solidFill>
              </a:defRPr>
            </a:lvl3pPr>
            <a:lvl4pPr indent="-304800" lvl="3" marL="1828800">
              <a:spcBef>
                <a:spcPts val="0"/>
              </a:spcBef>
              <a:spcAft>
                <a:spcPts val="0"/>
              </a:spcAft>
              <a:buClr>
                <a:srgbClr val="71BE00"/>
              </a:buClr>
              <a:buSzPts val="1200"/>
              <a:buChar char="●"/>
              <a:defRPr sz="1200">
                <a:solidFill>
                  <a:srgbClr val="71BE00"/>
                </a:solidFill>
              </a:defRPr>
            </a:lvl4pPr>
            <a:lvl5pPr indent="-304800" lvl="4" marL="2286000">
              <a:spcBef>
                <a:spcPts val="0"/>
              </a:spcBef>
              <a:spcAft>
                <a:spcPts val="0"/>
              </a:spcAft>
              <a:buClr>
                <a:srgbClr val="71BE00"/>
              </a:buClr>
              <a:buSzPts val="1200"/>
              <a:buChar char="○"/>
              <a:defRPr sz="1200">
                <a:solidFill>
                  <a:srgbClr val="71BE00"/>
                </a:solidFill>
              </a:defRPr>
            </a:lvl5pPr>
            <a:lvl6pPr indent="-304800" lvl="5" marL="2743200">
              <a:spcBef>
                <a:spcPts val="0"/>
              </a:spcBef>
              <a:spcAft>
                <a:spcPts val="0"/>
              </a:spcAft>
              <a:buClr>
                <a:srgbClr val="71BE00"/>
              </a:buClr>
              <a:buSzPts val="1200"/>
              <a:buChar char="■"/>
              <a:defRPr sz="1200">
                <a:solidFill>
                  <a:srgbClr val="71BE00"/>
                </a:solidFill>
              </a:defRPr>
            </a:lvl6pPr>
            <a:lvl7pPr indent="-304800" lvl="6" marL="3200400">
              <a:spcBef>
                <a:spcPts val="0"/>
              </a:spcBef>
              <a:spcAft>
                <a:spcPts val="0"/>
              </a:spcAft>
              <a:buClr>
                <a:srgbClr val="71BE00"/>
              </a:buClr>
              <a:buSzPts val="1200"/>
              <a:buChar char="●"/>
              <a:defRPr>
                <a:solidFill>
                  <a:srgbClr val="71BE00"/>
                </a:solidFill>
              </a:defRPr>
            </a:lvl7pPr>
            <a:lvl8pPr indent="-304800" lvl="7" marL="3657600">
              <a:spcBef>
                <a:spcPts val="0"/>
              </a:spcBef>
              <a:spcAft>
                <a:spcPts val="0"/>
              </a:spcAft>
              <a:buClr>
                <a:srgbClr val="71BE00"/>
              </a:buClr>
              <a:buSzPts val="1200"/>
              <a:buChar char="○"/>
              <a:defRPr sz="1200">
                <a:solidFill>
                  <a:srgbClr val="71BE00"/>
                </a:solidFill>
              </a:defRPr>
            </a:lvl8pPr>
            <a:lvl9pPr indent="-304800" lvl="8" marL="4114800">
              <a:spcBef>
                <a:spcPts val="0"/>
              </a:spcBef>
              <a:spcAft>
                <a:spcPts val="0"/>
              </a:spcAft>
              <a:buClr>
                <a:srgbClr val="71BE00"/>
              </a:buClr>
              <a:buSzPts val="1200"/>
              <a:buChar char="■"/>
              <a:defRPr sz="1200">
                <a:solidFill>
                  <a:srgbClr val="71BE00"/>
                </a:solidFill>
              </a:defRPr>
            </a:lvl9pPr>
          </a:lstStyle>
          <a:p/>
        </p:txBody>
      </p:sp>
      <p:sp>
        <p:nvSpPr>
          <p:cNvPr id="1981" name="Google Shape;1981;g31516c14941_0_500"/>
          <p:cNvSpPr txBox="1"/>
          <p:nvPr>
            <p:ph idx="3" type="body"/>
          </p:nvPr>
        </p:nvSpPr>
        <p:spPr>
          <a:xfrm>
            <a:off x="540300" y="3994025"/>
            <a:ext cx="2809800" cy="284400"/>
          </a:xfrm>
          <a:prstGeom prst="rect">
            <a:avLst/>
          </a:prstGeom>
          <a:ln>
            <a:noFill/>
          </a:ln>
        </p:spPr>
        <p:txBody>
          <a:bodyPr anchorCtr="0" anchor="t" bIns="0" lIns="0" spcFirstLastPara="1" rIns="0" wrap="square" tIns="0">
            <a:noAutofit/>
          </a:bodyPr>
          <a:lstStyle>
            <a:lvl1pPr indent="-292100" lvl="0" marL="457200">
              <a:spcBef>
                <a:spcPts val="0"/>
              </a:spcBef>
              <a:spcAft>
                <a:spcPts val="0"/>
              </a:spcAft>
              <a:buClr>
                <a:srgbClr val="71BE00"/>
              </a:buClr>
              <a:buSzPts val="1000"/>
              <a:buChar char="●"/>
              <a:defRPr sz="1000">
                <a:solidFill>
                  <a:srgbClr val="71BE00"/>
                </a:solidFill>
              </a:defRPr>
            </a:lvl1pPr>
            <a:lvl2pPr indent="-292100" lvl="1" marL="914400">
              <a:spcBef>
                <a:spcPts val="0"/>
              </a:spcBef>
              <a:spcAft>
                <a:spcPts val="0"/>
              </a:spcAft>
              <a:buClr>
                <a:srgbClr val="71BE00"/>
              </a:buClr>
              <a:buSzPts val="1000"/>
              <a:buChar char="○"/>
              <a:defRPr sz="1000">
                <a:solidFill>
                  <a:srgbClr val="71BE00"/>
                </a:solidFill>
              </a:defRPr>
            </a:lvl2pPr>
            <a:lvl3pPr indent="-292100" lvl="2" marL="1371600">
              <a:spcBef>
                <a:spcPts val="0"/>
              </a:spcBef>
              <a:spcAft>
                <a:spcPts val="0"/>
              </a:spcAft>
              <a:buClr>
                <a:srgbClr val="71BE00"/>
              </a:buClr>
              <a:buSzPts val="1000"/>
              <a:buChar char="■"/>
              <a:defRPr sz="1000">
                <a:solidFill>
                  <a:srgbClr val="71BE00"/>
                </a:solidFill>
              </a:defRPr>
            </a:lvl3pPr>
            <a:lvl4pPr indent="-292100" lvl="3" marL="1828800">
              <a:spcBef>
                <a:spcPts val="0"/>
              </a:spcBef>
              <a:spcAft>
                <a:spcPts val="0"/>
              </a:spcAft>
              <a:buClr>
                <a:srgbClr val="71BE00"/>
              </a:buClr>
              <a:buSzPts val="1000"/>
              <a:buChar char="●"/>
              <a:defRPr sz="1000">
                <a:solidFill>
                  <a:srgbClr val="71BE00"/>
                </a:solidFill>
              </a:defRPr>
            </a:lvl4pPr>
            <a:lvl5pPr indent="-292100" lvl="4" marL="2286000">
              <a:spcBef>
                <a:spcPts val="0"/>
              </a:spcBef>
              <a:spcAft>
                <a:spcPts val="0"/>
              </a:spcAft>
              <a:buClr>
                <a:srgbClr val="71BE00"/>
              </a:buClr>
              <a:buSzPts val="1000"/>
              <a:buChar char="○"/>
              <a:defRPr sz="1000">
                <a:solidFill>
                  <a:srgbClr val="71BE00"/>
                </a:solidFill>
              </a:defRPr>
            </a:lvl5pPr>
            <a:lvl6pPr indent="-292100" lvl="5" marL="2743200">
              <a:spcBef>
                <a:spcPts val="0"/>
              </a:spcBef>
              <a:spcAft>
                <a:spcPts val="0"/>
              </a:spcAft>
              <a:buClr>
                <a:srgbClr val="71BE00"/>
              </a:buClr>
              <a:buSzPts val="1000"/>
              <a:buChar char="■"/>
              <a:defRPr sz="1000">
                <a:solidFill>
                  <a:srgbClr val="71BE00"/>
                </a:solidFill>
              </a:defRPr>
            </a:lvl6pPr>
            <a:lvl7pPr indent="-292100" lvl="6" marL="3200400">
              <a:spcBef>
                <a:spcPts val="0"/>
              </a:spcBef>
              <a:spcAft>
                <a:spcPts val="0"/>
              </a:spcAft>
              <a:buClr>
                <a:srgbClr val="71BE00"/>
              </a:buClr>
              <a:buSzPts val="1000"/>
              <a:buChar char="●"/>
              <a:defRPr sz="1000">
                <a:solidFill>
                  <a:srgbClr val="71BE00"/>
                </a:solidFill>
              </a:defRPr>
            </a:lvl7pPr>
            <a:lvl8pPr indent="-292100" lvl="7" marL="3657600">
              <a:spcBef>
                <a:spcPts val="0"/>
              </a:spcBef>
              <a:spcAft>
                <a:spcPts val="0"/>
              </a:spcAft>
              <a:buClr>
                <a:srgbClr val="71BE00"/>
              </a:buClr>
              <a:buSzPts val="1000"/>
              <a:buChar char="○"/>
              <a:defRPr>
                <a:solidFill>
                  <a:srgbClr val="71BE00"/>
                </a:solidFill>
              </a:defRPr>
            </a:lvl8pPr>
            <a:lvl9pPr indent="-292100" lvl="8" marL="4114800">
              <a:spcBef>
                <a:spcPts val="0"/>
              </a:spcBef>
              <a:spcAft>
                <a:spcPts val="0"/>
              </a:spcAft>
              <a:buClr>
                <a:srgbClr val="71BE00"/>
              </a:buClr>
              <a:buSzPts val="1000"/>
              <a:buChar char="■"/>
              <a:defRPr sz="1000">
                <a:solidFill>
                  <a:srgbClr val="71BE00"/>
                </a:solidFill>
              </a:defRPr>
            </a:lvl9pPr>
          </a:lstStyle>
          <a:p/>
        </p:txBody>
      </p:sp>
      <p:sp>
        <p:nvSpPr>
          <p:cNvPr id="1982" name="Google Shape;1982;g31516c14941_0_500"/>
          <p:cNvSpPr txBox="1"/>
          <p:nvPr>
            <p:ph idx="4" type="body"/>
          </p:nvPr>
        </p:nvSpPr>
        <p:spPr>
          <a:xfrm>
            <a:off x="540300" y="4298825"/>
            <a:ext cx="2809800" cy="284400"/>
          </a:xfrm>
          <a:prstGeom prst="rect">
            <a:avLst/>
          </a:prstGeom>
          <a:ln>
            <a:noFill/>
          </a:ln>
        </p:spPr>
        <p:txBody>
          <a:bodyPr anchorCtr="0" anchor="t" bIns="0" lIns="0" spcFirstLastPara="1" rIns="0" wrap="square" tIns="0">
            <a:noAutofit/>
          </a:bodyPr>
          <a:lstStyle>
            <a:lvl1pPr indent="-292100" lvl="0" marL="457200">
              <a:spcBef>
                <a:spcPts val="0"/>
              </a:spcBef>
              <a:spcAft>
                <a:spcPts val="0"/>
              </a:spcAft>
              <a:buClr>
                <a:srgbClr val="71BE00"/>
              </a:buClr>
              <a:buSzPts val="1000"/>
              <a:buChar char="●"/>
              <a:defRPr sz="1000">
                <a:solidFill>
                  <a:srgbClr val="71BE00"/>
                </a:solidFill>
              </a:defRPr>
            </a:lvl1pPr>
            <a:lvl2pPr indent="-292100" lvl="1" marL="914400">
              <a:spcBef>
                <a:spcPts val="0"/>
              </a:spcBef>
              <a:spcAft>
                <a:spcPts val="0"/>
              </a:spcAft>
              <a:buClr>
                <a:srgbClr val="71BE00"/>
              </a:buClr>
              <a:buSzPts val="1000"/>
              <a:buChar char="○"/>
              <a:defRPr sz="1000">
                <a:solidFill>
                  <a:srgbClr val="71BE00"/>
                </a:solidFill>
              </a:defRPr>
            </a:lvl2pPr>
            <a:lvl3pPr indent="-292100" lvl="2" marL="1371600">
              <a:spcBef>
                <a:spcPts val="0"/>
              </a:spcBef>
              <a:spcAft>
                <a:spcPts val="0"/>
              </a:spcAft>
              <a:buClr>
                <a:srgbClr val="71BE00"/>
              </a:buClr>
              <a:buSzPts val="1000"/>
              <a:buChar char="■"/>
              <a:defRPr sz="1000">
                <a:solidFill>
                  <a:srgbClr val="71BE00"/>
                </a:solidFill>
              </a:defRPr>
            </a:lvl3pPr>
            <a:lvl4pPr indent="-292100" lvl="3" marL="1828800">
              <a:spcBef>
                <a:spcPts val="0"/>
              </a:spcBef>
              <a:spcAft>
                <a:spcPts val="0"/>
              </a:spcAft>
              <a:buClr>
                <a:srgbClr val="71BE00"/>
              </a:buClr>
              <a:buSzPts val="1000"/>
              <a:buChar char="●"/>
              <a:defRPr sz="1000">
                <a:solidFill>
                  <a:srgbClr val="71BE00"/>
                </a:solidFill>
              </a:defRPr>
            </a:lvl4pPr>
            <a:lvl5pPr indent="-292100" lvl="4" marL="2286000">
              <a:spcBef>
                <a:spcPts val="0"/>
              </a:spcBef>
              <a:spcAft>
                <a:spcPts val="0"/>
              </a:spcAft>
              <a:buClr>
                <a:srgbClr val="71BE00"/>
              </a:buClr>
              <a:buSzPts val="1000"/>
              <a:buChar char="○"/>
              <a:defRPr sz="1000">
                <a:solidFill>
                  <a:srgbClr val="71BE00"/>
                </a:solidFill>
              </a:defRPr>
            </a:lvl5pPr>
            <a:lvl6pPr indent="-292100" lvl="5" marL="2743200">
              <a:spcBef>
                <a:spcPts val="0"/>
              </a:spcBef>
              <a:spcAft>
                <a:spcPts val="0"/>
              </a:spcAft>
              <a:buClr>
                <a:srgbClr val="71BE00"/>
              </a:buClr>
              <a:buSzPts val="1000"/>
              <a:buChar char="■"/>
              <a:defRPr sz="1000">
                <a:solidFill>
                  <a:srgbClr val="71BE00"/>
                </a:solidFill>
              </a:defRPr>
            </a:lvl6pPr>
            <a:lvl7pPr indent="-292100" lvl="6" marL="3200400">
              <a:spcBef>
                <a:spcPts val="0"/>
              </a:spcBef>
              <a:spcAft>
                <a:spcPts val="0"/>
              </a:spcAft>
              <a:buClr>
                <a:srgbClr val="71BE00"/>
              </a:buClr>
              <a:buSzPts val="1000"/>
              <a:buChar char="●"/>
              <a:defRPr sz="1000">
                <a:solidFill>
                  <a:srgbClr val="71BE00"/>
                </a:solidFill>
              </a:defRPr>
            </a:lvl7pPr>
            <a:lvl8pPr indent="-292100" lvl="7" marL="3657600">
              <a:spcBef>
                <a:spcPts val="0"/>
              </a:spcBef>
              <a:spcAft>
                <a:spcPts val="0"/>
              </a:spcAft>
              <a:buClr>
                <a:srgbClr val="71BE00"/>
              </a:buClr>
              <a:buSzPts val="1000"/>
              <a:buChar char="○"/>
              <a:defRPr>
                <a:solidFill>
                  <a:srgbClr val="71BE00"/>
                </a:solidFill>
              </a:defRPr>
            </a:lvl8pPr>
            <a:lvl9pPr indent="-292100" lvl="8" marL="4114800">
              <a:spcBef>
                <a:spcPts val="0"/>
              </a:spcBef>
              <a:spcAft>
                <a:spcPts val="0"/>
              </a:spcAft>
              <a:buClr>
                <a:srgbClr val="71BE00"/>
              </a:buClr>
              <a:buSzPts val="1000"/>
              <a:buChar char="■"/>
              <a:defRPr sz="1000">
                <a:solidFill>
                  <a:srgbClr val="71BE00"/>
                </a:solidFill>
              </a:defRPr>
            </a:lvl9pPr>
          </a:lstStyle>
          <a:p/>
        </p:txBody>
      </p:sp>
      <p:sp>
        <p:nvSpPr>
          <p:cNvPr id="1983" name="Google Shape;1983;g31516c14941_0_500"/>
          <p:cNvSpPr txBox="1"/>
          <p:nvPr>
            <p:ph idx="5" type="body"/>
          </p:nvPr>
        </p:nvSpPr>
        <p:spPr>
          <a:xfrm>
            <a:off x="5721900" y="3994025"/>
            <a:ext cx="2809800" cy="284400"/>
          </a:xfrm>
          <a:prstGeom prst="rect">
            <a:avLst/>
          </a:prstGeom>
          <a:ln>
            <a:noFill/>
          </a:ln>
        </p:spPr>
        <p:txBody>
          <a:bodyPr anchorCtr="0" anchor="t" bIns="0" lIns="0" spcFirstLastPara="1" rIns="0" wrap="square" tIns="0">
            <a:noAutofit/>
          </a:bodyPr>
          <a:lstStyle>
            <a:lvl1pPr indent="-292100" lvl="0" marL="457200">
              <a:spcBef>
                <a:spcPts val="0"/>
              </a:spcBef>
              <a:spcAft>
                <a:spcPts val="0"/>
              </a:spcAft>
              <a:buClr>
                <a:srgbClr val="71BE00"/>
              </a:buClr>
              <a:buSzPts val="1000"/>
              <a:buChar char="●"/>
              <a:defRPr sz="1000">
                <a:solidFill>
                  <a:srgbClr val="71BE00"/>
                </a:solidFill>
              </a:defRPr>
            </a:lvl1pPr>
            <a:lvl2pPr indent="-292100" lvl="1" marL="914400">
              <a:spcBef>
                <a:spcPts val="0"/>
              </a:spcBef>
              <a:spcAft>
                <a:spcPts val="0"/>
              </a:spcAft>
              <a:buClr>
                <a:srgbClr val="71BE00"/>
              </a:buClr>
              <a:buSzPts val="1000"/>
              <a:buChar char="○"/>
              <a:defRPr sz="1000">
                <a:solidFill>
                  <a:srgbClr val="71BE00"/>
                </a:solidFill>
              </a:defRPr>
            </a:lvl2pPr>
            <a:lvl3pPr indent="-292100" lvl="2" marL="1371600">
              <a:spcBef>
                <a:spcPts val="0"/>
              </a:spcBef>
              <a:spcAft>
                <a:spcPts val="0"/>
              </a:spcAft>
              <a:buClr>
                <a:srgbClr val="71BE00"/>
              </a:buClr>
              <a:buSzPts val="1000"/>
              <a:buChar char="■"/>
              <a:defRPr sz="1000">
                <a:solidFill>
                  <a:srgbClr val="71BE00"/>
                </a:solidFill>
              </a:defRPr>
            </a:lvl3pPr>
            <a:lvl4pPr indent="-292100" lvl="3" marL="1828800">
              <a:spcBef>
                <a:spcPts val="0"/>
              </a:spcBef>
              <a:spcAft>
                <a:spcPts val="0"/>
              </a:spcAft>
              <a:buClr>
                <a:srgbClr val="71BE00"/>
              </a:buClr>
              <a:buSzPts val="1000"/>
              <a:buChar char="●"/>
              <a:defRPr sz="1000">
                <a:solidFill>
                  <a:srgbClr val="71BE00"/>
                </a:solidFill>
              </a:defRPr>
            </a:lvl4pPr>
            <a:lvl5pPr indent="-292100" lvl="4" marL="2286000">
              <a:spcBef>
                <a:spcPts val="0"/>
              </a:spcBef>
              <a:spcAft>
                <a:spcPts val="0"/>
              </a:spcAft>
              <a:buClr>
                <a:srgbClr val="71BE00"/>
              </a:buClr>
              <a:buSzPts val="1000"/>
              <a:buChar char="○"/>
              <a:defRPr sz="1000">
                <a:solidFill>
                  <a:srgbClr val="71BE00"/>
                </a:solidFill>
              </a:defRPr>
            </a:lvl5pPr>
            <a:lvl6pPr indent="-292100" lvl="5" marL="2743200">
              <a:spcBef>
                <a:spcPts val="0"/>
              </a:spcBef>
              <a:spcAft>
                <a:spcPts val="0"/>
              </a:spcAft>
              <a:buClr>
                <a:srgbClr val="71BE00"/>
              </a:buClr>
              <a:buSzPts val="1000"/>
              <a:buChar char="■"/>
              <a:defRPr sz="1000">
                <a:solidFill>
                  <a:srgbClr val="71BE00"/>
                </a:solidFill>
              </a:defRPr>
            </a:lvl6pPr>
            <a:lvl7pPr indent="-292100" lvl="6" marL="3200400">
              <a:spcBef>
                <a:spcPts val="0"/>
              </a:spcBef>
              <a:spcAft>
                <a:spcPts val="0"/>
              </a:spcAft>
              <a:buClr>
                <a:srgbClr val="71BE00"/>
              </a:buClr>
              <a:buSzPts val="1000"/>
              <a:buChar char="●"/>
              <a:defRPr sz="1000">
                <a:solidFill>
                  <a:srgbClr val="71BE00"/>
                </a:solidFill>
              </a:defRPr>
            </a:lvl7pPr>
            <a:lvl8pPr indent="-292100" lvl="7" marL="3657600">
              <a:spcBef>
                <a:spcPts val="0"/>
              </a:spcBef>
              <a:spcAft>
                <a:spcPts val="0"/>
              </a:spcAft>
              <a:buClr>
                <a:srgbClr val="71BE00"/>
              </a:buClr>
              <a:buSzPts val="1000"/>
              <a:buChar char="○"/>
              <a:defRPr>
                <a:solidFill>
                  <a:srgbClr val="71BE00"/>
                </a:solidFill>
              </a:defRPr>
            </a:lvl8pPr>
            <a:lvl9pPr indent="-292100" lvl="8" marL="4114800">
              <a:spcBef>
                <a:spcPts val="0"/>
              </a:spcBef>
              <a:spcAft>
                <a:spcPts val="0"/>
              </a:spcAft>
              <a:buClr>
                <a:srgbClr val="71BE00"/>
              </a:buClr>
              <a:buSzPts val="1000"/>
              <a:buChar char="■"/>
              <a:defRPr sz="1000">
                <a:solidFill>
                  <a:srgbClr val="71BE00"/>
                </a:solidFill>
              </a:defRPr>
            </a:lvl9pPr>
          </a:lstStyle>
          <a:p/>
        </p:txBody>
      </p:sp>
      <p:sp>
        <p:nvSpPr>
          <p:cNvPr id="1984" name="Google Shape;1984;g31516c14941_0_500"/>
          <p:cNvSpPr txBox="1"/>
          <p:nvPr>
            <p:ph idx="6" type="body"/>
          </p:nvPr>
        </p:nvSpPr>
        <p:spPr>
          <a:xfrm>
            <a:off x="5721900" y="4298825"/>
            <a:ext cx="2809800" cy="284400"/>
          </a:xfrm>
          <a:prstGeom prst="rect">
            <a:avLst/>
          </a:prstGeom>
          <a:ln>
            <a:noFill/>
          </a:ln>
        </p:spPr>
        <p:txBody>
          <a:bodyPr anchorCtr="0" anchor="t" bIns="0" lIns="0" spcFirstLastPara="1" rIns="0" wrap="square" tIns="0">
            <a:noAutofit/>
          </a:bodyPr>
          <a:lstStyle>
            <a:lvl1pPr indent="-292100" lvl="0" marL="457200">
              <a:spcBef>
                <a:spcPts val="0"/>
              </a:spcBef>
              <a:spcAft>
                <a:spcPts val="0"/>
              </a:spcAft>
              <a:buClr>
                <a:srgbClr val="71BE00"/>
              </a:buClr>
              <a:buSzPts val="1000"/>
              <a:buChar char="●"/>
              <a:defRPr sz="1000">
                <a:solidFill>
                  <a:srgbClr val="71BE00"/>
                </a:solidFill>
              </a:defRPr>
            </a:lvl1pPr>
            <a:lvl2pPr indent="-292100" lvl="1" marL="914400">
              <a:spcBef>
                <a:spcPts val="0"/>
              </a:spcBef>
              <a:spcAft>
                <a:spcPts val="0"/>
              </a:spcAft>
              <a:buClr>
                <a:srgbClr val="71BE00"/>
              </a:buClr>
              <a:buSzPts val="1000"/>
              <a:buChar char="○"/>
              <a:defRPr sz="1000">
                <a:solidFill>
                  <a:srgbClr val="71BE00"/>
                </a:solidFill>
              </a:defRPr>
            </a:lvl2pPr>
            <a:lvl3pPr indent="-292100" lvl="2" marL="1371600">
              <a:spcBef>
                <a:spcPts val="0"/>
              </a:spcBef>
              <a:spcAft>
                <a:spcPts val="0"/>
              </a:spcAft>
              <a:buClr>
                <a:srgbClr val="71BE00"/>
              </a:buClr>
              <a:buSzPts val="1000"/>
              <a:buChar char="■"/>
              <a:defRPr sz="1000">
                <a:solidFill>
                  <a:srgbClr val="71BE00"/>
                </a:solidFill>
              </a:defRPr>
            </a:lvl3pPr>
            <a:lvl4pPr indent="-292100" lvl="3" marL="1828800">
              <a:spcBef>
                <a:spcPts val="0"/>
              </a:spcBef>
              <a:spcAft>
                <a:spcPts val="0"/>
              </a:spcAft>
              <a:buClr>
                <a:srgbClr val="71BE00"/>
              </a:buClr>
              <a:buSzPts val="1000"/>
              <a:buChar char="●"/>
              <a:defRPr sz="1000">
                <a:solidFill>
                  <a:srgbClr val="71BE00"/>
                </a:solidFill>
              </a:defRPr>
            </a:lvl4pPr>
            <a:lvl5pPr indent="-292100" lvl="4" marL="2286000">
              <a:spcBef>
                <a:spcPts val="0"/>
              </a:spcBef>
              <a:spcAft>
                <a:spcPts val="0"/>
              </a:spcAft>
              <a:buClr>
                <a:srgbClr val="71BE00"/>
              </a:buClr>
              <a:buSzPts val="1000"/>
              <a:buChar char="○"/>
              <a:defRPr sz="1000">
                <a:solidFill>
                  <a:srgbClr val="71BE00"/>
                </a:solidFill>
              </a:defRPr>
            </a:lvl5pPr>
            <a:lvl6pPr indent="-292100" lvl="5" marL="2743200">
              <a:spcBef>
                <a:spcPts val="0"/>
              </a:spcBef>
              <a:spcAft>
                <a:spcPts val="0"/>
              </a:spcAft>
              <a:buClr>
                <a:srgbClr val="71BE00"/>
              </a:buClr>
              <a:buSzPts val="1000"/>
              <a:buChar char="■"/>
              <a:defRPr sz="1000">
                <a:solidFill>
                  <a:srgbClr val="71BE00"/>
                </a:solidFill>
              </a:defRPr>
            </a:lvl6pPr>
            <a:lvl7pPr indent="-292100" lvl="6" marL="3200400">
              <a:spcBef>
                <a:spcPts val="0"/>
              </a:spcBef>
              <a:spcAft>
                <a:spcPts val="0"/>
              </a:spcAft>
              <a:buClr>
                <a:srgbClr val="71BE00"/>
              </a:buClr>
              <a:buSzPts val="1000"/>
              <a:buChar char="●"/>
              <a:defRPr sz="1000">
                <a:solidFill>
                  <a:srgbClr val="71BE00"/>
                </a:solidFill>
              </a:defRPr>
            </a:lvl7pPr>
            <a:lvl8pPr indent="-292100" lvl="7" marL="3657600">
              <a:spcBef>
                <a:spcPts val="0"/>
              </a:spcBef>
              <a:spcAft>
                <a:spcPts val="0"/>
              </a:spcAft>
              <a:buClr>
                <a:srgbClr val="71BE00"/>
              </a:buClr>
              <a:buSzPts val="1000"/>
              <a:buChar char="○"/>
              <a:defRPr>
                <a:solidFill>
                  <a:srgbClr val="71BE00"/>
                </a:solidFill>
              </a:defRPr>
            </a:lvl8pPr>
            <a:lvl9pPr indent="-292100" lvl="8" marL="4114800">
              <a:spcBef>
                <a:spcPts val="0"/>
              </a:spcBef>
              <a:spcAft>
                <a:spcPts val="0"/>
              </a:spcAft>
              <a:buClr>
                <a:srgbClr val="71BE00"/>
              </a:buClr>
              <a:buSzPts val="1000"/>
              <a:buChar char="■"/>
              <a:defRPr sz="1000">
                <a:solidFill>
                  <a:srgbClr val="71BE00"/>
                </a:solidFill>
              </a:defRPr>
            </a:lvl9pPr>
          </a:lstStyle>
          <a:p/>
        </p:txBody>
      </p:sp>
    </p:spTree>
  </p:cSld>
  <p:clrMapOvr>
    <a:masterClrMapping/>
  </p:clrMapOvr>
</p:sldLayout>
</file>

<file path=ppt/slideLayouts/slideLayout2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Divider Layout no circle 1">
  <p:cSld name="CUSTOM_2_1_3_2_1">
    <p:bg>
      <p:bgPr>
        <a:solidFill>
          <a:schemeClr val="lt1"/>
        </a:solidFill>
      </p:bgPr>
    </p:bg>
    <p:spTree>
      <p:nvGrpSpPr>
        <p:cNvPr id="1985" name="Shape 1985"/>
        <p:cNvGrpSpPr/>
        <p:nvPr/>
      </p:nvGrpSpPr>
      <p:grpSpPr>
        <a:xfrm>
          <a:off x="0" y="0"/>
          <a:ext cx="0" cy="0"/>
          <a:chOff x="0" y="0"/>
          <a:chExt cx="0" cy="0"/>
        </a:xfrm>
      </p:grpSpPr>
      <p:sp>
        <p:nvSpPr>
          <p:cNvPr id="1986" name="Google Shape;1986;g31516c14941_0_516"/>
          <p:cNvSpPr txBox="1"/>
          <p:nvPr>
            <p:ph type="title"/>
          </p:nvPr>
        </p:nvSpPr>
        <p:spPr>
          <a:xfrm>
            <a:off x="464100" y="1925700"/>
            <a:ext cx="5182800" cy="1292100"/>
          </a:xfrm>
          <a:prstGeom prst="rect">
            <a:avLst/>
          </a:prstGeom>
        </p:spPr>
        <p:txBody>
          <a:bodyPr anchorCtr="0" anchor="ctr" bIns="0" lIns="0" spcFirstLastPara="1" rIns="0" wrap="square" tIns="0">
            <a:noAutofit/>
          </a:bodyPr>
          <a:lstStyle>
            <a:lvl1pPr lvl="0">
              <a:spcBef>
                <a:spcPts val="0"/>
              </a:spcBef>
              <a:spcAft>
                <a:spcPts val="0"/>
              </a:spcAft>
              <a:buClr>
                <a:schemeClr val="accent1"/>
              </a:buClr>
              <a:buSzPts val="4800"/>
              <a:buNone/>
              <a:defRPr b="1" sz="4800">
                <a:solidFill>
                  <a:schemeClr val="accent1"/>
                </a:solidFill>
              </a:defRPr>
            </a:lvl1pPr>
            <a:lvl2pPr lvl="1">
              <a:spcBef>
                <a:spcPts val="0"/>
              </a:spcBef>
              <a:spcAft>
                <a:spcPts val="0"/>
              </a:spcAft>
              <a:buClr>
                <a:schemeClr val="lt1"/>
              </a:buClr>
              <a:buSzPts val="4800"/>
              <a:buNone/>
              <a:defRPr b="1" sz="4800">
                <a:solidFill>
                  <a:schemeClr val="lt1"/>
                </a:solidFill>
              </a:defRPr>
            </a:lvl2pPr>
            <a:lvl3pPr lvl="2">
              <a:spcBef>
                <a:spcPts val="0"/>
              </a:spcBef>
              <a:spcAft>
                <a:spcPts val="0"/>
              </a:spcAft>
              <a:buClr>
                <a:schemeClr val="lt1"/>
              </a:buClr>
              <a:buSzPts val="4800"/>
              <a:buNone/>
              <a:defRPr b="1" sz="4800">
                <a:solidFill>
                  <a:schemeClr val="lt1"/>
                </a:solidFill>
              </a:defRPr>
            </a:lvl3pPr>
            <a:lvl4pPr lvl="3">
              <a:spcBef>
                <a:spcPts val="0"/>
              </a:spcBef>
              <a:spcAft>
                <a:spcPts val="0"/>
              </a:spcAft>
              <a:buClr>
                <a:schemeClr val="lt1"/>
              </a:buClr>
              <a:buSzPts val="4800"/>
              <a:buNone/>
              <a:defRPr b="1" sz="4800">
                <a:solidFill>
                  <a:schemeClr val="lt1"/>
                </a:solidFill>
              </a:defRPr>
            </a:lvl4pPr>
            <a:lvl5pPr lvl="4">
              <a:spcBef>
                <a:spcPts val="0"/>
              </a:spcBef>
              <a:spcAft>
                <a:spcPts val="0"/>
              </a:spcAft>
              <a:buClr>
                <a:schemeClr val="lt1"/>
              </a:buClr>
              <a:buSzPts val="4800"/>
              <a:buNone/>
              <a:defRPr b="1" sz="4800">
                <a:solidFill>
                  <a:schemeClr val="lt1"/>
                </a:solidFill>
              </a:defRPr>
            </a:lvl5pPr>
            <a:lvl6pPr lvl="5">
              <a:spcBef>
                <a:spcPts val="0"/>
              </a:spcBef>
              <a:spcAft>
                <a:spcPts val="0"/>
              </a:spcAft>
              <a:buClr>
                <a:schemeClr val="lt1"/>
              </a:buClr>
              <a:buSzPts val="4800"/>
              <a:buNone/>
              <a:defRPr b="1" sz="4800">
                <a:solidFill>
                  <a:schemeClr val="lt1"/>
                </a:solidFill>
              </a:defRPr>
            </a:lvl6pPr>
            <a:lvl7pPr lvl="6">
              <a:spcBef>
                <a:spcPts val="0"/>
              </a:spcBef>
              <a:spcAft>
                <a:spcPts val="0"/>
              </a:spcAft>
              <a:buClr>
                <a:schemeClr val="lt1"/>
              </a:buClr>
              <a:buSzPts val="4800"/>
              <a:buNone/>
              <a:defRPr b="1" sz="4800">
                <a:solidFill>
                  <a:schemeClr val="lt1"/>
                </a:solidFill>
              </a:defRPr>
            </a:lvl7pPr>
            <a:lvl8pPr lvl="7">
              <a:spcBef>
                <a:spcPts val="0"/>
              </a:spcBef>
              <a:spcAft>
                <a:spcPts val="0"/>
              </a:spcAft>
              <a:buClr>
                <a:schemeClr val="lt1"/>
              </a:buClr>
              <a:buSzPts val="4800"/>
              <a:buNone/>
              <a:defRPr b="1" sz="4800">
                <a:solidFill>
                  <a:schemeClr val="lt1"/>
                </a:solidFill>
              </a:defRPr>
            </a:lvl8pPr>
            <a:lvl9pPr lvl="8">
              <a:spcBef>
                <a:spcPts val="0"/>
              </a:spcBef>
              <a:spcAft>
                <a:spcPts val="0"/>
              </a:spcAft>
              <a:buClr>
                <a:schemeClr val="lt1"/>
              </a:buClr>
              <a:buSzPts val="4800"/>
              <a:buNone/>
              <a:defRPr b="1" sz="4800">
                <a:solidFill>
                  <a:schemeClr val="lt1"/>
                </a:solidFill>
              </a:defRPr>
            </a:lvl9pPr>
          </a:lstStyle>
          <a:p/>
        </p:txBody>
      </p:sp>
      <p:sp>
        <p:nvSpPr>
          <p:cNvPr id="1987" name="Google Shape;1987;g31516c14941_0_516"/>
          <p:cNvSpPr txBox="1"/>
          <p:nvPr/>
        </p:nvSpPr>
        <p:spPr>
          <a:xfrm>
            <a:off x="540300" y="3290825"/>
            <a:ext cx="2809800" cy="3780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t/>
            </a:r>
            <a:endParaRPr sz="1400">
              <a:solidFill>
                <a:srgbClr val="FFFFFF"/>
              </a:solidFill>
            </a:endParaRPr>
          </a:p>
        </p:txBody>
      </p:sp>
      <p:sp>
        <p:nvSpPr>
          <p:cNvPr id="1988" name="Google Shape;1988;g31516c14941_0_516"/>
          <p:cNvSpPr txBox="1"/>
          <p:nvPr/>
        </p:nvSpPr>
        <p:spPr>
          <a:xfrm>
            <a:off x="540300" y="3689225"/>
            <a:ext cx="2809800" cy="2844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t/>
            </a:r>
            <a:endParaRPr sz="1200">
              <a:solidFill>
                <a:srgbClr val="71BE00"/>
              </a:solidFill>
            </a:endParaRPr>
          </a:p>
        </p:txBody>
      </p:sp>
      <p:sp>
        <p:nvSpPr>
          <p:cNvPr id="1989" name="Google Shape;1989;g31516c14941_0_516"/>
          <p:cNvSpPr txBox="1"/>
          <p:nvPr/>
        </p:nvSpPr>
        <p:spPr>
          <a:xfrm>
            <a:off x="540300" y="3994025"/>
            <a:ext cx="2809800" cy="2844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t/>
            </a:r>
            <a:endParaRPr sz="1000">
              <a:solidFill>
                <a:srgbClr val="71BE00"/>
              </a:solidFill>
            </a:endParaRPr>
          </a:p>
        </p:txBody>
      </p:sp>
      <p:sp>
        <p:nvSpPr>
          <p:cNvPr id="1990" name="Google Shape;1990;g31516c14941_0_516"/>
          <p:cNvSpPr txBox="1"/>
          <p:nvPr/>
        </p:nvSpPr>
        <p:spPr>
          <a:xfrm>
            <a:off x="540300" y="4298825"/>
            <a:ext cx="2809800" cy="2844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t/>
            </a:r>
            <a:endParaRPr sz="1000">
              <a:solidFill>
                <a:srgbClr val="71BE00"/>
              </a:solidFill>
            </a:endParaRPr>
          </a:p>
        </p:txBody>
      </p:sp>
      <p:sp>
        <p:nvSpPr>
          <p:cNvPr id="1991" name="Google Shape;1991;g31516c14941_0_516"/>
          <p:cNvSpPr txBox="1"/>
          <p:nvPr/>
        </p:nvSpPr>
        <p:spPr>
          <a:xfrm>
            <a:off x="5721900" y="3994025"/>
            <a:ext cx="2809800" cy="2844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t/>
            </a:r>
            <a:endParaRPr sz="1000">
              <a:solidFill>
                <a:srgbClr val="71BE00"/>
              </a:solidFill>
            </a:endParaRPr>
          </a:p>
        </p:txBody>
      </p:sp>
      <p:sp>
        <p:nvSpPr>
          <p:cNvPr id="1992" name="Google Shape;1992;g31516c14941_0_516"/>
          <p:cNvSpPr txBox="1"/>
          <p:nvPr/>
        </p:nvSpPr>
        <p:spPr>
          <a:xfrm>
            <a:off x="5721900" y="4298825"/>
            <a:ext cx="2809800" cy="2844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t/>
            </a:r>
            <a:endParaRPr sz="1000">
              <a:solidFill>
                <a:srgbClr val="71BE00"/>
              </a:solidFill>
            </a:endParaRPr>
          </a:p>
        </p:txBody>
      </p:sp>
      <p:sp>
        <p:nvSpPr>
          <p:cNvPr id="1993" name="Google Shape;1993;g31516c14941_0_516"/>
          <p:cNvSpPr txBox="1"/>
          <p:nvPr>
            <p:ph idx="1" type="body"/>
          </p:nvPr>
        </p:nvSpPr>
        <p:spPr>
          <a:xfrm>
            <a:off x="540300" y="3290825"/>
            <a:ext cx="2809800" cy="378000"/>
          </a:xfrm>
          <a:prstGeom prst="rect">
            <a:avLst/>
          </a:prstGeom>
          <a:ln>
            <a:noFill/>
          </a:ln>
        </p:spPr>
        <p:txBody>
          <a:bodyPr anchorCtr="0" anchor="t" bIns="0" lIns="0" spcFirstLastPara="1" rIns="0" wrap="square" tIns="0">
            <a:noAutofit/>
          </a:bodyPr>
          <a:lstStyle>
            <a:lvl1pPr indent="-317500" lvl="0" marL="457200">
              <a:spcBef>
                <a:spcPts val="0"/>
              </a:spcBef>
              <a:spcAft>
                <a:spcPts val="0"/>
              </a:spcAft>
              <a:buSzPts val="1400"/>
              <a:buChar char="●"/>
              <a:defRPr sz="1400"/>
            </a:lvl1pPr>
            <a:lvl2pPr indent="-298450" lvl="1" marL="914400">
              <a:spcBef>
                <a:spcPts val="0"/>
              </a:spcBef>
              <a:spcAft>
                <a:spcPts val="0"/>
              </a:spcAft>
              <a:buSzPts val="1100"/>
              <a:buChar char="○"/>
              <a:defRPr/>
            </a:lvl2pPr>
            <a:lvl3pPr indent="-317500" lvl="2" marL="1371600">
              <a:spcBef>
                <a:spcPts val="0"/>
              </a:spcBef>
              <a:spcAft>
                <a:spcPts val="0"/>
              </a:spcAft>
              <a:buSzPts val="1400"/>
              <a:buChar char="■"/>
              <a:defRPr sz="1400"/>
            </a:lvl3pPr>
            <a:lvl4pPr indent="-317500" lvl="3" marL="1828800">
              <a:spcBef>
                <a:spcPts val="0"/>
              </a:spcBef>
              <a:spcAft>
                <a:spcPts val="0"/>
              </a:spcAft>
              <a:buSzPts val="1400"/>
              <a:buChar char="●"/>
              <a:defRPr sz="1400"/>
            </a:lvl4pPr>
            <a:lvl5pPr indent="-317500" lvl="4" marL="2286000">
              <a:spcBef>
                <a:spcPts val="0"/>
              </a:spcBef>
              <a:spcAft>
                <a:spcPts val="0"/>
              </a:spcAft>
              <a:buSzPts val="1400"/>
              <a:buChar char="○"/>
              <a:defRPr sz="1400"/>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sz="1400"/>
            </a:lvl7pPr>
            <a:lvl8pPr indent="-317500" lvl="7" marL="3657600">
              <a:spcBef>
                <a:spcPts val="0"/>
              </a:spcBef>
              <a:spcAft>
                <a:spcPts val="0"/>
              </a:spcAft>
              <a:buSzPts val="1400"/>
              <a:buChar char="○"/>
              <a:defRPr sz="1400"/>
            </a:lvl8pPr>
            <a:lvl9pPr indent="-317500" lvl="8" marL="4114800">
              <a:spcBef>
                <a:spcPts val="0"/>
              </a:spcBef>
              <a:spcAft>
                <a:spcPts val="0"/>
              </a:spcAft>
              <a:buClr>
                <a:schemeClr val="accent1"/>
              </a:buClr>
              <a:buSzPts val="1400"/>
              <a:buChar char="■"/>
              <a:defRPr sz="1400">
                <a:solidFill>
                  <a:schemeClr val="accent1"/>
                </a:solidFill>
              </a:defRPr>
            </a:lvl9pPr>
          </a:lstStyle>
          <a:p/>
        </p:txBody>
      </p:sp>
      <p:sp>
        <p:nvSpPr>
          <p:cNvPr id="1994" name="Google Shape;1994;g31516c14941_0_516"/>
          <p:cNvSpPr txBox="1"/>
          <p:nvPr>
            <p:ph idx="2" type="body"/>
          </p:nvPr>
        </p:nvSpPr>
        <p:spPr>
          <a:xfrm>
            <a:off x="540300" y="3689225"/>
            <a:ext cx="2809800" cy="284400"/>
          </a:xfrm>
          <a:prstGeom prst="rect">
            <a:avLst/>
          </a:prstGeom>
          <a:ln>
            <a:noFill/>
          </a:ln>
        </p:spPr>
        <p:txBody>
          <a:bodyPr anchorCtr="0" anchor="t" bIns="0" lIns="0" spcFirstLastPara="1" rIns="0" wrap="square" tIns="0">
            <a:noAutofit/>
          </a:bodyPr>
          <a:lstStyle>
            <a:lvl1pPr indent="-304800" lvl="0" marL="457200">
              <a:spcBef>
                <a:spcPts val="0"/>
              </a:spcBef>
              <a:spcAft>
                <a:spcPts val="0"/>
              </a:spcAft>
              <a:buClr>
                <a:srgbClr val="71BE00"/>
              </a:buClr>
              <a:buSzPts val="1200"/>
              <a:buChar char="●"/>
              <a:defRPr sz="1200">
                <a:solidFill>
                  <a:srgbClr val="71BE00"/>
                </a:solidFill>
              </a:defRPr>
            </a:lvl1pPr>
            <a:lvl2pPr indent="-304800" lvl="1" marL="914400">
              <a:spcBef>
                <a:spcPts val="0"/>
              </a:spcBef>
              <a:spcAft>
                <a:spcPts val="0"/>
              </a:spcAft>
              <a:buClr>
                <a:srgbClr val="71BE00"/>
              </a:buClr>
              <a:buSzPts val="1200"/>
              <a:buChar char="○"/>
              <a:defRPr sz="1200">
                <a:solidFill>
                  <a:srgbClr val="71BE00"/>
                </a:solidFill>
              </a:defRPr>
            </a:lvl2pPr>
            <a:lvl3pPr indent="-304800" lvl="2" marL="1371600">
              <a:spcBef>
                <a:spcPts val="0"/>
              </a:spcBef>
              <a:spcAft>
                <a:spcPts val="0"/>
              </a:spcAft>
              <a:buClr>
                <a:srgbClr val="71BE00"/>
              </a:buClr>
              <a:buSzPts val="1200"/>
              <a:buChar char="■"/>
              <a:defRPr>
                <a:solidFill>
                  <a:srgbClr val="71BE00"/>
                </a:solidFill>
              </a:defRPr>
            </a:lvl3pPr>
            <a:lvl4pPr indent="-304800" lvl="3" marL="1828800">
              <a:spcBef>
                <a:spcPts val="0"/>
              </a:spcBef>
              <a:spcAft>
                <a:spcPts val="0"/>
              </a:spcAft>
              <a:buClr>
                <a:srgbClr val="71BE00"/>
              </a:buClr>
              <a:buSzPts val="1200"/>
              <a:buChar char="●"/>
              <a:defRPr sz="1200">
                <a:solidFill>
                  <a:srgbClr val="71BE00"/>
                </a:solidFill>
              </a:defRPr>
            </a:lvl4pPr>
            <a:lvl5pPr indent="-304800" lvl="4" marL="2286000">
              <a:spcBef>
                <a:spcPts val="0"/>
              </a:spcBef>
              <a:spcAft>
                <a:spcPts val="0"/>
              </a:spcAft>
              <a:buClr>
                <a:srgbClr val="71BE00"/>
              </a:buClr>
              <a:buSzPts val="1200"/>
              <a:buChar char="○"/>
              <a:defRPr sz="1200">
                <a:solidFill>
                  <a:srgbClr val="71BE00"/>
                </a:solidFill>
              </a:defRPr>
            </a:lvl5pPr>
            <a:lvl6pPr indent="-304800" lvl="5" marL="2743200">
              <a:spcBef>
                <a:spcPts val="0"/>
              </a:spcBef>
              <a:spcAft>
                <a:spcPts val="0"/>
              </a:spcAft>
              <a:buClr>
                <a:srgbClr val="71BE00"/>
              </a:buClr>
              <a:buSzPts val="1200"/>
              <a:buChar char="■"/>
              <a:defRPr sz="1200">
                <a:solidFill>
                  <a:srgbClr val="71BE00"/>
                </a:solidFill>
              </a:defRPr>
            </a:lvl6pPr>
            <a:lvl7pPr indent="-304800" lvl="6" marL="3200400">
              <a:spcBef>
                <a:spcPts val="0"/>
              </a:spcBef>
              <a:spcAft>
                <a:spcPts val="0"/>
              </a:spcAft>
              <a:buClr>
                <a:srgbClr val="71BE00"/>
              </a:buClr>
              <a:buSzPts val="1200"/>
              <a:buChar char="●"/>
              <a:defRPr>
                <a:solidFill>
                  <a:srgbClr val="71BE00"/>
                </a:solidFill>
              </a:defRPr>
            </a:lvl7pPr>
            <a:lvl8pPr indent="-304800" lvl="7" marL="3657600">
              <a:spcBef>
                <a:spcPts val="0"/>
              </a:spcBef>
              <a:spcAft>
                <a:spcPts val="0"/>
              </a:spcAft>
              <a:buClr>
                <a:srgbClr val="71BE00"/>
              </a:buClr>
              <a:buSzPts val="1200"/>
              <a:buChar char="○"/>
              <a:defRPr sz="1200">
                <a:solidFill>
                  <a:srgbClr val="71BE00"/>
                </a:solidFill>
              </a:defRPr>
            </a:lvl8pPr>
            <a:lvl9pPr indent="-304800" lvl="8" marL="4114800">
              <a:spcBef>
                <a:spcPts val="0"/>
              </a:spcBef>
              <a:spcAft>
                <a:spcPts val="0"/>
              </a:spcAft>
              <a:buClr>
                <a:srgbClr val="71BE00"/>
              </a:buClr>
              <a:buSzPts val="1200"/>
              <a:buChar char="■"/>
              <a:defRPr sz="1200">
                <a:solidFill>
                  <a:srgbClr val="71BE00"/>
                </a:solidFill>
              </a:defRPr>
            </a:lvl9pPr>
          </a:lstStyle>
          <a:p/>
        </p:txBody>
      </p:sp>
      <p:sp>
        <p:nvSpPr>
          <p:cNvPr id="1995" name="Google Shape;1995;g31516c14941_0_516"/>
          <p:cNvSpPr txBox="1"/>
          <p:nvPr>
            <p:ph idx="3" type="body"/>
          </p:nvPr>
        </p:nvSpPr>
        <p:spPr>
          <a:xfrm>
            <a:off x="540300" y="3994025"/>
            <a:ext cx="2809800" cy="284400"/>
          </a:xfrm>
          <a:prstGeom prst="rect">
            <a:avLst/>
          </a:prstGeom>
          <a:ln>
            <a:noFill/>
          </a:ln>
        </p:spPr>
        <p:txBody>
          <a:bodyPr anchorCtr="0" anchor="t" bIns="0" lIns="0" spcFirstLastPara="1" rIns="0" wrap="square" tIns="0">
            <a:noAutofit/>
          </a:bodyPr>
          <a:lstStyle>
            <a:lvl1pPr indent="-292100" lvl="0" marL="457200">
              <a:spcBef>
                <a:spcPts val="0"/>
              </a:spcBef>
              <a:spcAft>
                <a:spcPts val="0"/>
              </a:spcAft>
              <a:buClr>
                <a:srgbClr val="71BE00"/>
              </a:buClr>
              <a:buSzPts val="1000"/>
              <a:buChar char="●"/>
              <a:defRPr sz="1000">
                <a:solidFill>
                  <a:srgbClr val="71BE00"/>
                </a:solidFill>
              </a:defRPr>
            </a:lvl1pPr>
            <a:lvl2pPr indent="-292100" lvl="1" marL="914400">
              <a:spcBef>
                <a:spcPts val="0"/>
              </a:spcBef>
              <a:spcAft>
                <a:spcPts val="0"/>
              </a:spcAft>
              <a:buClr>
                <a:srgbClr val="71BE00"/>
              </a:buClr>
              <a:buSzPts val="1000"/>
              <a:buChar char="○"/>
              <a:defRPr sz="1000">
                <a:solidFill>
                  <a:srgbClr val="71BE00"/>
                </a:solidFill>
              </a:defRPr>
            </a:lvl2pPr>
            <a:lvl3pPr indent="-292100" lvl="2" marL="1371600">
              <a:spcBef>
                <a:spcPts val="0"/>
              </a:spcBef>
              <a:spcAft>
                <a:spcPts val="0"/>
              </a:spcAft>
              <a:buClr>
                <a:srgbClr val="71BE00"/>
              </a:buClr>
              <a:buSzPts val="1000"/>
              <a:buChar char="■"/>
              <a:defRPr sz="1000">
                <a:solidFill>
                  <a:srgbClr val="71BE00"/>
                </a:solidFill>
              </a:defRPr>
            </a:lvl3pPr>
            <a:lvl4pPr indent="-292100" lvl="3" marL="1828800">
              <a:spcBef>
                <a:spcPts val="0"/>
              </a:spcBef>
              <a:spcAft>
                <a:spcPts val="0"/>
              </a:spcAft>
              <a:buClr>
                <a:srgbClr val="71BE00"/>
              </a:buClr>
              <a:buSzPts val="1000"/>
              <a:buChar char="●"/>
              <a:defRPr sz="1000">
                <a:solidFill>
                  <a:srgbClr val="71BE00"/>
                </a:solidFill>
              </a:defRPr>
            </a:lvl4pPr>
            <a:lvl5pPr indent="-292100" lvl="4" marL="2286000">
              <a:spcBef>
                <a:spcPts val="0"/>
              </a:spcBef>
              <a:spcAft>
                <a:spcPts val="0"/>
              </a:spcAft>
              <a:buClr>
                <a:srgbClr val="71BE00"/>
              </a:buClr>
              <a:buSzPts val="1000"/>
              <a:buChar char="○"/>
              <a:defRPr sz="1000">
                <a:solidFill>
                  <a:srgbClr val="71BE00"/>
                </a:solidFill>
              </a:defRPr>
            </a:lvl5pPr>
            <a:lvl6pPr indent="-292100" lvl="5" marL="2743200">
              <a:spcBef>
                <a:spcPts val="0"/>
              </a:spcBef>
              <a:spcAft>
                <a:spcPts val="0"/>
              </a:spcAft>
              <a:buClr>
                <a:srgbClr val="71BE00"/>
              </a:buClr>
              <a:buSzPts val="1000"/>
              <a:buChar char="■"/>
              <a:defRPr sz="1000">
                <a:solidFill>
                  <a:srgbClr val="71BE00"/>
                </a:solidFill>
              </a:defRPr>
            </a:lvl6pPr>
            <a:lvl7pPr indent="-292100" lvl="6" marL="3200400">
              <a:spcBef>
                <a:spcPts val="0"/>
              </a:spcBef>
              <a:spcAft>
                <a:spcPts val="0"/>
              </a:spcAft>
              <a:buClr>
                <a:srgbClr val="71BE00"/>
              </a:buClr>
              <a:buSzPts val="1000"/>
              <a:buChar char="●"/>
              <a:defRPr sz="1000">
                <a:solidFill>
                  <a:srgbClr val="71BE00"/>
                </a:solidFill>
              </a:defRPr>
            </a:lvl7pPr>
            <a:lvl8pPr indent="-292100" lvl="7" marL="3657600">
              <a:spcBef>
                <a:spcPts val="0"/>
              </a:spcBef>
              <a:spcAft>
                <a:spcPts val="0"/>
              </a:spcAft>
              <a:buClr>
                <a:srgbClr val="71BE00"/>
              </a:buClr>
              <a:buSzPts val="1000"/>
              <a:buChar char="○"/>
              <a:defRPr>
                <a:solidFill>
                  <a:srgbClr val="71BE00"/>
                </a:solidFill>
              </a:defRPr>
            </a:lvl8pPr>
            <a:lvl9pPr indent="-292100" lvl="8" marL="4114800">
              <a:spcBef>
                <a:spcPts val="0"/>
              </a:spcBef>
              <a:spcAft>
                <a:spcPts val="0"/>
              </a:spcAft>
              <a:buClr>
                <a:srgbClr val="71BE00"/>
              </a:buClr>
              <a:buSzPts val="1000"/>
              <a:buChar char="■"/>
              <a:defRPr sz="1000">
                <a:solidFill>
                  <a:srgbClr val="71BE00"/>
                </a:solidFill>
              </a:defRPr>
            </a:lvl9pPr>
          </a:lstStyle>
          <a:p/>
        </p:txBody>
      </p:sp>
      <p:sp>
        <p:nvSpPr>
          <p:cNvPr id="1996" name="Google Shape;1996;g31516c14941_0_516"/>
          <p:cNvSpPr txBox="1"/>
          <p:nvPr>
            <p:ph idx="4" type="body"/>
          </p:nvPr>
        </p:nvSpPr>
        <p:spPr>
          <a:xfrm>
            <a:off x="540300" y="4298825"/>
            <a:ext cx="2809800" cy="284400"/>
          </a:xfrm>
          <a:prstGeom prst="rect">
            <a:avLst/>
          </a:prstGeom>
          <a:ln>
            <a:noFill/>
          </a:ln>
        </p:spPr>
        <p:txBody>
          <a:bodyPr anchorCtr="0" anchor="t" bIns="0" lIns="0" spcFirstLastPara="1" rIns="0" wrap="square" tIns="0">
            <a:noAutofit/>
          </a:bodyPr>
          <a:lstStyle>
            <a:lvl1pPr indent="-292100" lvl="0" marL="457200">
              <a:spcBef>
                <a:spcPts val="0"/>
              </a:spcBef>
              <a:spcAft>
                <a:spcPts val="0"/>
              </a:spcAft>
              <a:buClr>
                <a:srgbClr val="71BE00"/>
              </a:buClr>
              <a:buSzPts val="1000"/>
              <a:buChar char="●"/>
              <a:defRPr sz="1000">
                <a:solidFill>
                  <a:srgbClr val="71BE00"/>
                </a:solidFill>
              </a:defRPr>
            </a:lvl1pPr>
            <a:lvl2pPr indent="-292100" lvl="1" marL="914400">
              <a:spcBef>
                <a:spcPts val="0"/>
              </a:spcBef>
              <a:spcAft>
                <a:spcPts val="0"/>
              </a:spcAft>
              <a:buClr>
                <a:srgbClr val="71BE00"/>
              </a:buClr>
              <a:buSzPts val="1000"/>
              <a:buChar char="○"/>
              <a:defRPr sz="1000">
                <a:solidFill>
                  <a:srgbClr val="71BE00"/>
                </a:solidFill>
              </a:defRPr>
            </a:lvl2pPr>
            <a:lvl3pPr indent="-292100" lvl="2" marL="1371600">
              <a:spcBef>
                <a:spcPts val="0"/>
              </a:spcBef>
              <a:spcAft>
                <a:spcPts val="0"/>
              </a:spcAft>
              <a:buClr>
                <a:srgbClr val="71BE00"/>
              </a:buClr>
              <a:buSzPts val="1000"/>
              <a:buChar char="■"/>
              <a:defRPr sz="1000">
                <a:solidFill>
                  <a:srgbClr val="71BE00"/>
                </a:solidFill>
              </a:defRPr>
            </a:lvl3pPr>
            <a:lvl4pPr indent="-292100" lvl="3" marL="1828800">
              <a:spcBef>
                <a:spcPts val="0"/>
              </a:spcBef>
              <a:spcAft>
                <a:spcPts val="0"/>
              </a:spcAft>
              <a:buClr>
                <a:srgbClr val="71BE00"/>
              </a:buClr>
              <a:buSzPts val="1000"/>
              <a:buChar char="●"/>
              <a:defRPr sz="1000">
                <a:solidFill>
                  <a:srgbClr val="71BE00"/>
                </a:solidFill>
              </a:defRPr>
            </a:lvl4pPr>
            <a:lvl5pPr indent="-292100" lvl="4" marL="2286000">
              <a:spcBef>
                <a:spcPts val="0"/>
              </a:spcBef>
              <a:spcAft>
                <a:spcPts val="0"/>
              </a:spcAft>
              <a:buClr>
                <a:srgbClr val="71BE00"/>
              </a:buClr>
              <a:buSzPts val="1000"/>
              <a:buChar char="○"/>
              <a:defRPr sz="1000">
                <a:solidFill>
                  <a:srgbClr val="71BE00"/>
                </a:solidFill>
              </a:defRPr>
            </a:lvl5pPr>
            <a:lvl6pPr indent="-292100" lvl="5" marL="2743200">
              <a:spcBef>
                <a:spcPts val="0"/>
              </a:spcBef>
              <a:spcAft>
                <a:spcPts val="0"/>
              </a:spcAft>
              <a:buClr>
                <a:srgbClr val="71BE00"/>
              </a:buClr>
              <a:buSzPts val="1000"/>
              <a:buChar char="■"/>
              <a:defRPr sz="1000">
                <a:solidFill>
                  <a:srgbClr val="71BE00"/>
                </a:solidFill>
              </a:defRPr>
            </a:lvl6pPr>
            <a:lvl7pPr indent="-292100" lvl="6" marL="3200400">
              <a:spcBef>
                <a:spcPts val="0"/>
              </a:spcBef>
              <a:spcAft>
                <a:spcPts val="0"/>
              </a:spcAft>
              <a:buClr>
                <a:srgbClr val="71BE00"/>
              </a:buClr>
              <a:buSzPts val="1000"/>
              <a:buChar char="●"/>
              <a:defRPr sz="1000">
                <a:solidFill>
                  <a:srgbClr val="71BE00"/>
                </a:solidFill>
              </a:defRPr>
            </a:lvl7pPr>
            <a:lvl8pPr indent="-292100" lvl="7" marL="3657600">
              <a:spcBef>
                <a:spcPts val="0"/>
              </a:spcBef>
              <a:spcAft>
                <a:spcPts val="0"/>
              </a:spcAft>
              <a:buClr>
                <a:srgbClr val="71BE00"/>
              </a:buClr>
              <a:buSzPts val="1000"/>
              <a:buChar char="○"/>
              <a:defRPr>
                <a:solidFill>
                  <a:srgbClr val="71BE00"/>
                </a:solidFill>
              </a:defRPr>
            </a:lvl8pPr>
            <a:lvl9pPr indent="-292100" lvl="8" marL="4114800">
              <a:spcBef>
                <a:spcPts val="0"/>
              </a:spcBef>
              <a:spcAft>
                <a:spcPts val="0"/>
              </a:spcAft>
              <a:buClr>
                <a:srgbClr val="71BE00"/>
              </a:buClr>
              <a:buSzPts val="1000"/>
              <a:buChar char="■"/>
              <a:defRPr sz="1000">
                <a:solidFill>
                  <a:srgbClr val="71BE00"/>
                </a:solidFill>
              </a:defRPr>
            </a:lvl9pPr>
          </a:lstStyle>
          <a:p/>
        </p:txBody>
      </p:sp>
      <p:sp>
        <p:nvSpPr>
          <p:cNvPr id="1997" name="Google Shape;1997;g31516c14941_0_516"/>
          <p:cNvSpPr txBox="1"/>
          <p:nvPr>
            <p:ph idx="5" type="body"/>
          </p:nvPr>
        </p:nvSpPr>
        <p:spPr>
          <a:xfrm>
            <a:off x="5721900" y="3994025"/>
            <a:ext cx="2809800" cy="284400"/>
          </a:xfrm>
          <a:prstGeom prst="rect">
            <a:avLst/>
          </a:prstGeom>
          <a:ln>
            <a:noFill/>
          </a:ln>
        </p:spPr>
        <p:txBody>
          <a:bodyPr anchorCtr="0" anchor="t" bIns="0" lIns="0" spcFirstLastPara="1" rIns="0" wrap="square" tIns="0">
            <a:noAutofit/>
          </a:bodyPr>
          <a:lstStyle>
            <a:lvl1pPr indent="-292100" lvl="0" marL="457200">
              <a:spcBef>
                <a:spcPts val="0"/>
              </a:spcBef>
              <a:spcAft>
                <a:spcPts val="0"/>
              </a:spcAft>
              <a:buClr>
                <a:srgbClr val="71BE00"/>
              </a:buClr>
              <a:buSzPts val="1000"/>
              <a:buChar char="●"/>
              <a:defRPr sz="1000">
                <a:solidFill>
                  <a:srgbClr val="71BE00"/>
                </a:solidFill>
              </a:defRPr>
            </a:lvl1pPr>
            <a:lvl2pPr indent="-292100" lvl="1" marL="914400">
              <a:spcBef>
                <a:spcPts val="0"/>
              </a:spcBef>
              <a:spcAft>
                <a:spcPts val="0"/>
              </a:spcAft>
              <a:buClr>
                <a:srgbClr val="71BE00"/>
              </a:buClr>
              <a:buSzPts val="1000"/>
              <a:buChar char="○"/>
              <a:defRPr sz="1000">
                <a:solidFill>
                  <a:srgbClr val="71BE00"/>
                </a:solidFill>
              </a:defRPr>
            </a:lvl2pPr>
            <a:lvl3pPr indent="-292100" lvl="2" marL="1371600">
              <a:spcBef>
                <a:spcPts val="0"/>
              </a:spcBef>
              <a:spcAft>
                <a:spcPts val="0"/>
              </a:spcAft>
              <a:buClr>
                <a:srgbClr val="71BE00"/>
              </a:buClr>
              <a:buSzPts val="1000"/>
              <a:buChar char="■"/>
              <a:defRPr sz="1000">
                <a:solidFill>
                  <a:srgbClr val="71BE00"/>
                </a:solidFill>
              </a:defRPr>
            </a:lvl3pPr>
            <a:lvl4pPr indent="-292100" lvl="3" marL="1828800">
              <a:spcBef>
                <a:spcPts val="0"/>
              </a:spcBef>
              <a:spcAft>
                <a:spcPts val="0"/>
              </a:spcAft>
              <a:buClr>
                <a:srgbClr val="71BE00"/>
              </a:buClr>
              <a:buSzPts val="1000"/>
              <a:buChar char="●"/>
              <a:defRPr sz="1000">
                <a:solidFill>
                  <a:srgbClr val="71BE00"/>
                </a:solidFill>
              </a:defRPr>
            </a:lvl4pPr>
            <a:lvl5pPr indent="-292100" lvl="4" marL="2286000">
              <a:spcBef>
                <a:spcPts val="0"/>
              </a:spcBef>
              <a:spcAft>
                <a:spcPts val="0"/>
              </a:spcAft>
              <a:buClr>
                <a:srgbClr val="71BE00"/>
              </a:buClr>
              <a:buSzPts val="1000"/>
              <a:buChar char="○"/>
              <a:defRPr sz="1000">
                <a:solidFill>
                  <a:srgbClr val="71BE00"/>
                </a:solidFill>
              </a:defRPr>
            </a:lvl5pPr>
            <a:lvl6pPr indent="-292100" lvl="5" marL="2743200">
              <a:spcBef>
                <a:spcPts val="0"/>
              </a:spcBef>
              <a:spcAft>
                <a:spcPts val="0"/>
              </a:spcAft>
              <a:buClr>
                <a:srgbClr val="71BE00"/>
              </a:buClr>
              <a:buSzPts val="1000"/>
              <a:buChar char="■"/>
              <a:defRPr sz="1000">
                <a:solidFill>
                  <a:srgbClr val="71BE00"/>
                </a:solidFill>
              </a:defRPr>
            </a:lvl6pPr>
            <a:lvl7pPr indent="-292100" lvl="6" marL="3200400">
              <a:spcBef>
                <a:spcPts val="0"/>
              </a:spcBef>
              <a:spcAft>
                <a:spcPts val="0"/>
              </a:spcAft>
              <a:buClr>
                <a:srgbClr val="71BE00"/>
              </a:buClr>
              <a:buSzPts val="1000"/>
              <a:buChar char="●"/>
              <a:defRPr sz="1000">
                <a:solidFill>
                  <a:srgbClr val="71BE00"/>
                </a:solidFill>
              </a:defRPr>
            </a:lvl7pPr>
            <a:lvl8pPr indent="-292100" lvl="7" marL="3657600">
              <a:spcBef>
                <a:spcPts val="0"/>
              </a:spcBef>
              <a:spcAft>
                <a:spcPts val="0"/>
              </a:spcAft>
              <a:buClr>
                <a:srgbClr val="71BE00"/>
              </a:buClr>
              <a:buSzPts val="1000"/>
              <a:buChar char="○"/>
              <a:defRPr>
                <a:solidFill>
                  <a:srgbClr val="71BE00"/>
                </a:solidFill>
              </a:defRPr>
            </a:lvl8pPr>
            <a:lvl9pPr indent="-292100" lvl="8" marL="4114800">
              <a:spcBef>
                <a:spcPts val="0"/>
              </a:spcBef>
              <a:spcAft>
                <a:spcPts val="0"/>
              </a:spcAft>
              <a:buClr>
                <a:srgbClr val="71BE00"/>
              </a:buClr>
              <a:buSzPts val="1000"/>
              <a:buChar char="■"/>
              <a:defRPr sz="1000">
                <a:solidFill>
                  <a:srgbClr val="71BE00"/>
                </a:solidFill>
              </a:defRPr>
            </a:lvl9pPr>
          </a:lstStyle>
          <a:p/>
        </p:txBody>
      </p:sp>
      <p:sp>
        <p:nvSpPr>
          <p:cNvPr id="1998" name="Google Shape;1998;g31516c14941_0_516"/>
          <p:cNvSpPr txBox="1"/>
          <p:nvPr>
            <p:ph idx="6" type="body"/>
          </p:nvPr>
        </p:nvSpPr>
        <p:spPr>
          <a:xfrm>
            <a:off x="5721900" y="4298825"/>
            <a:ext cx="2809800" cy="284400"/>
          </a:xfrm>
          <a:prstGeom prst="rect">
            <a:avLst/>
          </a:prstGeom>
          <a:ln>
            <a:noFill/>
          </a:ln>
        </p:spPr>
        <p:txBody>
          <a:bodyPr anchorCtr="0" anchor="t" bIns="0" lIns="0" spcFirstLastPara="1" rIns="0" wrap="square" tIns="0">
            <a:noAutofit/>
          </a:bodyPr>
          <a:lstStyle>
            <a:lvl1pPr indent="-292100" lvl="0" marL="457200">
              <a:spcBef>
                <a:spcPts val="0"/>
              </a:spcBef>
              <a:spcAft>
                <a:spcPts val="0"/>
              </a:spcAft>
              <a:buClr>
                <a:srgbClr val="71BE00"/>
              </a:buClr>
              <a:buSzPts val="1000"/>
              <a:buChar char="●"/>
              <a:defRPr sz="1000">
                <a:solidFill>
                  <a:srgbClr val="71BE00"/>
                </a:solidFill>
              </a:defRPr>
            </a:lvl1pPr>
            <a:lvl2pPr indent="-292100" lvl="1" marL="914400">
              <a:spcBef>
                <a:spcPts val="0"/>
              </a:spcBef>
              <a:spcAft>
                <a:spcPts val="0"/>
              </a:spcAft>
              <a:buClr>
                <a:srgbClr val="71BE00"/>
              </a:buClr>
              <a:buSzPts val="1000"/>
              <a:buChar char="○"/>
              <a:defRPr sz="1000">
                <a:solidFill>
                  <a:srgbClr val="71BE00"/>
                </a:solidFill>
              </a:defRPr>
            </a:lvl2pPr>
            <a:lvl3pPr indent="-292100" lvl="2" marL="1371600">
              <a:spcBef>
                <a:spcPts val="0"/>
              </a:spcBef>
              <a:spcAft>
                <a:spcPts val="0"/>
              </a:spcAft>
              <a:buClr>
                <a:srgbClr val="71BE00"/>
              </a:buClr>
              <a:buSzPts val="1000"/>
              <a:buChar char="■"/>
              <a:defRPr sz="1000">
                <a:solidFill>
                  <a:srgbClr val="71BE00"/>
                </a:solidFill>
              </a:defRPr>
            </a:lvl3pPr>
            <a:lvl4pPr indent="-292100" lvl="3" marL="1828800">
              <a:spcBef>
                <a:spcPts val="0"/>
              </a:spcBef>
              <a:spcAft>
                <a:spcPts val="0"/>
              </a:spcAft>
              <a:buClr>
                <a:srgbClr val="71BE00"/>
              </a:buClr>
              <a:buSzPts val="1000"/>
              <a:buChar char="●"/>
              <a:defRPr sz="1000">
                <a:solidFill>
                  <a:srgbClr val="71BE00"/>
                </a:solidFill>
              </a:defRPr>
            </a:lvl4pPr>
            <a:lvl5pPr indent="-292100" lvl="4" marL="2286000">
              <a:spcBef>
                <a:spcPts val="0"/>
              </a:spcBef>
              <a:spcAft>
                <a:spcPts val="0"/>
              </a:spcAft>
              <a:buClr>
                <a:srgbClr val="71BE00"/>
              </a:buClr>
              <a:buSzPts val="1000"/>
              <a:buChar char="○"/>
              <a:defRPr sz="1000">
                <a:solidFill>
                  <a:srgbClr val="71BE00"/>
                </a:solidFill>
              </a:defRPr>
            </a:lvl5pPr>
            <a:lvl6pPr indent="-292100" lvl="5" marL="2743200">
              <a:spcBef>
                <a:spcPts val="0"/>
              </a:spcBef>
              <a:spcAft>
                <a:spcPts val="0"/>
              </a:spcAft>
              <a:buClr>
                <a:srgbClr val="71BE00"/>
              </a:buClr>
              <a:buSzPts val="1000"/>
              <a:buChar char="■"/>
              <a:defRPr sz="1000">
                <a:solidFill>
                  <a:srgbClr val="71BE00"/>
                </a:solidFill>
              </a:defRPr>
            </a:lvl6pPr>
            <a:lvl7pPr indent="-292100" lvl="6" marL="3200400">
              <a:spcBef>
                <a:spcPts val="0"/>
              </a:spcBef>
              <a:spcAft>
                <a:spcPts val="0"/>
              </a:spcAft>
              <a:buClr>
                <a:srgbClr val="71BE00"/>
              </a:buClr>
              <a:buSzPts val="1000"/>
              <a:buChar char="●"/>
              <a:defRPr sz="1000">
                <a:solidFill>
                  <a:srgbClr val="71BE00"/>
                </a:solidFill>
              </a:defRPr>
            </a:lvl7pPr>
            <a:lvl8pPr indent="-292100" lvl="7" marL="3657600">
              <a:spcBef>
                <a:spcPts val="0"/>
              </a:spcBef>
              <a:spcAft>
                <a:spcPts val="0"/>
              </a:spcAft>
              <a:buClr>
                <a:srgbClr val="71BE00"/>
              </a:buClr>
              <a:buSzPts val="1000"/>
              <a:buChar char="○"/>
              <a:defRPr>
                <a:solidFill>
                  <a:srgbClr val="71BE00"/>
                </a:solidFill>
              </a:defRPr>
            </a:lvl8pPr>
            <a:lvl9pPr indent="-292100" lvl="8" marL="4114800">
              <a:spcBef>
                <a:spcPts val="0"/>
              </a:spcBef>
              <a:spcAft>
                <a:spcPts val="0"/>
              </a:spcAft>
              <a:buClr>
                <a:srgbClr val="71BE00"/>
              </a:buClr>
              <a:buSzPts val="1000"/>
              <a:buChar char="■"/>
              <a:defRPr sz="1000">
                <a:solidFill>
                  <a:srgbClr val="71BE00"/>
                </a:solidFill>
              </a:defRPr>
            </a:lvl9pPr>
          </a:lstStyle>
          <a:p/>
        </p:txBody>
      </p:sp>
      <p:pic>
        <p:nvPicPr>
          <p:cNvPr id="1999" name="Google Shape;1999;g31516c14941_0_516"/>
          <p:cNvPicPr preferRelativeResize="0"/>
          <p:nvPr/>
        </p:nvPicPr>
        <p:blipFill>
          <a:blip r:embed="rId2">
            <a:alphaModFix/>
          </a:blip>
          <a:stretch>
            <a:fillRect/>
          </a:stretch>
        </p:blipFill>
        <p:spPr>
          <a:xfrm>
            <a:off x="352850" y="363474"/>
            <a:ext cx="1604773" cy="377190"/>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alf Navy, half white 1">
  <p:cSld name="1_Half Navy, half white">
    <p:bg>
      <p:bgPr>
        <a:gradFill>
          <a:gsLst>
            <a:gs pos="0">
              <a:srgbClr val="ACDAD2"/>
            </a:gs>
            <a:gs pos="23000">
              <a:srgbClr val="ACDAD2"/>
            </a:gs>
            <a:gs pos="100000">
              <a:srgbClr val="D6EDE7"/>
            </a:gs>
          </a:gsLst>
          <a:lin ang="0" scaled="0"/>
        </a:gradFill>
      </p:bgPr>
    </p:bg>
    <p:spTree>
      <p:nvGrpSpPr>
        <p:cNvPr id="268" name="Shape 268"/>
        <p:cNvGrpSpPr/>
        <p:nvPr/>
      </p:nvGrpSpPr>
      <p:grpSpPr>
        <a:xfrm>
          <a:off x="0" y="0"/>
          <a:ext cx="0" cy="0"/>
          <a:chOff x="0" y="0"/>
          <a:chExt cx="0" cy="0"/>
        </a:xfrm>
      </p:grpSpPr>
      <p:pic>
        <p:nvPicPr>
          <p:cNvPr id="269" name="Google Shape;269;p62"/>
          <p:cNvPicPr preferRelativeResize="0"/>
          <p:nvPr/>
        </p:nvPicPr>
        <p:blipFill rotWithShape="1">
          <a:blip r:embed="rId2">
            <a:alphaModFix/>
          </a:blip>
          <a:srcRect b="0" l="0" r="0" t="0"/>
          <a:stretch/>
        </p:blipFill>
        <p:spPr>
          <a:xfrm>
            <a:off x="-2" y="0"/>
            <a:ext cx="4572529" cy="5143501"/>
          </a:xfrm>
          <a:prstGeom prst="rect">
            <a:avLst/>
          </a:prstGeom>
          <a:noFill/>
          <a:ln>
            <a:noFill/>
          </a:ln>
        </p:spPr>
      </p:pic>
      <p:sp>
        <p:nvSpPr>
          <p:cNvPr id="270" name="Google Shape;270;p62"/>
          <p:cNvSpPr/>
          <p:nvPr/>
        </p:nvSpPr>
        <p:spPr>
          <a:xfrm>
            <a:off x="4569750" y="-1"/>
            <a:ext cx="4574400" cy="5164200"/>
          </a:xfrm>
          <a:prstGeom prst="rect">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271" name="Google Shape;271;p62"/>
          <p:cNvSpPr txBox="1"/>
          <p:nvPr/>
        </p:nvSpPr>
        <p:spPr>
          <a:xfrm>
            <a:off x="6926580" y="4810639"/>
            <a:ext cx="1643100" cy="221700"/>
          </a:xfrm>
          <a:prstGeom prst="rect">
            <a:avLst/>
          </a:prstGeom>
          <a:no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500"/>
              <a:buFont typeface="Arial"/>
              <a:buNone/>
            </a:pPr>
            <a:r>
              <a:rPr b="0" i="0" lang="en" sz="500" u="none" cap="none" strike="noStrike">
                <a:solidFill>
                  <a:srgbClr val="999999"/>
                </a:solidFill>
                <a:latin typeface="Arial"/>
                <a:ea typeface="Arial"/>
                <a:cs typeface="Arial"/>
                <a:sym typeface="Arial"/>
              </a:rPr>
              <a:t>Copyright © 2024, Collibra. All rights reserved.</a:t>
            </a:r>
            <a:endParaRPr b="0" i="0" sz="1100" u="none" cap="none" strike="noStrike">
              <a:solidFill>
                <a:srgbClr val="999999"/>
              </a:solidFill>
              <a:latin typeface="Arial"/>
              <a:ea typeface="Arial"/>
              <a:cs typeface="Arial"/>
              <a:sym typeface="Arial"/>
            </a:endParaRPr>
          </a:p>
        </p:txBody>
      </p:sp>
      <p:sp>
        <p:nvSpPr>
          <p:cNvPr id="272" name="Google Shape;272;p62"/>
          <p:cNvSpPr txBox="1"/>
          <p:nvPr/>
        </p:nvSpPr>
        <p:spPr>
          <a:xfrm>
            <a:off x="8569842" y="4810639"/>
            <a:ext cx="317100" cy="221700"/>
          </a:xfrm>
          <a:prstGeom prst="rect">
            <a:avLst/>
          </a:prstGeom>
          <a:noFill/>
          <a:ln>
            <a:noFill/>
          </a:ln>
        </p:spPr>
        <p:txBody>
          <a:bodyPr anchorCtr="0" anchor="ctr" bIns="34275" lIns="0" spcFirstLastPara="1" rIns="0" wrap="square" tIns="34275">
            <a:noAutofit/>
          </a:bodyPr>
          <a:lstStyle/>
          <a:p>
            <a:pPr indent="0" lvl="0" marL="0" marR="0" rtl="0" algn="ctr">
              <a:lnSpc>
                <a:spcPct val="100000"/>
              </a:lnSpc>
              <a:spcBef>
                <a:spcPts val="0"/>
              </a:spcBef>
              <a:spcAft>
                <a:spcPts val="0"/>
              </a:spcAft>
              <a:buClr>
                <a:srgbClr val="000000"/>
              </a:buClr>
              <a:buSzPts val="500"/>
              <a:buFont typeface="Arial"/>
              <a:buNone/>
            </a:pPr>
            <a:fld id="{00000000-1234-1234-1234-123412341234}" type="slidenum">
              <a:rPr b="0" i="0" lang="en" sz="500" u="none" cap="none" strike="noStrike">
                <a:solidFill>
                  <a:srgbClr val="002B40"/>
                </a:solidFill>
                <a:latin typeface="Arial"/>
                <a:ea typeface="Arial"/>
                <a:cs typeface="Arial"/>
                <a:sym typeface="Arial"/>
              </a:rPr>
              <a:t>‹#›</a:t>
            </a:fld>
            <a:endParaRPr b="0" i="0" sz="500" u="none" cap="none" strike="noStrike">
              <a:solidFill>
                <a:srgbClr val="002B40"/>
              </a:solidFill>
              <a:latin typeface="Arial"/>
              <a:ea typeface="Arial"/>
              <a:cs typeface="Arial"/>
              <a:sym typeface="Arial"/>
            </a:endParaRPr>
          </a:p>
        </p:txBody>
      </p:sp>
      <p:sp>
        <p:nvSpPr>
          <p:cNvPr id="273" name="Google Shape;273;p62"/>
          <p:cNvSpPr txBox="1"/>
          <p:nvPr>
            <p:ph idx="1" type="body"/>
          </p:nvPr>
        </p:nvSpPr>
        <p:spPr>
          <a:xfrm>
            <a:off x="685799" y="2947712"/>
            <a:ext cx="1952100" cy="6477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300"/>
              </a:spcBef>
              <a:spcAft>
                <a:spcPts val="0"/>
              </a:spcAft>
              <a:buClr>
                <a:schemeClr val="lt1"/>
              </a:buClr>
              <a:buSzPts val="1400"/>
              <a:buNone/>
              <a:defRPr>
                <a:solidFill>
                  <a:schemeClr val="accent1"/>
                </a:solidFill>
              </a:defRPr>
            </a:lvl1pPr>
            <a:lvl2pPr indent="-228600" lvl="1" marL="914400" algn="l">
              <a:lnSpc>
                <a:spcPct val="90000"/>
              </a:lnSpc>
              <a:spcBef>
                <a:spcPts val="300"/>
              </a:spcBef>
              <a:spcAft>
                <a:spcPts val="0"/>
              </a:spcAft>
              <a:buClr>
                <a:schemeClr val="accent6"/>
              </a:buClr>
              <a:buSzPts val="1400"/>
              <a:buNone/>
              <a:defRPr/>
            </a:lvl2pPr>
            <a:lvl3pPr indent="-228600" lvl="2" marL="1371600" algn="l">
              <a:lnSpc>
                <a:spcPct val="140000"/>
              </a:lnSpc>
              <a:spcBef>
                <a:spcPts val="500"/>
              </a:spcBef>
              <a:spcAft>
                <a:spcPts val="0"/>
              </a:spcAft>
              <a:buClr>
                <a:schemeClr val="accent6"/>
              </a:buClr>
              <a:buSzPts val="1400"/>
              <a:buNone/>
              <a:defRPr/>
            </a:lvl3pPr>
            <a:lvl4pPr indent="-228600" lvl="3" marL="1828800" algn="l">
              <a:lnSpc>
                <a:spcPct val="130000"/>
              </a:lnSpc>
              <a:spcBef>
                <a:spcPts val="300"/>
              </a:spcBef>
              <a:spcAft>
                <a:spcPts val="0"/>
              </a:spcAft>
              <a:buClr>
                <a:schemeClr val="lt1"/>
              </a:buClr>
              <a:buSzPts val="1400"/>
              <a:buNone/>
              <a:defRPr/>
            </a:lvl4pPr>
            <a:lvl5pPr indent="-317500" lvl="4" marL="2286000" algn="l">
              <a:lnSpc>
                <a:spcPct val="120000"/>
              </a:lnSpc>
              <a:spcBef>
                <a:spcPts val="300"/>
              </a:spcBef>
              <a:spcAft>
                <a:spcPts val="0"/>
              </a:spcAft>
              <a:buSzPts val="1400"/>
              <a:buChar char="•"/>
              <a:defRPr/>
            </a:lvl5pPr>
            <a:lvl6pPr indent="-317500" lvl="5" marL="2743200" algn="l">
              <a:lnSpc>
                <a:spcPct val="110000"/>
              </a:lnSpc>
              <a:spcBef>
                <a:spcPts val="300"/>
              </a:spcBef>
              <a:spcAft>
                <a:spcPts val="0"/>
              </a:spcAft>
              <a:buSzPts val="1400"/>
              <a:buChar char="–"/>
              <a:defRPr/>
            </a:lvl6pPr>
            <a:lvl7pPr indent="-228600" lvl="6" marL="3200400" algn="l">
              <a:lnSpc>
                <a:spcPct val="80000"/>
              </a:lnSpc>
              <a:spcBef>
                <a:spcPts val="900"/>
              </a:spcBef>
              <a:spcAft>
                <a:spcPts val="0"/>
              </a:spcAft>
              <a:buClr>
                <a:schemeClr val="accent6"/>
              </a:buClr>
              <a:buSzPts val="1400"/>
              <a:buNone/>
              <a:defRPr/>
            </a:lvl7pPr>
            <a:lvl8pPr indent="-228600" lvl="7" marL="3657600" algn="l">
              <a:lnSpc>
                <a:spcPct val="100000"/>
              </a:lnSpc>
              <a:spcBef>
                <a:spcPts val="500"/>
              </a:spcBef>
              <a:spcAft>
                <a:spcPts val="0"/>
              </a:spcAft>
              <a:buClr>
                <a:schemeClr val="accent6"/>
              </a:buClr>
              <a:buSzPts val="1400"/>
              <a:buNone/>
              <a:defRPr/>
            </a:lvl8pPr>
            <a:lvl9pPr indent="-317500" lvl="8" marL="4114800" algn="l">
              <a:lnSpc>
                <a:spcPct val="90000"/>
              </a:lnSpc>
              <a:spcBef>
                <a:spcPts val="400"/>
              </a:spcBef>
              <a:spcAft>
                <a:spcPts val="0"/>
              </a:spcAft>
              <a:buClr>
                <a:schemeClr val="lt1"/>
              </a:buClr>
              <a:buSzPts val="1400"/>
              <a:buChar char="•"/>
              <a:defRPr/>
            </a:lvl9pPr>
          </a:lstStyle>
          <a:p/>
        </p:txBody>
      </p:sp>
      <p:sp>
        <p:nvSpPr>
          <p:cNvPr id="274" name="Google Shape;274;p62"/>
          <p:cNvSpPr txBox="1"/>
          <p:nvPr>
            <p:ph type="title"/>
          </p:nvPr>
        </p:nvSpPr>
        <p:spPr>
          <a:xfrm>
            <a:off x="685800" y="1723127"/>
            <a:ext cx="1952100" cy="10011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rgbClr val="002B40"/>
              </a:buClr>
              <a:buSzPts val="1400"/>
              <a:buNone/>
              <a:defRPr sz="3600">
                <a:solidFill>
                  <a:srgbClr val="002B40"/>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pic>
        <p:nvPicPr>
          <p:cNvPr id="275" name="Google Shape;275;p62"/>
          <p:cNvPicPr preferRelativeResize="0"/>
          <p:nvPr/>
        </p:nvPicPr>
        <p:blipFill rotWithShape="1">
          <a:blip r:embed="rId3">
            <a:alphaModFix/>
          </a:blip>
          <a:srcRect b="0" l="-7474" r="-2767" t="0"/>
          <a:stretch/>
        </p:blipFill>
        <p:spPr>
          <a:xfrm>
            <a:off x="254006" y="4815544"/>
            <a:ext cx="1120576" cy="135319"/>
          </a:xfrm>
          <a:prstGeom prst="rect">
            <a:avLst/>
          </a:prstGeom>
          <a:noFill/>
          <a:ln>
            <a:noFill/>
          </a:ln>
        </p:spPr>
      </p:pic>
      <p:sp>
        <p:nvSpPr>
          <p:cNvPr id="276" name="Google Shape;276;p62"/>
          <p:cNvSpPr/>
          <p:nvPr/>
        </p:nvSpPr>
        <p:spPr>
          <a:xfrm>
            <a:off x="296044" y="4810575"/>
            <a:ext cx="1087800" cy="221700"/>
          </a:xfrm>
          <a:prstGeom prst="rect">
            <a:avLst/>
          </a:prstGeom>
          <a:solidFill>
            <a:schemeClr val="lt1"/>
          </a:solidFill>
          <a:ln>
            <a:noFill/>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pic>
        <p:nvPicPr>
          <p:cNvPr id="277" name="Google Shape;277;p62"/>
          <p:cNvPicPr preferRelativeResize="0"/>
          <p:nvPr/>
        </p:nvPicPr>
        <p:blipFill rotWithShape="1">
          <a:blip r:embed="rId4">
            <a:alphaModFix/>
          </a:blip>
          <a:srcRect b="0" l="0" r="0" t="0"/>
          <a:stretch/>
        </p:blipFill>
        <p:spPr>
          <a:xfrm>
            <a:off x="330450" y="4799775"/>
            <a:ext cx="1026073" cy="221625"/>
          </a:xfrm>
          <a:prstGeom prst="rect">
            <a:avLst/>
          </a:prstGeom>
          <a:noFill/>
          <a:ln>
            <a:noFill/>
          </a:ln>
        </p:spPr>
      </p:pic>
    </p:spTree>
  </p:cSld>
  <p:clrMapOvr>
    <a:masterClrMapping/>
  </p:clrMapOvr>
</p:sldLayout>
</file>

<file path=ppt/slideLayouts/slideLayout2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Divider Layout white">
  <p:cSld name="CUSTOM_2_1_3_1">
    <p:bg>
      <p:bgPr>
        <a:solidFill>
          <a:schemeClr val="lt1"/>
        </a:solidFill>
      </p:bgPr>
    </p:bg>
    <p:spTree>
      <p:nvGrpSpPr>
        <p:cNvPr id="2000" name="Shape 2000"/>
        <p:cNvGrpSpPr/>
        <p:nvPr/>
      </p:nvGrpSpPr>
      <p:grpSpPr>
        <a:xfrm>
          <a:off x="0" y="0"/>
          <a:ext cx="0" cy="0"/>
          <a:chOff x="0" y="0"/>
          <a:chExt cx="0" cy="0"/>
        </a:xfrm>
      </p:grpSpPr>
      <p:pic>
        <p:nvPicPr>
          <p:cNvPr id="2001" name="Google Shape;2001;g31516c14941_0_531"/>
          <p:cNvPicPr preferRelativeResize="0"/>
          <p:nvPr/>
        </p:nvPicPr>
        <p:blipFill>
          <a:blip r:embed="rId2">
            <a:alphaModFix/>
          </a:blip>
          <a:stretch>
            <a:fillRect/>
          </a:stretch>
        </p:blipFill>
        <p:spPr>
          <a:xfrm>
            <a:off x="4975200" y="1724750"/>
            <a:ext cx="4417321" cy="4408549"/>
          </a:xfrm>
          <a:prstGeom prst="rect">
            <a:avLst/>
          </a:prstGeom>
          <a:noFill/>
          <a:ln>
            <a:noFill/>
          </a:ln>
        </p:spPr>
      </p:pic>
      <p:sp>
        <p:nvSpPr>
          <p:cNvPr id="2002" name="Google Shape;2002;g31516c14941_0_531"/>
          <p:cNvSpPr txBox="1"/>
          <p:nvPr>
            <p:ph type="title"/>
          </p:nvPr>
        </p:nvSpPr>
        <p:spPr>
          <a:xfrm>
            <a:off x="464100" y="1925700"/>
            <a:ext cx="5182800" cy="1292100"/>
          </a:xfrm>
          <a:prstGeom prst="rect">
            <a:avLst/>
          </a:prstGeom>
        </p:spPr>
        <p:txBody>
          <a:bodyPr anchorCtr="0" anchor="ctr" bIns="0" lIns="0" spcFirstLastPara="1" rIns="0" wrap="square" tIns="0">
            <a:noAutofit/>
          </a:bodyPr>
          <a:lstStyle>
            <a:lvl1pPr lvl="0">
              <a:spcBef>
                <a:spcPts val="0"/>
              </a:spcBef>
              <a:spcAft>
                <a:spcPts val="0"/>
              </a:spcAft>
              <a:buClr>
                <a:schemeClr val="accent1"/>
              </a:buClr>
              <a:buSzPts val="4800"/>
              <a:buNone/>
              <a:defRPr b="1" sz="4800">
                <a:solidFill>
                  <a:schemeClr val="accent1"/>
                </a:solidFill>
              </a:defRPr>
            </a:lvl1pPr>
            <a:lvl2pPr lvl="1">
              <a:spcBef>
                <a:spcPts val="0"/>
              </a:spcBef>
              <a:spcAft>
                <a:spcPts val="0"/>
              </a:spcAft>
              <a:buClr>
                <a:schemeClr val="lt1"/>
              </a:buClr>
              <a:buSzPts val="4800"/>
              <a:buNone/>
              <a:defRPr b="1" sz="4800">
                <a:solidFill>
                  <a:schemeClr val="lt1"/>
                </a:solidFill>
              </a:defRPr>
            </a:lvl2pPr>
            <a:lvl3pPr lvl="2">
              <a:spcBef>
                <a:spcPts val="0"/>
              </a:spcBef>
              <a:spcAft>
                <a:spcPts val="0"/>
              </a:spcAft>
              <a:buClr>
                <a:schemeClr val="lt1"/>
              </a:buClr>
              <a:buSzPts val="4800"/>
              <a:buNone/>
              <a:defRPr b="1" sz="4800">
                <a:solidFill>
                  <a:schemeClr val="lt1"/>
                </a:solidFill>
              </a:defRPr>
            </a:lvl3pPr>
            <a:lvl4pPr lvl="3">
              <a:spcBef>
                <a:spcPts val="0"/>
              </a:spcBef>
              <a:spcAft>
                <a:spcPts val="0"/>
              </a:spcAft>
              <a:buClr>
                <a:schemeClr val="lt1"/>
              </a:buClr>
              <a:buSzPts val="4800"/>
              <a:buNone/>
              <a:defRPr b="1" sz="4800">
                <a:solidFill>
                  <a:schemeClr val="lt1"/>
                </a:solidFill>
              </a:defRPr>
            </a:lvl4pPr>
            <a:lvl5pPr lvl="4">
              <a:spcBef>
                <a:spcPts val="0"/>
              </a:spcBef>
              <a:spcAft>
                <a:spcPts val="0"/>
              </a:spcAft>
              <a:buClr>
                <a:schemeClr val="lt1"/>
              </a:buClr>
              <a:buSzPts val="4800"/>
              <a:buNone/>
              <a:defRPr b="1" sz="4800">
                <a:solidFill>
                  <a:schemeClr val="lt1"/>
                </a:solidFill>
              </a:defRPr>
            </a:lvl5pPr>
            <a:lvl6pPr lvl="5">
              <a:spcBef>
                <a:spcPts val="0"/>
              </a:spcBef>
              <a:spcAft>
                <a:spcPts val="0"/>
              </a:spcAft>
              <a:buClr>
                <a:schemeClr val="lt1"/>
              </a:buClr>
              <a:buSzPts val="4800"/>
              <a:buNone/>
              <a:defRPr b="1" sz="4800">
                <a:solidFill>
                  <a:schemeClr val="lt1"/>
                </a:solidFill>
              </a:defRPr>
            </a:lvl6pPr>
            <a:lvl7pPr lvl="6">
              <a:spcBef>
                <a:spcPts val="0"/>
              </a:spcBef>
              <a:spcAft>
                <a:spcPts val="0"/>
              </a:spcAft>
              <a:buClr>
                <a:schemeClr val="lt1"/>
              </a:buClr>
              <a:buSzPts val="4800"/>
              <a:buNone/>
              <a:defRPr b="1" sz="4800">
                <a:solidFill>
                  <a:schemeClr val="lt1"/>
                </a:solidFill>
              </a:defRPr>
            </a:lvl7pPr>
            <a:lvl8pPr lvl="7">
              <a:spcBef>
                <a:spcPts val="0"/>
              </a:spcBef>
              <a:spcAft>
                <a:spcPts val="0"/>
              </a:spcAft>
              <a:buClr>
                <a:schemeClr val="lt1"/>
              </a:buClr>
              <a:buSzPts val="4800"/>
              <a:buNone/>
              <a:defRPr b="1" sz="4800">
                <a:solidFill>
                  <a:schemeClr val="lt1"/>
                </a:solidFill>
              </a:defRPr>
            </a:lvl8pPr>
            <a:lvl9pPr lvl="8">
              <a:spcBef>
                <a:spcPts val="0"/>
              </a:spcBef>
              <a:spcAft>
                <a:spcPts val="0"/>
              </a:spcAft>
              <a:buClr>
                <a:schemeClr val="lt1"/>
              </a:buClr>
              <a:buSzPts val="4800"/>
              <a:buNone/>
              <a:defRPr b="1" sz="4800">
                <a:solidFill>
                  <a:schemeClr val="lt1"/>
                </a:solidFill>
              </a:defRPr>
            </a:lvl9pPr>
          </a:lstStyle>
          <a:p/>
        </p:txBody>
      </p:sp>
      <p:sp>
        <p:nvSpPr>
          <p:cNvPr id="2003" name="Google Shape;2003;g31516c14941_0_531"/>
          <p:cNvSpPr txBox="1"/>
          <p:nvPr>
            <p:ph idx="1" type="body"/>
          </p:nvPr>
        </p:nvSpPr>
        <p:spPr>
          <a:xfrm>
            <a:off x="5721900" y="3290825"/>
            <a:ext cx="2809800" cy="378000"/>
          </a:xfrm>
          <a:prstGeom prst="rect">
            <a:avLst/>
          </a:prstGeom>
          <a:ln>
            <a:noFill/>
          </a:ln>
        </p:spPr>
        <p:txBody>
          <a:bodyPr anchorCtr="0" anchor="t" bIns="0" lIns="0" spcFirstLastPara="1" rIns="0" wrap="square" tIns="0">
            <a:noAutofit/>
          </a:bodyPr>
          <a:lstStyle>
            <a:lvl1pPr indent="-317500" lvl="0" marL="457200">
              <a:spcBef>
                <a:spcPts val="0"/>
              </a:spcBef>
              <a:spcAft>
                <a:spcPts val="0"/>
              </a:spcAft>
              <a:buSzPts val="1400"/>
              <a:buChar char="●"/>
              <a:defRPr sz="1400"/>
            </a:lvl1pPr>
            <a:lvl2pPr indent="-298450" lvl="1" marL="914400">
              <a:spcBef>
                <a:spcPts val="0"/>
              </a:spcBef>
              <a:spcAft>
                <a:spcPts val="0"/>
              </a:spcAft>
              <a:buSzPts val="1100"/>
              <a:buChar char="○"/>
              <a:defRPr/>
            </a:lvl2pPr>
            <a:lvl3pPr indent="-317500" lvl="2" marL="1371600">
              <a:spcBef>
                <a:spcPts val="0"/>
              </a:spcBef>
              <a:spcAft>
                <a:spcPts val="0"/>
              </a:spcAft>
              <a:buSzPts val="1400"/>
              <a:buChar char="■"/>
              <a:defRPr sz="1400"/>
            </a:lvl3pPr>
            <a:lvl4pPr indent="-317500" lvl="3" marL="1828800">
              <a:spcBef>
                <a:spcPts val="0"/>
              </a:spcBef>
              <a:spcAft>
                <a:spcPts val="0"/>
              </a:spcAft>
              <a:buSzPts val="1400"/>
              <a:buChar char="●"/>
              <a:defRPr sz="1400"/>
            </a:lvl4pPr>
            <a:lvl5pPr indent="-317500" lvl="4" marL="2286000">
              <a:spcBef>
                <a:spcPts val="0"/>
              </a:spcBef>
              <a:spcAft>
                <a:spcPts val="0"/>
              </a:spcAft>
              <a:buSzPts val="1400"/>
              <a:buChar char="○"/>
              <a:defRPr sz="1400"/>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sz="1400"/>
            </a:lvl7pPr>
            <a:lvl8pPr indent="-317500" lvl="7" marL="3657600">
              <a:spcBef>
                <a:spcPts val="0"/>
              </a:spcBef>
              <a:spcAft>
                <a:spcPts val="0"/>
              </a:spcAft>
              <a:buSzPts val="1400"/>
              <a:buChar char="○"/>
              <a:defRPr sz="1400"/>
            </a:lvl8pPr>
            <a:lvl9pPr indent="-317500" lvl="8" marL="4114800">
              <a:spcBef>
                <a:spcPts val="0"/>
              </a:spcBef>
              <a:spcAft>
                <a:spcPts val="0"/>
              </a:spcAft>
              <a:buClr>
                <a:schemeClr val="accent1"/>
              </a:buClr>
              <a:buSzPts val="1400"/>
              <a:buChar char="■"/>
              <a:defRPr sz="1400">
                <a:solidFill>
                  <a:schemeClr val="accent1"/>
                </a:solidFill>
              </a:defRPr>
            </a:lvl9pPr>
          </a:lstStyle>
          <a:p/>
        </p:txBody>
      </p:sp>
      <p:sp>
        <p:nvSpPr>
          <p:cNvPr id="2004" name="Google Shape;2004;g31516c14941_0_531"/>
          <p:cNvSpPr txBox="1"/>
          <p:nvPr>
            <p:ph idx="2" type="body"/>
          </p:nvPr>
        </p:nvSpPr>
        <p:spPr>
          <a:xfrm>
            <a:off x="5721900" y="3689225"/>
            <a:ext cx="2809800" cy="284400"/>
          </a:xfrm>
          <a:prstGeom prst="rect">
            <a:avLst/>
          </a:prstGeom>
          <a:ln>
            <a:noFill/>
          </a:ln>
        </p:spPr>
        <p:txBody>
          <a:bodyPr anchorCtr="0" anchor="t" bIns="0" lIns="0" spcFirstLastPara="1" rIns="0" wrap="square" tIns="0">
            <a:no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a:lvl7pPr>
            <a:lvl8pPr indent="-304800" lvl="7" marL="3657600">
              <a:spcBef>
                <a:spcPts val="0"/>
              </a:spcBef>
              <a:spcAft>
                <a:spcPts val="0"/>
              </a:spcAft>
              <a:buSzPts val="1200"/>
              <a:buChar char="○"/>
              <a:defRPr sz="1200"/>
            </a:lvl8pPr>
            <a:lvl9pPr indent="-304800" lvl="8" marL="4114800">
              <a:spcBef>
                <a:spcPts val="0"/>
              </a:spcBef>
              <a:spcAft>
                <a:spcPts val="0"/>
              </a:spcAft>
              <a:buClr>
                <a:schemeClr val="accent1"/>
              </a:buClr>
              <a:buSzPts val="1200"/>
              <a:buChar char="■"/>
              <a:defRPr sz="1200">
                <a:solidFill>
                  <a:schemeClr val="accent1"/>
                </a:solidFill>
              </a:defRPr>
            </a:lvl9pPr>
          </a:lstStyle>
          <a:p/>
        </p:txBody>
      </p:sp>
      <p:sp>
        <p:nvSpPr>
          <p:cNvPr id="2005" name="Google Shape;2005;g31516c14941_0_531"/>
          <p:cNvSpPr txBox="1"/>
          <p:nvPr>
            <p:ph idx="3" type="body"/>
          </p:nvPr>
        </p:nvSpPr>
        <p:spPr>
          <a:xfrm>
            <a:off x="5721900" y="3994025"/>
            <a:ext cx="2809800" cy="284400"/>
          </a:xfrm>
          <a:prstGeom prst="rect">
            <a:avLst/>
          </a:prstGeom>
          <a:ln>
            <a:noFill/>
          </a:ln>
        </p:spPr>
        <p:txBody>
          <a:bodyPr anchorCtr="0" anchor="t" bIns="0" lIns="0" spcFirstLastPara="1" rIns="0" wrap="square" tIns="0">
            <a:noAutofit/>
          </a:bodyPr>
          <a:lstStyle>
            <a:lvl1pPr indent="-292100" lvl="0" marL="457200">
              <a:spcBef>
                <a:spcPts val="0"/>
              </a:spcBef>
              <a:spcAft>
                <a:spcPts val="0"/>
              </a:spcAft>
              <a:buSzPts val="1000"/>
              <a:buChar char="●"/>
              <a:defRPr sz="1000"/>
            </a:lvl1pPr>
            <a:lvl2pPr indent="-292100" lvl="1" marL="914400">
              <a:spcBef>
                <a:spcPts val="0"/>
              </a:spcBef>
              <a:spcAft>
                <a:spcPts val="0"/>
              </a:spcAft>
              <a:buSzPts val="1000"/>
              <a:buChar char="○"/>
              <a:defRPr sz="1000"/>
            </a:lvl2pPr>
            <a:lvl3pPr indent="-292100" lvl="2" marL="1371600">
              <a:spcBef>
                <a:spcPts val="0"/>
              </a:spcBef>
              <a:spcAft>
                <a:spcPts val="0"/>
              </a:spcAft>
              <a:buSzPts val="1000"/>
              <a:buChar char="■"/>
              <a:defRPr sz="1000"/>
            </a:lvl3pPr>
            <a:lvl4pPr indent="-292100" lvl="3" marL="1828800">
              <a:spcBef>
                <a:spcPts val="0"/>
              </a:spcBef>
              <a:spcAft>
                <a:spcPts val="0"/>
              </a:spcAft>
              <a:buSzPts val="1000"/>
              <a:buChar char="●"/>
              <a:defRPr sz="1000"/>
            </a:lvl4pPr>
            <a:lvl5pPr indent="-292100" lvl="4" marL="2286000">
              <a:spcBef>
                <a:spcPts val="0"/>
              </a:spcBef>
              <a:spcAft>
                <a:spcPts val="0"/>
              </a:spcAft>
              <a:buSzPts val="1000"/>
              <a:buChar char="○"/>
              <a:defRPr sz="1000"/>
            </a:lvl5pPr>
            <a:lvl6pPr indent="-292100" lvl="5" marL="2743200">
              <a:spcBef>
                <a:spcPts val="0"/>
              </a:spcBef>
              <a:spcAft>
                <a:spcPts val="0"/>
              </a:spcAft>
              <a:buSzPts val="1000"/>
              <a:buChar char="■"/>
              <a:defRPr sz="1000"/>
            </a:lvl6pPr>
            <a:lvl7pPr indent="-292100" lvl="6" marL="3200400">
              <a:spcBef>
                <a:spcPts val="0"/>
              </a:spcBef>
              <a:spcAft>
                <a:spcPts val="0"/>
              </a:spcAft>
              <a:buSzPts val="1000"/>
              <a:buChar char="●"/>
              <a:defRPr sz="1000"/>
            </a:lvl7pPr>
            <a:lvl8pPr indent="-292100" lvl="7" marL="3657600">
              <a:spcBef>
                <a:spcPts val="0"/>
              </a:spcBef>
              <a:spcAft>
                <a:spcPts val="0"/>
              </a:spcAft>
              <a:buSzPts val="1000"/>
              <a:buChar char="○"/>
              <a:defRPr/>
            </a:lvl8pPr>
            <a:lvl9pPr indent="-292100" lvl="8" marL="4114800">
              <a:spcBef>
                <a:spcPts val="0"/>
              </a:spcBef>
              <a:spcAft>
                <a:spcPts val="0"/>
              </a:spcAft>
              <a:buClr>
                <a:schemeClr val="accent1"/>
              </a:buClr>
              <a:buSzPts val="1000"/>
              <a:buChar char="■"/>
              <a:defRPr sz="1000">
                <a:solidFill>
                  <a:schemeClr val="accent1"/>
                </a:solidFill>
              </a:defRPr>
            </a:lvl9pPr>
          </a:lstStyle>
          <a:p/>
        </p:txBody>
      </p:sp>
      <p:sp>
        <p:nvSpPr>
          <p:cNvPr id="2006" name="Google Shape;2006;g31516c14941_0_531"/>
          <p:cNvSpPr txBox="1"/>
          <p:nvPr>
            <p:ph idx="4" type="body"/>
          </p:nvPr>
        </p:nvSpPr>
        <p:spPr>
          <a:xfrm>
            <a:off x="5721900" y="4298825"/>
            <a:ext cx="2809800" cy="284400"/>
          </a:xfrm>
          <a:prstGeom prst="rect">
            <a:avLst/>
          </a:prstGeom>
          <a:ln>
            <a:noFill/>
          </a:ln>
        </p:spPr>
        <p:txBody>
          <a:bodyPr anchorCtr="0" anchor="t" bIns="0" lIns="0" spcFirstLastPara="1" rIns="0" wrap="square" tIns="0">
            <a:noAutofit/>
          </a:bodyPr>
          <a:lstStyle>
            <a:lvl1pPr indent="-292100" lvl="0" marL="457200">
              <a:spcBef>
                <a:spcPts val="0"/>
              </a:spcBef>
              <a:spcAft>
                <a:spcPts val="0"/>
              </a:spcAft>
              <a:buSzPts val="1000"/>
              <a:buChar char="●"/>
              <a:defRPr sz="1000"/>
            </a:lvl1pPr>
            <a:lvl2pPr indent="-292100" lvl="1" marL="914400">
              <a:spcBef>
                <a:spcPts val="0"/>
              </a:spcBef>
              <a:spcAft>
                <a:spcPts val="0"/>
              </a:spcAft>
              <a:buSzPts val="1000"/>
              <a:buChar char="○"/>
              <a:defRPr sz="1000"/>
            </a:lvl2pPr>
            <a:lvl3pPr indent="-292100" lvl="2" marL="1371600">
              <a:spcBef>
                <a:spcPts val="0"/>
              </a:spcBef>
              <a:spcAft>
                <a:spcPts val="0"/>
              </a:spcAft>
              <a:buSzPts val="1000"/>
              <a:buChar char="■"/>
              <a:defRPr sz="1000"/>
            </a:lvl3pPr>
            <a:lvl4pPr indent="-292100" lvl="3" marL="1828800">
              <a:spcBef>
                <a:spcPts val="0"/>
              </a:spcBef>
              <a:spcAft>
                <a:spcPts val="0"/>
              </a:spcAft>
              <a:buSzPts val="1000"/>
              <a:buChar char="●"/>
              <a:defRPr sz="1000"/>
            </a:lvl4pPr>
            <a:lvl5pPr indent="-292100" lvl="4" marL="2286000">
              <a:spcBef>
                <a:spcPts val="0"/>
              </a:spcBef>
              <a:spcAft>
                <a:spcPts val="0"/>
              </a:spcAft>
              <a:buSzPts val="1000"/>
              <a:buChar char="○"/>
              <a:defRPr sz="1000"/>
            </a:lvl5pPr>
            <a:lvl6pPr indent="-292100" lvl="5" marL="2743200">
              <a:spcBef>
                <a:spcPts val="0"/>
              </a:spcBef>
              <a:spcAft>
                <a:spcPts val="0"/>
              </a:spcAft>
              <a:buSzPts val="1000"/>
              <a:buChar char="■"/>
              <a:defRPr sz="1000"/>
            </a:lvl6pPr>
            <a:lvl7pPr indent="-292100" lvl="6" marL="3200400">
              <a:spcBef>
                <a:spcPts val="0"/>
              </a:spcBef>
              <a:spcAft>
                <a:spcPts val="0"/>
              </a:spcAft>
              <a:buSzPts val="1000"/>
              <a:buChar char="●"/>
              <a:defRPr sz="1000"/>
            </a:lvl7pPr>
            <a:lvl8pPr indent="-292100" lvl="7" marL="3657600">
              <a:spcBef>
                <a:spcPts val="0"/>
              </a:spcBef>
              <a:spcAft>
                <a:spcPts val="0"/>
              </a:spcAft>
              <a:buSzPts val="1000"/>
              <a:buChar char="○"/>
              <a:defRPr/>
            </a:lvl8pPr>
            <a:lvl9pPr indent="-292100" lvl="8" marL="4114800">
              <a:spcBef>
                <a:spcPts val="0"/>
              </a:spcBef>
              <a:spcAft>
                <a:spcPts val="0"/>
              </a:spcAft>
              <a:buClr>
                <a:schemeClr val="accent1"/>
              </a:buClr>
              <a:buSzPts val="1000"/>
              <a:buChar char="■"/>
              <a:defRPr sz="1000">
                <a:solidFill>
                  <a:schemeClr val="accent1"/>
                </a:solidFill>
              </a:defRPr>
            </a:lvl9pPr>
          </a:lstStyle>
          <a:p/>
        </p:txBody>
      </p:sp>
      <p:sp>
        <p:nvSpPr>
          <p:cNvPr id="2007" name="Google Shape;2007;g31516c14941_0_531"/>
          <p:cNvSpPr txBox="1"/>
          <p:nvPr>
            <p:ph idx="5" type="body"/>
          </p:nvPr>
        </p:nvSpPr>
        <p:spPr>
          <a:xfrm>
            <a:off x="5721900" y="2851025"/>
            <a:ext cx="2809800" cy="284400"/>
          </a:xfrm>
          <a:prstGeom prst="rect">
            <a:avLst/>
          </a:prstGeom>
          <a:ln>
            <a:noFill/>
          </a:ln>
        </p:spPr>
        <p:txBody>
          <a:bodyPr anchorCtr="0" anchor="t" bIns="0" lIns="0" spcFirstLastPara="1" rIns="0" wrap="square" tIns="0">
            <a:noAutofit/>
          </a:bodyPr>
          <a:lstStyle>
            <a:lvl1pPr indent="-292100" lvl="0" marL="457200">
              <a:spcBef>
                <a:spcPts val="0"/>
              </a:spcBef>
              <a:spcAft>
                <a:spcPts val="0"/>
              </a:spcAft>
              <a:buSzPts val="1000"/>
              <a:buChar char="●"/>
              <a:defRPr sz="1000"/>
            </a:lvl1pPr>
            <a:lvl2pPr indent="-292100" lvl="1" marL="914400">
              <a:spcBef>
                <a:spcPts val="0"/>
              </a:spcBef>
              <a:spcAft>
                <a:spcPts val="0"/>
              </a:spcAft>
              <a:buSzPts val="1000"/>
              <a:buChar char="○"/>
              <a:defRPr sz="1000"/>
            </a:lvl2pPr>
            <a:lvl3pPr indent="-292100" lvl="2" marL="1371600">
              <a:spcBef>
                <a:spcPts val="0"/>
              </a:spcBef>
              <a:spcAft>
                <a:spcPts val="0"/>
              </a:spcAft>
              <a:buSzPts val="1000"/>
              <a:buChar char="■"/>
              <a:defRPr sz="1000"/>
            </a:lvl3pPr>
            <a:lvl4pPr indent="-292100" lvl="3" marL="1828800">
              <a:spcBef>
                <a:spcPts val="0"/>
              </a:spcBef>
              <a:spcAft>
                <a:spcPts val="0"/>
              </a:spcAft>
              <a:buSzPts val="1000"/>
              <a:buChar char="●"/>
              <a:defRPr sz="1000"/>
            </a:lvl4pPr>
            <a:lvl5pPr indent="-292100" lvl="4" marL="2286000">
              <a:spcBef>
                <a:spcPts val="0"/>
              </a:spcBef>
              <a:spcAft>
                <a:spcPts val="0"/>
              </a:spcAft>
              <a:buSzPts val="1000"/>
              <a:buChar char="○"/>
              <a:defRPr sz="1000"/>
            </a:lvl5pPr>
            <a:lvl6pPr indent="-292100" lvl="5" marL="2743200">
              <a:spcBef>
                <a:spcPts val="0"/>
              </a:spcBef>
              <a:spcAft>
                <a:spcPts val="0"/>
              </a:spcAft>
              <a:buSzPts val="1000"/>
              <a:buChar char="■"/>
              <a:defRPr sz="1000"/>
            </a:lvl6pPr>
            <a:lvl7pPr indent="-292100" lvl="6" marL="3200400">
              <a:spcBef>
                <a:spcPts val="0"/>
              </a:spcBef>
              <a:spcAft>
                <a:spcPts val="0"/>
              </a:spcAft>
              <a:buSzPts val="1000"/>
              <a:buChar char="●"/>
              <a:defRPr sz="1000"/>
            </a:lvl7pPr>
            <a:lvl8pPr indent="-292100" lvl="7" marL="3657600">
              <a:spcBef>
                <a:spcPts val="0"/>
              </a:spcBef>
              <a:spcAft>
                <a:spcPts val="0"/>
              </a:spcAft>
              <a:buSzPts val="1000"/>
              <a:buChar char="○"/>
              <a:defRPr/>
            </a:lvl8pPr>
            <a:lvl9pPr indent="-292100" lvl="8" marL="4114800">
              <a:spcBef>
                <a:spcPts val="0"/>
              </a:spcBef>
              <a:spcAft>
                <a:spcPts val="0"/>
              </a:spcAft>
              <a:buClr>
                <a:schemeClr val="accent1"/>
              </a:buClr>
              <a:buSzPts val="1000"/>
              <a:buChar char="■"/>
              <a:defRPr sz="1000">
                <a:solidFill>
                  <a:schemeClr val="accent1"/>
                </a:solidFill>
              </a:defRPr>
            </a:lvl9pPr>
          </a:lstStyle>
          <a:p/>
        </p:txBody>
      </p:sp>
      <p:pic>
        <p:nvPicPr>
          <p:cNvPr id="2008" name="Google Shape;2008;g31516c14941_0_531"/>
          <p:cNvPicPr preferRelativeResize="0"/>
          <p:nvPr/>
        </p:nvPicPr>
        <p:blipFill>
          <a:blip r:embed="rId3">
            <a:alphaModFix/>
          </a:blip>
          <a:stretch>
            <a:fillRect/>
          </a:stretch>
        </p:blipFill>
        <p:spPr>
          <a:xfrm>
            <a:off x="352850" y="363474"/>
            <a:ext cx="1604773" cy="377190"/>
          </a:xfrm>
          <a:prstGeom prst="rect">
            <a:avLst/>
          </a:prstGeom>
          <a:noFill/>
          <a:ln>
            <a:noFill/>
          </a:ln>
        </p:spPr>
      </p:pic>
    </p:spTree>
  </p:cSld>
  <p:clrMapOvr>
    <a:masterClrMapping/>
  </p:clrMapOvr>
</p:sldLayout>
</file>

<file path=ppt/slideLayouts/slideLayout2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Basic Content Layout White">
  <p:cSld name="TITLE_AND_BODY_1_3">
    <p:bg>
      <p:bgPr>
        <a:solidFill>
          <a:schemeClr val="lt1"/>
        </a:solidFill>
      </p:bgPr>
    </p:bg>
    <p:spTree>
      <p:nvGrpSpPr>
        <p:cNvPr id="2009" name="Shape 2009"/>
        <p:cNvGrpSpPr/>
        <p:nvPr/>
      </p:nvGrpSpPr>
      <p:grpSpPr>
        <a:xfrm>
          <a:off x="0" y="0"/>
          <a:ext cx="0" cy="0"/>
          <a:chOff x="0" y="0"/>
          <a:chExt cx="0" cy="0"/>
        </a:xfrm>
      </p:grpSpPr>
      <p:pic>
        <p:nvPicPr>
          <p:cNvPr id="2010" name="Google Shape;2010;g31516c14941_0_540"/>
          <p:cNvPicPr preferRelativeResize="0"/>
          <p:nvPr/>
        </p:nvPicPr>
        <p:blipFill>
          <a:blip r:embed="rId2">
            <a:alphaModFix/>
          </a:blip>
          <a:stretch>
            <a:fillRect/>
          </a:stretch>
        </p:blipFill>
        <p:spPr>
          <a:xfrm>
            <a:off x="288350" y="4807136"/>
            <a:ext cx="956736" cy="225119"/>
          </a:xfrm>
          <a:prstGeom prst="rect">
            <a:avLst/>
          </a:prstGeom>
          <a:noFill/>
          <a:ln>
            <a:noFill/>
          </a:ln>
        </p:spPr>
      </p:pic>
      <p:sp>
        <p:nvSpPr>
          <p:cNvPr id="2011" name="Google Shape;2011;g31516c14941_0_540"/>
          <p:cNvSpPr txBox="1"/>
          <p:nvPr>
            <p:ph idx="12" type="sldNum"/>
          </p:nvPr>
        </p:nvSpPr>
        <p:spPr>
          <a:xfrm>
            <a:off x="8320058" y="4663221"/>
            <a:ext cx="548700" cy="393600"/>
          </a:xfrm>
          <a:prstGeom prst="rect">
            <a:avLst/>
          </a:prstGeom>
        </p:spPr>
        <p:txBody>
          <a:bodyPr anchorCtr="0" anchor="ctr" bIns="91425" lIns="91425" spcFirstLastPara="1" rIns="91425" wrap="square" tIns="91425">
            <a:normAutofit/>
          </a:bodyPr>
          <a:lstStyle>
            <a:lvl1pPr lvl="0" algn="r">
              <a:buNone/>
              <a:defRPr sz="700">
                <a:solidFill>
                  <a:srgbClr val="02745E"/>
                </a:solidFill>
              </a:defRPr>
            </a:lvl1pPr>
            <a:lvl2pPr lvl="1" algn="r">
              <a:buNone/>
              <a:defRPr sz="700">
                <a:solidFill>
                  <a:srgbClr val="02745E"/>
                </a:solidFill>
              </a:defRPr>
            </a:lvl2pPr>
            <a:lvl3pPr lvl="2" algn="r">
              <a:buNone/>
              <a:defRPr sz="700">
                <a:solidFill>
                  <a:srgbClr val="02745E"/>
                </a:solidFill>
              </a:defRPr>
            </a:lvl3pPr>
            <a:lvl4pPr lvl="3" algn="r">
              <a:buNone/>
              <a:defRPr sz="700">
                <a:solidFill>
                  <a:srgbClr val="02745E"/>
                </a:solidFill>
              </a:defRPr>
            </a:lvl4pPr>
            <a:lvl5pPr lvl="4" algn="r">
              <a:buNone/>
              <a:defRPr sz="700">
                <a:solidFill>
                  <a:srgbClr val="02745E"/>
                </a:solidFill>
              </a:defRPr>
            </a:lvl5pPr>
            <a:lvl6pPr lvl="5" algn="r">
              <a:buNone/>
              <a:defRPr sz="700">
                <a:solidFill>
                  <a:srgbClr val="02745E"/>
                </a:solidFill>
              </a:defRPr>
            </a:lvl6pPr>
            <a:lvl7pPr lvl="6" algn="r">
              <a:buNone/>
              <a:defRPr sz="700">
                <a:solidFill>
                  <a:srgbClr val="02745E"/>
                </a:solidFill>
              </a:defRPr>
            </a:lvl7pPr>
            <a:lvl8pPr lvl="7" algn="r">
              <a:buNone/>
              <a:defRPr sz="700">
                <a:solidFill>
                  <a:srgbClr val="02745E"/>
                </a:solidFill>
              </a:defRPr>
            </a:lvl8pPr>
            <a:lvl9pPr lvl="8" algn="r">
              <a:buNone/>
              <a:defRPr sz="700">
                <a:solidFill>
                  <a:srgbClr val="02745E"/>
                </a:solidFill>
              </a:defRPr>
            </a:lvl9pPr>
          </a:lstStyle>
          <a:p>
            <a:pPr indent="0" lvl="0" marL="0" rtl="0" algn="r">
              <a:spcBef>
                <a:spcPts val="0"/>
              </a:spcBef>
              <a:spcAft>
                <a:spcPts val="0"/>
              </a:spcAft>
              <a:buNone/>
            </a:pPr>
            <a:fld id="{00000000-1234-1234-1234-123412341234}" type="slidenum">
              <a:rPr lang="en"/>
              <a:t>‹#›</a:t>
            </a:fld>
            <a:endParaRPr/>
          </a:p>
        </p:txBody>
      </p:sp>
      <p:sp>
        <p:nvSpPr>
          <p:cNvPr id="2012" name="Google Shape;2012;g31516c14941_0_540"/>
          <p:cNvSpPr txBox="1"/>
          <p:nvPr/>
        </p:nvSpPr>
        <p:spPr>
          <a:xfrm>
            <a:off x="6043550" y="4713771"/>
            <a:ext cx="2676600" cy="2925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en" sz="700">
                <a:solidFill>
                  <a:schemeClr val="accent4"/>
                </a:solidFill>
              </a:rPr>
              <a:t>Copyright © 2024, Collibra. All rights reserved.</a:t>
            </a:r>
            <a:endParaRPr sz="1400">
              <a:solidFill>
                <a:schemeClr val="accent4"/>
              </a:solidFill>
            </a:endParaRPr>
          </a:p>
        </p:txBody>
      </p:sp>
      <p:sp>
        <p:nvSpPr>
          <p:cNvPr id="2013" name="Google Shape;2013;g31516c14941_0_540"/>
          <p:cNvSpPr txBox="1"/>
          <p:nvPr>
            <p:ph type="title"/>
          </p:nvPr>
        </p:nvSpPr>
        <p:spPr>
          <a:xfrm>
            <a:off x="331125" y="271325"/>
            <a:ext cx="8388900" cy="438300"/>
          </a:xfrm>
          <a:prstGeom prst="rect">
            <a:avLst/>
          </a:prstGeom>
        </p:spPr>
        <p:txBody>
          <a:bodyPr anchorCtr="0" anchor="t" bIns="0" lIns="0" spcFirstLastPara="1" rIns="0" wrap="square" tIns="0">
            <a:noAutofit/>
          </a:bodyPr>
          <a:lstStyle>
            <a:lvl1pPr lvl="0">
              <a:spcBef>
                <a:spcPts val="0"/>
              </a:spcBef>
              <a:spcAft>
                <a:spcPts val="0"/>
              </a:spcAft>
              <a:buSzPts val="2800"/>
              <a:buNone/>
              <a:defRPr sz="2800"/>
            </a:lvl1pPr>
            <a:lvl2pPr lvl="1">
              <a:spcBef>
                <a:spcPts val="0"/>
              </a:spcBef>
              <a:spcAft>
                <a:spcPts val="0"/>
              </a:spcAft>
              <a:buSzPts val="2800"/>
              <a:buNone/>
              <a:defRPr sz="2800"/>
            </a:lvl2pPr>
            <a:lvl3pPr lvl="2">
              <a:spcBef>
                <a:spcPts val="0"/>
              </a:spcBef>
              <a:spcAft>
                <a:spcPts val="0"/>
              </a:spcAft>
              <a:buSzPts val="2800"/>
              <a:buNone/>
              <a:defRPr sz="2800"/>
            </a:lvl3pPr>
            <a:lvl4pPr lvl="3">
              <a:spcBef>
                <a:spcPts val="0"/>
              </a:spcBef>
              <a:spcAft>
                <a:spcPts val="0"/>
              </a:spcAft>
              <a:buSzPts val="2800"/>
              <a:buNone/>
              <a:defRPr sz="2800"/>
            </a:lvl4pPr>
            <a:lvl5pPr lvl="4">
              <a:spcBef>
                <a:spcPts val="0"/>
              </a:spcBef>
              <a:spcAft>
                <a:spcPts val="0"/>
              </a:spcAft>
              <a:buSzPts val="2800"/>
              <a:buNone/>
              <a:defRPr sz="2800"/>
            </a:lvl5pPr>
            <a:lvl6pPr lvl="5">
              <a:spcBef>
                <a:spcPts val="0"/>
              </a:spcBef>
              <a:spcAft>
                <a:spcPts val="0"/>
              </a:spcAft>
              <a:buSzPts val="2800"/>
              <a:buNone/>
              <a:defRPr sz="2800"/>
            </a:lvl6pPr>
            <a:lvl7pPr lvl="6">
              <a:spcBef>
                <a:spcPts val="0"/>
              </a:spcBef>
              <a:spcAft>
                <a:spcPts val="0"/>
              </a:spcAft>
              <a:buSzPts val="2800"/>
              <a:buNone/>
              <a:defRPr sz="2800"/>
            </a:lvl7pPr>
            <a:lvl8pPr lvl="7">
              <a:spcBef>
                <a:spcPts val="0"/>
              </a:spcBef>
              <a:spcAft>
                <a:spcPts val="0"/>
              </a:spcAft>
              <a:buSzPts val="2800"/>
              <a:buNone/>
              <a:defRPr sz="2800"/>
            </a:lvl8pPr>
            <a:lvl9pPr lvl="8">
              <a:spcBef>
                <a:spcPts val="0"/>
              </a:spcBef>
              <a:spcAft>
                <a:spcPts val="0"/>
              </a:spcAft>
              <a:buSzPts val="2800"/>
              <a:buNone/>
              <a:defRPr sz="2800"/>
            </a:lvl9pPr>
          </a:lstStyle>
          <a:p/>
        </p:txBody>
      </p:sp>
    </p:spTree>
  </p:cSld>
  <p:clrMapOvr>
    <a:masterClrMapping/>
  </p:clrMapOvr>
  <p:extLst>
    <p:ext uri="{DCECCB84-F9BA-43D5-87BE-67443E8EF086}">
      <p15:sldGuideLst>
        <p15:guide id="1" pos="209">
          <p15:clr>
            <a:srgbClr val="FA7B17"/>
          </p15:clr>
        </p15:guide>
      </p15:sldGuideLst>
    </p:ext>
  </p:extLst>
</p:sldLayout>
</file>

<file path=ppt/slideLayouts/slideLayout2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Navy Icon Layout 1">
  <p:cSld name="TITLE_AND_BODY_1_1_2">
    <p:bg>
      <p:bgPr>
        <a:solidFill>
          <a:schemeClr val="accent1"/>
        </a:solidFill>
      </p:bgPr>
    </p:bg>
    <p:spTree>
      <p:nvGrpSpPr>
        <p:cNvPr id="2014" name="Shape 2014"/>
        <p:cNvGrpSpPr/>
        <p:nvPr/>
      </p:nvGrpSpPr>
      <p:grpSpPr>
        <a:xfrm>
          <a:off x="0" y="0"/>
          <a:ext cx="0" cy="0"/>
          <a:chOff x="0" y="0"/>
          <a:chExt cx="0" cy="0"/>
        </a:xfrm>
      </p:grpSpPr>
      <p:sp>
        <p:nvSpPr>
          <p:cNvPr id="2015" name="Google Shape;2015;g31516c14941_0_545"/>
          <p:cNvSpPr txBox="1"/>
          <p:nvPr/>
        </p:nvSpPr>
        <p:spPr>
          <a:xfrm>
            <a:off x="6043550" y="4713771"/>
            <a:ext cx="2676600" cy="2925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en" sz="700">
                <a:solidFill>
                  <a:schemeClr val="accent5"/>
                </a:solidFill>
              </a:rPr>
              <a:t>Copyright © 2024, Collibra. All rights reserved.</a:t>
            </a:r>
            <a:endParaRPr sz="1400">
              <a:solidFill>
                <a:schemeClr val="accent5"/>
              </a:solidFill>
            </a:endParaRPr>
          </a:p>
        </p:txBody>
      </p:sp>
      <p:sp>
        <p:nvSpPr>
          <p:cNvPr id="2016" name="Google Shape;2016;g31516c14941_0_545"/>
          <p:cNvSpPr txBox="1"/>
          <p:nvPr>
            <p:ph idx="12" type="sldNum"/>
          </p:nvPr>
        </p:nvSpPr>
        <p:spPr>
          <a:xfrm>
            <a:off x="8320058" y="4663221"/>
            <a:ext cx="548700" cy="393600"/>
          </a:xfrm>
          <a:prstGeom prst="rect">
            <a:avLst/>
          </a:prstGeom>
        </p:spPr>
        <p:txBody>
          <a:bodyPr anchorCtr="0" anchor="ctr" bIns="91425" lIns="91425" spcFirstLastPara="1" rIns="91425" wrap="square" tIns="91425">
            <a:normAutofit/>
          </a:bodyPr>
          <a:lstStyle>
            <a:lvl1pPr lvl="0" algn="r">
              <a:buNone/>
              <a:defRPr sz="700">
                <a:solidFill>
                  <a:schemeClr val="accent5"/>
                </a:solidFill>
              </a:defRPr>
            </a:lvl1pPr>
            <a:lvl2pPr lvl="1" algn="r">
              <a:buNone/>
              <a:defRPr sz="700">
                <a:solidFill>
                  <a:schemeClr val="accent5"/>
                </a:solidFill>
              </a:defRPr>
            </a:lvl2pPr>
            <a:lvl3pPr lvl="2" algn="r">
              <a:buNone/>
              <a:defRPr sz="700">
                <a:solidFill>
                  <a:schemeClr val="accent5"/>
                </a:solidFill>
              </a:defRPr>
            </a:lvl3pPr>
            <a:lvl4pPr lvl="3" algn="r">
              <a:buNone/>
              <a:defRPr sz="700">
                <a:solidFill>
                  <a:schemeClr val="accent5"/>
                </a:solidFill>
              </a:defRPr>
            </a:lvl4pPr>
            <a:lvl5pPr lvl="4" algn="r">
              <a:buNone/>
              <a:defRPr sz="700">
                <a:solidFill>
                  <a:schemeClr val="accent5"/>
                </a:solidFill>
              </a:defRPr>
            </a:lvl5pPr>
            <a:lvl6pPr lvl="5" algn="r">
              <a:buNone/>
              <a:defRPr sz="700">
                <a:solidFill>
                  <a:schemeClr val="accent5"/>
                </a:solidFill>
              </a:defRPr>
            </a:lvl6pPr>
            <a:lvl7pPr lvl="6" algn="r">
              <a:buNone/>
              <a:defRPr sz="700">
                <a:solidFill>
                  <a:schemeClr val="accent5"/>
                </a:solidFill>
              </a:defRPr>
            </a:lvl7pPr>
            <a:lvl8pPr lvl="7" algn="r">
              <a:buNone/>
              <a:defRPr sz="700">
                <a:solidFill>
                  <a:schemeClr val="accent5"/>
                </a:solidFill>
              </a:defRPr>
            </a:lvl8pPr>
            <a:lvl9pPr lvl="8" algn="r">
              <a:buNone/>
              <a:defRPr sz="700">
                <a:solidFill>
                  <a:schemeClr val="accent5"/>
                </a:solidFill>
              </a:defRPr>
            </a:lvl9pPr>
          </a:lstStyle>
          <a:p>
            <a:pPr indent="0" lvl="0" marL="0" rtl="0" algn="r">
              <a:spcBef>
                <a:spcPts val="0"/>
              </a:spcBef>
              <a:spcAft>
                <a:spcPts val="0"/>
              </a:spcAft>
              <a:buNone/>
            </a:pPr>
            <a:fld id="{00000000-1234-1234-1234-123412341234}" type="slidenum">
              <a:rPr lang="en"/>
              <a:t>‹#›</a:t>
            </a:fld>
            <a:endParaRPr/>
          </a:p>
        </p:txBody>
      </p:sp>
      <p:pic>
        <p:nvPicPr>
          <p:cNvPr id="2017" name="Google Shape;2017;g31516c14941_0_545"/>
          <p:cNvPicPr preferRelativeResize="0"/>
          <p:nvPr/>
        </p:nvPicPr>
        <p:blipFill>
          <a:blip r:embed="rId2">
            <a:alphaModFix/>
          </a:blip>
          <a:stretch>
            <a:fillRect/>
          </a:stretch>
        </p:blipFill>
        <p:spPr>
          <a:xfrm>
            <a:off x="276650" y="4783275"/>
            <a:ext cx="962809" cy="226543"/>
          </a:xfrm>
          <a:prstGeom prst="rect">
            <a:avLst/>
          </a:prstGeom>
          <a:noFill/>
          <a:ln>
            <a:noFill/>
          </a:ln>
        </p:spPr>
      </p:pic>
      <p:sp>
        <p:nvSpPr>
          <p:cNvPr id="2018" name="Google Shape;2018;g31516c14941_0_545"/>
          <p:cNvSpPr txBox="1"/>
          <p:nvPr>
            <p:ph type="title"/>
          </p:nvPr>
        </p:nvSpPr>
        <p:spPr>
          <a:xfrm>
            <a:off x="331125" y="271325"/>
            <a:ext cx="8388900" cy="438300"/>
          </a:xfrm>
          <a:prstGeom prst="rect">
            <a:avLst/>
          </a:prstGeom>
        </p:spPr>
        <p:txBody>
          <a:bodyPr anchorCtr="0" anchor="t" bIns="0" lIns="0" spcFirstLastPara="1" rIns="0" wrap="square" tIns="0">
            <a:noAutofit/>
          </a:bodyPr>
          <a:lstStyle>
            <a:lvl1pPr lvl="0">
              <a:spcBef>
                <a:spcPts val="0"/>
              </a:spcBef>
              <a:spcAft>
                <a:spcPts val="0"/>
              </a:spcAft>
              <a:buClr>
                <a:schemeClr val="lt1"/>
              </a:buClr>
              <a:buSzPts val="2800"/>
              <a:buNone/>
              <a:defRPr sz="2800">
                <a:solidFill>
                  <a:schemeClr val="lt1"/>
                </a:solidFill>
              </a:defRPr>
            </a:lvl1pPr>
            <a:lvl2pPr lvl="1">
              <a:spcBef>
                <a:spcPts val="0"/>
              </a:spcBef>
              <a:spcAft>
                <a:spcPts val="0"/>
              </a:spcAft>
              <a:buClr>
                <a:schemeClr val="lt1"/>
              </a:buClr>
              <a:buSzPts val="2800"/>
              <a:buNone/>
              <a:defRPr sz="2800">
                <a:solidFill>
                  <a:schemeClr val="lt1"/>
                </a:solidFill>
              </a:defRPr>
            </a:lvl2pPr>
            <a:lvl3pPr lvl="2">
              <a:spcBef>
                <a:spcPts val="0"/>
              </a:spcBef>
              <a:spcAft>
                <a:spcPts val="0"/>
              </a:spcAft>
              <a:buClr>
                <a:schemeClr val="lt1"/>
              </a:buClr>
              <a:buSzPts val="2800"/>
              <a:buNone/>
              <a:defRPr sz="2800">
                <a:solidFill>
                  <a:schemeClr val="lt1"/>
                </a:solidFill>
              </a:defRPr>
            </a:lvl3pPr>
            <a:lvl4pPr lvl="3">
              <a:spcBef>
                <a:spcPts val="0"/>
              </a:spcBef>
              <a:spcAft>
                <a:spcPts val="0"/>
              </a:spcAft>
              <a:buClr>
                <a:schemeClr val="lt1"/>
              </a:buClr>
              <a:buSzPts val="2800"/>
              <a:buNone/>
              <a:defRPr sz="2800">
                <a:solidFill>
                  <a:schemeClr val="lt1"/>
                </a:solidFill>
              </a:defRPr>
            </a:lvl4pPr>
            <a:lvl5pPr lvl="4">
              <a:spcBef>
                <a:spcPts val="0"/>
              </a:spcBef>
              <a:spcAft>
                <a:spcPts val="0"/>
              </a:spcAft>
              <a:buClr>
                <a:schemeClr val="lt1"/>
              </a:buClr>
              <a:buSzPts val="2800"/>
              <a:buNone/>
              <a:defRPr sz="2800">
                <a:solidFill>
                  <a:schemeClr val="lt1"/>
                </a:solidFill>
              </a:defRPr>
            </a:lvl5pPr>
            <a:lvl6pPr lvl="5">
              <a:spcBef>
                <a:spcPts val="0"/>
              </a:spcBef>
              <a:spcAft>
                <a:spcPts val="0"/>
              </a:spcAft>
              <a:buClr>
                <a:schemeClr val="lt1"/>
              </a:buClr>
              <a:buSzPts val="2800"/>
              <a:buNone/>
              <a:defRPr sz="2800">
                <a:solidFill>
                  <a:schemeClr val="lt1"/>
                </a:solidFill>
              </a:defRPr>
            </a:lvl6pPr>
            <a:lvl7pPr lvl="6">
              <a:spcBef>
                <a:spcPts val="0"/>
              </a:spcBef>
              <a:spcAft>
                <a:spcPts val="0"/>
              </a:spcAft>
              <a:buClr>
                <a:schemeClr val="lt1"/>
              </a:buClr>
              <a:buSzPts val="2800"/>
              <a:buNone/>
              <a:defRPr sz="2800">
                <a:solidFill>
                  <a:schemeClr val="lt1"/>
                </a:solidFill>
              </a:defRPr>
            </a:lvl7pPr>
            <a:lvl8pPr lvl="7">
              <a:spcBef>
                <a:spcPts val="0"/>
              </a:spcBef>
              <a:spcAft>
                <a:spcPts val="0"/>
              </a:spcAft>
              <a:buClr>
                <a:schemeClr val="lt1"/>
              </a:buClr>
              <a:buSzPts val="2800"/>
              <a:buNone/>
              <a:defRPr sz="2800">
                <a:solidFill>
                  <a:schemeClr val="lt1"/>
                </a:solidFill>
              </a:defRPr>
            </a:lvl8pPr>
            <a:lvl9pPr lvl="8">
              <a:spcBef>
                <a:spcPts val="0"/>
              </a:spcBef>
              <a:spcAft>
                <a:spcPts val="0"/>
              </a:spcAft>
              <a:buClr>
                <a:schemeClr val="lt1"/>
              </a:buClr>
              <a:buSzPts val="2800"/>
              <a:buNone/>
              <a:defRPr sz="2800">
                <a:solidFill>
                  <a:schemeClr val="lt1"/>
                </a:solidFill>
              </a:defRPr>
            </a:lvl9pPr>
          </a:lstStyle>
          <a:p/>
        </p:txBody>
      </p:sp>
      <p:sp>
        <p:nvSpPr>
          <p:cNvPr id="2019" name="Google Shape;2019;g31516c14941_0_545"/>
          <p:cNvSpPr/>
          <p:nvPr>
            <p:ph idx="2" type="pic"/>
          </p:nvPr>
        </p:nvSpPr>
        <p:spPr>
          <a:xfrm>
            <a:off x="4866300" y="1379375"/>
            <a:ext cx="479700" cy="441900"/>
          </a:xfrm>
          <a:prstGeom prst="rect">
            <a:avLst/>
          </a:prstGeom>
          <a:noFill/>
          <a:ln>
            <a:noFill/>
          </a:ln>
        </p:spPr>
      </p:sp>
      <p:sp>
        <p:nvSpPr>
          <p:cNvPr id="2020" name="Google Shape;2020;g31516c14941_0_545"/>
          <p:cNvSpPr/>
          <p:nvPr>
            <p:ph idx="3" type="pic"/>
          </p:nvPr>
        </p:nvSpPr>
        <p:spPr>
          <a:xfrm>
            <a:off x="605575" y="1379375"/>
            <a:ext cx="479700" cy="441900"/>
          </a:xfrm>
          <a:prstGeom prst="rect">
            <a:avLst/>
          </a:prstGeom>
          <a:noFill/>
          <a:ln>
            <a:noFill/>
          </a:ln>
        </p:spPr>
      </p:sp>
    </p:spTree>
  </p:cSld>
  <p:clrMapOvr>
    <a:masterClrMapping/>
  </p:clrMapOvr>
</p:sldLayout>
</file>

<file path=ppt/slideLayouts/slideLayout2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Navy Profile Layout ">
  <p:cSld name="TITLE_AND_BODY_1_1_1_3_1">
    <p:bg>
      <p:bgPr>
        <a:solidFill>
          <a:schemeClr val="accent1"/>
        </a:solidFill>
      </p:bgPr>
    </p:bg>
    <p:spTree>
      <p:nvGrpSpPr>
        <p:cNvPr id="2021" name="Shape 2021"/>
        <p:cNvGrpSpPr/>
        <p:nvPr/>
      </p:nvGrpSpPr>
      <p:grpSpPr>
        <a:xfrm>
          <a:off x="0" y="0"/>
          <a:ext cx="0" cy="0"/>
          <a:chOff x="0" y="0"/>
          <a:chExt cx="0" cy="0"/>
        </a:xfrm>
      </p:grpSpPr>
      <p:sp>
        <p:nvSpPr>
          <p:cNvPr id="2022" name="Google Shape;2022;g31516c14941_0_552"/>
          <p:cNvSpPr/>
          <p:nvPr>
            <p:ph idx="2" type="pic"/>
          </p:nvPr>
        </p:nvSpPr>
        <p:spPr>
          <a:xfrm>
            <a:off x="591250" y="1143600"/>
            <a:ext cx="1338000" cy="1276200"/>
          </a:xfrm>
          <a:prstGeom prst="ellipse">
            <a:avLst/>
          </a:prstGeom>
          <a:noFill/>
          <a:ln>
            <a:noFill/>
          </a:ln>
        </p:spPr>
      </p:sp>
      <p:sp>
        <p:nvSpPr>
          <p:cNvPr id="2023" name="Google Shape;2023;g31516c14941_0_552"/>
          <p:cNvSpPr txBox="1"/>
          <p:nvPr>
            <p:ph type="title"/>
          </p:nvPr>
        </p:nvSpPr>
        <p:spPr>
          <a:xfrm>
            <a:off x="331125" y="271325"/>
            <a:ext cx="8388900" cy="438300"/>
          </a:xfrm>
          <a:prstGeom prst="rect">
            <a:avLst/>
          </a:prstGeom>
        </p:spPr>
        <p:txBody>
          <a:bodyPr anchorCtr="0" anchor="t" bIns="0" lIns="0" spcFirstLastPara="1" rIns="0" wrap="square" tIns="0">
            <a:noAutofit/>
          </a:bodyPr>
          <a:lstStyle>
            <a:lvl1pPr lvl="0">
              <a:spcBef>
                <a:spcPts val="0"/>
              </a:spcBef>
              <a:spcAft>
                <a:spcPts val="0"/>
              </a:spcAft>
              <a:buClr>
                <a:schemeClr val="lt1"/>
              </a:buClr>
              <a:buSzPts val="2800"/>
              <a:buNone/>
              <a:defRPr sz="2800">
                <a:solidFill>
                  <a:schemeClr val="lt1"/>
                </a:solidFill>
              </a:defRPr>
            </a:lvl1pPr>
            <a:lvl2pPr lvl="1">
              <a:spcBef>
                <a:spcPts val="0"/>
              </a:spcBef>
              <a:spcAft>
                <a:spcPts val="0"/>
              </a:spcAft>
              <a:buClr>
                <a:schemeClr val="lt1"/>
              </a:buClr>
              <a:buSzPts val="2800"/>
              <a:buNone/>
              <a:defRPr sz="2800">
                <a:solidFill>
                  <a:schemeClr val="lt1"/>
                </a:solidFill>
              </a:defRPr>
            </a:lvl2pPr>
            <a:lvl3pPr lvl="2">
              <a:spcBef>
                <a:spcPts val="0"/>
              </a:spcBef>
              <a:spcAft>
                <a:spcPts val="0"/>
              </a:spcAft>
              <a:buClr>
                <a:schemeClr val="lt1"/>
              </a:buClr>
              <a:buSzPts val="2800"/>
              <a:buNone/>
              <a:defRPr sz="2800">
                <a:solidFill>
                  <a:schemeClr val="lt1"/>
                </a:solidFill>
              </a:defRPr>
            </a:lvl3pPr>
            <a:lvl4pPr lvl="3">
              <a:spcBef>
                <a:spcPts val="0"/>
              </a:spcBef>
              <a:spcAft>
                <a:spcPts val="0"/>
              </a:spcAft>
              <a:buClr>
                <a:schemeClr val="lt1"/>
              </a:buClr>
              <a:buSzPts val="2800"/>
              <a:buNone/>
              <a:defRPr sz="2800">
                <a:solidFill>
                  <a:schemeClr val="lt1"/>
                </a:solidFill>
              </a:defRPr>
            </a:lvl4pPr>
            <a:lvl5pPr lvl="4">
              <a:spcBef>
                <a:spcPts val="0"/>
              </a:spcBef>
              <a:spcAft>
                <a:spcPts val="0"/>
              </a:spcAft>
              <a:buClr>
                <a:schemeClr val="lt1"/>
              </a:buClr>
              <a:buSzPts val="2800"/>
              <a:buNone/>
              <a:defRPr sz="2800">
                <a:solidFill>
                  <a:schemeClr val="lt1"/>
                </a:solidFill>
              </a:defRPr>
            </a:lvl5pPr>
            <a:lvl6pPr lvl="5">
              <a:spcBef>
                <a:spcPts val="0"/>
              </a:spcBef>
              <a:spcAft>
                <a:spcPts val="0"/>
              </a:spcAft>
              <a:buClr>
                <a:schemeClr val="lt1"/>
              </a:buClr>
              <a:buSzPts val="2800"/>
              <a:buNone/>
              <a:defRPr sz="2800">
                <a:solidFill>
                  <a:schemeClr val="lt1"/>
                </a:solidFill>
              </a:defRPr>
            </a:lvl6pPr>
            <a:lvl7pPr lvl="6">
              <a:spcBef>
                <a:spcPts val="0"/>
              </a:spcBef>
              <a:spcAft>
                <a:spcPts val="0"/>
              </a:spcAft>
              <a:buClr>
                <a:schemeClr val="lt1"/>
              </a:buClr>
              <a:buSzPts val="2800"/>
              <a:buNone/>
              <a:defRPr sz="2800">
                <a:solidFill>
                  <a:schemeClr val="lt1"/>
                </a:solidFill>
              </a:defRPr>
            </a:lvl7pPr>
            <a:lvl8pPr lvl="7">
              <a:spcBef>
                <a:spcPts val="0"/>
              </a:spcBef>
              <a:spcAft>
                <a:spcPts val="0"/>
              </a:spcAft>
              <a:buClr>
                <a:schemeClr val="lt1"/>
              </a:buClr>
              <a:buSzPts val="2800"/>
              <a:buNone/>
              <a:defRPr sz="2800">
                <a:solidFill>
                  <a:schemeClr val="lt1"/>
                </a:solidFill>
              </a:defRPr>
            </a:lvl8pPr>
            <a:lvl9pPr lvl="8">
              <a:spcBef>
                <a:spcPts val="0"/>
              </a:spcBef>
              <a:spcAft>
                <a:spcPts val="0"/>
              </a:spcAft>
              <a:buClr>
                <a:schemeClr val="lt1"/>
              </a:buClr>
              <a:buSzPts val="2800"/>
              <a:buNone/>
              <a:defRPr sz="2800">
                <a:solidFill>
                  <a:schemeClr val="lt1"/>
                </a:solidFill>
              </a:defRPr>
            </a:lvl9pPr>
          </a:lstStyle>
          <a:p/>
        </p:txBody>
      </p:sp>
      <p:sp>
        <p:nvSpPr>
          <p:cNvPr id="2024" name="Google Shape;2024;g31516c14941_0_552"/>
          <p:cNvSpPr/>
          <p:nvPr>
            <p:ph idx="3" type="pic"/>
          </p:nvPr>
        </p:nvSpPr>
        <p:spPr>
          <a:xfrm>
            <a:off x="3301575" y="1143600"/>
            <a:ext cx="1338000" cy="1276200"/>
          </a:xfrm>
          <a:prstGeom prst="ellipse">
            <a:avLst/>
          </a:prstGeom>
          <a:noFill/>
          <a:ln>
            <a:noFill/>
          </a:ln>
        </p:spPr>
      </p:sp>
      <p:sp>
        <p:nvSpPr>
          <p:cNvPr id="2025" name="Google Shape;2025;g31516c14941_0_552"/>
          <p:cNvSpPr/>
          <p:nvPr>
            <p:ph idx="4" type="pic"/>
          </p:nvPr>
        </p:nvSpPr>
        <p:spPr>
          <a:xfrm>
            <a:off x="6011900" y="1143600"/>
            <a:ext cx="1338000" cy="1276200"/>
          </a:xfrm>
          <a:prstGeom prst="ellipse">
            <a:avLst/>
          </a:prstGeom>
          <a:noFill/>
          <a:ln>
            <a:noFill/>
          </a:ln>
        </p:spPr>
      </p:sp>
      <p:sp>
        <p:nvSpPr>
          <p:cNvPr id="2026" name="Google Shape;2026;g31516c14941_0_552"/>
          <p:cNvSpPr txBox="1"/>
          <p:nvPr/>
        </p:nvSpPr>
        <p:spPr>
          <a:xfrm>
            <a:off x="6043550" y="4713771"/>
            <a:ext cx="2676600" cy="2925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en" sz="700">
                <a:solidFill>
                  <a:schemeClr val="accent5"/>
                </a:solidFill>
              </a:rPr>
              <a:t>Copyright © 2024, Collibra. All rights reserved.</a:t>
            </a:r>
            <a:endParaRPr sz="1400">
              <a:solidFill>
                <a:schemeClr val="accent5"/>
              </a:solidFill>
            </a:endParaRPr>
          </a:p>
        </p:txBody>
      </p:sp>
      <p:sp>
        <p:nvSpPr>
          <p:cNvPr id="2027" name="Google Shape;2027;g31516c14941_0_552"/>
          <p:cNvSpPr txBox="1"/>
          <p:nvPr>
            <p:ph idx="12" type="sldNum"/>
          </p:nvPr>
        </p:nvSpPr>
        <p:spPr>
          <a:xfrm>
            <a:off x="8320058" y="4663221"/>
            <a:ext cx="548700" cy="393600"/>
          </a:xfrm>
          <a:prstGeom prst="rect">
            <a:avLst/>
          </a:prstGeom>
        </p:spPr>
        <p:txBody>
          <a:bodyPr anchorCtr="0" anchor="ctr" bIns="91425" lIns="91425" spcFirstLastPara="1" rIns="91425" wrap="square" tIns="91425">
            <a:normAutofit/>
          </a:bodyPr>
          <a:lstStyle>
            <a:lvl1pPr lvl="0" algn="r">
              <a:buNone/>
              <a:defRPr sz="700">
                <a:solidFill>
                  <a:schemeClr val="accent5"/>
                </a:solidFill>
              </a:defRPr>
            </a:lvl1pPr>
            <a:lvl2pPr lvl="1" algn="r">
              <a:buNone/>
              <a:defRPr sz="700">
                <a:solidFill>
                  <a:schemeClr val="accent5"/>
                </a:solidFill>
              </a:defRPr>
            </a:lvl2pPr>
            <a:lvl3pPr lvl="2" algn="r">
              <a:buNone/>
              <a:defRPr sz="700">
                <a:solidFill>
                  <a:schemeClr val="accent5"/>
                </a:solidFill>
              </a:defRPr>
            </a:lvl3pPr>
            <a:lvl4pPr lvl="3" algn="r">
              <a:buNone/>
              <a:defRPr sz="700">
                <a:solidFill>
                  <a:schemeClr val="accent5"/>
                </a:solidFill>
              </a:defRPr>
            </a:lvl4pPr>
            <a:lvl5pPr lvl="4" algn="r">
              <a:buNone/>
              <a:defRPr sz="700">
                <a:solidFill>
                  <a:schemeClr val="accent5"/>
                </a:solidFill>
              </a:defRPr>
            </a:lvl5pPr>
            <a:lvl6pPr lvl="5" algn="r">
              <a:buNone/>
              <a:defRPr sz="700">
                <a:solidFill>
                  <a:schemeClr val="accent5"/>
                </a:solidFill>
              </a:defRPr>
            </a:lvl6pPr>
            <a:lvl7pPr lvl="6" algn="r">
              <a:buNone/>
              <a:defRPr sz="700">
                <a:solidFill>
                  <a:schemeClr val="accent5"/>
                </a:solidFill>
              </a:defRPr>
            </a:lvl7pPr>
            <a:lvl8pPr lvl="7" algn="r">
              <a:buNone/>
              <a:defRPr sz="700">
                <a:solidFill>
                  <a:schemeClr val="accent5"/>
                </a:solidFill>
              </a:defRPr>
            </a:lvl8pPr>
            <a:lvl9pPr lvl="8" algn="r">
              <a:buNone/>
              <a:defRPr sz="700">
                <a:solidFill>
                  <a:schemeClr val="accent5"/>
                </a:solidFill>
              </a:defRPr>
            </a:lvl9pPr>
          </a:lstStyle>
          <a:p>
            <a:pPr indent="0" lvl="0" marL="0" rtl="0" algn="r">
              <a:spcBef>
                <a:spcPts val="0"/>
              </a:spcBef>
              <a:spcAft>
                <a:spcPts val="0"/>
              </a:spcAft>
              <a:buNone/>
            </a:pPr>
            <a:fld id="{00000000-1234-1234-1234-123412341234}" type="slidenum">
              <a:rPr lang="en"/>
              <a:t>‹#›</a:t>
            </a:fld>
            <a:endParaRPr/>
          </a:p>
        </p:txBody>
      </p:sp>
      <p:pic>
        <p:nvPicPr>
          <p:cNvPr id="2028" name="Google Shape;2028;g31516c14941_0_552"/>
          <p:cNvPicPr preferRelativeResize="0"/>
          <p:nvPr/>
        </p:nvPicPr>
        <p:blipFill>
          <a:blip r:embed="rId2">
            <a:alphaModFix/>
          </a:blip>
          <a:stretch>
            <a:fillRect/>
          </a:stretch>
        </p:blipFill>
        <p:spPr>
          <a:xfrm>
            <a:off x="276650" y="4783275"/>
            <a:ext cx="962809" cy="226543"/>
          </a:xfrm>
          <a:prstGeom prst="rect">
            <a:avLst/>
          </a:prstGeom>
          <a:noFill/>
          <a:ln>
            <a:noFill/>
          </a:ln>
        </p:spPr>
      </p:pic>
    </p:spTree>
  </p:cSld>
  <p:clrMapOvr>
    <a:masterClrMapping/>
  </p:clrMapOvr>
</p:sldLayout>
</file>

<file path=ppt/slideLayouts/slideLayout2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Navy Icon Layout 2">
  <p:cSld name="TITLE_AND_BODY_1_1_1_2">
    <p:bg>
      <p:bgPr>
        <a:solidFill>
          <a:schemeClr val="accent1"/>
        </a:solidFill>
      </p:bgPr>
    </p:bg>
    <p:spTree>
      <p:nvGrpSpPr>
        <p:cNvPr id="2029" name="Shape 2029"/>
        <p:cNvGrpSpPr/>
        <p:nvPr/>
      </p:nvGrpSpPr>
      <p:grpSpPr>
        <a:xfrm>
          <a:off x="0" y="0"/>
          <a:ext cx="0" cy="0"/>
          <a:chOff x="0" y="0"/>
          <a:chExt cx="0" cy="0"/>
        </a:xfrm>
      </p:grpSpPr>
      <p:pic>
        <p:nvPicPr>
          <p:cNvPr id="2030" name="Google Shape;2030;g31516c14941_0_560"/>
          <p:cNvPicPr preferRelativeResize="0"/>
          <p:nvPr/>
        </p:nvPicPr>
        <p:blipFill>
          <a:blip r:embed="rId2">
            <a:alphaModFix/>
          </a:blip>
          <a:stretch>
            <a:fillRect/>
          </a:stretch>
        </p:blipFill>
        <p:spPr>
          <a:xfrm>
            <a:off x="276650" y="4783275"/>
            <a:ext cx="962809" cy="226543"/>
          </a:xfrm>
          <a:prstGeom prst="rect">
            <a:avLst/>
          </a:prstGeom>
          <a:noFill/>
          <a:ln>
            <a:noFill/>
          </a:ln>
        </p:spPr>
      </p:pic>
      <p:sp>
        <p:nvSpPr>
          <p:cNvPr id="2031" name="Google Shape;2031;g31516c14941_0_560"/>
          <p:cNvSpPr txBox="1"/>
          <p:nvPr>
            <p:ph type="title"/>
          </p:nvPr>
        </p:nvSpPr>
        <p:spPr>
          <a:xfrm>
            <a:off x="331125" y="271325"/>
            <a:ext cx="8388900" cy="438300"/>
          </a:xfrm>
          <a:prstGeom prst="rect">
            <a:avLst/>
          </a:prstGeom>
        </p:spPr>
        <p:txBody>
          <a:bodyPr anchorCtr="0" anchor="t" bIns="0" lIns="0" spcFirstLastPara="1" rIns="0" wrap="square" tIns="0">
            <a:noAutofit/>
          </a:bodyPr>
          <a:lstStyle>
            <a:lvl1pPr lvl="0">
              <a:spcBef>
                <a:spcPts val="0"/>
              </a:spcBef>
              <a:spcAft>
                <a:spcPts val="0"/>
              </a:spcAft>
              <a:buClr>
                <a:schemeClr val="lt1"/>
              </a:buClr>
              <a:buSzPts val="2800"/>
              <a:buNone/>
              <a:defRPr sz="2800">
                <a:solidFill>
                  <a:schemeClr val="lt1"/>
                </a:solidFill>
              </a:defRPr>
            </a:lvl1pPr>
            <a:lvl2pPr lvl="1">
              <a:spcBef>
                <a:spcPts val="0"/>
              </a:spcBef>
              <a:spcAft>
                <a:spcPts val="0"/>
              </a:spcAft>
              <a:buClr>
                <a:schemeClr val="lt1"/>
              </a:buClr>
              <a:buSzPts val="2800"/>
              <a:buNone/>
              <a:defRPr sz="2800">
                <a:solidFill>
                  <a:schemeClr val="lt1"/>
                </a:solidFill>
              </a:defRPr>
            </a:lvl2pPr>
            <a:lvl3pPr lvl="2">
              <a:spcBef>
                <a:spcPts val="0"/>
              </a:spcBef>
              <a:spcAft>
                <a:spcPts val="0"/>
              </a:spcAft>
              <a:buClr>
                <a:schemeClr val="lt1"/>
              </a:buClr>
              <a:buSzPts val="2800"/>
              <a:buNone/>
              <a:defRPr sz="2800">
                <a:solidFill>
                  <a:schemeClr val="lt1"/>
                </a:solidFill>
              </a:defRPr>
            </a:lvl3pPr>
            <a:lvl4pPr lvl="3">
              <a:spcBef>
                <a:spcPts val="0"/>
              </a:spcBef>
              <a:spcAft>
                <a:spcPts val="0"/>
              </a:spcAft>
              <a:buClr>
                <a:schemeClr val="lt1"/>
              </a:buClr>
              <a:buSzPts val="2800"/>
              <a:buNone/>
              <a:defRPr sz="2800">
                <a:solidFill>
                  <a:schemeClr val="lt1"/>
                </a:solidFill>
              </a:defRPr>
            </a:lvl4pPr>
            <a:lvl5pPr lvl="4">
              <a:spcBef>
                <a:spcPts val="0"/>
              </a:spcBef>
              <a:spcAft>
                <a:spcPts val="0"/>
              </a:spcAft>
              <a:buClr>
                <a:schemeClr val="lt1"/>
              </a:buClr>
              <a:buSzPts val="2800"/>
              <a:buNone/>
              <a:defRPr sz="2800">
                <a:solidFill>
                  <a:schemeClr val="lt1"/>
                </a:solidFill>
              </a:defRPr>
            </a:lvl5pPr>
            <a:lvl6pPr lvl="5">
              <a:spcBef>
                <a:spcPts val="0"/>
              </a:spcBef>
              <a:spcAft>
                <a:spcPts val="0"/>
              </a:spcAft>
              <a:buClr>
                <a:schemeClr val="lt1"/>
              </a:buClr>
              <a:buSzPts val="2800"/>
              <a:buNone/>
              <a:defRPr sz="2800">
                <a:solidFill>
                  <a:schemeClr val="lt1"/>
                </a:solidFill>
              </a:defRPr>
            </a:lvl6pPr>
            <a:lvl7pPr lvl="6">
              <a:spcBef>
                <a:spcPts val="0"/>
              </a:spcBef>
              <a:spcAft>
                <a:spcPts val="0"/>
              </a:spcAft>
              <a:buClr>
                <a:schemeClr val="lt1"/>
              </a:buClr>
              <a:buSzPts val="2800"/>
              <a:buNone/>
              <a:defRPr sz="2800">
                <a:solidFill>
                  <a:schemeClr val="lt1"/>
                </a:solidFill>
              </a:defRPr>
            </a:lvl7pPr>
            <a:lvl8pPr lvl="7">
              <a:spcBef>
                <a:spcPts val="0"/>
              </a:spcBef>
              <a:spcAft>
                <a:spcPts val="0"/>
              </a:spcAft>
              <a:buClr>
                <a:schemeClr val="lt1"/>
              </a:buClr>
              <a:buSzPts val="2800"/>
              <a:buNone/>
              <a:defRPr sz="2800">
                <a:solidFill>
                  <a:schemeClr val="lt1"/>
                </a:solidFill>
              </a:defRPr>
            </a:lvl8pPr>
            <a:lvl9pPr lvl="8">
              <a:spcBef>
                <a:spcPts val="0"/>
              </a:spcBef>
              <a:spcAft>
                <a:spcPts val="0"/>
              </a:spcAft>
              <a:buClr>
                <a:schemeClr val="lt1"/>
              </a:buClr>
              <a:buSzPts val="2800"/>
              <a:buNone/>
              <a:defRPr sz="2800">
                <a:solidFill>
                  <a:schemeClr val="lt1"/>
                </a:solidFill>
              </a:defRPr>
            </a:lvl9pPr>
          </a:lstStyle>
          <a:p/>
        </p:txBody>
      </p:sp>
      <p:sp>
        <p:nvSpPr>
          <p:cNvPr id="2032" name="Google Shape;2032;g31516c14941_0_560"/>
          <p:cNvSpPr/>
          <p:nvPr>
            <p:ph idx="2" type="pic"/>
          </p:nvPr>
        </p:nvSpPr>
        <p:spPr>
          <a:xfrm>
            <a:off x="6246350" y="1379375"/>
            <a:ext cx="479700" cy="441900"/>
          </a:xfrm>
          <a:prstGeom prst="rect">
            <a:avLst/>
          </a:prstGeom>
          <a:noFill/>
          <a:ln>
            <a:noFill/>
          </a:ln>
        </p:spPr>
      </p:sp>
      <p:sp>
        <p:nvSpPr>
          <p:cNvPr id="2033" name="Google Shape;2033;g31516c14941_0_560"/>
          <p:cNvSpPr/>
          <p:nvPr>
            <p:ph idx="3" type="pic"/>
          </p:nvPr>
        </p:nvSpPr>
        <p:spPr>
          <a:xfrm>
            <a:off x="3434100" y="1379375"/>
            <a:ext cx="479700" cy="441900"/>
          </a:xfrm>
          <a:prstGeom prst="rect">
            <a:avLst/>
          </a:prstGeom>
          <a:noFill/>
          <a:ln>
            <a:noFill/>
          </a:ln>
        </p:spPr>
      </p:sp>
      <p:sp>
        <p:nvSpPr>
          <p:cNvPr id="2034" name="Google Shape;2034;g31516c14941_0_560"/>
          <p:cNvSpPr txBox="1"/>
          <p:nvPr/>
        </p:nvSpPr>
        <p:spPr>
          <a:xfrm>
            <a:off x="6043550" y="4713771"/>
            <a:ext cx="2676600" cy="2925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en" sz="700">
                <a:solidFill>
                  <a:schemeClr val="accent5"/>
                </a:solidFill>
              </a:rPr>
              <a:t>Copyright © 2024, Collibra. All rights reserved.</a:t>
            </a:r>
            <a:endParaRPr sz="1400">
              <a:solidFill>
                <a:schemeClr val="accent5"/>
              </a:solidFill>
            </a:endParaRPr>
          </a:p>
        </p:txBody>
      </p:sp>
      <p:sp>
        <p:nvSpPr>
          <p:cNvPr id="2035" name="Google Shape;2035;g31516c14941_0_560"/>
          <p:cNvSpPr txBox="1"/>
          <p:nvPr>
            <p:ph idx="12" type="sldNum"/>
          </p:nvPr>
        </p:nvSpPr>
        <p:spPr>
          <a:xfrm>
            <a:off x="8320058" y="4663221"/>
            <a:ext cx="548700" cy="393600"/>
          </a:xfrm>
          <a:prstGeom prst="rect">
            <a:avLst/>
          </a:prstGeom>
        </p:spPr>
        <p:txBody>
          <a:bodyPr anchorCtr="0" anchor="ctr" bIns="91425" lIns="91425" spcFirstLastPara="1" rIns="91425" wrap="square" tIns="91425">
            <a:normAutofit/>
          </a:bodyPr>
          <a:lstStyle>
            <a:lvl1pPr lvl="0" algn="r">
              <a:buNone/>
              <a:defRPr sz="700">
                <a:solidFill>
                  <a:schemeClr val="accent5"/>
                </a:solidFill>
              </a:defRPr>
            </a:lvl1pPr>
            <a:lvl2pPr lvl="1" algn="r">
              <a:buNone/>
              <a:defRPr sz="700">
                <a:solidFill>
                  <a:schemeClr val="accent5"/>
                </a:solidFill>
              </a:defRPr>
            </a:lvl2pPr>
            <a:lvl3pPr lvl="2" algn="r">
              <a:buNone/>
              <a:defRPr sz="700">
                <a:solidFill>
                  <a:schemeClr val="accent5"/>
                </a:solidFill>
              </a:defRPr>
            </a:lvl3pPr>
            <a:lvl4pPr lvl="3" algn="r">
              <a:buNone/>
              <a:defRPr sz="700">
                <a:solidFill>
                  <a:schemeClr val="accent5"/>
                </a:solidFill>
              </a:defRPr>
            </a:lvl4pPr>
            <a:lvl5pPr lvl="4" algn="r">
              <a:buNone/>
              <a:defRPr sz="700">
                <a:solidFill>
                  <a:schemeClr val="accent5"/>
                </a:solidFill>
              </a:defRPr>
            </a:lvl5pPr>
            <a:lvl6pPr lvl="5" algn="r">
              <a:buNone/>
              <a:defRPr sz="700">
                <a:solidFill>
                  <a:schemeClr val="accent5"/>
                </a:solidFill>
              </a:defRPr>
            </a:lvl6pPr>
            <a:lvl7pPr lvl="6" algn="r">
              <a:buNone/>
              <a:defRPr sz="700">
                <a:solidFill>
                  <a:schemeClr val="accent5"/>
                </a:solidFill>
              </a:defRPr>
            </a:lvl7pPr>
            <a:lvl8pPr lvl="7" algn="r">
              <a:buNone/>
              <a:defRPr sz="700">
                <a:solidFill>
                  <a:schemeClr val="accent5"/>
                </a:solidFill>
              </a:defRPr>
            </a:lvl8pPr>
            <a:lvl9pPr lvl="8" algn="r">
              <a:buNone/>
              <a:defRPr sz="700">
                <a:solidFill>
                  <a:schemeClr val="accent5"/>
                </a:solidFill>
              </a:defRPr>
            </a:lvl9pPr>
          </a:lstStyle>
          <a:p>
            <a:pPr indent="0" lvl="0" marL="0" rtl="0" algn="r">
              <a:spcBef>
                <a:spcPts val="0"/>
              </a:spcBef>
              <a:spcAft>
                <a:spcPts val="0"/>
              </a:spcAft>
              <a:buNone/>
            </a:pPr>
            <a:fld id="{00000000-1234-1234-1234-123412341234}" type="slidenum">
              <a:rPr lang="en"/>
              <a:t>‹#›</a:t>
            </a:fld>
            <a:endParaRPr/>
          </a:p>
        </p:txBody>
      </p:sp>
      <p:sp>
        <p:nvSpPr>
          <p:cNvPr id="2036" name="Google Shape;2036;g31516c14941_0_560"/>
          <p:cNvSpPr/>
          <p:nvPr>
            <p:ph idx="4" type="pic"/>
          </p:nvPr>
        </p:nvSpPr>
        <p:spPr>
          <a:xfrm>
            <a:off x="605575" y="1379375"/>
            <a:ext cx="479700" cy="441900"/>
          </a:xfrm>
          <a:prstGeom prst="rect">
            <a:avLst/>
          </a:prstGeom>
          <a:noFill/>
          <a:ln>
            <a:noFill/>
          </a:ln>
        </p:spPr>
      </p:sp>
    </p:spTree>
  </p:cSld>
  <p:clrMapOvr>
    <a:masterClrMapping/>
  </p:clrMapOvr>
</p:sldLayout>
</file>

<file path=ppt/slideLayouts/slideLayout2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Navy Icon Layout 3">
  <p:cSld name="TITLE_AND_BODY_1_1_1_1_2">
    <p:bg>
      <p:bgPr>
        <a:solidFill>
          <a:schemeClr val="accent1"/>
        </a:solidFill>
      </p:bgPr>
    </p:bg>
    <p:spTree>
      <p:nvGrpSpPr>
        <p:cNvPr id="2037" name="Shape 2037"/>
        <p:cNvGrpSpPr/>
        <p:nvPr/>
      </p:nvGrpSpPr>
      <p:grpSpPr>
        <a:xfrm>
          <a:off x="0" y="0"/>
          <a:ext cx="0" cy="0"/>
          <a:chOff x="0" y="0"/>
          <a:chExt cx="0" cy="0"/>
        </a:xfrm>
      </p:grpSpPr>
      <p:sp>
        <p:nvSpPr>
          <p:cNvPr id="2038" name="Google Shape;2038;g31516c14941_0_568"/>
          <p:cNvSpPr txBox="1"/>
          <p:nvPr/>
        </p:nvSpPr>
        <p:spPr>
          <a:xfrm>
            <a:off x="6043550" y="4713771"/>
            <a:ext cx="2676600" cy="2925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en" sz="700">
                <a:solidFill>
                  <a:schemeClr val="accent5"/>
                </a:solidFill>
              </a:rPr>
              <a:t>Copyright © 2024, Collibra. All rights reserved.</a:t>
            </a:r>
            <a:endParaRPr sz="1400">
              <a:solidFill>
                <a:schemeClr val="accent5"/>
              </a:solidFill>
            </a:endParaRPr>
          </a:p>
        </p:txBody>
      </p:sp>
      <p:sp>
        <p:nvSpPr>
          <p:cNvPr id="2039" name="Google Shape;2039;g31516c14941_0_568"/>
          <p:cNvSpPr txBox="1"/>
          <p:nvPr>
            <p:ph idx="12" type="sldNum"/>
          </p:nvPr>
        </p:nvSpPr>
        <p:spPr>
          <a:xfrm>
            <a:off x="8320058" y="4663221"/>
            <a:ext cx="548700" cy="393600"/>
          </a:xfrm>
          <a:prstGeom prst="rect">
            <a:avLst/>
          </a:prstGeom>
        </p:spPr>
        <p:txBody>
          <a:bodyPr anchorCtr="0" anchor="ctr" bIns="91425" lIns="91425" spcFirstLastPara="1" rIns="91425" wrap="square" tIns="91425">
            <a:normAutofit/>
          </a:bodyPr>
          <a:lstStyle>
            <a:lvl1pPr lvl="0" algn="r">
              <a:buNone/>
              <a:defRPr sz="700">
                <a:solidFill>
                  <a:schemeClr val="accent5"/>
                </a:solidFill>
              </a:defRPr>
            </a:lvl1pPr>
            <a:lvl2pPr lvl="1" algn="r">
              <a:buNone/>
              <a:defRPr sz="700">
                <a:solidFill>
                  <a:schemeClr val="accent5"/>
                </a:solidFill>
              </a:defRPr>
            </a:lvl2pPr>
            <a:lvl3pPr lvl="2" algn="r">
              <a:buNone/>
              <a:defRPr sz="700">
                <a:solidFill>
                  <a:schemeClr val="accent5"/>
                </a:solidFill>
              </a:defRPr>
            </a:lvl3pPr>
            <a:lvl4pPr lvl="3" algn="r">
              <a:buNone/>
              <a:defRPr sz="700">
                <a:solidFill>
                  <a:schemeClr val="accent5"/>
                </a:solidFill>
              </a:defRPr>
            </a:lvl4pPr>
            <a:lvl5pPr lvl="4" algn="r">
              <a:buNone/>
              <a:defRPr sz="700">
                <a:solidFill>
                  <a:schemeClr val="accent5"/>
                </a:solidFill>
              </a:defRPr>
            </a:lvl5pPr>
            <a:lvl6pPr lvl="5" algn="r">
              <a:buNone/>
              <a:defRPr sz="700">
                <a:solidFill>
                  <a:schemeClr val="accent5"/>
                </a:solidFill>
              </a:defRPr>
            </a:lvl6pPr>
            <a:lvl7pPr lvl="6" algn="r">
              <a:buNone/>
              <a:defRPr sz="700">
                <a:solidFill>
                  <a:schemeClr val="accent5"/>
                </a:solidFill>
              </a:defRPr>
            </a:lvl7pPr>
            <a:lvl8pPr lvl="7" algn="r">
              <a:buNone/>
              <a:defRPr sz="700">
                <a:solidFill>
                  <a:schemeClr val="accent5"/>
                </a:solidFill>
              </a:defRPr>
            </a:lvl8pPr>
            <a:lvl9pPr lvl="8" algn="r">
              <a:buNone/>
              <a:defRPr sz="700">
                <a:solidFill>
                  <a:schemeClr val="accent5"/>
                </a:solidFill>
              </a:defRPr>
            </a:lvl9pPr>
          </a:lstStyle>
          <a:p>
            <a:pPr indent="0" lvl="0" marL="0" rtl="0" algn="r">
              <a:spcBef>
                <a:spcPts val="0"/>
              </a:spcBef>
              <a:spcAft>
                <a:spcPts val="0"/>
              </a:spcAft>
              <a:buNone/>
            </a:pPr>
            <a:fld id="{00000000-1234-1234-1234-123412341234}" type="slidenum">
              <a:rPr lang="en"/>
              <a:t>‹#›</a:t>
            </a:fld>
            <a:endParaRPr/>
          </a:p>
        </p:txBody>
      </p:sp>
      <p:pic>
        <p:nvPicPr>
          <p:cNvPr id="2040" name="Google Shape;2040;g31516c14941_0_568"/>
          <p:cNvPicPr preferRelativeResize="0"/>
          <p:nvPr/>
        </p:nvPicPr>
        <p:blipFill>
          <a:blip r:embed="rId2">
            <a:alphaModFix/>
          </a:blip>
          <a:stretch>
            <a:fillRect/>
          </a:stretch>
        </p:blipFill>
        <p:spPr>
          <a:xfrm>
            <a:off x="276650" y="4783275"/>
            <a:ext cx="962809" cy="226543"/>
          </a:xfrm>
          <a:prstGeom prst="rect">
            <a:avLst/>
          </a:prstGeom>
          <a:noFill/>
          <a:ln>
            <a:noFill/>
          </a:ln>
        </p:spPr>
      </p:pic>
      <p:sp>
        <p:nvSpPr>
          <p:cNvPr id="2041" name="Google Shape;2041;g31516c14941_0_568"/>
          <p:cNvSpPr txBox="1"/>
          <p:nvPr>
            <p:ph type="title"/>
          </p:nvPr>
        </p:nvSpPr>
        <p:spPr>
          <a:xfrm>
            <a:off x="331125" y="271325"/>
            <a:ext cx="8388900" cy="438300"/>
          </a:xfrm>
          <a:prstGeom prst="rect">
            <a:avLst/>
          </a:prstGeom>
        </p:spPr>
        <p:txBody>
          <a:bodyPr anchorCtr="0" anchor="t" bIns="0" lIns="0" spcFirstLastPara="1" rIns="0" wrap="square" tIns="0">
            <a:noAutofit/>
          </a:bodyPr>
          <a:lstStyle>
            <a:lvl1pPr lvl="0">
              <a:spcBef>
                <a:spcPts val="0"/>
              </a:spcBef>
              <a:spcAft>
                <a:spcPts val="0"/>
              </a:spcAft>
              <a:buClr>
                <a:schemeClr val="lt1"/>
              </a:buClr>
              <a:buSzPts val="2800"/>
              <a:buNone/>
              <a:defRPr sz="2800">
                <a:solidFill>
                  <a:schemeClr val="lt1"/>
                </a:solidFill>
              </a:defRPr>
            </a:lvl1pPr>
            <a:lvl2pPr lvl="1">
              <a:spcBef>
                <a:spcPts val="0"/>
              </a:spcBef>
              <a:spcAft>
                <a:spcPts val="0"/>
              </a:spcAft>
              <a:buClr>
                <a:schemeClr val="lt1"/>
              </a:buClr>
              <a:buSzPts val="2800"/>
              <a:buNone/>
              <a:defRPr sz="2800">
                <a:solidFill>
                  <a:schemeClr val="lt1"/>
                </a:solidFill>
              </a:defRPr>
            </a:lvl2pPr>
            <a:lvl3pPr lvl="2">
              <a:spcBef>
                <a:spcPts val="0"/>
              </a:spcBef>
              <a:spcAft>
                <a:spcPts val="0"/>
              </a:spcAft>
              <a:buClr>
                <a:schemeClr val="lt1"/>
              </a:buClr>
              <a:buSzPts val="2800"/>
              <a:buNone/>
              <a:defRPr sz="2800">
                <a:solidFill>
                  <a:schemeClr val="lt1"/>
                </a:solidFill>
              </a:defRPr>
            </a:lvl3pPr>
            <a:lvl4pPr lvl="3">
              <a:spcBef>
                <a:spcPts val="0"/>
              </a:spcBef>
              <a:spcAft>
                <a:spcPts val="0"/>
              </a:spcAft>
              <a:buClr>
                <a:schemeClr val="lt1"/>
              </a:buClr>
              <a:buSzPts val="2800"/>
              <a:buNone/>
              <a:defRPr sz="2800">
                <a:solidFill>
                  <a:schemeClr val="lt1"/>
                </a:solidFill>
              </a:defRPr>
            </a:lvl4pPr>
            <a:lvl5pPr lvl="4">
              <a:spcBef>
                <a:spcPts val="0"/>
              </a:spcBef>
              <a:spcAft>
                <a:spcPts val="0"/>
              </a:spcAft>
              <a:buClr>
                <a:schemeClr val="lt1"/>
              </a:buClr>
              <a:buSzPts val="2800"/>
              <a:buNone/>
              <a:defRPr sz="2800">
                <a:solidFill>
                  <a:schemeClr val="lt1"/>
                </a:solidFill>
              </a:defRPr>
            </a:lvl5pPr>
            <a:lvl6pPr lvl="5">
              <a:spcBef>
                <a:spcPts val="0"/>
              </a:spcBef>
              <a:spcAft>
                <a:spcPts val="0"/>
              </a:spcAft>
              <a:buClr>
                <a:schemeClr val="lt1"/>
              </a:buClr>
              <a:buSzPts val="2800"/>
              <a:buNone/>
              <a:defRPr sz="2800">
                <a:solidFill>
                  <a:schemeClr val="lt1"/>
                </a:solidFill>
              </a:defRPr>
            </a:lvl6pPr>
            <a:lvl7pPr lvl="6">
              <a:spcBef>
                <a:spcPts val="0"/>
              </a:spcBef>
              <a:spcAft>
                <a:spcPts val="0"/>
              </a:spcAft>
              <a:buClr>
                <a:schemeClr val="lt1"/>
              </a:buClr>
              <a:buSzPts val="2800"/>
              <a:buNone/>
              <a:defRPr sz="2800">
                <a:solidFill>
                  <a:schemeClr val="lt1"/>
                </a:solidFill>
              </a:defRPr>
            </a:lvl7pPr>
            <a:lvl8pPr lvl="7">
              <a:spcBef>
                <a:spcPts val="0"/>
              </a:spcBef>
              <a:spcAft>
                <a:spcPts val="0"/>
              </a:spcAft>
              <a:buClr>
                <a:schemeClr val="lt1"/>
              </a:buClr>
              <a:buSzPts val="2800"/>
              <a:buNone/>
              <a:defRPr sz="2800">
                <a:solidFill>
                  <a:schemeClr val="lt1"/>
                </a:solidFill>
              </a:defRPr>
            </a:lvl8pPr>
            <a:lvl9pPr lvl="8">
              <a:spcBef>
                <a:spcPts val="0"/>
              </a:spcBef>
              <a:spcAft>
                <a:spcPts val="0"/>
              </a:spcAft>
              <a:buClr>
                <a:schemeClr val="lt1"/>
              </a:buClr>
              <a:buSzPts val="2800"/>
              <a:buNone/>
              <a:defRPr sz="2800">
                <a:solidFill>
                  <a:schemeClr val="lt1"/>
                </a:solidFill>
              </a:defRPr>
            </a:lvl9pPr>
          </a:lstStyle>
          <a:p/>
        </p:txBody>
      </p:sp>
      <p:sp>
        <p:nvSpPr>
          <p:cNvPr id="2042" name="Google Shape;2042;g31516c14941_0_568"/>
          <p:cNvSpPr txBox="1"/>
          <p:nvPr>
            <p:ph idx="1" type="subTitle"/>
          </p:nvPr>
        </p:nvSpPr>
        <p:spPr>
          <a:xfrm>
            <a:off x="389175" y="674125"/>
            <a:ext cx="8330700" cy="342300"/>
          </a:xfrm>
          <a:prstGeom prst="rect">
            <a:avLst/>
          </a:prstGeom>
        </p:spPr>
        <p:txBody>
          <a:bodyPr anchorCtr="0" anchor="t" bIns="0" lIns="0" spcFirstLastPara="1" rIns="0" wrap="square" tIns="0">
            <a:noAutofit/>
          </a:bodyPr>
          <a:lstStyle>
            <a:lvl1pPr lvl="0">
              <a:spcBef>
                <a:spcPts val="0"/>
              </a:spcBef>
              <a:spcAft>
                <a:spcPts val="0"/>
              </a:spcAft>
              <a:buClr>
                <a:srgbClr val="71BE00"/>
              </a:buClr>
              <a:buSzPts val="1400"/>
              <a:buNone/>
              <a:defRPr>
                <a:solidFill>
                  <a:srgbClr val="71BE00"/>
                </a:solidFill>
              </a:defRPr>
            </a:lvl1pPr>
            <a:lvl2pPr lvl="1">
              <a:spcBef>
                <a:spcPts val="0"/>
              </a:spcBef>
              <a:spcAft>
                <a:spcPts val="0"/>
              </a:spcAft>
              <a:buClr>
                <a:srgbClr val="71BE00"/>
              </a:buClr>
              <a:buSzPts val="1100"/>
              <a:buNone/>
              <a:defRPr>
                <a:solidFill>
                  <a:srgbClr val="71BE00"/>
                </a:solidFill>
              </a:defRPr>
            </a:lvl2pPr>
            <a:lvl3pPr lvl="2">
              <a:spcBef>
                <a:spcPts val="0"/>
              </a:spcBef>
              <a:spcAft>
                <a:spcPts val="0"/>
              </a:spcAft>
              <a:buClr>
                <a:srgbClr val="71BE00"/>
              </a:buClr>
              <a:buSzPts val="1200"/>
              <a:buNone/>
              <a:defRPr>
                <a:solidFill>
                  <a:srgbClr val="71BE00"/>
                </a:solidFill>
              </a:defRPr>
            </a:lvl3pPr>
            <a:lvl4pPr lvl="3">
              <a:spcBef>
                <a:spcPts val="0"/>
              </a:spcBef>
              <a:spcAft>
                <a:spcPts val="0"/>
              </a:spcAft>
              <a:buClr>
                <a:srgbClr val="71BE00"/>
              </a:buClr>
              <a:buSzPts val="1800"/>
              <a:buNone/>
              <a:defRPr>
                <a:solidFill>
                  <a:srgbClr val="71BE00"/>
                </a:solidFill>
              </a:defRPr>
            </a:lvl4pPr>
            <a:lvl5pPr lvl="4">
              <a:spcBef>
                <a:spcPts val="0"/>
              </a:spcBef>
              <a:spcAft>
                <a:spcPts val="0"/>
              </a:spcAft>
              <a:buClr>
                <a:srgbClr val="71BE00"/>
              </a:buClr>
              <a:buSzPts val="1600"/>
              <a:buNone/>
              <a:defRPr>
                <a:solidFill>
                  <a:srgbClr val="71BE00"/>
                </a:solidFill>
              </a:defRPr>
            </a:lvl5pPr>
            <a:lvl6pPr lvl="5">
              <a:spcBef>
                <a:spcPts val="0"/>
              </a:spcBef>
              <a:spcAft>
                <a:spcPts val="0"/>
              </a:spcAft>
              <a:buClr>
                <a:srgbClr val="71BE00"/>
              </a:buClr>
              <a:buSzPts val="1400"/>
              <a:buNone/>
              <a:defRPr>
                <a:solidFill>
                  <a:srgbClr val="71BE00"/>
                </a:solidFill>
              </a:defRPr>
            </a:lvl6pPr>
            <a:lvl7pPr lvl="6">
              <a:spcBef>
                <a:spcPts val="0"/>
              </a:spcBef>
              <a:spcAft>
                <a:spcPts val="0"/>
              </a:spcAft>
              <a:buClr>
                <a:srgbClr val="71BE00"/>
              </a:buClr>
              <a:buSzPts val="1200"/>
              <a:buNone/>
              <a:defRPr>
                <a:solidFill>
                  <a:srgbClr val="71BE00"/>
                </a:solidFill>
              </a:defRPr>
            </a:lvl7pPr>
            <a:lvl8pPr lvl="7">
              <a:spcBef>
                <a:spcPts val="0"/>
              </a:spcBef>
              <a:spcAft>
                <a:spcPts val="0"/>
              </a:spcAft>
              <a:buClr>
                <a:srgbClr val="71BE00"/>
              </a:buClr>
              <a:buSzPts val="1000"/>
              <a:buNone/>
              <a:defRPr>
                <a:solidFill>
                  <a:srgbClr val="71BE00"/>
                </a:solidFill>
              </a:defRPr>
            </a:lvl8pPr>
            <a:lvl9pPr lvl="8">
              <a:spcBef>
                <a:spcPts val="0"/>
              </a:spcBef>
              <a:spcAft>
                <a:spcPts val="0"/>
              </a:spcAft>
              <a:buClr>
                <a:srgbClr val="71BE00"/>
              </a:buClr>
              <a:buSzPts val="700"/>
              <a:buNone/>
              <a:defRPr>
                <a:solidFill>
                  <a:srgbClr val="71BE00"/>
                </a:solidFill>
              </a:defRPr>
            </a:lvl9pPr>
          </a:lstStyle>
          <a:p/>
        </p:txBody>
      </p:sp>
      <p:sp>
        <p:nvSpPr>
          <p:cNvPr id="2043" name="Google Shape;2043;g31516c14941_0_568"/>
          <p:cNvSpPr/>
          <p:nvPr>
            <p:ph idx="2" type="pic"/>
          </p:nvPr>
        </p:nvSpPr>
        <p:spPr>
          <a:xfrm>
            <a:off x="605575" y="1379375"/>
            <a:ext cx="479700" cy="441900"/>
          </a:xfrm>
          <a:prstGeom prst="rect">
            <a:avLst/>
          </a:prstGeom>
          <a:noFill/>
          <a:ln>
            <a:noFill/>
          </a:ln>
        </p:spPr>
      </p:sp>
      <p:sp>
        <p:nvSpPr>
          <p:cNvPr id="2044" name="Google Shape;2044;g31516c14941_0_568"/>
          <p:cNvSpPr/>
          <p:nvPr>
            <p:ph idx="3" type="pic"/>
          </p:nvPr>
        </p:nvSpPr>
        <p:spPr>
          <a:xfrm>
            <a:off x="6805050" y="1379375"/>
            <a:ext cx="479700" cy="441900"/>
          </a:xfrm>
          <a:prstGeom prst="rect">
            <a:avLst/>
          </a:prstGeom>
          <a:noFill/>
          <a:ln>
            <a:noFill/>
          </a:ln>
        </p:spPr>
      </p:sp>
      <p:sp>
        <p:nvSpPr>
          <p:cNvPr id="2045" name="Google Shape;2045;g31516c14941_0_568"/>
          <p:cNvSpPr/>
          <p:nvPr>
            <p:ph idx="4" type="pic"/>
          </p:nvPr>
        </p:nvSpPr>
        <p:spPr>
          <a:xfrm>
            <a:off x="2695988" y="1379375"/>
            <a:ext cx="479700" cy="441900"/>
          </a:xfrm>
          <a:prstGeom prst="rect">
            <a:avLst/>
          </a:prstGeom>
          <a:noFill/>
          <a:ln>
            <a:noFill/>
          </a:ln>
        </p:spPr>
      </p:sp>
      <p:sp>
        <p:nvSpPr>
          <p:cNvPr id="2046" name="Google Shape;2046;g31516c14941_0_568"/>
          <p:cNvSpPr/>
          <p:nvPr>
            <p:ph idx="5" type="pic"/>
          </p:nvPr>
        </p:nvSpPr>
        <p:spPr>
          <a:xfrm>
            <a:off x="4750525" y="1379375"/>
            <a:ext cx="479700" cy="441900"/>
          </a:xfrm>
          <a:prstGeom prst="rect">
            <a:avLst/>
          </a:prstGeom>
          <a:noFill/>
          <a:ln>
            <a:noFill/>
          </a:ln>
        </p:spPr>
      </p:sp>
    </p:spTree>
  </p:cSld>
  <p:clrMapOvr>
    <a:masterClrMapping/>
  </p:clrMapOvr>
</p:sldLayout>
</file>

<file path=ppt/slideLayouts/slideLayout2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Basic Content Layout 4">
  <p:cSld name="TITLE_AND_BODY_1_1_1_1_1_2">
    <p:bg>
      <p:bgPr>
        <a:solidFill>
          <a:schemeClr val="accent1"/>
        </a:solidFill>
      </p:bgPr>
    </p:bg>
    <p:spTree>
      <p:nvGrpSpPr>
        <p:cNvPr id="2047" name="Shape 2047"/>
        <p:cNvGrpSpPr/>
        <p:nvPr/>
      </p:nvGrpSpPr>
      <p:grpSpPr>
        <a:xfrm>
          <a:off x="0" y="0"/>
          <a:ext cx="0" cy="0"/>
          <a:chOff x="0" y="0"/>
          <a:chExt cx="0" cy="0"/>
        </a:xfrm>
      </p:grpSpPr>
      <p:sp>
        <p:nvSpPr>
          <p:cNvPr id="2048" name="Google Shape;2048;g31516c14941_0_578"/>
          <p:cNvSpPr txBox="1"/>
          <p:nvPr/>
        </p:nvSpPr>
        <p:spPr>
          <a:xfrm>
            <a:off x="6043550" y="4713771"/>
            <a:ext cx="2676600" cy="2925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en" sz="700">
                <a:solidFill>
                  <a:schemeClr val="accent5"/>
                </a:solidFill>
              </a:rPr>
              <a:t>Copyright © 2024, Collibra. All rights reserved.</a:t>
            </a:r>
            <a:endParaRPr sz="1400">
              <a:solidFill>
                <a:schemeClr val="accent5"/>
              </a:solidFill>
            </a:endParaRPr>
          </a:p>
        </p:txBody>
      </p:sp>
      <p:sp>
        <p:nvSpPr>
          <p:cNvPr id="2049" name="Google Shape;2049;g31516c14941_0_578"/>
          <p:cNvSpPr txBox="1"/>
          <p:nvPr>
            <p:ph idx="12" type="sldNum"/>
          </p:nvPr>
        </p:nvSpPr>
        <p:spPr>
          <a:xfrm>
            <a:off x="8320058" y="4663221"/>
            <a:ext cx="548700" cy="393600"/>
          </a:xfrm>
          <a:prstGeom prst="rect">
            <a:avLst/>
          </a:prstGeom>
        </p:spPr>
        <p:txBody>
          <a:bodyPr anchorCtr="0" anchor="ctr" bIns="91425" lIns="91425" spcFirstLastPara="1" rIns="91425" wrap="square" tIns="91425">
            <a:normAutofit/>
          </a:bodyPr>
          <a:lstStyle>
            <a:lvl1pPr lvl="0" algn="r">
              <a:buNone/>
              <a:defRPr sz="700">
                <a:solidFill>
                  <a:schemeClr val="accent5"/>
                </a:solidFill>
              </a:defRPr>
            </a:lvl1pPr>
            <a:lvl2pPr lvl="1" algn="r">
              <a:buNone/>
              <a:defRPr sz="700">
                <a:solidFill>
                  <a:schemeClr val="accent5"/>
                </a:solidFill>
              </a:defRPr>
            </a:lvl2pPr>
            <a:lvl3pPr lvl="2" algn="r">
              <a:buNone/>
              <a:defRPr sz="700">
                <a:solidFill>
                  <a:schemeClr val="accent5"/>
                </a:solidFill>
              </a:defRPr>
            </a:lvl3pPr>
            <a:lvl4pPr lvl="3" algn="r">
              <a:buNone/>
              <a:defRPr sz="700">
                <a:solidFill>
                  <a:schemeClr val="accent5"/>
                </a:solidFill>
              </a:defRPr>
            </a:lvl4pPr>
            <a:lvl5pPr lvl="4" algn="r">
              <a:buNone/>
              <a:defRPr sz="700">
                <a:solidFill>
                  <a:schemeClr val="accent5"/>
                </a:solidFill>
              </a:defRPr>
            </a:lvl5pPr>
            <a:lvl6pPr lvl="5" algn="r">
              <a:buNone/>
              <a:defRPr sz="700">
                <a:solidFill>
                  <a:schemeClr val="accent5"/>
                </a:solidFill>
              </a:defRPr>
            </a:lvl6pPr>
            <a:lvl7pPr lvl="6" algn="r">
              <a:buNone/>
              <a:defRPr sz="700">
                <a:solidFill>
                  <a:schemeClr val="accent5"/>
                </a:solidFill>
              </a:defRPr>
            </a:lvl7pPr>
            <a:lvl8pPr lvl="7" algn="r">
              <a:buNone/>
              <a:defRPr sz="700">
                <a:solidFill>
                  <a:schemeClr val="accent5"/>
                </a:solidFill>
              </a:defRPr>
            </a:lvl8pPr>
            <a:lvl9pPr lvl="8" algn="r">
              <a:buNone/>
              <a:defRPr sz="700">
                <a:solidFill>
                  <a:schemeClr val="accent5"/>
                </a:solidFill>
              </a:defRPr>
            </a:lvl9pPr>
          </a:lstStyle>
          <a:p>
            <a:pPr indent="0" lvl="0" marL="0" rtl="0" algn="r">
              <a:spcBef>
                <a:spcPts val="0"/>
              </a:spcBef>
              <a:spcAft>
                <a:spcPts val="0"/>
              </a:spcAft>
              <a:buNone/>
            </a:pPr>
            <a:fld id="{00000000-1234-1234-1234-123412341234}" type="slidenum">
              <a:rPr lang="en"/>
              <a:t>‹#›</a:t>
            </a:fld>
            <a:endParaRPr/>
          </a:p>
        </p:txBody>
      </p:sp>
      <p:pic>
        <p:nvPicPr>
          <p:cNvPr id="2050" name="Google Shape;2050;g31516c14941_0_578"/>
          <p:cNvPicPr preferRelativeResize="0"/>
          <p:nvPr/>
        </p:nvPicPr>
        <p:blipFill>
          <a:blip r:embed="rId2">
            <a:alphaModFix/>
          </a:blip>
          <a:stretch>
            <a:fillRect/>
          </a:stretch>
        </p:blipFill>
        <p:spPr>
          <a:xfrm>
            <a:off x="276650" y="4783275"/>
            <a:ext cx="962809" cy="226543"/>
          </a:xfrm>
          <a:prstGeom prst="rect">
            <a:avLst/>
          </a:prstGeom>
          <a:noFill/>
          <a:ln>
            <a:noFill/>
          </a:ln>
        </p:spPr>
      </p:pic>
      <p:sp>
        <p:nvSpPr>
          <p:cNvPr id="2051" name="Google Shape;2051;g31516c14941_0_578"/>
          <p:cNvSpPr txBox="1"/>
          <p:nvPr>
            <p:ph type="title"/>
          </p:nvPr>
        </p:nvSpPr>
        <p:spPr>
          <a:xfrm>
            <a:off x="331125" y="271325"/>
            <a:ext cx="8388900" cy="438300"/>
          </a:xfrm>
          <a:prstGeom prst="rect">
            <a:avLst/>
          </a:prstGeom>
        </p:spPr>
        <p:txBody>
          <a:bodyPr anchorCtr="0" anchor="t" bIns="0" lIns="0" spcFirstLastPara="1" rIns="0" wrap="square" tIns="0">
            <a:noAutofit/>
          </a:bodyPr>
          <a:lstStyle>
            <a:lvl1pPr lvl="0">
              <a:spcBef>
                <a:spcPts val="0"/>
              </a:spcBef>
              <a:spcAft>
                <a:spcPts val="0"/>
              </a:spcAft>
              <a:buClr>
                <a:schemeClr val="lt1"/>
              </a:buClr>
              <a:buSzPts val="2800"/>
              <a:buNone/>
              <a:defRPr sz="2800">
                <a:solidFill>
                  <a:schemeClr val="lt1"/>
                </a:solidFill>
              </a:defRPr>
            </a:lvl1pPr>
            <a:lvl2pPr lvl="1">
              <a:spcBef>
                <a:spcPts val="0"/>
              </a:spcBef>
              <a:spcAft>
                <a:spcPts val="0"/>
              </a:spcAft>
              <a:buClr>
                <a:schemeClr val="lt1"/>
              </a:buClr>
              <a:buSzPts val="2800"/>
              <a:buNone/>
              <a:defRPr sz="2800">
                <a:solidFill>
                  <a:schemeClr val="lt1"/>
                </a:solidFill>
              </a:defRPr>
            </a:lvl2pPr>
            <a:lvl3pPr lvl="2">
              <a:spcBef>
                <a:spcPts val="0"/>
              </a:spcBef>
              <a:spcAft>
                <a:spcPts val="0"/>
              </a:spcAft>
              <a:buClr>
                <a:schemeClr val="lt1"/>
              </a:buClr>
              <a:buSzPts val="2800"/>
              <a:buNone/>
              <a:defRPr sz="2800">
                <a:solidFill>
                  <a:schemeClr val="lt1"/>
                </a:solidFill>
              </a:defRPr>
            </a:lvl3pPr>
            <a:lvl4pPr lvl="3">
              <a:spcBef>
                <a:spcPts val="0"/>
              </a:spcBef>
              <a:spcAft>
                <a:spcPts val="0"/>
              </a:spcAft>
              <a:buClr>
                <a:schemeClr val="lt1"/>
              </a:buClr>
              <a:buSzPts val="2800"/>
              <a:buNone/>
              <a:defRPr sz="2800">
                <a:solidFill>
                  <a:schemeClr val="lt1"/>
                </a:solidFill>
              </a:defRPr>
            </a:lvl4pPr>
            <a:lvl5pPr lvl="4">
              <a:spcBef>
                <a:spcPts val="0"/>
              </a:spcBef>
              <a:spcAft>
                <a:spcPts val="0"/>
              </a:spcAft>
              <a:buClr>
                <a:schemeClr val="lt1"/>
              </a:buClr>
              <a:buSzPts val="2800"/>
              <a:buNone/>
              <a:defRPr sz="2800">
                <a:solidFill>
                  <a:schemeClr val="lt1"/>
                </a:solidFill>
              </a:defRPr>
            </a:lvl5pPr>
            <a:lvl6pPr lvl="5">
              <a:spcBef>
                <a:spcPts val="0"/>
              </a:spcBef>
              <a:spcAft>
                <a:spcPts val="0"/>
              </a:spcAft>
              <a:buClr>
                <a:schemeClr val="lt1"/>
              </a:buClr>
              <a:buSzPts val="2800"/>
              <a:buNone/>
              <a:defRPr sz="2800">
                <a:solidFill>
                  <a:schemeClr val="lt1"/>
                </a:solidFill>
              </a:defRPr>
            </a:lvl6pPr>
            <a:lvl7pPr lvl="6">
              <a:spcBef>
                <a:spcPts val="0"/>
              </a:spcBef>
              <a:spcAft>
                <a:spcPts val="0"/>
              </a:spcAft>
              <a:buClr>
                <a:schemeClr val="lt1"/>
              </a:buClr>
              <a:buSzPts val="2800"/>
              <a:buNone/>
              <a:defRPr sz="2800">
                <a:solidFill>
                  <a:schemeClr val="lt1"/>
                </a:solidFill>
              </a:defRPr>
            </a:lvl7pPr>
            <a:lvl8pPr lvl="7">
              <a:spcBef>
                <a:spcPts val="0"/>
              </a:spcBef>
              <a:spcAft>
                <a:spcPts val="0"/>
              </a:spcAft>
              <a:buClr>
                <a:schemeClr val="lt1"/>
              </a:buClr>
              <a:buSzPts val="2800"/>
              <a:buNone/>
              <a:defRPr sz="2800">
                <a:solidFill>
                  <a:schemeClr val="lt1"/>
                </a:solidFill>
              </a:defRPr>
            </a:lvl8pPr>
            <a:lvl9pPr lvl="8">
              <a:spcBef>
                <a:spcPts val="0"/>
              </a:spcBef>
              <a:spcAft>
                <a:spcPts val="0"/>
              </a:spcAft>
              <a:buClr>
                <a:schemeClr val="lt1"/>
              </a:buClr>
              <a:buSzPts val="2800"/>
              <a:buNone/>
              <a:defRPr sz="2800">
                <a:solidFill>
                  <a:schemeClr val="lt1"/>
                </a:solidFill>
              </a:defRPr>
            </a:lvl9pPr>
          </a:lstStyle>
          <a:p/>
        </p:txBody>
      </p:sp>
      <p:sp>
        <p:nvSpPr>
          <p:cNvPr id="2052" name="Google Shape;2052;g31516c14941_0_578"/>
          <p:cNvSpPr/>
          <p:nvPr>
            <p:ph idx="2" type="pic"/>
          </p:nvPr>
        </p:nvSpPr>
        <p:spPr>
          <a:xfrm>
            <a:off x="4872775" y="1256527"/>
            <a:ext cx="479700" cy="441900"/>
          </a:xfrm>
          <a:prstGeom prst="rect">
            <a:avLst/>
          </a:prstGeom>
          <a:noFill/>
          <a:ln>
            <a:noFill/>
          </a:ln>
        </p:spPr>
      </p:sp>
      <p:sp>
        <p:nvSpPr>
          <p:cNvPr id="2053" name="Google Shape;2053;g31516c14941_0_578"/>
          <p:cNvSpPr/>
          <p:nvPr>
            <p:ph idx="3" type="pic"/>
          </p:nvPr>
        </p:nvSpPr>
        <p:spPr>
          <a:xfrm>
            <a:off x="4872775" y="3009127"/>
            <a:ext cx="479700" cy="441900"/>
          </a:xfrm>
          <a:prstGeom prst="rect">
            <a:avLst/>
          </a:prstGeom>
          <a:noFill/>
          <a:ln>
            <a:noFill/>
          </a:ln>
        </p:spPr>
      </p:sp>
      <p:sp>
        <p:nvSpPr>
          <p:cNvPr id="2054" name="Google Shape;2054;g31516c14941_0_578"/>
          <p:cNvSpPr/>
          <p:nvPr>
            <p:ph idx="4" type="pic"/>
          </p:nvPr>
        </p:nvSpPr>
        <p:spPr>
          <a:xfrm>
            <a:off x="376975" y="1256527"/>
            <a:ext cx="479700" cy="441900"/>
          </a:xfrm>
          <a:prstGeom prst="rect">
            <a:avLst/>
          </a:prstGeom>
          <a:noFill/>
          <a:ln>
            <a:noFill/>
          </a:ln>
        </p:spPr>
      </p:sp>
      <p:sp>
        <p:nvSpPr>
          <p:cNvPr id="2055" name="Google Shape;2055;g31516c14941_0_578"/>
          <p:cNvSpPr/>
          <p:nvPr>
            <p:ph idx="5" type="pic"/>
          </p:nvPr>
        </p:nvSpPr>
        <p:spPr>
          <a:xfrm>
            <a:off x="376975" y="3009127"/>
            <a:ext cx="479700" cy="441900"/>
          </a:xfrm>
          <a:prstGeom prst="rect">
            <a:avLst/>
          </a:prstGeom>
          <a:noFill/>
          <a:ln>
            <a:noFill/>
          </a:ln>
        </p:spPr>
      </p:sp>
    </p:spTree>
  </p:cSld>
  <p:clrMapOvr>
    <a:masterClrMapping/>
  </p:clrMapOvr>
</p:sldLayout>
</file>

<file path=ppt/slideLayouts/slideLayout2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Basic Content Layout 7 1">
  <p:cSld name="TITLE_AND_BODY_1_1_1_1_1_1_2">
    <p:bg>
      <p:bgPr>
        <a:solidFill>
          <a:schemeClr val="accent1"/>
        </a:solidFill>
      </p:bgPr>
    </p:bg>
    <p:spTree>
      <p:nvGrpSpPr>
        <p:cNvPr id="2056" name="Shape 2056"/>
        <p:cNvGrpSpPr/>
        <p:nvPr/>
      </p:nvGrpSpPr>
      <p:grpSpPr>
        <a:xfrm>
          <a:off x="0" y="0"/>
          <a:ext cx="0" cy="0"/>
          <a:chOff x="0" y="0"/>
          <a:chExt cx="0" cy="0"/>
        </a:xfrm>
      </p:grpSpPr>
      <p:sp>
        <p:nvSpPr>
          <p:cNvPr id="2057" name="Google Shape;2057;g31516c14941_0_587"/>
          <p:cNvSpPr txBox="1"/>
          <p:nvPr/>
        </p:nvSpPr>
        <p:spPr>
          <a:xfrm>
            <a:off x="6043550" y="4713771"/>
            <a:ext cx="2676600" cy="2925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en" sz="700">
                <a:solidFill>
                  <a:schemeClr val="accent5"/>
                </a:solidFill>
              </a:rPr>
              <a:t>Copyright © 2024, Collibra. All rights reserved.</a:t>
            </a:r>
            <a:endParaRPr sz="1400">
              <a:solidFill>
                <a:schemeClr val="accent5"/>
              </a:solidFill>
            </a:endParaRPr>
          </a:p>
        </p:txBody>
      </p:sp>
      <p:sp>
        <p:nvSpPr>
          <p:cNvPr id="2058" name="Google Shape;2058;g31516c14941_0_587"/>
          <p:cNvSpPr txBox="1"/>
          <p:nvPr>
            <p:ph idx="12" type="sldNum"/>
          </p:nvPr>
        </p:nvSpPr>
        <p:spPr>
          <a:xfrm>
            <a:off x="8320058" y="4663221"/>
            <a:ext cx="548700" cy="393600"/>
          </a:xfrm>
          <a:prstGeom prst="rect">
            <a:avLst/>
          </a:prstGeom>
        </p:spPr>
        <p:txBody>
          <a:bodyPr anchorCtr="0" anchor="ctr" bIns="91425" lIns="91425" spcFirstLastPara="1" rIns="91425" wrap="square" tIns="91425">
            <a:normAutofit/>
          </a:bodyPr>
          <a:lstStyle>
            <a:lvl1pPr lvl="0" algn="r">
              <a:buNone/>
              <a:defRPr sz="700">
                <a:solidFill>
                  <a:schemeClr val="accent5"/>
                </a:solidFill>
              </a:defRPr>
            </a:lvl1pPr>
            <a:lvl2pPr lvl="1" algn="r">
              <a:buNone/>
              <a:defRPr sz="700">
                <a:solidFill>
                  <a:schemeClr val="accent5"/>
                </a:solidFill>
              </a:defRPr>
            </a:lvl2pPr>
            <a:lvl3pPr lvl="2" algn="r">
              <a:buNone/>
              <a:defRPr sz="700">
                <a:solidFill>
                  <a:schemeClr val="accent5"/>
                </a:solidFill>
              </a:defRPr>
            </a:lvl3pPr>
            <a:lvl4pPr lvl="3" algn="r">
              <a:buNone/>
              <a:defRPr sz="700">
                <a:solidFill>
                  <a:schemeClr val="accent5"/>
                </a:solidFill>
              </a:defRPr>
            </a:lvl4pPr>
            <a:lvl5pPr lvl="4" algn="r">
              <a:buNone/>
              <a:defRPr sz="700">
                <a:solidFill>
                  <a:schemeClr val="accent5"/>
                </a:solidFill>
              </a:defRPr>
            </a:lvl5pPr>
            <a:lvl6pPr lvl="5" algn="r">
              <a:buNone/>
              <a:defRPr sz="700">
                <a:solidFill>
                  <a:schemeClr val="accent5"/>
                </a:solidFill>
              </a:defRPr>
            </a:lvl6pPr>
            <a:lvl7pPr lvl="6" algn="r">
              <a:buNone/>
              <a:defRPr sz="700">
                <a:solidFill>
                  <a:schemeClr val="accent5"/>
                </a:solidFill>
              </a:defRPr>
            </a:lvl7pPr>
            <a:lvl8pPr lvl="7" algn="r">
              <a:buNone/>
              <a:defRPr sz="700">
                <a:solidFill>
                  <a:schemeClr val="accent5"/>
                </a:solidFill>
              </a:defRPr>
            </a:lvl8pPr>
            <a:lvl9pPr lvl="8" algn="r">
              <a:buNone/>
              <a:defRPr sz="700">
                <a:solidFill>
                  <a:schemeClr val="accent5"/>
                </a:solidFill>
              </a:defRPr>
            </a:lvl9pPr>
          </a:lstStyle>
          <a:p>
            <a:pPr indent="0" lvl="0" marL="0" rtl="0" algn="r">
              <a:spcBef>
                <a:spcPts val="0"/>
              </a:spcBef>
              <a:spcAft>
                <a:spcPts val="0"/>
              </a:spcAft>
              <a:buNone/>
            </a:pPr>
            <a:fld id="{00000000-1234-1234-1234-123412341234}" type="slidenum">
              <a:rPr lang="en"/>
              <a:t>‹#›</a:t>
            </a:fld>
            <a:endParaRPr/>
          </a:p>
        </p:txBody>
      </p:sp>
      <p:pic>
        <p:nvPicPr>
          <p:cNvPr id="2059" name="Google Shape;2059;g31516c14941_0_587"/>
          <p:cNvPicPr preferRelativeResize="0"/>
          <p:nvPr/>
        </p:nvPicPr>
        <p:blipFill>
          <a:blip r:embed="rId2">
            <a:alphaModFix/>
          </a:blip>
          <a:stretch>
            <a:fillRect/>
          </a:stretch>
        </p:blipFill>
        <p:spPr>
          <a:xfrm>
            <a:off x="276650" y="4783275"/>
            <a:ext cx="962809" cy="226543"/>
          </a:xfrm>
          <a:prstGeom prst="rect">
            <a:avLst/>
          </a:prstGeom>
          <a:noFill/>
          <a:ln>
            <a:noFill/>
          </a:ln>
        </p:spPr>
      </p:pic>
      <p:sp>
        <p:nvSpPr>
          <p:cNvPr id="2060" name="Google Shape;2060;g31516c14941_0_587"/>
          <p:cNvSpPr txBox="1"/>
          <p:nvPr>
            <p:ph type="title"/>
          </p:nvPr>
        </p:nvSpPr>
        <p:spPr>
          <a:xfrm>
            <a:off x="331125" y="271325"/>
            <a:ext cx="8388900" cy="438300"/>
          </a:xfrm>
          <a:prstGeom prst="rect">
            <a:avLst/>
          </a:prstGeom>
        </p:spPr>
        <p:txBody>
          <a:bodyPr anchorCtr="0" anchor="t" bIns="0" lIns="0" spcFirstLastPara="1" rIns="0" wrap="square" tIns="0">
            <a:noAutofit/>
          </a:bodyPr>
          <a:lstStyle>
            <a:lvl1pPr lvl="0">
              <a:spcBef>
                <a:spcPts val="0"/>
              </a:spcBef>
              <a:spcAft>
                <a:spcPts val="0"/>
              </a:spcAft>
              <a:buClr>
                <a:schemeClr val="lt1"/>
              </a:buClr>
              <a:buSzPts val="2800"/>
              <a:buNone/>
              <a:defRPr sz="2800">
                <a:solidFill>
                  <a:schemeClr val="lt1"/>
                </a:solidFill>
              </a:defRPr>
            </a:lvl1pPr>
            <a:lvl2pPr lvl="1">
              <a:spcBef>
                <a:spcPts val="0"/>
              </a:spcBef>
              <a:spcAft>
                <a:spcPts val="0"/>
              </a:spcAft>
              <a:buClr>
                <a:schemeClr val="lt1"/>
              </a:buClr>
              <a:buSzPts val="2800"/>
              <a:buNone/>
              <a:defRPr sz="2800">
                <a:solidFill>
                  <a:schemeClr val="lt1"/>
                </a:solidFill>
              </a:defRPr>
            </a:lvl2pPr>
            <a:lvl3pPr lvl="2">
              <a:spcBef>
                <a:spcPts val="0"/>
              </a:spcBef>
              <a:spcAft>
                <a:spcPts val="0"/>
              </a:spcAft>
              <a:buClr>
                <a:schemeClr val="lt1"/>
              </a:buClr>
              <a:buSzPts val="2800"/>
              <a:buNone/>
              <a:defRPr sz="2800">
                <a:solidFill>
                  <a:schemeClr val="lt1"/>
                </a:solidFill>
              </a:defRPr>
            </a:lvl3pPr>
            <a:lvl4pPr lvl="3">
              <a:spcBef>
                <a:spcPts val="0"/>
              </a:spcBef>
              <a:spcAft>
                <a:spcPts val="0"/>
              </a:spcAft>
              <a:buClr>
                <a:schemeClr val="lt1"/>
              </a:buClr>
              <a:buSzPts val="2800"/>
              <a:buNone/>
              <a:defRPr sz="2800">
                <a:solidFill>
                  <a:schemeClr val="lt1"/>
                </a:solidFill>
              </a:defRPr>
            </a:lvl4pPr>
            <a:lvl5pPr lvl="4">
              <a:spcBef>
                <a:spcPts val="0"/>
              </a:spcBef>
              <a:spcAft>
                <a:spcPts val="0"/>
              </a:spcAft>
              <a:buClr>
                <a:schemeClr val="lt1"/>
              </a:buClr>
              <a:buSzPts val="2800"/>
              <a:buNone/>
              <a:defRPr sz="2800">
                <a:solidFill>
                  <a:schemeClr val="lt1"/>
                </a:solidFill>
              </a:defRPr>
            </a:lvl5pPr>
            <a:lvl6pPr lvl="5">
              <a:spcBef>
                <a:spcPts val="0"/>
              </a:spcBef>
              <a:spcAft>
                <a:spcPts val="0"/>
              </a:spcAft>
              <a:buClr>
                <a:schemeClr val="lt1"/>
              </a:buClr>
              <a:buSzPts val="2800"/>
              <a:buNone/>
              <a:defRPr sz="2800">
                <a:solidFill>
                  <a:schemeClr val="lt1"/>
                </a:solidFill>
              </a:defRPr>
            </a:lvl6pPr>
            <a:lvl7pPr lvl="6">
              <a:spcBef>
                <a:spcPts val="0"/>
              </a:spcBef>
              <a:spcAft>
                <a:spcPts val="0"/>
              </a:spcAft>
              <a:buClr>
                <a:schemeClr val="lt1"/>
              </a:buClr>
              <a:buSzPts val="2800"/>
              <a:buNone/>
              <a:defRPr sz="2800">
                <a:solidFill>
                  <a:schemeClr val="lt1"/>
                </a:solidFill>
              </a:defRPr>
            </a:lvl7pPr>
            <a:lvl8pPr lvl="7">
              <a:spcBef>
                <a:spcPts val="0"/>
              </a:spcBef>
              <a:spcAft>
                <a:spcPts val="0"/>
              </a:spcAft>
              <a:buClr>
                <a:schemeClr val="lt1"/>
              </a:buClr>
              <a:buSzPts val="2800"/>
              <a:buNone/>
              <a:defRPr sz="2800">
                <a:solidFill>
                  <a:schemeClr val="lt1"/>
                </a:solidFill>
              </a:defRPr>
            </a:lvl8pPr>
            <a:lvl9pPr lvl="8">
              <a:spcBef>
                <a:spcPts val="0"/>
              </a:spcBef>
              <a:spcAft>
                <a:spcPts val="0"/>
              </a:spcAft>
              <a:buClr>
                <a:schemeClr val="lt1"/>
              </a:buClr>
              <a:buSzPts val="2800"/>
              <a:buNone/>
              <a:defRPr sz="2800">
                <a:solidFill>
                  <a:schemeClr val="lt1"/>
                </a:solidFill>
              </a:defRPr>
            </a:lvl9pPr>
          </a:lstStyle>
          <a:p/>
        </p:txBody>
      </p:sp>
      <p:sp>
        <p:nvSpPr>
          <p:cNvPr id="2061" name="Google Shape;2061;g31516c14941_0_587"/>
          <p:cNvSpPr txBox="1"/>
          <p:nvPr>
            <p:ph idx="2" type="sldNum"/>
          </p:nvPr>
        </p:nvSpPr>
        <p:spPr>
          <a:xfrm>
            <a:off x="8320058" y="4663221"/>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
        <p:nvSpPr>
          <p:cNvPr id="2062" name="Google Shape;2062;g31516c14941_0_587"/>
          <p:cNvSpPr/>
          <p:nvPr>
            <p:ph idx="3" type="pic"/>
          </p:nvPr>
        </p:nvSpPr>
        <p:spPr>
          <a:xfrm>
            <a:off x="376975" y="2979575"/>
            <a:ext cx="479700" cy="441900"/>
          </a:xfrm>
          <a:prstGeom prst="rect">
            <a:avLst/>
          </a:prstGeom>
          <a:noFill/>
          <a:ln>
            <a:noFill/>
          </a:ln>
        </p:spPr>
      </p:sp>
      <p:sp>
        <p:nvSpPr>
          <p:cNvPr id="2063" name="Google Shape;2063;g31516c14941_0_587"/>
          <p:cNvSpPr/>
          <p:nvPr>
            <p:ph idx="4" type="pic"/>
          </p:nvPr>
        </p:nvSpPr>
        <p:spPr>
          <a:xfrm>
            <a:off x="3197375" y="2979575"/>
            <a:ext cx="479700" cy="441900"/>
          </a:xfrm>
          <a:prstGeom prst="rect">
            <a:avLst/>
          </a:prstGeom>
          <a:noFill/>
          <a:ln>
            <a:noFill/>
          </a:ln>
        </p:spPr>
      </p:sp>
      <p:sp>
        <p:nvSpPr>
          <p:cNvPr id="2064" name="Google Shape;2064;g31516c14941_0_587"/>
          <p:cNvSpPr/>
          <p:nvPr>
            <p:ph idx="5" type="pic"/>
          </p:nvPr>
        </p:nvSpPr>
        <p:spPr>
          <a:xfrm>
            <a:off x="6017775" y="2979575"/>
            <a:ext cx="479700" cy="441900"/>
          </a:xfrm>
          <a:prstGeom prst="rect">
            <a:avLst/>
          </a:prstGeom>
          <a:noFill/>
          <a:ln>
            <a:noFill/>
          </a:ln>
        </p:spPr>
      </p:sp>
      <p:sp>
        <p:nvSpPr>
          <p:cNvPr id="2065" name="Google Shape;2065;g31516c14941_0_587"/>
          <p:cNvSpPr/>
          <p:nvPr>
            <p:ph idx="6" type="pic"/>
          </p:nvPr>
        </p:nvSpPr>
        <p:spPr>
          <a:xfrm>
            <a:off x="3197363" y="1150775"/>
            <a:ext cx="479700" cy="441900"/>
          </a:xfrm>
          <a:prstGeom prst="rect">
            <a:avLst/>
          </a:prstGeom>
          <a:noFill/>
          <a:ln>
            <a:noFill/>
          </a:ln>
        </p:spPr>
      </p:sp>
      <p:sp>
        <p:nvSpPr>
          <p:cNvPr id="2066" name="Google Shape;2066;g31516c14941_0_587"/>
          <p:cNvSpPr/>
          <p:nvPr>
            <p:ph idx="7" type="pic"/>
          </p:nvPr>
        </p:nvSpPr>
        <p:spPr>
          <a:xfrm>
            <a:off x="6017775" y="1150775"/>
            <a:ext cx="479700" cy="441900"/>
          </a:xfrm>
          <a:prstGeom prst="rect">
            <a:avLst/>
          </a:prstGeom>
          <a:noFill/>
          <a:ln>
            <a:noFill/>
          </a:ln>
        </p:spPr>
      </p:sp>
      <p:sp>
        <p:nvSpPr>
          <p:cNvPr id="2067" name="Google Shape;2067;g31516c14941_0_587"/>
          <p:cNvSpPr/>
          <p:nvPr>
            <p:ph idx="8" type="pic"/>
          </p:nvPr>
        </p:nvSpPr>
        <p:spPr>
          <a:xfrm>
            <a:off x="376975" y="1150775"/>
            <a:ext cx="479700" cy="441900"/>
          </a:xfrm>
          <a:prstGeom prst="rect">
            <a:avLst/>
          </a:prstGeom>
          <a:noFill/>
          <a:ln>
            <a:noFill/>
          </a:ln>
        </p:spPr>
      </p:sp>
    </p:spTree>
  </p:cSld>
  <p:clrMapOvr>
    <a:masterClrMapping/>
  </p:clrMapOvr>
</p:sldLayout>
</file>

<file path=ppt/slideLayouts/slideLayout2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Navy Icon Layout 6">
  <p:cSld name="TITLE_AND_BODY_1_1_1_1_1_1_1_2">
    <p:bg>
      <p:bgPr>
        <a:solidFill>
          <a:schemeClr val="accent1"/>
        </a:solidFill>
      </p:bgPr>
    </p:bg>
    <p:spTree>
      <p:nvGrpSpPr>
        <p:cNvPr id="2068" name="Shape 2068"/>
        <p:cNvGrpSpPr/>
        <p:nvPr/>
      </p:nvGrpSpPr>
      <p:grpSpPr>
        <a:xfrm>
          <a:off x="0" y="0"/>
          <a:ext cx="0" cy="0"/>
          <a:chOff x="0" y="0"/>
          <a:chExt cx="0" cy="0"/>
        </a:xfrm>
      </p:grpSpPr>
      <p:sp>
        <p:nvSpPr>
          <p:cNvPr id="2069" name="Google Shape;2069;g31516c14941_0_599"/>
          <p:cNvSpPr txBox="1"/>
          <p:nvPr/>
        </p:nvSpPr>
        <p:spPr>
          <a:xfrm>
            <a:off x="6043550" y="4713771"/>
            <a:ext cx="2676600" cy="2925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en" sz="700">
                <a:solidFill>
                  <a:schemeClr val="accent5"/>
                </a:solidFill>
              </a:rPr>
              <a:t>Copyright © 2024, Collibra. All rights reserved.</a:t>
            </a:r>
            <a:endParaRPr sz="1400">
              <a:solidFill>
                <a:schemeClr val="accent5"/>
              </a:solidFill>
            </a:endParaRPr>
          </a:p>
        </p:txBody>
      </p:sp>
      <p:sp>
        <p:nvSpPr>
          <p:cNvPr id="2070" name="Google Shape;2070;g31516c14941_0_599"/>
          <p:cNvSpPr txBox="1"/>
          <p:nvPr>
            <p:ph idx="12" type="sldNum"/>
          </p:nvPr>
        </p:nvSpPr>
        <p:spPr>
          <a:xfrm>
            <a:off x="8320058" y="4663221"/>
            <a:ext cx="548700" cy="393600"/>
          </a:xfrm>
          <a:prstGeom prst="rect">
            <a:avLst/>
          </a:prstGeom>
        </p:spPr>
        <p:txBody>
          <a:bodyPr anchorCtr="0" anchor="ctr" bIns="91425" lIns="91425" spcFirstLastPara="1" rIns="91425" wrap="square" tIns="91425">
            <a:normAutofit/>
          </a:bodyPr>
          <a:lstStyle>
            <a:lvl1pPr lvl="0" algn="r">
              <a:buNone/>
              <a:defRPr sz="700">
                <a:solidFill>
                  <a:schemeClr val="accent5"/>
                </a:solidFill>
              </a:defRPr>
            </a:lvl1pPr>
            <a:lvl2pPr lvl="1" algn="r">
              <a:buNone/>
              <a:defRPr sz="700">
                <a:solidFill>
                  <a:schemeClr val="accent5"/>
                </a:solidFill>
              </a:defRPr>
            </a:lvl2pPr>
            <a:lvl3pPr lvl="2" algn="r">
              <a:buNone/>
              <a:defRPr sz="700">
                <a:solidFill>
                  <a:schemeClr val="accent5"/>
                </a:solidFill>
              </a:defRPr>
            </a:lvl3pPr>
            <a:lvl4pPr lvl="3" algn="r">
              <a:buNone/>
              <a:defRPr sz="700">
                <a:solidFill>
                  <a:schemeClr val="accent5"/>
                </a:solidFill>
              </a:defRPr>
            </a:lvl4pPr>
            <a:lvl5pPr lvl="4" algn="r">
              <a:buNone/>
              <a:defRPr sz="700">
                <a:solidFill>
                  <a:schemeClr val="accent5"/>
                </a:solidFill>
              </a:defRPr>
            </a:lvl5pPr>
            <a:lvl6pPr lvl="5" algn="r">
              <a:buNone/>
              <a:defRPr sz="700">
                <a:solidFill>
                  <a:schemeClr val="accent5"/>
                </a:solidFill>
              </a:defRPr>
            </a:lvl6pPr>
            <a:lvl7pPr lvl="6" algn="r">
              <a:buNone/>
              <a:defRPr sz="700">
                <a:solidFill>
                  <a:schemeClr val="accent5"/>
                </a:solidFill>
              </a:defRPr>
            </a:lvl7pPr>
            <a:lvl8pPr lvl="7" algn="r">
              <a:buNone/>
              <a:defRPr sz="700">
                <a:solidFill>
                  <a:schemeClr val="accent5"/>
                </a:solidFill>
              </a:defRPr>
            </a:lvl8pPr>
            <a:lvl9pPr lvl="8" algn="r">
              <a:buNone/>
              <a:defRPr sz="700">
                <a:solidFill>
                  <a:schemeClr val="accent5"/>
                </a:solidFill>
              </a:defRPr>
            </a:lvl9pPr>
          </a:lstStyle>
          <a:p>
            <a:pPr indent="0" lvl="0" marL="0" rtl="0" algn="r">
              <a:spcBef>
                <a:spcPts val="0"/>
              </a:spcBef>
              <a:spcAft>
                <a:spcPts val="0"/>
              </a:spcAft>
              <a:buNone/>
            </a:pPr>
            <a:fld id="{00000000-1234-1234-1234-123412341234}" type="slidenum">
              <a:rPr lang="en"/>
              <a:t>‹#›</a:t>
            </a:fld>
            <a:endParaRPr/>
          </a:p>
        </p:txBody>
      </p:sp>
      <p:pic>
        <p:nvPicPr>
          <p:cNvPr id="2071" name="Google Shape;2071;g31516c14941_0_599"/>
          <p:cNvPicPr preferRelativeResize="0"/>
          <p:nvPr/>
        </p:nvPicPr>
        <p:blipFill>
          <a:blip r:embed="rId2">
            <a:alphaModFix/>
          </a:blip>
          <a:stretch>
            <a:fillRect/>
          </a:stretch>
        </p:blipFill>
        <p:spPr>
          <a:xfrm>
            <a:off x="276650" y="4783275"/>
            <a:ext cx="962809" cy="226543"/>
          </a:xfrm>
          <a:prstGeom prst="rect">
            <a:avLst/>
          </a:prstGeom>
          <a:noFill/>
          <a:ln>
            <a:noFill/>
          </a:ln>
        </p:spPr>
      </p:pic>
      <p:sp>
        <p:nvSpPr>
          <p:cNvPr id="2072" name="Google Shape;2072;g31516c14941_0_599"/>
          <p:cNvSpPr txBox="1"/>
          <p:nvPr>
            <p:ph type="title"/>
          </p:nvPr>
        </p:nvSpPr>
        <p:spPr>
          <a:xfrm>
            <a:off x="331125" y="271325"/>
            <a:ext cx="8388900" cy="438300"/>
          </a:xfrm>
          <a:prstGeom prst="rect">
            <a:avLst/>
          </a:prstGeom>
        </p:spPr>
        <p:txBody>
          <a:bodyPr anchorCtr="0" anchor="t" bIns="0" lIns="0" spcFirstLastPara="1" rIns="0" wrap="square" tIns="0">
            <a:noAutofit/>
          </a:bodyPr>
          <a:lstStyle>
            <a:lvl1pPr lvl="0">
              <a:spcBef>
                <a:spcPts val="0"/>
              </a:spcBef>
              <a:spcAft>
                <a:spcPts val="0"/>
              </a:spcAft>
              <a:buClr>
                <a:schemeClr val="lt1"/>
              </a:buClr>
              <a:buSzPts val="2800"/>
              <a:buNone/>
              <a:defRPr sz="2800">
                <a:solidFill>
                  <a:schemeClr val="lt1"/>
                </a:solidFill>
              </a:defRPr>
            </a:lvl1pPr>
            <a:lvl2pPr lvl="1">
              <a:spcBef>
                <a:spcPts val="0"/>
              </a:spcBef>
              <a:spcAft>
                <a:spcPts val="0"/>
              </a:spcAft>
              <a:buClr>
                <a:schemeClr val="lt1"/>
              </a:buClr>
              <a:buSzPts val="2800"/>
              <a:buNone/>
              <a:defRPr sz="2800">
                <a:solidFill>
                  <a:schemeClr val="lt1"/>
                </a:solidFill>
              </a:defRPr>
            </a:lvl2pPr>
            <a:lvl3pPr lvl="2">
              <a:spcBef>
                <a:spcPts val="0"/>
              </a:spcBef>
              <a:spcAft>
                <a:spcPts val="0"/>
              </a:spcAft>
              <a:buClr>
                <a:schemeClr val="lt1"/>
              </a:buClr>
              <a:buSzPts val="2800"/>
              <a:buNone/>
              <a:defRPr sz="2800">
                <a:solidFill>
                  <a:schemeClr val="lt1"/>
                </a:solidFill>
              </a:defRPr>
            </a:lvl3pPr>
            <a:lvl4pPr lvl="3">
              <a:spcBef>
                <a:spcPts val="0"/>
              </a:spcBef>
              <a:spcAft>
                <a:spcPts val="0"/>
              </a:spcAft>
              <a:buClr>
                <a:schemeClr val="lt1"/>
              </a:buClr>
              <a:buSzPts val="2800"/>
              <a:buNone/>
              <a:defRPr sz="2800">
                <a:solidFill>
                  <a:schemeClr val="lt1"/>
                </a:solidFill>
              </a:defRPr>
            </a:lvl4pPr>
            <a:lvl5pPr lvl="4">
              <a:spcBef>
                <a:spcPts val="0"/>
              </a:spcBef>
              <a:spcAft>
                <a:spcPts val="0"/>
              </a:spcAft>
              <a:buClr>
                <a:schemeClr val="lt1"/>
              </a:buClr>
              <a:buSzPts val="2800"/>
              <a:buNone/>
              <a:defRPr sz="2800">
                <a:solidFill>
                  <a:schemeClr val="lt1"/>
                </a:solidFill>
              </a:defRPr>
            </a:lvl5pPr>
            <a:lvl6pPr lvl="5">
              <a:spcBef>
                <a:spcPts val="0"/>
              </a:spcBef>
              <a:spcAft>
                <a:spcPts val="0"/>
              </a:spcAft>
              <a:buClr>
                <a:schemeClr val="lt1"/>
              </a:buClr>
              <a:buSzPts val="2800"/>
              <a:buNone/>
              <a:defRPr sz="2800">
                <a:solidFill>
                  <a:schemeClr val="lt1"/>
                </a:solidFill>
              </a:defRPr>
            </a:lvl6pPr>
            <a:lvl7pPr lvl="6">
              <a:spcBef>
                <a:spcPts val="0"/>
              </a:spcBef>
              <a:spcAft>
                <a:spcPts val="0"/>
              </a:spcAft>
              <a:buClr>
                <a:schemeClr val="lt1"/>
              </a:buClr>
              <a:buSzPts val="2800"/>
              <a:buNone/>
              <a:defRPr sz="2800">
                <a:solidFill>
                  <a:schemeClr val="lt1"/>
                </a:solidFill>
              </a:defRPr>
            </a:lvl7pPr>
            <a:lvl8pPr lvl="7">
              <a:spcBef>
                <a:spcPts val="0"/>
              </a:spcBef>
              <a:spcAft>
                <a:spcPts val="0"/>
              </a:spcAft>
              <a:buClr>
                <a:schemeClr val="lt1"/>
              </a:buClr>
              <a:buSzPts val="2800"/>
              <a:buNone/>
              <a:defRPr sz="2800">
                <a:solidFill>
                  <a:schemeClr val="lt1"/>
                </a:solidFill>
              </a:defRPr>
            </a:lvl8pPr>
            <a:lvl9pPr lvl="8">
              <a:spcBef>
                <a:spcPts val="0"/>
              </a:spcBef>
              <a:spcAft>
                <a:spcPts val="0"/>
              </a:spcAft>
              <a:buClr>
                <a:schemeClr val="lt1"/>
              </a:buClr>
              <a:buSzPts val="2800"/>
              <a:buNone/>
              <a:defRPr sz="2800">
                <a:solidFill>
                  <a:schemeClr val="lt1"/>
                </a:solidFill>
              </a:defRPr>
            </a:lvl9pPr>
          </a:lstStyle>
          <a:p/>
        </p:txBody>
      </p:sp>
      <p:sp>
        <p:nvSpPr>
          <p:cNvPr id="2073" name="Google Shape;2073;g31516c14941_0_599"/>
          <p:cNvSpPr/>
          <p:nvPr>
            <p:ph idx="2" type="pic"/>
          </p:nvPr>
        </p:nvSpPr>
        <p:spPr>
          <a:xfrm>
            <a:off x="3197375" y="2979575"/>
            <a:ext cx="479700" cy="441900"/>
          </a:xfrm>
          <a:prstGeom prst="rect">
            <a:avLst/>
          </a:prstGeom>
          <a:noFill/>
          <a:ln>
            <a:noFill/>
          </a:ln>
        </p:spPr>
      </p:sp>
      <p:sp>
        <p:nvSpPr>
          <p:cNvPr id="2074" name="Google Shape;2074;g31516c14941_0_599"/>
          <p:cNvSpPr/>
          <p:nvPr>
            <p:ph idx="3" type="pic"/>
          </p:nvPr>
        </p:nvSpPr>
        <p:spPr>
          <a:xfrm>
            <a:off x="6017775" y="2979575"/>
            <a:ext cx="479700" cy="441900"/>
          </a:xfrm>
          <a:prstGeom prst="rect">
            <a:avLst/>
          </a:prstGeom>
          <a:noFill/>
          <a:ln>
            <a:noFill/>
          </a:ln>
        </p:spPr>
      </p:sp>
      <p:sp>
        <p:nvSpPr>
          <p:cNvPr id="2075" name="Google Shape;2075;g31516c14941_0_599"/>
          <p:cNvSpPr/>
          <p:nvPr>
            <p:ph idx="4" type="pic"/>
          </p:nvPr>
        </p:nvSpPr>
        <p:spPr>
          <a:xfrm>
            <a:off x="3197363" y="1303175"/>
            <a:ext cx="479700" cy="441900"/>
          </a:xfrm>
          <a:prstGeom prst="rect">
            <a:avLst/>
          </a:prstGeom>
          <a:noFill/>
          <a:ln>
            <a:noFill/>
          </a:ln>
        </p:spPr>
      </p:sp>
      <p:sp>
        <p:nvSpPr>
          <p:cNvPr id="2076" name="Google Shape;2076;g31516c14941_0_599"/>
          <p:cNvSpPr/>
          <p:nvPr>
            <p:ph idx="5" type="pic"/>
          </p:nvPr>
        </p:nvSpPr>
        <p:spPr>
          <a:xfrm>
            <a:off x="6017775" y="1303175"/>
            <a:ext cx="479700" cy="441900"/>
          </a:xfrm>
          <a:prstGeom prst="rect">
            <a:avLst/>
          </a:prstGeom>
          <a:noFill/>
          <a:ln>
            <a:noFill/>
          </a:ln>
        </p:spPr>
      </p:sp>
    </p:spTree>
  </p:cSld>
  <p:clrMapOvr>
    <a:masterClrMapping/>
  </p:clrMapOvr>
</p:sldLayout>
</file>

<file path=ppt/slideLayouts/slideLayout2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Basic Content Layout 9 1">
  <p:cSld name="TITLE_AND_BODY_1_1_1_1_1_1_1_1_1">
    <p:bg>
      <p:bgPr>
        <a:solidFill>
          <a:schemeClr val="accent1"/>
        </a:solidFill>
      </p:bgPr>
    </p:bg>
    <p:spTree>
      <p:nvGrpSpPr>
        <p:cNvPr id="2077" name="Shape 2077"/>
        <p:cNvGrpSpPr/>
        <p:nvPr/>
      </p:nvGrpSpPr>
      <p:grpSpPr>
        <a:xfrm>
          <a:off x="0" y="0"/>
          <a:ext cx="0" cy="0"/>
          <a:chOff x="0" y="0"/>
          <a:chExt cx="0" cy="0"/>
        </a:xfrm>
      </p:grpSpPr>
      <p:pic>
        <p:nvPicPr>
          <p:cNvPr id="2078" name="Google Shape;2078;g31516c14941_0_608"/>
          <p:cNvPicPr preferRelativeResize="0"/>
          <p:nvPr/>
        </p:nvPicPr>
        <p:blipFill>
          <a:blip r:embed="rId2">
            <a:alphaModFix/>
          </a:blip>
          <a:stretch>
            <a:fillRect/>
          </a:stretch>
        </p:blipFill>
        <p:spPr>
          <a:xfrm>
            <a:off x="276650" y="4783275"/>
            <a:ext cx="962809" cy="226543"/>
          </a:xfrm>
          <a:prstGeom prst="rect">
            <a:avLst/>
          </a:prstGeom>
          <a:noFill/>
          <a:ln>
            <a:noFill/>
          </a:ln>
        </p:spPr>
      </p:pic>
      <p:sp>
        <p:nvSpPr>
          <p:cNvPr id="2079" name="Google Shape;2079;g31516c14941_0_608"/>
          <p:cNvSpPr txBox="1"/>
          <p:nvPr>
            <p:ph type="title"/>
          </p:nvPr>
        </p:nvSpPr>
        <p:spPr>
          <a:xfrm>
            <a:off x="331125" y="271325"/>
            <a:ext cx="8388900" cy="438300"/>
          </a:xfrm>
          <a:prstGeom prst="rect">
            <a:avLst/>
          </a:prstGeom>
        </p:spPr>
        <p:txBody>
          <a:bodyPr anchorCtr="0" anchor="t" bIns="0" lIns="0" spcFirstLastPara="1" rIns="0" wrap="square" tIns="0">
            <a:noAutofit/>
          </a:bodyPr>
          <a:lstStyle>
            <a:lvl1pPr lvl="0">
              <a:spcBef>
                <a:spcPts val="0"/>
              </a:spcBef>
              <a:spcAft>
                <a:spcPts val="0"/>
              </a:spcAft>
              <a:buClr>
                <a:schemeClr val="lt1"/>
              </a:buClr>
              <a:buSzPts val="2800"/>
              <a:buNone/>
              <a:defRPr sz="2800">
                <a:solidFill>
                  <a:schemeClr val="lt1"/>
                </a:solidFill>
              </a:defRPr>
            </a:lvl1pPr>
            <a:lvl2pPr lvl="1">
              <a:spcBef>
                <a:spcPts val="0"/>
              </a:spcBef>
              <a:spcAft>
                <a:spcPts val="0"/>
              </a:spcAft>
              <a:buClr>
                <a:schemeClr val="lt1"/>
              </a:buClr>
              <a:buSzPts val="2800"/>
              <a:buNone/>
              <a:defRPr sz="2800">
                <a:solidFill>
                  <a:schemeClr val="lt1"/>
                </a:solidFill>
              </a:defRPr>
            </a:lvl2pPr>
            <a:lvl3pPr lvl="2">
              <a:spcBef>
                <a:spcPts val="0"/>
              </a:spcBef>
              <a:spcAft>
                <a:spcPts val="0"/>
              </a:spcAft>
              <a:buClr>
                <a:schemeClr val="lt1"/>
              </a:buClr>
              <a:buSzPts val="2800"/>
              <a:buNone/>
              <a:defRPr sz="2800">
                <a:solidFill>
                  <a:schemeClr val="lt1"/>
                </a:solidFill>
              </a:defRPr>
            </a:lvl3pPr>
            <a:lvl4pPr lvl="3">
              <a:spcBef>
                <a:spcPts val="0"/>
              </a:spcBef>
              <a:spcAft>
                <a:spcPts val="0"/>
              </a:spcAft>
              <a:buClr>
                <a:schemeClr val="lt1"/>
              </a:buClr>
              <a:buSzPts val="2800"/>
              <a:buNone/>
              <a:defRPr sz="2800">
                <a:solidFill>
                  <a:schemeClr val="lt1"/>
                </a:solidFill>
              </a:defRPr>
            </a:lvl4pPr>
            <a:lvl5pPr lvl="4">
              <a:spcBef>
                <a:spcPts val="0"/>
              </a:spcBef>
              <a:spcAft>
                <a:spcPts val="0"/>
              </a:spcAft>
              <a:buClr>
                <a:schemeClr val="lt1"/>
              </a:buClr>
              <a:buSzPts val="2800"/>
              <a:buNone/>
              <a:defRPr sz="2800">
                <a:solidFill>
                  <a:schemeClr val="lt1"/>
                </a:solidFill>
              </a:defRPr>
            </a:lvl5pPr>
            <a:lvl6pPr lvl="5">
              <a:spcBef>
                <a:spcPts val="0"/>
              </a:spcBef>
              <a:spcAft>
                <a:spcPts val="0"/>
              </a:spcAft>
              <a:buClr>
                <a:schemeClr val="lt1"/>
              </a:buClr>
              <a:buSzPts val="2800"/>
              <a:buNone/>
              <a:defRPr sz="2800">
                <a:solidFill>
                  <a:schemeClr val="lt1"/>
                </a:solidFill>
              </a:defRPr>
            </a:lvl6pPr>
            <a:lvl7pPr lvl="6">
              <a:spcBef>
                <a:spcPts val="0"/>
              </a:spcBef>
              <a:spcAft>
                <a:spcPts val="0"/>
              </a:spcAft>
              <a:buClr>
                <a:schemeClr val="lt1"/>
              </a:buClr>
              <a:buSzPts val="2800"/>
              <a:buNone/>
              <a:defRPr sz="2800">
                <a:solidFill>
                  <a:schemeClr val="lt1"/>
                </a:solidFill>
              </a:defRPr>
            </a:lvl7pPr>
            <a:lvl8pPr lvl="7">
              <a:spcBef>
                <a:spcPts val="0"/>
              </a:spcBef>
              <a:spcAft>
                <a:spcPts val="0"/>
              </a:spcAft>
              <a:buClr>
                <a:schemeClr val="lt1"/>
              </a:buClr>
              <a:buSzPts val="2800"/>
              <a:buNone/>
              <a:defRPr sz="2800">
                <a:solidFill>
                  <a:schemeClr val="lt1"/>
                </a:solidFill>
              </a:defRPr>
            </a:lvl8pPr>
            <a:lvl9pPr lvl="8">
              <a:spcBef>
                <a:spcPts val="0"/>
              </a:spcBef>
              <a:spcAft>
                <a:spcPts val="0"/>
              </a:spcAft>
              <a:buClr>
                <a:schemeClr val="lt1"/>
              </a:buClr>
              <a:buSzPts val="2800"/>
              <a:buNone/>
              <a:defRPr sz="2800">
                <a:solidFill>
                  <a:schemeClr val="lt1"/>
                </a:solidFill>
              </a:defRPr>
            </a:lvl9pPr>
          </a:lstStyle>
          <a:p/>
        </p:txBody>
      </p:sp>
      <p:sp>
        <p:nvSpPr>
          <p:cNvPr id="2080" name="Google Shape;2080;g31516c14941_0_608"/>
          <p:cNvSpPr txBox="1"/>
          <p:nvPr/>
        </p:nvSpPr>
        <p:spPr>
          <a:xfrm>
            <a:off x="6043550" y="4713771"/>
            <a:ext cx="2676600" cy="2925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en" sz="700">
                <a:solidFill>
                  <a:schemeClr val="accent5"/>
                </a:solidFill>
              </a:rPr>
              <a:t>Copyright © 2024, Collibra. All rights reserved.</a:t>
            </a:r>
            <a:endParaRPr sz="1400">
              <a:solidFill>
                <a:schemeClr val="accent5"/>
              </a:solidFill>
            </a:endParaRPr>
          </a:p>
        </p:txBody>
      </p:sp>
      <p:sp>
        <p:nvSpPr>
          <p:cNvPr id="2081" name="Google Shape;2081;g31516c14941_0_608"/>
          <p:cNvSpPr txBox="1"/>
          <p:nvPr>
            <p:ph idx="12" type="sldNum"/>
          </p:nvPr>
        </p:nvSpPr>
        <p:spPr>
          <a:xfrm>
            <a:off x="8320058" y="4663221"/>
            <a:ext cx="548700" cy="393600"/>
          </a:xfrm>
          <a:prstGeom prst="rect">
            <a:avLst/>
          </a:prstGeom>
        </p:spPr>
        <p:txBody>
          <a:bodyPr anchorCtr="0" anchor="ctr" bIns="91425" lIns="91425" spcFirstLastPara="1" rIns="91425" wrap="square" tIns="91425">
            <a:normAutofit/>
          </a:bodyPr>
          <a:lstStyle>
            <a:lvl1pPr lvl="0" algn="r">
              <a:buNone/>
              <a:defRPr sz="700">
                <a:solidFill>
                  <a:schemeClr val="accent5"/>
                </a:solidFill>
              </a:defRPr>
            </a:lvl1pPr>
            <a:lvl2pPr lvl="1" algn="r">
              <a:buNone/>
              <a:defRPr sz="700">
                <a:solidFill>
                  <a:schemeClr val="accent5"/>
                </a:solidFill>
              </a:defRPr>
            </a:lvl2pPr>
            <a:lvl3pPr lvl="2" algn="r">
              <a:buNone/>
              <a:defRPr sz="700">
                <a:solidFill>
                  <a:schemeClr val="accent5"/>
                </a:solidFill>
              </a:defRPr>
            </a:lvl3pPr>
            <a:lvl4pPr lvl="3" algn="r">
              <a:buNone/>
              <a:defRPr sz="700">
                <a:solidFill>
                  <a:schemeClr val="accent5"/>
                </a:solidFill>
              </a:defRPr>
            </a:lvl4pPr>
            <a:lvl5pPr lvl="4" algn="r">
              <a:buNone/>
              <a:defRPr sz="700">
                <a:solidFill>
                  <a:schemeClr val="accent5"/>
                </a:solidFill>
              </a:defRPr>
            </a:lvl5pPr>
            <a:lvl6pPr lvl="5" algn="r">
              <a:buNone/>
              <a:defRPr sz="700">
                <a:solidFill>
                  <a:schemeClr val="accent5"/>
                </a:solidFill>
              </a:defRPr>
            </a:lvl6pPr>
            <a:lvl7pPr lvl="6" algn="r">
              <a:buNone/>
              <a:defRPr sz="700">
                <a:solidFill>
                  <a:schemeClr val="accent5"/>
                </a:solidFill>
              </a:defRPr>
            </a:lvl7pPr>
            <a:lvl8pPr lvl="7" algn="r">
              <a:buNone/>
              <a:defRPr sz="700">
                <a:solidFill>
                  <a:schemeClr val="accent5"/>
                </a:solidFill>
              </a:defRPr>
            </a:lvl8pPr>
            <a:lvl9pPr lvl="8" algn="r">
              <a:buNone/>
              <a:defRPr sz="700">
                <a:solidFill>
                  <a:schemeClr val="accent5"/>
                </a:solidFill>
              </a:defRPr>
            </a:lvl9pPr>
          </a:lstStyle>
          <a:p>
            <a:pPr indent="0" lvl="0" marL="0" rtl="0" algn="r">
              <a:spcBef>
                <a:spcPts val="0"/>
              </a:spcBef>
              <a:spcAft>
                <a:spcPts val="0"/>
              </a:spcAft>
              <a:buNone/>
            </a:pPr>
            <a:fld id="{00000000-1234-1234-1234-123412341234}" type="slidenum">
              <a:rPr lang="en"/>
              <a:t>‹#›</a:t>
            </a:fld>
            <a:endParaRPr/>
          </a:p>
        </p:txBody>
      </p:sp>
      <p:sp>
        <p:nvSpPr>
          <p:cNvPr id="2082" name="Google Shape;2082;g31516c14941_0_608"/>
          <p:cNvSpPr/>
          <p:nvPr>
            <p:ph idx="2" type="pic"/>
          </p:nvPr>
        </p:nvSpPr>
        <p:spPr>
          <a:xfrm>
            <a:off x="348344" y="2342175"/>
            <a:ext cx="479700" cy="441900"/>
          </a:xfrm>
          <a:prstGeom prst="rect">
            <a:avLst/>
          </a:prstGeom>
          <a:noFill/>
          <a:ln>
            <a:noFill/>
          </a:ln>
        </p:spPr>
      </p:sp>
      <p:sp>
        <p:nvSpPr>
          <p:cNvPr id="2083" name="Google Shape;2083;g31516c14941_0_608"/>
          <p:cNvSpPr/>
          <p:nvPr>
            <p:ph idx="3" type="pic"/>
          </p:nvPr>
        </p:nvSpPr>
        <p:spPr>
          <a:xfrm>
            <a:off x="348344" y="1170725"/>
            <a:ext cx="479700" cy="441900"/>
          </a:xfrm>
          <a:prstGeom prst="rect">
            <a:avLst/>
          </a:prstGeom>
          <a:noFill/>
          <a:ln>
            <a:noFill/>
          </a:ln>
        </p:spPr>
      </p:sp>
      <p:sp>
        <p:nvSpPr>
          <p:cNvPr id="2084" name="Google Shape;2084;g31516c14941_0_608"/>
          <p:cNvSpPr/>
          <p:nvPr>
            <p:ph idx="4" type="pic"/>
          </p:nvPr>
        </p:nvSpPr>
        <p:spPr>
          <a:xfrm>
            <a:off x="348344" y="3513650"/>
            <a:ext cx="479700" cy="441900"/>
          </a:xfrm>
          <a:prstGeom prst="rect">
            <a:avLst/>
          </a:prstGeom>
          <a:noFill/>
          <a:ln>
            <a:noFill/>
          </a:ln>
        </p:spPr>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ue bkgd 2">
  <p:cSld name="Three Bios_1_1_1_1_3">
    <p:bg>
      <p:bgPr>
        <a:noFill/>
      </p:bgPr>
    </p:bg>
    <p:spTree>
      <p:nvGrpSpPr>
        <p:cNvPr id="278" name="Shape 278"/>
        <p:cNvGrpSpPr/>
        <p:nvPr/>
      </p:nvGrpSpPr>
      <p:grpSpPr>
        <a:xfrm>
          <a:off x="0" y="0"/>
          <a:ext cx="0" cy="0"/>
          <a:chOff x="0" y="0"/>
          <a:chExt cx="0" cy="0"/>
        </a:xfrm>
      </p:grpSpPr>
      <p:pic>
        <p:nvPicPr>
          <p:cNvPr id="279" name="Google Shape;279;p63"/>
          <p:cNvPicPr preferRelativeResize="0"/>
          <p:nvPr/>
        </p:nvPicPr>
        <p:blipFill rotWithShape="1">
          <a:blip r:embed="rId2">
            <a:alphaModFix/>
          </a:blip>
          <a:srcRect b="0" l="384" r="386" t="0"/>
          <a:stretch/>
        </p:blipFill>
        <p:spPr>
          <a:xfrm>
            <a:off x="-30159" y="-54281"/>
            <a:ext cx="9204318" cy="5217863"/>
          </a:xfrm>
          <a:prstGeom prst="rect">
            <a:avLst/>
          </a:prstGeom>
          <a:noFill/>
          <a:ln>
            <a:noFill/>
          </a:ln>
        </p:spPr>
      </p:pic>
      <p:sp>
        <p:nvSpPr>
          <p:cNvPr id="280" name="Google Shape;280;p63"/>
          <p:cNvSpPr txBox="1"/>
          <p:nvPr/>
        </p:nvSpPr>
        <p:spPr>
          <a:xfrm>
            <a:off x="6926580" y="4810639"/>
            <a:ext cx="1643100" cy="221700"/>
          </a:xfrm>
          <a:prstGeom prst="rect">
            <a:avLst/>
          </a:prstGeom>
          <a:no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500"/>
              <a:buFont typeface="Arial"/>
              <a:buNone/>
            </a:pPr>
            <a:r>
              <a:rPr b="0" i="0" lang="en" sz="500" u="none" cap="none" strike="noStrike">
                <a:solidFill>
                  <a:schemeClr val="lt1"/>
                </a:solidFill>
                <a:latin typeface="Arial"/>
                <a:ea typeface="Arial"/>
                <a:cs typeface="Arial"/>
                <a:sym typeface="Arial"/>
              </a:rPr>
              <a:t>Copyright © 2024, Collibra. All rights reserved.</a:t>
            </a:r>
            <a:endParaRPr b="0" i="0" sz="1100" u="none" cap="none" strike="noStrike">
              <a:solidFill>
                <a:schemeClr val="lt1"/>
              </a:solidFill>
              <a:latin typeface="Arial"/>
              <a:ea typeface="Arial"/>
              <a:cs typeface="Arial"/>
              <a:sym typeface="Arial"/>
            </a:endParaRPr>
          </a:p>
        </p:txBody>
      </p:sp>
      <p:sp>
        <p:nvSpPr>
          <p:cNvPr id="281" name="Google Shape;281;p63"/>
          <p:cNvSpPr txBox="1"/>
          <p:nvPr/>
        </p:nvSpPr>
        <p:spPr>
          <a:xfrm>
            <a:off x="8569842" y="4810639"/>
            <a:ext cx="317100" cy="221700"/>
          </a:xfrm>
          <a:prstGeom prst="rect">
            <a:avLst/>
          </a:prstGeom>
          <a:noFill/>
          <a:ln>
            <a:noFill/>
          </a:ln>
        </p:spPr>
        <p:txBody>
          <a:bodyPr anchorCtr="0" anchor="ctr" bIns="34275" lIns="0" spcFirstLastPara="1" rIns="0" wrap="square" tIns="34275">
            <a:noAutofit/>
          </a:bodyPr>
          <a:lstStyle/>
          <a:p>
            <a:pPr indent="0" lvl="0" marL="0" marR="0" rtl="0" algn="ctr">
              <a:lnSpc>
                <a:spcPct val="100000"/>
              </a:lnSpc>
              <a:spcBef>
                <a:spcPts val="0"/>
              </a:spcBef>
              <a:spcAft>
                <a:spcPts val="0"/>
              </a:spcAft>
              <a:buClr>
                <a:srgbClr val="000000"/>
              </a:buClr>
              <a:buSzPts val="500"/>
              <a:buFont typeface="Arial"/>
              <a:buNone/>
            </a:pPr>
            <a:fld id="{00000000-1234-1234-1234-123412341234}" type="slidenum">
              <a:rPr b="0" i="0" lang="en" sz="500" u="none" cap="none" strike="noStrike">
                <a:solidFill>
                  <a:schemeClr val="lt1"/>
                </a:solidFill>
                <a:latin typeface="Arial"/>
                <a:ea typeface="Arial"/>
                <a:cs typeface="Arial"/>
                <a:sym typeface="Arial"/>
              </a:rPr>
              <a:t>‹#›</a:t>
            </a:fld>
            <a:endParaRPr b="0" i="0" sz="500" u="none" cap="none" strike="noStrike">
              <a:solidFill>
                <a:schemeClr val="lt1"/>
              </a:solidFill>
              <a:latin typeface="Arial"/>
              <a:ea typeface="Arial"/>
              <a:cs typeface="Arial"/>
              <a:sym typeface="Arial"/>
            </a:endParaRPr>
          </a:p>
        </p:txBody>
      </p:sp>
    </p:spTree>
  </p:cSld>
  <p:clrMapOvr>
    <a:masterClrMapping/>
  </p:clrMapOvr>
  <p:extLst>
    <p:ext uri="{DCECCB84-F9BA-43D5-87BE-67443E8EF086}">
      <p15:sldGuideLst>
        <p15:guide id="1" orient="horz" pos="1620">
          <p15:clr>
            <a:srgbClr val="FBAE40"/>
          </p15:clr>
        </p15:guide>
      </p15:sldGuideLst>
    </p:ext>
  </p:extLst>
</p:sldLayout>
</file>

<file path=ppt/slideLayouts/slideLayout2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Agenda Layout ">
  <p:cSld name="CUSTOM_3_2">
    <p:bg>
      <p:bgPr>
        <a:solidFill>
          <a:schemeClr val="lt1"/>
        </a:solidFill>
      </p:bgPr>
    </p:bg>
    <p:spTree>
      <p:nvGrpSpPr>
        <p:cNvPr id="2085" name="Shape 2085"/>
        <p:cNvGrpSpPr/>
        <p:nvPr/>
      </p:nvGrpSpPr>
      <p:grpSpPr>
        <a:xfrm>
          <a:off x="0" y="0"/>
          <a:ext cx="0" cy="0"/>
          <a:chOff x="0" y="0"/>
          <a:chExt cx="0" cy="0"/>
        </a:xfrm>
      </p:grpSpPr>
      <p:sp>
        <p:nvSpPr>
          <p:cNvPr id="2086" name="Google Shape;2086;g31516c14941_0_616"/>
          <p:cNvSpPr txBox="1"/>
          <p:nvPr>
            <p:ph idx="12" type="sldNum"/>
          </p:nvPr>
        </p:nvSpPr>
        <p:spPr>
          <a:xfrm>
            <a:off x="8320058" y="466322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2087" name="Google Shape;2087;g31516c14941_0_616"/>
          <p:cNvSpPr txBox="1"/>
          <p:nvPr>
            <p:ph type="title"/>
          </p:nvPr>
        </p:nvSpPr>
        <p:spPr>
          <a:xfrm>
            <a:off x="788325" y="624200"/>
            <a:ext cx="7531800" cy="393600"/>
          </a:xfrm>
          <a:prstGeom prst="rect">
            <a:avLst/>
          </a:prstGeom>
        </p:spPr>
        <p:txBody>
          <a:bodyPr anchorCtr="0" anchor="b" bIns="0" lIns="0" spcFirstLastPara="1" rIns="0" wrap="square" tIns="0">
            <a:noAutofit/>
          </a:bodyPr>
          <a:lstStyle>
            <a:lvl1pPr lvl="0">
              <a:spcBef>
                <a:spcPts val="0"/>
              </a:spcBef>
              <a:spcAft>
                <a:spcPts val="0"/>
              </a:spcAft>
              <a:buSzPts val="2800"/>
              <a:buNone/>
              <a:defRPr sz="2800"/>
            </a:lvl1pPr>
            <a:lvl2pPr lvl="1">
              <a:spcBef>
                <a:spcPts val="0"/>
              </a:spcBef>
              <a:spcAft>
                <a:spcPts val="0"/>
              </a:spcAft>
              <a:buSzPts val="2800"/>
              <a:buNone/>
              <a:defRPr sz="2800"/>
            </a:lvl2pPr>
            <a:lvl3pPr lvl="2">
              <a:spcBef>
                <a:spcPts val="0"/>
              </a:spcBef>
              <a:spcAft>
                <a:spcPts val="0"/>
              </a:spcAft>
              <a:buSzPts val="2800"/>
              <a:buNone/>
              <a:defRPr sz="2800"/>
            </a:lvl3pPr>
            <a:lvl4pPr lvl="3">
              <a:spcBef>
                <a:spcPts val="0"/>
              </a:spcBef>
              <a:spcAft>
                <a:spcPts val="0"/>
              </a:spcAft>
              <a:buSzPts val="2800"/>
              <a:buNone/>
              <a:defRPr sz="2800"/>
            </a:lvl4pPr>
            <a:lvl5pPr lvl="4">
              <a:spcBef>
                <a:spcPts val="0"/>
              </a:spcBef>
              <a:spcAft>
                <a:spcPts val="0"/>
              </a:spcAft>
              <a:buSzPts val="2800"/>
              <a:buNone/>
              <a:defRPr sz="2800"/>
            </a:lvl5pPr>
            <a:lvl6pPr lvl="5">
              <a:spcBef>
                <a:spcPts val="0"/>
              </a:spcBef>
              <a:spcAft>
                <a:spcPts val="0"/>
              </a:spcAft>
              <a:buSzPts val="2800"/>
              <a:buNone/>
              <a:defRPr sz="2800"/>
            </a:lvl6pPr>
            <a:lvl7pPr lvl="6">
              <a:spcBef>
                <a:spcPts val="0"/>
              </a:spcBef>
              <a:spcAft>
                <a:spcPts val="0"/>
              </a:spcAft>
              <a:buSzPts val="2800"/>
              <a:buNone/>
              <a:defRPr sz="2800"/>
            </a:lvl7pPr>
            <a:lvl8pPr lvl="7">
              <a:spcBef>
                <a:spcPts val="0"/>
              </a:spcBef>
              <a:spcAft>
                <a:spcPts val="0"/>
              </a:spcAft>
              <a:buSzPts val="2800"/>
              <a:buNone/>
              <a:defRPr sz="2800"/>
            </a:lvl8pPr>
            <a:lvl9pPr lvl="8">
              <a:spcBef>
                <a:spcPts val="0"/>
              </a:spcBef>
              <a:spcAft>
                <a:spcPts val="0"/>
              </a:spcAft>
              <a:buSzPts val="2800"/>
              <a:buNone/>
              <a:defRPr sz="2800"/>
            </a:lvl9pPr>
          </a:lstStyle>
          <a:p/>
        </p:txBody>
      </p:sp>
      <p:pic>
        <p:nvPicPr>
          <p:cNvPr id="2088" name="Google Shape;2088;g31516c14941_0_616"/>
          <p:cNvPicPr preferRelativeResize="0"/>
          <p:nvPr/>
        </p:nvPicPr>
        <p:blipFill>
          <a:blip r:embed="rId2">
            <a:alphaModFix/>
          </a:blip>
          <a:stretch>
            <a:fillRect/>
          </a:stretch>
        </p:blipFill>
        <p:spPr>
          <a:xfrm>
            <a:off x="288350" y="4807136"/>
            <a:ext cx="956736" cy="225119"/>
          </a:xfrm>
          <a:prstGeom prst="rect">
            <a:avLst/>
          </a:prstGeom>
          <a:noFill/>
          <a:ln>
            <a:noFill/>
          </a:ln>
        </p:spPr>
      </p:pic>
    </p:spTree>
  </p:cSld>
  <p:clrMapOvr>
    <a:masterClrMapping/>
  </p:clrMapOvr>
</p:sldLayout>
</file>

<file path=ppt/slideLayouts/slideLayout2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Agenda Layout 4">
  <p:cSld name="CUSTOM_4">
    <p:bg>
      <p:bgPr>
        <a:solidFill>
          <a:schemeClr val="lt1"/>
        </a:solidFill>
      </p:bgPr>
    </p:bg>
    <p:spTree>
      <p:nvGrpSpPr>
        <p:cNvPr id="2089" name="Shape 2089"/>
        <p:cNvGrpSpPr/>
        <p:nvPr/>
      </p:nvGrpSpPr>
      <p:grpSpPr>
        <a:xfrm>
          <a:off x="0" y="0"/>
          <a:ext cx="0" cy="0"/>
          <a:chOff x="0" y="0"/>
          <a:chExt cx="0" cy="0"/>
        </a:xfrm>
      </p:grpSpPr>
      <p:pic>
        <p:nvPicPr>
          <p:cNvPr id="2090" name="Google Shape;2090;g31516c14941_0_620"/>
          <p:cNvPicPr preferRelativeResize="0"/>
          <p:nvPr/>
        </p:nvPicPr>
        <p:blipFill>
          <a:blip r:embed="rId2">
            <a:alphaModFix/>
          </a:blip>
          <a:stretch>
            <a:fillRect/>
          </a:stretch>
        </p:blipFill>
        <p:spPr>
          <a:xfrm>
            <a:off x="4568400" y="-8400"/>
            <a:ext cx="4607575" cy="5168701"/>
          </a:xfrm>
          <a:prstGeom prst="rect">
            <a:avLst/>
          </a:prstGeom>
          <a:noFill/>
          <a:ln>
            <a:noFill/>
          </a:ln>
        </p:spPr>
      </p:pic>
      <p:pic>
        <p:nvPicPr>
          <p:cNvPr id="2091" name="Google Shape;2091;g31516c14941_0_620"/>
          <p:cNvPicPr preferRelativeResize="0"/>
          <p:nvPr/>
        </p:nvPicPr>
        <p:blipFill rotWithShape="1">
          <a:blip r:embed="rId3">
            <a:alphaModFix/>
          </a:blip>
          <a:srcRect b="2073" l="0" r="47240" t="9305"/>
          <a:stretch/>
        </p:blipFill>
        <p:spPr>
          <a:xfrm rot="10800000">
            <a:off x="3328574" y="-7500"/>
            <a:ext cx="1380176" cy="5168700"/>
          </a:xfrm>
          <a:prstGeom prst="rect">
            <a:avLst/>
          </a:prstGeom>
          <a:noFill/>
          <a:ln>
            <a:noFill/>
          </a:ln>
        </p:spPr>
      </p:pic>
      <p:sp>
        <p:nvSpPr>
          <p:cNvPr id="2092" name="Google Shape;2092;g31516c14941_0_620"/>
          <p:cNvSpPr/>
          <p:nvPr/>
        </p:nvSpPr>
        <p:spPr>
          <a:xfrm flipH="1">
            <a:off x="150" y="495850"/>
            <a:ext cx="4575600" cy="4149600"/>
          </a:xfrm>
          <a:prstGeom prst="rect">
            <a:avLst/>
          </a:prstGeom>
          <a:solidFill>
            <a:schemeClr val="lt1"/>
          </a:solidFill>
          <a:ln>
            <a:noFill/>
          </a:ln>
        </p:spPr>
        <p:txBody>
          <a:bodyPr anchorCtr="0" anchor="ctr" bIns="25700" lIns="51425" spcFirstLastPara="1" rIns="51425" wrap="square" tIns="25700">
            <a:noAutofit/>
          </a:bodyPr>
          <a:lstStyle/>
          <a:p>
            <a:pPr indent="0" lvl="0" marL="0" marR="0" rtl="0" algn="ctr">
              <a:lnSpc>
                <a:spcPct val="100000"/>
              </a:lnSpc>
              <a:spcBef>
                <a:spcPts val="0"/>
              </a:spcBef>
              <a:spcAft>
                <a:spcPts val="0"/>
              </a:spcAft>
              <a:buNone/>
            </a:pPr>
            <a:r>
              <a:t/>
            </a:r>
            <a:endParaRPr b="0" i="0" sz="1100" u="none" cap="none" strike="noStrike">
              <a:solidFill>
                <a:srgbClr val="FFFFFF"/>
              </a:solidFill>
              <a:latin typeface="Arial"/>
              <a:ea typeface="Arial"/>
              <a:cs typeface="Arial"/>
              <a:sym typeface="Arial"/>
            </a:endParaRPr>
          </a:p>
        </p:txBody>
      </p:sp>
      <p:pic>
        <p:nvPicPr>
          <p:cNvPr id="2093" name="Google Shape;2093;g31516c14941_0_620"/>
          <p:cNvPicPr preferRelativeResize="0"/>
          <p:nvPr/>
        </p:nvPicPr>
        <p:blipFill>
          <a:blip r:embed="rId4">
            <a:alphaModFix/>
          </a:blip>
          <a:stretch>
            <a:fillRect/>
          </a:stretch>
        </p:blipFill>
        <p:spPr>
          <a:xfrm>
            <a:off x="4964875" y="0"/>
            <a:ext cx="4178080" cy="4196972"/>
          </a:xfrm>
          <a:prstGeom prst="rect">
            <a:avLst/>
          </a:prstGeom>
          <a:noFill/>
          <a:ln>
            <a:noFill/>
          </a:ln>
        </p:spPr>
      </p:pic>
      <p:sp>
        <p:nvSpPr>
          <p:cNvPr id="2094" name="Google Shape;2094;g31516c14941_0_620"/>
          <p:cNvSpPr/>
          <p:nvPr/>
        </p:nvSpPr>
        <p:spPr>
          <a:xfrm>
            <a:off x="4499556" y="495850"/>
            <a:ext cx="3350100" cy="4149600"/>
          </a:xfrm>
          <a:prstGeom prst="rect">
            <a:avLst/>
          </a:prstGeom>
          <a:solidFill>
            <a:schemeClr val="lt1"/>
          </a:solidFill>
          <a:ln>
            <a:noFill/>
          </a:ln>
          <a:effectLst>
            <a:outerShdw blurRad="114300" rotWithShape="0" algn="bl" dir="1740000" dist="114300">
              <a:srgbClr val="000000">
                <a:alpha val="11000"/>
              </a:srgbClr>
            </a:outerShdw>
          </a:effectLst>
        </p:spPr>
        <p:txBody>
          <a:bodyPr anchorCtr="0" anchor="ctr" bIns="25700" lIns="51425" spcFirstLastPara="1" rIns="51425" wrap="square" tIns="25700">
            <a:noAutofit/>
          </a:bodyPr>
          <a:lstStyle/>
          <a:p>
            <a:pPr indent="0" lvl="0" marL="0" marR="0" rtl="0" algn="ctr">
              <a:lnSpc>
                <a:spcPct val="100000"/>
              </a:lnSpc>
              <a:spcBef>
                <a:spcPts val="0"/>
              </a:spcBef>
              <a:spcAft>
                <a:spcPts val="0"/>
              </a:spcAft>
              <a:buNone/>
            </a:pPr>
            <a:r>
              <a:t/>
            </a:r>
            <a:endParaRPr b="0" i="0" sz="1100" u="none" cap="none" strike="noStrike">
              <a:solidFill>
                <a:srgbClr val="FFFFFF"/>
              </a:solidFill>
              <a:latin typeface="Arial"/>
              <a:ea typeface="Arial"/>
              <a:cs typeface="Arial"/>
              <a:sym typeface="Arial"/>
            </a:endParaRPr>
          </a:p>
        </p:txBody>
      </p:sp>
      <p:sp>
        <p:nvSpPr>
          <p:cNvPr id="2095" name="Google Shape;2095;g31516c14941_0_620"/>
          <p:cNvSpPr txBox="1"/>
          <p:nvPr>
            <p:ph type="title"/>
          </p:nvPr>
        </p:nvSpPr>
        <p:spPr>
          <a:xfrm>
            <a:off x="316725" y="319400"/>
            <a:ext cx="2887800" cy="393600"/>
          </a:xfrm>
          <a:prstGeom prst="rect">
            <a:avLst/>
          </a:prstGeom>
        </p:spPr>
        <p:txBody>
          <a:bodyPr anchorCtr="0" anchor="t" bIns="0" lIns="0" spcFirstLastPara="1" rIns="0" wrap="square" tIns="0">
            <a:noAutofit/>
          </a:bodyPr>
          <a:lstStyle>
            <a:lvl1pPr lvl="0">
              <a:spcBef>
                <a:spcPts val="0"/>
              </a:spcBef>
              <a:spcAft>
                <a:spcPts val="0"/>
              </a:spcAft>
              <a:buClr>
                <a:schemeClr val="accent1"/>
              </a:buClr>
              <a:buSzPts val="2800"/>
              <a:buNone/>
              <a:defRPr sz="2800">
                <a:solidFill>
                  <a:schemeClr val="accent1"/>
                </a:solidFill>
              </a:defRPr>
            </a:lvl1pPr>
            <a:lvl2pPr lvl="1">
              <a:spcBef>
                <a:spcPts val="0"/>
              </a:spcBef>
              <a:spcAft>
                <a:spcPts val="0"/>
              </a:spcAft>
              <a:buClr>
                <a:schemeClr val="accent1"/>
              </a:buClr>
              <a:buSzPts val="2800"/>
              <a:buNone/>
              <a:defRPr sz="2800">
                <a:solidFill>
                  <a:schemeClr val="accent1"/>
                </a:solidFill>
              </a:defRPr>
            </a:lvl2pPr>
            <a:lvl3pPr lvl="2">
              <a:spcBef>
                <a:spcPts val="0"/>
              </a:spcBef>
              <a:spcAft>
                <a:spcPts val="0"/>
              </a:spcAft>
              <a:buClr>
                <a:schemeClr val="accent1"/>
              </a:buClr>
              <a:buSzPts val="2800"/>
              <a:buNone/>
              <a:defRPr sz="2800">
                <a:solidFill>
                  <a:schemeClr val="accent1"/>
                </a:solidFill>
              </a:defRPr>
            </a:lvl3pPr>
            <a:lvl4pPr lvl="3">
              <a:spcBef>
                <a:spcPts val="0"/>
              </a:spcBef>
              <a:spcAft>
                <a:spcPts val="0"/>
              </a:spcAft>
              <a:buClr>
                <a:schemeClr val="accent1"/>
              </a:buClr>
              <a:buSzPts val="2800"/>
              <a:buNone/>
              <a:defRPr sz="2800">
                <a:solidFill>
                  <a:schemeClr val="accent1"/>
                </a:solidFill>
              </a:defRPr>
            </a:lvl4pPr>
            <a:lvl5pPr lvl="4">
              <a:spcBef>
                <a:spcPts val="0"/>
              </a:spcBef>
              <a:spcAft>
                <a:spcPts val="0"/>
              </a:spcAft>
              <a:buClr>
                <a:schemeClr val="accent1"/>
              </a:buClr>
              <a:buSzPts val="2800"/>
              <a:buNone/>
              <a:defRPr sz="2800">
                <a:solidFill>
                  <a:schemeClr val="accent1"/>
                </a:solidFill>
              </a:defRPr>
            </a:lvl5pPr>
            <a:lvl6pPr lvl="5">
              <a:spcBef>
                <a:spcPts val="0"/>
              </a:spcBef>
              <a:spcAft>
                <a:spcPts val="0"/>
              </a:spcAft>
              <a:buClr>
                <a:schemeClr val="accent1"/>
              </a:buClr>
              <a:buSzPts val="2800"/>
              <a:buNone/>
              <a:defRPr sz="2800">
                <a:solidFill>
                  <a:schemeClr val="accent1"/>
                </a:solidFill>
              </a:defRPr>
            </a:lvl6pPr>
            <a:lvl7pPr lvl="6">
              <a:spcBef>
                <a:spcPts val="0"/>
              </a:spcBef>
              <a:spcAft>
                <a:spcPts val="0"/>
              </a:spcAft>
              <a:buClr>
                <a:schemeClr val="accent1"/>
              </a:buClr>
              <a:buSzPts val="2800"/>
              <a:buNone/>
              <a:defRPr sz="2800">
                <a:solidFill>
                  <a:schemeClr val="accent1"/>
                </a:solidFill>
              </a:defRPr>
            </a:lvl7pPr>
            <a:lvl8pPr lvl="7">
              <a:spcBef>
                <a:spcPts val="0"/>
              </a:spcBef>
              <a:spcAft>
                <a:spcPts val="0"/>
              </a:spcAft>
              <a:buClr>
                <a:schemeClr val="accent1"/>
              </a:buClr>
              <a:buSzPts val="2800"/>
              <a:buNone/>
              <a:defRPr sz="2800">
                <a:solidFill>
                  <a:schemeClr val="accent1"/>
                </a:solidFill>
              </a:defRPr>
            </a:lvl8pPr>
            <a:lvl9pPr lvl="8">
              <a:spcBef>
                <a:spcPts val="0"/>
              </a:spcBef>
              <a:spcAft>
                <a:spcPts val="0"/>
              </a:spcAft>
              <a:buClr>
                <a:schemeClr val="accent1"/>
              </a:buClr>
              <a:buSzPts val="2800"/>
              <a:buNone/>
              <a:defRPr sz="2800">
                <a:solidFill>
                  <a:schemeClr val="accent1"/>
                </a:solidFill>
              </a:defRPr>
            </a:lvl9pPr>
          </a:lstStyle>
          <a:p/>
        </p:txBody>
      </p:sp>
    </p:spTree>
  </p:cSld>
  <p:clrMapOvr>
    <a:masterClrMapping/>
  </p:clrMapOvr>
</p:sldLayout>
</file>

<file path=ppt/slideLayouts/slideLayout2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Agenda Layout 5">
  <p:cSld name="CUSTOM_4_1">
    <p:bg>
      <p:bgPr>
        <a:solidFill>
          <a:schemeClr val="lt1"/>
        </a:solidFill>
      </p:bgPr>
    </p:bg>
    <p:spTree>
      <p:nvGrpSpPr>
        <p:cNvPr id="2096" name="Shape 2096"/>
        <p:cNvGrpSpPr/>
        <p:nvPr/>
      </p:nvGrpSpPr>
      <p:grpSpPr>
        <a:xfrm>
          <a:off x="0" y="0"/>
          <a:ext cx="0" cy="0"/>
          <a:chOff x="0" y="0"/>
          <a:chExt cx="0" cy="0"/>
        </a:xfrm>
      </p:grpSpPr>
      <p:pic>
        <p:nvPicPr>
          <p:cNvPr id="2097" name="Google Shape;2097;g31516c14941_0_627"/>
          <p:cNvPicPr preferRelativeResize="0"/>
          <p:nvPr/>
        </p:nvPicPr>
        <p:blipFill>
          <a:blip r:embed="rId2">
            <a:alphaModFix/>
          </a:blip>
          <a:stretch>
            <a:fillRect/>
          </a:stretch>
        </p:blipFill>
        <p:spPr>
          <a:xfrm>
            <a:off x="4568400" y="-1100"/>
            <a:ext cx="4607575" cy="5168701"/>
          </a:xfrm>
          <a:prstGeom prst="rect">
            <a:avLst/>
          </a:prstGeom>
          <a:noFill/>
          <a:ln>
            <a:noFill/>
          </a:ln>
        </p:spPr>
      </p:pic>
      <p:pic>
        <p:nvPicPr>
          <p:cNvPr id="2098" name="Google Shape;2098;g31516c14941_0_627"/>
          <p:cNvPicPr preferRelativeResize="0"/>
          <p:nvPr/>
        </p:nvPicPr>
        <p:blipFill rotWithShape="1">
          <a:blip r:embed="rId3">
            <a:alphaModFix/>
          </a:blip>
          <a:srcRect b="2073" l="0" r="47240" t="9305"/>
          <a:stretch/>
        </p:blipFill>
        <p:spPr>
          <a:xfrm rot="10800000">
            <a:off x="3328574" y="-7500"/>
            <a:ext cx="1380176" cy="5168700"/>
          </a:xfrm>
          <a:prstGeom prst="rect">
            <a:avLst/>
          </a:prstGeom>
          <a:noFill/>
          <a:ln>
            <a:noFill/>
          </a:ln>
        </p:spPr>
      </p:pic>
      <p:sp>
        <p:nvSpPr>
          <p:cNvPr id="2099" name="Google Shape;2099;g31516c14941_0_627"/>
          <p:cNvSpPr/>
          <p:nvPr/>
        </p:nvSpPr>
        <p:spPr>
          <a:xfrm flipH="1">
            <a:off x="150" y="495850"/>
            <a:ext cx="4575600" cy="4149600"/>
          </a:xfrm>
          <a:prstGeom prst="rect">
            <a:avLst/>
          </a:prstGeom>
          <a:solidFill>
            <a:schemeClr val="lt1"/>
          </a:solidFill>
          <a:ln>
            <a:noFill/>
          </a:ln>
        </p:spPr>
        <p:txBody>
          <a:bodyPr anchorCtr="0" anchor="ctr" bIns="25700" lIns="51425" spcFirstLastPara="1" rIns="51425" wrap="square" tIns="25700">
            <a:noAutofit/>
          </a:bodyPr>
          <a:lstStyle/>
          <a:p>
            <a:pPr indent="0" lvl="0" marL="0" marR="0" rtl="0" algn="ctr">
              <a:lnSpc>
                <a:spcPct val="100000"/>
              </a:lnSpc>
              <a:spcBef>
                <a:spcPts val="0"/>
              </a:spcBef>
              <a:spcAft>
                <a:spcPts val="0"/>
              </a:spcAft>
              <a:buNone/>
            </a:pPr>
            <a:r>
              <a:t/>
            </a:r>
            <a:endParaRPr b="0" i="0" sz="1100" u="none" cap="none" strike="noStrike">
              <a:solidFill>
                <a:srgbClr val="FFFFFF"/>
              </a:solidFill>
              <a:latin typeface="Arial"/>
              <a:ea typeface="Arial"/>
              <a:cs typeface="Arial"/>
              <a:sym typeface="Arial"/>
            </a:endParaRPr>
          </a:p>
        </p:txBody>
      </p:sp>
      <p:pic>
        <p:nvPicPr>
          <p:cNvPr id="2100" name="Google Shape;2100;g31516c14941_0_627"/>
          <p:cNvPicPr preferRelativeResize="0"/>
          <p:nvPr/>
        </p:nvPicPr>
        <p:blipFill>
          <a:blip r:embed="rId4">
            <a:alphaModFix/>
          </a:blip>
          <a:stretch>
            <a:fillRect/>
          </a:stretch>
        </p:blipFill>
        <p:spPr>
          <a:xfrm>
            <a:off x="4964875" y="0"/>
            <a:ext cx="4178080" cy="4196972"/>
          </a:xfrm>
          <a:prstGeom prst="rect">
            <a:avLst/>
          </a:prstGeom>
          <a:noFill/>
          <a:ln>
            <a:noFill/>
          </a:ln>
        </p:spPr>
      </p:pic>
      <p:sp>
        <p:nvSpPr>
          <p:cNvPr id="2101" name="Google Shape;2101;g31516c14941_0_627"/>
          <p:cNvSpPr/>
          <p:nvPr/>
        </p:nvSpPr>
        <p:spPr>
          <a:xfrm>
            <a:off x="4499556" y="495850"/>
            <a:ext cx="3350100" cy="4149600"/>
          </a:xfrm>
          <a:prstGeom prst="rect">
            <a:avLst/>
          </a:prstGeom>
          <a:solidFill>
            <a:schemeClr val="lt1"/>
          </a:solidFill>
          <a:ln>
            <a:noFill/>
          </a:ln>
          <a:effectLst>
            <a:outerShdw blurRad="114300" rotWithShape="0" algn="bl" dir="1740000" dist="114300">
              <a:srgbClr val="000000">
                <a:alpha val="11000"/>
              </a:srgbClr>
            </a:outerShdw>
          </a:effectLst>
        </p:spPr>
        <p:txBody>
          <a:bodyPr anchorCtr="0" anchor="ctr" bIns="25700" lIns="51425" spcFirstLastPara="1" rIns="51425" wrap="square" tIns="25700">
            <a:noAutofit/>
          </a:bodyPr>
          <a:lstStyle/>
          <a:p>
            <a:pPr indent="0" lvl="0" marL="0" marR="0" rtl="0" algn="ctr">
              <a:lnSpc>
                <a:spcPct val="100000"/>
              </a:lnSpc>
              <a:spcBef>
                <a:spcPts val="0"/>
              </a:spcBef>
              <a:spcAft>
                <a:spcPts val="0"/>
              </a:spcAft>
              <a:buNone/>
            </a:pPr>
            <a:r>
              <a:t/>
            </a:r>
            <a:endParaRPr b="0" i="0" sz="1100" u="none" cap="none" strike="noStrike">
              <a:solidFill>
                <a:srgbClr val="FFFFFF"/>
              </a:solidFill>
              <a:latin typeface="Arial"/>
              <a:ea typeface="Arial"/>
              <a:cs typeface="Arial"/>
              <a:sym typeface="Arial"/>
            </a:endParaRPr>
          </a:p>
        </p:txBody>
      </p:sp>
      <p:sp>
        <p:nvSpPr>
          <p:cNvPr id="2102" name="Google Shape;2102;g31516c14941_0_627"/>
          <p:cNvSpPr txBox="1"/>
          <p:nvPr>
            <p:ph type="title"/>
          </p:nvPr>
        </p:nvSpPr>
        <p:spPr>
          <a:xfrm>
            <a:off x="316725" y="319400"/>
            <a:ext cx="2887800" cy="393600"/>
          </a:xfrm>
          <a:prstGeom prst="rect">
            <a:avLst/>
          </a:prstGeom>
        </p:spPr>
        <p:txBody>
          <a:bodyPr anchorCtr="0" anchor="t" bIns="0" lIns="0" spcFirstLastPara="1" rIns="0" wrap="square" tIns="0">
            <a:noAutofit/>
          </a:bodyPr>
          <a:lstStyle>
            <a:lvl1pPr lvl="0">
              <a:spcBef>
                <a:spcPts val="0"/>
              </a:spcBef>
              <a:spcAft>
                <a:spcPts val="0"/>
              </a:spcAft>
              <a:buClr>
                <a:schemeClr val="accent1"/>
              </a:buClr>
              <a:buSzPts val="2800"/>
              <a:buNone/>
              <a:defRPr sz="2800">
                <a:solidFill>
                  <a:schemeClr val="accent1"/>
                </a:solidFill>
              </a:defRPr>
            </a:lvl1pPr>
            <a:lvl2pPr lvl="1">
              <a:spcBef>
                <a:spcPts val="0"/>
              </a:spcBef>
              <a:spcAft>
                <a:spcPts val="0"/>
              </a:spcAft>
              <a:buClr>
                <a:schemeClr val="accent1"/>
              </a:buClr>
              <a:buSzPts val="2800"/>
              <a:buNone/>
              <a:defRPr sz="2800">
                <a:solidFill>
                  <a:schemeClr val="accent1"/>
                </a:solidFill>
              </a:defRPr>
            </a:lvl2pPr>
            <a:lvl3pPr lvl="2">
              <a:spcBef>
                <a:spcPts val="0"/>
              </a:spcBef>
              <a:spcAft>
                <a:spcPts val="0"/>
              </a:spcAft>
              <a:buClr>
                <a:schemeClr val="accent1"/>
              </a:buClr>
              <a:buSzPts val="2800"/>
              <a:buNone/>
              <a:defRPr sz="2800">
                <a:solidFill>
                  <a:schemeClr val="accent1"/>
                </a:solidFill>
              </a:defRPr>
            </a:lvl3pPr>
            <a:lvl4pPr lvl="3">
              <a:spcBef>
                <a:spcPts val="0"/>
              </a:spcBef>
              <a:spcAft>
                <a:spcPts val="0"/>
              </a:spcAft>
              <a:buClr>
                <a:schemeClr val="accent1"/>
              </a:buClr>
              <a:buSzPts val="2800"/>
              <a:buNone/>
              <a:defRPr sz="2800">
                <a:solidFill>
                  <a:schemeClr val="accent1"/>
                </a:solidFill>
              </a:defRPr>
            </a:lvl4pPr>
            <a:lvl5pPr lvl="4">
              <a:spcBef>
                <a:spcPts val="0"/>
              </a:spcBef>
              <a:spcAft>
                <a:spcPts val="0"/>
              </a:spcAft>
              <a:buClr>
                <a:schemeClr val="accent1"/>
              </a:buClr>
              <a:buSzPts val="2800"/>
              <a:buNone/>
              <a:defRPr sz="2800">
                <a:solidFill>
                  <a:schemeClr val="accent1"/>
                </a:solidFill>
              </a:defRPr>
            </a:lvl5pPr>
            <a:lvl6pPr lvl="5">
              <a:spcBef>
                <a:spcPts val="0"/>
              </a:spcBef>
              <a:spcAft>
                <a:spcPts val="0"/>
              </a:spcAft>
              <a:buClr>
                <a:schemeClr val="accent1"/>
              </a:buClr>
              <a:buSzPts val="2800"/>
              <a:buNone/>
              <a:defRPr sz="2800">
                <a:solidFill>
                  <a:schemeClr val="accent1"/>
                </a:solidFill>
              </a:defRPr>
            </a:lvl6pPr>
            <a:lvl7pPr lvl="6">
              <a:spcBef>
                <a:spcPts val="0"/>
              </a:spcBef>
              <a:spcAft>
                <a:spcPts val="0"/>
              </a:spcAft>
              <a:buClr>
                <a:schemeClr val="accent1"/>
              </a:buClr>
              <a:buSzPts val="2800"/>
              <a:buNone/>
              <a:defRPr sz="2800">
                <a:solidFill>
                  <a:schemeClr val="accent1"/>
                </a:solidFill>
              </a:defRPr>
            </a:lvl7pPr>
            <a:lvl8pPr lvl="7">
              <a:spcBef>
                <a:spcPts val="0"/>
              </a:spcBef>
              <a:spcAft>
                <a:spcPts val="0"/>
              </a:spcAft>
              <a:buClr>
                <a:schemeClr val="accent1"/>
              </a:buClr>
              <a:buSzPts val="2800"/>
              <a:buNone/>
              <a:defRPr sz="2800">
                <a:solidFill>
                  <a:schemeClr val="accent1"/>
                </a:solidFill>
              </a:defRPr>
            </a:lvl8pPr>
            <a:lvl9pPr lvl="8">
              <a:spcBef>
                <a:spcPts val="0"/>
              </a:spcBef>
              <a:spcAft>
                <a:spcPts val="0"/>
              </a:spcAft>
              <a:buClr>
                <a:schemeClr val="accent1"/>
              </a:buClr>
              <a:buSzPts val="2800"/>
              <a:buNone/>
              <a:defRPr sz="2800">
                <a:solidFill>
                  <a:schemeClr val="accent1"/>
                </a:solidFill>
              </a:defRPr>
            </a:lvl9pPr>
          </a:lstStyle>
          <a:p/>
        </p:txBody>
      </p:sp>
    </p:spTree>
  </p:cSld>
  <p:clrMapOvr>
    <a:masterClrMapping/>
  </p:clrMapOvr>
</p:sldLayout>
</file>

<file path=ppt/slideLayouts/slideLayout2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Icon Layout 1 1">
  <p:cSld name="TITLE_AND_BODY_1_1_3">
    <p:bg>
      <p:bgPr>
        <a:solidFill>
          <a:schemeClr val="lt1"/>
        </a:solidFill>
      </p:bgPr>
    </p:bg>
    <p:spTree>
      <p:nvGrpSpPr>
        <p:cNvPr id="2103" name="Shape 2103"/>
        <p:cNvGrpSpPr/>
        <p:nvPr/>
      </p:nvGrpSpPr>
      <p:grpSpPr>
        <a:xfrm>
          <a:off x="0" y="0"/>
          <a:ext cx="0" cy="0"/>
          <a:chOff x="0" y="0"/>
          <a:chExt cx="0" cy="0"/>
        </a:xfrm>
      </p:grpSpPr>
      <p:pic>
        <p:nvPicPr>
          <p:cNvPr id="2104" name="Google Shape;2104;g31516c14941_0_634"/>
          <p:cNvPicPr preferRelativeResize="0"/>
          <p:nvPr/>
        </p:nvPicPr>
        <p:blipFill>
          <a:blip r:embed="rId2">
            <a:alphaModFix/>
          </a:blip>
          <a:stretch>
            <a:fillRect/>
          </a:stretch>
        </p:blipFill>
        <p:spPr>
          <a:xfrm>
            <a:off x="288350" y="4807136"/>
            <a:ext cx="956736" cy="225119"/>
          </a:xfrm>
          <a:prstGeom prst="rect">
            <a:avLst/>
          </a:prstGeom>
          <a:noFill/>
          <a:ln>
            <a:noFill/>
          </a:ln>
        </p:spPr>
      </p:pic>
      <p:sp>
        <p:nvSpPr>
          <p:cNvPr id="2105" name="Google Shape;2105;g31516c14941_0_634"/>
          <p:cNvSpPr txBox="1"/>
          <p:nvPr>
            <p:ph idx="12" type="sldNum"/>
          </p:nvPr>
        </p:nvSpPr>
        <p:spPr>
          <a:xfrm>
            <a:off x="8320058" y="4663221"/>
            <a:ext cx="548700" cy="393600"/>
          </a:xfrm>
          <a:prstGeom prst="rect">
            <a:avLst/>
          </a:prstGeom>
        </p:spPr>
        <p:txBody>
          <a:bodyPr anchorCtr="0" anchor="ctr" bIns="91425" lIns="91425" spcFirstLastPara="1" rIns="91425" wrap="square" tIns="91425">
            <a:normAutofit/>
          </a:bodyPr>
          <a:lstStyle>
            <a:lvl1pPr lvl="0" algn="r">
              <a:buNone/>
              <a:defRPr sz="700">
                <a:solidFill>
                  <a:srgbClr val="02745E"/>
                </a:solidFill>
              </a:defRPr>
            </a:lvl1pPr>
            <a:lvl2pPr lvl="1" algn="r">
              <a:buNone/>
              <a:defRPr sz="700">
                <a:solidFill>
                  <a:srgbClr val="02745E"/>
                </a:solidFill>
              </a:defRPr>
            </a:lvl2pPr>
            <a:lvl3pPr lvl="2" algn="r">
              <a:buNone/>
              <a:defRPr sz="700">
                <a:solidFill>
                  <a:srgbClr val="02745E"/>
                </a:solidFill>
              </a:defRPr>
            </a:lvl3pPr>
            <a:lvl4pPr lvl="3" algn="r">
              <a:buNone/>
              <a:defRPr sz="700">
                <a:solidFill>
                  <a:srgbClr val="02745E"/>
                </a:solidFill>
              </a:defRPr>
            </a:lvl4pPr>
            <a:lvl5pPr lvl="4" algn="r">
              <a:buNone/>
              <a:defRPr sz="700">
                <a:solidFill>
                  <a:srgbClr val="02745E"/>
                </a:solidFill>
              </a:defRPr>
            </a:lvl5pPr>
            <a:lvl6pPr lvl="5" algn="r">
              <a:buNone/>
              <a:defRPr sz="700">
                <a:solidFill>
                  <a:srgbClr val="02745E"/>
                </a:solidFill>
              </a:defRPr>
            </a:lvl6pPr>
            <a:lvl7pPr lvl="6" algn="r">
              <a:buNone/>
              <a:defRPr sz="700">
                <a:solidFill>
                  <a:srgbClr val="02745E"/>
                </a:solidFill>
              </a:defRPr>
            </a:lvl7pPr>
            <a:lvl8pPr lvl="7" algn="r">
              <a:buNone/>
              <a:defRPr sz="700">
                <a:solidFill>
                  <a:srgbClr val="02745E"/>
                </a:solidFill>
              </a:defRPr>
            </a:lvl8pPr>
            <a:lvl9pPr lvl="8" algn="r">
              <a:buNone/>
              <a:defRPr sz="700">
                <a:solidFill>
                  <a:srgbClr val="02745E"/>
                </a:solidFill>
              </a:defRPr>
            </a:lvl9pPr>
          </a:lstStyle>
          <a:p>
            <a:pPr indent="0" lvl="0" marL="0" rtl="0" algn="r">
              <a:spcBef>
                <a:spcPts val="0"/>
              </a:spcBef>
              <a:spcAft>
                <a:spcPts val="0"/>
              </a:spcAft>
              <a:buNone/>
            </a:pPr>
            <a:fld id="{00000000-1234-1234-1234-123412341234}" type="slidenum">
              <a:rPr lang="en"/>
              <a:t>‹#›</a:t>
            </a:fld>
            <a:endParaRPr/>
          </a:p>
        </p:txBody>
      </p:sp>
      <p:sp>
        <p:nvSpPr>
          <p:cNvPr id="2106" name="Google Shape;2106;g31516c14941_0_634"/>
          <p:cNvSpPr txBox="1"/>
          <p:nvPr/>
        </p:nvSpPr>
        <p:spPr>
          <a:xfrm>
            <a:off x="6043550" y="4713771"/>
            <a:ext cx="2676600" cy="2925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en" sz="700">
                <a:solidFill>
                  <a:schemeClr val="accent4"/>
                </a:solidFill>
              </a:rPr>
              <a:t>Copyright © 2024, Collibra. All rights reserved.</a:t>
            </a:r>
            <a:endParaRPr sz="1400">
              <a:solidFill>
                <a:schemeClr val="accent4"/>
              </a:solidFill>
            </a:endParaRPr>
          </a:p>
        </p:txBody>
      </p:sp>
      <p:sp>
        <p:nvSpPr>
          <p:cNvPr id="2107" name="Google Shape;2107;g31516c14941_0_634"/>
          <p:cNvSpPr txBox="1"/>
          <p:nvPr>
            <p:ph type="title"/>
          </p:nvPr>
        </p:nvSpPr>
        <p:spPr>
          <a:xfrm>
            <a:off x="331125" y="271325"/>
            <a:ext cx="8388900" cy="438300"/>
          </a:xfrm>
          <a:prstGeom prst="rect">
            <a:avLst/>
          </a:prstGeom>
        </p:spPr>
        <p:txBody>
          <a:bodyPr anchorCtr="0" anchor="t" bIns="0" lIns="0" spcFirstLastPara="1" rIns="0" wrap="square" tIns="0">
            <a:noAutofit/>
          </a:bodyPr>
          <a:lstStyle>
            <a:lvl1pPr lvl="0">
              <a:spcBef>
                <a:spcPts val="0"/>
              </a:spcBef>
              <a:spcAft>
                <a:spcPts val="0"/>
              </a:spcAft>
              <a:buSzPts val="2800"/>
              <a:buNone/>
              <a:defRPr sz="2800"/>
            </a:lvl1pPr>
            <a:lvl2pPr lvl="1">
              <a:spcBef>
                <a:spcPts val="0"/>
              </a:spcBef>
              <a:spcAft>
                <a:spcPts val="0"/>
              </a:spcAft>
              <a:buSzPts val="2800"/>
              <a:buNone/>
              <a:defRPr sz="2800"/>
            </a:lvl2pPr>
            <a:lvl3pPr lvl="2">
              <a:spcBef>
                <a:spcPts val="0"/>
              </a:spcBef>
              <a:spcAft>
                <a:spcPts val="0"/>
              </a:spcAft>
              <a:buSzPts val="2800"/>
              <a:buNone/>
              <a:defRPr sz="2800"/>
            </a:lvl3pPr>
            <a:lvl4pPr lvl="3">
              <a:spcBef>
                <a:spcPts val="0"/>
              </a:spcBef>
              <a:spcAft>
                <a:spcPts val="0"/>
              </a:spcAft>
              <a:buSzPts val="2800"/>
              <a:buNone/>
              <a:defRPr sz="2800"/>
            </a:lvl4pPr>
            <a:lvl5pPr lvl="4">
              <a:spcBef>
                <a:spcPts val="0"/>
              </a:spcBef>
              <a:spcAft>
                <a:spcPts val="0"/>
              </a:spcAft>
              <a:buSzPts val="2800"/>
              <a:buNone/>
              <a:defRPr sz="2800"/>
            </a:lvl5pPr>
            <a:lvl6pPr lvl="5">
              <a:spcBef>
                <a:spcPts val="0"/>
              </a:spcBef>
              <a:spcAft>
                <a:spcPts val="0"/>
              </a:spcAft>
              <a:buSzPts val="2800"/>
              <a:buNone/>
              <a:defRPr sz="2800"/>
            </a:lvl6pPr>
            <a:lvl7pPr lvl="6">
              <a:spcBef>
                <a:spcPts val="0"/>
              </a:spcBef>
              <a:spcAft>
                <a:spcPts val="0"/>
              </a:spcAft>
              <a:buSzPts val="2800"/>
              <a:buNone/>
              <a:defRPr sz="2800"/>
            </a:lvl7pPr>
            <a:lvl8pPr lvl="7">
              <a:spcBef>
                <a:spcPts val="0"/>
              </a:spcBef>
              <a:spcAft>
                <a:spcPts val="0"/>
              </a:spcAft>
              <a:buSzPts val="2800"/>
              <a:buNone/>
              <a:defRPr sz="2800"/>
            </a:lvl8pPr>
            <a:lvl9pPr lvl="8">
              <a:spcBef>
                <a:spcPts val="0"/>
              </a:spcBef>
              <a:spcAft>
                <a:spcPts val="0"/>
              </a:spcAft>
              <a:buSzPts val="2800"/>
              <a:buNone/>
              <a:defRPr sz="2800"/>
            </a:lvl9pPr>
          </a:lstStyle>
          <a:p/>
        </p:txBody>
      </p:sp>
      <p:sp>
        <p:nvSpPr>
          <p:cNvPr id="2108" name="Google Shape;2108;g31516c14941_0_634"/>
          <p:cNvSpPr/>
          <p:nvPr>
            <p:ph idx="2" type="pic"/>
          </p:nvPr>
        </p:nvSpPr>
        <p:spPr>
          <a:xfrm>
            <a:off x="628575" y="1379375"/>
            <a:ext cx="479700" cy="441900"/>
          </a:xfrm>
          <a:prstGeom prst="rect">
            <a:avLst/>
          </a:prstGeom>
          <a:noFill/>
          <a:ln>
            <a:noFill/>
          </a:ln>
        </p:spPr>
      </p:sp>
      <p:sp>
        <p:nvSpPr>
          <p:cNvPr id="2109" name="Google Shape;2109;g31516c14941_0_634"/>
          <p:cNvSpPr/>
          <p:nvPr>
            <p:ph idx="3" type="pic"/>
          </p:nvPr>
        </p:nvSpPr>
        <p:spPr>
          <a:xfrm>
            <a:off x="4851775" y="1379375"/>
            <a:ext cx="479700" cy="441900"/>
          </a:xfrm>
          <a:prstGeom prst="rect">
            <a:avLst/>
          </a:prstGeom>
          <a:noFill/>
          <a:ln>
            <a:noFill/>
          </a:ln>
        </p:spPr>
      </p:sp>
    </p:spTree>
  </p:cSld>
  <p:clrMapOvr>
    <a:masterClrMapping/>
  </p:clrMapOvr>
  <p:extLst>
    <p:ext uri="{DCECCB84-F9BA-43D5-87BE-67443E8EF086}">
      <p15:sldGuideLst>
        <p15:guide id="1" pos="216">
          <p15:clr>
            <a:srgbClr val="FA7B17"/>
          </p15:clr>
        </p15:guide>
      </p15:sldGuideLst>
    </p:ext>
  </p:extLst>
</p:sldLayout>
</file>

<file path=ppt/slideLayouts/slideLayout2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Icon Layout 2">
  <p:cSld name="TITLE_AND_BODY_1_1_1_3">
    <p:bg>
      <p:bgPr>
        <a:solidFill>
          <a:schemeClr val="lt1"/>
        </a:solidFill>
      </p:bgPr>
    </p:bg>
    <p:spTree>
      <p:nvGrpSpPr>
        <p:cNvPr id="2110" name="Shape 2110"/>
        <p:cNvGrpSpPr/>
        <p:nvPr/>
      </p:nvGrpSpPr>
      <p:grpSpPr>
        <a:xfrm>
          <a:off x="0" y="0"/>
          <a:ext cx="0" cy="0"/>
          <a:chOff x="0" y="0"/>
          <a:chExt cx="0" cy="0"/>
        </a:xfrm>
      </p:grpSpPr>
      <p:sp>
        <p:nvSpPr>
          <p:cNvPr id="2111" name="Google Shape;2111;g31516c14941_0_641"/>
          <p:cNvSpPr txBox="1"/>
          <p:nvPr>
            <p:ph idx="12" type="sldNum"/>
          </p:nvPr>
        </p:nvSpPr>
        <p:spPr>
          <a:xfrm>
            <a:off x="8320058" y="466322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pic>
        <p:nvPicPr>
          <p:cNvPr id="2112" name="Google Shape;2112;g31516c14941_0_641"/>
          <p:cNvPicPr preferRelativeResize="0"/>
          <p:nvPr/>
        </p:nvPicPr>
        <p:blipFill>
          <a:blip r:embed="rId2">
            <a:alphaModFix/>
          </a:blip>
          <a:stretch>
            <a:fillRect/>
          </a:stretch>
        </p:blipFill>
        <p:spPr>
          <a:xfrm>
            <a:off x="288350" y="4807136"/>
            <a:ext cx="956736" cy="225119"/>
          </a:xfrm>
          <a:prstGeom prst="rect">
            <a:avLst/>
          </a:prstGeom>
          <a:noFill/>
          <a:ln>
            <a:noFill/>
          </a:ln>
        </p:spPr>
      </p:pic>
      <p:sp>
        <p:nvSpPr>
          <p:cNvPr id="2113" name="Google Shape;2113;g31516c14941_0_641"/>
          <p:cNvSpPr/>
          <p:nvPr>
            <p:ph idx="2" type="pic"/>
          </p:nvPr>
        </p:nvSpPr>
        <p:spPr>
          <a:xfrm>
            <a:off x="621850" y="1408350"/>
            <a:ext cx="479700" cy="441900"/>
          </a:xfrm>
          <a:prstGeom prst="rect">
            <a:avLst/>
          </a:prstGeom>
          <a:noFill/>
          <a:ln>
            <a:noFill/>
          </a:ln>
        </p:spPr>
      </p:sp>
      <p:sp>
        <p:nvSpPr>
          <p:cNvPr id="2114" name="Google Shape;2114;g31516c14941_0_641"/>
          <p:cNvSpPr/>
          <p:nvPr>
            <p:ph idx="3" type="pic"/>
          </p:nvPr>
        </p:nvSpPr>
        <p:spPr>
          <a:xfrm>
            <a:off x="6246350" y="1408350"/>
            <a:ext cx="479700" cy="441900"/>
          </a:xfrm>
          <a:prstGeom prst="rect">
            <a:avLst/>
          </a:prstGeom>
          <a:noFill/>
          <a:ln>
            <a:noFill/>
          </a:ln>
        </p:spPr>
      </p:sp>
      <p:sp>
        <p:nvSpPr>
          <p:cNvPr id="2115" name="Google Shape;2115;g31516c14941_0_641"/>
          <p:cNvSpPr/>
          <p:nvPr>
            <p:ph idx="4" type="pic"/>
          </p:nvPr>
        </p:nvSpPr>
        <p:spPr>
          <a:xfrm>
            <a:off x="3434100" y="1408350"/>
            <a:ext cx="479700" cy="441900"/>
          </a:xfrm>
          <a:prstGeom prst="rect">
            <a:avLst/>
          </a:prstGeom>
          <a:noFill/>
          <a:ln>
            <a:noFill/>
          </a:ln>
        </p:spPr>
      </p:sp>
      <p:sp>
        <p:nvSpPr>
          <p:cNvPr id="2116" name="Google Shape;2116;g31516c14941_0_641"/>
          <p:cNvSpPr txBox="1"/>
          <p:nvPr/>
        </p:nvSpPr>
        <p:spPr>
          <a:xfrm>
            <a:off x="6043550" y="4713771"/>
            <a:ext cx="2676600" cy="2925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en" sz="700">
                <a:solidFill>
                  <a:schemeClr val="accent4"/>
                </a:solidFill>
              </a:rPr>
              <a:t>Copyright © 2024, Collibra. All rights reserved.</a:t>
            </a:r>
            <a:endParaRPr sz="1400">
              <a:solidFill>
                <a:schemeClr val="accent4"/>
              </a:solidFill>
            </a:endParaRPr>
          </a:p>
        </p:txBody>
      </p:sp>
      <p:sp>
        <p:nvSpPr>
          <p:cNvPr id="2117" name="Google Shape;2117;g31516c14941_0_641"/>
          <p:cNvSpPr txBox="1"/>
          <p:nvPr>
            <p:ph type="title"/>
          </p:nvPr>
        </p:nvSpPr>
        <p:spPr>
          <a:xfrm>
            <a:off x="331125" y="271325"/>
            <a:ext cx="8388900" cy="438300"/>
          </a:xfrm>
          <a:prstGeom prst="rect">
            <a:avLst/>
          </a:prstGeom>
        </p:spPr>
        <p:txBody>
          <a:bodyPr anchorCtr="0" anchor="t" bIns="0" lIns="0" spcFirstLastPara="1" rIns="0" wrap="square" tIns="0">
            <a:noAutofit/>
          </a:bodyPr>
          <a:lstStyle>
            <a:lvl1pPr lvl="0">
              <a:spcBef>
                <a:spcPts val="0"/>
              </a:spcBef>
              <a:spcAft>
                <a:spcPts val="0"/>
              </a:spcAft>
              <a:buSzPts val="2800"/>
              <a:buNone/>
              <a:defRPr sz="2800"/>
            </a:lvl1pPr>
            <a:lvl2pPr lvl="1">
              <a:spcBef>
                <a:spcPts val="0"/>
              </a:spcBef>
              <a:spcAft>
                <a:spcPts val="0"/>
              </a:spcAft>
              <a:buSzPts val="2800"/>
              <a:buNone/>
              <a:defRPr sz="2800"/>
            </a:lvl2pPr>
            <a:lvl3pPr lvl="2">
              <a:spcBef>
                <a:spcPts val="0"/>
              </a:spcBef>
              <a:spcAft>
                <a:spcPts val="0"/>
              </a:spcAft>
              <a:buSzPts val="2800"/>
              <a:buNone/>
              <a:defRPr sz="2800"/>
            </a:lvl3pPr>
            <a:lvl4pPr lvl="3">
              <a:spcBef>
                <a:spcPts val="0"/>
              </a:spcBef>
              <a:spcAft>
                <a:spcPts val="0"/>
              </a:spcAft>
              <a:buSzPts val="2800"/>
              <a:buNone/>
              <a:defRPr sz="2800"/>
            </a:lvl4pPr>
            <a:lvl5pPr lvl="4">
              <a:spcBef>
                <a:spcPts val="0"/>
              </a:spcBef>
              <a:spcAft>
                <a:spcPts val="0"/>
              </a:spcAft>
              <a:buSzPts val="2800"/>
              <a:buNone/>
              <a:defRPr sz="2800"/>
            </a:lvl5pPr>
            <a:lvl6pPr lvl="5">
              <a:spcBef>
                <a:spcPts val="0"/>
              </a:spcBef>
              <a:spcAft>
                <a:spcPts val="0"/>
              </a:spcAft>
              <a:buSzPts val="2800"/>
              <a:buNone/>
              <a:defRPr sz="2800"/>
            </a:lvl6pPr>
            <a:lvl7pPr lvl="6">
              <a:spcBef>
                <a:spcPts val="0"/>
              </a:spcBef>
              <a:spcAft>
                <a:spcPts val="0"/>
              </a:spcAft>
              <a:buSzPts val="2800"/>
              <a:buNone/>
              <a:defRPr sz="2800"/>
            </a:lvl7pPr>
            <a:lvl8pPr lvl="7">
              <a:spcBef>
                <a:spcPts val="0"/>
              </a:spcBef>
              <a:spcAft>
                <a:spcPts val="0"/>
              </a:spcAft>
              <a:buSzPts val="2800"/>
              <a:buNone/>
              <a:defRPr sz="2800"/>
            </a:lvl8pPr>
            <a:lvl9pPr lvl="8">
              <a:spcBef>
                <a:spcPts val="0"/>
              </a:spcBef>
              <a:spcAft>
                <a:spcPts val="0"/>
              </a:spcAft>
              <a:buSzPts val="2800"/>
              <a:buNone/>
              <a:defRPr sz="2800"/>
            </a:lvl9pPr>
          </a:lstStyle>
          <a:p/>
        </p:txBody>
      </p:sp>
    </p:spTree>
  </p:cSld>
  <p:clrMapOvr>
    <a:masterClrMapping/>
  </p:clrMapOvr>
</p:sldLayout>
</file>

<file path=ppt/slideLayouts/slideLayout2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Icon Layout 3">
  <p:cSld name="TITLE_AND_BODY_1_1_1_1_3">
    <p:bg>
      <p:bgPr>
        <a:solidFill>
          <a:schemeClr val="lt1"/>
        </a:solidFill>
      </p:bgPr>
    </p:bg>
    <p:spTree>
      <p:nvGrpSpPr>
        <p:cNvPr id="2118" name="Shape 2118"/>
        <p:cNvGrpSpPr/>
        <p:nvPr/>
      </p:nvGrpSpPr>
      <p:grpSpPr>
        <a:xfrm>
          <a:off x="0" y="0"/>
          <a:ext cx="0" cy="0"/>
          <a:chOff x="0" y="0"/>
          <a:chExt cx="0" cy="0"/>
        </a:xfrm>
      </p:grpSpPr>
      <p:sp>
        <p:nvSpPr>
          <p:cNvPr id="2119" name="Google Shape;2119;g31516c14941_0_649"/>
          <p:cNvSpPr txBox="1"/>
          <p:nvPr>
            <p:ph idx="12" type="sldNum"/>
          </p:nvPr>
        </p:nvSpPr>
        <p:spPr>
          <a:xfrm>
            <a:off x="8320058" y="466322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pic>
        <p:nvPicPr>
          <p:cNvPr id="2120" name="Google Shape;2120;g31516c14941_0_649"/>
          <p:cNvPicPr preferRelativeResize="0"/>
          <p:nvPr/>
        </p:nvPicPr>
        <p:blipFill>
          <a:blip r:embed="rId2">
            <a:alphaModFix/>
          </a:blip>
          <a:stretch>
            <a:fillRect/>
          </a:stretch>
        </p:blipFill>
        <p:spPr>
          <a:xfrm>
            <a:off x="288350" y="4807136"/>
            <a:ext cx="956736" cy="225119"/>
          </a:xfrm>
          <a:prstGeom prst="rect">
            <a:avLst/>
          </a:prstGeom>
          <a:noFill/>
          <a:ln>
            <a:noFill/>
          </a:ln>
        </p:spPr>
      </p:pic>
      <p:sp>
        <p:nvSpPr>
          <p:cNvPr id="2121" name="Google Shape;2121;g31516c14941_0_649"/>
          <p:cNvSpPr txBox="1"/>
          <p:nvPr/>
        </p:nvSpPr>
        <p:spPr>
          <a:xfrm>
            <a:off x="6043550" y="4713771"/>
            <a:ext cx="2676600" cy="2925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en" sz="700">
                <a:solidFill>
                  <a:schemeClr val="accent4"/>
                </a:solidFill>
              </a:rPr>
              <a:t>Copyright © 2024, Collibra. All rights reserved.</a:t>
            </a:r>
            <a:endParaRPr sz="1400">
              <a:solidFill>
                <a:schemeClr val="accent4"/>
              </a:solidFill>
            </a:endParaRPr>
          </a:p>
        </p:txBody>
      </p:sp>
      <p:sp>
        <p:nvSpPr>
          <p:cNvPr id="2122" name="Google Shape;2122;g31516c14941_0_649"/>
          <p:cNvSpPr txBox="1"/>
          <p:nvPr>
            <p:ph type="title"/>
          </p:nvPr>
        </p:nvSpPr>
        <p:spPr>
          <a:xfrm>
            <a:off x="331125" y="271325"/>
            <a:ext cx="8388900" cy="438300"/>
          </a:xfrm>
          <a:prstGeom prst="rect">
            <a:avLst/>
          </a:prstGeom>
        </p:spPr>
        <p:txBody>
          <a:bodyPr anchorCtr="0" anchor="t" bIns="0" lIns="0" spcFirstLastPara="1" rIns="0" wrap="square" tIns="0">
            <a:noAutofit/>
          </a:bodyPr>
          <a:lstStyle>
            <a:lvl1pPr lvl="0">
              <a:spcBef>
                <a:spcPts val="0"/>
              </a:spcBef>
              <a:spcAft>
                <a:spcPts val="0"/>
              </a:spcAft>
              <a:buSzPts val="2800"/>
              <a:buNone/>
              <a:defRPr sz="2800"/>
            </a:lvl1pPr>
            <a:lvl2pPr lvl="1">
              <a:spcBef>
                <a:spcPts val="0"/>
              </a:spcBef>
              <a:spcAft>
                <a:spcPts val="0"/>
              </a:spcAft>
              <a:buSzPts val="2800"/>
              <a:buNone/>
              <a:defRPr sz="2800"/>
            </a:lvl2pPr>
            <a:lvl3pPr lvl="2">
              <a:spcBef>
                <a:spcPts val="0"/>
              </a:spcBef>
              <a:spcAft>
                <a:spcPts val="0"/>
              </a:spcAft>
              <a:buSzPts val="2800"/>
              <a:buNone/>
              <a:defRPr sz="2800"/>
            </a:lvl3pPr>
            <a:lvl4pPr lvl="3">
              <a:spcBef>
                <a:spcPts val="0"/>
              </a:spcBef>
              <a:spcAft>
                <a:spcPts val="0"/>
              </a:spcAft>
              <a:buSzPts val="2800"/>
              <a:buNone/>
              <a:defRPr sz="2800"/>
            </a:lvl4pPr>
            <a:lvl5pPr lvl="4">
              <a:spcBef>
                <a:spcPts val="0"/>
              </a:spcBef>
              <a:spcAft>
                <a:spcPts val="0"/>
              </a:spcAft>
              <a:buSzPts val="2800"/>
              <a:buNone/>
              <a:defRPr sz="2800"/>
            </a:lvl5pPr>
            <a:lvl6pPr lvl="5">
              <a:spcBef>
                <a:spcPts val="0"/>
              </a:spcBef>
              <a:spcAft>
                <a:spcPts val="0"/>
              </a:spcAft>
              <a:buSzPts val="2800"/>
              <a:buNone/>
              <a:defRPr sz="2800"/>
            </a:lvl6pPr>
            <a:lvl7pPr lvl="6">
              <a:spcBef>
                <a:spcPts val="0"/>
              </a:spcBef>
              <a:spcAft>
                <a:spcPts val="0"/>
              </a:spcAft>
              <a:buSzPts val="2800"/>
              <a:buNone/>
              <a:defRPr sz="2800"/>
            </a:lvl7pPr>
            <a:lvl8pPr lvl="7">
              <a:spcBef>
                <a:spcPts val="0"/>
              </a:spcBef>
              <a:spcAft>
                <a:spcPts val="0"/>
              </a:spcAft>
              <a:buSzPts val="2800"/>
              <a:buNone/>
              <a:defRPr sz="2800"/>
            </a:lvl8pPr>
            <a:lvl9pPr lvl="8">
              <a:spcBef>
                <a:spcPts val="0"/>
              </a:spcBef>
              <a:spcAft>
                <a:spcPts val="0"/>
              </a:spcAft>
              <a:buSzPts val="2800"/>
              <a:buNone/>
              <a:defRPr sz="2800"/>
            </a:lvl9pPr>
          </a:lstStyle>
          <a:p/>
        </p:txBody>
      </p:sp>
      <p:sp>
        <p:nvSpPr>
          <p:cNvPr id="2123" name="Google Shape;2123;g31516c14941_0_649"/>
          <p:cNvSpPr/>
          <p:nvPr>
            <p:ph idx="2" type="pic"/>
          </p:nvPr>
        </p:nvSpPr>
        <p:spPr>
          <a:xfrm>
            <a:off x="605575" y="1379375"/>
            <a:ext cx="479700" cy="441900"/>
          </a:xfrm>
          <a:prstGeom prst="rect">
            <a:avLst/>
          </a:prstGeom>
          <a:noFill/>
          <a:ln>
            <a:noFill/>
          </a:ln>
        </p:spPr>
      </p:sp>
      <p:sp>
        <p:nvSpPr>
          <p:cNvPr id="2124" name="Google Shape;2124;g31516c14941_0_649"/>
          <p:cNvSpPr/>
          <p:nvPr>
            <p:ph idx="3" type="pic"/>
          </p:nvPr>
        </p:nvSpPr>
        <p:spPr>
          <a:xfrm>
            <a:off x="6805050" y="1379375"/>
            <a:ext cx="479700" cy="441900"/>
          </a:xfrm>
          <a:prstGeom prst="rect">
            <a:avLst/>
          </a:prstGeom>
          <a:noFill/>
          <a:ln>
            <a:noFill/>
          </a:ln>
        </p:spPr>
      </p:sp>
      <p:sp>
        <p:nvSpPr>
          <p:cNvPr id="2125" name="Google Shape;2125;g31516c14941_0_649"/>
          <p:cNvSpPr/>
          <p:nvPr>
            <p:ph idx="4" type="pic"/>
          </p:nvPr>
        </p:nvSpPr>
        <p:spPr>
          <a:xfrm>
            <a:off x="2695988" y="1379375"/>
            <a:ext cx="479700" cy="441900"/>
          </a:xfrm>
          <a:prstGeom prst="rect">
            <a:avLst/>
          </a:prstGeom>
          <a:noFill/>
          <a:ln>
            <a:noFill/>
          </a:ln>
        </p:spPr>
      </p:sp>
      <p:sp>
        <p:nvSpPr>
          <p:cNvPr id="2126" name="Google Shape;2126;g31516c14941_0_649"/>
          <p:cNvSpPr/>
          <p:nvPr>
            <p:ph idx="5" type="pic"/>
          </p:nvPr>
        </p:nvSpPr>
        <p:spPr>
          <a:xfrm>
            <a:off x="4750525" y="1379375"/>
            <a:ext cx="479700" cy="441900"/>
          </a:xfrm>
          <a:prstGeom prst="rect">
            <a:avLst/>
          </a:prstGeom>
          <a:noFill/>
          <a:ln>
            <a:noFill/>
          </a:ln>
        </p:spPr>
      </p:sp>
      <p:sp>
        <p:nvSpPr>
          <p:cNvPr id="2127" name="Google Shape;2127;g31516c14941_0_649"/>
          <p:cNvSpPr txBox="1"/>
          <p:nvPr>
            <p:ph idx="1" type="subTitle"/>
          </p:nvPr>
        </p:nvSpPr>
        <p:spPr>
          <a:xfrm>
            <a:off x="389175" y="674125"/>
            <a:ext cx="8330700" cy="342300"/>
          </a:xfrm>
          <a:prstGeom prst="rect">
            <a:avLst/>
          </a:prstGeom>
        </p:spPr>
        <p:txBody>
          <a:bodyPr anchorCtr="0" anchor="t" bIns="0" lIns="0" spcFirstLastPara="1" rIns="0" wrap="square" tIns="0">
            <a:noAutofit/>
          </a:bodyPr>
          <a:lstStyle>
            <a:lvl1pPr lvl="0">
              <a:spcBef>
                <a:spcPts val="0"/>
              </a:spcBef>
              <a:spcAft>
                <a:spcPts val="0"/>
              </a:spcAft>
              <a:buClr>
                <a:schemeClr val="accent2"/>
              </a:buClr>
              <a:buSzPts val="1400"/>
              <a:buNone/>
              <a:defRPr>
                <a:solidFill>
                  <a:schemeClr val="accent2"/>
                </a:solidFill>
              </a:defRPr>
            </a:lvl1pPr>
            <a:lvl2pPr lvl="1">
              <a:spcBef>
                <a:spcPts val="0"/>
              </a:spcBef>
              <a:spcAft>
                <a:spcPts val="0"/>
              </a:spcAft>
              <a:buClr>
                <a:schemeClr val="accent2"/>
              </a:buClr>
              <a:buSzPts val="1100"/>
              <a:buNone/>
              <a:defRPr>
                <a:solidFill>
                  <a:schemeClr val="accent2"/>
                </a:solidFill>
              </a:defRPr>
            </a:lvl2pPr>
            <a:lvl3pPr lvl="2">
              <a:spcBef>
                <a:spcPts val="0"/>
              </a:spcBef>
              <a:spcAft>
                <a:spcPts val="0"/>
              </a:spcAft>
              <a:buClr>
                <a:schemeClr val="accent2"/>
              </a:buClr>
              <a:buSzPts val="1200"/>
              <a:buNone/>
              <a:defRPr>
                <a:solidFill>
                  <a:schemeClr val="accent2"/>
                </a:solidFill>
              </a:defRPr>
            </a:lvl3pPr>
            <a:lvl4pPr lvl="3">
              <a:spcBef>
                <a:spcPts val="0"/>
              </a:spcBef>
              <a:spcAft>
                <a:spcPts val="0"/>
              </a:spcAft>
              <a:buClr>
                <a:schemeClr val="accent2"/>
              </a:buClr>
              <a:buSzPts val="1800"/>
              <a:buNone/>
              <a:defRPr>
                <a:solidFill>
                  <a:schemeClr val="accent2"/>
                </a:solidFill>
              </a:defRPr>
            </a:lvl4pPr>
            <a:lvl5pPr lvl="4">
              <a:spcBef>
                <a:spcPts val="0"/>
              </a:spcBef>
              <a:spcAft>
                <a:spcPts val="0"/>
              </a:spcAft>
              <a:buClr>
                <a:schemeClr val="accent2"/>
              </a:buClr>
              <a:buSzPts val="1600"/>
              <a:buNone/>
              <a:defRPr>
                <a:solidFill>
                  <a:schemeClr val="accent2"/>
                </a:solidFill>
              </a:defRPr>
            </a:lvl5pPr>
            <a:lvl6pPr lvl="5">
              <a:spcBef>
                <a:spcPts val="0"/>
              </a:spcBef>
              <a:spcAft>
                <a:spcPts val="0"/>
              </a:spcAft>
              <a:buClr>
                <a:schemeClr val="accent2"/>
              </a:buClr>
              <a:buSzPts val="1400"/>
              <a:buNone/>
              <a:defRPr>
                <a:solidFill>
                  <a:schemeClr val="accent2"/>
                </a:solidFill>
              </a:defRPr>
            </a:lvl6pPr>
            <a:lvl7pPr lvl="6">
              <a:spcBef>
                <a:spcPts val="0"/>
              </a:spcBef>
              <a:spcAft>
                <a:spcPts val="0"/>
              </a:spcAft>
              <a:buClr>
                <a:schemeClr val="accent2"/>
              </a:buClr>
              <a:buSzPts val="1200"/>
              <a:buNone/>
              <a:defRPr>
                <a:solidFill>
                  <a:schemeClr val="accent2"/>
                </a:solidFill>
              </a:defRPr>
            </a:lvl7pPr>
            <a:lvl8pPr lvl="7">
              <a:spcBef>
                <a:spcPts val="0"/>
              </a:spcBef>
              <a:spcAft>
                <a:spcPts val="0"/>
              </a:spcAft>
              <a:buClr>
                <a:schemeClr val="accent2"/>
              </a:buClr>
              <a:buSzPts val="1000"/>
              <a:buNone/>
              <a:defRPr>
                <a:solidFill>
                  <a:schemeClr val="accent2"/>
                </a:solidFill>
              </a:defRPr>
            </a:lvl8pPr>
            <a:lvl9pPr lvl="8">
              <a:spcBef>
                <a:spcPts val="0"/>
              </a:spcBef>
              <a:spcAft>
                <a:spcPts val="0"/>
              </a:spcAft>
              <a:buClr>
                <a:schemeClr val="accent2"/>
              </a:buClr>
              <a:buSzPts val="700"/>
              <a:buNone/>
              <a:defRPr>
                <a:solidFill>
                  <a:schemeClr val="accent2"/>
                </a:solidFill>
              </a:defRPr>
            </a:lvl9pPr>
          </a:lstStyle>
          <a:p/>
        </p:txBody>
      </p:sp>
    </p:spTree>
  </p:cSld>
  <p:clrMapOvr>
    <a:masterClrMapping/>
  </p:clrMapOvr>
</p:sldLayout>
</file>

<file path=ppt/slideLayouts/slideLayout2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Icon Layout 4">
  <p:cSld name="TITLE_AND_BODY_1_1_1_1_1_3">
    <p:bg>
      <p:bgPr>
        <a:solidFill>
          <a:schemeClr val="lt1"/>
        </a:solidFill>
      </p:bgPr>
    </p:bg>
    <p:spTree>
      <p:nvGrpSpPr>
        <p:cNvPr id="2128" name="Shape 2128"/>
        <p:cNvGrpSpPr/>
        <p:nvPr/>
      </p:nvGrpSpPr>
      <p:grpSpPr>
        <a:xfrm>
          <a:off x="0" y="0"/>
          <a:ext cx="0" cy="0"/>
          <a:chOff x="0" y="0"/>
          <a:chExt cx="0" cy="0"/>
        </a:xfrm>
      </p:grpSpPr>
      <p:sp>
        <p:nvSpPr>
          <p:cNvPr id="2129" name="Google Shape;2129;g31516c14941_0_659"/>
          <p:cNvSpPr txBox="1"/>
          <p:nvPr>
            <p:ph idx="12" type="sldNum"/>
          </p:nvPr>
        </p:nvSpPr>
        <p:spPr>
          <a:xfrm>
            <a:off x="8320058" y="466322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pic>
        <p:nvPicPr>
          <p:cNvPr id="2130" name="Google Shape;2130;g31516c14941_0_659"/>
          <p:cNvPicPr preferRelativeResize="0"/>
          <p:nvPr/>
        </p:nvPicPr>
        <p:blipFill>
          <a:blip r:embed="rId2">
            <a:alphaModFix/>
          </a:blip>
          <a:stretch>
            <a:fillRect/>
          </a:stretch>
        </p:blipFill>
        <p:spPr>
          <a:xfrm>
            <a:off x="288350" y="4807136"/>
            <a:ext cx="956736" cy="225119"/>
          </a:xfrm>
          <a:prstGeom prst="rect">
            <a:avLst/>
          </a:prstGeom>
          <a:noFill/>
          <a:ln>
            <a:noFill/>
          </a:ln>
        </p:spPr>
      </p:pic>
      <p:sp>
        <p:nvSpPr>
          <p:cNvPr id="2131" name="Google Shape;2131;g31516c14941_0_659"/>
          <p:cNvSpPr txBox="1"/>
          <p:nvPr/>
        </p:nvSpPr>
        <p:spPr>
          <a:xfrm>
            <a:off x="6043550" y="4713771"/>
            <a:ext cx="2676600" cy="2925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en" sz="700">
                <a:solidFill>
                  <a:schemeClr val="accent4"/>
                </a:solidFill>
              </a:rPr>
              <a:t>Copyright © 2024, Collibra. All rights reserved.</a:t>
            </a:r>
            <a:endParaRPr sz="1400">
              <a:solidFill>
                <a:schemeClr val="accent4"/>
              </a:solidFill>
            </a:endParaRPr>
          </a:p>
        </p:txBody>
      </p:sp>
      <p:sp>
        <p:nvSpPr>
          <p:cNvPr id="2132" name="Google Shape;2132;g31516c14941_0_659"/>
          <p:cNvSpPr txBox="1"/>
          <p:nvPr>
            <p:ph type="title"/>
          </p:nvPr>
        </p:nvSpPr>
        <p:spPr>
          <a:xfrm>
            <a:off x="331125" y="271325"/>
            <a:ext cx="8388900" cy="438300"/>
          </a:xfrm>
          <a:prstGeom prst="rect">
            <a:avLst/>
          </a:prstGeom>
        </p:spPr>
        <p:txBody>
          <a:bodyPr anchorCtr="0" anchor="t" bIns="0" lIns="0" spcFirstLastPara="1" rIns="0" wrap="square" tIns="0">
            <a:noAutofit/>
          </a:bodyPr>
          <a:lstStyle>
            <a:lvl1pPr lvl="0">
              <a:spcBef>
                <a:spcPts val="0"/>
              </a:spcBef>
              <a:spcAft>
                <a:spcPts val="0"/>
              </a:spcAft>
              <a:buSzPts val="2800"/>
              <a:buNone/>
              <a:defRPr sz="2800"/>
            </a:lvl1pPr>
            <a:lvl2pPr lvl="1">
              <a:spcBef>
                <a:spcPts val="0"/>
              </a:spcBef>
              <a:spcAft>
                <a:spcPts val="0"/>
              </a:spcAft>
              <a:buSzPts val="2800"/>
              <a:buNone/>
              <a:defRPr sz="2800"/>
            </a:lvl2pPr>
            <a:lvl3pPr lvl="2">
              <a:spcBef>
                <a:spcPts val="0"/>
              </a:spcBef>
              <a:spcAft>
                <a:spcPts val="0"/>
              </a:spcAft>
              <a:buSzPts val="2800"/>
              <a:buNone/>
              <a:defRPr sz="2800"/>
            </a:lvl3pPr>
            <a:lvl4pPr lvl="3">
              <a:spcBef>
                <a:spcPts val="0"/>
              </a:spcBef>
              <a:spcAft>
                <a:spcPts val="0"/>
              </a:spcAft>
              <a:buSzPts val="2800"/>
              <a:buNone/>
              <a:defRPr sz="2800"/>
            </a:lvl4pPr>
            <a:lvl5pPr lvl="4">
              <a:spcBef>
                <a:spcPts val="0"/>
              </a:spcBef>
              <a:spcAft>
                <a:spcPts val="0"/>
              </a:spcAft>
              <a:buSzPts val="2800"/>
              <a:buNone/>
              <a:defRPr sz="2800"/>
            </a:lvl5pPr>
            <a:lvl6pPr lvl="5">
              <a:spcBef>
                <a:spcPts val="0"/>
              </a:spcBef>
              <a:spcAft>
                <a:spcPts val="0"/>
              </a:spcAft>
              <a:buSzPts val="2800"/>
              <a:buNone/>
              <a:defRPr sz="2800"/>
            </a:lvl6pPr>
            <a:lvl7pPr lvl="6">
              <a:spcBef>
                <a:spcPts val="0"/>
              </a:spcBef>
              <a:spcAft>
                <a:spcPts val="0"/>
              </a:spcAft>
              <a:buSzPts val="2800"/>
              <a:buNone/>
              <a:defRPr sz="2800"/>
            </a:lvl7pPr>
            <a:lvl8pPr lvl="7">
              <a:spcBef>
                <a:spcPts val="0"/>
              </a:spcBef>
              <a:spcAft>
                <a:spcPts val="0"/>
              </a:spcAft>
              <a:buSzPts val="2800"/>
              <a:buNone/>
              <a:defRPr sz="2800"/>
            </a:lvl8pPr>
            <a:lvl9pPr lvl="8">
              <a:spcBef>
                <a:spcPts val="0"/>
              </a:spcBef>
              <a:spcAft>
                <a:spcPts val="0"/>
              </a:spcAft>
              <a:buSzPts val="2800"/>
              <a:buNone/>
              <a:defRPr sz="2800"/>
            </a:lvl9pPr>
          </a:lstStyle>
          <a:p/>
        </p:txBody>
      </p:sp>
      <p:sp>
        <p:nvSpPr>
          <p:cNvPr id="2133" name="Google Shape;2133;g31516c14941_0_659"/>
          <p:cNvSpPr/>
          <p:nvPr>
            <p:ph idx="2" type="pic"/>
          </p:nvPr>
        </p:nvSpPr>
        <p:spPr>
          <a:xfrm>
            <a:off x="4872775" y="1256527"/>
            <a:ext cx="479700" cy="441900"/>
          </a:xfrm>
          <a:prstGeom prst="rect">
            <a:avLst/>
          </a:prstGeom>
          <a:noFill/>
          <a:ln>
            <a:noFill/>
          </a:ln>
        </p:spPr>
      </p:sp>
      <p:sp>
        <p:nvSpPr>
          <p:cNvPr id="2134" name="Google Shape;2134;g31516c14941_0_659"/>
          <p:cNvSpPr/>
          <p:nvPr>
            <p:ph idx="3" type="pic"/>
          </p:nvPr>
        </p:nvSpPr>
        <p:spPr>
          <a:xfrm>
            <a:off x="4872775" y="3009127"/>
            <a:ext cx="479700" cy="441900"/>
          </a:xfrm>
          <a:prstGeom prst="rect">
            <a:avLst/>
          </a:prstGeom>
          <a:noFill/>
          <a:ln>
            <a:noFill/>
          </a:ln>
        </p:spPr>
      </p:sp>
      <p:sp>
        <p:nvSpPr>
          <p:cNvPr id="2135" name="Google Shape;2135;g31516c14941_0_659"/>
          <p:cNvSpPr/>
          <p:nvPr>
            <p:ph idx="4" type="pic"/>
          </p:nvPr>
        </p:nvSpPr>
        <p:spPr>
          <a:xfrm>
            <a:off x="376975" y="1256527"/>
            <a:ext cx="479700" cy="441900"/>
          </a:xfrm>
          <a:prstGeom prst="rect">
            <a:avLst/>
          </a:prstGeom>
          <a:noFill/>
          <a:ln>
            <a:noFill/>
          </a:ln>
        </p:spPr>
      </p:sp>
      <p:sp>
        <p:nvSpPr>
          <p:cNvPr id="2136" name="Google Shape;2136;g31516c14941_0_659"/>
          <p:cNvSpPr/>
          <p:nvPr>
            <p:ph idx="5" type="pic"/>
          </p:nvPr>
        </p:nvSpPr>
        <p:spPr>
          <a:xfrm>
            <a:off x="376975" y="3009127"/>
            <a:ext cx="479700" cy="441900"/>
          </a:xfrm>
          <a:prstGeom prst="rect">
            <a:avLst/>
          </a:prstGeom>
          <a:noFill/>
          <a:ln>
            <a:noFill/>
          </a:ln>
        </p:spPr>
      </p:sp>
    </p:spTree>
  </p:cSld>
  <p:clrMapOvr>
    <a:masterClrMapping/>
  </p:clrMapOvr>
</p:sldLayout>
</file>

<file path=ppt/slideLayouts/slideLayout2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Navy Icon Layout 5">
  <p:cSld name="TITLE_AND_BODY_1_1_1_1_1_1_3">
    <p:bg>
      <p:bgPr>
        <a:solidFill>
          <a:schemeClr val="lt1"/>
        </a:solidFill>
      </p:bgPr>
    </p:bg>
    <p:spTree>
      <p:nvGrpSpPr>
        <p:cNvPr id="2137" name="Shape 2137"/>
        <p:cNvGrpSpPr/>
        <p:nvPr/>
      </p:nvGrpSpPr>
      <p:grpSpPr>
        <a:xfrm>
          <a:off x="0" y="0"/>
          <a:ext cx="0" cy="0"/>
          <a:chOff x="0" y="0"/>
          <a:chExt cx="0" cy="0"/>
        </a:xfrm>
      </p:grpSpPr>
      <p:sp>
        <p:nvSpPr>
          <p:cNvPr id="2138" name="Google Shape;2138;g31516c14941_0_668"/>
          <p:cNvSpPr txBox="1"/>
          <p:nvPr>
            <p:ph idx="12" type="sldNum"/>
          </p:nvPr>
        </p:nvSpPr>
        <p:spPr>
          <a:xfrm>
            <a:off x="8320058" y="466322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pic>
        <p:nvPicPr>
          <p:cNvPr id="2139" name="Google Shape;2139;g31516c14941_0_668"/>
          <p:cNvPicPr preferRelativeResize="0"/>
          <p:nvPr/>
        </p:nvPicPr>
        <p:blipFill>
          <a:blip r:embed="rId2">
            <a:alphaModFix/>
          </a:blip>
          <a:stretch>
            <a:fillRect/>
          </a:stretch>
        </p:blipFill>
        <p:spPr>
          <a:xfrm>
            <a:off x="288350" y="4807136"/>
            <a:ext cx="956736" cy="225119"/>
          </a:xfrm>
          <a:prstGeom prst="rect">
            <a:avLst/>
          </a:prstGeom>
          <a:noFill/>
          <a:ln>
            <a:noFill/>
          </a:ln>
        </p:spPr>
      </p:pic>
      <p:sp>
        <p:nvSpPr>
          <p:cNvPr id="2140" name="Google Shape;2140;g31516c14941_0_668"/>
          <p:cNvSpPr txBox="1"/>
          <p:nvPr/>
        </p:nvSpPr>
        <p:spPr>
          <a:xfrm>
            <a:off x="6043550" y="4713771"/>
            <a:ext cx="2676600" cy="2925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en" sz="700">
                <a:solidFill>
                  <a:schemeClr val="accent4"/>
                </a:solidFill>
              </a:rPr>
              <a:t>Copyright © 2024, Collibra. All rights reserved.</a:t>
            </a:r>
            <a:endParaRPr sz="1400">
              <a:solidFill>
                <a:schemeClr val="accent4"/>
              </a:solidFill>
            </a:endParaRPr>
          </a:p>
        </p:txBody>
      </p:sp>
      <p:sp>
        <p:nvSpPr>
          <p:cNvPr id="2141" name="Google Shape;2141;g31516c14941_0_668"/>
          <p:cNvSpPr txBox="1"/>
          <p:nvPr>
            <p:ph type="title"/>
          </p:nvPr>
        </p:nvSpPr>
        <p:spPr>
          <a:xfrm>
            <a:off x="331125" y="271325"/>
            <a:ext cx="8388900" cy="438300"/>
          </a:xfrm>
          <a:prstGeom prst="rect">
            <a:avLst/>
          </a:prstGeom>
        </p:spPr>
        <p:txBody>
          <a:bodyPr anchorCtr="0" anchor="t" bIns="0" lIns="0" spcFirstLastPara="1" rIns="0" wrap="square" tIns="0">
            <a:noAutofit/>
          </a:bodyPr>
          <a:lstStyle>
            <a:lvl1pPr lvl="0">
              <a:spcBef>
                <a:spcPts val="0"/>
              </a:spcBef>
              <a:spcAft>
                <a:spcPts val="0"/>
              </a:spcAft>
              <a:buSzPts val="2800"/>
              <a:buNone/>
              <a:defRPr sz="2800"/>
            </a:lvl1pPr>
            <a:lvl2pPr lvl="1">
              <a:spcBef>
                <a:spcPts val="0"/>
              </a:spcBef>
              <a:spcAft>
                <a:spcPts val="0"/>
              </a:spcAft>
              <a:buSzPts val="2800"/>
              <a:buNone/>
              <a:defRPr sz="2800"/>
            </a:lvl2pPr>
            <a:lvl3pPr lvl="2">
              <a:spcBef>
                <a:spcPts val="0"/>
              </a:spcBef>
              <a:spcAft>
                <a:spcPts val="0"/>
              </a:spcAft>
              <a:buSzPts val="2800"/>
              <a:buNone/>
              <a:defRPr sz="2800"/>
            </a:lvl3pPr>
            <a:lvl4pPr lvl="3">
              <a:spcBef>
                <a:spcPts val="0"/>
              </a:spcBef>
              <a:spcAft>
                <a:spcPts val="0"/>
              </a:spcAft>
              <a:buSzPts val="2800"/>
              <a:buNone/>
              <a:defRPr sz="2800"/>
            </a:lvl4pPr>
            <a:lvl5pPr lvl="4">
              <a:spcBef>
                <a:spcPts val="0"/>
              </a:spcBef>
              <a:spcAft>
                <a:spcPts val="0"/>
              </a:spcAft>
              <a:buSzPts val="2800"/>
              <a:buNone/>
              <a:defRPr sz="2800"/>
            </a:lvl5pPr>
            <a:lvl6pPr lvl="5">
              <a:spcBef>
                <a:spcPts val="0"/>
              </a:spcBef>
              <a:spcAft>
                <a:spcPts val="0"/>
              </a:spcAft>
              <a:buSzPts val="2800"/>
              <a:buNone/>
              <a:defRPr sz="2800"/>
            </a:lvl6pPr>
            <a:lvl7pPr lvl="6">
              <a:spcBef>
                <a:spcPts val="0"/>
              </a:spcBef>
              <a:spcAft>
                <a:spcPts val="0"/>
              </a:spcAft>
              <a:buSzPts val="2800"/>
              <a:buNone/>
              <a:defRPr sz="2800"/>
            </a:lvl7pPr>
            <a:lvl8pPr lvl="7">
              <a:spcBef>
                <a:spcPts val="0"/>
              </a:spcBef>
              <a:spcAft>
                <a:spcPts val="0"/>
              </a:spcAft>
              <a:buSzPts val="2800"/>
              <a:buNone/>
              <a:defRPr sz="2800"/>
            </a:lvl8pPr>
            <a:lvl9pPr lvl="8">
              <a:spcBef>
                <a:spcPts val="0"/>
              </a:spcBef>
              <a:spcAft>
                <a:spcPts val="0"/>
              </a:spcAft>
              <a:buSzPts val="2800"/>
              <a:buNone/>
              <a:defRPr sz="2800"/>
            </a:lvl9pPr>
          </a:lstStyle>
          <a:p/>
        </p:txBody>
      </p:sp>
      <p:sp>
        <p:nvSpPr>
          <p:cNvPr id="2142" name="Google Shape;2142;g31516c14941_0_668"/>
          <p:cNvSpPr/>
          <p:nvPr>
            <p:ph idx="2" type="pic"/>
          </p:nvPr>
        </p:nvSpPr>
        <p:spPr>
          <a:xfrm>
            <a:off x="376975" y="2979575"/>
            <a:ext cx="479700" cy="441900"/>
          </a:xfrm>
          <a:prstGeom prst="rect">
            <a:avLst/>
          </a:prstGeom>
          <a:noFill/>
          <a:ln>
            <a:noFill/>
          </a:ln>
        </p:spPr>
      </p:sp>
      <p:sp>
        <p:nvSpPr>
          <p:cNvPr id="2143" name="Google Shape;2143;g31516c14941_0_668"/>
          <p:cNvSpPr/>
          <p:nvPr>
            <p:ph idx="3" type="pic"/>
          </p:nvPr>
        </p:nvSpPr>
        <p:spPr>
          <a:xfrm>
            <a:off x="3197375" y="2979575"/>
            <a:ext cx="479700" cy="441900"/>
          </a:xfrm>
          <a:prstGeom prst="rect">
            <a:avLst/>
          </a:prstGeom>
          <a:noFill/>
          <a:ln>
            <a:noFill/>
          </a:ln>
        </p:spPr>
      </p:sp>
      <p:sp>
        <p:nvSpPr>
          <p:cNvPr id="2144" name="Google Shape;2144;g31516c14941_0_668"/>
          <p:cNvSpPr/>
          <p:nvPr>
            <p:ph idx="4" type="pic"/>
          </p:nvPr>
        </p:nvSpPr>
        <p:spPr>
          <a:xfrm>
            <a:off x="6017775" y="2979575"/>
            <a:ext cx="479700" cy="441900"/>
          </a:xfrm>
          <a:prstGeom prst="rect">
            <a:avLst/>
          </a:prstGeom>
          <a:noFill/>
          <a:ln>
            <a:noFill/>
          </a:ln>
        </p:spPr>
      </p:sp>
      <p:sp>
        <p:nvSpPr>
          <p:cNvPr id="2145" name="Google Shape;2145;g31516c14941_0_668"/>
          <p:cNvSpPr/>
          <p:nvPr>
            <p:ph idx="5" type="pic"/>
          </p:nvPr>
        </p:nvSpPr>
        <p:spPr>
          <a:xfrm>
            <a:off x="3197363" y="1150775"/>
            <a:ext cx="479700" cy="441900"/>
          </a:xfrm>
          <a:prstGeom prst="rect">
            <a:avLst/>
          </a:prstGeom>
          <a:noFill/>
          <a:ln>
            <a:noFill/>
          </a:ln>
        </p:spPr>
      </p:sp>
      <p:sp>
        <p:nvSpPr>
          <p:cNvPr id="2146" name="Google Shape;2146;g31516c14941_0_668"/>
          <p:cNvSpPr/>
          <p:nvPr>
            <p:ph idx="6" type="pic"/>
          </p:nvPr>
        </p:nvSpPr>
        <p:spPr>
          <a:xfrm>
            <a:off x="6017775" y="1150775"/>
            <a:ext cx="479700" cy="441900"/>
          </a:xfrm>
          <a:prstGeom prst="rect">
            <a:avLst/>
          </a:prstGeom>
          <a:noFill/>
          <a:ln>
            <a:noFill/>
          </a:ln>
        </p:spPr>
      </p:sp>
      <p:sp>
        <p:nvSpPr>
          <p:cNvPr id="2147" name="Google Shape;2147;g31516c14941_0_668"/>
          <p:cNvSpPr/>
          <p:nvPr>
            <p:ph idx="7" type="pic"/>
          </p:nvPr>
        </p:nvSpPr>
        <p:spPr>
          <a:xfrm>
            <a:off x="376975" y="1150775"/>
            <a:ext cx="479700" cy="441900"/>
          </a:xfrm>
          <a:prstGeom prst="rect">
            <a:avLst/>
          </a:prstGeom>
          <a:noFill/>
          <a:ln>
            <a:noFill/>
          </a:ln>
        </p:spPr>
      </p:sp>
    </p:spTree>
  </p:cSld>
  <p:clrMapOvr>
    <a:masterClrMapping/>
  </p:clrMapOvr>
</p:sldLayout>
</file>

<file path=ppt/slideLayouts/slideLayout2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Icon Layout 6">
  <p:cSld name="TITLE_AND_BODY_1_1_1_1_1_1_1_3">
    <p:bg>
      <p:bgPr>
        <a:solidFill>
          <a:schemeClr val="lt1"/>
        </a:solidFill>
      </p:bgPr>
    </p:bg>
    <p:spTree>
      <p:nvGrpSpPr>
        <p:cNvPr id="2148" name="Shape 2148"/>
        <p:cNvGrpSpPr/>
        <p:nvPr/>
      </p:nvGrpSpPr>
      <p:grpSpPr>
        <a:xfrm>
          <a:off x="0" y="0"/>
          <a:ext cx="0" cy="0"/>
          <a:chOff x="0" y="0"/>
          <a:chExt cx="0" cy="0"/>
        </a:xfrm>
      </p:grpSpPr>
      <p:sp>
        <p:nvSpPr>
          <p:cNvPr id="2149" name="Google Shape;2149;g31516c14941_0_679"/>
          <p:cNvSpPr txBox="1"/>
          <p:nvPr>
            <p:ph idx="12" type="sldNum"/>
          </p:nvPr>
        </p:nvSpPr>
        <p:spPr>
          <a:xfrm>
            <a:off x="8320058" y="466322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pic>
        <p:nvPicPr>
          <p:cNvPr id="2150" name="Google Shape;2150;g31516c14941_0_679"/>
          <p:cNvPicPr preferRelativeResize="0"/>
          <p:nvPr/>
        </p:nvPicPr>
        <p:blipFill>
          <a:blip r:embed="rId2">
            <a:alphaModFix/>
          </a:blip>
          <a:stretch>
            <a:fillRect/>
          </a:stretch>
        </p:blipFill>
        <p:spPr>
          <a:xfrm>
            <a:off x="288350" y="4807136"/>
            <a:ext cx="956736" cy="225119"/>
          </a:xfrm>
          <a:prstGeom prst="rect">
            <a:avLst/>
          </a:prstGeom>
          <a:noFill/>
          <a:ln>
            <a:noFill/>
          </a:ln>
        </p:spPr>
      </p:pic>
      <p:sp>
        <p:nvSpPr>
          <p:cNvPr id="2151" name="Google Shape;2151;g31516c14941_0_679"/>
          <p:cNvSpPr txBox="1"/>
          <p:nvPr/>
        </p:nvSpPr>
        <p:spPr>
          <a:xfrm>
            <a:off x="6043550" y="4713771"/>
            <a:ext cx="2676600" cy="2925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en" sz="700">
                <a:solidFill>
                  <a:schemeClr val="accent4"/>
                </a:solidFill>
              </a:rPr>
              <a:t>Copyright © 2024, Collibra. All rights reserved.</a:t>
            </a:r>
            <a:endParaRPr sz="1400">
              <a:solidFill>
                <a:schemeClr val="accent4"/>
              </a:solidFill>
            </a:endParaRPr>
          </a:p>
        </p:txBody>
      </p:sp>
      <p:sp>
        <p:nvSpPr>
          <p:cNvPr id="2152" name="Google Shape;2152;g31516c14941_0_679"/>
          <p:cNvSpPr txBox="1"/>
          <p:nvPr>
            <p:ph type="title"/>
          </p:nvPr>
        </p:nvSpPr>
        <p:spPr>
          <a:xfrm>
            <a:off x="331125" y="271325"/>
            <a:ext cx="8388900" cy="438300"/>
          </a:xfrm>
          <a:prstGeom prst="rect">
            <a:avLst/>
          </a:prstGeom>
        </p:spPr>
        <p:txBody>
          <a:bodyPr anchorCtr="0" anchor="t" bIns="0" lIns="0" spcFirstLastPara="1" rIns="0" wrap="square" tIns="0">
            <a:noAutofit/>
          </a:bodyPr>
          <a:lstStyle>
            <a:lvl1pPr lvl="0">
              <a:spcBef>
                <a:spcPts val="0"/>
              </a:spcBef>
              <a:spcAft>
                <a:spcPts val="0"/>
              </a:spcAft>
              <a:buSzPts val="2800"/>
              <a:buNone/>
              <a:defRPr sz="2800"/>
            </a:lvl1pPr>
            <a:lvl2pPr lvl="1">
              <a:spcBef>
                <a:spcPts val="0"/>
              </a:spcBef>
              <a:spcAft>
                <a:spcPts val="0"/>
              </a:spcAft>
              <a:buSzPts val="2800"/>
              <a:buNone/>
              <a:defRPr sz="2800"/>
            </a:lvl2pPr>
            <a:lvl3pPr lvl="2">
              <a:spcBef>
                <a:spcPts val="0"/>
              </a:spcBef>
              <a:spcAft>
                <a:spcPts val="0"/>
              </a:spcAft>
              <a:buSzPts val="2800"/>
              <a:buNone/>
              <a:defRPr sz="2800"/>
            </a:lvl3pPr>
            <a:lvl4pPr lvl="3">
              <a:spcBef>
                <a:spcPts val="0"/>
              </a:spcBef>
              <a:spcAft>
                <a:spcPts val="0"/>
              </a:spcAft>
              <a:buSzPts val="2800"/>
              <a:buNone/>
              <a:defRPr sz="2800"/>
            </a:lvl4pPr>
            <a:lvl5pPr lvl="4">
              <a:spcBef>
                <a:spcPts val="0"/>
              </a:spcBef>
              <a:spcAft>
                <a:spcPts val="0"/>
              </a:spcAft>
              <a:buSzPts val="2800"/>
              <a:buNone/>
              <a:defRPr sz="2800"/>
            </a:lvl5pPr>
            <a:lvl6pPr lvl="5">
              <a:spcBef>
                <a:spcPts val="0"/>
              </a:spcBef>
              <a:spcAft>
                <a:spcPts val="0"/>
              </a:spcAft>
              <a:buSzPts val="2800"/>
              <a:buNone/>
              <a:defRPr sz="2800"/>
            </a:lvl6pPr>
            <a:lvl7pPr lvl="6">
              <a:spcBef>
                <a:spcPts val="0"/>
              </a:spcBef>
              <a:spcAft>
                <a:spcPts val="0"/>
              </a:spcAft>
              <a:buSzPts val="2800"/>
              <a:buNone/>
              <a:defRPr sz="2800"/>
            </a:lvl7pPr>
            <a:lvl8pPr lvl="7">
              <a:spcBef>
                <a:spcPts val="0"/>
              </a:spcBef>
              <a:spcAft>
                <a:spcPts val="0"/>
              </a:spcAft>
              <a:buSzPts val="2800"/>
              <a:buNone/>
              <a:defRPr sz="2800"/>
            </a:lvl8pPr>
            <a:lvl9pPr lvl="8">
              <a:spcBef>
                <a:spcPts val="0"/>
              </a:spcBef>
              <a:spcAft>
                <a:spcPts val="0"/>
              </a:spcAft>
              <a:buSzPts val="2800"/>
              <a:buNone/>
              <a:defRPr sz="2800"/>
            </a:lvl9pPr>
          </a:lstStyle>
          <a:p/>
        </p:txBody>
      </p:sp>
      <p:sp>
        <p:nvSpPr>
          <p:cNvPr id="2153" name="Google Shape;2153;g31516c14941_0_679"/>
          <p:cNvSpPr/>
          <p:nvPr>
            <p:ph idx="2" type="pic"/>
          </p:nvPr>
        </p:nvSpPr>
        <p:spPr>
          <a:xfrm>
            <a:off x="3197375" y="2979575"/>
            <a:ext cx="479700" cy="441900"/>
          </a:xfrm>
          <a:prstGeom prst="rect">
            <a:avLst/>
          </a:prstGeom>
          <a:noFill/>
          <a:ln>
            <a:noFill/>
          </a:ln>
        </p:spPr>
      </p:sp>
      <p:sp>
        <p:nvSpPr>
          <p:cNvPr id="2154" name="Google Shape;2154;g31516c14941_0_679"/>
          <p:cNvSpPr/>
          <p:nvPr>
            <p:ph idx="3" type="pic"/>
          </p:nvPr>
        </p:nvSpPr>
        <p:spPr>
          <a:xfrm>
            <a:off x="6017775" y="2979575"/>
            <a:ext cx="479700" cy="441900"/>
          </a:xfrm>
          <a:prstGeom prst="rect">
            <a:avLst/>
          </a:prstGeom>
          <a:noFill/>
          <a:ln>
            <a:noFill/>
          </a:ln>
        </p:spPr>
      </p:sp>
      <p:sp>
        <p:nvSpPr>
          <p:cNvPr id="2155" name="Google Shape;2155;g31516c14941_0_679"/>
          <p:cNvSpPr/>
          <p:nvPr>
            <p:ph idx="4" type="pic"/>
          </p:nvPr>
        </p:nvSpPr>
        <p:spPr>
          <a:xfrm>
            <a:off x="3197363" y="1150775"/>
            <a:ext cx="479700" cy="441900"/>
          </a:xfrm>
          <a:prstGeom prst="rect">
            <a:avLst/>
          </a:prstGeom>
          <a:noFill/>
          <a:ln>
            <a:noFill/>
          </a:ln>
        </p:spPr>
      </p:sp>
      <p:sp>
        <p:nvSpPr>
          <p:cNvPr id="2156" name="Google Shape;2156;g31516c14941_0_679"/>
          <p:cNvSpPr/>
          <p:nvPr>
            <p:ph idx="5" type="pic"/>
          </p:nvPr>
        </p:nvSpPr>
        <p:spPr>
          <a:xfrm>
            <a:off x="6017775" y="1150775"/>
            <a:ext cx="479700" cy="441900"/>
          </a:xfrm>
          <a:prstGeom prst="rect">
            <a:avLst/>
          </a:prstGeom>
          <a:noFill/>
          <a:ln>
            <a:noFill/>
          </a:ln>
        </p:spPr>
      </p:sp>
    </p:spTree>
  </p:cSld>
  <p:clrMapOvr>
    <a:masterClrMapping/>
  </p:clrMapOvr>
</p:sldLayout>
</file>

<file path=ppt/slideLayouts/slideLayout2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Basic Content Layout 9">
  <p:cSld name="TITLE_AND_BODY_1_1_1_1_1_1_1_1_2">
    <p:bg>
      <p:bgPr>
        <a:solidFill>
          <a:schemeClr val="lt1"/>
        </a:solidFill>
      </p:bgPr>
    </p:bg>
    <p:spTree>
      <p:nvGrpSpPr>
        <p:cNvPr id="2157" name="Shape 2157"/>
        <p:cNvGrpSpPr/>
        <p:nvPr/>
      </p:nvGrpSpPr>
      <p:grpSpPr>
        <a:xfrm>
          <a:off x="0" y="0"/>
          <a:ext cx="0" cy="0"/>
          <a:chOff x="0" y="0"/>
          <a:chExt cx="0" cy="0"/>
        </a:xfrm>
      </p:grpSpPr>
      <p:pic>
        <p:nvPicPr>
          <p:cNvPr id="2158" name="Google Shape;2158;g31516c14941_0_688"/>
          <p:cNvPicPr preferRelativeResize="0"/>
          <p:nvPr/>
        </p:nvPicPr>
        <p:blipFill>
          <a:blip r:embed="rId2">
            <a:alphaModFix/>
          </a:blip>
          <a:stretch>
            <a:fillRect/>
          </a:stretch>
        </p:blipFill>
        <p:spPr>
          <a:xfrm>
            <a:off x="288350" y="4807136"/>
            <a:ext cx="956736" cy="225119"/>
          </a:xfrm>
          <a:prstGeom prst="rect">
            <a:avLst/>
          </a:prstGeom>
          <a:noFill/>
          <a:ln>
            <a:noFill/>
          </a:ln>
        </p:spPr>
      </p:pic>
      <p:sp>
        <p:nvSpPr>
          <p:cNvPr id="2159" name="Google Shape;2159;g31516c14941_0_688"/>
          <p:cNvSpPr txBox="1"/>
          <p:nvPr>
            <p:ph idx="12" type="sldNum"/>
          </p:nvPr>
        </p:nvSpPr>
        <p:spPr>
          <a:xfrm>
            <a:off x="8320058" y="4663221"/>
            <a:ext cx="548700" cy="393600"/>
          </a:xfrm>
          <a:prstGeom prst="rect">
            <a:avLst/>
          </a:prstGeom>
        </p:spPr>
        <p:txBody>
          <a:bodyPr anchorCtr="0" anchor="ctr" bIns="91425" lIns="91425" spcFirstLastPara="1" rIns="91425" wrap="square" tIns="91425">
            <a:normAutofit/>
          </a:bodyPr>
          <a:lstStyle>
            <a:lvl1pPr lvl="0" algn="r">
              <a:buNone/>
              <a:defRPr sz="700">
                <a:solidFill>
                  <a:srgbClr val="02745E"/>
                </a:solidFill>
              </a:defRPr>
            </a:lvl1pPr>
            <a:lvl2pPr lvl="1" algn="r">
              <a:buNone/>
              <a:defRPr sz="700">
                <a:solidFill>
                  <a:srgbClr val="02745E"/>
                </a:solidFill>
              </a:defRPr>
            </a:lvl2pPr>
            <a:lvl3pPr lvl="2" algn="r">
              <a:buNone/>
              <a:defRPr sz="700">
                <a:solidFill>
                  <a:srgbClr val="02745E"/>
                </a:solidFill>
              </a:defRPr>
            </a:lvl3pPr>
            <a:lvl4pPr lvl="3" algn="r">
              <a:buNone/>
              <a:defRPr sz="700">
                <a:solidFill>
                  <a:srgbClr val="02745E"/>
                </a:solidFill>
              </a:defRPr>
            </a:lvl4pPr>
            <a:lvl5pPr lvl="4" algn="r">
              <a:buNone/>
              <a:defRPr sz="700">
                <a:solidFill>
                  <a:srgbClr val="02745E"/>
                </a:solidFill>
              </a:defRPr>
            </a:lvl5pPr>
            <a:lvl6pPr lvl="5" algn="r">
              <a:buNone/>
              <a:defRPr sz="700">
                <a:solidFill>
                  <a:srgbClr val="02745E"/>
                </a:solidFill>
              </a:defRPr>
            </a:lvl6pPr>
            <a:lvl7pPr lvl="6" algn="r">
              <a:buNone/>
              <a:defRPr sz="700">
                <a:solidFill>
                  <a:srgbClr val="02745E"/>
                </a:solidFill>
              </a:defRPr>
            </a:lvl7pPr>
            <a:lvl8pPr lvl="7" algn="r">
              <a:buNone/>
              <a:defRPr sz="700">
                <a:solidFill>
                  <a:srgbClr val="02745E"/>
                </a:solidFill>
              </a:defRPr>
            </a:lvl8pPr>
            <a:lvl9pPr lvl="8" algn="r">
              <a:buNone/>
              <a:defRPr sz="700">
                <a:solidFill>
                  <a:srgbClr val="02745E"/>
                </a:solidFill>
              </a:defRPr>
            </a:lvl9pPr>
          </a:lstStyle>
          <a:p>
            <a:pPr indent="0" lvl="0" marL="0" rtl="0" algn="r">
              <a:spcBef>
                <a:spcPts val="0"/>
              </a:spcBef>
              <a:spcAft>
                <a:spcPts val="0"/>
              </a:spcAft>
              <a:buNone/>
            </a:pPr>
            <a:fld id="{00000000-1234-1234-1234-123412341234}" type="slidenum">
              <a:rPr lang="en"/>
              <a:t>‹#›</a:t>
            </a:fld>
            <a:endParaRPr/>
          </a:p>
        </p:txBody>
      </p:sp>
      <p:sp>
        <p:nvSpPr>
          <p:cNvPr id="2160" name="Google Shape;2160;g31516c14941_0_688"/>
          <p:cNvSpPr txBox="1"/>
          <p:nvPr/>
        </p:nvSpPr>
        <p:spPr>
          <a:xfrm>
            <a:off x="6043550" y="4713771"/>
            <a:ext cx="2676600" cy="2925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en" sz="700">
                <a:solidFill>
                  <a:schemeClr val="accent4"/>
                </a:solidFill>
              </a:rPr>
              <a:t>Copyright © 2024, Collibra. All rights reserved.</a:t>
            </a:r>
            <a:endParaRPr sz="1400">
              <a:solidFill>
                <a:schemeClr val="accent4"/>
              </a:solidFill>
            </a:endParaRPr>
          </a:p>
        </p:txBody>
      </p:sp>
      <p:sp>
        <p:nvSpPr>
          <p:cNvPr id="2161" name="Google Shape;2161;g31516c14941_0_688"/>
          <p:cNvSpPr txBox="1"/>
          <p:nvPr>
            <p:ph type="title"/>
          </p:nvPr>
        </p:nvSpPr>
        <p:spPr>
          <a:xfrm>
            <a:off x="331125" y="271325"/>
            <a:ext cx="8388900" cy="438300"/>
          </a:xfrm>
          <a:prstGeom prst="rect">
            <a:avLst/>
          </a:prstGeom>
        </p:spPr>
        <p:txBody>
          <a:bodyPr anchorCtr="0" anchor="t" bIns="0" lIns="0" spcFirstLastPara="1" rIns="0" wrap="square" tIns="0">
            <a:noAutofit/>
          </a:bodyPr>
          <a:lstStyle>
            <a:lvl1pPr lvl="0">
              <a:spcBef>
                <a:spcPts val="0"/>
              </a:spcBef>
              <a:spcAft>
                <a:spcPts val="0"/>
              </a:spcAft>
              <a:buSzPts val="2800"/>
              <a:buNone/>
              <a:defRPr sz="2800"/>
            </a:lvl1pPr>
            <a:lvl2pPr lvl="1">
              <a:spcBef>
                <a:spcPts val="0"/>
              </a:spcBef>
              <a:spcAft>
                <a:spcPts val="0"/>
              </a:spcAft>
              <a:buSzPts val="2800"/>
              <a:buNone/>
              <a:defRPr sz="2800"/>
            </a:lvl2pPr>
            <a:lvl3pPr lvl="2">
              <a:spcBef>
                <a:spcPts val="0"/>
              </a:spcBef>
              <a:spcAft>
                <a:spcPts val="0"/>
              </a:spcAft>
              <a:buSzPts val="2800"/>
              <a:buNone/>
              <a:defRPr sz="2800"/>
            </a:lvl3pPr>
            <a:lvl4pPr lvl="3">
              <a:spcBef>
                <a:spcPts val="0"/>
              </a:spcBef>
              <a:spcAft>
                <a:spcPts val="0"/>
              </a:spcAft>
              <a:buSzPts val="2800"/>
              <a:buNone/>
              <a:defRPr sz="2800"/>
            </a:lvl4pPr>
            <a:lvl5pPr lvl="4">
              <a:spcBef>
                <a:spcPts val="0"/>
              </a:spcBef>
              <a:spcAft>
                <a:spcPts val="0"/>
              </a:spcAft>
              <a:buSzPts val="2800"/>
              <a:buNone/>
              <a:defRPr sz="2800"/>
            </a:lvl5pPr>
            <a:lvl6pPr lvl="5">
              <a:spcBef>
                <a:spcPts val="0"/>
              </a:spcBef>
              <a:spcAft>
                <a:spcPts val="0"/>
              </a:spcAft>
              <a:buSzPts val="2800"/>
              <a:buNone/>
              <a:defRPr sz="2800"/>
            </a:lvl6pPr>
            <a:lvl7pPr lvl="6">
              <a:spcBef>
                <a:spcPts val="0"/>
              </a:spcBef>
              <a:spcAft>
                <a:spcPts val="0"/>
              </a:spcAft>
              <a:buSzPts val="2800"/>
              <a:buNone/>
              <a:defRPr sz="2800"/>
            </a:lvl7pPr>
            <a:lvl8pPr lvl="7">
              <a:spcBef>
                <a:spcPts val="0"/>
              </a:spcBef>
              <a:spcAft>
                <a:spcPts val="0"/>
              </a:spcAft>
              <a:buSzPts val="2800"/>
              <a:buNone/>
              <a:defRPr sz="2800"/>
            </a:lvl8pPr>
            <a:lvl9pPr lvl="8">
              <a:spcBef>
                <a:spcPts val="0"/>
              </a:spcBef>
              <a:spcAft>
                <a:spcPts val="0"/>
              </a:spcAft>
              <a:buSzPts val="2800"/>
              <a:buNone/>
              <a:defRPr sz="2800"/>
            </a:lvl9pPr>
          </a:lstStyle>
          <a:p/>
        </p:txBody>
      </p:sp>
      <p:sp>
        <p:nvSpPr>
          <p:cNvPr id="2162" name="Google Shape;2162;g31516c14941_0_688"/>
          <p:cNvSpPr/>
          <p:nvPr>
            <p:ph idx="2" type="pic"/>
          </p:nvPr>
        </p:nvSpPr>
        <p:spPr>
          <a:xfrm>
            <a:off x="348344" y="2342175"/>
            <a:ext cx="479700" cy="441900"/>
          </a:xfrm>
          <a:prstGeom prst="rect">
            <a:avLst/>
          </a:prstGeom>
          <a:noFill/>
          <a:ln>
            <a:noFill/>
          </a:ln>
        </p:spPr>
      </p:sp>
      <p:sp>
        <p:nvSpPr>
          <p:cNvPr id="2163" name="Google Shape;2163;g31516c14941_0_688"/>
          <p:cNvSpPr/>
          <p:nvPr>
            <p:ph idx="3" type="pic"/>
          </p:nvPr>
        </p:nvSpPr>
        <p:spPr>
          <a:xfrm>
            <a:off x="348344" y="1170725"/>
            <a:ext cx="479700" cy="441900"/>
          </a:xfrm>
          <a:prstGeom prst="rect">
            <a:avLst/>
          </a:prstGeom>
          <a:noFill/>
          <a:ln>
            <a:noFill/>
          </a:ln>
        </p:spPr>
      </p:sp>
      <p:sp>
        <p:nvSpPr>
          <p:cNvPr id="2164" name="Google Shape;2164;g31516c14941_0_688"/>
          <p:cNvSpPr/>
          <p:nvPr>
            <p:ph idx="4" type="pic"/>
          </p:nvPr>
        </p:nvSpPr>
        <p:spPr>
          <a:xfrm>
            <a:off x="348344" y="3513650"/>
            <a:ext cx="479700" cy="441900"/>
          </a:xfrm>
          <a:prstGeom prst="rect">
            <a:avLst/>
          </a:prstGeom>
          <a:noFill/>
          <a:ln>
            <a:noFill/>
          </a:ln>
        </p:spPr>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ue bkgd 1">
  <p:cSld name="Three Bios_1_1_1_1_2">
    <p:bg>
      <p:bgPr>
        <a:noFill/>
      </p:bgPr>
    </p:bg>
    <p:spTree>
      <p:nvGrpSpPr>
        <p:cNvPr id="282" name="Shape 282"/>
        <p:cNvGrpSpPr/>
        <p:nvPr/>
      </p:nvGrpSpPr>
      <p:grpSpPr>
        <a:xfrm>
          <a:off x="0" y="0"/>
          <a:ext cx="0" cy="0"/>
          <a:chOff x="0" y="0"/>
          <a:chExt cx="0" cy="0"/>
        </a:xfrm>
      </p:grpSpPr>
      <p:pic>
        <p:nvPicPr>
          <p:cNvPr id="283" name="Google Shape;283;p64"/>
          <p:cNvPicPr preferRelativeResize="0"/>
          <p:nvPr/>
        </p:nvPicPr>
        <p:blipFill rotWithShape="1">
          <a:blip r:embed="rId2">
            <a:alphaModFix/>
          </a:blip>
          <a:srcRect b="0" l="0" r="0" t="0"/>
          <a:stretch/>
        </p:blipFill>
        <p:spPr>
          <a:xfrm>
            <a:off x="0" y="0"/>
            <a:ext cx="9141715" cy="5142207"/>
          </a:xfrm>
          <a:prstGeom prst="rect">
            <a:avLst/>
          </a:prstGeom>
          <a:noFill/>
          <a:ln>
            <a:noFill/>
          </a:ln>
        </p:spPr>
      </p:pic>
      <p:pic>
        <p:nvPicPr>
          <p:cNvPr id="284" name="Google Shape;284;p64"/>
          <p:cNvPicPr preferRelativeResize="0"/>
          <p:nvPr/>
        </p:nvPicPr>
        <p:blipFill rotWithShape="1">
          <a:blip r:embed="rId3">
            <a:alphaModFix/>
          </a:blip>
          <a:srcRect b="0" l="-7474" r="-2767" t="0"/>
          <a:stretch/>
        </p:blipFill>
        <p:spPr>
          <a:xfrm>
            <a:off x="254006" y="4815544"/>
            <a:ext cx="1120576" cy="135319"/>
          </a:xfrm>
          <a:prstGeom prst="rect">
            <a:avLst/>
          </a:prstGeom>
          <a:noFill/>
          <a:ln>
            <a:noFill/>
          </a:ln>
        </p:spPr>
      </p:pic>
      <p:sp>
        <p:nvSpPr>
          <p:cNvPr id="285" name="Google Shape;285;p64"/>
          <p:cNvSpPr txBox="1"/>
          <p:nvPr/>
        </p:nvSpPr>
        <p:spPr>
          <a:xfrm>
            <a:off x="6926580" y="4810639"/>
            <a:ext cx="1643100" cy="221700"/>
          </a:xfrm>
          <a:prstGeom prst="rect">
            <a:avLst/>
          </a:prstGeom>
          <a:no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500"/>
              <a:buFont typeface="Arial"/>
              <a:buNone/>
            </a:pPr>
            <a:r>
              <a:rPr b="0" i="0" lang="en" sz="500" u="none" cap="none" strike="noStrike">
                <a:solidFill>
                  <a:srgbClr val="999999"/>
                </a:solidFill>
                <a:latin typeface="Arial"/>
                <a:ea typeface="Arial"/>
                <a:cs typeface="Arial"/>
                <a:sym typeface="Arial"/>
              </a:rPr>
              <a:t>Copyright © 2024, Collibra. All rights reserved.</a:t>
            </a:r>
            <a:endParaRPr b="0" i="0" sz="1100" u="none" cap="none" strike="noStrike">
              <a:solidFill>
                <a:srgbClr val="999999"/>
              </a:solidFill>
              <a:latin typeface="Arial"/>
              <a:ea typeface="Arial"/>
              <a:cs typeface="Arial"/>
              <a:sym typeface="Arial"/>
            </a:endParaRPr>
          </a:p>
        </p:txBody>
      </p:sp>
      <p:sp>
        <p:nvSpPr>
          <p:cNvPr id="286" name="Google Shape;286;p64"/>
          <p:cNvSpPr txBox="1"/>
          <p:nvPr/>
        </p:nvSpPr>
        <p:spPr>
          <a:xfrm>
            <a:off x="8569842" y="4810639"/>
            <a:ext cx="317100" cy="221700"/>
          </a:xfrm>
          <a:prstGeom prst="rect">
            <a:avLst/>
          </a:prstGeom>
          <a:noFill/>
          <a:ln>
            <a:noFill/>
          </a:ln>
        </p:spPr>
        <p:txBody>
          <a:bodyPr anchorCtr="0" anchor="ctr" bIns="34275" lIns="0" spcFirstLastPara="1" rIns="0" wrap="square" tIns="34275">
            <a:noAutofit/>
          </a:bodyPr>
          <a:lstStyle/>
          <a:p>
            <a:pPr indent="0" lvl="0" marL="0" marR="0" rtl="0" algn="ctr">
              <a:lnSpc>
                <a:spcPct val="100000"/>
              </a:lnSpc>
              <a:spcBef>
                <a:spcPts val="0"/>
              </a:spcBef>
              <a:spcAft>
                <a:spcPts val="0"/>
              </a:spcAft>
              <a:buClr>
                <a:srgbClr val="000000"/>
              </a:buClr>
              <a:buSzPts val="500"/>
              <a:buFont typeface="Arial"/>
              <a:buNone/>
            </a:pPr>
            <a:fld id="{00000000-1234-1234-1234-123412341234}" type="slidenum">
              <a:rPr b="0" i="0" lang="en" sz="500" u="none" cap="none" strike="noStrike">
                <a:solidFill>
                  <a:srgbClr val="03755F"/>
                </a:solidFill>
                <a:latin typeface="Arial"/>
                <a:ea typeface="Arial"/>
                <a:cs typeface="Arial"/>
                <a:sym typeface="Arial"/>
              </a:rPr>
              <a:t>‹#›</a:t>
            </a:fld>
            <a:endParaRPr b="0" i="0" sz="500" u="none" cap="none" strike="noStrike">
              <a:solidFill>
                <a:srgbClr val="03755F"/>
              </a:solidFill>
              <a:latin typeface="Arial"/>
              <a:ea typeface="Arial"/>
              <a:cs typeface="Arial"/>
              <a:sym typeface="Arial"/>
            </a:endParaRPr>
          </a:p>
        </p:txBody>
      </p:sp>
    </p:spTree>
  </p:cSld>
  <p:clrMapOvr>
    <a:masterClrMapping/>
  </p:clrMapOvr>
  <p:extLst>
    <p:ext uri="{DCECCB84-F9BA-43D5-87BE-67443E8EF086}">
      <p15:sldGuideLst>
        <p15:guide id="1" orient="horz" pos="1620">
          <p15:clr>
            <a:srgbClr val="FBAE40"/>
          </p15:clr>
        </p15:guide>
      </p15:sldGuideLst>
    </p:ext>
  </p:extLst>
</p:sldLayout>
</file>

<file path=ppt/slideLayouts/slideLayout2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Basic Content Layout 1">
  <p:cSld name="TITLE_AND_BODY_6">
    <p:bg>
      <p:bgPr>
        <a:solidFill>
          <a:schemeClr val="lt1"/>
        </a:solidFill>
      </p:bgPr>
    </p:bg>
    <p:spTree>
      <p:nvGrpSpPr>
        <p:cNvPr id="2165" name="Shape 2165"/>
        <p:cNvGrpSpPr/>
        <p:nvPr/>
      </p:nvGrpSpPr>
      <p:grpSpPr>
        <a:xfrm>
          <a:off x="0" y="0"/>
          <a:ext cx="0" cy="0"/>
          <a:chOff x="0" y="0"/>
          <a:chExt cx="0" cy="0"/>
        </a:xfrm>
      </p:grpSpPr>
      <p:sp>
        <p:nvSpPr>
          <p:cNvPr id="2166" name="Google Shape;2166;g31516c14941_0_696"/>
          <p:cNvSpPr txBox="1"/>
          <p:nvPr>
            <p:ph type="title"/>
          </p:nvPr>
        </p:nvSpPr>
        <p:spPr>
          <a:xfrm>
            <a:off x="331125" y="271325"/>
            <a:ext cx="8388900" cy="438300"/>
          </a:xfrm>
          <a:prstGeom prst="rect">
            <a:avLst/>
          </a:prstGeom>
        </p:spPr>
        <p:txBody>
          <a:bodyPr anchorCtr="0" anchor="t" bIns="0" lIns="0" spcFirstLastPara="1" rIns="0" wrap="square" tIns="0">
            <a:noAutofit/>
          </a:bodyPr>
          <a:lstStyle>
            <a:lvl1pPr lvl="0">
              <a:spcBef>
                <a:spcPts val="0"/>
              </a:spcBef>
              <a:spcAft>
                <a:spcPts val="0"/>
              </a:spcAft>
              <a:buSzPts val="2800"/>
              <a:buNone/>
              <a:defRPr sz="2800"/>
            </a:lvl1pPr>
            <a:lvl2pPr lvl="1">
              <a:spcBef>
                <a:spcPts val="0"/>
              </a:spcBef>
              <a:spcAft>
                <a:spcPts val="0"/>
              </a:spcAft>
              <a:buSzPts val="2800"/>
              <a:buNone/>
              <a:defRPr sz="2800"/>
            </a:lvl2pPr>
            <a:lvl3pPr lvl="2">
              <a:spcBef>
                <a:spcPts val="0"/>
              </a:spcBef>
              <a:spcAft>
                <a:spcPts val="0"/>
              </a:spcAft>
              <a:buSzPts val="2800"/>
              <a:buNone/>
              <a:defRPr sz="2800"/>
            </a:lvl3pPr>
            <a:lvl4pPr lvl="3">
              <a:spcBef>
                <a:spcPts val="0"/>
              </a:spcBef>
              <a:spcAft>
                <a:spcPts val="0"/>
              </a:spcAft>
              <a:buSzPts val="2800"/>
              <a:buNone/>
              <a:defRPr sz="2800"/>
            </a:lvl4pPr>
            <a:lvl5pPr lvl="4">
              <a:spcBef>
                <a:spcPts val="0"/>
              </a:spcBef>
              <a:spcAft>
                <a:spcPts val="0"/>
              </a:spcAft>
              <a:buSzPts val="2800"/>
              <a:buNone/>
              <a:defRPr sz="2800"/>
            </a:lvl5pPr>
            <a:lvl6pPr lvl="5">
              <a:spcBef>
                <a:spcPts val="0"/>
              </a:spcBef>
              <a:spcAft>
                <a:spcPts val="0"/>
              </a:spcAft>
              <a:buSzPts val="2800"/>
              <a:buNone/>
              <a:defRPr sz="2800"/>
            </a:lvl6pPr>
            <a:lvl7pPr lvl="6">
              <a:spcBef>
                <a:spcPts val="0"/>
              </a:spcBef>
              <a:spcAft>
                <a:spcPts val="0"/>
              </a:spcAft>
              <a:buSzPts val="2800"/>
              <a:buNone/>
              <a:defRPr sz="2800"/>
            </a:lvl7pPr>
            <a:lvl8pPr lvl="7">
              <a:spcBef>
                <a:spcPts val="0"/>
              </a:spcBef>
              <a:spcAft>
                <a:spcPts val="0"/>
              </a:spcAft>
              <a:buSzPts val="2800"/>
              <a:buNone/>
              <a:defRPr sz="2800"/>
            </a:lvl8pPr>
            <a:lvl9pPr lvl="8">
              <a:spcBef>
                <a:spcPts val="0"/>
              </a:spcBef>
              <a:spcAft>
                <a:spcPts val="0"/>
              </a:spcAft>
              <a:buSzPts val="2800"/>
              <a:buNone/>
              <a:defRPr sz="2800"/>
            </a:lvl9pPr>
          </a:lstStyle>
          <a:p/>
        </p:txBody>
      </p:sp>
      <p:pic>
        <p:nvPicPr>
          <p:cNvPr id="2167" name="Google Shape;2167;g31516c14941_0_696"/>
          <p:cNvPicPr preferRelativeResize="0"/>
          <p:nvPr/>
        </p:nvPicPr>
        <p:blipFill>
          <a:blip r:embed="rId2">
            <a:alphaModFix/>
          </a:blip>
          <a:stretch>
            <a:fillRect/>
          </a:stretch>
        </p:blipFill>
        <p:spPr>
          <a:xfrm>
            <a:off x="288350" y="4807136"/>
            <a:ext cx="956736" cy="225119"/>
          </a:xfrm>
          <a:prstGeom prst="rect">
            <a:avLst/>
          </a:prstGeom>
          <a:noFill/>
          <a:ln>
            <a:noFill/>
          </a:ln>
        </p:spPr>
      </p:pic>
      <p:sp>
        <p:nvSpPr>
          <p:cNvPr id="2168" name="Google Shape;2168;g31516c14941_0_696"/>
          <p:cNvSpPr txBox="1"/>
          <p:nvPr/>
        </p:nvSpPr>
        <p:spPr>
          <a:xfrm>
            <a:off x="6043550" y="4713771"/>
            <a:ext cx="2676600" cy="2925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en" sz="700">
                <a:solidFill>
                  <a:schemeClr val="accent4"/>
                </a:solidFill>
              </a:rPr>
              <a:t>Copyright © 2024, Collibra. All rights reserved.</a:t>
            </a:r>
            <a:endParaRPr sz="1400">
              <a:solidFill>
                <a:schemeClr val="accent4"/>
              </a:solidFill>
            </a:endParaRPr>
          </a:p>
        </p:txBody>
      </p:sp>
      <p:sp>
        <p:nvSpPr>
          <p:cNvPr id="2169" name="Google Shape;2169;g31516c14941_0_696"/>
          <p:cNvSpPr txBox="1"/>
          <p:nvPr>
            <p:ph idx="12" type="sldNum"/>
          </p:nvPr>
        </p:nvSpPr>
        <p:spPr>
          <a:xfrm>
            <a:off x="8320058" y="4663221"/>
            <a:ext cx="548700" cy="393600"/>
          </a:xfrm>
          <a:prstGeom prst="rect">
            <a:avLst/>
          </a:prstGeom>
        </p:spPr>
        <p:txBody>
          <a:bodyPr anchorCtr="0" anchor="ctr" bIns="91425" lIns="91425" spcFirstLastPara="1" rIns="91425" wrap="square" tIns="91425">
            <a:normAutofit/>
          </a:bodyPr>
          <a:lstStyle>
            <a:lvl1pPr lvl="0" algn="r">
              <a:buNone/>
              <a:defRPr sz="700">
                <a:solidFill>
                  <a:srgbClr val="02745E"/>
                </a:solidFill>
              </a:defRPr>
            </a:lvl1pPr>
            <a:lvl2pPr lvl="1" algn="r">
              <a:buNone/>
              <a:defRPr sz="700">
                <a:solidFill>
                  <a:srgbClr val="02745E"/>
                </a:solidFill>
              </a:defRPr>
            </a:lvl2pPr>
            <a:lvl3pPr lvl="2" algn="r">
              <a:buNone/>
              <a:defRPr sz="700">
                <a:solidFill>
                  <a:srgbClr val="02745E"/>
                </a:solidFill>
              </a:defRPr>
            </a:lvl3pPr>
            <a:lvl4pPr lvl="3" algn="r">
              <a:buNone/>
              <a:defRPr sz="700">
                <a:solidFill>
                  <a:srgbClr val="02745E"/>
                </a:solidFill>
              </a:defRPr>
            </a:lvl4pPr>
            <a:lvl5pPr lvl="4" algn="r">
              <a:buNone/>
              <a:defRPr sz="700">
                <a:solidFill>
                  <a:srgbClr val="02745E"/>
                </a:solidFill>
              </a:defRPr>
            </a:lvl5pPr>
            <a:lvl6pPr lvl="5" algn="r">
              <a:buNone/>
              <a:defRPr sz="700">
                <a:solidFill>
                  <a:srgbClr val="02745E"/>
                </a:solidFill>
              </a:defRPr>
            </a:lvl6pPr>
            <a:lvl7pPr lvl="6" algn="r">
              <a:buNone/>
              <a:defRPr sz="700">
                <a:solidFill>
                  <a:srgbClr val="02745E"/>
                </a:solidFill>
              </a:defRPr>
            </a:lvl7pPr>
            <a:lvl8pPr lvl="7" algn="r">
              <a:buNone/>
              <a:defRPr sz="700">
                <a:solidFill>
                  <a:srgbClr val="02745E"/>
                </a:solidFill>
              </a:defRPr>
            </a:lvl8pPr>
            <a:lvl9pPr lvl="8" algn="r">
              <a:buNone/>
              <a:defRPr sz="700">
                <a:solidFill>
                  <a:srgbClr val="02745E"/>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Basic Content Layout Subtitle">
  <p:cSld name="TITLE_AND_BODY_8_2">
    <p:bg>
      <p:bgPr>
        <a:solidFill>
          <a:schemeClr val="lt1"/>
        </a:solidFill>
      </p:bgPr>
    </p:bg>
    <p:spTree>
      <p:nvGrpSpPr>
        <p:cNvPr id="2170" name="Shape 2170"/>
        <p:cNvGrpSpPr/>
        <p:nvPr/>
      </p:nvGrpSpPr>
      <p:grpSpPr>
        <a:xfrm>
          <a:off x="0" y="0"/>
          <a:ext cx="0" cy="0"/>
          <a:chOff x="0" y="0"/>
          <a:chExt cx="0" cy="0"/>
        </a:xfrm>
      </p:grpSpPr>
      <p:sp>
        <p:nvSpPr>
          <p:cNvPr id="2171" name="Google Shape;2171;g31516c14941_0_701"/>
          <p:cNvSpPr txBox="1"/>
          <p:nvPr>
            <p:ph type="title"/>
          </p:nvPr>
        </p:nvSpPr>
        <p:spPr>
          <a:xfrm>
            <a:off x="331075" y="271325"/>
            <a:ext cx="8388900" cy="438300"/>
          </a:xfrm>
          <a:prstGeom prst="rect">
            <a:avLst/>
          </a:prstGeom>
        </p:spPr>
        <p:txBody>
          <a:bodyPr anchorCtr="0" anchor="t" bIns="0" lIns="0" spcFirstLastPara="1" rIns="0" wrap="square" tIns="0">
            <a:noAutofit/>
          </a:bodyPr>
          <a:lstStyle>
            <a:lvl1pPr lvl="0">
              <a:spcBef>
                <a:spcPts val="0"/>
              </a:spcBef>
              <a:spcAft>
                <a:spcPts val="0"/>
              </a:spcAft>
              <a:buSzPts val="2800"/>
              <a:buNone/>
              <a:defRPr sz="2800"/>
            </a:lvl1pPr>
            <a:lvl2pPr lvl="1">
              <a:spcBef>
                <a:spcPts val="0"/>
              </a:spcBef>
              <a:spcAft>
                <a:spcPts val="0"/>
              </a:spcAft>
              <a:buSzPts val="2800"/>
              <a:buNone/>
              <a:defRPr sz="2800"/>
            </a:lvl2pPr>
            <a:lvl3pPr lvl="2">
              <a:spcBef>
                <a:spcPts val="0"/>
              </a:spcBef>
              <a:spcAft>
                <a:spcPts val="0"/>
              </a:spcAft>
              <a:buSzPts val="2800"/>
              <a:buNone/>
              <a:defRPr sz="2800"/>
            </a:lvl3pPr>
            <a:lvl4pPr lvl="3">
              <a:spcBef>
                <a:spcPts val="0"/>
              </a:spcBef>
              <a:spcAft>
                <a:spcPts val="0"/>
              </a:spcAft>
              <a:buSzPts val="2800"/>
              <a:buNone/>
              <a:defRPr sz="2800"/>
            </a:lvl4pPr>
            <a:lvl5pPr lvl="4">
              <a:spcBef>
                <a:spcPts val="0"/>
              </a:spcBef>
              <a:spcAft>
                <a:spcPts val="0"/>
              </a:spcAft>
              <a:buSzPts val="2800"/>
              <a:buNone/>
              <a:defRPr sz="2800"/>
            </a:lvl5pPr>
            <a:lvl6pPr lvl="5">
              <a:spcBef>
                <a:spcPts val="0"/>
              </a:spcBef>
              <a:spcAft>
                <a:spcPts val="0"/>
              </a:spcAft>
              <a:buSzPts val="2800"/>
              <a:buNone/>
              <a:defRPr sz="2800"/>
            </a:lvl6pPr>
            <a:lvl7pPr lvl="6">
              <a:spcBef>
                <a:spcPts val="0"/>
              </a:spcBef>
              <a:spcAft>
                <a:spcPts val="0"/>
              </a:spcAft>
              <a:buSzPts val="2800"/>
              <a:buNone/>
              <a:defRPr sz="2800"/>
            </a:lvl7pPr>
            <a:lvl8pPr lvl="7">
              <a:spcBef>
                <a:spcPts val="0"/>
              </a:spcBef>
              <a:spcAft>
                <a:spcPts val="0"/>
              </a:spcAft>
              <a:buSzPts val="2800"/>
              <a:buNone/>
              <a:defRPr sz="2800"/>
            </a:lvl8pPr>
            <a:lvl9pPr lvl="8">
              <a:spcBef>
                <a:spcPts val="0"/>
              </a:spcBef>
              <a:spcAft>
                <a:spcPts val="0"/>
              </a:spcAft>
              <a:buSzPts val="2800"/>
              <a:buNone/>
              <a:defRPr sz="2800"/>
            </a:lvl9pPr>
          </a:lstStyle>
          <a:p/>
        </p:txBody>
      </p:sp>
      <p:pic>
        <p:nvPicPr>
          <p:cNvPr id="2172" name="Google Shape;2172;g31516c14941_0_701"/>
          <p:cNvPicPr preferRelativeResize="0"/>
          <p:nvPr/>
        </p:nvPicPr>
        <p:blipFill>
          <a:blip r:embed="rId2">
            <a:alphaModFix/>
          </a:blip>
          <a:stretch>
            <a:fillRect/>
          </a:stretch>
        </p:blipFill>
        <p:spPr>
          <a:xfrm>
            <a:off x="288350" y="4807136"/>
            <a:ext cx="956736" cy="225119"/>
          </a:xfrm>
          <a:prstGeom prst="rect">
            <a:avLst/>
          </a:prstGeom>
          <a:noFill/>
          <a:ln>
            <a:noFill/>
          </a:ln>
        </p:spPr>
      </p:pic>
      <p:sp>
        <p:nvSpPr>
          <p:cNvPr id="2173" name="Google Shape;2173;g31516c14941_0_701"/>
          <p:cNvSpPr txBox="1"/>
          <p:nvPr/>
        </p:nvSpPr>
        <p:spPr>
          <a:xfrm>
            <a:off x="6043550" y="4713771"/>
            <a:ext cx="2676600" cy="2925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en" sz="700">
                <a:solidFill>
                  <a:schemeClr val="accent4"/>
                </a:solidFill>
              </a:rPr>
              <a:t>Copyright © 2024, Collibra. All rights reserved.</a:t>
            </a:r>
            <a:endParaRPr sz="1400">
              <a:solidFill>
                <a:schemeClr val="accent4"/>
              </a:solidFill>
            </a:endParaRPr>
          </a:p>
        </p:txBody>
      </p:sp>
      <p:sp>
        <p:nvSpPr>
          <p:cNvPr id="2174" name="Google Shape;2174;g31516c14941_0_701"/>
          <p:cNvSpPr txBox="1"/>
          <p:nvPr>
            <p:ph idx="12" type="sldNum"/>
          </p:nvPr>
        </p:nvSpPr>
        <p:spPr>
          <a:xfrm>
            <a:off x="8320058" y="4663221"/>
            <a:ext cx="548700" cy="393600"/>
          </a:xfrm>
          <a:prstGeom prst="rect">
            <a:avLst/>
          </a:prstGeom>
        </p:spPr>
        <p:txBody>
          <a:bodyPr anchorCtr="0" anchor="ctr" bIns="91425" lIns="91425" spcFirstLastPara="1" rIns="91425" wrap="square" tIns="91425">
            <a:normAutofit/>
          </a:bodyPr>
          <a:lstStyle>
            <a:lvl1pPr lvl="0" algn="r">
              <a:buNone/>
              <a:defRPr sz="700">
                <a:solidFill>
                  <a:srgbClr val="02745E"/>
                </a:solidFill>
              </a:defRPr>
            </a:lvl1pPr>
            <a:lvl2pPr lvl="1" algn="r">
              <a:buNone/>
              <a:defRPr sz="700">
                <a:solidFill>
                  <a:srgbClr val="02745E"/>
                </a:solidFill>
              </a:defRPr>
            </a:lvl2pPr>
            <a:lvl3pPr lvl="2" algn="r">
              <a:buNone/>
              <a:defRPr sz="700">
                <a:solidFill>
                  <a:srgbClr val="02745E"/>
                </a:solidFill>
              </a:defRPr>
            </a:lvl3pPr>
            <a:lvl4pPr lvl="3" algn="r">
              <a:buNone/>
              <a:defRPr sz="700">
                <a:solidFill>
                  <a:srgbClr val="02745E"/>
                </a:solidFill>
              </a:defRPr>
            </a:lvl4pPr>
            <a:lvl5pPr lvl="4" algn="r">
              <a:buNone/>
              <a:defRPr sz="700">
                <a:solidFill>
                  <a:srgbClr val="02745E"/>
                </a:solidFill>
              </a:defRPr>
            </a:lvl5pPr>
            <a:lvl6pPr lvl="5" algn="r">
              <a:buNone/>
              <a:defRPr sz="700">
                <a:solidFill>
                  <a:srgbClr val="02745E"/>
                </a:solidFill>
              </a:defRPr>
            </a:lvl6pPr>
            <a:lvl7pPr lvl="6" algn="r">
              <a:buNone/>
              <a:defRPr sz="700">
                <a:solidFill>
                  <a:srgbClr val="02745E"/>
                </a:solidFill>
              </a:defRPr>
            </a:lvl7pPr>
            <a:lvl8pPr lvl="7" algn="r">
              <a:buNone/>
              <a:defRPr sz="700">
                <a:solidFill>
                  <a:srgbClr val="02745E"/>
                </a:solidFill>
              </a:defRPr>
            </a:lvl8pPr>
            <a:lvl9pPr lvl="8" algn="r">
              <a:buNone/>
              <a:defRPr sz="700">
                <a:solidFill>
                  <a:srgbClr val="02745E"/>
                </a:solidFill>
              </a:defRPr>
            </a:lvl9pPr>
          </a:lstStyle>
          <a:p>
            <a:pPr indent="0" lvl="0" marL="0" rtl="0" algn="r">
              <a:spcBef>
                <a:spcPts val="0"/>
              </a:spcBef>
              <a:spcAft>
                <a:spcPts val="0"/>
              </a:spcAft>
              <a:buNone/>
            </a:pPr>
            <a:fld id="{00000000-1234-1234-1234-123412341234}" type="slidenum">
              <a:rPr lang="en"/>
              <a:t>‹#›</a:t>
            </a:fld>
            <a:endParaRPr/>
          </a:p>
        </p:txBody>
      </p:sp>
      <p:sp>
        <p:nvSpPr>
          <p:cNvPr id="2175" name="Google Shape;2175;g31516c14941_0_701"/>
          <p:cNvSpPr txBox="1"/>
          <p:nvPr>
            <p:ph idx="1" type="subTitle"/>
          </p:nvPr>
        </p:nvSpPr>
        <p:spPr>
          <a:xfrm>
            <a:off x="389175" y="674125"/>
            <a:ext cx="8330700" cy="342300"/>
          </a:xfrm>
          <a:prstGeom prst="rect">
            <a:avLst/>
          </a:prstGeom>
        </p:spPr>
        <p:txBody>
          <a:bodyPr anchorCtr="0" anchor="t" bIns="0" lIns="0" spcFirstLastPara="1" rIns="0" wrap="square" tIns="0">
            <a:noAutofit/>
          </a:bodyPr>
          <a:lstStyle>
            <a:lvl1pPr lvl="0">
              <a:spcBef>
                <a:spcPts val="0"/>
              </a:spcBef>
              <a:spcAft>
                <a:spcPts val="0"/>
              </a:spcAft>
              <a:buClr>
                <a:schemeClr val="accent2"/>
              </a:buClr>
              <a:buSzPts val="1400"/>
              <a:buNone/>
              <a:defRPr>
                <a:solidFill>
                  <a:schemeClr val="accent2"/>
                </a:solidFill>
              </a:defRPr>
            </a:lvl1pPr>
            <a:lvl2pPr lvl="1">
              <a:spcBef>
                <a:spcPts val="0"/>
              </a:spcBef>
              <a:spcAft>
                <a:spcPts val="0"/>
              </a:spcAft>
              <a:buClr>
                <a:schemeClr val="accent2"/>
              </a:buClr>
              <a:buSzPts val="1100"/>
              <a:buNone/>
              <a:defRPr>
                <a:solidFill>
                  <a:schemeClr val="accent2"/>
                </a:solidFill>
              </a:defRPr>
            </a:lvl2pPr>
            <a:lvl3pPr lvl="2">
              <a:spcBef>
                <a:spcPts val="0"/>
              </a:spcBef>
              <a:spcAft>
                <a:spcPts val="0"/>
              </a:spcAft>
              <a:buClr>
                <a:schemeClr val="accent2"/>
              </a:buClr>
              <a:buSzPts val="1200"/>
              <a:buNone/>
              <a:defRPr>
                <a:solidFill>
                  <a:schemeClr val="accent2"/>
                </a:solidFill>
              </a:defRPr>
            </a:lvl3pPr>
            <a:lvl4pPr lvl="3">
              <a:spcBef>
                <a:spcPts val="0"/>
              </a:spcBef>
              <a:spcAft>
                <a:spcPts val="0"/>
              </a:spcAft>
              <a:buClr>
                <a:schemeClr val="accent2"/>
              </a:buClr>
              <a:buSzPts val="1800"/>
              <a:buNone/>
              <a:defRPr>
                <a:solidFill>
                  <a:schemeClr val="accent2"/>
                </a:solidFill>
              </a:defRPr>
            </a:lvl4pPr>
            <a:lvl5pPr lvl="4">
              <a:spcBef>
                <a:spcPts val="0"/>
              </a:spcBef>
              <a:spcAft>
                <a:spcPts val="0"/>
              </a:spcAft>
              <a:buClr>
                <a:schemeClr val="accent2"/>
              </a:buClr>
              <a:buSzPts val="1600"/>
              <a:buNone/>
              <a:defRPr>
                <a:solidFill>
                  <a:schemeClr val="accent2"/>
                </a:solidFill>
              </a:defRPr>
            </a:lvl5pPr>
            <a:lvl6pPr lvl="5">
              <a:spcBef>
                <a:spcPts val="0"/>
              </a:spcBef>
              <a:spcAft>
                <a:spcPts val="0"/>
              </a:spcAft>
              <a:buClr>
                <a:schemeClr val="accent2"/>
              </a:buClr>
              <a:buSzPts val="1400"/>
              <a:buNone/>
              <a:defRPr>
                <a:solidFill>
                  <a:schemeClr val="accent2"/>
                </a:solidFill>
              </a:defRPr>
            </a:lvl6pPr>
            <a:lvl7pPr lvl="6">
              <a:spcBef>
                <a:spcPts val="0"/>
              </a:spcBef>
              <a:spcAft>
                <a:spcPts val="0"/>
              </a:spcAft>
              <a:buClr>
                <a:schemeClr val="accent2"/>
              </a:buClr>
              <a:buSzPts val="1200"/>
              <a:buNone/>
              <a:defRPr>
                <a:solidFill>
                  <a:schemeClr val="accent2"/>
                </a:solidFill>
              </a:defRPr>
            </a:lvl7pPr>
            <a:lvl8pPr lvl="7">
              <a:spcBef>
                <a:spcPts val="0"/>
              </a:spcBef>
              <a:spcAft>
                <a:spcPts val="0"/>
              </a:spcAft>
              <a:buClr>
                <a:schemeClr val="accent2"/>
              </a:buClr>
              <a:buSzPts val="1000"/>
              <a:buNone/>
              <a:defRPr>
                <a:solidFill>
                  <a:schemeClr val="accent2"/>
                </a:solidFill>
              </a:defRPr>
            </a:lvl8pPr>
            <a:lvl9pPr lvl="8">
              <a:spcBef>
                <a:spcPts val="0"/>
              </a:spcBef>
              <a:spcAft>
                <a:spcPts val="0"/>
              </a:spcAft>
              <a:buClr>
                <a:schemeClr val="accent2"/>
              </a:buClr>
              <a:buSzPts val="700"/>
              <a:buNone/>
              <a:defRPr>
                <a:solidFill>
                  <a:schemeClr val="accent2"/>
                </a:solidFill>
              </a:defRPr>
            </a:lvl9pPr>
          </a:lstStyle>
          <a:p/>
        </p:txBody>
      </p:sp>
    </p:spTree>
  </p:cSld>
  <p:clrMapOvr>
    <a:masterClrMapping/>
  </p:clrMapOvr>
</p:sldLayout>
</file>

<file path=ppt/slideLayouts/slideLayout2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1/3 Light Forest">
  <p:cSld name="TITLE_AND_BODY_1_1_3_1">
    <p:bg>
      <p:bgPr>
        <a:solidFill>
          <a:schemeClr val="lt1"/>
        </a:solidFill>
      </p:bgPr>
    </p:bg>
    <p:spTree>
      <p:nvGrpSpPr>
        <p:cNvPr id="2176" name="Shape 2176"/>
        <p:cNvGrpSpPr/>
        <p:nvPr/>
      </p:nvGrpSpPr>
      <p:grpSpPr>
        <a:xfrm>
          <a:off x="0" y="0"/>
          <a:ext cx="0" cy="0"/>
          <a:chOff x="0" y="0"/>
          <a:chExt cx="0" cy="0"/>
        </a:xfrm>
      </p:grpSpPr>
      <p:sp>
        <p:nvSpPr>
          <p:cNvPr id="2177" name="Google Shape;2177;g31516c14941_0_707"/>
          <p:cNvSpPr/>
          <p:nvPr/>
        </p:nvSpPr>
        <p:spPr>
          <a:xfrm>
            <a:off x="0" y="0"/>
            <a:ext cx="3045600" cy="5143500"/>
          </a:xfrm>
          <a:prstGeom prst="rect">
            <a:avLst/>
          </a:prstGeom>
          <a:solidFill>
            <a:srgbClr val="B7D8D1"/>
          </a:solidFill>
          <a:ln>
            <a:noFill/>
          </a:ln>
        </p:spPr>
        <p:txBody>
          <a:bodyPr anchorCtr="0" anchor="ctr" bIns="68575" lIns="68575" spcFirstLastPara="1" rIns="68575" wrap="square" tIns="68575">
            <a:noAutofit/>
          </a:bodyPr>
          <a:lstStyle/>
          <a:p>
            <a:pPr indent="0" lvl="0" marL="0" rtl="0" algn="ctr">
              <a:spcBef>
                <a:spcPts val="0"/>
              </a:spcBef>
              <a:spcAft>
                <a:spcPts val="0"/>
              </a:spcAft>
              <a:buNone/>
            </a:pPr>
            <a:r>
              <a:t/>
            </a:r>
            <a:endParaRPr sz="1100"/>
          </a:p>
        </p:txBody>
      </p:sp>
      <p:sp>
        <p:nvSpPr>
          <p:cNvPr id="2178" name="Google Shape;2178;g31516c14941_0_707"/>
          <p:cNvSpPr txBox="1"/>
          <p:nvPr>
            <p:ph idx="12" type="sldNum"/>
          </p:nvPr>
        </p:nvSpPr>
        <p:spPr>
          <a:xfrm>
            <a:off x="8320058" y="4663221"/>
            <a:ext cx="548700" cy="393600"/>
          </a:xfrm>
          <a:prstGeom prst="rect">
            <a:avLst/>
          </a:prstGeom>
        </p:spPr>
        <p:txBody>
          <a:bodyPr anchorCtr="0" anchor="ctr" bIns="91425" lIns="91425" spcFirstLastPara="1" rIns="91425" wrap="square" tIns="91425">
            <a:normAutofit/>
          </a:bodyPr>
          <a:lstStyle>
            <a:lvl1pPr lvl="0" algn="r">
              <a:buNone/>
              <a:defRPr sz="700">
                <a:solidFill>
                  <a:srgbClr val="02745E"/>
                </a:solidFill>
              </a:defRPr>
            </a:lvl1pPr>
            <a:lvl2pPr lvl="1" algn="r">
              <a:buNone/>
              <a:defRPr sz="700">
                <a:solidFill>
                  <a:srgbClr val="02745E"/>
                </a:solidFill>
              </a:defRPr>
            </a:lvl2pPr>
            <a:lvl3pPr lvl="2" algn="r">
              <a:buNone/>
              <a:defRPr sz="700">
                <a:solidFill>
                  <a:srgbClr val="02745E"/>
                </a:solidFill>
              </a:defRPr>
            </a:lvl3pPr>
            <a:lvl4pPr lvl="3" algn="r">
              <a:buNone/>
              <a:defRPr sz="700">
                <a:solidFill>
                  <a:srgbClr val="02745E"/>
                </a:solidFill>
              </a:defRPr>
            </a:lvl4pPr>
            <a:lvl5pPr lvl="4" algn="r">
              <a:buNone/>
              <a:defRPr sz="700">
                <a:solidFill>
                  <a:srgbClr val="02745E"/>
                </a:solidFill>
              </a:defRPr>
            </a:lvl5pPr>
            <a:lvl6pPr lvl="5" algn="r">
              <a:buNone/>
              <a:defRPr sz="700">
                <a:solidFill>
                  <a:srgbClr val="02745E"/>
                </a:solidFill>
              </a:defRPr>
            </a:lvl6pPr>
            <a:lvl7pPr lvl="6" algn="r">
              <a:buNone/>
              <a:defRPr sz="700">
                <a:solidFill>
                  <a:srgbClr val="02745E"/>
                </a:solidFill>
              </a:defRPr>
            </a:lvl7pPr>
            <a:lvl8pPr lvl="7" algn="r">
              <a:buNone/>
              <a:defRPr sz="700">
                <a:solidFill>
                  <a:srgbClr val="02745E"/>
                </a:solidFill>
              </a:defRPr>
            </a:lvl8pPr>
            <a:lvl9pPr lvl="8" algn="r">
              <a:buNone/>
              <a:defRPr sz="700">
                <a:solidFill>
                  <a:srgbClr val="02745E"/>
                </a:solidFill>
              </a:defRPr>
            </a:lvl9pPr>
          </a:lstStyle>
          <a:p>
            <a:pPr indent="0" lvl="0" marL="0" rtl="0" algn="r">
              <a:spcBef>
                <a:spcPts val="0"/>
              </a:spcBef>
              <a:spcAft>
                <a:spcPts val="0"/>
              </a:spcAft>
              <a:buNone/>
            </a:pPr>
            <a:fld id="{00000000-1234-1234-1234-123412341234}" type="slidenum">
              <a:rPr lang="en"/>
              <a:t>‹#›</a:t>
            </a:fld>
            <a:endParaRPr/>
          </a:p>
        </p:txBody>
      </p:sp>
      <p:sp>
        <p:nvSpPr>
          <p:cNvPr id="2179" name="Google Shape;2179;g31516c14941_0_707"/>
          <p:cNvSpPr txBox="1"/>
          <p:nvPr/>
        </p:nvSpPr>
        <p:spPr>
          <a:xfrm>
            <a:off x="6043550" y="4713771"/>
            <a:ext cx="2676600" cy="2925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en" sz="700">
                <a:solidFill>
                  <a:schemeClr val="accent4"/>
                </a:solidFill>
              </a:rPr>
              <a:t>Copyright © 2024, Collibra. All rights reserved.</a:t>
            </a:r>
            <a:endParaRPr sz="1400">
              <a:solidFill>
                <a:schemeClr val="accent4"/>
              </a:solidFill>
            </a:endParaRPr>
          </a:p>
        </p:txBody>
      </p:sp>
      <p:sp>
        <p:nvSpPr>
          <p:cNvPr id="2180" name="Google Shape;2180;g31516c14941_0_707"/>
          <p:cNvSpPr txBox="1"/>
          <p:nvPr>
            <p:ph type="title"/>
          </p:nvPr>
        </p:nvSpPr>
        <p:spPr>
          <a:xfrm>
            <a:off x="331125" y="271325"/>
            <a:ext cx="8388900" cy="438300"/>
          </a:xfrm>
          <a:prstGeom prst="rect">
            <a:avLst/>
          </a:prstGeom>
        </p:spPr>
        <p:txBody>
          <a:bodyPr anchorCtr="0" anchor="t" bIns="0" lIns="0" spcFirstLastPara="1" rIns="0" wrap="square" tIns="0">
            <a:noAutofit/>
          </a:bodyPr>
          <a:lstStyle>
            <a:lvl1pPr lvl="0">
              <a:spcBef>
                <a:spcPts val="0"/>
              </a:spcBef>
              <a:spcAft>
                <a:spcPts val="0"/>
              </a:spcAft>
              <a:buSzPts val="2800"/>
              <a:buNone/>
              <a:defRPr sz="2800"/>
            </a:lvl1pPr>
            <a:lvl2pPr lvl="1">
              <a:spcBef>
                <a:spcPts val="0"/>
              </a:spcBef>
              <a:spcAft>
                <a:spcPts val="0"/>
              </a:spcAft>
              <a:buSzPts val="2800"/>
              <a:buNone/>
              <a:defRPr sz="2800"/>
            </a:lvl2pPr>
            <a:lvl3pPr lvl="2">
              <a:spcBef>
                <a:spcPts val="0"/>
              </a:spcBef>
              <a:spcAft>
                <a:spcPts val="0"/>
              </a:spcAft>
              <a:buSzPts val="2800"/>
              <a:buNone/>
              <a:defRPr sz="2800"/>
            </a:lvl3pPr>
            <a:lvl4pPr lvl="3">
              <a:spcBef>
                <a:spcPts val="0"/>
              </a:spcBef>
              <a:spcAft>
                <a:spcPts val="0"/>
              </a:spcAft>
              <a:buSzPts val="2800"/>
              <a:buNone/>
              <a:defRPr sz="2800"/>
            </a:lvl4pPr>
            <a:lvl5pPr lvl="4">
              <a:spcBef>
                <a:spcPts val="0"/>
              </a:spcBef>
              <a:spcAft>
                <a:spcPts val="0"/>
              </a:spcAft>
              <a:buSzPts val="2800"/>
              <a:buNone/>
              <a:defRPr sz="2800"/>
            </a:lvl5pPr>
            <a:lvl6pPr lvl="5">
              <a:spcBef>
                <a:spcPts val="0"/>
              </a:spcBef>
              <a:spcAft>
                <a:spcPts val="0"/>
              </a:spcAft>
              <a:buSzPts val="2800"/>
              <a:buNone/>
              <a:defRPr sz="2800"/>
            </a:lvl6pPr>
            <a:lvl7pPr lvl="6">
              <a:spcBef>
                <a:spcPts val="0"/>
              </a:spcBef>
              <a:spcAft>
                <a:spcPts val="0"/>
              </a:spcAft>
              <a:buSzPts val="2800"/>
              <a:buNone/>
              <a:defRPr sz="2800"/>
            </a:lvl7pPr>
            <a:lvl8pPr lvl="7">
              <a:spcBef>
                <a:spcPts val="0"/>
              </a:spcBef>
              <a:spcAft>
                <a:spcPts val="0"/>
              </a:spcAft>
              <a:buSzPts val="2800"/>
              <a:buNone/>
              <a:defRPr sz="2800"/>
            </a:lvl8pPr>
            <a:lvl9pPr lvl="8">
              <a:spcBef>
                <a:spcPts val="0"/>
              </a:spcBef>
              <a:spcAft>
                <a:spcPts val="0"/>
              </a:spcAft>
              <a:buSzPts val="2800"/>
              <a:buNone/>
              <a:defRPr sz="2800"/>
            </a:lvl9pPr>
          </a:lstStyle>
          <a:p/>
        </p:txBody>
      </p:sp>
      <p:pic>
        <p:nvPicPr>
          <p:cNvPr id="2181" name="Google Shape;2181;g31516c14941_0_707"/>
          <p:cNvPicPr preferRelativeResize="0"/>
          <p:nvPr/>
        </p:nvPicPr>
        <p:blipFill rotWithShape="1">
          <a:blip r:embed="rId2">
            <a:alphaModFix/>
          </a:blip>
          <a:srcRect b="5132" l="0" r="0" t="5132"/>
          <a:stretch/>
        </p:blipFill>
        <p:spPr>
          <a:xfrm>
            <a:off x="253809" y="4780026"/>
            <a:ext cx="1028961" cy="242480"/>
          </a:xfrm>
          <a:prstGeom prst="rect">
            <a:avLst/>
          </a:prstGeom>
          <a:noFill/>
          <a:ln>
            <a:noFill/>
          </a:ln>
        </p:spPr>
      </p:pic>
    </p:spTree>
  </p:cSld>
  <p:clrMapOvr>
    <a:masterClrMapping/>
  </p:clrMapOvr>
  <p:extLst>
    <p:ext uri="{DCECCB84-F9BA-43D5-87BE-67443E8EF086}">
      <p15:sldGuideLst>
        <p15:guide id="1" pos="216">
          <p15:clr>
            <a:srgbClr val="FA7B17"/>
          </p15:clr>
        </p15:guide>
      </p15:sldGuideLst>
    </p:ext>
  </p:extLst>
</p:sldLayout>
</file>

<file path=ppt/slideLayouts/slideLayout2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Icon Layout 3 up">
  <p:cSld name="TITLE_AND_BODY_1_1_1_3_2">
    <p:bg>
      <p:bgPr>
        <a:solidFill>
          <a:schemeClr val="lt1"/>
        </a:solidFill>
      </p:bgPr>
    </p:bg>
    <p:spTree>
      <p:nvGrpSpPr>
        <p:cNvPr id="2182" name="Shape 2182"/>
        <p:cNvGrpSpPr/>
        <p:nvPr/>
      </p:nvGrpSpPr>
      <p:grpSpPr>
        <a:xfrm>
          <a:off x="0" y="0"/>
          <a:ext cx="0" cy="0"/>
          <a:chOff x="0" y="0"/>
          <a:chExt cx="0" cy="0"/>
        </a:xfrm>
      </p:grpSpPr>
      <p:sp>
        <p:nvSpPr>
          <p:cNvPr id="2183" name="Google Shape;2183;g31516c14941_0_713"/>
          <p:cNvSpPr txBox="1"/>
          <p:nvPr>
            <p:ph idx="12" type="sldNum"/>
          </p:nvPr>
        </p:nvSpPr>
        <p:spPr>
          <a:xfrm>
            <a:off x="8320058" y="466322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pic>
        <p:nvPicPr>
          <p:cNvPr id="2184" name="Google Shape;2184;g31516c14941_0_713"/>
          <p:cNvPicPr preferRelativeResize="0"/>
          <p:nvPr/>
        </p:nvPicPr>
        <p:blipFill>
          <a:blip r:embed="rId2">
            <a:alphaModFix/>
          </a:blip>
          <a:stretch>
            <a:fillRect/>
          </a:stretch>
        </p:blipFill>
        <p:spPr>
          <a:xfrm>
            <a:off x="288350" y="4807136"/>
            <a:ext cx="956736" cy="225119"/>
          </a:xfrm>
          <a:prstGeom prst="rect">
            <a:avLst/>
          </a:prstGeom>
          <a:noFill/>
          <a:ln>
            <a:noFill/>
          </a:ln>
        </p:spPr>
      </p:pic>
      <p:sp>
        <p:nvSpPr>
          <p:cNvPr id="2185" name="Google Shape;2185;g31516c14941_0_713"/>
          <p:cNvSpPr txBox="1"/>
          <p:nvPr/>
        </p:nvSpPr>
        <p:spPr>
          <a:xfrm>
            <a:off x="6043550" y="4713771"/>
            <a:ext cx="2676600" cy="2925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en" sz="700">
                <a:solidFill>
                  <a:schemeClr val="accent4"/>
                </a:solidFill>
              </a:rPr>
              <a:t>Copyright © 2024, Collibra. All rights reserved.</a:t>
            </a:r>
            <a:endParaRPr sz="1400">
              <a:solidFill>
                <a:schemeClr val="accent4"/>
              </a:solidFill>
            </a:endParaRPr>
          </a:p>
        </p:txBody>
      </p:sp>
      <p:sp>
        <p:nvSpPr>
          <p:cNvPr id="2186" name="Google Shape;2186;g31516c14941_0_713"/>
          <p:cNvSpPr txBox="1"/>
          <p:nvPr>
            <p:ph type="title"/>
          </p:nvPr>
        </p:nvSpPr>
        <p:spPr>
          <a:xfrm>
            <a:off x="331125" y="271325"/>
            <a:ext cx="8388900" cy="438300"/>
          </a:xfrm>
          <a:prstGeom prst="rect">
            <a:avLst/>
          </a:prstGeom>
        </p:spPr>
        <p:txBody>
          <a:bodyPr anchorCtr="0" anchor="t" bIns="0" lIns="0" spcFirstLastPara="1" rIns="0" wrap="square" tIns="0">
            <a:noAutofit/>
          </a:bodyPr>
          <a:lstStyle>
            <a:lvl1pPr lvl="0">
              <a:spcBef>
                <a:spcPts val="0"/>
              </a:spcBef>
              <a:spcAft>
                <a:spcPts val="0"/>
              </a:spcAft>
              <a:buSzPts val="2800"/>
              <a:buNone/>
              <a:defRPr sz="2800"/>
            </a:lvl1pPr>
            <a:lvl2pPr lvl="1">
              <a:spcBef>
                <a:spcPts val="0"/>
              </a:spcBef>
              <a:spcAft>
                <a:spcPts val="0"/>
              </a:spcAft>
              <a:buSzPts val="2800"/>
              <a:buNone/>
              <a:defRPr sz="2800"/>
            </a:lvl2pPr>
            <a:lvl3pPr lvl="2">
              <a:spcBef>
                <a:spcPts val="0"/>
              </a:spcBef>
              <a:spcAft>
                <a:spcPts val="0"/>
              </a:spcAft>
              <a:buSzPts val="2800"/>
              <a:buNone/>
              <a:defRPr sz="2800"/>
            </a:lvl3pPr>
            <a:lvl4pPr lvl="3">
              <a:spcBef>
                <a:spcPts val="0"/>
              </a:spcBef>
              <a:spcAft>
                <a:spcPts val="0"/>
              </a:spcAft>
              <a:buSzPts val="2800"/>
              <a:buNone/>
              <a:defRPr sz="2800"/>
            </a:lvl4pPr>
            <a:lvl5pPr lvl="4">
              <a:spcBef>
                <a:spcPts val="0"/>
              </a:spcBef>
              <a:spcAft>
                <a:spcPts val="0"/>
              </a:spcAft>
              <a:buSzPts val="2800"/>
              <a:buNone/>
              <a:defRPr sz="2800"/>
            </a:lvl5pPr>
            <a:lvl6pPr lvl="5">
              <a:spcBef>
                <a:spcPts val="0"/>
              </a:spcBef>
              <a:spcAft>
                <a:spcPts val="0"/>
              </a:spcAft>
              <a:buSzPts val="2800"/>
              <a:buNone/>
              <a:defRPr sz="2800"/>
            </a:lvl6pPr>
            <a:lvl7pPr lvl="6">
              <a:spcBef>
                <a:spcPts val="0"/>
              </a:spcBef>
              <a:spcAft>
                <a:spcPts val="0"/>
              </a:spcAft>
              <a:buSzPts val="2800"/>
              <a:buNone/>
              <a:defRPr sz="2800"/>
            </a:lvl7pPr>
            <a:lvl8pPr lvl="7">
              <a:spcBef>
                <a:spcPts val="0"/>
              </a:spcBef>
              <a:spcAft>
                <a:spcPts val="0"/>
              </a:spcAft>
              <a:buSzPts val="2800"/>
              <a:buNone/>
              <a:defRPr sz="2800"/>
            </a:lvl8pPr>
            <a:lvl9pPr lvl="8">
              <a:spcBef>
                <a:spcPts val="0"/>
              </a:spcBef>
              <a:spcAft>
                <a:spcPts val="0"/>
              </a:spcAft>
              <a:buSzPts val="2800"/>
              <a:buNone/>
              <a:defRPr sz="2800"/>
            </a:lvl9pPr>
          </a:lstStyle>
          <a:p/>
        </p:txBody>
      </p:sp>
      <p:sp>
        <p:nvSpPr>
          <p:cNvPr id="2187" name="Google Shape;2187;g31516c14941_0_713"/>
          <p:cNvSpPr/>
          <p:nvPr>
            <p:ph idx="2" type="pic"/>
          </p:nvPr>
        </p:nvSpPr>
        <p:spPr>
          <a:xfrm>
            <a:off x="605575" y="1379375"/>
            <a:ext cx="479700" cy="441900"/>
          </a:xfrm>
          <a:prstGeom prst="rect">
            <a:avLst/>
          </a:prstGeom>
          <a:noFill/>
          <a:ln>
            <a:noFill/>
          </a:ln>
        </p:spPr>
      </p:sp>
      <p:sp>
        <p:nvSpPr>
          <p:cNvPr id="2188" name="Google Shape;2188;g31516c14941_0_713"/>
          <p:cNvSpPr/>
          <p:nvPr>
            <p:ph idx="3" type="pic"/>
          </p:nvPr>
        </p:nvSpPr>
        <p:spPr>
          <a:xfrm>
            <a:off x="3429858" y="1378458"/>
            <a:ext cx="479700" cy="441900"/>
          </a:xfrm>
          <a:prstGeom prst="rect">
            <a:avLst/>
          </a:prstGeom>
          <a:noFill/>
          <a:ln>
            <a:noFill/>
          </a:ln>
        </p:spPr>
      </p:sp>
      <p:sp>
        <p:nvSpPr>
          <p:cNvPr id="2189" name="Google Shape;2189;g31516c14941_0_713"/>
          <p:cNvSpPr/>
          <p:nvPr>
            <p:ph idx="4" type="pic"/>
          </p:nvPr>
        </p:nvSpPr>
        <p:spPr>
          <a:xfrm>
            <a:off x="6214903" y="1378458"/>
            <a:ext cx="479700" cy="441900"/>
          </a:xfrm>
          <a:prstGeom prst="rect">
            <a:avLst/>
          </a:prstGeom>
          <a:noFill/>
          <a:ln>
            <a:noFill/>
          </a:ln>
        </p:spPr>
      </p:sp>
    </p:spTree>
  </p:cSld>
  <p:clrMapOvr>
    <a:masterClrMapping/>
  </p:clrMapOvr>
</p:sldLayout>
</file>

<file path=ppt/slideLayouts/slideLayout2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Image Content Layout  1">
  <p:cSld name="TITLE_AND_BODY_2_4_1">
    <p:bg>
      <p:bgPr>
        <a:solidFill>
          <a:schemeClr val="lt1"/>
        </a:solidFill>
      </p:bgPr>
    </p:bg>
    <p:spTree>
      <p:nvGrpSpPr>
        <p:cNvPr id="2190" name="Shape 2190"/>
        <p:cNvGrpSpPr/>
        <p:nvPr/>
      </p:nvGrpSpPr>
      <p:grpSpPr>
        <a:xfrm>
          <a:off x="0" y="0"/>
          <a:ext cx="0" cy="0"/>
          <a:chOff x="0" y="0"/>
          <a:chExt cx="0" cy="0"/>
        </a:xfrm>
      </p:grpSpPr>
      <p:sp>
        <p:nvSpPr>
          <p:cNvPr id="2191" name="Google Shape;2191;g31516c14941_0_721"/>
          <p:cNvSpPr/>
          <p:nvPr/>
        </p:nvSpPr>
        <p:spPr>
          <a:xfrm>
            <a:off x="8356011" y="3322245"/>
            <a:ext cx="1176600" cy="1176300"/>
          </a:xfrm>
          <a:prstGeom prst="ellipse">
            <a:avLst/>
          </a:prstGeom>
          <a:noFill/>
          <a:ln cap="rnd" cmpd="sng" w="25400">
            <a:solidFill>
              <a:srgbClr val="B6D8D1"/>
            </a:solidFill>
            <a:prstDash val="dot"/>
            <a:round/>
            <a:headEnd len="sm" w="sm" type="none"/>
            <a:tailEnd len="sm" w="sm" type="none"/>
          </a:ln>
        </p:spPr>
        <p:txBody>
          <a:bodyPr anchorCtr="0" anchor="ctr" bIns="25700" lIns="51450" spcFirstLastPara="1" rIns="51450" wrap="square" tIns="25700">
            <a:noAutofit/>
          </a:bodyPr>
          <a:lstStyle/>
          <a:p>
            <a:pPr indent="0" lvl="0" marL="0" marR="0" rtl="0" algn="ctr">
              <a:spcBef>
                <a:spcPts val="0"/>
              </a:spcBef>
              <a:spcAft>
                <a:spcPts val="0"/>
              </a:spcAft>
              <a:buNone/>
            </a:pPr>
            <a:r>
              <a:t/>
            </a:r>
            <a:endParaRPr b="0" i="0" sz="1100" u="none" cap="none" strike="noStrike">
              <a:solidFill>
                <a:srgbClr val="FFFFFF"/>
              </a:solidFill>
              <a:latin typeface="Arial"/>
              <a:ea typeface="Arial"/>
              <a:cs typeface="Arial"/>
              <a:sym typeface="Arial"/>
            </a:endParaRPr>
          </a:p>
        </p:txBody>
      </p:sp>
      <p:sp>
        <p:nvSpPr>
          <p:cNvPr id="2192" name="Google Shape;2192;g31516c14941_0_721"/>
          <p:cNvSpPr/>
          <p:nvPr/>
        </p:nvSpPr>
        <p:spPr>
          <a:xfrm>
            <a:off x="6183774" y="-833875"/>
            <a:ext cx="2222100" cy="2221800"/>
          </a:xfrm>
          <a:prstGeom prst="ellipse">
            <a:avLst/>
          </a:prstGeom>
          <a:noFill/>
          <a:ln cap="rnd" cmpd="sng" w="25400">
            <a:solidFill>
              <a:srgbClr val="03755F"/>
            </a:solidFill>
            <a:prstDash val="dot"/>
            <a:round/>
            <a:headEnd len="sm" w="sm" type="none"/>
            <a:tailEnd len="sm" w="sm" type="none"/>
          </a:ln>
        </p:spPr>
        <p:txBody>
          <a:bodyPr anchorCtr="0" anchor="ctr" bIns="25700" lIns="51450" spcFirstLastPara="1" rIns="51450" wrap="square" tIns="25700">
            <a:noAutofit/>
          </a:bodyPr>
          <a:lstStyle/>
          <a:p>
            <a:pPr indent="0" lvl="0" marL="0" marR="0" rtl="0" algn="ctr">
              <a:spcBef>
                <a:spcPts val="0"/>
              </a:spcBef>
              <a:spcAft>
                <a:spcPts val="0"/>
              </a:spcAft>
              <a:buNone/>
            </a:pPr>
            <a:r>
              <a:t/>
            </a:r>
            <a:endParaRPr b="0" i="0" sz="1100" u="none" cap="none" strike="noStrike">
              <a:solidFill>
                <a:srgbClr val="FFFFFF"/>
              </a:solidFill>
              <a:latin typeface="Arial"/>
              <a:ea typeface="Arial"/>
              <a:cs typeface="Arial"/>
              <a:sym typeface="Arial"/>
            </a:endParaRPr>
          </a:p>
        </p:txBody>
      </p:sp>
      <p:pic>
        <p:nvPicPr>
          <p:cNvPr id="2193" name="Google Shape;2193;g31516c14941_0_721"/>
          <p:cNvPicPr preferRelativeResize="0"/>
          <p:nvPr/>
        </p:nvPicPr>
        <p:blipFill>
          <a:blip r:embed="rId2">
            <a:alphaModFix/>
          </a:blip>
          <a:stretch>
            <a:fillRect/>
          </a:stretch>
        </p:blipFill>
        <p:spPr>
          <a:xfrm>
            <a:off x="288350" y="4807136"/>
            <a:ext cx="956736" cy="225119"/>
          </a:xfrm>
          <a:prstGeom prst="rect">
            <a:avLst/>
          </a:prstGeom>
          <a:noFill/>
          <a:ln>
            <a:noFill/>
          </a:ln>
        </p:spPr>
      </p:pic>
      <p:sp>
        <p:nvSpPr>
          <p:cNvPr id="2194" name="Google Shape;2194;g31516c14941_0_721"/>
          <p:cNvSpPr txBox="1"/>
          <p:nvPr>
            <p:ph idx="12" type="sldNum"/>
          </p:nvPr>
        </p:nvSpPr>
        <p:spPr>
          <a:xfrm>
            <a:off x="8320058" y="4663221"/>
            <a:ext cx="548700" cy="393600"/>
          </a:xfrm>
          <a:prstGeom prst="rect">
            <a:avLst/>
          </a:prstGeom>
        </p:spPr>
        <p:txBody>
          <a:bodyPr anchorCtr="0" anchor="ctr" bIns="91425" lIns="91425" spcFirstLastPara="1" rIns="91425" wrap="square" tIns="91425">
            <a:normAutofit/>
          </a:bodyPr>
          <a:lstStyle>
            <a:lvl1pPr lvl="0" algn="r">
              <a:buNone/>
              <a:defRPr sz="700">
                <a:solidFill>
                  <a:srgbClr val="02745E"/>
                </a:solidFill>
              </a:defRPr>
            </a:lvl1pPr>
            <a:lvl2pPr lvl="1" algn="r">
              <a:buNone/>
              <a:defRPr sz="700">
                <a:solidFill>
                  <a:srgbClr val="02745E"/>
                </a:solidFill>
              </a:defRPr>
            </a:lvl2pPr>
            <a:lvl3pPr lvl="2" algn="r">
              <a:buNone/>
              <a:defRPr sz="700">
                <a:solidFill>
                  <a:srgbClr val="02745E"/>
                </a:solidFill>
              </a:defRPr>
            </a:lvl3pPr>
            <a:lvl4pPr lvl="3" algn="r">
              <a:buNone/>
              <a:defRPr sz="700">
                <a:solidFill>
                  <a:srgbClr val="02745E"/>
                </a:solidFill>
              </a:defRPr>
            </a:lvl4pPr>
            <a:lvl5pPr lvl="4" algn="r">
              <a:buNone/>
              <a:defRPr sz="700">
                <a:solidFill>
                  <a:srgbClr val="02745E"/>
                </a:solidFill>
              </a:defRPr>
            </a:lvl5pPr>
            <a:lvl6pPr lvl="5" algn="r">
              <a:buNone/>
              <a:defRPr sz="700">
                <a:solidFill>
                  <a:srgbClr val="02745E"/>
                </a:solidFill>
              </a:defRPr>
            </a:lvl6pPr>
            <a:lvl7pPr lvl="6" algn="r">
              <a:buNone/>
              <a:defRPr sz="700">
                <a:solidFill>
                  <a:srgbClr val="02745E"/>
                </a:solidFill>
              </a:defRPr>
            </a:lvl7pPr>
            <a:lvl8pPr lvl="7" algn="r">
              <a:buNone/>
              <a:defRPr sz="700">
                <a:solidFill>
                  <a:srgbClr val="02745E"/>
                </a:solidFill>
              </a:defRPr>
            </a:lvl8pPr>
            <a:lvl9pPr lvl="8" algn="r">
              <a:buNone/>
              <a:defRPr sz="700">
                <a:solidFill>
                  <a:srgbClr val="02745E"/>
                </a:solidFill>
              </a:defRPr>
            </a:lvl9pPr>
          </a:lstStyle>
          <a:p>
            <a:pPr indent="0" lvl="0" marL="0" rtl="0" algn="r">
              <a:spcBef>
                <a:spcPts val="0"/>
              </a:spcBef>
              <a:spcAft>
                <a:spcPts val="0"/>
              </a:spcAft>
              <a:buNone/>
            </a:pPr>
            <a:fld id="{00000000-1234-1234-1234-123412341234}" type="slidenum">
              <a:rPr lang="en"/>
              <a:t>‹#›</a:t>
            </a:fld>
            <a:endParaRPr/>
          </a:p>
        </p:txBody>
      </p:sp>
      <p:sp>
        <p:nvSpPr>
          <p:cNvPr id="2195" name="Google Shape;2195;g31516c14941_0_721"/>
          <p:cNvSpPr txBox="1"/>
          <p:nvPr/>
        </p:nvSpPr>
        <p:spPr>
          <a:xfrm>
            <a:off x="6043550" y="4713771"/>
            <a:ext cx="2676600" cy="2925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en" sz="700">
                <a:solidFill>
                  <a:schemeClr val="accent4"/>
                </a:solidFill>
              </a:rPr>
              <a:t>Copyright © 2024, Collibra. All rights reserved.</a:t>
            </a:r>
            <a:endParaRPr sz="1400">
              <a:solidFill>
                <a:schemeClr val="accent4"/>
              </a:solidFill>
            </a:endParaRPr>
          </a:p>
        </p:txBody>
      </p:sp>
      <p:sp>
        <p:nvSpPr>
          <p:cNvPr id="2196" name="Google Shape;2196;g31516c14941_0_721"/>
          <p:cNvSpPr txBox="1"/>
          <p:nvPr>
            <p:ph type="title"/>
          </p:nvPr>
        </p:nvSpPr>
        <p:spPr>
          <a:xfrm>
            <a:off x="331125" y="271325"/>
            <a:ext cx="5424600" cy="438300"/>
          </a:xfrm>
          <a:prstGeom prst="rect">
            <a:avLst/>
          </a:prstGeom>
        </p:spPr>
        <p:txBody>
          <a:bodyPr anchorCtr="0" anchor="t" bIns="0" lIns="0" spcFirstLastPara="1" rIns="0" wrap="square" tIns="0">
            <a:noAutofit/>
          </a:bodyPr>
          <a:lstStyle>
            <a:lvl1pPr lvl="0">
              <a:spcBef>
                <a:spcPts val="0"/>
              </a:spcBef>
              <a:spcAft>
                <a:spcPts val="0"/>
              </a:spcAft>
              <a:buSzPts val="2800"/>
              <a:buNone/>
              <a:defRPr sz="2800"/>
            </a:lvl1pPr>
            <a:lvl2pPr lvl="1">
              <a:spcBef>
                <a:spcPts val="0"/>
              </a:spcBef>
              <a:spcAft>
                <a:spcPts val="0"/>
              </a:spcAft>
              <a:buSzPts val="2800"/>
              <a:buNone/>
              <a:defRPr sz="2800"/>
            </a:lvl2pPr>
            <a:lvl3pPr lvl="2">
              <a:spcBef>
                <a:spcPts val="0"/>
              </a:spcBef>
              <a:spcAft>
                <a:spcPts val="0"/>
              </a:spcAft>
              <a:buSzPts val="2800"/>
              <a:buNone/>
              <a:defRPr sz="2800"/>
            </a:lvl3pPr>
            <a:lvl4pPr lvl="3">
              <a:spcBef>
                <a:spcPts val="0"/>
              </a:spcBef>
              <a:spcAft>
                <a:spcPts val="0"/>
              </a:spcAft>
              <a:buSzPts val="2800"/>
              <a:buNone/>
              <a:defRPr sz="2800"/>
            </a:lvl4pPr>
            <a:lvl5pPr lvl="4">
              <a:spcBef>
                <a:spcPts val="0"/>
              </a:spcBef>
              <a:spcAft>
                <a:spcPts val="0"/>
              </a:spcAft>
              <a:buSzPts val="2800"/>
              <a:buNone/>
              <a:defRPr sz="2800"/>
            </a:lvl5pPr>
            <a:lvl6pPr lvl="5">
              <a:spcBef>
                <a:spcPts val="0"/>
              </a:spcBef>
              <a:spcAft>
                <a:spcPts val="0"/>
              </a:spcAft>
              <a:buSzPts val="2800"/>
              <a:buNone/>
              <a:defRPr sz="2800"/>
            </a:lvl6pPr>
            <a:lvl7pPr lvl="6">
              <a:spcBef>
                <a:spcPts val="0"/>
              </a:spcBef>
              <a:spcAft>
                <a:spcPts val="0"/>
              </a:spcAft>
              <a:buSzPts val="2800"/>
              <a:buNone/>
              <a:defRPr sz="2800"/>
            </a:lvl7pPr>
            <a:lvl8pPr lvl="7">
              <a:spcBef>
                <a:spcPts val="0"/>
              </a:spcBef>
              <a:spcAft>
                <a:spcPts val="0"/>
              </a:spcAft>
              <a:buSzPts val="2800"/>
              <a:buNone/>
              <a:defRPr sz="2800"/>
            </a:lvl8pPr>
            <a:lvl9pPr lvl="8">
              <a:spcBef>
                <a:spcPts val="0"/>
              </a:spcBef>
              <a:spcAft>
                <a:spcPts val="0"/>
              </a:spcAft>
              <a:buSzPts val="2800"/>
              <a:buNone/>
              <a:defRPr sz="2800"/>
            </a:lvl9pPr>
          </a:lstStyle>
          <a:p/>
        </p:txBody>
      </p:sp>
      <p:sp>
        <p:nvSpPr>
          <p:cNvPr id="2197" name="Google Shape;2197;g31516c14941_0_721"/>
          <p:cNvSpPr/>
          <p:nvPr>
            <p:ph idx="2" type="pic"/>
          </p:nvPr>
        </p:nvSpPr>
        <p:spPr>
          <a:xfrm>
            <a:off x="5313260" y="709631"/>
            <a:ext cx="3092100" cy="3092100"/>
          </a:xfrm>
          <a:prstGeom prst="ellipse">
            <a:avLst/>
          </a:prstGeom>
          <a:noFill/>
          <a:ln>
            <a:noFill/>
          </a:ln>
        </p:spPr>
      </p:sp>
    </p:spTree>
  </p:cSld>
  <p:clrMapOvr>
    <a:masterClrMapping/>
  </p:clrMapOvr>
</p:sldLayout>
</file>

<file path=ppt/slideLayouts/slideLayout2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1/3 Navy">
  <p:cSld name="TITLE_AND_BODY_1_1_3_1_1">
    <p:bg>
      <p:bgPr>
        <a:solidFill>
          <a:schemeClr val="lt1"/>
        </a:solidFill>
      </p:bgPr>
    </p:bg>
    <p:spTree>
      <p:nvGrpSpPr>
        <p:cNvPr id="2198" name="Shape 2198"/>
        <p:cNvGrpSpPr/>
        <p:nvPr/>
      </p:nvGrpSpPr>
      <p:grpSpPr>
        <a:xfrm>
          <a:off x="0" y="0"/>
          <a:ext cx="0" cy="0"/>
          <a:chOff x="0" y="0"/>
          <a:chExt cx="0" cy="0"/>
        </a:xfrm>
      </p:grpSpPr>
      <p:sp>
        <p:nvSpPr>
          <p:cNvPr id="2199" name="Google Shape;2199;g31516c14941_0_729"/>
          <p:cNvSpPr/>
          <p:nvPr/>
        </p:nvSpPr>
        <p:spPr>
          <a:xfrm>
            <a:off x="0" y="0"/>
            <a:ext cx="3045600" cy="5143500"/>
          </a:xfrm>
          <a:prstGeom prst="rect">
            <a:avLst/>
          </a:prstGeom>
          <a:solidFill>
            <a:schemeClr val="accent1"/>
          </a:solidFill>
          <a:ln>
            <a:noFill/>
          </a:ln>
        </p:spPr>
        <p:txBody>
          <a:bodyPr anchorCtr="0" anchor="ctr" bIns="68575" lIns="68575" spcFirstLastPara="1" rIns="68575" wrap="square" tIns="68575">
            <a:noAutofit/>
          </a:bodyPr>
          <a:lstStyle/>
          <a:p>
            <a:pPr indent="0" lvl="0" marL="0" rtl="0" algn="ctr">
              <a:spcBef>
                <a:spcPts val="0"/>
              </a:spcBef>
              <a:spcAft>
                <a:spcPts val="0"/>
              </a:spcAft>
              <a:buNone/>
            </a:pPr>
            <a:r>
              <a:t/>
            </a:r>
            <a:endParaRPr sz="1100"/>
          </a:p>
        </p:txBody>
      </p:sp>
      <p:sp>
        <p:nvSpPr>
          <p:cNvPr id="2200" name="Google Shape;2200;g31516c14941_0_729"/>
          <p:cNvSpPr txBox="1"/>
          <p:nvPr>
            <p:ph idx="12" type="sldNum"/>
          </p:nvPr>
        </p:nvSpPr>
        <p:spPr>
          <a:xfrm>
            <a:off x="8320058" y="4663221"/>
            <a:ext cx="548700" cy="393600"/>
          </a:xfrm>
          <a:prstGeom prst="rect">
            <a:avLst/>
          </a:prstGeom>
        </p:spPr>
        <p:txBody>
          <a:bodyPr anchorCtr="0" anchor="ctr" bIns="91425" lIns="91425" spcFirstLastPara="1" rIns="91425" wrap="square" tIns="91425">
            <a:normAutofit/>
          </a:bodyPr>
          <a:lstStyle>
            <a:lvl1pPr lvl="0" algn="r">
              <a:buNone/>
              <a:defRPr sz="700">
                <a:solidFill>
                  <a:srgbClr val="02745E"/>
                </a:solidFill>
              </a:defRPr>
            </a:lvl1pPr>
            <a:lvl2pPr lvl="1" algn="r">
              <a:buNone/>
              <a:defRPr sz="700">
                <a:solidFill>
                  <a:srgbClr val="02745E"/>
                </a:solidFill>
              </a:defRPr>
            </a:lvl2pPr>
            <a:lvl3pPr lvl="2" algn="r">
              <a:buNone/>
              <a:defRPr sz="700">
                <a:solidFill>
                  <a:srgbClr val="02745E"/>
                </a:solidFill>
              </a:defRPr>
            </a:lvl3pPr>
            <a:lvl4pPr lvl="3" algn="r">
              <a:buNone/>
              <a:defRPr sz="700">
                <a:solidFill>
                  <a:srgbClr val="02745E"/>
                </a:solidFill>
              </a:defRPr>
            </a:lvl4pPr>
            <a:lvl5pPr lvl="4" algn="r">
              <a:buNone/>
              <a:defRPr sz="700">
                <a:solidFill>
                  <a:srgbClr val="02745E"/>
                </a:solidFill>
              </a:defRPr>
            </a:lvl5pPr>
            <a:lvl6pPr lvl="5" algn="r">
              <a:buNone/>
              <a:defRPr sz="700">
                <a:solidFill>
                  <a:srgbClr val="02745E"/>
                </a:solidFill>
              </a:defRPr>
            </a:lvl6pPr>
            <a:lvl7pPr lvl="6" algn="r">
              <a:buNone/>
              <a:defRPr sz="700">
                <a:solidFill>
                  <a:srgbClr val="02745E"/>
                </a:solidFill>
              </a:defRPr>
            </a:lvl7pPr>
            <a:lvl8pPr lvl="7" algn="r">
              <a:buNone/>
              <a:defRPr sz="700">
                <a:solidFill>
                  <a:srgbClr val="02745E"/>
                </a:solidFill>
              </a:defRPr>
            </a:lvl8pPr>
            <a:lvl9pPr lvl="8" algn="r">
              <a:buNone/>
              <a:defRPr sz="700">
                <a:solidFill>
                  <a:srgbClr val="02745E"/>
                </a:solidFill>
              </a:defRPr>
            </a:lvl9pPr>
          </a:lstStyle>
          <a:p>
            <a:pPr indent="0" lvl="0" marL="0" rtl="0" algn="r">
              <a:spcBef>
                <a:spcPts val="0"/>
              </a:spcBef>
              <a:spcAft>
                <a:spcPts val="0"/>
              </a:spcAft>
              <a:buNone/>
            </a:pPr>
            <a:fld id="{00000000-1234-1234-1234-123412341234}" type="slidenum">
              <a:rPr lang="en"/>
              <a:t>‹#›</a:t>
            </a:fld>
            <a:endParaRPr/>
          </a:p>
        </p:txBody>
      </p:sp>
      <p:sp>
        <p:nvSpPr>
          <p:cNvPr id="2201" name="Google Shape;2201;g31516c14941_0_729"/>
          <p:cNvSpPr txBox="1"/>
          <p:nvPr/>
        </p:nvSpPr>
        <p:spPr>
          <a:xfrm>
            <a:off x="6043550" y="4713771"/>
            <a:ext cx="2676600" cy="2925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en" sz="700">
                <a:solidFill>
                  <a:schemeClr val="accent4"/>
                </a:solidFill>
              </a:rPr>
              <a:t>Copyright © 2024, Collibra. All rights reserved.</a:t>
            </a:r>
            <a:endParaRPr sz="1400">
              <a:solidFill>
                <a:schemeClr val="accent4"/>
              </a:solidFill>
            </a:endParaRPr>
          </a:p>
        </p:txBody>
      </p:sp>
      <p:sp>
        <p:nvSpPr>
          <p:cNvPr id="2202" name="Google Shape;2202;g31516c14941_0_729"/>
          <p:cNvSpPr txBox="1"/>
          <p:nvPr>
            <p:ph type="title"/>
          </p:nvPr>
        </p:nvSpPr>
        <p:spPr>
          <a:xfrm>
            <a:off x="331125" y="271325"/>
            <a:ext cx="8388900" cy="438300"/>
          </a:xfrm>
          <a:prstGeom prst="rect">
            <a:avLst/>
          </a:prstGeom>
        </p:spPr>
        <p:txBody>
          <a:bodyPr anchorCtr="0" anchor="t" bIns="0" lIns="0" spcFirstLastPara="1" rIns="0" wrap="square" tIns="0">
            <a:noAutofit/>
          </a:bodyPr>
          <a:lstStyle>
            <a:lvl1pPr lvl="0">
              <a:spcBef>
                <a:spcPts val="0"/>
              </a:spcBef>
              <a:spcAft>
                <a:spcPts val="0"/>
              </a:spcAft>
              <a:buClr>
                <a:schemeClr val="lt1"/>
              </a:buClr>
              <a:buSzPts val="2800"/>
              <a:buNone/>
              <a:defRPr sz="2800">
                <a:solidFill>
                  <a:schemeClr val="lt1"/>
                </a:solidFill>
              </a:defRPr>
            </a:lvl1pPr>
            <a:lvl2pPr lvl="1">
              <a:spcBef>
                <a:spcPts val="0"/>
              </a:spcBef>
              <a:spcAft>
                <a:spcPts val="0"/>
              </a:spcAft>
              <a:buSzPts val="2800"/>
              <a:buNone/>
              <a:defRPr sz="2800"/>
            </a:lvl2pPr>
            <a:lvl3pPr lvl="2">
              <a:spcBef>
                <a:spcPts val="0"/>
              </a:spcBef>
              <a:spcAft>
                <a:spcPts val="0"/>
              </a:spcAft>
              <a:buSzPts val="2800"/>
              <a:buNone/>
              <a:defRPr sz="2800"/>
            </a:lvl3pPr>
            <a:lvl4pPr lvl="3">
              <a:spcBef>
                <a:spcPts val="0"/>
              </a:spcBef>
              <a:spcAft>
                <a:spcPts val="0"/>
              </a:spcAft>
              <a:buSzPts val="2800"/>
              <a:buNone/>
              <a:defRPr sz="2800"/>
            </a:lvl4pPr>
            <a:lvl5pPr lvl="4">
              <a:spcBef>
                <a:spcPts val="0"/>
              </a:spcBef>
              <a:spcAft>
                <a:spcPts val="0"/>
              </a:spcAft>
              <a:buSzPts val="2800"/>
              <a:buNone/>
              <a:defRPr sz="2800"/>
            </a:lvl5pPr>
            <a:lvl6pPr lvl="5">
              <a:spcBef>
                <a:spcPts val="0"/>
              </a:spcBef>
              <a:spcAft>
                <a:spcPts val="0"/>
              </a:spcAft>
              <a:buSzPts val="2800"/>
              <a:buNone/>
              <a:defRPr sz="2800"/>
            </a:lvl6pPr>
            <a:lvl7pPr lvl="6">
              <a:spcBef>
                <a:spcPts val="0"/>
              </a:spcBef>
              <a:spcAft>
                <a:spcPts val="0"/>
              </a:spcAft>
              <a:buSzPts val="2800"/>
              <a:buNone/>
              <a:defRPr sz="2800"/>
            </a:lvl7pPr>
            <a:lvl8pPr lvl="7">
              <a:spcBef>
                <a:spcPts val="0"/>
              </a:spcBef>
              <a:spcAft>
                <a:spcPts val="0"/>
              </a:spcAft>
              <a:buSzPts val="2800"/>
              <a:buNone/>
              <a:defRPr sz="2800"/>
            </a:lvl8pPr>
            <a:lvl9pPr lvl="8">
              <a:spcBef>
                <a:spcPts val="0"/>
              </a:spcBef>
              <a:spcAft>
                <a:spcPts val="0"/>
              </a:spcAft>
              <a:buSzPts val="2800"/>
              <a:buNone/>
              <a:defRPr sz="2800"/>
            </a:lvl9pPr>
          </a:lstStyle>
          <a:p/>
        </p:txBody>
      </p:sp>
      <p:pic>
        <p:nvPicPr>
          <p:cNvPr id="2203" name="Google Shape;2203;g31516c14941_0_729"/>
          <p:cNvPicPr preferRelativeResize="0"/>
          <p:nvPr/>
        </p:nvPicPr>
        <p:blipFill>
          <a:blip r:embed="rId2">
            <a:alphaModFix/>
          </a:blip>
          <a:stretch>
            <a:fillRect/>
          </a:stretch>
        </p:blipFill>
        <p:spPr>
          <a:xfrm>
            <a:off x="276650" y="4783275"/>
            <a:ext cx="962809" cy="226543"/>
          </a:xfrm>
          <a:prstGeom prst="rect">
            <a:avLst/>
          </a:prstGeom>
          <a:noFill/>
          <a:ln>
            <a:noFill/>
          </a:ln>
        </p:spPr>
      </p:pic>
    </p:spTree>
  </p:cSld>
  <p:clrMapOvr>
    <a:masterClrMapping/>
  </p:clrMapOvr>
  <p:extLst>
    <p:ext uri="{DCECCB84-F9BA-43D5-87BE-67443E8EF086}">
      <p15:sldGuideLst>
        <p15:guide id="1" pos="216">
          <p15:clr>
            <a:srgbClr val="FA7B17"/>
          </p15:clr>
        </p15:guide>
      </p15:sldGuideLst>
    </p:ext>
  </p:extLst>
</p:sldLayout>
</file>

<file path=ppt/slideLayouts/slideLayout2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Navy Image Content Layout  1">
  <p:cSld name="TITLE_AND_BODY_2_3_1">
    <p:bg>
      <p:bgPr>
        <a:solidFill>
          <a:schemeClr val="accent1"/>
        </a:solidFill>
      </p:bgPr>
    </p:bg>
    <p:spTree>
      <p:nvGrpSpPr>
        <p:cNvPr id="2204" name="Shape 2204"/>
        <p:cNvGrpSpPr/>
        <p:nvPr/>
      </p:nvGrpSpPr>
      <p:grpSpPr>
        <a:xfrm>
          <a:off x="0" y="0"/>
          <a:ext cx="0" cy="0"/>
          <a:chOff x="0" y="0"/>
          <a:chExt cx="0" cy="0"/>
        </a:xfrm>
      </p:grpSpPr>
      <p:pic>
        <p:nvPicPr>
          <p:cNvPr id="2205" name="Google Shape;2205;g31516c14941_0_735"/>
          <p:cNvPicPr preferRelativeResize="0"/>
          <p:nvPr/>
        </p:nvPicPr>
        <p:blipFill>
          <a:blip r:embed="rId2">
            <a:alphaModFix/>
          </a:blip>
          <a:stretch>
            <a:fillRect/>
          </a:stretch>
        </p:blipFill>
        <p:spPr>
          <a:xfrm>
            <a:off x="276650" y="4783275"/>
            <a:ext cx="962809" cy="226543"/>
          </a:xfrm>
          <a:prstGeom prst="rect">
            <a:avLst/>
          </a:prstGeom>
          <a:noFill/>
          <a:ln>
            <a:noFill/>
          </a:ln>
        </p:spPr>
      </p:pic>
      <p:sp>
        <p:nvSpPr>
          <p:cNvPr id="2206" name="Google Shape;2206;g31516c14941_0_735"/>
          <p:cNvSpPr txBox="1"/>
          <p:nvPr>
            <p:ph type="title"/>
          </p:nvPr>
        </p:nvSpPr>
        <p:spPr>
          <a:xfrm>
            <a:off x="331125" y="271325"/>
            <a:ext cx="5424600" cy="438300"/>
          </a:xfrm>
          <a:prstGeom prst="rect">
            <a:avLst/>
          </a:prstGeom>
        </p:spPr>
        <p:txBody>
          <a:bodyPr anchorCtr="0" anchor="t" bIns="0" lIns="0" spcFirstLastPara="1" rIns="0" wrap="square" tIns="0">
            <a:noAutofit/>
          </a:bodyPr>
          <a:lstStyle>
            <a:lvl1pPr lvl="0">
              <a:spcBef>
                <a:spcPts val="0"/>
              </a:spcBef>
              <a:spcAft>
                <a:spcPts val="0"/>
              </a:spcAft>
              <a:buClr>
                <a:schemeClr val="lt1"/>
              </a:buClr>
              <a:buSzPts val="2800"/>
              <a:buNone/>
              <a:defRPr sz="2800">
                <a:solidFill>
                  <a:schemeClr val="lt1"/>
                </a:solidFill>
              </a:defRPr>
            </a:lvl1pPr>
            <a:lvl2pPr lvl="1">
              <a:spcBef>
                <a:spcPts val="0"/>
              </a:spcBef>
              <a:spcAft>
                <a:spcPts val="0"/>
              </a:spcAft>
              <a:buClr>
                <a:schemeClr val="lt1"/>
              </a:buClr>
              <a:buSzPts val="2800"/>
              <a:buNone/>
              <a:defRPr sz="2800">
                <a:solidFill>
                  <a:schemeClr val="lt1"/>
                </a:solidFill>
              </a:defRPr>
            </a:lvl2pPr>
            <a:lvl3pPr lvl="2">
              <a:spcBef>
                <a:spcPts val="0"/>
              </a:spcBef>
              <a:spcAft>
                <a:spcPts val="0"/>
              </a:spcAft>
              <a:buClr>
                <a:schemeClr val="lt1"/>
              </a:buClr>
              <a:buSzPts val="2800"/>
              <a:buNone/>
              <a:defRPr sz="2800">
                <a:solidFill>
                  <a:schemeClr val="lt1"/>
                </a:solidFill>
              </a:defRPr>
            </a:lvl3pPr>
            <a:lvl4pPr lvl="3">
              <a:spcBef>
                <a:spcPts val="0"/>
              </a:spcBef>
              <a:spcAft>
                <a:spcPts val="0"/>
              </a:spcAft>
              <a:buClr>
                <a:schemeClr val="lt1"/>
              </a:buClr>
              <a:buSzPts val="2800"/>
              <a:buNone/>
              <a:defRPr sz="2800">
                <a:solidFill>
                  <a:schemeClr val="lt1"/>
                </a:solidFill>
              </a:defRPr>
            </a:lvl4pPr>
            <a:lvl5pPr lvl="4">
              <a:spcBef>
                <a:spcPts val="0"/>
              </a:spcBef>
              <a:spcAft>
                <a:spcPts val="0"/>
              </a:spcAft>
              <a:buClr>
                <a:schemeClr val="lt1"/>
              </a:buClr>
              <a:buSzPts val="2800"/>
              <a:buNone/>
              <a:defRPr sz="2800">
                <a:solidFill>
                  <a:schemeClr val="lt1"/>
                </a:solidFill>
              </a:defRPr>
            </a:lvl5pPr>
            <a:lvl6pPr lvl="5">
              <a:spcBef>
                <a:spcPts val="0"/>
              </a:spcBef>
              <a:spcAft>
                <a:spcPts val="0"/>
              </a:spcAft>
              <a:buClr>
                <a:schemeClr val="lt1"/>
              </a:buClr>
              <a:buSzPts val="2800"/>
              <a:buNone/>
              <a:defRPr sz="2800">
                <a:solidFill>
                  <a:schemeClr val="lt1"/>
                </a:solidFill>
              </a:defRPr>
            </a:lvl6pPr>
            <a:lvl7pPr lvl="6">
              <a:spcBef>
                <a:spcPts val="0"/>
              </a:spcBef>
              <a:spcAft>
                <a:spcPts val="0"/>
              </a:spcAft>
              <a:buClr>
                <a:schemeClr val="lt1"/>
              </a:buClr>
              <a:buSzPts val="2800"/>
              <a:buNone/>
              <a:defRPr sz="2800">
                <a:solidFill>
                  <a:schemeClr val="lt1"/>
                </a:solidFill>
              </a:defRPr>
            </a:lvl7pPr>
            <a:lvl8pPr lvl="7">
              <a:spcBef>
                <a:spcPts val="0"/>
              </a:spcBef>
              <a:spcAft>
                <a:spcPts val="0"/>
              </a:spcAft>
              <a:buClr>
                <a:schemeClr val="lt1"/>
              </a:buClr>
              <a:buSzPts val="2800"/>
              <a:buNone/>
              <a:defRPr sz="2800">
                <a:solidFill>
                  <a:schemeClr val="lt1"/>
                </a:solidFill>
              </a:defRPr>
            </a:lvl8pPr>
            <a:lvl9pPr lvl="8">
              <a:spcBef>
                <a:spcPts val="0"/>
              </a:spcBef>
              <a:spcAft>
                <a:spcPts val="0"/>
              </a:spcAft>
              <a:buClr>
                <a:schemeClr val="lt1"/>
              </a:buClr>
              <a:buSzPts val="2800"/>
              <a:buNone/>
              <a:defRPr sz="2800">
                <a:solidFill>
                  <a:schemeClr val="lt1"/>
                </a:solidFill>
              </a:defRPr>
            </a:lvl9pPr>
          </a:lstStyle>
          <a:p/>
        </p:txBody>
      </p:sp>
      <p:sp>
        <p:nvSpPr>
          <p:cNvPr id="2207" name="Google Shape;2207;g31516c14941_0_735"/>
          <p:cNvSpPr txBox="1"/>
          <p:nvPr/>
        </p:nvSpPr>
        <p:spPr>
          <a:xfrm>
            <a:off x="6043550" y="4713771"/>
            <a:ext cx="2676600" cy="2925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en" sz="700">
                <a:solidFill>
                  <a:schemeClr val="accent5"/>
                </a:solidFill>
              </a:rPr>
              <a:t>Copyright © 2024, Collibra. All rights reserved.</a:t>
            </a:r>
            <a:endParaRPr sz="1400">
              <a:solidFill>
                <a:schemeClr val="accent5"/>
              </a:solidFill>
            </a:endParaRPr>
          </a:p>
        </p:txBody>
      </p:sp>
      <p:sp>
        <p:nvSpPr>
          <p:cNvPr id="2208" name="Google Shape;2208;g31516c14941_0_735"/>
          <p:cNvSpPr txBox="1"/>
          <p:nvPr>
            <p:ph idx="12" type="sldNum"/>
          </p:nvPr>
        </p:nvSpPr>
        <p:spPr>
          <a:xfrm>
            <a:off x="8320058" y="4663221"/>
            <a:ext cx="548700" cy="393600"/>
          </a:xfrm>
          <a:prstGeom prst="rect">
            <a:avLst/>
          </a:prstGeom>
        </p:spPr>
        <p:txBody>
          <a:bodyPr anchorCtr="0" anchor="ctr" bIns="91425" lIns="91425" spcFirstLastPara="1" rIns="91425" wrap="square" tIns="91425">
            <a:normAutofit/>
          </a:bodyPr>
          <a:lstStyle>
            <a:lvl1pPr lvl="0" algn="r">
              <a:buNone/>
              <a:defRPr sz="700">
                <a:solidFill>
                  <a:schemeClr val="accent5"/>
                </a:solidFill>
              </a:defRPr>
            </a:lvl1pPr>
            <a:lvl2pPr lvl="1" algn="r">
              <a:buNone/>
              <a:defRPr sz="700">
                <a:solidFill>
                  <a:schemeClr val="accent5"/>
                </a:solidFill>
              </a:defRPr>
            </a:lvl2pPr>
            <a:lvl3pPr lvl="2" algn="r">
              <a:buNone/>
              <a:defRPr sz="700">
                <a:solidFill>
                  <a:schemeClr val="accent5"/>
                </a:solidFill>
              </a:defRPr>
            </a:lvl3pPr>
            <a:lvl4pPr lvl="3" algn="r">
              <a:buNone/>
              <a:defRPr sz="700">
                <a:solidFill>
                  <a:schemeClr val="accent5"/>
                </a:solidFill>
              </a:defRPr>
            </a:lvl4pPr>
            <a:lvl5pPr lvl="4" algn="r">
              <a:buNone/>
              <a:defRPr sz="700">
                <a:solidFill>
                  <a:schemeClr val="accent5"/>
                </a:solidFill>
              </a:defRPr>
            </a:lvl5pPr>
            <a:lvl6pPr lvl="5" algn="r">
              <a:buNone/>
              <a:defRPr sz="700">
                <a:solidFill>
                  <a:schemeClr val="accent5"/>
                </a:solidFill>
              </a:defRPr>
            </a:lvl6pPr>
            <a:lvl7pPr lvl="6" algn="r">
              <a:buNone/>
              <a:defRPr sz="700">
                <a:solidFill>
                  <a:schemeClr val="accent5"/>
                </a:solidFill>
              </a:defRPr>
            </a:lvl7pPr>
            <a:lvl8pPr lvl="7" algn="r">
              <a:buNone/>
              <a:defRPr sz="700">
                <a:solidFill>
                  <a:schemeClr val="accent5"/>
                </a:solidFill>
              </a:defRPr>
            </a:lvl8pPr>
            <a:lvl9pPr lvl="8" algn="r">
              <a:buNone/>
              <a:defRPr sz="700">
                <a:solidFill>
                  <a:schemeClr val="accent5"/>
                </a:solidFill>
              </a:defRPr>
            </a:lvl9pPr>
          </a:lstStyle>
          <a:p>
            <a:pPr indent="0" lvl="0" marL="0" rtl="0" algn="r">
              <a:spcBef>
                <a:spcPts val="0"/>
              </a:spcBef>
              <a:spcAft>
                <a:spcPts val="0"/>
              </a:spcAft>
              <a:buNone/>
            </a:pPr>
            <a:fld id="{00000000-1234-1234-1234-123412341234}" type="slidenum">
              <a:rPr lang="en"/>
              <a:t>‹#›</a:t>
            </a:fld>
            <a:endParaRPr/>
          </a:p>
        </p:txBody>
      </p:sp>
      <p:sp>
        <p:nvSpPr>
          <p:cNvPr id="2209" name="Google Shape;2209;g31516c14941_0_735"/>
          <p:cNvSpPr/>
          <p:nvPr/>
        </p:nvSpPr>
        <p:spPr>
          <a:xfrm>
            <a:off x="8356011" y="3322245"/>
            <a:ext cx="1176600" cy="1176300"/>
          </a:xfrm>
          <a:prstGeom prst="ellipse">
            <a:avLst/>
          </a:prstGeom>
          <a:noFill/>
          <a:ln cap="rnd" cmpd="sng" w="25400">
            <a:solidFill>
              <a:srgbClr val="B6D8D1"/>
            </a:solidFill>
            <a:prstDash val="dot"/>
            <a:round/>
            <a:headEnd len="sm" w="sm" type="none"/>
            <a:tailEnd len="sm" w="sm" type="none"/>
          </a:ln>
        </p:spPr>
        <p:txBody>
          <a:bodyPr anchorCtr="0" anchor="ctr" bIns="25700" lIns="51450" spcFirstLastPara="1" rIns="51450" wrap="square" tIns="25700">
            <a:noAutofit/>
          </a:bodyPr>
          <a:lstStyle/>
          <a:p>
            <a:pPr indent="0" lvl="0" marL="0" marR="0" rtl="0" algn="ctr">
              <a:spcBef>
                <a:spcPts val="0"/>
              </a:spcBef>
              <a:spcAft>
                <a:spcPts val="0"/>
              </a:spcAft>
              <a:buNone/>
            </a:pPr>
            <a:r>
              <a:t/>
            </a:r>
            <a:endParaRPr b="0" i="0" sz="1100" u="none" cap="none" strike="noStrike">
              <a:solidFill>
                <a:srgbClr val="FFFFFF"/>
              </a:solidFill>
              <a:latin typeface="Arial"/>
              <a:ea typeface="Arial"/>
              <a:cs typeface="Arial"/>
              <a:sym typeface="Arial"/>
            </a:endParaRPr>
          </a:p>
        </p:txBody>
      </p:sp>
      <p:sp>
        <p:nvSpPr>
          <p:cNvPr id="2210" name="Google Shape;2210;g31516c14941_0_735"/>
          <p:cNvSpPr/>
          <p:nvPr/>
        </p:nvSpPr>
        <p:spPr>
          <a:xfrm>
            <a:off x="6183774" y="-833875"/>
            <a:ext cx="2222100" cy="2221800"/>
          </a:xfrm>
          <a:prstGeom prst="ellipse">
            <a:avLst/>
          </a:prstGeom>
          <a:noFill/>
          <a:ln cap="rnd" cmpd="sng" w="25400">
            <a:solidFill>
              <a:srgbClr val="03755F"/>
            </a:solidFill>
            <a:prstDash val="dot"/>
            <a:round/>
            <a:headEnd len="sm" w="sm" type="none"/>
            <a:tailEnd len="sm" w="sm" type="none"/>
          </a:ln>
        </p:spPr>
        <p:txBody>
          <a:bodyPr anchorCtr="0" anchor="ctr" bIns="25700" lIns="51450" spcFirstLastPara="1" rIns="51450" wrap="square" tIns="25700">
            <a:noAutofit/>
          </a:bodyPr>
          <a:lstStyle/>
          <a:p>
            <a:pPr indent="0" lvl="0" marL="0" marR="0" rtl="0" algn="ctr">
              <a:spcBef>
                <a:spcPts val="0"/>
              </a:spcBef>
              <a:spcAft>
                <a:spcPts val="0"/>
              </a:spcAft>
              <a:buNone/>
            </a:pPr>
            <a:r>
              <a:t/>
            </a:r>
            <a:endParaRPr b="0" i="0" sz="1100" u="none" cap="none" strike="noStrike">
              <a:solidFill>
                <a:srgbClr val="FFFFFF"/>
              </a:solidFill>
              <a:latin typeface="Arial"/>
              <a:ea typeface="Arial"/>
              <a:cs typeface="Arial"/>
              <a:sym typeface="Arial"/>
            </a:endParaRPr>
          </a:p>
        </p:txBody>
      </p:sp>
      <p:sp>
        <p:nvSpPr>
          <p:cNvPr id="2211" name="Google Shape;2211;g31516c14941_0_735"/>
          <p:cNvSpPr/>
          <p:nvPr>
            <p:ph idx="2" type="pic"/>
          </p:nvPr>
        </p:nvSpPr>
        <p:spPr>
          <a:xfrm>
            <a:off x="5313260" y="709631"/>
            <a:ext cx="3092100" cy="3092100"/>
          </a:xfrm>
          <a:prstGeom prst="ellipse">
            <a:avLst/>
          </a:prstGeom>
          <a:noFill/>
          <a:ln>
            <a:noFill/>
          </a:ln>
        </p:spPr>
      </p:sp>
    </p:spTree>
  </p:cSld>
  <p:clrMapOvr>
    <a:masterClrMapping/>
  </p:clrMapOvr>
</p:sldLayout>
</file>

<file path=ppt/slideLayouts/slideLayout2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Quote Layout gray pattern">
  <p:cSld name="CUSTOM_5_1_1_1">
    <p:bg>
      <p:bgPr>
        <a:blipFill>
          <a:blip r:embed="rId2">
            <a:alphaModFix/>
          </a:blip>
          <a:stretch>
            <a:fillRect/>
          </a:stretch>
        </a:blipFill>
      </p:bgPr>
    </p:bg>
    <p:spTree>
      <p:nvGrpSpPr>
        <p:cNvPr id="2212" name="Shape 2212"/>
        <p:cNvGrpSpPr/>
        <p:nvPr/>
      </p:nvGrpSpPr>
      <p:grpSpPr>
        <a:xfrm>
          <a:off x="0" y="0"/>
          <a:ext cx="0" cy="0"/>
          <a:chOff x="0" y="0"/>
          <a:chExt cx="0" cy="0"/>
        </a:xfrm>
      </p:grpSpPr>
      <p:sp>
        <p:nvSpPr>
          <p:cNvPr id="2213" name="Google Shape;2213;g31516c14941_0_743"/>
          <p:cNvSpPr txBox="1"/>
          <p:nvPr>
            <p:ph type="title"/>
          </p:nvPr>
        </p:nvSpPr>
        <p:spPr>
          <a:xfrm flipH="1">
            <a:off x="1922250" y="2110563"/>
            <a:ext cx="5299500" cy="1265400"/>
          </a:xfrm>
          <a:prstGeom prst="rect">
            <a:avLst/>
          </a:prstGeom>
        </p:spPr>
        <p:txBody>
          <a:bodyPr anchorCtr="0" anchor="t" bIns="0" lIns="0" spcFirstLastPara="1" rIns="0" wrap="square" tIns="0">
            <a:noAutofit/>
          </a:bodyPr>
          <a:lstStyle>
            <a:lvl1pPr lvl="0" algn="ctr">
              <a:spcBef>
                <a:spcPts val="0"/>
              </a:spcBef>
              <a:spcAft>
                <a:spcPts val="0"/>
              </a:spcAft>
              <a:buClr>
                <a:schemeClr val="accent1"/>
              </a:buClr>
              <a:buSzPts val="3800"/>
              <a:buNone/>
              <a:defRPr sz="3800">
                <a:solidFill>
                  <a:schemeClr val="accent1"/>
                </a:solidFill>
              </a:defRPr>
            </a:lvl1pPr>
            <a:lvl2pPr lvl="1" algn="ctr">
              <a:spcBef>
                <a:spcPts val="0"/>
              </a:spcBef>
              <a:spcAft>
                <a:spcPts val="0"/>
              </a:spcAft>
              <a:buClr>
                <a:schemeClr val="accent1"/>
              </a:buClr>
              <a:buSzPts val="4800"/>
              <a:buNone/>
              <a:defRPr>
                <a:solidFill>
                  <a:schemeClr val="accent1"/>
                </a:solidFill>
              </a:defRPr>
            </a:lvl2pPr>
            <a:lvl3pPr lvl="2" algn="ctr">
              <a:spcBef>
                <a:spcPts val="0"/>
              </a:spcBef>
              <a:spcAft>
                <a:spcPts val="0"/>
              </a:spcAft>
              <a:buClr>
                <a:schemeClr val="accent1"/>
              </a:buClr>
              <a:buSzPts val="4800"/>
              <a:buNone/>
              <a:defRPr>
                <a:solidFill>
                  <a:schemeClr val="accent1"/>
                </a:solidFill>
              </a:defRPr>
            </a:lvl3pPr>
            <a:lvl4pPr lvl="3" algn="ctr">
              <a:spcBef>
                <a:spcPts val="0"/>
              </a:spcBef>
              <a:spcAft>
                <a:spcPts val="0"/>
              </a:spcAft>
              <a:buClr>
                <a:schemeClr val="accent1"/>
              </a:buClr>
              <a:buSzPts val="4800"/>
              <a:buNone/>
              <a:defRPr>
                <a:solidFill>
                  <a:schemeClr val="accent1"/>
                </a:solidFill>
              </a:defRPr>
            </a:lvl4pPr>
            <a:lvl5pPr lvl="4" algn="ctr">
              <a:spcBef>
                <a:spcPts val="0"/>
              </a:spcBef>
              <a:spcAft>
                <a:spcPts val="0"/>
              </a:spcAft>
              <a:buClr>
                <a:schemeClr val="accent1"/>
              </a:buClr>
              <a:buSzPts val="4800"/>
              <a:buNone/>
              <a:defRPr>
                <a:solidFill>
                  <a:schemeClr val="accent1"/>
                </a:solidFill>
              </a:defRPr>
            </a:lvl5pPr>
            <a:lvl6pPr lvl="5" algn="ctr">
              <a:spcBef>
                <a:spcPts val="0"/>
              </a:spcBef>
              <a:spcAft>
                <a:spcPts val="0"/>
              </a:spcAft>
              <a:buClr>
                <a:schemeClr val="accent1"/>
              </a:buClr>
              <a:buSzPts val="4800"/>
              <a:buNone/>
              <a:defRPr>
                <a:solidFill>
                  <a:schemeClr val="accent1"/>
                </a:solidFill>
              </a:defRPr>
            </a:lvl6pPr>
            <a:lvl7pPr lvl="6" algn="ctr">
              <a:spcBef>
                <a:spcPts val="0"/>
              </a:spcBef>
              <a:spcAft>
                <a:spcPts val="0"/>
              </a:spcAft>
              <a:buClr>
                <a:schemeClr val="accent1"/>
              </a:buClr>
              <a:buSzPts val="4800"/>
              <a:buNone/>
              <a:defRPr>
                <a:solidFill>
                  <a:schemeClr val="accent1"/>
                </a:solidFill>
              </a:defRPr>
            </a:lvl7pPr>
            <a:lvl8pPr lvl="7" algn="ctr">
              <a:spcBef>
                <a:spcPts val="0"/>
              </a:spcBef>
              <a:spcAft>
                <a:spcPts val="0"/>
              </a:spcAft>
              <a:buClr>
                <a:schemeClr val="accent1"/>
              </a:buClr>
              <a:buSzPts val="4800"/>
              <a:buNone/>
              <a:defRPr>
                <a:solidFill>
                  <a:schemeClr val="accent1"/>
                </a:solidFill>
              </a:defRPr>
            </a:lvl8pPr>
            <a:lvl9pPr lvl="8" algn="ctr">
              <a:spcBef>
                <a:spcPts val="0"/>
              </a:spcBef>
              <a:spcAft>
                <a:spcPts val="0"/>
              </a:spcAft>
              <a:buClr>
                <a:schemeClr val="accent1"/>
              </a:buClr>
              <a:buSzPts val="4800"/>
              <a:buNone/>
              <a:defRPr>
                <a:solidFill>
                  <a:schemeClr val="accent1"/>
                </a:solidFill>
              </a:defRPr>
            </a:lvl9pPr>
          </a:lstStyle>
          <a:p/>
        </p:txBody>
      </p:sp>
      <p:sp>
        <p:nvSpPr>
          <p:cNvPr id="2214" name="Google Shape;2214;g31516c14941_0_743"/>
          <p:cNvSpPr/>
          <p:nvPr>
            <p:ph idx="2" type="pic"/>
          </p:nvPr>
        </p:nvSpPr>
        <p:spPr>
          <a:xfrm>
            <a:off x="3820950" y="774613"/>
            <a:ext cx="1502100" cy="615900"/>
          </a:xfrm>
          <a:prstGeom prst="rect">
            <a:avLst/>
          </a:prstGeom>
          <a:noFill/>
          <a:ln>
            <a:noFill/>
          </a:ln>
        </p:spPr>
      </p:sp>
      <p:sp>
        <p:nvSpPr>
          <p:cNvPr id="2215" name="Google Shape;2215;g31516c14941_0_743"/>
          <p:cNvSpPr txBox="1"/>
          <p:nvPr>
            <p:ph idx="1" type="subTitle"/>
          </p:nvPr>
        </p:nvSpPr>
        <p:spPr>
          <a:xfrm>
            <a:off x="3403500" y="3689688"/>
            <a:ext cx="2337000" cy="225300"/>
          </a:xfrm>
          <a:prstGeom prst="rect">
            <a:avLst/>
          </a:prstGeom>
        </p:spPr>
        <p:txBody>
          <a:bodyPr anchorCtr="0" anchor="ctr" bIns="0" lIns="0" spcFirstLastPara="1" rIns="0" wrap="square" tIns="0">
            <a:noAutofit/>
          </a:bodyPr>
          <a:lstStyle>
            <a:lvl1pPr lvl="0" algn="ctr">
              <a:lnSpc>
                <a:spcPct val="85000"/>
              </a:lnSpc>
              <a:spcBef>
                <a:spcPts val="0"/>
              </a:spcBef>
              <a:spcAft>
                <a:spcPts val="0"/>
              </a:spcAft>
              <a:buSzPts val="1200"/>
              <a:buNone/>
              <a:defRPr sz="1200"/>
            </a:lvl1pPr>
            <a:lvl2pPr lvl="1" algn="ctr">
              <a:lnSpc>
                <a:spcPct val="85000"/>
              </a:lnSpc>
              <a:spcBef>
                <a:spcPts val="0"/>
              </a:spcBef>
              <a:spcAft>
                <a:spcPts val="0"/>
              </a:spcAft>
              <a:buSzPts val="1200"/>
              <a:buNone/>
              <a:defRPr sz="1200"/>
            </a:lvl2pPr>
            <a:lvl3pPr lvl="2" algn="ctr">
              <a:lnSpc>
                <a:spcPct val="85000"/>
              </a:lnSpc>
              <a:spcBef>
                <a:spcPts val="0"/>
              </a:spcBef>
              <a:spcAft>
                <a:spcPts val="0"/>
              </a:spcAft>
              <a:buSzPts val="1200"/>
              <a:buNone/>
              <a:defRPr/>
            </a:lvl3pPr>
            <a:lvl4pPr lvl="3" algn="ctr">
              <a:lnSpc>
                <a:spcPct val="85000"/>
              </a:lnSpc>
              <a:spcBef>
                <a:spcPts val="0"/>
              </a:spcBef>
              <a:spcAft>
                <a:spcPts val="0"/>
              </a:spcAft>
              <a:buSzPts val="1200"/>
              <a:buNone/>
              <a:defRPr b="0" sz="1200"/>
            </a:lvl4pPr>
            <a:lvl5pPr lvl="4" algn="ctr">
              <a:lnSpc>
                <a:spcPct val="85000"/>
              </a:lnSpc>
              <a:spcBef>
                <a:spcPts val="0"/>
              </a:spcBef>
              <a:spcAft>
                <a:spcPts val="0"/>
              </a:spcAft>
              <a:buSzPts val="1200"/>
              <a:buNone/>
              <a:defRPr b="0" sz="1200"/>
            </a:lvl5pPr>
            <a:lvl6pPr lvl="5" algn="ctr">
              <a:lnSpc>
                <a:spcPct val="85000"/>
              </a:lnSpc>
              <a:spcBef>
                <a:spcPts val="0"/>
              </a:spcBef>
              <a:spcAft>
                <a:spcPts val="0"/>
              </a:spcAft>
              <a:buSzPts val="1200"/>
              <a:buNone/>
              <a:defRPr b="0" sz="1200"/>
            </a:lvl6pPr>
            <a:lvl7pPr lvl="6" algn="ctr">
              <a:lnSpc>
                <a:spcPct val="85000"/>
              </a:lnSpc>
              <a:spcBef>
                <a:spcPts val="0"/>
              </a:spcBef>
              <a:spcAft>
                <a:spcPts val="0"/>
              </a:spcAft>
              <a:buSzPts val="1200"/>
              <a:buNone/>
              <a:defRPr b="0"/>
            </a:lvl7pPr>
            <a:lvl8pPr lvl="7" algn="ctr">
              <a:lnSpc>
                <a:spcPct val="85000"/>
              </a:lnSpc>
              <a:spcBef>
                <a:spcPts val="0"/>
              </a:spcBef>
              <a:spcAft>
                <a:spcPts val="0"/>
              </a:spcAft>
              <a:buSzPts val="1200"/>
              <a:buNone/>
              <a:defRPr sz="1200"/>
            </a:lvl8pPr>
            <a:lvl9pPr lvl="8" algn="ctr">
              <a:lnSpc>
                <a:spcPct val="85000"/>
              </a:lnSpc>
              <a:spcBef>
                <a:spcPts val="0"/>
              </a:spcBef>
              <a:spcAft>
                <a:spcPts val="0"/>
              </a:spcAft>
              <a:buClr>
                <a:schemeClr val="accent1"/>
              </a:buClr>
              <a:buSzPts val="1200"/>
              <a:buNone/>
              <a:defRPr sz="1200">
                <a:solidFill>
                  <a:schemeClr val="accent1"/>
                </a:solidFill>
              </a:defRPr>
            </a:lvl9pPr>
          </a:lstStyle>
          <a:p/>
        </p:txBody>
      </p:sp>
      <p:sp>
        <p:nvSpPr>
          <p:cNvPr id="2216" name="Google Shape;2216;g31516c14941_0_743"/>
          <p:cNvSpPr txBox="1"/>
          <p:nvPr>
            <p:ph idx="3" type="subTitle"/>
          </p:nvPr>
        </p:nvSpPr>
        <p:spPr>
          <a:xfrm>
            <a:off x="3403500" y="3914988"/>
            <a:ext cx="2337000" cy="225300"/>
          </a:xfrm>
          <a:prstGeom prst="rect">
            <a:avLst/>
          </a:prstGeom>
        </p:spPr>
        <p:txBody>
          <a:bodyPr anchorCtr="0" anchor="ctr" bIns="0" lIns="0" spcFirstLastPara="1" rIns="0" wrap="square" tIns="0">
            <a:noAutofit/>
          </a:bodyPr>
          <a:lstStyle>
            <a:lvl1pPr lvl="0" algn="ctr">
              <a:lnSpc>
                <a:spcPct val="85000"/>
              </a:lnSpc>
              <a:spcBef>
                <a:spcPts val="0"/>
              </a:spcBef>
              <a:spcAft>
                <a:spcPts val="0"/>
              </a:spcAft>
              <a:buClr>
                <a:schemeClr val="accent2"/>
              </a:buClr>
              <a:buSzPts val="1100"/>
              <a:buNone/>
              <a:defRPr sz="1100">
                <a:solidFill>
                  <a:schemeClr val="accent2"/>
                </a:solidFill>
              </a:defRPr>
            </a:lvl1pPr>
            <a:lvl2pPr lvl="1" algn="ctr">
              <a:lnSpc>
                <a:spcPct val="85000"/>
              </a:lnSpc>
              <a:spcBef>
                <a:spcPts val="0"/>
              </a:spcBef>
              <a:spcAft>
                <a:spcPts val="0"/>
              </a:spcAft>
              <a:buClr>
                <a:schemeClr val="accent2"/>
              </a:buClr>
              <a:buSzPts val="1100"/>
              <a:buNone/>
              <a:defRPr sz="1100">
                <a:solidFill>
                  <a:schemeClr val="accent2"/>
                </a:solidFill>
              </a:defRPr>
            </a:lvl2pPr>
            <a:lvl3pPr lvl="2" algn="ctr">
              <a:lnSpc>
                <a:spcPct val="85000"/>
              </a:lnSpc>
              <a:spcBef>
                <a:spcPts val="0"/>
              </a:spcBef>
              <a:spcAft>
                <a:spcPts val="0"/>
              </a:spcAft>
              <a:buClr>
                <a:schemeClr val="accent2"/>
              </a:buClr>
              <a:buSzPts val="1100"/>
              <a:buNone/>
              <a:defRPr sz="1100">
                <a:solidFill>
                  <a:schemeClr val="accent2"/>
                </a:solidFill>
              </a:defRPr>
            </a:lvl3pPr>
            <a:lvl4pPr lvl="3" algn="ctr">
              <a:lnSpc>
                <a:spcPct val="85000"/>
              </a:lnSpc>
              <a:spcBef>
                <a:spcPts val="0"/>
              </a:spcBef>
              <a:spcAft>
                <a:spcPts val="0"/>
              </a:spcAft>
              <a:buClr>
                <a:schemeClr val="accent2"/>
              </a:buClr>
              <a:buSzPts val="1100"/>
              <a:buNone/>
              <a:defRPr b="0" sz="1100">
                <a:solidFill>
                  <a:schemeClr val="accent2"/>
                </a:solidFill>
              </a:defRPr>
            </a:lvl4pPr>
            <a:lvl5pPr lvl="4" algn="ctr">
              <a:lnSpc>
                <a:spcPct val="85000"/>
              </a:lnSpc>
              <a:spcBef>
                <a:spcPts val="0"/>
              </a:spcBef>
              <a:spcAft>
                <a:spcPts val="0"/>
              </a:spcAft>
              <a:buClr>
                <a:schemeClr val="accent2"/>
              </a:buClr>
              <a:buSzPts val="1100"/>
              <a:buNone/>
              <a:defRPr b="0" sz="1100">
                <a:solidFill>
                  <a:schemeClr val="accent2"/>
                </a:solidFill>
              </a:defRPr>
            </a:lvl5pPr>
            <a:lvl6pPr lvl="5" algn="ctr">
              <a:lnSpc>
                <a:spcPct val="85000"/>
              </a:lnSpc>
              <a:spcBef>
                <a:spcPts val="0"/>
              </a:spcBef>
              <a:spcAft>
                <a:spcPts val="0"/>
              </a:spcAft>
              <a:buClr>
                <a:schemeClr val="accent2"/>
              </a:buClr>
              <a:buSzPts val="1100"/>
              <a:buNone/>
              <a:defRPr b="0" sz="1100">
                <a:solidFill>
                  <a:schemeClr val="accent2"/>
                </a:solidFill>
              </a:defRPr>
            </a:lvl6pPr>
            <a:lvl7pPr lvl="6" algn="ctr">
              <a:lnSpc>
                <a:spcPct val="85000"/>
              </a:lnSpc>
              <a:spcBef>
                <a:spcPts val="0"/>
              </a:spcBef>
              <a:spcAft>
                <a:spcPts val="0"/>
              </a:spcAft>
              <a:buClr>
                <a:schemeClr val="accent2"/>
              </a:buClr>
              <a:buSzPts val="1100"/>
              <a:buNone/>
              <a:defRPr b="0" sz="1100">
                <a:solidFill>
                  <a:schemeClr val="accent2"/>
                </a:solidFill>
              </a:defRPr>
            </a:lvl7pPr>
            <a:lvl8pPr lvl="7" algn="ctr">
              <a:lnSpc>
                <a:spcPct val="85000"/>
              </a:lnSpc>
              <a:spcBef>
                <a:spcPts val="0"/>
              </a:spcBef>
              <a:spcAft>
                <a:spcPts val="0"/>
              </a:spcAft>
              <a:buClr>
                <a:schemeClr val="accent2"/>
              </a:buClr>
              <a:buSzPts val="1100"/>
              <a:buNone/>
              <a:defRPr sz="1100">
                <a:solidFill>
                  <a:schemeClr val="accent2"/>
                </a:solidFill>
              </a:defRPr>
            </a:lvl8pPr>
            <a:lvl9pPr lvl="8" algn="ctr">
              <a:lnSpc>
                <a:spcPct val="85000"/>
              </a:lnSpc>
              <a:spcBef>
                <a:spcPts val="0"/>
              </a:spcBef>
              <a:spcAft>
                <a:spcPts val="0"/>
              </a:spcAft>
              <a:buClr>
                <a:schemeClr val="accent2"/>
              </a:buClr>
              <a:buSzPts val="1100"/>
              <a:buNone/>
              <a:defRPr sz="1100">
                <a:solidFill>
                  <a:schemeClr val="accent2"/>
                </a:solidFill>
              </a:defRPr>
            </a:lvl9pPr>
          </a:lstStyle>
          <a:p/>
        </p:txBody>
      </p:sp>
      <p:sp>
        <p:nvSpPr>
          <p:cNvPr id="2217" name="Google Shape;2217;g31516c14941_0_743"/>
          <p:cNvSpPr txBox="1"/>
          <p:nvPr/>
        </p:nvSpPr>
        <p:spPr>
          <a:xfrm>
            <a:off x="6043550" y="4713771"/>
            <a:ext cx="2676600" cy="2925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en" sz="700">
                <a:solidFill>
                  <a:schemeClr val="accent4"/>
                </a:solidFill>
              </a:rPr>
              <a:t>Copyright © 2024, Collibra. All rights reserved.</a:t>
            </a:r>
            <a:endParaRPr sz="1400">
              <a:solidFill>
                <a:schemeClr val="accent4"/>
              </a:solidFill>
            </a:endParaRPr>
          </a:p>
        </p:txBody>
      </p:sp>
      <p:sp>
        <p:nvSpPr>
          <p:cNvPr id="2218" name="Google Shape;2218;g31516c14941_0_743"/>
          <p:cNvSpPr txBox="1"/>
          <p:nvPr>
            <p:ph idx="12" type="sldNum"/>
          </p:nvPr>
        </p:nvSpPr>
        <p:spPr>
          <a:xfrm>
            <a:off x="8320058" y="4663221"/>
            <a:ext cx="548700" cy="393600"/>
          </a:xfrm>
          <a:prstGeom prst="rect">
            <a:avLst/>
          </a:prstGeom>
        </p:spPr>
        <p:txBody>
          <a:bodyPr anchorCtr="0" anchor="ctr" bIns="91425" lIns="91425" spcFirstLastPara="1" rIns="91425" wrap="square" tIns="91425">
            <a:normAutofit/>
          </a:bodyPr>
          <a:lstStyle>
            <a:lvl1pPr lvl="0" algn="r">
              <a:buNone/>
              <a:defRPr sz="700">
                <a:solidFill>
                  <a:schemeClr val="accent2"/>
                </a:solidFill>
              </a:defRPr>
            </a:lvl1pPr>
            <a:lvl2pPr lvl="1" algn="r">
              <a:buNone/>
              <a:defRPr sz="700">
                <a:solidFill>
                  <a:schemeClr val="accent2"/>
                </a:solidFill>
              </a:defRPr>
            </a:lvl2pPr>
            <a:lvl3pPr lvl="2" algn="r">
              <a:buNone/>
              <a:defRPr sz="700">
                <a:solidFill>
                  <a:schemeClr val="accent2"/>
                </a:solidFill>
              </a:defRPr>
            </a:lvl3pPr>
            <a:lvl4pPr lvl="3" algn="r">
              <a:buNone/>
              <a:defRPr sz="700">
                <a:solidFill>
                  <a:schemeClr val="accent2"/>
                </a:solidFill>
              </a:defRPr>
            </a:lvl4pPr>
            <a:lvl5pPr lvl="4" algn="r">
              <a:buNone/>
              <a:defRPr sz="700">
                <a:solidFill>
                  <a:schemeClr val="accent2"/>
                </a:solidFill>
              </a:defRPr>
            </a:lvl5pPr>
            <a:lvl6pPr lvl="5" algn="r">
              <a:buNone/>
              <a:defRPr sz="700">
                <a:solidFill>
                  <a:schemeClr val="accent2"/>
                </a:solidFill>
              </a:defRPr>
            </a:lvl6pPr>
            <a:lvl7pPr lvl="6" algn="r">
              <a:buNone/>
              <a:defRPr sz="700">
                <a:solidFill>
                  <a:schemeClr val="accent2"/>
                </a:solidFill>
              </a:defRPr>
            </a:lvl7pPr>
            <a:lvl8pPr lvl="7" algn="r">
              <a:buNone/>
              <a:defRPr sz="700">
                <a:solidFill>
                  <a:schemeClr val="accent2"/>
                </a:solidFill>
              </a:defRPr>
            </a:lvl8pPr>
            <a:lvl9pPr lvl="8" algn="r">
              <a:buNone/>
              <a:defRPr sz="700">
                <a:solidFill>
                  <a:schemeClr val="accent2"/>
                </a:solidFill>
              </a:defRPr>
            </a:lvl9pPr>
          </a:lstStyle>
          <a:p>
            <a:pPr indent="0" lvl="0" marL="0" rtl="0" algn="r">
              <a:spcBef>
                <a:spcPts val="0"/>
              </a:spcBef>
              <a:spcAft>
                <a:spcPts val="0"/>
              </a:spcAft>
              <a:buNone/>
            </a:pPr>
            <a:fld id="{00000000-1234-1234-1234-123412341234}" type="slidenum">
              <a:rPr lang="en"/>
              <a:t>‹#›</a:t>
            </a:fld>
            <a:endParaRPr/>
          </a:p>
        </p:txBody>
      </p:sp>
      <p:pic>
        <p:nvPicPr>
          <p:cNvPr id="2219" name="Google Shape;2219;g31516c14941_0_743"/>
          <p:cNvPicPr preferRelativeResize="0"/>
          <p:nvPr/>
        </p:nvPicPr>
        <p:blipFill>
          <a:blip r:embed="rId3">
            <a:alphaModFix/>
          </a:blip>
          <a:stretch>
            <a:fillRect/>
          </a:stretch>
        </p:blipFill>
        <p:spPr>
          <a:xfrm>
            <a:off x="288350" y="4807136"/>
            <a:ext cx="956736" cy="225119"/>
          </a:xfrm>
          <a:prstGeom prst="rect">
            <a:avLst/>
          </a:prstGeom>
          <a:noFill/>
          <a:ln>
            <a:noFill/>
          </a:ln>
        </p:spPr>
      </p:pic>
    </p:spTree>
  </p:cSld>
  <p:clrMapOvr>
    <a:masterClrMapping/>
  </p:clrMapOvr>
</p:sldLayout>
</file>

<file path=ppt/slideLayouts/slideLayout2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Quote Layout multi">
  <p:cSld name="CUSTOM_5_1_1_2">
    <p:bg>
      <p:bgPr>
        <a:blipFill>
          <a:blip r:embed="rId2">
            <a:alphaModFix/>
          </a:blip>
          <a:stretch>
            <a:fillRect/>
          </a:stretch>
        </a:blipFill>
      </p:bgPr>
    </p:bg>
    <p:spTree>
      <p:nvGrpSpPr>
        <p:cNvPr id="2220" name="Shape 2220"/>
        <p:cNvGrpSpPr/>
        <p:nvPr/>
      </p:nvGrpSpPr>
      <p:grpSpPr>
        <a:xfrm>
          <a:off x="0" y="0"/>
          <a:ext cx="0" cy="0"/>
          <a:chOff x="0" y="0"/>
          <a:chExt cx="0" cy="0"/>
        </a:xfrm>
      </p:grpSpPr>
      <p:sp>
        <p:nvSpPr>
          <p:cNvPr id="2221" name="Google Shape;2221;g31516c14941_0_751"/>
          <p:cNvSpPr txBox="1"/>
          <p:nvPr>
            <p:ph type="title"/>
          </p:nvPr>
        </p:nvSpPr>
        <p:spPr>
          <a:xfrm flipH="1">
            <a:off x="1922250" y="2110563"/>
            <a:ext cx="5299500" cy="1265400"/>
          </a:xfrm>
          <a:prstGeom prst="rect">
            <a:avLst/>
          </a:prstGeom>
        </p:spPr>
        <p:txBody>
          <a:bodyPr anchorCtr="0" anchor="t" bIns="0" lIns="0" spcFirstLastPara="1" rIns="0" wrap="square" tIns="0">
            <a:noAutofit/>
          </a:bodyPr>
          <a:lstStyle>
            <a:lvl1pPr lvl="0" algn="ctr">
              <a:spcBef>
                <a:spcPts val="0"/>
              </a:spcBef>
              <a:spcAft>
                <a:spcPts val="0"/>
              </a:spcAft>
              <a:buClr>
                <a:schemeClr val="accent1"/>
              </a:buClr>
              <a:buSzPts val="3800"/>
              <a:buNone/>
              <a:defRPr sz="3800">
                <a:solidFill>
                  <a:schemeClr val="accent1"/>
                </a:solidFill>
              </a:defRPr>
            </a:lvl1pPr>
            <a:lvl2pPr lvl="1" algn="ctr">
              <a:spcBef>
                <a:spcPts val="0"/>
              </a:spcBef>
              <a:spcAft>
                <a:spcPts val="0"/>
              </a:spcAft>
              <a:buClr>
                <a:schemeClr val="accent1"/>
              </a:buClr>
              <a:buSzPts val="4800"/>
              <a:buNone/>
              <a:defRPr>
                <a:solidFill>
                  <a:schemeClr val="accent1"/>
                </a:solidFill>
              </a:defRPr>
            </a:lvl2pPr>
            <a:lvl3pPr lvl="2" algn="ctr">
              <a:spcBef>
                <a:spcPts val="0"/>
              </a:spcBef>
              <a:spcAft>
                <a:spcPts val="0"/>
              </a:spcAft>
              <a:buClr>
                <a:schemeClr val="accent1"/>
              </a:buClr>
              <a:buSzPts val="4800"/>
              <a:buNone/>
              <a:defRPr>
                <a:solidFill>
                  <a:schemeClr val="accent1"/>
                </a:solidFill>
              </a:defRPr>
            </a:lvl3pPr>
            <a:lvl4pPr lvl="3" algn="ctr">
              <a:spcBef>
                <a:spcPts val="0"/>
              </a:spcBef>
              <a:spcAft>
                <a:spcPts val="0"/>
              </a:spcAft>
              <a:buClr>
                <a:schemeClr val="accent1"/>
              </a:buClr>
              <a:buSzPts val="4800"/>
              <a:buNone/>
              <a:defRPr>
                <a:solidFill>
                  <a:schemeClr val="accent1"/>
                </a:solidFill>
              </a:defRPr>
            </a:lvl4pPr>
            <a:lvl5pPr lvl="4" algn="ctr">
              <a:spcBef>
                <a:spcPts val="0"/>
              </a:spcBef>
              <a:spcAft>
                <a:spcPts val="0"/>
              </a:spcAft>
              <a:buClr>
                <a:schemeClr val="accent1"/>
              </a:buClr>
              <a:buSzPts val="4800"/>
              <a:buNone/>
              <a:defRPr>
                <a:solidFill>
                  <a:schemeClr val="accent1"/>
                </a:solidFill>
              </a:defRPr>
            </a:lvl5pPr>
            <a:lvl6pPr lvl="5" algn="ctr">
              <a:spcBef>
                <a:spcPts val="0"/>
              </a:spcBef>
              <a:spcAft>
                <a:spcPts val="0"/>
              </a:spcAft>
              <a:buClr>
                <a:schemeClr val="accent1"/>
              </a:buClr>
              <a:buSzPts val="4800"/>
              <a:buNone/>
              <a:defRPr>
                <a:solidFill>
                  <a:schemeClr val="accent1"/>
                </a:solidFill>
              </a:defRPr>
            </a:lvl6pPr>
            <a:lvl7pPr lvl="6" algn="ctr">
              <a:spcBef>
                <a:spcPts val="0"/>
              </a:spcBef>
              <a:spcAft>
                <a:spcPts val="0"/>
              </a:spcAft>
              <a:buClr>
                <a:schemeClr val="accent1"/>
              </a:buClr>
              <a:buSzPts val="4800"/>
              <a:buNone/>
              <a:defRPr>
                <a:solidFill>
                  <a:schemeClr val="accent1"/>
                </a:solidFill>
              </a:defRPr>
            </a:lvl7pPr>
            <a:lvl8pPr lvl="7" algn="ctr">
              <a:spcBef>
                <a:spcPts val="0"/>
              </a:spcBef>
              <a:spcAft>
                <a:spcPts val="0"/>
              </a:spcAft>
              <a:buClr>
                <a:schemeClr val="accent1"/>
              </a:buClr>
              <a:buSzPts val="4800"/>
              <a:buNone/>
              <a:defRPr>
                <a:solidFill>
                  <a:schemeClr val="accent1"/>
                </a:solidFill>
              </a:defRPr>
            </a:lvl8pPr>
            <a:lvl9pPr lvl="8" algn="ctr">
              <a:spcBef>
                <a:spcPts val="0"/>
              </a:spcBef>
              <a:spcAft>
                <a:spcPts val="0"/>
              </a:spcAft>
              <a:buClr>
                <a:schemeClr val="accent1"/>
              </a:buClr>
              <a:buSzPts val="4800"/>
              <a:buNone/>
              <a:defRPr>
                <a:solidFill>
                  <a:schemeClr val="accent1"/>
                </a:solidFill>
              </a:defRPr>
            </a:lvl9pPr>
          </a:lstStyle>
          <a:p/>
        </p:txBody>
      </p:sp>
      <p:sp>
        <p:nvSpPr>
          <p:cNvPr id="2222" name="Google Shape;2222;g31516c14941_0_751"/>
          <p:cNvSpPr/>
          <p:nvPr>
            <p:ph idx="2" type="pic"/>
          </p:nvPr>
        </p:nvSpPr>
        <p:spPr>
          <a:xfrm>
            <a:off x="3820950" y="774613"/>
            <a:ext cx="1502100" cy="615900"/>
          </a:xfrm>
          <a:prstGeom prst="rect">
            <a:avLst/>
          </a:prstGeom>
          <a:noFill/>
          <a:ln>
            <a:noFill/>
          </a:ln>
        </p:spPr>
      </p:sp>
      <p:sp>
        <p:nvSpPr>
          <p:cNvPr id="2223" name="Google Shape;2223;g31516c14941_0_751"/>
          <p:cNvSpPr txBox="1"/>
          <p:nvPr>
            <p:ph idx="1" type="subTitle"/>
          </p:nvPr>
        </p:nvSpPr>
        <p:spPr>
          <a:xfrm>
            <a:off x="3403500" y="3689688"/>
            <a:ext cx="2337000" cy="225300"/>
          </a:xfrm>
          <a:prstGeom prst="rect">
            <a:avLst/>
          </a:prstGeom>
        </p:spPr>
        <p:txBody>
          <a:bodyPr anchorCtr="0" anchor="ctr" bIns="0" lIns="0" spcFirstLastPara="1" rIns="0" wrap="square" tIns="0">
            <a:noAutofit/>
          </a:bodyPr>
          <a:lstStyle>
            <a:lvl1pPr lvl="0" algn="ctr">
              <a:lnSpc>
                <a:spcPct val="85000"/>
              </a:lnSpc>
              <a:spcBef>
                <a:spcPts val="0"/>
              </a:spcBef>
              <a:spcAft>
                <a:spcPts val="0"/>
              </a:spcAft>
              <a:buSzPts val="1200"/>
              <a:buNone/>
              <a:defRPr sz="1200"/>
            </a:lvl1pPr>
            <a:lvl2pPr lvl="1" algn="ctr">
              <a:lnSpc>
                <a:spcPct val="85000"/>
              </a:lnSpc>
              <a:spcBef>
                <a:spcPts val="0"/>
              </a:spcBef>
              <a:spcAft>
                <a:spcPts val="0"/>
              </a:spcAft>
              <a:buSzPts val="1200"/>
              <a:buNone/>
              <a:defRPr sz="1200"/>
            </a:lvl2pPr>
            <a:lvl3pPr lvl="2" algn="ctr">
              <a:lnSpc>
                <a:spcPct val="85000"/>
              </a:lnSpc>
              <a:spcBef>
                <a:spcPts val="0"/>
              </a:spcBef>
              <a:spcAft>
                <a:spcPts val="0"/>
              </a:spcAft>
              <a:buSzPts val="1200"/>
              <a:buNone/>
              <a:defRPr/>
            </a:lvl3pPr>
            <a:lvl4pPr lvl="3" algn="ctr">
              <a:lnSpc>
                <a:spcPct val="85000"/>
              </a:lnSpc>
              <a:spcBef>
                <a:spcPts val="0"/>
              </a:spcBef>
              <a:spcAft>
                <a:spcPts val="0"/>
              </a:spcAft>
              <a:buSzPts val="1200"/>
              <a:buNone/>
              <a:defRPr b="0" sz="1200"/>
            </a:lvl4pPr>
            <a:lvl5pPr lvl="4" algn="ctr">
              <a:lnSpc>
                <a:spcPct val="85000"/>
              </a:lnSpc>
              <a:spcBef>
                <a:spcPts val="0"/>
              </a:spcBef>
              <a:spcAft>
                <a:spcPts val="0"/>
              </a:spcAft>
              <a:buSzPts val="1200"/>
              <a:buNone/>
              <a:defRPr b="0" sz="1200"/>
            </a:lvl5pPr>
            <a:lvl6pPr lvl="5" algn="ctr">
              <a:lnSpc>
                <a:spcPct val="85000"/>
              </a:lnSpc>
              <a:spcBef>
                <a:spcPts val="0"/>
              </a:spcBef>
              <a:spcAft>
                <a:spcPts val="0"/>
              </a:spcAft>
              <a:buSzPts val="1200"/>
              <a:buNone/>
              <a:defRPr b="0" sz="1200"/>
            </a:lvl6pPr>
            <a:lvl7pPr lvl="6" algn="ctr">
              <a:lnSpc>
                <a:spcPct val="85000"/>
              </a:lnSpc>
              <a:spcBef>
                <a:spcPts val="0"/>
              </a:spcBef>
              <a:spcAft>
                <a:spcPts val="0"/>
              </a:spcAft>
              <a:buSzPts val="1200"/>
              <a:buNone/>
              <a:defRPr b="0"/>
            </a:lvl7pPr>
            <a:lvl8pPr lvl="7" algn="ctr">
              <a:lnSpc>
                <a:spcPct val="85000"/>
              </a:lnSpc>
              <a:spcBef>
                <a:spcPts val="0"/>
              </a:spcBef>
              <a:spcAft>
                <a:spcPts val="0"/>
              </a:spcAft>
              <a:buSzPts val="1200"/>
              <a:buNone/>
              <a:defRPr sz="1200"/>
            </a:lvl8pPr>
            <a:lvl9pPr lvl="8" algn="ctr">
              <a:lnSpc>
                <a:spcPct val="85000"/>
              </a:lnSpc>
              <a:spcBef>
                <a:spcPts val="0"/>
              </a:spcBef>
              <a:spcAft>
                <a:spcPts val="0"/>
              </a:spcAft>
              <a:buClr>
                <a:schemeClr val="accent1"/>
              </a:buClr>
              <a:buSzPts val="1200"/>
              <a:buNone/>
              <a:defRPr sz="1200">
                <a:solidFill>
                  <a:schemeClr val="accent1"/>
                </a:solidFill>
              </a:defRPr>
            </a:lvl9pPr>
          </a:lstStyle>
          <a:p/>
        </p:txBody>
      </p:sp>
      <p:sp>
        <p:nvSpPr>
          <p:cNvPr id="2224" name="Google Shape;2224;g31516c14941_0_751"/>
          <p:cNvSpPr txBox="1"/>
          <p:nvPr>
            <p:ph idx="3" type="subTitle"/>
          </p:nvPr>
        </p:nvSpPr>
        <p:spPr>
          <a:xfrm>
            <a:off x="3403500" y="3914988"/>
            <a:ext cx="2337000" cy="225300"/>
          </a:xfrm>
          <a:prstGeom prst="rect">
            <a:avLst/>
          </a:prstGeom>
        </p:spPr>
        <p:txBody>
          <a:bodyPr anchorCtr="0" anchor="ctr" bIns="0" lIns="0" spcFirstLastPara="1" rIns="0" wrap="square" tIns="0">
            <a:noAutofit/>
          </a:bodyPr>
          <a:lstStyle>
            <a:lvl1pPr lvl="0" algn="ctr">
              <a:lnSpc>
                <a:spcPct val="85000"/>
              </a:lnSpc>
              <a:spcBef>
                <a:spcPts val="0"/>
              </a:spcBef>
              <a:spcAft>
                <a:spcPts val="0"/>
              </a:spcAft>
              <a:buClr>
                <a:schemeClr val="accent2"/>
              </a:buClr>
              <a:buSzPts val="1100"/>
              <a:buNone/>
              <a:defRPr sz="1100">
                <a:solidFill>
                  <a:schemeClr val="accent2"/>
                </a:solidFill>
              </a:defRPr>
            </a:lvl1pPr>
            <a:lvl2pPr lvl="1" algn="ctr">
              <a:lnSpc>
                <a:spcPct val="85000"/>
              </a:lnSpc>
              <a:spcBef>
                <a:spcPts val="0"/>
              </a:spcBef>
              <a:spcAft>
                <a:spcPts val="0"/>
              </a:spcAft>
              <a:buClr>
                <a:schemeClr val="accent2"/>
              </a:buClr>
              <a:buSzPts val="1100"/>
              <a:buNone/>
              <a:defRPr sz="1100">
                <a:solidFill>
                  <a:schemeClr val="accent2"/>
                </a:solidFill>
              </a:defRPr>
            </a:lvl2pPr>
            <a:lvl3pPr lvl="2" algn="ctr">
              <a:lnSpc>
                <a:spcPct val="85000"/>
              </a:lnSpc>
              <a:spcBef>
                <a:spcPts val="0"/>
              </a:spcBef>
              <a:spcAft>
                <a:spcPts val="0"/>
              </a:spcAft>
              <a:buClr>
                <a:schemeClr val="accent2"/>
              </a:buClr>
              <a:buSzPts val="1100"/>
              <a:buNone/>
              <a:defRPr sz="1100">
                <a:solidFill>
                  <a:schemeClr val="accent2"/>
                </a:solidFill>
              </a:defRPr>
            </a:lvl3pPr>
            <a:lvl4pPr lvl="3" algn="ctr">
              <a:lnSpc>
                <a:spcPct val="85000"/>
              </a:lnSpc>
              <a:spcBef>
                <a:spcPts val="0"/>
              </a:spcBef>
              <a:spcAft>
                <a:spcPts val="0"/>
              </a:spcAft>
              <a:buClr>
                <a:schemeClr val="accent2"/>
              </a:buClr>
              <a:buSzPts val="1100"/>
              <a:buNone/>
              <a:defRPr b="0" sz="1100">
                <a:solidFill>
                  <a:schemeClr val="accent2"/>
                </a:solidFill>
              </a:defRPr>
            </a:lvl4pPr>
            <a:lvl5pPr lvl="4" algn="ctr">
              <a:lnSpc>
                <a:spcPct val="85000"/>
              </a:lnSpc>
              <a:spcBef>
                <a:spcPts val="0"/>
              </a:spcBef>
              <a:spcAft>
                <a:spcPts val="0"/>
              </a:spcAft>
              <a:buClr>
                <a:schemeClr val="accent2"/>
              </a:buClr>
              <a:buSzPts val="1100"/>
              <a:buNone/>
              <a:defRPr b="0" sz="1100">
                <a:solidFill>
                  <a:schemeClr val="accent2"/>
                </a:solidFill>
              </a:defRPr>
            </a:lvl5pPr>
            <a:lvl6pPr lvl="5" algn="ctr">
              <a:lnSpc>
                <a:spcPct val="85000"/>
              </a:lnSpc>
              <a:spcBef>
                <a:spcPts val="0"/>
              </a:spcBef>
              <a:spcAft>
                <a:spcPts val="0"/>
              </a:spcAft>
              <a:buClr>
                <a:schemeClr val="accent2"/>
              </a:buClr>
              <a:buSzPts val="1100"/>
              <a:buNone/>
              <a:defRPr b="0" sz="1100">
                <a:solidFill>
                  <a:schemeClr val="accent2"/>
                </a:solidFill>
              </a:defRPr>
            </a:lvl6pPr>
            <a:lvl7pPr lvl="6" algn="ctr">
              <a:lnSpc>
                <a:spcPct val="85000"/>
              </a:lnSpc>
              <a:spcBef>
                <a:spcPts val="0"/>
              </a:spcBef>
              <a:spcAft>
                <a:spcPts val="0"/>
              </a:spcAft>
              <a:buClr>
                <a:schemeClr val="accent2"/>
              </a:buClr>
              <a:buSzPts val="1100"/>
              <a:buNone/>
              <a:defRPr b="0" sz="1100">
                <a:solidFill>
                  <a:schemeClr val="accent2"/>
                </a:solidFill>
              </a:defRPr>
            </a:lvl7pPr>
            <a:lvl8pPr lvl="7" algn="ctr">
              <a:lnSpc>
                <a:spcPct val="85000"/>
              </a:lnSpc>
              <a:spcBef>
                <a:spcPts val="0"/>
              </a:spcBef>
              <a:spcAft>
                <a:spcPts val="0"/>
              </a:spcAft>
              <a:buClr>
                <a:schemeClr val="accent2"/>
              </a:buClr>
              <a:buSzPts val="1100"/>
              <a:buNone/>
              <a:defRPr sz="1100">
                <a:solidFill>
                  <a:schemeClr val="accent2"/>
                </a:solidFill>
              </a:defRPr>
            </a:lvl8pPr>
            <a:lvl9pPr lvl="8" algn="ctr">
              <a:lnSpc>
                <a:spcPct val="85000"/>
              </a:lnSpc>
              <a:spcBef>
                <a:spcPts val="0"/>
              </a:spcBef>
              <a:spcAft>
                <a:spcPts val="0"/>
              </a:spcAft>
              <a:buClr>
                <a:schemeClr val="accent2"/>
              </a:buClr>
              <a:buSzPts val="1100"/>
              <a:buNone/>
              <a:defRPr sz="1100">
                <a:solidFill>
                  <a:schemeClr val="accent2"/>
                </a:solidFill>
              </a:defRPr>
            </a:lvl9pPr>
          </a:lstStyle>
          <a:p/>
        </p:txBody>
      </p:sp>
      <p:sp>
        <p:nvSpPr>
          <p:cNvPr id="2225" name="Google Shape;2225;g31516c14941_0_751"/>
          <p:cNvSpPr txBox="1"/>
          <p:nvPr/>
        </p:nvSpPr>
        <p:spPr>
          <a:xfrm>
            <a:off x="6043550" y="4713771"/>
            <a:ext cx="2676600" cy="2925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en" sz="700">
                <a:solidFill>
                  <a:schemeClr val="accent4"/>
                </a:solidFill>
              </a:rPr>
              <a:t>Copyright © 2024, Collibra. All rights reserved.</a:t>
            </a:r>
            <a:endParaRPr sz="1400">
              <a:solidFill>
                <a:schemeClr val="accent4"/>
              </a:solidFill>
            </a:endParaRPr>
          </a:p>
        </p:txBody>
      </p:sp>
      <p:sp>
        <p:nvSpPr>
          <p:cNvPr id="2226" name="Google Shape;2226;g31516c14941_0_751"/>
          <p:cNvSpPr txBox="1"/>
          <p:nvPr>
            <p:ph idx="12" type="sldNum"/>
          </p:nvPr>
        </p:nvSpPr>
        <p:spPr>
          <a:xfrm>
            <a:off x="8320058" y="4663221"/>
            <a:ext cx="548700" cy="393600"/>
          </a:xfrm>
          <a:prstGeom prst="rect">
            <a:avLst/>
          </a:prstGeom>
        </p:spPr>
        <p:txBody>
          <a:bodyPr anchorCtr="0" anchor="ctr" bIns="91425" lIns="91425" spcFirstLastPara="1" rIns="91425" wrap="square" tIns="91425">
            <a:normAutofit/>
          </a:bodyPr>
          <a:lstStyle>
            <a:lvl1pPr lvl="0" algn="r">
              <a:buNone/>
              <a:defRPr sz="700">
                <a:solidFill>
                  <a:schemeClr val="accent2"/>
                </a:solidFill>
              </a:defRPr>
            </a:lvl1pPr>
            <a:lvl2pPr lvl="1" algn="r">
              <a:buNone/>
              <a:defRPr sz="700">
                <a:solidFill>
                  <a:schemeClr val="accent2"/>
                </a:solidFill>
              </a:defRPr>
            </a:lvl2pPr>
            <a:lvl3pPr lvl="2" algn="r">
              <a:buNone/>
              <a:defRPr sz="700">
                <a:solidFill>
                  <a:schemeClr val="accent2"/>
                </a:solidFill>
              </a:defRPr>
            </a:lvl3pPr>
            <a:lvl4pPr lvl="3" algn="r">
              <a:buNone/>
              <a:defRPr sz="700">
                <a:solidFill>
                  <a:schemeClr val="accent2"/>
                </a:solidFill>
              </a:defRPr>
            </a:lvl4pPr>
            <a:lvl5pPr lvl="4" algn="r">
              <a:buNone/>
              <a:defRPr sz="700">
                <a:solidFill>
                  <a:schemeClr val="accent2"/>
                </a:solidFill>
              </a:defRPr>
            </a:lvl5pPr>
            <a:lvl6pPr lvl="5" algn="r">
              <a:buNone/>
              <a:defRPr sz="700">
                <a:solidFill>
                  <a:schemeClr val="accent2"/>
                </a:solidFill>
              </a:defRPr>
            </a:lvl6pPr>
            <a:lvl7pPr lvl="6" algn="r">
              <a:buNone/>
              <a:defRPr sz="700">
                <a:solidFill>
                  <a:schemeClr val="accent2"/>
                </a:solidFill>
              </a:defRPr>
            </a:lvl7pPr>
            <a:lvl8pPr lvl="7" algn="r">
              <a:buNone/>
              <a:defRPr sz="700">
                <a:solidFill>
                  <a:schemeClr val="accent2"/>
                </a:solidFill>
              </a:defRPr>
            </a:lvl8pPr>
            <a:lvl9pPr lvl="8" algn="r">
              <a:buNone/>
              <a:defRPr sz="700">
                <a:solidFill>
                  <a:schemeClr val="accent2"/>
                </a:solidFill>
              </a:defRPr>
            </a:lvl9pPr>
          </a:lstStyle>
          <a:p>
            <a:pPr indent="0" lvl="0" marL="0" rtl="0" algn="r">
              <a:spcBef>
                <a:spcPts val="0"/>
              </a:spcBef>
              <a:spcAft>
                <a:spcPts val="0"/>
              </a:spcAft>
              <a:buNone/>
            </a:pPr>
            <a:fld id="{00000000-1234-1234-1234-123412341234}" type="slidenum">
              <a:rPr lang="en"/>
              <a:t>‹#›</a:t>
            </a:fld>
            <a:endParaRPr/>
          </a:p>
        </p:txBody>
      </p:sp>
      <p:pic>
        <p:nvPicPr>
          <p:cNvPr id="2227" name="Google Shape;2227;g31516c14941_0_751"/>
          <p:cNvPicPr preferRelativeResize="0"/>
          <p:nvPr/>
        </p:nvPicPr>
        <p:blipFill>
          <a:blip r:embed="rId3">
            <a:alphaModFix/>
          </a:blip>
          <a:stretch>
            <a:fillRect/>
          </a:stretch>
        </p:blipFill>
        <p:spPr>
          <a:xfrm>
            <a:off x="288350" y="4807136"/>
            <a:ext cx="956736" cy="225119"/>
          </a:xfrm>
          <a:prstGeom prst="rect">
            <a:avLst/>
          </a:prstGeom>
          <a:noFill/>
          <a:ln>
            <a:noFill/>
          </a:ln>
        </p:spPr>
      </p:pic>
    </p:spTree>
  </p:cSld>
  <p:clrMapOvr>
    <a:masterClrMapping/>
  </p:clrMapOvr>
</p:sldLayout>
</file>

<file path=ppt/slideLayouts/slideLayout2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Navy Quote Layout">
  <p:cSld name="CUSTOM_5_2">
    <p:bg>
      <p:bgPr>
        <a:blipFill>
          <a:blip r:embed="rId2">
            <a:alphaModFix/>
          </a:blip>
          <a:stretch>
            <a:fillRect/>
          </a:stretch>
        </a:blipFill>
      </p:bgPr>
    </p:bg>
    <p:spTree>
      <p:nvGrpSpPr>
        <p:cNvPr id="2228" name="Shape 2228"/>
        <p:cNvGrpSpPr/>
        <p:nvPr/>
      </p:nvGrpSpPr>
      <p:grpSpPr>
        <a:xfrm>
          <a:off x="0" y="0"/>
          <a:ext cx="0" cy="0"/>
          <a:chOff x="0" y="0"/>
          <a:chExt cx="0" cy="0"/>
        </a:xfrm>
      </p:grpSpPr>
      <p:sp>
        <p:nvSpPr>
          <p:cNvPr id="2229" name="Google Shape;2229;g31516c14941_0_759"/>
          <p:cNvSpPr txBox="1"/>
          <p:nvPr>
            <p:ph type="title"/>
          </p:nvPr>
        </p:nvSpPr>
        <p:spPr>
          <a:xfrm flipH="1">
            <a:off x="1922250" y="2110563"/>
            <a:ext cx="5299500" cy="1265400"/>
          </a:xfrm>
          <a:prstGeom prst="rect">
            <a:avLst/>
          </a:prstGeom>
        </p:spPr>
        <p:txBody>
          <a:bodyPr anchorCtr="0" anchor="t" bIns="0" lIns="0" spcFirstLastPara="1" rIns="0" wrap="square" tIns="0">
            <a:noAutofit/>
          </a:bodyPr>
          <a:lstStyle>
            <a:lvl1pPr lvl="0" algn="ctr">
              <a:spcBef>
                <a:spcPts val="0"/>
              </a:spcBef>
              <a:spcAft>
                <a:spcPts val="0"/>
              </a:spcAft>
              <a:buClr>
                <a:schemeClr val="accent5"/>
              </a:buClr>
              <a:buSzPts val="3800"/>
              <a:buNone/>
              <a:defRPr sz="3800">
                <a:solidFill>
                  <a:schemeClr val="accent5"/>
                </a:solidFill>
              </a:defRPr>
            </a:lvl1pPr>
            <a:lvl2pPr lvl="1" algn="ctr">
              <a:spcBef>
                <a:spcPts val="0"/>
              </a:spcBef>
              <a:spcAft>
                <a:spcPts val="0"/>
              </a:spcAft>
              <a:buClr>
                <a:schemeClr val="accent5"/>
              </a:buClr>
              <a:buSzPts val="4800"/>
              <a:buNone/>
              <a:defRPr>
                <a:solidFill>
                  <a:schemeClr val="accent5"/>
                </a:solidFill>
              </a:defRPr>
            </a:lvl2pPr>
            <a:lvl3pPr lvl="2" algn="ctr">
              <a:spcBef>
                <a:spcPts val="0"/>
              </a:spcBef>
              <a:spcAft>
                <a:spcPts val="0"/>
              </a:spcAft>
              <a:buClr>
                <a:schemeClr val="accent5"/>
              </a:buClr>
              <a:buSzPts val="4800"/>
              <a:buNone/>
              <a:defRPr>
                <a:solidFill>
                  <a:schemeClr val="accent5"/>
                </a:solidFill>
              </a:defRPr>
            </a:lvl3pPr>
            <a:lvl4pPr lvl="3" algn="ctr">
              <a:spcBef>
                <a:spcPts val="0"/>
              </a:spcBef>
              <a:spcAft>
                <a:spcPts val="0"/>
              </a:spcAft>
              <a:buClr>
                <a:schemeClr val="accent5"/>
              </a:buClr>
              <a:buSzPts val="4800"/>
              <a:buNone/>
              <a:defRPr>
                <a:solidFill>
                  <a:schemeClr val="accent5"/>
                </a:solidFill>
              </a:defRPr>
            </a:lvl4pPr>
            <a:lvl5pPr lvl="4" algn="ctr">
              <a:spcBef>
                <a:spcPts val="0"/>
              </a:spcBef>
              <a:spcAft>
                <a:spcPts val="0"/>
              </a:spcAft>
              <a:buClr>
                <a:schemeClr val="accent5"/>
              </a:buClr>
              <a:buSzPts val="4800"/>
              <a:buNone/>
              <a:defRPr>
                <a:solidFill>
                  <a:schemeClr val="accent5"/>
                </a:solidFill>
              </a:defRPr>
            </a:lvl5pPr>
            <a:lvl6pPr lvl="5" algn="ctr">
              <a:spcBef>
                <a:spcPts val="0"/>
              </a:spcBef>
              <a:spcAft>
                <a:spcPts val="0"/>
              </a:spcAft>
              <a:buClr>
                <a:schemeClr val="accent5"/>
              </a:buClr>
              <a:buSzPts val="4800"/>
              <a:buNone/>
              <a:defRPr>
                <a:solidFill>
                  <a:schemeClr val="accent5"/>
                </a:solidFill>
              </a:defRPr>
            </a:lvl6pPr>
            <a:lvl7pPr lvl="6" algn="ctr">
              <a:spcBef>
                <a:spcPts val="0"/>
              </a:spcBef>
              <a:spcAft>
                <a:spcPts val="0"/>
              </a:spcAft>
              <a:buClr>
                <a:schemeClr val="accent5"/>
              </a:buClr>
              <a:buSzPts val="4800"/>
              <a:buNone/>
              <a:defRPr>
                <a:solidFill>
                  <a:schemeClr val="accent5"/>
                </a:solidFill>
              </a:defRPr>
            </a:lvl7pPr>
            <a:lvl8pPr lvl="7" algn="ctr">
              <a:spcBef>
                <a:spcPts val="0"/>
              </a:spcBef>
              <a:spcAft>
                <a:spcPts val="0"/>
              </a:spcAft>
              <a:buClr>
                <a:schemeClr val="accent5"/>
              </a:buClr>
              <a:buSzPts val="4800"/>
              <a:buNone/>
              <a:defRPr>
                <a:solidFill>
                  <a:schemeClr val="accent5"/>
                </a:solidFill>
              </a:defRPr>
            </a:lvl8pPr>
            <a:lvl9pPr lvl="8" algn="ctr">
              <a:spcBef>
                <a:spcPts val="0"/>
              </a:spcBef>
              <a:spcAft>
                <a:spcPts val="0"/>
              </a:spcAft>
              <a:buClr>
                <a:schemeClr val="accent5"/>
              </a:buClr>
              <a:buSzPts val="4800"/>
              <a:buNone/>
              <a:defRPr>
                <a:solidFill>
                  <a:schemeClr val="accent5"/>
                </a:solidFill>
              </a:defRPr>
            </a:lvl9pPr>
          </a:lstStyle>
          <a:p/>
        </p:txBody>
      </p:sp>
      <p:sp>
        <p:nvSpPr>
          <p:cNvPr id="2230" name="Google Shape;2230;g31516c14941_0_759"/>
          <p:cNvSpPr/>
          <p:nvPr>
            <p:ph idx="2" type="pic"/>
          </p:nvPr>
        </p:nvSpPr>
        <p:spPr>
          <a:xfrm>
            <a:off x="3820950" y="774613"/>
            <a:ext cx="1502100" cy="615900"/>
          </a:xfrm>
          <a:prstGeom prst="rect">
            <a:avLst/>
          </a:prstGeom>
          <a:noFill/>
          <a:ln>
            <a:noFill/>
          </a:ln>
        </p:spPr>
      </p:sp>
      <p:sp>
        <p:nvSpPr>
          <p:cNvPr id="2231" name="Google Shape;2231;g31516c14941_0_759"/>
          <p:cNvSpPr txBox="1"/>
          <p:nvPr>
            <p:ph idx="1" type="subTitle"/>
          </p:nvPr>
        </p:nvSpPr>
        <p:spPr>
          <a:xfrm>
            <a:off x="3403500" y="3689688"/>
            <a:ext cx="2337000" cy="225300"/>
          </a:xfrm>
          <a:prstGeom prst="rect">
            <a:avLst/>
          </a:prstGeom>
        </p:spPr>
        <p:txBody>
          <a:bodyPr anchorCtr="0" anchor="ctr" bIns="0" lIns="0" spcFirstLastPara="1" rIns="0" wrap="square" tIns="0">
            <a:noAutofit/>
          </a:bodyPr>
          <a:lstStyle>
            <a:lvl1pPr lvl="0" algn="ctr">
              <a:lnSpc>
                <a:spcPct val="85000"/>
              </a:lnSpc>
              <a:spcBef>
                <a:spcPts val="0"/>
              </a:spcBef>
              <a:spcAft>
                <a:spcPts val="0"/>
              </a:spcAft>
              <a:buClr>
                <a:schemeClr val="accent5"/>
              </a:buClr>
              <a:buSzPts val="1200"/>
              <a:buNone/>
              <a:defRPr sz="1200">
                <a:solidFill>
                  <a:schemeClr val="accent5"/>
                </a:solidFill>
              </a:defRPr>
            </a:lvl1pPr>
            <a:lvl2pPr lvl="1" algn="ctr">
              <a:lnSpc>
                <a:spcPct val="85000"/>
              </a:lnSpc>
              <a:spcBef>
                <a:spcPts val="0"/>
              </a:spcBef>
              <a:spcAft>
                <a:spcPts val="0"/>
              </a:spcAft>
              <a:buClr>
                <a:schemeClr val="accent5"/>
              </a:buClr>
              <a:buSzPts val="1200"/>
              <a:buNone/>
              <a:defRPr sz="1200">
                <a:solidFill>
                  <a:schemeClr val="accent5"/>
                </a:solidFill>
              </a:defRPr>
            </a:lvl2pPr>
            <a:lvl3pPr lvl="2" algn="ctr">
              <a:lnSpc>
                <a:spcPct val="85000"/>
              </a:lnSpc>
              <a:spcBef>
                <a:spcPts val="0"/>
              </a:spcBef>
              <a:spcAft>
                <a:spcPts val="0"/>
              </a:spcAft>
              <a:buClr>
                <a:schemeClr val="accent5"/>
              </a:buClr>
              <a:buSzPts val="1200"/>
              <a:buNone/>
              <a:defRPr>
                <a:solidFill>
                  <a:schemeClr val="accent5"/>
                </a:solidFill>
              </a:defRPr>
            </a:lvl3pPr>
            <a:lvl4pPr lvl="3" algn="ctr">
              <a:lnSpc>
                <a:spcPct val="85000"/>
              </a:lnSpc>
              <a:spcBef>
                <a:spcPts val="0"/>
              </a:spcBef>
              <a:spcAft>
                <a:spcPts val="0"/>
              </a:spcAft>
              <a:buClr>
                <a:schemeClr val="accent5"/>
              </a:buClr>
              <a:buSzPts val="1200"/>
              <a:buNone/>
              <a:defRPr b="0" sz="1200">
                <a:solidFill>
                  <a:schemeClr val="accent5"/>
                </a:solidFill>
              </a:defRPr>
            </a:lvl4pPr>
            <a:lvl5pPr lvl="4" algn="ctr">
              <a:lnSpc>
                <a:spcPct val="85000"/>
              </a:lnSpc>
              <a:spcBef>
                <a:spcPts val="0"/>
              </a:spcBef>
              <a:spcAft>
                <a:spcPts val="0"/>
              </a:spcAft>
              <a:buClr>
                <a:schemeClr val="accent5"/>
              </a:buClr>
              <a:buSzPts val="1200"/>
              <a:buNone/>
              <a:defRPr b="0" sz="1200">
                <a:solidFill>
                  <a:schemeClr val="accent5"/>
                </a:solidFill>
              </a:defRPr>
            </a:lvl5pPr>
            <a:lvl6pPr lvl="5" algn="ctr">
              <a:lnSpc>
                <a:spcPct val="85000"/>
              </a:lnSpc>
              <a:spcBef>
                <a:spcPts val="0"/>
              </a:spcBef>
              <a:spcAft>
                <a:spcPts val="0"/>
              </a:spcAft>
              <a:buClr>
                <a:schemeClr val="accent5"/>
              </a:buClr>
              <a:buSzPts val="1200"/>
              <a:buNone/>
              <a:defRPr b="0" sz="1200">
                <a:solidFill>
                  <a:schemeClr val="accent5"/>
                </a:solidFill>
              </a:defRPr>
            </a:lvl6pPr>
            <a:lvl7pPr lvl="6" algn="ctr">
              <a:lnSpc>
                <a:spcPct val="85000"/>
              </a:lnSpc>
              <a:spcBef>
                <a:spcPts val="0"/>
              </a:spcBef>
              <a:spcAft>
                <a:spcPts val="0"/>
              </a:spcAft>
              <a:buClr>
                <a:schemeClr val="accent5"/>
              </a:buClr>
              <a:buSzPts val="1200"/>
              <a:buNone/>
              <a:defRPr b="0">
                <a:solidFill>
                  <a:schemeClr val="accent5"/>
                </a:solidFill>
              </a:defRPr>
            </a:lvl7pPr>
            <a:lvl8pPr lvl="7" algn="ctr">
              <a:lnSpc>
                <a:spcPct val="85000"/>
              </a:lnSpc>
              <a:spcBef>
                <a:spcPts val="0"/>
              </a:spcBef>
              <a:spcAft>
                <a:spcPts val="0"/>
              </a:spcAft>
              <a:buClr>
                <a:schemeClr val="accent5"/>
              </a:buClr>
              <a:buSzPts val="1200"/>
              <a:buNone/>
              <a:defRPr sz="1200">
                <a:solidFill>
                  <a:schemeClr val="accent5"/>
                </a:solidFill>
              </a:defRPr>
            </a:lvl8pPr>
            <a:lvl9pPr lvl="8" algn="ctr">
              <a:lnSpc>
                <a:spcPct val="85000"/>
              </a:lnSpc>
              <a:spcBef>
                <a:spcPts val="0"/>
              </a:spcBef>
              <a:spcAft>
                <a:spcPts val="0"/>
              </a:spcAft>
              <a:buClr>
                <a:schemeClr val="accent5"/>
              </a:buClr>
              <a:buSzPts val="1200"/>
              <a:buNone/>
              <a:defRPr sz="1200">
                <a:solidFill>
                  <a:schemeClr val="accent5"/>
                </a:solidFill>
              </a:defRPr>
            </a:lvl9pPr>
          </a:lstStyle>
          <a:p/>
        </p:txBody>
      </p:sp>
      <p:sp>
        <p:nvSpPr>
          <p:cNvPr id="2232" name="Google Shape;2232;g31516c14941_0_759"/>
          <p:cNvSpPr txBox="1"/>
          <p:nvPr>
            <p:ph idx="3" type="subTitle"/>
          </p:nvPr>
        </p:nvSpPr>
        <p:spPr>
          <a:xfrm>
            <a:off x="3403500" y="3914988"/>
            <a:ext cx="2337000" cy="225300"/>
          </a:xfrm>
          <a:prstGeom prst="rect">
            <a:avLst/>
          </a:prstGeom>
        </p:spPr>
        <p:txBody>
          <a:bodyPr anchorCtr="0" anchor="ctr" bIns="0" lIns="0" spcFirstLastPara="1" rIns="0" wrap="square" tIns="0">
            <a:noAutofit/>
          </a:bodyPr>
          <a:lstStyle>
            <a:lvl1pPr lvl="0" algn="ctr">
              <a:lnSpc>
                <a:spcPct val="85000"/>
              </a:lnSpc>
              <a:spcBef>
                <a:spcPts val="0"/>
              </a:spcBef>
              <a:spcAft>
                <a:spcPts val="0"/>
              </a:spcAft>
              <a:buClr>
                <a:schemeClr val="accent3"/>
              </a:buClr>
              <a:buSzPts val="1100"/>
              <a:buNone/>
              <a:defRPr sz="1100">
                <a:solidFill>
                  <a:schemeClr val="accent3"/>
                </a:solidFill>
              </a:defRPr>
            </a:lvl1pPr>
            <a:lvl2pPr lvl="1" algn="ctr">
              <a:lnSpc>
                <a:spcPct val="85000"/>
              </a:lnSpc>
              <a:spcBef>
                <a:spcPts val="0"/>
              </a:spcBef>
              <a:spcAft>
                <a:spcPts val="0"/>
              </a:spcAft>
              <a:buClr>
                <a:schemeClr val="accent3"/>
              </a:buClr>
              <a:buSzPts val="1100"/>
              <a:buNone/>
              <a:defRPr sz="1100">
                <a:solidFill>
                  <a:schemeClr val="accent3"/>
                </a:solidFill>
              </a:defRPr>
            </a:lvl2pPr>
            <a:lvl3pPr lvl="2" algn="ctr">
              <a:lnSpc>
                <a:spcPct val="85000"/>
              </a:lnSpc>
              <a:spcBef>
                <a:spcPts val="0"/>
              </a:spcBef>
              <a:spcAft>
                <a:spcPts val="0"/>
              </a:spcAft>
              <a:buClr>
                <a:schemeClr val="accent3"/>
              </a:buClr>
              <a:buSzPts val="1100"/>
              <a:buNone/>
              <a:defRPr sz="1100">
                <a:solidFill>
                  <a:schemeClr val="accent3"/>
                </a:solidFill>
              </a:defRPr>
            </a:lvl3pPr>
            <a:lvl4pPr lvl="3" algn="ctr">
              <a:lnSpc>
                <a:spcPct val="85000"/>
              </a:lnSpc>
              <a:spcBef>
                <a:spcPts val="0"/>
              </a:spcBef>
              <a:spcAft>
                <a:spcPts val="0"/>
              </a:spcAft>
              <a:buClr>
                <a:schemeClr val="accent3"/>
              </a:buClr>
              <a:buSzPts val="1100"/>
              <a:buNone/>
              <a:defRPr b="0" sz="1100">
                <a:solidFill>
                  <a:schemeClr val="accent3"/>
                </a:solidFill>
              </a:defRPr>
            </a:lvl4pPr>
            <a:lvl5pPr lvl="4" algn="ctr">
              <a:lnSpc>
                <a:spcPct val="85000"/>
              </a:lnSpc>
              <a:spcBef>
                <a:spcPts val="0"/>
              </a:spcBef>
              <a:spcAft>
                <a:spcPts val="0"/>
              </a:spcAft>
              <a:buClr>
                <a:schemeClr val="accent3"/>
              </a:buClr>
              <a:buSzPts val="1100"/>
              <a:buNone/>
              <a:defRPr b="0" sz="1100">
                <a:solidFill>
                  <a:schemeClr val="accent3"/>
                </a:solidFill>
              </a:defRPr>
            </a:lvl5pPr>
            <a:lvl6pPr lvl="5" algn="ctr">
              <a:lnSpc>
                <a:spcPct val="85000"/>
              </a:lnSpc>
              <a:spcBef>
                <a:spcPts val="0"/>
              </a:spcBef>
              <a:spcAft>
                <a:spcPts val="0"/>
              </a:spcAft>
              <a:buClr>
                <a:schemeClr val="accent3"/>
              </a:buClr>
              <a:buSzPts val="1100"/>
              <a:buNone/>
              <a:defRPr b="0" sz="1100">
                <a:solidFill>
                  <a:schemeClr val="accent3"/>
                </a:solidFill>
              </a:defRPr>
            </a:lvl6pPr>
            <a:lvl7pPr lvl="6" algn="ctr">
              <a:lnSpc>
                <a:spcPct val="85000"/>
              </a:lnSpc>
              <a:spcBef>
                <a:spcPts val="0"/>
              </a:spcBef>
              <a:spcAft>
                <a:spcPts val="0"/>
              </a:spcAft>
              <a:buClr>
                <a:schemeClr val="accent3"/>
              </a:buClr>
              <a:buSzPts val="1100"/>
              <a:buNone/>
              <a:defRPr b="0" sz="1100">
                <a:solidFill>
                  <a:schemeClr val="accent3"/>
                </a:solidFill>
              </a:defRPr>
            </a:lvl7pPr>
            <a:lvl8pPr lvl="7" algn="ctr">
              <a:lnSpc>
                <a:spcPct val="85000"/>
              </a:lnSpc>
              <a:spcBef>
                <a:spcPts val="0"/>
              </a:spcBef>
              <a:spcAft>
                <a:spcPts val="0"/>
              </a:spcAft>
              <a:buClr>
                <a:schemeClr val="accent3"/>
              </a:buClr>
              <a:buSzPts val="1100"/>
              <a:buNone/>
              <a:defRPr sz="1100">
                <a:solidFill>
                  <a:schemeClr val="accent3"/>
                </a:solidFill>
              </a:defRPr>
            </a:lvl8pPr>
            <a:lvl9pPr lvl="8" algn="ctr">
              <a:lnSpc>
                <a:spcPct val="85000"/>
              </a:lnSpc>
              <a:spcBef>
                <a:spcPts val="0"/>
              </a:spcBef>
              <a:spcAft>
                <a:spcPts val="0"/>
              </a:spcAft>
              <a:buClr>
                <a:schemeClr val="accent3"/>
              </a:buClr>
              <a:buSzPts val="1100"/>
              <a:buNone/>
              <a:defRPr sz="1100">
                <a:solidFill>
                  <a:schemeClr val="accent3"/>
                </a:solidFill>
              </a:defRPr>
            </a:lvl9pPr>
          </a:lstStyle>
          <a:p/>
        </p:txBody>
      </p:sp>
      <p:pic>
        <p:nvPicPr>
          <p:cNvPr id="2233" name="Google Shape;2233;g31516c14941_0_759"/>
          <p:cNvPicPr preferRelativeResize="0"/>
          <p:nvPr/>
        </p:nvPicPr>
        <p:blipFill>
          <a:blip r:embed="rId3">
            <a:alphaModFix/>
          </a:blip>
          <a:stretch>
            <a:fillRect/>
          </a:stretch>
        </p:blipFill>
        <p:spPr>
          <a:xfrm>
            <a:off x="276650" y="4783275"/>
            <a:ext cx="962809" cy="226543"/>
          </a:xfrm>
          <a:prstGeom prst="rect">
            <a:avLst/>
          </a:prstGeom>
          <a:noFill/>
          <a:ln>
            <a:noFill/>
          </a:ln>
        </p:spPr>
      </p:pic>
      <p:sp>
        <p:nvSpPr>
          <p:cNvPr id="2234" name="Google Shape;2234;g31516c14941_0_759"/>
          <p:cNvSpPr txBox="1"/>
          <p:nvPr/>
        </p:nvSpPr>
        <p:spPr>
          <a:xfrm>
            <a:off x="6043550" y="4713771"/>
            <a:ext cx="2676600" cy="2925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en" sz="700">
                <a:solidFill>
                  <a:schemeClr val="accent5"/>
                </a:solidFill>
              </a:rPr>
              <a:t>Copyright © 2024, Collibra. All rights reserved.</a:t>
            </a:r>
            <a:endParaRPr sz="1400">
              <a:solidFill>
                <a:schemeClr val="accent5"/>
              </a:solidFill>
            </a:endParaRPr>
          </a:p>
        </p:txBody>
      </p:sp>
      <p:sp>
        <p:nvSpPr>
          <p:cNvPr id="2235" name="Google Shape;2235;g31516c14941_0_759"/>
          <p:cNvSpPr txBox="1"/>
          <p:nvPr>
            <p:ph idx="12" type="sldNum"/>
          </p:nvPr>
        </p:nvSpPr>
        <p:spPr>
          <a:xfrm>
            <a:off x="8320058" y="4663221"/>
            <a:ext cx="548700" cy="393600"/>
          </a:xfrm>
          <a:prstGeom prst="rect">
            <a:avLst/>
          </a:prstGeom>
        </p:spPr>
        <p:txBody>
          <a:bodyPr anchorCtr="0" anchor="ctr" bIns="91425" lIns="91425" spcFirstLastPara="1" rIns="91425" wrap="square" tIns="91425">
            <a:normAutofit/>
          </a:bodyPr>
          <a:lstStyle>
            <a:lvl1pPr lvl="0" algn="r">
              <a:buNone/>
              <a:defRPr sz="700">
                <a:solidFill>
                  <a:schemeClr val="accent5"/>
                </a:solidFill>
              </a:defRPr>
            </a:lvl1pPr>
            <a:lvl2pPr lvl="1" algn="r">
              <a:buNone/>
              <a:defRPr sz="700">
                <a:solidFill>
                  <a:schemeClr val="accent5"/>
                </a:solidFill>
              </a:defRPr>
            </a:lvl2pPr>
            <a:lvl3pPr lvl="2" algn="r">
              <a:buNone/>
              <a:defRPr sz="700">
                <a:solidFill>
                  <a:schemeClr val="accent5"/>
                </a:solidFill>
              </a:defRPr>
            </a:lvl3pPr>
            <a:lvl4pPr lvl="3" algn="r">
              <a:buNone/>
              <a:defRPr sz="700">
                <a:solidFill>
                  <a:schemeClr val="accent5"/>
                </a:solidFill>
              </a:defRPr>
            </a:lvl4pPr>
            <a:lvl5pPr lvl="4" algn="r">
              <a:buNone/>
              <a:defRPr sz="700">
                <a:solidFill>
                  <a:schemeClr val="accent5"/>
                </a:solidFill>
              </a:defRPr>
            </a:lvl5pPr>
            <a:lvl6pPr lvl="5" algn="r">
              <a:buNone/>
              <a:defRPr sz="700">
                <a:solidFill>
                  <a:schemeClr val="accent5"/>
                </a:solidFill>
              </a:defRPr>
            </a:lvl6pPr>
            <a:lvl7pPr lvl="6" algn="r">
              <a:buNone/>
              <a:defRPr sz="700">
                <a:solidFill>
                  <a:schemeClr val="accent5"/>
                </a:solidFill>
              </a:defRPr>
            </a:lvl7pPr>
            <a:lvl8pPr lvl="7" algn="r">
              <a:buNone/>
              <a:defRPr sz="700">
                <a:solidFill>
                  <a:schemeClr val="accent5"/>
                </a:solidFill>
              </a:defRPr>
            </a:lvl8pPr>
            <a:lvl9pPr lvl="8" algn="r">
              <a:buNone/>
              <a:defRPr sz="700">
                <a:solidFill>
                  <a:schemeClr val="accent5"/>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Basic Content Layout 1 1">
  <p:cSld name="TITLE_AND_BODY_6_1">
    <p:bg>
      <p:bgPr>
        <a:solidFill>
          <a:schemeClr val="lt1"/>
        </a:solidFill>
      </p:bgPr>
    </p:bg>
    <p:spTree>
      <p:nvGrpSpPr>
        <p:cNvPr id="287" name="Shape 287"/>
        <p:cNvGrpSpPr/>
        <p:nvPr/>
      </p:nvGrpSpPr>
      <p:grpSpPr>
        <a:xfrm>
          <a:off x="0" y="0"/>
          <a:ext cx="0" cy="0"/>
          <a:chOff x="0" y="0"/>
          <a:chExt cx="0" cy="0"/>
        </a:xfrm>
      </p:grpSpPr>
      <p:pic>
        <p:nvPicPr>
          <p:cNvPr id="288" name="Google Shape;288;p65"/>
          <p:cNvPicPr preferRelativeResize="0"/>
          <p:nvPr/>
        </p:nvPicPr>
        <p:blipFill rotWithShape="1">
          <a:blip r:embed="rId2">
            <a:alphaModFix amt="32000"/>
          </a:blip>
          <a:srcRect b="0" l="0" r="0" t="0"/>
          <a:stretch/>
        </p:blipFill>
        <p:spPr>
          <a:xfrm rot="10800000">
            <a:off x="2286" y="-85476"/>
            <a:ext cx="9141715" cy="5142215"/>
          </a:xfrm>
          <a:prstGeom prst="rect">
            <a:avLst/>
          </a:prstGeom>
          <a:noFill/>
          <a:ln>
            <a:noFill/>
          </a:ln>
        </p:spPr>
      </p:pic>
      <p:pic>
        <p:nvPicPr>
          <p:cNvPr id="289" name="Google Shape;289;p65"/>
          <p:cNvPicPr preferRelativeResize="0"/>
          <p:nvPr/>
        </p:nvPicPr>
        <p:blipFill rotWithShape="1">
          <a:blip r:embed="rId2">
            <a:alphaModFix amt="32000"/>
          </a:blip>
          <a:srcRect b="0" l="0" r="0" t="0"/>
          <a:stretch/>
        </p:blipFill>
        <p:spPr>
          <a:xfrm>
            <a:off x="0" y="643"/>
            <a:ext cx="9141715" cy="5142215"/>
          </a:xfrm>
          <a:prstGeom prst="rect">
            <a:avLst/>
          </a:prstGeom>
          <a:noFill/>
          <a:ln>
            <a:noFill/>
          </a:ln>
        </p:spPr>
      </p:pic>
      <p:sp>
        <p:nvSpPr>
          <p:cNvPr id="290" name="Google Shape;290;p65"/>
          <p:cNvSpPr txBox="1"/>
          <p:nvPr>
            <p:ph type="title"/>
          </p:nvPr>
        </p:nvSpPr>
        <p:spPr>
          <a:xfrm>
            <a:off x="331125" y="271325"/>
            <a:ext cx="8388900" cy="4383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2800"/>
              <a:buNone/>
              <a:defRPr sz="2800"/>
            </a:lvl1pPr>
            <a:lvl2pPr lvl="1" algn="l">
              <a:lnSpc>
                <a:spcPct val="100000"/>
              </a:lnSpc>
              <a:spcBef>
                <a:spcPts val="0"/>
              </a:spcBef>
              <a:spcAft>
                <a:spcPts val="0"/>
              </a:spcAft>
              <a:buSzPts val="2800"/>
              <a:buNone/>
              <a:defRPr sz="2800"/>
            </a:lvl2pPr>
            <a:lvl3pPr lvl="2" algn="l">
              <a:lnSpc>
                <a:spcPct val="100000"/>
              </a:lnSpc>
              <a:spcBef>
                <a:spcPts val="0"/>
              </a:spcBef>
              <a:spcAft>
                <a:spcPts val="0"/>
              </a:spcAft>
              <a:buSzPts val="2800"/>
              <a:buNone/>
              <a:defRPr sz="2800"/>
            </a:lvl3pPr>
            <a:lvl4pPr lvl="3" algn="l">
              <a:lnSpc>
                <a:spcPct val="100000"/>
              </a:lnSpc>
              <a:spcBef>
                <a:spcPts val="0"/>
              </a:spcBef>
              <a:spcAft>
                <a:spcPts val="0"/>
              </a:spcAft>
              <a:buSzPts val="2800"/>
              <a:buNone/>
              <a:defRPr sz="2800"/>
            </a:lvl4pPr>
            <a:lvl5pPr lvl="4" algn="l">
              <a:lnSpc>
                <a:spcPct val="100000"/>
              </a:lnSpc>
              <a:spcBef>
                <a:spcPts val="0"/>
              </a:spcBef>
              <a:spcAft>
                <a:spcPts val="0"/>
              </a:spcAft>
              <a:buSzPts val="2800"/>
              <a:buNone/>
              <a:defRPr sz="2800"/>
            </a:lvl5pPr>
            <a:lvl6pPr lvl="5" algn="l">
              <a:lnSpc>
                <a:spcPct val="100000"/>
              </a:lnSpc>
              <a:spcBef>
                <a:spcPts val="0"/>
              </a:spcBef>
              <a:spcAft>
                <a:spcPts val="0"/>
              </a:spcAft>
              <a:buSzPts val="2800"/>
              <a:buNone/>
              <a:defRPr sz="2800"/>
            </a:lvl6pPr>
            <a:lvl7pPr lvl="6" algn="l">
              <a:lnSpc>
                <a:spcPct val="100000"/>
              </a:lnSpc>
              <a:spcBef>
                <a:spcPts val="0"/>
              </a:spcBef>
              <a:spcAft>
                <a:spcPts val="0"/>
              </a:spcAft>
              <a:buSzPts val="2800"/>
              <a:buNone/>
              <a:defRPr sz="2800"/>
            </a:lvl7pPr>
            <a:lvl8pPr lvl="7" algn="l">
              <a:lnSpc>
                <a:spcPct val="100000"/>
              </a:lnSpc>
              <a:spcBef>
                <a:spcPts val="0"/>
              </a:spcBef>
              <a:spcAft>
                <a:spcPts val="0"/>
              </a:spcAft>
              <a:buSzPts val="2800"/>
              <a:buNone/>
              <a:defRPr sz="2800"/>
            </a:lvl8pPr>
            <a:lvl9pPr lvl="8" algn="l">
              <a:lnSpc>
                <a:spcPct val="100000"/>
              </a:lnSpc>
              <a:spcBef>
                <a:spcPts val="0"/>
              </a:spcBef>
              <a:spcAft>
                <a:spcPts val="0"/>
              </a:spcAft>
              <a:buSzPts val="2800"/>
              <a:buNone/>
              <a:defRPr sz="2800"/>
            </a:lvl9pPr>
          </a:lstStyle>
          <a:p/>
        </p:txBody>
      </p:sp>
      <p:pic>
        <p:nvPicPr>
          <p:cNvPr id="291" name="Google Shape;291;p65"/>
          <p:cNvPicPr preferRelativeResize="0"/>
          <p:nvPr/>
        </p:nvPicPr>
        <p:blipFill rotWithShape="1">
          <a:blip r:embed="rId3">
            <a:alphaModFix/>
          </a:blip>
          <a:srcRect b="0" l="0" r="0" t="0"/>
          <a:stretch/>
        </p:blipFill>
        <p:spPr>
          <a:xfrm>
            <a:off x="288350" y="4807136"/>
            <a:ext cx="956736" cy="225119"/>
          </a:xfrm>
          <a:prstGeom prst="rect">
            <a:avLst/>
          </a:prstGeom>
          <a:noFill/>
          <a:ln>
            <a:noFill/>
          </a:ln>
        </p:spPr>
      </p:pic>
      <p:sp>
        <p:nvSpPr>
          <p:cNvPr id="292" name="Google Shape;292;p65"/>
          <p:cNvSpPr txBox="1"/>
          <p:nvPr/>
        </p:nvSpPr>
        <p:spPr>
          <a:xfrm>
            <a:off x="6043550" y="4713771"/>
            <a:ext cx="2676600" cy="2925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rgbClr val="000000"/>
              </a:buClr>
              <a:buSzPts val="700"/>
              <a:buFont typeface="Arial"/>
              <a:buNone/>
            </a:pPr>
            <a:r>
              <a:rPr b="0" i="0" lang="en" sz="700" u="none" cap="none" strike="noStrike">
                <a:solidFill>
                  <a:schemeClr val="accent4"/>
                </a:solidFill>
                <a:latin typeface="Arial"/>
                <a:ea typeface="Arial"/>
                <a:cs typeface="Arial"/>
                <a:sym typeface="Arial"/>
              </a:rPr>
              <a:t>Copyright © 2024, Collibra. All rights reserved.</a:t>
            </a:r>
            <a:endParaRPr b="0" i="0" sz="1400" u="none" cap="none" strike="noStrike">
              <a:solidFill>
                <a:schemeClr val="accent4"/>
              </a:solidFill>
              <a:latin typeface="Arial"/>
              <a:ea typeface="Arial"/>
              <a:cs typeface="Arial"/>
              <a:sym typeface="Arial"/>
            </a:endParaRPr>
          </a:p>
        </p:txBody>
      </p:sp>
      <p:sp>
        <p:nvSpPr>
          <p:cNvPr id="293" name="Google Shape;293;p65"/>
          <p:cNvSpPr txBox="1"/>
          <p:nvPr>
            <p:ph idx="12" type="sldNum"/>
          </p:nvPr>
        </p:nvSpPr>
        <p:spPr>
          <a:xfrm>
            <a:off x="8320058" y="4663221"/>
            <a:ext cx="548700" cy="393600"/>
          </a:xfrm>
          <a:prstGeom prst="rect">
            <a:avLst/>
          </a:prstGeom>
          <a:noFill/>
          <a:ln>
            <a:noFill/>
          </a:ln>
        </p:spPr>
        <p:txBody>
          <a:bodyPr anchorCtr="0" anchor="t" bIns="0" lIns="0" spcFirstLastPara="1" rIns="0" wrap="square" tIns="0">
            <a:normAutofit/>
          </a:bodyPr>
          <a:lstStyle>
            <a:lvl1pPr indent="0" lvl="0" marL="1270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1pPr>
            <a:lvl2pPr indent="0" lvl="1" marL="1270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2pPr>
            <a:lvl3pPr indent="0" lvl="2" marL="1270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3pPr>
            <a:lvl4pPr indent="0" lvl="3" marL="1270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4pPr>
            <a:lvl5pPr indent="0" lvl="4" marL="1270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5pPr>
            <a:lvl6pPr indent="0" lvl="5" marL="1270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6pPr>
            <a:lvl7pPr indent="0" lvl="6" marL="1270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7pPr>
            <a:lvl8pPr indent="0" lvl="7" marL="1270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8pPr>
            <a:lvl9pPr indent="0" lvl="8" marL="1270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9pPr>
          </a:lstStyle>
          <a:p>
            <a:pPr indent="0" lvl="0" marL="1270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Divider Layout lemon">
  <p:cSld name="CUSTOM_1_1_1_1_1_1_2">
    <p:bg>
      <p:bgPr>
        <a:solidFill>
          <a:schemeClr val="lt1"/>
        </a:solidFill>
      </p:bgPr>
    </p:bg>
    <p:spTree>
      <p:nvGrpSpPr>
        <p:cNvPr id="2236" name="Shape 2236"/>
        <p:cNvGrpSpPr/>
        <p:nvPr/>
      </p:nvGrpSpPr>
      <p:grpSpPr>
        <a:xfrm>
          <a:off x="0" y="0"/>
          <a:ext cx="0" cy="0"/>
          <a:chOff x="0" y="0"/>
          <a:chExt cx="0" cy="0"/>
        </a:xfrm>
      </p:grpSpPr>
      <p:pic>
        <p:nvPicPr>
          <p:cNvPr id="2237" name="Google Shape;2237;g31516c14941_0_767"/>
          <p:cNvPicPr preferRelativeResize="0"/>
          <p:nvPr/>
        </p:nvPicPr>
        <p:blipFill>
          <a:blip r:embed="rId2">
            <a:alphaModFix/>
          </a:blip>
          <a:stretch>
            <a:fillRect/>
          </a:stretch>
        </p:blipFill>
        <p:spPr>
          <a:xfrm>
            <a:off x="-4" y="-9"/>
            <a:ext cx="9141715" cy="5143501"/>
          </a:xfrm>
          <a:prstGeom prst="rect">
            <a:avLst/>
          </a:prstGeom>
          <a:noFill/>
          <a:ln>
            <a:noFill/>
          </a:ln>
        </p:spPr>
      </p:pic>
      <p:sp>
        <p:nvSpPr>
          <p:cNvPr id="2238" name="Google Shape;2238;g31516c14941_0_767"/>
          <p:cNvSpPr txBox="1"/>
          <p:nvPr>
            <p:ph type="title"/>
          </p:nvPr>
        </p:nvSpPr>
        <p:spPr>
          <a:xfrm>
            <a:off x="464100" y="1871700"/>
            <a:ext cx="4673400" cy="1400100"/>
          </a:xfrm>
          <a:prstGeom prst="rect">
            <a:avLst/>
          </a:prstGeom>
        </p:spPr>
        <p:txBody>
          <a:bodyPr anchorCtr="0" anchor="t" bIns="0" lIns="0" spcFirstLastPara="1" rIns="0" wrap="square" tIns="0">
            <a:noAutofit/>
          </a:bodyPr>
          <a:lstStyle>
            <a:lvl1pPr lvl="0">
              <a:spcBef>
                <a:spcPts val="0"/>
              </a:spcBef>
              <a:spcAft>
                <a:spcPts val="0"/>
              </a:spcAft>
              <a:buClr>
                <a:schemeClr val="accent1"/>
              </a:buClr>
              <a:buSzPts val="4800"/>
              <a:buNone/>
              <a:defRPr>
                <a:solidFill>
                  <a:schemeClr val="accent1"/>
                </a:solidFill>
              </a:defRPr>
            </a:lvl1pPr>
            <a:lvl2pPr lvl="1">
              <a:spcBef>
                <a:spcPts val="0"/>
              </a:spcBef>
              <a:spcAft>
                <a:spcPts val="0"/>
              </a:spcAft>
              <a:buClr>
                <a:schemeClr val="lt1"/>
              </a:buClr>
              <a:buSzPts val="4800"/>
              <a:buNone/>
              <a:defRPr>
                <a:solidFill>
                  <a:schemeClr val="lt1"/>
                </a:solidFill>
              </a:defRPr>
            </a:lvl2pPr>
            <a:lvl3pPr lvl="2">
              <a:spcBef>
                <a:spcPts val="0"/>
              </a:spcBef>
              <a:spcAft>
                <a:spcPts val="0"/>
              </a:spcAft>
              <a:buClr>
                <a:schemeClr val="lt1"/>
              </a:buClr>
              <a:buSzPts val="4800"/>
              <a:buNone/>
              <a:defRPr>
                <a:solidFill>
                  <a:schemeClr val="lt1"/>
                </a:solidFill>
              </a:defRPr>
            </a:lvl3pPr>
            <a:lvl4pPr lvl="3">
              <a:spcBef>
                <a:spcPts val="0"/>
              </a:spcBef>
              <a:spcAft>
                <a:spcPts val="0"/>
              </a:spcAft>
              <a:buClr>
                <a:schemeClr val="lt1"/>
              </a:buClr>
              <a:buSzPts val="4800"/>
              <a:buNone/>
              <a:defRPr>
                <a:solidFill>
                  <a:schemeClr val="lt1"/>
                </a:solidFill>
              </a:defRPr>
            </a:lvl4pPr>
            <a:lvl5pPr lvl="4">
              <a:spcBef>
                <a:spcPts val="0"/>
              </a:spcBef>
              <a:spcAft>
                <a:spcPts val="0"/>
              </a:spcAft>
              <a:buClr>
                <a:schemeClr val="lt1"/>
              </a:buClr>
              <a:buSzPts val="4800"/>
              <a:buNone/>
              <a:defRPr>
                <a:solidFill>
                  <a:schemeClr val="lt1"/>
                </a:solidFill>
              </a:defRPr>
            </a:lvl5pPr>
            <a:lvl6pPr lvl="5">
              <a:spcBef>
                <a:spcPts val="0"/>
              </a:spcBef>
              <a:spcAft>
                <a:spcPts val="0"/>
              </a:spcAft>
              <a:buClr>
                <a:schemeClr val="lt1"/>
              </a:buClr>
              <a:buSzPts val="4800"/>
              <a:buNone/>
              <a:defRPr>
                <a:solidFill>
                  <a:schemeClr val="lt1"/>
                </a:solidFill>
              </a:defRPr>
            </a:lvl6pPr>
            <a:lvl7pPr lvl="6">
              <a:spcBef>
                <a:spcPts val="0"/>
              </a:spcBef>
              <a:spcAft>
                <a:spcPts val="0"/>
              </a:spcAft>
              <a:buClr>
                <a:schemeClr val="lt1"/>
              </a:buClr>
              <a:buSzPts val="4800"/>
              <a:buNone/>
              <a:defRPr>
                <a:solidFill>
                  <a:schemeClr val="lt1"/>
                </a:solidFill>
              </a:defRPr>
            </a:lvl7pPr>
            <a:lvl8pPr lvl="7">
              <a:spcBef>
                <a:spcPts val="0"/>
              </a:spcBef>
              <a:spcAft>
                <a:spcPts val="0"/>
              </a:spcAft>
              <a:buClr>
                <a:schemeClr val="lt1"/>
              </a:buClr>
              <a:buSzPts val="4800"/>
              <a:buNone/>
              <a:defRPr>
                <a:solidFill>
                  <a:schemeClr val="lt1"/>
                </a:solidFill>
              </a:defRPr>
            </a:lvl8pPr>
            <a:lvl9pPr lvl="8">
              <a:spcBef>
                <a:spcPts val="0"/>
              </a:spcBef>
              <a:spcAft>
                <a:spcPts val="0"/>
              </a:spcAft>
              <a:buClr>
                <a:schemeClr val="lt1"/>
              </a:buClr>
              <a:buSzPts val="4800"/>
              <a:buNone/>
              <a:defRPr>
                <a:solidFill>
                  <a:schemeClr val="lt1"/>
                </a:solidFill>
              </a:defRPr>
            </a:lvl9pPr>
          </a:lstStyle>
          <a:p/>
        </p:txBody>
      </p:sp>
      <p:pic>
        <p:nvPicPr>
          <p:cNvPr id="2239" name="Google Shape;2239;g31516c14941_0_767"/>
          <p:cNvPicPr preferRelativeResize="0"/>
          <p:nvPr/>
        </p:nvPicPr>
        <p:blipFill rotWithShape="1">
          <a:blip r:embed="rId3">
            <a:alphaModFix/>
          </a:blip>
          <a:srcRect b="5132" l="0" r="0" t="5132"/>
          <a:stretch/>
        </p:blipFill>
        <p:spPr>
          <a:xfrm>
            <a:off x="253809" y="4780026"/>
            <a:ext cx="1028961" cy="242480"/>
          </a:xfrm>
          <a:prstGeom prst="rect">
            <a:avLst/>
          </a:prstGeom>
          <a:noFill/>
          <a:ln>
            <a:noFill/>
          </a:ln>
        </p:spPr>
      </p:pic>
      <p:sp>
        <p:nvSpPr>
          <p:cNvPr id="2240" name="Google Shape;2240;g31516c14941_0_767"/>
          <p:cNvSpPr txBox="1"/>
          <p:nvPr/>
        </p:nvSpPr>
        <p:spPr>
          <a:xfrm>
            <a:off x="6043550" y="4713771"/>
            <a:ext cx="2676600" cy="2925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en" sz="700">
                <a:solidFill>
                  <a:schemeClr val="accent4"/>
                </a:solidFill>
              </a:rPr>
              <a:t>Copyright © 2023, Collibra. All rights reserved.</a:t>
            </a:r>
            <a:endParaRPr sz="1400">
              <a:solidFill>
                <a:schemeClr val="accent4"/>
              </a:solidFill>
            </a:endParaRPr>
          </a:p>
        </p:txBody>
      </p:sp>
      <p:sp>
        <p:nvSpPr>
          <p:cNvPr id="2241" name="Google Shape;2241;g31516c14941_0_767"/>
          <p:cNvSpPr txBox="1"/>
          <p:nvPr>
            <p:ph idx="12" type="sldNum"/>
          </p:nvPr>
        </p:nvSpPr>
        <p:spPr>
          <a:xfrm>
            <a:off x="8320058" y="4663221"/>
            <a:ext cx="548700" cy="393600"/>
          </a:xfrm>
          <a:prstGeom prst="rect">
            <a:avLst/>
          </a:prstGeom>
        </p:spPr>
        <p:txBody>
          <a:bodyPr anchorCtr="0" anchor="ctr" bIns="91425" lIns="91425" spcFirstLastPara="1" rIns="91425" wrap="square" tIns="91425">
            <a:normAutofit/>
          </a:bodyPr>
          <a:lstStyle>
            <a:lvl1pPr lvl="0" algn="r">
              <a:buNone/>
              <a:defRPr sz="700">
                <a:solidFill>
                  <a:srgbClr val="02745E"/>
                </a:solidFill>
              </a:defRPr>
            </a:lvl1pPr>
            <a:lvl2pPr lvl="1" algn="r">
              <a:buNone/>
              <a:defRPr sz="700">
                <a:solidFill>
                  <a:srgbClr val="02745E"/>
                </a:solidFill>
              </a:defRPr>
            </a:lvl2pPr>
            <a:lvl3pPr lvl="2" algn="r">
              <a:buNone/>
              <a:defRPr sz="700">
                <a:solidFill>
                  <a:srgbClr val="02745E"/>
                </a:solidFill>
              </a:defRPr>
            </a:lvl3pPr>
            <a:lvl4pPr lvl="3" algn="r">
              <a:buNone/>
              <a:defRPr sz="700">
                <a:solidFill>
                  <a:srgbClr val="02745E"/>
                </a:solidFill>
              </a:defRPr>
            </a:lvl4pPr>
            <a:lvl5pPr lvl="4" algn="r">
              <a:buNone/>
              <a:defRPr sz="700">
                <a:solidFill>
                  <a:srgbClr val="02745E"/>
                </a:solidFill>
              </a:defRPr>
            </a:lvl5pPr>
            <a:lvl6pPr lvl="5" algn="r">
              <a:buNone/>
              <a:defRPr sz="700">
                <a:solidFill>
                  <a:srgbClr val="02745E"/>
                </a:solidFill>
              </a:defRPr>
            </a:lvl6pPr>
            <a:lvl7pPr lvl="6" algn="r">
              <a:buNone/>
              <a:defRPr sz="700">
                <a:solidFill>
                  <a:srgbClr val="02745E"/>
                </a:solidFill>
              </a:defRPr>
            </a:lvl7pPr>
            <a:lvl8pPr lvl="7" algn="r">
              <a:buNone/>
              <a:defRPr sz="700">
                <a:solidFill>
                  <a:srgbClr val="02745E"/>
                </a:solidFill>
              </a:defRPr>
            </a:lvl8pPr>
            <a:lvl9pPr lvl="8" algn="r">
              <a:buNone/>
              <a:defRPr sz="700">
                <a:solidFill>
                  <a:srgbClr val="02745E"/>
                </a:solidFill>
              </a:defRPr>
            </a:lvl9pPr>
          </a:lstStyle>
          <a:p>
            <a:pPr indent="0" lvl="0" marL="0" rtl="0" algn="r">
              <a:spcBef>
                <a:spcPts val="0"/>
              </a:spcBef>
              <a:spcAft>
                <a:spcPts val="0"/>
              </a:spcAft>
              <a:buNone/>
            </a:pPr>
            <a:fld id="{00000000-1234-1234-1234-123412341234}" type="slidenum">
              <a:rPr lang="en"/>
              <a:t>‹#›</a:t>
            </a:fld>
            <a:endParaRPr/>
          </a:p>
        </p:txBody>
      </p:sp>
      <p:pic>
        <p:nvPicPr>
          <p:cNvPr id="2242" name="Google Shape;2242;g31516c14941_0_767"/>
          <p:cNvPicPr preferRelativeResize="0"/>
          <p:nvPr/>
        </p:nvPicPr>
        <p:blipFill>
          <a:blip r:embed="rId4">
            <a:alphaModFix amt="25000"/>
          </a:blip>
          <a:stretch>
            <a:fillRect/>
          </a:stretch>
        </p:blipFill>
        <p:spPr>
          <a:xfrm>
            <a:off x="0" y="643"/>
            <a:ext cx="9141714" cy="5142214"/>
          </a:xfrm>
          <a:prstGeom prst="rect">
            <a:avLst/>
          </a:prstGeom>
          <a:noFill/>
          <a:ln>
            <a:noFill/>
          </a:ln>
        </p:spPr>
      </p:pic>
    </p:spTree>
  </p:cSld>
  <p:clrMapOvr>
    <a:masterClrMapping/>
  </p:clrMapOvr>
</p:sldLayout>
</file>

<file path=ppt/slideLayouts/slideLayout2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Title Layout 2 lighter waffle">
  <p:cSld name="TITLE_1_3">
    <p:bg>
      <p:bgPr>
        <a:gradFill>
          <a:gsLst>
            <a:gs pos="0">
              <a:srgbClr val="006EC2"/>
            </a:gs>
            <a:gs pos="100000">
              <a:srgbClr val="002B40"/>
            </a:gs>
          </a:gsLst>
          <a:lin ang="1800004" scaled="0"/>
        </a:gradFill>
      </p:bgPr>
    </p:bg>
    <p:spTree>
      <p:nvGrpSpPr>
        <p:cNvPr id="2247" name="Shape 2247"/>
        <p:cNvGrpSpPr/>
        <p:nvPr/>
      </p:nvGrpSpPr>
      <p:grpSpPr>
        <a:xfrm>
          <a:off x="0" y="0"/>
          <a:ext cx="0" cy="0"/>
          <a:chOff x="0" y="0"/>
          <a:chExt cx="0" cy="0"/>
        </a:xfrm>
      </p:grpSpPr>
      <p:pic>
        <p:nvPicPr>
          <p:cNvPr id="2248" name="Google Shape;2248;g31516c14941_0_4970"/>
          <p:cNvPicPr preferRelativeResize="0"/>
          <p:nvPr/>
        </p:nvPicPr>
        <p:blipFill rotWithShape="1">
          <a:blip r:embed="rId2">
            <a:alphaModFix/>
          </a:blip>
          <a:srcRect b="0" l="0" r="0" t="0"/>
          <a:stretch/>
        </p:blipFill>
        <p:spPr>
          <a:xfrm>
            <a:off x="0" y="0"/>
            <a:ext cx="9141704" cy="5142214"/>
          </a:xfrm>
          <a:prstGeom prst="rect">
            <a:avLst/>
          </a:prstGeom>
          <a:noFill/>
          <a:ln>
            <a:noFill/>
          </a:ln>
        </p:spPr>
      </p:pic>
      <p:sp>
        <p:nvSpPr>
          <p:cNvPr id="2249" name="Google Shape;2249;g31516c14941_0_4970"/>
          <p:cNvSpPr txBox="1"/>
          <p:nvPr>
            <p:ph type="title"/>
          </p:nvPr>
        </p:nvSpPr>
        <p:spPr>
          <a:xfrm>
            <a:off x="387900" y="1816625"/>
            <a:ext cx="8409300" cy="799800"/>
          </a:xfrm>
          <a:prstGeom prst="rect">
            <a:avLst/>
          </a:prstGeom>
        </p:spPr>
        <p:txBody>
          <a:bodyPr anchorCtr="0" anchor="b" bIns="0" lIns="0" spcFirstLastPara="1" rIns="0" wrap="square" tIns="0">
            <a:noAutofit/>
          </a:bodyPr>
          <a:lstStyle>
            <a:lvl1pPr lvl="0">
              <a:spcBef>
                <a:spcPts val="0"/>
              </a:spcBef>
              <a:spcAft>
                <a:spcPts val="0"/>
              </a:spcAft>
              <a:buClr>
                <a:schemeClr val="lt1"/>
              </a:buClr>
              <a:buSzPts val="4800"/>
              <a:buNone/>
              <a:defRPr b="1" sz="4800">
                <a:solidFill>
                  <a:schemeClr val="lt1"/>
                </a:solidFill>
              </a:defRPr>
            </a:lvl1pPr>
            <a:lvl2pPr lvl="1">
              <a:spcBef>
                <a:spcPts val="0"/>
              </a:spcBef>
              <a:spcAft>
                <a:spcPts val="0"/>
              </a:spcAft>
              <a:buClr>
                <a:schemeClr val="lt1"/>
              </a:buClr>
              <a:buSzPts val="4800"/>
              <a:buNone/>
              <a:defRPr b="1" sz="4800">
                <a:solidFill>
                  <a:schemeClr val="lt1"/>
                </a:solidFill>
              </a:defRPr>
            </a:lvl2pPr>
            <a:lvl3pPr lvl="2">
              <a:spcBef>
                <a:spcPts val="0"/>
              </a:spcBef>
              <a:spcAft>
                <a:spcPts val="0"/>
              </a:spcAft>
              <a:buClr>
                <a:schemeClr val="lt1"/>
              </a:buClr>
              <a:buSzPts val="4800"/>
              <a:buNone/>
              <a:defRPr b="1" sz="4800">
                <a:solidFill>
                  <a:schemeClr val="lt1"/>
                </a:solidFill>
              </a:defRPr>
            </a:lvl3pPr>
            <a:lvl4pPr lvl="3">
              <a:spcBef>
                <a:spcPts val="0"/>
              </a:spcBef>
              <a:spcAft>
                <a:spcPts val="0"/>
              </a:spcAft>
              <a:buClr>
                <a:schemeClr val="lt1"/>
              </a:buClr>
              <a:buSzPts val="4800"/>
              <a:buNone/>
              <a:defRPr b="1" sz="4800">
                <a:solidFill>
                  <a:schemeClr val="lt1"/>
                </a:solidFill>
              </a:defRPr>
            </a:lvl4pPr>
            <a:lvl5pPr lvl="4">
              <a:spcBef>
                <a:spcPts val="0"/>
              </a:spcBef>
              <a:spcAft>
                <a:spcPts val="0"/>
              </a:spcAft>
              <a:buClr>
                <a:schemeClr val="lt1"/>
              </a:buClr>
              <a:buSzPts val="4800"/>
              <a:buNone/>
              <a:defRPr b="1" sz="4800">
                <a:solidFill>
                  <a:schemeClr val="lt1"/>
                </a:solidFill>
              </a:defRPr>
            </a:lvl5pPr>
            <a:lvl6pPr lvl="5">
              <a:spcBef>
                <a:spcPts val="0"/>
              </a:spcBef>
              <a:spcAft>
                <a:spcPts val="0"/>
              </a:spcAft>
              <a:buClr>
                <a:schemeClr val="lt1"/>
              </a:buClr>
              <a:buSzPts val="4800"/>
              <a:buNone/>
              <a:defRPr b="1" sz="4800">
                <a:solidFill>
                  <a:schemeClr val="lt1"/>
                </a:solidFill>
              </a:defRPr>
            </a:lvl6pPr>
            <a:lvl7pPr lvl="6">
              <a:spcBef>
                <a:spcPts val="0"/>
              </a:spcBef>
              <a:spcAft>
                <a:spcPts val="0"/>
              </a:spcAft>
              <a:buClr>
                <a:schemeClr val="lt1"/>
              </a:buClr>
              <a:buSzPts val="4800"/>
              <a:buNone/>
              <a:defRPr b="1" sz="4800">
                <a:solidFill>
                  <a:schemeClr val="lt1"/>
                </a:solidFill>
              </a:defRPr>
            </a:lvl7pPr>
            <a:lvl8pPr lvl="7">
              <a:spcBef>
                <a:spcPts val="0"/>
              </a:spcBef>
              <a:spcAft>
                <a:spcPts val="0"/>
              </a:spcAft>
              <a:buClr>
                <a:schemeClr val="lt1"/>
              </a:buClr>
              <a:buSzPts val="4800"/>
              <a:buNone/>
              <a:defRPr b="1" sz="4800">
                <a:solidFill>
                  <a:schemeClr val="lt1"/>
                </a:solidFill>
              </a:defRPr>
            </a:lvl8pPr>
            <a:lvl9pPr lvl="8">
              <a:spcBef>
                <a:spcPts val="0"/>
              </a:spcBef>
              <a:spcAft>
                <a:spcPts val="0"/>
              </a:spcAft>
              <a:buClr>
                <a:schemeClr val="lt1"/>
              </a:buClr>
              <a:buSzPts val="4800"/>
              <a:buNone/>
              <a:defRPr b="1" sz="4800">
                <a:solidFill>
                  <a:schemeClr val="lt1"/>
                </a:solidFill>
              </a:defRPr>
            </a:lvl9pPr>
          </a:lstStyle>
          <a:p/>
        </p:txBody>
      </p:sp>
      <p:sp>
        <p:nvSpPr>
          <p:cNvPr id="2250" name="Google Shape;2250;g31516c14941_0_4970"/>
          <p:cNvSpPr txBox="1"/>
          <p:nvPr>
            <p:ph idx="1" type="subTitle"/>
          </p:nvPr>
        </p:nvSpPr>
        <p:spPr>
          <a:xfrm>
            <a:off x="387900" y="2721100"/>
            <a:ext cx="8196900" cy="296400"/>
          </a:xfrm>
          <a:prstGeom prst="rect">
            <a:avLst/>
          </a:prstGeom>
        </p:spPr>
        <p:txBody>
          <a:bodyPr anchorCtr="0" anchor="t" bIns="0" lIns="0" spcFirstLastPara="1" rIns="0" wrap="square" tIns="0">
            <a:noAutofit/>
          </a:bodyPr>
          <a:lstStyle>
            <a:lvl1pPr lvl="0">
              <a:spcBef>
                <a:spcPts val="0"/>
              </a:spcBef>
              <a:spcAft>
                <a:spcPts val="0"/>
              </a:spcAft>
              <a:buClr>
                <a:srgbClr val="B6D8D1"/>
              </a:buClr>
              <a:buSzPts val="1400"/>
              <a:buNone/>
              <a:defRPr>
                <a:solidFill>
                  <a:srgbClr val="B6D8D1"/>
                </a:solidFill>
              </a:defRPr>
            </a:lvl1pPr>
            <a:lvl2pPr lvl="1">
              <a:spcBef>
                <a:spcPts val="0"/>
              </a:spcBef>
              <a:spcAft>
                <a:spcPts val="0"/>
              </a:spcAft>
              <a:buClr>
                <a:srgbClr val="B6D8D1"/>
              </a:buClr>
              <a:buSzPts val="1100"/>
              <a:buNone/>
              <a:defRPr>
                <a:solidFill>
                  <a:srgbClr val="B6D8D1"/>
                </a:solidFill>
              </a:defRPr>
            </a:lvl2pPr>
            <a:lvl3pPr lvl="2">
              <a:spcBef>
                <a:spcPts val="0"/>
              </a:spcBef>
              <a:spcAft>
                <a:spcPts val="0"/>
              </a:spcAft>
              <a:buClr>
                <a:srgbClr val="B6D8D1"/>
              </a:buClr>
              <a:buSzPts val="1200"/>
              <a:buNone/>
              <a:defRPr>
                <a:solidFill>
                  <a:srgbClr val="B6D8D1"/>
                </a:solidFill>
              </a:defRPr>
            </a:lvl3pPr>
            <a:lvl4pPr lvl="3">
              <a:spcBef>
                <a:spcPts val="0"/>
              </a:spcBef>
              <a:spcAft>
                <a:spcPts val="0"/>
              </a:spcAft>
              <a:buClr>
                <a:srgbClr val="B6D8D1"/>
              </a:buClr>
              <a:buSzPts val="1800"/>
              <a:buNone/>
              <a:defRPr>
                <a:solidFill>
                  <a:srgbClr val="B6D8D1"/>
                </a:solidFill>
              </a:defRPr>
            </a:lvl4pPr>
            <a:lvl5pPr lvl="4">
              <a:spcBef>
                <a:spcPts val="0"/>
              </a:spcBef>
              <a:spcAft>
                <a:spcPts val="0"/>
              </a:spcAft>
              <a:buClr>
                <a:srgbClr val="B6D8D1"/>
              </a:buClr>
              <a:buSzPts val="1600"/>
              <a:buNone/>
              <a:defRPr>
                <a:solidFill>
                  <a:srgbClr val="B6D8D1"/>
                </a:solidFill>
              </a:defRPr>
            </a:lvl5pPr>
            <a:lvl6pPr lvl="5">
              <a:spcBef>
                <a:spcPts val="0"/>
              </a:spcBef>
              <a:spcAft>
                <a:spcPts val="0"/>
              </a:spcAft>
              <a:buClr>
                <a:srgbClr val="B6D8D1"/>
              </a:buClr>
              <a:buSzPts val="1400"/>
              <a:buNone/>
              <a:defRPr>
                <a:solidFill>
                  <a:srgbClr val="B6D8D1"/>
                </a:solidFill>
              </a:defRPr>
            </a:lvl6pPr>
            <a:lvl7pPr lvl="6">
              <a:spcBef>
                <a:spcPts val="0"/>
              </a:spcBef>
              <a:spcAft>
                <a:spcPts val="0"/>
              </a:spcAft>
              <a:buClr>
                <a:srgbClr val="B6D8D1"/>
              </a:buClr>
              <a:buSzPts val="1200"/>
              <a:buNone/>
              <a:defRPr>
                <a:solidFill>
                  <a:srgbClr val="B6D8D1"/>
                </a:solidFill>
              </a:defRPr>
            </a:lvl7pPr>
            <a:lvl8pPr lvl="7">
              <a:spcBef>
                <a:spcPts val="0"/>
              </a:spcBef>
              <a:spcAft>
                <a:spcPts val="0"/>
              </a:spcAft>
              <a:buClr>
                <a:srgbClr val="B6D8D1"/>
              </a:buClr>
              <a:buSzPts val="1000"/>
              <a:buNone/>
              <a:defRPr>
                <a:solidFill>
                  <a:srgbClr val="B6D8D1"/>
                </a:solidFill>
              </a:defRPr>
            </a:lvl8pPr>
            <a:lvl9pPr lvl="8">
              <a:spcBef>
                <a:spcPts val="0"/>
              </a:spcBef>
              <a:spcAft>
                <a:spcPts val="0"/>
              </a:spcAft>
              <a:buClr>
                <a:srgbClr val="B6D8D1"/>
              </a:buClr>
              <a:buSzPts val="700"/>
              <a:buNone/>
              <a:defRPr>
                <a:solidFill>
                  <a:srgbClr val="B6D8D1"/>
                </a:solidFill>
              </a:defRPr>
            </a:lvl9pPr>
          </a:lstStyle>
          <a:p/>
        </p:txBody>
      </p:sp>
      <p:sp>
        <p:nvSpPr>
          <p:cNvPr id="2251" name="Google Shape;2251;g31516c14941_0_4970"/>
          <p:cNvSpPr txBox="1"/>
          <p:nvPr>
            <p:ph idx="2" type="body"/>
          </p:nvPr>
        </p:nvSpPr>
        <p:spPr>
          <a:xfrm>
            <a:off x="387900" y="3536825"/>
            <a:ext cx="2809800" cy="1029600"/>
          </a:xfrm>
          <a:prstGeom prst="rect">
            <a:avLst/>
          </a:prstGeom>
        </p:spPr>
        <p:txBody>
          <a:bodyPr anchorCtr="0" anchor="t" bIns="0" lIns="0" spcFirstLastPara="1" rIns="0" wrap="square" tIns="0">
            <a:noAutofit/>
          </a:bodyPr>
          <a:lstStyle>
            <a:lvl1pPr indent="-317500" lvl="0" marL="457200">
              <a:spcBef>
                <a:spcPts val="0"/>
              </a:spcBef>
              <a:spcAft>
                <a:spcPts val="0"/>
              </a:spcAft>
              <a:buClr>
                <a:schemeClr val="lt1"/>
              </a:buClr>
              <a:buSzPts val="1400"/>
              <a:buChar char="●"/>
              <a:defRPr>
                <a:solidFill>
                  <a:schemeClr val="lt1"/>
                </a:solidFill>
              </a:defRPr>
            </a:lvl1pPr>
            <a:lvl2pPr indent="-298450" lvl="1" marL="914400">
              <a:spcBef>
                <a:spcPts val="0"/>
              </a:spcBef>
              <a:spcAft>
                <a:spcPts val="0"/>
              </a:spcAft>
              <a:buClr>
                <a:srgbClr val="B6D8D1"/>
              </a:buClr>
              <a:buSzPts val="1100"/>
              <a:buChar char="○"/>
              <a:defRPr>
                <a:solidFill>
                  <a:srgbClr val="B6D8D1"/>
                </a:solidFill>
              </a:defRPr>
            </a:lvl2pPr>
            <a:lvl3pPr indent="-304800" lvl="2" marL="1371600">
              <a:spcBef>
                <a:spcPts val="0"/>
              </a:spcBef>
              <a:spcAft>
                <a:spcPts val="0"/>
              </a:spcAft>
              <a:buClr>
                <a:srgbClr val="B6D8D1"/>
              </a:buClr>
              <a:buSzPts val="1200"/>
              <a:buChar char="■"/>
              <a:defRPr>
                <a:solidFill>
                  <a:srgbClr val="B6D8D1"/>
                </a:solidFill>
              </a:defRPr>
            </a:lvl3pPr>
            <a:lvl4pPr indent="-342900" lvl="3" marL="1828800">
              <a:spcBef>
                <a:spcPts val="0"/>
              </a:spcBef>
              <a:spcAft>
                <a:spcPts val="0"/>
              </a:spcAft>
              <a:buClr>
                <a:srgbClr val="B6D8D1"/>
              </a:buClr>
              <a:buSzPts val="1800"/>
              <a:buChar char="●"/>
              <a:defRPr>
                <a:solidFill>
                  <a:srgbClr val="B6D8D1"/>
                </a:solidFill>
              </a:defRPr>
            </a:lvl4pPr>
            <a:lvl5pPr indent="-330200" lvl="4" marL="2286000">
              <a:spcBef>
                <a:spcPts val="0"/>
              </a:spcBef>
              <a:spcAft>
                <a:spcPts val="0"/>
              </a:spcAft>
              <a:buClr>
                <a:srgbClr val="B6D8D1"/>
              </a:buClr>
              <a:buSzPts val="1600"/>
              <a:buChar char="○"/>
              <a:defRPr>
                <a:solidFill>
                  <a:srgbClr val="B6D8D1"/>
                </a:solidFill>
              </a:defRPr>
            </a:lvl5pPr>
            <a:lvl6pPr indent="-317500" lvl="5" marL="2743200">
              <a:spcBef>
                <a:spcPts val="0"/>
              </a:spcBef>
              <a:spcAft>
                <a:spcPts val="0"/>
              </a:spcAft>
              <a:buClr>
                <a:srgbClr val="B6D8D1"/>
              </a:buClr>
              <a:buSzPts val="1400"/>
              <a:buChar char="■"/>
              <a:defRPr>
                <a:solidFill>
                  <a:srgbClr val="B6D8D1"/>
                </a:solidFill>
              </a:defRPr>
            </a:lvl6pPr>
            <a:lvl7pPr indent="-304800" lvl="6" marL="3200400">
              <a:spcBef>
                <a:spcPts val="0"/>
              </a:spcBef>
              <a:spcAft>
                <a:spcPts val="0"/>
              </a:spcAft>
              <a:buClr>
                <a:srgbClr val="B6D8D1"/>
              </a:buClr>
              <a:buSzPts val="1200"/>
              <a:buChar char="●"/>
              <a:defRPr>
                <a:solidFill>
                  <a:srgbClr val="B6D8D1"/>
                </a:solidFill>
              </a:defRPr>
            </a:lvl7pPr>
            <a:lvl8pPr indent="-292100" lvl="7" marL="3657600">
              <a:spcBef>
                <a:spcPts val="0"/>
              </a:spcBef>
              <a:spcAft>
                <a:spcPts val="0"/>
              </a:spcAft>
              <a:buClr>
                <a:srgbClr val="B6D8D1"/>
              </a:buClr>
              <a:buSzPts val="1000"/>
              <a:buChar char="○"/>
              <a:defRPr>
                <a:solidFill>
                  <a:srgbClr val="B6D8D1"/>
                </a:solidFill>
              </a:defRPr>
            </a:lvl8pPr>
            <a:lvl9pPr indent="-273050" lvl="8" marL="4114800">
              <a:spcBef>
                <a:spcPts val="0"/>
              </a:spcBef>
              <a:spcAft>
                <a:spcPts val="0"/>
              </a:spcAft>
              <a:buClr>
                <a:srgbClr val="B6D8D1"/>
              </a:buClr>
              <a:buSzPts val="700"/>
              <a:buChar char="■"/>
              <a:defRPr>
                <a:solidFill>
                  <a:srgbClr val="B6D8D1"/>
                </a:solidFill>
              </a:defRPr>
            </a:lvl9pPr>
          </a:lstStyle>
          <a:p/>
        </p:txBody>
      </p:sp>
    </p:spTree>
  </p:cSld>
  <p:clrMapOvr>
    <a:masterClrMapping/>
  </p:clrMapOvr>
</p:sldLayout>
</file>

<file path=ppt/slideLayouts/slideLayout2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Title Layout white">
  <p:cSld name="TITLE_1_2">
    <p:bg>
      <p:bgPr>
        <a:solidFill>
          <a:schemeClr val="lt1"/>
        </a:solidFill>
      </p:bgPr>
    </p:bg>
    <p:spTree>
      <p:nvGrpSpPr>
        <p:cNvPr id="2252" name="Shape 2252"/>
        <p:cNvGrpSpPr/>
        <p:nvPr/>
      </p:nvGrpSpPr>
      <p:grpSpPr>
        <a:xfrm>
          <a:off x="0" y="0"/>
          <a:ext cx="0" cy="0"/>
          <a:chOff x="0" y="0"/>
          <a:chExt cx="0" cy="0"/>
        </a:xfrm>
      </p:grpSpPr>
      <p:pic>
        <p:nvPicPr>
          <p:cNvPr id="2253" name="Google Shape;2253;g31516c14941_0_4975"/>
          <p:cNvPicPr preferRelativeResize="0"/>
          <p:nvPr/>
        </p:nvPicPr>
        <p:blipFill>
          <a:blip r:embed="rId2">
            <a:alphaModFix/>
          </a:blip>
          <a:stretch>
            <a:fillRect/>
          </a:stretch>
        </p:blipFill>
        <p:spPr>
          <a:xfrm>
            <a:off x="-2279" y="2"/>
            <a:ext cx="9143987" cy="5143501"/>
          </a:xfrm>
          <a:prstGeom prst="rect">
            <a:avLst/>
          </a:prstGeom>
          <a:noFill/>
          <a:ln>
            <a:noFill/>
          </a:ln>
        </p:spPr>
      </p:pic>
      <p:sp>
        <p:nvSpPr>
          <p:cNvPr id="2254" name="Google Shape;2254;g31516c14941_0_4975"/>
          <p:cNvSpPr txBox="1"/>
          <p:nvPr>
            <p:ph type="title"/>
          </p:nvPr>
        </p:nvSpPr>
        <p:spPr>
          <a:xfrm>
            <a:off x="387900" y="1816625"/>
            <a:ext cx="8409300" cy="799800"/>
          </a:xfrm>
          <a:prstGeom prst="rect">
            <a:avLst/>
          </a:prstGeom>
        </p:spPr>
        <p:txBody>
          <a:bodyPr anchorCtr="0" anchor="b" bIns="0" lIns="0" spcFirstLastPara="1" rIns="0" wrap="square" tIns="0">
            <a:noAutofit/>
          </a:bodyPr>
          <a:lstStyle>
            <a:lvl1pPr lvl="0">
              <a:spcBef>
                <a:spcPts val="0"/>
              </a:spcBef>
              <a:spcAft>
                <a:spcPts val="0"/>
              </a:spcAft>
              <a:buClr>
                <a:schemeClr val="accent1"/>
              </a:buClr>
              <a:buSzPts val="4800"/>
              <a:buNone/>
              <a:defRPr b="1" sz="4800">
                <a:solidFill>
                  <a:schemeClr val="accent1"/>
                </a:solidFill>
              </a:defRPr>
            </a:lvl1pPr>
            <a:lvl2pPr lvl="1">
              <a:spcBef>
                <a:spcPts val="0"/>
              </a:spcBef>
              <a:spcAft>
                <a:spcPts val="0"/>
              </a:spcAft>
              <a:buClr>
                <a:schemeClr val="lt1"/>
              </a:buClr>
              <a:buSzPts val="4800"/>
              <a:buNone/>
              <a:defRPr b="1" sz="4800">
                <a:solidFill>
                  <a:schemeClr val="lt1"/>
                </a:solidFill>
              </a:defRPr>
            </a:lvl2pPr>
            <a:lvl3pPr lvl="2">
              <a:spcBef>
                <a:spcPts val="0"/>
              </a:spcBef>
              <a:spcAft>
                <a:spcPts val="0"/>
              </a:spcAft>
              <a:buClr>
                <a:schemeClr val="lt1"/>
              </a:buClr>
              <a:buSzPts val="4800"/>
              <a:buNone/>
              <a:defRPr b="1" sz="4800">
                <a:solidFill>
                  <a:schemeClr val="lt1"/>
                </a:solidFill>
              </a:defRPr>
            </a:lvl3pPr>
            <a:lvl4pPr lvl="3">
              <a:spcBef>
                <a:spcPts val="0"/>
              </a:spcBef>
              <a:spcAft>
                <a:spcPts val="0"/>
              </a:spcAft>
              <a:buClr>
                <a:schemeClr val="lt1"/>
              </a:buClr>
              <a:buSzPts val="4800"/>
              <a:buNone/>
              <a:defRPr b="1" sz="4800">
                <a:solidFill>
                  <a:schemeClr val="lt1"/>
                </a:solidFill>
              </a:defRPr>
            </a:lvl4pPr>
            <a:lvl5pPr lvl="4">
              <a:spcBef>
                <a:spcPts val="0"/>
              </a:spcBef>
              <a:spcAft>
                <a:spcPts val="0"/>
              </a:spcAft>
              <a:buClr>
                <a:schemeClr val="lt1"/>
              </a:buClr>
              <a:buSzPts val="4800"/>
              <a:buNone/>
              <a:defRPr b="1" sz="4800">
                <a:solidFill>
                  <a:schemeClr val="lt1"/>
                </a:solidFill>
              </a:defRPr>
            </a:lvl5pPr>
            <a:lvl6pPr lvl="5">
              <a:spcBef>
                <a:spcPts val="0"/>
              </a:spcBef>
              <a:spcAft>
                <a:spcPts val="0"/>
              </a:spcAft>
              <a:buClr>
                <a:schemeClr val="lt1"/>
              </a:buClr>
              <a:buSzPts val="4800"/>
              <a:buNone/>
              <a:defRPr b="1" sz="4800">
                <a:solidFill>
                  <a:schemeClr val="lt1"/>
                </a:solidFill>
              </a:defRPr>
            </a:lvl6pPr>
            <a:lvl7pPr lvl="6">
              <a:spcBef>
                <a:spcPts val="0"/>
              </a:spcBef>
              <a:spcAft>
                <a:spcPts val="0"/>
              </a:spcAft>
              <a:buClr>
                <a:schemeClr val="lt1"/>
              </a:buClr>
              <a:buSzPts val="4800"/>
              <a:buNone/>
              <a:defRPr b="1" sz="4800">
                <a:solidFill>
                  <a:schemeClr val="lt1"/>
                </a:solidFill>
              </a:defRPr>
            </a:lvl7pPr>
            <a:lvl8pPr lvl="7">
              <a:spcBef>
                <a:spcPts val="0"/>
              </a:spcBef>
              <a:spcAft>
                <a:spcPts val="0"/>
              </a:spcAft>
              <a:buClr>
                <a:schemeClr val="lt1"/>
              </a:buClr>
              <a:buSzPts val="4800"/>
              <a:buNone/>
              <a:defRPr b="1" sz="4800">
                <a:solidFill>
                  <a:schemeClr val="lt1"/>
                </a:solidFill>
              </a:defRPr>
            </a:lvl8pPr>
            <a:lvl9pPr lvl="8">
              <a:spcBef>
                <a:spcPts val="0"/>
              </a:spcBef>
              <a:spcAft>
                <a:spcPts val="0"/>
              </a:spcAft>
              <a:buClr>
                <a:schemeClr val="lt1"/>
              </a:buClr>
              <a:buSzPts val="4800"/>
              <a:buNone/>
              <a:defRPr b="1" sz="4800">
                <a:solidFill>
                  <a:schemeClr val="lt1"/>
                </a:solidFill>
              </a:defRPr>
            </a:lvl9pPr>
          </a:lstStyle>
          <a:p/>
        </p:txBody>
      </p:sp>
      <p:sp>
        <p:nvSpPr>
          <p:cNvPr id="2255" name="Google Shape;2255;g31516c14941_0_4975"/>
          <p:cNvSpPr txBox="1"/>
          <p:nvPr>
            <p:ph idx="1" type="subTitle"/>
          </p:nvPr>
        </p:nvSpPr>
        <p:spPr>
          <a:xfrm>
            <a:off x="387900" y="2721100"/>
            <a:ext cx="8196900" cy="296400"/>
          </a:xfrm>
          <a:prstGeom prst="rect">
            <a:avLst/>
          </a:prstGeom>
        </p:spPr>
        <p:txBody>
          <a:bodyPr anchorCtr="0" anchor="t" bIns="0" lIns="0" spcFirstLastPara="1" rIns="0" wrap="square" tIns="0">
            <a:noAutofit/>
          </a:bodyPr>
          <a:lstStyle>
            <a:lvl1pPr lvl="0">
              <a:spcBef>
                <a:spcPts val="0"/>
              </a:spcBef>
              <a:spcAft>
                <a:spcPts val="0"/>
              </a:spcAft>
              <a:buClr>
                <a:schemeClr val="accent2"/>
              </a:buClr>
              <a:buSzPts val="1400"/>
              <a:buNone/>
              <a:defRPr>
                <a:solidFill>
                  <a:schemeClr val="accent2"/>
                </a:solidFill>
              </a:defRPr>
            </a:lvl1pPr>
            <a:lvl2pPr lvl="1">
              <a:spcBef>
                <a:spcPts val="0"/>
              </a:spcBef>
              <a:spcAft>
                <a:spcPts val="0"/>
              </a:spcAft>
              <a:buClr>
                <a:srgbClr val="B6D8D1"/>
              </a:buClr>
              <a:buSzPts val="1100"/>
              <a:buNone/>
              <a:defRPr>
                <a:solidFill>
                  <a:srgbClr val="B6D8D1"/>
                </a:solidFill>
              </a:defRPr>
            </a:lvl2pPr>
            <a:lvl3pPr lvl="2">
              <a:spcBef>
                <a:spcPts val="0"/>
              </a:spcBef>
              <a:spcAft>
                <a:spcPts val="0"/>
              </a:spcAft>
              <a:buClr>
                <a:srgbClr val="B6D8D1"/>
              </a:buClr>
              <a:buSzPts val="1200"/>
              <a:buNone/>
              <a:defRPr>
                <a:solidFill>
                  <a:srgbClr val="B6D8D1"/>
                </a:solidFill>
              </a:defRPr>
            </a:lvl3pPr>
            <a:lvl4pPr lvl="3">
              <a:spcBef>
                <a:spcPts val="0"/>
              </a:spcBef>
              <a:spcAft>
                <a:spcPts val="0"/>
              </a:spcAft>
              <a:buClr>
                <a:srgbClr val="B6D8D1"/>
              </a:buClr>
              <a:buSzPts val="1800"/>
              <a:buNone/>
              <a:defRPr>
                <a:solidFill>
                  <a:srgbClr val="B6D8D1"/>
                </a:solidFill>
              </a:defRPr>
            </a:lvl4pPr>
            <a:lvl5pPr lvl="4">
              <a:spcBef>
                <a:spcPts val="0"/>
              </a:spcBef>
              <a:spcAft>
                <a:spcPts val="0"/>
              </a:spcAft>
              <a:buClr>
                <a:srgbClr val="B6D8D1"/>
              </a:buClr>
              <a:buSzPts val="1600"/>
              <a:buNone/>
              <a:defRPr>
                <a:solidFill>
                  <a:srgbClr val="B6D8D1"/>
                </a:solidFill>
              </a:defRPr>
            </a:lvl5pPr>
            <a:lvl6pPr lvl="5">
              <a:spcBef>
                <a:spcPts val="0"/>
              </a:spcBef>
              <a:spcAft>
                <a:spcPts val="0"/>
              </a:spcAft>
              <a:buClr>
                <a:srgbClr val="B6D8D1"/>
              </a:buClr>
              <a:buSzPts val="1400"/>
              <a:buNone/>
              <a:defRPr>
                <a:solidFill>
                  <a:srgbClr val="B6D8D1"/>
                </a:solidFill>
              </a:defRPr>
            </a:lvl6pPr>
            <a:lvl7pPr lvl="6">
              <a:spcBef>
                <a:spcPts val="0"/>
              </a:spcBef>
              <a:spcAft>
                <a:spcPts val="0"/>
              </a:spcAft>
              <a:buClr>
                <a:srgbClr val="B6D8D1"/>
              </a:buClr>
              <a:buSzPts val="1200"/>
              <a:buNone/>
              <a:defRPr>
                <a:solidFill>
                  <a:srgbClr val="B6D8D1"/>
                </a:solidFill>
              </a:defRPr>
            </a:lvl7pPr>
            <a:lvl8pPr lvl="7">
              <a:spcBef>
                <a:spcPts val="0"/>
              </a:spcBef>
              <a:spcAft>
                <a:spcPts val="0"/>
              </a:spcAft>
              <a:buClr>
                <a:srgbClr val="B6D8D1"/>
              </a:buClr>
              <a:buSzPts val="1000"/>
              <a:buNone/>
              <a:defRPr>
                <a:solidFill>
                  <a:srgbClr val="B6D8D1"/>
                </a:solidFill>
              </a:defRPr>
            </a:lvl8pPr>
            <a:lvl9pPr lvl="8">
              <a:spcBef>
                <a:spcPts val="0"/>
              </a:spcBef>
              <a:spcAft>
                <a:spcPts val="0"/>
              </a:spcAft>
              <a:buClr>
                <a:srgbClr val="B6D8D1"/>
              </a:buClr>
              <a:buSzPts val="700"/>
              <a:buNone/>
              <a:defRPr>
                <a:solidFill>
                  <a:srgbClr val="B6D8D1"/>
                </a:solidFill>
              </a:defRPr>
            </a:lvl9pPr>
          </a:lstStyle>
          <a:p/>
        </p:txBody>
      </p:sp>
      <p:sp>
        <p:nvSpPr>
          <p:cNvPr id="2256" name="Google Shape;2256;g31516c14941_0_4975"/>
          <p:cNvSpPr txBox="1"/>
          <p:nvPr>
            <p:ph idx="2" type="body"/>
          </p:nvPr>
        </p:nvSpPr>
        <p:spPr>
          <a:xfrm>
            <a:off x="387900" y="3536825"/>
            <a:ext cx="2809800" cy="1029600"/>
          </a:xfrm>
          <a:prstGeom prst="rect">
            <a:avLst/>
          </a:prstGeom>
        </p:spPr>
        <p:txBody>
          <a:bodyPr anchorCtr="0" anchor="t" bIns="0" lIns="0" spcFirstLastPara="1" rIns="0" wrap="square" tIns="0">
            <a:noAutofit/>
          </a:bodyPr>
          <a:lstStyle>
            <a:lvl1pPr indent="-317500" lvl="0" marL="457200">
              <a:spcBef>
                <a:spcPts val="0"/>
              </a:spcBef>
              <a:spcAft>
                <a:spcPts val="0"/>
              </a:spcAft>
              <a:buClr>
                <a:schemeClr val="accent2"/>
              </a:buClr>
              <a:buSzPts val="1400"/>
              <a:buChar char="●"/>
              <a:defRPr>
                <a:solidFill>
                  <a:schemeClr val="accent2"/>
                </a:solidFill>
              </a:defRPr>
            </a:lvl1pPr>
            <a:lvl2pPr indent="-298450" lvl="1" marL="914400">
              <a:spcBef>
                <a:spcPts val="0"/>
              </a:spcBef>
              <a:spcAft>
                <a:spcPts val="0"/>
              </a:spcAft>
              <a:buClr>
                <a:schemeClr val="accent2"/>
              </a:buClr>
              <a:buSzPts val="1100"/>
              <a:buChar char="○"/>
              <a:defRPr>
                <a:solidFill>
                  <a:schemeClr val="accent2"/>
                </a:solidFill>
              </a:defRPr>
            </a:lvl2pPr>
            <a:lvl3pPr indent="-304800" lvl="2" marL="1371600">
              <a:spcBef>
                <a:spcPts val="0"/>
              </a:spcBef>
              <a:spcAft>
                <a:spcPts val="0"/>
              </a:spcAft>
              <a:buClr>
                <a:schemeClr val="accent2"/>
              </a:buClr>
              <a:buSzPts val="1200"/>
              <a:buChar char="■"/>
              <a:defRPr>
                <a:solidFill>
                  <a:schemeClr val="accent2"/>
                </a:solidFill>
              </a:defRPr>
            </a:lvl3pPr>
            <a:lvl4pPr indent="-342900" lvl="3" marL="1828800">
              <a:spcBef>
                <a:spcPts val="0"/>
              </a:spcBef>
              <a:spcAft>
                <a:spcPts val="0"/>
              </a:spcAft>
              <a:buClr>
                <a:schemeClr val="accent2"/>
              </a:buClr>
              <a:buSzPts val="1800"/>
              <a:buChar char="●"/>
              <a:defRPr>
                <a:solidFill>
                  <a:schemeClr val="accent2"/>
                </a:solidFill>
              </a:defRPr>
            </a:lvl4pPr>
            <a:lvl5pPr indent="-330200" lvl="4" marL="2286000">
              <a:spcBef>
                <a:spcPts val="0"/>
              </a:spcBef>
              <a:spcAft>
                <a:spcPts val="0"/>
              </a:spcAft>
              <a:buClr>
                <a:schemeClr val="accent2"/>
              </a:buClr>
              <a:buSzPts val="1600"/>
              <a:buChar char="○"/>
              <a:defRPr>
                <a:solidFill>
                  <a:schemeClr val="accent2"/>
                </a:solidFill>
              </a:defRPr>
            </a:lvl5pPr>
            <a:lvl6pPr indent="-317500" lvl="5" marL="2743200">
              <a:spcBef>
                <a:spcPts val="0"/>
              </a:spcBef>
              <a:spcAft>
                <a:spcPts val="0"/>
              </a:spcAft>
              <a:buClr>
                <a:schemeClr val="accent2"/>
              </a:buClr>
              <a:buSzPts val="1400"/>
              <a:buChar char="■"/>
              <a:defRPr>
                <a:solidFill>
                  <a:schemeClr val="accent2"/>
                </a:solidFill>
              </a:defRPr>
            </a:lvl6pPr>
            <a:lvl7pPr indent="-304800" lvl="6" marL="3200400">
              <a:spcBef>
                <a:spcPts val="0"/>
              </a:spcBef>
              <a:spcAft>
                <a:spcPts val="0"/>
              </a:spcAft>
              <a:buClr>
                <a:schemeClr val="accent2"/>
              </a:buClr>
              <a:buSzPts val="1200"/>
              <a:buChar char="●"/>
              <a:defRPr>
                <a:solidFill>
                  <a:schemeClr val="accent2"/>
                </a:solidFill>
              </a:defRPr>
            </a:lvl7pPr>
            <a:lvl8pPr indent="-292100" lvl="7" marL="3657600">
              <a:spcBef>
                <a:spcPts val="0"/>
              </a:spcBef>
              <a:spcAft>
                <a:spcPts val="0"/>
              </a:spcAft>
              <a:buClr>
                <a:schemeClr val="accent2"/>
              </a:buClr>
              <a:buSzPts val="1000"/>
              <a:buChar char="○"/>
              <a:defRPr>
                <a:solidFill>
                  <a:schemeClr val="accent2"/>
                </a:solidFill>
              </a:defRPr>
            </a:lvl8pPr>
            <a:lvl9pPr indent="-273050" lvl="8" marL="4114800">
              <a:spcBef>
                <a:spcPts val="0"/>
              </a:spcBef>
              <a:spcAft>
                <a:spcPts val="0"/>
              </a:spcAft>
              <a:buClr>
                <a:schemeClr val="accent2"/>
              </a:buClr>
              <a:buSzPts val="700"/>
              <a:buChar char="■"/>
              <a:defRPr>
                <a:solidFill>
                  <a:schemeClr val="accent2"/>
                </a:solidFill>
              </a:defRPr>
            </a:lvl9pPr>
          </a:lstStyle>
          <a:p/>
        </p:txBody>
      </p:sp>
    </p:spTree>
  </p:cSld>
  <p:clrMapOvr>
    <a:masterClrMapping/>
  </p:clrMapOvr>
</p:sldLayout>
</file>

<file path=ppt/slideLayouts/slideLayout2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Agenda Layout 2">
  <p:cSld name="CUSTOM_3_1">
    <p:bg>
      <p:bgPr>
        <a:solidFill>
          <a:schemeClr val="accent1"/>
        </a:solidFill>
      </p:bgPr>
    </p:bg>
    <p:spTree>
      <p:nvGrpSpPr>
        <p:cNvPr id="2257" name="Shape 2257"/>
        <p:cNvGrpSpPr/>
        <p:nvPr/>
      </p:nvGrpSpPr>
      <p:grpSpPr>
        <a:xfrm>
          <a:off x="0" y="0"/>
          <a:ext cx="0" cy="0"/>
          <a:chOff x="0" y="0"/>
          <a:chExt cx="0" cy="0"/>
        </a:xfrm>
      </p:grpSpPr>
      <p:pic>
        <p:nvPicPr>
          <p:cNvPr id="2258" name="Google Shape;2258;g31516c14941_0_4980"/>
          <p:cNvPicPr preferRelativeResize="0"/>
          <p:nvPr/>
        </p:nvPicPr>
        <p:blipFill>
          <a:blip r:embed="rId2">
            <a:alphaModFix/>
          </a:blip>
          <a:stretch>
            <a:fillRect/>
          </a:stretch>
        </p:blipFill>
        <p:spPr>
          <a:xfrm>
            <a:off x="276650" y="4783275"/>
            <a:ext cx="962809" cy="226543"/>
          </a:xfrm>
          <a:prstGeom prst="rect">
            <a:avLst/>
          </a:prstGeom>
          <a:noFill/>
          <a:ln>
            <a:noFill/>
          </a:ln>
        </p:spPr>
      </p:pic>
      <p:sp>
        <p:nvSpPr>
          <p:cNvPr id="2259" name="Google Shape;2259;g31516c14941_0_4980"/>
          <p:cNvSpPr txBox="1"/>
          <p:nvPr>
            <p:ph type="title"/>
          </p:nvPr>
        </p:nvSpPr>
        <p:spPr>
          <a:xfrm>
            <a:off x="788325" y="624200"/>
            <a:ext cx="7531800" cy="393600"/>
          </a:xfrm>
          <a:prstGeom prst="rect">
            <a:avLst/>
          </a:prstGeom>
        </p:spPr>
        <p:txBody>
          <a:bodyPr anchorCtr="0" anchor="b" bIns="0" lIns="0" spcFirstLastPara="1" rIns="0" wrap="square" tIns="0">
            <a:noAutofit/>
          </a:bodyPr>
          <a:lstStyle>
            <a:lvl1pPr lvl="0">
              <a:spcBef>
                <a:spcPts val="0"/>
              </a:spcBef>
              <a:spcAft>
                <a:spcPts val="0"/>
              </a:spcAft>
              <a:buClr>
                <a:srgbClr val="71BE00"/>
              </a:buClr>
              <a:buSzPts val="2800"/>
              <a:buNone/>
              <a:defRPr sz="2800">
                <a:solidFill>
                  <a:srgbClr val="71BE00"/>
                </a:solidFill>
              </a:defRPr>
            </a:lvl1pPr>
            <a:lvl2pPr lvl="1">
              <a:spcBef>
                <a:spcPts val="0"/>
              </a:spcBef>
              <a:spcAft>
                <a:spcPts val="0"/>
              </a:spcAft>
              <a:buClr>
                <a:srgbClr val="71BE00"/>
              </a:buClr>
              <a:buSzPts val="2800"/>
              <a:buNone/>
              <a:defRPr sz="2800">
                <a:solidFill>
                  <a:srgbClr val="71BE00"/>
                </a:solidFill>
              </a:defRPr>
            </a:lvl2pPr>
            <a:lvl3pPr lvl="2">
              <a:spcBef>
                <a:spcPts val="0"/>
              </a:spcBef>
              <a:spcAft>
                <a:spcPts val="0"/>
              </a:spcAft>
              <a:buClr>
                <a:srgbClr val="71BE00"/>
              </a:buClr>
              <a:buSzPts val="2800"/>
              <a:buNone/>
              <a:defRPr sz="2800">
                <a:solidFill>
                  <a:srgbClr val="71BE00"/>
                </a:solidFill>
              </a:defRPr>
            </a:lvl3pPr>
            <a:lvl4pPr lvl="3">
              <a:spcBef>
                <a:spcPts val="0"/>
              </a:spcBef>
              <a:spcAft>
                <a:spcPts val="0"/>
              </a:spcAft>
              <a:buClr>
                <a:srgbClr val="71BE00"/>
              </a:buClr>
              <a:buSzPts val="2800"/>
              <a:buNone/>
              <a:defRPr sz="2800">
                <a:solidFill>
                  <a:srgbClr val="71BE00"/>
                </a:solidFill>
              </a:defRPr>
            </a:lvl4pPr>
            <a:lvl5pPr lvl="4">
              <a:spcBef>
                <a:spcPts val="0"/>
              </a:spcBef>
              <a:spcAft>
                <a:spcPts val="0"/>
              </a:spcAft>
              <a:buClr>
                <a:srgbClr val="71BE00"/>
              </a:buClr>
              <a:buSzPts val="2800"/>
              <a:buNone/>
              <a:defRPr sz="2800">
                <a:solidFill>
                  <a:srgbClr val="71BE00"/>
                </a:solidFill>
              </a:defRPr>
            </a:lvl5pPr>
            <a:lvl6pPr lvl="5">
              <a:spcBef>
                <a:spcPts val="0"/>
              </a:spcBef>
              <a:spcAft>
                <a:spcPts val="0"/>
              </a:spcAft>
              <a:buClr>
                <a:srgbClr val="71BE00"/>
              </a:buClr>
              <a:buSzPts val="2800"/>
              <a:buNone/>
              <a:defRPr sz="2800">
                <a:solidFill>
                  <a:srgbClr val="71BE00"/>
                </a:solidFill>
              </a:defRPr>
            </a:lvl6pPr>
            <a:lvl7pPr lvl="6">
              <a:spcBef>
                <a:spcPts val="0"/>
              </a:spcBef>
              <a:spcAft>
                <a:spcPts val="0"/>
              </a:spcAft>
              <a:buClr>
                <a:srgbClr val="71BE00"/>
              </a:buClr>
              <a:buSzPts val="2800"/>
              <a:buNone/>
              <a:defRPr sz="2800">
                <a:solidFill>
                  <a:srgbClr val="71BE00"/>
                </a:solidFill>
              </a:defRPr>
            </a:lvl7pPr>
            <a:lvl8pPr lvl="7">
              <a:spcBef>
                <a:spcPts val="0"/>
              </a:spcBef>
              <a:spcAft>
                <a:spcPts val="0"/>
              </a:spcAft>
              <a:buClr>
                <a:srgbClr val="71BE00"/>
              </a:buClr>
              <a:buSzPts val="2800"/>
              <a:buNone/>
              <a:defRPr sz="2800">
                <a:solidFill>
                  <a:srgbClr val="71BE00"/>
                </a:solidFill>
              </a:defRPr>
            </a:lvl8pPr>
            <a:lvl9pPr lvl="8">
              <a:spcBef>
                <a:spcPts val="0"/>
              </a:spcBef>
              <a:spcAft>
                <a:spcPts val="0"/>
              </a:spcAft>
              <a:buClr>
                <a:srgbClr val="71BE00"/>
              </a:buClr>
              <a:buSzPts val="2800"/>
              <a:buNone/>
              <a:defRPr sz="2800">
                <a:solidFill>
                  <a:srgbClr val="71BE00"/>
                </a:solidFill>
              </a:defRPr>
            </a:lvl9pPr>
          </a:lstStyle>
          <a:p/>
        </p:txBody>
      </p:sp>
    </p:spTree>
  </p:cSld>
  <p:clrMapOvr>
    <a:masterClrMapping/>
  </p:clrMapOvr>
</p:sldLayout>
</file>

<file path=ppt/slideLayouts/slideLayout2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Agenda Layout  3">
  <p:cSld name="CUSTOM_3_1_1">
    <p:bg>
      <p:bgPr>
        <a:solidFill>
          <a:schemeClr val="accent5"/>
        </a:solidFill>
      </p:bgPr>
    </p:bg>
    <p:spTree>
      <p:nvGrpSpPr>
        <p:cNvPr id="2260" name="Shape 2260"/>
        <p:cNvGrpSpPr/>
        <p:nvPr/>
      </p:nvGrpSpPr>
      <p:grpSpPr>
        <a:xfrm>
          <a:off x="0" y="0"/>
          <a:ext cx="0" cy="0"/>
          <a:chOff x="0" y="0"/>
          <a:chExt cx="0" cy="0"/>
        </a:xfrm>
      </p:grpSpPr>
      <p:pic>
        <p:nvPicPr>
          <p:cNvPr id="2261" name="Google Shape;2261;g31516c14941_0_4983"/>
          <p:cNvPicPr preferRelativeResize="0"/>
          <p:nvPr/>
        </p:nvPicPr>
        <p:blipFill>
          <a:blip r:embed="rId2">
            <a:alphaModFix/>
          </a:blip>
          <a:stretch>
            <a:fillRect/>
          </a:stretch>
        </p:blipFill>
        <p:spPr>
          <a:xfrm>
            <a:off x="288350" y="4807136"/>
            <a:ext cx="956736" cy="225119"/>
          </a:xfrm>
          <a:prstGeom prst="rect">
            <a:avLst/>
          </a:prstGeom>
          <a:noFill/>
          <a:ln>
            <a:noFill/>
          </a:ln>
        </p:spPr>
      </p:pic>
      <p:sp>
        <p:nvSpPr>
          <p:cNvPr id="2262" name="Google Shape;2262;g31516c14941_0_4983"/>
          <p:cNvSpPr/>
          <p:nvPr/>
        </p:nvSpPr>
        <p:spPr>
          <a:xfrm>
            <a:off x="0" y="900125"/>
            <a:ext cx="9144000" cy="3339600"/>
          </a:xfrm>
          <a:prstGeom prst="rect">
            <a:avLst/>
          </a:prstGeom>
          <a:solidFill>
            <a:srgbClr val="00293D"/>
          </a:solidFill>
          <a:ln>
            <a:noFill/>
          </a:ln>
          <a:effectLst>
            <a:outerShdw blurRad="142875" rotWithShape="0" algn="bl">
              <a:srgbClr val="000000">
                <a:alpha val="27000"/>
              </a:srgbClr>
            </a:outerShdw>
          </a:effectLst>
        </p:spPr>
        <p:txBody>
          <a:bodyPr anchorCtr="0" anchor="ctr" bIns="91400" lIns="91400" spcFirstLastPara="1" rIns="91400" wrap="square" tIns="914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263" name="Google Shape;2263;g31516c14941_0_4983"/>
          <p:cNvSpPr txBox="1"/>
          <p:nvPr>
            <p:ph type="title"/>
          </p:nvPr>
        </p:nvSpPr>
        <p:spPr>
          <a:xfrm>
            <a:off x="316725" y="319400"/>
            <a:ext cx="8003400" cy="393600"/>
          </a:xfrm>
          <a:prstGeom prst="rect">
            <a:avLst/>
          </a:prstGeom>
        </p:spPr>
        <p:txBody>
          <a:bodyPr anchorCtr="0" anchor="b" bIns="0" lIns="0" spcFirstLastPara="1" rIns="0" wrap="square" tIns="0">
            <a:noAutofit/>
          </a:bodyPr>
          <a:lstStyle>
            <a:lvl1pPr lvl="0">
              <a:spcBef>
                <a:spcPts val="0"/>
              </a:spcBef>
              <a:spcAft>
                <a:spcPts val="0"/>
              </a:spcAft>
              <a:buClr>
                <a:schemeClr val="accent1"/>
              </a:buClr>
              <a:buSzPts val="2800"/>
              <a:buNone/>
              <a:defRPr sz="2800">
                <a:solidFill>
                  <a:schemeClr val="accent1"/>
                </a:solidFill>
              </a:defRPr>
            </a:lvl1pPr>
            <a:lvl2pPr lvl="1">
              <a:spcBef>
                <a:spcPts val="0"/>
              </a:spcBef>
              <a:spcAft>
                <a:spcPts val="0"/>
              </a:spcAft>
              <a:buClr>
                <a:schemeClr val="accent1"/>
              </a:buClr>
              <a:buSzPts val="2800"/>
              <a:buNone/>
              <a:defRPr sz="2800">
                <a:solidFill>
                  <a:schemeClr val="accent1"/>
                </a:solidFill>
              </a:defRPr>
            </a:lvl2pPr>
            <a:lvl3pPr lvl="2">
              <a:spcBef>
                <a:spcPts val="0"/>
              </a:spcBef>
              <a:spcAft>
                <a:spcPts val="0"/>
              </a:spcAft>
              <a:buClr>
                <a:schemeClr val="accent1"/>
              </a:buClr>
              <a:buSzPts val="2800"/>
              <a:buNone/>
              <a:defRPr sz="2800">
                <a:solidFill>
                  <a:schemeClr val="accent1"/>
                </a:solidFill>
              </a:defRPr>
            </a:lvl3pPr>
            <a:lvl4pPr lvl="3">
              <a:spcBef>
                <a:spcPts val="0"/>
              </a:spcBef>
              <a:spcAft>
                <a:spcPts val="0"/>
              </a:spcAft>
              <a:buClr>
                <a:schemeClr val="accent1"/>
              </a:buClr>
              <a:buSzPts val="2800"/>
              <a:buNone/>
              <a:defRPr sz="2800">
                <a:solidFill>
                  <a:schemeClr val="accent1"/>
                </a:solidFill>
              </a:defRPr>
            </a:lvl4pPr>
            <a:lvl5pPr lvl="4">
              <a:spcBef>
                <a:spcPts val="0"/>
              </a:spcBef>
              <a:spcAft>
                <a:spcPts val="0"/>
              </a:spcAft>
              <a:buClr>
                <a:schemeClr val="accent1"/>
              </a:buClr>
              <a:buSzPts val="2800"/>
              <a:buNone/>
              <a:defRPr sz="2800">
                <a:solidFill>
                  <a:schemeClr val="accent1"/>
                </a:solidFill>
              </a:defRPr>
            </a:lvl5pPr>
            <a:lvl6pPr lvl="5">
              <a:spcBef>
                <a:spcPts val="0"/>
              </a:spcBef>
              <a:spcAft>
                <a:spcPts val="0"/>
              </a:spcAft>
              <a:buClr>
                <a:schemeClr val="accent1"/>
              </a:buClr>
              <a:buSzPts val="2800"/>
              <a:buNone/>
              <a:defRPr sz="2800">
                <a:solidFill>
                  <a:schemeClr val="accent1"/>
                </a:solidFill>
              </a:defRPr>
            </a:lvl6pPr>
            <a:lvl7pPr lvl="6">
              <a:spcBef>
                <a:spcPts val="0"/>
              </a:spcBef>
              <a:spcAft>
                <a:spcPts val="0"/>
              </a:spcAft>
              <a:buClr>
                <a:schemeClr val="accent1"/>
              </a:buClr>
              <a:buSzPts val="2800"/>
              <a:buNone/>
              <a:defRPr sz="2800">
                <a:solidFill>
                  <a:schemeClr val="accent1"/>
                </a:solidFill>
              </a:defRPr>
            </a:lvl7pPr>
            <a:lvl8pPr lvl="7">
              <a:spcBef>
                <a:spcPts val="0"/>
              </a:spcBef>
              <a:spcAft>
                <a:spcPts val="0"/>
              </a:spcAft>
              <a:buClr>
                <a:schemeClr val="accent1"/>
              </a:buClr>
              <a:buSzPts val="2800"/>
              <a:buNone/>
              <a:defRPr sz="2800">
                <a:solidFill>
                  <a:schemeClr val="accent1"/>
                </a:solidFill>
              </a:defRPr>
            </a:lvl8pPr>
            <a:lvl9pPr lvl="8">
              <a:spcBef>
                <a:spcPts val="0"/>
              </a:spcBef>
              <a:spcAft>
                <a:spcPts val="0"/>
              </a:spcAft>
              <a:buClr>
                <a:schemeClr val="accent1"/>
              </a:buClr>
              <a:buSzPts val="2800"/>
              <a:buNone/>
              <a:defRPr sz="2800">
                <a:solidFill>
                  <a:schemeClr val="accent1"/>
                </a:solidFill>
              </a:defRPr>
            </a:lvl9pPr>
          </a:lstStyle>
          <a:p/>
        </p:txBody>
      </p:sp>
      <p:sp>
        <p:nvSpPr>
          <p:cNvPr id="2264" name="Google Shape;2264;g31516c14941_0_4983"/>
          <p:cNvSpPr txBox="1"/>
          <p:nvPr>
            <p:ph idx="12" type="sldNum"/>
          </p:nvPr>
        </p:nvSpPr>
        <p:spPr>
          <a:xfrm>
            <a:off x="8320058" y="4663221"/>
            <a:ext cx="548700" cy="393600"/>
          </a:xfrm>
          <a:prstGeom prst="rect">
            <a:avLst/>
          </a:prstGeom>
        </p:spPr>
        <p:txBody>
          <a:bodyPr anchorCtr="0" anchor="ctr" bIns="91400" lIns="91400" spcFirstLastPara="1" rIns="91400" wrap="square" tIns="914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Agenda Layout  3 - lighter">
  <p:cSld name="CUSTOM_3_1_1_1">
    <p:bg>
      <p:bgPr>
        <a:solidFill>
          <a:schemeClr val="accent5"/>
        </a:solidFill>
      </p:bgPr>
    </p:bg>
    <p:spTree>
      <p:nvGrpSpPr>
        <p:cNvPr id="2265" name="Shape 2265"/>
        <p:cNvGrpSpPr/>
        <p:nvPr/>
      </p:nvGrpSpPr>
      <p:grpSpPr>
        <a:xfrm>
          <a:off x="0" y="0"/>
          <a:ext cx="0" cy="0"/>
          <a:chOff x="0" y="0"/>
          <a:chExt cx="0" cy="0"/>
        </a:xfrm>
      </p:grpSpPr>
      <p:pic>
        <p:nvPicPr>
          <p:cNvPr id="2266" name="Google Shape;2266;g31516c14941_0_4988"/>
          <p:cNvPicPr preferRelativeResize="0"/>
          <p:nvPr/>
        </p:nvPicPr>
        <p:blipFill>
          <a:blip r:embed="rId2">
            <a:alphaModFix/>
          </a:blip>
          <a:stretch>
            <a:fillRect/>
          </a:stretch>
        </p:blipFill>
        <p:spPr>
          <a:xfrm>
            <a:off x="288350" y="4807136"/>
            <a:ext cx="956736" cy="225119"/>
          </a:xfrm>
          <a:prstGeom prst="rect">
            <a:avLst/>
          </a:prstGeom>
          <a:noFill/>
          <a:ln>
            <a:noFill/>
          </a:ln>
        </p:spPr>
      </p:pic>
      <p:sp>
        <p:nvSpPr>
          <p:cNvPr id="2267" name="Google Shape;2267;g31516c14941_0_4988"/>
          <p:cNvSpPr/>
          <p:nvPr/>
        </p:nvSpPr>
        <p:spPr>
          <a:xfrm>
            <a:off x="0" y="900125"/>
            <a:ext cx="9144000" cy="3339600"/>
          </a:xfrm>
          <a:prstGeom prst="rect">
            <a:avLst/>
          </a:prstGeom>
          <a:solidFill>
            <a:srgbClr val="B6D8D1"/>
          </a:solidFill>
          <a:ln>
            <a:noFill/>
          </a:ln>
          <a:effectLst>
            <a:outerShdw blurRad="142875" rotWithShape="0" algn="bl">
              <a:srgbClr val="000000">
                <a:alpha val="27000"/>
              </a:srgbClr>
            </a:outerShdw>
          </a:effectLst>
        </p:spPr>
        <p:txBody>
          <a:bodyPr anchorCtr="0" anchor="ctr" bIns="91400" lIns="91400" spcFirstLastPara="1" rIns="91400" wrap="square" tIns="914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268" name="Google Shape;2268;g31516c14941_0_4988"/>
          <p:cNvSpPr txBox="1"/>
          <p:nvPr>
            <p:ph type="title"/>
          </p:nvPr>
        </p:nvSpPr>
        <p:spPr>
          <a:xfrm>
            <a:off x="316725" y="319400"/>
            <a:ext cx="8003400" cy="393600"/>
          </a:xfrm>
          <a:prstGeom prst="rect">
            <a:avLst/>
          </a:prstGeom>
        </p:spPr>
        <p:txBody>
          <a:bodyPr anchorCtr="0" anchor="b" bIns="0" lIns="0" spcFirstLastPara="1" rIns="0" wrap="square" tIns="0">
            <a:noAutofit/>
          </a:bodyPr>
          <a:lstStyle>
            <a:lvl1pPr lvl="0">
              <a:spcBef>
                <a:spcPts val="0"/>
              </a:spcBef>
              <a:spcAft>
                <a:spcPts val="0"/>
              </a:spcAft>
              <a:buClr>
                <a:schemeClr val="accent1"/>
              </a:buClr>
              <a:buSzPts val="2800"/>
              <a:buNone/>
              <a:defRPr sz="2800">
                <a:solidFill>
                  <a:schemeClr val="accent1"/>
                </a:solidFill>
              </a:defRPr>
            </a:lvl1pPr>
            <a:lvl2pPr lvl="1">
              <a:spcBef>
                <a:spcPts val="0"/>
              </a:spcBef>
              <a:spcAft>
                <a:spcPts val="0"/>
              </a:spcAft>
              <a:buClr>
                <a:schemeClr val="accent1"/>
              </a:buClr>
              <a:buSzPts val="2800"/>
              <a:buNone/>
              <a:defRPr sz="2800">
                <a:solidFill>
                  <a:schemeClr val="accent1"/>
                </a:solidFill>
              </a:defRPr>
            </a:lvl2pPr>
            <a:lvl3pPr lvl="2">
              <a:spcBef>
                <a:spcPts val="0"/>
              </a:spcBef>
              <a:spcAft>
                <a:spcPts val="0"/>
              </a:spcAft>
              <a:buClr>
                <a:schemeClr val="accent1"/>
              </a:buClr>
              <a:buSzPts val="2800"/>
              <a:buNone/>
              <a:defRPr sz="2800">
                <a:solidFill>
                  <a:schemeClr val="accent1"/>
                </a:solidFill>
              </a:defRPr>
            </a:lvl3pPr>
            <a:lvl4pPr lvl="3">
              <a:spcBef>
                <a:spcPts val="0"/>
              </a:spcBef>
              <a:spcAft>
                <a:spcPts val="0"/>
              </a:spcAft>
              <a:buClr>
                <a:schemeClr val="accent1"/>
              </a:buClr>
              <a:buSzPts val="2800"/>
              <a:buNone/>
              <a:defRPr sz="2800">
                <a:solidFill>
                  <a:schemeClr val="accent1"/>
                </a:solidFill>
              </a:defRPr>
            </a:lvl4pPr>
            <a:lvl5pPr lvl="4">
              <a:spcBef>
                <a:spcPts val="0"/>
              </a:spcBef>
              <a:spcAft>
                <a:spcPts val="0"/>
              </a:spcAft>
              <a:buClr>
                <a:schemeClr val="accent1"/>
              </a:buClr>
              <a:buSzPts val="2800"/>
              <a:buNone/>
              <a:defRPr sz="2800">
                <a:solidFill>
                  <a:schemeClr val="accent1"/>
                </a:solidFill>
              </a:defRPr>
            </a:lvl5pPr>
            <a:lvl6pPr lvl="5">
              <a:spcBef>
                <a:spcPts val="0"/>
              </a:spcBef>
              <a:spcAft>
                <a:spcPts val="0"/>
              </a:spcAft>
              <a:buClr>
                <a:schemeClr val="accent1"/>
              </a:buClr>
              <a:buSzPts val="2800"/>
              <a:buNone/>
              <a:defRPr sz="2800">
                <a:solidFill>
                  <a:schemeClr val="accent1"/>
                </a:solidFill>
              </a:defRPr>
            </a:lvl6pPr>
            <a:lvl7pPr lvl="6">
              <a:spcBef>
                <a:spcPts val="0"/>
              </a:spcBef>
              <a:spcAft>
                <a:spcPts val="0"/>
              </a:spcAft>
              <a:buClr>
                <a:schemeClr val="accent1"/>
              </a:buClr>
              <a:buSzPts val="2800"/>
              <a:buNone/>
              <a:defRPr sz="2800">
                <a:solidFill>
                  <a:schemeClr val="accent1"/>
                </a:solidFill>
              </a:defRPr>
            </a:lvl7pPr>
            <a:lvl8pPr lvl="7">
              <a:spcBef>
                <a:spcPts val="0"/>
              </a:spcBef>
              <a:spcAft>
                <a:spcPts val="0"/>
              </a:spcAft>
              <a:buClr>
                <a:schemeClr val="accent1"/>
              </a:buClr>
              <a:buSzPts val="2800"/>
              <a:buNone/>
              <a:defRPr sz="2800">
                <a:solidFill>
                  <a:schemeClr val="accent1"/>
                </a:solidFill>
              </a:defRPr>
            </a:lvl8pPr>
            <a:lvl9pPr lvl="8">
              <a:spcBef>
                <a:spcPts val="0"/>
              </a:spcBef>
              <a:spcAft>
                <a:spcPts val="0"/>
              </a:spcAft>
              <a:buClr>
                <a:schemeClr val="accent1"/>
              </a:buClr>
              <a:buSzPts val="2800"/>
              <a:buNone/>
              <a:defRPr sz="2800">
                <a:solidFill>
                  <a:schemeClr val="accent1"/>
                </a:solidFill>
              </a:defRPr>
            </a:lvl9pPr>
          </a:lstStyle>
          <a:p/>
        </p:txBody>
      </p:sp>
      <p:sp>
        <p:nvSpPr>
          <p:cNvPr id="2269" name="Google Shape;2269;g31516c14941_0_4988"/>
          <p:cNvSpPr txBox="1"/>
          <p:nvPr>
            <p:ph idx="12" type="sldNum"/>
          </p:nvPr>
        </p:nvSpPr>
        <p:spPr>
          <a:xfrm>
            <a:off x="8320058" y="4663221"/>
            <a:ext cx="548700" cy="393600"/>
          </a:xfrm>
          <a:prstGeom prst="rect">
            <a:avLst/>
          </a:prstGeom>
        </p:spPr>
        <p:txBody>
          <a:bodyPr anchorCtr="0" anchor="ctr" bIns="91400" lIns="91400" spcFirstLastPara="1" rIns="91400" wrap="square" tIns="914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Divider Layout 4">
  <p:cSld name="CUSTOM_1_1">
    <p:bg>
      <p:bgPr>
        <a:solidFill>
          <a:schemeClr val="accent2"/>
        </a:solidFill>
      </p:bgPr>
    </p:bg>
    <p:spTree>
      <p:nvGrpSpPr>
        <p:cNvPr id="2270" name="Shape 2270"/>
        <p:cNvGrpSpPr/>
        <p:nvPr/>
      </p:nvGrpSpPr>
      <p:grpSpPr>
        <a:xfrm>
          <a:off x="0" y="0"/>
          <a:ext cx="0" cy="0"/>
          <a:chOff x="0" y="0"/>
          <a:chExt cx="0" cy="0"/>
        </a:xfrm>
      </p:grpSpPr>
      <p:sp>
        <p:nvSpPr>
          <p:cNvPr id="2271" name="Google Shape;2271;g31516c14941_0_4993"/>
          <p:cNvSpPr/>
          <p:nvPr>
            <p:ph idx="2" type="pic"/>
          </p:nvPr>
        </p:nvSpPr>
        <p:spPr>
          <a:xfrm>
            <a:off x="9200" y="-11025"/>
            <a:ext cx="9144000" cy="5143500"/>
          </a:xfrm>
          <a:prstGeom prst="rect">
            <a:avLst/>
          </a:prstGeom>
          <a:noFill/>
          <a:ln>
            <a:noFill/>
          </a:ln>
        </p:spPr>
      </p:sp>
      <p:pic>
        <p:nvPicPr>
          <p:cNvPr id="2272" name="Google Shape;2272;g31516c14941_0_4993"/>
          <p:cNvPicPr preferRelativeResize="0"/>
          <p:nvPr/>
        </p:nvPicPr>
        <p:blipFill>
          <a:blip r:embed="rId2">
            <a:alphaModFix/>
          </a:blip>
          <a:stretch>
            <a:fillRect/>
          </a:stretch>
        </p:blipFill>
        <p:spPr>
          <a:xfrm>
            <a:off x="276650" y="4783275"/>
            <a:ext cx="962809" cy="226543"/>
          </a:xfrm>
          <a:prstGeom prst="rect">
            <a:avLst/>
          </a:prstGeom>
          <a:noFill/>
          <a:ln>
            <a:noFill/>
          </a:ln>
        </p:spPr>
      </p:pic>
      <p:pic>
        <p:nvPicPr>
          <p:cNvPr id="2273" name="Google Shape;2273;g31516c14941_0_4993"/>
          <p:cNvPicPr preferRelativeResize="0"/>
          <p:nvPr/>
        </p:nvPicPr>
        <p:blipFill>
          <a:blip r:embed="rId3">
            <a:alphaModFix/>
          </a:blip>
          <a:stretch>
            <a:fillRect/>
          </a:stretch>
        </p:blipFill>
        <p:spPr>
          <a:xfrm>
            <a:off x="5233975" y="-1795850"/>
            <a:ext cx="2758111" cy="2758111"/>
          </a:xfrm>
          <a:prstGeom prst="rect">
            <a:avLst/>
          </a:prstGeom>
          <a:noFill/>
          <a:ln>
            <a:noFill/>
          </a:ln>
        </p:spPr>
      </p:pic>
      <p:pic>
        <p:nvPicPr>
          <p:cNvPr id="2274" name="Google Shape;2274;g31516c14941_0_4993"/>
          <p:cNvPicPr preferRelativeResize="0"/>
          <p:nvPr/>
        </p:nvPicPr>
        <p:blipFill>
          <a:blip r:embed="rId4">
            <a:alphaModFix/>
          </a:blip>
          <a:stretch>
            <a:fillRect/>
          </a:stretch>
        </p:blipFill>
        <p:spPr>
          <a:xfrm>
            <a:off x="1719500" y="3490425"/>
            <a:ext cx="3212821" cy="3212821"/>
          </a:xfrm>
          <a:prstGeom prst="rect">
            <a:avLst/>
          </a:prstGeom>
          <a:noFill/>
          <a:ln>
            <a:noFill/>
          </a:ln>
        </p:spPr>
      </p:pic>
      <p:sp>
        <p:nvSpPr>
          <p:cNvPr id="2275" name="Google Shape;2275;g31516c14941_0_4993"/>
          <p:cNvSpPr txBox="1"/>
          <p:nvPr/>
        </p:nvSpPr>
        <p:spPr>
          <a:xfrm>
            <a:off x="6043550" y="4713771"/>
            <a:ext cx="2676600" cy="292500"/>
          </a:xfrm>
          <a:prstGeom prst="rect">
            <a:avLst/>
          </a:prstGeom>
          <a:noFill/>
          <a:ln>
            <a:noFill/>
          </a:ln>
        </p:spPr>
        <p:txBody>
          <a:bodyPr anchorCtr="0" anchor="t" bIns="91400" lIns="91400" spcFirstLastPara="1" rIns="91400" wrap="square" tIns="91400">
            <a:spAutoFit/>
          </a:bodyPr>
          <a:lstStyle/>
          <a:p>
            <a:pPr indent="0" lvl="0" marL="0" rtl="0" algn="ctr">
              <a:lnSpc>
                <a:spcPct val="115000"/>
              </a:lnSpc>
              <a:spcBef>
                <a:spcPts val="0"/>
              </a:spcBef>
              <a:spcAft>
                <a:spcPts val="0"/>
              </a:spcAft>
              <a:buNone/>
            </a:pPr>
            <a:r>
              <a:rPr lang="en" sz="700">
                <a:solidFill>
                  <a:schemeClr val="accent5"/>
                </a:solidFill>
              </a:rPr>
              <a:t>Copyright © 2023, Collibra. All rights reserved.</a:t>
            </a:r>
            <a:endParaRPr sz="1400">
              <a:solidFill>
                <a:schemeClr val="accent5"/>
              </a:solidFill>
            </a:endParaRPr>
          </a:p>
        </p:txBody>
      </p:sp>
      <p:sp>
        <p:nvSpPr>
          <p:cNvPr id="2276" name="Google Shape;2276;g31516c14941_0_4993"/>
          <p:cNvSpPr txBox="1"/>
          <p:nvPr>
            <p:ph idx="12" type="sldNum"/>
          </p:nvPr>
        </p:nvSpPr>
        <p:spPr>
          <a:xfrm>
            <a:off x="8320058" y="4663221"/>
            <a:ext cx="548700" cy="393600"/>
          </a:xfrm>
          <a:prstGeom prst="rect">
            <a:avLst/>
          </a:prstGeom>
        </p:spPr>
        <p:txBody>
          <a:bodyPr anchorCtr="0" anchor="ctr" bIns="91400" lIns="91400" spcFirstLastPara="1" rIns="91400" wrap="square" tIns="91400">
            <a:normAutofit/>
          </a:bodyPr>
          <a:lstStyle>
            <a:lvl1pPr lvl="0">
              <a:buNone/>
              <a:defRPr>
                <a:solidFill>
                  <a:schemeClr val="accent5"/>
                </a:solidFill>
              </a:defRPr>
            </a:lvl1pPr>
            <a:lvl2pPr lvl="1">
              <a:buNone/>
              <a:defRPr>
                <a:solidFill>
                  <a:schemeClr val="accent5"/>
                </a:solidFill>
              </a:defRPr>
            </a:lvl2pPr>
            <a:lvl3pPr lvl="2">
              <a:buNone/>
              <a:defRPr>
                <a:solidFill>
                  <a:schemeClr val="accent5"/>
                </a:solidFill>
              </a:defRPr>
            </a:lvl3pPr>
            <a:lvl4pPr lvl="3">
              <a:buNone/>
              <a:defRPr>
                <a:solidFill>
                  <a:schemeClr val="accent5"/>
                </a:solidFill>
              </a:defRPr>
            </a:lvl4pPr>
            <a:lvl5pPr lvl="4">
              <a:buNone/>
              <a:defRPr>
                <a:solidFill>
                  <a:schemeClr val="accent5"/>
                </a:solidFill>
              </a:defRPr>
            </a:lvl5pPr>
            <a:lvl6pPr lvl="5">
              <a:buNone/>
              <a:defRPr>
                <a:solidFill>
                  <a:schemeClr val="accent5"/>
                </a:solidFill>
              </a:defRPr>
            </a:lvl6pPr>
            <a:lvl7pPr lvl="6">
              <a:buNone/>
              <a:defRPr>
                <a:solidFill>
                  <a:schemeClr val="accent5"/>
                </a:solidFill>
              </a:defRPr>
            </a:lvl7pPr>
            <a:lvl8pPr lvl="7">
              <a:buNone/>
              <a:defRPr>
                <a:solidFill>
                  <a:schemeClr val="accent5"/>
                </a:solidFill>
              </a:defRPr>
            </a:lvl8pPr>
            <a:lvl9pPr lvl="8">
              <a:buNone/>
              <a:defRPr>
                <a:solidFill>
                  <a:schemeClr val="accent5"/>
                </a:solidFill>
              </a:defRPr>
            </a:lvl9pPr>
          </a:lstStyle>
          <a:p>
            <a:pPr indent="0" lvl="0" marL="0" rtl="0" algn="r">
              <a:spcBef>
                <a:spcPts val="0"/>
              </a:spcBef>
              <a:spcAft>
                <a:spcPts val="0"/>
              </a:spcAft>
              <a:buNone/>
            </a:pPr>
            <a:fld id="{00000000-1234-1234-1234-123412341234}" type="slidenum">
              <a:rPr lang="en"/>
              <a:t>‹#›</a:t>
            </a:fld>
            <a:endParaRPr/>
          </a:p>
        </p:txBody>
      </p:sp>
      <p:sp>
        <p:nvSpPr>
          <p:cNvPr id="2277" name="Google Shape;2277;g31516c14941_0_4993"/>
          <p:cNvSpPr txBox="1"/>
          <p:nvPr>
            <p:ph type="title"/>
          </p:nvPr>
        </p:nvSpPr>
        <p:spPr>
          <a:xfrm>
            <a:off x="464100" y="1871700"/>
            <a:ext cx="4673400" cy="1400100"/>
          </a:xfrm>
          <a:prstGeom prst="rect">
            <a:avLst/>
          </a:prstGeom>
        </p:spPr>
        <p:txBody>
          <a:bodyPr anchorCtr="0" anchor="t" bIns="0" lIns="0" spcFirstLastPara="1" rIns="0" wrap="square" tIns="0">
            <a:noAutofit/>
          </a:bodyPr>
          <a:lstStyle>
            <a:lvl1pPr lvl="0">
              <a:spcBef>
                <a:spcPts val="0"/>
              </a:spcBef>
              <a:spcAft>
                <a:spcPts val="0"/>
              </a:spcAft>
              <a:buClr>
                <a:schemeClr val="lt1"/>
              </a:buClr>
              <a:buSzPts val="4800"/>
              <a:buNone/>
              <a:defRPr>
                <a:solidFill>
                  <a:schemeClr val="lt1"/>
                </a:solidFill>
              </a:defRPr>
            </a:lvl1pPr>
            <a:lvl2pPr lvl="1">
              <a:spcBef>
                <a:spcPts val="0"/>
              </a:spcBef>
              <a:spcAft>
                <a:spcPts val="0"/>
              </a:spcAft>
              <a:buClr>
                <a:schemeClr val="lt1"/>
              </a:buClr>
              <a:buSzPts val="4800"/>
              <a:buNone/>
              <a:defRPr>
                <a:solidFill>
                  <a:schemeClr val="lt1"/>
                </a:solidFill>
              </a:defRPr>
            </a:lvl2pPr>
            <a:lvl3pPr lvl="2">
              <a:spcBef>
                <a:spcPts val="0"/>
              </a:spcBef>
              <a:spcAft>
                <a:spcPts val="0"/>
              </a:spcAft>
              <a:buClr>
                <a:schemeClr val="lt1"/>
              </a:buClr>
              <a:buSzPts val="4800"/>
              <a:buNone/>
              <a:defRPr>
                <a:solidFill>
                  <a:schemeClr val="lt1"/>
                </a:solidFill>
              </a:defRPr>
            </a:lvl3pPr>
            <a:lvl4pPr lvl="3">
              <a:spcBef>
                <a:spcPts val="0"/>
              </a:spcBef>
              <a:spcAft>
                <a:spcPts val="0"/>
              </a:spcAft>
              <a:buClr>
                <a:schemeClr val="lt1"/>
              </a:buClr>
              <a:buSzPts val="4800"/>
              <a:buNone/>
              <a:defRPr>
                <a:solidFill>
                  <a:schemeClr val="lt1"/>
                </a:solidFill>
              </a:defRPr>
            </a:lvl4pPr>
            <a:lvl5pPr lvl="4">
              <a:spcBef>
                <a:spcPts val="0"/>
              </a:spcBef>
              <a:spcAft>
                <a:spcPts val="0"/>
              </a:spcAft>
              <a:buClr>
                <a:schemeClr val="lt1"/>
              </a:buClr>
              <a:buSzPts val="4800"/>
              <a:buNone/>
              <a:defRPr>
                <a:solidFill>
                  <a:schemeClr val="lt1"/>
                </a:solidFill>
              </a:defRPr>
            </a:lvl5pPr>
            <a:lvl6pPr lvl="5">
              <a:spcBef>
                <a:spcPts val="0"/>
              </a:spcBef>
              <a:spcAft>
                <a:spcPts val="0"/>
              </a:spcAft>
              <a:buClr>
                <a:schemeClr val="lt1"/>
              </a:buClr>
              <a:buSzPts val="4800"/>
              <a:buNone/>
              <a:defRPr>
                <a:solidFill>
                  <a:schemeClr val="lt1"/>
                </a:solidFill>
              </a:defRPr>
            </a:lvl6pPr>
            <a:lvl7pPr lvl="6">
              <a:spcBef>
                <a:spcPts val="0"/>
              </a:spcBef>
              <a:spcAft>
                <a:spcPts val="0"/>
              </a:spcAft>
              <a:buClr>
                <a:schemeClr val="lt1"/>
              </a:buClr>
              <a:buSzPts val="4800"/>
              <a:buNone/>
              <a:defRPr>
                <a:solidFill>
                  <a:schemeClr val="lt1"/>
                </a:solidFill>
              </a:defRPr>
            </a:lvl7pPr>
            <a:lvl8pPr lvl="7">
              <a:spcBef>
                <a:spcPts val="0"/>
              </a:spcBef>
              <a:spcAft>
                <a:spcPts val="0"/>
              </a:spcAft>
              <a:buClr>
                <a:schemeClr val="lt1"/>
              </a:buClr>
              <a:buSzPts val="4800"/>
              <a:buNone/>
              <a:defRPr>
                <a:solidFill>
                  <a:schemeClr val="lt1"/>
                </a:solidFill>
              </a:defRPr>
            </a:lvl8pPr>
            <a:lvl9pPr lvl="8">
              <a:spcBef>
                <a:spcPts val="0"/>
              </a:spcBef>
              <a:spcAft>
                <a:spcPts val="0"/>
              </a:spcAft>
              <a:buClr>
                <a:schemeClr val="lt1"/>
              </a:buClr>
              <a:buSzPts val="4800"/>
              <a:buNone/>
              <a:defRPr>
                <a:solidFill>
                  <a:schemeClr val="lt1"/>
                </a:solidFill>
              </a:defRPr>
            </a:lvl9pPr>
          </a:lstStyle>
          <a:p/>
        </p:txBody>
      </p:sp>
    </p:spTree>
  </p:cSld>
  <p:clrMapOvr>
    <a:masterClrMapping/>
  </p:clrMapOvr>
</p:sldLayout>
</file>

<file path=ppt/slideLayouts/slideLayout2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Divider Layout 5">
  <p:cSld name="CUSTOM_1_1_1">
    <p:bg>
      <p:bgPr>
        <a:solidFill>
          <a:schemeClr val="accent1"/>
        </a:solidFill>
      </p:bgPr>
    </p:bg>
    <p:spTree>
      <p:nvGrpSpPr>
        <p:cNvPr id="2278" name="Shape 2278"/>
        <p:cNvGrpSpPr/>
        <p:nvPr/>
      </p:nvGrpSpPr>
      <p:grpSpPr>
        <a:xfrm>
          <a:off x="0" y="0"/>
          <a:ext cx="0" cy="0"/>
          <a:chOff x="0" y="0"/>
          <a:chExt cx="0" cy="0"/>
        </a:xfrm>
      </p:grpSpPr>
      <p:sp>
        <p:nvSpPr>
          <p:cNvPr id="2279" name="Google Shape;2279;g31516c14941_0_5001"/>
          <p:cNvSpPr/>
          <p:nvPr>
            <p:ph idx="2" type="pic"/>
          </p:nvPr>
        </p:nvSpPr>
        <p:spPr>
          <a:xfrm>
            <a:off x="9200" y="-11025"/>
            <a:ext cx="9144000" cy="5143500"/>
          </a:xfrm>
          <a:prstGeom prst="rect">
            <a:avLst/>
          </a:prstGeom>
          <a:noFill/>
          <a:ln>
            <a:noFill/>
          </a:ln>
        </p:spPr>
      </p:sp>
      <p:pic>
        <p:nvPicPr>
          <p:cNvPr id="2280" name="Google Shape;2280;g31516c14941_0_5001"/>
          <p:cNvPicPr preferRelativeResize="0"/>
          <p:nvPr/>
        </p:nvPicPr>
        <p:blipFill>
          <a:blip r:embed="rId2">
            <a:alphaModFix/>
          </a:blip>
          <a:stretch>
            <a:fillRect/>
          </a:stretch>
        </p:blipFill>
        <p:spPr>
          <a:xfrm>
            <a:off x="276650" y="4783275"/>
            <a:ext cx="962809" cy="226543"/>
          </a:xfrm>
          <a:prstGeom prst="rect">
            <a:avLst/>
          </a:prstGeom>
          <a:noFill/>
          <a:ln>
            <a:noFill/>
          </a:ln>
        </p:spPr>
      </p:pic>
      <p:pic>
        <p:nvPicPr>
          <p:cNvPr id="2281" name="Google Shape;2281;g31516c14941_0_5001"/>
          <p:cNvPicPr preferRelativeResize="0"/>
          <p:nvPr/>
        </p:nvPicPr>
        <p:blipFill>
          <a:blip r:embed="rId3">
            <a:alphaModFix/>
          </a:blip>
          <a:stretch>
            <a:fillRect/>
          </a:stretch>
        </p:blipFill>
        <p:spPr>
          <a:xfrm>
            <a:off x="5233975" y="-1795850"/>
            <a:ext cx="2758111" cy="2758111"/>
          </a:xfrm>
          <a:prstGeom prst="rect">
            <a:avLst/>
          </a:prstGeom>
          <a:noFill/>
          <a:ln>
            <a:noFill/>
          </a:ln>
        </p:spPr>
      </p:pic>
      <p:pic>
        <p:nvPicPr>
          <p:cNvPr id="2282" name="Google Shape;2282;g31516c14941_0_5001"/>
          <p:cNvPicPr preferRelativeResize="0"/>
          <p:nvPr/>
        </p:nvPicPr>
        <p:blipFill>
          <a:blip r:embed="rId4">
            <a:alphaModFix/>
          </a:blip>
          <a:stretch>
            <a:fillRect/>
          </a:stretch>
        </p:blipFill>
        <p:spPr>
          <a:xfrm>
            <a:off x="1719500" y="3490425"/>
            <a:ext cx="3212821" cy="3212821"/>
          </a:xfrm>
          <a:prstGeom prst="rect">
            <a:avLst/>
          </a:prstGeom>
          <a:noFill/>
          <a:ln>
            <a:noFill/>
          </a:ln>
        </p:spPr>
      </p:pic>
      <p:sp>
        <p:nvSpPr>
          <p:cNvPr id="2283" name="Google Shape;2283;g31516c14941_0_5001"/>
          <p:cNvSpPr txBox="1"/>
          <p:nvPr/>
        </p:nvSpPr>
        <p:spPr>
          <a:xfrm>
            <a:off x="6043550" y="4713771"/>
            <a:ext cx="2676600" cy="292500"/>
          </a:xfrm>
          <a:prstGeom prst="rect">
            <a:avLst/>
          </a:prstGeom>
          <a:noFill/>
          <a:ln>
            <a:noFill/>
          </a:ln>
        </p:spPr>
        <p:txBody>
          <a:bodyPr anchorCtr="0" anchor="t" bIns="91400" lIns="91400" spcFirstLastPara="1" rIns="91400" wrap="square" tIns="91400">
            <a:spAutoFit/>
          </a:bodyPr>
          <a:lstStyle/>
          <a:p>
            <a:pPr indent="0" lvl="0" marL="0" rtl="0" algn="ctr">
              <a:lnSpc>
                <a:spcPct val="115000"/>
              </a:lnSpc>
              <a:spcBef>
                <a:spcPts val="0"/>
              </a:spcBef>
              <a:spcAft>
                <a:spcPts val="0"/>
              </a:spcAft>
              <a:buNone/>
            </a:pPr>
            <a:r>
              <a:rPr lang="en" sz="700">
                <a:solidFill>
                  <a:schemeClr val="accent5"/>
                </a:solidFill>
              </a:rPr>
              <a:t>Copyright © 2023, Collibra. All rights reserved.</a:t>
            </a:r>
            <a:endParaRPr sz="1400">
              <a:solidFill>
                <a:schemeClr val="accent5"/>
              </a:solidFill>
            </a:endParaRPr>
          </a:p>
        </p:txBody>
      </p:sp>
      <p:sp>
        <p:nvSpPr>
          <p:cNvPr id="2284" name="Google Shape;2284;g31516c14941_0_5001"/>
          <p:cNvSpPr txBox="1"/>
          <p:nvPr>
            <p:ph idx="12" type="sldNum"/>
          </p:nvPr>
        </p:nvSpPr>
        <p:spPr>
          <a:xfrm>
            <a:off x="8320058" y="4663221"/>
            <a:ext cx="548700" cy="393600"/>
          </a:xfrm>
          <a:prstGeom prst="rect">
            <a:avLst/>
          </a:prstGeom>
        </p:spPr>
        <p:txBody>
          <a:bodyPr anchorCtr="0" anchor="ctr" bIns="91400" lIns="91400" spcFirstLastPara="1" rIns="91400" wrap="square" tIns="91400">
            <a:normAutofit/>
          </a:bodyPr>
          <a:lstStyle>
            <a:lvl1pPr lvl="0">
              <a:buNone/>
              <a:defRPr>
                <a:solidFill>
                  <a:schemeClr val="accent5"/>
                </a:solidFill>
              </a:defRPr>
            </a:lvl1pPr>
            <a:lvl2pPr lvl="1">
              <a:buNone/>
              <a:defRPr>
                <a:solidFill>
                  <a:schemeClr val="accent5"/>
                </a:solidFill>
              </a:defRPr>
            </a:lvl2pPr>
            <a:lvl3pPr lvl="2">
              <a:buNone/>
              <a:defRPr>
                <a:solidFill>
                  <a:schemeClr val="accent5"/>
                </a:solidFill>
              </a:defRPr>
            </a:lvl3pPr>
            <a:lvl4pPr lvl="3">
              <a:buNone/>
              <a:defRPr>
                <a:solidFill>
                  <a:schemeClr val="accent5"/>
                </a:solidFill>
              </a:defRPr>
            </a:lvl4pPr>
            <a:lvl5pPr lvl="4">
              <a:buNone/>
              <a:defRPr>
                <a:solidFill>
                  <a:schemeClr val="accent5"/>
                </a:solidFill>
              </a:defRPr>
            </a:lvl5pPr>
            <a:lvl6pPr lvl="5">
              <a:buNone/>
              <a:defRPr>
                <a:solidFill>
                  <a:schemeClr val="accent5"/>
                </a:solidFill>
              </a:defRPr>
            </a:lvl6pPr>
            <a:lvl7pPr lvl="6">
              <a:buNone/>
              <a:defRPr>
                <a:solidFill>
                  <a:schemeClr val="accent5"/>
                </a:solidFill>
              </a:defRPr>
            </a:lvl7pPr>
            <a:lvl8pPr lvl="7">
              <a:buNone/>
              <a:defRPr>
                <a:solidFill>
                  <a:schemeClr val="accent5"/>
                </a:solidFill>
              </a:defRPr>
            </a:lvl8pPr>
            <a:lvl9pPr lvl="8">
              <a:buNone/>
              <a:defRPr>
                <a:solidFill>
                  <a:schemeClr val="accent5"/>
                </a:solidFill>
              </a:defRPr>
            </a:lvl9pPr>
          </a:lstStyle>
          <a:p>
            <a:pPr indent="0" lvl="0" marL="0" rtl="0" algn="r">
              <a:spcBef>
                <a:spcPts val="0"/>
              </a:spcBef>
              <a:spcAft>
                <a:spcPts val="0"/>
              </a:spcAft>
              <a:buNone/>
            </a:pPr>
            <a:fld id="{00000000-1234-1234-1234-123412341234}" type="slidenum">
              <a:rPr lang="en"/>
              <a:t>‹#›</a:t>
            </a:fld>
            <a:endParaRPr/>
          </a:p>
        </p:txBody>
      </p:sp>
      <p:sp>
        <p:nvSpPr>
          <p:cNvPr id="2285" name="Google Shape;2285;g31516c14941_0_5001"/>
          <p:cNvSpPr txBox="1"/>
          <p:nvPr>
            <p:ph type="title"/>
          </p:nvPr>
        </p:nvSpPr>
        <p:spPr>
          <a:xfrm>
            <a:off x="464100" y="1871700"/>
            <a:ext cx="4673400" cy="1400100"/>
          </a:xfrm>
          <a:prstGeom prst="rect">
            <a:avLst/>
          </a:prstGeom>
        </p:spPr>
        <p:txBody>
          <a:bodyPr anchorCtr="0" anchor="t" bIns="0" lIns="0" spcFirstLastPara="1" rIns="0" wrap="square" tIns="0">
            <a:noAutofit/>
          </a:bodyPr>
          <a:lstStyle>
            <a:lvl1pPr lvl="0">
              <a:spcBef>
                <a:spcPts val="0"/>
              </a:spcBef>
              <a:spcAft>
                <a:spcPts val="0"/>
              </a:spcAft>
              <a:buClr>
                <a:schemeClr val="lt1"/>
              </a:buClr>
              <a:buSzPts val="4800"/>
              <a:buNone/>
              <a:defRPr>
                <a:solidFill>
                  <a:schemeClr val="lt1"/>
                </a:solidFill>
              </a:defRPr>
            </a:lvl1pPr>
            <a:lvl2pPr lvl="1">
              <a:spcBef>
                <a:spcPts val="0"/>
              </a:spcBef>
              <a:spcAft>
                <a:spcPts val="0"/>
              </a:spcAft>
              <a:buClr>
                <a:schemeClr val="lt1"/>
              </a:buClr>
              <a:buSzPts val="4800"/>
              <a:buNone/>
              <a:defRPr>
                <a:solidFill>
                  <a:schemeClr val="lt1"/>
                </a:solidFill>
              </a:defRPr>
            </a:lvl2pPr>
            <a:lvl3pPr lvl="2">
              <a:spcBef>
                <a:spcPts val="0"/>
              </a:spcBef>
              <a:spcAft>
                <a:spcPts val="0"/>
              </a:spcAft>
              <a:buClr>
                <a:schemeClr val="lt1"/>
              </a:buClr>
              <a:buSzPts val="4800"/>
              <a:buNone/>
              <a:defRPr>
                <a:solidFill>
                  <a:schemeClr val="lt1"/>
                </a:solidFill>
              </a:defRPr>
            </a:lvl3pPr>
            <a:lvl4pPr lvl="3">
              <a:spcBef>
                <a:spcPts val="0"/>
              </a:spcBef>
              <a:spcAft>
                <a:spcPts val="0"/>
              </a:spcAft>
              <a:buClr>
                <a:schemeClr val="lt1"/>
              </a:buClr>
              <a:buSzPts val="4800"/>
              <a:buNone/>
              <a:defRPr>
                <a:solidFill>
                  <a:schemeClr val="lt1"/>
                </a:solidFill>
              </a:defRPr>
            </a:lvl4pPr>
            <a:lvl5pPr lvl="4">
              <a:spcBef>
                <a:spcPts val="0"/>
              </a:spcBef>
              <a:spcAft>
                <a:spcPts val="0"/>
              </a:spcAft>
              <a:buClr>
                <a:schemeClr val="lt1"/>
              </a:buClr>
              <a:buSzPts val="4800"/>
              <a:buNone/>
              <a:defRPr>
                <a:solidFill>
                  <a:schemeClr val="lt1"/>
                </a:solidFill>
              </a:defRPr>
            </a:lvl5pPr>
            <a:lvl6pPr lvl="5">
              <a:spcBef>
                <a:spcPts val="0"/>
              </a:spcBef>
              <a:spcAft>
                <a:spcPts val="0"/>
              </a:spcAft>
              <a:buClr>
                <a:schemeClr val="lt1"/>
              </a:buClr>
              <a:buSzPts val="4800"/>
              <a:buNone/>
              <a:defRPr>
                <a:solidFill>
                  <a:schemeClr val="lt1"/>
                </a:solidFill>
              </a:defRPr>
            </a:lvl6pPr>
            <a:lvl7pPr lvl="6">
              <a:spcBef>
                <a:spcPts val="0"/>
              </a:spcBef>
              <a:spcAft>
                <a:spcPts val="0"/>
              </a:spcAft>
              <a:buClr>
                <a:schemeClr val="lt1"/>
              </a:buClr>
              <a:buSzPts val="4800"/>
              <a:buNone/>
              <a:defRPr>
                <a:solidFill>
                  <a:schemeClr val="lt1"/>
                </a:solidFill>
              </a:defRPr>
            </a:lvl7pPr>
            <a:lvl8pPr lvl="7">
              <a:spcBef>
                <a:spcPts val="0"/>
              </a:spcBef>
              <a:spcAft>
                <a:spcPts val="0"/>
              </a:spcAft>
              <a:buClr>
                <a:schemeClr val="lt1"/>
              </a:buClr>
              <a:buSzPts val="4800"/>
              <a:buNone/>
              <a:defRPr>
                <a:solidFill>
                  <a:schemeClr val="lt1"/>
                </a:solidFill>
              </a:defRPr>
            </a:lvl8pPr>
            <a:lvl9pPr lvl="8">
              <a:spcBef>
                <a:spcPts val="0"/>
              </a:spcBef>
              <a:spcAft>
                <a:spcPts val="0"/>
              </a:spcAft>
              <a:buClr>
                <a:schemeClr val="lt1"/>
              </a:buClr>
              <a:buSzPts val="4800"/>
              <a:buNone/>
              <a:defRPr>
                <a:solidFill>
                  <a:schemeClr val="lt1"/>
                </a:solidFill>
              </a:defRPr>
            </a:lvl9pPr>
          </a:lstStyle>
          <a:p/>
        </p:txBody>
      </p:sp>
    </p:spTree>
  </p:cSld>
  <p:clrMapOvr>
    <a:masterClrMapping/>
  </p:clrMapOvr>
</p:sldLayout>
</file>

<file path=ppt/slideLayouts/slideLayout2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Divider Layout 6">
  <p:cSld name="CUSTOM_1_1_1_1">
    <p:bg>
      <p:bgPr>
        <a:gradFill>
          <a:gsLst>
            <a:gs pos="0">
              <a:srgbClr val="006EC2"/>
            </a:gs>
            <a:gs pos="100000">
              <a:srgbClr val="002B40"/>
            </a:gs>
          </a:gsLst>
          <a:lin ang="1801379" scaled="0"/>
        </a:gradFill>
      </p:bgPr>
    </p:bg>
    <p:spTree>
      <p:nvGrpSpPr>
        <p:cNvPr id="2286" name="Shape 2286"/>
        <p:cNvGrpSpPr/>
        <p:nvPr/>
      </p:nvGrpSpPr>
      <p:grpSpPr>
        <a:xfrm>
          <a:off x="0" y="0"/>
          <a:ext cx="0" cy="0"/>
          <a:chOff x="0" y="0"/>
          <a:chExt cx="0" cy="0"/>
        </a:xfrm>
      </p:grpSpPr>
      <p:pic>
        <p:nvPicPr>
          <p:cNvPr id="2287" name="Google Shape;2287;g31516c14941_0_5009"/>
          <p:cNvPicPr preferRelativeResize="0"/>
          <p:nvPr/>
        </p:nvPicPr>
        <p:blipFill>
          <a:blip r:embed="rId2">
            <a:alphaModFix/>
          </a:blip>
          <a:stretch>
            <a:fillRect/>
          </a:stretch>
        </p:blipFill>
        <p:spPr>
          <a:xfrm>
            <a:off x="0" y="0"/>
            <a:ext cx="9141714" cy="5142214"/>
          </a:xfrm>
          <a:prstGeom prst="rect">
            <a:avLst/>
          </a:prstGeom>
          <a:noFill/>
          <a:ln>
            <a:noFill/>
          </a:ln>
        </p:spPr>
      </p:pic>
      <p:pic>
        <p:nvPicPr>
          <p:cNvPr id="2288" name="Google Shape;2288;g31516c14941_0_5009"/>
          <p:cNvPicPr preferRelativeResize="0"/>
          <p:nvPr/>
        </p:nvPicPr>
        <p:blipFill>
          <a:blip r:embed="rId3">
            <a:alphaModFix/>
          </a:blip>
          <a:stretch>
            <a:fillRect/>
          </a:stretch>
        </p:blipFill>
        <p:spPr>
          <a:xfrm>
            <a:off x="276650" y="4783275"/>
            <a:ext cx="962809" cy="226543"/>
          </a:xfrm>
          <a:prstGeom prst="rect">
            <a:avLst/>
          </a:prstGeom>
          <a:noFill/>
          <a:ln>
            <a:noFill/>
          </a:ln>
        </p:spPr>
      </p:pic>
      <p:pic>
        <p:nvPicPr>
          <p:cNvPr id="2289" name="Google Shape;2289;g31516c14941_0_5009"/>
          <p:cNvPicPr preferRelativeResize="0"/>
          <p:nvPr/>
        </p:nvPicPr>
        <p:blipFill>
          <a:blip r:embed="rId4">
            <a:alphaModFix/>
          </a:blip>
          <a:stretch>
            <a:fillRect/>
          </a:stretch>
        </p:blipFill>
        <p:spPr>
          <a:xfrm>
            <a:off x="5233975" y="-1795850"/>
            <a:ext cx="2758111" cy="2758111"/>
          </a:xfrm>
          <a:prstGeom prst="rect">
            <a:avLst/>
          </a:prstGeom>
          <a:noFill/>
          <a:ln>
            <a:noFill/>
          </a:ln>
        </p:spPr>
      </p:pic>
      <p:pic>
        <p:nvPicPr>
          <p:cNvPr id="2290" name="Google Shape;2290;g31516c14941_0_5009"/>
          <p:cNvPicPr preferRelativeResize="0"/>
          <p:nvPr/>
        </p:nvPicPr>
        <p:blipFill>
          <a:blip r:embed="rId5">
            <a:alphaModFix/>
          </a:blip>
          <a:stretch>
            <a:fillRect/>
          </a:stretch>
        </p:blipFill>
        <p:spPr>
          <a:xfrm>
            <a:off x="1719500" y="3490425"/>
            <a:ext cx="3212821" cy="3212821"/>
          </a:xfrm>
          <a:prstGeom prst="rect">
            <a:avLst/>
          </a:prstGeom>
          <a:noFill/>
          <a:ln>
            <a:noFill/>
          </a:ln>
        </p:spPr>
      </p:pic>
      <p:sp>
        <p:nvSpPr>
          <p:cNvPr id="2291" name="Google Shape;2291;g31516c14941_0_5009"/>
          <p:cNvSpPr txBox="1"/>
          <p:nvPr/>
        </p:nvSpPr>
        <p:spPr>
          <a:xfrm>
            <a:off x="6043550" y="4713771"/>
            <a:ext cx="2676600" cy="292500"/>
          </a:xfrm>
          <a:prstGeom prst="rect">
            <a:avLst/>
          </a:prstGeom>
          <a:noFill/>
          <a:ln>
            <a:noFill/>
          </a:ln>
        </p:spPr>
        <p:txBody>
          <a:bodyPr anchorCtr="0" anchor="t" bIns="91400" lIns="91400" spcFirstLastPara="1" rIns="91400" wrap="square" tIns="91400">
            <a:spAutoFit/>
          </a:bodyPr>
          <a:lstStyle/>
          <a:p>
            <a:pPr indent="0" lvl="0" marL="0" rtl="0" algn="ctr">
              <a:lnSpc>
                <a:spcPct val="115000"/>
              </a:lnSpc>
              <a:spcBef>
                <a:spcPts val="0"/>
              </a:spcBef>
              <a:spcAft>
                <a:spcPts val="0"/>
              </a:spcAft>
              <a:buNone/>
            </a:pPr>
            <a:r>
              <a:rPr lang="en" sz="700">
                <a:solidFill>
                  <a:schemeClr val="accent5"/>
                </a:solidFill>
              </a:rPr>
              <a:t>Copyright © 2023, Collibra. All rights reserved.</a:t>
            </a:r>
            <a:endParaRPr sz="1400">
              <a:solidFill>
                <a:schemeClr val="accent5"/>
              </a:solidFill>
            </a:endParaRPr>
          </a:p>
        </p:txBody>
      </p:sp>
      <p:sp>
        <p:nvSpPr>
          <p:cNvPr id="2292" name="Google Shape;2292;g31516c14941_0_5009"/>
          <p:cNvSpPr txBox="1"/>
          <p:nvPr>
            <p:ph idx="12" type="sldNum"/>
          </p:nvPr>
        </p:nvSpPr>
        <p:spPr>
          <a:xfrm>
            <a:off x="8320058" y="4663221"/>
            <a:ext cx="548700" cy="393600"/>
          </a:xfrm>
          <a:prstGeom prst="rect">
            <a:avLst/>
          </a:prstGeom>
        </p:spPr>
        <p:txBody>
          <a:bodyPr anchorCtr="0" anchor="ctr" bIns="91400" lIns="91400" spcFirstLastPara="1" rIns="91400" wrap="square" tIns="91400">
            <a:normAutofit/>
          </a:bodyPr>
          <a:lstStyle>
            <a:lvl1pPr lvl="0">
              <a:buNone/>
              <a:defRPr>
                <a:solidFill>
                  <a:schemeClr val="accent5"/>
                </a:solidFill>
              </a:defRPr>
            </a:lvl1pPr>
            <a:lvl2pPr lvl="1">
              <a:buNone/>
              <a:defRPr>
                <a:solidFill>
                  <a:schemeClr val="accent5"/>
                </a:solidFill>
              </a:defRPr>
            </a:lvl2pPr>
            <a:lvl3pPr lvl="2">
              <a:buNone/>
              <a:defRPr>
                <a:solidFill>
                  <a:schemeClr val="accent5"/>
                </a:solidFill>
              </a:defRPr>
            </a:lvl3pPr>
            <a:lvl4pPr lvl="3">
              <a:buNone/>
              <a:defRPr>
                <a:solidFill>
                  <a:schemeClr val="accent5"/>
                </a:solidFill>
              </a:defRPr>
            </a:lvl4pPr>
            <a:lvl5pPr lvl="4">
              <a:buNone/>
              <a:defRPr>
                <a:solidFill>
                  <a:schemeClr val="accent5"/>
                </a:solidFill>
              </a:defRPr>
            </a:lvl5pPr>
            <a:lvl6pPr lvl="5">
              <a:buNone/>
              <a:defRPr>
                <a:solidFill>
                  <a:schemeClr val="accent5"/>
                </a:solidFill>
              </a:defRPr>
            </a:lvl6pPr>
            <a:lvl7pPr lvl="6">
              <a:buNone/>
              <a:defRPr>
                <a:solidFill>
                  <a:schemeClr val="accent5"/>
                </a:solidFill>
              </a:defRPr>
            </a:lvl7pPr>
            <a:lvl8pPr lvl="7">
              <a:buNone/>
              <a:defRPr>
                <a:solidFill>
                  <a:schemeClr val="accent5"/>
                </a:solidFill>
              </a:defRPr>
            </a:lvl8pPr>
            <a:lvl9pPr lvl="8">
              <a:buNone/>
              <a:defRPr>
                <a:solidFill>
                  <a:schemeClr val="accent5"/>
                </a:solidFill>
              </a:defRPr>
            </a:lvl9pPr>
          </a:lstStyle>
          <a:p>
            <a:pPr indent="0" lvl="0" marL="0" rtl="0" algn="r">
              <a:spcBef>
                <a:spcPts val="0"/>
              </a:spcBef>
              <a:spcAft>
                <a:spcPts val="0"/>
              </a:spcAft>
              <a:buNone/>
            </a:pPr>
            <a:fld id="{00000000-1234-1234-1234-123412341234}" type="slidenum">
              <a:rPr lang="en"/>
              <a:t>‹#›</a:t>
            </a:fld>
            <a:endParaRPr/>
          </a:p>
        </p:txBody>
      </p:sp>
      <p:pic>
        <p:nvPicPr>
          <p:cNvPr id="2293" name="Google Shape;2293;g31516c14941_0_5009"/>
          <p:cNvPicPr preferRelativeResize="0"/>
          <p:nvPr/>
        </p:nvPicPr>
        <p:blipFill>
          <a:blip r:embed="rId6">
            <a:alphaModFix/>
          </a:blip>
          <a:stretch>
            <a:fillRect/>
          </a:stretch>
        </p:blipFill>
        <p:spPr>
          <a:xfrm>
            <a:off x="5308650" y="0"/>
            <a:ext cx="3834390" cy="3851736"/>
          </a:xfrm>
          <a:prstGeom prst="rect">
            <a:avLst/>
          </a:prstGeom>
          <a:noFill/>
          <a:ln>
            <a:noFill/>
          </a:ln>
        </p:spPr>
      </p:pic>
      <p:sp>
        <p:nvSpPr>
          <p:cNvPr id="2294" name="Google Shape;2294;g31516c14941_0_5009"/>
          <p:cNvSpPr txBox="1"/>
          <p:nvPr>
            <p:ph type="title"/>
          </p:nvPr>
        </p:nvSpPr>
        <p:spPr>
          <a:xfrm>
            <a:off x="464100" y="1871700"/>
            <a:ext cx="4673400" cy="1400100"/>
          </a:xfrm>
          <a:prstGeom prst="rect">
            <a:avLst/>
          </a:prstGeom>
        </p:spPr>
        <p:txBody>
          <a:bodyPr anchorCtr="0" anchor="t" bIns="0" lIns="0" spcFirstLastPara="1" rIns="0" wrap="square" tIns="0">
            <a:noAutofit/>
          </a:bodyPr>
          <a:lstStyle>
            <a:lvl1pPr lvl="0">
              <a:spcBef>
                <a:spcPts val="0"/>
              </a:spcBef>
              <a:spcAft>
                <a:spcPts val="0"/>
              </a:spcAft>
              <a:buClr>
                <a:schemeClr val="lt1"/>
              </a:buClr>
              <a:buSzPts val="4800"/>
              <a:buNone/>
              <a:defRPr>
                <a:solidFill>
                  <a:schemeClr val="lt1"/>
                </a:solidFill>
              </a:defRPr>
            </a:lvl1pPr>
            <a:lvl2pPr lvl="1">
              <a:spcBef>
                <a:spcPts val="0"/>
              </a:spcBef>
              <a:spcAft>
                <a:spcPts val="0"/>
              </a:spcAft>
              <a:buClr>
                <a:schemeClr val="lt1"/>
              </a:buClr>
              <a:buSzPts val="4800"/>
              <a:buNone/>
              <a:defRPr>
                <a:solidFill>
                  <a:schemeClr val="lt1"/>
                </a:solidFill>
              </a:defRPr>
            </a:lvl2pPr>
            <a:lvl3pPr lvl="2">
              <a:spcBef>
                <a:spcPts val="0"/>
              </a:spcBef>
              <a:spcAft>
                <a:spcPts val="0"/>
              </a:spcAft>
              <a:buClr>
                <a:schemeClr val="lt1"/>
              </a:buClr>
              <a:buSzPts val="4800"/>
              <a:buNone/>
              <a:defRPr>
                <a:solidFill>
                  <a:schemeClr val="lt1"/>
                </a:solidFill>
              </a:defRPr>
            </a:lvl3pPr>
            <a:lvl4pPr lvl="3">
              <a:spcBef>
                <a:spcPts val="0"/>
              </a:spcBef>
              <a:spcAft>
                <a:spcPts val="0"/>
              </a:spcAft>
              <a:buClr>
                <a:schemeClr val="lt1"/>
              </a:buClr>
              <a:buSzPts val="4800"/>
              <a:buNone/>
              <a:defRPr>
                <a:solidFill>
                  <a:schemeClr val="lt1"/>
                </a:solidFill>
              </a:defRPr>
            </a:lvl4pPr>
            <a:lvl5pPr lvl="4">
              <a:spcBef>
                <a:spcPts val="0"/>
              </a:spcBef>
              <a:spcAft>
                <a:spcPts val="0"/>
              </a:spcAft>
              <a:buClr>
                <a:schemeClr val="lt1"/>
              </a:buClr>
              <a:buSzPts val="4800"/>
              <a:buNone/>
              <a:defRPr>
                <a:solidFill>
                  <a:schemeClr val="lt1"/>
                </a:solidFill>
              </a:defRPr>
            </a:lvl5pPr>
            <a:lvl6pPr lvl="5">
              <a:spcBef>
                <a:spcPts val="0"/>
              </a:spcBef>
              <a:spcAft>
                <a:spcPts val="0"/>
              </a:spcAft>
              <a:buClr>
                <a:schemeClr val="lt1"/>
              </a:buClr>
              <a:buSzPts val="4800"/>
              <a:buNone/>
              <a:defRPr>
                <a:solidFill>
                  <a:schemeClr val="lt1"/>
                </a:solidFill>
              </a:defRPr>
            </a:lvl6pPr>
            <a:lvl7pPr lvl="6">
              <a:spcBef>
                <a:spcPts val="0"/>
              </a:spcBef>
              <a:spcAft>
                <a:spcPts val="0"/>
              </a:spcAft>
              <a:buClr>
                <a:schemeClr val="lt1"/>
              </a:buClr>
              <a:buSzPts val="4800"/>
              <a:buNone/>
              <a:defRPr>
                <a:solidFill>
                  <a:schemeClr val="lt1"/>
                </a:solidFill>
              </a:defRPr>
            </a:lvl7pPr>
            <a:lvl8pPr lvl="7">
              <a:spcBef>
                <a:spcPts val="0"/>
              </a:spcBef>
              <a:spcAft>
                <a:spcPts val="0"/>
              </a:spcAft>
              <a:buClr>
                <a:schemeClr val="lt1"/>
              </a:buClr>
              <a:buSzPts val="4800"/>
              <a:buNone/>
              <a:defRPr>
                <a:solidFill>
                  <a:schemeClr val="lt1"/>
                </a:solidFill>
              </a:defRPr>
            </a:lvl8pPr>
            <a:lvl9pPr lvl="8">
              <a:spcBef>
                <a:spcPts val="0"/>
              </a:spcBef>
              <a:spcAft>
                <a:spcPts val="0"/>
              </a:spcAft>
              <a:buClr>
                <a:schemeClr val="lt1"/>
              </a:buClr>
              <a:buSzPts val="4800"/>
              <a:buNone/>
              <a:defRPr>
                <a:solidFill>
                  <a:schemeClr val="lt1"/>
                </a:solidFill>
              </a:defRPr>
            </a:lvl9pPr>
          </a:lstStyle>
          <a:p/>
        </p:txBody>
      </p:sp>
    </p:spTree>
  </p:cSld>
  <p:clrMapOvr>
    <a:masterClrMapping/>
  </p:clrMapOvr>
</p:sldLayout>
</file>

<file path=ppt/slideLayouts/slideLayout2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Divider Layout white">
  <p:cSld name="CUSTOM_1_1_1_1_3">
    <p:bg>
      <p:bgPr>
        <a:solidFill>
          <a:schemeClr val="lt1"/>
        </a:solidFill>
      </p:bgPr>
    </p:bg>
    <p:spTree>
      <p:nvGrpSpPr>
        <p:cNvPr id="2295" name="Shape 2295"/>
        <p:cNvGrpSpPr/>
        <p:nvPr/>
      </p:nvGrpSpPr>
      <p:grpSpPr>
        <a:xfrm>
          <a:off x="0" y="0"/>
          <a:ext cx="0" cy="0"/>
          <a:chOff x="0" y="0"/>
          <a:chExt cx="0" cy="0"/>
        </a:xfrm>
      </p:grpSpPr>
      <p:pic>
        <p:nvPicPr>
          <p:cNvPr id="2296" name="Google Shape;2296;g31516c14941_0_5018"/>
          <p:cNvPicPr preferRelativeResize="0"/>
          <p:nvPr/>
        </p:nvPicPr>
        <p:blipFill rotWithShape="1">
          <a:blip r:embed="rId2">
            <a:alphaModFix/>
          </a:blip>
          <a:srcRect b="0" l="0" r="0" t="0"/>
          <a:stretch/>
        </p:blipFill>
        <p:spPr>
          <a:xfrm>
            <a:off x="-2279" y="2"/>
            <a:ext cx="9143987" cy="5143501"/>
          </a:xfrm>
          <a:prstGeom prst="rect">
            <a:avLst/>
          </a:prstGeom>
          <a:noFill/>
          <a:ln>
            <a:noFill/>
          </a:ln>
        </p:spPr>
      </p:pic>
      <p:pic>
        <p:nvPicPr>
          <p:cNvPr id="2297" name="Google Shape;2297;g31516c14941_0_5018"/>
          <p:cNvPicPr preferRelativeResize="0"/>
          <p:nvPr/>
        </p:nvPicPr>
        <p:blipFill>
          <a:blip r:embed="rId3">
            <a:alphaModFix/>
          </a:blip>
          <a:stretch>
            <a:fillRect/>
          </a:stretch>
        </p:blipFill>
        <p:spPr>
          <a:xfrm>
            <a:off x="5233975" y="-1795850"/>
            <a:ext cx="2758111" cy="2758111"/>
          </a:xfrm>
          <a:prstGeom prst="rect">
            <a:avLst/>
          </a:prstGeom>
          <a:noFill/>
          <a:ln>
            <a:noFill/>
          </a:ln>
        </p:spPr>
      </p:pic>
      <p:pic>
        <p:nvPicPr>
          <p:cNvPr id="2298" name="Google Shape;2298;g31516c14941_0_5018"/>
          <p:cNvPicPr preferRelativeResize="0"/>
          <p:nvPr/>
        </p:nvPicPr>
        <p:blipFill>
          <a:blip r:embed="rId4">
            <a:alphaModFix/>
          </a:blip>
          <a:stretch>
            <a:fillRect/>
          </a:stretch>
        </p:blipFill>
        <p:spPr>
          <a:xfrm>
            <a:off x="1719500" y="3490425"/>
            <a:ext cx="3212821" cy="3212821"/>
          </a:xfrm>
          <a:prstGeom prst="rect">
            <a:avLst/>
          </a:prstGeom>
          <a:noFill/>
          <a:ln>
            <a:noFill/>
          </a:ln>
        </p:spPr>
      </p:pic>
      <p:sp>
        <p:nvSpPr>
          <p:cNvPr id="2299" name="Google Shape;2299;g31516c14941_0_5018"/>
          <p:cNvSpPr txBox="1"/>
          <p:nvPr>
            <p:ph type="title"/>
          </p:nvPr>
        </p:nvSpPr>
        <p:spPr>
          <a:xfrm>
            <a:off x="464100" y="1871700"/>
            <a:ext cx="4673400" cy="1400100"/>
          </a:xfrm>
          <a:prstGeom prst="rect">
            <a:avLst/>
          </a:prstGeom>
        </p:spPr>
        <p:txBody>
          <a:bodyPr anchorCtr="0" anchor="t" bIns="0" lIns="0" spcFirstLastPara="1" rIns="0" wrap="square" tIns="0">
            <a:noAutofit/>
          </a:bodyPr>
          <a:lstStyle>
            <a:lvl1pPr lvl="0">
              <a:spcBef>
                <a:spcPts val="0"/>
              </a:spcBef>
              <a:spcAft>
                <a:spcPts val="0"/>
              </a:spcAft>
              <a:buClr>
                <a:schemeClr val="accent1"/>
              </a:buClr>
              <a:buSzPts val="4800"/>
              <a:buNone/>
              <a:defRPr>
                <a:solidFill>
                  <a:schemeClr val="accent1"/>
                </a:solidFill>
              </a:defRPr>
            </a:lvl1pPr>
            <a:lvl2pPr lvl="1">
              <a:spcBef>
                <a:spcPts val="0"/>
              </a:spcBef>
              <a:spcAft>
                <a:spcPts val="0"/>
              </a:spcAft>
              <a:buClr>
                <a:schemeClr val="lt1"/>
              </a:buClr>
              <a:buSzPts val="4800"/>
              <a:buNone/>
              <a:defRPr>
                <a:solidFill>
                  <a:schemeClr val="lt1"/>
                </a:solidFill>
              </a:defRPr>
            </a:lvl2pPr>
            <a:lvl3pPr lvl="2">
              <a:spcBef>
                <a:spcPts val="0"/>
              </a:spcBef>
              <a:spcAft>
                <a:spcPts val="0"/>
              </a:spcAft>
              <a:buClr>
                <a:schemeClr val="lt1"/>
              </a:buClr>
              <a:buSzPts val="4800"/>
              <a:buNone/>
              <a:defRPr>
                <a:solidFill>
                  <a:schemeClr val="lt1"/>
                </a:solidFill>
              </a:defRPr>
            </a:lvl3pPr>
            <a:lvl4pPr lvl="3">
              <a:spcBef>
                <a:spcPts val="0"/>
              </a:spcBef>
              <a:spcAft>
                <a:spcPts val="0"/>
              </a:spcAft>
              <a:buClr>
                <a:schemeClr val="lt1"/>
              </a:buClr>
              <a:buSzPts val="4800"/>
              <a:buNone/>
              <a:defRPr>
                <a:solidFill>
                  <a:schemeClr val="lt1"/>
                </a:solidFill>
              </a:defRPr>
            </a:lvl4pPr>
            <a:lvl5pPr lvl="4">
              <a:spcBef>
                <a:spcPts val="0"/>
              </a:spcBef>
              <a:spcAft>
                <a:spcPts val="0"/>
              </a:spcAft>
              <a:buClr>
                <a:schemeClr val="lt1"/>
              </a:buClr>
              <a:buSzPts val="4800"/>
              <a:buNone/>
              <a:defRPr>
                <a:solidFill>
                  <a:schemeClr val="lt1"/>
                </a:solidFill>
              </a:defRPr>
            </a:lvl5pPr>
            <a:lvl6pPr lvl="5">
              <a:spcBef>
                <a:spcPts val="0"/>
              </a:spcBef>
              <a:spcAft>
                <a:spcPts val="0"/>
              </a:spcAft>
              <a:buClr>
                <a:schemeClr val="lt1"/>
              </a:buClr>
              <a:buSzPts val="4800"/>
              <a:buNone/>
              <a:defRPr>
                <a:solidFill>
                  <a:schemeClr val="lt1"/>
                </a:solidFill>
              </a:defRPr>
            </a:lvl6pPr>
            <a:lvl7pPr lvl="6">
              <a:spcBef>
                <a:spcPts val="0"/>
              </a:spcBef>
              <a:spcAft>
                <a:spcPts val="0"/>
              </a:spcAft>
              <a:buClr>
                <a:schemeClr val="lt1"/>
              </a:buClr>
              <a:buSzPts val="4800"/>
              <a:buNone/>
              <a:defRPr>
                <a:solidFill>
                  <a:schemeClr val="lt1"/>
                </a:solidFill>
              </a:defRPr>
            </a:lvl7pPr>
            <a:lvl8pPr lvl="7">
              <a:spcBef>
                <a:spcPts val="0"/>
              </a:spcBef>
              <a:spcAft>
                <a:spcPts val="0"/>
              </a:spcAft>
              <a:buClr>
                <a:schemeClr val="lt1"/>
              </a:buClr>
              <a:buSzPts val="4800"/>
              <a:buNone/>
              <a:defRPr>
                <a:solidFill>
                  <a:schemeClr val="lt1"/>
                </a:solidFill>
              </a:defRPr>
            </a:lvl8pPr>
            <a:lvl9pPr lvl="8">
              <a:spcBef>
                <a:spcPts val="0"/>
              </a:spcBef>
              <a:spcAft>
                <a:spcPts val="0"/>
              </a:spcAft>
              <a:buClr>
                <a:schemeClr val="lt1"/>
              </a:buClr>
              <a:buSzPts val="4800"/>
              <a:buNone/>
              <a:defRPr>
                <a:solidFill>
                  <a:schemeClr val="lt1"/>
                </a:solidFill>
              </a:defRPr>
            </a:lvl9pPr>
          </a:lstStyle>
          <a:p/>
        </p:txBody>
      </p:sp>
      <p:pic>
        <p:nvPicPr>
          <p:cNvPr id="2300" name="Google Shape;2300;g31516c14941_0_5018"/>
          <p:cNvPicPr preferRelativeResize="0"/>
          <p:nvPr/>
        </p:nvPicPr>
        <p:blipFill>
          <a:blip r:embed="rId5">
            <a:alphaModFix/>
          </a:blip>
          <a:stretch>
            <a:fillRect/>
          </a:stretch>
        </p:blipFill>
        <p:spPr>
          <a:xfrm>
            <a:off x="288350" y="4807136"/>
            <a:ext cx="956736" cy="225119"/>
          </a:xfrm>
          <a:prstGeom prst="rect">
            <a:avLst/>
          </a:prstGeom>
          <a:noFill/>
          <a:ln>
            <a:noFill/>
          </a:ln>
        </p:spPr>
      </p:pic>
      <p:sp>
        <p:nvSpPr>
          <p:cNvPr id="2301" name="Google Shape;2301;g31516c14941_0_5018"/>
          <p:cNvSpPr txBox="1"/>
          <p:nvPr/>
        </p:nvSpPr>
        <p:spPr>
          <a:xfrm>
            <a:off x="6043550" y="4713771"/>
            <a:ext cx="2676600" cy="292500"/>
          </a:xfrm>
          <a:prstGeom prst="rect">
            <a:avLst/>
          </a:prstGeom>
          <a:noFill/>
          <a:ln>
            <a:noFill/>
          </a:ln>
        </p:spPr>
        <p:txBody>
          <a:bodyPr anchorCtr="0" anchor="t" bIns="91400" lIns="91400" spcFirstLastPara="1" rIns="91400" wrap="square" tIns="91400">
            <a:spAutoFit/>
          </a:bodyPr>
          <a:lstStyle/>
          <a:p>
            <a:pPr indent="0" lvl="0" marL="0" rtl="0" algn="ctr">
              <a:lnSpc>
                <a:spcPct val="115000"/>
              </a:lnSpc>
              <a:spcBef>
                <a:spcPts val="0"/>
              </a:spcBef>
              <a:spcAft>
                <a:spcPts val="0"/>
              </a:spcAft>
              <a:buNone/>
            </a:pPr>
            <a:r>
              <a:rPr lang="en" sz="700">
                <a:solidFill>
                  <a:schemeClr val="accent4"/>
                </a:solidFill>
              </a:rPr>
              <a:t>Copyright © 2023, Collibra. All rights reserved.</a:t>
            </a:r>
            <a:endParaRPr sz="1400">
              <a:solidFill>
                <a:schemeClr val="accent4"/>
              </a:solidFill>
            </a:endParaRPr>
          </a:p>
        </p:txBody>
      </p:sp>
      <p:sp>
        <p:nvSpPr>
          <p:cNvPr id="2302" name="Google Shape;2302;g31516c14941_0_5018"/>
          <p:cNvSpPr txBox="1"/>
          <p:nvPr>
            <p:ph idx="12" type="sldNum"/>
          </p:nvPr>
        </p:nvSpPr>
        <p:spPr>
          <a:xfrm>
            <a:off x="8320058" y="4663221"/>
            <a:ext cx="548700" cy="393600"/>
          </a:xfrm>
          <a:prstGeom prst="rect">
            <a:avLst/>
          </a:prstGeom>
        </p:spPr>
        <p:txBody>
          <a:bodyPr anchorCtr="0" anchor="ctr" bIns="91400" lIns="91400" spcFirstLastPara="1" rIns="91400" wrap="square" tIns="91400">
            <a:normAutofit/>
          </a:bodyPr>
          <a:lstStyle>
            <a:lvl1pPr lvl="0" algn="r">
              <a:buNone/>
              <a:defRPr sz="700">
                <a:solidFill>
                  <a:srgbClr val="02745E"/>
                </a:solidFill>
              </a:defRPr>
            </a:lvl1pPr>
            <a:lvl2pPr lvl="1" algn="r">
              <a:buNone/>
              <a:defRPr sz="700">
                <a:solidFill>
                  <a:srgbClr val="02745E"/>
                </a:solidFill>
              </a:defRPr>
            </a:lvl2pPr>
            <a:lvl3pPr lvl="2" algn="r">
              <a:buNone/>
              <a:defRPr sz="700">
                <a:solidFill>
                  <a:srgbClr val="02745E"/>
                </a:solidFill>
              </a:defRPr>
            </a:lvl3pPr>
            <a:lvl4pPr lvl="3" algn="r">
              <a:buNone/>
              <a:defRPr sz="700">
                <a:solidFill>
                  <a:srgbClr val="02745E"/>
                </a:solidFill>
              </a:defRPr>
            </a:lvl4pPr>
            <a:lvl5pPr lvl="4" algn="r">
              <a:buNone/>
              <a:defRPr sz="700">
                <a:solidFill>
                  <a:srgbClr val="02745E"/>
                </a:solidFill>
              </a:defRPr>
            </a:lvl5pPr>
            <a:lvl6pPr lvl="5" algn="r">
              <a:buNone/>
              <a:defRPr sz="700">
                <a:solidFill>
                  <a:srgbClr val="02745E"/>
                </a:solidFill>
              </a:defRPr>
            </a:lvl6pPr>
            <a:lvl7pPr lvl="6" algn="r">
              <a:buNone/>
              <a:defRPr sz="700">
                <a:solidFill>
                  <a:srgbClr val="02745E"/>
                </a:solidFill>
              </a:defRPr>
            </a:lvl7pPr>
            <a:lvl8pPr lvl="7" algn="r">
              <a:buNone/>
              <a:defRPr sz="700">
                <a:solidFill>
                  <a:srgbClr val="02745E"/>
                </a:solidFill>
              </a:defRPr>
            </a:lvl8pPr>
            <a:lvl9pPr lvl="8" algn="r">
              <a:buNone/>
              <a:defRPr sz="700">
                <a:solidFill>
                  <a:srgbClr val="02745E"/>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Icon Layout 1 1 2">
  <p:cSld name="TITLE_AND_BODY_1_1_3_2">
    <p:bg>
      <p:bgPr>
        <a:solidFill>
          <a:schemeClr val="lt1"/>
        </a:solidFill>
      </p:bgPr>
    </p:bg>
    <p:spTree>
      <p:nvGrpSpPr>
        <p:cNvPr id="294" name="Shape 294"/>
        <p:cNvGrpSpPr/>
        <p:nvPr/>
      </p:nvGrpSpPr>
      <p:grpSpPr>
        <a:xfrm>
          <a:off x="0" y="0"/>
          <a:ext cx="0" cy="0"/>
          <a:chOff x="0" y="0"/>
          <a:chExt cx="0" cy="0"/>
        </a:xfrm>
      </p:grpSpPr>
      <p:pic>
        <p:nvPicPr>
          <p:cNvPr id="295" name="Google Shape;295;p66"/>
          <p:cNvPicPr preferRelativeResize="0"/>
          <p:nvPr/>
        </p:nvPicPr>
        <p:blipFill rotWithShape="1">
          <a:blip r:embed="rId2">
            <a:alphaModFix/>
          </a:blip>
          <a:srcRect b="0" l="0" r="0" t="0"/>
          <a:stretch/>
        </p:blipFill>
        <p:spPr>
          <a:xfrm>
            <a:off x="288350" y="4807136"/>
            <a:ext cx="956497" cy="225062"/>
          </a:xfrm>
          <a:prstGeom prst="rect">
            <a:avLst/>
          </a:prstGeom>
          <a:noFill/>
          <a:ln>
            <a:noFill/>
          </a:ln>
        </p:spPr>
      </p:pic>
      <p:sp>
        <p:nvSpPr>
          <p:cNvPr id="296" name="Google Shape;296;p66"/>
          <p:cNvSpPr txBox="1"/>
          <p:nvPr>
            <p:ph idx="12" type="sldNum"/>
          </p:nvPr>
        </p:nvSpPr>
        <p:spPr>
          <a:xfrm>
            <a:off x="8320058" y="4663221"/>
            <a:ext cx="548700" cy="393600"/>
          </a:xfrm>
          <a:prstGeom prst="rect">
            <a:avLst/>
          </a:prstGeom>
          <a:noFill/>
          <a:ln>
            <a:noFill/>
          </a:ln>
        </p:spPr>
        <p:txBody>
          <a:bodyPr anchorCtr="0" anchor="t" bIns="0" lIns="0" spcFirstLastPara="1" rIns="0" wrap="square" tIns="0">
            <a:normAutofit/>
          </a:bodyPr>
          <a:lstStyle>
            <a:lvl1pPr indent="0" lvl="0" marL="1270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1pPr>
            <a:lvl2pPr indent="0" lvl="1" marL="1270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2pPr>
            <a:lvl3pPr indent="0" lvl="2" marL="1270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3pPr>
            <a:lvl4pPr indent="0" lvl="3" marL="1270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4pPr>
            <a:lvl5pPr indent="0" lvl="4" marL="1270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5pPr>
            <a:lvl6pPr indent="0" lvl="5" marL="1270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6pPr>
            <a:lvl7pPr indent="0" lvl="6" marL="1270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7pPr>
            <a:lvl8pPr indent="0" lvl="7" marL="1270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8pPr>
            <a:lvl9pPr indent="0" lvl="8" marL="1270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9pPr>
          </a:lstStyle>
          <a:p>
            <a:pPr indent="0" lvl="0" marL="12700" rtl="0" algn="r">
              <a:spcBef>
                <a:spcPts val="0"/>
              </a:spcBef>
              <a:spcAft>
                <a:spcPts val="0"/>
              </a:spcAft>
              <a:buNone/>
            </a:pPr>
            <a:fld id="{00000000-1234-1234-1234-123412341234}" type="slidenum">
              <a:rPr lang="en"/>
              <a:t>‹#›</a:t>
            </a:fld>
            <a:endParaRPr/>
          </a:p>
        </p:txBody>
      </p:sp>
      <p:sp>
        <p:nvSpPr>
          <p:cNvPr id="297" name="Google Shape;297;p66"/>
          <p:cNvSpPr txBox="1"/>
          <p:nvPr/>
        </p:nvSpPr>
        <p:spPr>
          <a:xfrm>
            <a:off x="6043550" y="4713771"/>
            <a:ext cx="2676600" cy="2925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rgbClr val="000000"/>
              </a:buClr>
              <a:buSzPts val="700"/>
              <a:buFont typeface="Arial"/>
              <a:buNone/>
            </a:pPr>
            <a:r>
              <a:rPr b="0" i="0" lang="en" sz="700" u="none" cap="none" strike="noStrike">
                <a:solidFill>
                  <a:schemeClr val="accent4"/>
                </a:solidFill>
                <a:latin typeface="Arial"/>
                <a:ea typeface="Arial"/>
                <a:cs typeface="Arial"/>
                <a:sym typeface="Arial"/>
              </a:rPr>
              <a:t>Copyright © 2024, Collibra. All rights reserved.</a:t>
            </a:r>
            <a:endParaRPr b="0" i="0" sz="1400" u="none" cap="none" strike="noStrike">
              <a:solidFill>
                <a:schemeClr val="accent4"/>
              </a:solidFill>
              <a:latin typeface="Arial"/>
              <a:ea typeface="Arial"/>
              <a:cs typeface="Arial"/>
              <a:sym typeface="Arial"/>
            </a:endParaRPr>
          </a:p>
        </p:txBody>
      </p:sp>
      <p:sp>
        <p:nvSpPr>
          <p:cNvPr id="298" name="Google Shape;298;p66"/>
          <p:cNvSpPr txBox="1"/>
          <p:nvPr>
            <p:ph type="title"/>
          </p:nvPr>
        </p:nvSpPr>
        <p:spPr>
          <a:xfrm>
            <a:off x="331125" y="271325"/>
            <a:ext cx="8388900" cy="4383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2800"/>
              <a:buNone/>
              <a:defRPr sz="2800"/>
            </a:lvl1pPr>
            <a:lvl2pPr lvl="1" algn="l">
              <a:lnSpc>
                <a:spcPct val="100000"/>
              </a:lnSpc>
              <a:spcBef>
                <a:spcPts val="0"/>
              </a:spcBef>
              <a:spcAft>
                <a:spcPts val="0"/>
              </a:spcAft>
              <a:buSzPts val="2800"/>
              <a:buNone/>
              <a:defRPr sz="2800"/>
            </a:lvl2pPr>
            <a:lvl3pPr lvl="2" algn="l">
              <a:lnSpc>
                <a:spcPct val="100000"/>
              </a:lnSpc>
              <a:spcBef>
                <a:spcPts val="0"/>
              </a:spcBef>
              <a:spcAft>
                <a:spcPts val="0"/>
              </a:spcAft>
              <a:buSzPts val="2800"/>
              <a:buNone/>
              <a:defRPr sz="2800"/>
            </a:lvl3pPr>
            <a:lvl4pPr lvl="3" algn="l">
              <a:lnSpc>
                <a:spcPct val="100000"/>
              </a:lnSpc>
              <a:spcBef>
                <a:spcPts val="0"/>
              </a:spcBef>
              <a:spcAft>
                <a:spcPts val="0"/>
              </a:spcAft>
              <a:buSzPts val="2800"/>
              <a:buNone/>
              <a:defRPr sz="2800"/>
            </a:lvl4pPr>
            <a:lvl5pPr lvl="4" algn="l">
              <a:lnSpc>
                <a:spcPct val="100000"/>
              </a:lnSpc>
              <a:spcBef>
                <a:spcPts val="0"/>
              </a:spcBef>
              <a:spcAft>
                <a:spcPts val="0"/>
              </a:spcAft>
              <a:buSzPts val="2800"/>
              <a:buNone/>
              <a:defRPr sz="2800"/>
            </a:lvl5pPr>
            <a:lvl6pPr lvl="5" algn="l">
              <a:lnSpc>
                <a:spcPct val="100000"/>
              </a:lnSpc>
              <a:spcBef>
                <a:spcPts val="0"/>
              </a:spcBef>
              <a:spcAft>
                <a:spcPts val="0"/>
              </a:spcAft>
              <a:buSzPts val="2800"/>
              <a:buNone/>
              <a:defRPr sz="2800"/>
            </a:lvl6pPr>
            <a:lvl7pPr lvl="6" algn="l">
              <a:lnSpc>
                <a:spcPct val="100000"/>
              </a:lnSpc>
              <a:spcBef>
                <a:spcPts val="0"/>
              </a:spcBef>
              <a:spcAft>
                <a:spcPts val="0"/>
              </a:spcAft>
              <a:buSzPts val="2800"/>
              <a:buNone/>
              <a:defRPr sz="2800"/>
            </a:lvl7pPr>
            <a:lvl8pPr lvl="7" algn="l">
              <a:lnSpc>
                <a:spcPct val="100000"/>
              </a:lnSpc>
              <a:spcBef>
                <a:spcPts val="0"/>
              </a:spcBef>
              <a:spcAft>
                <a:spcPts val="0"/>
              </a:spcAft>
              <a:buSzPts val="2800"/>
              <a:buNone/>
              <a:defRPr sz="2800"/>
            </a:lvl8pPr>
            <a:lvl9pPr lvl="8" algn="l">
              <a:lnSpc>
                <a:spcPct val="100000"/>
              </a:lnSpc>
              <a:spcBef>
                <a:spcPts val="0"/>
              </a:spcBef>
              <a:spcAft>
                <a:spcPts val="0"/>
              </a:spcAft>
              <a:buSzPts val="2800"/>
              <a:buNone/>
              <a:defRPr sz="2800"/>
            </a:lvl9pPr>
          </a:lstStyle>
          <a:p/>
        </p:txBody>
      </p:sp>
      <p:sp>
        <p:nvSpPr>
          <p:cNvPr id="299" name="Google Shape;299;p66"/>
          <p:cNvSpPr/>
          <p:nvPr>
            <p:ph idx="2" type="pic"/>
          </p:nvPr>
        </p:nvSpPr>
        <p:spPr>
          <a:xfrm>
            <a:off x="628575" y="1379375"/>
            <a:ext cx="479700" cy="441900"/>
          </a:xfrm>
          <a:prstGeom prst="rect">
            <a:avLst/>
          </a:prstGeom>
          <a:noFill/>
          <a:ln>
            <a:noFill/>
          </a:ln>
        </p:spPr>
      </p:sp>
      <p:sp>
        <p:nvSpPr>
          <p:cNvPr id="300" name="Google Shape;300;p66"/>
          <p:cNvSpPr/>
          <p:nvPr>
            <p:ph idx="3" type="pic"/>
          </p:nvPr>
        </p:nvSpPr>
        <p:spPr>
          <a:xfrm>
            <a:off x="4851775" y="1379375"/>
            <a:ext cx="479700" cy="441900"/>
          </a:xfrm>
          <a:prstGeom prst="rect">
            <a:avLst/>
          </a:prstGeom>
          <a:noFill/>
          <a:ln>
            <a:noFill/>
          </a:ln>
        </p:spPr>
      </p:sp>
    </p:spTree>
  </p:cSld>
  <p:clrMapOvr>
    <a:masterClrMapping/>
  </p:clrMapOvr>
  <p:extLst>
    <p:ext uri="{DCECCB84-F9BA-43D5-87BE-67443E8EF086}">
      <p15:sldGuideLst>
        <p15:guide id="1" pos="216">
          <p15:clr>
            <a:srgbClr val="FA7B17"/>
          </p15:clr>
        </p15:guide>
      </p15:sldGuideLst>
    </p:ext>
  </p:extLst>
</p:sldLayout>
</file>

<file path=ppt/slideLayouts/slideLayout2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Divider Layout 8">
  <p:cSld name="CUSTOM_1_1_1_1_1">
    <p:bg>
      <p:bgPr>
        <a:gradFill>
          <a:gsLst>
            <a:gs pos="0">
              <a:srgbClr val="03755F"/>
            </a:gs>
            <a:gs pos="100000">
              <a:srgbClr val="002B40"/>
            </a:gs>
          </a:gsLst>
          <a:lin ang="1801379" scaled="0"/>
        </a:gradFill>
      </p:bgPr>
    </p:bg>
    <p:spTree>
      <p:nvGrpSpPr>
        <p:cNvPr id="2303" name="Shape 2303"/>
        <p:cNvGrpSpPr/>
        <p:nvPr/>
      </p:nvGrpSpPr>
      <p:grpSpPr>
        <a:xfrm>
          <a:off x="0" y="0"/>
          <a:ext cx="0" cy="0"/>
          <a:chOff x="0" y="0"/>
          <a:chExt cx="0" cy="0"/>
        </a:xfrm>
      </p:grpSpPr>
      <p:pic>
        <p:nvPicPr>
          <p:cNvPr id="2304" name="Google Shape;2304;g31516c14941_0_5026"/>
          <p:cNvPicPr preferRelativeResize="0"/>
          <p:nvPr/>
        </p:nvPicPr>
        <p:blipFill>
          <a:blip r:embed="rId2">
            <a:alphaModFix/>
          </a:blip>
          <a:stretch>
            <a:fillRect/>
          </a:stretch>
        </p:blipFill>
        <p:spPr>
          <a:xfrm>
            <a:off x="0" y="0"/>
            <a:ext cx="9141714" cy="5161807"/>
          </a:xfrm>
          <a:prstGeom prst="rect">
            <a:avLst/>
          </a:prstGeom>
          <a:noFill/>
          <a:ln>
            <a:noFill/>
          </a:ln>
        </p:spPr>
      </p:pic>
      <p:pic>
        <p:nvPicPr>
          <p:cNvPr id="2305" name="Google Shape;2305;g31516c14941_0_5026"/>
          <p:cNvPicPr preferRelativeResize="0"/>
          <p:nvPr/>
        </p:nvPicPr>
        <p:blipFill>
          <a:blip r:embed="rId3">
            <a:alphaModFix/>
          </a:blip>
          <a:stretch>
            <a:fillRect/>
          </a:stretch>
        </p:blipFill>
        <p:spPr>
          <a:xfrm>
            <a:off x="276650" y="4783275"/>
            <a:ext cx="962809" cy="226543"/>
          </a:xfrm>
          <a:prstGeom prst="rect">
            <a:avLst/>
          </a:prstGeom>
          <a:noFill/>
          <a:ln>
            <a:noFill/>
          </a:ln>
        </p:spPr>
      </p:pic>
      <p:pic>
        <p:nvPicPr>
          <p:cNvPr id="2306" name="Google Shape;2306;g31516c14941_0_5026"/>
          <p:cNvPicPr preferRelativeResize="0"/>
          <p:nvPr/>
        </p:nvPicPr>
        <p:blipFill>
          <a:blip r:embed="rId4">
            <a:alphaModFix/>
          </a:blip>
          <a:stretch>
            <a:fillRect/>
          </a:stretch>
        </p:blipFill>
        <p:spPr>
          <a:xfrm>
            <a:off x="5233975" y="-1795850"/>
            <a:ext cx="2758111" cy="2758111"/>
          </a:xfrm>
          <a:prstGeom prst="rect">
            <a:avLst/>
          </a:prstGeom>
          <a:noFill/>
          <a:ln>
            <a:noFill/>
          </a:ln>
        </p:spPr>
      </p:pic>
      <p:pic>
        <p:nvPicPr>
          <p:cNvPr id="2307" name="Google Shape;2307;g31516c14941_0_5026"/>
          <p:cNvPicPr preferRelativeResize="0"/>
          <p:nvPr/>
        </p:nvPicPr>
        <p:blipFill>
          <a:blip r:embed="rId5">
            <a:alphaModFix/>
          </a:blip>
          <a:stretch>
            <a:fillRect/>
          </a:stretch>
        </p:blipFill>
        <p:spPr>
          <a:xfrm>
            <a:off x="1719500" y="3490425"/>
            <a:ext cx="3212821" cy="3212821"/>
          </a:xfrm>
          <a:prstGeom prst="rect">
            <a:avLst/>
          </a:prstGeom>
          <a:noFill/>
          <a:ln>
            <a:noFill/>
          </a:ln>
        </p:spPr>
      </p:pic>
      <p:sp>
        <p:nvSpPr>
          <p:cNvPr id="2308" name="Google Shape;2308;g31516c14941_0_5026"/>
          <p:cNvSpPr txBox="1"/>
          <p:nvPr/>
        </p:nvSpPr>
        <p:spPr>
          <a:xfrm>
            <a:off x="6043550" y="4713771"/>
            <a:ext cx="2676600" cy="292500"/>
          </a:xfrm>
          <a:prstGeom prst="rect">
            <a:avLst/>
          </a:prstGeom>
          <a:noFill/>
          <a:ln>
            <a:noFill/>
          </a:ln>
        </p:spPr>
        <p:txBody>
          <a:bodyPr anchorCtr="0" anchor="t" bIns="91400" lIns="91400" spcFirstLastPara="1" rIns="91400" wrap="square" tIns="91400">
            <a:spAutoFit/>
          </a:bodyPr>
          <a:lstStyle/>
          <a:p>
            <a:pPr indent="0" lvl="0" marL="0" rtl="0" algn="ctr">
              <a:lnSpc>
                <a:spcPct val="115000"/>
              </a:lnSpc>
              <a:spcBef>
                <a:spcPts val="0"/>
              </a:spcBef>
              <a:spcAft>
                <a:spcPts val="0"/>
              </a:spcAft>
              <a:buNone/>
            </a:pPr>
            <a:r>
              <a:rPr lang="en" sz="700">
                <a:solidFill>
                  <a:schemeClr val="accent5"/>
                </a:solidFill>
              </a:rPr>
              <a:t>Copyright © 2023, Collibra. All rights reserved.</a:t>
            </a:r>
            <a:endParaRPr sz="1400">
              <a:solidFill>
                <a:schemeClr val="accent5"/>
              </a:solidFill>
            </a:endParaRPr>
          </a:p>
        </p:txBody>
      </p:sp>
      <p:sp>
        <p:nvSpPr>
          <p:cNvPr id="2309" name="Google Shape;2309;g31516c14941_0_5026"/>
          <p:cNvSpPr txBox="1"/>
          <p:nvPr>
            <p:ph idx="12" type="sldNum"/>
          </p:nvPr>
        </p:nvSpPr>
        <p:spPr>
          <a:xfrm>
            <a:off x="8320058" y="4663221"/>
            <a:ext cx="548700" cy="393600"/>
          </a:xfrm>
          <a:prstGeom prst="rect">
            <a:avLst/>
          </a:prstGeom>
        </p:spPr>
        <p:txBody>
          <a:bodyPr anchorCtr="0" anchor="ctr" bIns="91400" lIns="91400" spcFirstLastPara="1" rIns="91400" wrap="square" tIns="91400">
            <a:normAutofit/>
          </a:bodyPr>
          <a:lstStyle>
            <a:lvl1pPr lvl="0">
              <a:buNone/>
              <a:defRPr>
                <a:solidFill>
                  <a:schemeClr val="accent5"/>
                </a:solidFill>
              </a:defRPr>
            </a:lvl1pPr>
            <a:lvl2pPr lvl="1">
              <a:buNone/>
              <a:defRPr>
                <a:solidFill>
                  <a:schemeClr val="accent5"/>
                </a:solidFill>
              </a:defRPr>
            </a:lvl2pPr>
            <a:lvl3pPr lvl="2">
              <a:buNone/>
              <a:defRPr>
                <a:solidFill>
                  <a:schemeClr val="accent5"/>
                </a:solidFill>
              </a:defRPr>
            </a:lvl3pPr>
            <a:lvl4pPr lvl="3">
              <a:buNone/>
              <a:defRPr>
                <a:solidFill>
                  <a:schemeClr val="accent5"/>
                </a:solidFill>
              </a:defRPr>
            </a:lvl4pPr>
            <a:lvl5pPr lvl="4">
              <a:buNone/>
              <a:defRPr>
                <a:solidFill>
                  <a:schemeClr val="accent5"/>
                </a:solidFill>
              </a:defRPr>
            </a:lvl5pPr>
            <a:lvl6pPr lvl="5">
              <a:buNone/>
              <a:defRPr>
                <a:solidFill>
                  <a:schemeClr val="accent5"/>
                </a:solidFill>
              </a:defRPr>
            </a:lvl6pPr>
            <a:lvl7pPr lvl="6">
              <a:buNone/>
              <a:defRPr>
                <a:solidFill>
                  <a:schemeClr val="accent5"/>
                </a:solidFill>
              </a:defRPr>
            </a:lvl7pPr>
            <a:lvl8pPr lvl="7">
              <a:buNone/>
              <a:defRPr>
                <a:solidFill>
                  <a:schemeClr val="accent5"/>
                </a:solidFill>
              </a:defRPr>
            </a:lvl8pPr>
            <a:lvl9pPr lvl="8">
              <a:buNone/>
              <a:defRPr>
                <a:solidFill>
                  <a:schemeClr val="accent5"/>
                </a:solidFill>
              </a:defRPr>
            </a:lvl9pPr>
          </a:lstStyle>
          <a:p>
            <a:pPr indent="0" lvl="0" marL="0" rtl="0" algn="r">
              <a:spcBef>
                <a:spcPts val="0"/>
              </a:spcBef>
              <a:spcAft>
                <a:spcPts val="0"/>
              </a:spcAft>
              <a:buNone/>
            </a:pPr>
            <a:fld id="{00000000-1234-1234-1234-123412341234}" type="slidenum">
              <a:rPr lang="en"/>
              <a:t>‹#›</a:t>
            </a:fld>
            <a:endParaRPr/>
          </a:p>
        </p:txBody>
      </p:sp>
      <p:pic>
        <p:nvPicPr>
          <p:cNvPr id="2310" name="Google Shape;2310;g31516c14941_0_5026"/>
          <p:cNvPicPr preferRelativeResize="0"/>
          <p:nvPr/>
        </p:nvPicPr>
        <p:blipFill>
          <a:blip r:embed="rId6">
            <a:alphaModFix/>
          </a:blip>
          <a:stretch>
            <a:fillRect/>
          </a:stretch>
        </p:blipFill>
        <p:spPr>
          <a:xfrm>
            <a:off x="5308650" y="0"/>
            <a:ext cx="3834390" cy="3851736"/>
          </a:xfrm>
          <a:prstGeom prst="rect">
            <a:avLst/>
          </a:prstGeom>
          <a:noFill/>
          <a:ln>
            <a:noFill/>
          </a:ln>
        </p:spPr>
      </p:pic>
      <p:sp>
        <p:nvSpPr>
          <p:cNvPr id="2311" name="Google Shape;2311;g31516c14941_0_5026"/>
          <p:cNvSpPr txBox="1"/>
          <p:nvPr>
            <p:ph type="title"/>
          </p:nvPr>
        </p:nvSpPr>
        <p:spPr>
          <a:xfrm>
            <a:off x="464100" y="1871700"/>
            <a:ext cx="4673400" cy="1400100"/>
          </a:xfrm>
          <a:prstGeom prst="rect">
            <a:avLst/>
          </a:prstGeom>
        </p:spPr>
        <p:txBody>
          <a:bodyPr anchorCtr="0" anchor="t" bIns="0" lIns="0" spcFirstLastPara="1" rIns="0" wrap="square" tIns="0">
            <a:noAutofit/>
          </a:bodyPr>
          <a:lstStyle>
            <a:lvl1pPr lvl="0">
              <a:spcBef>
                <a:spcPts val="0"/>
              </a:spcBef>
              <a:spcAft>
                <a:spcPts val="0"/>
              </a:spcAft>
              <a:buClr>
                <a:schemeClr val="lt1"/>
              </a:buClr>
              <a:buSzPts val="4800"/>
              <a:buNone/>
              <a:defRPr>
                <a:solidFill>
                  <a:schemeClr val="lt1"/>
                </a:solidFill>
              </a:defRPr>
            </a:lvl1pPr>
            <a:lvl2pPr lvl="1">
              <a:spcBef>
                <a:spcPts val="0"/>
              </a:spcBef>
              <a:spcAft>
                <a:spcPts val="0"/>
              </a:spcAft>
              <a:buClr>
                <a:schemeClr val="lt1"/>
              </a:buClr>
              <a:buSzPts val="4800"/>
              <a:buNone/>
              <a:defRPr>
                <a:solidFill>
                  <a:schemeClr val="lt1"/>
                </a:solidFill>
              </a:defRPr>
            </a:lvl2pPr>
            <a:lvl3pPr lvl="2">
              <a:spcBef>
                <a:spcPts val="0"/>
              </a:spcBef>
              <a:spcAft>
                <a:spcPts val="0"/>
              </a:spcAft>
              <a:buClr>
                <a:schemeClr val="lt1"/>
              </a:buClr>
              <a:buSzPts val="4800"/>
              <a:buNone/>
              <a:defRPr>
                <a:solidFill>
                  <a:schemeClr val="lt1"/>
                </a:solidFill>
              </a:defRPr>
            </a:lvl3pPr>
            <a:lvl4pPr lvl="3">
              <a:spcBef>
                <a:spcPts val="0"/>
              </a:spcBef>
              <a:spcAft>
                <a:spcPts val="0"/>
              </a:spcAft>
              <a:buClr>
                <a:schemeClr val="lt1"/>
              </a:buClr>
              <a:buSzPts val="4800"/>
              <a:buNone/>
              <a:defRPr>
                <a:solidFill>
                  <a:schemeClr val="lt1"/>
                </a:solidFill>
              </a:defRPr>
            </a:lvl4pPr>
            <a:lvl5pPr lvl="4">
              <a:spcBef>
                <a:spcPts val="0"/>
              </a:spcBef>
              <a:spcAft>
                <a:spcPts val="0"/>
              </a:spcAft>
              <a:buClr>
                <a:schemeClr val="lt1"/>
              </a:buClr>
              <a:buSzPts val="4800"/>
              <a:buNone/>
              <a:defRPr>
                <a:solidFill>
                  <a:schemeClr val="lt1"/>
                </a:solidFill>
              </a:defRPr>
            </a:lvl5pPr>
            <a:lvl6pPr lvl="5">
              <a:spcBef>
                <a:spcPts val="0"/>
              </a:spcBef>
              <a:spcAft>
                <a:spcPts val="0"/>
              </a:spcAft>
              <a:buClr>
                <a:schemeClr val="lt1"/>
              </a:buClr>
              <a:buSzPts val="4800"/>
              <a:buNone/>
              <a:defRPr>
                <a:solidFill>
                  <a:schemeClr val="lt1"/>
                </a:solidFill>
              </a:defRPr>
            </a:lvl6pPr>
            <a:lvl7pPr lvl="6">
              <a:spcBef>
                <a:spcPts val="0"/>
              </a:spcBef>
              <a:spcAft>
                <a:spcPts val="0"/>
              </a:spcAft>
              <a:buClr>
                <a:schemeClr val="lt1"/>
              </a:buClr>
              <a:buSzPts val="4800"/>
              <a:buNone/>
              <a:defRPr>
                <a:solidFill>
                  <a:schemeClr val="lt1"/>
                </a:solidFill>
              </a:defRPr>
            </a:lvl7pPr>
            <a:lvl8pPr lvl="7">
              <a:spcBef>
                <a:spcPts val="0"/>
              </a:spcBef>
              <a:spcAft>
                <a:spcPts val="0"/>
              </a:spcAft>
              <a:buClr>
                <a:schemeClr val="lt1"/>
              </a:buClr>
              <a:buSzPts val="4800"/>
              <a:buNone/>
              <a:defRPr>
                <a:solidFill>
                  <a:schemeClr val="lt1"/>
                </a:solidFill>
              </a:defRPr>
            </a:lvl8pPr>
            <a:lvl9pPr lvl="8">
              <a:spcBef>
                <a:spcPts val="0"/>
              </a:spcBef>
              <a:spcAft>
                <a:spcPts val="0"/>
              </a:spcAft>
              <a:buClr>
                <a:schemeClr val="lt1"/>
              </a:buClr>
              <a:buSzPts val="4800"/>
              <a:buNone/>
              <a:defRPr>
                <a:solidFill>
                  <a:schemeClr val="lt1"/>
                </a:solidFill>
              </a:defRPr>
            </a:lvl9pPr>
          </a:lstStyle>
          <a:p/>
        </p:txBody>
      </p:sp>
    </p:spTree>
  </p:cSld>
  <p:clrMapOvr>
    <a:masterClrMapping/>
  </p:clrMapOvr>
</p:sldLayout>
</file>

<file path=ppt/slideLayouts/slideLayout2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Divider Layout lemon">
  <p:cSld name="CUSTOM_1_1_1_1_1_1">
    <p:bg>
      <p:bgPr>
        <a:solidFill>
          <a:schemeClr val="lt1"/>
        </a:solidFill>
      </p:bgPr>
    </p:bg>
    <p:spTree>
      <p:nvGrpSpPr>
        <p:cNvPr id="2312" name="Shape 2312"/>
        <p:cNvGrpSpPr/>
        <p:nvPr/>
      </p:nvGrpSpPr>
      <p:grpSpPr>
        <a:xfrm>
          <a:off x="0" y="0"/>
          <a:ext cx="0" cy="0"/>
          <a:chOff x="0" y="0"/>
          <a:chExt cx="0" cy="0"/>
        </a:xfrm>
      </p:grpSpPr>
      <p:pic>
        <p:nvPicPr>
          <p:cNvPr id="2313" name="Google Shape;2313;g31516c14941_0_5035"/>
          <p:cNvPicPr preferRelativeResize="0"/>
          <p:nvPr/>
        </p:nvPicPr>
        <p:blipFill>
          <a:blip r:embed="rId2">
            <a:alphaModFix/>
          </a:blip>
          <a:stretch>
            <a:fillRect/>
          </a:stretch>
        </p:blipFill>
        <p:spPr>
          <a:xfrm>
            <a:off x="-4" y="-9"/>
            <a:ext cx="9141715" cy="5143501"/>
          </a:xfrm>
          <a:prstGeom prst="rect">
            <a:avLst/>
          </a:prstGeom>
          <a:noFill/>
          <a:ln>
            <a:noFill/>
          </a:ln>
        </p:spPr>
      </p:pic>
      <p:sp>
        <p:nvSpPr>
          <p:cNvPr id="2314" name="Google Shape;2314;g31516c14941_0_5035"/>
          <p:cNvSpPr txBox="1"/>
          <p:nvPr>
            <p:ph type="title"/>
          </p:nvPr>
        </p:nvSpPr>
        <p:spPr>
          <a:xfrm>
            <a:off x="464100" y="1871700"/>
            <a:ext cx="4673400" cy="1400100"/>
          </a:xfrm>
          <a:prstGeom prst="rect">
            <a:avLst/>
          </a:prstGeom>
        </p:spPr>
        <p:txBody>
          <a:bodyPr anchorCtr="0" anchor="t" bIns="0" lIns="0" spcFirstLastPara="1" rIns="0" wrap="square" tIns="0">
            <a:noAutofit/>
          </a:bodyPr>
          <a:lstStyle>
            <a:lvl1pPr lvl="0">
              <a:spcBef>
                <a:spcPts val="0"/>
              </a:spcBef>
              <a:spcAft>
                <a:spcPts val="0"/>
              </a:spcAft>
              <a:buClr>
                <a:schemeClr val="accent1"/>
              </a:buClr>
              <a:buSzPts val="4800"/>
              <a:buNone/>
              <a:defRPr>
                <a:solidFill>
                  <a:schemeClr val="accent1"/>
                </a:solidFill>
              </a:defRPr>
            </a:lvl1pPr>
            <a:lvl2pPr lvl="1">
              <a:spcBef>
                <a:spcPts val="0"/>
              </a:spcBef>
              <a:spcAft>
                <a:spcPts val="0"/>
              </a:spcAft>
              <a:buClr>
                <a:schemeClr val="lt1"/>
              </a:buClr>
              <a:buSzPts val="4800"/>
              <a:buNone/>
              <a:defRPr>
                <a:solidFill>
                  <a:schemeClr val="lt1"/>
                </a:solidFill>
              </a:defRPr>
            </a:lvl2pPr>
            <a:lvl3pPr lvl="2">
              <a:spcBef>
                <a:spcPts val="0"/>
              </a:spcBef>
              <a:spcAft>
                <a:spcPts val="0"/>
              </a:spcAft>
              <a:buClr>
                <a:schemeClr val="lt1"/>
              </a:buClr>
              <a:buSzPts val="4800"/>
              <a:buNone/>
              <a:defRPr>
                <a:solidFill>
                  <a:schemeClr val="lt1"/>
                </a:solidFill>
              </a:defRPr>
            </a:lvl3pPr>
            <a:lvl4pPr lvl="3">
              <a:spcBef>
                <a:spcPts val="0"/>
              </a:spcBef>
              <a:spcAft>
                <a:spcPts val="0"/>
              </a:spcAft>
              <a:buClr>
                <a:schemeClr val="lt1"/>
              </a:buClr>
              <a:buSzPts val="4800"/>
              <a:buNone/>
              <a:defRPr>
                <a:solidFill>
                  <a:schemeClr val="lt1"/>
                </a:solidFill>
              </a:defRPr>
            </a:lvl4pPr>
            <a:lvl5pPr lvl="4">
              <a:spcBef>
                <a:spcPts val="0"/>
              </a:spcBef>
              <a:spcAft>
                <a:spcPts val="0"/>
              </a:spcAft>
              <a:buClr>
                <a:schemeClr val="lt1"/>
              </a:buClr>
              <a:buSzPts val="4800"/>
              <a:buNone/>
              <a:defRPr>
                <a:solidFill>
                  <a:schemeClr val="lt1"/>
                </a:solidFill>
              </a:defRPr>
            </a:lvl5pPr>
            <a:lvl6pPr lvl="5">
              <a:spcBef>
                <a:spcPts val="0"/>
              </a:spcBef>
              <a:spcAft>
                <a:spcPts val="0"/>
              </a:spcAft>
              <a:buClr>
                <a:schemeClr val="lt1"/>
              </a:buClr>
              <a:buSzPts val="4800"/>
              <a:buNone/>
              <a:defRPr>
                <a:solidFill>
                  <a:schemeClr val="lt1"/>
                </a:solidFill>
              </a:defRPr>
            </a:lvl6pPr>
            <a:lvl7pPr lvl="6">
              <a:spcBef>
                <a:spcPts val="0"/>
              </a:spcBef>
              <a:spcAft>
                <a:spcPts val="0"/>
              </a:spcAft>
              <a:buClr>
                <a:schemeClr val="lt1"/>
              </a:buClr>
              <a:buSzPts val="4800"/>
              <a:buNone/>
              <a:defRPr>
                <a:solidFill>
                  <a:schemeClr val="lt1"/>
                </a:solidFill>
              </a:defRPr>
            </a:lvl7pPr>
            <a:lvl8pPr lvl="7">
              <a:spcBef>
                <a:spcPts val="0"/>
              </a:spcBef>
              <a:spcAft>
                <a:spcPts val="0"/>
              </a:spcAft>
              <a:buClr>
                <a:schemeClr val="lt1"/>
              </a:buClr>
              <a:buSzPts val="4800"/>
              <a:buNone/>
              <a:defRPr>
                <a:solidFill>
                  <a:schemeClr val="lt1"/>
                </a:solidFill>
              </a:defRPr>
            </a:lvl8pPr>
            <a:lvl9pPr lvl="8">
              <a:spcBef>
                <a:spcPts val="0"/>
              </a:spcBef>
              <a:spcAft>
                <a:spcPts val="0"/>
              </a:spcAft>
              <a:buClr>
                <a:schemeClr val="lt1"/>
              </a:buClr>
              <a:buSzPts val="4800"/>
              <a:buNone/>
              <a:defRPr>
                <a:solidFill>
                  <a:schemeClr val="lt1"/>
                </a:solidFill>
              </a:defRPr>
            </a:lvl9pPr>
          </a:lstStyle>
          <a:p/>
        </p:txBody>
      </p:sp>
      <p:pic>
        <p:nvPicPr>
          <p:cNvPr id="2315" name="Google Shape;2315;g31516c14941_0_5035"/>
          <p:cNvPicPr preferRelativeResize="0"/>
          <p:nvPr/>
        </p:nvPicPr>
        <p:blipFill rotWithShape="1">
          <a:blip r:embed="rId3">
            <a:alphaModFix/>
          </a:blip>
          <a:srcRect b="5132" l="0" r="0" t="5132"/>
          <a:stretch/>
        </p:blipFill>
        <p:spPr>
          <a:xfrm>
            <a:off x="253809" y="4780026"/>
            <a:ext cx="1028961" cy="242480"/>
          </a:xfrm>
          <a:prstGeom prst="rect">
            <a:avLst/>
          </a:prstGeom>
          <a:noFill/>
          <a:ln>
            <a:noFill/>
          </a:ln>
        </p:spPr>
      </p:pic>
      <p:sp>
        <p:nvSpPr>
          <p:cNvPr id="2316" name="Google Shape;2316;g31516c14941_0_5035"/>
          <p:cNvSpPr txBox="1"/>
          <p:nvPr/>
        </p:nvSpPr>
        <p:spPr>
          <a:xfrm>
            <a:off x="6043550" y="4713771"/>
            <a:ext cx="2676600" cy="292500"/>
          </a:xfrm>
          <a:prstGeom prst="rect">
            <a:avLst/>
          </a:prstGeom>
          <a:noFill/>
          <a:ln>
            <a:noFill/>
          </a:ln>
        </p:spPr>
        <p:txBody>
          <a:bodyPr anchorCtr="0" anchor="t" bIns="91400" lIns="91400" spcFirstLastPara="1" rIns="91400" wrap="square" tIns="91400">
            <a:spAutoFit/>
          </a:bodyPr>
          <a:lstStyle/>
          <a:p>
            <a:pPr indent="0" lvl="0" marL="0" rtl="0" algn="ctr">
              <a:lnSpc>
                <a:spcPct val="115000"/>
              </a:lnSpc>
              <a:spcBef>
                <a:spcPts val="0"/>
              </a:spcBef>
              <a:spcAft>
                <a:spcPts val="0"/>
              </a:spcAft>
              <a:buNone/>
            </a:pPr>
            <a:r>
              <a:rPr lang="en" sz="700">
                <a:solidFill>
                  <a:schemeClr val="accent4"/>
                </a:solidFill>
              </a:rPr>
              <a:t>Copyright © 2023, Collibra. All rights reserved.</a:t>
            </a:r>
            <a:endParaRPr sz="1400">
              <a:solidFill>
                <a:schemeClr val="accent4"/>
              </a:solidFill>
            </a:endParaRPr>
          </a:p>
        </p:txBody>
      </p:sp>
      <p:sp>
        <p:nvSpPr>
          <p:cNvPr id="2317" name="Google Shape;2317;g31516c14941_0_5035"/>
          <p:cNvSpPr txBox="1"/>
          <p:nvPr>
            <p:ph idx="12" type="sldNum"/>
          </p:nvPr>
        </p:nvSpPr>
        <p:spPr>
          <a:xfrm>
            <a:off x="8320058" y="4663221"/>
            <a:ext cx="548700" cy="393600"/>
          </a:xfrm>
          <a:prstGeom prst="rect">
            <a:avLst/>
          </a:prstGeom>
        </p:spPr>
        <p:txBody>
          <a:bodyPr anchorCtr="0" anchor="ctr" bIns="91400" lIns="91400" spcFirstLastPara="1" rIns="91400" wrap="square" tIns="91400">
            <a:normAutofit/>
          </a:bodyPr>
          <a:lstStyle>
            <a:lvl1pPr lvl="0" algn="r">
              <a:buNone/>
              <a:defRPr sz="700">
                <a:solidFill>
                  <a:srgbClr val="02745E"/>
                </a:solidFill>
              </a:defRPr>
            </a:lvl1pPr>
            <a:lvl2pPr lvl="1" algn="r">
              <a:buNone/>
              <a:defRPr sz="700">
                <a:solidFill>
                  <a:srgbClr val="02745E"/>
                </a:solidFill>
              </a:defRPr>
            </a:lvl2pPr>
            <a:lvl3pPr lvl="2" algn="r">
              <a:buNone/>
              <a:defRPr sz="700">
                <a:solidFill>
                  <a:srgbClr val="02745E"/>
                </a:solidFill>
              </a:defRPr>
            </a:lvl3pPr>
            <a:lvl4pPr lvl="3" algn="r">
              <a:buNone/>
              <a:defRPr sz="700">
                <a:solidFill>
                  <a:srgbClr val="02745E"/>
                </a:solidFill>
              </a:defRPr>
            </a:lvl4pPr>
            <a:lvl5pPr lvl="4" algn="r">
              <a:buNone/>
              <a:defRPr sz="700">
                <a:solidFill>
                  <a:srgbClr val="02745E"/>
                </a:solidFill>
              </a:defRPr>
            </a:lvl5pPr>
            <a:lvl6pPr lvl="5" algn="r">
              <a:buNone/>
              <a:defRPr sz="700">
                <a:solidFill>
                  <a:srgbClr val="02745E"/>
                </a:solidFill>
              </a:defRPr>
            </a:lvl6pPr>
            <a:lvl7pPr lvl="6" algn="r">
              <a:buNone/>
              <a:defRPr sz="700">
                <a:solidFill>
                  <a:srgbClr val="02745E"/>
                </a:solidFill>
              </a:defRPr>
            </a:lvl7pPr>
            <a:lvl8pPr lvl="7" algn="r">
              <a:buNone/>
              <a:defRPr sz="700">
                <a:solidFill>
                  <a:srgbClr val="02745E"/>
                </a:solidFill>
              </a:defRPr>
            </a:lvl8pPr>
            <a:lvl9pPr lvl="8" algn="r">
              <a:buNone/>
              <a:defRPr sz="700">
                <a:solidFill>
                  <a:srgbClr val="02745E"/>
                </a:solidFill>
              </a:defRPr>
            </a:lvl9pPr>
          </a:lstStyle>
          <a:p>
            <a:pPr indent="0" lvl="0" marL="0" rtl="0" algn="r">
              <a:spcBef>
                <a:spcPts val="0"/>
              </a:spcBef>
              <a:spcAft>
                <a:spcPts val="0"/>
              </a:spcAft>
              <a:buNone/>
            </a:pPr>
            <a:fld id="{00000000-1234-1234-1234-123412341234}" type="slidenum">
              <a:rPr lang="en"/>
              <a:t>‹#›</a:t>
            </a:fld>
            <a:endParaRPr/>
          </a:p>
        </p:txBody>
      </p:sp>
      <p:pic>
        <p:nvPicPr>
          <p:cNvPr id="2318" name="Google Shape;2318;g31516c14941_0_5035"/>
          <p:cNvPicPr preferRelativeResize="0"/>
          <p:nvPr/>
        </p:nvPicPr>
        <p:blipFill>
          <a:blip r:embed="rId4">
            <a:alphaModFix amt="25000"/>
          </a:blip>
          <a:stretch>
            <a:fillRect/>
          </a:stretch>
        </p:blipFill>
        <p:spPr>
          <a:xfrm>
            <a:off x="0" y="643"/>
            <a:ext cx="9141714" cy="5142214"/>
          </a:xfrm>
          <a:prstGeom prst="rect">
            <a:avLst/>
          </a:prstGeom>
          <a:noFill/>
          <a:ln>
            <a:noFill/>
          </a:ln>
        </p:spPr>
      </p:pic>
    </p:spTree>
  </p:cSld>
  <p:clrMapOvr>
    <a:masterClrMapping/>
  </p:clrMapOvr>
</p:sldLayout>
</file>

<file path=ppt/slideLayouts/slideLayout2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Divider Layout light blue">
  <p:cSld name="CUSTOM_1_1_1_1_1_1_1">
    <p:bg>
      <p:bgPr>
        <a:solidFill>
          <a:schemeClr val="lt1"/>
        </a:solidFill>
      </p:bgPr>
    </p:bg>
    <p:spTree>
      <p:nvGrpSpPr>
        <p:cNvPr id="2319" name="Shape 2319"/>
        <p:cNvGrpSpPr/>
        <p:nvPr/>
      </p:nvGrpSpPr>
      <p:grpSpPr>
        <a:xfrm>
          <a:off x="0" y="0"/>
          <a:ext cx="0" cy="0"/>
          <a:chOff x="0" y="0"/>
          <a:chExt cx="0" cy="0"/>
        </a:xfrm>
      </p:grpSpPr>
      <p:pic>
        <p:nvPicPr>
          <p:cNvPr id="2320" name="Google Shape;2320;g31516c14941_0_5042"/>
          <p:cNvPicPr preferRelativeResize="0"/>
          <p:nvPr/>
        </p:nvPicPr>
        <p:blipFill rotWithShape="1">
          <a:blip r:embed="rId2">
            <a:alphaModFix/>
          </a:blip>
          <a:srcRect b="39" l="0" r="0" t="29"/>
          <a:stretch/>
        </p:blipFill>
        <p:spPr>
          <a:xfrm>
            <a:off x="-4" y="-9"/>
            <a:ext cx="9141715" cy="5143501"/>
          </a:xfrm>
          <a:prstGeom prst="rect">
            <a:avLst/>
          </a:prstGeom>
          <a:noFill/>
          <a:ln>
            <a:noFill/>
          </a:ln>
        </p:spPr>
      </p:pic>
      <p:sp>
        <p:nvSpPr>
          <p:cNvPr id="2321" name="Google Shape;2321;g31516c14941_0_5042"/>
          <p:cNvSpPr txBox="1"/>
          <p:nvPr>
            <p:ph type="title"/>
          </p:nvPr>
        </p:nvSpPr>
        <p:spPr>
          <a:xfrm>
            <a:off x="464100" y="1871700"/>
            <a:ext cx="4673400" cy="1400100"/>
          </a:xfrm>
          <a:prstGeom prst="rect">
            <a:avLst/>
          </a:prstGeom>
        </p:spPr>
        <p:txBody>
          <a:bodyPr anchorCtr="0" anchor="t" bIns="0" lIns="0" spcFirstLastPara="1" rIns="0" wrap="square" tIns="0">
            <a:noAutofit/>
          </a:bodyPr>
          <a:lstStyle>
            <a:lvl1pPr lvl="0">
              <a:spcBef>
                <a:spcPts val="0"/>
              </a:spcBef>
              <a:spcAft>
                <a:spcPts val="0"/>
              </a:spcAft>
              <a:buClr>
                <a:schemeClr val="lt1"/>
              </a:buClr>
              <a:buSzPts val="4800"/>
              <a:buNone/>
              <a:defRPr>
                <a:solidFill>
                  <a:schemeClr val="lt1"/>
                </a:solidFill>
              </a:defRPr>
            </a:lvl1pPr>
            <a:lvl2pPr lvl="1">
              <a:spcBef>
                <a:spcPts val="0"/>
              </a:spcBef>
              <a:spcAft>
                <a:spcPts val="0"/>
              </a:spcAft>
              <a:buClr>
                <a:schemeClr val="lt1"/>
              </a:buClr>
              <a:buSzPts val="4800"/>
              <a:buNone/>
              <a:defRPr>
                <a:solidFill>
                  <a:schemeClr val="lt1"/>
                </a:solidFill>
              </a:defRPr>
            </a:lvl2pPr>
            <a:lvl3pPr lvl="2">
              <a:spcBef>
                <a:spcPts val="0"/>
              </a:spcBef>
              <a:spcAft>
                <a:spcPts val="0"/>
              </a:spcAft>
              <a:buClr>
                <a:schemeClr val="lt1"/>
              </a:buClr>
              <a:buSzPts val="4800"/>
              <a:buNone/>
              <a:defRPr>
                <a:solidFill>
                  <a:schemeClr val="lt1"/>
                </a:solidFill>
              </a:defRPr>
            </a:lvl3pPr>
            <a:lvl4pPr lvl="3">
              <a:spcBef>
                <a:spcPts val="0"/>
              </a:spcBef>
              <a:spcAft>
                <a:spcPts val="0"/>
              </a:spcAft>
              <a:buClr>
                <a:schemeClr val="lt1"/>
              </a:buClr>
              <a:buSzPts val="4800"/>
              <a:buNone/>
              <a:defRPr>
                <a:solidFill>
                  <a:schemeClr val="lt1"/>
                </a:solidFill>
              </a:defRPr>
            </a:lvl4pPr>
            <a:lvl5pPr lvl="4">
              <a:spcBef>
                <a:spcPts val="0"/>
              </a:spcBef>
              <a:spcAft>
                <a:spcPts val="0"/>
              </a:spcAft>
              <a:buClr>
                <a:schemeClr val="lt1"/>
              </a:buClr>
              <a:buSzPts val="4800"/>
              <a:buNone/>
              <a:defRPr>
                <a:solidFill>
                  <a:schemeClr val="lt1"/>
                </a:solidFill>
              </a:defRPr>
            </a:lvl5pPr>
            <a:lvl6pPr lvl="5">
              <a:spcBef>
                <a:spcPts val="0"/>
              </a:spcBef>
              <a:spcAft>
                <a:spcPts val="0"/>
              </a:spcAft>
              <a:buClr>
                <a:schemeClr val="lt1"/>
              </a:buClr>
              <a:buSzPts val="4800"/>
              <a:buNone/>
              <a:defRPr>
                <a:solidFill>
                  <a:schemeClr val="lt1"/>
                </a:solidFill>
              </a:defRPr>
            </a:lvl6pPr>
            <a:lvl7pPr lvl="6">
              <a:spcBef>
                <a:spcPts val="0"/>
              </a:spcBef>
              <a:spcAft>
                <a:spcPts val="0"/>
              </a:spcAft>
              <a:buClr>
                <a:schemeClr val="lt1"/>
              </a:buClr>
              <a:buSzPts val="4800"/>
              <a:buNone/>
              <a:defRPr>
                <a:solidFill>
                  <a:schemeClr val="lt1"/>
                </a:solidFill>
              </a:defRPr>
            </a:lvl7pPr>
            <a:lvl8pPr lvl="7">
              <a:spcBef>
                <a:spcPts val="0"/>
              </a:spcBef>
              <a:spcAft>
                <a:spcPts val="0"/>
              </a:spcAft>
              <a:buClr>
                <a:schemeClr val="lt1"/>
              </a:buClr>
              <a:buSzPts val="4800"/>
              <a:buNone/>
              <a:defRPr>
                <a:solidFill>
                  <a:schemeClr val="lt1"/>
                </a:solidFill>
              </a:defRPr>
            </a:lvl8pPr>
            <a:lvl9pPr lvl="8">
              <a:spcBef>
                <a:spcPts val="0"/>
              </a:spcBef>
              <a:spcAft>
                <a:spcPts val="0"/>
              </a:spcAft>
              <a:buClr>
                <a:schemeClr val="lt1"/>
              </a:buClr>
              <a:buSzPts val="4800"/>
              <a:buNone/>
              <a:defRPr>
                <a:solidFill>
                  <a:schemeClr val="lt1"/>
                </a:solidFill>
              </a:defRPr>
            </a:lvl9pPr>
          </a:lstStyle>
          <a:p/>
        </p:txBody>
      </p:sp>
      <p:pic>
        <p:nvPicPr>
          <p:cNvPr id="2322" name="Google Shape;2322;g31516c14941_0_5042"/>
          <p:cNvPicPr preferRelativeResize="0"/>
          <p:nvPr/>
        </p:nvPicPr>
        <p:blipFill rotWithShape="1">
          <a:blip r:embed="rId3">
            <a:alphaModFix/>
          </a:blip>
          <a:srcRect b="5052" l="0" r="0" t="5052"/>
          <a:stretch/>
        </p:blipFill>
        <p:spPr>
          <a:xfrm>
            <a:off x="253809" y="4780026"/>
            <a:ext cx="1028961" cy="242480"/>
          </a:xfrm>
          <a:prstGeom prst="rect">
            <a:avLst/>
          </a:prstGeom>
          <a:noFill/>
          <a:ln>
            <a:noFill/>
          </a:ln>
        </p:spPr>
      </p:pic>
      <p:sp>
        <p:nvSpPr>
          <p:cNvPr id="2323" name="Google Shape;2323;g31516c14941_0_5042"/>
          <p:cNvSpPr txBox="1"/>
          <p:nvPr/>
        </p:nvSpPr>
        <p:spPr>
          <a:xfrm>
            <a:off x="6043550" y="4713771"/>
            <a:ext cx="2676600" cy="292500"/>
          </a:xfrm>
          <a:prstGeom prst="rect">
            <a:avLst/>
          </a:prstGeom>
          <a:noFill/>
          <a:ln>
            <a:noFill/>
          </a:ln>
        </p:spPr>
        <p:txBody>
          <a:bodyPr anchorCtr="0" anchor="t" bIns="91400" lIns="91400" spcFirstLastPara="1" rIns="91400" wrap="square" tIns="91400">
            <a:spAutoFit/>
          </a:bodyPr>
          <a:lstStyle/>
          <a:p>
            <a:pPr indent="0" lvl="0" marL="0" rtl="0" algn="ctr">
              <a:lnSpc>
                <a:spcPct val="115000"/>
              </a:lnSpc>
              <a:spcBef>
                <a:spcPts val="0"/>
              </a:spcBef>
              <a:spcAft>
                <a:spcPts val="0"/>
              </a:spcAft>
              <a:buNone/>
            </a:pPr>
            <a:r>
              <a:rPr lang="en" sz="700">
                <a:solidFill>
                  <a:schemeClr val="lt1"/>
                </a:solidFill>
              </a:rPr>
              <a:t>Copyright © 2023, Collibra. All rights reserved.</a:t>
            </a:r>
            <a:endParaRPr sz="1400">
              <a:solidFill>
                <a:schemeClr val="lt1"/>
              </a:solidFill>
            </a:endParaRPr>
          </a:p>
        </p:txBody>
      </p:sp>
      <p:sp>
        <p:nvSpPr>
          <p:cNvPr id="2324" name="Google Shape;2324;g31516c14941_0_5042"/>
          <p:cNvSpPr txBox="1"/>
          <p:nvPr>
            <p:ph idx="12" type="sldNum"/>
          </p:nvPr>
        </p:nvSpPr>
        <p:spPr>
          <a:xfrm>
            <a:off x="8320058" y="4663221"/>
            <a:ext cx="548700" cy="393600"/>
          </a:xfrm>
          <a:prstGeom prst="rect">
            <a:avLst/>
          </a:prstGeom>
        </p:spPr>
        <p:txBody>
          <a:bodyPr anchorCtr="0" anchor="ctr" bIns="91400" lIns="91400" spcFirstLastPara="1" rIns="91400" wrap="square" tIns="91400">
            <a:normAutofit/>
          </a:bodyPr>
          <a:lstStyle>
            <a:lvl1pPr lvl="0" algn="r">
              <a:buNone/>
              <a:defRPr sz="700">
                <a:solidFill>
                  <a:schemeClr val="lt1"/>
                </a:solidFill>
              </a:defRPr>
            </a:lvl1pPr>
            <a:lvl2pPr lvl="1" algn="r">
              <a:buNone/>
              <a:defRPr sz="700">
                <a:solidFill>
                  <a:schemeClr val="lt1"/>
                </a:solidFill>
              </a:defRPr>
            </a:lvl2pPr>
            <a:lvl3pPr lvl="2" algn="r">
              <a:buNone/>
              <a:defRPr sz="700">
                <a:solidFill>
                  <a:schemeClr val="lt1"/>
                </a:solidFill>
              </a:defRPr>
            </a:lvl3pPr>
            <a:lvl4pPr lvl="3" algn="r">
              <a:buNone/>
              <a:defRPr sz="700">
                <a:solidFill>
                  <a:schemeClr val="lt1"/>
                </a:solidFill>
              </a:defRPr>
            </a:lvl4pPr>
            <a:lvl5pPr lvl="4" algn="r">
              <a:buNone/>
              <a:defRPr sz="700">
                <a:solidFill>
                  <a:schemeClr val="lt1"/>
                </a:solidFill>
              </a:defRPr>
            </a:lvl5pPr>
            <a:lvl6pPr lvl="5" algn="r">
              <a:buNone/>
              <a:defRPr sz="700">
                <a:solidFill>
                  <a:schemeClr val="lt1"/>
                </a:solidFill>
              </a:defRPr>
            </a:lvl6pPr>
            <a:lvl7pPr lvl="6" algn="r">
              <a:buNone/>
              <a:defRPr sz="700">
                <a:solidFill>
                  <a:schemeClr val="lt1"/>
                </a:solidFill>
              </a:defRPr>
            </a:lvl7pPr>
            <a:lvl8pPr lvl="7" algn="r">
              <a:buNone/>
              <a:defRPr sz="700">
                <a:solidFill>
                  <a:schemeClr val="lt1"/>
                </a:solidFill>
              </a:defRPr>
            </a:lvl8pPr>
            <a:lvl9pPr lvl="8" algn="r">
              <a:buNone/>
              <a:defRPr sz="700">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pic>
        <p:nvPicPr>
          <p:cNvPr id="2325" name="Google Shape;2325;g31516c14941_0_5042"/>
          <p:cNvPicPr preferRelativeResize="0"/>
          <p:nvPr/>
        </p:nvPicPr>
        <p:blipFill>
          <a:blip r:embed="rId4">
            <a:alphaModFix/>
          </a:blip>
          <a:stretch>
            <a:fillRect/>
          </a:stretch>
        </p:blipFill>
        <p:spPr>
          <a:xfrm>
            <a:off x="5233975" y="-1795850"/>
            <a:ext cx="2758111" cy="2758111"/>
          </a:xfrm>
          <a:prstGeom prst="rect">
            <a:avLst/>
          </a:prstGeom>
          <a:noFill/>
          <a:ln>
            <a:noFill/>
          </a:ln>
        </p:spPr>
      </p:pic>
      <p:pic>
        <p:nvPicPr>
          <p:cNvPr id="2326" name="Google Shape;2326;g31516c14941_0_5042"/>
          <p:cNvPicPr preferRelativeResize="0"/>
          <p:nvPr/>
        </p:nvPicPr>
        <p:blipFill>
          <a:blip r:embed="rId5">
            <a:alphaModFix/>
          </a:blip>
          <a:stretch>
            <a:fillRect/>
          </a:stretch>
        </p:blipFill>
        <p:spPr>
          <a:xfrm>
            <a:off x="1719500" y="3490425"/>
            <a:ext cx="3212821" cy="3212821"/>
          </a:xfrm>
          <a:prstGeom prst="rect">
            <a:avLst/>
          </a:prstGeom>
          <a:noFill/>
          <a:ln>
            <a:noFill/>
          </a:ln>
        </p:spPr>
      </p:pic>
    </p:spTree>
  </p:cSld>
  <p:clrMapOvr>
    <a:masterClrMapping/>
  </p:clrMapOvr>
</p:sldLayout>
</file>

<file path=ppt/slideLayouts/slideLayout2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Divider Layout light forest">
  <p:cSld name="CUSTOM_1_1_1_1_1_1_1_2_1">
    <p:bg>
      <p:bgPr>
        <a:solidFill>
          <a:schemeClr val="lt1"/>
        </a:solidFill>
      </p:bgPr>
    </p:bg>
    <p:spTree>
      <p:nvGrpSpPr>
        <p:cNvPr id="2327" name="Shape 2327"/>
        <p:cNvGrpSpPr/>
        <p:nvPr/>
      </p:nvGrpSpPr>
      <p:grpSpPr>
        <a:xfrm>
          <a:off x="0" y="0"/>
          <a:ext cx="0" cy="0"/>
          <a:chOff x="0" y="0"/>
          <a:chExt cx="0" cy="0"/>
        </a:xfrm>
      </p:grpSpPr>
      <p:pic>
        <p:nvPicPr>
          <p:cNvPr id="2328" name="Google Shape;2328;g31516c14941_0_5050"/>
          <p:cNvPicPr preferRelativeResize="0"/>
          <p:nvPr/>
        </p:nvPicPr>
        <p:blipFill rotWithShape="1">
          <a:blip r:embed="rId2">
            <a:alphaModFix/>
          </a:blip>
          <a:srcRect b="9" l="0" r="0" t="9"/>
          <a:stretch/>
        </p:blipFill>
        <p:spPr>
          <a:xfrm>
            <a:off x="-4" y="-9"/>
            <a:ext cx="9141712" cy="5143501"/>
          </a:xfrm>
          <a:prstGeom prst="rect">
            <a:avLst/>
          </a:prstGeom>
          <a:noFill/>
          <a:ln>
            <a:noFill/>
          </a:ln>
        </p:spPr>
      </p:pic>
      <p:sp>
        <p:nvSpPr>
          <p:cNvPr id="2329" name="Google Shape;2329;g31516c14941_0_5050"/>
          <p:cNvSpPr txBox="1"/>
          <p:nvPr>
            <p:ph type="title"/>
          </p:nvPr>
        </p:nvSpPr>
        <p:spPr>
          <a:xfrm>
            <a:off x="464100" y="1871700"/>
            <a:ext cx="4673400" cy="1400100"/>
          </a:xfrm>
          <a:prstGeom prst="rect">
            <a:avLst/>
          </a:prstGeom>
        </p:spPr>
        <p:txBody>
          <a:bodyPr anchorCtr="0" anchor="t" bIns="0" lIns="0" spcFirstLastPara="1" rIns="0" wrap="square" tIns="0">
            <a:noAutofit/>
          </a:bodyPr>
          <a:lstStyle>
            <a:lvl1pPr lvl="0">
              <a:spcBef>
                <a:spcPts val="0"/>
              </a:spcBef>
              <a:spcAft>
                <a:spcPts val="0"/>
              </a:spcAft>
              <a:buClr>
                <a:schemeClr val="accent1"/>
              </a:buClr>
              <a:buSzPts val="4800"/>
              <a:buNone/>
              <a:defRPr>
                <a:solidFill>
                  <a:schemeClr val="accent1"/>
                </a:solidFill>
              </a:defRPr>
            </a:lvl1pPr>
            <a:lvl2pPr lvl="1">
              <a:spcBef>
                <a:spcPts val="0"/>
              </a:spcBef>
              <a:spcAft>
                <a:spcPts val="0"/>
              </a:spcAft>
              <a:buClr>
                <a:schemeClr val="lt1"/>
              </a:buClr>
              <a:buSzPts val="4800"/>
              <a:buNone/>
              <a:defRPr>
                <a:solidFill>
                  <a:schemeClr val="lt1"/>
                </a:solidFill>
              </a:defRPr>
            </a:lvl2pPr>
            <a:lvl3pPr lvl="2">
              <a:spcBef>
                <a:spcPts val="0"/>
              </a:spcBef>
              <a:spcAft>
                <a:spcPts val="0"/>
              </a:spcAft>
              <a:buClr>
                <a:schemeClr val="lt1"/>
              </a:buClr>
              <a:buSzPts val="4800"/>
              <a:buNone/>
              <a:defRPr>
                <a:solidFill>
                  <a:schemeClr val="lt1"/>
                </a:solidFill>
              </a:defRPr>
            </a:lvl3pPr>
            <a:lvl4pPr lvl="3">
              <a:spcBef>
                <a:spcPts val="0"/>
              </a:spcBef>
              <a:spcAft>
                <a:spcPts val="0"/>
              </a:spcAft>
              <a:buClr>
                <a:schemeClr val="lt1"/>
              </a:buClr>
              <a:buSzPts val="4800"/>
              <a:buNone/>
              <a:defRPr>
                <a:solidFill>
                  <a:schemeClr val="lt1"/>
                </a:solidFill>
              </a:defRPr>
            </a:lvl4pPr>
            <a:lvl5pPr lvl="4">
              <a:spcBef>
                <a:spcPts val="0"/>
              </a:spcBef>
              <a:spcAft>
                <a:spcPts val="0"/>
              </a:spcAft>
              <a:buClr>
                <a:schemeClr val="lt1"/>
              </a:buClr>
              <a:buSzPts val="4800"/>
              <a:buNone/>
              <a:defRPr>
                <a:solidFill>
                  <a:schemeClr val="lt1"/>
                </a:solidFill>
              </a:defRPr>
            </a:lvl5pPr>
            <a:lvl6pPr lvl="5">
              <a:spcBef>
                <a:spcPts val="0"/>
              </a:spcBef>
              <a:spcAft>
                <a:spcPts val="0"/>
              </a:spcAft>
              <a:buClr>
                <a:schemeClr val="lt1"/>
              </a:buClr>
              <a:buSzPts val="4800"/>
              <a:buNone/>
              <a:defRPr>
                <a:solidFill>
                  <a:schemeClr val="lt1"/>
                </a:solidFill>
              </a:defRPr>
            </a:lvl6pPr>
            <a:lvl7pPr lvl="6">
              <a:spcBef>
                <a:spcPts val="0"/>
              </a:spcBef>
              <a:spcAft>
                <a:spcPts val="0"/>
              </a:spcAft>
              <a:buClr>
                <a:schemeClr val="lt1"/>
              </a:buClr>
              <a:buSzPts val="4800"/>
              <a:buNone/>
              <a:defRPr>
                <a:solidFill>
                  <a:schemeClr val="lt1"/>
                </a:solidFill>
              </a:defRPr>
            </a:lvl7pPr>
            <a:lvl8pPr lvl="7">
              <a:spcBef>
                <a:spcPts val="0"/>
              </a:spcBef>
              <a:spcAft>
                <a:spcPts val="0"/>
              </a:spcAft>
              <a:buClr>
                <a:schemeClr val="lt1"/>
              </a:buClr>
              <a:buSzPts val="4800"/>
              <a:buNone/>
              <a:defRPr>
                <a:solidFill>
                  <a:schemeClr val="lt1"/>
                </a:solidFill>
              </a:defRPr>
            </a:lvl8pPr>
            <a:lvl9pPr lvl="8">
              <a:spcBef>
                <a:spcPts val="0"/>
              </a:spcBef>
              <a:spcAft>
                <a:spcPts val="0"/>
              </a:spcAft>
              <a:buClr>
                <a:schemeClr val="lt1"/>
              </a:buClr>
              <a:buSzPts val="4800"/>
              <a:buNone/>
              <a:defRPr>
                <a:solidFill>
                  <a:schemeClr val="lt1"/>
                </a:solidFill>
              </a:defRPr>
            </a:lvl9pPr>
          </a:lstStyle>
          <a:p/>
        </p:txBody>
      </p:sp>
      <p:pic>
        <p:nvPicPr>
          <p:cNvPr id="2330" name="Google Shape;2330;g31516c14941_0_5050"/>
          <p:cNvPicPr preferRelativeResize="0"/>
          <p:nvPr/>
        </p:nvPicPr>
        <p:blipFill rotWithShape="1">
          <a:blip r:embed="rId3">
            <a:alphaModFix/>
          </a:blip>
          <a:srcRect b="5132" l="0" r="0" t="5132"/>
          <a:stretch/>
        </p:blipFill>
        <p:spPr>
          <a:xfrm>
            <a:off x="253809" y="4780026"/>
            <a:ext cx="1028961" cy="242480"/>
          </a:xfrm>
          <a:prstGeom prst="rect">
            <a:avLst/>
          </a:prstGeom>
          <a:noFill/>
          <a:ln>
            <a:noFill/>
          </a:ln>
        </p:spPr>
      </p:pic>
      <p:sp>
        <p:nvSpPr>
          <p:cNvPr id="2331" name="Google Shape;2331;g31516c14941_0_5050"/>
          <p:cNvSpPr txBox="1"/>
          <p:nvPr/>
        </p:nvSpPr>
        <p:spPr>
          <a:xfrm>
            <a:off x="6043550" y="4713771"/>
            <a:ext cx="2676600" cy="292500"/>
          </a:xfrm>
          <a:prstGeom prst="rect">
            <a:avLst/>
          </a:prstGeom>
          <a:noFill/>
          <a:ln>
            <a:noFill/>
          </a:ln>
        </p:spPr>
        <p:txBody>
          <a:bodyPr anchorCtr="0" anchor="t" bIns="91400" lIns="91400" spcFirstLastPara="1" rIns="91400" wrap="square" tIns="91400">
            <a:spAutoFit/>
          </a:bodyPr>
          <a:lstStyle/>
          <a:p>
            <a:pPr indent="0" lvl="0" marL="0" rtl="0" algn="ctr">
              <a:lnSpc>
                <a:spcPct val="115000"/>
              </a:lnSpc>
              <a:spcBef>
                <a:spcPts val="0"/>
              </a:spcBef>
              <a:spcAft>
                <a:spcPts val="0"/>
              </a:spcAft>
              <a:buNone/>
            </a:pPr>
            <a:r>
              <a:rPr lang="en" sz="700">
                <a:solidFill>
                  <a:schemeClr val="accent4"/>
                </a:solidFill>
              </a:rPr>
              <a:t>Copyright © 2023, Collibra. All rights reserved.</a:t>
            </a:r>
            <a:endParaRPr sz="1400">
              <a:solidFill>
                <a:schemeClr val="accent4"/>
              </a:solidFill>
            </a:endParaRPr>
          </a:p>
        </p:txBody>
      </p:sp>
      <p:sp>
        <p:nvSpPr>
          <p:cNvPr id="2332" name="Google Shape;2332;g31516c14941_0_5050"/>
          <p:cNvSpPr txBox="1"/>
          <p:nvPr>
            <p:ph idx="12" type="sldNum"/>
          </p:nvPr>
        </p:nvSpPr>
        <p:spPr>
          <a:xfrm>
            <a:off x="8320058" y="4663221"/>
            <a:ext cx="548700" cy="393600"/>
          </a:xfrm>
          <a:prstGeom prst="rect">
            <a:avLst/>
          </a:prstGeom>
        </p:spPr>
        <p:txBody>
          <a:bodyPr anchorCtr="0" anchor="ctr" bIns="91400" lIns="91400" spcFirstLastPara="1" rIns="91400" wrap="square" tIns="91400">
            <a:normAutofit/>
          </a:bodyPr>
          <a:lstStyle>
            <a:lvl1pPr lvl="0" algn="r">
              <a:buNone/>
              <a:defRPr sz="700">
                <a:solidFill>
                  <a:srgbClr val="02745E"/>
                </a:solidFill>
              </a:defRPr>
            </a:lvl1pPr>
            <a:lvl2pPr lvl="1" algn="r">
              <a:buNone/>
              <a:defRPr sz="700">
                <a:solidFill>
                  <a:srgbClr val="02745E"/>
                </a:solidFill>
              </a:defRPr>
            </a:lvl2pPr>
            <a:lvl3pPr lvl="2" algn="r">
              <a:buNone/>
              <a:defRPr sz="700">
                <a:solidFill>
                  <a:srgbClr val="02745E"/>
                </a:solidFill>
              </a:defRPr>
            </a:lvl3pPr>
            <a:lvl4pPr lvl="3" algn="r">
              <a:buNone/>
              <a:defRPr sz="700">
                <a:solidFill>
                  <a:srgbClr val="02745E"/>
                </a:solidFill>
              </a:defRPr>
            </a:lvl4pPr>
            <a:lvl5pPr lvl="4" algn="r">
              <a:buNone/>
              <a:defRPr sz="700">
                <a:solidFill>
                  <a:srgbClr val="02745E"/>
                </a:solidFill>
              </a:defRPr>
            </a:lvl5pPr>
            <a:lvl6pPr lvl="5" algn="r">
              <a:buNone/>
              <a:defRPr sz="700">
                <a:solidFill>
                  <a:srgbClr val="02745E"/>
                </a:solidFill>
              </a:defRPr>
            </a:lvl6pPr>
            <a:lvl7pPr lvl="6" algn="r">
              <a:buNone/>
              <a:defRPr sz="700">
                <a:solidFill>
                  <a:srgbClr val="02745E"/>
                </a:solidFill>
              </a:defRPr>
            </a:lvl7pPr>
            <a:lvl8pPr lvl="7" algn="r">
              <a:buNone/>
              <a:defRPr sz="700">
                <a:solidFill>
                  <a:srgbClr val="02745E"/>
                </a:solidFill>
              </a:defRPr>
            </a:lvl8pPr>
            <a:lvl9pPr lvl="8" algn="r">
              <a:buNone/>
              <a:defRPr sz="700">
                <a:solidFill>
                  <a:srgbClr val="02745E"/>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Navy Content Layout Subtitle ">
  <p:cSld name="TITLE_AND_BODY_8_1">
    <p:bg>
      <p:bgPr>
        <a:solidFill>
          <a:schemeClr val="accent1"/>
        </a:solidFill>
      </p:bgPr>
    </p:bg>
    <p:spTree>
      <p:nvGrpSpPr>
        <p:cNvPr id="2333" name="Shape 2333"/>
        <p:cNvGrpSpPr/>
        <p:nvPr/>
      </p:nvGrpSpPr>
      <p:grpSpPr>
        <a:xfrm>
          <a:off x="0" y="0"/>
          <a:ext cx="0" cy="0"/>
          <a:chOff x="0" y="0"/>
          <a:chExt cx="0" cy="0"/>
        </a:xfrm>
      </p:grpSpPr>
      <p:sp>
        <p:nvSpPr>
          <p:cNvPr id="2334" name="Google Shape;2334;g31516c14941_0_5056"/>
          <p:cNvSpPr txBox="1"/>
          <p:nvPr>
            <p:ph type="title"/>
          </p:nvPr>
        </p:nvSpPr>
        <p:spPr>
          <a:xfrm>
            <a:off x="331075" y="271325"/>
            <a:ext cx="8388900" cy="438300"/>
          </a:xfrm>
          <a:prstGeom prst="rect">
            <a:avLst/>
          </a:prstGeom>
        </p:spPr>
        <p:txBody>
          <a:bodyPr anchorCtr="0" anchor="t" bIns="0" lIns="0" spcFirstLastPara="1" rIns="0" wrap="square" tIns="0">
            <a:noAutofit/>
          </a:bodyPr>
          <a:lstStyle>
            <a:lvl1pPr lvl="0">
              <a:spcBef>
                <a:spcPts val="0"/>
              </a:spcBef>
              <a:spcAft>
                <a:spcPts val="0"/>
              </a:spcAft>
              <a:buClr>
                <a:schemeClr val="lt1"/>
              </a:buClr>
              <a:buSzPts val="2800"/>
              <a:buNone/>
              <a:defRPr sz="2800">
                <a:solidFill>
                  <a:schemeClr val="lt1"/>
                </a:solidFill>
              </a:defRPr>
            </a:lvl1pPr>
            <a:lvl2pPr lvl="1">
              <a:spcBef>
                <a:spcPts val="0"/>
              </a:spcBef>
              <a:spcAft>
                <a:spcPts val="0"/>
              </a:spcAft>
              <a:buSzPts val="2800"/>
              <a:buNone/>
              <a:defRPr sz="2800"/>
            </a:lvl2pPr>
            <a:lvl3pPr lvl="2">
              <a:spcBef>
                <a:spcPts val="0"/>
              </a:spcBef>
              <a:spcAft>
                <a:spcPts val="0"/>
              </a:spcAft>
              <a:buSzPts val="2800"/>
              <a:buNone/>
              <a:defRPr sz="2800"/>
            </a:lvl3pPr>
            <a:lvl4pPr lvl="3">
              <a:spcBef>
                <a:spcPts val="0"/>
              </a:spcBef>
              <a:spcAft>
                <a:spcPts val="0"/>
              </a:spcAft>
              <a:buSzPts val="2800"/>
              <a:buNone/>
              <a:defRPr sz="2800"/>
            </a:lvl4pPr>
            <a:lvl5pPr lvl="4">
              <a:spcBef>
                <a:spcPts val="0"/>
              </a:spcBef>
              <a:spcAft>
                <a:spcPts val="0"/>
              </a:spcAft>
              <a:buSzPts val="2800"/>
              <a:buNone/>
              <a:defRPr sz="2800"/>
            </a:lvl5pPr>
            <a:lvl6pPr lvl="5">
              <a:spcBef>
                <a:spcPts val="0"/>
              </a:spcBef>
              <a:spcAft>
                <a:spcPts val="0"/>
              </a:spcAft>
              <a:buSzPts val="2800"/>
              <a:buNone/>
              <a:defRPr sz="2800"/>
            </a:lvl6pPr>
            <a:lvl7pPr lvl="6">
              <a:spcBef>
                <a:spcPts val="0"/>
              </a:spcBef>
              <a:spcAft>
                <a:spcPts val="0"/>
              </a:spcAft>
              <a:buSzPts val="2800"/>
              <a:buNone/>
              <a:defRPr sz="2800"/>
            </a:lvl7pPr>
            <a:lvl8pPr lvl="7">
              <a:spcBef>
                <a:spcPts val="0"/>
              </a:spcBef>
              <a:spcAft>
                <a:spcPts val="0"/>
              </a:spcAft>
              <a:buSzPts val="2800"/>
              <a:buNone/>
              <a:defRPr sz="2800"/>
            </a:lvl8pPr>
            <a:lvl9pPr lvl="8">
              <a:spcBef>
                <a:spcPts val="0"/>
              </a:spcBef>
              <a:spcAft>
                <a:spcPts val="0"/>
              </a:spcAft>
              <a:buSzPts val="2800"/>
              <a:buNone/>
              <a:defRPr sz="2800"/>
            </a:lvl9pPr>
          </a:lstStyle>
          <a:p/>
        </p:txBody>
      </p:sp>
      <p:pic>
        <p:nvPicPr>
          <p:cNvPr id="2335" name="Google Shape;2335;g31516c14941_0_5056"/>
          <p:cNvPicPr preferRelativeResize="0"/>
          <p:nvPr/>
        </p:nvPicPr>
        <p:blipFill>
          <a:blip r:embed="rId2">
            <a:alphaModFix/>
          </a:blip>
          <a:stretch>
            <a:fillRect/>
          </a:stretch>
        </p:blipFill>
        <p:spPr>
          <a:xfrm>
            <a:off x="288350" y="4807136"/>
            <a:ext cx="956736" cy="225119"/>
          </a:xfrm>
          <a:prstGeom prst="rect">
            <a:avLst/>
          </a:prstGeom>
          <a:noFill/>
          <a:ln>
            <a:noFill/>
          </a:ln>
        </p:spPr>
      </p:pic>
      <p:sp>
        <p:nvSpPr>
          <p:cNvPr id="2336" name="Google Shape;2336;g31516c14941_0_5056"/>
          <p:cNvSpPr txBox="1"/>
          <p:nvPr>
            <p:ph idx="1" type="subTitle"/>
          </p:nvPr>
        </p:nvSpPr>
        <p:spPr>
          <a:xfrm>
            <a:off x="389175" y="674125"/>
            <a:ext cx="8330700" cy="342300"/>
          </a:xfrm>
          <a:prstGeom prst="rect">
            <a:avLst/>
          </a:prstGeom>
        </p:spPr>
        <p:txBody>
          <a:bodyPr anchorCtr="0" anchor="t" bIns="0" lIns="0" spcFirstLastPara="1" rIns="0" wrap="square" tIns="0">
            <a:noAutofit/>
          </a:bodyPr>
          <a:lstStyle>
            <a:lvl1pPr lvl="0">
              <a:spcBef>
                <a:spcPts val="0"/>
              </a:spcBef>
              <a:spcAft>
                <a:spcPts val="0"/>
              </a:spcAft>
              <a:buClr>
                <a:srgbClr val="71BE00"/>
              </a:buClr>
              <a:buSzPts val="1400"/>
              <a:buNone/>
              <a:defRPr>
                <a:solidFill>
                  <a:srgbClr val="71BE00"/>
                </a:solidFill>
              </a:defRPr>
            </a:lvl1pPr>
            <a:lvl2pPr lvl="1">
              <a:spcBef>
                <a:spcPts val="0"/>
              </a:spcBef>
              <a:spcAft>
                <a:spcPts val="0"/>
              </a:spcAft>
              <a:buClr>
                <a:srgbClr val="71BE00"/>
              </a:buClr>
              <a:buSzPts val="1100"/>
              <a:buNone/>
              <a:defRPr>
                <a:solidFill>
                  <a:srgbClr val="71BE00"/>
                </a:solidFill>
              </a:defRPr>
            </a:lvl2pPr>
            <a:lvl3pPr lvl="2">
              <a:spcBef>
                <a:spcPts val="0"/>
              </a:spcBef>
              <a:spcAft>
                <a:spcPts val="0"/>
              </a:spcAft>
              <a:buClr>
                <a:srgbClr val="71BE00"/>
              </a:buClr>
              <a:buSzPts val="1200"/>
              <a:buNone/>
              <a:defRPr>
                <a:solidFill>
                  <a:srgbClr val="71BE00"/>
                </a:solidFill>
              </a:defRPr>
            </a:lvl3pPr>
            <a:lvl4pPr lvl="3">
              <a:spcBef>
                <a:spcPts val="0"/>
              </a:spcBef>
              <a:spcAft>
                <a:spcPts val="0"/>
              </a:spcAft>
              <a:buClr>
                <a:srgbClr val="71BE00"/>
              </a:buClr>
              <a:buSzPts val="1800"/>
              <a:buNone/>
              <a:defRPr>
                <a:solidFill>
                  <a:srgbClr val="71BE00"/>
                </a:solidFill>
              </a:defRPr>
            </a:lvl4pPr>
            <a:lvl5pPr lvl="4">
              <a:spcBef>
                <a:spcPts val="0"/>
              </a:spcBef>
              <a:spcAft>
                <a:spcPts val="0"/>
              </a:spcAft>
              <a:buClr>
                <a:srgbClr val="71BE00"/>
              </a:buClr>
              <a:buSzPts val="1600"/>
              <a:buNone/>
              <a:defRPr>
                <a:solidFill>
                  <a:srgbClr val="71BE00"/>
                </a:solidFill>
              </a:defRPr>
            </a:lvl5pPr>
            <a:lvl6pPr lvl="5">
              <a:spcBef>
                <a:spcPts val="0"/>
              </a:spcBef>
              <a:spcAft>
                <a:spcPts val="0"/>
              </a:spcAft>
              <a:buClr>
                <a:srgbClr val="71BE00"/>
              </a:buClr>
              <a:buSzPts val="1400"/>
              <a:buNone/>
              <a:defRPr>
                <a:solidFill>
                  <a:srgbClr val="71BE00"/>
                </a:solidFill>
              </a:defRPr>
            </a:lvl6pPr>
            <a:lvl7pPr lvl="6">
              <a:spcBef>
                <a:spcPts val="0"/>
              </a:spcBef>
              <a:spcAft>
                <a:spcPts val="0"/>
              </a:spcAft>
              <a:buClr>
                <a:srgbClr val="71BE00"/>
              </a:buClr>
              <a:buSzPts val="1200"/>
              <a:buNone/>
              <a:defRPr>
                <a:solidFill>
                  <a:srgbClr val="71BE00"/>
                </a:solidFill>
              </a:defRPr>
            </a:lvl7pPr>
            <a:lvl8pPr lvl="7">
              <a:spcBef>
                <a:spcPts val="0"/>
              </a:spcBef>
              <a:spcAft>
                <a:spcPts val="0"/>
              </a:spcAft>
              <a:buClr>
                <a:srgbClr val="71BE00"/>
              </a:buClr>
              <a:buSzPts val="1000"/>
              <a:buNone/>
              <a:defRPr>
                <a:solidFill>
                  <a:srgbClr val="71BE00"/>
                </a:solidFill>
              </a:defRPr>
            </a:lvl8pPr>
            <a:lvl9pPr lvl="8">
              <a:spcBef>
                <a:spcPts val="0"/>
              </a:spcBef>
              <a:spcAft>
                <a:spcPts val="0"/>
              </a:spcAft>
              <a:buClr>
                <a:srgbClr val="71BE00"/>
              </a:buClr>
              <a:buSzPts val="700"/>
              <a:buNone/>
              <a:defRPr>
                <a:solidFill>
                  <a:srgbClr val="71BE00"/>
                </a:solidFill>
              </a:defRPr>
            </a:lvl9pPr>
          </a:lstStyle>
          <a:p/>
        </p:txBody>
      </p:sp>
      <p:sp>
        <p:nvSpPr>
          <p:cNvPr id="2337" name="Google Shape;2337;g31516c14941_0_5056"/>
          <p:cNvSpPr txBox="1"/>
          <p:nvPr/>
        </p:nvSpPr>
        <p:spPr>
          <a:xfrm>
            <a:off x="6043550" y="4713771"/>
            <a:ext cx="2676600" cy="292500"/>
          </a:xfrm>
          <a:prstGeom prst="rect">
            <a:avLst/>
          </a:prstGeom>
          <a:noFill/>
          <a:ln>
            <a:noFill/>
          </a:ln>
        </p:spPr>
        <p:txBody>
          <a:bodyPr anchorCtr="0" anchor="t" bIns="91400" lIns="91400" spcFirstLastPara="1" rIns="91400" wrap="square" tIns="91400">
            <a:spAutoFit/>
          </a:bodyPr>
          <a:lstStyle/>
          <a:p>
            <a:pPr indent="0" lvl="0" marL="0" rtl="0" algn="ctr">
              <a:lnSpc>
                <a:spcPct val="115000"/>
              </a:lnSpc>
              <a:spcBef>
                <a:spcPts val="0"/>
              </a:spcBef>
              <a:spcAft>
                <a:spcPts val="0"/>
              </a:spcAft>
              <a:buNone/>
            </a:pPr>
            <a:r>
              <a:rPr lang="en" sz="700">
                <a:solidFill>
                  <a:schemeClr val="accent5"/>
                </a:solidFill>
              </a:rPr>
              <a:t>Copyright © 2023, Collibra. All rights reserved.</a:t>
            </a:r>
            <a:endParaRPr sz="1400">
              <a:solidFill>
                <a:schemeClr val="accent5"/>
              </a:solidFill>
            </a:endParaRPr>
          </a:p>
        </p:txBody>
      </p:sp>
      <p:sp>
        <p:nvSpPr>
          <p:cNvPr id="2338" name="Google Shape;2338;g31516c14941_0_5056"/>
          <p:cNvSpPr txBox="1"/>
          <p:nvPr>
            <p:ph idx="12" type="sldNum"/>
          </p:nvPr>
        </p:nvSpPr>
        <p:spPr>
          <a:xfrm>
            <a:off x="8320058" y="4663221"/>
            <a:ext cx="548700" cy="393600"/>
          </a:xfrm>
          <a:prstGeom prst="rect">
            <a:avLst/>
          </a:prstGeom>
        </p:spPr>
        <p:txBody>
          <a:bodyPr anchorCtr="0" anchor="ctr" bIns="91400" lIns="91400" spcFirstLastPara="1" rIns="91400" wrap="square" tIns="91400">
            <a:normAutofit/>
          </a:bodyPr>
          <a:lstStyle>
            <a:lvl1pPr lvl="0" algn="r">
              <a:buNone/>
              <a:defRPr sz="700">
                <a:solidFill>
                  <a:schemeClr val="accent5"/>
                </a:solidFill>
              </a:defRPr>
            </a:lvl1pPr>
            <a:lvl2pPr lvl="1" algn="r">
              <a:buNone/>
              <a:defRPr sz="700">
                <a:solidFill>
                  <a:schemeClr val="accent5"/>
                </a:solidFill>
              </a:defRPr>
            </a:lvl2pPr>
            <a:lvl3pPr lvl="2" algn="r">
              <a:buNone/>
              <a:defRPr sz="700">
                <a:solidFill>
                  <a:schemeClr val="accent5"/>
                </a:solidFill>
              </a:defRPr>
            </a:lvl3pPr>
            <a:lvl4pPr lvl="3" algn="r">
              <a:buNone/>
              <a:defRPr sz="700">
                <a:solidFill>
                  <a:schemeClr val="accent5"/>
                </a:solidFill>
              </a:defRPr>
            </a:lvl4pPr>
            <a:lvl5pPr lvl="4" algn="r">
              <a:buNone/>
              <a:defRPr sz="700">
                <a:solidFill>
                  <a:schemeClr val="accent5"/>
                </a:solidFill>
              </a:defRPr>
            </a:lvl5pPr>
            <a:lvl6pPr lvl="5" algn="r">
              <a:buNone/>
              <a:defRPr sz="700">
                <a:solidFill>
                  <a:schemeClr val="accent5"/>
                </a:solidFill>
              </a:defRPr>
            </a:lvl6pPr>
            <a:lvl7pPr lvl="6" algn="r">
              <a:buNone/>
              <a:defRPr sz="700">
                <a:solidFill>
                  <a:schemeClr val="accent5"/>
                </a:solidFill>
              </a:defRPr>
            </a:lvl7pPr>
            <a:lvl8pPr lvl="7" algn="r">
              <a:buNone/>
              <a:defRPr sz="700">
                <a:solidFill>
                  <a:schemeClr val="accent5"/>
                </a:solidFill>
              </a:defRPr>
            </a:lvl8pPr>
            <a:lvl9pPr lvl="8" algn="r">
              <a:buNone/>
              <a:defRPr sz="700">
                <a:solidFill>
                  <a:schemeClr val="accent5"/>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Navy Content Layout ">
  <p:cSld name="TITLE_AND_BODY_5">
    <p:bg>
      <p:bgPr>
        <a:solidFill>
          <a:schemeClr val="accent1"/>
        </a:solidFill>
      </p:bgPr>
    </p:bg>
    <p:spTree>
      <p:nvGrpSpPr>
        <p:cNvPr id="2339" name="Shape 2339"/>
        <p:cNvGrpSpPr/>
        <p:nvPr/>
      </p:nvGrpSpPr>
      <p:grpSpPr>
        <a:xfrm>
          <a:off x="0" y="0"/>
          <a:ext cx="0" cy="0"/>
          <a:chOff x="0" y="0"/>
          <a:chExt cx="0" cy="0"/>
        </a:xfrm>
      </p:grpSpPr>
      <p:sp>
        <p:nvSpPr>
          <p:cNvPr id="2340" name="Google Shape;2340;g31516c14941_0_5062"/>
          <p:cNvSpPr txBox="1"/>
          <p:nvPr/>
        </p:nvSpPr>
        <p:spPr>
          <a:xfrm>
            <a:off x="6043550" y="4713771"/>
            <a:ext cx="2676600" cy="292500"/>
          </a:xfrm>
          <a:prstGeom prst="rect">
            <a:avLst/>
          </a:prstGeom>
          <a:noFill/>
          <a:ln>
            <a:noFill/>
          </a:ln>
        </p:spPr>
        <p:txBody>
          <a:bodyPr anchorCtr="0" anchor="t" bIns="91400" lIns="91400" spcFirstLastPara="1" rIns="91400" wrap="square" tIns="91400">
            <a:spAutoFit/>
          </a:bodyPr>
          <a:lstStyle/>
          <a:p>
            <a:pPr indent="0" lvl="0" marL="0" rtl="0" algn="ctr">
              <a:lnSpc>
                <a:spcPct val="115000"/>
              </a:lnSpc>
              <a:spcBef>
                <a:spcPts val="0"/>
              </a:spcBef>
              <a:spcAft>
                <a:spcPts val="0"/>
              </a:spcAft>
              <a:buNone/>
            </a:pPr>
            <a:r>
              <a:rPr lang="en" sz="700">
                <a:solidFill>
                  <a:schemeClr val="accent5"/>
                </a:solidFill>
              </a:rPr>
              <a:t>Copyright © 2023, Collibra. All rights reserved.</a:t>
            </a:r>
            <a:endParaRPr sz="1400">
              <a:solidFill>
                <a:schemeClr val="accent5"/>
              </a:solidFill>
            </a:endParaRPr>
          </a:p>
        </p:txBody>
      </p:sp>
      <p:sp>
        <p:nvSpPr>
          <p:cNvPr id="2341" name="Google Shape;2341;g31516c14941_0_5062"/>
          <p:cNvSpPr txBox="1"/>
          <p:nvPr>
            <p:ph idx="12" type="sldNum"/>
          </p:nvPr>
        </p:nvSpPr>
        <p:spPr>
          <a:xfrm>
            <a:off x="8320058" y="4663221"/>
            <a:ext cx="548700" cy="393600"/>
          </a:xfrm>
          <a:prstGeom prst="rect">
            <a:avLst/>
          </a:prstGeom>
        </p:spPr>
        <p:txBody>
          <a:bodyPr anchorCtr="0" anchor="ctr" bIns="91400" lIns="91400" spcFirstLastPara="1" rIns="91400" wrap="square" tIns="91400">
            <a:normAutofit/>
          </a:bodyPr>
          <a:lstStyle>
            <a:lvl1pPr lvl="0" algn="r">
              <a:buNone/>
              <a:defRPr sz="700">
                <a:solidFill>
                  <a:schemeClr val="accent5"/>
                </a:solidFill>
              </a:defRPr>
            </a:lvl1pPr>
            <a:lvl2pPr lvl="1" algn="r">
              <a:buNone/>
              <a:defRPr sz="700">
                <a:solidFill>
                  <a:schemeClr val="accent5"/>
                </a:solidFill>
              </a:defRPr>
            </a:lvl2pPr>
            <a:lvl3pPr lvl="2" algn="r">
              <a:buNone/>
              <a:defRPr sz="700">
                <a:solidFill>
                  <a:schemeClr val="accent5"/>
                </a:solidFill>
              </a:defRPr>
            </a:lvl3pPr>
            <a:lvl4pPr lvl="3" algn="r">
              <a:buNone/>
              <a:defRPr sz="700">
                <a:solidFill>
                  <a:schemeClr val="accent5"/>
                </a:solidFill>
              </a:defRPr>
            </a:lvl4pPr>
            <a:lvl5pPr lvl="4" algn="r">
              <a:buNone/>
              <a:defRPr sz="700">
                <a:solidFill>
                  <a:schemeClr val="accent5"/>
                </a:solidFill>
              </a:defRPr>
            </a:lvl5pPr>
            <a:lvl6pPr lvl="5" algn="r">
              <a:buNone/>
              <a:defRPr sz="700">
                <a:solidFill>
                  <a:schemeClr val="accent5"/>
                </a:solidFill>
              </a:defRPr>
            </a:lvl6pPr>
            <a:lvl7pPr lvl="6" algn="r">
              <a:buNone/>
              <a:defRPr sz="700">
                <a:solidFill>
                  <a:schemeClr val="accent5"/>
                </a:solidFill>
              </a:defRPr>
            </a:lvl7pPr>
            <a:lvl8pPr lvl="7" algn="r">
              <a:buNone/>
              <a:defRPr sz="700">
                <a:solidFill>
                  <a:schemeClr val="accent5"/>
                </a:solidFill>
              </a:defRPr>
            </a:lvl8pPr>
            <a:lvl9pPr lvl="8" algn="r">
              <a:buNone/>
              <a:defRPr sz="700">
                <a:solidFill>
                  <a:schemeClr val="accent5"/>
                </a:solidFill>
              </a:defRPr>
            </a:lvl9pPr>
          </a:lstStyle>
          <a:p>
            <a:pPr indent="0" lvl="0" marL="0" rtl="0" algn="r">
              <a:spcBef>
                <a:spcPts val="0"/>
              </a:spcBef>
              <a:spcAft>
                <a:spcPts val="0"/>
              </a:spcAft>
              <a:buNone/>
            </a:pPr>
            <a:fld id="{00000000-1234-1234-1234-123412341234}" type="slidenum">
              <a:rPr lang="en"/>
              <a:t>‹#›</a:t>
            </a:fld>
            <a:endParaRPr/>
          </a:p>
        </p:txBody>
      </p:sp>
      <p:pic>
        <p:nvPicPr>
          <p:cNvPr id="2342" name="Google Shape;2342;g31516c14941_0_5062"/>
          <p:cNvPicPr preferRelativeResize="0"/>
          <p:nvPr/>
        </p:nvPicPr>
        <p:blipFill>
          <a:blip r:embed="rId2">
            <a:alphaModFix/>
          </a:blip>
          <a:stretch>
            <a:fillRect/>
          </a:stretch>
        </p:blipFill>
        <p:spPr>
          <a:xfrm>
            <a:off x="276650" y="4783275"/>
            <a:ext cx="962809" cy="226543"/>
          </a:xfrm>
          <a:prstGeom prst="rect">
            <a:avLst/>
          </a:prstGeom>
          <a:noFill/>
          <a:ln>
            <a:noFill/>
          </a:ln>
        </p:spPr>
      </p:pic>
      <p:sp>
        <p:nvSpPr>
          <p:cNvPr id="2343" name="Google Shape;2343;g31516c14941_0_5062"/>
          <p:cNvSpPr txBox="1"/>
          <p:nvPr>
            <p:ph type="title"/>
          </p:nvPr>
        </p:nvSpPr>
        <p:spPr>
          <a:xfrm>
            <a:off x="331125" y="271325"/>
            <a:ext cx="8388900" cy="438300"/>
          </a:xfrm>
          <a:prstGeom prst="rect">
            <a:avLst/>
          </a:prstGeom>
        </p:spPr>
        <p:txBody>
          <a:bodyPr anchorCtr="0" anchor="t" bIns="0" lIns="0" spcFirstLastPara="1" rIns="0" wrap="square" tIns="0">
            <a:noAutofit/>
          </a:bodyPr>
          <a:lstStyle>
            <a:lvl1pPr lvl="0">
              <a:spcBef>
                <a:spcPts val="0"/>
              </a:spcBef>
              <a:spcAft>
                <a:spcPts val="0"/>
              </a:spcAft>
              <a:buClr>
                <a:schemeClr val="lt1"/>
              </a:buClr>
              <a:buSzPts val="2800"/>
              <a:buNone/>
              <a:defRPr sz="2800">
                <a:solidFill>
                  <a:schemeClr val="lt1"/>
                </a:solidFill>
              </a:defRPr>
            </a:lvl1pPr>
            <a:lvl2pPr lvl="1">
              <a:spcBef>
                <a:spcPts val="0"/>
              </a:spcBef>
              <a:spcAft>
                <a:spcPts val="0"/>
              </a:spcAft>
              <a:buClr>
                <a:schemeClr val="lt1"/>
              </a:buClr>
              <a:buSzPts val="2800"/>
              <a:buNone/>
              <a:defRPr sz="2800">
                <a:solidFill>
                  <a:schemeClr val="lt1"/>
                </a:solidFill>
              </a:defRPr>
            </a:lvl2pPr>
            <a:lvl3pPr lvl="2">
              <a:spcBef>
                <a:spcPts val="0"/>
              </a:spcBef>
              <a:spcAft>
                <a:spcPts val="0"/>
              </a:spcAft>
              <a:buClr>
                <a:schemeClr val="lt1"/>
              </a:buClr>
              <a:buSzPts val="2800"/>
              <a:buNone/>
              <a:defRPr sz="2800">
                <a:solidFill>
                  <a:schemeClr val="lt1"/>
                </a:solidFill>
              </a:defRPr>
            </a:lvl3pPr>
            <a:lvl4pPr lvl="3">
              <a:spcBef>
                <a:spcPts val="0"/>
              </a:spcBef>
              <a:spcAft>
                <a:spcPts val="0"/>
              </a:spcAft>
              <a:buClr>
                <a:schemeClr val="lt1"/>
              </a:buClr>
              <a:buSzPts val="2800"/>
              <a:buNone/>
              <a:defRPr sz="2800">
                <a:solidFill>
                  <a:schemeClr val="lt1"/>
                </a:solidFill>
              </a:defRPr>
            </a:lvl4pPr>
            <a:lvl5pPr lvl="4">
              <a:spcBef>
                <a:spcPts val="0"/>
              </a:spcBef>
              <a:spcAft>
                <a:spcPts val="0"/>
              </a:spcAft>
              <a:buClr>
                <a:schemeClr val="lt1"/>
              </a:buClr>
              <a:buSzPts val="2800"/>
              <a:buNone/>
              <a:defRPr sz="2800">
                <a:solidFill>
                  <a:schemeClr val="lt1"/>
                </a:solidFill>
              </a:defRPr>
            </a:lvl5pPr>
            <a:lvl6pPr lvl="5">
              <a:spcBef>
                <a:spcPts val="0"/>
              </a:spcBef>
              <a:spcAft>
                <a:spcPts val="0"/>
              </a:spcAft>
              <a:buClr>
                <a:schemeClr val="lt1"/>
              </a:buClr>
              <a:buSzPts val="2800"/>
              <a:buNone/>
              <a:defRPr sz="2800">
                <a:solidFill>
                  <a:schemeClr val="lt1"/>
                </a:solidFill>
              </a:defRPr>
            </a:lvl6pPr>
            <a:lvl7pPr lvl="6">
              <a:spcBef>
                <a:spcPts val="0"/>
              </a:spcBef>
              <a:spcAft>
                <a:spcPts val="0"/>
              </a:spcAft>
              <a:buClr>
                <a:schemeClr val="lt1"/>
              </a:buClr>
              <a:buSzPts val="2800"/>
              <a:buNone/>
              <a:defRPr sz="2800">
                <a:solidFill>
                  <a:schemeClr val="lt1"/>
                </a:solidFill>
              </a:defRPr>
            </a:lvl7pPr>
            <a:lvl8pPr lvl="7">
              <a:spcBef>
                <a:spcPts val="0"/>
              </a:spcBef>
              <a:spcAft>
                <a:spcPts val="0"/>
              </a:spcAft>
              <a:buClr>
                <a:schemeClr val="lt1"/>
              </a:buClr>
              <a:buSzPts val="2800"/>
              <a:buNone/>
              <a:defRPr sz="2800">
                <a:solidFill>
                  <a:schemeClr val="lt1"/>
                </a:solidFill>
              </a:defRPr>
            </a:lvl8pPr>
            <a:lvl9pPr lvl="8">
              <a:spcBef>
                <a:spcPts val="0"/>
              </a:spcBef>
              <a:spcAft>
                <a:spcPts val="0"/>
              </a:spcAft>
              <a:buClr>
                <a:schemeClr val="lt1"/>
              </a:buClr>
              <a:buSzPts val="2800"/>
              <a:buNone/>
              <a:defRPr sz="2800">
                <a:solidFill>
                  <a:schemeClr val="lt1"/>
                </a:solidFill>
              </a:defRPr>
            </a:lvl9pPr>
          </a:lstStyle>
          <a:p/>
        </p:txBody>
      </p:sp>
    </p:spTree>
  </p:cSld>
  <p:clrMapOvr>
    <a:masterClrMapping/>
  </p:clrMapOvr>
</p:sldLayout>
</file>

<file path=ppt/slideLayouts/slideLayout2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Divider Layout 13">
  <p:cSld name="CUSTOM_2_1_3">
    <p:bg>
      <p:bgPr>
        <a:gradFill>
          <a:gsLst>
            <a:gs pos="0">
              <a:srgbClr val="006EC2"/>
            </a:gs>
            <a:gs pos="100000">
              <a:srgbClr val="002B40"/>
            </a:gs>
          </a:gsLst>
          <a:lin ang="1801379" scaled="0"/>
        </a:gradFill>
      </p:bgPr>
    </p:bg>
    <p:spTree>
      <p:nvGrpSpPr>
        <p:cNvPr id="2344" name="Shape 2344"/>
        <p:cNvGrpSpPr/>
        <p:nvPr/>
      </p:nvGrpSpPr>
      <p:grpSpPr>
        <a:xfrm>
          <a:off x="0" y="0"/>
          <a:ext cx="0" cy="0"/>
          <a:chOff x="0" y="0"/>
          <a:chExt cx="0" cy="0"/>
        </a:xfrm>
      </p:grpSpPr>
      <p:pic>
        <p:nvPicPr>
          <p:cNvPr id="2345" name="Google Shape;2345;g31516c14941_0_5067"/>
          <p:cNvPicPr preferRelativeResize="0"/>
          <p:nvPr/>
        </p:nvPicPr>
        <p:blipFill>
          <a:blip r:embed="rId2">
            <a:alphaModFix/>
          </a:blip>
          <a:stretch>
            <a:fillRect/>
          </a:stretch>
        </p:blipFill>
        <p:spPr>
          <a:xfrm>
            <a:off x="0" y="0"/>
            <a:ext cx="9141714" cy="5175504"/>
          </a:xfrm>
          <a:prstGeom prst="rect">
            <a:avLst/>
          </a:prstGeom>
          <a:noFill/>
          <a:ln>
            <a:noFill/>
          </a:ln>
        </p:spPr>
      </p:pic>
      <p:pic>
        <p:nvPicPr>
          <p:cNvPr id="2346" name="Google Shape;2346;g31516c14941_0_5067"/>
          <p:cNvPicPr preferRelativeResize="0"/>
          <p:nvPr/>
        </p:nvPicPr>
        <p:blipFill>
          <a:blip r:embed="rId3">
            <a:alphaModFix/>
          </a:blip>
          <a:stretch>
            <a:fillRect/>
          </a:stretch>
        </p:blipFill>
        <p:spPr>
          <a:xfrm>
            <a:off x="4975200" y="1724750"/>
            <a:ext cx="4417321" cy="4408549"/>
          </a:xfrm>
          <a:prstGeom prst="rect">
            <a:avLst/>
          </a:prstGeom>
          <a:noFill/>
          <a:ln>
            <a:noFill/>
          </a:ln>
        </p:spPr>
      </p:pic>
      <p:sp>
        <p:nvSpPr>
          <p:cNvPr id="2347" name="Google Shape;2347;g31516c14941_0_5067"/>
          <p:cNvSpPr txBox="1"/>
          <p:nvPr>
            <p:ph type="title"/>
          </p:nvPr>
        </p:nvSpPr>
        <p:spPr>
          <a:xfrm>
            <a:off x="464100" y="1925700"/>
            <a:ext cx="5182800" cy="1292100"/>
          </a:xfrm>
          <a:prstGeom prst="rect">
            <a:avLst/>
          </a:prstGeom>
        </p:spPr>
        <p:txBody>
          <a:bodyPr anchorCtr="0" anchor="ctr" bIns="0" lIns="0" spcFirstLastPara="1" rIns="0" wrap="square" tIns="0">
            <a:noAutofit/>
          </a:bodyPr>
          <a:lstStyle>
            <a:lvl1pPr lvl="0">
              <a:spcBef>
                <a:spcPts val="0"/>
              </a:spcBef>
              <a:spcAft>
                <a:spcPts val="0"/>
              </a:spcAft>
              <a:buClr>
                <a:schemeClr val="lt1"/>
              </a:buClr>
              <a:buSzPts val="4800"/>
              <a:buNone/>
              <a:defRPr b="1" sz="4800">
                <a:solidFill>
                  <a:schemeClr val="lt1"/>
                </a:solidFill>
              </a:defRPr>
            </a:lvl1pPr>
            <a:lvl2pPr lvl="1">
              <a:spcBef>
                <a:spcPts val="0"/>
              </a:spcBef>
              <a:spcAft>
                <a:spcPts val="0"/>
              </a:spcAft>
              <a:buClr>
                <a:schemeClr val="lt1"/>
              </a:buClr>
              <a:buSzPts val="4800"/>
              <a:buNone/>
              <a:defRPr b="1" sz="4800">
                <a:solidFill>
                  <a:schemeClr val="lt1"/>
                </a:solidFill>
              </a:defRPr>
            </a:lvl2pPr>
            <a:lvl3pPr lvl="2">
              <a:spcBef>
                <a:spcPts val="0"/>
              </a:spcBef>
              <a:spcAft>
                <a:spcPts val="0"/>
              </a:spcAft>
              <a:buClr>
                <a:schemeClr val="lt1"/>
              </a:buClr>
              <a:buSzPts val="4800"/>
              <a:buNone/>
              <a:defRPr b="1" sz="4800">
                <a:solidFill>
                  <a:schemeClr val="lt1"/>
                </a:solidFill>
              </a:defRPr>
            </a:lvl3pPr>
            <a:lvl4pPr lvl="3">
              <a:spcBef>
                <a:spcPts val="0"/>
              </a:spcBef>
              <a:spcAft>
                <a:spcPts val="0"/>
              </a:spcAft>
              <a:buClr>
                <a:schemeClr val="lt1"/>
              </a:buClr>
              <a:buSzPts val="4800"/>
              <a:buNone/>
              <a:defRPr b="1" sz="4800">
                <a:solidFill>
                  <a:schemeClr val="lt1"/>
                </a:solidFill>
              </a:defRPr>
            </a:lvl4pPr>
            <a:lvl5pPr lvl="4">
              <a:spcBef>
                <a:spcPts val="0"/>
              </a:spcBef>
              <a:spcAft>
                <a:spcPts val="0"/>
              </a:spcAft>
              <a:buClr>
                <a:schemeClr val="lt1"/>
              </a:buClr>
              <a:buSzPts val="4800"/>
              <a:buNone/>
              <a:defRPr b="1" sz="4800">
                <a:solidFill>
                  <a:schemeClr val="lt1"/>
                </a:solidFill>
              </a:defRPr>
            </a:lvl5pPr>
            <a:lvl6pPr lvl="5">
              <a:spcBef>
                <a:spcPts val="0"/>
              </a:spcBef>
              <a:spcAft>
                <a:spcPts val="0"/>
              </a:spcAft>
              <a:buClr>
                <a:schemeClr val="lt1"/>
              </a:buClr>
              <a:buSzPts val="4800"/>
              <a:buNone/>
              <a:defRPr b="1" sz="4800">
                <a:solidFill>
                  <a:schemeClr val="lt1"/>
                </a:solidFill>
              </a:defRPr>
            </a:lvl6pPr>
            <a:lvl7pPr lvl="6">
              <a:spcBef>
                <a:spcPts val="0"/>
              </a:spcBef>
              <a:spcAft>
                <a:spcPts val="0"/>
              </a:spcAft>
              <a:buClr>
                <a:schemeClr val="lt1"/>
              </a:buClr>
              <a:buSzPts val="4800"/>
              <a:buNone/>
              <a:defRPr b="1" sz="4800">
                <a:solidFill>
                  <a:schemeClr val="lt1"/>
                </a:solidFill>
              </a:defRPr>
            </a:lvl7pPr>
            <a:lvl8pPr lvl="7">
              <a:spcBef>
                <a:spcPts val="0"/>
              </a:spcBef>
              <a:spcAft>
                <a:spcPts val="0"/>
              </a:spcAft>
              <a:buClr>
                <a:schemeClr val="lt1"/>
              </a:buClr>
              <a:buSzPts val="4800"/>
              <a:buNone/>
              <a:defRPr b="1" sz="4800">
                <a:solidFill>
                  <a:schemeClr val="lt1"/>
                </a:solidFill>
              </a:defRPr>
            </a:lvl8pPr>
            <a:lvl9pPr lvl="8">
              <a:spcBef>
                <a:spcPts val="0"/>
              </a:spcBef>
              <a:spcAft>
                <a:spcPts val="0"/>
              </a:spcAft>
              <a:buClr>
                <a:schemeClr val="lt1"/>
              </a:buClr>
              <a:buSzPts val="4800"/>
              <a:buNone/>
              <a:defRPr b="1" sz="4800">
                <a:solidFill>
                  <a:schemeClr val="lt1"/>
                </a:solidFill>
              </a:defRPr>
            </a:lvl9pPr>
          </a:lstStyle>
          <a:p/>
        </p:txBody>
      </p:sp>
      <p:pic>
        <p:nvPicPr>
          <p:cNvPr id="2348" name="Google Shape;2348;g31516c14941_0_5067"/>
          <p:cNvPicPr preferRelativeResize="0"/>
          <p:nvPr/>
        </p:nvPicPr>
        <p:blipFill>
          <a:blip r:embed="rId4">
            <a:alphaModFix/>
          </a:blip>
          <a:stretch>
            <a:fillRect/>
          </a:stretch>
        </p:blipFill>
        <p:spPr>
          <a:xfrm>
            <a:off x="352850" y="363675"/>
            <a:ext cx="1606098" cy="377905"/>
          </a:xfrm>
          <a:prstGeom prst="rect">
            <a:avLst/>
          </a:prstGeom>
          <a:noFill/>
          <a:ln>
            <a:noFill/>
          </a:ln>
        </p:spPr>
      </p:pic>
      <p:sp>
        <p:nvSpPr>
          <p:cNvPr id="2349" name="Google Shape;2349;g31516c14941_0_5067"/>
          <p:cNvSpPr txBox="1"/>
          <p:nvPr>
            <p:ph idx="1" type="body"/>
          </p:nvPr>
        </p:nvSpPr>
        <p:spPr>
          <a:xfrm>
            <a:off x="5721900" y="3290825"/>
            <a:ext cx="2809800" cy="378000"/>
          </a:xfrm>
          <a:prstGeom prst="rect">
            <a:avLst/>
          </a:prstGeom>
          <a:ln>
            <a:noFill/>
          </a:ln>
        </p:spPr>
        <p:txBody>
          <a:bodyPr anchorCtr="0" anchor="t" bIns="0" lIns="0" spcFirstLastPara="1" rIns="0" wrap="square" tIns="0">
            <a:noAutofit/>
          </a:bodyPr>
          <a:lstStyle>
            <a:lvl1pPr indent="-317500" lvl="0" marL="457200">
              <a:spcBef>
                <a:spcPts val="0"/>
              </a:spcBef>
              <a:spcAft>
                <a:spcPts val="0"/>
              </a:spcAft>
              <a:buClr>
                <a:schemeClr val="lt1"/>
              </a:buClr>
              <a:buSzPts val="1400"/>
              <a:buChar char="●"/>
              <a:defRPr sz="1400">
                <a:solidFill>
                  <a:schemeClr val="lt1"/>
                </a:solidFill>
              </a:defRPr>
            </a:lvl1pPr>
            <a:lvl2pPr indent="-298450" lvl="1" marL="914400">
              <a:spcBef>
                <a:spcPts val="0"/>
              </a:spcBef>
              <a:spcAft>
                <a:spcPts val="0"/>
              </a:spcAft>
              <a:buClr>
                <a:schemeClr val="lt1"/>
              </a:buClr>
              <a:buSzPts val="1100"/>
              <a:buChar char="○"/>
              <a:defRPr>
                <a:solidFill>
                  <a:schemeClr val="lt1"/>
                </a:solidFill>
              </a:defRPr>
            </a:lvl2pPr>
            <a:lvl3pPr indent="-317500" lvl="2" marL="1371600">
              <a:spcBef>
                <a:spcPts val="0"/>
              </a:spcBef>
              <a:spcAft>
                <a:spcPts val="0"/>
              </a:spcAft>
              <a:buClr>
                <a:schemeClr val="lt1"/>
              </a:buClr>
              <a:buSzPts val="1400"/>
              <a:buChar char="■"/>
              <a:defRPr sz="1400">
                <a:solidFill>
                  <a:schemeClr val="lt1"/>
                </a:solidFill>
              </a:defRPr>
            </a:lvl3pPr>
            <a:lvl4pPr indent="-317500" lvl="3" marL="1828800">
              <a:spcBef>
                <a:spcPts val="0"/>
              </a:spcBef>
              <a:spcAft>
                <a:spcPts val="0"/>
              </a:spcAft>
              <a:buClr>
                <a:schemeClr val="lt1"/>
              </a:buClr>
              <a:buSzPts val="1400"/>
              <a:buChar char="●"/>
              <a:defRPr sz="1400">
                <a:solidFill>
                  <a:schemeClr val="lt1"/>
                </a:solidFill>
              </a:defRPr>
            </a:lvl4pPr>
            <a:lvl5pPr indent="-317500" lvl="4" marL="2286000">
              <a:spcBef>
                <a:spcPts val="0"/>
              </a:spcBef>
              <a:spcAft>
                <a:spcPts val="0"/>
              </a:spcAft>
              <a:buClr>
                <a:schemeClr val="lt1"/>
              </a:buClr>
              <a:buSzPts val="1400"/>
              <a:buChar char="○"/>
              <a:defRPr sz="1400">
                <a:solidFill>
                  <a:schemeClr val="lt1"/>
                </a:solidFill>
              </a:defRPr>
            </a:lvl5pPr>
            <a:lvl6pPr indent="-317500" lvl="5" marL="2743200">
              <a:spcBef>
                <a:spcPts val="0"/>
              </a:spcBef>
              <a:spcAft>
                <a:spcPts val="0"/>
              </a:spcAft>
              <a:buClr>
                <a:schemeClr val="lt1"/>
              </a:buClr>
              <a:buSzPts val="1400"/>
              <a:buChar char="■"/>
              <a:defRPr>
                <a:solidFill>
                  <a:schemeClr val="lt1"/>
                </a:solidFill>
              </a:defRPr>
            </a:lvl6pPr>
            <a:lvl7pPr indent="-317500" lvl="6" marL="3200400">
              <a:spcBef>
                <a:spcPts val="0"/>
              </a:spcBef>
              <a:spcAft>
                <a:spcPts val="0"/>
              </a:spcAft>
              <a:buClr>
                <a:schemeClr val="lt1"/>
              </a:buClr>
              <a:buSzPts val="1400"/>
              <a:buChar char="●"/>
              <a:defRPr sz="1400">
                <a:solidFill>
                  <a:schemeClr val="lt1"/>
                </a:solidFill>
              </a:defRPr>
            </a:lvl7pPr>
            <a:lvl8pPr indent="-317500" lvl="7" marL="3657600">
              <a:spcBef>
                <a:spcPts val="0"/>
              </a:spcBef>
              <a:spcAft>
                <a:spcPts val="0"/>
              </a:spcAft>
              <a:buClr>
                <a:schemeClr val="lt1"/>
              </a:buClr>
              <a:buSzPts val="1400"/>
              <a:buChar char="○"/>
              <a:defRPr sz="1400">
                <a:solidFill>
                  <a:schemeClr val="lt1"/>
                </a:solidFill>
              </a:defRPr>
            </a:lvl8pPr>
            <a:lvl9pPr indent="-317500" lvl="8" marL="4114800">
              <a:spcBef>
                <a:spcPts val="0"/>
              </a:spcBef>
              <a:spcAft>
                <a:spcPts val="0"/>
              </a:spcAft>
              <a:buClr>
                <a:schemeClr val="lt1"/>
              </a:buClr>
              <a:buSzPts val="1400"/>
              <a:buChar char="■"/>
              <a:defRPr sz="1400">
                <a:solidFill>
                  <a:schemeClr val="lt1"/>
                </a:solidFill>
              </a:defRPr>
            </a:lvl9pPr>
          </a:lstStyle>
          <a:p/>
        </p:txBody>
      </p:sp>
      <p:sp>
        <p:nvSpPr>
          <p:cNvPr id="2350" name="Google Shape;2350;g31516c14941_0_5067"/>
          <p:cNvSpPr txBox="1"/>
          <p:nvPr>
            <p:ph idx="2" type="body"/>
          </p:nvPr>
        </p:nvSpPr>
        <p:spPr>
          <a:xfrm>
            <a:off x="5721900" y="3689225"/>
            <a:ext cx="2809800" cy="284400"/>
          </a:xfrm>
          <a:prstGeom prst="rect">
            <a:avLst/>
          </a:prstGeom>
          <a:ln>
            <a:noFill/>
          </a:ln>
        </p:spPr>
        <p:txBody>
          <a:bodyPr anchorCtr="0" anchor="t" bIns="0" lIns="0" spcFirstLastPara="1" rIns="0" wrap="square" tIns="0">
            <a:noAutofit/>
          </a:bodyPr>
          <a:lstStyle>
            <a:lvl1pPr indent="-304800" lvl="0" marL="457200">
              <a:spcBef>
                <a:spcPts val="0"/>
              </a:spcBef>
              <a:spcAft>
                <a:spcPts val="0"/>
              </a:spcAft>
              <a:buClr>
                <a:srgbClr val="B6D8D1"/>
              </a:buClr>
              <a:buSzPts val="1200"/>
              <a:buChar char="●"/>
              <a:defRPr sz="1200">
                <a:solidFill>
                  <a:srgbClr val="B6D8D1"/>
                </a:solidFill>
              </a:defRPr>
            </a:lvl1pPr>
            <a:lvl2pPr indent="-304800" lvl="1" marL="914400">
              <a:spcBef>
                <a:spcPts val="0"/>
              </a:spcBef>
              <a:spcAft>
                <a:spcPts val="0"/>
              </a:spcAft>
              <a:buClr>
                <a:srgbClr val="B6D8D1"/>
              </a:buClr>
              <a:buSzPts val="1200"/>
              <a:buChar char="○"/>
              <a:defRPr sz="1200">
                <a:solidFill>
                  <a:srgbClr val="B6D8D1"/>
                </a:solidFill>
              </a:defRPr>
            </a:lvl2pPr>
            <a:lvl3pPr indent="-304800" lvl="2" marL="1371600">
              <a:spcBef>
                <a:spcPts val="0"/>
              </a:spcBef>
              <a:spcAft>
                <a:spcPts val="0"/>
              </a:spcAft>
              <a:buClr>
                <a:srgbClr val="B6D8D1"/>
              </a:buClr>
              <a:buSzPts val="1200"/>
              <a:buChar char="■"/>
              <a:defRPr>
                <a:solidFill>
                  <a:srgbClr val="B6D8D1"/>
                </a:solidFill>
              </a:defRPr>
            </a:lvl3pPr>
            <a:lvl4pPr indent="-304800" lvl="3" marL="1828800">
              <a:spcBef>
                <a:spcPts val="0"/>
              </a:spcBef>
              <a:spcAft>
                <a:spcPts val="0"/>
              </a:spcAft>
              <a:buClr>
                <a:srgbClr val="B6D8D1"/>
              </a:buClr>
              <a:buSzPts val="1200"/>
              <a:buChar char="●"/>
              <a:defRPr sz="1200">
                <a:solidFill>
                  <a:srgbClr val="B6D8D1"/>
                </a:solidFill>
              </a:defRPr>
            </a:lvl4pPr>
            <a:lvl5pPr indent="-304800" lvl="4" marL="2286000">
              <a:spcBef>
                <a:spcPts val="0"/>
              </a:spcBef>
              <a:spcAft>
                <a:spcPts val="0"/>
              </a:spcAft>
              <a:buClr>
                <a:srgbClr val="B6D8D1"/>
              </a:buClr>
              <a:buSzPts val="1200"/>
              <a:buChar char="○"/>
              <a:defRPr sz="1200">
                <a:solidFill>
                  <a:srgbClr val="B6D8D1"/>
                </a:solidFill>
              </a:defRPr>
            </a:lvl5pPr>
            <a:lvl6pPr indent="-304800" lvl="5" marL="2743200">
              <a:spcBef>
                <a:spcPts val="0"/>
              </a:spcBef>
              <a:spcAft>
                <a:spcPts val="0"/>
              </a:spcAft>
              <a:buClr>
                <a:srgbClr val="B6D8D1"/>
              </a:buClr>
              <a:buSzPts val="1200"/>
              <a:buChar char="■"/>
              <a:defRPr sz="1200">
                <a:solidFill>
                  <a:srgbClr val="B6D8D1"/>
                </a:solidFill>
              </a:defRPr>
            </a:lvl6pPr>
            <a:lvl7pPr indent="-304800" lvl="6" marL="3200400">
              <a:spcBef>
                <a:spcPts val="0"/>
              </a:spcBef>
              <a:spcAft>
                <a:spcPts val="0"/>
              </a:spcAft>
              <a:buClr>
                <a:srgbClr val="B6D8D1"/>
              </a:buClr>
              <a:buSzPts val="1200"/>
              <a:buChar char="●"/>
              <a:defRPr>
                <a:solidFill>
                  <a:srgbClr val="B6D8D1"/>
                </a:solidFill>
              </a:defRPr>
            </a:lvl7pPr>
            <a:lvl8pPr indent="-304800" lvl="7" marL="3657600">
              <a:spcBef>
                <a:spcPts val="0"/>
              </a:spcBef>
              <a:spcAft>
                <a:spcPts val="0"/>
              </a:spcAft>
              <a:buClr>
                <a:srgbClr val="B6D8D1"/>
              </a:buClr>
              <a:buSzPts val="1200"/>
              <a:buChar char="○"/>
              <a:defRPr sz="1200">
                <a:solidFill>
                  <a:srgbClr val="B6D8D1"/>
                </a:solidFill>
              </a:defRPr>
            </a:lvl8pPr>
            <a:lvl9pPr indent="-304800" lvl="8" marL="4114800">
              <a:spcBef>
                <a:spcPts val="0"/>
              </a:spcBef>
              <a:spcAft>
                <a:spcPts val="0"/>
              </a:spcAft>
              <a:buClr>
                <a:srgbClr val="B6D8D1"/>
              </a:buClr>
              <a:buSzPts val="1200"/>
              <a:buChar char="■"/>
              <a:defRPr sz="1200">
                <a:solidFill>
                  <a:srgbClr val="B6D8D1"/>
                </a:solidFill>
              </a:defRPr>
            </a:lvl9pPr>
          </a:lstStyle>
          <a:p/>
        </p:txBody>
      </p:sp>
      <p:sp>
        <p:nvSpPr>
          <p:cNvPr id="2351" name="Google Shape;2351;g31516c14941_0_5067"/>
          <p:cNvSpPr txBox="1"/>
          <p:nvPr>
            <p:ph idx="3" type="body"/>
          </p:nvPr>
        </p:nvSpPr>
        <p:spPr>
          <a:xfrm>
            <a:off x="5721900" y="3994025"/>
            <a:ext cx="2809800" cy="284400"/>
          </a:xfrm>
          <a:prstGeom prst="rect">
            <a:avLst/>
          </a:prstGeom>
          <a:ln>
            <a:noFill/>
          </a:ln>
        </p:spPr>
        <p:txBody>
          <a:bodyPr anchorCtr="0" anchor="t" bIns="0" lIns="0" spcFirstLastPara="1" rIns="0" wrap="square" tIns="0">
            <a:noAutofit/>
          </a:bodyPr>
          <a:lstStyle>
            <a:lvl1pPr indent="-292100" lvl="0" marL="457200">
              <a:spcBef>
                <a:spcPts val="0"/>
              </a:spcBef>
              <a:spcAft>
                <a:spcPts val="0"/>
              </a:spcAft>
              <a:buClr>
                <a:srgbClr val="B6D8D1"/>
              </a:buClr>
              <a:buSzPts val="1000"/>
              <a:buChar char="●"/>
              <a:defRPr sz="1000">
                <a:solidFill>
                  <a:srgbClr val="B6D8D1"/>
                </a:solidFill>
              </a:defRPr>
            </a:lvl1pPr>
            <a:lvl2pPr indent="-292100" lvl="1" marL="914400">
              <a:spcBef>
                <a:spcPts val="0"/>
              </a:spcBef>
              <a:spcAft>
                <a:spcPts val="0"/>
              </a:spcAft>
              <a:buClr>
                <a:srgbClr val="B6D8D1"/>
              </a:buClr>
              <a:buSzPts val="1000"/>
              <a:buChar char="○"/>
              <a:defRPr sz="1000">
                <a:solidFill>
                  <a:srgbClr val="B6D8D1"/>
                </a:solidFill>
              </a:defRPr>
            </a:lvl2pPr>
            <a:lvl3pPr indent="-292100" lvl="2" marL="1371600">
              <a:spcBef>
                <a:spcPts val="0"/>
              </a:spcBef>
              <a:spcAft>
                <a:spcPts val="0"/>
              </a:spcAft>
              <a:buClr>
                <a:srgbClr val="B6D8D1"/>
              </a:buClr>
              <a:buSzPts val="1000"/>
              <a:buChar char="■"/>
              <a:defRPr sz="1000">
                <a:solidFill>
                  <a:srgbClr val="B6D8D1"/>
                </a:solidFill>
              </a:defRPr>
            </a:lvl3pPr>
            <a:lvl4pPr indent="-292100" lvl="3" marL="1828800">
              <a:spcBef>
                <a:spcPts val="0"/>
              </a:spcBef>
              <a:spcAft>
                <a:spcPts val="0"/>
              </a:spcAft>
              <a:buClr>
                <a:srgbClr val="B6D8D1"/>
              </a:buClr>
              <a:buSzPts val="1000"/>
              <a:buChar char="●"/>
              <a:defRPr sz="1000">
                <a:solidFill>
                  <a:srgbClr val="B6D8D1"/>
                </a:solidFill>
              </a:defRPr>
            </a:lvl4pPr>
            <a:lvl5pPr indent="-292100" lvl="4" marL="2286000">
              <a:spcBef>
                <a:spcPts val="0"/>
              </a:spcBef>
              <a:spcAft>
                <a:spcPts val="0"/>
              </a:spcAft>
              <a:buClr>
                <a:srgbClr val="B6D8D1"/>
              </a:buClr>
              <a:buSzPts val="1000"/>
              <a:buChar char="○"/>
              <a:defRPr sz="1000">
                <a:solidFill>
                  <a:srgbClr val="B6D8D1"/>
                </a:solidFill>
              </a:defRPr>
            </a:lvl5pPr>
            <a:lvl6pPr indent="-292100" lvl="5" marL="2743200">
              <a:spcBef>
                <a:spcPts val="0"/>
              </a:spcBef>
              <a:spcAft>
                <a:spcPts val="0"/>
              </a:spcAft>
              <a:buClr>
                <a:srgbClr val="B6D8D1"/>
              </a:buClr>
              <a:buSzPts val="1000"/>
              <a:buChar char="■"/>
              <a:defRPr sz="1000">
                <a:solidFill>
                  <a:srgbClr val="B6D8D1"/>
                </a:solidFill>
              </a:defRPr>
            </a:lvl6pPr>
            <a:lvl7pPr indent="-292100" lvl="6" marL="3200400">
              <a:spcBef>
                <a:spcPts val="0"/>
              </a:spcBef>
              <a:spcAft>
                <a:spcPts val="0"/>
              </a:spcAft>
              <a:buClr>
                <a:srgbClr val="B6D8D1"/>
              </a:buClr>
              <a:buSzPts val="1000"/>
              <a:buChar char="●"/>
              <a:defRPr sz="1000">
                <a:solidFill>
                  <a:srgbClr val="B6D8D1"/>
                </a:solidFill>
              </a:defRPr>
            </a:lvl7pPr>
            <a:lvl8pPr indent="-292100" lvl="7" marL="3657600">
              <a:spcBef>
                <a:spcPts val="0"/>
              </a:spcBef>
              <a:spcAft>
                <a:spcPts val="0"/>
              </a:spcAft>
              <a:buClr>
                <a:srgbClr val="B6D8D1"/>
              </a:buClr>
              <a:buSzPts val="1000"/>
              <a:buChar char="○"/>
              <a:defRPr>
                <a:solidFill>
                  <a:srgbClr val="B6D8D1"/>
                </a:solidFill>
              </a:defRPr>
            </a:lvl8pPr>
            <a:lvl9pPr indent="-292100" lvl="8" marL="4114800">
              <a:spcBef>
                <a:spcPts val="0"/>
              </a:spcBef>
              <a:spcAft>
                <a:spcPts val="0"/>
              </a:spcAft>
              <a:buClr>
                <a:srgbClr val="B6D8D1"/>
              </a:buClr>
              <a:buSzPts val="1000"/>
              <a:buChar char="■"/>
              <a:defRPr sz="1000">
                <a:solidFill>
                  <a:srgbClr val="B6D8D1"/>
                </a:solidFill>
              </a:defRPr>
            </a:lvl9pPr>
          </a:lstStyle>
          <a:p/>
        </p:txBody>
      </p:sp>
      <p:sp>
        <p:nvSpPr>
          <p:cNvPr id="2352" name="Google Shape;2352;g31516c14941_0_5067"/>
          <p:cNvSpPr txBox="1"/>
          <p:nvPr>
            <p:ph idx="4" type="body"/>
          </p:nvPr>
        </p:nvSpPr>
        <p:spPr>
          <a:xfrm>
            <a:off x="5721900" y="4298825"/>
            <a:ext cx="2809800" cy="284400"/>
          </a:xfrm>
          <a:prstGeom prst="rect">
            <a:avLst/>
          </a:prstGeom>
          <a:ln>
            <a:noFill/>
          </a:ln>
        </p:spPr>
        <p:txBody>
          <a:bodyPr anchorCtr="0" anchor="t" bIns="0" lIns="0" spcFirstLastPara="1" rIns="0" wrap="square" tIns="0">
            <a:noAutofit/>
          </a:bodyPr>
          <a:lstStyle>
            <a:lvl1pPr indent="-292100" lvl="0" marL="457200">
              <a:spcBef>
                <a:spcPts val="0"/>
              </a:spcBef>
              <a:spcAft>
                <a:spcPts val="0"/>
              </a:spcAft>
              <a:buClr>
                <a:srgbClr val="B6D8D1"/>
              </a:buClr>
              <a:buSzPts val="1000"/>
              <a:buChar char="●"/>
              <a:defRPr sz="1000">
                <a:solidFill>
                  <a:srgbClr val="B6D8D1"/>
                </a:solidFill>
              </a:defRPr>
            </a:lvl1pPr>
            <a:lvl2pPr indent="-292100" lvl="1" marL="914400">
              <a:spcBef>
                <a:spcPts val="0"/>
              </a:spcBef>
              <a:spcAft>
                <a:spcPts val="0"/>
              </a:spcAft>
              <a:buClr>
                <a:srgbClr val="B6D8D1"/>
              </a:buClr>
              <a:buSzPts val="1000"/>
              <a:buChar char="○"/>
              <a:defRPr sz="1000">
                <a:solidFill>
                  <a:srgbClr val="B6D8D1"/>
                </a:solidFill>
              </a:defRPr>
            </a:lvl2pPr>
            <a:lvl3pPr indent="-292100" lvl="2" marL="1371600">
              <a:spcBef>
                <a:spcPts val="0"/>
              </a:spcBef>
              <a:spcAft>
                <a:spcPts val="0"/>
              </a:spcAft>
              <a:buClr>
                <a:srgbClr val="B6D8D1"/>
              </a:buClr>
              <a:buSzPts val="1000"/>
              <a:buChar char="■"/>
              <a:defRPr sz="1000">
                <a:solidFill>
                  <a:srgbClr val="B6D8D1"/>
                </a:solidFill>
              </a:defRPr>
            </a:lvl3pPr>
            <a:lvl4pPr indent="-292100" lvl="3" marL="1828800">
              <a:spcBef>
                <a:spcPts val="0"/>
              </a:spcBef>
              <a:spcAft>
                <a:spcPts val="0"/>
              </a:spcAft>
              <a:buClr>
                <a:srgbClr val="B6D8D1"/>
              </a:buClr>
              <a:buSzPts val="1000"/>
              <a:buChar char="●"/>
              <a:defRPr sz="1000">
                <a:solidFill>
                  <a:srgbClr val="B6D8D1"/>
                </a:solidFill>
              </a:defRPr>
            </a:lvl4pPr>
            <a:lvl5pPr indent="-292100" lvl="4" marL="2286000">
              <a:spcBef>
                <a:spcPts val="0"/>
              </a:spcBef>
              <a:spcAft>
                <a:spcPts val="0"/>
              </a:spcAft>
              <a:buClr>
                <a:srgbClr val="B6D8D1"/>
              </a:buClr>
              <a:buSzPts val="1000"/>
              <a:buChar char="○"/>
              <a:defRPr sz="1000">
                <a:solidFill>
                  <a:srgbClr val="B6D8D1"/>
                </a:solidFill>
              </a:defRPr>
            </a:lvl5pPr>
            <a:lvl6pPr indent="-292100" lvl="5" marL="2743200">
              <a:spcBef>
                <a:spcPts val="0"/>
              </a:spcBef>
              <a:spcAft>
                <a:spcPts val="0"/>
              </a:spcAft>
              <a:buClr>
                <a:srgbClr val="B6D8D1"/>
              </a:buClr>
              <a:buSzPts val="1000"/>
              <a:buChar char="■"/>
              <a:defRPr sz="1000">
                <a:solidFill>
                  <a:srgbClr val="B6D8D1"/>
                </a:solidFill>
              </a:defRPr>
            </a:lvl6pPr>
            <a:lvl7pPr indent="-292100" lvl="6" marL="3200400">
              <a:spcBef>
                <a:spcPts val="0"/>
              </a:spcBef>
              <a:spcAft>
                <a:spcPts val="0"/>
              </a:spcAft>
              <a:buClr>
                <a:srgbClr val="B6D8D1"/>
              </a:buClr>
              <a:buSzPts val="1000"/>
              <a:buChar char="●"/>
              <a:defRPr sz="1000">
                <a:solidFill>
                  <a:srgbClr val="B6D8D1"/>
                </a:solidFill>
              </a:defRPr>
            </a:lvl7pPr>
            <a:lvl8pPr indent="-292100" lvl="7" marL="3657600">
              <a:spcBef>
                <a:spcPts val="0"/>
              </a:spcBef>
              <a:spcAft>
                <a:spcPts val="0"/>
              </a:spcAft>
              <a:buClr>
                <a:srgbClr val="B6D8D1"/>
              </a:buClr>
              <a:buSzPts val="1000"/>
              <a:buChar char="○"/>
              <a:defRPr>
                <a:solidFill>
                  <a:srgbClr val="B6D8D1"/>
                </a:solidFill>
              </a:defRPr>
            </a:lvl8pPr>
            <a:lvl9pPr indent="-292100" lvl="8" marL="4114800">
              <a:spcBef>
                <a:spcPts val="0"/>
              </a:spcBef>
              <a:spcAft>
                <a:spcPts val="0"/>
              </a:spcAft>
              <a:buClr>
                <a:srgbClr val="B6D8D1"/>
              </a:buClr>
              <a:buSzPts val="1000"/>
              <a:buChar char="■"/>
              <a:defRPr sz="1000">
                <a:solidFill>
                  <a:srgbClr val="B6D8D1"/>
                </a:solidFill>
              </a:defRPr>
            </a:lvl9pPr>
          </a:lstStyle>
          <a:p/>
        </p:txBody>
      </p:sp>
      <p:sp>
        <p:nvSpPr>
          <p:cNvPr id="2353" name="Google Shape;2353;g31516c14941_0_5067"/>
          <p:cNvSpPr txBox="1"/>
          <p:nvPr>
            <p:ph idx="5" type="body"/>
          </p:nvPr>
        </p:nvSpPr>
        <p:spPr>
          <a:xfrm>
            <a:off x="5721900" y="2851025"/>
            <a:ext cx="2809800" cy="284400"/>
          </a:xfrm>
          <a:prstGeom prst="rect">
            <a:avLst/>
          </a:prstGeom>
          <a:ln>
            <a:noFill/>
          </a:ln>
        </p:spPr>
        <p:txBody>
          <a:bodyPr anchorCtr="0" anchor="t" bIns="0" lIns="0" spcFirstLastPara="1" rIns="0" wrap="square" tIns="0">
            <a:noAutofit/>
          </a:bodyPr>
          <a:lstStyle>
            <a:lvl1pPr indent="-292100" lvl="0" marL="457200">
              <a:spcBef>
                <a:spcPts val="0"/>
              </a:spcBef>
              <a:spcAft>
                <a:spcPts val="0"/>
              </a:spcAft>
              <a:buClr>
                <a:schemeClr val="lt1"/>
              </a:buClr>
              <a:buSzPts val="1000"/>
              <a:buChar char="●"/>
              <a:defRPr sz="1000">
                <a:solidFill>
                  <a:schemeClr val="lt1"/>
                </a:solidFill>
              </a:defRPr>
            </a:lvl1pPr>
            <a:lvl2pPr indent="-292100" lvl="1" marL="914400">
              <a:spcBef>
                <a:spcPts val="0"/>
              </a:spcBef>
              <a:spcAft>
                <a:spcPts val="0"/>
              </a:spcAft>
              <a:buClr>
                <a:schemeClr val="lt1"/>
              </a:buClr>
              <a:buSzPts val="1000"/>
              <a:buChar char="○"/>
              <a:defRPr sz="1000">
                <a:solidFill>
                  <a:schemeClr val="lt1"/>
                </a:solidFill>
              </a:defRPr>
            </a:lvl2pPr>
            <a:lvl3pPr indent="-292100" lvl="2" marL="1371600">
              <a:spcBef>
                <a:spcPts val="0"/>
              </a:spcBef>
              <a:spcAft>
                <a:spcPts val="0"/>
              </a:spcAft>
              <a:buClr>
                <a:schemeClr val="lt1"/>
              </a:buClr>
              <a:buSzPts val="1000"/>
              <a:buChar char="■"/>
              <a:defRPr sz="1000">
                <a:solidFill>
                  <a:schemeClr val="lt1"/>
                </a:solidFill>
              </a:defRPr>
            </a:lvl3pPr>
            <a:lvl4pPr indent="-292100" lvl="3" marL="1828800">
              <a:spcBef>
                <a:spcPts val="0"/>
              </a:spcBef>
              <a:spcAft>
                <a:spcPts val="0"/>
              </a:spcAft>
              <a:buClr>
                <a:schemeClr val="lt1"/>
              </a:buClr>
              <a:buSzPts val="1000"/>
              <a:buChar char="●"/>
              <a:defRPr sz="1000">
                <a:solidFill>
                  <a:schemeClr val="lt1"/>
                </a:solidFill>
              </a:defRPr>
            </a:lvl4pPr>
            <a:lvl5pPr indent="-292100" lvl="4" marL="2286000">
              <a:spcBef>
                <a:spcPts val="0"/>
              </a:spcBef>
              <a:spcAft>
                <a:spcPts val="0"/>
              </a:spcAft>
              <a:buClr>
                <a:schemeClr val="lt1"/>
              </a:buClr>
              <a:buSzPts val="1000"/>
              <a:buChar char="○"/>
              <a:defRPr sz="1000">
                <a:solidFill>
                  <a:schemeClr val="lt1"/>
                </a:solidFill>
              </a:defRPr>
            </a:lvl5pPr>
            <a:lvl6pPr indent="-292100" lvl="5" marL="2743200">
              <a:spcBef>
                <a:spcPts val="0"/>
              </a:spcBef>
              <a:spcAft>
                <a:spcPts val="0"/>
              </a:spcAft>
              <a:buClr>
                <a:schemeClr val="lt1"/>
              </a:buClr>
              <a:buSzPts val="1000"/>
              <a:buChar char="■"/>
              <a:defRPr sz="1000">
                <a:solidFill>
                  <a:schemeClr val="lt1"/>
                </a:solidFill>
              </a:defRPr>
            </a:lvl6pPr>
            <a:lvl7pPr indent="-292100" lvl="6" marL="3200400">
              <a:spcBef>
                <a:spcPts val="0"/>
              </a:spcBef>
              <a:spcAft>
                <a:spcPts val="0"/>
              </a:spcAft>
              <a:buClr>
                <a:schemeClr val="lt1"/>
              </a:buClr>
              <a:buSzPts val="1000"/>
              <a:buChar char="●"/>
              <a:defRPr sz="1000">
                <a:solidFill>
                  <a:schemeClr val="lt1"/>
                </a:solidFill>
              </a:defRPr>
            </a:lvl7pPr>
            <a:lvl8pPr indent="-292100" lvl="7" marL="3657600">
              <a:spcBef>
                <a:spcPts val="0"/>
              </a:spcBef>
              <a:spcAft>
                <a:spcPts val="0"/>
              </a:spcAft>
              <a:buClr>
                <a:schemeClr val="lt1"/>
              </a:buClr>
              <a:buSzPts val="1000"/>
              <a:buChar char="○"/>
              <a:defRPr>
                <a:solidFill>
                  <a:schemeClr val="lt1"/>
                </a:solidFill>
              </a:defRPr>
            </a:lvl8pPr>
            <a:lvl9pPr indent="-292100" lvl="8" marL="4114800">
              <a:spcBef>
                <a:spcPts val="0"/>
              </a:spcBef>
              <a:spcAft>
                <a:spcPts val="0"/>
              </a:spcAft>
              <a:buClr>
                <a:schemeClr val="lt1"/>
              </a:buClr>
              <a:buSzPts val="1000"/>
              <a:buChar char="■"/>
              <a:defRPr sz="1000">
                <a:solidFill>
                  <a:schemeClr val="lt1"/>
                </a:solidFill>
              </a:defRPr>
            </a:lvl9pPr>
          </a:lstStyle>
          <a:p/>
        </p:txBody>
      </p:sp>
    </p:spTree>
  </p:cSld>
  <p:clrMapOvr>
    <a:masterClrMapping/>
  </p:clrMapOvr>
</p:sldLayout>
</file>

<file path=ppt/slideLayouts/slideLayout2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Divider Layout no circle">
  <p:cSld name="CUSTOM_2_1_3_2">
    <p:bg>
      <p:bgPr>
        <a:gradFill>
          <a:gsLst>
            <a:gs pos="0">
              <a:srgbClr val="006EC2"/>
            </a:gs>
            <a:gs pos="100000">
              <a:srgbClr val="002B40"/>
            </a:gs>
          </a:gsLst>
          <a:lin ang="1801379" scaled="0"/>
        </a:gradFill>
      </p:bgPr>
    </p:bg>
    <p:spTree>
      <p:nvGrpSpPr>
        <p:cNvPr id="2354" name="Shape 2354"/>
        <p:cNvGrpSpPr/>
        <p:nvPr/>
      </p:nvGrpSpPr>
      <p:grpSpPr>
        <a:xfrm>
          <a:off x="0" y="0"/>
          <a:ext cx="0" cy="0"/>
          <a:chOff x="0" y="0"/>
          <a:chExt cx="0" cy="0"/>
        </a:xfrm>
      </p:grpSpPr>
      <p:pic>
        <p:nvPicPr>
          <p:cNvPr id="2355" name="Google Shape;2355;g31516c14941_0_5077"/>
          <p:cNvPicPr preferRelativeResize="0"/>
          <p:nvPr/>
        </p:nvPicPr>
        <p:blipFill>
          <a:blip r:embed="rId2">
            <a:alphaModFix/>
          </a:blip>
          <a:stretch>
            <a:fillRect/>
          </a:stretch>
        </p:blipFill>
        <p:spPr>
          <a:xfrm>
            <a:off x="0" y="0"/>
            <a:ext cx="9141714" cy="5175504"/>
          </a:xfrm>
          <a:prstGeom prst="rect">
            <a:avLst/>
          </a:prstGeom>
          <a:noFill/>
          <a:ln>
            <a:noFill/>
          </a:ln>
        </p:spPr>
      </p:pic>
      <p:sp>
        <p:nvSpPr>
          <p:cNvPr id="2356" name="Google Shape;2356;g31516c14941_0_5077"/>
          <p:cNvSpPr txBox="1"/>
          <p:nvPr>
            <p:ph type="title"/>
          </p:nvPr>
        </p:nvSpPr>
        <p:spPr>
          <a:xfrm>
            <a:off x="464100" y="1925700"/>
            <a:ext cx="5182800" cy="1292100"/>
          </a:xfrm>
          <a:prstGeom prst="rect">
            <a:avLst/>
          </a:prstGeom>
        </p:spPr>
        <p:txBody>
          <a:bodyPr anchorCtr="0" anchor="ctr" bIns="0" lIns="0" spcFirstLastPara="1" rIns="0" wrap="square" tIns="0">
            <a:noAutofit/>
          </a:bodyPr>
          <a:lstStyle>
            <a:lvl1pPr lvl="0">
              <a:spcBef>
                <a:spcPts val="0"/>
              </a:spcBef>
              <a:spcAft>
                <a:spcPts val="0"/>
              </a:spcAft>
              <a:buClr>
                <a:schemeClr val="lt1"/>
              </a:buClr>
              <a:buSzPts val="4800"/>
              <a:buNone/>
              <a:defRPr b="1" sz="4800">
                <a:solidFill>
                  <a:schemeClr val="lt1"/>
                </a:solidFill>
              </a:defRPr>
            </a:lvl1pPr>
            <a:lvl2pPr lvl="1">
              <a:spcBef>
                <a:spcPts val="0"/>
              </a:spcBef>
              <a:spcAft>
                <a:spcPts val="0"/>
              </a:spcAft>
              <a:buClr>
                <a:schemeClr val="lt1"/>
              </a:buClr>
              <a:buSzPts val="4800"/>
              <a:buNone/>
              <a:defRPr b="1" sz="4800">
                <a:solidFill>
                  <a:schemeClr val="lt1"/>
                </a:solidFill>
              </a:defRPr>
            </a:lvl2pPr>
            <a:lvl3pPr lvl="2">
              <a:spcBef>
                <a:spcPts val="0"/>
              </a:spcBef>
              <a:spcAft>
                <a:spcPts val="0"/>
              </a:spcAft>
              <a:buClr>
                <a:schemeClr val="lt1"/>
              </a:buClr>
              <a:buSzPts val="4800"/>
              <a:buNone/>
              <a:defRPr b="1" sz="4800">
                <a:solidFill>
                  <a:schemeClr val="lt1"/>
                </a:solidFill>
              </a:defRPr>
            </a:lvl3pPr>
            <a:lvl4pPr lvl="3">
              <a:spcBef>
                <a:spcPts val="0"/>
              </a:spcBef>
              <a:spcAft>
                <a:spcPts val="0"/>
              </a:spcAft>
              <a:buClr>
                <a:schemeClr val="lt1"/>
              </a:buClr>
              <a:buSzPts val="4800"/>
              <a:buNone/>
              <a:defRPr b="1" sz="4800">
                <a:solidFill>
                  <a:schemeClr val="lt1"/>
                </a:solidFill>
              </a:defRPr>
            </a:lvl4pPr>
            <a:lvl5pPr lvl="4">
              <a:spcBef>
                <a:spcPts val="0"/>
              </a:spcBef>
              <a:spcAft>
                <a:spcPts val="0"/>
              </a:spcAft>
              <a:buClr>
                <a:schemeClr val="lt1"/>
              </a:buClr>
              <a:buSzPts val="4800"/>
              <a:buNone/>
              <a:defRPr b="1" sz="4800">
                <a:solidFill>
                  <a:schemeClr val="lt1"/>
                </a:solidFill>
              </a:defRPr>
            </a:lvl5pPr>
            <a:lvl6pPr lvl="5">
              <a:spcBef>
                <a:spcPts val="0"/>
              </a:spcBef>
              <a:spcAft>
                <a:spcPts val="0"/>
              </a:spcAft>
              <a:buClr>
                <a:schemeClr val="lt1"/>
              </a:buClr>
              <a:buSzPts val="4800"/>
              <a:buNone/>
              <a:defRPr b="1" sz="4800">
                <a:solidFill>
                  <a:schemeClr val="lt1"/>
                </a:solidFill>
              </a:defRPr>
            </a:lvl6pPr>
            <a:lvl7pPr lvl="6">
              <a:spcBef>
                <a:spcPts val="0"/>
              </a:spcBef>
              <a:spcAft>
                <a:spcPts val="0"/>
              </a:spcAft>
              <a:buClr>
                <a:schemeClr val="lt1"/>
              </a:buClr>
              <a:buSzPts val="4800"/>
              <a:buNone/>
              <a:defRPr b="1" sz="4800">
                <a:solidFill>
                  <a:schemeClr val="lt1"/>
                </a:solidFill>
              </a:defRPr>
            </a:lvl7pPr>
            <a:lvl8pPr lvl="7">
              <a:spcBef>
                <a:spcPts val="0"/>
              </a:spcBef>
              <a:spcAft>
                <a:spcPts val="0"/>
              </a:spcAft>
              <a:buClr>
                <a:schemeClr val="lt1"/>
              </a:buClr>
              <a:buSzPts val="4800"/>
              <a:buNone/>
              <a:defRPr b="1" sz="4800">
                <a:solidFill>
                  <a:schemeClr val="lt1"/>
                </a:solidFill>
              </a:defRPr>
            </a:lvl8pPr>
            <a:lvl9pPr lvl="8">
              <a:spcBef>
                <a:spcPts val="0"/>
              </a:spcBef>
              <a:spcAft>
                <a:spcPts val="0"/>
              </a:spcAft>
              <a:buClr>
                <a:schemeClr val="lt1"/>
              </a:buClr>
              <a:buSzPts val="4800"/>
              <a:buNone/>
              <a:defRPr b="1" sz="4800">
                <a:solidFill>
                  <a:schemeClr val="lt1"/>
                </a:solidFill>
              </a:defRPr>
            </a:lvl9pPr>
          </a:lstStyle>
          <a:p/>
        </p:txBody>
      </p:sp>
      <p:pic>
        <p:nvPicPr>
          <p:cNvPr id="2357" name="Google Shape;2357;g31516c14941_0_5077"/>
          <p:cNvPicPr preferRelativeResize="0"/>
          <p:nvPr/>
        </p:nvPicPr>
        <p:blipFill>
          <a:blip r:embed="rId3">
            <a:alphaModFix/>
          </a:blip>
          <a:stretch>
            <a:fillRect/>
          </a:stretch>
        </p:blipFill>
        <p:spPr>
          <a:xfrm>
            <a:off x="352850" y="363675"/>
            <a:ext cx="1606098" cy="377905"/>
          </a:xfrm>
          <a:prstGeom prst="rect">
            <a:avLst/>
          </a:prstGeom>
          <a:noFill/>
          <a:ln>
            <a:noFill/>
          </a:ln>
        </p:spPr>
      </p:pic>
      <p:sp>
        <p:nvSpPr>
          <p:cNvPr id="2358" name="Google Shape;2358;g31516c14941_0_5077"/>
          <p:cNvSpPr txBox="1"/>
          <p:nvPr/>
        </p:nvSpPr>
        <p:spPr>
          <a:xfrm>
            <a:off x="540300" y="3290825"/>
            <a:ext cx="2809800" cy="3780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t/>
            </a:r>
            <a:endParaRPr sz="1400">
              <a:solidFill>
                <a:srgbClr val="FFFFFF"/>
              </a:solidFill>
            </a:endParaRPr>
          </a:p>
        </p:txBody>
      </p:sp>
      <p:sp>
        <p:nvSpPr>
          <p:cNvPr id="2359" name="Google Shape;2359;g31516c14941_0_5077"/>
          <p:cNvSpPr txBox="1"/>
          <p:nvPr/>
        </p:nvSpPr>
        <p:spPr>
          <a:xfrm>
            <a:off x="540300" y="3689225"/>
            <a:ext cx="2809800" cy="2844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t/>
            </a:r>
            <a:endParaRPr sz="1200">
              <a:solidFill>
                <a:srgbClr val="71BE00"/>
              </a:solidFill>
            </a:endParaRPr>
          </a:p>
        </p:txBody>
      </p:sp>
      <p:sp>
        <p:nvSpPr>
          <p:cNvPr id="2360" name="Google Shape;2360;g31516c14941_0_5077"/>
          <p:cNvSpPr txBox="1"/>
          <p:nvPr/>
        </p:nvSpPr>
        <p:spPr>
          <a:xfrm>
            <a:off x="540300" y="3994025"/>
            <a:ext cx="2809800" cy="2844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t/>
            </a:r>
            <a:endParaRPr sz="1000">
              <a:solidFill>
                <a:srgbClr val="71BE00"/>
              </a:solidFill>
            </a:endParaRPr>
          </a:p>
        </p:txBody>
      </p:sp>
      <p:sp>
        <p:nvSpPr>
          <p:cNvPr id="2361" name="Google Shape;2361;g31516c14941_0_5077"/>
          <p:cNvSpPr txBox="1"/>
          <p:nvPr/>
        </p:nvSpPr>
        <p:spPr>
          <a:xfrm>
            <a:off x="540300" y="4298825"/>
            <a:ext cx="2809800" cy="2844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t/>
            </a:r>
            <a:endParaRPr sz="1000">
              <a:solidFill>
                <a:srgbClr val="71BE00"/>
              </a:solidFill>
            </a:endParaRPr>
          </a:p>
        </p:txBody>
      </p:sp>
      <p:sp>
        <p:nvSpPr>
          <p:cNvPr id="2362" name="Google Shape;2362;g31516c14941_0_5077"/>
          <p:cNvSpPr txBox="1"/>
          <p:nvPr/>
        </p:nvSpPr>
        <p:spPr>
          <a:xfrm>
            <a:off x="5721900" y="3994025"/>
            <a:ext cx="2809800" cy="2844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t/>
            </a:r>
            <a:endParaRPr sz="1000">
              <a:solidFill>
                <a:srgbClr val="71BE00"/>
              </a:solidFill>
            </a:endParaRPr>
          </a:p>
        </p:txBody>
      </p:sp>
      <p:sp>
        <p:nvSpPr>
          <p:cNvPr id="2363" name="Google Shape;2363;g31516c14941_0_5077"/>
          <p:cNvSpPr txBox="1"/>
          <p:nvPr/>
        </p:nvSpPr>
        <p:spPr>
          <a:xfrm>
            <a:off x="5721900" y="4298825"/>
            <a:ext cx="2809800" cy="2844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t/>
            </a:r>
            <a:endParaRPr sz="1000">
              <a:solidFill>
                <a:srgbClr val="71BE00"/>
              </a:solidFill>
            </a:endParaRPr>
          </a:p>
        </p:txBody>
      </p:sp>
      <p:sp>
        <p:nvSpPr>
          <p:cNvPr id="2364" name="Google Shape;2364;g31516c14941_0_5077"/>
          <p:cNvSpPr txBox="1"/>
          <p:nvPr>
            <p:ph idx="1" type="body"/>
          </p:nvPr>
        </p:nvSpPr>
        <p:spPr>
          <a:xfrm>
            <a:off x="540300" y="3290825"/>
            <a:ext cx="2809800" cy="378000"/>
          </a:xfrm>
          <a:prstGeom prst="rect">
            <a:avLst/>
          </a:prstGeom>
          <a:ln>
            <a:noFill/>
          </a:ln>
        </p:spPr>
        <p:txBody>
          <a:bodyPr anchorCtr="0" anchor="t" bIns="0" lIns="0" spcFirstLastPara="1" rIns="0" wrap="square" tIns="0">
            <a:noAutofit/>
          </a:bodyPr>
          <a:lstStyle>
            <a:lvl1pPr indent="-317500" lvl="0" marL="457200">
              <a:spcBef>
                <a:spcPts val="0"/>
              </a:spcBef>
              <a:spcAft>
                <a:spcPts val="0"/>
              </a:spcAft>
              <a:buClr>
                <a:schemeClr val="lt1"/>
              </a:buClr>
              <a:buSzPts val="1400"/>
              <a:buChar char="●"/>
              <a:defRPr sz="1400">
                <a:solidFill>
                  <a:schemeClr val="lt1"/>
                </a:solidFill>
              </a:defRPr>
            </a:lvl1pPr>
            <a:lvl2pPr indent="-298450" lvl="1" marL="914400">
              <a:spcBef>
                <a:spcPts val="0"/>
              </a:spcBef>
              <a:spcAft>
                <a:spcPts val="0"/>
              </a:spcAft>
              <a:buClr>
                <a:schemeClr val="lt1"/>
              </a:buClr>
              <a:buSzPts val="1100"/>
              <a:buChar char="○"/>
              <a:defRPr>
                <a:solidFill>
                  <a:schemeClr val="lt1"/>
                </a:solidFill>
              </a:defRPr>
            </a:lvl2pPr>
            <a:lvl3pPr indent="-317500" lvl="2" marL="1371600">
              <a:spcBef>
                <a:spcPts val="0"/>
              </a:spcBef>
              <a:spcAft>
                <a:spcPts val="0"/>
              </a:spcAft>
              <a:buClr>
                <a:schemeClr val="lt1"/>
              </a:buClr>
              <a:buSzPts val="1400"/>
              <a:buChar char="■"/>
              <a:defRPr sz="1400">
                <a:solidFill>
                  <a:schemeClr val="lt1"/>
                </a:solidFill>
              </a:defRPr>
            </a:lvl3pPr>
            <a:lvl4pPr indent="-317500" lvl="3" marL="1828800">
              <a:spcBef>
                <a:spcPts val="0"/>
              </a:spcBef>
              <a:spcAft>
                <a:spcPts val="0"/>
              </a:spcAft>
              <a:buClr>
                <a:schemeClr val="lt1"/>
              </a:buClr>
              <a:buSzPts val="1400"/>
              <a:buChar char="●"/>
              <a:defRPr sz="1400">
                <a:solidFill>
                  <a:schemeClr val="lt1"/>
                </a:solidFill>
              </a:defRPr>
            </a:lvl4pPr>
            <a:lvl5pPr indent="-317500" lvl="4" marL="2286000">
              <a:spcBef>
                <a:spcPts val="0"/>
              </a:spcBef>
              <a:spcAft>
                <a:spcPts val="0"/>
              </a:spcAft>
              <a:buClr>
                <a:schemeClr val="lt1"/>
              </a:buClr>
              <a:buSzPts val="1400"/>
              <a:buChar char="○"/>
              <a:defRPr sz="1400">
                <a:solidFill>
                  <a:schemeClr val="lt1"/>
                </a:solidFill>
              </a:defRPr>
            </a:lvl5pPr>
            <a:lvl6pPr indent="-317500" lvl="5" marL="2743200">
              <a:spcBef>
                <a:spcPts val="0"/>
              </a:spcBef>
              <a:spcAft>
                <a:spcPts val="0"/>
              </a:spcAft>
              <a:buClr>
                <a:schemeClr val="lt1"/>
              </a:buClr>
              <a:buSzPts val="1400"/>
              <a:buChar char="■"/>
              <a:defRPr>
                <a:solidFill>
                  <a:schemeClr val="lt1"/>
                </a:solidFill>
              </a:defRPr>
            </a:lvl6pPr>
            <a:lvl7pPr indent="-317500" lvl="6" marL="3200400">
              <a:spcBef>
                <a:spcPts val="0"/>
              </a:spcBef>
              <a:spcAft>
                <a:spcPts val="0"/>
              </a:spcAft>
              <a:buClr>
                <a:schemeClr val="lt1"/>
              </a:buClr>
              <a:buSzPts val="1400"/>
              <a:buChar char="●"/>
              <a:defRPr sz="1400">
                <a:solidFill>
                  <a:schemeClr val="lt1"/>
                </a:solidFill>
              </a:defRPr>
            </a:lvl7pPr>
            <a:lvl8pPr indent="-317500" lvl="7" marL="3657600">
              <a:spcBef>
                <a:spcPts val="0"/>
              </a:spcBef>
              <a:spcAft>
                <a:spcPts val="0"/>
              </a:spcAft>
              <a:buClr>
                <a:schemeClr val="lt1"/>
              </a:buClr>
              <a:buSzPts val="1400"/>
              <a:buChar char="○"/>
              <a:defRPr sz="1400">
                <a:solidFill>
                  <a:schemeClr val="lt1"/>
                </a:solidFill>
              </a:defRPr>
            </a:lvl8pPr>
            <a:lvl9pPr indent="-317500" lvl="8" marL="4114800">
              <a:spcBef>
                <a:spcPts val="0"/>
              </a:spcBef>
              <a:spcAft>
                <a:spcPts val="0"/>
              </a:spcAft>
              <a:buClr>
                <a:schemeClr val="lt1"/>
              </a:buClr>
              <a:buSzPts val="1400"/>
              <a:buChar char="■"/>
              <a:defRPr sz="1400">
                <a:solidFill>
                  <a:schemeClr val="lt1"/>
                </a:solidFill>
              </a:defRPr>
            </a:lvl9pPr>
          </a:lstStyle>
          <a:p/>
        </p:txBody>
      </p:sp>
      <p:sp>
        <p:nvSpPr>
          <p:cNvPr id="2365" name="Google Shape;2365;g31516c14941_0_5077"/>
          <p:cNvSpPr txBox="1"/>
          <p:nvPr>
            <p:ph idx="2" type="body"/>
          </p:nvPr>
        </p:nvSpPr>
        <p:spPr>
          <a:xfrm>
            <a:off x="540300" y="3689225"/>
            <a:ext cx="2809800" cy="284400"/>
          </a:xfrm>
          <a:prstGeom prst="rect">
            <a:avLst/>
          </a:prstGeom>
          <a:ln>
            <a:noFill/>
          </a:ln>
        </p:spPr>
        <p:txBody>
          <a:bodyPr anchorCtr="0" anchor="t" bIns="0" lIns="0" spcFirstLastPara="1" rIns="0" wrap="square" tIns="0">
            <a:noAutofit/>
          </a:bodyPr>
          <a:lstStyle>
            <a:lvl1pPr indent="-304800" lvl="0" marL="457200">
              <a:spcBef>
                <a:spcPts val="0"/>
              </a:spcBef>
              <a:spcAft>
                <a:spcPts val="0"/>
              </a:spcAft>
              <a:buClr>
                <a:srgbClr val="71BE00"/>
              </a:buClr>
              <a:buSzPts val="1200"/>
              <a:buChar char="●"/>
              <a:defRPr sz="1200">
                <a:solidFill>
                  <a:srgbClr val="71BE00"/>
                </a:solidFill>
              </a:defRPr>
            </a:lvl1pPr>
            <a:lvl2pPr indent="-304800" lvl="1" marL="914400">
              <a:spcBef>
                <a:spcPts val="0"/>
              </a:spcBef>
              <a:spcAft>
                <a:spcPts val="0"/>
              </a:spcAft>
              <a:buClr>
                <a:srgbClr val="71BE00"/>
              </a:buClr>
              <a:buSzPts val="1200"/>
              <a:buChar char="○"/>
              <a:defRPr sz="1200">
                <a:solidFill>
                  <a:srgbClr val="71BE00"/>
                </a:solidFill>
              </a:defRPr>
            </a:lvl2pPr>
            <a:lvl3pPr indent="-304800" lvl="2" marL="1371600">
              <a:spcBef>
                <a:spcPts val="0"/>
              </a:spcBef>
              <a:spcAft>
                <a:spcPts val="0"/>
              </a:spcAft>
              <a:buClr>
                <a:srgbClr val="71BE00"/>
              </a:buClr>
              <a:buSzPts val="1200"/>
              <a:buChar char="■"/>
              <a:defRPr>
                <a:solidFill>
                  <a:srgbClr val="71BE00"/>
                </a:solidFill>
              </a:defRPr>
            </a:lvl3pPr>
            <a:lvl4pPr indent="-304800" lvl="3" marL="1828800">
              <a:spcBef>
                <a:spcPts val="0"/>
              </a:spcBef>
              <a:spcAft>
                <a:spcPts val="0"/>
              </a:spcAft>
              <a:buClr>
                <a:srgbClr val="71BE00"/>
              </a:buClr>
              <a:buSzPts val="1200"/>
              <a:buChar char="●"/>
              <a:defRPr sz="1200">
                <a:solidFill>
                  <a:srgbClr val="71BE00"/>
                </a:solidFill>
              </a:defRPr>
            </a:lvl4pPr>
            <a:lvl5pPr indent="-304800" lvl="4" marL="2286000">
              <a:spcBef>
                <a:spcPts val="0"/>
              </a:spcBef>
              <a:spcAft>
                <a:spcPts val="0"/>
              </a:spcAft>
              <a:buClr>
                <a:srgbClr val="71BE00"/>
              </a:buClr>
              <a:buSzPts val="1200"/>
              <a:buChar char="○"/>
              <a:defRPr sz="1200">
                <a:solidFill>
                  <a:srgbClr val="71BE00"/>
                </a:solidFill>
              </a:defRPr>
            </a:lvl5pPr>
            <a:lvl6pPr indent="-304800" lvl="5" marL="2743200">
              <a:spcBef>
                <a:spcPts val="0"/>
              </a:spcBef>
              <a:spcAft>
                <a:spcPts val="0"/>
              </a:spcAft>
              <a:buClr>
                <a:srgbClr val="71BE00"/>
              </a:buClr>
              <a:buSzPts val="1200"/>
              <a:buChar char="■"/>
              <a:defRPr sz="1200">
                <a:solidFill>
                  <a:srgbClr val="71BE00"/>
                </a:solidFill>
              </a:defRPr>
            </a:lvl6pPr>
            <a:lvl7pPr indent="-304800" lvl="6" marL="3200400">
              <a:spcBef>
                <a:spcPts val="0"/>
              </a:spcBef>
              <a:spcAft>
                <a:spcPts val="0"/>
              </a:spcAft>
              <a:buClr>
                <a:srgbClr val="71BE00"/>
              </a:buClr>
              <a:buSzPts val="1200"/>
              <a:buChar char="●"/>
              <a:defRPr>
                <a:solidFill>
                  <a:srgbClr val="71BE00"/>
                </a:solidFill>
              </a:defRPr>
            </a:lvl7pPr>
            <a:lvl8pPr indent="-304800" lvl="7" marL="3657600">
              <a:spcBef>
                <a:spcPts val="0"/>
              </a:spcBef>
              <a:spcAft>
                <a:spcPts val="0"/>
              </a:spcAft>
              <a:buClr>
                <a:srgbClr val="71BE00"/>
              </a:buClr>
              <a:buSzPts val="1200"/>
              <a:buChar char="○"/>
              <a:defRPr sz="1200">
                <a:solidFill>
                  <a:srgbClr val="71BE00"/>
                </a:solidFill>
              </a:defRPr>
            </a:lvl8pPr>
            <a:lvl9pPr indent="-304800" lvl="8" marL="4114800">
              <a:spcBef>
                <a:spcPts val="0"/>
              </a:spcBef>
              <a:spcAft>
                <a:spcPts val="0"/>
              </a:spcAft>
              <a:buClr>
                <a:srgbClr val="71BE00"/>
              </a:buClr>
              <a:buSzPts val="1200"/>
              <a:buChar char="■"/>
              <a:defRPr sz="1200">
                <a:solidFill>
                  <a:srgbClr val="71BE00"/>
                </a:solidFill>
              </a:defRPr>
            </a:lvl9pPr>
          </a:lstStyle>
          <a:p/>
        </p:txBody>
      </p:sp>
      <p:sp>
        <p:nvSpPr>
          <p:cNvPr id="2366" name="Google Shape;2366;g31516c14941_0_5077"/>
          <p:cNvSpPr txBox="1"/>
          <p:nvPr>
            <p:ph idx="3" type="body"/>
          </p:nvPr>
        </p:nvSpPr>
        <p:spPr>
          <a:xfrm>
            <a:off x="540300" y="3994025"/>
            <a:ext cx="2809800" cy="284400"/>
          </a:xfrm>
          <a:prstGeom prst="rect">
            <a:avLst/>
          </a:prstGeom>
          <a:ln>
            <a:noFill/>
          </a:ln>
        </p:spPr>
        <p:txBody>
          <a:bodyPr anchorCtr="0" anchor="t" bIns="0" lIns="0" spcFirstLastPara="1" rIns="0" wrap="square" tIns="0">
            <a:noAutofit/>
          </a:bodyPr>
          <a:lstStyle>
            <a:lvl1pPr indent="-292100" lvl="0" marL="457200">
              <a:spcBef>
                <a:spcPts val="0"/>
              </a:spcBef>
              <a:spcAft>
                <a:spcPts val="0"/>
              </a:spcAft>
              <a:buClr>
                <a:srgbClr val="71BE00"/>
              </a:buClr>
              <a:buSzPts val="1000"/>
              <a:buChar char="●"/>
              <a:defRPr sz="1000">
                <a:solidFill>
                  <a:srgbClr val="71BE00"/>
                </a:solidFill>
              </a:defRPr>
            </a:lvl1pPr>
            <a:lvl2pPr indent="-292100" lvl="1" marL="914400">
              <a:spcBef>
                <a:spcPts val="0"/>
              </a:spcBef>
              <a:spcAft>
                <a:spcPts val="0"/>
              </a:spcAft>
              <a:buClr>
                <a:srgbClr val="71BE00"/>
              </a:buClr>
              <a:buSzPts val="1000"/>
              <a:buChar char="○"/>
              <a:defRPr sz="1000">
                <a:solidFill>
                  <a:srgbClr val="71BE00"/>
                </a:solidFill>
              </a:defRPr>
            </a:lvl2pPr>
            <a:lvl3pPr indent="-292100" lvl="2" marL="1371600">
              <a:spcBef>
                <a:spcPts val="0"/>
              </a:spcBef>
              <a:spcAft>
                <a:spcPts val="0"/>
              </a:spcAft>
              <a:buClr>
                <a:srgbClr val="71BE00"/>
              </a:buClr>
              <a:buSzPts val="1000"/>
              <a:buChar char="■"/>
              <a:defRPr sz="1000">
                <a:solidFill>
                  <a:srgbClr val="71BE00"/>
                </a:solidFill>
              </a:defRPr>
            </a:lvl3pPr>
            <a:lvl4pPr indent="-292100" lvl="3" marL="1828800">
              <a:spcBef>
                <a:spcPts val="0"/>
              </a:spcBef>
              <a:spcAft>
                <a:spcPts val="0"/>
              </a:spcAft>
              <a:buClr>
                <a:srgbClr val="71BE00"/>
              </a:buClr>
              <a:buSzPts val="1000"/>
              <a:buChar char="●"/>
              <a:defRPr sz="1000">
                <a:solidFill>
                  <a:srgbClr val="71BE00"/>
                </a:solidFill>
              </a:defRPr>
            </a:lvl4pPr>
            <a:lvl5pPr indent="-292100" lvl="4" marL="2286000">
              <a:spcBef>
                <a:spcPts val="0"/>
              </a:spcBef>
              <a:spcAft>
                <a:spcPts val="0"/>
              </a:spcAft>
              <a:buClr>
                <a:srgbClr val="71BE00"/>
              </a:buClr>
              <a:buSzPts val="1000"/>
              <a:buChar char="○"/>
              <a:defRPr sz="1000">
                <a:solidFill>
                  <a:srgbClr val="71BE00"/>
                </a:solidFill>
              </a:defRPr>
            </a:lvl5pPr>
            <a:lvl6pPr indent="-292100" lvl="5" marL="2743200">
              <a:spcBef>
                <a:spcPts val="0"/>
              </a:spcBef>
              <a:spcAft>
                <a:spcPts val="0"/>
              </a:spcAft>
              <a:buClr>
                <a:srgbClr val="71BE00"/>
              </a:buClr>
              <a:buSzPts val="1000"/>
              <a:buChar char="■"/>
              <a:defRPr sz="1000">
                <a:solidFill>
                  <a:srgbClr val="71BE00"/>
                </a:solidFill>
              </a:defRPr>
            </a:lvl6pPr>
            <a:lvl7pPr indent="-292100" lvl="6" marL="3200400">
              <a:spcBef>
                <a:spcPts val="0"/>
              </a:spcBef>
              <a:spcAft>
                <a:spcPts val="0"/>
              </a:spcAft>
              <a:buClr>
                <a:srgbClr val="71BE00"/>
              </a:buClr>
              <a:buSzPts val="1000"/>
              <a:buChar char="●"/>
              <a:defRPr sz="1000">
                <a:solidFill>
                  <a:srgbClr val="71BE00"/>
                </a:solidFill>
              </a:defRPr>
            </a:lvl7pPr>
            <a:lvl8pPr indent="-292100" lvl="7" marL="3657600">
              <a:spcBef>
                <a:spcPts val="0"/>
              </a:spcBef>
              <a:spcAft>
                <a:spcPts val="0"/>
              </a:spcAft>
              <a:buClr>
                <a:srgbClr val="71BE00"/>
              </a:buClr>
              <a:buSzPts val="1000"/>
              <a:buChar char="○"/>
              <a:defRPr>
                <a:solidFill>
                  <a:srgbClr val="71BE00"/>
                </a:solidFill>
              </a:defRPr>
            </a:lvl8pPr>
            <a:lvl9pPr indent="-292100" lvl="8" marL="4114800">
              <a:spcBef>
                <a:spcPts val="0"/>
              </a:spcBef>
              <a:spcAft>
                <a:spcPts val="0"/>
              </a:spcAft>
              <a:buClr>
                <a:srgbClr val="71BE00"/>
              </a:buClr>
              <a:buSzPts val="1000"/>
              <a:buChar char="■"/>
              <a:defRPr sz="1000">
                <a:solidFill>
                  <a:srgbClr val="71BE00"/>
                </a:solidFill>
              </a:defRPr>
            </a:lvl9pPr>
          </a:lstStyle>
          <a:p/>
        </p:txBody>
      </p:sp>
      <p:sp>
        <p:nvSpPr>
          <p:cNvPr id="2367" name="Google Shape;2367;g31516c14941_0_5077"/>
          <p:cNvSpPr txBox="1"/>
          <p:nvPr>
            <p:ph idx="4" type="body"/>
          </p:nvPr>
        </p:nvSpPr>
        <p:spPr>
          <a:xfrm>
            <a:off x="540300" y="4298825"/>
            <a:ext cx="2809800" cy="284400"/>
          </a:xfrm>
          <a:prstGeom prst="rect">
            <a:avLst/>
          </a:prstGeom>
          <a:ln>
            <a:noFill/>
          </a:ln>
        </p:spPr>
        <p:txBody>
          <a:bodyPr anchorCtr="0" anchor="t" bIns="0" lIns="0" spcFirstLastPara="1" rIns="0" wrap="square" tIns="0">
            <a:noAutofit/>
          </a:bodyPr>
          <a:lstStyle>
            <a:lvl1pPr indent="-292100" lvl="0" marL="457200">
              <a:spcBef>
                <a:spcPts val="0"/>
              </a:spcBef>
              <a:spcAft>
                <a:spcPts val="0"/>
              </a:spcAft>
              <a:buClr>
                <a:srgbClr val="71BE00"/>
              </a:buClr>
              <a:buSzPts val="1000"/>
              <a:buChar char="●"/>
              <a:defRPr sz="1000">
                <a:solidFill>
                  <a:srgbClr val="71BE00"/>
                </a:solidFill>
              </a:defRPr>
            </a:lvl1pPr>
            <a:lvl2pPr indent="-292100" lvl="1" marL="914400">
              <a:spcBef>
                <a:spcPts val="0"/>
              </a:spcBef>
              <a:spcAft>
                <a:spcPts val="0"/>
              </a:spcAft>
              <a:buClr>
                <a:srgbClr val="71BE00"/>
              </a:buClr>
              <a:buSzPts val="1000"/>
              <a:buChar char="○"/>
              <a:defRPr sz="1000">
                <a:solidFill>
                  <a:srgbClr val="71BE00"/>
                </a:solidFill>
              </a:defRPr>
            </a:lvl2pPr>
            <a:lvl3pPr indent="-292100" lvl="2" marL="1371600">
              <a:spcBef>
                <a:spcPts val="0"/>
              </a:spcBef>
              <a:spcAft>
                <a:spcPts val="0"/>
              </a:spcAft>
              <a:buClr>
                <a:srgbClr val="71BE00"/>
              </a:buClr>
              <a:buSzPts val="1000"/>
              <a:buChar char="■"/>
              <a:defRPr sz="1000">
                <a:solidFill>
                  <a:srgbClr val="71BE00"/>
                </a:solidFill>
              </a:defRPr>
            </a:lvl3pPr>
            <a:lvl4pPr indent="-292100" lvl="3" marL="1828800">
              <a:spcBef>
                <a:spcPts val="0"/>
              </a:spcBef>
              <a:spcAft>
                <a:spcPts val="0"/>
              </a:spcAft>
              <a:buClr>
                <a:srgbClr val="71BE00"/>
              </a:buClr>
              <a:buSzPts val="1000"/>
              <a:buChar char="●"/>
              <a:defRPr sz="1000">
                <a:solidFill>
                  <a:srgbClr val="71BE00"/>
                </a:solidFill>
              </a:defRPr>
            </a:lvl4pPr>
            <a:lvl5pPr indent="-292100" lvl="4" marL="2286000">
              <a:spcBef>
                <a:spcPts val="0"/>
              </a:spcBef>
              <a:spcAft>
                <a:spcPts val="0"/>
              </a:spcAft>
              <a:buClr>
                <a:srgbClr val="71BE00"/>
              </a:buClr>
              <a:buSzPts val="1000"/>
              <a:buChar char="○"/>
              <a:defRPr sz="1000">
                <a:solidFill>
                  <a:srgbClr val="71BE00"/>
                </a:solidFill>
              </a:defRPr>
            </a:lvl5pPr>
            <a:lvl6pPr indent="-292100" lvl="5" marL="2743200">
              <a:spcBef>
                <a:spcPts val="0"/>
              </a:spcBef>
              <a:spcAft>
                <a:spcPts val="0"/>
              </a:spcAft>
              <a:buClr>
                <a:srgbClr val="71BE00"/>
              </a:buClr>
              <a:buSzPts val="1000"/>
              <a:buChar char="■"/>
              <a:defRPr sz="1000">
                <a:solidFill>
                  <a:srgbClr val="71BE00"/>
                </a:solidFill>
              </a:defRPr>
            </a:lvl6pPr>
            <a:lvl7pPr indent="-292100" lvl="6" marL="3200400">
              <a:spcBef>
                <a:spcPts val="0"/>
              </a:spcBef>
              <a:spcAft>
                <a:spcPts val="0"/>
              </a:spcAft>
              <a:buClr>
                <a:srgbClr val="71BE00"/>
              </a:buClr>
              <a:buSzPts val="1000"/>
              <a:buChar char="●"/>
              <a:defRPr sz="1000">
                <a:solidFill>
                  <a:srgbClr val="71BE00"/>
                </a:solidFill>
              </a:defRPr>
            </a:lvl7pPr>
            <a:lvl8pPr indent="-292100" lvl="7" marL="3657600">
              <a:spcBef>
                <a:spcPts val="0"/>
              </a:spcBef>
              <a:spcAft>
                <a:spcPts val="0"/>
              </a:spcAft>
              <a:buClr>
                <a:srgbClr val="71BE00"/>
              </a:buClr>
              <a:buSzPts val="1000"/>
              <a:buChar char="○"/>
              <a:defRPr>
                <a:solidFill>
                  <a:srgbClr val="71BE00"/>
                </a:solidFill>
              </a:defRPr>
            </a:lvl8pPr>
            <a:lvl9pPr indent="-292100" lvl="8" marL="4114800">
              <a:spcBef>
                <a:spcPts val="0"/>
              </a:spcBef>
              <a:spcAft>
                <a:spcPts val="0"/>
              </a:spcAft>
              <a:buClr>
                <a:srgbClr val="71BE00"/>
              </a:buClr>
              <a:buSzPts val="1000"/>
              <a:buChar char="■"/>
              <a:defRPr sz="1000">
                <a:solidFill>
                  <a:srgbClr val="71BE00"/>
                </a:solidFill>
              </a:defRPr>
            </a:lvl9pPr>
          </a:lstStyle>
          <a:p/>
        </p:txBody>
      </p:sp>
      <p:sp>
        <p:nvSpPr>
          <p:cNvPr id="2368" name="Google Shape;2368;g31516c14941_0_5077"/>
          <p:cNvSpPr txBox="1"/>
          <p:nvPr>
            <p:ph idx="5" type="body"/>
          </p:nvPr>
        </p:nvSpPr>
        <p:spPr>
          <a:xfrm>
            <a:off x="5721900" y="3994025"/>
            <a:ext cx="2809800" cy="284400"/>
          </a:xfrm>
          <a:prstGeom prst="rect">
            <a:avLst/>
          </a:prstGeom>
          <a:ln>
            <a:noFill/>
          </a:ln>
        </p:spPr>
        <p:txBody>
          <a:bodyPr anchorCtr="0" anchor="t" bIns="0" lIns="0" spcFirstLastPara="1" rIns="0" wrap="square" tIns="0">
            <a:noAutofit/>
          </a:bodyPr>
          <a:lstStyle>
            <a:lvl1pPr indent="-292100" lvl="0" marL="457200">
              <a:spcBef>
                <a:spcPts val="0"/>
              </a:spcBef>
              <a:spcAft>
                <a:spcPts val="0"/>
              </a:spcAft>
              <a:buClr>
                <a:srgbClr val="71BE00"/>
              </a:buClr>
              <a:buSzPts val="1000"/>
              <a:buChar char="●"/>
              <a:defRPr sz="1000">
                <a:solidFill>
                  <a:srgbClr val="71BE00"/>
                </a:solidFill>
              </a:defRPr>
            </a:lvl1pPr>
            <a:lvl2pPr indent="-292100" lvl="1" marL="914400">
              <a:spcBef>
                <a:spcPts val="0"/>
              </a:spcBef>
              <a:spcAft>
                <a:spcPts val="0"/>
              </a:spcAft>
              <a:buClr>
                <a:srgbClr val="71BE00"/>
              </a:buClr>
              <a:buSzPts val="1000"/>
              <a:buChar char="○"/>
              <a:defRPr sz="1000">
                <a:solidFill>
                  <a:srgbClr val="71BE00"/>
                </a:solidFill>
              </a:defRPr>
            </a:lvl2pPr>
            <a:lvl3pPr indent="-292100" lvl="2" marL="1371600">
              <a:spcBef>
                <a:spcPts val="0"/>
              </a:spcBef>
              <a:spcAft>
                <a:spcPts val="0"/>
              </a:spcAft>
              <a:buClr>
                <a:srgbClr val="71BE00"/>
              </a:buClr>
              <a:buSzPts val="1000"/>
              <a:buChar char="■"/>
              <a:defRPr sz="1000">
                <a:solidFill>
                  <a:srgbClr val="71BE00"/>
                </a:solidFill>
              </a:defRPr>
            </a:lvl3pPr>
            <a:lvl4pPr indent="-292100" lvl="3" marL="1828800">
              <a:spcBef>
                <a:spcPts val="0"/>
              </a:spcBef>
              <a:spcAft>
                <a:spcPts val="0"/>
              </a:spcAft>
              <a:buClr>
                <a:srgbClr val="71BE00"/>
              </a:buClr>
              <a:buSzPts val="1000"/>
              <a:buChar char="●"/>
              <a:defRPr sz="1000">
                <a:solidFill>
                  <a:srgbClr val="71BE00"/>
                </a:solidFill>
              </a:defRPr>
            </a:lvl4pPr>
            <a:lvl5pPr indent="-292100" lvl="4" marL="2286000">
              <a:spcBef>
                <a:spcPts val="0"/>
              </a:spcBef>
              <a:spcAft>
                <a:spcPts val="0"/>
              </a:spcAft>
              <a:buClr>
                <a:srgbClr val="71BE00"/>
              </a:buClr>
              <a:buSzPts val="1000"/>
              <a:buChar char="○"/>
              <a:defRPr sz="1000">
                <a:solidFill>
                  <a:srgbClr val="71BE00"/>
                </a:solidFill>
              </a:defRPr>
            </a:lvl5pPr>
            <a:lvl6pPr indent="-292100" lvl="5" marL="2743200">
              <a:spcBef>
                <a:spcPts val="0"/>
              </a:spcBef>
              <a:spcAft>
                <a:spcPts val="0"/>
              </a:spcAft>
              <a:buClr>
                <a:srgbClr val="71BE00"/>
              </a:buClr>
              <a:buSzPts val="1000"/>
              <a:buChar char="■"/>
              <a:defRPr sz="1000">
                <a:solidFill>
                  <a:srgbClr val="71BE00"/>
                </a:solidFill>
              </a:defRPr>
            </a:lvl6pPr>
            <a:lvl7pPr indent="-292100" lvl="6" marL="3200400">
              <a:spcBef>
                <a:spcPts val="0"/>
              </a:spcBef>
              <a:spcAft>
                <a:spcPts val="0"/>
              </a:spcAft>
              <a:buClr>
                <a:srgbClr val="71BE00"/>
              </a:buClr>
              <a:buSzPts val="1000"/>
              <a:buChar char="●"/>
              <a:defRPr sz="1000">
                <a:solidFill>
                  <a:srgbClr val="71BE00"/>
                </a:solidFill>
              </a:defRPr>
            </a:lvl7pPr>
            <a:lvl8pPr indent="-292100" lvl="7" marL="3657600">
              <a:spcBef>
                <a:spcPts val="0"/>
              </a:spcBef>
              <a:spcAft>
                <a:spcPts val="0"/>
              </a:spcAft>
              <a:buClr>
                <a:srgbClr val="71BE00"/>
              </a:buClr>
              <a:buSzPts val="1000"/>
              <a:buChar char="○"/>
              <a:defRPr>
                <a:solidFill>
                  <a:srgbClr val="71BE00"/>
                </a:solidFill>
              </a:defRPr>
            </a:lvl8pPr>
            <a:lvl9pPr indent="-292100" lvl="8" marL="4114800">
              <a:spcBef>
                <a:spcPts val="0"/>
              </a:spcBef>
              <a:spcAft>
                <a:spcPts val="0"/>
              </a:spcAft>
              <a:buClr>
                <a:srgbClr val="71BE00"/>
              </a:buClr>
              <a:buSzPts val="1000"/>
              <a:buChar char="■"/>
              <a:defRPr sz="1000">
                <a:solidFill>
                  <a:srgbClr val="71BE00"/>
                </a:solidFill>
              </a:defRPr>
            </a:lvl9pPr>
          </a:lstStyle>
          <a:p/>
        </p:txBody>
      </p:sp>
      <p:sp>
        <p:nvSpPr>
          <p:cNvPr id="2369" name="Google Shape;2369;g31516c14941_0_5077"/>
          <p:cNvSpPr txBox="1"/>
          <p:nvPr>
            <p:ph idx="6" type="body"/>
          </p:nvPr>
        </p:nvSpPr>
        <p:spPr>
          <a:xfrm>
            <a:off x="5721900" y="4298825"/>
            <a:ext cx="2809800" cy="284400"/>
          </a:xfrm>
          <a:prstGeom prst="rect">
            <a:avLst/>
          </a:prstGeom>
          <a:ln>
            <a:noFill/>
          </a:ln>
        </p:spPr>
        <p:txBody>
          <a:bodyPr anchorCtr="0" anchor="t" bIns="0" lIns="0" spcFirstLastPara="1" rIns="0" wrap="square" tIns="0">
            <a:noAutofit/>
          </a:bodyPr>
          <a:lstStyle>
            <a:lvl1pPr indent="-292100" lvl="0" marL="457200">
              <a:spcBef>
                <a:spcPts val="0"/>
              </a:spcBef>
              <a:spcAft>
                <a:spcPts val="0"/>
              </a:spcAft>
              <a:buClr>
                <a:srgbClr val="71BE00"/>
              </a:buClr>
              <a:buSzPts val="1000"/>
              <a:buChar char="●"/>
              <a:defRPr sz="1000">
                <a:solidFill>
                  <a:srgbClr val="71BE00"/>
                </a:solidFill>
              </a:defRPr>
            </a:lvl1pPr>
            <a:lvl2pPr indent="-292100" lvl="1" marL="914400">
              <a:spcBef>
                <a:spcPts val="0"/>
              </a:spcBef>
              <a:spcAft>
                <a:spcPts val="0"/>
              </a:spcAft>
              <a:buClr>
                <a:srgbClr val="71BE00"/>
              </a:buClr>
              <a:buSzPts val="1000"/>
              <a:buChar char="○"/>
              <a:defRPr sz="1000">
                <a:solidFill>
                  <a:srgbClr val="71BE00"/>
                </a:solidFill>
              </a:defRPr>
            </a:lvl2pPr>
            <a:lvl3pPr indent="-292100" lvl="2" marL="1371600">
              <a:spcBef>
                <a:spcPts val="0"/>
              </a:spcBef>
              <a:spcAft>
                <a:spcPts val="0"/>
              </a:spcAft>
              <a:buClr>
                <a:srgbClr val="71BE00"/>
              </a:buClr>
              <a:buSzPts val="1000"/>
              <a:buChar char="■"/>
              <a:defRPr sz="1000">
                <a:solidFill>
                  <a:srgbClr val="71BE00"/>
                </a:solidFill>
              </a:defRPr>
            </a:lvl3pPr>
            <a:lvl4pPr indent="-292100" lvl="3" marL="1828800">
              <a:spcBef>
                <a:spcPts val="0"/>
              </a:spcBef>
              <a:spcAft>
                <a:spcPts val="0"/>
              </a:spcAft>
              <a:buClr>
                <a:srgbClr val="71BE00"/>
              </a:buClr>
              <a:buSzPts val="1000"/>
              <a:buChar char="●"/>
              <a:defRPr sz="1000">
                <a:solidFill>
                  <a:srgbClr val="71BE00"/>
                </a:solidFill>
              </a:defRPr>
            </a:lvl4pPr>
            <a:lvl5pPr indent="-292100" lvl="4" marL="2286000">
              <a:spcBef>
                <a:spcPts val="0"/>
              </a:spcBef>
              <a:spcAft>
                <a:spcPts val="0"/>
              </a:spcAft>
              <a:buClr>
                <a:srgbClr val="71BE00"/>
              </a:buClr>
              <a:buSzPts val="1000"/>
              <a:buChar char="○"/>
              <a:defRPr sz="1000">
                <a:solidFill>
                  <a:srgbClr val="71BE00"/>
                </a:solidFill>
              </a:defRPr>
            </a:lvl5pPr>
            <a:lvl6pPr indent="-292100" lvl="5" marL="2743200">
              <a:spcBef>
                <a:spcPts val="0"/>
              </a:spcBef>
              <a:spcAft>
                <a:spcPts val="0"/>
              </a:spcAft>
              <a:buClr>
                <a:srgbClr val="71BE00"/>
              </a:buClr>
              <a:buSzPts val="1000"/>
              <a:buChar char="■"/>
              <a:defRPr sz="1000">
                <a:solidFill>
                  <a:srgbClr val="71BE00"/>
                </a:solidFill>
              </a:defRPr>
            </a:lvl6pPr>
            <a:lvl7pPr indent="-292100" lvl="6" marL="3200400">
              <a:spcBef>
                <a:spcPts val="0"/>
              </a:spcBef>
              <a:spcAft>
                <a:spcPts val="0"/>
              </a:spcAft>
              <a:buClr>
                <a:srgbClr val="71BE00"/>
              </a:buClr>
              <a:buSzPts val="1000"/>
              <a:buChar char="●"/>
              <a:defRPr sz="1000">
                <a:solidFill>
                  <a:srgbClr val="71BE00"/>
                </a:solidFill>
              </a:defRPr>
            </a:lvl7pPr>
            <a:lvl8pPr indent="-292100" lvl="7" marL="3657600">
              <a:spcBef>
                <a:spcPts val="0"/>
              </a:spcBef>
              <a:spcAft>
                <a:spcPts val="0"/>
              </a:spcAft>
              <a:buClr>
                <a:srgbClr val="71BE00"/>
              </a:buClr>
              <a:buSzPts val="1000"/>
              <a:buChar char="○"/>
              <a:defRPr>
                <a:solidFill>
                  <a:srgbClr val="71BE00"/>
                </a:solidFill>
              </a:defRPr>
            </a:lvl8pPr>
            <a:lvl9pPr indent="-292100" lvl="8" marL="4114800">
              <a:spcBef>
                <a:spcPts val="0"/>
              </a:spcBef>
              <a:spcAft>
                <a:spcPts val="0"/>
              </a:spcAft>
              <a:buClr>
                <a:srgbClr val="71BE00"/>
              </a:buClr>
              <a:buSzPts val="1000"/>
              <a:buChar char="■"/>
              <a:defRPr sz="1000">
                <a:solidFill>
                  <a:srgbClr val="71BE00"/>
                </a:solidFill>
              </a:defRPr>
            </a:lvl9pPr>
          </a:lstStyle>
          <a:p/>
        </p:txBody>
      </p:sp>
    </p:spTree>
  </p:cSld>
  <p:clrMapOvr>
    <a:masterClrMapping/>
  </p:clrMapOvr>
</p:sldLayout>
</file>

<file path=ppt/slideLayouts/slideLayout2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Divider Layout no circle 1">
  <p:cSld name="CUSTOM_2_1_3_2_1">
    <p:bg>
      <p:bgPr>
        <a:solidFill>
          <a:schemeClr val="lt1"/>
        </a:solidFill>
      </p:bgPr>
    </p:bg>
    <p:spTree>
      <p:nvGrpSpPr>
        <p:cNvPr id="2370" name="Shape 2370"/>
        <p:cNvGrpSpPr/>
        <p:nvPr/>
      </p:nvGrpSpPr>
      <p:grpSpPr>
        <a:xfrm>
          <a:off x="0" y="0"/>
          <a:ext cx="0" cy="0"/>
          <a:chOff x="0" y="0"/>
          <a:chExt cx="0" cy="0"/>
        </a:xfrm>
      </p:grpSpPr>
      <p:sp>
        <p:nvSpPr>
          <p:cNvPr id="2371" name="Google Shape;2371;g31516c14941_0_5093"/>
          <p:cNvSpPr txBox="1"/>
          <p:nvPr>
            <p:ph type="title"/>
          </p:nvPr>
        </p:nvSpPr>
        <p:spPr>
          <a:xfrm>
            <a:off x="464100" y="1925700"/>
            <a:ext cx="5182800" cy="1292100"/>
          </a:xfrm>
          <a:prstGeom prst="rect">
            <a:avLst/>
          </a:prstGeom>
        </p:spPr>
        <p:txBody>
          <a:bodyPr anchorCtr="0" anchor="ctr" bIns="0" lIns="0" spcFirstLastPara="1" rIns="0" wrap="square" tIns="0">
            <a:noAutofit/>
          </a:bodyPr>
          <a:lstStyle>
            <a:lvl1pPr lvl="0">
              <a:spcBef>
                <a:spcPts val="0"/>
              </a:spcBef>
              <a:spcAft>
                <a:spcPts val="0"/>
              </a:spcAft>
              <a:buClr>
                <a:schemeClr val="accent1"/>
              </a:buClr>
              <a:buSzPts val="4800"/>
              <a:buNone/>
              <a:defRPr b="1" sz="4800">
                <a:solidFill>
                  <a:schemeClr val="accent1"/>
                </a:solidFill>
              </a:defRPr>
            </a:lvl1pPr>
            <a:lvl2pPr lvl="1">
              <a:spcBef>
                <a:spcPts val="0"/>
              </a:spcBef>
              <a:spcAft>
                <a:spcPts val="0"/>
              </a:spcAft>
              <a:buClr>
                <a:schemeClr val="lt1"/>
              </a:buClr>
              <a:buSzPts val="4800"/>
              <a:buNone/>
              <a:defRPr b="1" sz="4800">
                <a:solidFill>
                  <a:schemeClr val="lt1"/>
                </a:solidFill>
              </a:defRPr>
            </a:lvl2pPr>
            <a:lvl3pPr lvl="2">
              <a:spcBef>
                <a:spcPts val="0"/>
              </a:spcBef>
              <a:spcAft>
                <a:spcPts val="0"/>
              </a:spcAft>
              <a:buClr>
                <a:schemeClr val="lt1"/>
              </a:buClr>
              <a:buSzPts val="4800"/>
              <a:buNone/>
              <a:defRPr b="1" sz="4800">
                <a:solidFill>
                  <a:schemeClr val="lt1"/>
                </a:solidFill>
              </a:defRPr>
            </a:lvl3pPr>
            <a:lvl4pPr lvl="3">
              <a:spcBef>
                <a:spcPts val="0"/>
              </a:spcBef>
              <a:spcAft>
                <a:spcPts val="0"/>
              </a:spcAft>
              <a:buClr>
                <a:schemeClr val="lt1"/>
              </a:buClr>
              <a:buSzPts val="4800"/>
              <a:buNone/>
              <a:defRPr b="1" sz="4800">
                <a:solidFill>
                  <a:schemeClr val="lt1"/>
                </a:solidFill>
              </a:defRPr>
            </a:lvl4pPr>
            <a:lvl5pPr lvl="4">
              <a:spcBef>
                <a:spcPts val="0"/>
              </a:spcBef>
              <a:spcAft>
                <a:spcPts val="0"/>
              </a:spcAft>
              <a:buClr>
                <a:schemeClr val="lt1"/>
              </a:buClr>
              <a:buSzPts val="4800"/>
              <a:buNone/>
              <a:defRPr b="1" sz="4800">
                <a:solidFill>
                  <a:schemeClr val="lt1"/>
                </a:solidFill>
              </a:defRPr>
            </a:lvl5pPr>
            <a:lvl6pPr lvl="5">
              <a:spcBef>
                <a:spcPts val="0"/>
              </a:spcBef>
              <a:spcAft>
                <a:spcPts val="0"/>
              </a:spcAft>
              <a:buClr>
                <a:schemeClr val="lt1"/>
              </a:buClr>
              <a:buSzPts val="4800"/>
              <a:buNone/>
              <a:defRPr b="1" sz="4800">
                <a:solidFill>
                  <a:schemeClr val="lt1"/>
                </a:solidFill>
              </a:defRPr>
            </a:lvl6pPr>
            <a:lvl7pPr lvl="6">
              <a:spcBef>
                <a:spcPts val="0"/>
              </a:spcBef>
              <a:spcAft>
                <a:spcPts val="0"/>
              </a:spcAft>
              <a:buClr>
                <a:schemeClr val="lt1"/>
              </a:buClr>
              <a:buSzPts val="4800"/>
              <a:buNone/>
              <a:defRPr b="1" sz="4800">
                <a:solidFill>
                  <a:schemeClr val="lt1"/>
                </a:solidFill>
              </a:defRPr>
            </a:lvl7pPr>
            <a:lvl8pPr lvl="7">
              <a:spcBef>
                <a:spcPts val="0"/>
              </a:spcBef>
              <a:spcAft>
                <a:spcPts val="0"/>
              </a:spcAft>
              <a:buClr>
                <a:schemeClr val="lt1"/>
              </a:buClr>
              <a:buSzPts val="4800"/>
              <a:buNone/>
              <a:defRPr b="1" sz="4800">
                <a:solidFill>
                  <a:schemeClr val="lt1"/>
                </a:solidFill>
              </a:defRPr>
            </a:lvl8pPr>
            <a:lvl9pPr lvl="8">
              <a:spcBef>
                <a:spcPts val="0"/>
              </a:spcBef>
              <a:spcAft>
                <a:spcPts val="0"/>
              </a:spcAft>
              <a:buClr>
                <a:schemeClr val="lt1"/>
              </a:buClr>
              <a:buSzPts val="4800"/>
              <a:buNone/>
              <a:defRPr b="1" sz="4800">
                <a:solidFill>
                  <a:schemeClr val="lt1"/>
                </a:solidFill>
              </a:defRPr>
            </a:lvl9pPr>
          </a:lstStyle>
          <a:p/>
        </p:txBody>
      </p:sp>
      <p:sp>
        <p:nvSpPr>
          <p:cNvPr id="2372" name="Google Shape;2372;g31516c14941_0_5093"/>
          <p:cNvSpPr txBox="1"/>
          <p:nvPr/>
        </p:nvSpPr>
        <p:spPr>
          <a:xfrm>
            <a:off x="540300" y="3290825"/>
            <a:ext cx="2809800" cy="3780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t/>
            </a:r>
            <a:endParaRPr sz="1400">
              <a:solidFill>
                <a:srgbClr val="FFFFFF"/>
              </a:solidFill>
            </a:endParaRPr>
          </a:p>
        </p:txBody>
      </p:sp>
      <p:sp>
        <p:nvSpPr>
          <p:cNvPr id="2373" name="Google Shape;2373;g31516c14941_0_5093"/>
          <p:cNvSpPr txBox="1"/>
          <p:nvPr/>
        </p:nvSpPr>
        <p:spPr>
          <a:xfrm>
            <a:off x="540300" y="3689225"/>
            <a:ext cx="2809800" cy="2844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t/>
            </a:r>
            <a:endParaRPr sz="1200">
              <a:solidFill>
                <a:srgbClr val="71BE00"/>
              </a:solidFill>
            </a:endParaRPr>
          </a:p>
        </p:txBody>
      </p:sp>
      <p:sp>
        <p:nvSpPr>
          <p:cNvPr id="2374" name="Google Shape;2374;g31516c14941_0_5093"/>
          <p:cNvSpPr txBox="1"/>
          <p:nvPr/>
        </p:nvSpPr>
        <p:spPr>
          <a:xfrm>
            <a:off x="540300" y="3994025"/>
            <a:ext cx="2809800" cy="2844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t/>
            </a:r>
            <a:endParaRPr sz="1000">
              <a:solidFill>
                <a:srgbClr val="71BE00"/>
              </a:solidFill>
            </a:endParaRPr>
          </a:p>
        </p:txBody>
      </p:sp>
      <p:sp>
        <p:nvSpPr>
          <p:cNvPr id="2375" name="Google Shape;2375;g31516c14941_0_5093"/>
          <p:cNvSpPr txBox="1"/>
          <p:nvPr/>
        </p:nvSpPr>
        <p:spPr>
          <a:xfrm>
            <a:off x="540300" y="4298825"/>
            <a:ext cx="2809800" cy="2844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t/>
            </a:r>
            <a:endParaRPr sz="1000">
              <a:solidFill>
                <a:srgbClr val="71BE00"/>
              </a:solidFill>
            </a:endParaRPr>
          </a:p>
        </p:txBody>
      </p:sp>
      <p:sp>
        <p:nvSpPr>
          <p:cNvPr id="2376" name="Google Shape;2376;g31516c14941_0_5093"/>
          <p:cNvSpPr txBox="1"/>
          <p:nvPr/>
        </p:nvSpPr>
        <p:spPr>
          <a:xfrm>
            <a:off x="5721900" y="3994025"/>
            <a:ext cx="2809800" cy="2844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t/>
            </a:r>
            <a:endParaRPr sz="1000">
              <a:solidFill>
                <a:srgbClr val="71BE00"/>
              </a:solidFill>
            </a:endParaRPr>
          </a:p>
        </p:txBody>
      </p:sp>
      <p:sp>
        <p:nvSpPr>
          <p:cNvPr id="2377" name="Google Shape;2377;g31516c14941_0_5093"/>
          <p:cNvSpPr txBox="1"/>
          <p:nvPr/>
        </p:nvSpPr>
        <p:spPr>
          <a:xfrm>
            <a:off x="5721900" y="4298825"/>
            <a:ext cx="2809800" cy="2844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t/>
            </a:r>
            <a:endParaRPr sz="1000">
              <a:solidFill>
                <a:srgbClr val="71BE00"/>
              </a:solidFill>
            </a:endParaRPr>
          </a:p>
        </p:txBody>
      </p:sp>
      <p:sp>
        <p:nvSpPr>
          <p:cNvPr id="2378" name="Google Shape;2378;g31516c14941_0_5093"/>
          <p:cNvSpPr txBox="1"/>
          <p:nvPr>
            <p:ph idx="1" type="body"/>
          </p:nvPr>
        </p:nvSpPr>
        <p:spPr>
          <a:xfrm>
            <a:off x="540300" y="3290825"/>
            <a:ext cx="2809800" cy="378000"/>
          </a:xfrm>
          <a:prstGeom prst="rect">
            <a:avLst/>
          </a:prstGeom>
          <a:ln>
            <a:noFill/>
          </a:ln>
        </p:spPr>
        <p:txBody>
          <a:bodyPr anchorCtr="0" anchor="t" bIns="0" lIns="0" spcFirstLastPara="1" rIns="0" wrap="square" tIns="0">
            <a:noAutofit/>
          </a:bodyPr>
          <a:lstStyle>
            <a:lvl1pPr indent="-317500" lvl="0" marL="457200">
              <a:spcBef>
                <a:spcPts val="0"/>
              </a:spcBef>
              <a:spcAft>
                <a:spcPts val="0"/>
              </a:spcAft>
              <a:buSzPts val="1400"/>
              <a:buChar char="●"/>
              <a:defRPr sz="1400"/>
            </a:lvl1pPr>
            <a:lvl2pPr indent="-298450" lvl="1" marL="914400">
              <a:spcBef>
                <a:spcPts val="0"/>
              </a:spcBef>
              <a:spcAft>
                <a:spcPts val="0"/>
              </a:spcAft>
              <a:buSzPts val="1100"/>
              <a:buChar char="○"/>
              <a:defRPr/>
            </a:lvl2pPr>
            <a:lvl3pPr indent="-317500" lvl="2" marL="1371600">
              <a:spcBef>
                <a:spcPts val="0"/>
              </a:spcBef>
              <a:spcAft>
                <a:spcPts val="0"/>
              </a:spcAft>
              <a:buSzPts val="1400"/>
              <a:buChar char="■"/>
              <a:defRPr sz="1400"/>
            </a:lvl3pPr>
            <a:lvl4pPr indent="-317500" lvl="3" marL="1828800">
              <a:spcBef>
                <a:spcPts val="0"/>
              </a:spcBef>
              <a:spcAft>
                <a:spcPts val="0"/>
              </a:spcAft>
              <a:buSzPts val="1400"/>
              <a:buChar char="●"/>
              <a:defRPr sz="1400"/>
            </a:lvl4pPr>
            <a:lvl5pPr indent="-317500" lvl="4" marL="2286000">
              <a:spcBef>
                <a:spcPts val="0"/>
              </a:spcBef>
              <a:spcAft>
                <a:spcPts val="0"/>
              </a:spcAft>
              <a:buSzPts val="1400"/>
              <a:buChar char="○"/>
              <a:defRPr sz="1400"/>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sz="1400"/>
            </a:lvl7pPr>
            <a:lvl8pPr indent="-317500" lvl="7" marL="3657600">
              <a:spcBef>
                <a:spcPts val="0"/>
              </a:spcBef>
              <a:spcAft>
                <a:spcPts val="0"/>
              </a:spcAft>
              <a:buSzPts val="1400"/>
              <a:buChar char="○"/>
              <a:defRPr sz="1400"/>
            </a:lvl8pPr>
            <a:lvl9pPr indent="-317500" lvl="8" marL="4114800">
              <a:spcBef>
                <a:spcPts val="0"/>
              </a:spcBef>
              <a:spcAft>
                <a:spcPts val="0"/>
              </a:spcAft>
              <a:buClr>
                <a:schemeClr val="accent1"/>
              </a:buClr>
              <a:buSzPts val="1400"/>
              <a:buChar char="■"/>
              <a:defRPr sz="1400">
                <a:solidFill>
                  <a:schemeClr val="accent1"/>
                </a:solidFill>
              </a:defRPr>
            </a:lvl9pPr>
          </a:lstStyle>
          <a:p/>
        </p:txBody>
      </p:sp>
      <p:sp>
        <p:nvSpPr>
          <p:cNvPr id="2379" name="Google Shape;2379;g31516c14941_0_5093"/>
          <p:cNvSpPr txBox="1"/>
          <p:nvPr>
            <p:ph idx="2" type="body"/>
          </p:nvPr>
        </p:nvSpPr>
        <p:spPr>
          <a:xfrm>
            <a:off x="540300" y="3689225"/>
            <a:ext cx="2809800" cy="284400"/>
          </a:xfrm>
          <a:prstGeom prst="rect">
            <a:avLst/>
          </a:prstGeom>
          <a:ln>
            <a:noFill/>
          </a:ln>
        </p:spPr>
        <p:txBody>
          <a:bodyPr anchorCtr="0" anchor="t" bIns="0" lIns="0" spcFirstLastPara="1" rIns="0" wrap="square" tIns="0">
            <a:noAutofit/>
          </a:bodyPr>
          <a:lstStyle>
            <a:lvl1pPr indent="-304800" lvl="0" marL="457200">
              <a:spcBef>
                <a:spcPts val="0"/>
              </a:spcBef>
              <a:spcAft>
                <a:spcPts val="0"/>
              </a:spcAft>
              <a:buClr>
                <a:srgbClr val="71BE00"/>
              </a:buClr>
              <a:buSzPts val="1200"/>
              <a:buChar char="●"/>
              <a:defRPr sz="1200">
                <a:solidFill>
                  <a:srgbClr val="71BE00"/>
                </a:solidFill>
              </a:defRPr>
            </a:lvl1pPr>
            <a:lvl2pPr indent="-304800" lvl="1" marL="914400">
              <a:spcBef>
                <a:spcPts val="0"/>
              </a:spcBef>
              <a:spcAft>
                <a:spcPts val="0"/>
              </a:spcAft>
              <a:buClr>
                <a:srgbClr val="71BE00"/>
              </a:buClr>
              <a:buSzPts val="1200"/>
              <a:buChar char="○"/>
              <a:defRPr sz="1200">
                <a:solidFill>
                  <a:srgbClr val="71BE00"/>
                </a:solidFill>
              </a:defRPr>
            </a:lvl2pPr>
            <a:lvl3pPr indent="-304800" lvl="2" marL="1371600">
              <a:spcBef>
                <a:spcPts val="0"/>
              </a:spcBef>
              <a:spcAft>
                <a:spcPts val="0"/>
              </a:spcAft>
              <a:buClr>
                <a:srgbClr val="71BE00"/>
              </a:buClr>
              <a:buSzPts val="1200"/>
              <a:buChar char="■"/>
              <a:defRPr>
                <a:solidFill>
                  <a:srgbClr val="71BE00"/>
                </a:solidFill>
              </a:defRPr>
            </a:lvl3pPr>
            <a:lvl4pPr indent="-304800" lvl="3" marL="1828800">
              <a:spcBef>
                <a:spcPts val="0"/>
              </a:spcBef>
              <a:spcAft>
                <a:spcPts val="0"/>
              </a:spcAft>
              <a:buClr>
                <a:srgbClr val="71BE00"/>
              </a:buClr>
              <a:buSzPts val="1200"/>
              <a:buChar char="●"/>
              <a:defRPr sz="1200">
                <a:solidFill>
                  <a:srgbClr val="71BE00"/>
                </a:solidFill>
              </a:defRPr>
            </a:lvl4pPr>
            <a:lvl5pPr indent="-304800" lvl="4" marL="2286000">
              <a:spcBef>
                <a:spcPts val="0"/>
              </a:spcBef>
              <a:spcAft>
                <a:spcPts val="0"/>
              </a:spcAft>
              <a:buClr>
                <a:srgbClr val="71BE00"/>
              </a:buClr>
              <a:buSzPts val="1200"/>
              <a:buChar char="○"/>
              <a:defRPr sz="1200">
                <a:solidFill>
                  <a:srgbClr val="71BE00"/>
                </a:solidFill>
              </a:defRPr>
            </a:lvl5pPr>
            <a:lvl6pPr indent="-304800" lvl="5" marL="2743200">
              <a:spcBef>
                <a:spcPts val="0"/>
              </a:spcBef>
              <a:spcAft>
                <a:spcPts val="0"/>
              </a:spcAft>
              <a:buClr>
                <a:srgbClr val="71BE00"/>
              </a:buClr>
              <a:buSzPts val="1200"/>
              <a:buChar char="■"/>
              <a:defRPr sz="1200">
                <a:solidFill>
                  <a:srgbClr val="71BE00"/>
                </a:solidFill>
              </a:defRPr>
            </a:lvl6pPr>
            <a:lvl7pPr indent="-304800" lvl="6" marL="3200400">
              <a:spcBef>
                <a:spcPts val="0"/>
              </a:spcBef>
              <a:spcAft>
                <a:spcPts val="0"/>
              </a:spcAft>
              <a:buClr>
                <a:srgbClr val="71BE00"/>
              </a:buClr>
              <a:buSzPts val="1200"/>
              <a:buChar char="●"/>
              <a:defRPr>
                <a:solidFill>
                  <a:srgbClr val="71BE00"/>
                </a:solidFill>
              </a:defRPr>
            </a:lvl7pPr>
            <a:lvl8pPr indent="-304800" lvl="7" marL="3657600">
              <a:spcBef>
                <a:spcPts val="0"/>
              </a:spcBef>
              <a:spcAft>
                <a:spcPts val="0"/>
              </a:spcAft>
              <a:buClr>
                <a:srgbClr val="71BE00"/>
              </a:buClr>
              <a:buSzPts val="1200"/>
              <a:buChar char="○"/>
              <a:defRPr sz="1200">
                <a:solidFill>
                  <a:srgbClr val="71BE00"/>
                </a:solidFill>
              </a:defRPr>
            </a:lvl8pPr>
            <a:lvl9pPr indent="-304800" lvl="8" marL="4114800">
              <a:spcBef>
                <a:spcPts val="0"/>
              </a:spcBef>
              <a:spcAft>
                <a:spcPts val="0"/>
              </a:spcAft>
              <a:buClr>
                <a:srgbClr val="71BE00"/>
              </a:buClr>
              <a:buSzPts val="1200"/>
              <a:buChar char="■"/>
              <a:defRPr sz="1200">
                <a:solidFill>
                  <a:srgbClr val="71BE00"/>
                </a:solidFill>
              </a:defRPr>
            </a:lvl9pPr>
          </a:lstStyle>
          <a:p/>
        </p:txBody>
      </p:sp>
      <p:sp>
        <p:nvSpPr>
          <p:cNvPr id="2380" name="Google Shape;2380;g31516c14941_0_5093"/>
          <p:cNvSpPr txBox="1"/>
          <p:nvPr>
            <p:ph idx="3" type="body"/>
          </p:nvPr>
        </p:nvSpPr>
        <p:spPr>
          <a:xfrm>
            <a:off x="540300" y="3994025"/>
            <a:ext cx="2809800" cy="284400"/>
          </a:xfrm>
          <a:prstGeom prst="rect">
            <a:avLst/>
          </a:prstGeom>
          <a:ln>
            <a:noFill/>
          </a:ln>
        </p:spPr>
        <p:txBody>
          <a:bodyPr anchorCtr="0" anchor="t" bIns="0" lIns="0" spcFirstLastPara="1" rIns="0" wrap="square" tIns="0">
            <a:noAutofit/>
          </a:bodyPr>
          <a:lstStyle>
            <a:lvl1pPr indent="-292100" lvl="0" marL="457200">
              <a:spcBef>
                <a:spcPts val="0"/>
              </a:spcBef>
              <a:spcAft>
                <a:spcPts val="0"/>
              </a:spcAft>
              <a:buClr>
                <a:srgbClr val="71BE00"/>
              </a:buClr>
              <a:buSzPts val="1000"/>
              <a:buChar char="●"/>
              <a:defRPr sz="1000">
                <a:solidFill>
                  <a:srgbClr val="71BE00"/>
                </a:solidFill>
              </a:defRPr>
            </a:lvl1pPr>
            <a:lvl2pPr indent="-292100" lvl="1" marL="914400">
              <a:spcBef>
                <a:spcPts val="0"/>
              </a:spcBef>
              <a:spcAft>
                <a:spcPts val="0"/>
              </a:spcAft>
              <a:buClr>
                <a:srgbClr val="71BE00"/>
              </a:buClr>
              <a:buSzPts val="1000"/>
              <a:buChar char="○"/>
              <a:defRPr sz="1000">
                <a:solidFill>
                  <a:srgbClr val="71BE00"/>
                </a:solidFill>
              </a:defRPr>
            </a:lvl2pPr>
            <a:lvl3pPr indent="-292100" lvl="2" marL="1371600">
              <a:spcBef>
                <a:spcPts val="0"/>
              </a:spcBef>
              <a:spcAft>
                <a:spcPts val="0"/>
              </a:spcAft>
              <a:buClr>
                <a:srgbClr val="71BE00"/>
              </a:buClr>
              <a:buSzPts val="1000"/>
              <a:buChar char="■"/>
              <a:defRPr sz="1000">
                <a:solidFill>
                  <a:srgbClr val="71BE00"/>
                </a:solidFill>
              </a:defRPr>
            </a:lvl3pPr>
            <a:lvl4pPr indent="-292100" lvl="3" marL="1828800">
              <a:spcBef>
                <a:spcPts val="0"/>
              </a:spcBef>
              <a:spcAft>
                <a:spcPts val="0"/>
              </a:spcAft>
              <a:buClr>
                <a:srgbClr val="71BE00"/>
              </a:buClr>
              <a:buSzPts val="1000"/>
              <a:buChar char="●"/>
              <a:defRPr sz="1000">
                <a:solidFill>
                  <a:srgbClr val="71BE00"/>
                </a:solidFill>
              </a:defRPr>
            </a:lvl4pPr>
            <a:lvl5pPr indent="-292100" lvl="4" marL="2286000">
              <a:spcBef>
                <a:spcPts val="0"/>
              </a:spcBef>
              <a:spcAft>
                <a:spcPts val="0"/>
              </a:spcAft>
              <a:buClr>
                <a:srgbClr val="71BE00"/>
              </a:buClr>
              <a:buSzPts val="1000"/>
              <a:buChar char="○"/>
              <a:defRPr sz="1000">
                <a:solidFill>
                  <a:srgbClr val="71BE00"/>
                </a:solidFill>
              </a:defRPr>
            </a:lvl5pPr>
            <a:lvl6pPr indent="-292100" lvl="5" marL="2743200">
              <a:spcBef>
                <a:spcPts val="0"/>
              </a:spcBef>
              <a:spcAft>
                <a:spcPts val="0"/>
              </a:spcAft>
              <a:buClr>
                <a:srgbClr val="71BE00"/>
              </a:buClr>
              <a:buSzPts val="1000"/>
              <a:buChar char="■"/>
              <a:defRPr sz="1000">
                <a:solidFill>
                  <a:srgbClr val="71BE00"/>
                </a:solidFill>
              </a:defRPr>
            </a:lvl6pPr>
            <a:lvl7pPr indent="-292100" lvl="6" marL="3200400">
              <a:spcBef>
                <a:spcPts val="0"/>
              </a:spcBef>
              <a:spcAft>
                <a:spcPts val="0"/>
              </a:spcAft>
              <a:buClr>
                <a:srgbClr val="71BE00"/>
              </a:buClr>
              <a:buSzPts val="1000"/>
              <a:buChar char="●"/>
              <a:defRPr sz="1000">
                <a:solidFill>
                  <a:srgbClr val="71BE00"/>
                </a:solidFill>
              </a:defRPr>
            </a:lvl7pPr>
            <a:lvl8pPr indent="-292100" lvl="7" marL="3657600">
              <a:spcBef>
                <a:spcPts val="0"/>
              </a:spcBef>
              <a:spcAft>
                <a:spcPts val="0"/>
              </a:spcAft>
              <a:buClr>
                <a:srgbClr val="71BE00"/>
              </a:buClr>
              <a:buSzPts val="1000"/>
              <a:buChar char="○"/>
              <a:defRPr>
                <a:solidFill>
                  <a:srgbClr val="71BE00"/>
                </a:solidFill>
              </a:defRPr>
            </a:lvl8pPr>
            <a:lvl9pPr indent="-292100" lvl="8" marL="4114800">
              <a:spcBef>
                <a:spcPts val="0"/>
              </a:spcBef>
              <a:spcAft>
                <a:spcPts val="0"/>
              </a:spcAft>
              <a:buClr>
                <a:srgbClr val="71BE00"/>
              </a:buClr>
              <a:buSzPts val="1000"/>
              <a:buChar char="■"/>
              <a:defRPr sz="1000">
                <a:solidFill>
                  <a:srgbClr val="71BE00"/>
                </a:solidFill>
              </a:defRPr>
            </a:lvl9pPr>
          </a:lstStyle>
          <a:p/>
        </p:txBody>
      </p:sp>
      <p:sp>
        <p:nvSpPr>
          <p:cNvPr id="2381" name="Google Shape;2381;g31516c14941_0_5093"/>
          <p:cNvSpPr txBox="1"/>
          <p:nvPr>
            <p:ph idx="4" type="body"/>
          </p:nvPr>
        </p:nvSpPr>
        <p:spPr>
          <a:xfrm>
            <a:off x="540300" y="4298825"/>
            <a:ext cx="2809800" cy="284400"/>
          </a:xfrm>
          <a:prstGeom prst="rect">
            <a:avLst/>
          </a:prstGeom>
          <a:ln>
            <a:noFill/>
          </a:ln>
        </p:spPr>
        <p:txBody>
          <a:bodyPr anchorCtr="0" anchor="t" bIns="0" lIns="0" spcFirstLastPara="1" rIns="0" wrap="square" tIns="0">
            <a:noAutofit/>
          </a:bodyPr>
          <a:lstStyle>
            <a:lvl1pPr indent="-292100" lvl="0" marL="457200">
              <a:spcBef>
                <a:spcPts val="0"/>
              </a:spcBef>
              <a:spcAft>
                <a:spcPts val="0"/>
              </a:spcAft>
              <a:buClr>
                <a:srgbClr val="71BE00"/>
              </a:buClr>
              <a:buSzPts val="1000"/>
              <a:buChar char="●"/>
              <a:defRPr sz="1000">
                <a:solidFill>
                  <a:srgbClr val="71BE00"/>
                </a:solidFill>
              </a:defRPr>
            </a:lvl1pPr>
            <a:lvl2pPr indent="-292100" lvl="1" marL="914400">
              <a:spcBef>
                <a:spcPts val="0"/>
              </a:spcBef>
              <a:spcAft>
                <a:spcPts val="0"/>
              </a:spcAft>
              <a:buClr>
                <a:srgbClr val="71BE00"/>
              </a:buClr>
              <a:buSzPts val="1000"/>
              <a:buChar char="○"/>
              <a:defRPr sz="1000">
                <a:solidFill>
                  <a:srgbClr val="71BE00"/>
                </a:solidFill>
              </a:defRPr>
            </a:lvl2pPr>
            <a:lvl3pPr indent="-292100" lvl="2" marL="1371600">
              <a:spcBef>
                <a:spcPts val="0"/>
              </a:spcBef>
              <a:spcAft>
                <a:spcPts val="0"/>
              </a:spcAft>
              <a:buClr>
                <a:srgbClr val="71BE00"/>
              </a:buClr>
              <a:buSzPts val="1000"/>
              <a:buChar char="■"/>
              <a:defRPr sz="1000">
                <a:solidFill>
                  <a:srgbClr val="71BE00"/>
                </a:solidFill>
              </a:defRPr>
            </a:lvl3pPr>
            <a:lvl4pPr indent="-292100" lvl="3" marL="1828800">
              <a:spcBef>
                <a:spcPts val="0"/>
              </a:spcBef>
              <a:spcAft>
                <a:spcPts val="0"/>
              </a:spcAft>
              <a:buClr>
                <a:srgbClr val="71BE00"/>
              </a:buClr>
              <a:buSzPts val="1000"/>
              <a:buChar char="●"/>
              <a:defRPr sz="1000">
                <a:solidFill>
                  <a:srgbClr val="71BE00"/>
                </a:solidFill>
              </a:defRPr>
            </a:lvl4pPr>
            <a:lvl5pPr indent="-292100" lvl="4" marL="2286000">
              <a:spcBef>
                <a:spcPts val="0"/>
              </a:spcBef>
              <a:spcAft>
                <a:spcPts val="0"/>
              </a:spcAft>
              <a:buClr>
                <a:srgbClr val="71BE00"/>
              </a:buClr>
              <a:buSzPts val="1000"/>
              <a:buChar char="○"/>
              <a:defRPr sz="1000">
                <a:solidFill>
                  <a:srgbClr val="71BE00"/>
                </a:solidFill>
              </a:defRPr>
            </a:lvl5pPr>
            <a:lvl6pPr indent="-292100" lvl="5" marL="2743200">
              <a:spcBef>
                <a:spcPts val="0"/>
              </a:spcBef>
              <a:spcAft>
                <a:spcPts val="0"/>
              </a:spcAft>
              <a:buClr>
                <a:srgbClr val="71BE00"/>
              </a:buClr>
              <a:buSzPts val="1000"/>
              <a:buChar char="■"/>
              <a:defRPr sz="1000">
                <a:solidFill>
                  <a:srgbClr val="71BE00"/>
                </a:solidFill>
              </a:defRPr>
            </a:lvl6pPr>
            <a:lvl7pPr indent="-292100" lvl="6" marL="3200400">
              <a:spcBef>
                <a:spcPts val="0"/>
              </a:spcBef>
              <a:spcAft>
                <a:spcPts val="0"/>
              </a:spcAft>
              <a:buClr>
                <a:srgbClr val="71BE00"/>
              </a:buClr>
              <a:buSzPts val="1000"/>
              <a:buChar char="●"/>
              <a:defRPr sz="1000">
                <a:solidFill>
                  <a:srgbClr val="71BE00"/>
                </a:solidFill>
              </a:defRPr>
            </a:lvl7pPr>
            <a:lvl8pPr indent="-292100" lvl="7" marL="3657600">
              <a:spcBef>
                <a:spcPts val="0"/>
              </a:spcBef>
              <a:spcAft>
                <a:spcPts val="0"/>
              </a:spcAft>
              <a:buClr>
                <a:srgbClr val="71BE00"/>
              </a:buClr>
              <a:buSzPts val="1000"/>
              <a:buChar char="○"/>
              <a:defRPr>
                <a:solidFill>
                  <a:srgbClr val="71BE00"/>
                </a:solidFill>
              </a:defRPr>
            </a:lvl8pPr>
            <a:lvl9pPr indent="-292100" lvl="8" marL="4114800">
              <a:spcBef>
                <a:spcPts val="0"/>
              </a:spcBef>
              <a:spcAft>
                <a:spcPts val="0"/>
              </a:spcAft>
              <a:buClr>
                <a:srgbClr val="71BE00"/>
              </a:buClr>
              <a:buSzPts val="1000"/>
              <a:buChar char="■"/>
              <a:defRPr sz="1000">
                <a:solidFill>
                  <a:srgbClr val="71BE00"/>
                </a:solidFill>
              </a:defRPr>
            </a:lvl9pPr>
          </a:lstStyle>
          <a:p/>
        </p:txBody>
      </p:sp>
      <p:sp>
        <p:nvSpPr>
          <p:cNvPr id="2382" name="Google Shape;2382;g31516c14941_0_5093"/>
          <p:cNvSpPr txBox="1"/>
          <p:nvPr>
            <p:ph idx="5" type="body"/>
          </p:nvPr>
        </p:nvSpPr>
        <p:spPr>
          <a:xfrm>
            <a:off x="5721900" y="3994025"/>
            <a:ext cx="2809800" cy="284400"/>
          </a:xfrm>
          <a:prstGeom prst="rect">
            <a:avLst/>
          </a:prstGeom>
          <a:ln>
            <a:noFill/>
          </a:ln>
        </p:spPr>
        <p:txBody>
          <a:bodyPr anchorCtr="0" anchor="t" bIns="0" lIns="0" spcFirstLastPara="1" rIns="0" wrap="square" tIns="0">
            <a:noAutofit/>
          </a:bodyPr>
          <a:lstStyle>
            <a:lvl1pPr indent="-292100" lvl="0" marL="457200">
              <a:spcBef>
                <a:spcPts val="0"/>
              </a:spcBef>
              <a:spcAft>
                <a:spcPts val="0"/>
              </a:spcAft>
              <a:buClr>
                <a:srgbClr val="71BE00"/>
              </a:buClr>
              <a:buSzPts val="1000"/>
              <a:buChar char="●"/>
              <a:defRPr sz="1000">
                <a:solidFill>
                  <a:srgbClr val="71BE00"/>
                </a:solidFill>
              </a:defRPr>
            </a:lvl1pPr>
            <a:lvl2pPr indent="-292100" lvl="1" marL="914400">
              <a:spcBef>
                <a:spcPts val="0"/>
              </a:spcBef>
              <a:spcAft>
                <a:spcPts val="0"/>
              </a:spcAft>
              <a:buClr>
                <a:srgbClr val="71BE00"/>
              </a:buClr>
              <a:buSzPts val="1000"/>
              <a:buChar char="○"/>
              <a:defRPr sz="1000">
                <a:solidFill>
                  <a:srgbClr val="71BE00"/>
                </a:solidFill>
              </a:defRPr>
            </a:lvl2pPr>
            <a:lvl3pPr indent="-292100" lvl="2" marL="1371600">
              <a:spcBef>
                <a:spcPts val="0"/>
              </a:spcBef>
              <a:spcAft>
                <a:spcPts val="0"/>
              </a:spcAft>
              <a:buClr>
                <a:srgbClr val="71BE00"/>
              </a:buClr>
              <a:buSzPts val="1000"/>
              <a:buChar char="■"/>
              <a:defRPr sz="1000">
                <a:solidFill>
                  <a:srgbClr val="71BE00"/>
                </a:solidFill>
              </a:defRPr>
            </a:lvl3pPr>
            <a:lvl4pPr indent="-292100" lvl="3" marL="1828800">
              <a:spcBef>
                <a:spcPts val="0"/>
              </a:spcBef>
              <a:spcAft>
                <a:spcPts val="0"/>
              </a:spcAft>
              <a:buClr>
                <a:srgbClr val="71BE00"/>
              </a:buClr>
              <a:buSzPts val="1000"/>
              <a:buChar char="●"/>
              <a:defRPr sz="1000">
                <a:solidFill>
                  <a:srgbClr val="71BE00"/>
                </a:solidFill>
              </a:defRPr>
            </a:lvl4pPr>
            <a:lvl5pPr indent="-292100" lvl="4" marL="2286000">
              <a:spcBef>
                <a:spcPts val="0"/>
              </a:spcBef>
              <a:spcAft>
                <a:spcPts val="0"/>
              </a:spcAft>
              <a:buClr>
                <a:srgbClr val="71BE00"/>
              </a:buClr>
              <a:buSzPts val="1000"/>
              <a:buChar char="○"/>
              <a:defRPr sz="1000">
                <a:solidFill>
                  <a:srgbClr val="71BE00"/>
                </a:solidFill>
              </a:defRPr>
            </a:lvl5pPr>
            <a:lvl6pPr indent="-292100" lvl="5" marL="2743200">
              <a:spcBef>
                <a:spcPts val="0"/>
              </a:spcBef>
              <a:spcAft>
                <a:spcPts val="0"/>
              </a:spcAft>
              <a:buClr>
                <a:srgbClr val="71BE00"/>
              </a:buClr>
              <a:buSzPts val="1000"/>
              <a:buChar char="■"/>
              <a:defRPr sz="1000">
                <a:solidFill>
                  <a:srgbClr val="71BE00"/>
                </a:solidFill>
              </a:defRPr>
            </a:lvl6pPr>
            <a:lvl7pPr indent="-292100" lvl="6" marL="3200400">
              <a:spcBef>
                <a:spcPts val="0"/>
              </a:spcBef>
              <a:spcAft>
                <a:spcPts val="0"/>
              </a:spcAft>
              <a:buClr>
                <a:srgbClr val="71BE00"/>
              </a:buClr>
              <a:buSzPts val="1000"/>
              <a:buChar char="●"/>
              <a:defRPr sz="1000">
                <a:solidFill>
                  <a:srgbClr val="71BE00"/>
                </a:solidFill>
              </a:defRPr>
            </a:lvl7pPr>
            <a:lvl8pPr indent="-292100" lvl="7" marL="3657600">
              <a:spcBef>
                <a:spcPts val="0"/>
              </a:spcBef>
              <a:spcAft>
                <a:spcPts val="0"/>
              </a:spcAft>
              <a:buClr>
                <a:srgbClr val="71BE00"/>
              </a:buClr>
              <a:buSzPts val="1000"/>
              <a:buChar char="○"/>
              <a:defRPr>
                <a:solidFill>
                  <a:srgbClr val="71BE00"/>
                </a:solidFill>
              </a:defRPr>
            </a:lvl8pPr>
            <a:lvl9pPr indent="-292100" lvl="8" marL="4114800">
              <a:spcBef>
                <a:spcPts val="0"/>
              </a:spcBef>
              <a:spcAft>
                <a:spcPts val="0"/>
              </a:spcAft>
              <a:buClr>
                <a:srgbClr val="71BE00"/>
              </a:buClr>
              <a:buSzPts val="1000"/>
              <a:buChar char="■"/>
              <a:defRPr sz="1000">
                <a:solidFill>
                  <a:srgbClr val="71BE00"/>
                </a:solidFill>
              </a:defRPr>
            </a:lvl9pPr>
          </a:lstStyle>
          <a:p/>
        </p:txBody>
      </p:sp>
      <p:sp>
        <p:nvSpPr>
          <p:cNvPr id="2383" name="Google Shape;2383;g31516c14941_0_5093"/>
          <p:cNvSpPr txBox="1"/>
          <p:nvPr>
            <p:ph idx="6" type="body"/>
          </p:nvPr>
        </p:nvSpPr>
        <p:spPr>
          <a:xfrm>
            <a:off x="5721900" y="4298825"/>
            <a:ext cx="2809800" cy="284400"/>
          </a:xfrm>
          <a:prstGeom prst="rect">
            <a:avLst/>
          </a:prstGeom>
          <a:ln>
            <a:noFill/>
          </a:ln>
        </p:spPr>
        <p:txBody>
          <a:bodyPr anchorCtr="0" anchor="t" bIns="0" lIns="0" spcFirstLastPara="1" rIns="0" wrap="square" tIns="0">
            <a:noAutofit/>
          </a:bodyPr>
          <a:lstStyle>
            <a:lvl1pPr indent="-292100" lvl="0" marL="457200">
              <a:spcBef>
                <a:spcPts val="0"/>
              </a:spcBef>
              <a:spcAft>
                <a:spcPts val="0"/>
              </a:spcAft>
              <a:buClr>
                <a:srgbClr val="71BE00"/>
              </a:buClr>
              <a:buSzPts val="1000"/>
              <a:buChar char="●"/>
              <a:defRPr sz="1000">
                <a:solidFill>
                  <a:srgbClr val="71BE00"/>
                </a:solidFill>
              </a:defRPr>
            </a:lvl1pPr>
            <a:lvl2pPr indent="-292100" lvl="1" marL="914400">
              <a:spcBef>
                <a:spcPts val="0"/>
              </a:spcBef>
              <a:spcAft>
                <a:spcPts val="0"/>
              </a:spcAft>
              <a:buClr>
                <a:srgbClr val="71BE00"/>
              </a:buClr>
              <a:buSzPts val="1000"/>
              <a:buChar char="○"/>
              <a:defRPr sz="1000">
                <a:solidFill>
                  <a:srgbClr val="71BE00"/>
                </a:solidFill>
              </a:defRPr>
            </a:lvl2pPr>
            <a:lvl3pPr indent="-292100" lvl="2" marL="1371600">
              <a:spcBef>
                <a:spcPts val="0"/>
              </a:spcBef>
              <a:spcAft>
                <a:spcPts val="0"/>
              </a:spcAft>
              <a:buClr>
                <a:srgbClr val="71BE00"/>
              </a:buClr>
              <a:buSzPts val="1000"/>
              <a:buChar char="■"/>
              <a:defRPr sz="1000">
                <a:solidFill>
                  <a:srgbClr val="71BE00"/>
                </a:solidFill>
              </a:defRPr>
            </a:lvl3pPr>
            <a:lvl4pPr indent="-292100" lvl="3" marL="1828800">
              <a:spcBef>
                <a:spcPts val="0"/>
              </a:spcBef>
              <a:spcAft>
                <a:spcPts val="0"/>
              </a:spcAft>
              <a:buClr>
                <a:srgbClr val="71BE00"/>
              </a:buClr>
              <a:buSzPts val="1000"/>
              <a:buChar char="●"/>
              <a:defRPr sz="1000">
                <a:solidFill>
                  <a:srgbClr val="71BE00"/>
                </a:solidFill>
              </a:defRPr>
            </a:lvl4pPr>
            <a:lvl5pPr indent="-292100" lvl="4" marL="2286000">
              <a:spcBef>
                <a:spcPts val="0"/>
              </a:spcBef>
              <a:spcAft>
                <a:spcPts val="0"/>
              </a:spcAft>
              <a:buClr>
                <a:srgbClr val="71BE00"/>
              </a:buClr>
              <a:buSzPts val="1000"/>
              <a:buChar char="○"/>
              <a:defRPr sz="1000">
                <a:solidFill>
                  <a:srgbClr val="71BE00"/>
                </a:solidFill>
              </a:defRPr>
            </a:lvl5pPr>
            <a:lvl6pPr indent="-292100" lvl="5" marL="2743200">
              <a:spcBef>
                <a:spcPts val="0"/>
              </a:spcBef>
              <a:spcAft>
                <a:spcPts val="0"/>
              </a:spcAft>
              <a:buClr>
                <a:srgbClr val="71BE00"/>
              </a:buClr>
              <a:buSzPts val="1000"/>
              <a:buChar char="■"/>
              <a:defRPr sz="1000">
                <a:solidFill>
                  <a:srgbClr val="71BE00"/>
                </a:solidFill>
              </a:defRPr>
            </a:lvl6pPr>
            <a:lvl7pPr indent="-292100" lvl="6" marL="3200400">
              <a:spcBef>
                <a:spcPts val="0"/>
              </a:spcBef>
              <a:spcAft>
                <a:spcPts val="0"/>
              </a:spcAft>
              <a:buClr>
                <a:srgbClr val="71BE00"/>
              </a:buClr>
              <a:buSzPts val="1000"/>
              <a:buChar char="●"/>
              <a:defRPr sz="1000">
                <a:solidFill>
                  <a:srgbClr val="71BE00"/>
                </a:solidFill>
              </a:defRPr>
            </a:lvl7pPr>
            <a:lvl8pPr indent="-292100" lvl="7" marL="3657600">
              <a:spcBef>
                <a:spcPts val="0"/>
              </a:spcBef>
              <a:spcAft>
                <a:spcPts val="0"/>
              </a:spcAft>
              <a:buClr>
                <a:srgbClr val="71BE00"/>
              </a:buClr>
              <a:buSzPts val="1000"/>
              <a:buChar char="○"/>
              <a:defRPr>
                <a:solidFill>
                  <a:srgbClr val="71BE00"/>
                </a:solidFill>
              </a:defRPr>
            </a:lvl8pPr>
            <a:lvl9pPr indent="-292100" lvl="8" marL="4114800">
              <a:spcBef>
                <a:spcPts val="0"/>
              </a:spcBef>
              <a:spcAft>
                <a:spcPts val="0"/>
              </a:spcAft>
              <a:buClr>
                <a:srgbClr val="71BE00"/>
              </a:buClr>
              <a:buSzPts val="1000"/>
              <a:buChar char="■"/>
              <a:defRPr sz="1000">
                <a:solidFill>
                  <a:srgbClr val="71BE00"/>
                </a:solidFill>
              </a:defRPr>
            </a:lvl9pPr>
          </a:lstStyle>
          <a:p/>
        </p:txBody>
      </p:sp>
      <p:pic>
        <p:nvPicPr>
          <p:cNvPr id="2384" name="Google Shape;2384;g31516c14941_0_5093"/>
          <p:cNvPicPr preferRelativeResize="0"/>
          <p:nvPr/>
        </p:nvPicPr>
        <p:blipFill>
          <a:blip r:embed="rId2">
            <a:alphaModFix/>
          </a:blip>
          <a:stretch>
            <a:fillRect/>
          </a:stretch>
        </p:blipFill>
        <p:spPr>
          <a:xfrm>
            <a:off x="352850" y="363474"/>
            <a:ext cx="1604773" cy="377190"/>
          </a:xfrm>
          <a:prstGeom prst="rect">
            <a:avLst/>
          </a:prstGeom>
          <a:noFill/>
          <a:ln>
            <a:noFill/>
          </a:ln>
        </p:spPr>
      </p:pic>
    </p:spTree>
  </p:cSld>
  <p:clrMapOvr>
    <a:masterClrMapping/>
  </p:clrMapOvr>
</p:sldLayout>
</file>

<file path=ppt/slideLayouts/slideLayout2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Divider Layout white">
  <p:cSld name="CUSTOM_2_1_3_1">
    <p:bg>
      <p:bgPr>
        <a:solidFill>
          <a:schemeClr val="lt1"/>
        </a:solidFill>
      </p:bgPr>
    </p:bg>
    <p:spTree>
      <p:nvGrpSpPr>
        <p:cNvPr id="2385" name="Shape 2385"/>
        <p:cNvGrpSpPr/>
        <p:nvPr/>
      </p:nvGrpSpPr>
      <p:grpSpPr>
        <a:xfrm>
          <a:off x="0" y="0"/>
          <a:ext cx="0" cy="0"/>
          <a:chOff x="0" y="0"/>
          <a:chExt cx="0" cy="0"/>
        </a:xfrm>
      </p:grpSpPr>
      <p:pic>
        <p:nvPicPr>
          <p:cNvPr id="2386" name="Google Shape;2386;g31516c14941_0_5108"/>
          <p:cNvPicPr preferRelativeResize="0"/>
          <p:nvPr/>
        </p:nvPicPr>
        <p:blipFill>
          <a:blip r:embed="rId2">
            <a:alphaModFix/>
          </a:blip>
          <a:stretch>
            <a:fillRect/>
          </a:stretch>
        </p:blipFill>
        <p:spPr>
          <a:xfrm>
            <a:off x="4975200" y="1724750"/>
            <a:ext cx="4417321" cy="4408549"/>
          </a:xfrm>
          <a:prstGeom prst="rect">
            <a:avLst/>
          </a:prstGeom>
          <a:noFill/>
          <a:ln>
            <a:noFill/>
          </a:ln>
        </p:spPr>
      </p:pic>
      <p:sp>
        <p:nvSpPr>
          <p:cNvPr id="2387" name="Google Shape;2387;g31516c14941_0_5108"/>
          <p:cNvSpPr txBox="1"/>
          <p:nvPr>
            <p:ph type="title"/>
          </p:nvPr>
        </p:nvSpPr>
        <p:spPr>
          <a:xfrm>
            <a:off x="464100" y="1925700"/>
            <a:ext cx="5182800" cy="1292100"/>
          </a:xfrm>
          <a:prstGeom prst="rect">
            <a:avLst/>
          </a:prstGeom>
        </p:spPr>
        <p:txBody>
          <a:bodyPr anchorCtr="0" anchor="ctr" bIns="0" lIns="0" spcFirstLastPara="1" rIns="0" wrap="square" tIns="0">
            <a:noAutofit/>
          </a:bodyPr>
          <a:lstStyle>
            <a:lvl1pPr lvl="0">
              <a:spcBef>
                <a:spcPts val="0"/>
              </a:spcBef>
              <a:spcAft>
                <a:spcPts val="0"/>
              </a:spcAft>
              <a:buClr>
                <a:schemeClr val="accent1"/>
              </a:buClr>
              <a:buSzPts val="4800"/>
              <a:buNone/>
              <a:defRPr b="1" sz="4800">
                <a:solidFill>
                  <a:schemeClr val="accent1"/>
                </a:solidFill>
              </a:defRPr>
            </a:lvl1pPr>
            <a:lvl2pPr lvl="1">
              <a:spcBef>
                <a:spcPts val="0"/>
              </a:spcBef>
              <a:spcAft>
                <a:spcPts val="0"/>
              </a:spcAft>
              <a:buClr>
                <a:schemeClr val="lt1"/>
              </a:buClr>
              <a:buSzPts val="4800"/>
              <a:buNone/>
              <a:defRPr b="1" sz="4800">
                <a:solidFill>
                  <a:schemeClr val="lt1"/>
                </a:solidFill>
              </a:defRPr>
            </a:lvl2pPr>
            <a:lvl3pPr lvl="2">
              <a:spcBef>
                <a:spcPts val="0"/>
              </a:spcBef>
              <a:spcAft>
                <a:spcPts val="0"/>
              </a:spcAft>
              <a:buClr>
                <a:schemeClr val="lt1"/>
              </a:buClr>
              <a:buSzPts val="4800"/>
              <a:buNone/>
              <a:defRPr b="1" sz="4800">
                <a:solidFill>
                  <a:schemeClr val="lt1"/>
                </a:solidFill>
              </a:defRPr>
            </a:lvl3pPr>
            <a:lvl4pPr lvl="3">
              <a:spcBef>
                <a:spcPts val="0"/>
              </a:spcBef>
              <a:spcAft>
                <a:spcPts val="0"/>
              </a:spcAft>
              <a:buClr>
                <a:schemeClr val="lt1"/>
              </a:buClr>
              <a:buSzPts val="4800"/>
              <a:buNone/>
              <a:defRPr b="1" sz="4800">
                <a:solidFill>
                  <a:schemeClr val="lt1"/>
                </a:solidFill>
              </a:defRPr>
            </a:lvl4pPr>
            <a:lvl5pPr lvl="4">
              <a:spcBef>
                <a:spcPts val="0"/>
              </a:spcBef>
              <a:spcAft>
                <a:spcPts val="0"/>
              </a:spcAft>
              <a:buClr>
                <a:schemeClr val="lt1"/>
              </a:buClr>
              <a:buSzPts val="4800"/>
              <a:buNone/>
              <a:defRPr b="1" sz="4800">
                <a:solidFill>
                  <a:schemeClr val="lt1"/>
                </a:solidFill>
              </a:defRPr>
            </a:lvl5pPr>
            <a:lvl6pPr lvl="5">
              <a:spcBef>
                <a:spcPts val="0"/>
              </a:spcBef>
              <a:spcAft>
                <a:spcPts val="0"/>
              </a:spcAft>
              <a:buClr>
                <a:schemeClr val="lt1"/>
              </a:buClr>
              <a:buSzPts val="4800"/>
              <a:buNone/>
              <a:defRPr b="1" sz="4800">
                <a:solidFill>
                  <a:schemeClr val="lt1"/>
                </a:solidFill>
              </a:defRPr>
            </a:lvl6pPr>
            <a:lvl7pPr lvl="6">
              <a:spcBef>
                <a:spcPts val="0"/>
              </a:spcBef>
              <a:spcAft>
                <a:spcPts val="0"/>
              </a:spcAft>
              <a:buClr>
                <a:schemeClr val="lt1"/>
              </a:buClr>
              <a:buSzPts val="4800"/>
              <a:buNone/>
              <a:defRPr b="1" sz="4800">
                <a:solidFill>
                  <a:schemeClr val="lt1"/>
                </a:solidFill>
              </a:defRPr>
            </a:lvl7pPr>
            <a:lvl8pPr lvl="7">
              <a:spcBef>
                <a:spcPts val="0"/>
              </a:spcBef>
              <a:spcAft>
                <a:spcPts val="0"/>
              </a:spcAft>
              <a:buClr>
                <a:schemeClr val="lt1"/>
              </a:buClr>
              <a:buSzPts val="4800"/>
              <a:buNone/>
              <a:defRPr b="1" sz="4800">
                <a:solidFill>
                  <a:schemeClr val="lt1"/>
                </a:solidFill>
              </a:defRPr>
            </a:lvl8pPr>
            <a:lvl9pPr lvl="8">
              <a:spcBef>
                <a:spcPts val="0"/>
              </a:spcBef>
              <a:spcAft>
                <a:spcPts val="0"/>
              </a:spcAft>
              <a:buClr>
                <a:schemeClr val="lt1"/>
              </a:buClr>
              <a:buSzPts val="4800"/>
              <a:buNone/>
              <a:defRPr b="1" sz="4800">
                <a:solidFill>
                  <a:schemeClr val="lt1"/>
                </a:solidFill>
              </a:defRPr>
            </a:lvl9pPr>
          </a:lstStyle>
          <a:p/>
        </p:txBody>
      </p:sp>
      <p:sp>
        <p:nvSpPr>
          <p:cNvPr id="2388" name="Google Shape;2388;g31516c14941_0_5108"/>
          <p:cNvSpPr txBox="1"/>
          <p:nvPr>
            <p:ph idx="1" type="body"/>
          </p:nvPr>
        </p:nvSpPr>
        <p:spPr>
          <a:xfrm>
            <a:off x="5721900" y="3290825"/>
            <a:ext cx="2809800" cy="378000"/>
          </a:xfrm>
          <a:prstGeom prst="rect">
            <a:avLst/>
          </a:prstGeom>
          <a:ln>
            <a:noFill/>
          </a:ln>
        </p:spPr>
        <p:txBody>
          <a:bodyPr anchorCtr="0" anchor="t" bIns="0" lIns="0" spcFirstLastPara="1" rIns="0" wrap="square" tIns="0">
            <a:noAutofit/>
          </a:bodyPr>
          <a:lstStyle>
            <a:lvl1pPr indent="-317500" lvl="0" marL="457200">
              <a:spcBef>
                <a:spcPts val="0"/>
              </a:spcBef>
              <a:spcAft>
                <a:spcPts val="0"/>
              </a:spcAft>
              <a:buSzPts val="1400"/>
              <a:buChar char="●"/>
              <a:defRPr sz="1400"/>
            </a:lvl1pPr>
            <a:lvl2pPr indent="-298450" lvl="1" marL="914400">
              <a:spcBef>
                <a:spcPts val="0"/>
              </a:spcBef>
              <a:spcAft>
                <a:spcPts val="0"/>
              </a:spcAft>
              <a:buSzPts val="1100"/>
              <a:buChar char="○"/>
              <a:defRPr/>
            </a:lvl2pPr>
            <a:lvl3pPr indent="-317500" lvl="2" marL="1371600">
              <a:spcBef>
                <a:spcPts val="0"/>
              </a:spcBef>
              <a:spcAft>
                <a:spcPts val="0"/>
              </a:spcAft>
              <a:buSzPts val="1400"/>
              <a:buChar char="■"/>
              <a:defRPr sz="1400"/>
            </a:lvl3pPr>
            <a:lvl4pPr indent="-317500" lvl="3" marL="1828800">
              <a:spcBef>
                <a:spcPts val="0"/>
              </a:spcBef>
              <a:spcAft>
                <a:spcPts val="0"/>
              </a:spcAft>
              <a:buSzPts val="1400"/>
              <a:buChar char="●"/>
              <a:defRPr sz="1400"/>
            </a:lvl4pPr>
            <a:lvl5pPr indent="-317500" lvl="4" marL="2286000">
              <a:spcBef>
                <a:spcPts val="0"/>
              </a:spcBef>
              <a:spcAft>
                <a:spcPts val="0"/>
              </a:spcAft>
              <a:buSzPts val="1400"/>
              <a:buChar char="○"/>
              <a:defRPr sz="1400"/>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sz="1400"/>
            </a:lvl7pPr>
            <a:lvl8pPr indent="-317500" lvl="7" marL="3657600">
              <a:spcBef>
                <a:spcPts val="0"/>
              </a:spcBef>
              <a:spcAft>
                <a:spcPts val="0"/>
              </a:spcAft>
              <a:buSzPts val="1400"/>
              <a:buChar char="○"/>
              <a:defRPr sz="1400"/>
            </a:lvl8pPr>
            <a:lvl9pPr indent="-317500" lvl="8" marL="4114800">
              <a:spcBef>
                <a:spcPts val="0"/>
              </a:spcBef>
              <a:spcAft>
                <a:spcPts val="0"/>
              </a:spcAft>
              <a:buClr>
                <a:schemeClr val="accent1"/>
              </a:buClr>
              <a:buSzPts val="1400"/>
              <a:buChar char="■"/>
              <a:defRPr sz="1400">
                <a:solidFill>
                  <a:schemeClr val="accent1"/>
                </a:solidFill>
              </a:defRPr>
            </a:lvl9pPr>
          </a:lstStyle>
          <a:p/>
        </p:txBody>
      </p:sp>
      <p:sp>
        <p:nvSpPr>
          <p:cNvPr id="2389" name="Google Shape;2389;g31516c14941_0_5108"/>
          <p:cNvSpPr txBox="1"/>
          <p:nvPr>
            <p:ph idx="2" type="body"/>
          </p:nvPr>
        </p:nvSpPr>
        <p:spPr>
          <a:xfrm>
            <a:off x="5721900" y="3689225"/>
            <a:ext cx="2809800" cy="284400"/>
          </a:xfrm>
          <a:prstGeom prst="rect">
            <a:avLst/>
          </a:prstGeom>
          <a:ln>
            <a:noFill/>
          </a:ln>
        </p:spPr>
        <p:txBody>
          <a:bodyPr anchorCtr="0" anchor="t" bIns="0" lIns="0" spcFirstLastPara="1" rIns="0" wrap="square" tIns="0">
            <a:no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a:lvl7pPr>
            <a:lvl8pPr indent="-304800" lvl="7" marL="3657600">
              <a:spcBef>
                <a:spcPts val="0"/>
              </a:spcBef>
              <a:spcAft>
                <a:spcPts val="0"/>
              </a:spcAft>
              <a:buSzPts val="1200"/>
              <a:buChar char="○"/>
              <a:defRPr sz="1200"/>
            </a:lvl8pPr>
            <a:lvl9pPr indent="-304800" lvl="8" marL="4114800">
              <a:spcBef>
                <a:spcPts val="0"/>
              </a:spcBef>
              <a:spcAft>
                <a:spcPts val="0"/>
              </a:spcAft>
              <a:buClr>
                <a:schemeClr val="accent1"/>
              </a:buClr>
              <a:buSzPts val="1200"/>
              <a:buChar char="■"/>
              <a:defRPr sz="1200">
                <a:solidFill>
                  <a:schemeClr val="accent1"/>
                </a:solidFill>
              </a:defRPr>
            </a:lvl9pPr>
          </a:lstStyle>
          <a:p/>
        </p:txBody>
      </p:sp>
      <p:sp>
        <p:nvSpPr>
          <p:cNvPr id="2390" name="Google Shape;2390;g31516c14941_0_5108"/>
          <p:cNvSpPr txBox="1"/>
          <p:nvPr>
            <p:ph idx="3" type="body"/>
          </p:nvPr>
        </p:nvSpPr>
        <p:spPr>
          <a:xfrm>
            <a:off x="5721900" y="3994025"/>
            <a:ext cx="2809800" cy="284400"/>
          </a:xfrm>
          <a:prstGeom prst="rect">
            <a:avLst/>
          </a:prstGeom>
          <a:ln>
            <a:noFill/>
          </a:ln>
        </p:spPr>
        <p:txBody>
          <a:bodyPr anchorCtr="0" anchor="t" bIns="0" lIns="0" spcFirstLastPara="1" rIns="0" wrap="square" tIns="0">
            <a:noAutofit/>
          </a:bodyPr>
          <a:lstStyle>
            <a:lvl1pPr indent="-292100" lvl="0" marL="457200">
              <a:spcBef>
                <a:spcPts val="0"/>
              </a:spcBef>
              <a:spcAft>
                <a:spcPts val="0"/>
              </a:spcAft>
              <a:buSzPts val="1000"/>
              <a:buChar char="●"/>
              <a:defRPr sz="1000"/>
            </a:lvl1pPr>
            <a:lvl2pPr indent="-292100" lvl="1" marL="914400">
              <a:spcBef>
                <a:spcPts val="0"/>
              </a:spcBef>
              <a:spcAft>
                <a:spcPts val="0"/>
              </a:spcAft>
              <a:buSzPts val="1000"/>
              <a:buChar char="○"/>
              <a:defRPr sz="1000"/>
            </a:lvl2pPr>
            <a:lvl3pPr indent="-292100" lvl="2" marL="1371600">
              <a:spcBef>
                <a:spcPts val="0"/>
              </a:spcBef>
              <a:spcAft>
                <a:spcPts val="0"/>
              </a:spcAft>
              <a:buSzPts val="1000"/>
              <a:buChar char="■"/>
              <a:defRPr sz="1000"/>
            </a:lvl3pPr>
            <a:lvl4pPr indent="-292100" lvl="3" marL="1828800">
              <a:spcBef>
                <a:spcPts val="0"/>
              </a:spcBef>
              <a:spcAft>
                <a:spcPts val="0"/>
              </a:spcAft>
              <a:buSzPts val="1000"/>
              <a:buChar char="●"/>
              <a:defRPr sz="1000"/>
            </a:lvl4pPr>
            <a:lvl5pPr indent="-292100" lvl="4" marL="2286000">
              <a:spcBef>
                <a:spcPts val="0"/>
              </a:spcBef>
              <a:spcAft>
                <a:spcPts val="0"/>
              </a:spcAft>
              <a:buSzPts val="1000"/>
              <a:buChar char="○"/>
              <a:defRPr sz="1000"/>
            </a:lvl5pPr>
            <a:lvl6pPr indent="-292100" lvl="5" marL="2743200">
              <a:spcBef>
                <a:spcPts val="0"/>
              </a:spcBef>
              <a:spcAft>
                <a:spcPts val="0"/>
              </a:spcAft>
              <a:buSzPts val="1000"/>
              <a:buChar char="■"/>
              <a:defRPr sz="1000"/>
            </a:lvl6pPr>
            <a:lvl7pPr indent="-292100" lvl="6" marL="3200400">
              <a:spcBef>
                <a:spcPts val="0"/>
              </a:spcBef>
              <a:spcAft>
                <a:spcPts val="0"/>
              </a:spcAft>
              <a:buSzPts val="1000"/>
              <a:buChar char="●"/>
              <a:defRPr sz="1000"/>
            </a:lvl7pPr>
            <a:lvl8pPr indent="-292100" lvl="7" marL="3657600">
              <a:spcBef>
                <a:spcPts val="0"/>
              </a:spcBef>
              <a:spcAft>
                <a:spcPts val="0"/>
              </a:spcAft>
              <a:buSzPts val="1000"/>
              <a:buChar char="○"/>
              <a:defRPr/>
            </a:lvl8pPr>
            <a:lvl9pPr indent="-292100" lvl="8" marL="4114800">
              <a:spcBef>
                <a:spcPts val="0"/>
              </a:spcBef>
              <a:spcAft>
                <a:spcPts val="0"/>
              </a:spcAft>
              <a:buClr>
                <a:schemeClr val="accent1"/>
              </a:buClr>
              <a:buSzPts val="1000"/>
              <a:buChar char="■"/>
              <a:defRPr sz="1000">
                <a:solidFill>
                  <a:schemeClr val="accent1"/>
                </a:solidFill>
              </a:defRPr>
            </a:lvl9pPr>
          </a:lstStyle>
          <a:p/>
        </p:txBody>
      </p:sp>
      <p:sp>
        <p:nvSpPr>
          <p:cNvPr id="2391" name="Google Shape;2391;g31516c14941_0_5108"/>
          <p:cNvSpPr txBox="1"/>
          <p:nvPr>
            <p:ph idx="4" type="body"/>
          </p:nvPr>
        </p:nvSpPr>
        <p:spPr>
          <a:xfrm>
            <a:off x="5721900" y="4298825"/>
            <a:ext cx="2809800" cy="284400"/>
          </a:xfrm>
          <a:prstGeom prst="rect">
            <a:avLst/>
          </a:prstGeom>
          <a:ln>
            <a:noFill/>
          </a:ln>
        </p:spPr>
        <p:txBody>
          <a:bodyPr anchorCtr="0" anchor="t" bIns="0" lIns="0" spcFirstLastPara="1" rIns="0" wrap="square" tIns="0">
            <a:noAutofit/>
          </a:bodyPr>
          <a:lstStyle>
            <a:lvl1pPr indent="-292100" lvl="0" marL="457200">
              <a:spcBef>
                <a:spcPts val="0"/>
              </a:spcBef>
              <a:spcAft>
                <a:spcPts val="0"/>
              </a:spcAft>
              <a:buSzPts val="1000"/>
              <a:buChar char="●"/>
              <a:defRPr sz="1000"/>
            </a:lvl1pPr>
            <a:lvl2pPr indent="-292100" lvl="1" marL="914400">
              <a:spcBef>
                <a:spcPts val="0"/>
              </a:spcBef>
              <a:spcAft>
                <a:spcPts val="0"/>
              </a:spcAft>
              <a:buSzPts val="1000"/>
              <a:buChar char="○"/>
              <a:defRPr sz="1000"/>
            </a:lvl2pPr>
            <a:lvl3pPr indent="-292100" lvl="2" marL="1371600">
              <a:spcBef>
                <a:spcPts val="0"/>
              </a:spcBef>
              <a:spcAft>
                <a:spcPts val="0"/>
              </a:spcAft>
              <a:buSzPts val="1000"/>
              <a:buChar char="■"/>
              <a:defRPr sz="1000"/>
            </a:lvl3pPr>
            <a:lvl4pPr indent="-292100" lvl="3" marL="1828800">
              <a:spcBef>
                <a:spcPts val="0"/>
              </a:spcBef>
              <a:spcAft>
                <a:spcPts val="0"/>
              </a:spcAft>
              <a:buSzPts val="1000"/>
              <a:buChar char="●"/>
              <a:defRPr sz="1000"/>
            </a:lvl4pPr>
            <a:lvl5pPr indent="-292100" lvl="4" marL="2286000">
              <a:spcBef>
                <a:spcPts val="0"/>
              </a:spcBef>
              <a:spcAft>
                <a:spcPts val="0"/>
              </a:spcAft>
              <a:buSzPts val="1000"/>
              <a:buChar char="○"/>
              <a:defRPr sz="1000"/>
            </a:lvl5pPr>
            <a:lvl6pPr indent="-292100" lvl="5" marL="2743200">
              <a:spcBef>
                <a:spcPts val="0"/>
              </a:spcBef>
              <a:spcAft>
                <a:spcPts val="0"/>
              </a:spcAft>
              <a:buSzPts val="1000"/>
              <a:buChar char="■"/>
              <a:defRPr sz="1000"/>
            </a:lvl6pPr>
            <a:lvl7pPr indent="-292100" lvl="6" marL="3200400">
              <a:spcBef>
                <a:spcPts val="0"/>
              </a:spcBef>
              <a:spcAft>
                <a:spcPts val="0"/>
              </a:spcAft>
              <a:buSzPts val="1000"/>
              <a:buChar char="●"/>
              <a:defRPr sz="1000"/>
            </a:lvl7pPr>
            <a:lvl8pPr indent="-292100" lvl="7" marL="3657600">
              <a:spcBef>
                <a:spcPts val="0"/>
              </a:spcBef>
              <a:spcAft>
                <a:spcPts val="0"/>
              </a:spcAft>
              <a:buSzPts val="1000"/>
              <a:buChar char="○"/>
              <a:defRPr/>
            </a:lvl8pPr>
            <a:lvl9pPr indent="-292100" lvl="8" marL="4114800">
              <a:spcBef>
                <a:spcPts val="0"/>
              </a:spcBef>
              <a:spcAft>
                <a:spcPts val="0"/>
              </a:spcAft>
              <a:buClr>
                <a:schemeClr val="accent1"/>
              </a:buClr>
              <a:buSzPts val="1000"/>
              <a:buChar char="■"/>
              <a:defRPr sz="1000">
                <a:solidFill>
                  <a:schemeClr val="accent1"/>
                </a:solidFill>
              </a:defRPr>
            </a:lvl9pPr>
          </a:lstStyle>
          <a:p/>
        </p:txBody>
      </p:sp>
      <p:sp>
        <p:nvSpPr>
          <p:cNvPr id="2392" name="Google Shape;2392;g31516c14941_0_5108"/>
          <p:cNvSpPr txBox="1"/>
          <p:nvPr>
            <p:ph idx="5" type="body"/>
          </p:nvPr>
        </p:nvSpPr>
        <p:spPr>
          <a:xfrm>
            <a:off x="5721900" y="2851025"/>
            <a:ext cx="2809800" cy="284400"/>
          </a:xfrm>
          <a:prstGeom prst="rect">
            <a:avLst/>
          </a:prstGeom>
          <a:ln>
            <a:noFill/>
          </a:ln>
        </p:spPr>
        <p:txBody>
          <a:bodyPr anchorCtr="0" anchor="t" bIns="0" lIns="0" spcFirstLastPara="1" rIns="0" wrap="square" tIns="0">
            <a:noAutofit/>
          </a:bodyPr>
          <a:lstStyle>
            <a:lvl1pPr indent="-292100" lvl="0" marL="457200">
              <a:spcBef>
                <a:spcPts val="0"/>
              </a:spcBef>
              <a:spcAft>
                <a:spcPts val="0"/>
              </a:spcAft>
              <a:buSzPts val="1000"/>
              <a:buChar char="●"/>
              <a:defRPr sz="1000"/>
            </a:lvl1pPr>
            <a:lvl2pPr indent="-292100" lvl="1" marL="914400">
              <a:spcBef>
                <a:spcPts val="0"/>
              </a:spcBef>
              <a:spcAft>
                <a:spcPts val="0"/>
              </a:spcAft>
              <a:buSzPts val="1000"/>
              <a:buChar char="○"/>
              <a:defRPr sz="1000"/>
            </a:lvl2pPr>
            <a:lvl3pPr indent="-292100" lvl="2" marL="1371600">
              <a:spcBef>
                <a:spcPts val="0"/>
              </a:spcBef>
              <a:spcAft>
                <a:spcPts val="0"/>
              </a:spcAft>
              <a:buSzPts val="1000"/>
              <a:buChar char="■"/>
              <a:defRPr sz="1000"/>
            </a:lvl3pPr>
            <a:lvl4pPr indent="-292100" lvl="3" marL="1828800">
              <a:spcBef>
                <a:spcPts val="0"/>
              </a:spcBef>
              <a:spcAft>
                <a:spcPts val="0"/>
              </a:spcAft>
              <a:buSzPts val="1000"/>
              <a:buChar char="●"/>
              <a:defRPr sz="1000"/>
            </a:lvl4pPr>
            <a:lvl5pPr indent="-292100" lvl="4" marL="2286000">
              <a:spcBef>
                <a:spcPts val="0"/>
              </a:spcBef>
              <a:spcAft>
                <a:spcPts val="0"/>
              </a:spcAft>
              <a:buSzPts val="1000"/>
              <a:buChar char="○"/>
              <a:defRPr sz="1000"/>
            </a:lvl5pPr>
            <a:lvl6pPr indent="-292100" lvl="5" marL="2743200">
              <a:spcBef>
                <a:spcPts val="0"/>
              </a:spcBef>
              <a:spcAft>
                <a:spcPts val="0"/>
              </a:spcAft>
              <a:buSzPts val="1000"/>
              <a:buChar char="■"/>
              <a:defRPr sz="1000"/>
            </a:lvl6pPr>
            <a:lvl7pPr indent="-292100" lvl="6" marL="3200400">
              <a:spcBef>
                <a:spcPts val="0"/>
              </a:spcBef>
              <a:spcAft>
                <a:spcPts val="0"/>
              </a:spcAft>
              <a:buSzPts val="1000"/>
              <a:buChar char="●"/>
              <a:defRPr sz="1000"/>
            </a:lvl7pPr>
            <a:lvl8pPr indent="-292100" lvl="7" marL="3657600">
              <a:spcBef>
                <a:spcPts val="0"/>
              </a:spcBef>
              <a:spcAft>
                <a:spcPts val="0"/>
              </a:spcAft>
              <a:buSzPts val="1000"/>
              <a:buChar char="○"/>
              <a:defRPr/>
            </a:lvl8pPr>
            <a:lvl9pPr indent="-292100" lvl="8" marL="4114800">
              <a:spcBef>
                <a:spcPts val="0"/>
              </a:spcBef>
              <a:spcAft>
                <a:spcPts val="0"/>
              </a:spcAft>
              <a:buClr>
                <a:schemeClr val="accent1"/>
              </a:buClr>
              <a:buSzPts val="1000"/>
              <a:buChar char="■"/>
              <a:defRPr sz="1000">
                <a:solidFill>
                  <a:schemeClr val="accent1"/>
                </a:solidFill>
              </a:defRPr>
            </a:lvl9pPr>
          </a:lstStyle>
          <a:p/>
        </p:txBody>
      </p:sp>
      <p:pic>
        <p:nvPicPr>
          <p:cNvPr id="2393" name="Google Shape;2393;g31516c14941_0_5108"/>
          <p:cNvPicPr preferRelativeResize="0"/>
          <p:nvPr/>
        </p:nvPicPr>
        <p:blipFill>
          <a:blip r:embed="rId3">
            <a:alphaModFix/>
          </a:blip>
          <a:stretch>
            <a:fillRect/>
          </a:stretch>
        </p:blipFill>
        <p:spPr>
          <a:xfrm>
            <a:off x="352850" y="363474"/>
            <a:ext cx="1604773" cy="377190"/>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Basic Content Layout White">
  <p:cSld name="TITLE_AND_BODY_1_3">
    <p:bg>
      <p:bgPr>
        <a:solidFill>
          <a:schemeClr val="lt1"/>
        </a:solidFill>
      </p:bgPr>
    </p:bg>
    <p:spTree>
      <p:nvGrpSpPr>
        <p:cNvPr id="301" name="Shape 301"/>
        <p:cNvGrpSpPr/>
        <p:nvPr/>
      </p:nvGrpSpPr>
      <p:grpSpPr>
        <a:xfrm>
          <a:off x="0" y="0"/>
          <a:ext cx="0" cy="0"/>
          <a:chOff x="0" y="0"/>
          <a:chExt cx="0" cy="0"/>
        </a:xfrm>
      </p:grpSpPr>
      <p:pic>
        <p:nvPicPr>
          <p:cNvPr id="302" name="Google Shape;302;p67"/>
          <p:cNvPicPr preferRelativeResize="0"/>
          <p:nvPr/>
        </p:nvPicPr>
        <p:blipFill rotWithShape="1">
          <a:blip r:embed="rId2">
            <a:alphaModFix/>
          </a:blip>
          <a:srcRect b="0" l="0" r="0" t="0"/>
          <a:stretch/>
        </p:blipFill>
        <p:spPr>
          <a:xfrm>
            <a:off x="288350" y="4807136"/>
            <a:ext cx="956736" cy="225119"/>
          </a:xfrm>
          <a:prstGeom prst="rect">
            <a:avLst/>
          </a:prstGeom>
          <a:noFill/>
          <a:ln>
            <a:noFill/>
          </a:ln>
        </p:spPr>
      </p:pic>
      <p:sp>
        <p:nvSpPr>
          <p:cNvPr id="303" name="Google Shape;303;p67"/>
          <p:cNvSpPr txBox="1"/>
          <p:nvPr>
            <p:ph idx="12" type="sldNum"/>
          </p:nvPr>
        </p:nvSpPr>
        <p:spPr>
          <a:xfrm>
            <a:off x="8320058" y="4663221"/>
            <a:ext cx="548700" cy="393600"/>
          </a:xfrm>
          <a:prstGeom prst="rect">
            <a:avLst/>
          </a:prstGeom>
          <a:noFill/>
          <a:ln>
            <a:noFill/>
          </a:ln>
        </p:spPr>
        <p:txBody>
          <a:bodyPr anchorCtr="0" anchor="t" bIns="0" lIns="0" spcFirstLastPara="1" rIns="0" wrap="square" tIns="0">
            <a:normAutofit/>
          </a:bodyPr>
          <a:lstStyle>
            <a:lvl1pPr indent="0" lvl="0" marL="1270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1pPr>
            <a:lvl2pPr indent="0" lvl="1" marL="1270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2pPr>
            <a:lvl3pPr indent="0" lvl="2" marL="1270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3pPr>
            <a:lvl4pPr indent="0" lvl="3" marL="1270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4pPr>
            <a:lvl5pPr indent="0" lvl="4" marL="1270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5pPr>
            <a:lvl6pPr indent="0" lvl="5" marL="1270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6pPr>
            <a:lvl7pPr indent="0" lvl="6" marL="1270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7pPr>
            <a:lvl8pPr indent="0" lvl="7" marL="1270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8pPr>
            <a:lvl9pPr indent="0" lvl="8" marL="1270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9pPr>
          </a:lstStyle>
          <a:p>
            <a:pPr indent="0" lvl="0" marL="12700" rtl="0" algn="r">
              <a:spcBef>
                <a:spcPts val="0"/>
              </a:spcBef>
              <a:spcAft>
                <a:spcPts val="0"/>
              </a:spcAft>
              <a:buNone/>
            </a:pPr>
            <a:fld id="{00000000-1234-1234-1234-123412341234}" type="slidenum">
              <a:rPr lang="en"/>
              <a:t>‹#›</a:t>
            </a:fld>
            <a:endParaRPr/>
          </a:p>
        </p:txBody>
      </p:sp>
      <p:sp>
        <p:nvSpPr>
          <p:cNvPr id="304" name="Google Shape;304;p67"/>
          <p:cNvSpPr txBox="1"/>
          <p:nvPr/>
        </p:nvSpPr>
        <p:spPr>
          <a:xfrm>
            <a:off x="6043550" y="4713771"/>
            <a:ext cx="2676600" cy="2925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rgbClr val="000000"/>
              </a:buClr>
              <a:buSzPts val="700"/>
              <a:buFont typeface="Arial"/>
              <a:buNone/>
            </a:pPr>
            <a:r>
              <a:rPr b="0" i="0" lang="en" sz="700" u="none" cap="none" strike="noStrike">
                <a:solidFill>
                  <a:schemeClr val="accent4"/>
                </a:solidFill>
                <a:latin typeface="Arial"/>
                <a:ea typeface="Arial"/>
                <a:cs typeface="Arial"/>
                <a:sym typeface="Arial"/>
              </a:rPr>
              <a:t>Copyright © 2024, Collibra. All rights reserved.</a:t>
            </a:r>
            <a:endParaRPr b="0" i="0" sz="1400" u="none" cap="none" strike="noStrike">
              <a:solidFill>
                <a:schemeClr val="accent4"/>
              </a:solidFill>
              <a:latin typeface="Arial"/>
              <a:ea typeface="Arial"/>
              <a:cs typeface="Arial"/>
              <a:sym typeface="Arial"/>
            </a:endParaRPr>
          </a:p>
        </p:txBody>
      </p:sp>
      <p:sp>
        <p:nvSpPr>
          <p:cNvPr id="305" name="Google Shape;305;p67"/>
          <p:cNvSpPr txBox="1"/>
          <p:nvPr>
            <p:ph type="title"/>
          </p:nvPr>
        </p:nvSpPr>
        <p:spPr>
          <a:xfrm>
            <a:off x="331125" y="271325"/>
            <a:ext cx="8388900" cy="4383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2800"/>
              <a:buNone/>
              <a:defRPr sz="2800"/>
            </a:lvl1pPr>
            <a:lvl2pPr lvl="1" algn="l">
              <a:lnSpc>
                <a:spcPct val="100000"/>
              </a:lnSpc>
              <a:spcBef>
                <a:spcPts val="0"/>
              </a:spcBef>
              <a:spcAft>
                <a:spcPts val="0"/>
              </a:spcAft>
              <a:buSzPts val="2800"/>
              <a:buNone/>
              <a:defRPr sz="2800"/>
            </a:lvl2pPr>
            <a:lvl3pPr lvl="2" algn="l">
              <a:lnSpc>
                <a:spcPct val="100000"/>
              </a:lnSpc>
              <a:spcBef>
                <a:spcPts val="0"/>
              </a:spcBef>
              <a:spcAft>
                <a:spcPts val="0"/>
              </a:spcAft>
              <a:buSzPts val="2800"/>
              <a:buNone/>
              <a:defRPr sz="2800"/>
            </a:lvl3pPr>
            <a:lvl4pPr lvl="3" algn="l">
              <a:lnSpc>
                <a:spcPct val="100000"/>
              </a:lnSpc>
              <a:spcBef>
                <a:spcPts val="0"/>
              </a:spcBef>
              <a:spcAft>
                <a:spcPts val="0"/>
              </a:spcAft>
              <a:buSzPts val="2800"/>
              <a:buNone/>
              <a:defRPr sz="2800"/>
            </a:lvl4pPr>
            <a:lvl5pPr lvl="4" algn="l">
              <a:lnSpc>
                <a:spcPct val="100000"/>
              </a:lnSpc>
              <a:spcBef>
                <a:spcPts val="0"/>
              </a:spcBef>
              <a:spcAft>
                <a:spcPts val="0"/>
              </a:spcAft>
              <a:buSzPts val="2800"/>
              <a:buNone/>
              <a:defRPr sz="2800"/>
            </a:lvl5pPr>
            <a:lvl6pPr lvl="5" algn="l">
              <a:lnSpc>
                <a:spcPct val="100000"/>
              </a:lnSpc>
              <a:spcBef>
                <a:spcPts val="0"/>
              </a:spcBef>
              <a:spcAft>
                <a:spcPts val="0"/>
              </a:spcAft>
              <a:buSzPts val="2800"/>
              <a:buNone/>
              <a:defRPr sz="2800"/>
            </a:lvl6pPr>
            <a:lvl7pPr lvl="6" algn="l">
              <a:lnSpc>
                <a:spcPct val="100000"/>
              </a:lnSpc>
              <a:spcBef>
                <a:spcPts val="0"/>
              </a:spcBef>
              <a:spcAft>
                <a:spcPts val="0"/>
              </a:spcAft>
              <a:buSzPts val="2800"/>
              <a:buNone/>
              <a:defRPr sz="2800"/>
            </a:lvl7pPr>
            <a:lvl8pPr lvl="7" algn="l">
              <a:lnSpc>
                <a:spcPct val="100000"/>
              </a:lnSpc>
              <a:spcBef>
                <a:spcPts val="0"/>
              </a:spcBef>
              <a:spcAft>
                <a:spcPts val="0"/>
              </a:spcAft>
              <a:buSzPts val="2800"/>
              <a:buNone/>
              <a:defRPr sz="2800"/>
            </a:lvl8pPr>
            <a:lvl9pPr lvl="8" algn="l">
              <a:lnSpc>
                <a:spcPct val="100000"/>
              </a:lnSpc>
              <a:spcBef>
                <a:spcPts val="0"/>
              </a:spcBef>
              <a:spcAft>
                <a:spcPts val="0"/>
              </a:spcAft>
              <a:buSzPts val="2800"/>
              <a:buNone/>
              <a:defRPr sz="2800"/>
            </a:lvl9pPr>
          </a:lstStyle>
          <a:p/>
        </p:txBody>
      </p:sp>
    </p:spTree>
  </p:cSld>
  <p:clrMapOvr>
    <a:masterClrMapping/>
  </p:clrMapOvr>
  <p:extLst>
    <p:ext uri="{DCECCB84-F9BA-43D5-87BE-67443E8EF086}">
      <p15:sldGuideLst>
        <p15:guide id="1" pos="209">
          <p15:clr>
            <a:srgbClr val="FA7B17"/>
          </p15:clr>
        </p15:guide>
      </p15:sldGuideLst>
    </p:ext>
  </p:extLst>
</p:sldLayout>
</file>

<file path=ppt/slideLayouts/slideLayout2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Basic Content Layout White">
  <p:cSld name="TITLE_AND_BODY_1_3">
    <p:bg>
      <p:bgPr>
        <a:solidFill>
          <a:schemeClr val="lt1"/>
        </a:solidFill>
      </p:bgPr>
    </p:bg>
    <p:spTree>
      <p:nvGrpSpPr>
        <p:cNvPr id="2394" name="Shape 2394"/>
        <p:cNvGrpSpPr/>
        <p:nvPr/>
      </p:nvGrpSpPr>
      <p:grpSpPr>
        <a:xfrm>
          <a:off x="0" y="0"/>
          <a:ext cx="0" cy="0"/>
          <a:chOff x="0" y="0"/>
          <a:chExt cx="0" cy="0"/>
        </a:xfrm>
      </p:grpSpPr>
      <p:pic>
        <p:nvPicPr>
          <p:cNvPr id="2395" name="Google Shape;2395;g31516c14941_0_5117"/>
          <p:cNvPicPr preferRelativeResize="0"/>
          <p:nvPr/>
        </p:nvPicPr>
        <p:blipFill>
          <a:blip r:embed="rId2">
            <a:alphaModFix/>
          </a:blip>
          <a:stretch>
            <a:fillRect/>
          </a:stretch>
        </p:blipFill>
        <p:spPr>
          <a:xfrm>
            <a:off x="288350" y="4807136"/>
            <a:ext cx="956736" cy="225119"/>
          </a:xfrm>
          <a:prstGeom prst="rect">
            <a:avLst/>
          </a:prstGeom>
          <a:noFill/>
          <a:ln>
            <a:noFill/>
          </a:ln>
        </p:spPr>
      </p:pic>
      <p:sp>
        <p:nvSpPr>
          <p:cNvPr id="2396" name="Google Shape;2396;g31516c14941_0_5117"/>
          <p:cNvSpPr txBox="1"/>
          <p:nvPr>
            <p:ph idx="12" type="sldNum"/>
          </p:nvPr>
        </p:nvSpPr>
        <p:spPr>
          <a:xfrm>
            <a:off x="8320058" y="4663221"/>
            <a:ext cx="548700" cy="393600"/>
          </a:xfrm>
          <a:prstGeom prst="rect">
            <a:avLst/>
          </a:prstGeom>
        </p:spPr>
        <p:txBody>
          <a:bodyPr anchorCtr="0" anchor="ctr" bIns="91400" lIns="91400" spcFirstLastPara="1" rIns="91400" wrap="square" tIns="91400">
            <a:normAutofit/>
          </a:bodyPr>
          <a:lstStyle>
            <a:lvl1pPr lvl="0" algn="r">
              <a:buNone/>
              <a:defRPr sz="700">
                <a:solidFill>
                  <a:srgbClr val="02745E"/>
                </a:solidFill>
              </a:defRPr>
            </a:lvl1pPr>
            <a:lvl2pPr lvl="1" algn="r">
              <a:buNone/>
              <a:defRPr sz="700">
                <a:solidFill>
                  <a:srgbClr val="02745E"/>
                </a:solidFill>
              </a:defRPr>
            </a:lvl2pPr>
            <a:lvl3pPr lvl="2" algn="r">
              <a:buNone/>
              <a:defRPr sz="700">
                <a:solidFill>
                  <a:srgbClr val="02745E"/>
                </a:solidFill>
              </a:defRPr>
            </a:lvl3pPr>
            <a:lvl4pPr lvl="3" algn="r">
              <a:buNone/>
              <a:defRPr sz="700">
                <a:solidFill>
                  <a:srgbClr val="02745E"/>
                </a:solidFill>
              </a:defRPr>
            </a:lvl4pPr>
            <a:lvl5pPr lvl="4" algn="r">
              <a:buNone/>
              <a:defRPr sz="700">
                <a:solidFill>
                  <a:srgbClr val="02745E"/>
                </a:solidFill>
              </a:defRPr>
            </a:lvl5pPr>
            <a:lvl6pPr lvl="5" algn="r">
              <a:buNone/>
              <a:defRPr sz="700">
                <a:solidFill>
                  <a:srgbClr val="02745E"/>
                </a:solidFill>
              </a:defRPr>
            </a:lvl6pPr>
            <a:lvl7pPr lvl="6" algn="r">
              <a:buNone/>
              <a:defRPr sz="700">
                <a:solidFill>
                  <a:srgbClr val="02745E"/>
                </a:solidFill>
              </a:defRPr>
            </a:lvl7pPr>
            <a:lvl8pPr lvl="7" algn="r">
              <a:buNone/>
              <a:defRPr sz="700">
                <a:solidFill>
                  <a:srgbClr val="02745E"/>
                </a:solidFill>
              </a:defRPr>
            </a:lvl8pPr>
            <a:lvl9pPr lvl="8" algn="r">
              <a:buNone/>
              <a:defRPr sz="700">
                <a:solidFill>
                  <a:srgbClr val="02745E"/>
                </a:solidFill>
              </a:defRPr>
            </a:lvl9pPr>
          </a:lstStyle>
          <a:p>
            <a:pPr indent="0" lvl="0" marL="0" rtl="0" algn="r">
              <a:spcBef>
                <a:spcPts val="0"/>
              </a:spcBef>
              <a:spcAft>
                <a:spcPts val="0"/>
              </a:spcAft>
              <a:buNone/>
            </a:pPr>
            <a:fld id="{00000000-1234-1234-1234-123412341234}" type="slidenum">
              <a:rPr lang="en"/>
              <a:t>‹#›</a:t>
            </a:fld>
            <a:endParaRPr/>
          </a:p>
        </p:txBody>
      </p:sp>
      <p:sp>
        <p:nvSpPr>
          <p:cNvPr id="2397" name="Google Shape;2397;g31516c14941_0_5117"/>
          <p:cNvSpPr txBox="1"/>
          <p:nvPr/>
        </p:nvSpPr>
        <p:spPr>
          <a:xfrm>
            <a:off x="6043550" y="4713771"/>
            <a:ext cx="2676600" cy="292500"/>
          </a:xfrm>
          <a:prstGeom prst="rect">
            <a:avLst/>
          </a:prstGeom>
          <a:noFill/>
          <a:ln>
            <a:noFill/>
          </a:ln>
        </p:spPr>
        <p:txBody>
          <a:bodyPr anchorCtr="0" anchor="t" bIns="91400" lIns="91400" spcFirstLastPara="1" rIns="91400" wrap="square" tIns="91400">
            <a:spAutoFit/>
          </a:bodyPr>
          <a:lstStyle/>
          <a:p>
            <a:pPr indent="0" lvl="0" marL="0" rtl="0" algn="ctr">
              <a:lnSpc>
                <a:spcPct val="115000"/>
              </a:lnSpc>
              <a:spcBef>
                <a:spcPts val="0"/>
              </a:spcBef>
              <a:spcAft>
                <a:spcPts val="0"/>
              </a:spcAft>
              <a:buNone/>
            </a:pPr>
            <a:r>
              <a:rPr lang="en" sz="700">
                <a:solidFill>
                  <a:schemeClr val="accent4"/>
                </a:solidFill>
              </a:rPr>
              <a:t>Copyright © 2023, Collibra. All rights reserved.</a:t>
            </a:r>
            <a:endParaRPr sz="1400">
              <a:solidFill>
                <a:schemeClr val="accent4"/>
              </a:solidFill>
            </a:endParaRPr>
          </a:p>
        </p:txBody>
      </p:sp>
      <p:sp>
        <p:nvSpPr>
          <p:cNvPr id="2398" name="Google Shape;2398;g31516c14941_0_5117"/>
          <p:cNvSpPr txBox="1"/>
          <p:nvPr>
            <p:ph type="title"/>
          </p:nvPr>
        </p:nvSpPr>
        <p:spPr>
          <a:xfrm>
            <a:off x="331125" y="271325"/>
            <a:ext cx="8388900" cy="438300"/>
          </a:xfrm>
          <a:prstGeom prst="rect">
            <a:avLst/>
          </a:prstGeom>
        </p:spPr>
        <p:txBody>
          <a:bodyPr anchorCtr="0" anchor="t" bIns="0" lIns="0" spcFirstLastPara="1" rIns="0" wrap="square" tIns="0">
            <a:noAutofit/>
          </a:bodyPr>
          <a:lstStyle>
            <a:lvl1pPr lvl="0">
              <a:spcBef>
                <a:spcPts val="0"/>
              </a:spcBef>
              <a:spcAft>
                <a:spcPts val="0"/>
              </a:spcAft>
              <a:buSzPts val="2800"/>
              <a:buNone/>
              <a:defRPr sz="2800"/>
            </a:lvl1pPr>
            <a:lvl2pPr lvl="1">
              <a:spcBef>
                <a:spcPts val="0"/>
              </a:spcBef>
              <a:spcAft>
                <a:spcPts val="0"/>
              </a:spcAft>
              <a:buSzPts val="2800"/>
              <a:buNone/>
              <a:defRPr sz="2800"/>
            </a:lvl2pPr>
            <a:lvl3pPr lvl="2">
              <a:spcBef>
                <a:spcPts val="0"/>
              </a:spcBef>
              <a:spcAft>
                <a:spcPts val="0"/>
              </a:spcAft>
              <a:buSzPts val="2800"/>
              <a:buNone/>
              <a:defRPr sz="2800"/>
            </a:lvl3pPr>
            <a:lvl4pPr lvl="3">
              <a:spcBef>
                <a:spcPts val="0"/>
              </a:spcBef>
              <a:spcAft>
                <a:spcPts val="0"/>
              </a:spcAft>
              <a:buSzPts val="2800"/>
              <a:buNone/>
              <a:defRPr sz="2800"/>
            </a:lvl4pPr>
            <a:lvl5pPr lvl="4">
              <a:spcBef>
                <a:spcPts val="0"/>
              </a:spcBef>
              <a:spcAft>
                <a:spcPts val="0"/>
              </a:spcAft>
              <a:buSzPts val="2800"/>
              <a:buNone/>
              <a:defRPr sz="2800"/>
            </a:lvl5pPr>
            <a:lvl6pPr lvl="5">
              <a:spcBef>
                <a:spcPts val="0"/>
              </a:spcBef>
              <a:spcAft>
                <a:spcPts val="0"/>
              </a:spcAft>
              <a:buSzPts val="2800"/>
              <a:buNone/>
              <a:defRPr sz="2800"/>
            </a:lvl6pPr>
            <a:lvl7pPr lvl="6">
              <a:spcBef>
                <a:spcPts val="0"/>
              </a:spcBef>
              <a:spcAft>
                <a:spcPts val="0"/>
              </a:spcAft>
              <a:buSzPts val="2800"/>
              <a:buNone/>
              <a:defRPr sz="2800"/>
            </a:lvl7pPr>
            <a:lvl8pPr lvl="7">
              <a:spcBef>
                <a:spcPts val="0"/>
              </a:spcBef>
              <a:spcAft>
                <a:spcPts val="0"/>
              </a:spcAft>
              <a:buSzPts val="2800"/>
              <a:buNone/>
              <a:defRPr sz="2800"/>
            </a:lvl8pPr>
            <a:lvl9pPr lvl="8">
              <a:spcBef>
                <a:spcPts val="0"/>
              </a:spcBef>
              <a:spcAft>
                <a:spcPts val="0"/>
              </a:spcAft>
              <a:buSzPts val="2800"/>
              <a:buNone/>
              <a:defRPr sz="2800"/>
            </a:lvl9pPr>
          </a:lstStyle>
          <a:p/>
        </p:txBody>
      </p:sp>
    </p:spTree>
  </p:cSld>
  <p:clrMapOvr>
    <a:masterClrMapping/>
  </p:clrMapOvr>
  <p:extLst>
    <p:ext uri="{DCECCB84-F9BA-43D5-87BE-67443E8EF086}">
      <p15:sldGuideLst>
        <p15:guide id="1" pos="209">
          <p15:clr>
            <a:srgbClr val="FA7B17"/>
          </p15:clr>
        </p15:guide>
      </p15:sldGuideLst>
    </p:ext>
  </p:extLst>
</p:sldLayout>
</file>

<file path=ppt/slideLayouts/slideLayout2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Navy Icon Layout 1">
  <p:cSld name="TITLE_AND_BODY_1_1_2">
    <p:bg>
      <p:bgPr>
        <a:solidFill>
          <a:schemeClr val="accent1"/>
        </a:solidFill>
      </p:bgPr>
    </p:bg>
    <p:spTree>
      <p:nvGrpSpPr>
        <p:cNvPr id="2399" name="Shape 2399"/>
        <p:cNvGrpSpPr/>
        <p:nvPr/>
      </p:nvGrpSpPr>
      <p:grpSpPr>
        <a:xfrm>
          <a:off x="0" y="0"/>
          <a:ext cx="0" cy="0"/>
          <a:chOff x="0" y="0"/>
          <a:chExt cx="0" cy="0"/>
        </a:xfrm>
      </p:grpSpPr>
      <p:sp>
        <p:nvSpPr>
          <p:cNvPr id="2400" name="Google Shape;2400;g31516c14941_0_5122"/>
          <p:cNvSpPr txBox="1"/>
          <p:nvPr/>
        </p:nvSpPr>
        <p:spPr>
          <a:xfrm>
            <a:off x="6043550" y="4713771"/>
            <a:ext cx="2676600" cy="292500"/>
          </a:xfrm>
          <a:prstGeom prst="rect">
            <a:avLst/>
          </a:prstGeom>
          <a:noFill/>
          <a:ln>
            <a:noFill/>
          </a:ln>
        </p:spPr>
        <p:txBody>
          <a:bodyPr anchorCtr="0" anchor="t" bIns="91400" lIns="91400" spcFirstLastPara="1" rIns="91400" wrap="square" tIns="91400">
            <a:spAutoFit/>
          </a:bodyPr>
          <a:lstStyle/>
          <a:p>
            <a:pPr indent="0" lvl="0" marL="0" rtl="0" algn="ctr">
              <a:lnSpc>
                <a:spcPct val="115000"/>
              </a:lnSpc>
              <a:spcBef>
                <a:spcPts val="0"/>
              </a:spcBef>
              <a:spcAft>
                <a:spcPts val="0"/>
              </a:spcAft>
              <a:buNone/>
            </a:pPr>
            <a:r>
              <a:rPr lang="en" sz="700">
                <a:solidFill>
                  <a:schemeClr val="accent5"/>
                </a:solidFill>
              </a:rPr>
              <a:t>Copyright © 2023, Collibra. All rights reserved.</a:t>
            </a:r>
            <a:endParaRPr sz="1400">
              <a:solidFill>
                <a:schemeClr val="accent5"/>
              </a:solidFill>
            </a:endParaRPr>
          </a:p>
        </p:txBody>
      </p:sp>
      <p:sp>
        <p:nvSpPr>
          <p:cNvPr id="2401" name="Google Shape;2401;g31516c14941_0_5122"/>
          <p:cNvSpPr txBox="1"/>
          <p:nvPr>
            <p:ph idx="12" type="sldNum"/>
          </p:nvPr>
        </p:nvSpPr>
        <p:spPr>
          <a:xfrm>
            <a:off x="8320058" y="4663221"/>
            <a:ext cx="548700" cy="393600"/>
          </a:xfrm>
          <a:prstGeom prst="rect">
            <a:avLst/>
          </a:prstGeom>
        </p:spPr>
        <p:txBody>
          <a:bodyPr anchorCtr="0" anchor="ctr" bIns="91400" lIns="91400" spcFirstLastPara="1" rIns="91400" wrap="square" tIns="91400">
            <a:normAutofit/>
          </a:bodyPr>
          <a:lstStyle>
            <a:lvl1pPr lvl="0" algn="r">
              <a:buNone/>
              <a:defRPr sz="700">
                <a:solidFill>
                  <a:schemeClr val="accent5"/>
                </a:solidFill>
              </a:defRPr>
            </a:lvl1pPr>
            <a:lvl2pPr lvl="1" algn="r">
              <a:buNone/>
              <a:defRPr sz="700">
                <a:solidFill>
                  <a:schemeClr val="accent5"/>
                </a:solidFill>
              </a:defRPr>
            </a:lvl2pPr>
            <a:lvl3pPr lvl="2" algn="r">
              <a:buNone/>
              <a:defRPr sz="700">
                <a:solidFill>
                  <a:schemeClr val="accent5"/>
                </a:solidFill>
              </a:defRPr>
            </a:lvl3pPr>
            <a:lvl4pPr lvl="3" algn="r">
              <a:buNone/>
              <a:defRPr sz="700">
                <a:solidFill>
                  <a:schemeClr val="accent5"/>
                </a:solidFill>
              </a:defRPr>
            </a:lvl4pPr>
            <a:lvl5pPr lvl="4" algn="r">
              <a:buNone/>
              <a:defRPr sz="700">
                <a:solidFill>
                  <a:schemeClr val="accent5"/>
                </a:solidFill>
              </a:defRPr>
            </a:lvl5pPr>
            <a:lvl6pPr lvl="5" algn="r">
              <a:buNone/>
              <a:defRPr sz="700">
                <a:solidFill>
                  <a:schemeClr val="accent5"/>
                </a:solidFill>
              </a:defRPr>
            </a:lvl6pPr>
            <a:lvl7pPr lvl="6" algn="r">
              <a:buNone/>
              <a:defRPr sz="700">
                <a:solidFill>
                  <a:schemeClr val="accent5"/>
                </a:solidFill>
              </a:defRPr>
            </a:lvl7pPr>
            <a:lvl8pPr lvl="7" algn="r">
              <a:buNone/>
              <a:defRPr sz="700">
                <a:solidFill>
                  <a:schemeClr val="accent5"/>
                </a:solidFill>
              </a:defRPr>
            </a:lvl8pPr>
            <a:lvl9pPr lvl="8" algn="r">
              <a:buNone/>
              <a:defRPr sz="700">
                <a:solidFill>
                  <a:schemeClr val="accent5"/>
                </a:solidFill>
              </a:defRPr>
            </a:lvl9pPr>
          </a:lstStyle>
          <a:p>
            <a:pPr indent="0" lvl="0" marL="0" rtl="0" algn="r">
              <a:spcBef>
                <a:spcPts val="0"/>
              </a:spcBef>
              <a:spcAft>
                <a:spcPts val="0"/>
              </a:spcAft>
              <a:buNone/>
            </a:pPr>
            <a:fld id="{00000000-1234-1234-1234-123412341234}" type="slidenum">
              <a:rPr lang="en"/>
              <a:t>‹#›</a:t>
            </a:fld>
            <a:endParaRPr/>
          </a:p>
        </p:txBody>
      </p:sp>
      <p:pic>
        <p:nvPicPr>
          <p:cNvPr id="2402" name="Google Shape;2402;g31516c14941_0_5122"/>
          <p:cNvPicPr preferRelativeResize="0"/>
          <p:nvPr/>
        </p:nvPicPr>
        <p:blipFill>
          <a:blip r:embed="rId2">
            <a:alphaModFix/>
          </a:blip>
          <a:stretch>
            <a:fillRect/>
          </a:stretch>
        </p:blipFill>
        <p:spPr>
          <a:xfrm>
            <a:off x="276650" y="4783275"/>
            <a:ext cx="962809" cy="226543"/>
          </a:xfrm>
          <a:prstGeom prst="rect">
            <a:avLst/>
          </a:prstGeom>
          <a:noFill/>
          <a:ln>
            <a:noFill/>
          </a:ln>
        </p:spPr>
      </p:pic>
      <p:sp>
        <p:nvSpPr>
          <p:cNvPr id="2403" name="Google Shape;2403;g31516c14941_0_5122"/>
          <p:cNvSpPr txBox="1"/>
          <p:nvPr>
            <p:ph type="title"/>
          </p:nvPr>
        </p:nvSpPr>
        <p:spPr>
          <a:xfrm>
            <a:off x="331125" y="271325"/>
            <a:ext cx="8388900" cy="438300"/>
          </a:xfrm>
          <a:prstGeom prst="rect">
            <a:avLst/>
          </a:prstGeom>
        </p:spPr>
        <p:txBody>
          <a:bodyPr anchorCtr="0" anchor="t" bIns="0" lIns="0" spcFirstLastPara="1" rIns="0" wrap="square" tIns="0">
            <a:noAutofit/>
          </a:bodyPr>
          <a:lstStyle>
            <a:lvl1pPr lvl="0">
              <a:spcBef>
                <a:spcPts val="0"/>
              </a:spcBef>
              <a:spcAft>
                <a:spcPts val="0"/>
              </a:spcAft>
              <a:buClr>
                <a:schemeClr val="lt1"/>
              </a:buClr>
              <a:buSzPts val="2800"/>
              <a:buNone/>
              <a:defRPr sz="2800">
                <a:solidFill>
                  <a:schemeClr val="lt1"/>
                </a:solidFill>
              </a:defRPr>
            </a:lvl1pPr>
            <a:lvl2pPr lvl="1">
              <a:spcBef>
                <a:spcPts val="0"/>
              </a:spcBef>
              <a:spcAft>
                <a:spcPts val="0"/>
              </a:spcAft>
              <a:buClr>
                <a:schemeClr val="lt1"/>
              </a:buClr>
              <a:buSzPts val="2800"/>
              <a:buNone/>
              <a:defRPr sz="2800">
                <a:solidFill>
                  <a:schemeClr val="lt1"/>
                </a:solidFill>
              </a:defRPr>
            </a:lvl2pPr>
            <a:lvl3pPr lvl="2">
              <a:spcBef>
                <a:spcPts val="0"/>
              </a:spcBef>
              <a:spcAft>
                <a:spcPts val="0"/>
              </a:spcAft>
              <a:buClr>
                <a:schemeClr val="lt1"/>
              </a:buClr>
              <a:buSzPts val="2800"/>
              <a:buNone/>
              <a:defRPr sz="2800">
                <a:solidFill>
                  <a:schemeClr val="lt1"/>
                </a:solidFill>
              </a:defRPr>
            </a:lvl3pPr>
            <a:lvl4pPr lvl="3">
              <a:spcBef>
                <a:spcPts val="0"/>
              </a:spcBef>
              <a:spcAft>
                <a:spcPts val="0"/>
              </a:spcAft>
              <a:buClr>
                <a:schemeClr val="lt1"/>
              </a:buClr>
              <a:buSzPts val="2800"/>
              <a:buNone/>
              <a:defRPr sz="2800">
                <a:solidFill>
                  <a:schemeClr val="lt1"/>
                </a:solidFill>
              </a:defRPr>
            </a:lvl4pPr>
            <a:lvl5pPr lvl="4">
              <a:spcBef>
                <a:spcPts val="0"/>
              </a:spcBef>
              <a:spcAft>
                <a:spcPts val="0"/>
              </a:spcAft>
              <a:buClr>
                <a:schemeClr val="lt1"/>
              </a:buClr>
              <a:buSzPts val="2800"/>
              <a:buNone/>
              <a:defRPr sz="2800">
                <a:solidFill>
                  <a:schemeClr val="lt1"/>
                </a:solidFill>
              </a:defRPr>
            </a:lvl5pPr>
            <a:lvl6pPr lvl="5">
              <a:spcBef>
                <a:spcPts val="0"/>
              </a:spcBef>
              <a:spcAft>
                <a:spcPts val="0"/>
              </a:spcAft>
              <a:buClr>
                <a:schemeClr val="lt1"/>
              </a:buClr>
              <a:buSzPts val="2800"/>
              <a:buNone/>
              <a:defRPr sz="2800">
                <a:solidFill>
                  <a:schemeClr val="lt1"/>
                </a:solidFill>
              </a:defRPr>
            </a:lvl6pPr>
            <a:lvl7pPr lvl="6">
              <a:spcBef>
                <a:spcPts val="0"/>
              </a:spcBef>
              <a:spcAft>
                <a:spcPts val="0"/>
              </a:spcAft>
              <a:buClr>
                <a:schemeClr val="lt1"/>
              </a:buClr>
              <a:buSzPts val="2800"/>
              <a:buNone/>
              <a:defRPr sz="2800">
                <a:solidFill>
                  <a:schemeClr val="lt1"/>
                </a:solidFill>
              </a:defRPr>
            </a:lvl7pPr>
            <a:lvl8pPr lvl="7">
              <a:spcBef>
                <a:spcPts val="0"/>
              </a:spcBef>
              <a:spcAft>
                <a:spcPts val="0"/>
              </a:spcAft>
              <a:buClr>
                <a:schemeClr val="lt1"/>
              </a:buClr>
              <a:buSzPts val="2800"/>
              <a:buNone/>
              <a:defRPr sz="2800">
                <a:solidFill>
                  <a:schemeClr val="lt1"/>
                </a:solidFill>
              </a:defRPr>
            </a:lvl8pPr>
            <a:lvl9pPr lvl="8">
              <a:spcBef>
                <a:spcPts val="0"/>
              </a:spcBef>
              <a:spcAft>
                <a:spcPts val="0"/>
              </a:spcAft>
              <a:buClr>
                <a:schemeClr val="lt1"/>
              </a:buClr>
              <a:buSzPts val="2800"/>
              <a:buNone/>
              <a:defRPr sz="2800">
                <a:solidFill>
                  <a:schemeClr val="lt1"/>
                </a:solidFill>
              </a:defRPr>
            </a:lvl9pPr>
          </a:lstStyle>
          <a:p/>
        </p:txBody>
      </p:sp>
      <p:sp>
        <p:nvSpPr>
          <p:cNvPr id="2404" name="Google Shape;2404;g31516c14941_0_5122"/>
          <p:cNvSpPr/>
          <p:nvPr>
            <p:ph idx="2" type="pic"/>
          </p:nvPr>
        </p:nvSpPr>
        <p:spPr>
          <a:xfrm>
            <a:off x="4866300" y="1379375"/>
            <a:ext cx="479700" cy="441900"/>
          </a:xfrm>
          <a:prstGeom prst="rect">
            <a:avLst/>
          </a:prstGeom>
          <a:noFill/>
          <a:ln>
            <a:noFill/>
          </a:ln>
        </p:spPr>
      </p:sp>
      <p:sp>
        <p:nvSpPr>
          <p:cNvPr id="2405" name="Google Shape;2405;g31516c14941_0_5122"/>
          <p:cNvSpPr/>
          <p:nvPr>
            <p:ph idx="3" type="pic"/>
          </p:nvPr>
        </p:nvSpPr>
        <p:spPr>
          <a:xfrm>
            <a:off x="605575" y="1379375"/>
            <a:ext cx="479700" cy="441900"/>
          </a:xfrm>
          <a:prstGeom prst="rect">
            <a:avLst/>
          </a:prstGeom>
          <a:noFill/>
          <a:ln>
            <a:noFill/>
          </a:ln>
        </p:spPr>
      </p:sp>
    </p:spTree>
  </p:cSld>
  <p:clrMapOvr>
    <a:masterClrMapping/>
  </p:clrMapOvr>
</p:sldLayout>
</file>

<file path=ppt/slideLayouts/slideLayout2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Navy Profile Layout ">
  <p:cSld name="TITLE_AND_BODY_1_1_1_3_1">
    <p:bg>
      <p:bgPr>
        <a:solidFill>
          <a:schemeClr val="accent1"/>
        </a:solidFill>
      </p:bgPr>
    </p:bg>
    <p:spTree>
      <p:nvGrpSpPr>
        <p:cNvPr id="2406" name="Shape 2406"/>
        <p:cNvGrpSpPr/>
        <p:nvPr/>
      </p:nvGrpSpPr>
      <p:grpSpPr>
        <a:xfrm>
          <a:off x="0" y="0"/>
          <a:ext cx="0" cy="0"/>
          <a:chOff x="0" y="0"/>
          <a:chExt cx="0" cy="0"/>
        </a:xfrm>
      </p:grpSpPr>
      <p:sp>
        <p:nvSpPr>
          <p:cNvPr id="2407" name="Google Shape;2407;g31516c14941_0_5129"/>
          <p:cNvSpPr/>
          <p:nvPr>
            <p:ph idx="2" type="pic"/>
          </p:nvPr>
        </p:nvSpPr>
        <p:spPr>
          <a:xfrm>
            <a:off x="591250" y="1143600"/>
            <a:ext cx="1338000" cy="1276200"/>
          </a:xfrm>
          <a:prstGeom prst="ellipse">
            <a:avLst/>
          </a:prstGeom>
          <a:noFill/>
          <a:ln>
            <a:noFill/>
          </a:ln>
        </p:spPr>
      </p:sp>
      <p:sp>
        <p:nvSpPr>
          <p:cNvPr id="2408" name="Google Shape;2408;g31516c14941_0_5129"/>
          <p:cNvSpPr txBox="1"/>
          <p:nvPr>
            <p:ph type="title"/>
          </p:nvPr>
        </p:nvSpPr>
        <p:spPr>
          <a:xfrm>
            <a:off x="331125" y="271325"/>
            <a:ext cx="8388900" cy="438300"/>
          </a:xfrm>
          <a:prstGeom prst="rect">
            <a:avLst/>
          </a:prstGeom>
        </p:spPr>
        <p:txBody>
          <a:bodyPr anchorCtr="0" anchor="t" bIns="0" lIns="0" spcFirstLastPara="1" rIns="0" wrap="square" tIns="0">
            <a:noAutofit/>
          </a:bodyPr>
          <a:lstStyle>
            <a:lvl1pPr lvl="0">
              <a:spcBef>
                <a:spcPts val="0"/>
              </a:spcBef>
              <a:spcAft>
                <a:spcPts val="0"/>
              </a:spcAft>
              <a:buClr>
                <a:schemeClr val="lt1"/>
              </a:buClr>
              <a:buSzPts val="2800"/>
              <a:buNone/>
              <a:defRPr sz="2800">
                <a:solidFill>
                  <a:schemeClr val="lt1"/>
                </a:solidFill>
              </a:defRPr>
            </a:lvl1pPr>
            <a:lvl2pPr lvl="1">
              <a:spcBef>
                <a:spcPts val="0"/>
              </a:spcBef>
              <a:spcAft>
                <a:spcPts val="0"/>
              </a:spcAft>
              <a:buClr>
                <a:schemeClr val="lt1"/>
              </a:buClr>
              <a:buSzPts val="2800"/>
              <a:buNone/>
              <a:defRPr sz="2800">
                <a:solidFill>
                  <a:schemeClr val="lt1"/>
                </a:solidFill>
              </a:defRPr>
            </a:lvl2pPr>
            <a:lvl3pPr lvl="2">
              <a:spcBef>
                <a:spcPts val="0"/>
              </a:spcBef>
              <a:spcAft>
                <a:spcPts val="0"/>
              </a:spcAft>
              <a:buClr>
                <a:schemeClr val="lt1"/>
              </a:buClr>
              <a:buSzPts val="2800"/>
              <a:buNone/>
              <a:defRPr sz="2800">
                <a:solidFill>
                  <a:schemeClr val="lt1"/>
                </a:solidFill>
              </a:defRPr>
            </a:lvl3pPr>
            <a:lvl4pPr lvl="3">
              <a:spcBef>
                <a:spcPts val="0"/>
              </a:spcBef>
              <a:spcAft>
                <a:spcPts val="0"/>
              </a:spcAft>
              <a:buClr>
                <a:schemeClr val="lt1"/>
              </a:buClr>
              <a:buSzPts val="2800"/>
              <a:buNone/>
              <a:defRPr sz="2800">
                <a:solidFill>
                  <a:schemeClr val="lt1"/>
                </a:solidFill>
              </a:defRPr>
            </a:lvl4pPr>
            <a:lvl5pPr lvl="4">
              <a:spcBef>
                <a:spcPts val="0"/>
              </a:spcBef>
              <a:spcAft>
                <a:spcPts val="0"/>
              </a:spcAft>
              <a:buClr>
                <a:schemeClr val="lt1"/>
              </a:buClr>
              <a:buSzPts val="2800"/>
              <a:buNone/>
              <a:defRPr sz="2800">
                <a:solidFill>
                  <a:schemeClr val="lt1"/>
                </a:solidFill>
              </a:defRPr>
            </a:lvl5pPr>
            <a:lvl6pPr lvl="5">
              <a:spcBef>
                <a:spcPts val="0"/>
              </a:spcBef>
              <a:spcAft>
                <a:spcPts val="0"/>
              </a:spcAft>
              <a:buClr>
                <a:schemeClr val="lt1"/>
              </a:buClr>
              <a:buSzPts val="2800"/>
              <a:buNone/>
              <a:defRPr sz="2800">
                <a:solidFill>
                  <a:schemeClr val="lt1"/>
                </a:solidFill>
              </a:defRPr>
            </a:lvl6pPr>
            <a:lvl7pPr lvl="6">
              <a:spcBef>
                <a:spcPts val="0"/>
              </a:spcBef>
              <a:spcAft>
                <a:spcPts val="0"/>
              </a:spcAft>
              <a:buClr>
                <a:schemeClr val="lt1"/>
              </a:buClr>
              <a:buSzPts val="2800"/>
              <a:buNone/>
              <a:defRPr sz="2800">
                <a:solidFill>
                  <a:schemeClr val="lt1"/>
                </a:solidFill>
              </a:defRPr>
            </a:lvl7pPr>
            <a:lvl8pPr lvl="7">
              <a:spcBef>
                <a:spcPts val="0"/>
              </a:spcBef>
              <a:spcAft>
                <a:spcPts val="0"/>
              </a:spcAft>
              <a:buClr>
                <a:schemeClr val="lt1"/>
              </a:buClr>
              <a:buSzPts val="2800"/>
              <a:buNone/>
              <a:defRPr sz="2800">
                <a:solidFill>
                  <a:schemeClr val="lt1"/>
                </a:solidFill>
              </a:defRPr>
            </a:lvl8pPr>
            <a:lvl9pPr lvl="8">
              <a:spcBef>
                <a:spcPts val="0"/>
              </a:spcBef>
              <a:spcAft>
                <a:spcPts val="0"/>
              </a:spcAft>
              <a:buClr>
                <a:schemeClr val="lt1"/>
              </a:buClr>
              <a:buSzPts val="2800"/>
              <a:buNone/>
              <a:defRPr sz="2800">
                <a:solidFill>
                  <a:schemeClr val="lt1"/>
                </a:solidFill>
              </a:defRPr>
            </a:lvl9pPr>
          </a:lstStyle>
          <a:p/>
        </p:txBody>
      </p:sp>
      <p:sp>
        <p:nvSpPr>
          <p:cNvPr id="2409" name="Google Shape;2409;g31516c14941_0_5129"/>
          <p:cNvSpPr/>
          <p:nvPr>
            <p:ph idx="3" type="pic"/>
          </p:nvPr>
        </p:nvSpPr>
        <p:spPr>
          <a:xfrm>
            <a:off x="3301575" y="1143600"/>
            <a:ext cx="1338000" cy="1276200"/>
          </a:xfrm>
          <a:prstGeom prst="ellipse">
            <a:avLst/>
          </a:prstGeom>
          <a:noFill/>
          <a:ln>
            <a:noFill/>
          </a:ln>
        </p:spPr>
      </p:sp>
      <p:sp>
        <p:nvSpPr>
          <p:cNvPr id="2410" name="Google Shape;2410;g31516c14941_0_5129"/>
          <p:cNvSpPr/>
          <p:nvPr>
            <p:ph idx="4" type="pic"/>
          </p:nvPr>
        </p:nvSpPr>
        <p:spPr>
          <a:xfrm>
            <a:off x="6011900" y="1143600"/>
            <a:ext cx="1338000" cy="1276200"/>
          </a:xfrm>
          <a:prstGeom prst="ellipse">
            <a:avLst/>
          </a:prstGeom>
          <a:noFill/>
          <a:ln>
            <a:noFill/>
          </a:ln>
        </p:spPr>
      </p:sp>
      <p:sp>
        <p:nvSpPr>
          <p:cNvPr id="2411" name="Google Shape;2411;g31516c14941_0_5129"/>
          <p:cNvSpPr txBox="1"/>
          <p:nvPr/>
        </p:nvSpPr>
        <p:spPr>
          <a:xfrm>
            <a:off x="6043550" y="4713771"/>
            <a:ext cx="2676600" cy="292500"/>
          </a:xfrm>
          <a:prstGeom prst="rect">
            <a:avLst/>
          </a:prstGeom>
          <a:noFill/>
          <a:ln>
            <a:noFill/>
          </a:ln>
        </p:spPr>
        <p:txBody>
          <a:bodyPr anchorCtr="0" anchor="t" bIns="91400" lIns="91400" spcFirstLastPara="1" rIns="91400" wrap="square" tIns="91400">
            <a:spAutoFit/>
          </a:bodyPr>
          <a:lstStyle/>
          <a:p>
            <a:pPr indent="0" lvl="0" marL="0" rtl="0" algn="ctr">
              <a:lnSpc>
                <a:spcPct val="115000"/>
              </a:lnSpc>
              <a:spcBef>
                <a:spcPts val="0"/>
              </a:spcBef>
              <a:spcAft>
                <a:spcPts val="0"/>
              </a:spcAft>
              <a:buNone/>
            </a:pPr>
            <a:r>
              <a:rPr lang="en" sz="700">
                <a:solidFill>
                  <a:schemeClr val="accent5"/>
                </a:solidFill>
              </a:rPr>
              <a:t>Copyright © 2023, Collibra. All rights reserved.</a:t>
            </a:r>
            <a:endParaRPr sz="1400">
              <a:solidFill>
                <a:schemeClr val="accent5"/>
              </a:solidFill>
            </a:endParaRPr>
          </a:p>
        </p:txBody>
      </p:sp>
      <p:sp>
        <p:nvSpPr>
          <p:cNvPr id="2412" name="Google Shape;2412;g31516c14941_0_5129"/>
          <p:cNvSpPr txBox="1"/>
          <p:nvPr>
            <p:ph idx="12" type="sldNum"/>
          </p:nvPr>
        </p:nvSpPr>
        <p:spPr>
          <a:xfrm>
            <a:off x="8320058" y="4663221"/>
            <a:ext cx="548700" cy="393600"/>
          </a:xfrm>
          <a:prstGeom prst="rect">
            <a:avLst/>
          </a:prstGeom>
        </p:spPr>
        <p:txBody>
          <a:bodyPr anchorCtr="0" anchor="ctr" bIns="91400" lIns="91400" spcFirstLastPara="1" rIns="91400" wrap="square" tIns="91400">
            <a:normAutofit/>
          </a:bodyPr>
          <a:lstStyle>
            <a:lvl1pPr lvl="0" algn="r">
              <a:buNone/>
              <a:defRPr sz="700">
                <a:solidFill>
                  <a:schemeClr val="accent5"/>
                </a:solidFill>
              </a:defRPr>
            </a:lvl1pPr>
            <a:lvl2pPr lvl="1" algn="r">
              <a:buNone/>
              <a:defRPr sz="700">
                <a:solidFill>
                  <a:schemeClr val="accent5"/>
                </a:solidFill>
              </a:defRPr>
            </a:lvl2pPr>
            <a:lvl3pPr lvl="2" algn="r">
              <a:buNone/>
              <a:defRPr sz="700">
                <a:solidFill>
                  <a:schemeClr val="accent5"/>
                </a:solidFill>
              </a:defRPr>
            </a:lvl3pPr>
            <a:lvl4pPr lvl="3" algn="r">
              <a:buNone/>
              <a:defRPr sz="700">
                <a:solidFill>
                  <a:schemeClr val="accent5"/>
                </a:solidFill>
              </a:defRPr>
            </a:lvl4pPr>
            <a:lvl5pPr lvl="4" algn="r">
              <a:buNone/>
              <a:defRPr sz="700">
                <a:solidFill>
                  <a:schemeClr val="accent5"/>
                </a:solidFill>
              </a:defRPr>
            </a:lvl5pPr>
            <a:lvl6pPr lvl="5" algn="r">
              <a:buNone/>
              <a:defRPr sz="700">
                <a:solidFill>
                  <a:schemeClr val="accent5"/>
                </a:solidFill>
              </a:defRPr>
            </a:lvl6pPr>
            <a:lvl7pPr lvl="6" algn="r">
              <a:buNone/>
              <a:defRPr sz="700">
                <a:solidFill>
                  <a:schemeClr val="accent5"/>
                </a:solidFill>
              </a:defRPr>
            </a:lvl7pPr>
            <a:lvl8pPr lvl="7" algn="r">
              <a:buNone/>
              <a:defRPr sz="700">
                <a:solidFill>
                  <a:schemeClr val="accent5"/>
                </a:solidFill>
              </a:defRPr>
            </a:lvl8pPr>
            <a:lvl9pPr lvl="8" algn="r">
              <a:buNone/>
              <a:defRPr sz="700">
                <a:solidFill>
                  <a:schemeClr val="accent5"/>
                </a:solidFill>
              </a:defRPr>
            </a:lvl9pPr>
          </a:lstStyle>
          <a:p>
            <a:pPr indent="0" lvl="0" marL="0" rtl="0" algn="r">
              <a:spcBef>
                <a:spcPts val="0"/>
              </a:spcBef>
              <a:spcAft>
                <a:spcPts val="0"/>
              </a:spcAft>
              <a:buNone/>
            </a:pPr>
            <a:fld id="{00000000-1234-1234-1234-123412341234}" type="slidenum">
              <a:rPr lang="en"/>
              <a:t>‹#›</a:t>
            </a:fld>
            <a:endParaRPr/>
          </a:p>
        </p:txBody>
      </p:sp>
      <p:pic>
        <p:nvPicPr>
          <p:cNvPr id="2413" name="Google Shape;2413;g31516c14941_0_5129"/>
          <p:cNvPicPr preferRelativeResize="0"/>
          <p:nvPr/>
        </p:nvPicPr>
        <p:blipFill>
          <a:blip r:embed="rId2">
            <a:alphaModFix/>
          </a:blip>
          <a:stretch>
            <a:fillRect/>
          </a:stretch>
        </p:blipFill>
        <p:spPr>
          <a:xfrm>
            <a:off x="276650" y="4783275"/>
            <a:ext cx="962809" cy="226543"/>
          </a:xfrm>
          <a:prstGeom prst="rect">
            <a:avLst/>
          </a:prstGeom>
          <a:noFill/>
          <a:ln>
            <a:noFill/>
          </a:ln>
        </p:spPr>
      </p:pic>
    </p:spTree>
  </p:cSld>
  <p:clrMapOvr>
    <a:masterClrMapping/>
  </p:clrMapOvr>
</p:sldLayout>
</file>

<file path=ppt/slideLayouts/slideLayout2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Navy Icon Layout 2">
  <p:cSld name="TITLE_AND_BODY_1_1_1_2">
    <p:bg>
      <p:bgPr>
        <a:solidFill>
          <a:schemeClr val="accent1"/>
        </a:solidFill>
      </p:bgPr>
    </p:bg>
    <p:spTree>
      <p:nvGrpSpPr>
        <p:cNvPr id="2414" name="Shape 2414"/>
        <p:cNvGrpSpPr/>
        <p:nvPr/>
      </p:nvGrpSpPr>
      <p:grpSpPr>
        <a:xfrm>
          <a:off x="0" y="0"/>
          <a:ext cx="0" cy="0"/>
          <a:chOff x="0" y="0"/>
          <a:chExt cx="0" cy="0"/>
        </a:xfrm>
      </p:grpSpPr>
      <p:pic>
        <p:nvPicPr>
          <p:cNvPr id="2415" name="Google Shape;2415;g31516c14941_0_5137"/>
          <p:cNvPicPr preferRelativeResize="0"/>
          <p:nvPr/>
        </p:nvPicPr>
        <p:blipFill>
          <a:blip r:embed="rId2">
            <a:alphaModFix/>
          </a:blip>
          <a:stretch>
            <a:fillRect/>
          </a:stretch>
        </p:blipFill>
        <p:spPr>
          <a:xfrm>
            <a:off x="276650" y="4783275"/>
            <a:ext cx="962809" cy="226543"/>
          </a:xfrm>
          <a:prstGeom prst="rect">
            <a:avLst/>
          </a:prstGeom>
          <a:noFill/>
          <a:ln>
            <a:noFill/>
          </a:ln>
        </p:spPr>
      </p:pic>
      <p:sp>
        <p:nvSpPr>
          <p:cNvPr id="2416" name="Google Shape;2416;g31516c14941_0_5137"/>
          <p:cNvSpPr txBox="1"/>
          <p:nvPr>
            <p:ph type="title"/>
          </p:nvPr>
        </p:nvSpPr>
        <p:spPr>
          <a:xfrm>
            <a:off x="331125" y="271325"/>
            <a:ext cx="8388900" cy="438300"/>
          </a:xfrm>
          <a:prstGeom prst="rect">
            <a:avLst/>
          </a:prstGeom>
        </p:spPr>
        <p:txBody>
          <a:bodyPr anchorCtr="0" anchor="t" bIns="0" lIns="0" spcFirstLastPara="1" rIns="0" wrap="square" tIns="0">
            <a:noAutofit/>
          </a:bodyPr>
          <a:lstStyle>
            <a:lvl1pPr lvl="0">
              <a:spcBef>
                <a:spcPts val="0"/>
              </a:spcBef>
              <a:spcAft>
                <a:spcPts val="0"/>
              </a:spcAft>
              <a:buClr>
                <a:schemeClr val="lt1"/>
              </a:buClr>
              <a:buSzPts val="2800"/>
              <a:buNone/>
              <a:defRPr sz="2800">
                <a:solidFill>
                  <a:schemeClr val="lt1"/>
                </a:solidFill>
              </a:defRPr>
            </a:lvl1pPr>
            <a:lvl2pPr lvl="1">
              <a:spcBef>
                <a:spcPts val="0"/>
              </a:spcBef>
              <a:spcAft>
                <a:spcPts val="0"/>
              </a:spcAft>
              <a:buClr>
                <a:schemeClr val="lt1"/>
              </a:buClr>
              <a:buSzPts val="2800"/>
              <a:buNone/>
              <a:defRPr sz="2800">
                <a:solidFill>
                  <a:schemeClr val="lt1"/>
                </a:solidFill>
              </a:defRPr>
            </a:lvl2pPr>
            <a:lvl3pPr lvl="2">
              <a:spcBef>
                <a:spcPts val="0"/>
              </a:spcBef>
              <a:spcAft>
                <a:spcPts val="0"/>
              </a:spcAft>
              <a:buClr>
                <a:schemeClr val="lt1"/>
              </a:buClr>
              <a:buSzPts val="2800"/>
              <a:buNone/>
              <a:defRPr sz="2800">
                <a:solidFill>
                  <a:schemeClr val="lt1"/>
                </a:solidFill>
              </a:defRPr>
            </a:lvl3pPr>
            <a:lvl4pPr lvl="3">
              <a:spcBef>
                <a:spcPts val="0"/>
              </a:spcBef>
              <a:spcAft>
                <a:spcPts val="0"/>
              </a:spcAft>
              <a:buClr>
                <a:schemeClr val="lt1"/>
              </a:buClr>
              <a:buSzPts val="2800"/>
              <a:buNone/>
              <a:defRPr sz="2800">
                <a:solidFill>
                  <a:schemeClr val="lt1"/>
                </a:solidFill>
              </a:defRPr>
            </a:lvl4pPr>
            <a:lvl5pPr lvl="4">
              <a:spcBef>
                <a:spcPts val="0"/>
              </a:spcBef>
              <a:spcAft>
                <a:spcPts val="0"/>
              </a:spcAft>
              <a:buClr>
                <a:schemeClr val="lt1"/>
              </a:buClr>
              <a:buSzPts val="2800"/>
              <a:buNone/>
              <a:defRPr sz="2800">
                <a:solidFill>
                  <a:schemeClr val="lt1"/>
                </a:solidFill>
              </a:defRPr>
            </a:lvl5pPr>
            <a:lvl6pPr lvl="5">
              <a:spcBef>
                <a:spcPts val="0"/>
              </a:spcBef>
              <a:spcAft>
                <a:spcPts val="0"/>
              </a:spcAft>
              <a:buClr>
                <a:schemeClr val="lt1"/>
              </a:buClr>
              <a:buSzPts val="2800"/>
              <a:buNone/>
              <a:defRPr sz="2800">
                <a:solidFill>
                  <a:schemeClr val="lt1"/>
                </a:solidFill>
              </a:defRPr>
            </a:lvl6pPr>
            <a:lvl7pPr lvl="6">
              <a:spcBef>
                <a:spcPts val="0"/>
              </a:spcBef>
              <a:spcAft>
                <a:spcPts val="0"/>
              </a:spcAft>
              <a:buClr>
                <a:schemeClr val="lt1"/>
              </a:buClr>
              <a:buSzPts val="2800"/>
              <a:buNone/>
              <a:defRPr sz="2800">
                <a:solidFill>
                  <a:schemeClr val="lt1"/>
                </a:solidFill>
              </a:defRPr>
            </a:lvl7pPr>
            <a:lvl8pPr lvl="7">
              <a:spcBef>
                <a:spcPts val="0"/>
              </a:spcBef>
              <a:spcAft>
                <a:spcPts val="0"/>
              </a:spcAft>
              <a:buClr>
                <a:schemeClr val="lt1"/>
              </a:buClr>
              <a:buSzPts val="2800"/>
              <a:buNone/>
              <a:defRPr sz="2800">
                <a:solidFill>
                  <a:schemeClr val="lt1"/>
                </a:solidFill>
              </a:defRPr>
            </a:lvl8pPr>
            <a:lvl9pPr lvl="8">
              <a:spcBef>
                <a:spcPts val="0"/>
              </a:spcBef>
              <a:spcAft>
                <a:spcPts val="0"/>
              </a:spcAft>
              <a:buClr>
                <a:schemeClr val="lt1"/>
              </a:buClr>
              <a:buSzPts val="2800"/>
              <a:buNone/>
              <a:defRPr sz="2800">
                <a:solidFill>
                  <a:schemeClr val="lt1"/>
                </a:solidFill>
              </a:defRPr>
            </a:lvl9pPr>
          </a:lstStyle>
          <a:p/>
        </p:txBody>
      </p:sp>
      <p:sp>
        <p:nvSpPr>
          <p:cNvPr id="2417" name="Google Shape;2417;g31516c14941_0_5137"/>
          <p:cNvSpPr/>
          <p:nvPr>
            <p:ph idx="2" type="pic"/>
          </p:nvPr>
        </p:nvSpPr>
        <p:spPr>
          <a:xfrm>
            <a:off x="6246350" y="1379375"/>
            <a:ext cx="479700" cy="441900"/>
          </a:xfrm>
          <a:prstGeom prst="rect">
            <a:avLst/>
          </a:prstGeom>
          <a:noFill/>
          <a:ln>
            <a:noFill/>
          </a:ln>
        </p:spPr>
      </p:sp>
      <p:sp>
        <p:nvSpPr>
          <p:cNvPr id="2418" name="Google Shape;2418;g31516c14941_0_5137"/>
          <p:cNvSpPr/>
          <p:nvPr>
            <p:ph idx="3" type="pic"/>
          </p:nvPr>
        </p:nvSpPr>
        <p:spPr>
          <a:xfrm>
            <a:off x="3434100" y="1379375"/>
            <a:ext cx="479700" cy="441900"/>
          </a:xfrm>
          <a:prstGeom prst="rect">
            <a:avLst/>
          </a:prstGeom>
          <a:noFill/>
          <a:ln>
            <a:noFill/>
          </a:ln>
        </p:spPr>
      </p:sp>
      <p:sp>
        <p:nvSpPr>
          <p:cNvPr id="2419" name="Google Shape;2419;g31516c14941_0_5137"/>
          <p:cNvSpPr txBox="1"/>
          <p:nvPr/>
        </p:nvSpPr>
        <p:spPr>
          <a:xfrm>
            <a:off x="6043550" y="4713771"/>
            <a:ext cx="2676600" cy="292500"/>
          </a:xfrm>
          <a:prstGeom prst="rect">
            <a:avLst/>
          </a:prstGeom>
          <a:noFill/>
          <a:ln>
            <a:noFill/>
          </a:ln>
        </p:spPr>
        <p:txBody>
          <a:bodyPr anchorCtr="0" anchor="t" bIns="91400" lIns="91400" spcFirstLastPara="1" rIns="91400" wrap="square" tIns="91400">
            <a:spAutoFit/>
          </a:bodyPr>
          <a:lstStyle/>
          <a:p>
            <a:pPr indent="0" lvl="0" marL="0" rtl="0" algn="ctr">
              <a:lnSpc>
                <a:spcPct val="115000"/>
              </a:lnSpc>
              <a:spcBef>
                <a:spcPts val="0"/>
              </a:spcBef>
              <a:spcAft>
                <a:spcPts val="0"/>
              </a:spcAft>
              <a:buNone/>
            </a:pPr>
            <a:r>
              <a:rPr lang="en" sz="700">
                <a:solidFill>
                  <a:schemeClr val="accent5"/>
                </a:solidFill>
              </a:rPr>
              <a:t>Copyright © 2023, Collibra. All rights reserved.</a:t>
            </a:r>
            <a:endParaRPr sz="1400">
              <a:solidFill>
                <a:schemeClr val="accent5"/>
              </a:solidFill>
            </a:endParaRPr>
          </a:p>
        </p:txBody>
      </p:sp>
      <p:sp>
        <p:nvSpPr>
          <p:cNvPr id="2420" name="Google Shape;2420;g31516c14941_0_5137"/>
          <p:cNvSpPr txBox="1"/>
          <p:nvPr>
            <p:ph idx="12" type="sldNum"/>
          </p:nvPr>
        </p:nvSpPr>
        <p:spPr>
          <a:xfrm>
            <a:off x="8320058" y="4663221"/>
            <a:ext cx="548700" cy="393600"/>
          </a:xfrm>
          <a:prstGeom prst="rect">
            <a:avLst/>
          </a:prstGeom>
        </p:spPr>
        <p:txBody>
          <a:bodyPr anchorCtr="0" anchor="ctr" bIns="91400" lIns="91400" spcFirstLastPara="1" rIns="91400" wrap="square" tIns="91400">
            <a:normAutofit/>
          </a:bodyPr>
          <a:lstStyle>
            <a:lvl1pPr lvl="0" algn="r">
              <a:buNone/>
              <a:defRPr sz="700">
                <a:solidFill>
                  <a:schemeClr val="accent5"/>
                </a:solidFill>
              </a:defRPr>
            </a:lvl1pPr>
            <a:lvl2pPr lvl="1" algn="r">
              <a:buNone/>
              <a:defRPr sz="700">
                <a:solidFill>
                  <a:schemeClr val="accent5"/>
                </a:solidFill>
              </a:defRPr>
            </a:lvl2pPr>
            <a:lvl3pPr lvl="2" algn="r">
              <a:buNone/>
              <a:defRPr sz="700">
                <a:solidFill>
                  <a:schemeClr val="accent5"/>
                </a:solidFill>
              </a:defRPr>
            </a:lvl3pPr>
            <a:lvl4pPr lvl="3" algn="r">
              <a:buNone/>
              <a:defRPr sz="700">
                <a:solidFill>
                  <a:schemeClr val="accent5"/>
                </a:solidFill>
              </a:defRPr>
            </a:lvl4pPr>
            <a:lvl5pPr lvl="4" algn="r">
              <a:buNone/>
              <a:defRPr sz="700">
                <a:solidFill>
                  <a:schemeClr val="accent5"/>
                </a:solidFill>
              </a:defRPr>
            </a:lvl5pPr>
            <a:lvl6pPr lvl="5" algn="r">
              <a:buNone/>
              <a:defRPr sz="700">
                <a:solidFill>
                  <a:schemeClr val="accent5"/>
                </a:solidFill>
              </a:defRPr>
            </a:lvl6pPr>
            <a:lvl7pPr lvl="6" algn="r">
              <a:buNone/>
              <a:defRPr sz="700">
                <a:solidFill>
                  <a:schemeClr val="accent5"/>
                </a:solidFill>
              </a:defRPr>
            </a:lvl7pPr>
            <a:lvl8pPr lvl="7" algn="r">
              <a:buNone/>
              <a:defRPr sz="700">
                <a:solidFill>
                  <a:schemeClr val="accent5"/>
                </a:solidFill>
              </a:defRPr>
            </a:lvl8pPr>
            <a:lvl9pPr lvl="8" algn="r">
              <a:buNone/>
              <a:defRPr sz="700">
                <a:solidFill>
                  <a:schemeClr val="accent5"/>
                </a:solidFill>
              </a:defRPr>
            </a:lvl9pPr>
          </a:lstStyle>
          <a:p>
            <a:pPr indent="0" lvl="0" marL="0" rtl="0" algn="r">
              <a:spcBef>
                <a:spcPts val="0"/>
              </a:spcBef>
              <a:spcAft>
                <a:spcPts val="0"/>
              </a:spcAft>
              <a:buNone/>
            </a:pPr>
            <a:fld id="{00000000-1234-1234-1234-123412341234}" type="slidenum">
              <a:rPr lang="en"/>
              <a:t>‹#›</a:t>
            </a:fld>
            <a:endParaRPr/>
          </a:p>
        </p:txBody>
      </p:sp>
      <p:sp>
        <p:nvSpPr>
          <p:cNvPr id="2421" name="Google Shape;2421;g31516c14941_0_5137"/>
          <p:cNvSpPr/>
          <p:nvPr>
            <p:ph idx="4" type="pic"/>
          </p:nvPr>
        </p:nvSpPr>
        <p:spPr>
          <a:xfrm>
            <a:off x="605575" y="1379375"/>
            <a:ext cx="479700" cy="441900"/>
          </a:xfrm>
          <a:prstGeom prst="rect">
            <a:avLst/>
          </a:prstGeom>
          <a:noFill/>
          <a:ln>
            <a:noFill/>
          </a:ln>
        </p:spPr>
      </p:sp>
    </p:spTree>
  </p:cSld>
  <p:clrMapOvr>
    <a:masterClrMapping/>
  </p:clrMapOvr>
</p:sldLayout>
</file>

<file path=ppt/slideLayouts/slideLayout2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Navy Icon Layout 3">
  <p:cSld name="TITLE_AND_BODY_1_1_1_1_2">
    <p:bg>
      <p:bgPr>
        <a:solidFill>
          <a:schemeClr val="accent1"/>
        </a:solidFill>
      </p:bgPr>
    </p:bg>
    <p:spTree>
      <p:nvGrpSpPr>
        <p:cNvPr id="2422" name="Shape 2422"/>
        <p:cNvGrpSpPr/>
        <p:nvPr/>
      </p:nvGrpSpPr>
      <p:grpSpPr>
        <a:xfrm>
          <a:off x="0" y="0"/>
          <a:ext cx="0" cy="0"/>
          <a:chOff x="0" y="0"/>
          <a:chExt cx="0" cy="0"/>
        </a:xfrm>
      </p:grpSpPr>
      <p:sp>
        <p:nvSpPr>
          <p:cNvPr id="2423" name="Google Shape;2423;g31516c14941_0_5145"/>
          <p:cNvSpPr txBox="1"/>
          <p:nvPr/>
        </p:nvSpPr>
        <p:spPr>
          <a:xfrm>
            <a:off x="6043550" y="4713771"/>
            <a:ext cx="2676600" cy="292500"/>
          </a:xfrm>
          <a:prstGeom prst="rect">
            <a:avLst/>
          </a:prstGeom>
          <a:noFill/>
          <a:ln>
            <a:noFill/>
          </a:ln>
        </p:spPr>
        <p:txBody>
          <a:bodyPr anchorCtr="0" anchor="t" bIns="91400" lIns="91400" spcFirstLastPara="1" rIns="91400" wrap="square" tIns="91400">
            <a:spAutoFit/>
          </a:bodyPr>
          <a:lstStyle/>
          <a:p>
            <a:pPr indent="0" lvl="0" marL="0" rtl="0" algn="ctr">
              <a:lnSpc>
                <a:spcPct val="115000"/>
              </a:lnSpc>
              <a:spcBef>
                <a:spcPts val="0"/>
              </a:spcBef>
              <a:spcAft>
                <a:spcPts val="0"/>
              </a:spcAft>
              <a:buNone/>
            </a:pPr>
            <a:r>
              <a:rPr lang="en" sz="700">
                <a:solidFill>
                  <a:schemeClr val="accent5"/>
                </a:solidFill>
              </a:rPr>
              <a:t>Copyright © 2023, Collibra. All rights reserved.</a:t>
            </a:r>
            <a:endParaRPr sz="1400">
              <a:solidFill>
                <a:schemeClr val="accent5"/>
              </a:solidFill>
            </a:endParaRPr>
          </a:p>
        </p:txBody>
      </p:sp>
      <p:sp>
        <p:nvSpPr>
          <p:cNvPr id="2424" name="Google Shape;2424;g31516c14941_0_5145"/>
          <p:cNvSpPr txBox="1"/>
          <p:nvPr>
            <p:ph idx="12" type="sldNum"/>
          </p:nvPr>
        </p:nvSpPr>
        <p:spPr>
          <a:xfrm>
            <a:off x="8320058" y="4663221"/>
            <a:ext cx="548700" cy="393600"/>
          </a:xfrm>
          <a:prstGeom prst="rect">
            <a:avLst/>
          </a:prstGeom>
        </p:spPr>
        <p:txBody>
          <a:bodyPr anchorCtr="0" anchor="ctr" bIns="91400" lIns="91400" spcFirstLastPara="1" rIns="91400" wrap="square" tIns="91400">
            <a:normAutofit/>
          </a:bodyPr>
          <a:lstStyle>
            <a:lvl1pPr lvl="0" algn="r">
              <a:buNone/>
              <a:defRPr sz="700">
                <a:solidFill>
                  <a:schemeClr val="accent5"/>
                </a:solidFill>
              </a:defRPr>
            </a:lvl1pPr>
            <a:lvl2pPr lvl="1" algn="r">
              <a:buNone/>
              <a:defRPr sz="700">
                <a:solidFill>
                  <a:schemeClr val="accent5"/>
                </a:solidFill>
              </a:defRPr>
            </a:lvl2pPr>
            <a:lvl3pPr lvl="2" algn="r">
              <a:buNone/>
              <a:defRPr sz="700">
                <a:solidFill>
                  <a:schemeClr val="accent5"/>
                </a:solidFill>
              </a:defRPr>
            </a:lvl3pPr>
            <a:lvl4pPr lvl="3" algn="r">
              <a:buNone/>
              <a:defRPr sz="700">
                <a:solidFill>
                  <a:schemeClr val="accent5"/>
                </a:solidFill>
              </a:defRPr>
            </a:lvl4pPr>
            <a:lvl5pPr lvl="4" algn="r">
              <a:buNone/>
              <a:defRPr sz="700">
                <a:solidFill>
                  <a:schemeClr val="accent5"/>
                </a:solidFill>
              </a:defRPr>
            </a:lvl5pPr>
            <a:lvl6pPr lvl="5" algn="r">
              <a:buNone/>
              <a:defRPr sz="700">
                <a:solidFill>
                  <a:schemeClr val="accent5"/>
                </a:solidFill>
              </a:defRPr>
            </a:lvl6pPr>
            <a:lvl7pPr lvl="6" algn="r">
              <a:buNone/>
              <a:defRPr sz="700">
                <a:solidFill>
                  <a:schemeClr val="accent5"/>
                </a:solidFill>
              </a:defRPr>
            </a:lvl7pPr>
            <a:lvl8pPr lvl="7" algn="r">
              <a:buNone/>
              <a:defRPr sz="700">
                <a:solidFill>
                  <a:schemeClr val="accent5"/>
                </a:solidFill>
              </a:defRPr>
            </a:lvl8pPr>
            <a:lvl9pPr lvl="8" algn="r">
              <a:buNone/>
              <a:defRPr sz="700">
                <a:solidFill>
                  <a:schemeClr val="accent5"/>
                </a:solidFill>
              </a:defRPr>
            </a:lvl9pPr>
          </a:lstStyle>
          <a:p>
            <a:pPr indent="0" lvl="0" marL="0" rtl="0" algn="r">
              <a:spcBef>
                <a:spcPts val="0"/>
              </a:spcBef>
              <a:spcAft>
                <a:spcPts val="0"/>
              </a:spcAft>
              <a:buNone/>
            </a:pPr>
            <a:fld id="{00000000-1234-1234-1234-123412341234}" type="slidenum">
              <a:rPr lang="en"/>
              <a:t>‹#›</a:t>
            </a:fld>
            <a:endParaRPr/>
          </a:p>
        </p:txBody>
      </p:sp>
      <p:pic>
        <p:nvPicPr>
          <p:cNvPr id="2425" name="Google Shape;2425;g31516c14941_0_5145"/>
          <p:cNvPicPr preferRelativeResize="0"/>
          <p:nvPr/>
        </p:nvPicPr>
        <p:blipFill>
          <a:blip r:embed="rId2">
            <a:alphaModFix/>
          </a:blip>
          <a:stretch>
            <a:fillRect/>
          </a:stretch>
        </p:blipFill>
        <p:spPr>
          <a:xfrm>
            <a:off x="276650" y="4783275"/>
            <a:ext cx="962809" cy="226543"/>
          </a:xfrm>
          <a:prstGeom prst="rect">
            <a:avLst/>
          </a:prstGeom>
          <a:noFill/>
          <a:ln>
            <a:noFill/>
          </a:ln>
        </p:spPr>
      </p:pic>
      <p:sp>
        <p:nvSpPr>
          <p:cNvPr id="2426" name="Google Shape;2426;g31516c14941_0_5145"/>
          <p:cNvSpPr txBox="1"/>
          <p:nvPr>
            <p:ph type="title"/>
          </p:nvPr>
        </p:nvSpPr>
        <p:spPr>
          <a:xfrm>
            <a:off x="331125" y="271325"/>
            <a:ext cx="8388900" cy="438300"/>
          </a:xfrm>
          <a:prstGeom prst="rect">
            <a:avLst/>
          </a:prstGeom>
        </p:spPr>
        <p:txBody>
          <a:bodyPr anchorCtr="0" anchor="t" bIns="0" lIns="0" spcFirstLastPara="1" rIns="0" wrap="square" tIns="0">
            <a:noAutofit/>
          </a:bodyPr>
          <a:lstStyle>
            <a:lvl1pPr lvl="0">
              <a:spcBef>
                <a:spcPts val="0"/>
              </a:spcBef>
              <a:spcAft>
                <a:spcPts val="0"/>
              </a:spcAft>
              <a:buClr>
                <a:schemeClr val="lt1"/>
              </a:buClr>
              <a:buSzPts val="2800"/>
              <a:buNone/>
              <a:defRPr sz="2800">
                <a:solidFill>
                  <a:schemeClr val="lt1"/>
                </a:solidFill>
              </a:defRPr>
            </a:lvl1pPr>
            <a:lvl2pPr lvl="1">
              <a:spcBef>
                <a:spcPts val="0"/>
              </a:spcBef>
              <a:spcAft>
                <a:spcPts val="0"/>
              </a:spcAft>
              <a:buClr>
                <a:schemeClr val="lt1"/>
              </a:buClr>
              <a:buSzPts val="2800"/>
              <a:buNone/>
              <a:defRPr sz="2800">
                <a:solidFill>
                  <a:schemeClr val="lt1"/>
                </a:solidFill>
              </a:defRPr>
            </a:lvl2pPr>
            <a:lvl3pPr lvl="2">
              <a:spcBef>
                <a:spcPts val="0"/>
              </a:spcBef>
              <a:spcAft>
                <a:spcPts val="0"/>
              </a:spcAft>
              <a:buClr>
                <a:schemeClr val="lt1"/>
              </a:buClr>
              <a:buSzPts val="2800"/>
              <a:buNone/>
              <a:defRPr sz="2800">
                <a:solidFill>
                  <a:schemeClr val="lt1"/>
                </a:solidFill>
              </a:defRPr>
            </a:lvl3pPr>
            <a:lvl4pPr lvl="3">
              <a:spcBef>
                <a:spcPts val="0"/>
              </a:spcBef>
              <a:spcAft>
                <a:spcPts val="0"/>
              </a:spcAft>
              <a:buClr>
                <a:schemeClr val="lt1"/>
              </a:buClr>
              <a:buSzPts val="2800"/>
              <a:buNone/>
              <a:defRPr sz="2800">
                <a:solidFill>
                  <a:schemeClr val="lt1"/>
                </a:solidFill>
              </a:defRPr>
            </a:lvl4pPr>
            <a:lvl5pPr lvl="4">
              <a:spcBef>
                <a:spcPts val="0"/>
              </a:spcBef>
              <a:spcAft>
                <a:spcPts val="0"/>
              </a:spcAft>
              <a:buClr>
                <a:schemeClr val="lt1"/>
              </a:buClr>
              <a:buSzPts val="2800"/>
              <a:buNone/>
              <a:defRPr sz="2800">
                <a:solidFill>
                  <a:schemeClr val="lt1"/>
                </a:solidFill>
              </a:defRPr>
            </a:lvl5pPr>
            <a:lvl6pPr lvl="5">
              <a:spcBef>
                <a:spcPts val="0"/>
              </a:spcBef>
              <a:spcAft>
                <a:spcPts val="0"/>
              </a:spcAft>
              <a:buClr>
                <a:schemeClr val="lt1"/>
              </a:buClr>
              <a:buSzPts val="2800"/>
              <a:buNone/>
              <a:defRPr sz="2800">
                <a:solidFill>
                  <a:schemeClr val="lt1"/>
                </a:solidFill>
              </a:defRPr>
            </a:lvl6pPr>
            <a:lvl7pPr lvl="6">
              <a:spcBef>
                <a:spcPts val="0"/>
              </a:spcBef>
              <a:spcAft>
                <a:spcPts val="0"/>
              </a:spcAft>
              <a:buClr>
                <a:schemeClr val="lt1"/>
              </a:buClr>
              <a:buSzPts val="2800"/>
              <a:buNone/>
              <a:defRPr sz="2800">
                <a:solidFill>
                  <a:schemeClr val="lt1"/>
                </a:solidFill>
              </a:defRPr>
            </a:lvl7pPr>
            <a:lvl8pPr lvl="7">
              <a:spcBef>
                <a:spcPts val="0"/>
              </a:spcBef>
              <a:spcAft>
                <a:spcPts val="0"/>
              </a:spcAft>
              <a:buClr>
                <a:schemeClr val="lt1"/>
              </a:buClr>
              <a:buSzPts val="2800"/>
              <a:buNone/>
              <a:defRPr sz="2800">
                <a:solidFill>
                  <a:schemeClr val="lt1"/>
                </a:solidFill>
              </a:defRPr>
            </a:lvl8pPr>
            <a:lvl9pPr lvl="8">
              <a:spcBef>
                <a:spcPts val="0"/>
              </a:spcBef>
              <a:spcAft>
                <a:spcPts val="0"/>
              </a:spcAft>
              <a:buClr>
                <a:schemeClr val="lt1"/>
              </a:buClr>
              <a:buSzPts val="2800"/>
              <a:buNone/>
              <a:defRPr sz="2800">
                <a:solidFill>
                  <a:schemeClr val="lt1"/>
                </a:solidFill>
              </a:defRPr>
            </a:lvl9pPr>
          </a:lstStyle>
          <a:p/>
        </p:txBody>
      </p:sp>
      <p:sp>
        <p:nvSpPr>
          <p:cNvPr id="2427" name="Google Shape;2427;g31516c14941_0_5145"/>
          <p:cNvSpPr txBox="1"/>
          <p:nvPr>
            <p:ph idx="1" type="subTitle"/>
          </p:nvPr>
        </p:nvSpPr>
        <p:spPr>
          <a:xfrm>
            <a:off x="389175" y="674125"/>
            <a:ext cx="8330700" cy="342300"/>
          </a:xfrm>
          <a:prstGeom prst="rect">
            <a:avLst/>
          </a:prstGeom>
        </p:spPr>
        <p:txBody>
          <a:bodyPr anchorCtr="0" anchor="t" bIns="0" lIns="0" spcFirstLastPara="1" rIns="0" wrap="square" tIns="0">
            <a:noAutofit/>
          </a:bodyPr>
          <a:lstStyle>
            <a:lvl1pPr lvl="0">
              <a:spcBef>
                <a:spcPts val="0"/>
              </a:spcBef>
              <a:spcAft>
                <a:spcPts val="0"/>
              </a:spcAft>
              <a:buClr>
                <a:srgbClr val="71BE00"/>
              </a:buClr>
              <a:buSzPts val="1400"/>
              <a:buNone/>
              <a:defRPr>
                <a:solidFill>
                  <a:srgbClr val="71BE00"/>
                </a:solidFill>
              </a:defRPr>
            </a:lvl1pPr>
            <a:lvl2pPr lvl="1">
              <a:spcBef>
                <a:spcPts val="0"/>
              </a:spcBef>
              <a:spcAft>
                <a:spcPts val="0"/>
              </a:spcAft>
              <a:buClr>
                <a:srgbClr val="71BE00"/>
              </a:buClr>
              <a:buSzPts val="1100"/>
              <a:buNone/>
              <a:defRPr>
                <a:solidFill>
                  <a:srgbClr val="71BE00"/>
                </a:solidFill>
              </a:defRPr>
            </a:lvl2pPr>
            <a:lvl3pPr lvl="2">
              <a:spcBef>
                <a:spcPts val="0"/>
              </a:spcBef>
              <a:spcAft>
                <a:spcPts val="0"/>
              </a:spcAft>
              <a:buClr>
                <a:srgbClr val="71BE00"/>
              </a:buClr>
              <a:buSzPts val="1200"/>
              <a:buNone/>
              <a:defRPr>
                <a:solidFill>
                  <a:srgbClr val="71BE00"/>
                </a:solidFill>
              </a:defRPr>
            </a:lvl3pPr>
            <a:lvl4pPr lvl="3">
              <a:spcBef>
                <a:spcPts val="0"/>
              </a:spcBef>
              <a:spcAft>
                <a:spcPts val="0"/>
              </a:spcAft>
              <a:buClr>
                <a:srgbClr val="71BE00"/>
              </a:buClr>
              <a:buSzPts val="1800"/>
              <a:buNone/>
              <a:defRPr>
                <a:solidFill>
                  <a:srgbClr val="71BE00"/>
                </a:solidFill>
              </a:defRPr>
            </a:lvl4pPr>
            <a:lvl5pPr lvl="4">
              <a:spcBef>
                <a:spcPts val="0"/>
              </a:spcBef>
              <a:spcAft>
                <a:spcPts val="0"/>
              </a:spcAft>
              <a:buClr>
                <a:srgbClr val="71BE00"/>
              </a:buClr>
              <a:buSzPts val="1600"/>
              <a:buNone/>
              <a:defRPr>
                <a:solidFill>
                  <a:srgbClr val="71BE00"/>
                </a:solidFill>
              </a:defRPr>
            </a:lvl5pPr>
            <a:lvl6pPr lvl="5">
              <a:spcBef>
                <a:spcPts val="0"/>
              </a:spcBef>
              <a:spcAft>
                <a:spcPts val="0"/>
              </a:spcAft>
              <a:buClr>
                <a:srgbClr val="71BE00"/>
              </a:buClr>
              <a:buSzPts val="1400"/>
              <a:buNone/>
              <a:defRPr>
                <a:solidFill>
                  <a:srgbClr val="71BE00"/>
                </a:solidFill>
              </a:defRPr>
            </a:lvl6pPr>
            <a:lvl7pPr lvl="6">
              <a:spcBef>
                <a:spcPts val="0"/>
              </a:spcBef>
              <a:spcAft>
                <a:spcPts val="0"/>
              </a:spcAft>
              <a:buClr>
                <a:srgbClr val="71BE00"/>
              </a:buClr>
              <a:buSzPts val="1200"/>
              <a:buNone/>
              <a:defRPr>
                <a:solidFill>
                  <a:srgbClr val="71BE00"/>
                </a:solidFill>
              </a:defRPr>
            </a:lvl7pPr>
            <a:lvl8pPr lvl="7">
              <a:spcBef>
                <a:spcPts val="0"/>
              </a:spcBef>
              <a:spcAft>
                <a:spcPts val="0"/>
              </a:spcAft>
              <a:buClr>
                <a:srgbClr val="71BE00"/>
              </a:buClr>
              <a:buSzPts val="1000"/>
              <a:buNone/>
              <a:defRPr>
                <a:solidFill>
                  <a:srgbClr val="71BE00"/>
                </a:solidFill>
              </a:defRPr>
            </a:lvl8pPr>
            <a:lvl9pPr lvl="8">
              <a:spcBef>
                <a:spcPts val="0"/>
              </a:spcBef>
              <a:spcAft>
                <a:spcPts val="0"/>
              </a:spcAft>
              <a:buClr>
                <a:srgbClr val="71BE00"/>
              </a:buClr>
              <a:buSzPts val="700"/>
              <a:buNone/>
              <a:defRPr>
                <a:solidFill>
                  <a:srgbClr val="71BE00"/>
                </a:solidFill>
              </a:defRPr>
            </a:lvl9pPr>
          </a:lstStyle>
          <a:p/>
        </p:txBody>
      </p:sp>
      <p:sp>
        <p:nvSpPr>
          <p:cNvPr id="2428" name="Google Shape;2428;g31516c14941_0_5145"/>
          <p:cNvSpPr/>
          <p:nvPr>
            <p:ph idx="2" type="pic"/>
          </p:nvPr>
        </p:nvSpPr>
        <p:spPr>
          <a:xfrm>
            <a:off x="605575" y="1379375"/>
            <a:ext cx="479700" cy="441900"/>
          </a:xfrm>
          <a:prstGeom prst="rect">
            <a:avLst/>
          </a:prstGeom>
          <a:noFill/>
          <a:ln>
            <a:noFill/>
          </a:ln>
        </p:spPr>
      </p:sp>
      <p:sp>
        <p:nvSpPr>
          <p:cNvPr id="2429" name="Google Shape;2429;g31516c14941_0_5145"/>
          <p:cNvSpPr/>
          <p:nvPr>
            <p:ph idx="3" type="pic"/>
          </p:nvPr>
        </p:nvSpPr>
        <p:spPr>
          <a:xfrm>
            <a:off x="6805050" y="1379375"/>
            <a:ext cx="479700" cy="441900"/>
          </a:xfrm>
          <a:prstGeom prst="rect">
            <a:avLst/>
          </a:prstGeom>
          <a:noFill/>
          <a:ln>
            <a:noFill/>
          </a:ln>
        </p:spPr>
      </p:sp>
      <p:sp>
        <p:nvSpPr>
          <p:cNvPr id="2430" name="Google Shape;2430;g31516c14941_0_5145"/>
          <p:cNvSpPr/>
          <p:nvPr>
            <p:ph idx="4" type="pic"/>
          </p:nvPr>
        </p:nvSpPr>
        <p:spPr>
          <a:xfrm>
            <a:off x="2695988" y="1379375"/>
            <a:ext cx="479700" cy="441900"/>
          </a:xfrm>
          <a:prstGeom prst="rect">
            <a:avLst/>
          </a:prstGeom>
          <a:noFill/>
          <a:ln>
            <a:noFill/>
          </a:ln>
        </p:spPr>
      </p:sp>
      <p:sp>
        <p:nvSpPr>
          <p:cNvPr id="2431" name="Google Shape;2431;g31516c14941_0_5145"/>
          <p:cNvSpPr/>
          <p:nvPr>
            <p:ph idx="5" type="pic"/>
          </p:nvPr>
        </p:nvSpPr>
        <p:spPr>
          <a:xfrm>
            <a:off x="4750525" y="1379375"/>
            <a:ext cx="479700" cy="441900"/>
          </a:xfrm>
          <a:prstGeom prst="rect">
            <a:avLst/>
          </a:prstGeom>
          <a:noFill/>
          <a:ln>
            <a:noFill/>
          </a:ln>
        </p:spPr>
      </p:sp>
    </p:spTree>
  </p:cSld>
  <p:clrMapOvr>
    <a:masterClrMapping/>
  </p:clrMapOvr>
</p:sldLayout>
</file>

<file path=ppt/slideLayouts/slideLayout2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Basic Content Layout 4">
  <p:cSld name="TITLE_AND_BODY_1_1_1_1_1_2">
    <p:bg>
      <p:bgPr>
        <a:solidFill>
          <a:schemeClr val="accent1"/>
        </a:solidFill>
      </p:bgPr>
    </p:bg>
    <p:spTree>
      <p:nvGrpSpPr>
        <p:cNvPr id="2432" name="Shape 2432"/>
        <p:cNvGrpSpPr/>
        <p:nvPr/>
      </p:nvGrpSpPr>
      <p:grpSpPr>
        <a:xfrm>
          <a:off x="0" y="0"/>
          <a:ext cx="0" cy="0"/>
          <a:chOff x="0" y="0"/>
          <a:chExt cx="0" cy="0"/>
        </a:xfrm>
      </p:grpSpPr>
      <p:sp>
        <p:nvSpPr>
          <p:cNvPr id="2433" name="Google Shape;2433;g31516c14941_0_5155"/>
          <p:cNvSpPr txBox="1"/>
          <p:nvPr/>
        </p:nvSpPr>
        <p:spPr>
          <a:xfrm>
            <a:off x="6043550" y="4713771"/>
            <a:ext cx="2676600" cy="292500"/>
          </a:xfrm>
          <a:prstGeom prst="rect">
            <a:avLst/>
          </a:prstGeom>
          <a:noFill/>
          <a:ln>
            <a:noFill/>
          </a:ln>
        </p:spPr>
        <p:txBody>
          <a:bodyPr anchorCtr="0" anchor="t" bIns="91400" lIns="91400" spcFirstLastPara="1" rIns="91400" wrap="square" tIns="91400">
            <a:spAutoFit/>
          </a:bodyPr>
          <a:lstStyle/>
          <a:p>
            <a:pPr indent="0" lvl="0" marL="0" rtl="0" algn="ctr">
              <a:lnSpc>
                <a:spcPct val="115000"/>
              </a:lnSpc>
              <a:spcBef>
                <a:spcPts val="0"/>
              </a:spcBef>
              <a:spcAft>
                <a:spcPts val="0"/>
              </a:spcAft>
              <a:buNone/>
            </a:pPr>
            <a:r>
              <a:rPr lang="en" sz="700">
                <a:solidFill>
                  <a:schemeClr val="accent5"/>
                </a:solidFill>
              </a:rPr>
              <a:t>Copyright © 2023, Collibra. All rights reserved.</a:t>
            </a:r>
            <a:endParaRPr sz="1400">
              <a:solidFill>
                <a:schemeClr val="accent5"/>
              </a:solidFill>
            </a:endParaRPr>
          </a:p>
        </p:txBody>
      </p:sp>
      <p:sp>
        <p:nvSpPr>
          <p:cNvPr id="2434" name="Google Shape;2434;g31516c14941_0_5155"/>
          <p:cNvSpPr txBox="1"/>
          <p:nvPr>
            <p:ph idx="12" type="sldNum"/>
          </p:nvPr>
        </p:nvSpPr>
        <p:spPr>
          <a:xfrm>
            <a:off x="8320058" y="4663221"/>
            <a:ext cx="548700" cy="393600"/>
          </a:xfrm>
          <a:prstGeom prst="rect">
            <a:avLst/>
          </a:prstGeom>
        </p:spPr>
        <p:txBody>
          <a:bodyPr anchorCtr="0" anchor="ctr" bIns="91400" lIns="91400" spcFirstLastPara="1" rIns="91400" wrap="square" tIns="91400">
            <a:normAutofit/>
          </a:bodyPr>
          <a:lstStyle>
            <a:lvl1pPr lvl="0" algn="r">
              <a:buNone/>
              <a:defRPr sz="700">
                <a:solidFill>
                  <a:schemeClr val="accent5"/>
                </a:solidFill>
              </a:defRPr>
            </a:lvl1pPr>
            <a:lvl2pPr lvl="1" algn="r">
              <a:buNone/>
              <a:defRPr sz="700">
                <a:solidFill>
                  <a:schemeClr val="accent5"/>
                </a:solidFill>
              </a:defRPr>
            </a:lvl2pPr>
            <a:lvl3pPr lvl="2" algn="r">
              <a:buNone/>
              <a:defRPr sz="700">
                <a:solidFill>
                  <a:schemeClr val="accent5"/>
                </a:solidFill>
              </a:defRPr>
            </a:lvl3pPr>
            <a:lvl4pPr lvl="3" algn="r">
              <a:buNone/>
              <a:defRPr sz="700">
                <a:solidFill>
                  <a:schemeClr val="accent5"/>
                </a:solidFill>
              </a:defRPr>
            </a:lvl4pPr>
            <a:lvl5pPr lvl="4" algn="r">
              <a:buNone/>
              <a:defRPr sz="700">
                <a:solidFill>
                  <a:schemeClr val="accent5"/>
                </a:solidFill>
              </a:defRPr>
            </a:lvl5pPr>
            <a:lvl6pPr lvl="5" algn="r">
              <a:buNone/>
              <a:defRPr sz="700">
                <a:solidFill>
                  <a:schemeClr val="accent5"/>
                </a:solidFill>
              </a:defRPr>
            </a:lvl6pPr>
            <a:lvl7pPr lvl="6" algn="r">
              <a:buNone/>
              <a:defRPr sz="700">
                <a:solidFill>
                  <a:schemeClr val="accent5"/>
                </a:solidFill>
              </a:defRPr>
            </a:lvl7pPr>
            <a:lvl8pPr lvl="7" algn="r">
              <a:buNone/>
              <a:defRPr sz="700">
                <a:solidFill>
                  <a:schemeClr val="accent5"/>
                </a:solidFill>
              </a:defRPr>
            </a:lvl8pPr>
            <a:lvl9pPr lvl="8" algn="r">
              <a:buNone/>
              <a:defRPr sz="700">
                <a:solidFill>
                  <a:schemeClr val="accent5"/>
                </a:solidFill>
              </a:defRPr>
            </a:lvl9pPr>
          </a:lstStyle>
          <a:p>
            <a:pPr indent="0" lvl="0" marL="0" rtl="0" algn="r">
              <a:spcBef>
                <a:spcPts val="0"/>
              </a:spcBef>
              <a:spcAft>
                <a:spcPts val="0"/>
              </a:spcAft>
              <a:buNone/>
            </a:pPr>
            <a:fld id="{00000000-1234-1234-1234-123412341234}" type="slidenum">
              <a:rPr lang="en"/>
              <a:t>‹#›</a:t>
            </a:fld>
            <a:endParaRPr/>
          </a:p>
        </p:txBody>
      </p:sp>
      <p:pic>
        <p:nvPicPr>
          <p:cNvPr id="2435" name="Google Shape;2435;g31516c14941_0_5155"/>
          <p:cNvPicPr preferRelativeResize="0"/>
          <p:nvPr/>
        </p:nvPicPr>
        <p:blipFill>
          <a:blip r:embed="rId2">
            <a:alphaModFix/>
          </a:blip>
          <a:stretch>
            <a:fillRect/>
          </a:stretch>
        </p:blipFill>
        <p:spPr>
          <a:xfrm>
            <a:off x="276650" y="4783275"/>
            <a:ext cx="962809" cy="226543"/>
          </a:xfrm>
          <a:prstGeom prst="rect">
            <a:avLst/>
          </a:prstGeom>
          <a:noFill/>
          <a:ln>
            <a:noFill/>
          </a:ln>
        </p:spPr>
      </p:pic>
      <p:sp>
        <p:nvSpPr>
          <p:cNvPr id="2436" name="Google Shape;2436;g31516c14941_0_5155"/>
          <p:cNvSpPr txBox="1"/>
          <p:nvPr>
            <p:ph type="title"/>
          </p:nvPr>
        </p:nvSpPr>
        <p:spPr>
          <a:xfrm>
            <a:off x="331125" y="271325"/>
            <a:ext cx="8388900" cy="438300"/>
          </a:xfrm>
          <a:prstGeom prst="rect">
            <a:avLst/>
          </a:prstGeom>
        </p:spPr>
        <p:txBody>
          <a:bodyPr anchorCtr="0" anchor="t" bIns="0" lIns="0" spcFirstLastPara="1" rIns="0" wrap="square" tIns="0">
            <a:noAutofit/>
          </a:bodyPr>
          <a:lstStyle>
            <a:lvl1pPr lvl="0">
              <a:spcBef>
                <a:spcPts val="0"/>
              </a:spcBef>
              <a:spcAft>
                <a:spcPts val="0"/>
              </a:spcAft>
              <a:buClr>
                <a:schemeClr val="lt1"/>
              </a:buClr>
              <a:buSzPts val="2800"/>
              <a:buNone/>
              <a:defRPr sz="2800">
                <a:solidFill>
                  <a:schemeClr val="lt1"/>
                </a:solidFill>
              </a:defRPr>
            </a:lvl1pPr>
            <a:lvl2pPr lvl="1">
              <a:spcBef>
                <a:spcPts val="0"/>
              </a:spcBef>
              <a:spcAft>
                <a:spcPts val="0"/>
              </a:spcAft>
              <a:buClr>
                <a:schemeClr val="lt1"/>
              </a:buClr>
              <a:buSzPts val="2800"/>
              <a:buNone/>
              <a:defRPr sz="2800">
                <a:solidFill>
                  <a:schemeClr val="lt1"/>
                </a:solidFill>
              </a:defRPr>
            </a:lvl2pPr>
            <a:lvl3pPr lvl="2">
              <a:spcBef>
                <a:spcPts val="0"/>
              </a:spcBef>
              <a:spcAft>
                <a:spcPts val="0"/>
              </a:spcAft>
              <a:buClr>
                <a:schemeClr val="lt1"/>
              </a:buClr>
              <a:buSzPts val="2800"/>
              <a:buNone/>
              <a:defRPr sz="2800">
                <a:solidFill>
                  <a:schemeClr val="lt1"/>
                </a:solidFill>
              </a:defRPr>
            </a:lvl3pPr>
            <a:lvl4pPr lvl="3">
              <a:spcBef>
                <a:spcPts val="0"/>
              </a:spcBef>
              <a:spcAft>
                <a:spcPts val="0"/>
              </a:spcAft>
              <a:buClr>
                <a:schemeClr val="lt1"/>
              </a:buClr>
              <a:buSzPts val="2800"/>
              <a:buNone/>
              <a:defRPr sz="2800">
                <a:solidFill>
                  <a:schemeClr val="lt1"/>
                </a:solidFill>
              </a:defRPr>
            </a:lvl4pPr>
            <a:lvl5pPr lvl="4">
              <a:spcBef>
                <a:spcPts val="0"/>
              </a:spcBef>
              <a:spcAft>
                <a:spcPts val="0"/>
              </a:spcAft>
              <a:buClr>
                <a:schemeClr val="lt1"/>
              </a:buClr>
              <a:buSzPts val="2800"/>
              <a:buNone/>
              <a:defRPr sz="2800">
                <a:solidFill>
                  <a:schemeClr val="lt1"/>
                </a:solidFill>
              </a:defRPr>
            </a:lvl5pPr>
            <a:lvl6pPr lvl="5">
              <a:spcBef>
                <a:spcPts val="0"/>
              </a:spcBef>
              <a:spcAft>
                <a:spcPts val="0"/>
              </a:spcAft>
              <a:buClr>
                <a:schemeClr val="lt1"/>
              </a:buClr>
              <a:buSzPts val="2800"/>
              <a:buNone/>
              <a:defRPr sz="2800">
                <a:solidFill>
                  <a:schemeClr val="lt1"/>
                </a:solidFill>
              </a:defRPr>
            </a:lvl6pPr>
            <a:lvl7pPr lvl="6">
              <a:spcBef>
                <a:spcPts val="0"/>
              </a:spcBef>
              <a:spcAft>
                <a:spcPts val="0"/>
              </a:spcAft>
              <a:buClr>
                <a:schemeClr val="lt1"/>
              </a:buClr>
              <a:buSzPts val="2800"/>
              <a:buNone/>
              <a:defRPr sz="2800">
                <a:solidFill>
                  <a:schemeClr val="lt1"/>
                </a:solidFill>
              </a:defRPr>
            </a:lvl7pPr>
            <a:lvl8pPr lvl="7">
              <a:spcBef>
                <a:spcPts val="0"/>
              </a:spcBef>
              <a:spcAft>
                <a:spcPts val="0"/>
              </a:spcAft>
              <a:buClr>
                <a:schemeClr val="lt1"/>
              </a:buClr>
              <a:buSzPts val="2800"/>
              <a:buNone/>
              <a:defRPr sz="2800">
                <a:solidFill>
                  <a:schemeClr val="lt1"/>
                </a:solidFill>
              </a:defRPr>
            </a:lvl8pPr>
            <a:lvl9pPr lvl="8">
              <a:spcBef>
                <a:spcPts val="0"/>
              </a:spcBef>
              <a:spcAft>
                <a:spcPts val="0"/>
              </a:spcAft>
              <a:buClr>
                <a:schemeClr val="lt1"/>
              </a:buClr>
              <a:buSzPts val="2800"/>
              <a:buNone/>
              <a:defRPr sz="2800">
                <a:solidFill>
                  <a:schemeClr val="lt1"/>
                </a:solidFill>
              </a:defRPr>
            </a:lvl9pPr>
          </a:lstStyle>
          <a:p/>
        </p:txBody>
      </p:sp>
      <p:sp>
        <p:nvSpPr>
          <p:cNvPr id="2437" name="Google Shape;2437;g31516c14941_0_5155"/>
          <p:cNvSpPr/>
          <p:nvPr>
            <p:ph idx="2" type="pic"/>
          </p:nvPr>
        </p:nvSpPr>
        <p:spPr>
          <a:xfrm>
            <a:off x="4872775" y="1256527"/>
            <a:ext cx="479700" cy="441900"/>
          </a:xfrm>
          <a:prstGeom prst="rect">
            <a:avLst/>
          </a:prstGeom>
          <a:noFill/>
          <a:ln>
            <a:noFill/>
          </a:ln>
        </p:spPr>
      </p:sp>
      <p:sp>
        <p:nvSpPr>
          <p:cNvPr id="2438" name="Google Shape;2438;g31516c14941_0_5155"/>
          <p:cNvSpPr/>
          <p:nvPr>
            <p:ph idx="3" type="pic"/>
          </p:nvPr>
        </p:nvSpPr>
        <p:spPr>
          <a:xfrm>
            <a:off x="4872775" y="3009127"/>
            <a:ext cx="479700" cy="441900"/>
          </a:xfrm>
          <a:prstGeom prst="rect">
            <a:avLst/>
          </a:prstGeom>
          <a:noFill/>
          <a:ln>
            <a:noFill/>
          </a:ln>
        </p:spPr>
      </p:sp>
      <p:sp>
        <p:nvSpPr>
          <p:cNvPr id="2439" name="Google Shape;2439;g31516c14941_0_5155"/>
          <p:cNvSpPr/>
          <p:nvPr>
            <p:ph idx="4" type="pic"/>
          </p:nvPr>
        </p:nvSpPr>
        <p:spPr>
          <a:xfrm>
            <a:off x="376975" y="1256527"/>
            <a:ext cx="479700" cy="441900"/>
          </a:xfrm>
          <a:prstGeom prst="rect">
            <a:avLst/>
          </a:prstGeom>
          <a:noFill/>
          <a:ln>
            <a:noFill/>
          </a:ln>
        </p:spPr>
      </p:sp>
      <p:sp>
        <p:nvSpPr>
          <p:cNvPr id="2440" name="Google Shape;2440;g31516c14941_0_5155"/>
          <p:cNvSpPr/>
          <p:nvPr>
            <p:ph idx="5" type="pic"/>
          </p:nvPr>
        </p:nvSpPr>
        <p:spPr>
          <a:xfrm>
            <a:off x="376975" y="3009127"/>
            <a:ext cx="479700" cy="441900"/>
          </a:xfrm>
          <a:prstGeom prst="rect">
            <a:avLst/>
          </a:prstGeom>
          <a:noFill/>
          <a:ln>
            <a:noFill/>
          </a:ln>
        </p:spPr>
      </p:sp>
    </p:spTree>
  </p:cSld>
  <p:clrMapOvr>
    <a:masterClrMapping/>
  </p:clrMapOvr>
</p:sldLayout>
</file>

<file path=ppt/slideLayouts/slideLayout2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Basic Content Layout 7 1">
  <p:cSld name="TITLE_AND_BODY_1_1_1_1_1_1_2">
    <p:bg>
      <p:bgPr>
        <a:solidFill>
          <a:schemeClr val="accent1"/>
        </a:solidFill>
      </p:bgPr>
    </p:bg>
    <p:spTree>
      <p:nvGrpSpPr>
        <p:cNvPr id="2441" name="Shape 2441"/>
        <p:cNvGrpSpPr/>
        <p:nvPr/>
      </p:nvGrpSpPr>
      <p:grpSpPr>
        <a:xfrm>
          <a:off x="0" y="0"/>
          <a:ext cx="0" cy="0"/>
          <a:chOff x="0" y="0"/>
          <a:chExt cx="0" cy="0"/>
        </a:xfrm>
      </p:grpSpPr>
      <p:sp>
        <p:nvSpPr>
          <p:cNvPr id="2442" name="Google Shape;2442;g31516c14941_0_5164"/>
          <p:cNvSpPr txBox="1"/>
          <p:nvPr/>
        </p:nvSpPr>
        <p:spPr>
          <a:xfrm>
            <a:off x="6043550" y="4713771"/>
            <a:ext cx="2676600" cy="292500"/>
          </a:xfrm>
          <a:prstGeom prst="rect">
            <a:avLst/>
          </a:prstGeom>
          <a:noFill/>
          <a:ln>
            <a:noFill/>
          </a:ln>
        </p:spPr>
        <p:txBody>
          <a:bodyPr anchorCtr="0" anchor="t" bIns="91400" lIns="91400" spcFirstLastPara="1" rIns="91400" wrap="square" tIns="91400">
            <a:spAutoFit/>
          </a:bodyPr>
          <a:lstStyle/>
          <a:p>
            <a:pPr indent="0" lvl="0" marL="0" rtl="0" algn="ctr">
              <a:lnSpc>
                <a:spcPct val="115000"/>
              </a:lnSpc>
              <a:spcBef>
                <a:spcPts val="0"/>
              </a:spcBef>
              <a:spcAft>
                <a:spcPts val="0"/>
              </a:spcAft>
              <a:buNone/>
            </a:pPr>
            <a:r>
              <a:rPr lang="en" sz="700">
                <a:solidFill>
                  <a:schemeClr val="accent5"/>
                </a:solidFill>
              </a:rPr>
              <a:t>Copyright © 2023, Collibra. All rights reserved.</a:t>
            </a:r>
            <a:endParaRPr sz="1400">
              <a:solidFill>
                <a:schemeClr val="accent5"/>
              </a:solidFill>
            </a:endParaRPr>
          </a:p>
        </p:txBody>
      </p:sp>
      <p:sp>
        <p:nvSpPr>
          <p:cNvPr id="2443" name="Google Shape;2443;g31516c14941_0_5164"/>
          <p:cNvSpPr txBox="1"/>
          <p:nvPr>
            <p:ph idx="12" type="sldNum"/>
          </p:nvPr>
        </p:nvSpPr>
        <p:spPr>
          <a:xfrm>
            <a:off x="8320058" y="4663221"/>
            <a:ext cx="548700" cy="393600"/>
          </a:xfrm>
          <a:prstGeom prst="rect">
            <a:avLst/>
          </a:prstGeom>
        </p:spPr>
        <p:txBody>
          <a:bodyPr anchorCtr="0" anchor="ctr" bIns="91400" lIns="91400" spcFirstLastPara="1" rIns="91400" wrap="square" tIns="91400">
            <a:normAutofit/>
          </a:bodyPr>
          <a:lstStyle>
            <a:lvl1pPr lvl="0" algn="r">
              <a:buNone/>
              <a:defRPr sz="700">
                <a:solidFill>
                  <a:schemeClr val="accent5"/>
                </a:solidFill>
              </a:defRPr>
            </a:lvl1pPr>
            <a:lvl2pPr lvl="1" algn="r">
              <a:buNone/>
              <a:defRPr sz="700">
                <a:solidFill>
                  <a:schemeClr val="accent5"/>
                </a:solidFill>
              </a:defRPr>
            </a:lvl2pPr>
            <a:lvl3pPr lvl="2" algn="r">
              <a:buNone/>
              <a:defRPr sz="700">
                <a:solidFill>
                  <a:schemeClr val="accent5"/>
                </a:solidFill>
              </a:defRPr>
            </a:lvl3pPr>
            <a:lvl4pPr lvl="3" algn="r">
              <a:buNone/>
              <a:defRPr sz="700">
                <a:solidFill>
                  <a:schemeClr val="accent5"/>
                </a:solidFill>
              </a:defRPr>
            </a:lvl4pPr>
            <a:lvl5pPr lvl="4" algn="r">
              <a:buNone/>
              <a:defRPr sz="700">
                <a:solidFill>
                  <a:schemeClr val="accent5"/>
                </a:solidFill>
              </a:defRPr>
            </a:lvl5pPr>
            <a:lvl6pPr lvl="5" algn="r">
              <a:buNone/>
              <a:defRPr sz="700">
                <a:solidFill>
                  <a:schemeClr val="accent5"/>
                </a:solidFill>
              </a:defRPr>
            </a:lvl6pPr>
            <a:lvl7pPr lvl="6" algn="r">
              <a:buNone/>
              <a:defRPr sz="700">
                <a:solidFill>
                  <a:schemeClr val="accent5"/>
                </a:solidFill>
              </a:defRPr>
            </a:lvl7pPr>
            <a:lvl8pPr lvl="7" algn="r">
              <a:buNone/>
              <a:defRPr sz="700">
                <a:solidFill>
                  <a:schemeClr val="accent5"/>
                </a:solidFill>
              </a:defRPr>
            </a:lvl8pPr>
            <a:lvl9pPr lvl="8" algn="r">
              <a:buNone/>
              <a:defRPr sz="700">
                <a:solidFill>
                  <a:schemeClr val="accent5"/>
                </a:solidFill>
              </a:defRPr>
            </a:lvl9pPr>
          </a:lstStyle>
          <a:p>
            <a:pPr indent="0" lvl="0" marL="0" rtl="0" algn="r">
              <a:spcBef>
                <a:spcPts val="0"/>
              </a:spcBef>
              <a:spcAft>
                <a:spcPts val="0"/>
              </a:spcAft>
              <a:buNone/>
            </a:pPr>
            <a:fld id="{00000000-1234-1234-1234-123412341234}" type="slidenum">
              <a:rPr lang="en"/>
              <a:t>‹#›</a:t>
            </a:fld>
            <a:endParaRPr/>
          </a:p>
        </p:txBody>
      </p:sp>
      <p:pic>
        <p:nvPicPr>
          <p:cNvPr id="2444" name="Google Shape;2444;g31516c14941_0_5164"/>
          <p:cNvPicPr preferRelativeResize="0"/>
          <p:nvPr/>
        </p:nvPicPr>
        <p:blipFill>
          <a:blip r:embed="rId2">
            <a:alphaModFix/>
          </a:blip>
          <a:stretch>
            <a:fillRect/>
          </a:stretch>
        </p:blipFill>
        <p:spPr>
          <a:xfrm>
            <a:off x="276650" y="4783275"/>
            <a:ext cx="962809" cy="226543"/>
          </a:xfrm>
          <a:prstGeom prst="rect">
            <a:avLst/>
          </a:prstGeom>
          <a:noFill/>
          <a:ln>
            <a:noFill/>
          </a:ln>
        </p:spPr>
      </p:pic>
      <p:sp>
        <p:nvSpPr>
          <p:cNvPr id="2445" name="Google Shape;2445;g31516c14941_0_5164"/>
          <p:cNvSpPr txBox="1"/>
          <p:nvPr>
            <p:ph type="title"/>
          </p:nvPr>
        </p:nvSpPr>
        <p:spPr>
          <a:xfrm>
            <a:off x="331125" y="271325"/>
            <a:ext cx="8388900" cy="438300"/>
          </a:xfrm>
          <a:prstGeom prst="rect">
            <a:avLst/>
          </a:prstGeom>
        </p:spPr>
        <p:txBody>
          <a:bodyPr anchorCtr="0" anchor="t" bIns="0" lIns="0" spcFirstLastPara="1" rIns="0" wrap="square" tIns="0">
            <a:noAutofit/>
          </a:bodyPr>
          <a:lstStyle>
            <a:lvl1pPr lvl="0">
              <a:spcBef>
                <a:spcPts val="0"/>
              </a:spcBef>
              <a:spcAft>
                <a:spcPts val="0"/>
              </a:spcAft>
              <a:buClr>
                <a:schemeClr val="lt1"/>
              </a:buClr>
              <a:buSzPts val="2800"/>
              <a:buNone/>
              <a:defRPr sz="2800">
                <a:solidFill>
                  <a:schemeClr val="lt1"/>
                </a:solidFill>
              </a:defRPr>
            </a:lvl1pPr>
            <a:lvl2pPr lvl="1">
              <a:spcBef>
                <a:spcPts val="0"/>
              </a:spcBef>
              <a:spcAft>
                <a:spcPts val="0"/>
              </a:spcAft>
              <a:buClr>
                <a:schemeClr val="lt1"/>
              </a:buClr>
              <a:buSzPts val="2800"/>
              <a:buNone/>
              <a:defRPr sz="2800">
                <a:solidFill>
                  <a:schemeClr val="lt1"/>
                </a:solidFill>
              </a:defRPr>
            </a:lvl2pPr>
            <a:lvl3pPr lvl="2">
              <a:spcBef>
                <a:spcPts val="0"/>
              </a:spcBef>
              <a:spcAft>
                <a:spcPts val="0"/>
              </a:spcAft>
              <a:buClr>
                <a:schemeClr val="lt1"/>
              </a:buClr>
              <a:buSzPts val="2800"/>
              <a:buNone/>
              <a:defRPr sz="2800">
                <a:solidFill>
                  <a:schemeClr val="lt1"/>
                </a:solidFill>
              </a:defRPr>
            </a:lvl3pPr>
            <a:lvl4pPr lvl="3">
              <a:spcBef>
                <a:spcPts val="0"/>
              </a:spcBef>
              <a:spcAft>
                <a:spcPts val="0"/>
              </a:spcAft>
              <a:buClr>
                <a:schemeClr val="lt1"/>
              </a:buClr>
              <a:buSzPts val="2800"/>
              <a:buNone/>
              <a:defRPr sz="2800">
                <a:solidFill>
                  <a:schemeClr val="lt1"/>
                </a:solidFill>
              </a:defRPr>
            </a:lvl4pPr>
            <a:lvl5pPr lvl="4">
              <a:spcBef>
                <a:spcPts val="0"/>
              </a:spcBef>
              <a:spcAft>
                <a:spcPts val="0"/>
              </a:spcAft>
              <a:buClr>
                <a:schemeClr val="lt1"/>
              </a:buClr>
              <a:buSzPts val="2800"/>
              <a:buNone/>
              <a:defRPr sz="2800">
                <a:solidFill>
                  <a:schemeClr val="lt1"/>
                </a:solidFill>
              </a:defRPr>
            </a:lvl5pPr>
            <a:lvl6pPr lvl="5">
              <a:spcBef>
                <a:spcPts val="0"/>
              </a:spcBef>
              <a:spcAft>
                <a:spcPts val="0"/>
              </a:spcAft>
              <a:buClr>
                <a:schemeClr val="lt1"/>
              </a:buClr>
              <a:buSzPts val="2800"/>
              <a:buNone/>
              <a:defRPr sz="2800">
                <a:solidFill>
                  <a:schemeClr val="lt1"/>
                </a:solidFill>
              </a:defRPr>
            </a:lvl6pPr>
            <a:lvl7pPr lvl="6">
              <a:spcBef>
                <a:spcPts val="0"/>
              </a:spcBef>
              <a:spcAft>
                <a:spcPts val="0"/>
              </a:spcAft>
              <a:buClr>
                <a:schemeClr val="lt1"/>
              </a:buClr>
              <a:buSzPts val="2800"/>
              <a:buNone/>
              <a:defRPr sz="2800">
                <a:solidFill>
                  <a:schemeClr val="lt1"/>
                </a:solidFill>
              </a:defRPr>
            </a:lvl7pPr>
            <a:lvl8pPr lvl="7">
              <a:spcBef>
                <a:spcPts val="0"/>
              </a:spcBef>
              <a:spcAft>
                <a:spcPts val="0"/>
              </a:spcAft>
              <a:buClr>
                <a:schemeClr val="lt1"/>
              </a:buClr>
              <a:buSzPts val="2800"/>
              <a:buNone/>
              <a:defRPr sz="2800">
                <a:solidFill>
                  <a:schemeClr val="lt1"/>
                </a:solidFill>
              </a:defRPr>
            </a:lvl8pPr>
            <a:lvl9pPr lvl="8">
              <a:spcBef>
                <a:spcPts val="0"/>
              </a:spcBef>
              <a:spcAft>
                <a:spcPts val="0"/>
              </a:spcAft>
              <a:buClr>
                <a:schemeClr val="lt1"/>
              </a:buClr>
              <a:buSzPts val="2800"/>
              <a:buNone/>
              <a:defRPr sz="2800">
                <a:solidFill>
                  <a:schemeClr val="lt1"/>
                </a:solidFill>
              </a:defRPr>
            </a:lvl9pPr>
          </a:lstStyle>
          <a:p/>
        </p:txBody>
      </p:sp>
      <p:sp>
        <p:nvSpPr>
          <p:cNvPr id="2446" name="Google Shape;2446;g31516c14941_0_5164"/>
          <p:cNvSpPr txBox="1"/>
          <p:nvPr>
            <p:ph idx="2" type="sldNum"/>
          </p:nvPr>
        </p:nvSpPr>
        <p:spPr>
          <a:xfrm>
            <a:off x="8320058" y="4663221"/>
            <a:ext cx="548700" cy="393600"/>
          </a:xfrm>
          <a:prstGeom prst="rect">
            <a:avLst/>
          </a:prstGeom>
        </p:spPr>
        <p:txBody>
          <a:bodyPr anchorCtr="0" anchor="ctr" bIns="91400" lIns="91400" spcFirstLastPara="1" rIns="91400" wrap="square" tIns="9140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
        <p:nvSpPr>
          <p:cNvPr id="2447" name="Google Shape;2447;g31516c14941_0_5164"/>
          <p:cNvSpPr/>
          <p:nvPr>
            <p:ph idx="3" type="pic"/>
          </p:nvPr>
        </p:nvSpPr>
        <p:spPr>
          <a:xfrm>
            <a:off x="376975" y="2979575"/>
            <a:ext cx="479700" cy="441900"/>
          </a:xfrm>
          <a:prstGeom prst="rect">
            <a:avLst/>
          </a:prstGeom>
          <a:noFill/>
          <a:ln>
            <a:noFill/>
          </a:ln>
        </p:spPr>
      </p:sp>
      <p:sp>
        <p:nvSpPr>
          <p:cNvPr id="2448" name="Google Shape;2448;g31516c14941_0_5164"/>
          <p:cNvSpPr/>
          <p:nvPr>
            <p:ph idx="4" type="pic"/>
          </p:nvPr>
        </p:nvSpPr>
        <p:spPr>
          <a:xfrm>
            <a:off x="3197375" y="2979575"/>
            <a:ext cx="479700" cy="441900"/>
          </a:xfrm>
          <a:prstGeom prst="rect">
            <a:avLst/>
          </a:prstGeom>
          <a:noFill/>
          <a:ln>
            <a:noFill/>
          </a:ln>
        </p:spPr>
      </p:sp>
      <p:sp>
        <p:nvSpPr>
          <p:cNvPr id="2449" name="Google Shape;2449;g31516c14941_0_5164"/>
          <p:cNvSpPr/>
          <p:nvPr>
            <p:ph idx="5" type="pic"/>
          </p:nvPr>
        </p:nvSpPr>
        <p:spPr>
          <a:xfrm>
            <a:off x="6017775" y="2979575"/>
            <a:ext cx="479700" cy="441900"/>
          </a:xfrm>
          <a:prstGeom prst="rect">
            <a:avLst/>
          </a:prstGeom>
          <a:noFill/>
          <a:ln>
            <a:noFill/>
          </a:ln>
        </p:spPr>
      </p:sp>
      <p:sp>
        <p:nvSpPr>
          <p:cNvPr id="2450" name="Google Shape;2450;g31516c14941_0_5164"/>
          <p:cNvSpPr/>
          <p:nvPr>
            <p:ph idx="6" type="pic"/>
          </p:nvPr>
        </p:nvSpPr>
        <p:spPr>
          <a:xfrm>
            <a:off x="3197363" y="1150775"/>
            <a:ext cx="479700" cy="441900"/>
          </a:xfrm>
          <a:prstGeom prst="rect">
            <a:avLst/>
          </a:prstGeom>
          <a:noFill/>
          <a:ln>
            <a:noFill/>
          </a:ln>
        </p:spPr>
      </p:sp>
      <p:sp>
        <p:nvSpPr>
          <p:cNvPr id="2451" name="Google Shape;2451;g31516c14941_0_5164"/>
          <p:cNvSpPr/>
          <p:nvPr>
            <p:ph idx="7" type="pic"/>
          </p:nvPr>
        </p:nvSpPr>
        <p:spPr>
          <a:xfrm>
            <a:off x="6017775" y="1150775"/>
            <a:ext cx="479700" cy="441900"/>
          </a:xfrm>
          <a:prstGeom prst="rect">
            <a:avLst/>
          </a:prstGeom>
          <a:noFill/>
          <a:ln>
            <a:noFill/>
          </a:ln>
        </p:spPr>
      </p:sp>
      <p:sp>
        <p:nvSpPr>
          <p:cNvPr id="2452" name="Google Shape;2452;g31516c14941_0_5164"/>
          <p:cNvSpPr/>
          <p:nvPr>
            <p:ph idx="8" type="pic"/>
          </p:nvPr>
        </p:nvSpPr>
        <p:spPr>
          <a:xfrm>
            <a:off x="376975" y="1150775"/>
            <a:ext cx="479700" cy="441900"/>
          </a:xfrm>
          <a:prstGeom prst="rect">
            <a:avLst/>
          </a:prstGeom>
          <a:noFill/>
          <a:ln>
            <a:noFill/>
          </a:ln>
        </p:spPr>
      </p:sp>
    </p:spTree>
  </p:cSld>
  <p:clrMapOvr>
    <a:masterClrMapping/>
  </p:clrMapOvr>
</p:sldLayout>
</file>

<file path=ppt/slideLayouts/slideLayout2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Navy Icon Layout 6">
  <p:cSld name="TITLE_AND_BODY_1_1_1_1_1_1_1_2">
    <p:bg>
      <p:bgPr>
        <a:solidFill>
          <a:schemeClr val="accent1"/>
        </a:solidFill>
      </p:bgPr>
    </p:bg>
    <p:spTree>
      <p:nvGrpSpPr>
        <p:cNvPr id="2453" name="Shape 2453"/>
        <p:cNvGrpSpPr/>
        <p:nvPr/>
      </p:nvGrpSpPr>
      <p:grpSpPr>
        <a:xfrm>
          <a:off x="0" y="0"/>
          <a:ext cx="0" cy="0"/>
          <a:chOff x="0" y="0"/>
          <a:chExt cx="0" cy="0"/>
        </a:xfrm>
      </p:grpSpPr>
      <p:sp>
        <p:nvSpPr>
          <p:cNvPr id="2454" name="Google Shape;2454;g31516c14941_0_5176"/>
          <p:cNvSpPr txBox="1"/>
          <p:nvPr/>
        </p:nvSpPr>
        <p:spPr>
          <a:xfrm>
            <a:off x="6043550" y="4713771"/>
            <a:ext cx="2676600" cy="292500"/>
          </a:xfrm>
          <a:prstGeom prst="rect">
            <a:avLst/>
          </a:prstGeom>
          <a:noFill/>
          <a:ln>
            <a:noFill/>
          </a:ln>
        </p:spPr>
        <p:txBody>
          <a:bodyPr anchorCtr="0" anchor="t" bIns="91400" lIns="91400" spcFirstLastPara="1" rIns="91400" wrap="square" tIns="91400">
            <a:spAutoFit/>
          </a:bodyPr>
          <a:lstStyle/>
          <a:p>
            <a:pPr indent="0" lvl="0" marL="0" rtl="0" algn="ctr">
              <a:lnSpc>
                <a:spcPct val="115000"/>
              </a:lnSpc>
              <a:spcBef>
                <a:spcPts val="0"/>
              </a:spcBef>
              <a:spcAft>
                <a:spcPts val="0"/>
              </a:spcAft>
              <a:buNone/>
            </a:pPr>
            <a:r>
              <a:rPr lang="en" sz="700">
                <a:solidFill>
                  <a:schemeClr val="accent5"/>
                </a:solidFill>
              </a:rPr>
              <a:t>Copyright © 2023, Collibra. All rights reserved.</a:t>
            </a:r>
            <a:endParaRPr sz="1400">
              <a:solidFill>
                <a:schemeClr val="accent5"/>
              </a:solidFill>
            </a:endParaRPr>
          </a:p>
        </p:txBody>
      </p:sp>
      <p:sp>
        <p:nvSpPr>
          <p:cNvPr id="2455" name="Google Shape;2455;g31516c14941_0_5176"/>
          <p:cNvSpPr txBox="1"/>
          <p:nvPr>
            <p:ph idx="12" type="sldNum"/>
          </p:nvPr>
        </p:nvSpPr>
        <p:spPr>
          <a:xfrm>
            <a:off x="8320058" y="4663221"/>
            <a:ext cx="548700" cy="393600"/>
          </a:xfrm>
          <a:prstGeom prst="rect">
            <a:avLst/>
          </a:prstGeom>
        </p:spPr>
        <p:txBody>
          <a:bodyPr anchorCtr="0" anchor="ctr" bIns="91400" lIns="91400" spcFirstLastPara="1" rIns="91400" wrap="square" tIns="91400">
            <a:normAutofit/>
          </a:bodyPr>
          <a:lstStyle>
            <a:lvl1pPr lvl="0" algn="r">
              <a:buNone/>
              <a:defRPr sz="700">
                <a:solidFill>
                  <a:schemeClr val="accent5"/>
                </a:solidFill>
              </a:defRPr>
            </a:lvl1pPr>
            <a:lvl2pPr lvl="1" algn="r">
              <a:buNone/>
              <a:defRPr sz="700">
                <a:solidFill>
                  <a:schemeClr val="accent5"/>
                </a:solidFill>
              </a:defRPr>
            </a:lvl2pPr>
            <a:lvl3pPr lvl="2" algn="r">
              <a:buNone/>
              <a:defRPr sz="700">
                <a:solidFill>
                  <a:schemeClr val="accent5"/>
                </a:solidFill>
              </a:defRPr>
            </a:lvl3pPr>
            <a:lvl4pPr lvl="3" algn="r">
              <a:buNone/>
              <a:defRPr sz="700">
                <a:solidFill>
                  <a:schemeClr val="accent5"/>
                </a:solidFill>
              </a:defRPr>
            </a:lvl4pPr>
            <a:lvl5pPr lvl="4" algn="r">
              <a:buNone/>
              <a:defRPr sz="700">
                <a:solidFill>
                  <a:schemeClr val="accent5"/>
                </a:solidFill>
              </a:defRPr>
            </a:lvl5pPr>
            <a:lvl6pPr lvl="5" algn="r">
              <a:buNone/>
              <a:defRPr sz="700">
                <a:solidFill>
                  <a:schemeClr val="accent5"/>
                </a:solidFill>
              </a:defRPr>
            </a:lvl6pPr>
            <a:lvl7pPr lvl="6" algn="r">
              <a:buNone/>
              <a:defRPr sz="700">
                <a:solidFill>
                  <a:schemeClr val="accent5"/>
                </a:solidFill>
              </a:defRPr>
            </a:lvl7pPr>
            <a:lvl8pPr lvl="7" algn="r">
              <a:buNone/>
              <a:defRPr sz="700">
                <a:solidFill>
                  <a:schemeClr val="accent5"/>
                </a:solidFill>
              </a:defRPr>
            </a:lvl8pPr>
            <a:lvl9pPr lvl="8" algn="r">
              <a:buNone/>
              <a:defRPr sz="700">
                <a:solidFill>
                  <a:schemeClr val="accent5"/>
                </a:solidFill>
              </a:defRPr>
            </a:lvl9pPr>
          </a:lstStyle>
          <a:p>
            <a:pPr indent="0" lvl="0" marL="0" rtl="0" algn="r">
              <a:spcBef>
                <a:spcPts val="0"/>
              </a:spcBef>
              <a:spcAft>
                <a:spcPts val="0"/>
              </a:spcAft>
              <a:buNone/>
            </a:pPr>
            <a:fld id="{00000000-1234-1234-1234-123412341234}" type="slidenum">
              <a:rPr lang="en"/>
              <a:t>‹#›</a:t>
            </a:fld>
            <a:endParaRPr/>
          </a:p>
        </p:txBody>
      </p:sp>
      <p:pic>
        <p:nvPicPr>
          <p:cNvPr id="2456" name="Google Shape;2456;g31516c14941_0_5176"/>
          <p:cNvPicPr preferRelativeResize="0"/>
          <p:nvPr/>
        </p:nvPicPr>
        <p:blipFill>
          <a:blip r:embed="rId2">
            <a:alphaModFix/>
          </a:blip>
          <a:stretch>
            <a:fillRect/>
          </a:stretch>
        </p:blipFill>
        <p:spPr>
          <a:xfrm>
            <a:off x="276650" y="4783275"/>
            <a:ext cx="962809" cy="226543"/>
          </a:xfrm>
          <a:prstGeom prst="rect">
            <a:avLst/>
          </a:prstGeom>
          <a:noFill/>
          <a:ln>
            <a:noFill/>
          </a:ln>
        </p:spPr>
      </p:pic>
      <p:sp>
        <p:nvSpPr>
          <p:cNvPr id="2457" name="Google Shape;2457;g31516c14941_0_5176"/>
          <p:cNvSpPr txBox="1"/>
          <p:nvPr>
            <p:ph type="title"/>
          </p:nvPr>
        </p:nvSpPr>
        <p:spPr>
          <a:xfrm>
            <a:off x="331125" y="271325"/>
            <a:ext cx="8388900" cy="438300"/>
          </a:xfrm>
          <a:prstGeom prst="rect">
            <a:avLst/>
          </a:prstGeom>
        </p:spPr>
        <p:txBody>
          <a:bodyPr anchorCtr="0" anchor="t" bIns="0" lIns="0" spcFirstLastPara="1" rIns="0" wrap="square" tIns="0">
            <a:noAutofit/>
          </a:bodyPr>
          <a:lstStyle>
            <a:lvl1pPr lvl="0">
              <a:spcBef>
                <a:spcPts val="0"/>
              </a:spcBef>
              <a:spcAft>
                <a:spcPts val="0"/>
              </a:spcAft>
              <a:buClr>
                <a:schemeClr val="lt1"/>
              </a:buClr>
              <a:buSzPts val="2800"/>
              <a:buNone/>
              <a:defRPr sz="2800">
                <a:solidFill>
                  <a:schemeClr val="lt1"/>
                </a:solidFill>
              </a:defRPr>
            </a:lvl1pPr>
            <a:lvl2pPr lvl="1">
              <a:spcBef>
                <a:spcPts val="0"/>
              </a:spcBef>
              <a:spcAft>
                <a:spcPts val="0"/>
              </a:spcAft>
              <a:buClr>
                <a:schemeClr val="lt1"/>
              </a:buClr>
              <a:buSzPts val="2800"/>
              <a:buNone/>
              <a:defRPr sz="2800">
                <a:solidFill>
                  <a:schemeClr val="lt1"/>
                </a:solidFill>
              </a:defRPr>
            </a:lvl2pPr>
            <a:lvl3pPr lvl="2">
              <a:spcBef>
                <a:spcPts val="0"/>
              </a:spcBef>
              <a:spcAft>
                <a:spcPts val="0"/>
              </a:spcAft>
              <a:buClr>
                <a:schemeClr val="lt1"/>
              </a:buClr>
              <a:buSzPts val="2800"/>
              <a:buNone/>
              <a:defRPr sz="2800">
                <a:solidFill>
                  <a:schemeClr val="lt1"/>
                </a:solidFill>
              </a:defRPr>
            </a:lvl3pPr>
            <a:lvl4pPr lvl="3">
              <a:spcBef>
                <a:spcPts val="0"/>
              </a:spcBef>
              <a:spcAft>
                <a:spcPts val="0"/>
              </a:spcAft>
              <a:buClr>
                <a:schemeClr val="lt1"/>
              </a:buClr>
              <a:buSzPts val="2800"/>
              <a:buNone/>
              <a:defRPr sz="2800">
                <a:solidFill>
                  <a:schemeClr val="lt1"/>
                </a:solidFill>
              </a:defRPr>
            </a:lvl4pPr>
            <a:lvl5pPr lvl="4">
              <a:spcBef>
                <a:spcPts val="0"/>
              </a:spcBef>
              <a:spcAft>
                <a:spcPts val="0"/>
              </a:spcAft>
              <a:buClr>
                <a:schemeClr val="lt1"/>
              </a:buClr>
              <a:buSzPts val="2800"/>
              <a:buNone/>
              <a:defRPr sz="2800">
                <a:solidFill>
                  <a:schemeClr val="lt1"/>
                </a:solidFill>
              </a:defRPr>
            </a:lvl5pPr>
            <a:lvl6pPr lvl="5">
              <a:spcBef>
                <a:spcPts val="0"/>
              </a:spcBef>
              <a:spcAft>
                <a:spcPts val="0"/>
              </a:spcAft>
              <a:buClr>
                <a:schemeClr val="lt1"/>
              </a:buClr>
              <a:buSzPts val="2800"/>
              <a:buNone/>
              <a:defRPr sz="2800">
                <a:solidFill>
                  <a:schemeClr val="lt1"/>
                </a:solidFill>
              </a:defRPr>
            </a:lvl6pPr>
            <a:lvl7pPr lvl="6">
              <a:spcBef>
                <a:spcPts val="0"/>
              </a:spcBef>
              <a:spcAft>
                <a:spcPts val="0"/>
              </a:spcAft>
              <a:buClr>
                <a:schemeClr val="lt1"/>
              </a:buClr>
              <a:buSzPts val="2800"/>
              <a:buNone/>
              <a:defRPr sz="2800">
                <a:solidFill>
                  <a:schemeClr val="lt1"/>
                </a:solidFill>
              </a:defRPr>
            </a:lvl7pPr>
            <a:lvl8pPr lvl="7">
              <a:spcBef>
                <a:spcPts val="0"/>
              </a:spcBef>
              <a:spcAft>
                <a:spcPts val="0"/>
              </a:spcAft>
              <a:buClr>
                <a:schemeClr val="lt1"/>
              </a:buClr>
              <a:buSzPts val="2800"/>
              <a:buNone/>
              <a:defRPr sz="2800">
                <a:solidFill>
                  <a:schemeClr val="lt1"/>
                </a:solidFill>
              </a:defRPr>
            </a:lvl8pPr>
            <a:lvl9pPr lvl="8">
              <a:spcBef>
                <a:spcPts val="0"/>
              </a:spcBef>
              <a:spcAft>
                <a:spcPts val="0"/>
              </a:spcAft>
              <a:buClr>
                <a:schemeClr val="lt1"/>
              </a:buClr>
              <a:buSzPts val="2800"/>
              <a:buNone/>
              <a:defRPr sz="2800">
                <a:solidFill>
                  <a:schemeClr val="lt1"/>
                </a:solidFill>
              </a:defRPr>
            </a:lvl9pPr>
          </a:lstStyle>
          <a:p/>
        </p:txBody>
      </p:sp>
      <p:sp>
        <p:nvSpPr>
          <p:cNvPr id="2458" name="Google Shape;2458;g31516c14941_0_5176"/>
          <p:cNvSpPr/>
          <p:nvPr>
            <p:ph idx="2" type="pic"/>
          </p:nvPr>
        </p:nvSpPr>
        <p:spPr>
          <a:xfrm>
            <a:off x="3197375" y="2979575"/>
            <a:ext cx="479700" cy="441900"/>
          </a:xfrm>
          <a:prstGeom prst="rect">
            <a:avLst/>
          </a:prstGeom>
          <a:noFill/>
          <a:ln>
            <a:noFill/>
          </a:ln>
        </p:spPr>
      </p:sp>
      <p:sp>
        <p:nvSpPr>
          <p:cNvPr id="2459" name="Google Shape;2459;g31516c14941_0_5176"/>
          <p:cNvSpPr/>
          <p:nvPr>
            <p:ph idx="3" type="pic"/>
          </p:nvPr>
        </p:nvSpPr>
        <p:spPr>
          <a:xfrm>
            <a:off x="6017775" y="2979575"/>
            <a:ext cx="479700" cy="441900"/>
          </a:xfrm>
          <a:prstGeom prst="rect">
            <a:avLst/>
          </a:prstGeom>
          <a:noFill/>
          <a:ln>
            <a:noFill/>
          </a:ln>
        </p:spPr>
      </p:sp>
      <p:sp>
        <p:nvSpPr>
          <p:cNvPr id="2460" name="Google Shape;2460;g31516c14941_0_5176"/>
          <p:cNvSpPr/>
          <p:nvPr>
            <p:ph idx="4" type="pic"/>
          </p:nvPr>
        </p:nvSpPr>
        <p:spPr>
          <a:xfrm>
            <a:off x="3197363" y="1303175"/>
            <a:ext cx="479700" cy="441900"/>
          </a:xfrm>
          <a:prstGeom prst="rect">
            <a:avLst/>
          </a:prstGeom>
          <a:noFill/>
          <a:ln>
            <a:noFill/>
          </a:ln>
        </p:spPr>
      </p:sp>
      <p:sp>
        <p:nvSpPr>
          <p:cNvPr id="2461" name="Google Shape;2461;g31516c14941_0_5176"/>
          <p:cNvSpPr/>
          <p:nvPr>
            <p:ph idx="5" type="pic"/>
          </p:nvPr>
        </p:nvSpPr>
        <p:spPr>
          <a:xfrm>
            <a:off x="6017775" y="1303175"/>
            <a:ext cx="479700" cy="441900"/>
          </a:xfrm>
          <a:prstGeom prst="rect">
            <a:avLst/>
          </a:prstGeom>
          <a:noFill/>
          <a:ln>
            <a:noFill/>
          </a:ln>
        </p:spPr>
      </p:sp>
    </p:spTree>
  </p:cSld>
  <p:clrMapOvr>
    <a:masterClrMapping/>
  </p:clrMapOvr>
</p:sldLayout>
</file>

<file path=ppt/slideLayouts/slideLayout2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Basic Content Layout 9 1">
  <p:cSld name="TITLE_AND_BODY_1_1_1_1_1_1_1_1_1">
    <p:bg>
      <p:bgPr>
        <a:solidFill>
          <a:schemeClr val="accent1"/>
        </a:solidFill>
      </p:bgPr>
    </p:bg>
    <p:spTree>
      <p:nvGrpSpPr>
        <p:cNvPr id="2462" name="Shape 2462"/>
        <p:cNvGrpSpPr/>
        <p:nvPr/>
      </p:nvGrpSpPr>
      <p:grpSpPr>
        <a:xfrm>
          <a:off x="0" y="0"/>
          <a:ext cx="0" cy="0"/>
          <a:chOff x="0" y="0"/>
          <a:chExt cx="0" cy="0"/>
        </a:xfrm>
      </p:grpSpPr>
      <p:pic>
        <p:nvPicPr>
          <p:cNvPr id="2463" name="Google Shape;2463;g31516c14941_0_5185"/>
          <p:cNvPicPr preferRelativeResize="0"/>
          <p:nvPr/>
        </p:nvPicPr>
        <p:blipFill>
          <a:blip r:embed="rId2">
            <a:alphaModFix/>
          </a:blip>
          <a:stretch>
            <a:fillRect/>
          </a:stretch>
        </p:blipFill>
        <p:spPr>
          <a:xfrm>
            <a:off x="276650" y="4783275"/>
            <a:ext cx="962809" cy="226543"/>
          </a:xfrm>
          <a:prstGeom prst="rect">
            <a:avLst/>
          </a:prstGeom>
          <a:noFill/>
          <a:ln>
            <a:noFill/>
          </a:ln>
        </p:spPr>
      </p:pic>
      <p:sp>
        <p:nvSpPr>
          <p:cNvPr id="2464" name="Google Shape;2464;g31516c14941_0_5185"/>
          <p:cNvSpPr txBox="1"/>
          <p:nvPr>
            <p:ph type="title"/>
          </p:nvPr>
        </p:nvSpPr>
        <p:spPr>
          <a:xfrm>
            <a:off x="331125" y="271325"/>
            <a:ext cx="8388900" cy="438300"/>
          </a:xfrm>
          <a:prstGeom prst="rect">
            <a:avLst/>
          </a:prstGeom>
        </p:spPr>
        <p:txBody>
          <a:bodyPr anchorCtr="0" anchor="t" bIns="0" lIns="0" spcFirstLastPara="1" rIns="0" wrap="square" tIns="0">
            <a:noAutofit/>
          </a:bodyPr>
          <a:lstStyle>
            <a:lvl1pPr lvl="0">
              <a:spcBef>
                <a:spcPts val="0"/>
              </a:spcBef>
              <a:spcAft>
                <a:spcPts val="0"/>
              </a:spcAft>
              <a:buClr>
                <a:schemeClr val="lt1"/>
              </a:buClr>
              <a:buSzPts val="2800"/>
              <a:buNone/>
              <a:defRPr sz="2800">
                <a:solidFill>
                  <a:schemeClr val="lt1"/>
                </a:solidFill>
              </a:defRPr>
            </a:lvl1pPr>
            <a:lvl2pPr lvl="1">
              <a:spcBef>
                <a:spcPts val="0"/>
              </a:spcBef>
              <a:spcAft>
                <a:spcPts val="0"/>
              </a:spcAft>
              <a:buClr>
                <a:schemeClr val="lt1"/>
              </a:buClr>
              <a:buSzPts val="2800"/>
              <a:buNone/>
              <a:defRPr sz="2800">
                <a:solidFill>
                  <a:schemeClr val="lt1"/>
                </a:solidFill>
              </a:defRPr>
            </a:lvl2pPr>
            <a:lvl3pPr lvl="2">
              <a:spcBef>
                <a:spcPts val="0"/>
              </a:spcBef>
              <a:spcAft>
                <a:spcPts val="0"/>
              </a:spcAft>
              <a:buClr>
                <a:schemeClr val="lt1"/>
              </a:buClr>
              <a:buSzPts val="2800"/>
              <a:buNone/>
              <a:defRPr sz="2800">
                <a:solidFill>
                  <a:schemeClr val="lt1"/>
                </a:solidFill>
              </a:defRPr>
            </a:lvl3pPr>
            <a:lvl4pPr lvl="3">
              <a:spcBef>
                <a:spcPts val="0"/>
              </a:spcBef>
              <a:spcAft>
                <a:spcPts val="0"/>
              </a:spcAft>
              <a:buClr>
                <a:schemeClr val="lt1"/>
              </a:buClr>
              <a:buSzPts val="2800"/>
              <a:buNone/>
              <a:defRPr sz="2800">
                <a:solidFill>
                  <a:schemeClr val="lt1"/>
                </a:solidFill>
              </a:defRPr>
            </a:lvl4pPr>
            <a:lvl5pPr lvl="4">
              <a:spcBef>
                <a:spcPts val="0"/>
              </a:spcBef>
              <a:spcAft>
                <a:spcPts val="0"/>
              </a:spcAft>
              <a:buClr>
                <a:schemeClr val="lt1"/>
              </a:buClr>
              <a:buSzPts val="2800"/>
              <a:buNone/>
              <a:defRPr sz="2800">
                <a:solidFill>
                  <a:schemeClr val="lt1"/>
                </a:solidFill>
              </a:defRPr>
            </a:lvl5pPr>
            <a:lvl6pPr lvl="5">
              <a:spcBef>
                <a:spcPts val="0"/>
              </a:spcBef>
              <a:spcAft>
                <a:spcPts val="0"/>
              </a:spcAft>
              <a:buClr>
                <a:schemeClr val="lt1"/>
              </a:buClr>
              <a:buSzPts val="2800"/>
              <a:buNone/>
              <a:defRPr sz="2800">
                <a:solidFill>
                  <a:schemeClr val="lt1"/>
                </a:solidFill>
              </a:defRPr>
            </a:lvl6pPr>
            <a:lvl7pPr lvl="6">
              <a:spcBef>
                <a:spcPts val="0"/>
              </a:spcBef>
              <a:spcAft>
                <a:spcPts val="0"/>
              </a:spcAft>
              <a:buClr>
                <a:schemeClr val="lt1"/>
              </a:buClr>
              <a:buSzPts val="2800"/>
              <a:buNone/>
              <a:defRPr sz="2800">
                <a:solidFill>
                  <a:schemeClr val="lt1"/>
                </a:solidFill>
              </a:defRPr>
            </a:lvl7pPr>
            <a:lvl8pPr lvl="7">
              <a:spcBef>
                <a:spcPts val="0"/>
              </a:spcBef>
              <a:spcAft>
                <a:spcPts val="0"/>
              </a:spcAft>
              <a:buClr>
                <a:schemeClr val="lt1"/>
              </a:buClr>
              <a:buSzPts val="2800"/>
              <a:buNone/>
              <a:defRPr sz="2800">
                <a:solidFill>
                  <a:schemeClr val="lt1"/>
                </a:solidFill>
              </a:defRPr>
            </a:lvl8pPr>
            <a:lvl9pPr lvl="8">
              <a:spcBef>
                <a:spcPts val="0"/>
              </a:spcBef>
              <a:spcAft>
                <a:spcPts val="0"/>
              </a:spcAft>
              <a:buClr>
                <a:schemeClr val="lt1"/>
              </a:buClr>
              <a:buSzPts val="2800"/>
              <a:buNone/>
              <a:defRPr sz="2800">
                <a:solidFill>
                  <a:schemeClr val="lt1"/>
                </a:solidFill>
              </a:defRPr>
            </a:lvl9pPr>
          </a:lstStyle>
          <a:p/>
        </p:txBody>
      </p:sp>
      <p:sp>
        <p:nvSpPr>
          <p:cNvPr id="2465" name="Google Shape;2465;g31516c14941_0_5185"/>
          <p:cNvSpPr txBox="1"/>
          <p:nvPr/>
        </p:nvSpPr>
        <p:spPr>
          <a:xfrm>
            <a:off x="6043550" y="4713771"/>
            <a:ext cx="2676600" cy="292500"/>
          </a:xfrm>
          <a:prstGeom prst="rect">
            <a:avLst/>
          </a:prstGeom>
          <a:noFill/>
          <a:ln>
            <a:noFill/>
          </a:ln>
        </p:spPr>
        <p:txBody>
          <a:bodyPr anchorCtr="0" anchor="t" bIns="91400" lIns="91400" spcFirstLastPara="1" rIns="91400" wrap="square" tIns="91400">
            <a:spAutoFit/>
          </a:bodyPr>
          <a:lstStyle/>
          <a:p>
            <a:pPr indent="0" lvl="0" marL="0" rtl="0" algn="ctr">
              <a:lnSpc>
                <a:spcPct val="115000"/>
              </a:lnSpc>
              <a:spcBef>
                <a:spcPts val="0"/>
              </a:spcBef>
              <a:spcAft>
                <a:spcPts val="0"/>
              </a:spcAft>
              <a:buNone/>
            </a:pPr>
            <a:r>
              <a:rPr lang="en" sz="700">
                <a:solidFill>
                  <a:schemeClr val="accent5"/>
                </a:solidFill>
              </a:rPr>
              <a:t>Copyright © 2023, Collibra. All rights reserved.</a:t>
            </a:r>
            <a:endParaRPr sz="1400">
              <a:solidFill>
                <a:schemeClr val="accent5"/>
              </a:solidFill>
            </a:endParaRPr>
          </a:p>
        </p:txBody>
      </p:sp>
      <p:sp>
        <p:nvSpPr>
          <p:cNvPr id="2466" name="Google Shape;2466;g31516c14941_0_5185"/>
          <p:cNvSpPr txBox="1"/>
          <p:nvPr>
            <p:ph idx="12" type="sldNum"/>
          </p:nvPr>
        </p:nvSpPr>
        <p:spPr>
          <a:xfrm>
            <a:off x="8320058" y="4663221"/>
            <a:ext cx="548700" cy="393600"/>
          </a:xfrm>
          <a:prstGeom prst="rect">
            <a:avLst/>
          </a:prstGeom>
        </p:spPr>
        <p:txBody>
          <a:bodyPr anchorCtr="0" anchor="ctr" bIns="91400" lIns="91400" spcFirstLastPara="1" rIns="91400" wrap="square" tIns="91400">
            <a:normAutofit/>
          </a:bodyPr>
          <a:lstStyle>
            <a:lvl1pPr lvl="0" algn="r">
              <a:buNone/>
              <a:defRPr sz="700">
                <a:solidFill>
                  <a:schemeClr val="accent5"/>
                </a:solidFill>
              </a:defRPr>
            </a:lvl1pPr>
            <a:lvl2pPr lvl="1" algn="r">
              <a:buNone/>
              <a:defRPr sz="700">
                <a:solidFill>
                  <a:schemeClr val="accent5"/>
                </a:solidFill>
              </a:defRPr>
            </a:lvl2pPr>
            <a:lvl3pPr lvl="2" algn="r">
              <a:buNone/>
              <a:defRPr sz="700">
                <a:solidFill>
                  <a:schemeClr val="accent5"/>
                </a:solidFill>
              </a:defRPr>
            </a:lvl3pPr>
            <a:lvl4pPr lvl="3" algn="r">
              <a:buNone/>
              <a:defRPr sz="700">
                <a:solidFill>
                  <a:schemeClr val="accent5"/>
                </a:solidFill>
              </a:defRPr>
            </a:lvl4pPr>
            <a:lvl5pPr lvl="4" algn="r">
              <a:buNone/>
              <a:defRPr sz="700">
                <a:solidFill>
                  <a:schemeClr val="accent5"/>
                </a:solidFill>
              </a:defRPr>
            </a:lvl5pPr>
            <a:lvl6pPr lvl="5" algn="r">
              <a:buNone/>
              <a:defRPr sz="700">
                <a:solidFill>
                  <a:schemeClr val="accent5"/>
                </a:solidFill>
              </a:defRPr>
            </a:lvl6pPr>
            <a:lvl7pPr lvl="6" algn="r">
              <a:buNone/>
              <a:defRPr sz="700">
                <a:solidFill>
                  <a:schemeClr val="accent5"/>
                </a:solidFill>
              </a:defRPr>
            </a:lvl7pPr>
            <a:lvl8pPr lvl="7" algn="r">
              <a:buNone/>
              <a:defRPr sz="700">
                <a:solidFill>
                  <a:schemeClr val="accent5"/>
                </a:solidFill>
              </a:defRPr>
            </a:lvl8pPr>
            <a:lvl9pPr lvl="8" algn="r">
              <a:buNone/>
              <a:defRPr sz="700">
                <a:solidFill>
                  <a:schemeClr val="accent5"/>
                </a:solidFill>
              </a:defRPr>
            </a:lvl9pPr>
          </a:lstStyle>
          <a:p>
            <a:pPr indent="0" lvl="0" marL="0" rtl="0" algn="r">
              <a:spcBef>
                <a:spcPts val="0"/>
              </a:spcBef>
              <a:spcAft>
                <a:spcPts val="0"/>
              </a:spcAft>
              <a:buNone/>
            </a:pPr>
            <a:fld id="{00000000-1234-1234-1234-123412341234}" type="slidenum">
              <a:rPr lang="en"/>
              <a:t>‹#›</a:t>
            </a:fld>
            <a:endParaRPr/>
          </a:p>
        </p:txBody>
      </p:sp>
      <p:sp>
        <p:nvSpPr>
          <p:cNvPr id="2467" name="Google Shape;2467;g31516c14941_0_5185"/>
          <p:cNvSpPr/>
          <p:nvPr>
            <p:ph idx="2" type="pic"/>
          </p:nvPr>
        </p:nvSpPr>
        <p:spPr>
          <a:xfrm>
            <a:off x="348344" y="2342175"/>
            <a:ext cx="479700" cy="441900"/>
          </a:xfrm>
          <a:prstGeom prst="rect">
            <a:avLst/>
          </a:prstGeom>
          <a:noFill/>
          <a:ln>
            <a:noFill/>
          </a:ln>
        </p:spPr>
      </p:sp>
      <p:sp>
        <p:nvSpPr>
          <p:cNvPr id="2468" name="Google Shape;2468;g31516c14941_0_5185"/>
          <p:cNvSpPr/>
          <p:nvPr>
            <p:ph idx="3" type="pic"/>
          </p:nvPr>
        </p:nvSpPr>
        <p:spPr>
          <a:xfrm>
            <a:off x="348344" y="1170725"/>
            <a:ext cx="479700" cy="441900"/>
          </a:xfrm>
          <a:prstGeom prst="rect">
            <a:avLst/>
          </a:prstGeom>
          <a:noFill/>
          <a:ln>
            <a:noFill/>
          </a:ln>
        </p:spPr>
      </p:sp>
      <p:sp>
        <p:nvSpPr>
          <p:cNvPr id="2469" name="Google Shape;2469;g31516c14941_0_5185"/>
          <p:cNvSpPr/>
          <p:nvPr>
            <p:ph idx="4" type="pic"/>
          </p:nvPr>
        </p:nvSpPr>
        <p:spPr>
          <a:xfrm>
            <a:off x="348344" y="3513650"/>
            <a:ext cx="479700" cy="441900"/>
          </a:xfrm>
          <a:prstGeom prst="rect">
            <a:avLst/>
          </a:prstGeom>
          <a:noFill/>
          <a:ln>
            <a:noFill/>
          </a:ln>
        </p:spPr>
      </p:sp>
    </p:spTree>
  </p:cSld>
  <p:clrMapOvr>
    <a:masterClrMapping/>
  </p:clrMapOvr>
</p:sldLayout>
</file>

<file path=ppt/slideLayouts/slideLayout2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Navy Image Content Layout ">
  <p:cSld name="TITLE_AND_BODY_2_3">
    <p:bg>
      <p:bgPr>
        <a:solidFill>
          <a:schemeClr val="accent1"/>
        </a:solidFill>
      </p:bgPr>
    </p:bg>
    <p:spTree>
      <p:nvGrpSpPr>
        <p:cNvPr id="2470" name="Shape 2470"/>
        <p:cNvGrpSpPr/>
        <p:nvPr/>
      </p:nvGrpSpPr>
      <p:grpSpPr>
        <a:xfrm>
          <a:off x="0" y="0"/>
          <a:ext cx="0" cy="0"/>
          <a:chOff x="0" y="0"/>
          <a:chExt cx="0" cy="0"/>
        </a:xfrm>
      </p:grpSpPr>
      <p:pic>
        <p:nvPicPr>
          <p:cNvPr id="2471" name="Google Shape;2471;g31516c14941_0_5193"/>
          <p:cNvPicPr preferRelativeResize="0"/>
          <p:nvPr/>
        </p:nvPicPr>
        <p:blipFill>
          <a:blip r:embed="rId2">
            <a:alphaModFix/>
          </a:blip>
          <a:stretch>
            <a:fillRect/>
          </a:stretch>
        </p:blipFill>
        <p:spPr>
          <a:xfrm>
            <a:off x="5682350" y="0"/>
            <a:ext cx="3461649" cy="5143501"/>
          </a:xfrm>
          <a:prstGeom prst="rect">
            <a:avLst/>
          </a:prstGeom>
          <a:noFill/>
          <a:ln>
            <a:noFill/>
          </a:ln>
        </p:spPr>
      </p:pic>
      <p:sp>
        <p:nvSpPr>
          <p:cNvPr id="2472" name="Google Shape;2472;g31516c14941_0_5193"/>
          <p:cNvSpPr/>
          <p:nvPr>
            <p:ph idx="2" type="pic"/>
          </p:nvPr>
        </p:nvSpPr>
        <p:spPr>
          <a:xfrm>
            <a:off x="5755825" y="642950"/>
            <a:ext cx="3388200" cy="3934200"/>
          </a:xfrm>
          <a:prstGeom prst="rect">
            <a:avLst/>
          </a:prstGeom>
          <a:noFill/>
          <a:ln>
            <a:noFill/>
          </a:ln>
        </p:spPr>
      </p:sp>
      <p:sp>
        <p:nvSpPr>
          <p:cNvPr id="2473" name="Google Shape;2473;g31516c14941_0_5193"/>
          <p:cNvSpPr/>
          <p:nvPr>
            <p:ph idx="3" type="pic"/>
          </p:nvPr>
        </p:nvSpPr>
        <p:spPr>
          <a:xfrm>
            <a:off x="6230700" y="1071575"/>
            <a:ext cx="2418600" cy="551100"/>
          </a:xfrm>
          <a:prstGeom prst="roundRect">
            <a:avLst>
              <a:gd fmla="val 16667" name="adj"/>
            </a:avLst>
          </a:prstGeom>
          <a:noFill/>
          <a:ln>
            <a:noFill/>
          </a:ln>
        </p:spPr>
      </p:sp>
      <p:pic>
        <p:nvPicPr>
          <p:cNvPr id="2474" name="Google Shape;2474;g31516c14941_0_5193"/>
          <p:cNvPicPr preferRelativeResize="0"/>
          <p:nvPr/>
        </p:nvPicPr>
        <p:blipFill>
          <a:blip r:embed="rId3">
            <a:alphaModFix/>
          </a:blip>
          <a:stretch>
            <a:fillRect/>
          </a:stretch>
        </p:blipFill>
        <p:spPr>
          <a:xfrm>
            <a:off x="276650" y="4783275"/>
            <a:ext cx="962809" cy="226543"/>
          </a:xfrm>
          <a:prstGeom prst="rect">
            <a:avLst/>
          </a:prstGeom>
          <a:noFill/>
          <a:ln>
            <a:noFill/>
          </a:ln>
        </p:spPr>
      </p:pic>
      <p:sp>
        <p:nvSpPr>
          <p:cNvPr id="2475" name="Google Shape;2475;g31516c14941_0_5193"/>
          <p:cNvSpPr txBox="1"/>
          <p:nvPr>
            <p:ph type="title"/>
          </p:nvPr>
        </p:nvSpPr>
        <p:spPr>
          <a:xfrm>
            <a:off x="331125" y="271325"/>
            <a:ext cx="5424600" cy="438300"/>
          </a:xfrm>
          <a:prstGeom prst="rect">
            <a:avLst/>
          </a:prstGeom>
        </p:spPr>
        <p:txBody>
          <a:bodyPr anchorCtr="0" anchor="t" bIns="0" lIns="0" spcFirstLastPara="1" rIns="0" wrap="square" tIns="0">
            <a:noAutofit/>
          </a:bodyPr>
          <a:lstStyle>
            <a:lvl1pPr lvl="0">
              <a:spcBef>
                <a:spcPts val="0"/>
              </a:spcBef>
              <a:spcAft>
                <a:spcPts val="0"/>
              </a:spcAft>
              <a:buClr>
                <a:schemeClr val="lt1"/>
              </a:buClr>
              <a:buSzPts val="2800"/>
              <a:buNone/>
              <a:defRPr sz="2800">
                <a:solidFill>
                  <a:schemeClr val="lt1"/>
                </a:solidFill>
              </a:defRPr>
            </a:lvl1pPr>
            <a:lvl2pPr lvl="1">
              <a:spcBef>
                <a:spcPts val="0"/>
              </a:spcBef>
              <a:spcAft>
                <a:spcPts val="0"/>
              </a:spcAft>
              <a:buClr>
                <a:schemeClr val="lt1"/>
              </a:buClr>
              <a:buSzPts val="2800"/>
              <a:buNone/>
              <a:defRPr sz="2800">
                <a:solidFill>
                  <a:schemeClr val="lt1"/>
                </a:solidFill>
              </a:defRPr>
            </a:lvl2pPr>
            <a:lvl3pPr lvl="2">
              <a:spcBef>
                <a:spcPts val="0"/>
              </a:spcBef>
              <a:spcAft>
                <a:spcPts val="0"/>
              </a:spcAft>
              <a:buClr>
                <a:schemeClr val="lt1"/>
              </a:buClr>
              <a:buSzPts val="2800"/>
              <a:buNone/>
              <a:defRPr sz="2800">
                <a:solidFill>
                  <a:schemeClr val="lt1"/>
                </a:solidFill>
              </a:defRPr>
            </a:lvl3pPr>
            <a:lvl4pPr lvl="3">
              <a:spcBef>
                <a:spcPts val="0"/>
              </a:spcBef>
              <a:spcAft>
                <a:spcPts val="0"/>
              </a:spcAft>
              <a:buClr>
                <a:schemeClr val="lt1"/>
              </a:buClr>
              <a:buSzPts val="2800"/>
              <a:buNone/>
              <a:defRPr sz="2800">
                <a:solidFill>
                  <a:schemeClr val="lt1"/>
                </a:solidFill>
              </a:defRPr>
            </a:lvl4pPr>
            <a:lvl5pPr lvl="4">
              <a:spcBef>
                <a:spcPts val="0"/>
              </a:spcBef>
              <a:spcAft>
                <a:spcPts val="0"/>
              </a:spcAft>
              <a:buClr>
                <a:schemeClr val="lt1"/>
              </a:buClr>
              <a:buSzPts val="2800"/>
              <a:buNone/>
              <a:defRPr sz="2800">
                <a:solidFill>
                  <a:schemeClr val="lt1"/>
                </a:solidFill>
              </a:defRPr>
            </a:lvl5pPr>
            <a:lvl6pPr lvl="5">
              <a:spcBef>
                <a:spcPts val="0"/>
              </a:spcBef>
              <a:spcAft>
                <a:spcPts val="0"/>
              </a:spcAft>
              <a:buClr>
                <a:schemeClr val="lt1"/>
              </a:buClr>
              <a:buSzPts val="2800"/>
              <a:buNone/>
              <a:defRPr sz="2800">
                <a:solidFill>
                  <a:schemeClr val="lt1"/>
                </a:solidFill>
              </a:defRPr>
            </a:lvl6pPr>
            <a:lvl7pPr lvl="6">
              <a:spcBef>
                <a:spcPts val="0"/>
              </a:spcBef>
              <a:spcAft>
                <a:spcPts val="0"/>
              </a:spcAft>
              <a:buClr>
                <a:schemeClr val="lt1"/>
              </a:buClr>
              <a:buSzPts val="2800"/>
              <a:buNone/>
              <a:defRPr sz="2800">
                <a:solidFill>
                  <a:schemeClr val="lt1"/>
                </a:solidFill>
              </a:defRPr>
            </a:lvl7pPr>
            <a:lvl8pPr lvl="7">
              <a:spcBef>
                <a:spcPts val="0"/>
              </a:spcBef>
              <a:spcAft>
                <a:spcPts val="0"/>
              </a:spcAft>
              <a:buClr>
                <a:schemeClr val="lt1"/>
              </a:buClr>
              <a:buSzPts val="2800"/>
              <a:buNone/>
              <a:defRPr sz="2800">
                <a:solidFill>
                  <a:schemeClr val="lt1"/>
                </a:solidFill>
              </a:defRPr>
            </a:lvl8pPr>
            <a:lvl9pPr lvl="8">
              <a:spcBef>
                <a:spcPts val="0"/>
              </a:spcBef>
              <a:spcAft>
                <a:spcPts val="0"/>
              </a:spcAft>
              <a:buClr>
                <a:schemeClr val="lt1"/>
              </a:buClr>
              <a:buSzPts val="2800"/>
              <a:buNone/>
              <a:defRPr sz="2800">
                <a:solidFill>
                  <a:schemeClr val="lt1"/>
                </a:solidFill>
              </a:defRPr>
            </a:lvl9pPr>
          </a:lstStyle>
          <a:p/>
        </p:txBody>
      </p:sp>
      <p:sp>
        <p:nvSpPr>
          <p:cNvPr id="2476" name="Google Shape;2476;g31516c14941_0_5193"/>
          <p:cNvSpPr txBox="1"/>
          <p:nvPr/>
        </p:nvSpPr>
        <p:spPr>
          <a:xfrm>
            <a:off x="6043550" y="4713771"/>
            <a:ext cx="2676600" cy="292500"/>
          </a:xfrm>
          <a:prstGeom prst="rect">
            <a:avLst/>
          </a:prstGeom>
          <a:noFill/>
          <a:ln>
            <a:noFill/>
          </a:ln>
        </p:spPr>
        <p:txBody>
          <a:bodyPr anchorCtr="0" anchor="t" bIns="91400" lIns="91400" spcFirstLastPara="1" rIns="91400" wrap="square" tIns="91400">
            <a:spAutoFit/>
          </a:bodyPr>
          <a:lstStyle/>
          <a:p>
            <a:pPr indent="0" lvl="0" marL="0" rtl="0" algn="ctr">
              <a:lnSpc>
                <a:spcPct val="115000"/>
              </a:lnSpc>
              <a:spcBef>
                <a:spcPts val="0"/>
              </a:spcBef>
              <a:spcAft>
                <a:spcPts val="0"/>
              </a:spcAft>
              <a:buNone/>
            </a:pPr>
            <a:r>
              <a:rPr lang="en" sz="700">
                <a:solidFill>
                  <a:schemeClr val="accent5"/>
                </a:solidFill>
              </a:rPr>
              <a:t>Copyright © 2023, Collibra. All rights reserved.</a:t>
            </a:r>
            <a:endParaRPr sz="1400">
              <a:solidFill>
                <a:schemeClr val="accent5"/>
              </a:solidFill>
            </a:endParaRPr>
          </a:p>
        </p:txBody>
      </p:sp>
      <p:sp>
        <p:nvSpPr>
          <p:cNvPr id="2477" name="Google Shape;2477;g31516c14941_0_5193"/>
          <p:cNvSpPr txBox="1"/>
          <p:nvPr>
            <p:ph idx="12" type="sldNum"/>
          </p:nvPr>
        </p:nvSpPr>
        <p:spPr>
          <a:xfrm>
            <a:off x="8320058" y="4663221"/>
            <a:ext cx="548700" cy="393600"/>
          </a:xfrm>
          <a:prstGeom prst="rect">
            <a:avLst/>
          </a:prstGeom>
        </p:spPr>
        <p:txBody>
          <a:bodyPr anchorCtr="0" anchor="ctr" bIns="91400" lIns="91400" spcFirstLastPara="1" rIns="91400" wrap="square" tIns="91400">
            <a:normAutofit/>
          </a:bodyPr>
          <a:lstStyle>
            <a:lvl1pPr lvl="0" algn="r">
              <a:buNone/>
              <a:defRPr sz="700">
                <a:solidFill>
                  <a:schemeClr val="accent5"/>
                </a:solidFill>
              </a:defRPr>
            </a:lvl1pPr>
            <a:lvl2pPr lvl="1" algn="r">
              <a:buNone/>
              <a:defRPr sz="700">
                <a:solidFill>
                  <a:schemeClr val="accent5"/>
                </a:solidFill>
              </a:defRPr>
            </a:lvl2pPr>
            <a:lvl3pPr lvl="2" algn="r">
              <a:buNone/>
              <a:defRPr sz="700">
                <a:solidFill>
                  <a:schemeClr val="accent5"/>
                </a:solidFill>
              </a:defRPr>
            </a:lvl3pPr>
            <a:lvl4pPr lvl="3" algn="r">
              <a:buNone/>
              <a:defRPr sz="700">
                <a:solidFill>
                  <a:schemeClr val="accent5"/>
                </a:solidFill>
              </a:defRPr>
            </a:lvl4pPr>
            <a:lvl5pPr lvl="4" algn="r">
              <a:buNone/>
              <a:defRPr sz="700">
                <a:solidFill>
                  <a:schemeClr val="accent5"/>
                </a:solidFill>
              </a:defRPr>
            </a:lvl5pPr>
            <a:lvl6pPr lvl="5" algn="r">
              <a:buNone/>
              <a:defRPr sz="700">
                <a:solidFill>
                  <a:schemeClr val="accent5"/>
                </a:solidFill>
              </a:defRPr>
            </a:lvl6pPr>
            <a:lvl7pPr lvl="6" algn="r">
              <a:buNone/>
              <a:defRPr sz="700">
                <a:solidFill>
                  <a:schemeClr val="accent5"/>
                </a:solidFill>
              </a:defRPr>
            </a:lvl7pPr>
            <a:lvl8pPr lvl="7" algn="r">
              <a:buNone/>
              <a:defRPr sz="700">
                <a:solidFill>
                  <a:schemeClr val="accent5"/>
                </a:solidFill>
              </a:defRPr>
            </a:lvl8pPr>
            <a:lvl9pPr lvl="8" algn="r">
              <a:buNone/>
              <a:defRPr sz="700">
                <a:solidFill>
                  <a:schemeClr val="accent5"/>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peaker">
  <p:cSld name="OBJECT_1">
    <p:spTree>
      <p:nvGrpSpPr>
        <p:cNvPr id="23" name="Shape 23"/>
        <p:cNvGrpSpPr/>
        <p:nvPr/>
      </p:nvGrpSpPr>
      <p:grpSpPr>
        <a:xfrm>
          <a:off x="0" y="0"/>
          <a:ext cx="0" cy="0"/>
          <a:chOff x="0" y="0"/>
          <a:chExt cx="0" cy="0"/>
        </a:xfrm>
      </p:grpSpPr>
      <p:sp>
        <p:nvSpPr>
          <p:cNvPr id="24" name="Google Shape;24;p31"/>
          <p:cNvSpPr txBox="1"/>
          <p:nvPr>
            <p:ph type="title"/>
          </p:nvPr>
        </p:nvSpPr>
        <p:spPr>
          <a:xfrm>
            <a:off x="666750" y="620799"/>
            <a:ext cx="3645600" cy="3849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rgbClr val="002B40"/>
              </a:buClr>
              <a:buSzPts val="1100"/>
              <a:buNone/>
              <a:defRPr b="1" i="0" sz="2400">
                <a:solidFill>
                  <a:srgbClr val="002B40"/>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5" name="Google Shape;25;p31"/>
          <p:cNvSpPr txBox="1"/>
          <p:nvPr>
            <p:ph idx="1" type="body"/>
          </p:nvPr>
        </p:nvSpPr>
        <p:spPr>
          <a:xfrm>
            <a:off x="582974" y="1788038"/>
            <a:ext cx="7736100" cy="1659300"/>
          </a:xfrm>
          <a:prstGeom prst="rect">
            <a:avLst/>
          </a:prstGeom>
          <a:noFill/>
          <a:ln>
            <a:noFill/>
          </a:ln>
        </p:spPr>
        <p:txBody>
          <a:bodyPr anchorCtr="0" anchor="t" bIns="0" lIns="0" spcFirstLastPara="1" rIns="0" wrap="square" tIns="0">
            <a:spAutoFit/>
          </a:bodyPr>
          <a:lstStyle>
            <a:lvl1pPr indent="-228600" lvl="0" marL="457200" algn="l">
              <a:lnSpc>
                <a:spcPct val="100000"/>
              </a:lnSpc>
              <a:spcBef>
                <a:spcPts val="0"/>
              </a:spcBef>
              <a:spcAft>
                <a:spcPts val="0"/>
              </a:spcAft>
              <a:buSzPts val="1100"/>
              <a:buNone/>
              <a:defRPr b="0" i="0">
                <a:solidFill>
                  <a:schemeClr val="dk1"/>
                </a:solidFill>
              </a:defRPr>
            </a:lvl1pPr>
            <a:lvl2pPr indent="-228600" lvl="1" marL="914400" algn="l">
              <a:lnSpc>
                <a:spcPct val="100000"/>
              </a:lnSpc>
              <a:spcBef>
                <a:spcPts val="0"/>
              </a:spcBef>
              <a:spcAft>
                <a:spcPts val="0"/>
              </a:spcAft>
              <a:buSzPts val="1100"/>
              <a:buNone/>
              <a:defRPr/>
            </a:lvl2pPr>
            <a:lvl3pPr indent="-228600" lvl="2" marL="1371600" algn="l">
              <a:lnSpc>
                <a:spcPct val="100000"/>
              </a:lnSpc>
              <a:spcBef>
                <a:spcPts val="0"/>
              </a:spcBef>
              <a:spcAft>
                <a:spcPts val="0"/>
              </a:spcAft>
              <a:buSzPts val="1100"/>
              <a:buNone/>
              <a:defRPr/>
            </a:lvl3pPr>
            <a:lvl4pPr indent="-228600" lvl="3" marL="1828800" algn="l">
              <a:lnSpc>
                <a:spcPct val="100000"/>
              </a:lnSpc>
              <a:spcBef>
                <a:spcPts val="0"/>
              </a:spcBef>
              <a:spcAft>
                <a:spcPts val="0"/>
              </a:spcAft>
              <a:buSzPts val="1100"/>
              <a:buNone/>
              <a:defRPr/>
            </a:lvl4pPr>
            <a:lvl5pPr indent="-228600" lvl="4" marL="2286000" algn="l">
              <a:lnSpc>
                <a:spcPct val="100000"/>
              </a:lnSpc>
              <a:spcBef>
                <a:spcPts val="0"/>
              </a:spcBef>
              <a:spcAft>
                <a:spcPts val="0"/>
              </a:spcAft>
              <a:buSzPts val="1100"/>
              <a:buNone/>
              <a:defRPr/>
            </a:lvl5pPr>
            <a:lvl6pPr indent="-228600" lvl="5" marL="2743200" algn="l">
              <a:lnSpc>
                <a:spcPct val="100000"/>
              </a:lnSpc>
              <a:spcBef>
                <a:spcPts val="0"/>
              </a:spcBef>
              <a:spcAft>
                <a:spcPts val="0"/>
              </a:spcAft>
              <a:buSzPts val="1100"/>
              <a:buNone/>
              <a:defRPr/>
            </a:lvl6pPr>
            <a:lvl7pPr indent="-228600" lvl="6" marL="3200400" algn="l">
              <a:lnSpc>
                <a:spcPct val="100000"/>
              </a:lnSpc>
              <a:spcBef>
                <a:spcPts val="0"/>
              </a:spcBef>
              <a:spcAft>
                <a:spcPts val="0"/>
              </a:spcAft>
              <a:buSzPts val="1100"/>
              <a:buNone/>
              <a:defRPr/>
            </a:lvl7pPr>
            <a:lvl8pPr indent="-228600" lvl="7" marL="3657600" algn="l">
              <a:lnSpc>
                <a:spcPct val="100000"/>
              </a:lnSpc>
              <a:spcBef>
                <a:spcPts val="0"/>
              </a:spcBef>
              <a:spcAft>
                <a:spcPts val="0"/>
              </a:spcAft>
              <a:buSzPts val="1100"/>
              <a:buNone/>
              <a:defRPr/>
            </a:lvl8pPr>
            <a:lvl9pPr indent="-228600" lvl="8" marL="4114800" algn="l">
              <a:lnSpc>
                <a:spcPct val="100000"/>
              </a:lnSpc>
              <a:spcBef>
                <a:spcPts val="0"/>
              </a:spcBef>
              <a:spcAft>
                <a:spcPts val="0"/>
              </a:spcAft>
              <a:buSzPts val="1100"/>
              <a:buNone/>
              <a:defRPr/>
            </a:lvl9pPr>
          </a:lstStyle>
          <a:p/>
        </p:txBody>
      </p:sp>
      <p:sp>
        <p:nvSpPr>
          <p:cNvPr id="26" name="Google Shape;26;p31"/>
          <p:cNvSpPr txBox="1"/>
          <p:nvPr/>
        </p:nvSpPr>
        <p:spPr>
          <a:xfrm>
            <a:off x="6926580" y="4810639"/>
            <a:ext cx="1643100" cy="221700"/>
          </a:xfrm>
          <a:prstGeom prst="rect">
            <a:avLst/>
          </a:prstGeom>
          <a:no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500"/>
              <a:buFont typeface="Arial"/>
              <a:buNone/>
            </a:pPr>
            <a:r>
              <a:rPr b="0" i="0" lang="en" sz="500" u="none" cap="none" strike="noStrike">
                <a:solidFill>
                  <a:srgbClr val="999999"/>
                </a:solidFill>
                <a:latin typeface="Arial"/>
                <a:ea typeface="Arial"/>
                <a:cs typeface="Arial"/>
                <a:sym typeface="Arial"/>
              </a:rPr>
              <a:t>Copyright © 2024, Collibra. All rights reserved.</a:t>
            </a:r>
            <a:endParaRPr b="0" i="0" sz="1100" u="none" cap="none" strike="noStrike">
              <a:solidFill>
                <a:srgbClr val="999999"/>
              </a:solidFill>
              <a:latin typeface="Arial"/>
              <a:ea typeface="Arial"/>
              <a:cs typeface="Arial"/>
              <a:sym typeface="Arial"/>
            </a:endParaRPr>
          </a:p>
        </p:txBody>
      </p:sp>
      <p:pic>
        <p:nvPicPr>
          <p:cNvPr id="27" name="Google Shape;27;p31"/>
          <p:cNvPicPr preferRelativeResize="0"/>
          <p:nvPr/>
        </p:nvPicPr>
        <p:blipFill rotWithShape="1">
          <a:blip r:embed="rId2">
            <a:alphaModFix/>
          </a:blip>
          <a:srcRect b="0" l="0" r="0" t="0"/>
          <a:stretch/>
        </p:blipFill>
        <p:spPr>
          <a:xfrm>
            <a:off x="330450" y="4799775"/>
            <a:ext cx="1026073" cy="221625"/>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Basic Content Layout 1">
  <p:cSld name="TITLE_AND_BODY_6_2">
    <p:bg>
      <p:bgPr>
        <a:solidFill>
          <a:schemeClr val="lt1"/>
        </a:solidFill>
      </p:bgPr>
    </p:bg>
    <p:spTree>
      <p:nvGrpSpPr>
        <p:cNvPr id="306" name="Shape 306"/>
        <p:cNvGrpSpPr/>
        <p:nvPr/>
      </p:nvGrpSpPr>
      <p:grpSpPr>
        <a:xfrm>
          <a:off x="0" y="0"/>
          <a:ext cx="0" cy="0"/>
          <a:chOff x="0" y="0"/>
          <a:chExt cx="0" cy="0"/>
        </a:xfrm>
      </p:grpSpPr>
      <p:sp>
        <p:nvSpPr>
          <p:cNvPr id="307" name="Google Shape;307;p68"/>
          <p:cNvSpPr txBox="1"/>
          <p:nvPr>
            <p:ph type="title"/>
          </p:nvPr>
        </p:nvSpPr>
        <p:spPr>
          <a:xfrm>
            <a:off x="331125" y="271325"/>
            <a:ext cx="8388900" cy="4383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2800"/>
              <a:buNone/>
              <a:defRPr sz="2800"/>
            </a:lvl1pPr>
            <a:lvl2pPr lvl="1" algn="l">
              <a:lnSpc>
                <a:spcPct val="100000"/>
              </a:lnSpc>
              <a:spcBef>
                <a:spcPts val="0"/>
              </a:spcBef>
              <a:spcAft>
                <a:spcPts val="0"/>
              </a:spcAft>
              <a:buSzPts val="2800"/>
              <a:buNone/>
              <a:defRPr sz="2800"/>
            </a:lvl2pPr>
            <a:lvl3pPr lvl="2" algn="l">
              <a:lnSpc>
                <a:spcPct val="100000"/>
              </a:lnSpc>
              <a:spcBef>
                <a:spcPts val="0"/>
              </a:spcBef>
              <a:spcAft>
                <a:spcPts val="0"/>
              </a:spcAft>
              <a:buSzPts val="2800"/>
              <a:buNone/>
              <a:defRPr sz="2800"/>
            </a:lvl3pPr>
            <a:lvl4pPr lvl="3" algn="l">
              <a:lnSpc>
                <a:spcPct val="100000"/>
              </a:lnSpc>
              <a:spcBef>
                <a:spcPts val="0"/>
              </a:spcBef>
              <a:spcAft>
                <a:spcPts val="0"/>
              </a:spcAft>
              <a:buSzPts val="2800"/>
              <a:buNone/>
              <a:defRPr sz="2800"/>
            </a:lvl4pPr>
            <a:lvl5pPr lvl="4" algn="l">
              <a:lnSpc>
                <a:spcPct val="100000"/>
              </a:lnSpc>
              <a:spcBef>
                <a:spcPts val="0"/>
              </a:spcBef>
              <a:spcAft>
                <a:spcPts val="0"/>
              </a:spcAft>
              <a:buSzPts val="2800"/>
              <a:buNone/>
              <a:defRPr sz="2800"/>
            </a:lvl5pPr>
            <a:lvl6pPr lvl="5" algn="l">
              <a:lnSpc>
                <a:spcPct val="100000"/>
              </a:lnSpc>
              <a:spcBef>
                <a:spcPts val="0"/>
              </a:spcBef>
              <a:spcAft>
                <a:spcPts val="0"/>
              </a:spcAft>
              <a:buSzPts val="2800"/>
              <a:buNone/>
              <a:defRPr sz="2800"/>
            </a:lvl6pPr>
            <a:lvl7pPr lvl="6" algn="l">
              <a:lnSpc>
                <a:spcPct val="100000"/>
              </a:lnSpc>
              <a:spcBef>
                <a:spcPts val="0"/>
              </a:spcBef>
              <a:spcAft>
                <a:spcPts val="0"/>
              </a:spcAft>
              <a:buSzPts val="2800"/>
              <a:buNone/>
              <a:defRPr sz="2800"/>
            </a:lvl7pPr>
            <a:lvl8pPr lvl="7" algn="l">
              <a:lnSpc>
                <a:spcPct val="100000"/>
              </a:lnSpc>
              <a:spcBef>
                <a:spcPts val="0"/>
              </a:spcBef>
              <a:spcAft>
                <a:spcPts val="0"/>
              </a:spcAft>
              <a:buSzPts val="2800"/>
              <a:buNone/>
              <a:defRPr sz="2800"/>
            </a:lvl8pPr>
            <a:lvl9pPr lvl="8" algn="l">
              <a:lnSpc>
                <a:spcPct val="100000"/>
              </a:lnSpc>
              <a:spcBef>
                <a:spcPts val="0"/>
              </a:spcBef>
              <a:spcAft>
                <a:spcPts val="0"/>
              </a:spcAft>
              <a:buSzPts val="2800"/>
              <a:buNone/>
              <a:defRPr sz="2800"/>
            </a:lvl9pPr>
          </a:lstStyle>
          <a:p/>
        </p:txBody>
      </p:sp>
      <p:pic>
        <p:nvPicPr>
          <p:cNvPr id="308" name="Google Shape;308;p68"/>
          <p:cNvPicPr preferRelativeResize="0"/>
          <p:nvPr/>
        </p:nvPicPr>
        <p:blipFill rotWithShape="1">
          <a:blip r:embed="rId2">
            <a:alphaModFix/>
          </a:blip>
          <a:srcRect b="0" l="0" r="0" t="0"/>
          <a:stretch/>
        </p:blipFill>
        <p:spPr>
          <a:xfrm>
            <a:off x="288350" y="4807136"/>
            <a:ext cx="956736" cy="225119"/>
          </a:xfrm>
          <a:prstGeom prst="rect">
            <a:avLst/>
          </a:prstGeom>
          <a:noFill/>
          <a:ln>
            <a:noFill/>
          </a:ln>
        </p:spPr>
      </p:pic>
      <p:sp>
        <p:nvSpPr>
          <p:cNvPr id="309" name="Google Shape;309;p68"/>
          <p:cNvSpPr txBox="1"/>
          <p:nvPr/>
        </p:nvSpPr>
        <p:spPr>
          <a:xfrm>
            <a:off x="6043550" y="4713771"/>
            <a:ext cx="2676600" cy="2925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rgbClr val="000000"/>
              </a:buClr>
              <a:buSzPts val="700"/>
              <a:buFont typeface="Arial"/>
              <a:buNone/>
            </a:pPr>
            <a:r>
              <a:rPr b="0" i="0" lang="en" sz="700" u="none" cap="none" strike="noStrike">
                <a:solidFill>
                  <a:schemeClr val="accent4"/>
                </a:solidFill>
                <a:latin typeface="Arial"/>
                <a:ea typeface="Arial"/>
                <a:cs typeface="Arial"/>
                <a:sym typeface="Arial"/>
              </a:rPr>
              <a:t>Copyright © 2024, Collibra. All rights reserved.</a:t>
            </a:r>
            <a:endParaRPr b="0" i="0" sz="1400" u="none" cap="none" strike="noStrike">
              <a:solidFill>
                <a:schemeClr val="accent4"/>
              </a:solidFill>
              <a:latin typeface="Arial"/>
              <a:ea typeface="Arial"/>
              <a:cs typeface="Arial"/>
              <a:sym typeface="Arial"/>
            </a:endParaRPr>
          </a:p>
        </p:txBody>
      </p:sp>
      <p:sp>
        <p:nvSpPr>
          <p:cNvPr id="310" name="Google Shape;310;p68"/>
          <p:cNvSpPr txBox="1"/>
          <p:nvPr>
            <p:ph idx="12" type="sldNum"/>
          </p:nvPr>
        </p:nvSpPr>
        <p:spPr>
          <a:xfrm>
            <a:off x="8320058" y="4663221"/>
            <a:ext cx="548700" cy="393600"/>
          </a:xfrm>
          <a:prstGeom prst="rect">
            <a:avLst/>
          </a:prstGeom>
          <a:noFill/>
          <a:ln>
            <a:noFill/>
          </a:ln>
        </p:spPr>
        <p:txBody>
          <a:bodyPr anchorCtr="0" anchor="t" bIns="0" lIns="0" spcFirstLastPara="1" rIns="0" wrap="square" tIns="0">
            <a:normAutofit/>
          </a:bodyPr>
          <a:lstStyle>
            <a:lvl1pPr indent="0" lvl="0" marL="1270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1pPr>
            <a:lvl2pPr indent="0" lvl="1" marL="1270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2pPr>
            <a:lvl3pPr indent="0" lvl="2" marL="1270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3pPr>
            <a:lvl4pPr indent="0" lvl="3" marL="1270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4pPr>
            <a:lvl5pPr indent="0" lvl="4" marL="1270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5pPr>
            <a:lvl6pPr indent="0" lvl="5" marL="1270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6pPr>
            <a:lvl7pPr indent="0" lvl="6" marL="1270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7pPr>
            <a:lvl8pPr indent="0" lvl="7" marL="1270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8pPr>
            <a:lvl9pPr indent="0" lvl="8" marL="1270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9pPr>
          </a:lstStyle>
          <a:p>
            <a:pPr indent="0" lvl="0" marL="1270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Navy Content Layout 2">
  <p:cSld name="TITLE_AND_BODY_2_2_1_1">
    <p:bg>
      <p:bgPr>
        <a:solidFill>
          <a:schemeClr val="accent1"/>
        </a:solidFill>
      </p:bgPr>
    </p:bg>
    <p:spTree>
      <p:nvGrpSpPr>
        <p:cNvPr id="2478" name="Shape 2478"/>
        <p:cNvGrpSpPr/>
        <p:nvPr/>
      </p:nvGrpSpPr>
      <p:grpSpPr>
        <a:xfrm>
          <a:off x="0" y="0"/>
          <a:ext cx="0" cy="0"/>
          <a:chOff x="0" y="0"/>
          <a:chExt cx="0" cy="0"/>
        </a:xfrm>
      </p:grpSpPr>
      <p:sp>
        <p:nvSpPr>
          <p:cNvPr id="2479" name="Google Shape;2479;g31516c14941_0_5201"/>
          <p:cNvSpPr txBox="1"/>
          <p:nvPr>
            <p:ph type="title"/>
          </p:nvPr>
        </p:nvSpPr>
        <p:spPr>
          <a:xfrm>
            <a:off x="4356125" y="412025"/>
            <a:ext cx="4311600" cy="393600"/>
          </a:xfrm>
          <a:prstGeom prst="rect">
            <a:avLst/>
          </a:prstGeom>
        </p:spPr>
        <p:txBody>
          <a:bodyPr anchorCtr="0" anchor="t" bIns="0" lIns="0" spcFirstLastPara="1" rIns="0" wrap="square" tIns="0">
            <a:noAutofit/>
          </a:bodyPr>
          <a:lstStyle>
            <a:lvl1pPr lvl="0">
              <a:spcBef>
                <a:spcPts val="0"/>
              </a:spcBef>
              <a:spcAft>
                <a:spcPts val="0"/>
              </a:spcAft>
              <a:buClr>
                <a:schemeClr val="lt1"/>
              </a:buClr>
              <a:buSzPts val="2800"/>
              <a:buNone/>
              <a:defRPr sz="2800">
                <a:solidFill>
                  <a:schemeClr val="lt1"/>
                </a:solidFill>
              </a:defRPr>
            </a:lvl1pPr>
            <a:lvl2pPr lvl="1">
              <a:spcBef>
                <a:spcPts val="0"/>
              </a:spcBef>
              <a:spcAft>
                <a:spcPts val="0"/>
              </a:spcAft>
              <a:buSzPts val="2800"/>
              <a:buNone/>
              <a:defRPr sz="2800"/>
            </a:lvl2pPr>
            <a:lvl3pPr lvl="2">
              <a:spcBef>
                <a:spcPts val="0"/>
              </a:spcBef>
              <a:spcAft>
                <a:spcPts val="0"/>
              </a:spcAft>
              <a:buSzPts val="2800"/>
              <a:buNone/>
              <a:defRPr sz="2800"/>
            </a:lvl3pPr>
            <a:lvl4pPr lvl="3">
              <a:spcBef>
                <a:spcPts val="0"/>
              </a:spcBef>
              <a:spcAft>
                <a:spcPts val="0"/>
              </a:spcAft>
              <a:buSzPts val="2800"/>
              <a:buNone/>
              <a:defRPr sz="2800"/>
            </a:lvl4pPr>
            <a:lvl5pPr lvl="4">
              <a:spcBef>
                <a:spcPts val="0"/>
              </a:spcBef>
              <a:spcAft>
                <a:spcPts val="0"/>
              </a:spcAft>
              <a:buSzPts val="2800"/>
              <a:buNone/>
              <a:defRPr sz="2800"/>
            </a:lvl5pPr>
            <a:lvl6pPr lvl="5">
              <a:spcBef>
                <a:spcPts val="0"/>
              </a:spcBef>
              <a:spcAft>
                <a:spcPts val="0"/>
              </a:spcAft>
              <a:buSzPts val="2800"/>
              <a:buNone/>
              <a:defRPr sz="2800"/>
            </a:lvl6pPr>
            <a:lvl7pPr lvl="6">
              <a:spcBef>
                <a:spcPts val="0"/>
              </a:spcBef>
              <a:spcAft>
                <a:spcPts val="0"/>
              </a:spcAft>
              <a:buSzPts val="2800"/>
              <a:buNone/>
              <a:defRPr sz="2800"/>
            </a:lvl7pPr>
            <a:lvl8pPr lvl="7">
              <a:spcBef>
                <a:spcPts val="0"/>
              </a:spcBef>
              <a:spcAft>
                <a:spcPts val="0"/>
              </a:spcAft>
              <a:buSzPts val="2800"/>
              <a:buNone/>
              <a:defRPr sz="2800"/>
            </a:lvl8pPr>
            <a:lvl9pPr lvl="8">
              <a:spcBef>
                <a:spcPts val="0"/>
              </a:spcBef>
              <a:spcAft>
                <a:spcPts val="0"/>
              </a:spcAft>
              <a:buSzPts val="2800"/>
              <a:buNone/>
              <a:defRPr sz="2800"/>
            </a:lvl9pPr>
          </a:lstStyle>
          <a:p/>
        </p:txBody>
      </p:sp>
      <p:sp>
        <p:nvSpPr>
          <p:cNvPr id="2480" name="Google Shape;2480;g31516c14941_0_5201"/>
          <p:cNvSpPr txBox="1"/>
          <p:nvPr/>
        </p:nvSpPr>
        <p:spPr>
          <a:xfrm>
            <a:off x="6043550" y="4713771"/>
            <a:ext cx="2676600" cy="292500"/>
          </a:xfrm>
          <a:prstGeom prst="rect">
            <a:avLst/>
          </a:prstGeom>
          <a:noFill/>
          <a:ln>
            <a:noFill/>
          </a:ln>
        </p:spPr>
        <p:txBody>
          <a:bodyPr anchorCtr="0" anchor="t" bIns="91400" lIns="91400" spcFirstLastPara="1" rIns="91400" wrap="square" tIns="91400">
            <a:spAutoFit/>
          </a:bodyPr>
          <a:lstStyle/>
          <a:p>
            <a:pPr indent="0" lvl="0" marL="0" rtl="0" algn="ctr">
              <a:lnSpc>
                <a:spcPct val="115000"/>
              </a:lnSpc>
              <a:spcBef>
                <a:spcPts val="0"/>
              </a:spcBef>
              <a:spcAft>
                <a:spcPts val="0"/>
              </a:spcAft>
              <a:buNone/>
            </a:pPr>
            <a:r>
              <a:rPr lang="en" sz="700">
                <a:solidFill>
                  <a:schemeClr val="accent5"/>
                </a:solidFill>
              </a:rPr>
              <a:t>Copyright © 2023, Collibra. All rights reserved.</a:t>
            </a:r>
            <a:endParaRPr sz="1400">
              <a:solidFill>
                <a:schemeClr val="accent5"/>
              </a:solidFill>
            </a:endParaRPr>
          </a:p>
        </p:txBody>
      </p:sp>
      <p:sp>
        <p:nvSpPr>
          <p:cNvPr id="2481" name="Google Shape;2481;g31516c14941_0_5201"/>
          <p:cNvSpPr txBox="1"/>
          <p:nvPr>
            <p:ph idx="12" type="sldNum"/>
          </p:nvPr>
        </p:nvSpPr>
        <p:spPr>
          <a:xfrm>
            <a:off x="8320058" y="4663221"/>
            <a:ext cx="548700" cy="393600"/>
          </a:xfrm>
          <a:prstGeom prst="rect">
            <a:avLst/>
          </a:prstGeom>
        </p:spPr>
        <p:txBody>
          <a:bodyPr anchorCtr="0" anchor="ctr" bIns="91400" lIns="91400" spcFirstLastPara="1" rIns="91400" wrap="square" tIns="91400">
            <a:normAutofit/>
          </a:bodyPr>
          <a:lstStyle>
            <a:lvl1pPr lvl="0" algn="r">
              <a:buNone/>
              <a:defRPr sz="700">
                <a:solidFill>
                  <a:schemeClr val="accent5"/>
                </a:solidFill>
              </a:defRPr>
            </a:lvl1pPr>
            <a:lvl2pPr lvl="1" algn="r">
              <a:buNone/>
              <a:defRPr sz="700">
                <a:solidFill>
                  <a:schemeClr val="accent5"/>
                </a:solidFill>
              </a:defRPr>
            </a:lvl2pPr>
            <a:lvl3pPr lvl="2" algn="r">
              <a:buNone/>
              <a:defRPr sz="700">
                <a:solidFill>
                  <a:schemeClr val="accent5"/>
                </a:solidFill>
              </a:defRPr>
            </a:lvl3pPr>
            <a:lvl4pPr lvl="3" algn="r">
              <a:buNone/>
              <a:defRPr sz="700">
                <a:solidFill>
                  <a:schemeClr val="accent5"/>
                </a:solidFill>
              </a:defRPr>
            </a:lvl4pPr>
            <a:lvl5pPr lvl="4" algn="r">
              <a:buNone/>
              <a:defRPr sz="700">
                <a:solidFill>
                  <a:schemeClr val="accent5"/>
                </a:solidFill>
              </a:defRPr>
            </a:lvl5pPr>
            <a:lvl6pPr lvl="5" algn="r">
              <a:buNone/>
              <a:defRPr sz="700">
                <a:solidFill>
                  <a:schemeClr val="accent5"/>
                </a:solidFill>
              </a:defRPr>
            </a:lvl6pPr>
            <a:lvl7pPr lvl="6" algn="r">
              <a:buNone/>
              <a:defRPr sz="700">
                <a:solidFill>
                  <a:schemeClr val="accent5"/>
                </a:solidFill>
              </a:defRPr>
            </a:lvl7pPr>
            <a:lvl8pPr lvl="7" algn="r">
              <a:buNone/>
              <a:defRPr sz="700">
                <a:solidFill>
                  <a:schemeClr val="accent5"/>
                </a:solidFill>
              </a:defRPr>
            </a:lvl8pPr>
            <a:lvl9pPr lvl="8" algn="r">
              <a:buNone/>
              <a:defRPr sz="700">
                <a:solidFill>
                  <a:schemeClr val="accent5"/>
                </a:solidFill>
              </a:defRPr>
            </a:lvl9pPr>
          </a:lstStyle>
          <a:p>
            <a:pPr indent="0" lvl="0" marL="0" rtl="0" algn="r">
              <a:spcBef>
                <a:spcPts val="0"/>
              </a:spcBef>
              <a:spcAft>
                <a:spcPts val="0"/>
              </a:spcAft>
              <a:buNone/>
            </a:pPr>
            <a:fld id="{00000000-1234-1234-1234-123412341234}" type="slidenum">
              <a:rPr lang="en"/>
              <a:t>‹#›</a:t>
            </a:fld>
            <a:endParaRPr/>
          </a:p>
        </p:txBody>
      </p:sp>
      <p:pic>
        <p:nvPicPr>
          <p:cNvPr id="2482" name="Google Shape;2482;g31516c14941_0_5201"/>
          <p:cNvPicPr preferRelativeResize="0"/>
          <p:nvPr/>
        </p:nvPicPr>
        <p:blipFill>
          <a:blip r:embed="rId2">
            <a:alphaModFix/>
          </a:blip>
          <a:stretch>
            <a:fillRect/>
          </a:stretch>
        </p:blipFill>
        <p:spPr>
          <a:xfrm>
            <a:off x="276650" y="4783275"/>
            <a:ext cx="962809" cy="226543"/>
          </a:xfrm>
          <a:prstGeom prst="rect">
            <a:avLst/>
          </a:prstGeom>
          <a:noFill/>
          <a:ln>
            <a:noFill/>
          </a:ln>
        </p:spPr>
      </p:pic>
    </p:spTree>
  </p:cSld>
  <p:clrMapOvr>
    <a:masterClrMapping/>
  </p:clrMapOvr>
</p:sldLayout>
</file>

<file path=ppt/slideLayouts/slideLayout3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Navy Content Layout 3">
  <p:cSld name="TITLE_AND_BODY_1_1_1_1_1_1_1_2_1">
    <p:bg>
      <p:bgPr>
        <a:solidFill>
          <a:schemeClr val="accent1"/>
        </a:solidFill>
      </p:bgPr>
    </p:bg>
    <p:spTree>
      <p:nvGrpSpPr>
        <p:cNvPr id="2483" name="Shape 2483"/>
        <p:cNvGrpSpPr/>
        <p:nvPr/>
      </p:nvGrpSpPr>
      <p:grpSpPr>
        <a:xfrm>
          <a:off x="0" y="0"/>
          <a:ext cx="0" cy="0"/>
          <a:chOff x="0" y="0"/>
          <a:chExt cx="0" cy="0"/>
        </a:xfrm>
      </p:grpSpPr>
      <p:pic>
        <p:nvPicPr>
          <p:cNvPr id="2484" name="Google Shape;2484;g31516c14941_0_5206"/>
          <p:cNvPicPr preferRelativeResize="0"/>
          <p:nvPr/>
        </p:nvPicPr>
        <p:blipFill>
          <a:blip r:embed="rId2">
            <a:alphaModFix/>
          </a:blip>
          <a:stretch>
            <a:fillRect/>
          </a:stretch>
        </p:blipFill>
        <p:spPr>
          <a:xfrm>
            <a:off x="276650" y="4783275"/>
            <a:ext cx="962809" cy="226543"/>
          </a:xfrm>
          <a:prstGeom prst="rect">
            <a:avLst/>
          </a:prstGeom>
          <a:noFill/>
          <a:ln>
            <a:noFill/>
          </a:ln>
        </p:spPr>
      </p:pic>
      <p:sp>
        <p:nvSpPr>
          <p:cNvPr id="2485" name="Google Shape;2485;g31516c14941_0_5206"/>
          <p:cNvSpPr txBox="1"/>
          <p:nvPr>
            <p:ph type="title"/>
          </p:nvPr>
        </p:nvSpPr>
        <p:spPr>
          <a:xfrm>
            <a:off x="527450" y="384800"/>
            <a:ext cx="2366700" cy="711600"/>
          </a:xfrm>
          <a:prstGeom prst="rect">
            <a:avLst/>
          </a:prstGeom>
        </p:spPr>
        <p:txBody>
          <a:bodyPr anchorCtr="0" anchor="t" bIns="0" lIns="0" spcFirstLastPara="1" rIns="0" wrap="square" tIns="0">
            <a:noAutofit/>
          </a:bodyPr>
          <a:lstStyle>
            <a:lvl1pPr lvl="0">
              <a:spcBef>
                <a:spcPts val="0"/>
              </a:spcBef>
              <a:spcAft>
                <a:spcPts val="0"/>
              </a:spcAft>
              <a:buClr>
                <a:schemeClr val="lt1"/>
              </a:buClr>
              <a:buSzPts val="2800"/>
              <a:buNone/>
              <a:defRPr sz="2800">
                <a:solidFill>
                  <a:schemeClr val="lt1"/>
                </a:solidFill>
              </a:defRPr>
            </a:lvl1pPr>
            <a:lvl2pPr lvl="1">
              <a:spcBef>
                <a:spcPts val="0"/>
              </a:spcBef>
              <a:spcAft>
                <a:spcPts val="0"/>
              </a:spcAft>
              <a:buClr>
                <a:schemeClr val="lt1"/>
              </a:buClr>
              <a:buSzPts val="2800"/>
              <a:buNone/>
              <a:defRPr sz="2800">
                <a:solidFill>
                  <a:schemeClr val="lt1"/>
                </a:solidFill>
              </a:defRPr>
            </a:lvl2pPr>
            <a:lvl3pPr lvl="2">
              <a:spcBef>
                <a:spcPts val="0"/>
              </a:spcBef>
              <a:spcAft>
                <a:spcPts val="0"/>
              </a:spcAft>
              <a:buClr>
                <a:schemeClr val="lt1"/>
              </a:buClr>
              <a:buSzPts val="2800"/>
              <a:buNone/>
              <a:defRPr sz="2800">
                <a:solidFill>
                  <a:schemeClr val="lt1"/>
                </a:solidFill>
              </a:defRPr>
            </a:lvl3pPr>
            <a:lvl4pPr lvl="3">
              <a:spcBef>
                <a:spcPts val="0"/>
              </a:spcBef>
              <a:spcAft>
                <a:spcPts val="0"/>
              </a:spcAft>
              <a:buClr>
                <a:schemeClr val="lt1"/>
              </a:buClr>
              <a:buSzPts val="2800"/>
              <a:buNone/>
              <a:defRPr sz="2800">
                <a:solidFill>
                  <a:schemeClr val="lt1"/>
                </a:solidFill>
              </a:defRPr>
            </a:lvl4pPr>
            <a:lvl5pPr lvl="4">
              <a:spcBef>
                <a:spcPts val="0"/>
              </a:spcBef>
              <a:spcAft>
                <a:spcPts val="0"/>
              </a:spcAft>
              <a:buClr>
                <a:schemeClr val="lt1"/>
              </a:buClr>
              <a:buSzPts val="2800"/>
              <a:buNone/>
              <a:defRPr sz="2800">
                <a:solidFill>
                  <a:schemeClr val="lt1"/>
                </a:solidFill>
              </a:defRPr>
            </a:lvl5pPr>
            <a:lvl6pPr lvl="5">
              <a:spcBef>
                <a:spcPts val="0"/>
              </a:spcBef>
              <a:spcAft>
                <a:spcPts val="0"/>
              </a:spcAft>
              <a:buClr>
                <a:schemeClr val="lt1"/>
              </a:buClr>
              <a:buSzPts val="2800"/>
              <a:buNone/>
              <a:defRPr sz="2800">
                <a:solidFill>
                  <a:schemeClr val="lt1"/>
                </a:solidFill>
              </a:defRPr>
            </a:lvl6pPr>
            <a:lvl7pPr lvl="6">
              <a:spcBef>
                <a:spcPts val="0"/>
              </a:spcBef>
              <a:spcAft>
                <a:spcPts val="0"/>
              </a:spcAft>
              <a:buClr>
                <a:schemeClr val="lt1"/>
              </a:buClr>
              <a:buSzPts val="2800"/>
              <a:buNone/>
              <a:defRPr sz="2800">
                <a:solidFill>
                  <a:schemeClr val="lt1"/>
                </a:solidFill>
              </a:defRPr>
            </a:lvl7pPr>
            <a:lvl8pPr lvl="7">
              <a:spcBef>
                <a:spcPts val="0"/>
              </a:spcBef>
              <a:spcAft>
                <a:spcPts val="0"/>
              </a:spcAft>
              <a:buClr>
                <a:schemeClr val="lt1"/>
              </a:buClr>
              <a:buSzPts val="2800"/>
              <a:buNone/>
              <a:defRPr sz="2800">
                <a:solidFill>
                  <a:schemeClr val="lt1"/>
                </a:solidFill>
              </a:defRPr>
            </a:lvl8pPr>
            <a:lvl9pPr lvl="8">
              <a:spcBef>
                <a:spcPts val="0"/>
              </a:spcBef>
              <a:spcAft>
                <a:spcPts val="0"/>
              </a:spcAft>
              <a:buClr>
                <a:schemeClr val="lt1"/>
              </a:buClr>
              <a:buSzPts val="2800"/>
              <a:buNone/>
              <a:defRPr sz="2800">
                <a:solidFill>
                  <a:schemeClr val="lt1"/>
                </a:solidFill>
              </a:defRPr>
            </a:lvl9pPr>
          </a:lstStyle>
          <a:p/>
        </p:txBody>
      </p:sp>
      <p:sp>
        <p:nvSpPr>
          <p:cNvPr id="2486" name="Google Shape;2486;g31516c14941_0_5206"/>
          <p:cNvSpPr txBox="1"/>
          <p:nvPr/>
        </p:nvSpPr>
        <p:spPr>
          <a:xfrm>
            <a:off x="6043550" y="4713771"/>
            <a:ext cx="2676600" cy="292500"/>
          </a:xfrm>
          <a:prstGeom prst="rect">
            <a:avLst/>
          </a:prstGeom>
          <a:noFill/>
          <a:ln>
            <a:noFill/>
          </a:ln>
        </p:spPr>
        <p:txBody>
          <a:bodyPr anchorCtr="0" anchor="t" bIns="91400" lIns="91400" spcFirstLastPara="1" rIns="91400" wrap="square" tIns="91400">
            <a:spAutoFit/>
          </a:bodyPr>
          <a:lstStyle/>
          <a:p>
            <a:pPr indent="0" lvl="0" marL="0" rtl="0" algn="ctr">
              <a:lnSpc>
                <a:spcPct val="115000"/>
              </a:lnSpc>
              <a:spcBef>
                <a:spcPts val="0"/>
              </a:spcBef>
              <a:spcAft>
                <a:spcPts val="0"/>
              </a:spcAft>
              <a:buNone/>
            </a:pPr>
            <a:r>
              <a:rPr lang="en" sz="700">
                <a:solidFill>
                  <a:schemeClr val="accent5"/>
                </a:solidFill>
              </a:rPr>
              <a:t>Copyright © 2023, Collibra. All rights reserved.</a:t>
            </a:r>
            <a:endParaRPr sz="1400">
              <a:solidFill>
                <a:schemeClr val="accent5"/>
              </a:solidFill>
            </a:endParaRPr>
          </a:p>
        </p:txBody>
      </p:sp>
      <p:sp>
        <p:nvSpPr>
          <p:cNvPr id="2487" name="Google Shape;2487;g31516c14941_0_5206"/>
          <p:cNvSpPr txBox="1"/>
          <p:nvPr>
            <p:ph idx="12" type="sldNum"/>
          </p:nvPr>
        </p:nvSpPr>
        <p:spPr>
          <a:xfrm>
            <a:off x="8320058" y="4663221"/>
            <a:ext cx="548700" cy="393600"/>
          </a:xfrm>
          <a:prstGeom prst="rect">
            <a:avLst/>
          </a:prstGeom>
        </p:spPr>
        <p:txBody>
          <a:bodyPr anchorCtr="0" anchor="ctr" bIns="91400" lIns="91400" spcFirstLastPara="1" rIns="91400" wrap="square" tIns="91400">
            <a:normAutofit/>
          </a:bodyPr>
          <a:lstStyle>
            <a:lvl1pPr lvl="0" algn="r">
              <a:buNone/>
              <a:defRPr sz="700">
                <a:solidFill>
                  <a:schemeClr val="accent5"/>
                </a:solidFill>
              </a:defRPr>
            </a:lvl1pPr>
            <a:lvl2pPr lvl="1" algn="r">
              <a:buNone/>
              <a:defRPr sz="700">
                <a:solidFill>
                  <a:schemeClr val="accent5"/>
                </a:solidFill>
              </a:defRPr>
            </a:lvl2pPr>
            <a:lvl3pPr lvl="2" algn="r">
              <a:buNone/>
              <a:defRPr sz="700">
                <a:solidFill>
                  <a:schemeClr val="accent5"/>
                </a:solidFill>
              </a:defRPr>
            </a:lvl3pPr>
            <a:lvl4pPr lvl="3" algn="r">
              <a:buNone/>
              <a:defRPr sz="700">
                <a:solidFill>
                  <a:schemeClr val="accent5"/>
                </a:solidFill>
              </a:defRPr>
            </a:lvl4pPr>
            <a:lvl5pPr lvl="4" algn="r">
              <a:buNone/>
              <a:defRPr sz="700">
                <a:solidFill>
                  <a:schemeClr val="accent5"/>
                </a:solidFill>
              </a:defRPr>
            </a:lvl5pPr>
            <a:lvl6pPr lvl="5" algn="r">
              <a:buNone/>
              <a:defRPr sz="700">
                <a:solidFill>
                  <a:schemeClr val="accent5"/>
                </a:solidFill>
              </a:defRPr>
            </a:lvl6pPr>
            <a:lvl7pPr lvl="6" algn="r">
              <a:buNone/>
              <a:defRPr sz="700">
                <a:solidFill>
                  <a:schemeClr val="accent5"/>
                </a:solidFill>
              </a:defRPr>
            </a:lvl7pPr>
            <a:lvl8pPr lvl="7" algn="r">
              <a:buNone/>
              <a:defRPr sz="700">
                <a:solidFill>
                  <a:schemeClr val="accent5"/>
                </a:solidFill>
              </a:defRPr>
            </a:lvl8pPr>
            <a:lvl9pPr lvl="8" algn="r">
              <a:buNone/>
              <a:defRPr sz="700">
                <a:solidFill>
                  <a:schemeClr val="accent5"/>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Quote Layout">
  <p:cSld name="CUSTOM_5">
    <p:bg>
      <p:bgPr>
        <a:solidFill>
          <a:schemeClr val="accent4"/>
        </a:solidFill>
      </p:bgPr>
    </p:bg>
    <p:spTree>
      <p:nvGrpSpPr>
        <p:cNvPr id="2488" name="Shape 2488"/>
        <p:cNvGrpSpPr/>
        <p:nvPr/>
      </p:nvGrpSpPr>
      <p:grpSpPr>
        <a:xfrm>
          <a:off x="0" y="0"/>
          <a:ext cx="0" cy="0"/>
          <a:chOff x="0" y="0"/>
          <a:chExt cx="0" cy="0"/>
        </a:xfrm>
      </p:grpSpPr>
      <p:pic>
        <p:nvPicPr>
          <p:cNvPr id="2489" name="Google Shape;2489;g31516c14941_0_5211"/>
          <p:cNvPicPr preferRelativeResize="0"/>
          <p:nvPr/>
        </p:nvPicPr>
        <p:blipFill>
          <a:blip r:embed="rId2">
            <a:alphaModFix/>
          </a:blip>
          <a:stretch>
            <a:fillRect/>
          </a:stretch>
        </p:blipFill>
        <p:spPr>
          <a:xfrm rot="10800000">
            <a:off x="766" y="2019806"/>
            <a:ext cx="3066110" cy="3123320"/>
          </a:xfrm>
          <a:prstGeom prst="rect">
            <a:avLst/>
          </a:prstGeom>
          <a:noFill/>
          <a:ln>
            <a:noFill/>
          </a:ln>
        </p:spPr>
      </p:pic>
      <p:pic>
        <p:nvPicPr>
          <p:cNvPr id="2490" name="Google Shape;2490;g31516c14941_0_5211"/>
          <p:cNvPicPr preferRelativeResize="0"/>
          <p:nvPr/>
        </p:nvPicPr>
        <p:blipFill rotWithShape="1">
          <a:blip r:embed="rId2">
            <a:alphaModFix/>
          </a:blip>
          <a:srcRect b="0" l="0" r="-2051" t="0"/>
          <a:stretch/>
        </p:blipFill>
        <p:spPr>
          <a:xfrm rot="10800000">
            <a:off x="2998792" y="2027080"/>
            <a:ext cx="3128905" cy="3123320"/>
          </a:xfrm>
          <a:prstGeom prst="rect">
            <a:avLst/>
          </a:prstGeom>
          <a:noFill/>
          <a:ln>
            <a:noFill/>
          </a:ln>
        </p:spPr>
      </p:pic>
      <p:pic>
        <p:nvPicPr>
          <p:cNvPr id="2491" name="Google Shape;2491;g31516c14941_0_5211"/>
          <p:cNvPicPr preferRelativeResize="0"/>
          <p:nvPr/>
        </p:nvPicPr>
        <p:blipFill rotWithShape="1">
          <a:blip r:embed="rId2">
            <a:alphaModFix/>
          </a:blip>
          <a:srcRect b="0" l="0" r="-2051" t="0"/>
          <a:stretch/>
        </p:blipFill>
        <p:spPr>
          <a:xfrm rot="10800000">
            <a:off x="6015095" y="2027080"/>
            <a:ext cx="3128905" cy="3123320"/>
          </a:xfrm>
          <a:prstGeom prst="rect">
            <a:avLst/>
          </a:prstGeom>
          <a:noFill/>
          <a:ln>
            <a:noFill/>
          </a:ln>
        </p:spPr>
      </p:pic>
      <p:sp>
        <p:nvSpPr>
          <p:cNvPr id="2492" name="Google Shape;2492;g31516c14941_0_5211"/>
          <p:cNvSpPr txBox="1"/>
          <p:nvPr>
            <p:ph type="title"/>
          </p:nvPr>
        </p:nvSpPr>
        <p:spPr>
          <a:xfrm flipH="1">
            <a:off x="1922250" y="2110563"/>
            <a:ext cx="5299500" cy="1265400"/>
          </a:xfrm>
          <a:prstGeom prst="rect">
            <a:avLst/>
          </a:prstGeom>
        </p:spPr>
        <p:txBody>
          <a:bodyPr anchorCtr="0" anchor="t" bIns="0" lIns="0" spcFirstLastPara="1" rIns="0" wrap="square" tIns="0">
            <a:noAutofit/>
          </a:bodyPr>
          <a:lstStyle>
            <a:lvl1pPr lvl="0" algn="ctr">
              <a:spcBef>
                <a:spcPts val="0"/>
              </a:spcBef>
              <a:spcAft>
                <a:spcPts val="0"/>
              </a:spcAft>
              <a:buClr>
                <a:schemeClr val="accent5"/>
              </a:buClr>
              <a:buSzPts val="3800"/>
              <a:buNone/>
              <a:defRPr sz="3800">
                <a:solidFill>
                  <a:schemeClr val="accent5"/>
                </a:solidFill>
              </a:defRPr>
            </a:lvl1pPr>
            <a:lvl2pPr lvl="1" algn="ctr">
              <a:spcBef>
                <a:spcPts val="0"/>
              </a:spcBef>
              <a:spcAft>
                <a:spcPts val="0"/>
              </a:spcAft>
              <a:buClr>
                <a:schemeClr val="accent5"/>
              </a:buClr>
              <a:buSzPts val="4800"/>
              <a:buNone/>
              <a:defRPr>
                <a:solidFill>
                  <a:schemeClr val="accent5"/>
                </a:solidFill>
              </a:defRPr>
            </a:lvl2pPr>
            <a:lvl3pPr lvl="2" algn="ctr">
              <a:spcBef>
                <a:spcPts val="0"/>
              </a:spcBef>
              <a:spcAft>
                <a:spcPts val="0"/>
              </a:spcAft>
              <a:buClr>
                <a:schemeClr val="accent5"/>
              </a:buClr>
              <a:buSzPts val="4800"/>
              <a:buNone/>
              <a:defRPr>
                <a:solidFill>
                  <a:schemeClr val="accent5"/>
                </a:solidFill>
              </a:defRPr>
            </a:lvl3pPr>
            <a:lvl4pPr lvl="3" algn="ctr">
              <a:spcBef>
                <a:spcPts val="0"/>
              </a:spcBef>
              <a:spcAft>
                <a:spcPts val="0"/>
              </a:spcAft>
              <a:buClr>
                <a:schemeClr val="accent5"/>
              </a:buClr>
              <a:buSzPts val="4800"/>
              <a:buNone/>
              <a:defRPr>
                <a:solidFill>
                  <a:schemeClr val="accent5"/>
                </a:solidFill>
              </a:defRPr>
            </a:lvl4pPr>
            <a:lvl5pPr lvl="4" algn="ctr">
              <a:spcBef>
                <a:spcPts val="0"/>
              </a:spcBef>
              <a:spcAft>
                <a:spcPts val="0"/>
              </a:spcAft>
              <a:buClr>
                <a:schemeClr val="accent5"/>
              </a:buClr>
              <a:buSzPts val="4800"/>
              <a:buNone/>
              <a:defRPr>
                <a:solidFill>
                  <a:schemeClr val="accent5"/>
                </a:solidFill>
              </a:defRPr>
            </a:lvl5pPr>
            <a:lvl6pPr lvl="5" algn="ctr">
              <a:spcBef>
                <a:spcPts val="0"/>
              </a:spcBef>
              <a:spcAft>
                <a:spcPts val="0"/>
              </a:spcAft>
              <a:buClr>
                <a:schemeClr val="accent5"/>
              </a:buClr>
              <a:buSzPts val="4800"/>
              <a:buNone/>
              <a:defRPr>
                <a:solidFill>
                  <a:schemeClr val="accent5"/>
                </a:solidFill>
              </a:defRPr>
            </a:lvl6pPr>
            <a:lvl7pPr lvl="6" algn="ctr">
              <a:spcBef>
                <a:spcPts val="0"/>
              </a:spcBef>
              <a:spcAft>
                <a:spcPts val="0"/>
              </a:spcAft>
              <a:buClr>
                <a:schemeClr val="accent5"/>
              </a:buClr>
              <a:buSzPts val="4800"/>
              <a:buNone/>
              <a:defRPr>
                <a:solidFill>
                  <a:schemeClr val="accent5"/>
                </a:solidFill>
              </a:defRPr>
            </a:lvl7pPr>
            <a:lvl8pPr lvl="7" algn="ctr">
              <a:spcBef>
                <a:spcPts val="0"/>
              </a:spcBef>
              <a:spcAft>
                <a:spcPts val="0"/>
              </a:spcAft>
              <a:buClr>
                <a:schemeClr val="accent5"/>
              </a:buClr>
              <a:buSzPts val="4800"/>
              <a:buNone/>
              <a:defRPr>
                <a:solidFill>
                  <a:schemeClr val="accent5"/>
                </a:solidFill>
              </a:defRPr>
            </a:lvl8pPr>
            <a:lvl9pPr lvl="8" algn="ctr">
              <a:spcBef>
                <a:spcPts val="0"/>
              </a:spcBef>
              <a:spcAft>
                <a:spcPts val="0"/>
              </a:spcAft>
              <a:buClr>
                <a:schemeClr val="accent5"/>
              </a:buClr>
              <a:buSzPts val="4800"/>
              <a:buNone/>
              <a:defRPr>
                <a:solidFill>
                  <a:schemeClr val="accent5"/>
                </a:solidFill>
              </a:defRPr>
            </a:lvl9pPr>
          </a:lstStyle>
          <a:p/>
        </p:txBody>
      </p:sp>
      <p:sp>
        <p:nvSpPr>
          <p:cNvPr id="2493" name="Google Shape;2493;g31516c14941_0_5211"/>
          <p:cNvSpPr/>
          <p:nvPr>
            <p:ph idx="2" type="pic"/>
          </p:nvPr>
        </p:nvSpPr>
        <p:spPr>
          <a:xfrm>
            <a:off x="3820950" y="774613"/>
            <a:ext cx="1502100" cy="615900"/>
          </a:xfrm>
          <a:prstGeom prst="rect">
            <a:avLst/>
          </a:prstGeom>
          <a:noFill/>
          <a:ln>
            <a:noFill/>
          </a:ln>
        </p:spPr>
      </p:sp>
      <p:sp>
        <p:nvSpPr>
          <p:cNvPr id="2494" name="Google Shape;2494;g31516c14941_0_5211"/>
          <p:cNvSpPr txBox="1"/>
          <p:nvPr>
            <p:ph idx="1" type="subTitle"/>
          </p:nvPr>
        </p:nvSpPr>
        <p:spPr>
          <a:xfrm>
            <a:off x="3403500" y="3689688"/>
            <a:ext cx="2337000" cy="225300"/>
          </a:xfrm>
          <a:prstGeom prst="rect">
            <a:avLst/>
          </a:prstGeom>
        </p:spPr>
        <p:txBody>
          <a:bodyPr anchorCtr="0" anchor="ctr" bIns="0" lIns="0" spcFirstLastPara="1" rIns="0" wrap="square" tIns="0">
            <a:noAutofit/>
          </a:bodyPr>
          <a:lstStyle>
            <a:lvl1pPr lvl="0" algn="ctr">
              <a:lnSpc>
                <a:spcPct val="85000"/>
              </a:lnSpc>
              <a:spcBef>
                <a:spcPts val="0"/>
              </a:spcBef>
              <a:spcAft>
                <a:spcPts val="0"/>
              </a:spcAft>
              <a:buClr>
                <a:schemeClr val="accent5"/>
              </a:buClr>
              <a:buSzPts val="1200"/>
              <a:buNone/>
              <a:defRPr sz="1200">
                <a:solidFill>
                  <a:schemeClr val="accent5"/>
                </a:solidFill>
              </a:defRPr>
            </a:lvl1pPr>
            <a:lvl2pPr lvl="1" algn="ctr">
              <a:lnSpc>
                <a:spcPct val="85000"/>
              </a:lnSpc>
              <a:spcBef>
                <a:spcPts val="0"/>
              </a:spcBef>
              <a:spcAft>
                <a:spcPts val="0"/>
              </a:spcAft>
              <a:buClr>
                <a:schemeClr val="accent5"/>
              </a:buClr>
              <a:buSzPts val="1200"/>
              <a:buNone/>
              <a:defRPr sz="1200">
                <a:solidFill>
                  <a:schemeClr val="accent5"/>
                </a:solidFill>
              </a:defRPr>
            </a:lvl2pPr>
            <a:lvl3pPr lvl="2" algn="ctr">
              <a:lnSpc>
                <a:spcPct val="85000"/>
              </a:lnSpc>
              <a:spcBef>
                <a:spcPts val="0"/>
              </a:spcBef>
              <a:spcAft>
                <a:spcPts val="0"/>
              </a:spcAft>
              <a:buClr>
                <a:schemeClr val="accent5"/>
              </a:buClr>
              <a:buSzPts val="1200"/>
              <a:buNone/>
              <a:defRPr>
                <a:solidFill>
                  <a:schemeClr val="accent5"/>
                </a:solidFill>
              </a:defRPr>
            </a:lvl3pPr>
            <a:lvl4pPr lvl="3" algn="ctr">
              <a:lnSpc>
                <a:spcPct val="85000"/>
              </a:lnSpc>
              <a:spcBef>
                <a:spcPts val="0"/>
              </a:spcBef>
              <a:spcAft>
                <a:spcPts val="0"/>
              </a:spcAft>
              <a:buClr>
                <a:schemeClr val="accent5"/>
              </a:buClr>
              <a:buSzPts val="1200"/>
              <a:buNone/>
              <a:defRPr b="0" sz="1200">
                <a:solidFill>
                  <a:schemeClr val="accent5"/>
                </a:solidFill>
              </a:defRPr>
            </a:lvl4pPr>
            <a:lvl5pPr lvl="4" algn="ctr">
              <a:lnSpc>
                <a:spcPct val="85000"/>
              </a:lnSpc>
              <a:spcBef>
                <a:spcPts val="0"/>
              </a:spcBef>
              <a:spcAft>
                <a:spcPts val="0"/>
              </a:spcAft>
              <a:buClr>
                <a:schemeClr val="accent5"/>
              </a:buClr>
              <a:buSzPts val="1200"/>
              <a:buNone/>
              <a:defRPr b="0" sz="1200">
                <a:solidFill>
                  <a:schemeClr val="accent5"/>
                </a:solidFill>
              </a:defRPr>
            </a:lvl5pPr>
            <a:lvl6pPr lvl="5" algn="ctr">
              <a:lnSpc>
                <a:spcPct val="85000"/>
              </a:lnSpc>
              <a:spcBef>
                <a:spcPts val="0"/>
              </a:spcBef>
              <a:spcAft>
                <a:spcPts val="0"/>
              </a:spcAft>
              <a:buClr>
                <a:schemeClr val="accent5"/>
              </a:buClr>
              <a:buSzPts val="1200"/>
              <a:buNone/>
              <a:defRPr b="0" sz="1200">
                <a:solidFill>
                  <a:schemeClr val="accent5"/>
                </a:solidFill>
              </a:defRPr>
            </a:lvl6pPr>
            <a:lvl7pPr lvl="6" algn="ctr">
              <a:lnSpc>
                <a:spcPct val="85000"/>
              </a:lnSpc>
              <a:spcBef>
                <a:spcPts val="0"/>
              </a:spcBef>
              <a:spcAft>
                <a:spcPts val="0"/>
              </a:spcAft>
              <a:buClr>
                <a:schemeClr val="accent5"/>
              </a:buClr>
              <a:buSzPts val="1200"/>
              <a:buNone/>
              <a:defRPr b="0">
                <a:solidFill>
                  <a:schemeClr val="accent5"/>
                </a:solidFill>
              </a:defRPr>
            </a:lvl7pPr>
            <a:lvl8pPr lvl="7" algn="ctr">
              <a:lnSpc>
                <a:spcPct val="85000"/>
              </a:lnSpc>
              <a:spcBef>
                <a:spcPts val="0"/>
              </a:spcBef>
              <a:spcAft>
                <a:spcPts val="0"/>
              </a:spcAft>
              <a:buClr>
                <a:schemeClr val="accent5"/>
              </a:buClr>
              <a:buSzPts val="1200"/>
              <a:buNone/>
              <a:defRPr sz="1200">
                <a:solidFill>
                  <a:schemeClr val="accent5"/>
                </a:solidFill>
              </a:defRPr>
            </a:lvl8pPr>
            <a:lvl9pPr lvl="8" algn="ctr">
              <a:lnSpc>
                <a:spcPct val="85000"/>
              </a:lnSpc>
              <a:spcBef>
                <a:spcPts val="0"/>
              </a:spcBef>
              <a:spcAft>
                <a:spcPts val="0"/>
              </a:spcAft>
              <a:buClr>
                <a:schemeClr val="accent5"/>
              </a:buClr>
              <a:buSzPts val="1200"/>
              <a:buNone/>
              <a:defRPr sz="1200">
                <a:solidFill>
                  <a:schemeClr val="accent5"/>
                </a:solidFill>
              </a:defRPr>
            </a:lvl9pPr>
          </a:lstStyle>
          <a:p/>
        </p:txBody>
      </p:sp>
      <p:sp>
        <p:nvSpPr>
          <p:cNvPr id="2495" name="Google Shape;2495;g31516c14941_0_5211"/>
          <p:cNvSpPr txBox="1"/>
          <p:nvPr>
            <p:ph idx="3" type="subTitle"/>
          </p:nvPr>
        </p:nvSpPr>
        <p:spPr>
          <a:xfrm>
            <a:off x="3403500" y="3914988"/>
            <a:ext cx="2337000" cy="225300"/>
          </a:xfrm>
          <a:prstGeom prst="rect">
            <a:avLst/>
          </a:prstGeom>
        </p:spPr>
        <p:txBody>
          <a:bodyPr anchorCtr="0" anchor="ctr" bIns="0" lIns="0" spcFirstLastPara="1" rIns="0" wrap="square" tIns="0">
            <a:noAutofit/>
          </a:bodyPr>
          <a:lstStyle>
            <a:lvl1pPr lvl="0" algn="ctr">
              <a:lnSpc>
                <a:spcPct val="85000"/>
              </a:lnSpc>
              <a:spcBef>
                <a:spcPts val="0"/>
              </a:spcBef>
              <a:spcAft>
                <a:spcPts val="0"/>
              </a:spcAft>
              <a:buClr>
                <a:schemeClr val="accent3"/>
              </a:buClr>
              <a:buSzPts val="1100"/>
              <a:buNone/>
              <a:defRPr sz="1100">
                <a:solidFill>
                  <a:schemeClr val="accent3"/>
                </a:solidFill>
              </a:defRPr>
            </a:lvl1pPr>
            <a:lvl2pPr lvl="1" algn="ctr">
              <a:lnSpc>
                <a:spcPct val="85000"/>
              </a:lnSpc>
              <a:spcBef>
                <a:spcPts val="0"/>
              </a:spcBef>
              <a:spcAft>
                <a:spcPts val="0"/>
              </a:spcAft>
              <a:buClr>
                <a:schemeClr val="accent3"/>
              </a:buClr>
              <a:buSzPts val="1100"/>
              <a:buNone/>
              <a:defRPr sz="1100">
                <a:solidFill>
                  <a:schemeClr val="accent3"/>
                </a:solidFill>
              </a:defRPr>
            </a:lvl2pPr>
            <a:lvl3pPr lvl="2" algn="ctr">
              <a:lnSpc>
                <a:spcPct val="85000"/>
              </a:lnSpc>
              <a:spcBef>
                <a:spcPts val="0"/>
              </a:spcBef>
              <a:spcAft>
                <a:spcPts val="0"/>
              </a:spcAft>
              <a:buClr>
                <a:schemeClr val="accent3"/>
              </a:buClr>
              <a:buSzPts val="1100"/>
              <a:buNone/>
              <a:defRPr sz="1100">
                <a:solidFill>
                  <a:schemeClr val="accent3"/>
                </a:solidFill>
              </a:defRPr>
            </a:lvl3pPr>
            <a:lvl4pPr lvl="3" algn="ctr">
              <a:lnSpc>
                <a:spcPct val="85000"/>
              </a:lnSpc>
              <a:spcBef>
                <a:spcPts val="0"/>
              </a:spcBef>
              <a:spcAft>
                <a:spcPts val="0"/>
              </a:spcAft>
              <a:buClr>
                <a:schemeClr val="accent3"/>
              </a:buClr>
              <a:buSzPts val="1100"/>
              <a:buNone/>
              <a:defRPr b="0" sz="1100">
                <a:solidFill>
                  <a:schemeClr val="accent3"/>
                </a:solidFill>
              </a:defRPr>
            </a:lvl4pPr>
            <a:lvl5pPr lvl="4" algn="ctr">
              <a:lnSpc>
                <a:spcPct val="85000"/>
              </a:lnSpc>
              <a:spcBef>
                <a:spcPts val="0"/>
              </a:spcBef>
              <a:spcAft>
                <a:spcPts val="0"/>
              </a:spcAft>
              <a:buClr>
                <a:schemeClr val="accent3"/>
              </a:buClr>
              <a:buSzPts val="1100"/>
              <a:buNone/>
              <a:defRPr b="0" sz="1100">
                <a:solidFill>
                  <a:schemeClr val="accent3"/>
                </a:solidFill>
              </a:defRPr>
            </a:lvl5pPr>
            <a:lvl6pPr lvl="5" algn="ctr">
              <a:lnSpc>
                <a:spcPct val="85000"/>
              </a:lnSpc>
              <a:spcBef>
                <a:spcPts val="0"/>
              </a:spcBef>
              <a:spcAft>
                <a:spcPts val="0"/>
              </a:spcAft>
              <a:buClr>
                <a:schemeClr val="accent3"/>
              </a:buClr>
              <a:buSzPts val="1100"/>
              <a:buNone/>
              <a:defRPr b="0" sz="1100">
                <a:solidFill>
                  <a:schemeClr val="accent3"/>
                </a:solidFill>
              </a:defRPr>
            </a:lvl6pPr>
            <a:lvl7pPr lvl="6" algn="ctr">
              <a:lnSpc>
                <a:spcPct val="85000"/>
              </a:lnSpc>
              <a:spcBef>
                <a:spcPts val="0"/>
              </a:spcBef>
              <a:spcAft>
                <a:spcPts val="0"/>
              </a:spcAft>
              <a:buClr>
                <a:schemeClr val="accent3"/>
              </a:buClr>
              <a:buSzPts val="1100"/>
              <a:buNone/>
              <a:defRPr b="0" sz="1100">
                <a:solidFill>
                  <a:schemeClr val="accent3"/>
                </a:solidFill>
              </a:defRPr>
            </a:lvl7pPr>
            <a:lvl8pPr lvl="7" algn="ctr">
              <a:lnSpc>
                <a:spcPct val="85000"/>
              </a:lnSpc>
              <a:spcBef>
                <a:spcPts val="0"/>
              </a:spcBef>
              <a:spcAft>
                <a:spcPts val="0"/>
              </a:spcAft>
              <a:buClr>
                <a:schemeClr val="accent3"/>
              </a:buClr>
              <a:buSzPts val="1100"/>
              <a:buNone/>
              <a:defRPr sz="1100">
                <a:solidFill>
                  <a:schemeClr val="accent3"/>
                </a:solidFill>
              </a:defRPr>
            </a:lvl8pPr>
            <a:lvl9pPr lvl="8" algn="ctr">
              <a:lnSpc>
                <a:spcPct val="85000"/>
              </a:lnSpc>
              <a:spcBef>
                <a:spcPts val="0"/>
              </a:spcBef>
              <a:spcAft>
                <a:spcPts val="0"/>
              </a:spcAft>
              <a:buClr>
                <a:schemeClr val="accent3"/>
              </a:buClr>
              <a:buSzPts val="1100"/>
              <a:buNone/>
              <a:defRPr sz="1100">
                <a:solidFill>
                  <a:schemeClr val="accent3"/>
                </a:solidFill>
              </a:defRPr>
            </a:lvl9pPr>
          </a:lstStyle>
          <a:p/>
        </p:txBody>
      </p:sp>
      <p:sp>
        <p:nvSpPr>
          <p:cNvPr id="2496" name="Google Shape;2496;g31516c14941_0_5211"/>
          <p:cNvSpPr txBox="1"/>
          <p:nvPr/>
        </p:nvSpPr>
        <p:spPr>
          <a:xfrm>
            <a:off x="6043550" y="4713771"/>
            <a:ext cx="2676600" cy="292500"/>
          </a:xfrm>
          <a:prstGeom prst="rect">
            <a:avLst/>
          </a:prstGeom>
          <a:noFill/>
          <a:ln>
            <a:noFill/>
          </a:ln>
        </p:spPr>
        <p:txBody>
          <a:bodyPr anchorCtr="0" anchor="t" bIns="91400" lIns="91400" spcFirstLastPara="1" rIns="91400" wrap="square" tIns="91400">
            <a:spAutoFit/>
          </a:bodyPr>
          <a:lstStyle/>
          <a:p>
            <a:pPr indent="0" lvl="0" marL="0" rtl="0" algn="r">
              <a:lnSpc>
                <a:spcPct val="115000"/>
              </a:lnSpc>
              <a:spcBef>
                <a:spcPts val="0"/>
              </a:spcBef>
              <a:spcAft>
                <a:spcPts val="0"/>
              </a:spcAft>
              <a:buNone/>
            </a:pPr>
            <a:r>
              <a:rPr lang="en" sz="700">
                <a:solidFill>
                  <a:schemeClr val="accent4"/>
                </a:solidFill>
              </a:rPr>
              <a:t>Copyright © 2022, Collibra. All rights reserved.</a:t>
            </a:r>
            <a:endParaRPr sz="1400">
              <a:solidFill>
                <a:schemeClr val="accent4"/>
              </a:solidFill>
            </a:endParaRPr>
          </a:p>
        </p:txBody>
      </p:sp>
      <p:sp>
        <p:nvSpPr>
          <p:cNvPr id="2497" name="Google Shape;2497;g31516c14941_0_5211"/>
          <p:cNvSpPr txBox="1"/>
          <p:nvPr>
            <p:ph idx="12" type="sldNum"/>
          </p:nvPr>
        </p:nvSpPr>
        <p:spPr>
          <a:xfrm>
            <a:off x="8320058" y="4663221"/>
            <a:ext cx="548700" cy="393600"/>
          </a:xfrm>
          <a:prstGeom prst="rect">
            <a:avLst/>
          </a:prstGeom>
        </p:spPr>
        <p:txBody>
          <a:bodyPr anchorCtr="0" anchor="ctr" bIns="91400" lIns="91400" spcFirstLastPara="1" rIns="91400" wrap="square" tIns="91400">
            <a:normAutofit/>
          </a:bodyPr>
          <a:lstStyle>
            <a:lvl1pPr lvl="0" algn="r">
              <a:buNone/>
              <a:defRPr sz="700">
                <a:solidFill>
                  <a:schemeClr val="accent2"/>
                </a:solidFill>
              </a:defRPr>
            </a:lvl1pPr>
            <a:lvl2pPr lvl="1" algn="r">
              <a:buNone/>
              <a:defRPr sz="700">
                <a:solidFill>
                  <a:schemeClr val="accent2"/>
                </a:solidFill>
              </a:defRPr>
            </a:lvl2pPr>
            <a:lvl3pPr lvl="2" algn="r">
              <a:buNone/>
              <a:defRPr sz="700">
                <a:solidFill>
                  <a:schemeClr val="accent2"/>
                </a:solidFill>
              </a:defRPr>
            </a:lvl3pPr>
            <a:lvl4pPr lvl="3" algn="r">
              <a:buNone/>
              <a:defRPr sz="700">
                <a:solidFill>
                  <a:schemeClr val="accent2"/>
                </a:solidFill>
              </a:defRPr>
            </a:lvl4pPr>
            <a:lvl5pPr lvl="4" algn="r">
              <a:buNone/>
              <a:defRPr sz="700">
                <a:solidFill>
                  <a:schemeClr val="accent2"/>
                </a:solidFill>
              </a:defRPr>
            </a:lvl5pPr>
            <a:lvl6pPr lvl="5" algn="r">
              <a:buNone/>
              <a:defRPr sz="700">
                <a:solidFill>
                  <a:schemeClr val="accent2"/>
                </a:solidFill>
              </a:defRPr>
            </a:lvl6pPr>
            <a:lvl7pPr lvl="6" algn="r">
              <a:buNone/>
              <a:defRPr sz="700">
                <a:solidFill>
                  <a:schemeClr val="accent2"/>
                </a:solidFill>
              </a:defRPr>
            </a:lvl7pPr>
            <a:lvl8pPr lvl="7" algn="r">
              <a:buNone/>
              <a:defRPr sz="700">
                <a:solidFill>
                  <a:schemeClr val="accent2"/>
                </a:solidFill>
              </a:defRPr>
            </a:lvl8pPr>
            <a:lvl9pPr lvl="8" algn="r">
              <a:buNone/>
              <a:defRPr sz="700">
                <a:solidFill>
                  <a:schemeClr val="accent2"/>
                </a:solidFill>
              </a:defRPr>
            </a:lvl9pPr>
          </a:lstStyle>
          <a:p>
            <a:pPr indent="0" lvl="0" marL="0" rtl="0" algn="r">
              <a:spcBef>
                <a:spcPts val="0"/>
              </a:spcBef>
              <a:spcAft>
                <a:spcPts val="0"/>
              </a:spcAft>
              <a:buNone/>
            </a:pPr>
            <a:fld id="{00000000-1234-1234-1234-123412341234}" type="slidenum">
              <a:rPr lang="en"/>
              <a:t>‹#›</a:t>
            </a:fld>
            <a:endParaRPr/>
          </a:p>
        </p:txBody>
      </p:sp>
      <p:pic>
        <p:nvPicPr>
          <p:cNvPr id="2498" name="Google Shape;2498;g31516c14941_0_5211"/>
          <p:cNvPicPr preferRelativeResize="0"/>
          <p:nvPr/>
        </p:nvPicPr>
        <p:blipFill>
          <a:blip r:embed="rId3">
            <a:alphaModFix/>
          </a:blip>
          <a:stretch>
            <a:fillRect/>
          </a:stretch>
        </p:blipFill>
        <p:spPr>
          <a:xfrm>
            <a:off x="276650" y="4783275"/>
            <a:ext cx="962809" cy="226543"/>
          </a:xfrm>
          <a:prstGeom prst="rect">
            <a:avLst/>
          </a:prstGeom>
          <a:noFill/>
          <a:ln>
            <a:noFill/>
          </a:ln>
        </p:spPr>
      </p:pic>
      <p:sp>
        <p:nvSpPr>
          <p:cNvPr id="2499" name="Google Shape;2499;g31516c14941_0_5211"/>
          <p:cNvSpPr txBox="1"/>
          <p:nvPr/>
        </p:nvSpPr>
        <p:spPr>
          <a:xfrm>
            <a:off x="6043550" y="4713771"/>
            <a:ext cx="2676600" cy="292500"/>
          </a:xfrm>
          <a:prstGeom prst="rect">
            <a:avLst/>
          </a:prstGeom>
          <a:noFill/>
          <a:ln>
            <a:noFill/>
          </a:ln>
        </p:spPr>
        <p:txBody>
          <a:bodyPr anchorCtr="0" anchor="t" bIns="91400" lIns="91400" spcFirstLastPara="1" rIns="91400" wrap="square" tIns="91400">
            <a:spAutoFit/>
          </a:bodyPr>
          <a:lstStyle/>
          <a:p>
            <a:pPr indent="0" lvl="0" marL="0" rtl="0" algn="ctr">
              <a:lnSpc>
                <a:spcPct val="115000"/>
              </a:lnSpc>
              <a:spcBef>
                <a:spcPts val="0"/>
              </a:spcBef>
              <a:spcAft>
                <a:spcPts val="0"/>
              </a:spcAft>
              <a:buNone/>
            </a:pPr>
            <a:r>
              <a:rPr lang="en" sz="700">
                <a:solidFill>
                  <a:schemeClr val="accent5"/>
                </a:solidFill>
              </a:rPr>
              <a:t>Copyright © 2023, Collibra. All rights reserved.</a:t>
            </a:r>
            <a:endParaRPr sz="1400">
              <a:solidFill>
                <a:schemeClr val="accent5"/>
              </a:solidFill>
            </a:endParaRPr>
          </a:p>
        </p:txBody>
      </p:sp>
      <p:sp>
        <p:nvSpPr>
          <p:cNvPr id="2500" name="Google Shape;2500;g31516c14941_0_5211"/>
          <p:cNvSpPr txBox="1"/>
          <p:nvPr>
            <p:ph idx="4" type="sldNum"/>
          </p:nvPr>
        </p:nvSpPr>
        <p:spPr>
          <a:xfrm>
            <a:off x="8320058" y="4663221"/>
            <a:ext cx="548700" cy="393600"/>
          </a:xfrm>
          <a:prstGeom prst="rect">
            <a:avLst/>
          </a:prstGeom>
        </p:spPr>
        <p:txBody>
          <a:bodyPr anchorCtr="0" anchor="ctr" bIns="91400" lIns="91400" spcFirstLastPara="1" rIns="91400" wrap="square" tIns="91400">
            <a:normAutofit/>
          </a:bodyPr>
          <a:lstStyle>
            <a:lvl1pPr lvl="0" algn="r">
              <a:buNone/>
              <a:defRPr sz="700">
                <a:solidFill>
                  <a:schemeClr val="accent5"/>
                </a:solidFill>
              </a:defRPr>
            </a:lvl1pPr>
            <a:lvl2pPr lvl="1" algn="r">
              <a:buNone/>
              <a:defRPr sz="700">
                <a:solidFill>
                  <a:schemeClr val="accent5"/>
                </a:solidFill>
              </a:defRPr>
            </a:lvl2pPr>
            <a:lvl3pPr lvl="2" algn="r">
              <a:buNone/>
              <a:defRPr sz="700">
                <a:solidFill>
                  <a:schemeClr val="accent5"/>
                </a:solidFill>
              </a:defRPr>
            </a:lvl3pPr>
            <a:lvl4pPr lvl="3" algn="r">
              <a:buNone/>
              <a:defRPr sz="700">
                <a:solidFill>
                  <a:schemeClr val="accent5"/>
                </a:solidFill>
              </a:defRPr>
            </a:lvl4pPr>
            <a:lvl5pPr lvl="4" algn="r">
              <a:buNone/>
              <a:defRPr sz="700">
                <a:solidFill>
                  <a:schemeClr val="accent5"/>
                </a:solidFill>
              </a:defRPr>
            </a:lvl5pPr>
            <a:lvl6pPr lvl="5" algn="r">
              <a:buNone/>
              <a:defRPr sz="700">
                <a:solidFill>
                  <a:schemeClr val="accent5"/>
                </a:solidFill>
              </a:defRPr>
            </a:lvl6pPr>
            <a:lvl7pPr lvl="6" algn="r">
              <a:buNone/>
              <a:defRPr sz="700">
                <a:solidFill>
                  <a:schemeClr val="accent5"/>
                </a:solidFill>
              </a:defRPr>
            </a:lvl7pPr>
            <a:lvl8pPr lvl="7" algn="r">
              <a:buNone/>
              <a:defRPr sz="700">
                <a:solidFill>
                  <a:schemeClr val="accent5"/>
                </a:solidFill>
              </a:defRPr>
            </a:lvl8pPr>
            <a:lvl9pPr lvl="8" algn="r">
              <a:buNone/>
              <a:defRPr sz="700">
                <a:solidFill>
                  <a:schemeClr val="accent5"/>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Navy Quote Layout">
  <p:cSld name="CUSTOM_5_2">
    <p:bg>
      <p:bgPr>
        <a:solidFill>
          <a:schemeClr val="accent1"/>
        </a:solidFill>
      </p:bgPr>
    </p:bg>
    <p:spTree>
      <p:nvGrpSpPr>
        <p:cNvPr id="2501" name="Shape 2501"/>
        <p:cNvGrpSpPr/>
        <p:nvPr/>
      </p:nvGrpSpPr>
      <p:grpSpPr>
        <a:xfrm>
          <a:off x="0" y="0"/>
          <a:ext cx="0" cy="0"/>
          <a:chOff x="0" y="0"/>
          <a:chExt cx="0" cy="0"/>
        </a:xfrm>
      </p:grpSpPr>
      <p:pic>
        <p:nvPicPr>
          <p:cNvPr id="2502" name="Google Shape;2502;g31516c14941_0_5224"/>
          <p:cNvPicPr preferRelativeResize="0"/>
          <p:nvPr/>
        </p:nvPicPr>
        <p:blipFill>
          <a:blip r:embed="rId2">
            <a:alphaModFix/>
          </a:blip>
          <a:stretch>
            <a:fillRect/>
          </a:stretch>
        </p:blipFill>
        <p:spPr>
          <a:xfrm rot="10800000">
            <a:off x="766" y="2019806"/>
            <a:ext cx="3066110" cy="3123320"/>
          </a:xfrm>
          <a:prstGeom prst="rect">
            <a:avLst/>
          </a:prstGeom>
          <a:noFill/>
          <a:ln>
            <a:noFill/>
          </a:ln>
        </p:spPr>
      </p:pic>
      <p:pic>
        <p:nvPicPr>
          <p:cNvPr id="2503" name="Google Shape;2503;g31516c14941_0_5224"/>
          <p:cNvPicPr preferRelativeResize="0"/>
          <p:nvPr/>
        </p:nvPicPr>
        <p:blipFill rotWithShape="1">
          <a:blip r:embed="rId2">
            <a:alphaModFix/>
          </a:blip>
          <a:srcRect b="0" l="0" r="-2051" t="0"/>
          <a:stretch/>
        </p:blipFill>
        <p:spPr>
          <a:xfrm rot="10800000">
            <a:off x="2998792" y="2027080"/>
            <a:ext cx="3128905" cy="3123320"/>
          </a:xfrm>
          <a:prstGeom prst="rect">
            <a:avLst/>
          </a:prstGeom>
          <a:noFill/>
          <a:ln>
            <a:noFill/>
          </a:ln>
        </p:spPr>
      </p:pic>
      <p:pic>
        <p:nvPicPr>
          <p:cNvPr id="2504" name="Google Shape;2504;g31516c14941_0_5224"/>
          <p:cNvPicPr preferRelativeResize="0"/>
          <p:nvPr/>
        </p:nvPicPr>
        <p:blipFill rotWithShape="1">
          <a:blip r:embed="rId2">
            <a:alphaModFix/>
          </a:blip>
          <a:srcRect b="0" l="0" r="-2051" t="0"/>
          <a:stretch/>
        </p:blipFill>
        <p:spPr>
          <a:xfrm rot="10800000">
            <a:off x="6015095" y="2027080"/>
            <a:ext cx="3128905" cy="3123320"/>
          </a:xfrm>
          <a:prstGeom prst="rect">
            <a:avLst/>
          </a:prstGeom>
          <a:noFill/>
          <a:ln>
            <a:noFill/>
          </a:ln>
        </p:spPr>
      </p:pic>
      <p:sp>
        <p:nvSpPr>
          <p:cNvPr id="2505" name="Google Shape;2505;g31516c14941_0_5224"/>
          <p:cNvSpPr txBox="1"/>
          <p:nvPr>
            <p:ph type="title"/>
          </p:nvPr>
        </p:nvSpPr>
        <p:spPr>
          <a:xfrm flipH="1">
            <a:off x="1922250" y="2110563"/>
            <a:ext cx="5299500" cy="1265400"/>
          </a:xfrm>
          <a:prstGeom prst="rect">
            <a:avLst/>
          </a:prstGeom>
        </p:spPr>
        <p:txBody>
          <a:bodyPr anchorCtr="0" anchor="t" bIns="0" lIns="0" spcFirstLastPara="1" rIns="0" wrap="square" tIns="0">
            <a:noAutofit/>
          </a:bodyPr>
          <a:lstStyle>
            <a:lvl1pPr lvl="0" algn="ctr">
              <a:spcBef>
                <a:spcPts val="0"/>
              </a:spcBef>
              <a:spcAft>
                <a:spcPts val="0"/>
              </a:spcAft>
              <a:buClr>
                <a:schemeClr val="accent5"/>
              </a:buClr>
              <a:buSzPts val="3800"/>
              <a:buNone/>
              <a:defRPr sz="3800">
                <a:solidFill>
                  <a:schemeClr val="accent5"/>
                </a:solidFill>
              </a:defRPr>
            </a:lvl1pPr>
            <a:lvl2pPr lvl="1" algn="ctr">
              <a:spcBef>
                <a:spcPts val="0"/>
              </a:spcBef>
              <a:spcAft>
                <a:spcPts val="0"/>
              </a:spcAft>
              <a:buClr>
                <a:schemeClr val="accent5"/>
              </a:buClr>
              <a:buSzPts val="4800"/>
              <a:buNone/>
              <a:defRPr>
                <a:solidFill>
                  <a:schemeClr val="accent5"/>
                </a:solidFill>
              </a:defRPr>
            </a:lvl2pPr>
            <a:lvl3pPr lvl="2" algn="ctr">
              <a:spcBef>
                <a:spcPts val="0"/>
              </a:spcBef>
              <a:spcAft>
                <a:spcPts val="0"/>
              </a:spcAft>
              <a:buClr>
                <a:schemeClr val="accent5"/>
              </a:buClr>
              <a:buSzPts val="4800"/>
              <a:buNone/>
              <a:defRPr>
                <a:solidFill>
                  <a:schemeClr val="accent5"/>
                </a:solidFill>
              </a:defRPr>
            </a:lvl3pPr>
            <a:lvl4pPr lvl="3" algn="ctr">
              <a:spcBef>
                <a:spcPts val="0"/>
              </a:spcBef>
              <a:spcAft>
                <a:spcPts val="0"/>
              </a:spcAft>
              <a:buClr>
                <a:schemeClr val="accent5"/>
              </a:buClr>
              <a:buSzPts val="4800"/>
              <a:buNone/>
              <a:defRPr>
                <a:solidFill>
                  <a:schemeClr val="accent5"/>
                </a:solidFill>
              </a:defRPr>
            </a:lvl4pPr>
            <a:lvl5pPr lvl="4" algn="ctr">
              <a:spcBef>
                <a:spcPts val="0"/>
              </a:spcBef>
              <a:spcAft>
                <a:spcPts val="0"/>
              </a:spcAft>
              <a:buClr>
                <a:schemeClr val="accent5"/>
              </a:buClr>
              <a:buSzPts val="4800"/>
              <a:buNone/>
              <a:defRPr>
                <a:solidFill>
                  <a:schemeClr val="accent5"/>
                </a:solidFill>
              </a:defRPr>
            </a:lvl5pPr>
            <a:lvl6pPr lvl="5" algn="ctr">
              <a:spcBef>
                <a:spcPts val="0"/>
              </a:spcBef>
              <a:spcAft>
                <a:spcPts val="0"/>
              </a:spcAft>
              <a:buClr>
                <a:schemeClr val="accent5"/>
              </a:buClr>
              <a:buSzPts val="4800"/>
              <a:buNone/>
              <a:defRPr>
                <a:solidFill>
                  <a:schemeClr val="accent5"/>
                </a:solidFill>
              </a:defRPr>
            </a:lvl6pPr>
            <a:lvl7pPr lvl="6" algn="ctr">
              <a:spcBef>
                <a:spcPts val="0"/>
              </a:spcBef>
              <a:spcAft>
                <a:spcPts val="0"/>
              </a:spcAft>
              <a:buClr>
                <a:schemeClr val="accent5"/>
              </a:buClr>
              <a:buSzPts val="4800"/>
              <a:buNone/>
              <a:defRPr>
                <a:solidFill>
                  <a:schemeClr val="accent5"/>
                </a:solidFill>
              </a:defRPr>
            </a:lvl7pPr>
            <a:lvl8pPr lvl="7" algn="ctr">
              <a:spcBef>
                <a:spcPts val="0"/>
              </a:spcBef>
              <a:spcAft>
                <a:spcPts val="0"/>
              </a:spcAft>
              <a:buClr>
                <a:schemeClr val="accent5"/>
              </a:buClr>
              <a:buSzPts val="4800"/>
              <a:buNone/>
              <a:defRPr>
                <a:solidFill>
                  <a:schemeClr val="accent5"/>
                </a:solidFill>
              </a:defRPr>
            </a:lvl8pPr>
            <a:lvl9pPr lvl="8" algn="ctr">
              <a:spcBef>
                <a:spcPts val="0"/>
              </a:spcBef>
              <a:spcAft>
                <a:spcPts val="0"/>
              </a:spcAft>
              <a:buClr>
                <a:schemeClr val="accent5"/>
              </a:buClr>
              <a:buSzPts val="4800"/>
              <a:buNone/>
              <a:defRPr>
                <a:solidFill>
                  <a:schemeClr val="accent5"/>
                </a:solidFill>
              </a:defRPr>
            </a:lvl9pPr>
          </a:lstStyle>
          <a:p/>
        </p:txBody>
      </p:sp>
      <p:sp>
        <p:nvSpPr>
          <p:cNvPr id="2506" name="Google Shape;2506;g31516c14941_0_5224"/>
          <p:cNvSpPr/>
          <p:nvPr>
            <p:ph idx="2" type="pic"/>
          </p:nvPr>
        </p:nvSpPr>
        <p:spPr>
          <a:xfrm>
            <a:off x="3820950" y="774613"/>
            <a:ext cx="1502100" cy="615900"/>
          </a:xfrm>
          <a:prstGeom prst="rect">
            <a:avLst/>
          </a:prstGeom>
          <a:noFill/>
          <a:ln>
            <a:noFill/>
          </a:ln>
        </p:spPr>
      </p:sp>
      <p:sp>
        <p:nvSpPr>
          <p:cNvPr id="2507" name="Google Shape;2507;g31516c14941_0_5224"/>
          <p:cNvSpPr txBox="1"/>
          <p:nvPr>
            <p:ph idx="1" type="subTitle"/>
          </p:nvPr>
        </p:nvSpPr>
        <p:spPr>
          <a:xfrm>
            <a:off x="3403500" y="3689688"/>
            <a:ext cx="2337000" cy="225300"/>
          </a:xfrm>
          <a:prstGeom prst="rect">
            <a:avLst/>
          </a:prstGeom>
        </p:spPr>
        <p:txBody>
          <a:bodyPr anchorCtr="0" anchor="ctr" bIns="0" lIns="0" spcFirstLastPara="1" rIns="0" wrap="square" tIns="0">
            <a:noAutofit/>
          </a:bodyPr>
          <a:lstStyle>
            <a:lvl1pPr lvl="0" algn="ctr">
              <a:lnSpc>
                <a:spcPct val="85000"/>
              </a:lnSpc>
              <a:spcBef>
                <a:spcPts val="0"/>
              </a:spcBef>
              <a:spcAft>
                <a:spcPts val="0"/>
              </a:spcAft>
              <a:buClr>
                <a:schemeClr val="accent5"/>
              </a:buClr>
              <a:buSzPts val="1200"/>
              <a:buNone/>
              <a:defRPr sz="1200">
                <a:solidFill>
                  <a:schemeClr val="accent5"/>
                </a:solidFill>
              </a:defRPr>
            </a:lvl1pPr>
            <a:lvl2pPr lvl="1" algn="ctr">
              <a:lnSpc>
                <a:spcPct val="85000"/>
              </a:lnSpc>
              <a:spcBef>
                <a:spcPts val="0"/>
              </a:spcBef>
              <a:spcAft>
                <a:spcPts val="0"/>
              </a:spcAft>
              <a:buClr>
                <a:schemeClr val="accent5"/>
              </a:buClr>
              <a:buSzPts val="1200"/>
              <a:buNone/>
              <a:defRPr sz="1200">
                <a:solidFill>
                  <a:schemeClr val="accent5"/>
                </a:solidFill>
              </a:defRPr>
            </a:lvl2pPr>
            <a:lvl3pPr lvl="2" algn="ctr">
              <a:lnSpc>
                <a:spcPct val="85000"/>
              </a:lnSpc>
              <a:spcBef>
                <a:spcPts val="0"/>
              </a:spcBef>
              <a:spcAft>
                <a:spcPts val="0"/>
              </a:spcAft>
              <a:buClr>
                <a:schemeClr val="accent5"/>
              </a:buClr>
              <a:buSzPts val="1200"/>
              <a:buNone/>
              <a:defRPr>
                <a:solidFill>
                  <a:schemeClr val="accent5"/>
                </a:solidFill>
              </a:defRPr>
            </a:lvl3pPr>
            <a:lvl4pPr lvl="3" algn="ctr">
              <a:lnSpc>
                <a:spcPct val="85000"/>
              </a:lnSpc>
              <a:spcBef>
                <a:spcPts val="0"/>
              </a:spcBef>
              <a:spcAft>
                <a:spcPts val="0"/>
              </a:spcAft>
              <a:buClr>
                <a:schemeClr val="accent5"/>
              </a:buClr>
              <a:buSzPts val="1200"/>
              <a:buNone/>
              <a:defRPr b="0" sz="1200">
                <a:solidFill>
                  <a:schemeClr val="accent5"/>
                </a:solidFill>
              </a:defRPr>
            </a:lvl4pPr>
            <a:lvl5pPr lvl="4" algn="ctr">
              <a:lnSpc>
                <a:spcPct val="85000"/>
              </a:lnSpc>
              <a:spcBef>
                <a:spcPts val="0"/>
              </a:spcBef>
              <a:spcAft>
                <a:spcPts val="0"/>
              </a:spcAft>
              <a:buClr>
                <a:schemeClr val="accent5"/>
              </a:buClr>
              <a:buSzPts val="1200"/>
              <a:buNone/>
              <a:defRPr b="0" sz="1200">
                <a:solidFill>
                  <a:schemeClr val="accent5"/>
                </a:solidFill>
              </a:defRPr>
            </a:lvl5pPr>
            <a:lvl6pPr lvl="5" algn="ctr">
              <a:lnSpc>
                <a:spcPct val="85000"/>
              </a:lnSpc>
              <a:spcBef>
                <a:spcPts val="0"/>
              </a:spcBef>
              <a:spcAft>
                <a:spcPts val="0"/>
              </a:spcAft>
              <a:buClr>
                <a:schemeClr val="accent5"/>
              </a:buClr>
              <a:buSzPts val="1200"/>
              <a:buNone/>
              <a:defRPr b="0" sz="1200">
                <a:solidFill>
                  <a:schemeClr val="accent5"/>
                </a:solidFill>
              </a:defRPr>
            </a:lvl6pPr>
            <a:lvl7pPr lvl="6" algn="ctr">
              <a:lnSpc>
                <a:spcPct val="85000"/>
              </a:lnSpc>
              <a:spcBef>
                <a:spcPts val="0"/>
              </a:spcBef>
              <a:spcAft>
                <a:spcPts val="0"/>
              </a:spcAft>
              <a:buClr>
                <a:schemeClr val="accent5"/>
              </a:buClr>
              <a:buSzPts val="1200"/>
              <a:buNone/>
              <a:defRPr b="0">
                <a:solidFill>
                  <a:schemeClr val="accent5"/>
                </a:solidFill>
              </a:defRPr>
            </a:lvl7pPr>
            <a:lvl8pPr lvl="7" algn="ctr">
              <a:lnSpc>
                <a:spcPct val="85000"/>
              </a:lnSpc>
              <a:spcBef>
                <a:spcPts val="0"/>
              </a:spcBef>
              <a:spcAft>
                <a:spcPts val="0"/>
              </a:spcAft>
              <a:buClr>
                <a:schemeClr val="accent5"/>
              </a:buClr>
              <a:buSzPts val="1200"/>
              <a:buNone/>
              <a:defRPr sz="1200">
                <a:solidFill>
                  <a:schemeClr val="accent5"/>
                </a:solidFill>
              </a:defRPr>
            </a:lvl8pPr>
            <a:lvl9pPr lvl="8" algn="ctr">
              <a:lnSpc>
                <a:spcPct val="85000"/>
              </a:lnSpc>
              <a:spcBef>
                <a:spcPts val="0"/>
              </a:spcBef>
              <a:spcAft>
                <a:spcPts val="0"/>
              </a:spcAft>
              <a:buClr>
                <a:schemeClr val="accent5"/>
              </a:buClr>
              <a:buSzPts val="1200"/>
              <a:buNone/>
              <a:defRPr sz="1200">
                <a:solidFill>
                  <a:schemeClr val="accent5"/>
                </a:solidFill>
              </a:defRPr>
            </a:lvl9pPr>
          </a:lstStyle>
          <a:p/>
        </p:txBody>
      </p:sp>
      <p:sp>
        <p:nvSpPr>
          <p:cNvPr id="2508" name="Google Shape;2508;g31516c14941_0_5224"/>
          <p:cNvSpPr txBox="1"/>
          <p:nvPr>
            <p:ph idx="3" type="subTitle"/>
          </p:nvPr>
        </p:nvSpPr>
        <p:spPr>
          <a:xfrm>
            <a:off x="3403500" y="3914988"/>
            <a:ext cx="2337000" cy="225300"/>
          </a:xfrm>
          <a:prstGeom prst="rect">
            <a:avLst/>
          </a:prstGeom>
        </p:spPr>
        <p:txBody>
          <a:bodyPr anchorCtr="0" anchor="ctr" bIns="0" lIns="0" spcFirstLastPara="1" rIns="0" wrap="square" tIns="0">
            <a:noAutofit/>
          </a:bodyPr>
          <a:lstStyle>
            <a:lvl1pPr lvl="0" algn="ctr">
              <a:lnSpc>
                <a:spcPct val="85000"/>
              </a:lnSpc>
              <a:spcBef>
                <a:spcPts val="0"/>
              </a:spcBef>
              <a:spcAft>
                <a:spcPts val="0"/>
              </a:spcAft>
              <a:buClr>
                <a:schemeClr val="accent3"/>
              </a:buClr>
              <a:buSzPts val="1100"/>
              <a:buNone/>
              <a:defRPr sz="1100">
                <a:solidFill>
                  <a:schemeClr val="accent3"/>
                </a:solidFill>
              </a:defRPr>
            </a:lvl1pPr>
            <a:lvl2pPr lvl="1" algn="ctr">
              <a:lnSpc>
                <a:spcPct val="85000"/>
              </a:lnSpc>
              <a:spcBef>
                <a:spcPts val="0"/>
              </a:spcBef>
              <a:spcAft>
                <a:spcPts val="0"/>
              </a:spcAft>
              <a:buClr>
                <a:schemeClr val="accent3"/>
              </a:buClr>
              <a:buSzPts val="1100"/>
              <a:buNone/>
              <a:defRPr sz="1100">
                <a:solidFill>
                  <a:schemeClr val="accent3"/>
                </a:solidFill>
              </a:defRPr>
            </a:lvl2pPr>
            <a:lvl3pPr lvl="2" algn="ctr">
              <a:lnSpc>
                <a:spcPct val="85000"/>
              </a:lnSpc>
              <a:spcBef>
                <a:spcPts val="0"/>
              </a:spcBef>
              <a:spcAft>
                <a:spcPts val="0"/>
              </a:spcAft>
              <a:buClr>
                <a:schemeClr val="accent3"/>
              </a:buClr>
              <a:buSzPts val="1100"/>
              <a:buNone/>
              <a:defRPr sz="1100">
                <a:solidFill>
                  <a:schemeClr val="accent3"/>
                </a:solidFill>
              </a:defRPr>
            </a:lvl3pPr>
            <a:lvl4pPr lvl="3" algn="ctr">
              <a:lnSpc>
                <a:spcPct val="85000"/>
              </a:lnSpc>
              <a:spcBef>
                <a:spcPts val="0"/>
              </a:spcBef>
              <a:spcAft>
                <a:spcPts val="0"/>
              </a:spcAft>
              <a:buClr>
                <a:schemeClr val="accent3"/>
              </a:buClr>
              <a:buSzPts val="1100"/>
              <a:buNone/>
              <a:defRPr b="0" sz="1100">
                <a:solidFill>
                  <a:schemeClr val="accent3"/>
                </a:solidFill>
              </a:defRPr>
            </a:lvl4pPr>
            <a:lvl5pPr lvl="4" algn="ctr">
              <a:lnSpc>
                <a:spcPct val="85000"/>
              </a:lnSpc>
              <a:spcBef>
                <a:spcPts val="0"/>
              </a:spcBef>
              <a:spcAft>
                <a:spcPts val="0"/>
              </a:spcAft>
              <a:buClr>
                <a:schemeClr val="accent3"/>
              </a:buClr>
              <a:buSzPts val="1100"/>
              <a:buNone/>
              <a:defRPr b="0" sz="1100">
                <a:solidFill>
                  <a:schemeClr val="accent3"/>
                </a:solidFill>
              </a:defRPr>
            </a:lvl5pPr>
            <a:lvl6pPr lvl="5" algn="ctr">
              <a:lnSpc>
                <a:spcPct val="85000"/>
              </a:lnSpc>
              <a:spcBef>
                <a:spcPts val="0"/>
              </a:spcBef>
              <a:spcAft>
                <a:spcPts val="0"/>
              </a:spcAft>
              <a:buClr>
                <a:schemeClr val="accent3"/>
              </a:buClr>
              <a:buSzPts val="1100"/>
              <a:buNone/>
              <a:defRPr b="0" sz="1100">
                <a:solidFill>
                  <a:schemeClr val="accent3"/>
                </a:solidFill>
              </a:defRPr>
            </a:lvl6pPr>
            <a:lvl7pPr lvl="6" algn="ctr">
              <a:lnSpc>
                <a:spcPct val="85000"/>
              </a:lnSpc>
              <a:spcBef>
                <a:spcPts val="0"/>
              </a:spcBef>
              <a:spcAft>
                <a:spcPts val="0"/>
              </a:spcAft>
              <a:buClr>
                <a:schemeClr val="accent3"/>
              </a:buClr>
              <a:buSzPts val="1100"/>
              <a:buNone/>
              <a:defRPr b="0" sz="1100">
                <a:solidFill>
                  <a:schemeClr val="accent3"/>
                </a:solidFill>
              </a:defRPr>
            </a:lvl7pPr>
            <a:lvl8pPr lvl="7" algn="ctr">
              <a:lnSpc>
                <a:spcPct val="85000"/>
              </a:lnSpc>
              <a:spcBef>
                <a:spcPts val="0"/>
              </a:spcBef>
              <a:spcAft>
                <a:spcPts val="0"/>
              </a:spcAft>
              <a:buClr>
                <a:schemeClr val="accent3"/>
              </a:buClr>
              <a:buSzPts val="1100"/>
              <a:buNone/>
              <a:defRPr sz="1100">
                <a:solidFill>
                  <a:schemeClr val="accent3"/>
                </a:solidFill>
              </a:defRPr>
            </a:lvl8pPr>
            <a:lvl9pPr lvl="8" algn="ctr">
              <a:lnSpc>
                <a:spcPct val="85000"/>
              </a:lnSpc>
              <a:spcBef>
                <a:spcPts val="0"/>
              </a:spcBef>
              <a:spcAft>
                <a:spcPts val="0"/>
              </a:spcAft>
              <a:buClr>
                <a:schemeClr val="accent3"/>
              </a:buClr>
              <a:buSzPts val="1100"/>
              <a:buNone/>
              <a:defRPr sz="1100">
                <a:solidFill>
                  <a:schemeClr val="accent3"/>
                </a:solidFill>
              </a:defRPr>
            </a:lvl9pPr>
          </a:lstStyle>
          <a:p/>
        </p:txBody>
      </p:sp>
      <p:pic>
        <p:nvPicPr>
          <p:cNvPr id="2509" name="Google Shape;2509;g31516c14941_0_5224"/>
          <p:cNvPicPr preferRelativeResize="0"/>
          <p:nvPr/>
        </p:nvPicPr>
        <p:blipFill>
          <a:blip r:embed="rId3">
            <a:alphaModFix/>
          </a:blip>
          <a:stretch>
            <a:fillRect/>
          </a:stretch>
        </p:blipFill>
        <p:spPr>
          <a:xfrm>
            <a:off x="276650" y="4783275"/>
            <a:ext cx="962809" cy="226543"/>
          </a:xfrm>
          <a:prstGeom prst="rect">
            <a:avLst/>
          </a:prstGeom>
          <a:noFill/>
          <a:ln>
            <a:noFill/>
          </a:ln>
        </p:spPr>
      </p:pic>
      <p:sp>
        <p:nvSpPr>
          <p:cNvPr id="2510" name="Google Shape;2510;g31516c14941_0_5224"/>
          <p:cNvSpPr txBox="1"/>
          <p:nvPr/>
        </p:nvSpPr>
        <p:spPr>
          <a:xfrm>
            <a:off x="6043550" y="4713771"/>
            <a:ext cx="2676600" cy="292500"/>
          </a:xfrm>
          <a:prstGeom prst="rect">
            <a:avLst/>
          </a:prstGeom>
          <a:noFill/>
          <a:ln>
            <a:noFill/>
          </a:ln>
        </p:spPr>
        <p:txBody>
          <a:bodyPr anchorCtr="0" anchor="t" bIns="91400" lIns="91400" spcFirstLastPara="1" rIns="91400" wrap="square" tIns="91400">
            <a:spAutoFit/>
          </a:bodyPr>
          <a:lstStyle/>
          <a:p>
            <a:pPr indent="0" lvl="0" marL="0" rtl="0" algn="ctr">
              <a:lnSpc>
                <a:spcPct val="115000"/>
              </a:lnSpc>
              <a:spcBef>
                <a:spcPts val="0"/>
              </a:spcBef>
              <a:spcAft>
                <a:spcPts val="0"/>
              </a:spcAft>
              <a:buNone/>
            </a:pPr>
            <a:r>
              <a:rPr lang="en" sz="700">
                <a:solidFill>
                  <a:schemeClr val="accent5"/>
                </a:solidFill>
              </a:rPr>
              <a:t>Copyright © 2023, Collibra. All rights reserved.</a:t>
            </a:r>
            <a:endParaRPr sz="1400">
              <a:solidFill>
                <a:schemeClr val="accent5"/>
              </a:solidFill>
            </a:endParaRPr>
          </a:p>
        </p:txBody>
      </p:sp>
      <p:sp>
        <p:nvSpPr>
          <p:cNvPr id="2511" name="Google Shape;2511;g31516c14941_0_5224"/>
          <p:cNvSpPr txBox="1"/>
          <p:nvPr>
            <p:ph idx="12" type="sldNum"/>
          </p:nvPr>
        </p:nvSpPr>
        <p:spPr>
          <a:xfrm>
            <a:off x="8320058" y="4663221"/>
            <a:ext cx="548700" cy="393600"/>
          </a:xfrm>
          <a:prstGeom prst="rect">
            <a:avLst/>
          </a:prstGeom>
        </p:spPr>
        <p:txBody>
          <a:bodyPr anchorCtr="0" anchor="ctr" bIns="91400" lIns="91400" spcFirstLastPara="1" rIns="91400" wrap="square" tIns="91400">
            <a:normAutofit/>
          </a:bodyPr>
          <a:lstStyle>
            <a:lvl1pPr lvl="0" algn="r">
              <a:buNone/>
              <a:defRPr sz="700">
                <a:solidFill>
                  <a:schemeClr val="accent5"/>
                </a:solidFill>
              </a:defRPr>
            </a:lvl1pPr>
            <a:lvl2pPr lvl="1" algn="r">
              <a:buNone/>
              <a:defRPr sz="700">
                <a:solidFill>
                  <a:schemeClr val="accent5"/>
                </a:solidFill>
              </a:defRPr>
            </a:lvl2pPr>
            <a:lvl3pPr lvl="2" algn="r">
              <a:buNone/>
              <a:defRPr sz="700">
                <a:solidFill>
                  <a:schemeClr val="accent5"/>
                </a:solidFill>
              </a:defRPr>
            </a:lvl3pPr>
            <a:lvl4pPr lvl="3" algn="r">
              <a:buNone/>
              <a:defRPr sz="700">
                <a:solidFill>
                  <a:schemeClr val="accent5"/>
                </a:solidFill>
              </a:defRPr>
            </a:lvl4pPr>
            <a:lvl5pPr lvl="4" algn="r">
              <a:buNone/>
              <a:defRPr sz="700">
                <a:solidFill>
                  <a:schemeClr val="accent5"/>
                </a:solidFill>
              </a:defRPr>
            </a:lvl5pPr>
            <a:lvl6pPr lvl="5" algn="r">
              <a:buNone/>
              <a:defRPr sz="700">
                <a:solidFill>
                  <a:schemeClr val="accent5"/>
                </a:solidFill>
              </a:defRPr>
            </a:lvl6pPr>
            <a:lvl7pPr lvl="6" algn="r">
              <a:buNone/>
              <a:defRPr sz="700">
                <a:solidFill>
                  <a:schemeClr val="accent5"/>
                </a:solidFill>
              </a:defRPr>
            </a:lvl7pPr>
            <a:lvl8pPr lvl="7" algn="r">
              <a:buNone/>
              <a:defRPr sz="700">
                <a:solidFill>
                  <a:schemeClr val="accent5"/>
                </a:solidFill>
              </a:defRPr>
            </a:lvl8pPr>
            <a:lvl9pPr lvl="8" algn="r">
              <a:buNone/>
              <a:defRPr sz="700">
                <a:solidFill>
                  <a:schemeClr val="accent5"/>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Agenda Layout ">
  <p:cSld name="CUSTOM_3_2">
    <p:bg>
      <p:bgPr>
        <a:solidFill>
          <a:schemeClr val="accent5"/>
        </a:solidFill>
      </p:bgPr>
    </p:bg>
    <p:spTree>
      <p:nvGrpSpPr>
        <p:cNvPr id="2512" name="Shape 2512"/>
        <p:cNvGrpSpPr/>
        <p:nvPr/>
      </p:nvGrpSpPr>
      <p:grpSpPr>
        <a:xfrm>
          <a:off x="0" y="0"/>
          <a:ext cx="0" cy="0"/>
          <a:chOff x="0" y="0"/>
          <a:chExt cx="0" cy="0"/>
        </a:xfrm>
      </p:grpSpPr>
      <p:sp>
        <p:nvSpPr>
          <p:cNvPr id="2513" name="Google Shape;2513;g31516c14941_0_5235"/>
          <p:cNvSpPr txBox="1"/>
          <p:nvPr>
            <p:ph idx="12" type="sldNum"/>
          </p:nvPr>
        </p:nvSpPr>
        <p:spPr>
          <a:xfrm>
            <a:off x="8320058" y="4663221"/>
            <a:ext cx="548700" cy="393600"/>
          </a:xfrm>
          <a:prstGeom prst="rect">
            <a:avLst/>
          </a:prstGeom>
        </p:spPr>
        <p:txBody>
          <a:bodyPr anchorCtr="0" anchor="ctr" bIns="91400" lIns="91400" spcFirstLastPara="1" rIns="91400" wrap="square" tIns="914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2514" name="Google Shape;2514;g31516c14941_0_5235"/>
          <p:cNvSpPr txBox="1"/>
          <p:nvPr>
            <p:ph type="title"/>
          </p:nvPr>
        </p:nvSpPr>
        <p:spPr>
          <a:xfrm>
            <a:off x="788325" y="624200"/>
            <a:ext cx="7531800" cy="393600"/>
          </a:xfrm>
          <a:prstGeom prst="rect">
            <a:avLst/>
          </a:prstGeom>
        </p:spPr>
        <p:txBody>
          <a:bodyPr anchorCtr="0" anchor="b" bIns="0" lIns="0" spcFirstLastPara="1" rIns="0" wrap="square" tIns="0">
            <a:noAutofit/>
          </a:bodyPr>
          <a:lstStyle>
            <a:lvl1pPr lvl="0">
              <a:spcBef>
                <a:spcPts val="0"/>
              </a:spcBef>
              <a:spcAft>
                <a:spcPts val="0"/>
              </a:spcAft>
              <a:buSzPts val="2800"/>
              <a:buNone/>
              <a:defRPr sz="2800"/>
            </a:lvl1pPr>
            <a:lvl2pPr lvl="1">
              <a:spcBef>
                <a:spcPts val="0"/>
              </a:spcBef>
              <a:spcAft>
                <a:spcPts val="0"/>
              </a:spcAft>
              <a:buSzPts val="2800"/>
              <a:buNone/>
              <a:defRPr sz="2800"/>
            </a:lvl2pPr>
            <a:lvl3pPr lvl="2">
              <a:spcBef>
                <a:spcPts val="0"/>
              </a:spcBef>
              <a:spcAft>
                <a:spcPts val="0"/>
              </a:spcAft>
              <a:buSzPts val="2800"/>
              <a:buNone/>
              <a:defRPr sz="2800"/>
            </a:lvl3pPr>
            <a:lvl4pPr lvl="3">
              <a:spcBef>
                <a:spcPts val="0"/>
              </a:spcBef>
              <a:spcAft>
                <a:spcPts val="0"/>
              </a:spcAft>
              <a:buSzPts val="2800"/>
              <a:buNone/>
              <a:defRPr sz="2800"/>
            </a:lvl4pPr>
            <a:lvl5pPr lvl="4">
              <a:spcBef>
                <a:spcPts val="0"/>
              </a:spcBef>
              <a:spcAft>
                <a:spcPts val="0"/>
              </a:spcAft>
              <a:buSzPts val="2800"/>
              <a:buNone/>
              <a:defRPr sz="2800"/>
            </a:lvl5pPr>
            <a:lvl6pPr lvl="5">
              <a:spcBef>
                <a:spcPts val="0"/>
              </a:spcBef>
              <a:spcAft>
                <a:spcPts val="0"/>
              </a:spcAft>
              <a:buSzPts val="2800"/>
              <a:buNone/>
              <a:defRPr sz="2800"/>
            </a:lvl6pPr>
            <a:lvl7pPr lvl="6">
              <a:spcBef>
                <a:spcPts val="0"/>
              </a:spcBef>
              <a:spcAft>
                <a:spcPts val="0"/>
              </a:spcAft>
              <a:buSzPts val="2800"/>
              <a:buNone/>
              <a:defRPr sz="2800"/>
            </a:lvl7pPr>
            <a:lvl8pPr lvl="7">
              <a:spcBef>
                <a:spcPts val="0"/>
              </a:spcBef>
              <a:spcAft>
                <a:spcPts val="0"/>
              </a:spcAft>
              <a:buSzPts val="2800"/>
              <a:buNone/>
              <a:defRPr sz="2800"/>
            </a:lvl8pPr>
            <a:lvl9pPr lvl="8">
              <a:spcBef>
                <a:spcPts val="0"/>
              </a:spcBef>
              <a:spcAft>
                <a:spcPts val="0"/>
              </a:spcAft>
              <a:buSzPts val="2800"/>
              <a:buNone/>
              <a:defRPr sz="2800"/>
            </a:lvl9pPr>
          </a:lstStyle>
          <a:p/>
        </p:txBody>
      </p:sp>
      <p:pic>
        <p:nvPicPr>
          <p:cNvPr id="2515" name="Google Shape;2515;g31516c14941_0_5235"/>
          <p:cNvPicPr preferRelativeResize="0"/>
          <p:nvPr/>
        </p:nvPicPr>
        <p:blipFill>
          <a:blip r:embed="rId2">
            <a:alphaModFix/>
          </a:blip>
          <a:stretch>
            <a:fillRect/>
          </a:stretch>
        </p:blipFill>
        <p:spPr>
          <a:xfrm>
            <a:off x="288350" y="4807136"/>
            <a:ext cx="956736" cy="225119"/>
          </a:xfrm>
          <a:prstGeom prst="rect">
            <a:avLst/>
          </a:prstGeom>
          <a:noFill/>
          <a:ln>
            <a:noFill/>
          </a:ln>
        </p:spPr>
      </p:pic>
    </p:spTree>
  </p:cSld>
  <p:clrMapOvr>
    <a:masterClrMapping/>
  </p:clrMapOvr>
</p:sldLayout>
</file>

<file path=ppt/slideLayouts/slideLayout3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Agenda Layout 4">
  <p:cSld name="CUSTOM_4">
    <p:bg>
      <p:bgPr>
        <a:solidFill>
          <a:schemeClr val="accent6"/>
        </a:solidFill>
      </p:bgPr>
    </p:bg>
    <p:spTree>
      <p:nvGrpSpPr>
        <p:cNvPr id="2516" name="Shape 2516"/>
        <p:cNvGrpSpPr/>
        <p:nvPr/>
      </p:nvGrpSpPr>
      <p:grpSpPr>
        <a:xfrm>
          <a:off x="0" y="0"/>
          <a:ext cx="0" cy="0"/>
          <a:chOff x="0" y="0"/>
          <a:chExt cx="0" cy="0"/>
        </a:xfrm>
      </p:grpSpPr>
      <p:pic>
        <p:nvPicPr>
          <p:cNvPr id="2517" name="Google Shape;2517;g31516c14941_0_5239"/>
          <p:cNvPicPr preferRelativeResize="0"/>
          <p:nvPr/>
        </p:nvPicPr>
        <p:blipFill>
          <a:blip r:embed="rId2">
            <a:alphaModFix/>
          </a:blip>
          <a:stretch>
            <a:fillRect/>
          </a:stretch>
        </p:blipFill>
        <p:spPr>
          <a:xfrm>
            <a:off x="4568400" y="-8400"/>
            <a:ext cx="4607575" cy="5168701"/>
          </a:xfrm>
          <a:prstGeom prst="rect">
            <a:avLst/>
          </a:prstGeom>
          <a:noFill/>
          <a:ln>
            <a:noFill/>
          </a:ln>
        </p:spPr>
      </p:pic>
      <p:pic>
        <p:nvPicPr>
          <p:cNvPr id="2518" name="Google Shape;2518;g31516c14941_0_5239"/>
          <p:cNvPicPr preferRelativeResize="0"/>
          <p:nvPr/>
        </p:nvPicPr>
        <p:blipFill rotWithShape="1">
          <a:blip r:embed="rId3">
            <a:alphaModFix/>
          </a:blip>
          <a:srcRect b="2073" l="0" r="47240" t="9305"/>
          <a:stretch/>
        </p:blipFill>
        <p:spPr>
          <a:xfrm rot="10800000">
            <a:off x="3328576" y="-7500"/>
            <a:ext cx="1380174" cy="5168700"/>
          </a:xfrm>
          <a:prstGeom prst="rect">
            <a:avLst/>
          </a:prstGeom>
          <a:noFill/>
          <a:ln>
            <a:noFill/>
          </a:ln>
        </p:spPr>
      </p:pic>
      <p:sp>
        <p:nvSpPr>
          <p:cNvPr id="2519" name="Google Shape;2519;g31516c14941_0_5239"/>
          <p:cNvSpPr/>
          <p:nvPr/>
        </p:nvSpPr>
        <p:spPr>
          <a:xfrm flipH="1">
            <a:off x="150" y="495850"/>
            <a:ext cx="4575600" cy="4149600"/>
          </a:xfrm>
          <a:prstGeom prst="rect">
            <a:avLst/>
          </a:prstGeom>
          <a:solidFill>
            <a:schemeClr val="accent6"/>
          </a:solidFill>
          <a:ln>
            <a:noFill/>
          </a:ln>
        </p:spPr>
        <p:txBody>
          <a:bodyPr anchorCtr="0" anchor="ctr" bIns="25700" lIns="51425" spcFirstLastPara="1" rIns="51425" wrap="square" tIns="25700">
            <a:noAutofit/>
          </a:bodyPr>
          <a:lstStyle/>
          <a:p>
            <a:pPr indent="0" lvl="0" marL="0" marR="0" rtl="0" algn="ctr">
              <a:lnSpc>
                <a:spcPct val="100000"/>
              </a:lnSpc>
              <a:spcBef>
                <a:spcPts val="0"/>
              </a:spcBef>
              <a:spcAft>
                <a:spcPts val="0"/>
              </a:spcAft>
              <a:buNone/>
            </a:pPr>
            <a:r>
              <a:t/>
            </a:r>
            <a:endParaRPr b="0" i="0" sz="1100" u="none" cap="none" strike="noStrike">
              <a:solidFill>
                <a:srgbClr val="FFFFFF"/>
              </a:solidFill>
              <a:latin typeface="Arial"/>
              <a:ea typeface="Arial"/>
              <a:cs typeface="Arial"/>
              <a:sym typeface="Arial"/>
            </a:endParaRPr>
          </a:p>
        </p:txBody>
      </p:sp>
      <p:pic>
        <p:nvPicPr>
          <p:cNvPr id="2520" name="Google Shape;2520;g31516c14941_0_5239"/>
          <p:cNvPicPr preferRelativeResize="0"/>
          <p:nvPr/>
        </p:nvPicPr>
        <p:blipFill>
          <a:blip r:embed="rId4">
            <a:alphaModFix/>
          </a:blip>
          <a:stretch>
            <a:fillRect/>
          </a:stretch>
        </p:blipFill>
        <p:spPr>
          <a:xfrm>
            <a:off x="4964875" y="0"/>
            <a:ext cx="4178080" cy="4196972"/>
          </a:xfrm>
          <a:prstGeom prst="rect">
            <a:avLst/>
          </a:prstGeom>
          <a:noFill/>
          <a:ln>
            <a:noFill/>
          </a:ln>
        </p:spPr>
      </p:pic>
      <p:sp>
        <p:nvSpPr>
          <p:cNvPr id="2521" name="Google Shape;2521;g31516c14941_0_5239"/>
          <p:cNvSpPr/>
          <p:nvPr/>
        </p:nvSpPr>
        <p:spPr>
          <a:xfrm>
            <a:off x="4499556" y="495850"/>
            <a:ext cx="3350400" cy="4149600"/>
          </a:xfrm>
          <a:prstGeom prst="rect">
            <a:avLst/>
          </a:prstGeom>
          <a:solidFill>
            <a:schemeClr val="accent6"/>
          </a:solidFill>
          <a:ln>
            <a:noFill/>
          </a:ln>
          <a:effectLst>
            <a:outerShdw blurRad="114300" rotWithShape="0" algn="bl" dir="1740000" dist="114300">
              <a:srgbClr val="000000">
                <a:alpha val="11000"/>
              </a:srgbClr>
            </a:outerShdw>
          </a:effectLst>
        </p:spPr>
        <p:txBody>
          <a:bodyPr anchorCtr="0" anchor="ctr" bIns="25700" lIns="51425" spcFirstLastPara="1" rIns="51425" wrap="square" tIns="25700">
            <a:noAutofit/>
          </a:bodyPr>
          <a:lstStyle/>
          <a:p>
            <a:pPr indent="0" lvl="0" marL="0" marR="0" rtl="0" algn="ctr">
              <a:lnSpc>
                <a:spcPct val="100000"/>
              </a:lnSpc>
              <a:spcBef>
                <a:spcPts val="0"/>
              </a:spcBef>
              <a:spcAft>
                <a:spcPts val="0"/>
              </a:spcAft>
              <a:buNone/>
            </a:pPr>
            <a:r>
              <a:t/>
            </a:r>
            <a:endParaRPr b="0" i="0" sz="1100" u="none" cap="none" strike="noStrike">
              <a:solidFill>
                <a:srgbClr val="FFFFFF"/>
              </a:solidFill>
              <a:latin typeface="Arial"/>
              <a:ea typeface="Arial"/>
              <a:cs typeface="Arial"/>
              <a:sym typeface="Arial"/>
            </a:endParaRPr>
          </a:p>
        </p:txBody>
      </p:sp>
      <p:sp>
        <p:nvSpPr>
          <p:cNvPr id="2522" name="Google Shape;2522;g31516c14941_0_5239"/>
          <p:cNvSpPr txBox="1"/>
          <p:nvPr>
            <p:ph type="title"/>
          </p:nvPr>
        </p:nvSpPr>
        <p:spPr>
          <a:xfrm>
            <a:off x="316725" y="319400"/>
            <a:ext cx="2887800" cy="393600"/>
          </a:xfrm>
          <a:prstGeom prst="rect">
            <a:avLst/>
          </a:prstGeom>
        </p:spPr>
        <p:txBody>
          <a:bodyPr anchorCtr="0" anchor="t" bIns="0" lIns="0" spcFirstLastPara="1" rIns="0" wrap="square" tIns="0">
            <a:noAutofit/>
          </a:bodyPr>
          <a:lstStyle>
            <a:lvl1pPr lvl="0">
              <a:spcBef>
                <a:spcPts val="0"/>
              </a:spcBef>
              <a:spcAft>
                <a:spcPts val="0"/>
              </a:spcAft>
              <a:buClr>
                <a:schemeClr val="accent1"/>
              </a:buClr>
              <a:buSzPts val="2800"/>
              <a:buNone/>
              <a:defRPr sz="2800">
                <a:solidFill>
                  <a:schemeClr val="accent1"/>
                </a:solidFill>
              </a:defRPr>
            </a:lvl1pPr>
            <a:lvl2pPr lvl="1">
              <a:spcBef>
                <a:spcPts val="0"/>
              </a:spcBef>
              <a:spcAft>
                <a:spcPts val="0"/>
              </a:spcAft>
              <a:buClr>
                <a:schemeClr val="accent1"/>
              </a:buClr>
              <a:buSzPts val="2800"/>
              <a:buNone/>
              <a:defRPr sz="2800">
                <a:solidFill>
                  <a:schemeClr val="accent1"/>
                </a:solidFill>
              </a:defRPr>
            </a:lvl2pPr>
            <a:lvl3pPr lvl="2">
              <a:spcBef>
                <a:spcPts val="0"/>
              </a:spcBef>
              <a:spcAft>
                <a:spcPts val="0"/>
              </a:spcAft>
              <a:buClr>
                <a:schemeClr val="accent1"/>
              </a:buClr>
              <a:buSzPts val="2800"/>
              <a:buNone/>
              <a:defRPr sz="2800">
                <a:solidFill>
                  <a:schemeClr val="accent1"/>
                </a:solidFill>
              </a:defRPr>
            </a:lvl3pPr>
            <a:lvl4pPr lvl="3">
              <a:spcBef>
                <a:spcPts val="0"/>
              </a:spcBef>
              <a:spcAft>
                <a:spcPts val="0"/>
              </a:spcAft>
              <a:buClr>
                <a:schemeClr val="accent1"/>
              </a:buClr>
              <a:buSzPts val="2800"/>
              <a:buNone/>
              <a:defRPr sz="2800">
                <a:solidFill>
                  <a:schemeClr val="accent1"/>
                </a:solidFill>
              </a:defRPr>
            </a:lvl4pPr>
            <a:lvl5pPr lvl="4">
              <a:spcBef>
                <a:spcPts val="0"/>
              </a:spcBef>
              <a:spcAft>
                <a:spcPts val="0"/>
              </a:spcAft>
              <a:buClr>
                <a:schemeClr val="accent1"/>
              </a:buClr>
              <a:buSzPts val="2800"/>
              <a:buNone/>
              <a:defRPr sz="2800">
                <a:solidFill>
                  <a:schemeClr val="accent1"/>
                </a:solidFill>
              </a:defRPr>
            </a:lvl5pPr>
            <a:lvl6pPr lvl="5">
              <a:spcBef>
                <a:spcPts val="0"/>
              </a:spcBef>
              <a:spcAft>
                <a:spcPts val="0"/>
              </a:spcAft>
              <a:buClr>
                <a:schemeClr val="accent1"/>
              </a:buClr>
              <a:buSzPts val="2800"/>
              <a:buNone/>
              <a:defRPr sz="2800">
                <a:solidFill>
                  <a:schemeClr val="accent1"/>
                </a:solidFill>
              </a:defRPr>
            </a:lvl6pPr>
            <a:lvl7pPr lvl="6">
              <a:spcBef>
                <a:spcPts val="0"/>
              </a:spcBef>
              <a:spcAft>
                <a:spcPts val="0"/>
              </a:spcAft>
              <a:buClr>
                <a:schemeClr val="accent1"/>
              </a:buClr>
              <a:buSzPts val="2800"/>
              <a:buNone/>
              <a:defRPr sz="2800">
                <a:solidFill>
                  <a:schemeClr val="accent1"/>
                </a:solidFill>
              </a:defRPr>
            </a:lvl7pPr>
            <a:lvl8pPr lvl="7">
              <a:spcBef>
                <a:spcPts val="0"/>
              </a:spcBef>
              <a:spcAft>
                <a:spcPts val="0"/>
              </a:spcAft>
              <a:buClr>
                <a:schemeClr val="accent1"/>
              </a:buClr>
              <a:buSzPts val="2800"/>
              <a:buNone/>
              <a:defRPr sz="2800">
                <a:solidFill>
                  <a:schemeClr val="accent1"/>
                </a:solidFill>
              </a:defRPr>
            </a:lvl8pPr>
            <a:lvl9pPr lvl="8">
              <a:spcBef>
                <a:spcPts val="0"/>
              </a:spcBef>
              <a:spcAft>
                <a:spcPts val="0"/>
              </a:spcAft>
              <a:buClr>
                <a:schemeClr val="accent1"/>
              </a:buClr>
              <a:buSzPts val="2800"/>
              <a:buNone/>
              <a:defRPr sz="2800">
                <a:solidFill>
                  <a:schemeClr val="accent1"/>
                </a:solidFill>
              </a:defRPr>
            </a:lvl9pPr>
          </a:lstStyle>
          <a:p/>
        </p:txBody>
      </p:sp>
    </p:spTree>
  </p:cSld>
  <p:clrMapOvr>
    <a:masterClrMapping/>
  </p:clrMapOvr>
</p:sldLayout>
</file>

<file path=ppt/slideLayouts/slideLayout3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Agenda Layout 5">
  <p:cSld name="CUSTOM_4_1">
    <p:bg>
      <p:bgPr>
        <a:solidFill>
          <a:schemeClr val="accent6"/>
        </a:solidFill>
      </p:bgPr>
    </p:bg>
    <p:spTree>
      <p:nvGrpSpPr>
        <p:cNvPr id="2523" name="Shape 2523"/>
        <p:cNvGrpSpPr/>
        <p:nvPr/>
      </p:nvGrpSpPr>
      <p:grpSpPr>
        <a:xfrm>
          <a:off x="0" y="0"/>
          <a:ext cx="0" cy="0"/>
          <a:chOff x="0" y="0"/>
          <a:chExt cx="0" cy="0"/>
        </a:xfrm>
      </p:grpSpPr>
      <p:pic>
        <p:nvPicPr>
          <p:cNvPr id="2524" name="Google Shape;2524;g31516c14941_0_5246"/>
          <p:cNvPicPr preferRelativeResize="0"/>
          <p:nvPr/>
        </p:nvPicPr>
        <p:blipFill>
          <a:blip r:embed="rId2">
            <a:alphaModFix/>
          </a:blip>
          <a:stretch>
            <a:fillRect/>
          </a:stretch>
        </p:blipFill>
        <p:spPr>
          <a:xfrm>
            <a:off x="4568400" y="-1100"/>
            <a:ext cx="4607575" cy="5168701"/>
          </a:xfrm>
          <a:prstGeom prst="rect">
            <a:avLst/>
          </a:prstGeom>
          <a:noFill/>
          <a:ln>
            <a:noFill/>
          </a:ln>
        </p:spPr>
      </p:pic>
      <p:pic>
        <p:nvPicPr>
          <p:cNvPr id="2525" name="Google Shape;2525;g31516c14941_0_5246"/>
          <p:cNvPicPr preferRelativeResize="0"/>
          <p:nvPr/>
        </p:nvPicPr>
        <p:blipFill rotWithShape="1">
          <a:blip r:embed="rId3">
            <a:alphaModFix/>
          </a:blip>
          <a:srcRect b="2073" l="0" r="47240" t="9305"/>
          <a:stretch/>
        </p:blipFill>
        <p:spPr>
          <a:xfrm rot="10800000">
            <a:off x="3328576" y="-7500"/>
            <a:ext cx="1380174" cy="5168700"/>
          </a:xfrm>
          <a:prstGeom prst="rect">
            <a:avLst/>
          </a:prstGeom>
          <a:noFill/>
          <a:ln>
            <a:noFill/>
          </a:ln>
        </p:spPr>
      </p:pic>
      <p:sp>
        <p:nvSpPr>
          <p:cNvPr id="2526" name="Google Shape;2526;g31516c14941_0_5246"/>
          <p:cNvSpPr/>
          <p:nvPr/>
        </p:nvSpPr>
        <p:spPr>
          <a:xfrm flipH="1">
            <a:off x="150" y="495850"/>
            <a:ext cx="4575600" cy="4149600"/>
          </a:xfrm>
          <a:prstGeom prst="rect">
            <a:avLst/>
          </a:prstGeom>
          <a:solidFill>
            <a:schemeClr val="lt1"/>
          </a:solidFill>
          <a:ln>
            <a:noFill/>
          </a:ln>
        </p:spPr>
        <p:txBody>
          <a:bodyPr anchorCtr="0" anchor="ctr" bIns="25700" lIns="51425" spcFirstLastPara="1" rIns="51425" wrap="square" tIns="25700">
            <a:noAutofit/>
          </a:bodyPr>
          <a:lstStyle/>
          <a:p>
            <a:pPr indent="0" lvl="0" marL="0" marR="0" rtl="0" algn="ctr">
              <a:lnSpc>
                <a:spcPct val="100000"/>
              </a:lnSpc>
              <a:spcBef>
                <a:spcPts val="0"/>
              </a:spcBef>
              <a:spcAft>
                <a:spcPts val="0"/>
              </a:spcAft>
              <a:buNone/>
            </a:pPr>
            <a:r>
              <a:t/>
            </a:r>
            <a:endParaRPr b="0" i="0" sz="1100" u="none" cap="none" strike="noStrike">
              <a:solidFill>
                <a:srgbClr val="FFFFFF"/>
              </a:solidFill>
              <a:latin typeface="Arial"/>
              <a:ea typeface="Arial"/>
              <a:cs typeface="Arial"/>
              <a:sym typeface="Arial"/>
            </a:endParaRPr>
          </a:p>
        </p:txBody>
      </p:sp>
      <p:pic>
        <p:nvPicPr>
          <p:cNvPr id="2527" name="Google Shape;2527;g31516c14941_0_5246"/>
          <p:cNvPicPr preferRelativeResize="0"/>
          <p:nvPr/>
        </p:nvPicPr>
        <p:blipFill>
          <a:blip r:embed="rId4">
            <a:alphaModFix/>
          </a:blip>
          <a:stretch>
            <a:fillRect/>
          </a:stretch>
        </p:blipFill>
        <p:spPr>
          <a:xfrm>
            <a:off x="4964875" y="0"/>
            <a:ext cx="4178080" cy="4196972"/>
          </a:xfrm>
          <a:prstGeom prst="rect">
            <a:avLst/>
          </a:prstGeom>
          <a:noFill/>
          <a:ln>
            <a:noFill/>
          </a:ln>
        </p:spPr>
      </p:pic>
      <p:sp>
        <p:nvSpPr>
          <p:cNvPr id="2528" name="Google Shape;2528;g31516c14941_0_5246"/>
          <p:cNvSpPr/>
          <p:nvPr/>
        </p:nvSpPr>
        <p:spPr>
          <a:xfrm>
            <a:off x="4499556" y="495850"/>
            <a:ext cx="3350400" cy="4149600"/>
          </a:xfrm>
          <a:prstGeom prst="rect">
            <a:avLst/>
          </a:prstGeom>
          <a:solidFill>
            <a:schemeClr val="lt1"/>
          </a:solidFill>
          <a:ln>
            <a:noFill/>
          </a:ln>
          <a:effectLst>
            <a:outerShdw blurRad="114300" rotWithShape="0" algn="bl" dir="1740000" dist="114300">
              <a:srgbClr val="000000">
                <a:alpha val="11000"/>
              </a:srgbClr>
            </a:outerShdw>
          </a:effectLst>
        </p:spPr>
        <p:txBody>
          <a:bodyPr anchorCtr="0" anchor="ctr" bIns="25700" lIns="51425" spcFirstLastPara="1" rIns="51425" wrap="square" tIns="25700">
            <a:noAutofit/>
          </a:bodyPr>
          <a:lstStyle/>
          <a:p>
            <a:pPr indent="0" lvl="0" marL="0" marR="0" rtl="0" algn="ctr">
              <a:lnSpc>
                <a:spcPct val="100000"/>
              </a:lnSpc>
              <a:spcBef>
                <a:spcPts val="0"/>
              </a:spcBef>
              <a:spcAft>
                <a:spcPts val="0"/>
              </a:spcAft>
              <a:buNone/>
            </a:pPr>
            <a:r>
              <a:t/>
            </a:r>
            <a:endParaRPr b="0" i="0" sz="1100" u="none" cap="none" strike="noStrike">
              <a:solidFill>
                <a:srgbClr val="FFFFFF"/>
              </a:solidFill>
              <a:latin typeface="Arial"/>
              <a:ea typeface="Arial"/>
              <a:cs typeface="Arial"/>
              <a:sym typeface="Arial"/>
            </a:endParaRPr>
          </a:p>
        </p:txBody>
      </p:sp>
      <p:sp>
        <p:nvSpPr>
          <p:cNvPr id="2529" name="Google Shape;2529;g31516c14941_0_5246"/>
          <p:cNvSpPr txBox="1"/>
          <p:nvPr>
            <p:ph type="title"/>
          </p:nvPr>
        </p:nvSpPr>
        <p:spPr>
          <a:xfrm>
            <a:off x="316725" y="319400"/>
            <a:ext cx="2887800" cy="393600"/>
          </a:xfrm>
          <a:prstGeom prst="rect">
            <a:avLst/>
          </a:prstGeom>
        </p:spPr>
        <p:txBody>
          <a:bodyPr anchorCtr="0" anchor="t" bIns="0" lIns="0" spcFirstLastPara="1" rIns="0" wrap="square" tIns="0">
            <a:noAutofit/>
          </a:bodyPr>
          <a:lstStyle>
            <a:lvl1pPr lvl="0">
              <a:spcBef>
                <a:spcPts val="0"/>
              </a:spcBef>
              <a:spcAft>
                <a:spcPts val="0"/>
              </a:spcAft>
              <a:buClr>
                <a:schemeClr val="accent1"/>
              </a:buClr>
              <a:buSzPts val="2800"/>
              <a:buNone/>
              <a:defRPr sz="2800">
                <a:solidFill>
                  <a:schemeClr val="accent1"/>
                </a:solidFill>
              </a:defRPr>
            </a:lvl1pPr>
            <a:lvl2pPr lvl="1">
              <a:spcBef>
                <a:spcPts val="0"/>
              </a:spcBef>
              <a:spcAft>
                <a:spcPts val="0"/>
              </a:spcAft>
              <a:buClr>
                <a:schemeClr val="accent1"/>
              </a:buClr>
              <a:buSzPts val="2800"/>
              <a:buNone/>
              <a:defRPr sz="2800">
                <a:solidFill>
                  <a:schemeClr val="accent1"/>
                </a:solidFill>
              </a:defRPr>
            </a:lvl2pPr>
            <a:lvl3pPr lvl="2">
              <a:spcBef>
                <a:spcPts val="0"/>
              </a:spcBef>
              <a:spcAft>
                <a:spcPts val="0"/>
              </a:spcAft>
              <a:buClr>
                <a:schemeClr val="accent1"/>
              </a:buClr>
              <a:buSzPts val="2800"/>
              <a:buNone/>
              <a:defRPr sz="2800">
                <a:solidFill>
                  <a:schemeClr val="accent1"/>
                </a:solidFill>
              </a:defRPr>
            </a:lvl3pPr>
            <a:lvl4pPr lvl="3">
              <a:spcBef>
                <a:spcPts val="0"/>
              </a:spcBef>
              <a:spcAft>
                <a:spcPts val="0"/>
              </a:spcAft>
              <a:buClr>
                <a:schemeClr val="accent1"/>
              </a:buClr>
              <a:buSzPts val="2800"/>
              <a:buNone/>
              <a:defRPr sz="2800">
                <a:solidFill>
                  <a:schemeClr val="accent1"/>
                </a:solidFill>
              </a:defRPr>
            </a:lvl4pPr>
            <a:lvl5pPr lvl="4">
              <a:spcBef>
                <a:spcPts val="0"/>
              </a:spcBef>
              <a:spcAft>
                <a:spcPts val="0"/>
              </a:spcAft>
              <a:buClr>
                <a:schemeClr val="accent1"/>
              </a:buClr>
              <a:buSzPts val="2800"/>
              <a:buNone/>
              <a:defRPr sz="2800">
                <a:solidFill>
                  <a:schemeClr val="accent1"/>
                </a:solidFill>
              </a:defRPr>
            </a:lvl5pPr>
            <a:lvl6pPr lvl="5">
              <a:spcBef>
                <a:spcPts val="0"/>
              </a:spcBef>
              <a:spcAft>
                <a:spcPts val="0"/>
              </a:spcAft>
              <a:buClr>
                <a:schemeClr val="accent1"/>
              </a:buClr>
              <a:buSzPts val="2800"/>
              <a:buNone/>
              <a:defRPr sz="2800">
                <a:solidFill>
                  <a:schemeClr val="accent1"/>
                </a:solidFill>
              </a:defRPr>
            </a:lvl6pPr>
            <a:lvl7pPr lvl="6">
              <a:spcBef>
                <a:spcPts val="0"/>
              </a:spcBef>
              <a:spcAft>
                <a:spcPts val="0"/>
              </a:spcAft>
              <a:buClr>
                <a:schemeClr val="accent1"/>
              </a:buClr>
              <a:buSzPts val="2800"/>
              <a:buNone/>
              <a:defRPr sz="2800">
                <a:solidFill>
                  <a:schemeClr val="accent1"/>
                </a:solidFill>
              </a:defRPr>
            </a:lvl7pPr>
            <a:lvl8pPr lvl="7">
              <a:spcBef>
                <a:spcPts val="0"/>
              </a:spcBef>
              <a:spcAft>
                <a:spcPts val="0"/>
              </a:spcAft>
              <a:buClr>
                <a:schemeClr val="accent1"/>
              </a:buClr>
              <a:buSzPts val="2800"/>
              <a:buNone/>
              <a:defRPr sz="2800">
                <a:solidFill>
                  <a:schemeClr val="accent1"/>
                </a:solidFill>
              </a:defRPr>
            </a:lvl8pPr>
            <a:lvl9pPr lvl="8">
              <a:spcBef>
                <a:spcPts val="0"/>
              </a:spcBef>
              <a:spcAft>
                <a:spcPts val="0"/>
              </a:spcAft>
              <a:buClr>
                <a:schemeClr val="accent1"/>
              </a:buClr>
              <a:buSzPts val="2800"/>
              <a:buNone/>
              <a:defRPr sz="2800">
                <a:solidFill>
                  <a:schemeClr val="accent1"/>
                </a:solidFill>
              </a:defRPr>
            </a:lvl9pPr>
          </a:lstStyle>
          <a:p/>
        </p:txBody>
      </p:sp>
    </p:spTree>
  </p:cSld>
  <p:clrMapOvr>
    <a:masterClrMapping/>
  </p:clrMapOvr>
</p:sldLayout>
</file>

<file path=ppt/slideLayouts/slideLayout3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Icon Layout 1 1">
  <p:cSld name="TITLE_AND_BODY_1_1_3">
    <p:bg>
      <p:bgPr>
        <a:solidFill>
          <a:schemeClr val="lt1"/>
        </a:solidFill>
      </p:bgPr>
    </p:bg>
    <p:spTree>
      <p:nvGrpSpPr>
        <p:cNvPr id="2530" name="Shape 2530"/>
        <p:cNvGrpSpPr/>
        <p:nvPr/>
      </p:nvGrpSpPr>
      <p:grpSpPr>
        <a:xfrm>
          <a:off x="0" y="0"/>
          <a:ext cx="0" cy="0"/>
          <a:chOff x="0" y="0"/>
          <a:chExt cx="0" cy="0"/>
        </a:xfrm>
      </p:grpSpPr>
      <p:pic>
        <p:nvPicPr>
          <p:cNvPr id="2531" name="Google Shape;2531;g31516c14941_0_5253"/>
          <p:cNvPicPr preferRelativeResize="0"/>
          <p:nvPr/>
        </p:nvPicPr>
        <p:blipFill>
          <a:blip r:embed="rId2">
            <a:alphaModFix/>
          </a:blip>
          <a:stretch>
            <a:fillRect/>
          </a:stretch>
        </p:blipFill>
        <p:spPr>
          <a:xfrm>
            <a:off x="288350" y="4807136"/>
            <a:ext cx="956736" cy="225119"/>
          </a:xfrm>
          <a:prstGeom prst="rect">
            <a:avLst/>
          </a:prstGeom>
          <a:noFill/>
          <a:ln>
            <a:noFill/>
          </a:ln>
        </p:spPr>
      </p:pic>
      <p:sp>
        <p:nvSpPr>
          <p:cNvPr id="2532" name="Google Shape;2532;g31516c14941_0_5253"/>
          <p:cNvSpPr txBox="1"/>
          <p:nvPr>
            <p:ph idx="12" type="sldNum"/>
          </p:nvPr>
        </p:nvSpPr>
        <p:spPr>
          <a:xfrm>
            <a:off x="8320058" y="4663221"/>
            <a:ext cx="548700" cy="393600"/>
          </a:xfrm>
          <a:prstGeom prst="rect">
            <a:avLst/>
          </a:prstGeom>
        </p:spPr>
        <p:txBody>
          <a:bodyPr anchorCtr="0" anchor="ctr" bIns="91400" lIns="91400" spcFirstLastPara="1" rIns="91400" wrap="square" tIns="91400">
            <a:normAutofit/>
          </a:bodyPr>
          <a:lstStyle>
            <a:lvl1pPr lvl="0" algn="r">
              <a:buNone/>
              <a:defRPr sz="700">
                <a:solidFill>
                  <a:srgbClr val="02745E"/>
                </a:solidFill>
              </a:defRPr>
            </a:lvl1pPr>
            <a:lvl2pPr lvl="1" algn="r">
              <a:buNone/>
              <a:defRPr sz="700">
                <a:solidFill>
                  <a:srgbClr val="02745E"/>
                </a:solidFill>
              </a:defRPr>
            </a:lvl2pPr>
            <a:lvl3pPr lvl="2" algn="r">
              <a:buNone/>
              <a:defRPr sz="700">
                <a:solidFill>
                  <a:srgbClr val="02745E"/>
                </a:solidFill>
              </a:defRPr>
            </a:lvl3pPr>
            <a:lvl4pPr lvl="3" algn="r">
              <a:buNone/>
              <a:defRPr sz="700">
                <a:solidFill>
                  <a:srgbClr val="02745E"/>
                </a:solidFill>
              </a:defRPr>
            </a:lvl4pPr>
            <a:lvl5pPr lvl="4" algn="r">
              <a:buNone/>
              <a:defRPr sz="700">
                <a:solidFill>
                  <a:srgbClr val="02745E"/>
                </a:solidFill>
              </a:defRPr>
            </a:lvl5pPr>
            <a:lvl6pPr lvl="5" algn="r">
              <a:buNone/>
              <a:defRPr sz="700">
                <a:solidFill>
                  <a:srgbClr val="02745E"/>
                </a:solidFill>
              </a:defRPr>
            </a:lvl6pPr>
            <a:lvl7pPr lvl="6" algn="r">
              <a:buNone/>
              <a:defRPr sz="700">
                <a:solidFill>
                  <a:srgbClr val="02745E"/>
                </a:solidFill>
              </a:defRPr>
            </a:lvl7pPr>
            <a:lvl8pPr lvl="7" algn="r">
              <a:buNone/>
              <a:defRPr sz="700">
                <a:solidFill>
                  <a:srgbClr val="02745E"/>
                </a:solidFill>
              </a:defRPr>
            </a:lvl8pPr>
            <a:lvl9pPr lvl="8" algn="r">
              <a:buNone/>
              <a:defRPr sz="700">
                <a:solidFill>
                  <a:srgbClr val="02745E"/>
                </a:solidFill>
              </a:defRPr>
            </a:lvl9pPr>
          </a:lstStyle>
          <a:p>
            <a:pPr indent="0" lvl="0" marL="0" rtl="0" algn="r">
              <a:spcBef>
                <a:spcPts val="0"/>
              </a:spcBef>
              <a:spcAft>
                <a:spcPts val="0"/>
              </a:spcAft>
              <a:buNone/>
            </a:pPr>
            <a:fld id="{00000000-1234-1234-1234-123412341234}" type="slidenum">
              <a:rPr lang="en"/>
              <a:t>‹#›</a:t>
            </a:fld>
            <a:endParaRPr/>
          </a:p>
        </p:txBody>
      </p:sp>
      <p:sp>
        <p:nvSpPr>
          <p:cNvPr id="2533" name="Google Shape;2533;g31516c14941_0_5253"/>
          <p:cNvSpPr txBox="1"/>
          <p:nvPr/>
        </p:nvSpPr>
        <p:spPr>
          <a:xfrm>
            <a:off x="6043550" y="4713771"/>
            <a:ext cx="2676600" cy="292500"/>
          </a:xfrm>
          <a:prstGeom prst="rect">
            <a:avLst/>
          </a:prstGeom>
          <a:noFill/>
          <a:ln>
            <a:noFill/>
          </a:ln>
        </p:spPr>
        <p:txBody>
          <a:bodyPr anchorCtr="0" anchor="t" bIns="91400" lIns="91400" spcFirstLastPara="1" rIns="91400" wrap="square" tIns="91400">
            <a:spAutoFit/>
          </a:bodyPr>
          <a:lstStyle/>
          <a:p>
            <a:pPr indent="0" lvl="0" marL="0" rtl="0" algn="ctr">
              <a:lnSpc>
                <a:spcPct val="115000"/>
              </a:lnSpc>
              <a:spcBef>
                <a:spcPts val="0"/>
              </a:spcBef>
              <a:spcAft>
                <a:spcPts val="0"/>
              </a:spcAft>
              <a:buNone/>
            </a:pPr>
            <a:r>
              <a:rPr lang="en" sz="700">
                <a:solidFill>
                  <a:schemeClr val="accent4"/>
                </a:solidFill>
              </a:rPr>
              <a:t>Copyright © 2023, Collibra. All rights reserved.</a:t>
            </a:r>
            <a:endParaRPr sz="1400">
              <a:solidFill>
                <a:schemeClr val="accent4"/>
              </a:solidFill>
            </a:endParaRPr>
          </a:p>
        </p:txBody>
      </p:sp>
      <p:sp>
        <p:nvSpPr>
          <p:cNvPr id="2534" name="Google Shape;2534;g31516c14941_0_5253"/>
          <p:cNvSpPr txBox="1"/>
          <p:nvPr>
            <p:ph type="title"/>
          </p:nvPr>
        </p:nvSpPr>
        <p:spPr>
          <a:xfrm>
            <a:off x="331125" y="271325"/>
            <a:ext cx="8388900" cy="438300"/>
          </a:xfrm>
          <a:prstGeom prst="rect">
            <a:avLst/>
          </a:prstGeom>
        </p:spPr>
        <p:txBody>
          <a:bodyPr anchorCtr="0" anchor="t" bIns="0" lIns="0" spcFirstLastPara="1" rIns="0" wrap="square" tIns="0">
            <a:noAutofit/>
          </a:bodyPr>
          <a:lstStyle>
            <a:lvl1pPr lvl="0">
              <a:spcBef>
                <a:spcPts val="0"/>
              </a:spcBef>
              <a:spcAft>
                <a:spcPts val="0"/>
              </a:spcAft>
              <a:buSzPts val="2800"/>
              <a:buNone/>
              <a:defRPr sz="2800"/>
            </a:lvl1pPr>
            <a:lvl2pPr lvl="1">
              <a:spcBef>
                <a:spcPts val="0"/>
              </a:spcBef>
              <a:spcAft>
                <a:spcPts val="0"/>
              </a:spcAft>
              <a:buSzPts val="2800"/>
              <a:buNone/>
              <a:defRPr sz="2800"/>
            </a:lvl2pPr>
            <a:lvl3pPr lvl="2">
              <a:spcBef>
                <a:spcPts val="0"/>
              </a:spcBef>
              <a:spcAft>
                <a:spcPts val="0"/>
              </a:spcAft>
              <a:buSzPts val="2800"/>
              <a:buNone/>
              <a:defRPr sz="2800"/>
            </a:lvl3pPr>
            <a:lvl4pPr lvl="3">
              <a:spcBef>
                <a:spcPts val="0"/>
              </a:spcBef>
              <a:spcAft>
                <a:spcPts val="0"/>
              </a:spcAft>
              <a:buSzPts val="2800"/>
              <a:buNone/>
              <a:defRPr sz="2800"/>
            </a:lvl4pPr>
            <a:lvl5pPr lvl="4">
              <a:spcBef>
                <a:spcPts val="0"/>
              </a:spcBef>
              <a:spcAft>
                <a:spcPts val="0"/>
              </a:spcAft>
              <a:buSzPts val="2800"/>
              <a:buNone/>
              <a:defRPr sz="2800"/>
            </a:lvl5pPr>
            <a:lvl6pPr lvl="5">
              <a:spcBef>
                <a:spcPts val="0"/>
              </a:spcBef>
              <a:spcAft>
                <a:spcPts val="0"/>
              </a:spcAft>
              <a:buSzPts val="2800"/>
              <a:buNone/>
              <a:defRPr sz="2800"/>
            </a:lvl6pPr>
            <a:lvl7pPr lvl="6">
              <a:spcBef>
                <a:spcPts val="0"/>
              </a:spcBef>
              <a:spcAft>
                <a:spcPts val="0"/>
              </a:spcAft>
              <a:buSzPts val="2800"/>
              <a:buNone/>
              <a:defRPr sz="2800"/>
            </a:lvl7pPr>
            <a:lvl8pPr lvl="7">
              <a:spcBef>
                <a:spcPts val="0"/>
              </a:spcBef>
              <a:spcAft>
                <a:spcPts val="0"/>
              </a:spcAft>
              <a:buSzPts val="2800"/>
              <a:buNone/>
              <a:defRPr sz="2800"/>
            </a:lvl8pPr>
            <a:lvl9pPr lvl="8">
              <a:spcBef>
                <a:spcPts val="0"/>
              </a:spcBef>
              <a:spcAft>
                <a:spcPts val="0"/>
              </a:spcAft>
              <a:buSzPts val="2800"/>
              <a:buNone/>
              <a:defRPr sz="2800"/>
            </a:lvl9pPr>
          </a:lstStyle>
          <a:p/>
        </p:txBody>
      </p:sp>
      <p:sp>
        <p:nvSpPr>
          <p:cNvPr id="2535" name="Google Shape;2535;g31516c14941_0_5253"/>
          <p:cNvSpPr/>
          <p:nvPr>
            <p:ph idx="2" type="pic"/>
          </p:nvPr>
        </p:nvSpPr>
        <p:spPr>
          <a:xfrm>
            <a:off x="628575" y="1379375"/>
            <a:ext cx="479700" cy="441900"/>
          </a:xfrm>
          <a:prstGeom prst="rect">
            <a:avLst/>
          </a:prstGeom>
          <a:noFill/>
          <a:ln>
            <a:noFill/>
          </a:ln>
        </p:spPr>
      </p:sp>
      <p:sp>
        <p:nvSpPr>
          <p:cNvPr id="2536" name="Google Shape;2536;g31516c14941_0_5253"/>
          <p:cNvSpPr/>
          <p:nvPr>
            <p:ph idx="3" type="pic"/>
          </p:nvPr>
        </p:nvSpPr>
        <p:spPr>
          <a:xfrm>
            <a:off x="4851775" y="1379375"/>
            <a:ext cx="479700" cy="441900"/>
          </a:xfrm>
          <a:prstGeom prst="rect">
            <a:avLst/>
          </a:prstGeom>
          <a:noFill/>
          <a:ln>
            <a:noFill/>
          </a:ln>
        </p:spPr>
      </p:sp>
    </p:spTree>
  </p:cSld>
  <p:clrMapOvr>
    <a:masterClrMapping/>
  </p:clrMapOvr>
  <p:extLst>
    <p:ext uri="{DCECCB84-F9BA-43D5-87BE-67443E8EF086}">
      <p15:sldGuideLst>
        <p15:guide id="1" pos="216">
          <p15:clr>
            <a:srgbClr val="FA7B17"/>
          </p15:clr>
        </p15:guide>
      </p15:sldGuideLst>
    </p:ext>
  </p:extLst>
</p:sldLayout>
</file>

<file path=ppt/slideLayouts/slideLayout3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Icon Layout 2">
  <p:cSld name="TITLE_AND_BODY_1_1_1_3">
    <p:bg>
      <p:bgPr>
        <a:solidFill>
          <a:schemeClr val="accent5"/>
        </a:solidFill>
      </p:bgPr>
    </p:bg>
    <p:spTree>
      <p:nvGrpSpPr>
        <p:cNvPr id="2537" name="Shape 2537"/>
        <p:cNvGrpSpPr/>
        <p:nvPr/>
      </p:nvGrpSpPr>
      <p:grpSpPr>
        <a:xfrm>
          <a:off x="0" y="0"/>
          <a:ext cx="0" cy="0"/>
          <a:chOff x="0" y="0"/>
          <a:chExt cx="0" cy="0"/>
        </a:xfrm>
      </p:grpSpPr>
      <p:sp>
        <p:nvSpPr>
          <p:cNvPr id="2538" name="Google Shape;2538;g31516c14941_0_5260"/>
          <p:cNvSpPr txBox="1"/>
          <p:nvPr>
            <p:ph idx="12" type="sldNum"/>
          </p:nvPr>
        </p:nvSpPr>
        <p:spPr>
          <a:xfrm>
            <a:off x="8320058" y="4663221"/>
            <a:ext cx="548700" cy="393600"/>
          </a:xfrm>
          <a:prstGeom prst="rect">
            <a:avLst/>
          </a:prstGeom>
        </p:spPr>
        <p:txBody>
          <a:bodyPr anchorCtr="0" anchor="ctr" bIns="91400" lIns="91400" spcFirstLastPara="1" rIns="91400" wrap="square" tIns="914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pic>
        <p:nvPicPr>
          <p:cNvPr id="2539" name="Google Shape;2539;g31516c14941_0_5260"/>
          <p:cNvPicPr preferRelativeResize="0"/>
          <p:nvPr/>
        </p:nvPicPr>
        <p:blipFill>
          <a:blip r:embed="rId2">
            <a:alphaModFix/>
          </a:blip>
          <a:stretch>
            <a:fillRect/>
          </a:stretch>
        </p:blipFill>
        <p:spPr>
          <a:xfrm>
            <a:off x="288350" y="4807136"/>
            <a:ext cx="956736" cy="225119"/>
          </a:xfrm>
          <a:prstGeom prst="rect">
            <a:avLst/>
          </a:prstGeom>
          <a:noFill/>
          <a:ln>
            <a:noFill/>
          </a:ln>
        </p:spPr>
      </p:pic>
      <p:sp>
        <p:nvSpPr>
          <p:cNvPr id="2540" name="Google Shape;2540;g31516c14941_0_5260"/>
          <p:cNvSpPr/>
          <p:nvPr>
            <p:ph idx="2" type="pic"/>
          </p:nvPr>
        </p:nvSpPr>
        <p:spPr>
          <a:xfrm>
            <a:off x="621850" y="1408350"/>
            <a:ext cx="479700" cy="441900"/>
          </a:xfrm>
          <a:prstGeom prst="rect">
            <a:avLst/>
          </a:prstGeom>
          <a:noFill/>
          <a:ln>
            <a:noFill/>
          </a:ln>
        </p:spPr>
      </p:sp>
      <p:sp>
        <p:nvSpPr>
          <p:cNvPr id="2541" name="Google Shape;2541;g31516c14941_0_5260"/>
          <p:cNvSpPr/>
          <p:nvPr>
            <p:ph idx="3" type="pic"/>
          </p:nvPr>
        </p:nvSpPr>
        <p:spPr>
          <a:xfrm>
            <a:off x="6246350" y="1408350"/>
            <a:ext cx="479700" cy="441900"/>
          </a:xfrm>
          <a:prstGeom prst="rect">
            <a:avLst/>
          </a:prstGeom>
          <a:noFill/>
          <a:ln>
            <a:noFill/>
          </a:ln>
        </p:spPr>
      </p:sp>
      <p:sp>
        <p:nvSpPr>
          <p:cNvPr id="2542" name="Google Shape;2542;g31516c14941_0_5260"/>
          <p:cNvSpPr/>
          <p:nvPr>
            <p:ph idx="4" type="pic"/>
          </p:nvPr>
        </p:nvSpPr>
        <p:spPr>
          <a:xfrm>
            <a:off x="3434100" y="1408350"/>
            <a:ext cx="479700" cy="441900"/>
          </a:xfrm>
          <a:prstGeom prst="rect">
            <a:avLst/>
          </a:prstGeom>
          <a:noFill/>
          <a:ln>
            <a:noFill/>
          </a:ln>
        </p:spPr>
      </p:sp>
      <p:sp>
        <p:nvSpPr>
          <p:cNvPr id="2543" name="Google Shape;2543;g31516c14941_0_5260"/>
          <p:cNvSpPr txBox="1"/>
          <p:nvPr/>
        </p:nvSpPr>
        <p:spPr>
          <a:xfrm>
            <a:off x="6043550" y="4713771"/>
            <a:ext cx="2676600" cy="292500"/>
          </a:xfrm>
          <a:prstGeom prst="rect">
            <a:avLst/>
          </a:prstGeom>
          <a:noFill/>
          <a:ln>
            <a:noFill/>
          </a:ln>
        </p:spPr>
        <p:txBody>
          <a:bodyPr anchorCtr="0" anchor="t" bIns="91400" lIns="91400" spcFirstLastPara="1" rIns="91400" wrap="square" tIns="91400">
            <a:spAutoFit/>
          </a:bodyPr>
          <a:lstStyle/>
          <a:p>
            <a:pPr indent="0" lvl="0" marL="0" rtl="0" algn="ctr">
              <a:lnSpc>
                <a:spcPct val="115000"/>
              </a:lnSpc>
              <a:spcBef>
                <a:spcPts val="0"/>
              </a:spcBef>
              <a:spcAft>
                <a:spcPts val="0"/>
              </a:spcAft>
              <a:buNone/>
            </a:pPr>
            <a:r>
              <a:rPr lang="en" sz="700">
                <a:solidFill>
                  <a:schemeClr val="accent4"/>
                </a:solidFill>
              </a:rPr>
              <a:t>Copyright © 2023, Collibra. All rights reserved.</a:t>
            </a:r>
            <a:endParaRPr sz="1400">
              <a:solidFill>
                <a:schemeClr val="accent4"/>
              </a:solidFill>
            </a:endParaRPr>
          </a:p>
        </p:txBody>
      </p:sp>
      <p:sp>
        <p:nvSpPr>
          <p:cNvPr id="2544" name="Google Shape;2544;g31516c14941_0_5260"/>
          <p:cNvSpPr txBox="1"/>
          <p:nvPr>
            <p:ph type="title"/>
          </p:nvPr>
        </p:nvSpPr>
        <p:spPr>
          <a:xfrm>
            <a:off x="331125" y="271325"/>
            <a:ext cx="8388900" cy="438300"/>
          </a:xfrm>
          <a:prstGeom prst="rect">
            <a:avLst/>
          </a:prstGeom>
        </p:spPr>
        <p:txBody>
          <a:bodyPr anchorCtr="0" anchor="t" bIns="0" lIns="0" spcFirstLastPara="1" rIns="0" wrap="square" tIns="0">
            <a:noAutofit/>
          </a:bodyPr>
          <a:lstStyle>
            <a:lvl1pPr lvl="0">
              <a:spcBef>
                <a:spcPts val="0"/>
              </a:spcBef>
              <a:spcAft>
                <a:spcPts val="0"/>
              </a:spcAft>
              <a:buSzPts val="2800"/>
              <a:buNone/>
              <a:defRPr sz="2800"/>
            </a:lvl1pPr>
            <a:lvl2pPr lvl="1">
              <a:spcBef>
                <a:spcPts val="0"/>
              </a:spcBef>
              <a:spcAft>
                <a:spcPts val="0"/>
              </a:spcAft>
              <a:buSzPts val="2800"/>
              <a:buNone/>
              <a:defRPr sz="2800"/>
            </a:lvl2pPr>
            <a:lvl3pPr lvl="2">
              <a:spcBef>
                <a:spcPts val="0"/>
              </a:spcBef>
              <a:spcAft>
                <a:spcPts val="0"/>
              </a:spcAft>
              <a:buSzPts val="2800"/>
              <a:buNone/>
              <a:defRPr sz="2800"/>
            </a:lvl3pPr>
            <a:lvl4pPr lvl="3">
              <a:spcBef>
                <a:spcPts val="0"/>
              </a:spcBef>
              <a:spcAft>
                <a:spcPts val="0"/>
              </a:spcAft>
              <a:buSzPts val="2800"/>
              <a:buNone/>
              <a:defRPr sz="2800"/>
            </a:lvl4pPr>
            <a:lvl5pPr lvl="4">
              <a:spcBef>
                <a:spcPts val="0"/>
              </a:spcBef>
              <a:spcAft>
                <a:spcPts val="0"/>
              </a:spcAft>
              <a:buSzPts val="2800"/>
              <a:buNone/>
              <a:defRPr sz="2800"/>
            </a:lvl5pPr>
            <a:lvl6pPr lvl="5">
              <a:spcBef>
                <a:spcPts val="0"/>
              </a:spcBef>
              <a:spcAft>
                <a:spcPts val="0"/>
              </a:spcAft>
              <a:buSzPts val="2800"/>
              <a:buNone/>
              <a:defRPr sz="2800"/>
            </a:lvl6pPr>
            <a:lvl7pPr lvl="6">
              <a:spcBef>
                <a:spcPts val="0"/>
              </a:spcBef>
              <a:spcAft>
                <a:spcPts val="0"/>
              </a:spcAft>
              <a:buSzPts val="2800"/>
              <a:buNone/>
              <a:defRPr sz="2800"/>
            </a:lvl7pPr>
            <a:lvl8pPr lvl="7">
              <a:spcBef>
                <a:spcPts val="0"/>
              </a:spcBef>
              <a:spcAft>
                <a:spcPts val="0"/>
              </a:spcAft>
              <a:buSzPts val="2800"/>
              <a:buNone/>
              <a:defRPr sz="2800"/>
            </a:lvl8pPr>
            <a:lvl9pPr lvl="8">
              <a:spcBef>
                <a:spcPts val="0"/>
              </a:spcBef>
              <a:spcAft>
                <a:spcPts val="0"/>
              </a:spcAft>
              <a:buSzPts val="2800"/>
              <a:buNone/>
              <a:defRPr sz="2800"/>
            </a:lvl9pPr>
          </a:lstStyle>
          <a:p/>
        </p:txBody>
      </p:sp>
    </p:spTree>
  </p:cSld>
  <p:clrMapOvr>
    <a:masterClrMapping/>
  </p:clrMapOvr>
</p:sldLayout>
</file>

<file path=ppt/slideLayouts/slideLayout3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Icon Layout 3">
  <p:cSld name="TITLE_AND_BODY_1_1_1_1_3">
    <p:bg>
      <p:bgPr>
        <a:solidFill>
          <a:schemeClr val="accent5"/>
        </a:solidFill>
      </p:bgPr>
    </p:bg>
    <p:spTree>
      <p:nvGrpSpPr>
        <p:cNvPr id="2545" name="Shape 2545"/>
        <p:cNvGrpSpPr/>
        <p:nvPr/>
      </p:nvGrpSpPr>
      <p:grpSpPr>
        <a:xfrm>
          <a:off x="0" y="0"/>
          <a:ext cx="0" cy="0"/>
          <a:chOff x="0" y="0"/>
          <a:chExt cx="0" cy="0"/>
        </a:xfrm>
      </p:grpSpPr>
      <p:sp>
        <p:nvSpPr>
          <p:cNvPr id="2546" name="Google Shape;2546;g31516c14941_0_5268"/>
          <p:cNvSpPr txBox="1"/>
          <p:nvPr>
            <p:ph idx="12" type="sldNum"/>
          </p:nvPr>
        </p:nvSpPr>
        <p:spPr>
          <a:xfrm>
            <a:off x="8320058" y="4663221"/>
            <a:ext cx="548700" cy="393600"/>
          </a:xfrm>
          <a:prstGeom prst="rect">
            <a:avLst/>
          </a:prstGeom>
        </p:spPr>
        <p:txBody>
          <a:bodyPr anchorCtr="0" anchor="ctr" bIns="91400" lIns="91400" spcFirstLastPara="1" rIns="91400" wrap="square" tIns="914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pic>
        <p:nvPicPr>
          <p:cNvPr id="2547" name="Google Shape;2547;g31516c14941_0_5268"/>
          <p:cNvPicPr preferRelativeResize="0"/>
          <p:nvPr/>
        </p:nvPicPr>
        <p:blipFill>
          <a:blip r:embed="rId2">
            <a:alphaModFix/>
          </a:blip>
          <a:stretch>
            <a:fillRect/>
          </a:stretch>
        </p:blipFill>
        <p:spPr>
          <a:xfrm>
            <a:off x="288350" y="4807136"/>
            <a:ext cx="956736" cy="225119"/>
          </a:xfrm>
          <a:prstGeom prst="rect">
            <a:avLst/>
          </a:prstGeom>
          <a:noFill/>
          <a:ln>
            <a:noFill/>
          </a:ln>
        </p:spPr>
      </p:pic>
      <p:sp>
        <p:nvSpPr>
          <p:cNvPr id="2548" name="Google Shape;2548;g31516c14941_0_5268"/>
          <p:cNvSpPr txBox="1"/>
          <p:nvPr/>
        </p:nvSpPr>
        <p:spPr>
          <a:xfrm>
            <a:off x="6043550" y="4713771"/>
            <a:ext cx="2676600" cy="292500"/>
          </a:xfrm>
          <a:prstGeom prst="rect">
            <a:avLst/>
          </a:prstGeom>
          <a:noFill/>
          <a:ln>
            <a:noFill/>
          </a:ln>
        </p:spPr>
        <p:txBody>
          <a:bodyPr anchorCtr="0" anchor="t" bIns="91400" lIns="91400" spcFirstLastPara="1" rIns="91400" wrap="square" tIns="91400">
            <a:spAutoFit/>
          </a:bodyPr>
          <a:lstStyle/>
          <a:p>
            <a:pPr indent="0" lvl="0" marL="0" rtl="0" algn="ctr">
              <a:lnSpc>
                <a:spcPct val="115000"/>
              </a:lnSpc>
              <a:spcBef>
                <a:spcPts val="0"/>
              </a:spcBef>
              <a:spcAft>
                <a:spcPts val="0"/>
              </a:spcAft>
              <a:buNone/>
            </a:pPr>
            <a:r>
              <a:rPr lang="en" sz="700">
                <a:solidFill>
                  <a:schemeClr val="accent4"/>
                </a:solidFill>
              </a:rPr>
              <a:t>Copyright © 2023, Collibra. All rights reserved.</a:t>
            </a:r>
            <a:endParaRPr sz="1400">
              <a:solidFill>
                <a:schemeClr val="accent4"/>
              </a:solidFill>
            </a:endParaRPr>
          </a:p>
        </p:txBody>
      </p:sp>
      <p:sp>
        <p:nvSpPr>
          <p:cNvPr id="2549" name="Google Shape;2549;g31516c14941_0_5268"/>
          <p:cNvSpPr txBox="1"/>
          <p:nvPr>
            <p:ph type="title"/>
          </p:nvPr>
        </p:nvSpPr>
        <p:spPr>
          <a:xfrm>
            <a:off x="331125" y="271325"/>
            <a:ext cx="8388900" cy="438300"/>
          </a:xfrm>
          <a:prstGeom prst="rect">
            <a:avLst/>
          </a:prstGeom>
        </p:spPr>
        <p:txBody>
          <a:bodyPr anchorCtr="0" anchor="t" bIns="0" lIns="0" spcFirstLastPara="1" rIns="0" wrap="square" tIns="0">
            <a:noAutofit/>
          </a:bodyPr>
          <a:lstStyle>
            <a:lvl1pPr lvl="0">
              <a:spcBef>
                <a:spcPts val="0"/>
              </a:spcBef>
              <a:spcAft>
                <a:spcPts val="0"/>
              </a:spcAft>
              <a:buSzPts val="2800"/>
              <a:buNone/>
              <a:defRPr sz="2800"/>
            </a:lvl1pPr>
            <a:lvl2pPr lvl="1">
              <a:spcBef>
                <a:spcPts val="0"/>
              </a:spcBef>
              <a:spcAft>
                <a:spcPts val="0"/>
              </a:spcAft>
              <a:buSzPts val="2800"/>
              <a:buNone/>
              <a:defRPr sz="2800"/>
            </a:lvl2pPr>
            <a:lvl3pPr lvl="2">
              <a:spcBef>
                <a:spcPts val="0"/>
              </a:spcBef>
              <a:spcAft>
                <a:spcPts val="0"/>
              </a:spcAft>
              <a:buSzPts val="2800"/>
              <a:buNone/>
              <a:defRPr sz="2800"/>
            </a:lvl3pPr>
            <a:lvl4pPr lvl="3">
              <a:spcBef>
                <a:spcPts val="0"/>
              </a:spcBef>
              <a:spcAft>
                <a:spcPts val="0"/>
              </a:spcAft>
              <a:buSzPts val="2800"/>
              <a:buNone/>
              <a:defRPr sz="2800"/>
            </a:lvl4pPr>
            <a:lvl5pPr lvl="4">
              <a:spcBef>
                <a:spcPts val="0"/>
              </a:spcBef>
              <a:spcAft>
                <a:spcPts val="0"/>
              </a:spcAft>
              <a:buSzPts val="2800"/>
              <a:buNone/>
              <a:defRPr sz="2800"/>
            </a:lvl5pPr>
            <a:lvl6pPr lvl="5">
              <a:spcBef>
                <a:spcPts val="0"/>
              </a:spcBef>
              <a:spcAft>
                <a:spcPts val="0"/>
              </a:spcAft>
              <a:buSzPts val="2800"/>
              <a:buNone/>
              <a:defRPr sz="2800"/>
            </a:lvl6pPr>
            <a:lvl7pPr lvl="6">
              <a:spcBef>
                <a:spcPts val="0"/>
              </a:spcBef>
              <a:spcAft>
                <a:spcPts val="0"/>
              </a:spcAft>
              <a:buSzPts val="2800"/>
              <a:buNone/>
              <a:defRPr sz="2800"/>
            </a:lvl7pPr>
            <a:lvl8pPr lvl="7">
              <a:spcBef>
                <a:spcPts val="0"/>
              </a:spcBef>
              <a:spcAft>
                <a:spcPts val="0"/>
              </a:spcAft>
              <a:buSzPts val="2800"/>
              <a:buNone/>
              <a:defRPr sz="2800"/>
            </a:lvl8pPr>
            <a:lvl9pPr lvl="8">
              <a:spcBef>
                <a:spcPts val="0"/>
              </a:spcBef>
              <a:spcAft>
                <a:spcPts val="0"/>
              </a:spcAft>
              <a:buSzPts val="2800"/>
              <a:buNone/>
              <a:defRPr sz="2800"/>
            </a:lvl9pPr>
          </a:lstStyle>
          <a:p/>
        </p:txBody>
      </p:sp>
      <p:sp>
        <p:nvSpPr>
          <p:cNvPr id="2550" name="Google Shape;2550;g31516c14941_0_5268"/>
          <p:cNvSpPr/>
          <p:nvPr>
            <p:ph idx="2" type="pic"/>
          </p:nvPr>
        </p:nvSpPr>
        <p:spPr>
          <a:xfrm>
            <a:off x="605575" y="1379375"/>
            <a:ext cx="479700" cy="441900"/>
          </a:xfrm>
          <a:prstGeom prst="rect">
            <a:avLst/>
          </a:prstGeom>
          <a:noFill/>
          <a:ln>
            <a:noFill/>
          </a:ln>
        </p:spPr>
      </p:sp>
      <p:sp>
        <p:nvSpPr>
          <p:cNvPr id="2551" name="Google Shape;2551;g31516c14941_0_5268"/>
          <p:cNvSpPr/>
          <p:nvPr>
            <p:ph idx="3" type="pic"/>
          </p:nvPr>
        </p:nvSpPr>
        <p:spPr>
          <a:xfrm>
            <a:off x="6805050" y="1379375"/>
            <a:ext cx="479700" cy="441900"/>
          </a:xfrm>
          <a:prstGeom prst="rect">
            <a:avLst/>
          </a:prstGeom>
          <a:noFill/>
          <a:ln>
            <a:noFill/>
          </a:ln>
        </p:spPr>
      </p:sp>
      <p:sp>
        <p:nvSpPr>
          <p:cNvPr id="2552" name="Google Shape;2552;g31516c14941_0_5268"/>
          <p:cNvSpPr/>
          <p:nvPr>
            <p:ph idx="4" type="pic"/>
          </p:nvPr>
        </p:nvSpPr>
        <p:spPr>
          <a:xfrm>
            <a:off x="2695988" y="1379375"/>
            <a:ext cx="479700" cy="441900"/>
          </a:xfrm>
          <a:prstGeom prst="rect">
            <a:avLst/>
          </a:prstGeom>
          <a:noFill/>
          <a:ln>
            <a:noFill/>
          </a:ln>
        </p:spPr>
      </p:sp>
      <p:sp>
        <p:nvSpPr>
          <p:cNvPr id="2553" name="Google Shape;2553;g31516c14941_0_5268"/>
          <p:cNvSpPr/>
          <p:nvPr>
            <p:ph idx="5" type="pic"/>
          </p:nvPr>
        </p:nvSpPr>
        <p:spPr>
          <a:xfrm>
            <a:off x="4750525" y="1379375"/>
            <a:ext cx="479700" cy="441900"/>
          </a:xfrm>
          <a:prstGeom prst="rect">
            <a:avLst/>
          </a:prstGeom>
          <a:noFill/>
          <a:ln>
            <a:noFill/>
          </a:ln>
        </p:spPr>
      </p:sp>
      <p:sp>
        <p:nvSpPr>
          <p:cNvPr id="2554" name="Google Shape;2554;g31516c14941_0_5268"/>
          <p:cNvSpPr txBox="1"/>
          <p:nvPr>
            <p:ph idx="1" type="subTitle"/>
          </p:nvPr>
        </p:nvSpPr>
        <p:spPr>
          <a:xfrm>
            <a:off x="389175" y="674125"/>
            <a:ext cx="8330700" cy="342300"/>
          </a:xfrm>
          <a:prstGeom prst="rect">
            <a:avLst/>
          </a:prstGeom>
        </p:spPr>
        <p:txBody>
          <a:bodyPr anchorCtr="0" anchor="t" bIns="0" lIns="0" spcFirstLastPara="1" rIns="0" wrap="square" tIns="0">
            <a:noAutofit/>
          </a:bodyPr>
          <a:lstStyle>
            <a:lvl1pPr lvl="0">
              <a:spcBef>
                <a:spcPts val="0"/>
              </a:spcBef>
              <a:spcAft>
                <a:spcPts val="0"/>
              </a:spcAft>
              <a:buClr>
                <a:schemeClr val="accent2"/>
              </a:buClr>
              <a:buSzPts val="1400"/>
              <a:buNone/>
              <a:defRPr>
                <a:solidFill>
                  <a:schemeClr val="accent2"/>
                </a:solidFill>
              </a:defRPr>
            </a:lvl1pPr>
            <a:lvl2pPr lvl="1">
              <a:spcBef>
                <a:spcPts val="0"/>
              </a:spcBef>
              <a:spcAft>
                <a:spcPts val="0"/>
              </a:spcAft>
              <a:buClr>
                <a:schemeClr val="accent2"/>
              </a:buClr>
              <a:buSzPts val="1100"/>
              <a:buNone/>
              <a:defRPr>
                <a:solidFill>
                  <a:schemeClr val="accent2"/>
                </a:solidFill>
              </a:defRPr>
            </a:lvl2pPr>
            <a:lvl3pPr lvl="2">
              <a:spcBef>
                <a:spcPts val="0"/>
              </a:spcBef>
              <a:spcAft>
                <a:spcPts val="0"/>
              </a:spcAft>
              <a:buClr>
                <a:schemeClr val="accent2"/>
              </a:buClr>
              <a:buSzPts val="1200"/>
              <a:buNone/>
              <a:defRPr>
                <a:solidFill>
                  <a:schemeClr val="accent2"/>
                </a:solidFill>
              </a:defRPr>
            </a:lvl3pPr>
            <a:lvl4pPr lvl="3">
              <a:spcBef>
                <a:spcPts val="0"/>
              </a:spcBef>
              <a:spcAft>
                <a:spcPts val="0"/>
              </a:spcAft>
              <a:buClr>
                <a:schemeClr val="accent2"/>
              </a:buClr>
              <a:buSzPts val="1800"/>
              <a:buNone/>
              <a:defRPr>
                <a:solidFill>
                  <a:schemeClr val="accent2"/>
                </a:solidFill>
              </a:defRPr>
            </a:lvl4pPr>
            <a:lvl5pPr lvl="4">
              <a:spcBef>
                <a:spcPts val="0"/>
              </a:spcBef>
              <a:spcAft>
                <a:spcPts val="0"/>
              </a:spcAft>
              <a:buClr>
                <a:schemeClr val="accent2"/>
              </a:buClr>
              <a:buSzPts val="1600"/>
              <a:buNone/>
              <a:defRPr>
                <a:solidFill>
                  <a:schemeClr val="accent2"/>
                </a:solidFill>
              </a:defRPr>
            </a:lvl5pPr>
            <a:lvl6pPr lvl="5">
              <a:spcBef>
                <a:spcPts val="0"/>
              </a:spcBef>
              <a:spcAft>
                <a:spcPts val="0"/>
              </a:spcAft>
              <a:buClr>
                <a:schemeClr val="accent2"/>
              </a:buClr>
              <a:buSzPts val="1400"/>
              <a:buNone/>
              <a:defRPr>
                <a:solidFill>
                  <a:schemeClr val="accent2"/>
                </a:solidFill>
              </a:defRPr>
            </a:lvl6pPr>
            <a:lvl7pPr lvl="6">
              <a:spcBef>
                <a:spcPts val="0"/>
              </a:spcBef>
              <a:spcAft>
                <a:spcPts val="0"/>
              </a:spcAft>
              <a:buClr>
                <a:schemeClr val="accent2"/>
              </a:buClr>
              <a:buSzPts val="1200"/>
              <a:buNone/>
              <a:defRPr>
                <a:solidFill>
                  <a:schemeClr val="accent2"/>
                </a:solidFill>
              </a:defRPr>
            </a:lvl7pPr>
            <a:lvl8pPr lvl="7">
              <a:spcBef>
                <a:spcPts val="0"/>
              </a:spcBef>
              <a:spcAft>
                <a:spcPts val="0"/>
              </a:spcAft>
              <a:buClr>
                <a:schemeClr val="accent2"/>
              </a:buClr>
              <a:buSzPts val="1000"/>
              <a:buNone/>
              <a:defRPr>
                <a:solidFill>
                  <a:schemeClr val="accent2"/>
                </a:solidFill>
              </a:defRPr>
            </a:lvl8pPr>
            <a:lvl9pPr lvl="8">
              <a:spcBef>
                <a:spcPts val="0"/>
              </a:spcBef>
              <a:spcAft>
                <a:spcPts val="0"/>
              </a:spcAft>
              <a:buClr>
                <a:schemeClr val="accent2"/>
              </a:buClr>
              <a:buSzPts val="700"/>
              <a:buNone/>
              <a:defRPr>
                <a:solidFill>
                  <a:schemeClr val="accent2"/>
                </a:solidFill>
              </a:defRPr>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Icon Layout 1 1 1">
  <p:cSld name="TITLE_AND_BODY_1_1_3_1_2">
    <p:bg>
      <p:bgPr>
        <a:solidFill>
          <a:schemeClr val="lt1"/>
        </a:solidFill>
      </p:bgPr>
    </p:bg>
    <p:spTree>
      <p:nvGrpSpPr>
        <p:cNvPr id="311" name="Shape 311"/>
        <p:cNvGrpSpPr/>
        <p:nvPr/>
      </p:nvGrpSpPr>
      <p:grpSpPr>
        <a:xfrm>
          <a:off x="0" y="0"/>
          <a:ext cx="0" cy="0"/>
          <a:chOff x="0" y="0"/>
          <a:chExt cx="0" cy="0"/>
        </a:xfrm>
      </p:grpSpPr>
      <p:sp>
        <p:nvSpPr>
          <p:cNvPr id="312" name="Google Shape;312;p69"/>
          <p:cNvSpPr txBox="1"/>
          <p:nvPr>
            <p:ph idx="12" type="sldNum"/>
          </p:nvPr>
        </p:nvSpPr>
        <p:spPr>
          <a:xfrm>
            <a:off x="8320058" y="4663221"/>
            <a:ext cx="548700" cy="393600"/>
          </a:xfrm>
          <a:prstGeom prst="rect">
            <a:avLst/>
          </a:prstGeom>
          <a:noFill/>
          <a:ln>
            <a:noFill/>
          </a:ln>
        </p:spPr>
        <p:txBody>
          <a:bodyPr anchorCtr="0" anchor="t" bIns="0" lIns="0" spcFirstLastPara="1" rIns="0" wrap="square" tIns="0">
            <a:normAutofit/>
          </a:bodyPr>
          <a:lstStyle>
            <a:lvl1pPr indent="0" lvl="0" marL="1270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1pPr>
            <a:lvl2pPr indent="0" lvl="1" marL="1270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2pPr>
            <a:lvl3pPr indent="0" lvl="2" marL="1270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3pPr>
            <a:lvl4pPr indent="0" lvl="3" marL="1270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4pPr>
            <a:lvl5pPr indent="0" lvl="4" marL="1270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5pPr>
            <a:lvl6pPr indent="0" lvl="5" marL="1270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6pPr>
            <a:lvl7pPr indent="0" lvl="6" marL="1270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7pPr>
            <a:lvl8pPr indent="0" lvl="7" marL="1270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8pPr>
            <a:lvl9pPr indent="0" lvl="8" marL="1270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9pPr>
          </a:lstStyle>
          <a:p>
            <a:pPr indent="0" lvl="0" marL="12700" rtl="0" algn="r">
              <a:spcBef>
                <a:spcPts val="0"/>
              </a:spcBef>
              <a:spcAft>
                <a:spcPts val="0"/>
              </a:spcAft>
              <a:buNone/>
            </a:pPr>
            <a:fld id="{00000000-1234-1234-1234-123412341234}" type="slidenum">
              <a:rPr lang="en"/>
              <a:t>‹#›</a:t>
            </a:fld>
            <a:endParaRPr/>
          </a:p>
        </p:txBody>
      </p:sp>
      <p:sp>
        <p:nvSpPr>
          <p:cNvPr id="313" name="Google Shape;313;p69"/>
          <p:cNvSpPr txBox="1"/>
          <p:nvPr/>
        </p:nvSpPr>
        <p:spPr>
          <a:xfrm>
            <a:off x="6043550" y="4713771"/>
            <a:ext cx="2676600" cy="2925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rgbClr val="000000"/>
              </a:buClr>
              <a:buSzPts val="700"/>
              <a:buFont typeface="Arial"/>
              <a:buNone/>
            </a:pPr>
            <a:r>
              <a:rPr b="0" i="0" lang="en" sz="700" u="none" cap="none" strike="noStrike">
                <a:solidFill>
                  <a:schemeClr val="accent4"/>
                </a:solidFill>
                <a:latin typeface="Arial"/>
                <a:ea typeface="Arial"/>
                <a:cs typeface="Arial"/>
                <a:sym typeface="Arial"/>
              </a:rPr>
              <a:t>Copyright © 2022, Collibra. All rights reserved.</a:t>
            </a:r>
            <a:endParaRPr b="0" i="0" sz="1400" u="none" cap="none" strike="noStrike">
              <a:solidFill>
                <a:schemeClr val="accent4"/>
              </a:solidFill>
              <a:latin typeface="Arial"/>
              <a:ea typeface="Arial"/>
              <a:cs typeface="Arial"/>
              <a:sym typeface="Arial"/>
            </a:endParaRPr>
          </a:p>
        </p:txBody>
      </p:sp>
      <p:sp>
        <p:nvSpPr>
          <p:cNvPr id="314" name="Google Shape;314;p69"/>
          <p:cNvSpPr txBox="1"/>
          <p:nvPr>
            <p:ph type="title"/>
          </p:nvPr>
        </p:nvSpPr>
        <p:spPr>
          <a:xfrm>
            <a:off x="331125" y="271325"/>
            <a:ext cx="8388900" cy="4383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2800"/>
              <a:buNone/>
              <a:defRPr sz="2800"/>
            </a:lvl1pPr>
            <a:lvl2pPr lvl="1" algn="l">
              <a:lnSpc>
                <a:spcPct val="100000"/>
              </a:lnSpc>
              <a:spcBef>
                <a:spcPts val="0"/>
              </a:spcBef>
              <a:spcAft>
                <a:spcPts val="0"/>
              </a:spcAft>
              <a:buSzPts val="2800"/>
              <a:buNone/>
              <a:defRPr sz="2800"/>
            </a:lvl2pPr>
            <a:lvl3pPr lvl="2" algn="l">
              <a:lnSpc>
                <a:spcPct val="100000"/>
              </a:lnSpc>
              <a:spcBef>
                <a:spcPts val="0"/>
              </a:spcBef>
              <a:spcAft>
                <a:spcPts val="0"/>
              </a:spcAft>
              <a:buSzPts val="2800"/>
              <a:buNone/>
              <a:defRPr sz="2800"/>
            </a:lvl3pPr>
            <a:lvl4pPr lvl="3" algn="l">
              <a:lnSpc>
                <a:spcPct val="100000"/>
              </a:lnSpc>
              <a:spcBef>
                <a:spcPts val="0"/>
              </a:spcBef>
              <a:spcAft>
                <a:spcPts val="0"/>
              </a:spcAft>
              <a:buSzPts val="2800"/>
              <a:buNone/>
              <a:defRPr sz="2800"/>
            </a:lvl4pPr>
            <a:lvl5pPr lvl="4" algn="l">
              <a:lnSpc>
                <a:spcPct val="100000"/>
              </a:lnSpc>
              <a:spcBef>
                <a:spcPts val="0"/>
              </a:spcBef>
              <a:spcAft>
                <a:spcPts val="0"/>
              </a:spcAft>
              <a:buSzPts val="2800"/>
              <a:buNone/>
              <a:defRPr sz="2800"/>
            </a:lvl5pPr>
            <a:lvl6pPr lvl="5" algn="l">
              <a:lnSpc>
                <a:spcPct val="100000"/>
              </a:lnSpc>
              <a:spcBef>
                <a:spcPts val="0"/>
              </a:spcBef>
              <a:spcAft>
                <a:spcPts val="0"/>
              </a:spcAft>
              <a:buSzPts val="2800"/>
              <a:buNone/>
              <a:defRPr sz="2800"/>
            </a:lvl6pPr>
            <a:lvl7pPr lvl="6" algn="l">
              <a:lnSpc>
                <a:spcPct val="100000"/>
              </a:lnSpc>
              <a:spcBef>
                <a:spcPts val="0"/>
              </a:spcBef>
              <a:spcAft>
                <a:spcPts val="0"/>
              </a:spcAft>
              <a:buSzPts val="2800"/>
              <a:buNone/>
              <a:defRPr sz="2800"/>
            </a:lvl7pPr>
            <a:lvl8pPr lvl="7" algn="l">
              <a:lnSpc>
                <a:spcPct val="100000"/>
              </a:lnSpc>
              <a:spcBef>
                <a:spcPts val="0"/>
              </a:spcBef>
              <a:spcAft>
                <a:spcPts val="0"/>
              </a:spcAft>
              <a:buSzPts val="2800"/>
              <a:buNone/>
              <a:defRPr sz="2800"/>
            </a:lvl8pPr>
            <a:lvl9pPr lvl="8" algn="l">
              <a:lnSpc>
                <a:spcPct val="100000"/>
              </a:lnSpc>
              <a:spcBef>
                <a:spcPts val="0"/>
              </a:spcBef>
              <a:spcAft>
                <a:spcPts val="0"/>
              </a:spcAft>
              <a:buSzPts val="2800"/>
              <a:buNone/>
              <a:defRPr sz="2800"/>
            </a:lvl9pPr>
          </a:lstStyle>
          <a:p/>
        </p:txBody>
      </p:sp>
      <p:sp>
        <p:nvSpPr>
          <p:cNvPr id="315" name="Google Shape;315;p69"/>
          <p:cNvSpPr/>
          <p:nvPr>
            <p:ph idx="2" type="pic"/>
          </p:nvPr>
        </p:nvSpPr>
        <p:spPr>
          <a:xfrm>
            <a:off x="628575" y="1379375"/>
            <a:ext cx="479700" cy="441900"/>
          </a:xfrm>
          <a:prstGeom prst="rect">
            <a:avLst/>
          </a:prstGeom>
          <a:noFill/>
          <a:ln>
            <a:noFill/>
          </a:ln>
        </p:spPr>
      </p:sp>
      <p:sp>
        <p:nvSpPr>
          <p:cNvPr id="316" name="Google Shape;316;p69"/>
          <p:cNvSpPr/>
          <p:nvPr>
            <p:ph idx="3" type="pic"/>
          </p:nvPr>
        </p:nvSpPr>
        <p:spPr>
          <a:xfrm>
            <a:off x="4851775" y="1379375"/>
            <a:ext cx="479700" cy="441900"/>
          </a:xfrm>
          <a:prstGeom prst="rect">
            <a:avLst/>
          </a:prstGeom>
          <a:noFill/>
          <a:ln>
            <a:noFill/>
          </a:ln>
        </p:spPr>
      </p:sp>
      <p:pic>
        <p:nvPicPr>
          <p:cNvPr id="317" name="Google Shape;317;p69"/>
          <p:cNvPicPr preferRelativeResize="0"/>
          <p:nvPr/>
        </p:nvPicPr>
        <p:blipFill rotWithShape="1">
          <a:blip r:embed="rId2">
            <a:alphaModFix/>
          </a:blip>
          <a:srcRect b="0" l="0" r="0" t="0"/>
          <a:stretch/>
        </p:blipFill>
        <p:spPr>
          <a:xfrm>
            <a:off x="418435" y="4702257"/>
            <a:ext cx="687544" cy="161773"/>
          </a:xfrm>
          <a:prstGeom prst="rect">
            <a:avLst/>
          </a:prstGeom>
          <a:noFill/>
          <a:ln>
            <a:noFill/>
          </a:ln>
        </p:spPr>
      </p:pic>
    </p:spTree>
  </p:cSld>
  <p:clrMapOvr>
    <a:masterClrMapping/>
  </p:clrMapOvr>
  <p:extLst>
    <p:ext uri="{DCECCB84-F9BA-43D5-87BE-67443E8EF086}">
      <p15:sldGuideLst>
        <p15:guide id="1" pos="216">
          <p15:clr>
            <a:srgbClr val="FA7B17"/>
          </p15:clr>
        </p15:guide>
      </p15:sldGuideLst>
    </p:ext>
  </p:extLst>
</p:sldLayout>
</file>

<file path=ppt/slideLayouts/slideLayout3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Icon Layout 4">
  <p:cSld name="TITLE_AND_BODY_1_1_1_1_1_3">
    <p:bg>
      <p:bgPr>
        <a:solidFill>
          <a:schemeClr val="accent5"/>
        </a:solidFill>
      </p:bgPr>
    </p:bg>
    <p:spTree>
      <p:nvGrpSpPr>
        <p:cNvPr id="2555" name="Shape 2555"/>
        <p:cNvGrpSpPr/>
        <p:nvPr/>
      </p:nvGrpSpPr>
      <p:grpSpPr>
        <a:xfrm>
          <a:off x="0" y="0"/>
          <a:ext cx="0" cy="0"/>
          <a:chOff x="0" y="0"/>
          <a:chExt cx="0" cy="0"/>
        </a:xfrm>
      </p:grpSpPr>
      <p:sp>
        <p:nvSpPr>
          <p:cNvPr id="2556" name="Google Shape;2556;g31516c14941_0_5278"/>
          <p:cNvSpPr txBox="1"/>
          <p:nvPr>
            <p:ph idx="12" type="sldNum"/>
          </p:nvPr>
        </p:nvSpPr>
        <p:spPr>
          <a:xfrm>
            <a:off x="8320058" y="4663221"/>
            <a:ext cx="548700" cy="393600"/>
          </a:xfrm>
          <a:prstGeom prst="rect">
            <a:avLst/>
          </a:prstGeom>
        </p:spPr>
        <p:txBody>
          <a:bodyPr anchorCtr="0" anchor="ctr" bIns="91400" lIns="91400" spcFirstLastPara="1" rIns="91400" wrap="square" tIns="914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pic>
        <p:nvPicPr>
          <p:cNvPr id="2557" name="Google Shape;2557;g31516c14941_0_5278"/>
          <p:cNvPicPr preferRelativeResize="0"/>
          <p:nvPr/>
        </p:nvPicPr>
        <p:blipFill>
          <a:blip r:embed="rId2">
            <a:alphaModFix/>
          </a:blip>
          <a:stretch>
            <a:fillRect/>
          </a:stretch>
        </p:blipFill>
        <p:spPr>
          <a:xfrm>
            <a:off x="288350" y="4807136"/>
            <a:ext cx="956736" cy="225119"/>
          </a:xfrm>
          <a:prstGeom prst="rect">
            <a:avLst/>
          </a:prstGeom>
          <a:noFill/>
          <a:ln>
            <a:noFill/>
          </a:ln>
        </p:spPr>
      </p:pic>
      <p:sp>
        <p:nvSpPr>
          <p:cNvPr id="2558" name="Google Shape;2558;g31516c14941_0_5278"/>
          <p:cNvSpPr txBox="1"/>
          <p:nvPr/>
        </p:nvSpPr>
        <p:spPr>
          <a:xfrm>
            <a:off x="6043550" y="4713771"/>
            <a:ext cx="2676600" cy="292500"/>
          </a:xfrm>
          <a:prstGeom prst="rect">
            <a:avLst/>
          </a:prstGeom>
          <a:noFill/>
          <a:ln>
            <a:noFill/>
          </a:ln>
        </p:spPr>
        <p:txBody>
          <a:bodyPr anchorCtr="0" anchor="t" bIns="91400" lIns="91400" spcFirstLastPara="1" rIns="91400" wrap="square" tIns="91400">
            <a:spAutoFit/>
          </a:bodyPr>
          <a:lstStyle/>
          <a:p>
            <a:pPr indent="0" lvl="0" marL="0" rtl="0" algn="ctr">
              <a:lnSpc>
                <a:spcPct val="115000"/>
              </a:lnSpc>
              <a:spcBef>
                <a:spcPts val="0"/>
              </a:spcBef>
              <a:spcAft>
                <a:spcPts val="0"/>
              </a:spcAft>
              <a:buNone/>
            </a:pPr>
            <a:r>
              <a:rPr lang="en" sz="700">
                <a:solidFill>
                  <a:schemeClr val="accent4"/>
                </a:solidFill>
              </a:rPr>
              <a:t>Copyright © 2023, Collibra. All rights reserved.</a:t>
            </a:r>
            <a:endParaRPr sz="1400">
              <a:solidFill>
                <a:schemeClr val="accent4"/>
              </a:solidFill>
            </a:endParaRPr>
          </a:p>
        </p:txBody>
      </p:sp>
      <p:sp>
        <p:nvSpPr>
          <p:cNvPr id="2559" name="Google Shape;2559;g31516c14941_0_5278"/>
          <p:cNvSpPr txBox="1"/>
          <p:nvPr>
            <p:ph type="title"/>
          </p:nvPr>
        </p:nvSpPr>
        <p:spPr>
          <a:xfrm>
            <a:off x="331125" y="271325"/>
            <a:ext cx="8388900" cy="438300"/>
          </a:xfrm>
          <a:prstGeom prst="rect">
            <a:avLst/>
          </a:prstGeom>
        </p:spPr>
        <p:txBody>
          <a:bodyPr anchorCtr="0" anchor="t" bIns="0" lIns="0" spcFirstLastPara="1" rIns="0" wrap="square" tIns="0">
            <a:noAutofit/>
          </a:bodyPr>
          <a:lstStyle>
            <a:lvl1pPr lvl="0">
              <a:spcBef>
                <a:spcPts val="0"/>
              </a:spcBef>
              <a:spcAft>
                <a:spcPts val="0"/>
              </a:spcAft>
              <a:buSzPts val="2800"/>
              <a:buNone/>
              <a:defRPr sz="2800"/>
            </a:lvl1pPr>
            <a:lvl2pPr lvl="1">
              <a:spcBef>
                <a:spcPts val="0"/>
              </a:spcBef>
              <a:spcAft>
                <a:spcPts val="0"/>
              </a:spcAft>
              <a:buSzPts val="2800"/>
              <a:buNone/>
              <a:defRPr sz="2800"/>
            </a:lvl2pPr>
            <a:lvl3pPr lvl="2">
              <a:spcBef>
                <a:spcPts val="0"/>
              </a:spcBef>
              <a:spcAft>
                <a:spcPts val="0"/>
              </a:spcAft>
              <a:buSzPts val="2800"/>
              <a:buNone/>
              <a:defRPr sz="2800"/>
            </a:lvl3pPr>
            <a:lvl4pPr lvl="3">
              <a:spcBef>
                <a:spcPts val="0"/>
              </a:spcBef>
              <a:spcAft>
                <a:spcPts val="0"/>
              </a:spcAft>
              <a:buSzPts val="2800"/>
              <a:buNone/>
              <a:defRPr sz="2800"/>
            </a:lvl4pPr>
            <a:lvl5pPr lvl="4">
              <a:spcBef>
                <a:spcPts val="0"/>
              </a:spcBef>
              <a:spcAft>
                <a:spcPts val="0"/>
              </a:spcAft>
              <a:buSzPts val="2800"/>
              <a:buNone/>
              <a:defRPr sz="2800"/>
            </a:lvl5pPr>
            <a:lvl6pPr lvl="5">
              <a:spcBef>
                <a:spcPts val="0"/>
              </a:spcBef>
              <a:spcAft>
                <a:spcPts val="0"/>
              </a:spcAft>
              <a:buSzPts val="2800"/>
              <a:buNone/>
              <a:defRPr sz="2800"/>
            </a:lvl6pPr>
            <a:lvl7pPr lvl="6">
              <a:spcBef>
                <a:spcPts val="0"/>
              </a:spcBef>
              <a:spcAft>
                <a:spcPts val="0"/>
              </a:spcAft>
              <a:buSzPts val="2800"/>
              <a:buNone/>
              <a:defRPr sz="2800"/>
            </a:lvl7pPr>
            <a:lvl8pPr lvl="7">
              <a:spcBef>
                <a:spcPts val="0"/>
              </a:spcBef>
              <a:spcAft>
                <a:spcPts val="0"/>
              </a:spcAft>
              <a:buSzPts val="2800"/>
              <a:buNone/>
              <a:defRPr sz="2800"/>
            </a:lvl8pPr>
            <a:lvl9pPr lvl="8">
              <a:spcBef>
                <a:spcPts val="0"/>
              </a:spcBef>
              <a:spcAft>
                <a:spcPts val="0"/>
              </a:spcAft>
              <a:buSzPts val="2800"/>
              <a:buNone/>
              <a:defRPr sz="2800"/>
            </a:lvl9pPr>
          </a:lstStyle>
          <a:p/>
        </p:txBody>
      </p:sp>
      <p:sp>
        <p:nvSpPr>
          <p:cNvPr id="2560" name="Google Shape;2560;g31516c14941_0_5278"/>
          <p:cNvSpPr/>
          <p:nvPr>
            <p:ph idx="2" type="pic"/>
          </p:nvPr>
        </p:nvSpPr>
        <p:spPr>
          <a:xfrm>
            <a:off x="4872775" y="1256527"/>
            <a:ext cx="479700" cy="441900"/>
          </a:xfrm>
          <a:prstGeom prst="rect">
            <a:avLst/>
          </a:prstGeom>
          <a:noFill/>
          <a:ln>
            <a:noFill/>
          </a:ln>
        </p:spPr>
      </p:sp>
      <p:sp>
        <p:nvSpPr>
          <p:cNvPr id="2561" name="Google Shape;2561;g31516c14941_0_5278"/>
          <p:cNvSpPr/>
          <p:nvPr>
            <p:ph idx="3" type="pic"/>
          </p:nvPr>
        </p:nvSpPr>
        <p:spPr>
          <a:xfrm>
            <a:off x="4872775" y="3009127"/>
            <a:ext cx="479700" cy="441900"/>
          </a:xfrm>
          <a:prstGeom prst="rect">
            <a:avLst/>
          </a:prstGeom>
          <a:noFill/>
          <a:ln>
            <a:noFill/>
          </a:ln>
        </p:spPr>
      </p:sp>
      <p:sp>
        <p:nvSpPr>
          <p:cNvPr id="2562" name="Google Shape;2562;g31516c14941_0_5278"/>
          <p:cNvSpPr/>
          <p:nvPr>
            <p:ph idx="4" type="pic"/>
          </p:nvPr>
        </p:nvSpPr>
        <p:spPr>
          <a:xfrm>
            <a:off x="376975" y="1256527"/>
            <a:ext cx="479700" cy="441900"/>
          </a:xfrm>
          <a:prstGeom prst="rect">
            <a:avLst/>
          </a:prstGeom>
          <a:noFill/>
          <a:ln>
            <a:noFill/>
          </a:ln>
        </p:spPr>
      </p:sp>
      <p:sp>
        <p:nvSpPr>
          <p:cNvPr id="2563" name="Google Shape;2563;g31516c14941_0_5278"/>
          <p:cNvSpPr/>
          <p:nvPr>
            <p:ph idx="5" type="pic"/>
          </p:nvPr>
        </p:nvSpPr>
        <p:spPr>
          <a:xfrm>
            <a:off x="376975" y="3009127"/>
            <a:ext cx="479700" cy="441900"/>
          </a:xfrm>
          <a:prstGeom prst="rect">
            <a:avLst/>
          </a:prstGeom>
          <a:noFill/>
          <a:ln>
            <a:noFill/>
          </a:ln>
        </p:spPr>
      </p:sp>
    </p:spTree>
  </p:cSld>
  <p:clrMapOvr>
    <a:masterClrMapping/>
  </p:clrMapOvr>
</p:sldLayout>
</file>

<file path=ppt/slideLayouts/slideLayout3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Navy Icon Layout 5">
  <p:cSld name="TITLE_AND_BODY_1_1_1_1_1_1_3">
    <p:bg>
      <p:bgPr>
        <a:solidFill>
          <a:schemeClr val="accent5"/>
        </a:solidFill>
      </p:bgPr>
    </p:bg>
    <p:spTree>
      <p:nvGrpSpPr>
        <p:cNvPr id="2564" name="Shape 2564"/>
        <p:cNvGrpSpPr/>
        <p:nvPr/>
      </p:nvGrpSpPr>
      <p:grpSpPr>
        <a:xfrm>
          <a:off x="0" y="0"/>
          <a:ext cx="0" cy="0"/>
          <a:chOff x="0" y="0"/>
          <a:chExt cx="0" cy="0"/>
        </a:xfrm>
      </p:grpSpPr>
      <p:sp>
        <p:nvSpPr>
          <p:cNvPr id="2565" name="Google Shape;2565;g31516c14941_0_5287"/>
          <p:cNvSpPr txBox="1"/>
          <p:nvPr>
            <p:ph idx="12" type="sldNum"/>
          </p:nvPr>
        </p:nvSpPr>
        <p:spPr>
          <a:xfrm>
            <a:off x="8320058" y="4663221"/>
            <a:ext cx="548700" cy="393600"/>
          </a:xfrm>
          <a:prstGeom prst="rect">
            <a:avLst/>
          </a:prstGeom>
        </p:spPr>
        <p:txBody>
          <a:bodyPr anchorCtr="0" anchor="ctr" bIns="91400" lIns="91400" spcFirstLastPara="1" rIns="91400" wrap="square" tIns="914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pic>
        <p:nvPicPr>
          <p:cNvPr id="2566" name="Google Shape;2566;g31516c14941_0_5287"/>
          <p:cNvPicPr preferRelativeResize="0"/>
          <p:nvPr/>
        </p:nvPicPr>
        <p:blipFill>
          <a:blip r:embed="rId2">
            <a:alphaModFix/>
          </a:blip>
          <a:stretch>
            <a:fillRect/>
          </a:stretch>
        </p:blipFill>
        <p:spPr>
          <a:xfrm>
            <a:off x="288350" y="4807136"/>
            <a:ext cx="956736" cy="225119"/>
          </a:xfrm>
          <a:prstGeom prst="rect">
            <a:avLst/>
          </a:prstGeom>
          <a:noFill/>
          <a:ln>
            <a:noFill/>
          </a:ln>
        </p:spPr>
      </p:pic>
      <p:sp>
        <p:nvSpPr>
          <p:cNvPr id="2567" name="Google Shape;2567;g31516c14941_0_5287"/>
          <p:cNvSpPr txBox="1"/>
          <p:nvPr/>
        </p:nvSpPr>
        <p:spPr>
          <a:xfrm>
            <a:off x="6043550" y="4713771"/>
            <a:ext cx="2676600" cy="292500"/>
          </a:xfrm>
          <a:prstGeom prst="rect">
            <a:avLst/>
          </a:prstGeom>
          <a:noFill/>
          <a:ln>
            <a:noFill/>
          </a:ln>
        </p:spPr>
        <p:txBody>
          <a:bodyPr anchorCtr="0" anchor="t" bIns="91400" lIns="91400" spcFirstLastPara="1" rIns="91400" wrap="square" tIns="91400">
            <a:spAutoFit/>
          </a:bodyPr>
          <a:lstStyle/>
          <a:p>
            <a:pPr indent="0" lvl="0" marL="0" rtl="0" algn="ctr">
              <a:lnSpc>
                <a:spcPct val="115000"/>
              </a:lnSpc>
              <a:spcBef>
                <a:spcPts val="0"/>
              </a:spcBef>
              <a:spcAft>
                <a:spcPts val="0"/>
              </a:spcAft>
              <a:buNone/>
            </a:pPr>
            <a:r>
              <a:rPr lang="en" sz="700">
                <a:solidFill>
                  <a:schemeClr val="accent4"/>
                </a:solidFill>
              </a:rPr>
              <a:t>Copyright © 2023, Collibra. All rights reserved.</a:t>
            </a:r>
            <a:endParaRPr sz="1400">
              <a:solidFill>
                <a:schemeClr val="accent4"/>
              </a:solidFill>
            </a:endParaRPr>
          </a:p>
        </p:txBody>
      </p:sp>
      <p:sp>
        <p:nvSpPr>
          <p:cNvPr id="2568" name="Google Shape;2568;g31516c14941_0_5287"/>
          <p:cNvSpPr txBox="1"/>
          <p:nvPr>
            <p:ph type="title"/>
          </p:nvPr>
        </p:nvSpPr>
        <p:spPr>
          <a:xfrm>
            <a:off x="331125" y="271325"/>
            <a:ext cx="8388900" cy="438300"/>
          </a:xfrm>
          <a:prstGeom prst="rect">
            <a:avLst/>
          </a:prstGeom>
        </p:spPr>
        <p:txBody>
          <a:bodyPr anchorCtr="0" anchor="t" bIns="0" lIns="0" spcFirstLastPara="1" rIns="0" wrap="square" tIns="0">
            <a:noAutofit/>
          </a:bodyPr>
          <a:lstStyle>
            <a:lvl1pPr lvl="0">
              <a:spcBef>
                <a:spcPts val="0"/>
              </a:spcBef>
              <a:spcAft>
                <a:spcPts val="0"/>
              </a:spcAft>
              <a:buSzPts val="2800"/>
              <a:buNone/>
              <a:defRPr sz="2800"/>
            </a:lvl1pPr>
            <a:lvl2pPr lvl="1">
              <a:spcBef>
                <a:spcPts val="0"/>
              </a:spcBef>
              <a:spcAft>
                <a:spcPts val="0"/>
              </a:spcAft>
              <a:buSzPts val="2800"/>
              <a:buNone/>
              <a:defRPr sz="2800"/>
            </a:lvl2pPr>
            <a:lvl3pPr lvl="2">
              <a:spcBef>
                <a:spcPts val="0"/>
              </a:spcBef>
              <a:spcAft>
                <a:spcPts val="0"/>
              </a:spcAft>
              <a:buSzPts val="2800"/>
              <a:buNone/>
              <a:defRPr sz="2800"/>
            </a:lvl3pPr>
            <a:lvl4pPr lvl="3">
              <a:spcBef>
                <a:spcPts val="0"/>
              </a:spcBef>
              <a:spcAft>
                <a:spcPts val="0"/>
              </a:spcAft>
              <a:buSzPts val="2800"/>
              <a:buNone/>
              <a:defRPr sz="2800"/>
            </a:lvl4pPr>
            <a:lvl5pPr lvl="4">
              <a:spcBef>
                <a:spcPts val="0"/>
              </a:spcBef>
              <a:spcAft>
                <a:spcPts val="0"/>
              </a:spcAft>
              <a:buSzPts val="2800"/>
              <a:buNone/>
              <a:defRPr sz="2800"/>
            </a:lvl5pPr>
            <a:lvl6pPr lvl="5">
              <a:spcBef>
                <a:spcPts val="0"/>
              </a:spcBef>
              <a:spcAft>
                <a:spcPts val="0"/>
              </a:spcAft>
              <a:buSzPts val="2800"/>
              <a:buNone/>
              <a:defRPr sz="2800"/>
            </a:lvl6pPr>
            <a:lvl7pPr lvl="6">
              <a:spcBef>
                <a:spcPts val="0"/>
              </a:spcBef>
              <a:spcAft>
                <a:spcPts val="0"/>
              </a:spcAft>
              <a:buSzPts val="2800"/>
              <a:buNone/>
              <a:defRPr sz="2800"/>
            </a:lvl7pPr>
            <a:lvl8pPr lvl="7">
              <a:spcBef>
                <a:spcPts val="0"/>
              </a:spcBef>
              <a:spcAft>
                <a:spcPts val="0"/>
              </a:spcAft>
              <a:buSzPts val="2800"/>
              <a:buNone/>
              <a:defRPr sz="2800"/>
            </a:lvl8pPr>
            <a:lvl9pPr lvl="8">
              <a:spcBef>
                <a:spcPts val="0"/>
              </a:spcBef>
              <a:spcAft>
                <a:spcPts val="0"/>
              </a:spcAft>
              <a:buSzPts val="2800"/>
              <a:buNone/>
              <a:defRPr sz="2800"/>
            </a:lvl9pPr>
          </a:lstStyle>
          <a:p/>
        </p:txBody>
      </p:sp>
      <p:sp>
        <p:nvSpPr>
          <p:cNvPr id="2569" name="Google Shape;2569;g31516c14941_0_5287"/>
          <p:cNvSpPr/>
          <p:nvPr>
            <p:ph idx="2" type="pic"/>
          </p:nvPr>
        </p:nvSpPr>
        <p:spPr>
          <a:xfrm>
            <a:off x="376975" y="2979575"/>
            <a:ext cx="479700" cy="441900"/>
          </a:xfrm>
          <a:prstGeom prst="rect">
            <a:avLst/>
          </a:prstGeom>
          <a:noFill/>
          <a:ln>
            <a:noFill/>
          </a:ln>
        </p:spPr>
      </p:sp>
      <p:sp>
        <p:nvSpPr>
          <p:cNvPr id="2570" name="Google Shape;2570;g31516c14941_0_5287"/>
          <p:cNvSpPr/>
          <p:nvPr>
            <p:ph idx="3" type="pic"/>
          </p:nvPr>
        </p:nvSpPr>
        <p:spPr>
          <a:xfrm>
            <a:off x="3197375" y="2979575"/>
            <a:ext cx="479700" cy="441900"/>
          </a:xfrm>
          <a:prstGeom prst="rect">
            <a:avLst/>
          </a:prstGeom>
          <a:noFill/>
          <a:ln>
            <a:noFill/>
          </a:ln>
        </p:spPr>
      </p:sp>
      <p:sp>
        <p:nvSpPr>
          <p:cNvPr id="2571" name="Google Shape;2571;g31516c14941_0_5287"/>
          <p:cNvSpPr/>
          <p:nvPr>
            <p:ph idx="4" type="pic"/>
          </p:nvPr>
        </p:nvSpPr>
        <p:spPr>
          <a:xfrm>
            <a:off x="6017775" y="2979575"/>
            <a:ext cx="479700" cy="441900"/>
          </a:xfrm>
          <a:prstGeom prst="rect">
            <a:avLst/>
          </a:prstGeom>
          <a:noFill/>
          <a:ln>
            <a:noFill/>
          </a:ln>
        </p:spPr>
      </p:sp>
      <p:sp>
        <p:nvSpPr>
          <p:cNvPr id="2572" name="Google Shape;2572;g31516c14941_0_5287"/>
          <p:cNvSpPr/>
          <p:nvPr>
            <p:ph idx="5" type="pic"/>
          </p:nvPr>
        </p:nvSpPr>
        <p:spPr>
          <a:xfrm>
            <a:off x="3197363" y="1150775"/>
            <a:ext cx="479700" cy="441900"/>
          </a:xfrm>
          <a:prstGeom prst="rect">
            <a:avLst/>
          </a:prstGeom>
          <a:noFill/>
          <a:ln>
            <a:noFill/>
          </a:ln>
        </p:spPr>
      </p:sp>
      <p:sp>
        <p:nvSpPr>
          <p:cNvPr id="2573" name="Google Shape;2573;g31516c14941_0_5287"/>
          <p:cNvSpPr/>
          <p:nvPr>
            <p:ph idx="6" type="pic"/>
          </p:nvPr>
        </p:nvSpPr>
        <p:spPr>
          <a:xfrm>
            <a:off x="6017775" y="1150775"/>
            <a:ext cx="479700" cy="441900"/>
          </a:xfrm>
          <a:prstGeom prst="rect">
            <a:avLst/>
          </a:prstGeom>
          <a:noFill/>
          <a:ln>
            <a:noFill/>
          </a:ln>
        </p:spPr>
      </p:sp>
      <p:sp>
        <p:nvSpPr>
          <p:cNvPr id="2574" name="Google Shape;2574;g31516c14941_0_5287"/>
          <p:cNvSpPr/>
          <p:nvPr>
            <p:ph idx="7" type="pic"/>
          </p:nvPr>
        </p:nvSpPr>
        <p:spPr>
          <a:xfrm>
            <a:off x="376975" y="1150775"/>
            <a:ext cx="479700" cy="441900"/>
          </a:xfrm>
          <a:prstGeom prst="rect">
            <a:avLst/>
          </a:prstGeom>
          <a:noFill/>
          <a:ln>
            <a:noFill/>
          </a:ln>
        </p:spPr>
      </p:sp>
    </p:spTree>
  </p:cSld>
  <p:clrMapOvr>
    <a:masterClrMapping/>
  </p:clrMapOvr>
</p:sldLayout>
</file>

<file path=ppt/slideLayouts/slideLayout3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Icon Layout 6">
  <p:cSld name="TITLE_AND_BODY_1_1_1_1_1_1_1_3">
    <p:bg>
      <p:bgPr>
        <a:solidFill>
          <a:schemeClr val="accent5"/>
        </a:solidFill>
      </p:bgPr>
    </p:bg>
    <p:spTree>
      <p:nvGrpSpPr>
        <p:cNvPr id="2575" name="Shape 2575"/>
        <p:cNvGrpSpPr/>
        <p:nvPr/>
      </p:nvGrpSpPr>
      <p:grpSpPr>
        <a:xfrm>
          <a:off x="0" y="0"/>
          <a:ext cx="0" cy="0"/>
          <a:chOff x="0" y="0"/>
          <a:chExt cx="0" cy="0"/>
        </a:xfrm>
      </p:grpSpPr>
      <p:sp>
        <p:nvSpPr>
          <p:cNvPr id="2576" name="Google Shape;2576;g31516c14941_0_5298"/>
          <p:cNvSpPr txBox="1"/>
          <p:nvPr>
            <p:ph idx="12" type="sldNum"/>
          </p:nvPr>
        </p:nvSpPr>
        <p:spPr>
          <a:xfrm>
            <a:off x="8320058" y="4663221"/>
            <a:ext cx="548700" cy="393600"/>
          </a:xfrm>
          <a:prstGeom prst="rect">
            <a:avLst/>
          </a:prstGeom>
        </p:spPr>
        <p:txBody>
          <a:bodyPr anchorCtr="0" anchor="ctr" bIns="91400" lIns="91400" spcFirstLastPara="1" rIns="91400" wrap="square" tIns="914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pic>
        <p:nvPicPr>
          <p:cNvPr id="2577" name="Google Shape;2577;g31516c14941_0_5298"/>
          <p:cNvPicPr preferRelativeResize="0"/>
          <p:nvPr/>
        </p:nvPicPr>
        <p:blipFill>
          <a:blip r:embed="rId2">
            <a:alphaModFix/>
          </a:blip>
          <a:stretch>
            <a:fillRect/>
          </a:stretch>
        </p:blipFill>
        <p:spPr>
          <a:xfrm>
            <a:off x="288350" y="4807136"/>
            <a:ext cx="956736" cy="225119"/>
          </a:xfrm>
          <a:prstGeom prst="rect">
            <a:avLst/>
          </a:prstGeom>
          <a:noFill/>
          <a:ln>
            <a:noFill/>
          </a:ln>
        </p:spPr>
      </p:pic>
      <p:sp>
        <p:nvSpPr>
          <p:cNvPr id="2578" name="Google Shape;2578;g31516c14941_0_5298"/>
          <p:cNvSpPr txBox="1"/>
          <p:nvPr/>
        </p:nvSpPr>
        <p:spPr>
          <a:xfrm>
            <a:off x="6043550" y="4713771"/>
            <a:ext cx="2676600" cy="292500"/>
          </a:xfrm>
          <a:prstGeom prst="rect">
            <a:avLst/>
          </a:prstGeom>
          <a:noFill/>
          <a:ln>
            <a:noFill/>
          </a:ln>
        </p:spPr>
        <p:txBody>
          <a:bodyPr anchorCtr="0" anchor="t" bIns="91400" lIns="91400" spcFirstLastPara="1" rIns="91400" wrap="square" tIns="91400">
            <a:spAutoFit/>
          </a:bodyPr>
          <a:lstStyle/>
          <a:p>
            <a:pPr indent="0" lvl="0" marL="0" rtl="0" algn="ctr">
              <a:lnSpc>
                <a:spcPct val="115000"/>
              </a:lnSpc>
              <a:spcBef>
                <a:spcPts val="0"/>
              </a:spcBef>
              <a:spcAft>
                <a:spcPts val="0"/>
              </a:spcAft>
              <a:buNone/>
            </a:pPr>
            <a:r>
              <a:rPr lang="en" sz="700">
                <a:solidFill>
                  <a:schemeClr val="accent4"/>
                </a:solidFill>
              </a:rPr>
              <a:t>Copyright © 2023, Collibra. All rights reserved.</a:t>
            </a:r>
            <a:endParaRPr sz="1400">
              <a:solidFill>
                <a:schemeClr val="accent4"/>
              </a:solidFill>
            </a:endParaRPr>
          </a:p>
        </p:txBody>
      </p:sp>
      <p:sp>
        <p:nvSpPr>
          <p:cNvPr id="2579" name="Google Shape;2579;g31516c14941_0_5298"/>
          <p:cNvSpPr txBox="1"/>
          <p:nvPr>
            <p:ph type="title"/>
          </p:nvPr>
        </p:nvSpPr>
        <p:spPr>
          <a:xfrm>
            <a:off x="331125" y="271325"/>
            <a:ext cx="8388900" cy="438300"/>
          </a:xfrm>
          <a:prstGeom prst="rect">
            <a:avLst/>
          </a:prstGeom>
        </p:spPr>
        <p:txBody>
          <a:bodyPr anchorCtr="0" anchor="t" bIns="0" lIns="0" spcFirstLastPara="1" rIns="0" wrap="square" tIns="0">
            <a:noAutofit/>
          </a:bodyPr>
          <a:lstStyle>
            <a:lvl1pPr lvl="0">
              <a:spcBef>
                <a:spcPts val="0"/>
              </a:spcBef>
              <a:spcAft>
                <a:spcPts val="0"/>
              </a:spcAft>
              <a:buSzPts val="2800"/>
              <a:buNone/>
              <a:defRPr sz="2800"/>
            </a:lvl1pPr>
            <a:lvl2pPr lvl="1">
              <a:spcBef>
                <a:spcPts val="0"/>
              </a:spcBef>
              <a:spcAft>
                <a:spcPts val="0"/>
              </a:spcAft>
              <a:buSzPts val="2800"/>
              <a:buNone/>
              <a:defRPr sz="2800"/>
            </a:lvl2pPr>
            <a:lvl3pPr lvl="2">
              <a:spcBef>
                <a:spcPts val="0"/>
              </a:spcBef>
              <a:spcAft>
                <a:spcPts val="0"/>
              </a:spcAft>
              <a:buSzPts val="2800"/>
              <a:buNone/>
              <a:defRPr sz="2800"/>
            </a:lvl3pPr>
            <a:lvl4pPr lvl="3">
              <a:spcBef>
                <a:spcPts val="0"/>
              </a:spcBef>
              <a:spcAft>
                <a:spcPts val="0"/>
              </a:spcAft>
              <a:buSzPts val="2800"/>
              <a:buNone/>
              <a:defRPr sz="2800"/>
            </a:lvl4pPr>
            <a:lvl5pPr lvl="4">
              <a:spcBef>
                <a:spcPts val="0"/>
              </a:spcBef>
              <a:spcAft>
                <a:spcPts val="0"/>
              </a:spcAft>
              <a:buSzPts val="2800"/>
              <a:buNone/>
              <a:defRPr sz="2800"/>
            </a:lvl5pPr>
            <a:lvl6pPr lvl="5">
              <a:spcBef>
                <a:spcPts val="0"/>
              </a:spcBef>
              <a:spcAft>
                <a:spcPts val="0"/>
              </a:spcAft>
              <a:buSzPts val="2800"/>
              <a:buNone/>
              <a:defRPr sz="2800"/>
            </a:lvl6pPr>
            <a:lvl7pPr lvl="6">
              <a:spcBef>
                <a:spcPts val="0"/>
              </a:spcBef>
              <a:spcAft>
                <a:spcPts val="0"/>
              </a:spcAft>
              <a:buSzPts val="2800"/>
              <a:buNone/>
              <a:defRPr sz="2800"/>
            </a:lvl7pPr>
            <a:lvl8pPr lvl="7">
              <a:spcBef>
                <a:spcPts val="0"/>
              </a:spcBef>
              <a:spcAft>
                <a:spcPts val="0"/>
              </a:spcAft>
              <a:buSzPts val="2800"/>
              <a:buNone/>
              <a:defRPr sz="2800"/>
            </a:lvl8pPr>
            <a:lvl9pPr lvl="8">
              <a:spcBef>
                <a:spcPts val="0"/>
              </a:spcBef>
              <a:spcAft>
                <a:spcPts val="0"/>
              </a:spcAft>
              <a:buSzPts val="2800"/>
              <a:buNone/>
              <a:defRPr sz="2800"/>
            </a:lvl9pPr>
          </a:lstStyle>
          <a:p/>
        </p:txBody>
      </p:sp>
      <p:sp>
        <p:nvSpPr>
          <p:cNvPr id="2580" name="Google Shape;2580;g31516c14941_0_5298"/>
          <p:cNvSpPr/>
          <p:nvPr>
            <p:ph idx="2" type="pic"/>
          </p:nvPr>
        </p:nvSpPr>
        <p:spPr>
          <a:xfrm>
            <a:off x="3197375" y="2979575"/>
            <a:ext cx="479700" cy="441900"/>
          </a:xfrm>
          <a:prstGeom prst="rect">
            <a:avLst/>
          </a:prstGeom>
          <a:noFill/>
          <a:ln>
            <a:noFill/>
          </a:ln>
        </p:spPr>
      </p:sp>
      <p:sp>
        <p:nvSpPr>
          <p:cNvPr id="2581" name="Google Shape;2581;g31516c14941_0_5298"/>
          <p:cNvSpPr/>
          <p:nvPr>
            <p:ph idx="3" type="pic"/>
          </p:nvPr>
        </p:nvSpPr>
        <p:spPr>
          <a:xfrm>
            <a:off x="6017775" y="2979575"/>
            <a:ext cx="479700" cy="441900"/>
          </a:xfrm>
          <a:prstGeom prst="rect">
            <a:avLst/>
          </a:prstGeom>
          <a:noFill/>
          <a:ln>
            <a:noFill/>
          </a:ln>
        </p:spPr>
      </p:sp>
      <p:sp>
        <p:nvSpPr>
          <p:cNvPr id="2582" name="Google Shape;2582;g31516c14941_0_5298"/>
          <p:cNvSpPr/>
          <p:nvPr>
            <p:ph idx="4" type="pic"/>
          </p:nvPr>
        </p:nvSpPr>
        <p:spPr>
          <a:xfrm>
            <a:off x="3197363" y="1150775"/>
            <a:ext cx="479700" cy="441900"/>
          </a:xfrm>
          <a:prstGeom prst="rect">
            <a:avLst/>
          </a:prstGeom>
          <a:noFill/>
          <a:ln>
            <a:noFill/>
          </a:ln>
        </p:spPr>
      </p:sp>
      <p:sp>
        <p:nvSpPr>
          <p:cNvPr id="2583" name="Google Shape;2583;g31516c14941_0_5298"/>
          <p:cNvSpPr/>
          <p:nvPr>
            <p:ph idx="5" type="pic"/>
          </p:nvPr>
        </p:nvSpPr>
        <p:spPr>
          <a:xfrm>
            <a:off x="6017775" y="1150775"/>
            <a:ext cx="479700" cy="441900"/>
          </a:xfrm>
          <a:prstGeom prst="rect">
            <a:avLst/>
          </a:prstGeom>
          <a:noFill/>
          <a:ln>
            <a:noFill/>
          </a:ln>
        </p:spPr>
      </p:sp>
    </p:spTree>
  </p:cSld>
  <p:clrMapOvr>
    <a:masterClrMapping/>
  </p:clrMapOvr>
</p:sldLayout>
</file>

<file path=ppt/slideLayouts/slideLayout3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Basic Content Layout 9">
  <p:cSld name="TITLE_AND_BODY_1_1_1_1_1_1_1_1_2">
    <p:bg>
      <p:bgPr>
        <a:solidFill>
          <a:schemeClr val="accent5"/>
        </a:solidFill>
      </p:bgPr>
    </p:bg>
    <p:spTree>
      <p:nvGrpSpPr>
        <p:cNvPr id="2584" name="Shape 2584"/>
        <p:cNvGrpSpPr/>
        <p:nvPr/>
      </p:nvGrpSpPr>
      <p:grpSpPr>
        <a:xfrm>
          <a:off x="0" y="0"/>
          <a:ext cx="0" cy="0"/>
          <a:chOff x="0" y="0"/>
          <a:chExt cx="0" cy="0"/>
        </a:xfrm>
      </p:grpSpPr>
      <p:pic>
        <p:nvPicPr>
          <p:cNvPr id="2585" name="Google Shape;2585;g31516c14941_0_5307"/>
          <p:cNvPicPr preferRelativeResize="0"/>
          <p:nvPr/>
        </p:nvPicPr>
        <p:blipFill>
          <a:blip r:embed="rId2">
            <a:alphaModFix/>
          </a:blip>
          <a:stretch>
            <a:fillRect/>
          </a:stretch>
        </p:blipFill>
        <p:spPr>
          <a:xfrm>
            <a:off x="288350" y="4807136"/>
            <a:ext cx="956736" cy="225119"/>
          </a:xfrm>
          <a:prstGeom prst="rect">
            <a:avLst/>
          </a:prstGeom>
          <a:noFill/>
          <a:ln>
            <a:noFill/>
          </a:ln>
        </p:spPr>
      </p:pic>
      <p:sp>
        <p:nvSpPr>
          <p:cNvPr id="2586" name="Google Shape;2586;g31516c14941_0_5307"/>
          <p:cNvSpPr txBox="1"/>
          <p:nvPr>
            <p:ph idx="12" type="sldNum"/>
          </p:nvPr>
        </p:nvSpPr>
        <p:spPr>
          <a:xfrm>
            <a:off x="8320058" y="4663221"/>
            <a:ext cx="548700" cy="393600"/>
          </a:xfrm>
          <a:prstGeom prst="rect">
            <a:avLst/>
          </a:prstGeom>
        </p:spPr>
        <p:txBody>
          <a:bodyPr anchorCtr="0" anchor="ctr" bIns="91400" lIns="91400" spcFirstLastPara="1" rIns="91400" wrap="square" tIns="91400">
            <a:normAutofit/>
          </a:bodyPr>
          <a:lstStyle>
            <a:lvl1pPr lvl="0" algn="r">
              <a:buNone/>
              <a:defRPr sz="700">
                <a:solidFill>
                  <a:srgbClr val="02745E"/>
                </a:solidFill>
              </a:defRPr>
            </a:lvl1pPr>
            <a:lvl2pPr lvl="1" algn="r">
              <a:buNone/>
              <a:defRPr sz="700">
                <a:solidFill>
                  <a:srgbClr val="02745E"/>
                </a:solidFill>
              </a:defRPr>
            </a:lvl2pPr>
            <a:lvl3pPr lvl="2" algn="r">
              <a:buNone/>
              <a:defRPr sz="700">
                <a:solidFill>
                  <a:srgbClr val="02745E"/>
                </a:solidFill>
              </a:defRPr>
            </a:lvl3pPr>
            <a:lvl4pPr lvl="3" algn="r">
              <a:buNone/>
              <a:defRPr sz="700">
                <a:solidFill>
                  <a:srgbClr val="02745E"/>
                </a:solidFill>
              </a:defRPr>
            </a:lvl4pPr>
            <a:lvl5pPr lvl="4" algn="r">
              <a:buNone/>
              <a:defRPr sz="700">
                <a:solidFill>
                  <a:srgbClr val="02745E"/>
                </a:solidFill>
              </a:defRPr>
            </a:lvl5pPr>
            <a:lvl6pPr lvl="5" algn="r">
              <a:buNone/>
              <a:defRPr sz="700">
                <a:solidFill>
                  <a:srgbClr val="02745E"/>
                </a:solidFill>
              </a:defRPr>
            </a:lvl6pPr>
            <a:lvl7pPr lvl="6" algn="r">
              <a:buNone/>
              <a:defRPr sz="700">
                <a:solidFill>
                  <a:srgbClr val="02745E"/>
                </a:solidFill>
              </a:defRPr>
            </a:lvl7pPr>
            <a:lvl8pPr lvl="7" algn="r">
              <a:buNone/>
              <a:defRPr sz="700">
                <a:solidFill>
                  <a:srgbClr val="02745E"/>
                </a:solidFill>
              </a:defRPr>
            </a:lvl8pPr>
            <a:lvl9pPr lvl="8" algn="r">
              <a:buNone/>
              <a:defRPr sz="700">
                <a:solidFill>
                  <a:srgbClr val="02745E"/>
                </a:solidFill>
              </a:defRPr>
            </a:lvl9pPr>
          </a:lstStyle>
          <a:p>
            <a:pPr indent="0" lvl="0" marL="0" rtl="0" algn="r">
              <a:spcBef>
                <a:spcPts val="0"/>
              </a:spcBef>
              <a:spcAft>
                <a:spcPts val="0"/>
              </a:spcAft>
              <a:buNone/>
            </a:pPr>
            <a:fld id="{00000000-1234-1234-1234-123412341234}" type="slidenum">
              <a:rPr lang="en"/>
              <a:t>‹#›</a:t>
            </a:fld>
            <a:endParaRPr/>
          </a:p>
        </p:txBody>
      </p:sp>
      <p:sp>
        <p:nvSpPr>
          <p:cNvPr id="2587" name="Google Shape;2587;g31516c14941_0_5307"/>
          <p:cNvSpPr txBox="1"/>
          <p:nvPr/>
        </p:nvSpPr>
        <p:spPr>
          <a:xfrm>
            <a:off x="6043550" y="4713771"/>
            <a:ext cx="2676600" cy="292500"/>
          </a:xfrm>
          <a:prstGeom prst="rect">
            <a:avLst/>
          </a:prstGeom>
          <a:noFill/>
          <a:ln>
            <a:noFill/>
          </a:ln>
        </p:spPr>
        <p:txBody>
          <a:bodyPr anchorCtr="0" anchor="t" bIns="91400" lIns="91400" spcFirstLastPara="1" rIns="91400" wrap="square" tIns="91400">
            <a:spAutoFit/>
          </a:bodyPr>
          <a:lstStyle/>
          <a:p>
            <a:pPr indent="0" lvl="0" marL="0" rtl="0" algn="ctr">
              <a:lnSpc>
                <a:spcPct val="115000"/>
              </a:lnSpc>
              <a:spcBef>
                <a:spcPts val="0"/>
              </a:spcBef>
              <a:spcAft>
                <a:spcPts val="0"/>
              </a:spcAft>
              <a:buNone/>
            </a:pPr>
            <a:r>
              <a:rPr lang="en" sz="700">
                <a:solidFill>
                  <a:schemeClr val="accent4"/>
                </a:solidFill>
              </a:rPr>
              <a:t>Copyright © 2023, Collibra. All rights reserved.</a:t>
            </a:r>
            <a:endParaRPr sz="1400">
              <a:solidFill>
                <a:schemeClr val="accent4"/>
              </a:solidFill>
            </a:endParaRPr>
          </a:p>
        </p:txBody>
      </p:sp>
      <p:sp>
        <p:nvSpPr>
          <p:cNvPr id="2588" name="Google Shape;2588;g31516c14941_0_5307"/>
          <p:cNvSpPr txBox="1"/>
          <p:nvPr>
            <p:ph type="title"/>
          </p:nvPr>
        </p:nvSpPr>
        <p:spPr>
          <a:xfrm>
            <a:off x="331125" y="271325"/>
            <a:ext cx="8388900" cy="438300"/>
          </a:xfrm>
          <a:prstGeom prst="rect">
            <a:avLst/>
          </a:prstGeom>
        </p:spPr>
        <p:txBody>
          <a:bodyPr anchorCtr="0" anchor="t" bIns="0" lIns="0" spcFirstLastPara="1" rIns="0" wrap="square" tIns="0">
            <a:noAutofit/>
          </a:bodyPr>
          <a:lstStyle>
            <a:lvl1pPr lvl="0">
              <a:spcBef>
                <a:spcPts val="0"/>
              </a:spcBef>
              <a:spcAft>
                <a:spcPts val="0"/>
              </a:spcAft>
              <a:buSzPts val="2800"/>
              <a:buNone/>
              <a:defRPr sz="2800"/>
            </a:lvl1pPr>
            <a:lvl2pPr lvl="1">
              <a:spcBef>
                <a:spcPts val="0"/>
              </a:spcBef>
              <a:spcAft>
                <a:spcPts val="0"/>
              </a:spcAft>
              <a:buSzPts val="2800"/>
              <a:buNone/>
              <a:defRPr sz="2800"/>
            </a:lvl2pPr>
            <a:lvl3pPr lvl="2">
              <a:spcBef>
                <a:spcPts val="0"/>
              </a:spcBef>
              <a:spcAft>
                <a:spcPts val="0"/>
              </a:spcAft>
              <a:buSzPts val="2800"/>
              <a:buNone/>
              <a:defRPr sz="2800"/>
            </a:lvl3pPr>
            <a:lvl4pPr lvl="3">
              <a:spcBef>
                <a:spcPts val="0"/>
              </a:spcBef>
              <a:spcAft>
                <a:spcPts val="0"/>
              </a:spcAft>
              <a:buSzPts val="2800"/>
              <a:buNone/>
              <a:defRPr sz="2800"/>
            </a:lvl4pPr>
            <a:lvl5pPr lvl="4">
              <a:spcBef>
                <a:spcPts val="0"/>
              </a:spcBef>
              <a:spcAft>
                <a:spcPts val="0"/>
              </a:spcAft>
              <a:buSzPts val="2800"/>
              <a:buNone/>
              <a:defRPr sz="2800"/>
            </a:lvl5pPr>
            <a:lvl6pPr lvl="5">
              <a:spcBef>
                <a:spcPts val="0"/>
              </a:spcBef>
              <a:spcAft>
                <a:spcPts val="0"/>
              </a:spcAft>
              <a:buSzPts val="2800"/>
              <a:buNone/>
              <a:defRPr sz="2800"/>
            </a:lvl6pPr>
            <a:lvl7pPr lvl="6">
              <a:spcBef>
                <a:spcPts val="0"/>
              </a:spcBef>
              <a:spcAft>
                <a:spcPts val="0"/>
              </a:spcAft>
              <a:buSzPts val="2800"/>
              <a:buNone/>
              <a:defRPr sz="2800"/>
            </a:lvl7pPr>
            <a:lvl8pPr lvl="7">
              <a:spcBef>
                <a:spcPts val="0"/>
              </a:spcBef>
              <a:spcAft>
                <a:spcPts val="0"/>
              </a:spcAft>
              <a:buSzPts val="2800"/>
              <a:buNone/>
              <a:defRPr sz="2800"/>
            </a:lvl8pPr>
            <a:lvl9pPr lvl="8">
              <a:spcBef>
                <a:spcPts val="0"/>
              </a:spcBef>
              <a:spcAft>
                <a:spcPts val="0"/>
              </a:spcAft>
              <a:buSzPts val="2800"/>
              <a:buNone/>
              <a:defRPr sz="2800"/>
            </a:lvl9pPr>
          </a:lstStyle>
          <a:p/>
        </p:txBody>
      </p:sp>
      <p:sp>
        <p:nvSpPr>
          <p:cNvPr id="2589" name="Google Shape;2589;g31516c14941_0_5307"/>
          <p:cNvSpPr/>
          <p:nvPr>
            <p:ph idx="2" type="pic"/>
          </p:nvPr>
        </p:nvSpPr>
        <p:spPr>
          <a:xfrm>
            <a:off x="348344" y="2342175"/>
            <a:ext cx="479700" cy="441900"/>
          </a:xfrm>
          <a:prstGeom prst="rect">
            <a:avLst/>
          </a:prstGeom>
          <a:noFill/>
          <a:ln>
            <a:noFill/>
          </a:ln>
        </p:spPr>
      </p:sp>
      <p:sp>
        <p:nvSpPr>
          <p:cNvPr id="2590" name="Google Shape;2590;g31516c14941_0_5307"/>
          <p:cNvSpPr/>
          <p:nvPr>
            <p:ph idx="3" type="pic"/>
          </p:nvPr>
        </p:nvSpPr>
        <p:spPr>
          <a:xfrm>
            <a:off x="348344" y="1170725"/>
            <a:ext cx="479700" cy="441900"/>
          </a:xfrm>
          <a:prstGeom prst="rect">
            <a:avLst/>
          </a:prstGeom>
          <a:noFill/>
          <a:ln>
            <a:noFill/>
          </a:ln>
        </p:spPr>
      </p:sp>
      <p:sp>
        <p:nvSpPr>
          <p:cNvPr id="2591" name="Google Shape;2591;g31516c14941_0_5307"/>
          <p:cNvSpPr/>
          <p:nvPr>
            <p:ph idx="4" type="pic"/>
          </p:nvPr>
        </p:nvSpPr>
        <p:spPr>
          <a:xfrm>
            <a:off x="348344" y="3513650"/>
            <a:ext cx="479700" cy="441900"/>
          </a:xfrm>
          <a:prstGeom prst="rect">
            <a:avLst/>
          </a:prstGeom>
          <a:noFill/>
          <a:ln>
            <a:noFill/>
          </a:ln>
        </p:spPr>
      </p:sp>
    </p:spTree>
  </p:cSld>
  <p:clrMapOvr>
    <a:masterClrMapping/>
  </p:clrMapOvr>
</p:sldLayout>
</file>

<file path=ppt/slideLayouts/slideLayout3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Image Content Layout ">
  <p:cSld name="TITLE_AND_BODY_2_4">
    <p:bg>
      <p:bgPr>
        <a:solidFill>
          <a:schemeClr val="accent5"/>
        </a:solidFill>
      </p:bgPr>
    </p:bg>
    <p:spTree>
      <p:nvGrpSpPr>
        <p:cNvPr id="2592" name="Shape 2592"/>
        <p:cNvGrpSpPr/>
        <p:nvPr/>
      </p:nvGrpSpPr>
      <p:grpSpPr>
        <a:xfrm>
          <a:off x="0" y="0"/>
          <a:ext cx="0" cy="0"/>
          <a:chOff x="0" y="0"/>
          <a:chExt cx="0" cy="0"/>
        </a:xfrm>
      </p:grpSpPr>
      <p:pic>
        <p:nvPicPr>
          <p:cNvPr id="2593" name="Google Shape;2593;g31516c14941_0_5315"/>
          <p:cNvPicPr preferRelativeResize="0"/>
          <p:nvPr/>
        </p:nvPicPr>
        <p:blipFill>
          <a:blip r:embed="rId2">
            <a:alphaModFix/>
          </a:blip>
          <a:stretch>
            <a:fillRect/>
          </a:stretch>
        </p:blipFill>
        <p:spPr>
          <a:xfrm>
            <a:off x="5682350" y="0"/>
            <a:ext cx="3461649" cy="5143501"/>
          </a:xfrm>
          <a:prstGeom prst="rect">
            <a:avLst/>
          </a:prstGeom>
          <a:noFill/>
          <a:ln>
            <a:noFill/>
          </a:ln>
        </p:spPr>
      </p:pic>
      <p:pic>
        <p:nvPicPr>
          <p:cNvPr id="2594" name="Google Shape;2594;g31516c14941_0_5315"/>
          <p:cNvPicPr preferRelativeResize="0"/>
          <p:nvPr/>
        </p:nvPicPr>
        <p:blipFill>
          <a:blip r:embed="rId3">
            <a:alphaModFix/>
          </a:blip>
          <a:stretch>
            <a:fillRect/>
          </a:stretch>
        </p:blipFill>
        <p:spPr>
          <a:xfrm>
            <a:off x="288350" y="4807136"/>
            <a:ext cx="956736" cy="225119"/>
          </a:xfrm>
          <a:prstGeom prst="rect">
            <a:avLst/>
          </a:prstGeom>
          <a:noFill/>
          <a:ln>
            <a:noFill/>
          </a:ln>
        </p:spPr>
      </p:pic>
      <p:sp>
        <p:nvSpPr>
          <p:cNvPr id="2595" name="Google Shape;2595;g31516c14941_0_5315"/>
          <p:cNvSpPr/>
          <p:nvPr>
            <p:ph idx="2" type="pic"/>
          </p:nvPr>
        </p:nvSpPr>
        <p:spPr>
          <a:xfrm>
            <a:off x="5755825" y="642950"/>
            <a:ext cx="3388200" cy="3934200"/>
          </a:xfrm>
          <a:prstGeom prst="rect">
            <a:avLst/>
          </a:prstGeom>
          <a:noFill/>
          <a:ln>
            <a:noFill/>
          </a:ln>
        </p:spPr>
      </p:sp>
      <p:sp>
        <p:nvSpPr>
          <p:cNvPr id="2596" name="Google Shape;2596;g31516c14941_0_5315"/>
          <p:cNvSpPr/>
          <p:nvPr>
            <p:ph idx="3" type="pic"/>
          </p:nvPr>
        </p:nvSpPr>
        <p:spPr>
          <a:xfrm>
            <a:off x="6230700" y="1071575"/>
            <a:ext cx="2418600" cy="551100"/>
          </a:xfrm>
          <a:prstGeom prst="roundRect">
            <a:avLst>
              <a:gd fmla="val 16667" name="adj"/>
            </a:avLst>
          </a:prstGeom>
          <a:noFill/>
          <a:ln>
            <a:noFill/>
          </a:ln>
        </p:spPr>
      </p:sp>
      <p:sp>
        <p:nvSpPr>
          <p:cNvPr id="2597" name="Google Shape;2597;g31516c14941_0_5315"/>
          <p:cNvSpPr txBox="1"/>
          <p:nvPr>
            <p:ph idx="12" type="sldNum"/>
          </p:nvPr>
        </p:nvSpPr>
        <p:spPr>
          <a:xfrm>
            <a:off x="8320058" y="4663221"/>
            <a:ext cx="548700" cy="393600"/>
          </a:xfrm>
          <a:prstGeom prst="rect">
            <a:avLst/>
          </a:prstGeom>
        </p:spPr>
        <p:txBody>
          <a:bodyPr anchorCtr="0" anchor="ctr" bIns="91400" lIns="91400" spcFirstLastPara="1" rIns="91400" wrap="square" tIns="91400">
            <a:normAutofit/>
          </a:bodyPr>
          <a:lstStyle>
            <a:lvl1pPr lvl="0" algn="r">
              <a:buNone/>
              <a:defRPr sz="700">
                <a:solidFill>
                  <a:srgbClr val="02745E"/>
                </a:solidFill>
              </a:defRPr>
            </a:lvl1pPr>
            <a:lvl2pPr lvl="1" algn="r">
              <a:buNone/>
              <a:defRPr sz="700">
                <a:solidFill>
                  <a:srgbClr val="02745E"/>
                </a:solidFill>
              </a:defRPr>
            </a:lvl2pPr>
            <a:lvl3pPr lvl="2" algn="r">
              <a:buNone/>
              <a:defRPr sz="700">
                <a:solidFill>
                  <a:srgbClr val="02745E"/>
                </a:solidFill>
              </a:defRPr>
            </a:lvl3pPr>
            <a:lvl4pPr lvl="3" algn="r">
              <a:buNone/>
              <a:defRPr sz="700">
                <a:solidFill>
                  <a:srgbClr val="02745E"/>
                </a:solidFill>
              </a:defRPr>
            </a:lvl4pPr>
            <a:lvl5pPr lvl="4" algn="r">
              <a:buNone/>
              <a:defRPr sz="700">
                <a:solidFill>
                  <a:srgbClr val="02745E"/>
                </a:solidFill>
              </a:defRPr>
            </a:lvl5pPr>
            <a:lvl6pPr lvl="5" algn="r">
              <a:buNone/>
              <a:defRPr sz="700">
                <a:solidFill>
                  <a:srgbClr val="02745E"/>
                </a:solidFill>
              </a:defRPr>
            </a:lvl6pPr>
            <a:lvl7pPr lvl="6" algn="r">
              <a:buNone/>
              <a:defRPr sz="700">
                <a:solidFill>
                  <a:srgbClr val="02745E"/>
                </a:solidFill>
              </a:defRPr>
            </a:lvl7pPr>
            <a:lvl8pPr lvl="7" algn="r">
              <a:buNone/>
              <a:defRPr sz="700">
                <a:solidFill>
                  <a:srgbClr val="02745E"/>
                </a:solidFill>
              </a:defRPr>
            </a:lvl8pPr>
            <a:lvl9pPr lvl="8" algn="r">
              <a:buNone/>
              <a:defRPr sz="700">
                <a:solidFill>
                  <a:srgbClr val="02745E"/>
                </a:solidFill>
              </a:defRPr>
            </a:lvl9pPr>
          </a:lstStyle>
          <a:p>
            <a:pPr indent="0" lvl="0" marL="0" rtl="0" algn="r">
              <a:spcBef>
                <a:spcPts val="0"/>
              </a:spcBef>
              <a:spcAft>
                <a:spcPts val="0"/>
              </a:spcAft>
              <a:buNone/>
            </a:pPr>
            <a:fld id="{00000000-1234-1234-1234-123412341234}" type="slidenum">
              <a:rPr lang="en"/>
              <a:t>‹#›</a:t>
            </a:fld>
            <a:endParaRPr/>
          </a:p>
        </p:txBody>
      </p:sp>
      <p:sp>
        <p:nvSpPr>
          <p:cNvPr id="2598" name="Google Shape;2598;g31516c14941_0_5315"/>
          <p:cNvSpPr txBox="1"/>
          <p:nvPr/>
        </p:nvSpPr>
        <p:spPr>
          <a:xfrm>
            <a:off x="6043550" y="4713771"/>
            <a:ext cx="2676600" cy="292500"/>
          </a:xfrm>
          <a:prstGeom prst="rect">
            <a:avLst/>
          </a:prstGeom>
          <a:noFill/>
          <a:ln>
            <a:noFill/>
          </a:ln>
        </p:spPr>
        <p:txBody>
          <a:bodyPr anchorCtr="0" anchor="t" bIns="91400" lIns="91400" spcFirstLastPara="1" rIns="91400" wrap="square" tIns="91400">
            <a:spAutoFit/>
          </a:bodyPr>
          <a:lstStyle/>
          <a:p>
            <a:pPr indent="0" lvl="0" marL="0" rtl="0" algn="ctr">
              <a:lnSpc>
                <a:spcPct val="115000"/>
              </a:lnSpc>
              <a:spcBef>
                <a:spcPts val="0"/>
              </a:spcBef>
              <a:spcAft>
                <a:spcPts val="0"/>
              </a:spcAft>
              <a:buNone/>
            </a:pPr>
            <a:r>
              <a:rPr lang="en" sz="700">
                <a:solidFill>
                  <a:schemeClr val="accent4"/>
                </a:solidFill>
              </a:rPr>
              <a:t>Copyright © 2023, Collibra. All rights reserved.</a:t>
            </a:r>
            <a:endParaRPr sz="1400">
              <a:solidFill>
                <a:schemeClr val="accent4"/>
              </a:solidFill>
            </a:endParaRPr>
          </a:p>
        </p:txBody>
      </p:sp>
      <p:sp>
        <p:nvSpPr>
          <p:cNvPr id="2599" name="Google Shape;2599;g31516c14941_0_5315"/>
          <p:cNvSpPr txBox="1"/>
          <p:nvPr>
            <p:ph type="title"/>
          </p:nvPr>
        </p:nvSpPr>
        <p:spPr>
          <a:xfrm>
            <a:off x="331125" y="271325"/>
            <a:ext cx="5424600" cy="438300"/>
          </a:xfrm>
          <a:prstGeom prst="rect">
            <a:avLst/>
          </a:prstGeom>
        </p:spPr>
        <p:txBody>
          <a:bodyPr anchorCtr="0" anchor="t" bIns="0" lIns="0" spcFirstLastPara="1" rIns="0" wrap="square" tIns="0">
            <a:noAutofit/>
          </a:bodyPr>
          <a:lstStyle>
            <a:lvl1pPr lvl="0">
              <a:spcBef>
                <a:spcPts val="0"/>
              </a:spcBef>
              <a:spcAft>
                <a:spcPts val="0"/>
              </a:spcAft>
              <a:buSzPts val="2800"/>
              <a:buNone/>
              <a:defRPr sz="2800"/>
            </a:lvl1pPr>
            <a:lvl2pPr lvl="1">
              <a:spcBef>
                <a:spcPts val="0"/>
              </a:spcBef>
              <a:spcAft>
                <a:spcPts val="0"/>
              </a:spcAft>
              <a:buSzPts val="2800"/>
              <a:buNone/>
              <a:defRPr sz="2800"/>
            </a:lvl2pPr>
            <a:lvl3pPr lvl="2">
              <a:spcBef>
                <a:spcPts val="0"/>
              </a:spcBef>
              <a:spcAft>
                <a:spcPts val="0"/>
              </a:spcAft>
              <a:buSzPts val="2800"/>
              <a:buNone/>
              <a:defRPr sz="2800"/>
            </a:lvl3pPr>
            <a:lvl4pPr lvl="3">
              <a:spcBef>
                <a:spcPts val="0"/>
              </a:spcBef>
              <a:spcAft>
                <a:spcPts val="0"/>
              </a:spcAft>
              <a:buSzPts val="2800"/>
              <a:buNone/>
              <a:defRPr sz="2800"/>
            </a:lvl4pPr>
            <a:lvl5pPr lvl="4">
              <a:spcBef>
                <a:spcPts val="0"/>
              </a:spcBef>
              <a:spcAft>
                <a:spcPts val="0"/>
              </a:spcAft>
              <a:buSzPts val="2800"/>
              <a:buNone/>
              <a:defRPr sz="2800"/>
            </a:lvl5pPr>
            <a:lvl6pPr lvl="5">
              <a:spcBef>
                <a:spcPts val="0"/>
              </a:spcBef>
              <a:spcAft>
                <a:spcPts val="0"/>
              </a:spcAft>
              <a:buSzPts val="2800"/>
              <a:buNone/>
              <a:defRPr sz="2800"/>
            </a:lvl6pPr>
            <a:lvl7pPr lvl="6">
              <a:spcBef>
                <a:spcPts val="0"/>
              </a:spcBef>
              <a:spcAft>
                <a:spcPts val="0"/>
              </a:spcAft>
              <a:buSzPts val="2800"/>
              <a:buNone/>
              <a:defRPr sz="2800"/>
            </a:lvl7pPr>
            <a:lvl8pPr lvl="7">
              <a:spcBef>
                <a:spcPts val="0"/>
              </a:spcBef>
              <a:spcAft>
                <a:spcPts val="0"/>
              </a:spcAft>
              <a:buSzPts val="2800"/>
              <a:buNone/>
              <a:defRPr sz="2800"/>
            </a:lvl8pPr>
            <a:lvl9pPr lvl="8">
              <a:spcBef>
                <a:spcPts val="0"/>
              </a:spcBef>
              <a:spcAft>
                <a:spcPts val="0"/>
              </a:spcAft>
              <a:buSzPts val="2800"/>
              <a:buNone/>
              <a:defRPr sz="2800"/>
            </a:lvl9pPr>
          </a:lstStyle>
          <a:p/>
        </p:txBody>
      </p:sp>
    </p:spTree>
  </p:cSld>
  <p:clrMapOvr>
    <a:masterClrMapping/>
  </p:clrMapOvr>
</p:sldLayout>
</file>

<file path=ppt/slideLayouts/slideLayout3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Basic Content Layout 1">
  <p:cSld name="TITLE_AND_BODY_6">
    <p:bg>
      <p:bgPr>
        <a:solidFill>
          <a:schemeClr val="accent5"/>
        </a:solidFill>
      </p:bgPr>
    </p:bg>
    <p:spTree>
      <p:nvGrpSpPr>
        <p:cNvPr id="2600" name="Shape 2600"/>
        <p:cNvGrpSpPr/>
        <p:nvPr/>
      </p:nvGrpSpPr>
      <p:grpSpPr>
        <a:xfrm>
          <a:off x="0" y="0"/>
          <a:ext cx="0" cy="0"/>
          <a:chOff x="0" y="0"/>
          <a:chExt cx="0" cy="0"/>
        </a:xfrm>
      </p:grpSpPr>
      <p:sp>
        <p:nvSpPr>
          <p:cNvPr id="2601" name="Google Shape;2601;g31516c14941_0_5323"/>
          <p:cNvSpPr txBox="1"/>
          <p:nvPr>
            <p:ph type="title"/>
          </p:nvPr>
        </p:nvSpPr>
        <p:spPr>
          <a:xfrm>
            <a:off x="331125" y="271325"/>
            <a:ext cx="8388900" cy="438300"/>
          </a:xfrm>
          <a:prstGeom prst="rect">
            <a:avLst/>
          </a:prstGeom>
        </p:spPr>
        <p:txBody>
          <a:bodyPr anchorCtr="0" anchor="t" bIns="0" lIns="0" spcFirstLastPara="1" rIns="0" wrap="square" tIns="0">
            <a:noAutofit/>
          </a:bodyPr>
          <a:lstStyle>
            <a:lvl1pPr lvl="0">
              <a:spcBef>
                <a:spcPts val="0"/>
              </a:spcBef>
              <a:spcAft>
                <a:spcPts val="0"/>
              </a:spcAft>
              <a:buSzPts val="2800"/>
              <a:buNone/>
              <a:defRPr sz="2800"/>
            </a:lvl1pPr>
            <a:lvl2pPr lvl="1">
              <a:spcBef>
                <a:spcPts val="0"/>
              </a:spcBef>
              <a:spcAft>
                <a:spcPts val="0"/>
              </a:spcAft>
              <a:buSzPts val="2800"/>
              <a:buNone/>
              <a:defRPr sz="2800"/>
            </a:lvl2pPr>
            <a:lvl3pPr lvl="2">
              <a:spcBef>
                <a:spcPts val="0"/>
              </a:spcBef>
              <a:spcAft>
                <a:spcPts val="0"/>
              </a:spcAft>
              <a:buSzPts val="2800"/>
              <a:buNone/>
              <a:defRPr sz="2800"/>
            </a:lvl3pPr>
            <a:lvl4pPr lvl="3">
              <a:spcBef>
                <a:spcPts val="0"/>
              </a:spcBef>
              <a:spcAft>
                <a:spcPts val="0"/>
              </a:spcAft>
              <a:buSzPts val="2800"/>
              <a:buNone/>
              <a:defRPr sz="2800"/>
            </a:lvl4pPr>
            <a:lvl5pPr lvl="4">
              <a:spcBef>
                <a:spcPts val="0"/>
              </a:spcBef>
              <a:spcAft>
                <a:spcPts val="0"/>
              </a:spcAft>
              <a:buSzPts val="2800"/>
              <a:buNone/>
              <a:defRPr sz="2800"/>
            </a:lvl5pPr>
            <a:lvl6pPr lvl="5">
              <a:spcBef>
                <a:spcPts val="0"/>
              </a:spcBef>
              <a:spcAft>
                <a:spcPts val="0"/>
              </a:spcAft>
              <a:buSzPts val="2800"/>
              <a:buNone/>
              <a:defRPr sz="2800"/>
            </a:lvl6pPr>
            <a:lvl7pPr lvl="6">
              <a:spcBef>
                <a:spcPts val="0"/>
              </a:spcBef>
              <a:spcAft>
                <a:spcPts val="0"/>
              </a:spcAft>
              <a:buSzPts val="2800"/>
              <a:buNone/>
              <a:defRPr sz="2800"/>
            </a:lvl7pPr>
            <a:lvl8pPr lvl="7">
              <a:spcBef>
                <a:spcPts val="0"/>
              </a:spcBef>
              <a:spcAft>
                <a:spcPts val="0"/>
              </a:spcAft>
              <a:buSzPts val="2800"/>
              <a:buNone/>
              <a:defRPr sz="2800"/>
            </a:lvl8pPr>
            <a:lvl9pPr lvl="8">
              <a:spcBef>
                <a:spcPts val="0"/>
              </a:spcBef>
              <a:spcAft>
                <a:spcPts val="0"/>
              </a:spcAft>
              <a:buSzPts val="2800"/>
              <a:buNone/>
              <a:defRPr sz="2800"/>
            </a:lvl9pPr>
          </a:lstStyle>
          <a:p/>
        </p:txBody>
      </p:sp>
      <p:pic>
        <p:nvPicPr>
          <p:cNvPr id="2602" name="Google Shape;2602;g31516c14941_0_5323"/>
          <p:cNvPicPr preferRelativeResize="0"/>
          <p:nvPr/>
        </p:nvPicPr>
        <p:blipFill>
          <a:blip r:embed="rId2">
            <a:alphaModFix/>
          </a:blip>
          <a:stretch>
            <a:fillRect/>
          </a:stretch>
        </p:blipFill>
        <p:spPr>
          <a:xfrm>
            <a:off x="288350" y="4807136"/>
            <a:ext cx="956736" cy="225119"/>
          </a:xfrm>
          <a:prstGeom prst="rect">
            <a:avLst/>
          </a:prstGeom>
          <a:noFill/>
          <a:ln>
            <a:noFill/>
          </a:ln>
        </p:spPr>
      </p:pic>
      <p:sp>
        <p:nvSpPr>
          <p:cNvPr id="2603" name="Google Shape;2603;g31516c14941_0_5323"/>
          <p:cNvSpPr txBox="1"/>
          <p:nvPr/>
        </p:nvSpPr>
        <p:spPr>
          <a:xfrm>
            <a:off x="6043550" y="4713771"/>
            <a:ext cx="2676600" cy="292500"/>
          </a:xfrm>
          <a:prstGeom prst="rect">
            <a:avLst/>
          </a:prstGeom>
          <a:noFill/>
          <a:ln>
            <a:noFill/>
          </a:ln>
        </p:spPr>
        <p:txBody>
          <a:bodyPr anchorCtr="0" anchor="t" bIns="91400" lIns="91400" spcFirstLastPara="1" rIns="91400" wrap="square" tIns="91400">
            <a:spAutoFit/>
          </a:bodyPr>
          <a:lstStyle/>
          <a:p>
            <a:pPr indent="0" lvl="0" marL="0" rtl="0" algn="ctr">
              <a:lnSpc>
                <a:spcPct val="115000"/>
              </a:lnSpc>
              <a:spcBef>
                <a:spcPts val="0"/>
              </a:spcBef>
              <a:spcAft>
                <a:spcPts val="0"/>
              </a:spcAft>
              <a:buNone/>
            </a:pPr>
            <a:r>
              <a:rPr lang="en" sz="700">
                <a:solidFill>
                  <a:schemeClr val="accent4"/>
                </a:solidFill>
              </a:rPr>
              <a:t>Copyright © 2023, Collibra. All rights reserved.</a:t>
            </a:r>
            <a:endParaRPr sz="1400">
              <a:solidFill>
                <a:schemeClr val="accent4"/>
              </a:solidFill>
            </a:endParaRPr>
          </a:p>
        </p:txBody>
      </p:sp>
      <p:sp>
        <p:nvSpPr>
          <p:cNvPr id="2604" name="Google Shape;2604;g31516c14941_0_5323"/>
          <p:cNvSpPr txBox="1"/>
          <p:nvPr>
            <p:ph idx="12" type="sldNum"/>
          </p:nvPr>
        </p:nvSpPr>
        <p:spPr>
          <a:xfrm>
            <a:off x="8320058" y="4663221"/>
            <a:ext cx="548700" cy="393600"/>
          </a:xfrm>
          <a:prstGeom prst="rect">
            <a:avLst/>
          </a:prstGeom>
        </p:spPr>
        <p:txBody>
          <a:bodyPr anchorCtr="0" anchor="ctr" bIns="91400" lIns="91400" spcFirstLastPara="1" rIns="91400" wrap="square" tIns="91400">
            <a:normAutofit/>
          </a:bodyPr>
          <a:lstStyle>
            <a:lvl1pPr lvl="0" algn="r">
              <a:buNone/>
              <a:defRPr sz="700">
                <a:solidFill>
                  <a:srgbClr val="02745E"/>
                </a:solidFill>
              </a:defRPr>
            </a:lvl1pPr>
            <a:lvl2pPr lvl="1" algn="r">
              <a:buNone/>
              <a:defRPr sz="700">
                <a:solidFill>
                  <a:srgbClr val="02745E"/>
                </a:solidFill>
              </a:defRPr>
            </a:lvl2pPr>
            <a:lvl3pPr lvl="2" algn="r">
              <a:buNone/>
              <a:defRPr sz="700">
                <a:solidFill>
                  <a:srgbClr val="02745E"/>
                </a:solidFill>
              </a:defRPr>
            </a:lvl3pPr>
            <a:lvl4pPr lvl="3" algn="r">
              <a:buNone/>
              <a:defRPr sz="700">
                <a:solidFill>
                  <a:srgbClr val="02745E"/>
                </a:solidFill>
              </a:defRPr>
            </a:lvl4pPr>
            <a:lvl5pPr lvl="4" algn="r">
              <a:buNone/>
              <a:defRPr sz="700">
                <a:solidFill>
                  <a:srgbClr val="02745E"/>
                </a:solidFill>
              </a:defRPr>
            </a:lvl5pPr>
            <a:lvl6pPr lvl="5" algn="r">
              <a:buNone/>
              <a:defRPr sz="700">
                <a:solidFill>
                  <a:srgbClr val="02745E"/>
                </a:solidFill>
              </a:defRPr>
            </a:lvl6pPr>
            <a:lvl7pPr lvl="6" algn="r">
              <a:buNone/>
              <a:defRPr sz="700">
                <a:solidFill>
                  <a:srgbClr val="02745E"/>
                </a:solidFill>
              </a:defRPr>
            </a:lvl7pPr>
            <a:lvl8pPr lvl="7" algn="r">
              <a:buNone/>
              <a:defRPr sz="700">
                <a:solidFill>
                  <a:srgbClr val="02745E"/>
                </a:solidFill>
              </a:defRPr>
            </a:lvl8pPr>
            <a:lvl9pPr lvl="8" algn="r">
              <a:buNone/>
              <a:defRPr sz="700">
                <a:solidFill>
                  <a:srgbClr val="02745E"/>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Basic Content Layout 2">
  <p:cSld name="TITLE_AND_BODY_2_2_1_2">
    <p:bg>
      <p:bgPr>
        <a:solidFill>
          <a:schemeClr val="accent5"/>
        </a:solidFill>
      </p:bgPr>
    </p:bg>
    <p:spTree>
      <p:nvGrpSpPr>
        <p:cNvPr id="2605" name="Shape 2605"/>
        <p:cNvGrpSpPr/>
        <p:nvPr/>
      </p:nvGrpSpPr>
      <p:grpSpPr>
        <a:xfrm>
          <a:off x="0" y="0"/>
          <a:ext cx="0" cy="0"/>
          <a:chOff x="0" y="0"/>
          <a:chExt cx="0" cy="0"/>
        </a:xfrm>
      </p:grpSpPr>
      <p:pic>
        <p:nvPicPr>
          <p:cNvPr id="2606" name="Google Shape;2606;g31516c14941_0_5328"/>
          <p:cNvPicPr preferRelativeResize="0"/>
          <p:nvPr/>
        </p:nvPicPr>
        <p:blipFill>
          <a:blip r:embed="rId2">
            <a:alphaModFix/>
          </a:blip>
          <a:stretch>
            <a:fillRect/>
          </a:stretch>
        </p:blipFill>
        <p:spPr>
          <a:xfrm>
            <a:off x="288350" y="4807136"/>
            <a:ext cx="956736" cy="225119"/>
          </a:xfrm>
          <a:prstGeom prst="rect">
            <a:avLst/>
          </a:prstGeom>
          <a:noFill/>
          <a:ln>
            <a:noFill/>
          </a:ln>
        </p:spPr>
      </p:pic>
      <p:sp>
        <p:nvSpPr>
          <p:cNvPr id="2607" name="Google Shape;2607;g31516c14941_0_5328"/>
          <p:cNvSpPr txBox="1"/>
          <p:nvPr>
            <p:ph idx="12" type="sldNum"/>
          </p:nvPr>
        </p:nvSpPr>
        <p:spPr>
          <a:xfrm>
            <a:off x="8320058" y="4663221"/>
            <a:ext cx="548700" cy="393600"/>
          </a:xfrm>
          <a:prstGeom prst="rect">
            <a:avLst/>
          </a:prstGeom>
        </p:spPr>
        <p:txBody>
          <a:bodyPr anchorCtr="0" anchor="ctr" bIns="91400" lIns="91400" spcFirstLastPara="1" rIns="91400" wrap="square" tIns="91400">
            <a:normAutofit/>
          </a:bodyPr>
          <a:lstStyle>
            <a:lvl1pPr lvl="0" algn="r">
              <a:buNone/>
              <a:defRPr sz="700">
                <a:solidFill>
                  <a:srgbClr val="02745E"/>
                </a:solidFill>
              </a:defRPr>
            </a:lvl1pPr>
            <a:lvl2pPr lvl="1" algn="r">
              <a:buNone/>
              <a:defRPr sz="700">
                <a:solidFill>
                  <a:srgbClr val="02745E"/>
                </a:solidFill>
              </a:defRPr>
            </a:lvl2pPr>
            <a:lvl3pPr lvl="2" algn="r">
              <a:buNone/>
              <a:defRPr sz="700">
                <a:solidFill>
                  <a:srgbClr val="02745E"/>
                </a:solidFill>
              </a:defRPr>
            </a:lvl3pPr>
            <a:lvl4pPr lvl="3" algn="r">
              <a:buNone/>
              <a:defRPr sz="700">
                <a:solidFill>
                  <a:srgbClr val="02745E"/>
                </a:solidFill>
              </a:defRPr>
            </a:lvl4pPr>
            <a:lvl5pPr lvl="4" algn="r">
              <a:buNone/>
              <a:defRPr sz="700">
                <a:solidFill>
                  <a:srgbClr val="02745E"/>
                </a:solidFill>
              </a:defRPr>
            </a:lvl5pPr>
            <a:lvl6pPr lvl="5" algn="r">
              <a:buNone/>
              <a:defRPr sz="700">
                <a:solidFill>
                  <a:srgbClr val="02745E"/>
                </a:solidFill>
              </a:defRPr>
            </a:lvl6pPr>
            <a:lvl7pPr lvl="6" algn="r">
              <a:buNone/>
              <a:defRPr sz="700">
                <a:solidFill>
                  <a:srgbClr val="02745E"/>
                </a:solidFill>
              </a:defRPr>
            </a:lvl7pPr>
            <a:lvl8pPr lvl="7" algn="r">
              <a:buNone/>
              <a:defRPr sz="700">
                <a:solidFill>
                  <a:srgbClr val="02745E"/>
                </a:solidFill>
              </a:defRPr>
            </a:lvl8pPr>
            <a:lvl9pPr lvl="8" algn="r">
              <a:buNone/>
              <a:defRPr sz="700">
                <a:solidFill>
                  <a:srgbClr val="02745E"/>
                </a:solidFill>
              </a:defRPr>
            </a:lvl9pPr>
          </a:lstStyle>
          <a:p>
            <a:pPr indent="0" lvl="0" marL="0" rtl="0" algn="r">
              <a:spcBef>
                <a:spcPts val="0"/>
              </a:spcBef>
              <a:spcAft>
                <a:spcPts val="0"/>
              </a:spcAft>
              <a:buNone/>
            </a:pPr>
            <a:fld id="{00000000-1234-1234-1234-123412341234}" type="slidenum">
              <a:rPr lang="en"/>
              <a:t>‹#›</a:t>
            </a:fld>
            <a:endParaRPr/>
          </a:p>
        </p:txBody>
      </p:sp>
      <p:sp>
        <p:nvSpPr>
          <p:cNvPr id="2608" name="Google Shape;2608;g31516c14941_0_5328"/>
          <p:cNvSpPr txBox="1"/>
          <p:nvPr/>
        </p:nvSpPr>
        <p:spPr>
          <a:xfrm>
            <a:off x="6043550" y="4713771"/>
            <a:ext cx="2676600" cy="292500"/>
          </a:xfrm>
          <a:prstGeom prst="rect">
            <a:avLst/>
          </a:prstGeom>
          <a:noFill/>
          <a:ln>
            <a:noFill/>
          </a:ln>
        </p:spPr>
        <p:txBody>
          <a:bodyPr anchorCtr="0" anchor="t" bIns="91400" lIns="91400" spcFirstLastPara="1" rIns="91400" wrap="square" tIns="91400">
            <a:spAutoFit/>
          </a:bodyPr>
          <a:lstStyle/>
          <a:p>
            <a:pPr indent="0" lvl="0" marL="0" rtl="0" algn="ctr">
              <a:lnSpc>
                <a:spcPct val="115000"/>
              </a:lnSpc>
              <a:spcBef>
                <a:spcPts val="0"/>
              </a:spcBef>
              <a:spcAft>
                <a:spcPts val="0"/>
              </a:spcAft>
              <a:buNone/>
            </a:pPr>
            <a:r>
              <a:rPr lang="en" sz="700">
                <a:solidFill>
                  <a:schemeClr val="accent4"/>
                </a:solidFill>
              </a:rPr>
              <a:t>Copyright © 2023, Collibra. All rights reserved.</a:t>
            </a:r>
            <a:endParaRPr sz="1400">
              <a:solidFill>
                <a:schemeClr val="accent4"/>
              </a:solidFill>
            </a:endParaRPr>
          </a:p>
        </p:txBody>
      </p:sp>
      <p:sp>
        <p:nvSpPr>
          <p:cNvPr id="2609" name="Google Shape;2609;g31516c14941_0_5328"/>
          <p:cNvSpPr txBox="1"/>
          <p:nvPr>
            <p:ph type="title"/>
          </p:nvPr>
        </p:nvSpPr>
        <p:spPr>
          <a:xfrm>
            <a:off x="4369725" y="471800"/>
            <a:ext cx="4311600" cy="393600"/>
          </a:xfrm>
          <a:prstGeom prst="rect">
            <a:avLst/>
          </a:prstGeom>
        </p:spPr>
        <p:txBody>
          <a:bodyPr anchorCtr="0" anchor="t" bIns="0" lIns="0" spcFirstLastPara="1" rIns="0" wrap="square" tIns="0">
            <a:noAutofit/>
          </a:bodyPr>
          <a:lstStyle>
            <a:lvl1pPr lvl="0">
              <a:spcBef>
                <a:spcPts val="0"/>
              </a:spcBef>
              <a:spcAft>
                <a:spcPts val="0"/>
              </a:spcAft>
              <a:buClr>
                <a:schemeClr val="accent1"/>
              </a:buClr>
              <a:buSzPts val="2800"/>
              <a:buNone/>
              <a:defRPr sz="2800">
                <a:solidFill>
                  <a:schemeClr val="accent1"/>
                </a:solidFill>
              </a:defRPr>
            </a:lvl1pPr>
            <a:lvl2pPr lvl="1">
              <a:spcBef>
                <a:spcPts val="0"/>
              </a:spcBef>
              <a:spcAft>
                <a:spcPts val="0"/>
              </a:spcAft>
              <a:buClr>
                <a:schemeClr val="accent1"/>
              </a:buClr>
              <a:buSzPts val="2800"/>
              <a:buNone/>
              <a:defRPr sz="2800">
                <a:solidFill>
                  <a:schemeClr val="accent1"/>
                </a:solidFill>
              </a:defRPr>
            </a:lvl2pPr>
            <a:lvl3pPr lvl="2">
              <a:spcBef>
                <a:spcPts val="0"/>
              </a:spcBef>
              <a:spcAft>
                <a:spcPts val="0"/>
              </a:spcAft>
              <a:buClr>
                <a:schemeClr val="accent1"/>
              </a:buClr>
              <a:buSzPts val="2800"/>
              <a:buNone/>
              <a:defRPr sz="2800">
                <a:solidFill>
                  <a:schemeClr val="accent1"/>
                </a:solidFill>
              </a:defRPr>
            </a:lvl3pPr>
            <a:lvl4pPr lvl="3">
              <a:spcBef>
                <a:spcPts val="0"/>
              </a:spcBef>
              <a:spcAft>
                <a:spcPts val="0"/>
              </a:spcAft>
              <a:buClr>
                <a:schemeClr val="accent1"/>
              </a:buClr>
              <a:buSzPts val="2800"/>
              <a:buNone/>
              <a:defRPr sz="2800">
                <a:solidFill>
                  <a:schemeClr val="accent1"/>
                </a:solidFill>
              </a:defRPr>
            </a:lvl4pPr>
            <a:lvl5pPr lvl="4">
              <a:spcBef>
                <a:spcPts val="0"/>
              </a:spcBef>
              <a:spcAft>
                <a:spcPts val="0"/>
              </a:spcAft>
              <a:buClr>
                <a:schemeClr val="accent1"/>
              </a:buClr>
              <a:buSzPts val="2800"/>
              <a:buNone/>
              <a:defRPr sz="2800">
                <a:solidFill>
                  <a:schemeClr val="accent1"/>
                </a:solidFill>
              </a:defRPr>
            </a:lvl5pPr>
            <a:lvl6pPr lvl="5">
              <a:spcBef>
                <a:spcPts val="0"/>
              </a:spcBef>
              <a:spcAft>
                <a:spcPts val="0"/>
              </a:spcAft>
              <a:buClr>
                <a:schemeClr val="accent1"/>
              </a:buClr>
              <a:buSzPts val="2800"/>
              <a:buNone/>
              <a:defRPr sz="2800">
                <a:solidFill>
                  <a:schemeClr val="accent1"/>
                </a:solidFill>
              </a:defRPr>
            </a:lvl6pPr>
            <a:lvl7pPr lvl="6">
              <a:spcBef>
                <a:spcPts val="0"/>
              </a:spcBef>
              <a:spcAft>
                <a:spcPts val="0"/>
              </a:spcAft>
              <a:buClr>
                <a:schemeClr val="accent1"/>
              </a:buClr>
              <a:buSzPts val="2800"/>
              <a:buNone/>
              <a:defRPr sz="2800">
                <a:solidFill>
                  <a:schemeClr val="accent1"/>
                </a:solidFill>
              </a:defRPr>
            </a:lvl7pPr>
            <a:lvl8pPr lvl="7">
              <a:spcBef>
                <a:spcPts val="0"/>
              </a:spcBef>
              <a:spcAft>
                <a:spcPts val="0"/>
              </a:spcAft>
              <a:buClr>
                <a:schemeClr val="accent1"/>
              </a:buClr>
              <a:buSzPts val="2800"/>
              <a:buNone/>
              <a:defRPr sz="2800">
                <a:solidFill>
                  <a:schemeClr val="accent1"/>
                </a:solidFill>
              </a:defRPr>
            </a:lvl8pPr>
            <a:lvl9pPr lvl="8">
              <a:spcBef>
                <a:spcPts val="0"/>
              </a:spcBef>
              <a:spcAft>
                <a:spcPts val="0"/>
              </a:spcAft>
              <a:buClr>
                <a:schemeClr val="accent1"/>
              </a:buClr>
              <a:buSzPts val="2800"/>
              <a:buNone/>
              <a:defRPr sz="2800">
                <a:solidFill>
                  <a:schemeClr val="accent1"/>
                </a:solidFill>
              </a:defRPr>
            </a:lvl9pPr>
          </a:lstStyle>
          <a:p/>
        </p:txBody>
      </p:sp>
    </p:spTree>
  </p:cSld>
  <p:clrMapOvr>
    <a:masterClrMapping/>
  </p:clrMapOvr>
</p:sldLayout>
</file>

<file path=ppt/slideLayouts/slideLayout3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Basic Content Layout Subtitle">
  <p:cSld name="TITLE_AND_BODY_8_2">
    <p:bg>
      <p:bgPr>
        <a:solidFill>
          <a:schemeClr val="accent5"/>
        </a:solidFill>
      </p:bgPr>
    </p:bg>
    <p:spTree>
      <p:nvGrpSpPr>
        <p:cNvPr id="2610" name="Shape 2610"/>
        <p:cNvGrpSpPr/>
        <p:nvPr/>
      </p:nvGrpSpPr>
      <p:grpSpPr>
        <a:xfrm>
          <a:off x="0" y="0"/>
          <a:ext cx="0" cy="0"/>
          <a:chOff x="0" y="0"/>
          <a:chExt cx="0" cy="0"/>
        </a:xfrm>
      </p:grpSpPr>
      <p:sp>
        <p:nvSpPr>
          <p:cNvPr id="2611" name="Google Shape;2611;g31516c14941_0_5333"/>
          <p:cNvSpPr txBox="1"/>
          <p:nvPr>
            <p:ph type="title"/>
          </p:nvPr>
        </p:nvSpPr>
        <p:spPr>
          <a:xfrm>
            <a:off x="331075" y="271325"/>
            <a:ext cx="8388900" cy="438300"/>
          </a:xfrm>
          <a:prstGeom prst="rect">
            <a:avLst/>
          </a:prstGeom>
        </p:spPr>
        <p:txBody>
          <a:bodyPr anchorCtr="0" anchor="t" bIns="0" lIns="0" spcFirstLastPara="1" rIns="0" wrap="square" tIns="0">
            <a:noAutofit/>
          </a:bodyPr>
          <a:lstStyle>
            <a:lvl1pPr lvl="0">
              <a:spcBef>
                <a:spcPts val="0"/>
              </a:spcBef>
              <a:spcAft>
                <a:spcPts val="0"/>
              </a:spcAft>
              <a:buSzPts val="2800"/>
              <a:buNone/>
              <a:defRPr sz="2800"/>
            </a:lvl1pPr>
            <a:lvl2pPr lvl="1">
              <a:spcBef>
                <a:spcPts val="0"/>
              </a:spcBef>
              <a:spcAft>
                <a:spcPts val="0"/>
              </a:spcAft>
              <a:buSzPts val="2800"/>
              <a:buNone/>
              <a:defRPr sz="2800"/>
            </a:lvl2pPr>
            <a:lvl3pPr lvl="2">
              <a:spcBef>
                <a:spcPts val="0"/>
              </a:spcBef>
              <a:spcAft>
                <a:spcPts val="0"/>
              </a:spcAft>
              <a:buSzPts val="2800"/>
              <a:buNone/>
              <a:defRPr sz="2800"/>
            </a:lvl3pPr>
            <a:lvl4pPr lvl="3">
              <a:spcBef>
                <a:spcPts val="0"/>
              </a:spcBef>
              <a:spcAft>
                <a:spcPts val="0"/>
              </a:spcAft>
              <a:buSzPts val="2800"/>
              <a:buNone/>
              <a:defRPr sz="2800"/>
            </a:lvl4pPr>
            <a:lvl5pPr lvl="4">
              <a:spcBef>
                <a:spcPts val="0"/>
              </a:spcBef>
              <a:spcAft>
                <a:spcPts val="0"/>
              </a:spcAft>
              <a:buSzPts val="2800"/>
              <a:buNone/>
              <a:defRPr sz="2800"/>
            </a:lvl5pPr>
            <a:lvl6pPr lvl="5">
              <a:spcBef>
                <a:spcPts val="0"/>
              </a:spcBef>
              <a:spcAft>
                <a:spcPts val="0"/>
              </a:spcAft>
              <a:buSzPts val="2800"/>
              <a:buNone/>
              <a:defRPr sz="2800"/>
            </a:lvl6pPr>
            <a:lvl7pPr lvl="6">
              <a:spcBef>
                <a:spcPts val="0"/>
              </a:spcBef>
              <a:spcAft>
                <a:spcPts val="0"/>
              </a:spcAft>
              <a:buSzPts val="2800"/>
              <a:buNone/>
              <a:defRPr sz="2800"/>
            </a:lvl7pPr>
            <a:lvl8pPr lvl="7">
              <a:spcBef>
                <a:spcPts val="0"/>
              </a:spcBef>
              <a:spcAft>
                <a:spcPts val="0"/>
              </a:spcAft>
              <a:buSzPts val="2800"/>
              <a:buNone/>
              <a:defRPr sz="2800"/>
            </a:lvl8pPr>
            <a:lvl9pPr lvl="8">
              <a:spcBef>
                <a:spcPts val="0"/>
              </a:spcBef>
              <a:spcAft>
                <a:spcPts val="0"/>
              </a:spcAft>
              <a:buSzPts val="2800"/>
              <a:buNone/>
              <a:defRPr sz="2800"/>
            </a:lvl9pPr>
          </a:lstStyle>
          <a:p/>
        </p:txBody>
      </p:sp>
      <p:pic>
        <p:nvPicPr>
          <p:cNvPr id="2612" name="Google Shape;2612;g31516c14941_0_5333"/>
          <p:cNvPicPr preferRelativeResize="0"/>
          <p:nvPr/>
        </p:nvPicPr>
        <p:blipFill>
          <a:blip r:embed="rId2">
            <a:alphaModFix/>
          </a:blip>
          <a:stretch>
            <a:fillRect/>
          </a:stretch>
        </p:blipFill>
        <p:spPr>
          <a:xfrm>
            <a:off x="288350" y="4807136"/>
            <a:ext cx="956736" cy="225119"/>
          </a:xfrm>
          <a:prstGeom prst="rect">
            <a:avLst/>
          </a:prstGeom>
          <a:noFill/>
          <a:ln>
            <a:noFill/>
          </a:ln>
        </p:spPr>
      </p:pic>
      <p:sp>
        <p:nvSpPr>
          <p:cNvPr id="2613" name="Google Shape;2613;g31516c14941_0_5333"/>
          <p:cNvSpPr txBox="1"/>
          <p:nvPr/>
        </p:nvSpPr>
        <p:spPr>
          <a:xfrm>
            <a:off x="6043550" y="4713771"/>
            <a:ext cx="2676600" cy="292500"/>
          </a:xfrm>
          <a:prstGeom prst="rect">
            <a:avLst/>
          </a:prstGeom>
          <a:noFill/>
          <a:ln>
            <a:noFill/>
          </a:ln>
        </p:spPr>
        <p:txBody>
          <a:bodyPr anchorCtr="0" anchor="t" bIns="91400" lIns="91400" spcFirstLastPara="1" rIns="91400" wrap="square" tIns="91400">
            <a:spAutoFit/>
          </a:bodyPr>
          <a:lstStyle/>
          <a:p>
            <a:pPr indent="0" lvl="0" marL="0" rtl="0" algn="ctr">
              <a:lnSpc>
                <a:spcPct val="115000"/>
              </a:lnSpc>
              <a:spcBef>
                <a:spcPts val="0"/>
              </a:spcBef>
              <a:spcAft>
                <a:spcPts val="0"/>
              </a:spcAft>
              <a:buNone/>
            </a:pPr>
            <a:r>
              <a:rPr lang="en" sz="700">
                <a:solidFill>
                  <a:schemeClr val="accent4"/>
                </a:solidFill>
              </a:rPr>
              <a:t>Copyright © 2023, Collibra. All rights reserved.</a:t>
            </a:r>
            <a:endParaRPr sz="1400">
              <a:solidFill>
                <a:schemeClr val="accent4"/>
              </a:solidFill>
            </a:endParaRPr>
          </a:p>
        </p:txBody>
      </p:sp>
      <p:sp>
        <p:nvSpPr>
          <p:cNvPr id="2614" name="Google Shape;2614;g31516c14941_0_5333"/>
          <p:cNvSpPr txBox="1"/>
          <p:nvPr>
            <p:ph idx="12" type="sldNum"/>
          </p:nvPr>
        </p:nvSpPr>
        <p:spPr>
          <a:xfrm>
            <a:off x="8320058" y="4663221"/>
            <a:ext cx="548700" cy="393600"/>
          </a:xfrm>
          <a:prstGeom prst="rect">
            <a:avLst/>
          </a:prstGeom>
        </p:spPr>
        <p:txBody>
          <a:bodyPr anchorCtr="0" anchor="ctr" bIns="91400" lIns="91400" spcFirstLastPara="1" rIns="91400" wrap="square" tIns="91400">
            <a:normAutofit/>
          </a:bodyPr>
          <a:lstStyle>
            <a:lvl1pPr lvl="0" algn="r">
              <a:buNone/>
              <a:defRPr sz="700">
                <a:solidFill>
                  <a:srgbClr val="02745E"/>
                </a:solidFill>
              </a:defRPr>
            </a:lvl1pPr>
            <a:lvl2pPr lvl="1" algn="r">
              <a:buNone/>
              <a:defRPr sz="700">
                <a:solidFill>
                  <a:srgbClr val="02745E"/>
                </a:solidFill>
              </a:defRPr>
            </a:lvl2pPr>
            <a:lvl3pPr lvl="2" algn="r">
              <a:buNone/>
              <a:defRPr sz="700">
                <a:solidFill>
                  <a:srgbClr val="02745E"/>
                </a:solidFill>
              </a:defRPr>
            </a:lvl3pPr>
            <a:lvl4pPr lvl="3" algn="r">
              <a:buNone/>
              <a:defRPr sz="700">
                <a:solidFill>
                  <a:srgbClr val="02745E"/>
                </a:solidFill>
              </a:defRPr>
            </a:lvl4pPr>
            <a:lvl5pPr lvl="4" algn="r">
              <a:buNone/>
              <a:defRPr sz="700">
                <a:solidFill>
                  <a:srgbClr val="02745E"/>
                </a:solidFill>
              </a:defRPr>
            </a:lvl5pPr>
            <a:lvl6pPr lvl="5" algn="r">
              <a:buNone/>
              <a:defRPr sz="700">
                <a:solidFill>
                  <a:srgbClr val="02745E"/>
                </a:solidFill>
              </a:defRPr>
            </a:lvl6pPr>
            <a:lvl7pPr lvl="6" algn="r">
              <a:buNone/>
              <a:defRPr sz="700">
                <a:solidFill>
                  <a:srgbClr val="02745E"/>
                </a:solidFill>
              </a:defRPr>
            </a:lvl7pPr>
            <a:lvl8pPr lvl="7" algn="r">
              <a:buNone/>
              <a:defRPr sz="700">
                <a:solidFill>
                  <a:srgbClr val="02745E"/>
                </a:solidFill>
              </a:defRPr>
            </a:lvl8pPr>
            <a:lvl9pPr lvl="8" algn="r">
              <a:buNone/>
              <a:defRPr sz="700">
                <a:solidFill>
                  <a:srgbClr val="02745E"/>
                </a:solidFill>
              </a:defRPr>
            </a:lvl9pPr>
          </a:lstStyle>
          <a:p>
            <a:pPr indent="0" lvl="0" marL="0" rtl="0" algn="r">
              <a:spcBef>
                <a:spcPts val="0"/>
              </a:spcBef>
              <a:spcAft>
                <a:spcPts val="0"/>
              </a:spcAft>
              <a:buNone/>
            </a:pPr>
            <a:fld id="{00000000-1234-1234-1234-123412341234}" type="slidenum">
              <a:rPr lang="en"/>
              <a:t>‹#›</a:t>
            </a:fld>
            <a:endParaRPr/>
          </a:p>
        </p:txBody>
      </p:sp>
      <p:sp>
        <p:nvSpPr>
          <p:cNvPr id="2615" name="Google Shape;2615;g31516c14941_0_5333"/>
          <p:cNvSpPr txBox="1"/>
          <p:nvPr>
            <p:ph idx="1" type="subTitle"/>
          </p:nvPr>
        </p:nvSpPr>
        <p:spPr>
          <a:xfrm>
            <a:off x="389175" y="674125"/>
            <a:ext cx="8330700" cy="342300"/>
          </a:xfrm>
          <a:prstGeom prst="rect">
            <a:avLst/>
          </a:prstGeom>
        </p:spPr>
        <p:txBody>
          <a:bodyPr anchorCtr="0" anchor="t" bIns="0" lIns="0" spcFirstLastPara="1" rIns="0" wrap="square" tIns="0">
            <a:noAutofit/>
          </a:bodyPr>
          <a:lstStyle>
            <a:lvl1pPr lvl="0">
              <a:spcBef>
                <a:spcPts val="0"/>
              </a:spcBef>
              <a:spcAft>
                <a:spcPts val="0"/>
              </a:spcAft>
              <a:buClr>
                <a:schemeClr val="accent2"/>
              </a:buClr>
              <a:buSzPts val="1400"/>
              <a:buNone/>
              <a:defRPr>
                <a:solidFill>
                  <a:schemeClr val="accent2"/>
                </a:solidFill>
              </a:defRPr>
            </a:lvl1pPr>
            <a:lvl2pPr lvl="1">
              <a:spcBef>
                <a:spcPts val="0"/>
              </a:spcBef>
              <a:spcAft>
                <a:spcPts val="0"/>
              </a:spcAft>
              <a:buClr>
                <a:schemeClr val="accent2"/>
              </a:buClr>
              <a:buSzPts val="1100"/>
              <a:buNone/>
              <a:defRPr>
                <a:solidFill>
                  <a:schemeClr val="accent2"/>
                </a:solidFill>
              </a:defRPr>
            </a:lvl2pPr>
            <a:lvl3pPr lvl="2">
              <a:spcBef>
                <a:spcPts val="0"/>
              </a:spcBef>
              <a:spcAft>
                <a:spcPts val="0"/>
              </a:spcAft>
              <a:buClr>
                <a:schemeClr val="accent2"/>
              </a:buClr>
              <a:buSzPts val="1200"/>
              <a:buNone/>
              <a:defRPr>
                <a:solidFill>
                  <a:schemeClr val="accent2"/>
                </a:solidFill>
              </a:defRPr>
            </a:lvl3pPr>
            <a:lvl4pPr lvl="3">
              <a:spcBef>
                <a:spcPts val="0"/>
              </a:spcBef>
              <a:spcAft>
                <a:spcPts val="0"/>
              </a:spcAft>
              <a:buClr>
                <a:schemeClr val="accent2"/>
              </a:buClr>
              <a:buSzPts val="1800"/>
              <a:buNone/>
              <a:defRPr>
                <a:solidFill>
                  <a:schemeClr val="accent2"/>
                </a:solidFill>
              </a:defRPr>
            </a:lvl4pPr>
            <a:lvl5pPr lvl="4">
              <a:spcBef>
                <a:spcPts val="0"/>
              </a:spcBef>
              <a:spcAft>
                <a:spcPts val="0"/>
              </a:spcAft>
              <a:buClr>
                <a:schemeClr val="accent2"/>
              </a:buClr>
              <a:buSzPts val="1600"/>
              <a:buNone/>
              <a:defRPr>
                <a:solidFill>
                  <a:schemeClr val="accent2"/>
                </a:solidFill>
              </a:defRPr>
            </a:lvl5pPr>
            <a:lvl6pPr lvl="5">
              <a:spcBef>
                <a:spcPts val="0"/>
              </a:spcBef>
              <a:spcAft>
                <a:spcPts val="0"/>
              </a:spcAft>
              <a:buClr>
                <a:schemeClr val="accent2"/>
              </a:buClr>
              <a:buSzPts val="1400"/>
              <a:buNone/>
              <a:defRPr>
                <a:solidFill>
                  <a:schemeClr val="accent2"/>
                </a:solidFill>
              </a:defRPr>
            </a:lvl6pPr>
            <a:lvl7pPr lvl="6">
              <a:spcBef>
                <a:spcPts val="0"/>
              </a:spcBef>
              <a:spcAft>
                <a:spcPts val="0"/>
              </a:spcAft>
              <a:buClr>
                <a:schemeClr val="accent2"/>
              </a:buClr>
              <a:buSzPts val="1200"/>
              <a:buNone/>
              <a:defRPr>
                <a:solidFill>
                  <a:schemeClr val="accent2"/>
                </a:solidFill>
              </a:defRPr>
            </a:lvl7pPr>
            <a:lvl8pPr lvl="7">
              <a:spcBef>
                <a:spcPts val="0"/>
              </a:spcBef>
              <a:spcAft>
                <a:spcPts val="0"/>
              </a:spcAft>
              <a:buClr>
                <a:schemeClr val="accent2"/>
              </a:buClr>
              <a:buSzPts val="1000"/>
              <a:buNone/>
              <a:defRPr>
                <a:solidFill>
                  <a:schemeClr val="accent2"/>
                </a:solidFill>
              </a:defRPr>
            </a:lvl8pPr>
            <a:lvl9pPr lvl="8">
              <a:spcBef>
                <a:spcPts val="0"/>
              </a:spcBef>
              <a:spcAft>
                <a:spcPts val="0"/>
              </a:spcAft>
              <a:buClr>
                <a:schemeClr val="accent2"/>
              </a:buClr>
              <a:buSzPts val="700"/>
              <a:buNone/>
              <a:defRPr>
                <a:solidFill>
                  <a:schemeClr val="accent2"/>
                </a:solidFill>
              </a:defRPr>
            </a:lvl9pPr>
          </a:lstStyle>
          <a:p/>
        </p:txBody>
      </p:sp>
    </p:spTree>
  </p:cSld>
  <p:clrMapOvr>
    <a:masterClrMapping/>
  </p:clrMapOvr>
</p:sldLayout>
</file>

<file path=ppt/slideLayouts/slideLayout3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Icon Layout 1">
  <p:cSld name="TITLE_AND_BODY_1_1_4">
    <p:bg>
      <p:bgPr>
        <a:solidFill>
          <a:schemeClr val="accent5"/>
        </a:solidFill>
      </p:bgPr>
    </p:bg>
    <p:spTree>
      <p:nvGrpSpPr>
        <p:cNvPr id="2616" name="Shape 2616"/>
        <p:cNvGrpSpPr/>
        <p:nvPr/>
      </p:nvGrpSpPr>
      <p:grpSpPr>
        <a:xfrm>
          <a:off x="0" y="0"/>
          <a:ext cx="0" cy="0"/>
          <a:chOff x="0" y="0"/>
          <a:chExt cx="0" cy="0"/>
        </a:xfrm>
      </p:grpSpPr>
      <p:pic>
        <p:nvPicPr>
          <p:cNvPr id="2617" name="Google Shape;2617;g31516c14941_0_5339"/>
          <p:cNvPicPr preferRelativeResize="0"/>
          <p:nvPr/>
        </p:nvPicPr>
        <p:blipFill>
          <a:blip r:embed="rId2">
            <a:alphaModFix/>
          </a:blip>
          <a:stretch>
            <a:fillRect/>
          </a:stretch>
        </p:blipFill>
        <p:spPr>
          <a:xfrm>
            <a:off x="288350" y="4807136"/>
            <a:ext cx="956736" cy="225119"/>
          </a:xfrm>
          <a:prstGeom prst="rect">
            <a:avLst/>
          </a:prstGeom>
          <a:noFill/>
          <a:ln>
            <a:noFill/>
          </a:ln>
        </p:spPr>
      </p:pic>
      <p:sp>
        <p:nvSpPr>
          <p:cNvPr id="2618" name="Google Shape;2618;g31516c14941_0_5339"/>
          <p:cNvSpPr txBox="1"/>
          <p:nvPr>
            <p:ph idx="12" type="sldNum"/>
          </p:nvPr>
        </p:nvSpPr>
        <p:spPr>
          <a:xfrm>
            <a:off x="8320058" y="4663221"/>
            <a:ext cx="548700" cy="393600"/>
          </a:xfrm>
          <a:prstGeom prst="rect">
            <a:avLst/>
          </a:prstGeom>
        </p:spPr>
        <p:txBody>
          <a:bodyPr anchorCtr="0" anchor="ctr" bIns="91400" lIns="91400" spcFirstLastPara="1" rIns="91400" wrap="square" tIns="91400">
            <a:normAutofit/>
          </a:bodyPr>
          <a:lstStyle>
            <a:lvl1pPr lvl="0" algn="r">
              <a:buNone/>
              <a:defRPr sz="700">
                <a:solidFill>
                  <a:srgbClr val="02745E"/>
                </a:solidFill>
              </a:defRPr>
            </a:lvl1pPr>
            <a:lvl2pPr lvl="1" algn="r">
              <a:buNone/>
              <a:defRPr sz="700">
                <a:solidFill>
                  <a:srgbClr val="02745E"/>
                </a:solidFill>
              </a:defRPr>
            </a:lvl2pPr>
            <a:lvl3pPr lvl="2" algn="r">
              <a:buNone/>
              <a:defRPr sz="700">
                <a:solidFill>
                  <a:srgbClr val="02745E"/>
                </a:solidFill>
              </a:defRPr>
            </a:lvl3pPr>
            <a:lvl4pPr lvl="3" algn="r">
              <a:buNone/>
              <a:defRPr sz="700">
                <a:solidFill>
                  <a:srgbClr val="02745E"/>
                </a:solidFill>
              </a:defRPr>
            </a:lvl4pPr>
            <a:lvl5pPr lvl="4" algn="r">
              <a:buNone/>
              <a:defRPr sz="700">
                <a:solidFill>
                  <a:srgbClr val="02745E"/>
                </a:solidFill>
              </a:defRPr>
            </a:lvl5pPr>
            <a:lvl6pPr lvl="5" algn="r">
              <a:buNone/>
              <a:defRPr sz="700">
                <a:solidFill>
                  <a:srgbClr val="02745E"/>
                </a:solidFill>
              </a:defRPr>
            </a:lvl6pPr>
            <a:lvl7pPr lvl="6" algn="r">
              <a:buNone/>
              <a:defRPr sz="700">
                <a:solidFill>
                  <a:srgbClr val="02745E"/>
                </a:solidFill>
              </a:defRPr>
            </a:lvl7pPr>
            <a:lvl8pPr lvl="7" algn="r">
              <a:buNone/>
              <a:defRPr sz="700">
                <a:solidFill>
                  <a:srgbClr val="02745E"/>
                </a:solidFill>
              </a:defRPr>
            </a:lvl8pPr>
            <a:lvl9pPr lvl="8" algn="r">
              <a:buNone/>
              <a:defRPr sz="700">
                <a:solidFill>
                  <a:srgbClr val="02745E"/>
                </a:solidFill>
              </a:defRPr>
            </a:lvl9pPr>
          </a:lstStyle>
          <a:p>
            <a:pPr indent="0" lvl="0" marL="0" rtl="0" algn="r">
              <a:spcBef>
                <a:spcPts val="0"/>
              </a:spcBef>
              <a:spcAft>
                <a:spcPts val="0"/>
              </a:spcAft>
              <a:buNone/>
            </a:pPr>
            <a:fld id="{00000000-1234-1234-1234-123412341234}" type="slidenum">
              <a:rPr lang="en"/>
              <a:t>‹#›</a:t>
            </a:fld>
            <a:endParaRPr/>
          </a:p>
        </p:txBody>
      </p:sp>
      <p:sp>
        <p:nvSpPr>
          <p:cNvPr id="2619" name="Google Shape;2619;g31516c14941_0_5339"/>
          <p:cNvSpPr txBox="1"/>
          <p:nvPr/>
        </p:nvSpPr>
        <p:spPr>
          <a:xfrm>
            <a:off x="6043550" y="4713771"/>
            <a:ext cx="2676600" cy="292500"/>
          </a:xfrm>
          <a:prstGeom prst="rect">
            <a:avLst/>
          </a:prstGeom>
          <a:noFill/>
          <a:ln>
            <a:noFill/>
          </a:ln>
        </p:spPr>
        <p:txBody>
          <a:bodyPr anchorCtr="0" anchor="t" bIns="91400" lIns="91400" spcFirstLastPara="1" rIns="91400" wrap="square" tIns="91400">
            <a:spAutoFit/>
          </a:bodyPr>
          <a:lstStyle/>
          <a:p>
            <a:pPr indent="0" lvl="0" marL="0" rtl="0" algn="ctr">
              <a:lnSpc>
                <a:spcPct val="115000"/>
              </a:lnSpc>
              <a:spcBef>
                <a:spcPts val="0"/>
              </a:spcBef>
              <a:spcAft>
                <a:spcPts val="0"/>
              </a:spcAft>
              <a:buNone/>
            </a:pPr>
            <a:r>
              <a:rPr lang="en" sz="700">
                <a:solidFill>
                  <a:schemeClr val="accent4"/>
                </a:solidFill>
              </a:rPr>
              <a:t>Copyright © 2023, Collibra. All rights reserved.</a:t>
            </a:r>
            <a:endParaRPr sz="1400">
              <a:solidFill>
                <a:schemeClr val="accent4"/>
              </a:solidFill>
            </a:endParaRPr>
          </a:p>
        </p:txBody>
      </p:sp>
      <p:sp>
        <p:nvSpPr>
          <p:cNvPr id="2620" name="Google Shape;2620;g31516c14941_0_5339"/>
          <p:cNvSpPr txBox="1"/>
          <p:nvPr>
            <p:ph type="title"/>
          </p:nvPr>
        </p:nvSpPr>
        <p:spPr>
          <a:xfrm>
            <a:off x="331125" y="271325"/>
            <a:ext cx="8388900" cy="438300"/>
          </a:xfrm>
          <a:prstGeom prst="rect">
            <a:avLst/>
          </a:prstGeom>
        </p:spPr>
        <p:txBody>
          <a:bodyPr anchorCtr="0" anchor="t" bIns="0" lIns="0" spcFirstLastPara="1" rIns="0" wrap="square" tIns="0">
            <a:noAutofit/>
          </a:bodyPr>
          <a:lstStyle>
            <a:lvl1pPr lvl="0">
              <a:spcBef>
                <a:spcPts val="0"/>
              </a:spcBef>
              <a:spcAft>
                <a:spcPts val="0"/>
              </a:spcAft>
              <a:buSzPts val="2800"/>
              <a:buNone/>
              <a:defRPr sz="2800"/>
            </a:lvl1pPr>
            <a:lvl2pPr lvl="1">
              <a:spcBef>
                <a:spcPts val="0"/>
              </a:spcBef>
              <a:spcAft>
                <a:spcPts val="0"/>
              </a:spcAft>
              <a:buSzPts val="2800"/>
              <a:buNone/>
              <a:defRPr sz="2800"/>
            </a:lvl2pPr>
            <a:lvl3pPr lvl="2">
              <a:spcBef>
                <a:spcPts val="0"/>
              </a:spcBef>
              <a:spcAft>
                <a:spcPts val="0"/>
              </a:spcAft>
              <a:buSzPts val="2800"/>
              <a:buNone/>
              <a:defRPr sz="2800"/>
            </a:lvl3pPr>
            <a:lvl4pPr lvl="3">
              <a:spcBef>
                <a:spcPts val="0"/>
              </a:spcBef>
              <a:spcAft>
                <a:spcPts val="0"/>
              </a:spcAft>
              <a:buSzPts val="2800"/>
              <a:buNone/>
              <a:defRPr sz="2800"/>
            </a:lvl4pPr>
            <a:lvl5pPr lvl="4">
              <a:spcBef>
                <a:spcPts val="0"/>
              </a:spcBef>
              <a:spcAft>
                <a:spcPts val="0"/>
              </a:spcAft>
              <a:buSzPts val="2800"/>
              <a:buNone/>
              <a:defRPr sz="2800"/>
            </a:lvl5pPr>
            <a:lvl6pPr lvl="5">
              <a:spcBef>
                <a:spcPts val="0"/>
              </a:spcBef>
              <a:spcAft>
                <a:spcPts val="0"/>
              </a:spcAft>
              <a:buSzPts val="2800"/>
              <a:buNone/>
              <a:defRPr sz="2800"/>
            </a:lvl6pPr>
            <a:lvl7pPr lvl="6">
              <a:spcBef>
                <a:spcPts val="0"/>
              </a:spcBef>
              <a:spcAft>
                <a:spcPts val="0"/>
              </a:spcAft>
              <a:buSzPts val="2800"/>
              <a:buNone/>
              <a:defRPr sz="2800"/>
            </a:lvl7pPr>
            <a:lvl8pPr lvl="7">
              <a:spcBef>
                <a:spcPts val="0"/>
              </a:spcBef>
              <a:spcAft>
                <a:spcPts val="0"/>
              </a:spcAft>
              <a:buSzPts val="2800"/>
              <a:buNone/>
              <a:defRPr sz="2800"/>
            </a:lvl8pPr>
            <a:lvl9pPr lvl="8">
              <a:spcBef>
                <a:spcPts val="0"/>
              </a:spcBef>
              <a:spcAft>
                <a:spcPts val="0"/>
              </a:spcAft>
              <a:buSzPts val="2800"/>
              <a:buNone/>
              <a:defRPr sz="2800"/>
            </a:lvl9pPr>
          </a:lstStyle>
          <a:p/>
        </p:txBody>
      </p:sp>
      <p:sp>
        <p:nvSpPr>
          <p:cNvPr id="2621" name="Google Shape;2621;g31516c14941_0_5339"/>
          <p:cNvSpPr/>
          <p:nvPr>
            <p:ph idx="2" type="pic"/>
          </p:nvPr>
        </p:nvSpPr>
        <p:spPr>
          <a:xfrm>
            <a:off x="628575" y="1379375"/>
            <a:ext cx="479700" cy="441900"/>
          </a:xfrm>
          <a:prstGeom prst="rect">
            <a:avLst/>
          </a:prstGeom>
          <a:noFill/>
          <a:ln>
            <a:noFill/>
          </a:ln>
        </p:spPr>
      </p:sp>
      <p:sp>
        <p:nvSpPr>
          <p:cNvPr id="2622" name="Google Shape;2622;g31516c14941_0_5339"/>
          <p:cNvSpPr/>
          <p:nvPr>
            <p:ph idx="3" type="pic"/>
          </p:nvPr>
        </p:nvSpPr>
        <p:spPr>
          <a:xfrm>
            <a:off x="4851775" y="1379375"/>
            <a:ext cx="479700" cy="441900"/>
          </a:xfrm>
          <a:prstGeom prst="rect">
            <a:avLst/>
          </a:prstGeom>
          <a:noFill/>
          <a:ln>
            <a:noFill/>
          </a:ln>
        </p:spPr>
      </p:sp>
    </p:spTree>
  </p:cSld>
  <p:clrMapOvr>
    <a:masterClrMapping/>
  </p:clrMapOvr>
  <p:extLst>
    <p:ext uri="{DCECCB84-F9BA-43D5-87BE-67443E8EF086}">
      <p15:sldGuideLst>
        <p15:guide id="1" pos="216">
          <p15:clr>
            <a:srgbClr val="FA7B17"/>
          </p15:clr>
        </p15:guide>
      </p15:sldGuideLst>
    </p:ext>
  </p:extLst>
</p:sldLayout>
</file>

<file path=ppt/slideLayouts/slideLayout3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Quote Layout white">
  <p:cSld name="CUSTOM_5_1_1">
    <p:bg>
      <p:bgPr>
        <a:solidFill>
          <a:schemeClr val="lt1"/>
        </a:solidFill>
      </p:bgPr>
    </p:bg>
    <p:spTree>
      <p:nvGrpSpPr>
        <p:cNvPr id="2623" name="Shape 2623"/>
        <p:cNvGrpSpPr/>
        <p:nvPr/>
      </p:nvGrpSpPr>
      <p:grpSpPr>
        <a:xfrm>
          <a:off x="0" y="0"/>
          <a:ext cx="0" cy="0"/>
          <a:chOff x="0" y="0"/>
          <a:chExt cx="0" cy="0"/>
        </a:xfrm>
      </p:grpSpPr>
      <p:pic>
        <p:nvPicPr>
          <p:cNvPr id="2624" name="Google Shape;2624;g31516c14941_0_5346"/>
          <p:cNvPicPr preferRelativeResize="0"/>
          <p:nvPr/>
        </p:nvPicPr>
        <p:blipFill>
          <a:blip r:embed="rId2">
            <a:alphaModFix/>
          </a:blip>
          <a:stretch>
            <a:fillRect/>
          </a:stretch>
        </p:blipFill>
        <p:spPr>
          <a:xfrm rot="10800000">
            <a:off x="766" y="2019806"/>
            <a:ext cx="3066110" cy="3123320"/>
          </a:xfrm>
          <a:prstGeom prst="rect">
            <a:avLst/>
          </a:prstGeom>
          <a:noFill/>
          <a:ln>
            <a:noFill/>
          </a:ln>
        </p:spPr>
      </p:pic>
      <p:pic>
        <p:nvPicPr>
          <p:cNvPr id="2625" name="Google Shape;2625;g31516c14941_0_5346"/>
          <p:cNvPicPr preferRelativeResize="0"/>
          <p:nvPr/>
        </p:nvPicPr>
        <p:blipFill rotWithShape="1">
          <a:blip r:embed="rId2">
            <a:alphaModFix/>
          </a:blip>
          <a:srcRect b="0" l="0" r="-2051" t="0"/>
          <a:stretch/>
        </p:blipFill>
        <p:spPr>
          <a:xfrm rot="10800000">
            <a:off x="2998792" y="2027080"/>
            <a:ext cx="3128905" cy="3123320"/>
          </a:xfrm>
          <a:prstGeom prst="rect">
            <a:avLst/>
          </a:prstGeom>
          <a:noFill/>
          <a:ln>
            <a:noFill/>
          </a:ln>
        </p:spPr>
      </p:pic>
      <p:pic>
        <p:nvPicPr>
          <p:cNvPr id="2626" name="Google Shape;2626;g31516c14941_0_5346"/>
          <p:cNvPicPr preferRelativeResize="0"/>
          <p:nvPr/>
        </p:nvPicPr>
        <p:blipFill rotWithShape="1">
          <a:blip r:embed="rId2">
            <a:alphaModFix/>
          </a:blip>
          <a:srcRect b="0" l="0" r="-2051" t="0"/>
          <a:stretch/>
        </p:blipFill>
        <p:spPr>
          <a:xfrm rot="10800000">
            <a:off x="6015095" y="2027080"/>
            <a:ext cx="3128905" cy="3123320"/>
          </a:xfrm>
          <a:prstGeom prst="rect">
            <a:avLst/>
          </a:prstGeom>
          <a:noFill/>
          <a:ln>
            <a:noFill/>
          </a:ln>
        </p:spPr>
      </p:pic>
      <p:sp>
        <p:nvSpPr>
          <p:cNvPr id="2627" name="Google Shape;2627;g31516c14941_0_5346"/>
          <p:cNvSpPr txBox="1"/>
          <p:nvPr>
            <p:ph type="title"/>
          </p:nvPr>
        </p:nvSpPr>
        <p:spPr>
          <a:xfrm flipH="1">
            <a:off x="1922250" y="2110563"/>
            <a:ext cx="5299500" cy="1265400"/>
          </a:xfrm>
          <a:prstGeom prst="rect">
            <a:avLst/>
          </a:prstGeom>
        </p:spPr>
        <p:txBody>
          <a:bodyPr anchorCtr="0" anchor="t" bIns="0" lIns="0" spcFirstLastPara="1" rIns="0" wrap="square" tIns="0">
            <a:noAutofit/>
          </a:bodyPr>
          <a:lstStyle>
            <a:lvl1pPr lvl="0" algn="ctr">
              <a:spcBef>
                <a:spcPts val="0"/>
              </a:spcBef>
              <a:spcAft>
                <a:spcPts val="0"/>
              </a:spcAft>
              <a:buClr>
                <a:schemeClr val="accent1"/>
              </a:buClr>
              <a:buSzPts val="3800"/>
              <a:buNone/>
              <a:defRPr sz="3800">
                <a:solidFill>
                  <a:schemeClr val="accent1"/>
                </a:solidFill>
              </a:defRPr>
            </a:lvl1pPr>
            <a:lvl2pPr lvl="1" algn="ctr">
              <a:spcBef>
                <a:spcPts val="0"/>
              </a:spcBef>
              <a:spcAft>
                <a:spcPts val="0"/>
              </a:spcAft>
              <a:buClr>
                <a:schemeClr val="accent1"/>
              </a:buClr>
              <a:buSzPts val="4800"/>
              <a:buNone/>
              <a:defRPr>
                <a:solidFill>
                  <a:schemeClr val="accent1"/>
                </a:solidFill>
              </a:defRPr>
            </a:lvl2pPr>
            <a:lvl3pPr lvl="2" algn="ctr">
              <a:spcBef>
                <a:spcPts val="0"/>
              </a:spcBef>
              <a:spcAft>
                <a:spcPts val="0"/>
              </a:spcAft>
              <a:buClr>
                <a:schemeClr val="accent1"/>
              </a:buClr>
              <a:buSzPts val="4800"/>
              <a:buNone/>
              <a:defRPr>
                <a:solidFill>
                  <a:schemeClr val="accent1"/>
                </a:solidFill>
              </a:defRPr>
            </a:lvl3pPr>
            <a:lvl4pPr lvl="3" algn="ctr">
              <a:spcBef>
                <a:spcPts val="0"/>
              </a:spcBef>
              <a:spcAft>
                <a:spcPts val="0"/>
              </a:spcAft>
              <a:buClr>
                <a:schemeClr val="accent1"/>
              </a:buClr>
              <a:buSzPts val="4800"/>
              <a:buNone/>
              <a:defRPr>
                <a:solidFill>
                  <a:schemeClr val="accent1"/>
                </a:solidFill>
              </a:defRPr>
            </a:lvl4pPr>
            <a:lvl5pPr lvl="4" algn="ctr">
              <a:spcBef>
                <a:spcPts val="0"/>
              </a:spcBef>
              <a:spcAft>
                <a:spcPts val="0"/>
              </a:spcAft>
              <a:buClr>
                <a:schemeClr val="accent1"/>
              </a:buClr>
              <a:buSzPts val="4800"/>
              <a:buNone/>
              <a:defRPr>
                <a:solidFill>
                  <a:schemeClr val="accent1"/>
                </a:solidFill>
              </a:defRPr>
            </a:lvl5pPr>
            <a:lvl6pPr lvl="5" algn="ctr">
              <a:spcBef>
                <a:spcPts val="0"/>
              </a:spcBef>
              <a:spcAft>
                <a:spcPts val="0"/>
              </a:spcAft>
              <a:buClr>
                <a:schemeClr val="accent1"/>
              </a:buClr>
              <a:buSzPts val="4800"/>
              <a:buNone/>
              <a:defRPr>
                <a:solidFill>
                  <a:schemeClr val="accent1"/>
                </a:solidFill>
              </a:defRPr>
            </a:lvl6pPr>
            <a:lvl7pPr lvl="6" algn="ctr">
              <a:spcBef>
                <a:spcPts val="0"/>
              </a:spcBef>
              <a:spcAft>
                <a:spcPts val="0"/>
              </a:spcAft>
              <a:buClr>
                <a:schemeClr val="accent1"/>
              </a:buClr>
              <a:buSzPts val="4800"/>
              <a:buNone/>
              <a:defRPr>
                <a:solidFill>
                  <a:schemeClr val="accent1"/>
                </a:solidFill>
              </a:defRPr>
            </a:lvl7pPr>
            <a:lvl8pPr lvl="7" algn="ctr">
              <a:spcBef>
                <a:spcPts val="0"/>
              </a:spcBef>
              <a:spcAft>
                <a:spcPts val="0"/>
              </a:spcAft>
              <a:buClr>
                <a:schemeClr val="accent1"/>
              </a:buClr>
              <a:buSzPts val="4800"/>
              <a:buNone/>
              <a:defRPr>
                <a:solidFill>
                  <a:schemeClr val="accent1"/>
                </a:solidFill>
              </a:defRPr>
            </a:lvl8pPr>
            <a:lvl9pPr lvl="8" algn="ctr">
              <a:spcBef>
                <a:spcPts val="0"/>
              </a:spcBef>
              <a:spcAft>
                <a:spcPts val="0"/>
              </a:spcAft>
              <a:buClr>
                <a:schemeClr val="accent1"/>
              </a:buClr>
              <a:buSzPts val="4800"/>
              <a:buNone/>
              <a:defRPr>
                <a:solidFill>
                  <a:schemeClr val="accent1"/>
                </a:solidFill>
              </a:defRPr>
            </a:lvl9pPr>
          </a:lstStyle>
          <a:p/>
        </p:txBody>
      </p:sp>
      <p:sp>
        <p:nvSpPr>
          <p:cNvPr id="2628" name="Google Shape;2628;g31516c14941_0_5346"/>
          <p:cNvSpPr/>
          <p:nvPr>
            <p:ph idx="2" type="pic"/>
          </p:nvPr>
        </p:nvSpPr>
        <p:spPr>
          <a:xfrm>
            <a:off x="3820950" y="774613"/>
            <a:ext cx="1502100" cy="615900"/>
          </a:xfrm>
          <a:prstGeom prst="rect">
            <a:avLst/>
          </a:prstGeom>
          <a:noFill/>
          <a:ln>
            <a:noFill/>
          </a:ln>
        </p:spPr>
      </p:sp>
      <p:sp>
        <p:nvSpPr>
          <p:cNvPr id="2629" name="Google Shape;2629;g31516c14941_0_5346"/>
          <p:cNvSpPr txBox="1"/>
          <p:nvPr>
            <p:ph idx="1" type="subTitle"/>
          </p:nvPr>
        </p:nvSpPr>
        <p:spPr>
          <a:xfrm>
            <a:off x="3403500" y="3689688"/>
            <a:ext cx="2337000" cy="225300"/>
          </a:xfrm>
          <a:prstGeom prst="rect">
            <a:avLst/>
          </a:prstGeom>
        </p:spPr>
        <p:txBody>
          <a:bodyPr anchorCtr="0" anchor="ctr" bIns="0" lIns="0" spcFirstLastPara="1" rIns="0" wrap="square" tIns="0">
            <a:noAutofit/>
          </a:bodyPr>
          <a:lstStyle>
            <a:lvl1pPr lvl="0" algn="ctr">
              <a:lnSpc>
                <a:spcPct val="85000"/>
              </a:lnSpc>
              <a:spcBef>
                <a:spcPts val="0"/>
              </a:spcBef>
              <a:spcAft>
                <a:spcPts val="0"/>
              </a:spcAft>
              <a:buSzPts val="1200"/>
              <a:buNone/>
              <a:defRPr sz="1200"/>
            </a:lvl1pPr>
            <a:lvl2pPr lvl="1" algn="ctr">
              <a:lnSpc>
                <a:spcPct val="85000"/>
              </a:lnSpc>
              <a:spcBef>
                <a:spcPts val="0"/>
              </a:spcBef>
              <a:spcAft>
                <a:spcPts val="0"/>
              </a:spcAft>
              <a:buSzPts val="1200"/>
              <a:buNone/>
              <a:defRPr sz="1200"/>
            </a:lvl2pPr>
            <a:lvl3pPr lvl="2" algn="ctr">
              <a:lnSpc>
                <a:spcPct val="85000"/>
              </a:lnSpc>
              <a:spcBef>
                <a:spcPts val="0"/>
              </a:spcBef>
              <a:spcAft>
                <a:spcPts val="0"/>
              </a:spcAft>
              <a:buSzPts val="1200"/>
              <a:buNone/>
              <a:defRPr/>
            </a:lvl3pPr>
            <a:lvl4pPr lvl="3" algn="ctr">
              <a:lnSpc>
                <a:spcPct val="85000"/>
              </a:lnSpc>
              <a:spcBef>
                <a:spcPts val="0"/>
              </a:spcBef>
              <a:spcAft>
                <a:spcPts val="0"/>
              </a:spcAft>
              <a:buSzPts val="1200"/>
              <a:buNone/>
              <a:defRPr b="0" sz="1200"/>
            </a:lvl4pPr>
            <a:lvl5pPr lvl="4" algn="ctr">
              <a:lnSpc>
                <a:spcPct val="85000"/>
              </a:lnSpc>
              <a:spcBef>
                <a:spcPts val="0"/>
              </a:spcBef>
              <a:spcAft>
                <a:spcPts val="0"/>
              </a:spcAft>
              <a:buSzPts val="1200"/>
              <a:buNone/>
              <a:defRPr b="0" sz="1200"/>
            </a:lvl5pPr>
            <a:lvl6pPr lvl="5" algn="ctr">
              <a:lnSpc>
                <a:spcPct val="85000"/>
              </a:lnSpc>
              <a:spcBef>
                <a:spcPts val="0"/>
              </a:spcBef>
              <a:spcAft>
                <a:spcPts val="0"/>
              </a:spcAft>
              <a:buSzPts val="1200"/>
              <a:buNone/>
              <a:defRPr b="0" sz="1200"/>
            </a:lvl6pPr>
            <a:lvl7pPr lvl="6" algn="ctr">
              <a:lnSpc>
                <a:spcPct val="85000"/>
              </a:lnSpc>
              <a:spcBef>
                <a:spcPts val="0"/>
              </a:spcBef>
              <a:spcAft>
                <a:spcPts val="0"/>
              </a:spcAft>
              <a:buSzPts val="1200"/>
              <a:buNone/>
              <a:defRPr b="0"/>
            </a:lvl7pPr>
            <a:lvl8pPr lvl="7" algn="ctr">
              <a:lnSpc>
                <a:spcPct val="85000"/>
              </a:lnSpc>
              <a:spcBef>
                <a:spcPts val="0"/>
              </a:spcBef>
              <a:spcAft>
                <a:spcPts val="0"/>
              </a:spcAft>
              <a:buSzPts val="1200"/>
              <a:buNone/>
              <a:defRPr sz="1200"/>
            </a:lvl8pPr>
            <a:lvl9pPr lvl="8" algn="ctr">
              <a:lnSpc>
                <a:spcPct val="85000"/>
              </a:lnSpc>
              <a:spcBef>
                <a:spcPts val="0"/>
              </a:spcBef>
              <a:spcAft>
                <a:spcPts val="0"/>
              </a:spcAft>
              <a:buClr>
                <a:schemeClr val="accent1"/>
              </a:buClr>
              <a:buSzPts val="1200"/>
              <a:buNone/>
              <a:defRPr sz="1200">
                <a:solidFill>
                  <a:schemeClr val="accent1"/>
                </a:solidFill>
              </a:defRPr>
            </a:lvl9pPr>
          </a:lstStyle>
          <a:p/>
        </p:txBody>
      </p:sp>
      <p:sp>
        <p:nvSpPr>
          <p:cNvPr id="2630" name="Google Shape;2630;g31516c14941_0_5346"/>
          <p:cNvSpPr txBox="1"/>
          <p:nvPr>
            <p:ph idx="3" type="subTitle"/>
          </p:nvPr>
        </p:nvSpPr>
        <p:spPr>
          <a:xfrm>
            <a:off x="3403500" y="3914988"/>
            <a:ext cx="2337000" cy="225300"/>
          </a:xfrm>
          <a:prstGeom prst="rect">
            <a:avLst/>
          </a:prstGeom>
        </p:spPr>
        <p:txBody>
          <a:bodyPr anchorCtr="0" anchor="ctr" bIns="0" lIns="0" spcFirstLastPara="1" rIns="0" wrap="square" tIns="0">
            <a:noAutofit/>
          </a:bodyPr>
          <a:lstStyle>
            <a:lvl1pPr lvl="0" algn="ctr">
              <a:lnSpc>
                <a:spcPct val="85000"/>
              </a:lnSpc>
              <a:spcBef>
                <a:spcPts val="0"/>
              </a:spcBef>
              <a:spcAft>
                <a:spcPts val="0"/>
              </a:spcAft>
              <a:buClr>
                <a:schemeClr val="accent2"/>
              </a:buClr>
              <a:buSzPts val="1100"/>
              <a:buNone/>
              <a:defRPr sz="1100">
                <a:solidFill>
                  <a:schemeClr val="accent2"/>
                </a:solidFill>
              </a:defRPr>
            </a:lvl1pPr>
            <a:lvl2pPr lvl="1" algn="ctr">
              <a:lnSpc>
                <a:spcPct val="85000"/>
              </a:lnSpc>
              <a:spcBef>
                <a:spcPts val="0"/>
              </a:spcBef>
              <a:spcAft>
                <a:spcPts val="0"/>
              </a:spcAft>
              <a:buClr>
                <a:schemeClr val="accent2"/>
              </a:buClr>
              <a:buSzPts val="1100"/>
              <a:buNone/>
              <a:defRPr sz="1100">
                <a:solidFill>
                  <a:schemeClr val="accent2"/>
                </a:solidFill>
              </a:defRPr>
            </a:lvl2pPr>
            <a:lvl3pPr lvl="2" algn="ctr">
              <a:lnSpc>
                <a:spcPct val="85000"/>
              </a:lnSpc>
              <a:spcBef>
                <a:spcPts val="0"/>
              </a:spcBef>
              <a:spcAft>
                <a:spcPts val="0"/>
              </a:spcAft>
              <a:buClr>
                <a:schemeClr val="accent2"/>
              </a:buClr>
              <a:buSzPts val="1100"/>
              <a:buNone/>
              <a:defRPr sz="1100">
                <a:solidFill>
                  <a:schemeClr val="accent2"/>
                </a:solidFill>
              </a:defRPr>
            </a:lvl3pPr>
            <a:lvl4pPr lvl="3" algn="ctr">
              <a:lnSpc>
                <a:spcPct val="85000"/>
              </a:lnSpc>
              <a:spcBef>
                <a:spcPts val="0"/>
              </a:spcBef>
              <a:spcAft>
                <a:spcPts val="0"/>
              </a:spcAft>
              <a:buClr>
                <a:schemeClr val="accent2"/>
              </a:buClr>
              <a:buSzPts val="1100"/>
              <a:buNone/>
              <a:defRPr b="0" sz="1100">
                <a:solidFill>
                  <a:schemeClr val="accent2"/>
                </a:solidFill>
              </a:defRPr>
            </a:lvl4pPr>
            <a:lvl5pPr lvl="4" algn="ctr">
              <a:lnSpc>
                <a:spcPct val="85000"/>
              </a:lnSpc>
              <a:spcBef>
                <a:spcPts val="0"/>
              </a:spcBef>
              <a:spcAft>
                <a:spcPts val="0"/>
              </a:spcAft>
              <a:buClr>
                <a:schemeClr val="accent2"/>
              </a:buClr>
              <a:buSzPts val="1100"/>
              <a:buNone/>
              <a:defRPr b="0" sz="1100">
                <a:solidFill>
                  <a:schemeClr val="accent2"/>
                </a:solidFill>
              </a:defRPr>
            </a:lvl5pPr>
            <a:lvl6pPr lvl="5" algn="ctr">
              <a:lnSpc>
                <a:spcPct val="85000"/>
              </a:lnSpc>
              <a:spcBef>
                <a:spcPts val="0"/>
              </a:spcBef>
              <a:spcAft>
                <a:spcPts val="0"/>
              </a:spcAft>
              <a:buClr>
                <a:schemeClr val="accent2"/>
              </a:buClr>
              <a:buSzPts val="1100"/>
              <a:buNone/>
              <a:defRPr b="0" sz="1100">
                <a:solidFill>
                  <a:schemeClr val="accent2"/>
                </a:solidFill>
              </a:defRPr>
            </a:lvl6pPr>
            <a:lvl7pPr lvl="6" algn="ctr">
              <a:lnSpc>
                <a:spcPct val="85000"/>
              </a:lnSpc>
              <a:spcBef>
                <a:spcPts val="0"/>
              </a:spcBef>
              <a:spcAft>
                <a:spcPts val="0"/>
              </a:spcAft>
              <a:buClr>
                <a:schemeClr val="accent2"/>
              </a:buClr>
              <a:buSzPts val="1100"/>
              <a:buNone/>
              <a:defRPr b="0" sz="1100">
                <a:solidFill>
                  <a:schemeClr val="accent2"/>
                </a:solidFill>
              </a:defRPr>
            </a:lvl7pPr>
            <a:lvl8pPr lvl="7" algn="ctr">
              <a:lnSpc>
                <a:spcPct val="85000"/>
              </a:lnSpc>
              <a:spcBef>
                <a:spcPts val="0"/>
              </a:spcBef>
              <a:spcAft>
                <a:spcPts val="0"/>
              </a:spcAft>
              <a:buClr>
                <a:schemeClr val="accent2"/>
              </a:buClr>
              <a:buSzPts val="1100"/>
              <a:buNone/>
              <a:defRPr sz="1100">
                <a:solidFill>
                  <a:schemeClr val="accent2"/>
                </a:solidFill>
              </a:defRPr>
            </a:lvl8pPr>
            <a:lvl9pPr lvl="8" algn="ctr">
              <a:lnSpc>
                <a:spcPct val="85000"/>
              </a:lnSpc>
              <a:spcBef>
                <a:spcPts val="0"/>
              </a:spcBef>
              <a:spcAft>
                <a:spcPts val="0"/>
              </a:spcAft>
              <a:buClr>
                <a:schemeClr val="accent2"/>
              </a:buClr>
              <a:buSzPts val="1100"/>
              <a:buNone/>
              <a:defRPr sz="1100">
                <a:solidFill>
                  <a:schemeClr val="accent2"/>
                </a:solidFill>
              </a:defRPr>
            </a:lvl9pPr>
          </a:lstStyle>
          <a:p/>
        </p:txBody>
      </p:sp>
      <p:sp>
        <p:nvSpPr>
          <p:cNvPr id="2631" name="Google Shape;2631;g31516c14941_0_5346"/>
          <p:cNvSpPr txBox="1"/>
          <p:nvPr/>
        </p:nvSpPr>
        <p:spPr>
          <a:xfrm>
            <a:off x="6043550" y="4713771"/>
            <a:ext cx="2676600" cy="292500"/>
          </a:xfrm>
          <a:prstGeom prst="rect">
            <a:avLst/>
          </a:prstGeom>
          <a:noFill/>
          <a:ln>
            <a:noFill/>
          </a:ln>
        </p:spPr>
        <p:txBody>
          <a:bodyPr anchorCtr="0" anchor="t" bIns="91400" lIns="91400" spcFirstLastPara="1" rIns="91400" wrap="square" tIns="91400">
            <a:spAutoFit/>
          </a:bodyPr>
          <a:lstStyle/>
          <a:p>
            <a:pPr indent="0" lvl="0" marL="0" rtl="0" algn="ctr">
              <a:lnSpc>
                <a:spcPct val="115000"/>
              </a:lnSpc>
              <a:spcBef>
                <a:spcPts val="0"/>
              </a:spcBef>
              <a:spcAft>
                <a:spcPts val="0"/>
              </a:spcAft>
              <a:buNone/>
            </a:pPr>
            <a:r>
              <a:rPr lang="en" sz="700">
                <a:solidFill>
                  <a:schemeClr val="accent4"/>
                </a:solidFill>
              </a:rPr>
              <a:t>Copyright © 2023, Collibra. All rights reserved.</a:t>
            </a:r>
            <a:endParaRPr sz="1400">
              <a:solidFill>
                <a:schemeClr val="accent4"/>
              </a:solidFill>
            </a:endParaRPr>
          </a:p>
        </p:txBody>
      </p:sp>
      <p:sp>
        <p:nvSpPr>
          <p:cNvPr id="2632" name="Google Shape;2632;g31516c14941_0_5346"/>
          <p:cNvSpPr txBox="1"/>
          <p:nvPr>
            <p:ph idx="12" type="sldNum"/>
          </p:nvPr>
        </p:nvSpPr>
        <p:spPr>
          <a:xfrm>
            <a:off x="8320058" y="4663221"/>
            <a:ext cx="548700" cy="393600"/>
          </a:xfrm>
          <a:prstGeom prst="rect">
            <a:avLst/>
          </a:prstGeom>
        </p:spPr>
        <p:txBody>
          <a:bodyPr anchorCtr="0" anchor="ctr" bIns="91400" lIns="91400" spcFirstLastPara="1" rIns="91400" wrap="square" tIns="91400">
            <a:normAutofit/>
          </a:bodyPr>
          <a:lstStyle>
            <a:lvl1pPr lvl="0" algn="r">
              <a:buNone/>
              <a:defRPr sz="700">
                <a:solidFill>
                  <a:schemeClr val="accent2"/>
                </a:solidFill>
              </a:defRPr>
            </a:lvl1pPr>
            <a:lvl2pPr lvl="1" algn="r">
              <a:buNone/>
              <a:defRPr sz="700">
                <a:solidFill>
                  <a:schemeClr val="accent2"/>
                </a:solidFill>
              </a:defRPr>
            </a:lvl2pPr>
            <a:lvl3pPr lvl="2" algn="r">
              <a:buNone/>
              <a:defRPr sz="700">
                <a:solidFill>
                  <a:schemeClr val="accent2"/>
                </a:solidFill>
              </a:defRPr>
            </a:lvl3pPr>
            <a:lvl4pPr lvl="3" algn="r">
              <a:buNone/>
              <a:defRPr sz="700">
                <a:solidFill>
                  <a:schemeClr val="accent2"/>
                </a:solidFill>
              </a:defRPr>
            </a:lvl4pPr>
            <a:lvl5pPr lvl="4" algn="r">
              <a:buNone/>
              <a:defRPr sz="700">
                <a:solidFill>
                  <a:schemeClr val="accent2"/>
                </a:solidFill>
              </a:defRPr>
            </a:lvl5pPr>
            <a:lvl6pPr lvl="5" algn="r">
              <a:buNone/>
              <a:defRPr sz="700">
                <a:solidFill>
                  <a:schemeClr val="accent2"/>
                </a:solidFill>
              </a:defRPr>
            </a:lvl6pPr>
            <a:lvl7pPr lvl="6" algn="r">
              <a:buNone/>
              <a:defRPr sz="700">
                <a:solidFill>
                  <a:schemeClr val="accent2"/>
                </a:solidFill>
              </a:defRPr>
            </a:lvl7pPr>
            <a:lvl8pPr lvl="7" algn="r">
              <a:buNone/>
              <a:defRPr sz="700">
                <a:solidFill>
                  <a:schemeClr val="accent2"/>
                </a:solidFill>
              </a:defRPr>
            </a:lvl8pPr>
            <a:lvl9pPr lvl="8" algn="r">
              <a:buNone/>
              <a:defRPr sz="700">
                <a:solidFill>
                  <a:schemeClr val="accent2"/>
                </a:solidFill>
              </a:defRPr>
            </a:lvl9pPr>
          </a:lstStyle>
          <a:p>
            <a:pPr indent="0" lvl="0" marL="0" rtl="0" algn="r">
              <a:spcBef>
                <a:spcPts val="0"/>
              </a:spcBef>
              <a:spcAft>
                <a:spcPts val="0"/>
              </a:spcAft>
              <a:buNone/>
            </a:pPr>
            <a:fld id="{00000000-1234-1234-1234-123412341234}" type="slidenum">
              <a:rPr lang="en"/>
              <a:t>‹#›</a:t>
            </a:fld>
            <a:endParaRPr/>
          </a:p>
        </p:txBody>
      </p:sp>
      <p:pic>
        <p:nvPicPr>
          <p:cNvPr id="2633" name="Google Shape;2633;g31516c14941_0_5346"/>
          <p:cNvPicPr preferRelativeResize="0"/>
          <p:nvPr/>
        </p:nvPicPr>
        <p:blipFill>
          <a:blip r:embed="rId3">
            <a:alphaModFix/>
          </a:blip>
          <a:stretch>
            <a:fillRect/>
          </a:stretch>
        </p:blipFill>
        <p:spPr>
          <a:xfrm>
            <a:off x="288350" y="4807136"/>
            <a:ext cx="956736" cy="225119"/>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1_Reporting 1">
  <p:cSld name="31_Reporting_1">
    <p:bg>
      <p:bgPr>
        <a:solidFill>
          <a:schemeClr val="lt1"/>
        </a:solidFill>
      </p:bgPr>
    </p:bg>
    <p:spTree>
      <p:nvGrpSpPr>
        <p:cNvPr id="318" name="Shape 318"/>
        <p:cNvGrpSpPr/>
        <p:nvPr/>
      </p:nvGrpSpPr>
      <p:grpSpPr>
        <a:xfrm>
          <a:off x="0" y="0"/>
          <a:ext cx="0" cy="0"/>
          <a:chOff x="0" y="0"/>
          <a:chExt cx="0" cy="0"/>
        </a:xfrm>
      </p:grpSpPr>
      <p:sp>
        <p:nvSpPr>
          <p:cNvPr id="319" name="Google Shape;319;p70"/>
          <p:cNvSpPr txBox="1"/>
          <p:nvPr>
            <p:ph idx="11" type="ftr"/>
          </p:nvPr>
        </p:nvSpPr>
        <p:spPr>
          <a:xfrm>
            <a:off x="7041996" y="4767262"/>
            <a:ext cx="1263000" cy="161700"/>
          </a:xfrm>
          <a:prstGeom prst="rect">
            <a:avLst/>
          </a:prstGeom>
          <a:noFill/>
          <a:ln>
            <a:noFill/>
          </a:ln>
        </p:spPr>
        <p:txBody>
          <a:bodyPr anchorCtr="0" anchor="t" bIns="34275" lIns="68575" spcFirstLastPara="1" rIns="68575" wrap="square" tIns="34275">
            <a:noAutofit/>
          </a:bodyPr>
          <a:lstStyle>
            <a:lvl1pPr lvl="0" marR="0" algn="r">
              <a:lnSpc>
                <a:spcPct val="100000"/>
              </a:lnSpc>
              <a:spcBef>
                <a:spcPts val="0"/>
              </a:spcBef>
              <a:spcAft>
                <a:spcPts val="0"/>
              </a:spcAft>
              <a:buClr>
                <a:srgbClr val="000000"/>
              </a:buClr>
              <a:buSzPts val="1100"/>
              <a:buFont typeface="Arial"/>
              <a:buNone/>
              <a:defRPr b="0" i="0" sz="600" u="none" cap="none" strike="noStrike">
                <a:solidFill>
                  <a:schemeClr val="accent5"/>
                </a:solidFill>
                <a:latin typeface="Arial"/>
                <a:ea typeface="Arial"/>
                <a:cs typeface="Arial"/>
                <a:sym typeface="Arial"/>
              </a:defRPr>
            </a:lvl1pPr>
            <a:lvl2pPr lvl="1"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2pPr>
            <a:lvl3pPr lvl="2"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3pPr>
            <a:lvl4pPr lvl="3"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4pPr>
            <a:lvl5pPr lvl="4"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5pPr>
            <a:lvl6pPr lvl="5"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6pPr>
            <a:lvl7pPr lvl="6"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7pPr>
            <a:lvl8pPr lvl="7"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8pPr>
            <a:lvl9pPr lvl="8"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9pPr>
          </a:lstStyle>
          <a:p/>
        </p:txBody>
      </p:sp>
      <p:sp>
        <p:nvSpPr>
          <p:cNvPr id="320" name="Google Shape;320;p70"/>
          <p:cNvSpPr txBox="1"/>
          <p:nvPr>
            <p:ph idx="12" type="sldNum"/>
          </p:nvPr>
        </p:nvSpPr>
        <p:spPr>
          <a:xfrm>
            <a:off x="8471262" y="4767262"/>
            <a:ext cx="261300" cy="161700"/>
          </a:xfrm>
          <a:prstGeom prst="rect">
            <a:avLst/>
          </a:prstGeom>
          <a:noFill/>
          <a:ln>
            <a:noFill/>
          </a:ln>
        </p:spPr>
        <p:txBody>
          <a:bodyPr anchorCtr="0" anchor="t" bIns="34275" lIns="68575" spcFirstLastPara="1" rIns="68575" wrap="square" tIns="34275">
            <a:noAutofit/>
          </a:bodyPr>
          <a:lstStyle>
            <a:lvl1pPr indent="0" lvl="0" marL="0" marR="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321" name="Google Shape;321;p70"/>
          <p:cNvPicPr preferRelativeResize="0"/>
          <p:nvPr/>
        </p:nvPicPr>
        <p:blipFill rotWithShape="1">
          <a:blip r:embed="rId2">
            <a:alphaModFix/>
          </a:blip>
          <a:srcRect b="0" l="0" r="0" t="0"/>
          <a:stretch/>
        </p:blipFill>
        <p:spPr>
          <a:xfrm>
            <a:off x="527186" y="4772025"/>
            <a:ext cx="623415" cy="141685"/>
          </a:xfrm>
          <a:prstGeom prst="rect">
            <a:avLst/>
          </a:prstGeom>
          <a:noFill/>
          <a:ln>
            <a:noFill/>
          </a:ln>
        </p:spPr>
      </p:pic>
      <p:sp>
        <p:nvSpPr>
          <p:cNvPr id="322" name="Google Shape;322;p70"/>
          <p:cNvSpPr txBox="1"/>
          <p:nvPr>
            <p:ph idx="1" type="body"/>
          </p:nvPr>
        </p:nvSpPr>
        <p:spPr>
          <a:xfrm>
            <a:off x="527186" y="496922"/>
            <a:ext cx="8082600" cy="318600"/>
          </a:xfrm>
          <a:prstGeom prst="rect">
            <a:avLst/>
          </a:prstGeom>
          <a:noFill/>
          <a:ln>
            <a:noFill/>
          </a:ln>
        </p:spPr>
        <p:txBody>
          <a:bodyPr anchorCtr="0" anchor="t" bIns="34275" lIns="68575" spcFirstLastPara="1" rIns="68575" wrap="square" tIns="34275">
            <a:noAutofit/>
          </a:bodyPr>
          <a:lstStyle>
            <a:lvl1pPr indent="-228600" lvl="0" marL="457200" algn="l">
              <a:lnSpc>
                <a:spcPct val="90000"/>
              </a:lnSpc>
              <a:spcBef>
                <a:spcPts val="800"/>
              </a:spcBef>
              <a:spcAft>
                <a:spcPts val="0"/>
              </a:spcAft>
              <a:buClr>
                <a:schemeClr val="accent5"/>
              </a:buClr>
              <a:buSzPts val="1800"/>
              <a:buFont typeface="Arial"/>
              <a:buNone/>
              <a:defRPr sz="1800"/>
            </a:lvl1pPr>
            <a:lvl2pPr indent="-228600" lvl="1" marL="914400" algn="l">
              <a:lnSpc>
                <a:spcPct val="90000"/>
              </a:lnSpc>
              <a:spcBef>
                <a:spcPts val="400"/>
              </a:spcBef>
              <a:spcAft>
                <a:spcPts val="0"/>
              </a:spcAft>
              <a:buClr>
                <a:schemeClr val="accent5"/>
              </a:buClr>
              <a:buSzPts val="1800"/>
              <a:buFont typeface="Arial"/>
              <a:buNone/>
              <a:defRPr sz="1800"/>
            </a:lvl2pPr>
            <a:lvl3pPr indent="-228600" lvl="2" marL="1371600" algn="l">
              <a:lnSpc>
                <a:spcPct val="90000"/>
              </a:lnSpc>
              <a:spcBef>
                <a:spcPts val="400"/>
              </a:spcBef>
              <a:spcAft>
                <a:spcPts val="0"/>
              </a:spcAft>
              <a:buClr>
                <a:schemeClr val="accent5"/>
              </a:buClr>
              <a:buSzPts val="2100"/>
              <a:buFont typeface="Arial"/>
              <a:buNone/>
              <a:defRPr sz="2100"/>
            </a:lvl3pPr>
            <a:lvl4pPr indent="-228600" lvl="3" marL="1828800" algn="l">
              <a:lnSpc>
                <a:spcPct val="90000"/>
              </a:lnSpc>
              <a:spcBef>
                <a:spcPts val="400"/>
              </a:spcBef>
              <a:spcAft>
                <a:spcPts val="0"/>
              </a:spcAft>
              <a:buClr>
                <a:schemeClr val="accent5"/>
              </a:buClr>
              <a:buSzPts val="2100"/>
              <a:buFont typeface="Arial"/>
              <a:buNone/>
              <a:defRPr sz="2100"/>
            </a:lvl4pPr>
            <a:lvl5pPr indent="-228600" lvl="4" marL="2286000" algn="l">
              <a:lnSpc>
                <a:spcPct val="90000"/>
              </a:lnSpc>
              <a:spcBef>
                <a:spcPts val="400"/>
              </a:spcBef>
              <a:spcAft>
                <a:spcPts val="0"/>
              </a:spcAft>
              <a:buClr>
                <a:schemeClr val="accent5"/>
              </a:buClr>
              <a:buSzPts val="2100"/>
              <a:buFont typeface="Arial"/>
              <a:buNone/>
              <a:defRPr sz="2100"/>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323" name="Google Shape;323;p70"/>
          <p:cNvSpPr txBox="1"/>
          <p:nvPr>
            <p:ph idx="2" type="body"/>
          </p:nvPr>
        </p:nvSpPr>
        <p:spPr>
          <a:xfrm>
            <a:off x="525066" y="159442"/>
            <a:ext cx="3474900" cy="183600"/>
          </a:xfrm>
          <a:prstGeom prst="rect">
            <a:avLst/>
          </a:prstGeom>
          <a:noFill/>
          <a:ln>
            <a:noFill/>
          </a:ln>
        </p:spPr>
        <p:txBody>
          <a:bodyPr anchorCtr="0" anchor="t" bIns="34275" lIns="68575" spcFirstLastPara="1" rIns="68575" wrap="square" tIns="34275">
            <a:noAutofit/>
          </a:bodyPr>
          <a:lstStyle>
            <a:lvl1pPr indent="-228600" lvl="0" marL="457200" algn="l">
              <a:lnSpc>
                <a:spcPct val="90000"/>
              </a:lnSpc>
              <a:spcBef>
                <a:spcPts val="800"/>
              </a:spcBef>
              <a:spcAft>
                <a:spcPts val="0"/>
              </a:spcAft>
              <a:buClr>
                <a:schemeClr val="accent5"/>
              </a:buClr>
              <a:buSzPts val="800"/>
              <a:buFont typeface="Arial"/>
              <a:buNone/>
              <a:defRPr b="1" sz="800" cap="none">
                <a:latin typeface="Arial"/>
                <a:ea typeface="Arial"/>
                <a:cs typeface="Arial"/>
                <a:sym typeface="Arial"/>
              </a:defRPr>
            </a:lvl1pPr>
            <a:lvl2pPr indent="-228600" lvl="1" marL="914400" algn="l">
              <a:lnSpc>
                <a:spcPct val="90000"/>
              </a:lnSpc>
              <a:spcBef>
                <a:spcPts val="400"/>
              </a:spcBef>
              <a:spcAft>
                <a:spcPts val="0"/>
              </a:spcAft>
              <a:buClr>
                <a:schemeClr val="accent5"/>
              </a:buClr>
              <a:buSzPts val="900"/>
              <a:buFont typeface="Arial"/>
              <a:buNone/>
              <a:defRPr sz="900">
                <a:latin typeface="Arial"/>
                <a:ea typeface="Arial"/>
                <a:cs typeface="Arial"/>
                <a:sym typeface="Arial"/>
              </a:defRPr>
            </a:lvl2pPr>
            <a:lvl3pPr indent="-228600" lvl="2" marL="1371600" algn="l">
              <a:lnSpc>
                <a:spcPct val="90000"/>
              </a:lnSpc>
              <a:spcBef>
                <a:spcPts val="400"/>
              </a:spcBef>
              <a:spcAft>
                <a:spcPts val="0"/>
              </a:spcAft>
              <a:buClr>
                <a:schemeClr val="accent5"/>
              </a:buClr>
              <a:buSzPts val="900"/>
              <a:buFont typeface="Arial"/>
              <a:buNone/>
              <a:defRPr sz="900">
                <a:latin typeface="Arial"/>
                <a:ea typeface="Arial"/>
                <a:cs typeface="Arial"/>
                <a:sym typeface="Arial"/>
              </a:defRPr>
            </a:lvl3pPr>
            <a:lvl4pPr indent="-228600" lvl="3" marL="1828800" algn="l">
              <a:lnSpc>
                <a:spcPct val="90000"/>
              </a:lnSpc>
              <a:spcBef>
                <a:spcPts val="400"/>
              </a:spcBef>
              <a:spcAft>
                <a:spcPts val="0"/>
              </a:spcAft>
              <a:buClr>
                <a:schemeClr val="accent5"/>
              </a:buClr>
              <a:buSzPts val="900"/>
              <a:buFont typeface="Arial"/>
              <a:buNone/>
              <a:defRPr sz="900">
                <a:latin typeface="Arial"/>
                <a:ea typeface="Arial"/>
                <a:cs typeface="Arial"/>
                <a:sym typeface="Arial"/>
              </a:defRPr>
            </a:lvl4pPr>
            <a:lvl5pPr indent="-228600" lvl="4" marL="2286000" algn="l">
              <a:lnSpc>
                <a:spcPct val="90000"/>
              </a:lnSpc>
              <a:spcBef>
                <a:spcPts val="400"/>
              </a:spcBef>
              <a:spcAft>
                <a:spcPts val="0"/>
              </a:spcAft>
              <a:buClr>
                <a:schemeClr val="accent5"/>
              </a:buClr>
              <a:buSzPts val="900"/>
              <a:buFont typeface="Arial"/>
              <a:buNone/>
              <a:defRPr sz="900">
                <a:latin typeface="Arial"/>
                <a:ea typeface="Arial"/>
                <a:cs typeface="Arial"/>
                <a:sym typeface="Aria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p:extLst>
    <p:ext uri="{DCECCB84-F9BA-43D5-87BE-67443E8EF086}">
      <p15:sldGuideLst>
        <p15:guide id="1" orient="horz" pos="1332">
          <p15:clr>
            <a:srgbClr val="FBAE40"/>
          </p15:clr>
        </p15:guide>
      </p15:sldGuideLst>
    </p:ext>
  </p:extLst>
</p:sldLayout>
</file>

<file path=ppt/slideLayouts/slideLayout3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Quote Layout Cloud">
  <p:cSld name="CUSTOM_5_1_2">
    <p:bg>
      <p:bgPr>
        <a:solidFill>
          <a:schemeClr val="accent5"/>
        </a:solidFill>
      </p:bgPr>
    </p:bg>
    <p:spTree>
      <p:nvGrpSpPr>
        <p:cNvPr id="2634" name="Shape 2634"/>
        <p:cNvGrpSpPr/>
        <p:nvPr/>
      </p:nvGrpSpPr>
      <p:grpSpPr>
        <a:xfrm>
          <a:off x="0" y="0"/>
          <a:ext cx="0" cy="0"/>
          <a:chOff x="0" y="0"/>
          <a:chExt cx="0" cy="0"/>
        </a:xfrm>
      </p:grpSpPr>
      <p:pic>
        <p:nvPicPr>
          <p:cNvPr id="2635" name="Google Shape;2635;g31516c14941_0_5357"/>
          <p:cNvPicPr preferRelativeResize="0"/>
          <p:nvPr/>
        </p:nvPicPr>
        <p:blipFill>
          <a:blip r:embed="rId2">
            <a:alphaModFix/>
          </a:blip>
          <a:stretch>
            <a:fillRect/>
          </a:stretch>
        </p:blipFill>
        <p:spPr>
          <a:xfrm rot="10800000">
            <a:off x="766" y="2019806"/>
            <a:ext cx="3066110" cy="3123320"/>
          </a:xfrm>
          <a:prstGeom prst="rect">
            <a:avLst/>
          </a:prstGeom>
          <a:noFill/>
          <a:ln>
            <a:noFill/>
          </a:ln>
        </p:spPr>
      </p:pic>
      <p:pic>
        <p:nvPicPr>
          <p:cNvPr id="2636" name="Google Shape;2636;g31516c14941_0_5357"/>
          <p:cNvPicPr preferRelativeResize="0"/>
          <p:nvPr/>
        </p:nvPicPr>
        <p:blipFill rotWithShape="1">
          <a:blip r:embed="rId2">
            <a:alphaModFix/>
          </a:blip>
          <a:srcRect b="0" l="0" r="-2051" t="0"/>
          <a:stretch/>
        </p:blipFill>
        <p:spPr>
          <a:xfrm rot="10800000">
            <a:off x="2998792" y="2027080"/>
            <a:ext cx="3128905" cy="3123320"/>
          </a:xfrm>
          <a:prstGeom prst="rect">
            <a:avLst/>
          </a:prstGeom>
          <a:noFill/>
          <a:ln>
            <a:noFill/>
          </a:ln>
        </p:spPr>
      </p:pic>
      <p:pic>
        <p:nvPicPr>
          <p:cNvPr id="2637" name="Google Shape;2637;g31516c14941_0_5357"/>
          <p:cNvPicPr preferRelativeResize="0"/>
          <p:nvPr/>
        </p:nvPicPr>
        <p:blipFill rotWithShape="1">
          <a:blip r:embed="rId2">
            <a:alphaModFix/>
          </a:blip>
          <a:srcRect b="0" l="0" r="-2051" t="0"/>
          <a:stretch/>
        </p:blipFill>
        <p:spPr>
          <a:xfrm rot="10800000">
            <a:off x="6015095" y="2027080"/>
            <a:ext cx="3128905" cy="3123320"/>
          </a:xfrm>
          <a:prstGeom prst="rect">
            <a:avLst/>
          </a:prstGeom>
          <a:noFill/>
          <a:ln>
            <a:noFill/>
          </a:ln>
        </p:spPr>
      </p:pic>
      <p:sp>
        <p:nvSpPr>
          <p:cNvPr id="2638" name="Google Shape;2638;g31516c14941_0_5357"/>
          <p:cNvSpPr txBox="1"/>
          <p:nvPr>
            <p:ph type="title"/>
          </p:nvPr>
        </p:nvSpPr>
        <p:spPr>
          <a:xfrm flipH="1">
            <a:off x="1922250" y="2110563"/>
            <a:ext cx="5299500" cy="1265400"/>
          </a:xfrm>
          <a:prstGeom prst="rect">
            <a:avLst/>
          </a:prstGeom>
        </p:spPr>
        <p:txBody>
          <a:bodyPr anchorCtr="0" anchor="t" bIns="0" lIns="0" spcFirstLastPara="1" rIns="0" wrap="square" tIns="0">
            <a:noAutofit/>
          </a:bodyPr>
          <a:lstStyle>
            <a:lvl1pPr lvl="0" algn="ctr">
              <a:spcBef>
                <a:spcPts val="0"/>
              </a:spcBef>
              <a:spcAft>
                <a:spcPts val="0"/>
              </a:spcAft>
              <a:buClr>
                <a:schemeClr val="accent1"/>
              </a:buClr>
              <a:buSzPts val="3800"/>
              <a:buNone/>
              <a:defRPr sz="3800">
                <a:solidFill>
                  <a:schemeClr val="accent1"/>
                </a:solidFill>
              </a:defRPr>
            </a:lvl1pPr>
            <a:lvl2pPr lvl="1" algn="ctr">
              <a:spcBef>
                <a:spcPts val="0"/>
              </a:spcBef>
              <a:spcAft>
                <a:spcPts val="0"/>
              </a:spcAft>
              <a:buClr>
                <a:schemeClr val="accent1"/>
              </a:buClr>
              <a:buSzPts val="4800"/>
              <a:buNone/>
              <a:defRPr>
                <a:solidFill>
                  <a:schemeClr val="accent1"/>
                </a:solidFill>
              </a:defRPr>
            </a:lvl2pPr>
            <a:lvl3pPr lvl="2" algn="ctr">
              <a:spcBef>
                <a:spcPts val="0"/>
              </a:spcBef>
              <a:spcAft>
                <a:spcPts val="0"/>
              </a:spcAft>
              <a:buClr>
                <a:schemeClr val="accent1"/>
              </a:buClr>
              <a:buSzPts val="4800"/>
              <a:buNone/>
              <a:defRPr>
                <a:solidFill>
                  <a:schemeClr val="accent1"/>
                </a:solidFill>
              </a:defRPr>
            </a:lvl3pPr>
            <a:lvl4pPr lvl="3" algn="ctr">
              <a:spcBef>
                <a:spcPts val="0"/>
              </a:spcBef>
              <a:spcAft>
                <a:spcPts val="0"/>
              </a:spcAft>
              <a:buClr>
                <a:schemeClr val="accent1"/>
              </a:buClr>
              <a:buSzPts val="4800"/>
              <a:buNone/>
              <a:defRPr>
                <a:solidFill>
                  <a:schemeClr val="accent1"/>
                </a:solidFill>
              </a:defRPr>
            </a:lvl4pPr>
            <a:lvl5pPr lvl="4" algn="ctr">
              <a:spcBef>
                <a:spcPts val="0"/>
              </a:spcBef>
              <a:spcAft>
                <a:spcPts val="0"/>
              </a:spcAft>
              <a:buClr>
                <a:schemeClr val="accent1"/>
              </a:buClr>
              <a:buSzPts val="4800"/>
              <a:buNone/>
              <a:defRPr>
                <a:solidFill>
                  <a:schemeClr val="accent1"/>
                </a:solidFill>
              </a:defRPr>
            </a:lvl5pPr>
            <a:lvl6pPr lvl="5" algn="ctr">
              <a:spcBef>
                <a:spcPts val="0"/>
              </a:spcBef>
              <a:spcAft>
                <a:spcPts val="0"/>
              </a:spcAft>
              <a:buClr>
                <a:schemeClr val="accent1"/>
              </a:buClr>
              <a:buSzPts val="4800"/>
              <a:buNone/>
              <a:defRPr>
                <a:solidFill>
                  <a:schemeClr val="accent1"/>
                </a:solidFill>
              </a:defRPr>
            </a:lvl6pPr>
            <a:lvl7pPr lvl="6" algn="ctr">
              <a:spcBef>
                <a:spcPts val="0"/>
              </a:spcBef>
              <a:spcAft>
                <a:spcPts val="0"/>
              </a:spcAft>
              <a:buClr>
                <a:schemeClr val="accent1"/>
              </a:buClr>
              <a:buSzPts val="4800"/>
              <a:buNone/>
              <a:defRPr>
                <a:solidFill>
                  <a:schemeClr val="accent1"/>
                </a:solidFill>
              </a:defRPr>
            </a:lvl7pPr>
            <a:lvl8pPr lvl="7" algn="ctr">
              <a:spcBef>
                <a:spcPts val="0"/>
              </a:spcBef>
              <a:spcAft>
                <a:spcPts val="0"/>
              </a:spcAft>
              <a:buClr>
                <a:schemeClr val="accent1"/>
              </a:buClr>
              <a:buSzPts val="4800"/>
              <a:buNone/>
              <a:defRPr>
                <a:solidFill>
                  <a:schemeClr val="accent1"/>
                </a:solidFill>
              </a:defRPr>
            </a:lvl8pPr>
            <a:lvl9pPr lvl="8" algn="ctr">
              <a:spcBef>
                <a:spcPts val="0"/>
              </a:spcBef>
              <a:spcAft>
                <a:spcPts val="0"/>
              </a:spcAft>
              <a:buClr>
                <a:schemeClr val="accent1"/>
              </a:buClr>
              <a:buSzPts val="4800"/>
              <a:buNone/>
              <a:defRPr>
                <a:solidFill>
                  <a:schemeClr val="accent1"/>
                </a:solidFill>
              </a:defRPr>
            </a:lvl9pPr>
          </a:lstStyle>
          <a:p/>
        </p:txBody>
      </p:sp>
      <p:sp>
        <p:nvSpPr>
          <p:cNvPr id="2639" name="Google Shape;2639;g31516c14941_0_5357"/>
          <p:cNvSpPr/>
          <p:nvPr>
            <p:ph idx="2" type="pic"/>
          </p:nvPr>
        </p:nvSpPr>
        <p:spPr>
          <a:xfrm>
            <a:off x="3820950" y="774613"/>
            <a:ext cx="1502100" cy="615900"/>
          </a:xfrm>
          <a:prstGeom prst="rect">
            <a:avLst/>
          </a:prstGeom>
          <a:noFill/>
          <a:ln>
            <a:noFill/>
          </a:ln>
        </p:spPr>
      </p:sp>
      <p:sp>
        <p:nvSpPr>
          <p:cNvPr id="2640" name="Google Shape;2640;g31516c14941_0_5357"/>
          <p:cNvSpPr txBox="1"/>
          <p:nvPr>
            <p:ph idx="1" type="subTitle"/>
          </p:nvPr>
        </p:nvSpPr>
        <p:spPr>
          <a:xfrm>
            <a:off x="3403500" y="3689688"/>
            <a:ext cx="2337000" cy="225300"/>
          </a:xfrm>
          <a:prstGeom prst="rect">
            <a:avLst/>
          </a:prstGeom>
        </p:spPr>
        <p:txBody>
          <a:bodyPr anchorCtr="0" anchor="ctr" bIns="0" lIns="0" spcFirstLastPara="1" rIns="0" wrap="square" tIns="0">
            <a:noAutofit/>
          </a:bodyPr>
          <a:lstStyle>
            <a:lvl1pPr lvl="0" algn="ctr">
              <a:lnSpc>
                <a:spcPct val="85000"/>
              </a:lnSpc>
              <a:spcBef>
                <a:spcPts val="0"/>
              </a:spcBef>
              <a:spcAft>
                <a:spcPts val="0"/>
              </a:spcAft>
              <a:buSzPts val="1200"/>
              <a:buNone/>
              <a:defRPr sz="1200"/>
            </a:lvl1pPr>
            <a:lvl2pPr lvl="1" algn="ctr">
              <a:lnSpc>
                <a:spcPct val="85000"/>
              </a:lnSpc>
              <a:spcBef>
                <a:spcPts val="0"/>
              </a:spcBef>
              <a:spcAft>
                <a:spcPts val="0"/>
              </a:spcAft>
              <a:buSzPts val="1200"/>
              <a:buNone/>
              <a:defRPr sz="1200"/>
            </a:lvl2pPr>
            <a:lvl3pPr lvl="2" algn="ctr">
              <a:lnSpc>
                <a:spcPct val="85000"/>
              </a:lnSpc>
              <a:spcBef>
                <a:spcPts val="0"/>
              </a:spcBef>
              <a:spcAft>
                <a:spcPts val="0"/>
              </a:spcAft>
              <a:buSzPts val="1200"/>
              <a:buNone/>
              <a:defRPr/>
            </a:lvl3pPr>
            <a:lvl4pPr lvl="3" algn="ctr">
              <a:lnSpc>
                <a:spcPct val="85000"/>
              </a:lnSpc>
              <a:spcBef>
                <a:spcPts val="0"/>
              </a:spcBef>
              <a:spcAft>
                <a:spcPts val="0"/>
              </a:spcAft>
              <a:buSzPts val="1200"/>
              <a:buNone/>
              <a:defRPr b="0" sz="1200"/>
            </a:lvl4pPr>
            <a:lvl5pPr lvl="4" algn="ctr">
              <a:lnSpc>
                <a:spcPct val="85000"/>
              </a:lnSpc>
              <a:spcBef>
                <a:spcPts val="0"/>
              </a:spcBef>
              <a:spcAft>
                <a:spcPts val="0"/>
              </a:spcAft>
              <a:buSzPts val="1200"/>
              <a:buNone/>
              <a:defRPr b="0" sz="1200"/>
            </a:lvl5pPr>
            <a:lvl6pPr lvl="5" algn="ctr">
              <a:lnSpc>
                <a:spcPct val="85000"/>
              </a:lnSpc>
              <a:spcBef>
                <a:spcPts val="0"/>
              </a:spcBef>
              <a:spcAft>
                <a:spcPts val="0"/>
              </a:spcAft>
              <a:buSzPts val="1200"/>
              <a:buNone/>
              <a:defRPr b="0" sz="1200"/>
            </a:lvl6pPr>
            <a:lvl7pPr lvl="6" algn="ctr">
              <a:lnSpc>
                <a:spcPct val="85000"/>
              </a:lnSpc>
              <a:spcBef>
                <a:spcPts val="0"/>
              </a:spcBef>
              <a:spcAft>
                <a:spcPts val="0"/>
              </a:spcAft>
              <a:buSzPts val="1200"/>
              <a:buNone/>
              <a:defRPr b="0"/>
            </a:lvl7pPr>
            <a:lvl8pPr lvl="7" algn="ctr">
              <a:lnSpc>
                <a:spcPct val="85000"/>
              </a:lnSpc>
              <a:spcBef>
                <a:spcPts val="0"/>
              </a:spcBef>
              <a:spcAft>
                <a:spcPts val="0"/>
              </a:spcAft>
              <a:buSzPts val="1200"/>
              <a:buNone/>
              <a:defRPr sz="1200"/>
            </a:lvl8pPr>
            <a:lvl9pPr lvl="8" algn="ctr">
              <a:lnSpc>
                <a:spcPct val="85000"/>
              </a:lnSpc>
              <a:spcBef>
                <a:spcPts val="0"/>
              </a:spcBef>
              <a:spcAft>
                <a:spcPts val="0"/>
              </a:spcAft>
              <a:buClr>
                <a:schemeClr val="accent1"/>
              </a:buClr>
              <a:buSzPts val="1200"/>
              <a:buNone/>
              <a:defRPr sz="1200">
                <a:solidFill>
                  <a:schemeClr val="accent1"/>
                </a:solidFill>
              </a:defRPr>
            </a:lvl9pPr>
          </a:lstStyle>
          <a:p/>
        </p:txBody>
      </p:sp>
      <p:sp>
        <p:nvSpPr>
          <p:cNvPr id="2641" name="Google Shape;2641;g31516c14941_0_5357"/>
          <p:cNvSpPr txBox="1"/>
          <p:nvPr>
            <p:ph idx="3" type="subTitle"/>
          </p:nvPr>
        </p:nvSpPr>
        <p:spPr>
          <a:xfrm>
            <a:off x="3403500" y="3914988"/>
            <a:ext cx="2337000" cy="225300"/>
          </a:xfrm>
          <a:prstGeom prst="rect">
            <a:avLst/>
          </a:prstGeom>
        </p:spPr>
        <p:txBody>
          <a:bodyPr anchorCtr="0" anchor="ctr" bIns="0" lIns="0" spcFirstLastPara="1" rIns="0" wrap="square" tIns="0">
            <a:noAutofit/>
          </a:bodyPr>
          <a:lstStyle>
            <a:lvl1pPr lvl="0" algn="ctr">
              <a:lnSpc>
                <a:spcPct val="85000"/>
              </a:lnSpc>
              <a:spcBef>
                <a:spcPts val="0"/>
              </a:spcBef>
              <a:spcAft>
                <a:spcPts val="0"/>
              </a:spcAft>
              <a:buClr>
                <a:schemeClr val="accent2"/>
              </a:buClr>
              <a:buSzPts val="1100"/>
              <a:buNone/>
              <a:defRPr sz="1100">
                <a:solidFill>
                  <a:schemeClr val="accent2"/>
                </a:solidFill>
              </a:defRPr>
            </a:lvl1pPr>
            <a:lvl2pPr lvl="1" algn="ctr">
              <a:lnSpc>
                <a:spcPct val="85000"/>
              </a:lnSpc>
              <a:spcBef>
                <a:spcPts val="0"/>
              </a:spcBef>
              <a:spcAft>
                <a:spcPts val="0"/>
              </a:spcAft>
              <a:buClr>
                <a:schemeClr val="accent2"/>
              </a:buClr>
              <a:buSzPts val="1100"/>
              <a:buNone/>
              <a:defRPr sz="1100">
                <a:solidFill>
                  <a:schemeClr val="accent2"/>
                </a:solidFill>
              </a:defRPr>
            </a:lvl2pPr>
            <a:lvl3pPr lvl="2" algn="ctr">
              <a:lnSpc>
                <a:spcPct val="85000"/>
              </a:lnSpc>
              <a:spcBef>
                <a:spcPts val="0"/>
              </a:spcBef>
              <a:spcAft>
                <a:spcPts val="0"/>
              </a:spcAft>
              <a:buClr>
                <a:schemeClr val="accent2"/>
              </a:buClr>
              <a:buSzPts val="1100"/>
              <a:buNone/>
              <a:defRPr sz="1100">
                <a:solidFill>
                  <a:schemeClr val="accent2"/>
                </a:solidFill>
              </a:defRPr>
            </a:lvl3pPr>
            <a:lvl4pPr lvl="3" algn="ctr">
              <a:lnSpc>
                <a:spcPct val="85000"/>
              </a:lnSpc>
              <a:spcBef>
                <a:spcPts val="0"/>
              </a:spcBef>
              <a:spcAft>
                <a:spcPts val="0"/>
              </a:spcAft>
              <a:buClr>
                <a:schemeClr val="accent2"/>
              </a:buClr>
              <a:buSzPts val="1100"/>
              <a:buNone/>
              <a:defRPr b="0" sz="1100">
                <a:solidFill>
                  <a:schemeClr val="accent2"/>
                </a:solidFill>
              </a:defRPr>
            </a:lvl4pPr>
            <a:lvl5pPr lvl="4" algn="ctr">
              <a:lnSpc>
                <a:spcPct val="85000"/>
              </a:lnSpc>
              <a:spcBef>
                <a:spcPts val="0"/>
              </a:spcBef>
              <a:spcAft>
                <a:spcPts val="0"/>
              </a:spcAft>
              <a:buClr>
                <a:schemeClr val="accent2"/>
              </a:buClr>
              <a:buSzPts val="1100"/>
              <a:buNone/>
              <a:defRPr b="0" sz="1100">
                <a:solidFill>
                  <a:schemeClr val="accent2"/>
                </a:solidFill>
              </a:defRPr>
            </a:lvl5pPr>
            <a:lvl6pPr lvl="5" algn="ctr">
              <a:lnSpc>
                <a:spcPct val="85000"/>
              </a:lnSpc>
              <a:spcBef>
                <a:spcPts val="0"/>
              </a:spcBef>
              <a:spcAft>
                <a:spcPts val="0"/>
              </a:spcAft>
              <a:buClr>
                <a:schemeClr val="accent2"/>
              </a:buClr>
              <a:buSzPts val="1100"/>
              <a:buNone/>
              <a:defRPr b="0" sz="1100">
                <a:solidFill>
                  <a:schemeClr val="accent2"/>
                </a:solidFill>
              </a:defRPr>
            </a:lvl6pPr>
            <a:lvl7pPr lvl="6" algn="ctr">
              <a:lnSpc>
                <a:spcPct val="85000"/>
              </a:lnSpc>
              <a:spcBef>
                <a:spcPts val="0"/>
              </a:spcBef>
              <a:spcAft>
                <a:spcPts val="0"/>
              </a:spcAft>
              <a:buClr>
                <a:schemeClr val="accent2"/>
              </a:buClr>
              <a:buSzPts val="1100"/>
              <a:buNone/>
              <a:defRPr b="0" sz="1100">
                <a:solidFill>
                  <a:schemeClr val="accent2"/>
                </a:solidFill>
              </a:defRPr>
            </a:lvl7pPr>
            <a:lvl8pPr lvl="7" algn="ctr">
              <a:lnSpc>
                <a:spcPct val="85000"/>
              </a:lnSpc>
              <a:spcBef>
                <a:spcPts val="0"/>
              </a:spcBef>
              <a:spcAft>
                <a:spcPts val="0"/>
              </a:spcAft>
              <a:buClr>
                <a:schemeClr val="accent2"/>
              </a:buClr>
              <a:buSzPts val="1100"/>
              <a:buNone/>
              <a:defRPr sz="1100">
                <a:solidFill>
                  <a:schemeClr val="accent2"/>
                </a:solidFill>
              </a:defRPr>
            </a:lvl8pPr>
            <a:lvl9pPr lvl="8" algn="ctr">
              <a:lnSpc>
                <a:spcPct val="85000"/>
              </a:lnSpc>
              <a:spcBef>
                <a:spcPts val="0"/>
              </a:spcBef>
              <a:spcAft>
                <a:spcPts val="0"/>
              </a:spcAft>
              <a:buClr>
                <a:schemeClr val="accent2"/>
              </a:buClr>
              <a:buSzPts val="1100"/>
              <a:buNone/>
              <a:defRPr sz="1100">
                <a:solidFill>
                  <a:schemeClr val="accent2"/>
                </a:solidFill>
              </a:defRPr>
            </a:lvl9pPr>
          </a:lstStyle>
          <a:p/>
        </p:txBody>
      </p:sp>
      <p:sp>
        <p:nvSpPr>
          <p:cNvPr id="2642" name="Google Shape;2642;g31516c14941_0_5357"/>
          <p:cNvSpPr txBox="1"/>
          <p:nvPr/>
        </p:nvSpPr>
        <p:spPr>
          <a:xfrm>
            <a:off x="6043550" y="4713771"/>
            <a:ext cx="2676600" cy="292500"/>
          </a:xfrm>
          <a:prstGeom prst="rect">
            <a:avLst/>
          </a:prstGeom>
          <a:noFill/>
          <a:ln>
            <a:noFill/>
          </a:ln>
        </p:spPr>
        <p:txBody>
          <a:bodyPr anchorCtr="0" anchor="t" bIns="91400" lIns="91400" spcFirstLastPara="1" rIns="91400" wrap="square" tIns="91400">
            <a:spAutoFit/>
          </a:bodyPr>
          <a:lstStyle/>
          <a:p>
            <a:pPr indent="0" lvl="0" marL="0" rtl="0" algn="ctr">
              <a:lnSpc>
                <a:spcPct val="115000"/>
              </a:lnSpc>
              <a:spcBef>
                <a:spcPts val="0"/>
              </a:spcBef>
              <a:spcAft>
                <a:spcPts val="0"/>
              </a:spcAft>
              <a:buNone/>
            </a:pPr>
            <a:r>
              <a:rPr lang="en" sz="700">
                <a:solidFill>
                  <a:schemeClr val="accent4"/>
                </a:solidFill>
              </a:rPr>
              <a:t>Copyright © 2023, Collibra. All rights reserved.</a:t>
            </a:r>
            <a:endParaRPr sz="1400">
              <a:solidFill>
                <a:schemeClr val="accent4"/>
              </a:solidFill>
            </a:endParaRPr>
          </a:p>
        </p:txBody>
      </p:sp>
      <p:sp>
        <p:nvSpPr>
          <p:cNvPr id="2643" name="Google Shape;2643;g31516c14941_0_5357"/>
          <p:cNvSpPr txBox="1"/>
          <p:nvPr>
            <p:ph idx="12" type="sldNum"/>
          </p:nvPr>
        </p:nvSpPr>
        <p:spPr>
          <a:xfrm>
            <a:off x="8320058" y="4663221"/>
            <a:ext cx="548700" cy="393600"/>
          </a:xfrm>
          <a:prstGeom prst="rect">
            <a:avLst/>
          </a:prstGeom>
        </p:spPr>
        <p:txBody>
          <a:bodyPr anchorCtr="0" anchor="ctr" bIns="91400" lIns="91400" spcFirstLastPara="1" rIns="91400" wrap="square" tIns="91400">
            <a:normAutofit/>
          </a:bodyPr>
          <a:lstStyle>
            <a:lvl1pPr lvl="0" algn="r">
              <a:buNone/>
              <a:defRPr sz="700">
                <a:solidFill>
                  <a:schemeClr val="accent2"/>
                </a:solidFill>
              </a:defRPr>
            </a:lvl1pPr>
            <a:lvl2pPr lvl="1" algn="r">
              <a:buNone/>
              <a:defRPr sz="700">
                <a:solidFill>
                  <a:schemeClr val="accent2"/>
                </a:solidFill>
              </a:defRPr>
            </a:lvl2pPr>
            <a:lvl3pPr lvl="2" algn="r">
              <a:buNone/>
              <a:defRPr sz="700">
                <a:solidFill>
                  <a:schemeClr val="accent2"/>
                </a:solidFill>
              </a:defRPr>
            </a:lvl3pPr>
            <a:lvl4pPr lvl="3" algn="r">
              <a:buNone/>
              <a:defRPr sz="700">
                <a:solidFill>
                  <a:schemeClr val="accent2"/>
                </a:solidFill>
              </a:defRPr>
            </a:lvl4pPr>
            <a:lvl5pPr lvl="4" algn="r">
              <a:buNone/>
              <a:defRPr sz="700">
                <a:solidFill>
                  <a:schemeClr val="accent2"/>
                </a:solidFill>
              </a:defRPr>
            </a:lvl5pPr>
            <a:lvl6pPr lvl="5" algn="r">
              <a:buNone/>
              <a:defRPr sz="700">
                <a:solidFill>
                  <a:schemeClr val="accent2"/>
                </a:solidFill>
              </a:defRPr>
            </a:lvl6pPr>
            <a:lvl7pPr lvl="6" algn="r">
              <a:buNone/>
              <a:defRPr sz="700">
                <a:solidFill>
                  <a:schemeClr val="accent2"/>
                </a:solidFill>
              </a:defRPr>
            </a:lvl7pPr>
            <a:lvl8pPr lvl="7" algn="r">
              <a:buNone/>
              <a:defRPr sz="700">
                <a:solidFill>
                  <a:schemeClr val="accent2"/>
                </a:solidFill>
              </a:defRPr>
            </a:lvl8pPr>
            <a:lvl9pPr lvl="8" algn="r">
              <a:buNone/>
              <a:defRPr sz="700">
                <a:solidFill>
                  <a:schemeClr val="accent2"/>
                </a:solidFill>
              </a:defRPr>
            </a:lvl9pPr>
          </a:lstStyle>
          <a:p>
            <a:pPr indent="0" lvl="0" marL="0" rtl="0" algn="r">
              <a:spcBef>
                <a:spcPts val="0"/>
              </a:spcBef>
              <a:spcAft>
                <a:spcPts val="0"/>
              </a:spcAft>
              <a:buNone/>
            </a:pPr>
            <a:fld id="{00000000-1234-1234-1234-123412341234}" type="slidenum">
              <a:rPr lang="en"/>
              <a:t>‹#›</a:t>
            </a:fld>
            <a:endParaRPr/>
          </a:p>
        </p:txBody>
      </p:sp>
      <p:pic>
        <p:nvPicPr>
          <p:cNvPr id="2644" name="Google Shape;2644;g31516c14941_0_5357"/>
          <p:cNvPicPr preferRelativeResize="0"/>
          <p:nvPr/>
        </p:nvPicPr>
        <p:blipFill>
          <a:blip r:embed="rId3">
            <a:alphaModFix/>
          </a:blip>
          <a:stretch>
            <a:fillRect/>
          </a:stretch>
        </p:blipFill>
        <p:spPr>
          <a:xfrm>
            <a:off x="288350" y="4807136"/>
            <a:ext cx="956736" cy="225119"/>
          </a:xfrm>
          <a:prstGeom prst="rect">
            <a:avLst/>
          </a:prstGeom>
          <a:noFill/>
          <a:ln>
            <a:noFill/>
          </a:ln>
        </p:spPr>
      </p:pic>
    </p:spTree>
  </p:cSld>
  <p:clrMapOvr>
    <a:masterClrMapping/>
  </p:clrMapOvr>
</p:sldLayout>
</file>

<file path=ppt/slideLayouts/slideLayout3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type="blank">
  <p:cSld name="BLANK">
    <p:spTree>
      <p:nvGrpSpPr>
        <p:cNvPr id="2645" name="Shape 2645"/>
        <p:cNvGrpSpPr/>
        <p:nvPr/>
      </p:nvGrpSpPr>
      <p:grpSpPr>
        <a:xfrm>
          <a:off x="0" y="0"/>
          <a:ext cx="0" cy="0"/>
          <a:chOff x="0" y="0"/>
          <a:chExt cx="0" cy="0"/>
        </a:xfrm>
      </p:grpSpPr>
      <p:sp>
        <p:nvSpPr>
          <p:cNvPr id="2646" name="Google Shape;2646;g31516c14941_0_5368"/>
          <p:cNvSpPr txBox="1"/>
          <p:nvPr/>
        </p:nvSpPr>
        <p:spPr>
          <a:xfrm>
            <a:off x="6043550" y="4713771"/>
            <a:ext cx="2676600" cy="2925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en" sz="700">
                <a:solidFill>
                  <a:srgbClr val="DFE6E8"/>
                </a:solidFill>
              </a:rPr>
              <a:t>Copyright © 2023, Collibra. All rights reserved.</a:t>
            </a:r>
            <a:endParaRPr sz="1400">
              <a:solidFill>
                <a:srgbClr val="DFE6E8"/>
              </a:solidFill>
            </a:endParaRPr>
          </a:p>
        </p:txBody>
      </p:sp>
      <p:sp>
        <p:nvSpPr>
          <p:cNvPr id="2647" name="Google Shape;2647;g31516c14941_0_5368"/>
          <p:cNvSpPr txBox="1"/>
          <p:nvPr/>
        </p:nvSpPr>
        <p:spPr>
          <a:xfrm>
            <a:off x="8320058" y="4663221"/>
            <a:ext cx="548700" cy="393600"/>
          </a:xfrm>
          <a:prstGeom prst="rect">
            <a:avLst/>
          </a:prstGeom>
          <a:noFill/>
          <a:ln>
            <a:noFill/>
          </a:ln>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sz="700">
                <a:solidFill>
                  <a:srgbClr val="DFE6E8"/>
                </a:solidFill>
              </a:rPr>
              <a:t>‹#›</a:t>
            </a:fld>
            <a:endParaRPr sz="700">
              <a:solidFill>
                <a:srgbClr val="DFE6E8"/>
              </a:solidFill>
            </a:endParaRPr>
          </a:p>
        </p:txBody>
      </p:sp>
      <p:pic>
        <p:nvPicPr>
          <p:cNvPr id="2648" name="Google Shape;2648;g31516c14941_0_5368"/>
          <p:cNvPicPr preferRelativeResize="0"/>
          <p:nvPr/>
        </p:nvPicPr>
        <p:blipFill>
          <a:blip r:embed="rId2">
            <a:alphaModFix/>
          </a:blip>
          <a:stretch>
            <a:fillRect/>
          </a:stretch>
        </p:blipFill>
        <p:spPr>
          <a:xfrm>
            <a:off x="276650" y="4783275"/>
            <a:ext cx="963050" cy="226600"/>
          </a:xfrm>
          <a:prstGeom prst="rect">
            <a:avLst/>
          </a:prstGeom>
          <a:noFill/>
          <a:ln>
            <a:noFill/>
          </a:ln>
        </p:spPr>
      </p:pic>
    </p:spTree>
  </p:cSld>
  <p:clrMapOvr>
    <a:masterClrMapping/>
  </p:clrMapOvr>
</p:sldLayout>
</file>

<file path=ppt/slideLayouts/slideLayout3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Headline+Body Copy 2 1 27">
  <p:cSld name="8_Headline+Body Copy_2_26">
    <p:bg>
      <p:bgPr>
        <a:solidFill>
          <a:schemeClr val="lt1"/>
        </a:solidFill>
      </p:bgPr>
    </p:bg>
    <p:spTree>
      <p:nvGrpSpPr>
        <p:cNvPr id="2649" name="Shape 2649"/>
        <p:cNvGrpSpPr/>
        <p:nvPr/>
      </p:nvGrpSpPr>
      <p:grpSpPr>
        <a:xfrm>
          <a:off x="0" y="0"/>
          <a:ext cx="0" cy="0"/>
          <a:chOff x="0" y="0"/>
          <a:chExt cx="0" cy="0"/>
        </a:xfrm>
      </p:grpSpPr>
      <p:sp>
        <p:nvSpPr>
          <p:cNvPr id="2650" name="Google Shape;2650;g31516c14941_0_5372"/>
          <p:cNvSpPr txBox="1"/>
          <p:nvPr>
            <p:ph idx="12" type="sldNum"/>
          </p:nvPr>
        </p:nvSpPr>
        <p:spPr>
          <a:xfrm>
            <a:off x="8471262" y="4767262"/>
            <a:ext cx="261300" cy="161700"/>
          </a:xfrm>
          <a:prstGeom prst="rect">
            <a:avLst/>
          </a:prstGeom>
          <a:noFill/>
          <a:ln>
            <a:noFill/>
          </a:ln>
        </p:spPr>
        <p:txBody>
          <a:bodyPr anchorCtr="0" anchor="t" bIns="34275" lIns="68575" spcFirstLastPara="1" rIns="68575" wrap="square" tIns="34275">
            <a:normAutofit/>
          </a:bodyPr>
          <a:lstStyle>
            <a:lvl1pPr indent="0" lvl="0" marL="0" marR="0" algn="r">
              <a:spcBef>
                <a:spcPts val="0"/>
              </a:spcBef>
              <a:buNone/>
              <a:defRPr b="0" i="0" sz="600" u="none" cap="none" strike="noStrike">
                <a:solidFill>
                  <a:schemeClr val="accent5"/>
                </a:solidFill>
                <a:latin typeface="Arial"/>
                <a:ea typeface="Arial"/>
                <a:cs typeface="Arial"/>
                <a:sym typeface="Arial"/>
              </a:defRPr>
            </a:lvl1pPr>
            <a:lvl2pPr indent="0" lvl="1" marL="0" marR="0" algn="r">
              <a:spcBef>
                <a:spcPts val="0"/>
              </a:spcBef>
              <a:buNone/>
              <a:defRPr b="0" i="0" sz="600" u="none" cap="none" strike="noStrike">
                <a:solidFill>
                  <a:schemeClr val="accent5"/>
                </a:solidFill>
                <a:latin typeface="Arial"/>
                <a:ea typeface="Arial"/>
                <a:cs typeface="Arial"/>
                <a:sym typeface="Arial"/>
              </a:defRPr>
            </a:lvl2pPr>
            <a:lvl3pPr indent="0" lvl="2" marL="0" marR="0" algn="r">
              <a:spcBef>
                <a:spcPts val="0"/>
              </a:spcBef>
              <a:buNone/>
              <a:defRPr b="0" i="0" sz="600" u="none" cap="none" strike="noStrike">
                <a:solidFill>
                  <a:schemeClr val="accent5"/>
                </a:solidFill>
                <a:latin typeface="Arial"/>
                <a:ea typeface="Arial"/>
                <a:cs typeface="Arial"/>
                <a:sym typeface="Arial"/>
              </a:defRPr>
            </a:lvl3pPr>
            <a:lvl4pPr indent="0" lvl="3" marL="0" marR="0" algn="r">
              <a:spcBef>
                <a:spcPts val="0"/>
              </a:spcBef>
              <a:buNone/>
              <a:defRPr b="0" i="0" sz="600" u="none" cap="none" strike="noStrike">
                <a:solidFill>
                  <a:schemeClr val="accent5"/>
                </a:solidFill>
                <a:latin typeface="Arial"/>
                <a:ea typeface="Arial"/>
                <a:cs typeface="Arial"/>
                <a:sym typeface="Arial"/>
              </a:defRPr>
            </a:lvl4pPr>
            <a:lvl5pPr indent="0" lvl="4" marL="0" marR="0" algn="r">
              <a:spcBef>
                <a:spcPts val="0"/>
              </a:spcBef>
              <a:buNone/>
              <a:defRPr b="0" i="0" sz="600" u="none" cap="none" strike="noStrike">
                <a:solidFill>
                  <a:schemeClr val="accent5"/>
                </a:solidFill>
                <a:latin typeface="Arial"/>
                <a:ea typeface="Arial"/>
                <a:cs typeface="Arial"/>
                <a:sym typeface="Arial"/>
              </a:defRPr>
            </a:lvl5pPr>
            <a:lvl6pPr indent="0" lvl="5" marL="0" marR="0" algn="r">
              <a:spcBef>
                <a:spcPts val="0"/>
              </a:spcBef>
              <a:buNone/>
              <a:defRPr b="0" i="0" sz="600" u="none" cap="none" strike="noStrike">
                <a:solidFill>
                  <a:schemeClr val="accent5"/>
                </a:solidFill>
                <a:latin typeface="Arial"/>
                <a:ea typeface="Arial"/>
                <a:cs typeface="Arial"/>
                <a:sym typeface="Arial"/>
              </a:defRPr>
            </a:lvl6pPr>
            <a:lvl7pPr indent="0" lvl="6" marL="0" marR="0" algn="r">
              <a:spcBef>
                <a:spcPts val="0"/>
              </a:spcBef>
              <a:buNone/>
              <a:defRPr b="0" i="0" sz="600" u="none" cap="none" strike="noStrike">
                <a:solidFill>
                  <a:schemeClr val="accent5"/>
                </a:solidFill>
                <a:latin typeface="Arial"/>
                <a:ea typeface="Arial"/>
                <a:cs typeface="Arial"/>
                <a:sym typeface="Arial"/>
              </a:defRPr>
            </a:lvl7pPr>
            <a:lvl8pPr indent="0" lvl="7" marL="0" marR="0" algn="r">
              <a:spcBef>
                <a:spcPts val="0"/>
              </a:spcBef>
              <a:buNone/>
              <a:defRPr b="0" i="0" sz="600" u="none" cap="none" strike="noStrike">
                <a:solidFill>
                  <a:schemeClr val="accent5"/>
                </a:solidFill>
                <a:latin typeface="Arial"/>
                <a:ea typeface="Arial"/>
                <a:cs typeface="Arial"/>
                <a:sym typeface="Arial"/>
              </a:defRPr>
            </a:lvl8pPr>
            <a:lvl9pPr indent="0" lvl="8" marL="0" marR="0" algn="r">
              <a:spcBef>
                <a:spcPts val="0"/>
              </a:spcBef>
              <a:buNone/>
              <a:defRPr b="0" i="0" sz="600" u="none" cap="none" strike="noStrike">
                <a:solidFill>
                  <a:schemeClr val="accent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2651" name="Google Shape;2651;g31516c14941_0_5372"/>
          <p:cNvPicPr preferRelativeResize="0"/>
          <p:nvPr/>
        </p:nvPicPr>
        <p:blipFill rotWithShape="1">
          <a:blip r:embed="rId2">
            <a:alphaModFix/>
          </a:blip>
          <a:srcRect b="0" l="0" r="0" t="0"/>
          <a:stretch/>
        </p:blipFill>
        <p:spPr>
          <a:xfrm>
            <a:off x="527186" y="4772025"/>
            <a:ext cx="623888" cy="141792"/>
          </a:xfrm>
          <a:prstGeom prst="rect">
            <a:avLst/>
          </a:prstGeom>
          <a:noFill/>
          <a:ln>
            <a:noFill/>
          </a:ln>
        </p:spPr>
      </p:pic>
      <p:sp>
        <p:nvSpPr>
          <p:cNvPr id="2652" name="Google Shape;2652;g31516c14941_0_5372"/>
          <p:cNvSpPr txBox="1"/>
          <p:nvPr>
            <p:ph idx="1" type="body"/>
          </p:nvPr>
        </p:nvSpPr>
        <p:spPr>
          <a:xfrm>
            <a:off x="527456" y="1217156"/>
            <a:ext cx="8082300" cy="3428700"/>
          </a:xfrm>
          <a:prstGeom prst="rect">
            <a:avLst/>
          </a:prstGeom>
          <a:noFill/>
          <a:ln>
            <a:noFill/>
          </a:ln>
        </p:spPr>
        <p:txBody>
          <a:bodyPr anchorCtr="0" anchor="t" bIns="34275" lIns="0" spcFirstLastPara="1" rIns="68575" wrap="square" tIns="0">
            <a:noAutofit/>
          </a:bodyPr>
          <a:lstStyle>
            <a:lvl1pPr indent="-298450" lvl="0" marL="457200" algn="l">
              <a:lnSpc>
                <a:spcPct val="90000"/>
              </a:lnSpc>
              <a:spcBef>
                <a:spcPts val="800"/>
              </a:spcBef>
              <a:spcAft>
                <a:spcPts val="0"/>
              </a:spcAft>
              <a:buClr>
                <a:schemeClr val="accent5"/>
              </a:buClr>
              <a:buSzPts val="1100"/>
              <a:buChar char="●"/>
              <a:defRPr b="0" sz="1100"/>
            </a:lvl1pPr>
            <a:lvl2pPr indent="-298450" lvl="1" marL="914400" algn="l">
              <a:lnSpc>
                <a:spcPct val="90000"/>
              </a:lnSpc>
              <a:spcBef>
                <a:spcPts val="400"/>
              </a:spcBef>
              <a:spcAft>
                <a:spcPts val="0"/>
              </a:spcAft>
              <a:buSzPts val="1100"/>
              <a:buChar char="○"/>
              <a:defRPr b="0" sz="1100"/>
            </a:lvl2pPr>
            <a:lvl3pPr indent="-298450" lvl="2" marL="1371600" algn="l">
              <a:lnSpc>
                <a:spcPct val="90000"/>
              </a:lnSpc>
              <a:spcBef>
                <a:spcPts val="400"/>
              </a:spcBef>
              <a:spcAft>
                <a:spcPts val="0"/>
              </a:spcAft>
              <a:buSzPts val="1100"/>
              <a:buChar char="■"/>
              <a:defRPr b="0" sz="1100"/>
            </a:lvl3pPr>
            <a:lvl4pPr indent="-298450" lvl="3" marL="1828800" algn="l">
              <a:lnSpc>
                <a:spcPct val="90000"/>
              </a:lnSpc>
              <a:spcBef>
                <a:spcPts val="400"/>
              </a:spcBef>
              <a:spcAft>
                <a:spcPts val="0"/>
              </a:spcAft>
              <a:buSzPts val="1100"/>
              <a:buChar char="●"/>
              <a:defRPr b="0" sz="1100"/>
            </a:lvl4pPr>
            <a:lvl5pPr indent="-298450" lvl="4" marL="2286000" algn="l">
              <a:lnSpc>
                <a:spcPct val="90000"/>
              </a:lnSpc>
              <a:spcBef>
                <a:spcPts val="400"/>
              </a:spcBef>
              <a:spcAft>
                <a:spcPts val="0"/>
              </a:spcAft>
              <a:buSzPts val="1100"/>
              <a:buChar char="○"/>
              <a:defRPr sz="1100"/>
            </a:lvl5pPr>
            <a:lvl6pPr indent="-298450" lvl="5" marL="2743200" algn="l">
              <a:lnSpc>
                <a:spcPct val="90000"/>
              </a:lnSpc>
              <a:spcBef>
                <a:spcPts val="400"/>
              </a:spcBef>
              <a:spcAft>
                <a:spcPts val="0"/>
              </a:spcAft>
              <a:buClr>
                <a:schemeClr val="accent5"/>
              </a:buClr>
              <a:buSzPts val="1100"/>
              <a:buChar char="■"/>
              <a:defRPr sz="1100">
                <a:solidFill>
                  <a:schemeClr val="accent5"/>
                </a:solidFill>
              </a:defRPr>
            </a:lvl6pPr>
            <a:lvl7pPr indent="-298450" lvl="6" marL="3200400" algn="l">
              <a:lnSpc>
                <a:spcPct val="90000"/>
              </a:lnSpc>
              <a:spcBef>
                <a:spcPts val="400"/>
              </a:spcBef>
              <a:spcAft>
                <a:spcPts val="0"/>
              </a:spcAft>
              <a:buClr>
                <a:schemeClr val="accent5"/>
              </a:buClr>
              <a:buSzPts val="1100"/>
              <a:buChar char="●"/>
              <a:defRPr sz="1100">
                <a:solidFill>
                  <a:schemeClr val="accent5"/>
                </a:solidFill>
              </a:defRPr>
            </a:lvl7pPr>
            <a:lvl8pPr indent="-298450" lvl="7" marL="3657600" algn="l">
              <a:lnSpc>
                <a:spcPct val="90000"/>
              </a:lnSpc>
              <a:spcBef>
                <a:spcPts val="400"/>
              </a:spcBef>
              <a:spcAft>
                <a:spcPts val="0"/>
              </a:spcAft>
              <a:buClr>
                <a:schemeClr val="accent5"/>
              </a:buClr>
              <a:buSzPts val="1100"/>
              <a:buChar char="○"/>
              <a:defRPr sz="1100">
                <a:solidFill>
                  <a:schemeClr val="accent5"/>
                </a:solidFill>
              </a:defRPr>
            </a:lvl8pPr>
            <a:lvl9pPr indent="-298450" lvl="8" marL="4114800" algn="l">
              <a:lnSpc>
                <a:spcPct val="90000"/>
              </a:lnSpc>
              <a:spcBef>
                <a:spcPts val="400"/>
              </a:spcBef>
              <a:spcAft>
                <a:spcPts val="0"/>
              </a:spcAft>
              <a:buClr>
                <a:schemeClr val="accent5"/>
              </a:buClr>
              <a:buSzPts val="1100"/>
              <a:buChar char="■"/>
              <a:defRPr sz="1100">
                <a:solidFill>
                  <a:schemeClr val="accent5"/>
                </a:solidFill>
              </a:defRPr>
            </a:lvl9pPr>
          </a:lstStyle>
          <a:p/>
        </p:txBody>
      </p:sp>
      <p:sp>
        <p:nvSpPr>
          <p:cNvPr id="2653" name="Google Shape;2653;g31516c14941_0_5372"/>
          <p:cNvSpPr txBox="1"/>
          <p:nvPr>
            <p:ph type="title"/>
          </p:nvPr>
        </p:nvSpPr>
        <p:spPr>
          <a:xfrm>
            <a:off x="525075" y="214931"/>
            <a:ext cx="2189700" cy="161700"/>
          </a:xfrm>
          <a:prstGeom prst="rect">
            <a:avLst/>
          </a:prstGeom>
        </p:spPr>
        <p:txBody>
          <a:bodyPr anchorCtr="0" anchor="t" bIns="68575" lIns="0" spcFirstLastPara="1" rIns="68575" wrap="square" tIns="68575">
            <a:noAutofit/>
          </a:bodyPr>
          <a:lstStyle>
            <a:lvl1pPr lvl="0">
              <a:spcBef>
                <a:spcPts val="0"/>
              </a:spcBef>
              <a:spcAft>
                <a:spcPts val="0"/>
              </a:spcAft>
              <a:buNone/>
              <a:defRPr b="1" sz="700">
                <a:solidFill>
                  <a:schemeClr val="accent5"/>
                </a:solidFill>
              </a:defRPr>
            </a:lvl1pPr>
            <a:lvl2pPr lvl="1">
              <a:spcBef>
                <a:spcPts val="0"/>
              </a:spcBef>
              <a:spcAft>
                <a:spcPts val="0"/>
              </a:spcAft>
              <a:buNone/>
              <a:defRPr sz="1100">
                <a:solidFill>
                  <a:schemeClr val="accent5"/>
                </a:solidFill>
              </a:defRPr>
            </a:lvl2pPr>
            <a:lvl3pPr lvl="2">
              <a:spcBef>
                <a:spcPts val="0"/>
              </a:spcBef>
              <a:spcAft>
                <a:spcPts val="0"/>
              </a:spcAft>
              <a:buNone/>
              <a:defRPr sz="1100">
                <a:solidFill>
                  <a:schemeClr val="accent5"/>
                </a:solidFill>
              </a:defRPr>
            </a:lvl3pPr>
            <a:lvl4pPr lvl="3">
              <a:spcBef>
                <a:spcPts val="0"/>
              </a:spcBef>
              <a:spcAft>
                <a:spcPts val="0"/>
              </a:spcAft>
              <a:buNone/>
              <a:defRPr sz="1100">
                <a:solidFill>
                  <a:schemeClr val="accent5"/>
                </a:solidFill>
              </a:defRPr>
            </a:lvl4pPr>
            <a:lvl5pPr lvl="4">
              <a:spcBef>
                <a:spcPts val="0"/>
              </a:spcBef>
              <a:spcAft>
                <a:spcPts val="0"/>
              </a:spcAft>
              <a:buNone/>
              <a:defRPr sz="1100">
                <a:solidFill>
                  <a:schemeClr val="accent5"/>
                </a:solidFill>
              </a:defRPr>
            </a:lvl5pPr>
            <a:lvl6pPr lvl="5">
              <a:spcBef>
                <a:spcPts val="0"/>
              </a:spcBef>
              <a:spcAft>
                <a:spcPts val="0"/>
              </a:spcAft>
              <a:buNone/>
              <a:defRPr sz="1100">
                <a:solidFill>
                  <a:schemeClr val="accent5"/>
                </a:solidFill>
              </a:defRPr>
            </a:lvl6pPr>
            <a:lvl7pPr lvl="6">
              <a:spcBef>
                <a:spcPts val="0"/>
              </a:spcBef>
              <a:spcAft>
                <a:spcPts val="0"/>
              </a:spcAft>
              <a:buNone/>
              <a:defRPr sz="1100">
                <a:solidFill>
                  <a:schemeClr val="accent5"/>
                </a:solidFill>
              </a:defRPr>
            </a:lvl7pPr>
            <a:lvl8pPr lvl="7">
              <a:spcBef>
                <a:spcPts val="0"/>
              </a:spcBef>
              <a:spcAft>
                <a:spcPts val="0"/>
              </a:spcAft>
              <a:buNone/>
              <a:defRPr sz="1100">
                <a:solidFill>
                  <a:schemeClr val="accent5"/>
                </a:solidFill>
              </a:defRPr>
            </a:lvl8pPr>
            <a:lvl9pPr lvl="8">
              <a:spcBef>
                <a:spcPts val="0"/>
              </a:spcBef>
              <a:spcAft>
                <a:spcPts val="0"/>
              </a:spcAft>
              <a:buNone/>
              <a:defRPr sz="1100">
                <a:solidFill>
                  <a:schemeClr val="accent5"/>
                </a:solidFill>
              </a:defRPr>
            </a:lvl9pPr>
          </a:lstStyle>
          <a:p/>
        </p:txBody>
      </p:sp>
      <p:sp>
        <p:nvSpPr>
          <p:cNvPr id="2654" name="Google Shape;2654;g31516c14941_0_5372"/>
          <p:cNvSpPr txBox="1"/>
          <p:nvPr/>
        </p:nvSpPr>
        <p:spPr>
          <a:xfrm>
            <a:off x="7581825" y="4729032"/>
            <a:ext cx="838200" cy="198000"/>
          </a:xfrm>
          <a:prstGeom prst="rect">
            <a:avLst/>
          </a:prstGeom>
          <a:noFill/>
          <a:ln>
            <a:noFill/>
          </a:ln>
        </p:spPr>
        <p:txBody>
          <a:bodyPr anchorCtr="0" anchor="t" bIns="68575" lIns="68575" spcFirstLastPara="1" rIns="68575" wrap="square" tIns="68575">
            <a:noAutofit/>
          </a:bodyPr>
          <a:lstStyle/>
          <a:p>
            <a:pPr indent="0" lvl="0" marL="0" rtl="0" algn="r">
              <a:spcBef>
                <a:spcPts val="0"/>
              </a:spcBef>
              <a:spcAft>
                <a:spcPts val="0"/>
              </a:spcAft>
              <a:buNone/>
            </a:pPr>
            <a:r>
              <a:rPr lang="en" sz="500">
                <a:solidFill>
                  <a:schemeClr val="accent5"/>
                </a:solidFill>
              </a:rPr>
              <a:t>Collibra | Confidential</a:t>
            </a:r>
            <a:endParaRPr sz="500">
              <a:solidFill>
                <a:schemeClr val="accent5"/>
              </a:solidFill>
            </a:endParaRPr>
          </a:p>
        </p:txBody>
      </p:sp>
      <p:sp>
        <p:nvSpPr>
          <p:cNvPr id="2655" name="Google Shape;2655;g31516c14941_0_5372"/>
          <p:cNvSpPr txBox="1"/>
          <p:nvPr>
            <p:ph idx="2" type="title"/>
          </p:nvPr>
        </p:nvSpPr>
        <p:spPr>
          <a:xfrm>
            <a:off x="527456" y="613388"/>
            <a:ext cx="8082300" cy="286800"/>
          </a:xfrm>
          <a:prstGeom prst="rect">
            <a:avLst/>
          </a:prstGeom>
        </p:spPr>
        <p:txBody>
          <a:bodyPr anchorCtr="0" anchor="t" bIns="68575" lIns="0" spcFirstLastPara="1" rIns="68575" wrap="square" tIns="68575">
            <a:noAutofit/>
          </a:bodyPr>
          <a:lstStyle>
            <a:lvl1pPr lvl="0">
              <a:spcBef>
                <a:spcPts val="0"/>
              </a:spcBef>
              <a:spcAft>
                <a:spcPts val="0"/>
              </a:spcAft>
              <a:buNone/>
              <a:defRPr b="1" sz="1800"/>
            </a:lvl1pPr>
            <a:lvl2pPr lvl="1">
              <a:spcBef>
                <a:spcPts val="0"/>
              </a:spcBef>
              <a:spcAft>
                <a:spcPts val="0"/>
              </a:spcAft>
              <a:buNone/>
              <a:defRPr b="1" sz="1800"/>
            </a:lvl2pPr>
            <a:lvl3pPr lvl="2">
              <a:spcBef>
                <a:spcPts val="0"/>
              </a:spcBef>
              <a:spcAft>
                <a:spcPts val="0"/>
              </a:spcAft>
              <a:buNone/>
              <a:defRPr b="1" sz="1800"/>
            </a:lvl3pPr>
            <a:lvl4pPr lvl="3">
              <a:spcBef>
                <a:spcPts val="0"/>
              </a:spcBef>
              <a:spcAft>
                <a:spcPts val="0"/>
              </a:spcAft>
              <a:buNone/>
              <a:defRPr b="1" sz="1800"/>
            </a:lvl4pPr>
            <a:lvl5pPr lvl="4">
              <a:spcBef>
                <a:spcPts val="0"/>
              </a:spcBef>
              <a:spcAft>
                <a:spcPts val="0"/>
              </a:spcAft>
              <a:buNone/>
              <a:defRPr b="1" sz="1800"/>
            </a:lvl5pPr>
            <a:lvl6pPr lvl="5">
              <a:spcBef>
                <a:spcPts val="0"/>
              </a:spcBef>
              <a:spcAft>
                <a:spcPts val="0"/>
              </a:spcAft>
              <a:buNone/>
              <a:defRPr b="1" sz="1800"/>
            </a:lvl6pPr>
            <a:lvl7pPr lvl="6">
              <a:spcBef>
                <a:spcPts val="0"/>
              </a:spcBef>
              <a:spcAft>
                <a:spcPts val="0"/>
              </a:spcAft>
              <a:buNone/>
              <a:defRPr b="1" sz="1800"/>
            </a:lvl7pPr>
            <a:lvl8pPr lvl="7">
              <a:spcBef>
                <a:spcPts val="0"/>
              </a:spcBef>
              <a:spcAft>
                <a:spcPts val="0"/>
              </a:spcAft>
              <a:buNone/>
              <a:defRPr b="1" sz="1800"/>
            </a:lvl8pPr>
            <a:lvl9pPr lvl="8">
              <a:spcBef>
                <a:spcPts val="0"/>
              </a:spcBef>
              <a:spcAft>
                <a:spcPts val="0"/>
              </a:spcAft>
              <a:buNone/>
              <a:defRPr b="1" sz="1800"/>
            </a:lvl9pPr>
          </a:lstStyle>
          <a:p/>
        </p:txBody>
      </p:sp>
    </p:spTree>
  </p:cSld>
  <p:clrMapOvr>
    <a:masterClrMapping/>
  </p:clrMapOvr>
</p:sldLayout>
</file>

<file path=ppt/slideLayouts/slideLayout3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1_Reporting">
  <p:cSld name="31_Reporting">
    <p:bg>
      <p:bgPr>
        <a:solidFill>
          <a:schemeClr val="lt1"/>
        </a:solidFill>
      </p:bgPr>
    </p:bg>
    <p:spTree>
      <p:nvGrpSpPr>
        <p:cNvPr id="2656" name="Shape 2656"/>
        <p:cNvGrpSpPr/>
        <p:nvPr/>
      </p:nvGrpSpPr>
      <p:grpSpPr>
        <a:xfrm>
          <a:off x="0" y="0"/>
          <a:ext cx="0" cy="0"/>
          <a:chOff x="0" y="0"/>
          <a:chExt cx="0" cy="0"/>
        </a:xfrm>
      </p:grpSpPr>
      <p:sp>
        <p:nvSpPr>
          <p:cNvPr id="2657" name="Google Shape;2657;g31516c14941_0_5379"/>
          <p:cNvSpPr txBox="1"/>
          <p:nvPr>
            <p:ph idx="11" type="ftr"/>
          </p:nvPr>
        </p:nvSpPr>
        <p:spPr>
          <a:xfrm>
            <a:off x="7041995" y="4767262"/>
            <a:ext cx="1263000" cy="161700"/>
          </a:xfrm>
          <a:prstGeom prst="rect">
            <a:avLst/>
          </a:prstGeom>
          <a:noFill/>
          <a:ln>
            <a:noFill/>
          </a:ln>
        </p:spPr>
        <p:txBody>
          <a:bodyPr anchorCtr="0" anchor="t" bIns="34275" lIns="68575" spcFirstLastPara="1" rIns="68575" wrap="square" tIns="34275">
            <a:noAutofit/>
          </a:bodyPr>
          <a:lstStyle>
            <a:lvl1pPr lvl="0" marR="0" algn="r">
              <a:lnSpc>
                <a:spcPct val="100000"/>
              </a:lnSpc>
              <a:spcBef>
                <a:spcPts val="0"/>
              </a:spcBef>
              <a:spcAft>
                <a:spcPts val="0"/>
              </a:spcAft>
              <a:buClr>
                <a:srgbClr val="000000"/>
              </a:buClr>
              <a:buSzPts val="1100"/>
              <a:buFont typeface="Arial"/>
              <a:buNone/>
              <a:defRPr b="0" i="0" sz="600" u="none" cap="none" strike="noStrike">
                <a:solidFill>
                  <a:schemeClr val="accent5"/>
                </a:solidFill>
                <a:latin typeface="Arial"/>
                <a:ea typeface="Arial"/>
                <a:cs typeface="Arial"/>
                <a:sym typeface="Arial"/>
              </a:defRPr>
            </a:lvl1pPr>
            <a:lvl2pPr lvl="1"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2pPr>
            <a:lvl3pPr lvl="2"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3pPr>
            <a:lvl4pPr lvl="3"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4pPr>
            <a:lvl5pPr lvl="4"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5pPr>
            <a:lvl6pPr lvl="5"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6pPr>
            <a:lvl7pPr lvl="6"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7pPr>
            <a:lvl8pPr lvl="7"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8pPr>
            <a:lvl9pPr lvl="8"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9pPr>
          </a:lstStyle>
          <a:p/>
        </p:txBody>
      </p:sp>
      <p:sp>
        <p:nvSpPr>
          <p:cNvPr id="2658" name="Google Shape;2658;g31516c14941_0_5379"/>
          <p:cNvSpPr txBox="1"/>
          <p:nvPr>
            <p:ph idx="12" type="sldNum"/>
          </p:nvPr>
        </p:nvSpPr>
        <p:spPr>
          <a:xfrm>
            <a:off x="8471262" y="4767262"/>
            <a:ext cx="261300" cy="161700"/>
          </a:xfrm>
          <a:prstGeom prst="rect">
            <a:avLst/>
          </a:prstGeom>
          <a:noFill/>
          <a:ln>
            <a:noFill/>
          </a:ln>
        </p:spPr>
        <p:txBody>
          <a:bodyPr anchorCtr="0" anchor="t" bIns="34275" lIns="68575" spcFirstLastPara="1" rIns="68575" wrap="square" tIns="34275">
            <a:noAutofit/>
          </a:bodyPr>
          <a:lstStyle>
            <a:lvl1pPr indent="0" lvl="0" marL="0" marR="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2659" name="Google Shape;2659;g31516c14941_0_5379"/>
          <p:cNvPicPr preferRelativeResize="0"/>
          <p:nvPr/>
        </p:nvPicPr>
        <p:blipFill rotWithShape="1">
          <a:blip r:embed="rId2">
            <a:alphaModFix/>
          </a:blip>
          <a:srcRect b="0" l="0" r="0" t="0"/>
          <a:stretch/>
        </p:blipFill>
        <p:spPr>
          <a:xfrm>
            <a:off x="527186" y="4772025"/>
            <a:ext cx="623888" cy="141792"/>
          </a:xfrm>
          <a:prstGeom prst="rect">
            <a:avLst/>
          </a:prstGeom>
          <a:noFill/>
          <a:ln>
            <a:noFill/>
          </a:ln>
        </p:spPr>
      </p:pic>
      <p:sp>
        <p:nvSpPr>
          <p:cNvPr id="2660" name="Google Shape;2660;g31516c14941_0_5379"/>
          <p:cNvSpPr txBox="1"/>
          <p:nvPr>
            <p:ph idx="1" type="body"/>
          </p:nvPr>
        </p:nvSpPr>
        <p:spPr>
          <a:xfrm>
            <a:off x="527186" y="496922"/>
            <a:ext cx="8082600" cy="318600"/>
          </a:xfrm>
          <a:prstGeom prst="rect">
            <a:avLst/>
          </a:prstGeom>
          <a:noFill/>
          <a:ln>
            <a:noFill/>
          </a:ln>
        </p:spPr>
        <p:txBody>
          <a:bodyPr anchorCtr="0" anchor="t" bIns="34275" lIns="68575" spcFirstLastPara="1" rIns="68575" wrap="square" tIns="34275">
            <a:noAutofit/>
          </a:bodyPr>
          <a:lstStyle>
            <a:lvl1pPr indent="-228600" lvl="0" marL="457200" algn="l">
              <a:lnSpc>
                <a:spcPct val="90000"/>
              </a:lnSpc>
              <a:spcBef>
                <a:spcPts val="800"/>
              </a:spcBef>
              <a:spcAft>
                <a:spcPts val="0"/>
              </a:spcAft>
              <a:buClr>
                <a:schemeClr val="accent5"/>
              </a:buClr>
              <a:buSzPts val="1800"/>
              <a:buFont typeface="Arial"/>
              <a:buNone/>
              <a:defRPr sz="1800"/>
            </a:lvl1pPr>
            <a:lvl2pPr indent="-228600" lvl="1" marL="914400" algn="l">
              <a:lnSpc>
                <a:spcPct val="90000"/>
              </a:lnSpc>
              <a:spcBef>
                <a:spcPts val="400"/>
              </a:spcBef>
              <a:spcAft>
                <a:spcPts val="0"/>
              </a:spcAft>
              <a:buClr>
                <a:schemeClr val="accent5"/>
              </a:buClr>
              <a:buSzPts val="1800"/>
              <a:buFont typeface="Arial"/>
              <a:buNone/>
              <a:defRPr sz="1800"/>
            </a:lvl2pPr>
            <a:lvl3pPr indent="-228600" lvl="2" marL="1371600" algn="l">
              <a:lnSpc>
                <a:spcPct val="90000"/>
              </a:lnSpc>
              <a:spcBef>
                <a:spcPts val="400"/>
              </a:spcBef>
              <a:spcAft>
                <a:spcPts val="0"/>
              </a:spcAft>
              <a:buClr>
                <a:schemeClr val="accent5"/>
              </a:buClr>
              <a:buSzPts val="2100"/>
              <a:buFont typeface="Arial"/>
              <a:buNone/>
              <a:defRPr sz="2100"/>
            </a:lvl3pPr>
            <a:lvl4pPr indent="-228600" lvl="3" marL="1828800" algn="l">
              <a:lnSpc>
                <a:spcPct val="90000"/>
              </a:lnSpc>
              <a:spcBef>
                <a:spcPts val="400"/>
              </a:spcBef>
              <a:spcAft>
                <a:spcPts val="0"/>
              </a:spcAft>
              <a:buClr>
                <a:schemeClr val="accent5"/>
              </a:buClr>
              <a:buSzPts val="2100"/>
              <a:buFont typeface="Arial"/>
              <a:buNone/>
              <a:defRPr sz="2100"/>
            </a:lvl4pPr>
            <a:lvl5pPr indent="-228600" lvl="4" marL="2286000" algn="l">
              <a:lnSpc>
                <a:spcPct val="90000"/>
              </a:lnSpc>
              <a:spcBef>
                <a:spcPts val="400"/>
              </a:spcBef>
              <a:spcAft>
                <a:spcPts val="0"/>
              </a:spcAft>
              <a:buClr>
                <a:schemeClr val="accent5"/>
              </a:buClr>
              <a:buSzPts val="2100"/>
              <a:buFont typeface="Arial"/>
              <a:buNone/>
              <a:defRPr sz="2100"/>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661" name="Google Shape;2661;g31516c14941_0_5379"/>
          <p:cNvSpPr txBox="1"/>
          <p:nvPr>
            <p:ph idx="2" type="body"/>
          </p:nvPr>
        </p:nvSpPr>
        <p:spPr>
          <a:xfrm>
            <a:off x="525066" y="159442"/>
            <a:ext cx="3474900" cy="183600"/>
          </a:xfrm>
          <a:prstGeom prst="rect">
            <a:avLst/>
          </a:prstGeom>
          <a:noFill/>
          <a:ln>
            <a:noFill/>
          </a:ln>
        </p:spPr>
        <p:txBody>
          <a:bodyPr anchorCtr="0" anchor="t" bIns="34275" lIns="68575" spcFirstLastPara="1" rIns="68575" wrap="square" tIns="34275">
            <a:noAutofit/>
          </a:bodyPr>
          <a:lstStyle>
            <a:lvl1pPr indent="-228600" lvl="0" marL="457200" algn="l">
              <a:lnSpc>
                <a:spcPct val="90000"/>
              </a:lnSpc>
              <a:spcBef>
                <a:spcPts val="800"/>
              </a:spcBef>
              <a:spcAft>
                <a:spcPts val="0"/>
              </a:spcAft>
              <a:buClr>
                <a:schemeClr val="accent5"/>
              </a:buClr>
              <a:buSzPts val="800"/>
              <a:buFont typeface="Arial"/>
              <a:buNone/>
              <a:defRPr b="1" sz="800" cap="none">
                <a:latin typeface="Arial"/>
                <a:ea typeface="Arial"/>
                <a:cs typeface="Arial"/>
                <a:sym typeface="Arial"/>
              </a:defRPr>
            </a:lvl1pPr>
            <a:lvl2pPr indent="-228600" lvl="1" marL="914400" algn="l">
              <a:lnSpc>
                <a:spcPct val="90000"/>
              </a:lnSpc>
              <a:spcBef>
                <a:spcPts val="400"/>
              </a:spcBef>
              <a:spcAft>
                <a:spcPts val="0"/>
              </a:spcAft>
              <a:buClr>
                <a:schemeClr val="accent5"/>
              </a:buClr>
              <a:buSzPts val="900"/>
              <a:buFont typeface="Arial"/>
              <a:buNone/>
              <a:defRPr sz="900">
                <a:latin typeface="Arial"/>
                <a:ea typeface="Arial"/>
                <a:cs typeface="Arial"/>
                <a:sym typeface="Arial"/>
              </a:defRPr>
            </a:lvl2pPr>
            <a:lvl3pPr indent="-228600" lvl="2" marL="1371600" algn="l">
              <a:lnSpc>
                <a:spcPct val="90000"/>
              </a:lnSpc>
              <a:spcBef>
                <a:spcPts val="400"/>
              </a:spcBef>
              <a:spcAft>
                <a:spcPts val="0"/>
              </a:spcAft>
              <a:buClr>
                <a:schemeClr val="accent5"/>
              </a:buClr>
              <a:buSzPts val="900"/>
              <a:buFont typeface="Arial"/>
              <a:buNone/>
              <a:defRPr sz="900">
                <a:latin typeface="Arial"/>
                <a:ea typeface="Arial"/>
                <a:cs typeface="Arial"/>
                <a:sym typeface="Arial"/>
              </a:defRPr>
            </a:lvl3pPr>
            <a:lvl4pPr indent="-228600" lvl="3" marL="1828800" algn="l">
              <a:lnSpc>
                <a:spcPct val="90000"/>
              </a:lnSpc>
              <a:spcBef>
                <a:spcPts val="400"/>
              </a:spcBef>
              <a:spcAft>
                <a:spcPts val="0"/>
              </a:spcAft>
              <a:buClr>
                <a:schemeClr val="accent5"/>
              </a:buClr>
              <a:buSzPts val="900"/>
              <a:buFont typeface="Arial"/>
              <a:buNone/>
              <a:defRPr sz="900">
                <a:latin typeface="Arial"/>
                <a:ea typeface="Arial"/>
                <a:cs typeface="Arial"/>
                <a:sym typeface="Arial"/>
              </a:defRPr>
            </a:lvl4pPr>
            <a:lvl5pPr indent="-228600" lvl="4" marL="2286000" algn="l">
              <a:lnSpc>
                <a:spcPct val="90000"/>
              </a:lnSpc>
              <a:spcBef>
                <a:spcPts val="400"/>
              </a:spcBef>
              <a:spcAft>
                <a:spcPts val="0"/>
              </a:spcAft>
              <a:buClr>
                <a:schemeClr val="accent5"/>
              </a:buClr>
              <a:buSzPts val="900"/>
              <a:buFont typeface="Arial"/>
              <a:buNone/>
              <a:defRPr sz="900">
                <a:latin typeface="Arial"/>
                <a:ea typeface="Arial"/>
                <a:cs typeface="Arial"/>
                <a:sym typeface="Aria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p:extLst>
    <p:ext uri="{DCECCB84-F9BA-43D5-87BE-67443E8EF086}">
      <p15:sldGuideLst>
        <p15:guide id="1" orient="horz" pos="1332">
          <p15:clr>
            <a:srgbClr val="FBAE40"/>
          </p15:clr>
        </p15:guide>
      </p15:sldGuideLst>
    </p:ext>
  </p:extLst>
</p:sldLayout>
</file>

<file path=ppt/slideLayouts/slideLayout3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2_Statement+Content 50/50 - Navy">
  <p:cSld name="12_Statement+Content 50/50 - Navy">
    <p:bg>
      <p:bgPr>
        <a:solidFill>
          <a:schemeClr val="lt1"/>
        </a:solidFill>
      </p:bgPr>
    </p:bg>
    <p:spTree>
      <p:nvGrpSpPr>
        <p:cNvPr id="2662" name="Shape 2662"/>
        <p:cNvGrpSpPr/>
        <p:nvPr/>
      </p:nvGrpSpPr>
      <p:grpSpPr>
        <a:xfrm>
          <a:off x="0" y="0"/>
          <a:ext cx="0" cy="0"/>
          <a:chOff x="0" y="0"/>
          <a:chExt cx="0" cy="0"/>
        </a:xfrm>
      </p:grpSpPr>
      <p:sp>
        <p:nvSpPr>
          <p:cNvPr id="2663" name="Google Shape;2663;g31516c14941_0_5385"/>
          <p:cNvSpPr/>
          <p:nvPr/>
        </p:nvSpPr>
        <p:spPr>
          <a:xfrm>
            <a:off x="0" y="0"/>
            <a:ext cx="4572000" cy="5143500"/>
          </a:xfrm>
          <a:prstGeom prst="rect">
            <a:avLst/>
          </a:prstGeom>
          <a:solidFill>
            <a:schemeClr val="accent5"/>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664" name="Google Shape;2664;g31516c14941_0_5385"/>
          <p:cNvSpPr txBox="1"/>
          <p:nvPr>
            <p:ph idx="12" type="sldNum"/>
          </p:nvPr>
        </p:nvSpPr>
        <p:spPr>
          <a:xfrm>
            <a:off x="8471262" y="4767262"/>
            <a:ext cx="261300" cy="161700"/>
          </a:xfrm>
          <a:prstGeom prst="rect">
            <a:avLst/>
          </a:prstGeom>
          <a:noFill/>
          <a:ln>
            <a:noFill/>
          </a:ln>
        </p:spPr>
        <p:txBody>
          <a:bodyPr anchorCtr="0" anchor="t" bIns="34275" lIns="68575" spcFirstLastPara="1" rIns="68575" wrap="square" tIns="34275">
            <a:noAutofit/>
          </a:bodyPr>
          <a:lstStyle>
            <a:lvl1pPr indent="0" lvl="0" marL="0" marR="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2665" name="Google Shape;2665;g31516c14941_0_5385"/>
          <p:cNvPicPr preferRelativeResize="0"/>
          <p:nvPr/>
        </p:nvPicPr>
        <p:blipFill rotWithShape="1">
          <a:blip r:embed="rId2">
            <a:alphaModFix/>
          </a:blip>
          <a:srcRect b="0" l="0" r="0" t="0"/>
          <a:stretch/>
        </p:blipFill>
        <p:spPr>
          <a:xfrm>
            <a:off x="529030" y="4769838"/>
            <a:ext cx="621506" cy="141252"/>
          </a:xfrm>
          <a:prstGeom prst="rect">
            <a:avLst/>
          </a:prstGeom>
          <a:noFill/>
          <a:ln>
            <a:noFill/>
          </a:ln>
        </p:spPr>
      </p:pic>
      <p:sp>
        <p:nvSpPr>
          <p:cNvPr id="2666" name="Google Shape;2666;g31516c14941_0_5385"/>
          <p:cNvSpPr txBox="1"/>
          <p:nvPr>
            <p:ph type="title"/>
          </p:nvPr>
        </p:nvSpPr>
        <p:spPr>
          <a:xfrm>
            <a:off x="5133975" y="214931"/>
            <a:ext cx="2189700" cy="161700"/>
          </a:xfrm>
          <a:prstGeom prst="rect">
            <a:avLst/>
          </a:prstGeom>
          <a:noFill/>
          <a:ln>
            <a:noFill/>
          </a:ln>
        </p:spPr>
        <p:txBody>
          <a:bodyPr anchorCtr="0" anchor="t" bIns="68575" lIns="0" spcFirstLastPara="1" rIns="68575" wrap="square" tIns="68575">
            <a:noAutofit/>
          </a:bodyPr>
          <a:lstStyle>
            <a:lvl1pPr lvl="0" marR="0" algn="l">
              <a:lnSpc>
                <a:spcPct val="100000"/>
              </a:lnSpc>
              <a:spcBef>
                <a:spcPts val="0"/>
              </a:spcBef>
              <a:spcAft>
                <a:spcPts val="0"/>
              </a:spcAft>
              <a:buClr>
                <a:srgbClr val="000000"/>
              </a:buClr>
              <a:buSzPts val="700"/>
              <a:buFont typeface="Arial"/>
              <a:buNone/>
              <a:defRPr b="1" i="0" sz="700" u="none" cap="none" strike="noStrike">
                <a:solidFill>
                  <a:schemeClr val="accent5"/>
                </a:solidFill>
                <a:latin typeface="Arial"/>
                <a:ea typeface="Arial"/>
                <a:cs typeface="Arial"/>
                <a:sym typeface="Arial"/>
              </a:defRPr>
            </a:lvl1pPr>
            <a:lvl2pPr lvl="1" marR="0" algn="l">
              <a:lnSpc>
                <a:spcPct val="100000"/>
              </a:lnSpc>
              <a:spcBef>
                <a:spcPts val="0"/>
              </a:spcBef>
              <a:spcAft>
                <a:spcPts val="0"/>
              </a:spcAft>
              <a:buClr>
                <a:srgbClr val="000000"/>
              </a:buClr>
              <a:buSzPts val="1100"/>
              <a:buFont typeface="Arial"/>
              <a:buNone/>
              <a:defRPr b="0" i="0" sz="1100" u="none" cap="none" strike="noStrike">
                <a:solidFill>
                  <a:schemeClr val="accent5"/>
                </a:solidFill>
                <a:latin typeface="Arial"/>
                <a:ea typeface="Arial"/>
                <a:cs typeface="Arial"/>
                <a:sym typeface="Arial"/>
              </a:defRPr>
            </a:lvl2pPr>
            <a:lvl3pPr lvl="2" marR="0" algn="l">
              <a:lnSpc>
                <a:spcPct val="100000"/>
              </a:lnSpc>
              <a:spcBef>
                <a:spcPts val="0"/>
              </a:spcBef>
              <a:spcAft>
                <a:spcPts val="0"/>
              </a:spcAft>
              <a:buClr>
                <a:srgbClr val="000000"/>
              </a:buClr>
              <a:buSzPts val="1100"/>
              <a:buFont typeface="Arial"/>
              <a:buNone/>
              <a:defRPr b="0" i="0" sz="1100" u="none" cap="none" strike="noStrike">
                <a:solidFill>
                  <a:schemeClr val="accent5"/>
                </a:solidFill>
                <a:latin typeface="Arial"/>
                <a:ea typeface="Arial"/>
                <a:cs typeface="Arial"/>
                <a:sym typeface="Arial"/>
              </a:defRPr>
            </a:lvl3pPr>
            <a:lvl4pPr lvl="3" marR="0" algn="l">
              <a:lnSpc>
                <a:spcPct val="100000"/>
              </a:lnSpc>
              <a:spcBef>
                <a:spcPts val="0"/>
              </a:spcBef>
              <a:spcAft>
                <a:spcPts val="0"/>
              </a:spcAft>
              <a:buClr>
                <a:srgbClr val="000000"/>
              </a:buClr>
              <a:buSzPts val="1100"/>
              <a:buFont typeface="Arial"/>
              <a:buNone/>
              <a:defRPr b="0" i="0" sz="1100" u="none" cap="none" strike="noStrike">
                <a:solidFill>
                  <a:schemeClr val="accent5"/>
                </a:solidFill>
                <a:latin typeface="Arial"/>
                <a:ea typeface="Arial"/>
                <a:cs typeface="Arial"/>
                <a:sym typeface="Arial"/>
              </a:defRPr>
            </a:lvl4pPr>
            <a:lvl5pPr lvl="4" marR="0" algn="l">
              <a:lnSpc>
                <a:spcPct val="100000"/>
              </a:lnSpc>
              <a:spcBef>
                <a:spcPts val="0"/>
              </a:spcBef>
              <a:spcAft>
                <a:spcPts val="0"/>
              </a:spcAft>
              <a:buClr>
                <a:srgbClr val="000000"/>
              </a:buClr>
              <a:buSzPts val="1100"/>
              <a:buFont typeface="Arial"/>
              <a:buNone/>
              <a:defRPr b="0" i="0" sz="1100" u="none" cap="none" strike="noStrike">
                <a:solidFill>
                  <a:schemeClr val="accent5"/>
                </a:solidFill>
                <a:latin typeface="Arial"/>
                <a:ea typeface="Arial"/>
                <a:cs typeface="Arial"/>
                <a:sym typeface="Arial"/>
              </a:defRPr>
            </a:lvl5pPr>
            <a:lvl6pPr lvl="5" marR="0" algn="l">
              <a:lnSpc>
                <a:spcPct val="100000"/>
              </a:lnSpc>
              <a:spcBef>
                <a:spcPts val="0"/>
              </a:spcBef>
              <a:spcAft>
                <a:spcPts val="0"/>
              </a:spcAft>
              <a:buClr>
                <a:srgbClr val="000000"/>
              </a:buClr>
              <a:buSzPts val="1100"/>
              <a:buFont typeface="Arial"/>
              <a:buNone/>
              <a:defRPr b="0" i="0" sz="1100" u="none" cap="none" strike="noStrike">
                <a:solidFill>
                  <a:schemeClr val="accent5"/>
                </a:solidFill>
                <a:latin typeface="Arial"/>
                <a:ea typeface="Arial"/>
                <a:cs typeface="Arial"/>
                <a:sym typeface="Arial"/>
              </a:defRPr>
            </a:lvl6pPr>
            <a:lvl7pPr lvl="6" marR="0" algn="l">
              <a:lnSpc>
                <a:spcPct val="100000"/>
              </a:lnSpc>
              <a:spcBef>
                <a:spcPts val="0"/>
              </a:spcBef>
              <a:spcAft>
                <a:spcPts val="0"/>
              </a:spcAft>
              <a:buClr>
                <a:srgbClr val="000000"/>
              </a:buClr>
              <a:buSzPts val="1100"/>
              <a:buFont typeface="Arial"/>
              <a:buNone/>
              <a:defRPr b="0" i="0" sz="1100" u="none" cap="none" strike="noStrike">
                <a:solidFill>
                  <a:schemeClr val="accent5"/>
                </a:solidFill>
                <a:latin typeface="Arial"/>
                <a:ea typeface="Arial"/>
                <a:cs typeface="Arial"/>
                <a:sym typeface="Arial"/>
              </a:defRPr>
            </a:lvl7pPr>
            <a:lvl8pPr lvl="7" marR="0" algn="l">
              <a:lnSpc>
                <a:spcPct val="100000"/>
              </a:lnSpc>
              <a:spcBef>
                <a:spcPts val="0"/>
              </a:spcBef>
              <a:spcAft>
                <a:spcPts val="0"/>
              </a:spcAft>
              <a:buClr>
                <a:srgbClr val="000000"/>
              </a:buClr>
              <a:buSzPts val="1100"/>
              <a:buFont typeface="Arial"/>
              <a:buNone/>
              <a:defRPr b="0" i="0" sz="1100" u="none" cap="none" strike="noStrike">
                <a:solidFill>
                  <a:schemeClr val="accent5"/>
                </a:solidFill>
                <a:latin typeface="Arial"/>
                <a:ea typeface="Arial"/>
                <a:cs typeface="Arial"/>
                <a:sym typeface="Arial"/>
              </a:defRPr>
            </a:lvl8pPr>
            <a:lvl9pPr lvl="8" marR="0" algn="l">
              <a:lnSpc>
                <a:spcPct val="100000"/>
              </a:lnSpc>
              <a:spcBef>
                <a:spcPts val="0"/>
              </a:spcBef>
              <a:spcAft>
                <a:spcPts val="0"/>
              </a:spcAft>
              <a:buClr>
                <a:srgbClr val="000000"/>
              </a:buClr>
              <a:buSzPts val="1100"/>
              <a:buFont typeface="Arial"/>
              <a:buNone/>
              <a:defRPr b="0" i="0" sz="1100" u="none" cap="none" strike="noStrike">
                <a:solidFill>
                  <a:schemeClr val="accent5"/>
                </a:solidFill>
                <a:latin typeface="Arial"/>
                <a:ea typeface="Arial"/>
                <a:cs typeface="Arial"/>
                <a:sym typeface="Arial"/>
              </a:defRPr>
            </a:lvl9pPr>
          </a:lstStyle>
          <a:p/>
        </p:txBody>
      </p:sp>
      <p:sp>
        <p:nvSpPr>
          <p:cNvPr id="2667" name="Google Shape;2667;g31516c14941_0_5385"/>
          <p:cNvSpPr txBox="1"/>
          <p:nvPr/>
        </p:nvSpPr>
        <p:spPr>
          <a:xfrm>
            <a:off x="7581825" y="4729032"/>
            <a:ext cx="838200" cy="198000"/>
          </a:xfrm>
          <a:prstGeom prst="rect">
            <a:avLst/>
          </a:prstGeom>
          <a:noFill/>
          <a:ln>
            <a:noFill/>
          </a:ln>
        </p:spPr>
        <p:txBody>
          <a:bodyPr anchorCtr="0" anchor="t" bIns="68575" lIns="68575" spcFirstLastPara="1" rIns="68575" wrap="square" tIns="68575">
            <a:noAutofit/>
          </a:bodyPr>
          <a:lstStyle/>
          <a:p>
            <a:pPr indent="0" lvl="0" marL="0" marR="0" rtl="0" algn="r">
              <a:lnSpc>
                <a:spcPct val="100000"/>
              </a:lnSpc>
              <a:spcBef>
                <a:spcPts val="0"/>
              </a:spcBef>
              <a:spcAft>
                <a:spcPts val="0"/>
              </a:spcAft>
              <a:buClr>
                <a:srgbClr val="000000"/>
              </a:buClr>
              <a:buSzPts val="500"/>
              <a:buFont typeface="Arial"/>
              <a:buNone/>
            </a:pPr>
            <a:r>
              <a:rPr b="0" i="0" lang="en" sz="500" u="none" cap="none" strike="noStrike">
                <a:solidFill>
                  <a:schemeClr val="accent5"/>
                </a:solidFill>
                <a:latin typeface="Arial"/>
                <a:ea typeface="Arial"/>
                <a:cs typeface="Arial"/>
                <a:sym typeface="Arial"/>
              </a:rPr>
              <a:t>Collibra | Confidential</a:t>
            </a:r>
            <a:endParaRPr b="0" i="0" sz="500" u="none" cap="none" strike="noStrike">
              <a:solidFill>
                <a:schemeClr val="accent5"/>
              </a:solidFill>
              <a:latin typeface="Arial"/>
              <a:ea typeface="Arial"/>
              <a:cs typeface="Arial"/>
              <a:sym typeface="Arial"/>
            </a:endParaRPr>
          </a:p>
        </p:txBody>
      </p:sp>
      <p:sp>
        <p:nvSpPr>
          <p:cNvPr id="2668" name="Google Shape;2668;g31516c14941_0_5385"/>
          <p:cNvSpPr txBox="1"/>
          <p:nvPr>
            <p:ph idx="1" type="body"/>
          </p:nvPr>
        </p:nvSpPr>
        <p:spPr>
          <a:xfrm>
            <a:off x="5133975" y="2114550"/>
            <a:ext cx="3485100" cy="2531400"/>
          </a:xfrm>
          <a:prstGeom prst="rect">
            <a:avLst/>
          </a:prstGeom>
          <a:noFill/>
          <a:ln>
            <a:noFill/>
          </a:ln>
        </p:spPr>
        <p:txBody>
          <a:bodyPr anchorCtr="0" anchor="t" bIns="34275" lIns="0" spcFirstLastPara="1" rIns="68575" wrap="square" tIns="0">
            <a:noAutofit/>
          </a:bodyPr>
          <a:lstStyle>
            <a:lvl1pPr indent="-228600" lvl="0" marL="457200" algn="l">
              <a:lnSpc>
                <a:spcPct val="90000"/>
              </a:lnSpc>
              <a:spcBef>
                <a:spcPts val="800"/>
              </a:spcBef>
              <a:spcAft>
                <a:spcPts val="0"/>
              </a:spcAft>
              <a:buClr>
                <a:schemeClr val="accent5"/>
              </a:buClr>
              <a:buSzPts val="1100"/>
              <a:buFont typeface="Arial"/>
              <a:buNone/>
              <a:defRPr b="0" sz="1100">
                <a:latin typeface="Arial"/>
                <a:ea typeface="Arial"/>
                <a:cs typeface="Arial"/>
                <a:sym typeface="Arial"/>
              </a:defRPr>
            </a:lvl1pPr>
            <a:lvl2pPr indent="-228600" lvl="1" marL="914400" algn="l">
              <a:lnSpc>
                <a:spcPct val="90000"/>
              </a:lnSpc>
              <a:spcBef>
                <a:spcPts val="400"/>
              </a:spcBef>
              <a:spcAft>
                <a:spcPts val="0"/>
              </a:spcAft>
              <a:buSzPts val="1100"/>
              <a:buFont typeface="Arial"/>
              <a:buNone/>
              <a:defRPr b="0" sz="1100">
                <a:latin typeface="Arial"/>
                <a:ea typeface="Arial"/>
                <a:cs typeface="Arial"/>
                <a:sym typeface="Arial"/>
              </a:defRPr>
            </a:lvl2pPr>
            <a:lvl3pPr indent="-228600" lvl="2" marL="1371600" algn="l">
              <a:lnSpc>
                <a:spcPct val="90000"/>
              </a:lnSpc>
              <a:spcBef>
                <a:spcPts val="400"/>
              </a:spcBef>
              <a:spcAft>
                <a:spcPts val="0"/>
              </a:spcAft>
              <a:buSzPts val="1100"/>
              <a:buFont typeface="Arial"/>
              <a:buNone/>
              <a:defRPr b="0" sz="1100">
                <a:latin typeface="Arial"/>
                <a:ea typeface="Arial"/>
                <a:cs typeface="Arial"/>
                <a:sym typeface="Arial"/>
              </a:defRPr>
            </a:lvl3pPr>
            <a:lvl4pPr indent="-228600" lvl="3" marL="1828800" algn="l">
              <a:lnSpc>
                <a:spcPct val="90000"/>
              </a:lnSpc>
              <a:spcBef>
                <a:spcPts val="400"/>
              </a:spcBef>
              <a:spcAft>
                <a:spcPts val="0"/>
              </a:spcAft>
              <a:buSzPts val="1100"/>
              <a:buFont typeface="Arial"/>
              <a:buNone/>
              <a:defRPr b="0" sz="1100">
                <a:latin typeface="Arial"/>
                <a:ea typeface="Arial"/>
                <a:cs typeface="Arial"/>
                <a:sym typeface="Arial"/>
              </a:defRPr>
            </a:lvl4pPr>
            <a:lvl5pPr indent="-228600" lvl="4" marL="2286000" algn="l">
              <a:lnSpc>
                <a:spcPct val="90000"/>
              </a:lnSpc>
              <a:spcBef>
                <a:spcPts val="400"/>
              </a:spcBef>
              <a:spcAft>
                <a:spcPts val="0"/>
              </a:spcAft>
              <a:buSzPts val="1100"/>
              <a:buFont typeface="Arial"/>
              <a:buNone/>
              <a:defRPr b="0" sz="1100">
                <a:latin typeface="Arial"/>
                <a:ea typeface="Arial"/>
                <a:cs typeface="Arial"/>
                <a:sym typeface="Arial"/>
              </a:defRPr>
            </a:lvl5pPr>
            <a:lvl6pPr indent="-298450" lvl="5" marL="2743200" algn="l">
              <a:lnSpc>
                <a:spcPct val="90000"/>
              </a:lnSpc>
              <a:spcBef>
                <a:spcPts val="400"/>
              </a:spcBef>
              <a:spcAft>
                <a:spcPts val="0"/>
              </a:spcAft>
              <a:buClr>
                <a:schemeClr val="accent5"/>
              </a:buClr>
              <a:buSzPts val="1100"/>
              <a:buChar char="•"/>
              <a:defRPr sz="1100">
                <a:solidFill>
                  <a:schemeClr val="accent5"/>
                </a:solidFill>
              </a:defRPr>
            </a:lvl6pPr>
            <a:lvl7pPr indent="-298450" lvl="6" marL="3200400" algn="l">
              <a:lnSpc>
                <a:spcPct val="90000"/>
              </a:lnSpc>
              <a:spcBef>
                <a:spcPts val="400"/>
              </a:spcBef>
              <a:spcAft>
                <a:spcPts val="0"/>
              </a:spcAft>
              <a:buClr>
                <a:schemeClr val="accent5"/>
              </a:buClr>
              <a:buSzPts val="1100"/>
              <a:buChar char="•"/>
              <a:defRPr sz="1100">
                <a:solidFill>
                  <a:schemeClr val="accent5"/>
                </a:solidFill>
              </a:defRPr>
            </a:lvl7pPr>
            <a:lvl8pPr indent="-298450" lvl="7" marL="3657600" algn="l">
              <a:lnSpc>
                <a:spcPct val="90000"/>
              </a:lnSpc>
              <a:spcBef>
                <a:spcPts val="400"/>
              </a:spcBef>
              <a:spcAft>
                <a:spcPts val="0"/>
              </a:spcAft>
              <a:buClr>
                <a:schemeClr val="accent5"/>
              </a:buClr>
              <a:buSzPts val="1100"/>
              <a:buChar char="•"/>
              <a:defRPr sz="1100">
                <a:solidFill>
                  <a:schemeClr val="accent5"/>
                </a:solidFill>
              </a:defRPr>
            </a:lvl8pPr>
            <a:lvl9pPr indent="-298450" lvl="8" marL="4114800" algn="l">
              <a:lnSpc>
                <a:spcPct val="90000"/>
              </a:lnSpc>
              <a:spcBef>
                <a:spcPts val="400"/>
              </a:spcBef>
              <a:spcAft>
                <a:spcPts val="0"/>
              </a:spcAft>
              <a:buClr>
                <a:schemeClr val="accent5"/>
              </a:buClr>
              <a:buSzPts val="1100"/>
              <a:buChar char="•"/>
              <a:defRPr sz="1100">
                <a:solidFill>
                  <a:schemeClr val="accent5"/>
                </a:solidFill>
              </a:defRPr>
            </a:lvl9pPr>
          </a:lstStyle>
          <a:p/>
        </p:txBody>
      </p:sp>
      <p:sp>
        <p:nvSpPr>
          <p:cNvPr id="2669" name="Google Shape;2669;g31516c14941_0_5385"/>
          <p:cNvSpPr txBox="1"/>
          <p:nvPr>
            <p:ph idx="2" type="title"/>
          </p:nvPr>
        </p:nvSpPr>
        <p:spPr>
          <a:xfrm>
            <a:off x="525075" y="1038225"/>
            <a:ext cx="3475500" cy="3201600"/>
          </a:xfrm>
          <a:prstGeom prst="rect">
            <a:avLst/>
          </a:prstGeom>
          <a:noFill/>
          <a:ln>
            <a:noFill/>
          </a:ln>
        </p:spPr>
        <p:txBody>
          <a:bodyPr anchorCtr="0" anchor="t" bIns="68575" lIns="0" spcFirstLastPara="1" rIns="68575" wrap="square" tIns="68575">
            <a:noAutofit/>
          </a:bodyPr>
          <a:lstStyle>
            <a:lvl1pPr lvl="0" marR="0" algn="l">
              <a:lnSpc>
                <a:spcPct val="100000"/>
              </a:lnSpc>
              <a:spcBef>
                <a:spcPts val="0"/>
              </a:spcBef>
              <a:spcAft>
                <a:spcPts val="0"/>
              </a:spcAft>
              <a:buClr>
                <a:srgbClr val="000000"/>
              </a:buClr>
              <a:buSzPts val="3400"/>
              <a:buFont typeface="Arial"/>
              <a:buNone/>
              <a:defRPr b="1" i="0" sz="3400" u="none" cap="none" strike="noStrike">
                <a:solidFill>
                  <a:schemeClr val="lt1"/>
                </a:solidFill>
                <a:latin typeface="Arial"/>
                <a:ea typeface="Arial"/>
                <a:cs typeface="Arial"/>
                <a:sym typeface="Arial"/>
              </a:defRPr>
            </a:lvl1pPr>
            <a:lvl2pPr lvl="1" marR="0" algn="l">
              <a:lnSpc>
                <a:spcPct val="900000"/>
              </a:lnSpc>
              <a:spcBef>
                <a:spcPts val="0"/>
              </a:spcBef>
              <a:spcAft>
                <a:spcPts val="0"/>
              </a:spcAft>
              <a:buClr>
                <a:srgbClr val="000000"/>
              </a:buClr>
              <a:buSzPts val="3400"/>
              <a:buFont typeface="Arial"/>
              <a:buNone/>
              <a:defRPr b="1" i="0" sz="3400" u="none" cap="none" strike="noStrike">
                <a:solidFill>
                  <a:schemeClr val="lt1"/>
                </a:solidFill>
                <a:latin typeface="Arial"/>
                <a:ea typeface="Arial"/>
                <a:cs typeface="Arial"/>
                <a:sym typeface="Arial"/>
              </a:defRPr>
            </a:lvl2pPr>
            <a:lvl3pPr lvl="2" marR="0" algn="l">
              <a:lnSpc>
                <a:spcPct val="900000"/>
              </a:lnSpc>
              <a:spcBef>
                <a:spcPts val="0"/>
              </a:spcBef>
              <a:spcAft>
                <a:spcPts val="0"/>
              </a:spcAft>
              <a:buClr>
                <a:srgbClr val="000000"/>
              </a:buClr>
              <a:buSzPts val="3400"/>
              <a:buFont typeface="Arial"/>
              <a:buNone/>
              <a:defRPr b="1" i="0" sz="3400" u="none" cap="none" strike="noStrike">
                <a:solidFill>
                  <a:schemeClr val="lt1"/>
                </a:solidFill>
                <a:latin typeface="Arial"/>
                <a:ea typeface="Arial"/>
                <a:cs typeface="Arial"/>
                <a:sym typeface="Arial"/>
              </a:defRPr>
            </a:lvl3pPr>
            <a:lvl4pPr lvl="3" marR="0" algn="l">
              <a:lnSpc>
                <a:spcPct val="900000"/>
              </a:lnSpc>
              <a:spcBef>
                <a:spcPts val="0"/>
              </a:spcBef>
              <a:spcAft>
                <a:spcPts val="0"/>
              </a:spcAft>
              <a:buClr>
                <a:srgbClr val="000000"/>
              </a:buClr>
              <a:buSzPts val="3400"/>
              <a:buFont typeface="Arial"/>
              <a:buNone/>
              <a:defRPr b="1" i="0" sz="3400" u="none" cap="none" strike="noStrike">
                <a:solidFill>
                  <a:schemeClr val="lt1"/>
                </a:solidFill>
                <a:latin typeface="Arial"/>
                <a:ea typeface="Arial"/>
                <a:cs typeface="Arial"/>
                <a:sym typeface="Arial"/>
              </a:defRPr>
            </a:lvl4pPr>
            <a:lvl5pPr lvl="4" marR="0" algn="l">
              <a:lnSpc>
                <a:spcPct val="900000"/>
              </a:lnSpc>
              <a:spcBef>
                <a:spcPts val="0"/>
              </a:spcBef>
              <a:spcAft>
                <a:spcPts val="0"/>
              </a:spcAft>
              <a:buClr>
                <a:srgbClr val="000000"/>
              </a:buClr>
              <a:buSzPts val="3400"/>
              <a:buFont typeface="Arial"/>
              <a:buNone/>
              <a:defRPr b="1" i="0" sz="3400" u="none" cap="none" strike="noStrike">
                <a:solidFill>
                  <a:schemeClr val="lt1"/>
                </a:solidFill>
                <a:latin typeface="Arial"/>
                <a:ea typeface="Arial"/>
                <a:cs typeface="Arial"/>
                <a:sym typeface="Arial"/>
              </a:defRPr>
            </a:lvl5pPr>
            <a:lvl6pPr lvl="5" marR="0" algn="l">
              <a:lnSpc>
                <a:spcPct val="900000"/>
              </a:lnSpc>
              <a:spcBef>
                <a:spcPts val="0"/>
              </a:spcBef>
              <a:spcAft>
                <a:spcPts val="0"/>
              </a:spcAft>
              <a:buClr>
                <a:srgbClr val="000000"/>
              </a:buClr>
              <a:buSzPts val="3400"/>
              <a:buFont typeface="Arial"/>
              <a:buNone/>
              <a:defRPr b="1" i="0" sz="3400" u="none" cap="none" strike="noStrike">
                <a:solidFill>
                  <a:schemeClr val="lt1"/>
                </a:solidFill>
                <a:latin typeface="Arial"/>
                <a:ea typeface="Arial"/>
                <a:cs typeface="Arial"/>
                <a:sym typeface="Arial"/>
              </a:defRPr>
            </a:lvl6pPr>
            <a:lvl7pPr lvl="6" marR="0" algn="l">
              <a:lnSpc>
                <a:spcPct val="900000"/>
              </a:lnSpc>
              <a:spcBef>
                <a:spcPts val="0"/>
              </a:spcBef>
              <a:spcAft>
                <a:spcPts val="0"/>
              </a:spcAft>
              <a:buClr>
                <a:srgbClr val="000000"/>
              </a:buClr>
              <a:buSzPts val="3400"/>
              <a:buFont typeface="Arial"/>
              <a:buNone/>
              <a:defRPr b="1" i="0" sz="3400" u="none" cap="none" strike="noStrike">
                <a:solidFill>
                  <a:schemeClr val="lt1"/>
                </a:solidFill>
                <a:latin typeface="Arial"/>
                <a:ea typeface="Arial"/>
                <a:cs typeface="Arial"/>
                <a:sym typeface="Arial"/>
              </a:defRPr>
            </a:lvl7pPr>
            <a:lvl8pPr lvl="7" marR="0" algn="l">
              <a:lnSpc>
                <a:spcPct val="900000"/>
              </a:lnSpc>
              <a:spcBef>
                <a:spcPts val="0"/>
              </a:spcBef>
              <a:spcAft>
                <a:spcPts val="0"/>
              </a:spcAft>
              <a:buClr>
                <a:srgbClr val="000000"/>
              </a:buClr>
              <a:buSzPts val="3400"/>
              <a:buFont typeface="Arial"/>
              <a:buNone/>
              <a:defRPr b="1" i="0" sz="3400" u="none" cap="none" strike="noStrike">
                <a:solidFill>
                  <a:schemeClr val="lt1"/>
                </a:solidFill>
                <a:latin typeface="Arial"/>
                <a:ea typeface="Arial"/>
                <a:cs typeface="Arial"/>
                <a:sym typeface="Arial"/>
              </a:defRPr>
            </a:lvl8pPr>
            <a:lvl9pPr lvl="8" marR="0" algn="l">
              <a:lnSpc>
                <a:spcPct val="900000"/>
              </a:lnSpc>
              <a:spcBef>
                <a:spcPts val="0"/>
              </a:spcBef>
              <a:spcAft>
                <a:spcPts val="0"/>
              </a:spcAft>
              <a:buClr>
                <a:srgbClr val="000000"/>
              </a:buClr>
              <a:buSzPts val="3400"/>
              <a:buFont typeface="Arial"/>
              <a:buNone/>
              <a:defRPr b="1" i="0" sz="3400" u="none" cap="none" strike="noStrike">
                <a:solidFill>
                  <a:schemeClr val="lt1"/>
                </a:solidFill>
                <a:latin typeface="Arial"/>
                <a:ea typeface="Arial"/>
                <a:cs typeface="Arial"/>
                <a:sym typeface="Arial"/>
              </a:defRPr>
            </a:lvl9pPr>
          </a:lstStyle>
          <a:p/>
        </p:txBody>
      </p:sp>
      <p:sp>
        <p:nvSpPr>
          <p:cNvPr id="2670" name="Google Shape;2670;g31516c14941_0_5385"/>
          <p:cNvSpPr txBox="1"/>
          <p:nvPr>
            <p:ph idx="3" type="title"/>
          </p:nvPr>
        </p:nvSpPr>
        <p:spPr>
          <a:xfrm>
            <a:off x="5133975" y="613388"/>
            <a:ext cx="3475500" cy="823800"/>
          </a:xfrm>
          <a:prstGeom prst="rect">
            <a:avLst/>
          </a:prstGeom>
          <a:noFill/>
          <a:ln>
            <a:noFill/>
          </a:ln>
        </p:spPr>
        <p:txBody>
          <a:bodyPr anchorCtr="0" anchor="t" bIns="68575" lIns="0" spcFirstLastPara="1" rIns="68575" wrap="square" tIns="68575">
            <a:noAutofit/>
          </a:bodyPr>
          <a:lstStyle>
            <a:lvl1pPr lvl="0" marR="0" algn="l">
              <a:lnSpc>
                <a:spcPct val="100000"/>
              </a:lnSpc>
              <a:spcBef>
                <a:spcPts val="0"/>
              </a:spcBef>
              <a:spcAft>
                <a:spcPts val="0"/>
              </a:spcAft>
              <a:buClr>
                <a:srgbClr val="000000"/>
              </a:buClr>
              <a:buSzPts val="1800"/>
              <a:buFont typeface="Arial"/>
              <a:buNone/>
              <a:defRPr b="1" i="0" sz="1800" u="none" cap="none" strike="noStrike">
                <a:solidFill>
                  <a:srgbClr val="000000"/>
                </a:solidFill>
                <a:latin typeface="Arial"/>
                <a:ea typeface="Arial"/>
                <a:cs typeface="Arial"/>
                <a:sym typeface="Arial"/>
              </a:defRPr>
            </a:lvl1pPr>
            <a:lvl2pPr lvl="1" marR="0" algn="l">
              <a:lnSpc>
                <a:spcPct val="100000"/>
              </a:lnSpc>
              <a:spcBef>
                <a:spcPts val="0"/>
              </a:spcBef>
              <a:spcAft>
                <a:spcPts val="0"/>
              </a:spcAft>
              <a:buClr>
                <a:srgbClr val="000000"/>
              </a:buClr>
              <a:buSzPts val="1800"/>
              <a:buFont typeface="Arial"/>
              <a:buNone/>
              <a:defRPr b="1" i="0" sz="18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800"/>
              <a:buFont typeface="Arial"/>
              <a:buNone/>
              <a:defRPr b="1" i="0" sz="18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800"/>
              <a:buFont typeface="Arial"/>
              <a:buNone/>
              <a:defRPr b="1" i="0" sz="18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800"/>
              <a:buFont typeface="Arial"/>
              <a:buNone/>
              <a:defRPr b="1" i="0" sz="18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800"/>
              <a:buFont typeface="Arial"/>
              <a:buNone/>
              <a:defRPr b="1" i="0" sz="18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800"/>
              <a:buFont typeface="Arial"/>
              <a:buNone/>
              <a:defRPr b="1" i="0" sz="18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800"/>
              <a:buFont typeface="Arial"/>
              <a:buNone/>
              <a:defRPr b="1" i="0" sz="18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800"/>
              <a:buFont typeface="Arial"/>
              <a:buNone/>
              <a:defRPr b="1" i="0" sz="1800" u="none" cap="none" strike="noStrike">
                <a:solidFill>
                  <a:srgbClr val="000000"/>
                </a:solidFill>
                <a:latin typeface="Arial"/>
                <a:ea typeface="Arial"/>
                <a:cs typeface="Arial"/>
                <a:sym typeface="Arial"/>
              </a:defRPr>
            </a:lvl9pPr>
          </a:lstStyle>
          <a:p/>
        </p:txBody>
      </p:sp>
      <p:sp>
        <p:nvSpPr>
          <p:cNvPr id="2671" name="Google Shape;2671;g31516c14941_0_5385"/>
          <p:cNvSpPr txBox="1"/>
          <p:nvPr>
            <p:ph idx="4" type="title"/>
          </p:nvPr>
        </p:nvSpPr>
        <p:spPr>
          <a:xfrm>
            <a:off x="5133938" y="1587244"/>
            <a:ext cx="3485100" cy="527400"/>
          </a:xfrm>
          <a:prstGeom prst="rect">
            <a:avLst/>
          </a:prstGeom>
          <a:noFill/>
          <a:ln>
            <a:noFill/>
          </a:ln>
        </p:spPr>
        <p:txBody>
          <a:bodyPr anchorCtr="0" anchor="t" bIns="68575" lIns="0" spcFirstLastPara="1" rIns="68575" wrap="square" tIns="0">
            <a:noAutofit/>
          </a:bodyPr>
          <a:lstStyle>
            <a:lvl1pPr lvl="0" marR="0" algn="l">
              <a:lnSpc>
                <a:spcPct val="100000"/>
              </a:lnSpc>
              <a:spcBef>
                <a:spcPts val="0"/>
              </a:spcBef>
              <a:spcAft>
                <a:spcPts val="0"/>
              </a:spcAft>
              <a:buClr>
                <a:srgbClr val="000000"/>
              </a:buClr>
              <a:buSzPts val="1100"/>
              <a:buFont typeface="Arial"/>
              <a:buNone/>
              <a:defRPr b="1" i="0" sz="1100" u="none" cap="none" strike="noStrike">
                <a:solidFill>
                  <a:srgbClr val="000000"/>
                </a:solidFill>
                <a:latin typeface="Arial"/>
                <a:ea typeface="Arial"/>
                <a:cs typeface="Arial"/>
                <a:sym typeface="Arial"/>
              </a:defRPr>
            </a:lvl1pPr>
            <a:lvl2pPr lvl="1"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Tree>
  </p:cSld>
  <p:clrMapOvr>
    <a:masterClrMapping/>
  </p:clrMapOvr>
  <p:extLst>
    <p:ext uri="{DCECCB84-F9BA-43D5-87BE-67443E8EF086}">
      <p15:sldGuideLst>
        <p15:guide id="1" orient="horz" pos="1332">
          <p15:clr>
            <a:srgbClr val="FBAE40"/>
          </p15:clr>
        </p15:guide>
        <p15:guide id="2" pos="2412">
          <p15:clr>
            <a:srgbClr val="FBAE40"/>
          </p15:clr>
        </p15:guide>
      </p15:sldGuideLst>
    </p:ext>
  </p:extLst>
</p:sldLayout>
</file>

<file path=ppt/slideLayouts/slideLayout3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4_Header">
  <p:cSld name="34_Header">
    <p:bg>
      <p:bgPr>
        <a:solidFill>
          <a:schemeClr val="lt1"/>
        </a:solidFill>
      </p:bgPr>
    </p:bg>
    <p:spTree>
      <p:nvGrpSpPr>
        <p:cNvPr id="2672" name="Shape 2672"/>
        <p:cNvGrpSpPr/>
        <p:nvPr/>
      </p:nvGrpSpPr>
      <p:grpSpPr>
        <a:xfrm>
          <a:off x="0" y="0"/>
          <a:ext cx="0" cy="0"/>
          <a:chOff x="0" y="0"/>
          <a:chExt cx="0" cy="0"/>
        </a:xfrm>
      </p:grpSpPr>
      <p:sp>
        <p:nvSpPr>
          <p:cNvPr id="2673" name="Google Shape;2673;g31516c14941_0_5395"/>
          <p:cNvSpPr txBox="1"/>
          <p:nvPr>
            <p:ph idx="12" type="sldNum"/>
          </p:nvPr>
        </p:nvSpPr>
        <p:spPr>
          <a:xfrm>
            <a:off x="8471262" y="4767262"/>
            <a:ext cx="261300" cy="161700"/>
          </a:xfrm>
          <a:prstGeom prst="rect">
            <a:avLst/>
          </a:prstGeom>
          <a:noFill/>
          <a:ln>
            <a:noFill/>
          </a:ln>
        </p:spPr>
        <p:txBody>
          <a:bodyPr anchorCtr="0" anchor="t" bIns="34275" lIns="68575" spcFirstLastPara="1" rIns="68575" wrap="square" tIns="34275">
            <a:noAutofit/>
          </a:bodyPr>
          <a:lstStyle>
            <a:lvl1pPr indent="0" lvl="0" marL="0" marR="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2674" name="Google Shape;2674;g31516c14941_0_5395"/>
          <p:cNvPicPr preferRelativeResize="0"/>
          <p:nvPr/>
        </p:nvPicPr>
        <p:blipFill rotWithShape="1">
          <a:blip r:embed="rId2">
            <a:alphaModFix/>
          </a:blip>
          <a:srcRect b="0" l="0" r="0" t="0"/>
          <a:stretch/>
        </p:blipFill>
        <p:spPr>
          <a:xfrm>
            <a:off x="527186" y="4772025"/>
            <a:ext cx="623888" cy="141792"/>
          </a:xfrm>
          <a:prstGeom prst="rect">
            <a:avLst/>
          </a:prstGeom>
          <a:noFill/>
          <a:ln>
            <a:noFill/>
          </a:ln>
        </p:spPr>
      </p:pic>
      <p:sp>
        <p:nvSpPr>
          <p:cNvPr id="2675" name="Google Shape;2675;g31516c14941_0_5395"/>
          <p:cNvSpPr txBox="1"/>
          <p:nvPr>
            <p:ph type="title"/>
          </p:nvPr>
        </p:nvSpPr>
        <p:spPr>
          <a:xfrm>
            <a:off x="527194" y="214931"/>
            <a:ext cx="2189700" cy="161700"/>
          </a:xfrm>
          <a:prstGeom prst="rect">
            <a:avLst/>
          </a:prstGeom>
          <a:noFill/>
          <a:ln>
            <a:noFill/>
          </a:ln>
        </p:spPr>
        <p:txBody>
          <a:bodyPr anchorCtr="0" anchor="t" bIns="68575" lIns="0" spcFirstLastPara="1" rIns="68575" wrap="square" tIns="68575">
            <a:noAutofit/>
          </a:bodyPr>
          <a:lstStyle>
            <a:lvl1pPr lvl="0" marR="0" algn="l">
              <a:lnSpc>
                <a:spcPct val="100000"/>
              </a:lnSpc>
              <a:spcBef>
                <a:spcPts val="0"/>
              </a:spcBef>
              <a:spcAft>
                <a:spcPts val="0"/>
              </a:spcAft>
              <a:buClr>
                <a:srgbClr val="000000"/>
              </a:buClr>
              <a:buSzPts val="700"/>
              <a:buFont typeface="Arial"/>
              <a:buNone/>
              <a:defRPr b="1" i="0" sz="700" u="none" cap="none" strike="noStrike">
                <a:solidFill>
                  <a:schemeClr val="accent5"/>
                </a:solidFill>
                <a:latin typeface="Arial"/>
                <a:ea typeface="Arial"/>
                <a:cs typeface="Arial"/>
                <a:sym typeface="Arial"/>
              </a:defRPr>
            </a:lvl1pPr>
            <a:lvl2pPr lvl="1" marR="0" algn="l">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a:ea typeface="Arial"/>
                <a:cs typeface="Arial"/>
                <a:sym typeface="Arial"/>
              </a:defRPr>
            </a:lvl2pPr>
            <a:lvl3pPr lvl="2" marR="0" algn="l">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a:ea typeface="Arial"/>
                <a:cs typeface="Arial"/>
                <a:sym typeface="Arial"/>
              </a:defRPr>
            </a:lvl3pPr>
            <a:lvl4pPr lvl="3" marR="0" algn="l">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a:ea typeface="Arial"/>
                <a:cs typeface="Arial"/>
                <a:sym typeface="Arial"/>
              </a:defRPr>
            </a:lvl4pPr>
            <a:lvl5pPr lvl="4" marR="0" algn="l">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a:ea typeface="Arial"/>
                <a:cs typeface="Arial"/>
                <a:sym typeface="Arial"/>
              </a:defRPr>
            </a:lvl5pPr>
            <a:lvl6pPr lvl="5" marR="0" algn="l">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a:ea typeface="Arial"/>
                <a:cs typeface="Arial"/>
                <a:sym typeface="Arial"/>
              </a:defRPr>
            </a:lvl6pPr>
            <a:lvl7pPr lvl="6" marR="0" algn="l">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a:ea typeface="Arial"/>
                <a:cs typeface="Arial"/>
                <a:sym typeface="Arial"/>
              </a:defRPr>
            </a:lvl7pPr>
            <a:lvl8pPr lvl="7" marR="0" algn="l">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a:ea typeface="Arial"/>
                <a:cs typeface="Arial"/>
                <a:sym typeface="Arial"/>
              </a:defRPr>
            </a:lvl8pPr>
            <a:lvl9pPr lvl="8" marR="0" algn="l">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a:ea typeface="Arial"/>
                <a:cs typeface="Arial"/>
                <a:sym typeface="Arial"/>
              </a:defRPr>
            </a:lvl9pPr>
          </a:lstStyle>
          <a:p/>
        </p:txBody>
      </p:sp>
      <p:sp>
        <p:nvSpPr>
          <p:cNvPr id="2676" name="Google Shape;2676;g31516c14941_0_5395"/>
          <p:cNvSpPr txBox="1"/>
          <p:nvPr/>
        </p:nvSpPr>
        <p:spPr>
          <a:xfrm>
            <a:off x="7581825" y="4729032"/>
            <a:ext cx="838200" cy="198000"/>
          </a:xfrm>
          <a:prstGeom prst="rect">
            <a:avLst/>
          </a:prstGeom>
          <a:noFill/>
          <a:ln>
            <a:noFill/>
          </a:ln>
        </p:spPr>
        <p:txBody>
          <a:bodyPr anchorCtr="0" anchor="t" bIns="68575" lIns="68575" spcFirstLastPara="1" rIns="68575" wrap="square" tIns="68575">
            <a:noAutofit/>
          </a:bodyPr>
          <a:lstStyle/>
          <a:p>
            <a:pPr indent="0" lvl="0" marL="0" marR="0" rtl="0" algn="r">
              <a:lnSpc>
                <a:spcPct val="100000"/>
              </a:lnSpc>
              <a:spcBef>
                <a:spcPts val="0"/>
              </a:spcBef>
              <a:spcAft>
                <a:spcPts val="0"/>
              </a:spcAft>
              <a:buClr>
                <a:srgbClr val="000000"/>
              </a:buClr>
              <a:buSzPts val="500"/>
              <a:buFont typeface="Arial"/>
              <a:buNone/>
            </a:pPr>
            <a:r>
              <a:rPr b="0" i="0" lang="en" sz="500" u="none" cap="none" strike="noStrike">
                <a:solidFill>
                  <a:schemeClr val="accent5"/>
                </a:solidFill>
                <a:latin typeface="Arial"/>
                <a:ea typeface="Arial"/>
                <a:cs typeface="Arial"/>
                <a:sym typeface="Arial"/>
              </a:rPr>
              <a:t>Collibra | Confidential</a:t>
            </a:r>
            <a:endParaRPr b="0" i="0" sz="500" u="none" cap="none" strike="noStrike">
              <a:solidFill>
                <a:schemeClr val="accent5"/>
              </a:solidFill>
              <a:latin typeface="Arial"/>
              <a:ea typeface="Arial"/>
              <a:cs typeface="Arial"/>
              <a:sym typeface="Arial"/>
            </a:endParaRPr>
          </a:p>
        </p:txBody>
      </p:sp>
    </p:spTree>
  </p:cSld>
  <p:clrMapOvr>
    <a:masterClrMapping/>
  </p:clrMapOvr>
  <p:extLst>
    <p:ext uri="{DCECCB84-F9BA-43D5-87BE-67443E8EF086}">
      <p15:sldGuideLst>
        <p15:guide id="1" orient="horz" pos="1332">
          <p15:clr>
            <a:srgbClr val="FBAE40"/>
          </p15:clr>
        </p15:guide>
        <p15:guide id="2" pos="2520">
          <p15:clr>
            <a:srgbClr val="FBAE40"/>
          </p15:clr>
        </p15:guide>
        <p15:guide id="3" orient="horz" pos="1584">
          <p15:clr>
            <a:srgbClr val="FBAE40"/>
          </p15:clr>
        </p15:guide>
      </p15:sldGuideLst>
    </p:ext>
  </p:extLst>
</p:sldLayout>
</file>

<file path=ppt/slideLayouts/slideLayout3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4_Content+Image - White">
  <p:cSld name="14_Content+Image - White">
    <p:bg>
      <p:bgPr>
        <a:solidFill>
          <a:schemeClr val="lt1"/>
        </a:solidFill>
      </p:bgPr>
    </p:bg>
    <p:spTree>
      <p:nvGrpSpPr>
        <p:cNvPr id="2677" name="Shape 2677"/>
        <p:cNvGrpSpPr/>
        <p:nvPr/>
      </p:nvGrpSpPr>
      <p:grpSpPr>
        <a:xfrm>
          <a:off x="0" y="0"/>
          <a:ext cx="0" cy="0"/>
          <a:chOff x="0" y="0"/>
          <a:chExt cx="0" cy="0"/>
        </a:xfrm>
      </p:grpSpPr>
      <p:sp>
        <p:nvSpPr>
          <p:cNvPr id="2678" name="Google Shape;2678;g31516c14941_0_5400"/>
          <p:cNvSpPr/>
          <p:nvPr>
            <p:ph idx="2" type="pic"/>
          </p:nvPr>
        </p:nvSpPr>
        <p:spPr>
          <a:xfrm>
            <a:off x="4584838" y="0"/>
            <a:ext cx="4572000" cy="5143500"/>
          </a:xfrm>
          <a:prstGeom prst="rect">
            <a:avLst/>
          </a:prstGeom>
          <a:solidFill>
            <a:schemeClr val="lt2"/>
          </a:solidFill>
          <a:ln>
            <a:noFill/>
          </a:ln>
        </p:spPr>
      </p:sp>
      <p:sp>
        <p:nvSpPr>
          <p:cNvPr id="2679" name="Google Shape;2679;g31516c14941_0_5400"/>
          <p:cNvSpPr txBox="1"/>
          <p:nvPr>
            <p:ph idx="11" type="ftr"/>
          </p:nvPr>
        </p:nvSpPr>
        <p:spPr>
          <a:xfrm>
            <a:off x="7041995" y="4767262"/>
            <a:ext cx="1263000" cy="161700"/>
          </a:xfrm>
          <a:prstGeom prst="rect">
            <a:avLst/>
          </a:prstGeom>
          <a:noFill/>
          <a:ln>
            <a:noFill/>
          </a:ln>
        </p:spPr>
        <p:txBody>
          <a:bodyPr anchorCtr="0" anchor="t" bIns="34275" lIns="68575" spcFirstLastPara="1" rIns="68575" wrap="square" tIns="34275">
            <a:noAutofit/>
          </a:bodyPr>
          <a:lstStyle>
            <a:lvl1pPr lvl="0" marR="0" algn="r">
              <a:lnSpc>
                <a:spcPct val="100000"/>
              </a:lnSpc>
              <a:spcBef>
                <a:spcPts val="0"/>
              </a:spcBef>
              <a:spcAft>
                <a:spcPts val="0"/>
              </a:spcAft>
              <a:buClr>
                <a:srgbClr val="000000"/>
              </a:buClr>
              <a:buSzPts val="1100"/>
              <a:buFont typeface="Arial"/>
              <a:buNone/>
              <a:defRPr b="0" i="0" sz="600" u="none" cap="none" strike="noStrike">
                <a:solidFill>
                  <a:schemeClr val="accent5"/>
                </a:solidFill>
                <a:latin typeface="Arial"/>
                <a:ea typeface="Arial"/>
                <a:cs typeface="Arial"/>
                <a:sym typeface="Arial"/>
              </a:defRPr>
            </a:lvl1pPr>
            <a:lvl2pPr lvl="1"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2pPr>
            <a:lvl3pPr lvl="2"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3pPr>
            <a:lvl4pPr lvl="3"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4pPr>
            <a:lvl5pPr lvl="4"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5pPr>
            <a:lvl6pPr lvl="5"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6pPr>
            <a:lvl7pPr lvl="6"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7pPr>
            <a:lvl8pPr lvl="7"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8pPr>
            <a:lvl9pPr lvl="8"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9pPr>
          </a:lstStyle>
          <a:p/>
        </p:txBody>
      </p:sp>
      <p:sp>
        <p:nvSpPr>
          <p:cNvPr id="2680" name="Google Shape;2680;g31516c14941_0_5400"/>
          <p:cNvSpPr txBox="1"/>
          <p:nvPr>
            <p:ph idx="12" type="sldNum"/>
          </p:nvPr>
        </p:nvSpPr>
        <p:spPr>
          <a:xfrm>
            <a:off x="8471262" y="4767262"/>
            <a:ext cx="261300" cy="161700"/>
          </a:xfrm>
          <a:prstGeom prst="rect">
            <a:avLst/>
          </a:prstGeom>
          <a:noFill/>
          <a:ln>
            <a:noFill/>
          </a:ln>
        </p:spPr>
        <p:txBody>
          <a:bodyPr anchorCtr="0" anchor="t" bIns="34275" lIns="68575" spcFirstLastPara="1" rIns="68575" wrap="square" tIns="34275">
            <a:noAutofit/>
          </a:bodyPr>
          <a:lstStyle>
            <a:lvl1pPr indent="0" lvl="0" marL="0" marR="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2681" name="Google Shape;2681;g31516c14941_0_5400"/>
          <p:cNvPicPr preferRelativeResize="0"/>
          <p:nvPr/>
        </p:nvPicPr>
        <p:blipFill rotWithShape="1">
          <a:blip r:embed="rId2">
            <a:alphaModFix/>
          </a:blip>
          <a:srcRect b="0" l="0" r="0" t="0"/>
          <a:stretch/>
        </p:blipFill>
        <p:spPr>
          <a:xfrm>
            <a:off x="527186" y="4772025"/>
            <a:ext cx="623888" cy="141792"/>
          </a:xfrm>
          <a:prstGeom prst="rect">
            <a:avLst/>
          </a:prstGeom>
          <a:noFill/>
          <a:ln>
            <a:noFill/>
          </a:ln>
        </p:spPr>
      </p:pic>
      <p:sp>
        <p:nvSpPr>
          <p:cNvPr id="2682" name="Google Shape;2682;g31516c14941_0_5400"/>
          <p:cNvSpPr txBox="1"/>
          <p:nvPr>
            <p:ph idx="1" type="body"/>
          </p:nvPr>
        </p:nvSpPr>
        <p:spPr>
          <a:xfrm>
            <a:off x="525066" y="495300"/>
            <a:ext cx="3475500" cy="567900"/>
          </a:xfrm>
          <a:prstGeom prst="rect">
            <a:avLst/>
          </a:prstGeom>
          <a:noFill/>
          <a:ln>
            <a:noFill/>
          </a:ln>
        </p:spPr>
        <p:txBody>
          <a:bodyPr anchorCtr="0" anchor="t" bIns="34275" lIns="68575" spcFirstLastPara="1" rIns="68575" wrap="square" tIns="34275">
            <a:noAutofit/>
          </a:bodyPr>
          <a:lstStyle>
            <a:lvl1pPr indent="-228600" lvl="0" marL="457200" algn="l">
              <a:lnSpc>
                <a:spcPct val="90000"/>
              </a:lnSpc>
              <a:spcBef>
                <a:spcPts val="800"/>
              </a:spcBef>
              <a:spcAft>
                <a:spcPts val="0"/>
              </a:spcAft>
              <a:buClr>
                <a:schemeClr val="accent5"/>
              </a:buClr>
              <a:buSzPts val="1800"/>
              <a:buFont typeface="Arial"/>
              <a:buNone/>
              <a:defRPr sz="1800">
                <a:latin typeface="Arial"/>
                <a:ea typeface="Arial"/>
                <a:cs typeface="Arial"/>
                <a:sym typeface="Arial"/>
              </a:defRPr>
            </a:lvl1pPr>
            <a:lvl2pPr indent="-228600" lvl="1" marL="914400" algn="l">
              <a:lnSpc>
                <a:spcPct val="90000"/>
              </a:lnSpc>
              <a:spcBef>
                <a:spcPts val="400"/>
              </a:spcBef>
              <a:spcAft>
                <a:spcPts val="0"/>
              </a:spcAft>
              <a:buClr>
                <a:schemeClr val="accent5"/>
              </a:buClr>
              <a:buSzPts val="1800"/>
              <a:buFont typeface="Arial"/>
              <a:buNone/>
              <a:defRPr sz="1800"/>
            </a:lvl2pPr>
            <a:lvl3pPr indent="-228600" lvl="2" marL="1371600" algn="l">
              <a:lnSpc>
                <a:spcPct val="90000"/>
              </a:lnSpc>
              <a:spcBef>
                <a:spcPts val="400"/>
              </a:spcBef>
              <a:spcAft>
                <a:spcPts val="0"/>
              </a:spcAft>
              <a:buClr>
                <a:schemeClr val="accent5"/>
              </a:buClr>
              <a:buSzPts val="2100"/>
              <a:buFont typeface="Arial"/>
              <a:buNone/>
              <a:defRPr sz="2100"/>
            </a:lvl3pPr>
            <a:lvl4pPr indent="-228600" lvl="3" marL="1828800" algn="l">
              <a:lnSpc>
                <a:spcPct val="90000"/>
              </a:lnSpc>
              <a:spcBef>
                <a:spcPts val="400"/>
              </a:spcBef>
              <a:spcAft>
                <a:spcPts val="0"/>
              </a:spcAft>
              <a:buClr>
                <a:schemeClr val="accent5"/>
              </a:buClr>
              <a:buSzPts val="2100"/>
              <a:buFont typeface="Arial"/>
              <a:buNone/>
              <a:defRPr sz="2100"/>
            </a:lvl4pPr>
            <a:lvl5pPr indent="-228600" lvl="4" marL="2286000" algn="l">
              <a:lnSpc>
                <a:spcPct val="90000"/>
              </a:lnSpc>
              <a:spcBef>
                <a:spcPts val="400"/>
              </a:spcBef>
              <a:spcAft>
                <a:spcPts val="0"/>
              </a:spcAft>
              <a:buClr>
                <a:schemeClr val="accent5"/>
              </a:buClr>
              <a:buSzPts val="2100"/>
              <a:buFont typeface="Arial"/>
              <a:buNone/>
              <a:defRPr sz="2100"/>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683" name="Google Shape;2683;g31516c14941_0_5400"/>
          <p:cNvSpPr txBox="1"/>
          <p:nvPr>
            <p:ph idx="3" type="body"/>
          </p:nvPr>
        </p:nvSpPr>
        <p:spPr>
          <a:xfrm>
            <a:off x="525066" y="1581150"/>
            <a:ext cx="3455700" cy="214800"/>
          </a:xfrm>
          <a:prstGeom prst="rect">
            <a:avLst/>
          </a:prstGeom>
          <a:noFill/>
          <a:ln>
            <a:noFill/>
          </a:ln>
        </p:spPr>
        <p:txBody>
          <a:bodyPr anchorCtr="0" anchor="t" bIns="34275" lIns="68575" spcFirstLastPara="1" rIns="68575" wrap="square" tIns="34275">
            <a:noAutofit/>
          </a:bodyPr>
          <a:lstStyle>
            <a:lvl1pPr indent="-228600" lvl="0" marL="457200" algn="l">
              <a:lnSpc>
                <a:spcPct val="90000"/>
              </a:lnSpc>
              <a:spcBef>
                <a:spcPts val="800"/>
              </a:spcBef>
              <a:spcAft>
                <a:spcPts val="0"/>
              </a:spcAft>
              <a:buClr>
                <a:schemeClr val="accent5"/>
              </a:buClr>
              <a:buSzPts val="1100"/>
              <a:buFont typeface="Arial"/>
              <a:buNone/>
              <a:defRPr b="1" i="0" sz="1100">
                <a:latin typeface="Arial"/>
                <a:ea typeface="Arial"/>
                <a:cs typeface="Arial"/>
                <a:sym typeface="Arial"/>
              </a:defRPr>
            </a:lvl1pPr>
            <a:lvl2pPr indent="-228600" lvl="1" marL="914400" algn="l">
              <a:lnSpc>
                <a:spcPct val="90000"/>
              </a:lnSpc>
              <a:spcBef>
                <a:spcPts val="400"/>
              </a:spcBef>
              <a:spcAft>
                <a:spcPts val="0"/>
              </a:spcAft>
              <a:buClr>
                <a:schemeClr val="accent5"/>
              </a:buClr>
              <a:buSzPts val="1400"/>
              <a:buNone/>
              <a:defRPr/>
            </a:lvl2pPr>
            <a:lvl3pPr indent="-228600" lvl="2" marL="1371600" algn="l">
              <a:lnSpc>
                <a:spcPct val="90000"/>
              </a:lnSpc>
              <a:spcBef>
                <a:spcPts val="400"/>
              </a:spcBef>
              <a:spcAft>
                <a:spcPts val="0"/>
              </a:spcAft>
              <a:buClr>
                <a:schemeClr val="accent5"/>
              </a:buClr>
              <a:buSzPts val="1400"/>
              <a:buNone/>
              <a:defRPr/>
            </a:lvl3pPr>
            <a:lvl4pPr indent="-228600" lvl="3" marL="1828800" algn="l">
              <a:lnSpc>
                <a:spcPct val="90000"/>
              </a:lnSpc>
              <a:spcBef>
                <a:spcPts val="400"/>
              </a:spcBef>
              <a:spcAft>
                <a:spcPts val="0"/>
              </a:spcAft>
              <a:buClr>
                <a:schemeClr val="accent5"/>
              </a:buClr>
              <a:buSzPts val="1400"/>
              <a:buNone/>
              <a:defRPr/>
            </a:lvl4pPr>
            <a:lvl5pPr indent="-228600" lvl="4" marL="2286000" algn="l">
              <a:lnSpc>
                <a:spcPct val="90000"/>
              </a:lnSpc>
              <a:spcBef>
                <a:spcPts val="400"/>
              </a:spcBef>
              <a:spcAft>
                <a:spcPts val="0"/>
              </a:spcAft>
              <a:buClr>
                <a:schemeClr val="accent5"/>
              </a:buClr>
              <a:buSzPts val="1100"/>
              <a:buFont typeface="Arial"/>
              <a:buNone/>
              <a:defRPr sz="1100"/>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684" name="Google Shape;2684;g31516c14941_0_5400"/>
          <p:cNvSpPr txBox="1"/>
          <p:nvPr>
            <p:ph idx="4" type="body"/>
          </p:nvPr>
        </p:nvSpPr>
        <p:spPr>
          <a:xfrm>
            <a:off x="525127" y="2105063"/>
            <a:ext cx="3475200" cy="988800"/>
          </a:xfrm>
          <a:prstGeom prst="rect">
            <a:avLst/>
          </a:prstGeom>
          <a:noFill/>
          <a:ln>
            <a:noFill/>
          </a:ln>
        </p:spPr>
        <p:txBody>
          <a:bodyPr anchorCtr="0" anchor="t" bIns="34275" lIns="68575" spcFirstLastPara="1" rIns="68575" wrap="square" tIns="34275">
            <a:noAutofit/>
          </a:bodyPr>
          <a:lstStyle>
            <a:lvl1pPr indent="-228600" lvl="0" marL="457200" algn="l">
              <a:lnSpc>
                <a:spcPct val="90000"/>
              </a:lnSpc>
              <a:spcBef>
                <a:spcPts val="800"/>
              </a:spcBef>
              <a:spcAft>
                <a:spcPts val="0"/>
              </a:spcAft>
              <a:buClr>
                <a:schemeClr val="accent5"/>
              </a:buClr>
              <a:buSzPts val="1100"/>
              <a:buFont typeface="Arial"/>
              <a:buNone/>
              <a:defRPr b="0" sz="1100">
                <a:solidFill>
                  <a:schemeClr val="accent5"/>
                </a:solidFill>
                <a:latin typeface="Arial"/>
                <a:ea typeface="Arial"/>
                <a:cs typeface="Arial"/>
                <a:sym typeface="Arial"/>
              </a:defRPr>
            </a:lvl1pPr>
            <a:lvl2pPr indent="-228600" lvl="1" marL="914400" algn="l">
              <a:lnSpc>
                <a:spcPct val="90000"/>
              </a:lnSpc>
              <a:spcBef>
                <a:spcPts val="400"/>
              </a:spcBef>
              <a:spcAft>
                <a:spcPts val="0"/>
              </a:spcAft>
              <a:buClr>
                <a:schemeClr val="accent5"/>
              </a:buClr>
              <a:buSzPts val="1100"/>
              <a:buFont typeface="Arial"/>
              <a:buNone/>
              <a:defRPr b="0" sz="1100">
                <a:solidFill>
                  <a:schemeClr val="accent5"/>
                </a:solidFill>
                <a:latin typeface="Arial"/>
                <a:ea typeface="Arial"/>
                <a:cs typeface="Arial"/>
                <a:sym typeface="Arial"/>
              </a:defRPr>
            </a:lvl2pPr>
            <a:lvl3pPr indent="-228600" lvl="2" marL="1371600" algn="l">
              <a:lnSpc>
                <a:spcPct val="90000"/>
              </a:lnSpc>
              <a:spcBef>
                <a:spcPts val="400"/>
              </a:spcBef>
              <a:spcAft>
                <a:spcPts val="0"/>
              </a:spcAft>
              <a:buClr>
                <a:schemeClr val="accent5"/>
              </a:buClr>
              <a:buSzPts val="1100"/>
              <a:buFont typeface="Arial"/>
              <a:buNone/>
              <a:defRPr b="0" sz="1100">
                <a:solidFill>
                  <a:schemeClr val="accent5"/>
                </a:solidFill>
                <a:latin typeface="Arial"/>
                <a:ea typeface="Arial"/>
                <a:cs typeface="Arial"/>
                <a:sym typeface="Arial"/>
              </a:defRPr>
            </a:lvl3pPr>
            <a:lvl4pPr indent="-228600" lvl="3" marL="1828800" algn="l">
              <a:lnSpc>
                <a:spcPct val="90000"/>
              </a:lnSpc>
              <a:spcBef>
                <a:spcPts val="400"/>
              </a:spcBef>
              <a:spcAft>
                <a:spcPts val="0"/>
              </a:spcAft>
              <a:buClr>
                <a:schemeClr val="accent5"/>
              </a:buClr>
              <a:buSzPts val="1100"/>
              <a:buFont typeface="Arial"/>
              <a:buNone/>
              <a:defRPr b="0" sz="1100">
                <a:solidFill>
                  <a:schemeClr val="accent5"/>
                </a:solidFill>
                <a:latin typeface="Arial"/>
                <a:ea typeface="Arial"/>
                <a:cs typeface="Arial"/>
                <a:sym typeface="Arial"/>
              </a:defRPr>
            </a:lvl4pPr>
            <a:lvl5pPr indent="-228600" lvl="4" marL="2286000" algn="l">
              <a:lnSpc>
                <a:spcPct val="90000"/>
              </a:lnSpc>
              <a:spcBef>
                <a:spcPts val="400"/>
              </a:spcBef>
              <a:spcAft>
                <a:spcPts val="0"/>
              </a:spcAft>
              <a:buClr>
                <a:schemeClr val="accent5"/>
              </a:buClr>
              <a:buSzPts val="1100"/>
              <a:buFont typeface="Arial"/>
              <a:buNone/>
              <a:defRPr sz="1100">
                <a:solidFill>
                  <a:schemeClr val="accent5"/>
                </a:solidFill>
                <a:latin typeface="Arial"/>
                <a:ea typeface="Arial"/>
                <a:cs typeface="Arial"/>
                <a:sym typeface="Aria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685" name="Google Shape;2685;g31516c14941_0_5400"/>
          <p:cNvSpPr txBox="1"/>
          <p:nvPr>
            <p:ph idx="5" type="body"/>
          </p:nvPr>
        </p:nvSpPr>
        <p:spPr>
          <a:xfrm>
            <a:off x="525127" y="170920"/>
            <a:ext cx="3475200" cy="183600"/>
          </a:xfrm>
          <a:prstGeom prst="rect">
            <a:avLst/>
          </a:prstGeom>
          <a:noFill/>
          <a:ln>
            <a:noFill/>
          </a:ln>
        </p:spPr>
        <p:txBody>
          <a:bodyPr anchorCtr="0" anchor="t" bIns="34275" lIns="68575" spcFirstLastPara="1" rIns="68575" wrap="square" tIns="34275">
            <a:noAutofit/>
          </a:bodyPr>
          <a:lstStyle>
            <a:lvl1pPr indent="-228600" lvl="0" marL="457200" algn="l">
              <a:lnSpc>
                <a:spcPct val="90000"/>
              </a:lnSpc>
              <a:spcBef>
                <a:spcPts val="800"/>
              </a:spcBef>
              <a:spcAft>
                <a:spcPts val="0"/>
              </a:spcAft>
              <a:buClr>
                <a:schemeClr val="accent5"/>
              </a:buClr>
              <a:buSzPts val="800"/>
              <a:buFont typeface="Arial"/>
              <a:buNone/>
              <a:defRPr b="1" sz="800" cap="none">
                <a:latin typeface="Arial"/>
                <a:ea typeface="Arial"/>
                <a:cs typeface="Arial"/>
                <a:sym typeface="Arial"/>
              </a:defRPr>
            </a:lvl1pPr>
            <a:lvl2pPr indent="-228600" lvl="1" marL="914400" algn="l">
              <a:lnSpc>
                <a:spcPct val="90000"/>
              </a:lnSpc>
              <a:spcBef>
                <a:spcPts val="400"/>
              </a:spcBef>
              <a:spcAft>
                <a:spcPts val="0"/>
              </a:spcAft>
              <a:buClr>
                <a:schemeClr val="accent5"/>
              </a:buClr>
              <a:buSzPts val="900"/>
              <a:buFont typeface="Arial"/>
              <a:buNone/>
              <a:defRPr sz="900">
                <a:latin typeface="Arial"/>
                <a:ea typeface="Arial"/>
                <a:cs typeface="Arial"/>
                <a:sym typeface="Arial"/>
              </a:defRPr>
            </a:lvl2pPr>
            <a:lvl3pPr indent="-228600" lvl="2" marL="1371600" algn="l">
              <a:lnSpc>
                <a:spcPct val="90000"/>
              </a:lnSpc>
              <a:spcBef>
                <a:spcPts val="400"/>
              </a:spcBef>
              <a:spcAft>
                <a:spcPts val="0"/>
              </a:spcAft>
              <a:buClr>
                <a:schemeClr val="accent5"/>
              </a:buClr>
              <a:buSzPts val="900"/>
              <a:buFont typeface="Arial"/>
              <a:buNone/>
              <a:defRPr sz="900">
                <a:latin typeface="Arial"/>
                <a:ea typeface="Arial"/>
                <a:cs typeface="Arial"/>
                <a:sym typeface="Arial"/>
              </a:defRPr>
            </a:lvl3pPr>
            <a:lvl4pPr indent="-228600" lvl="3" marL="1828800" algn="l">
              <a:lnSpc>
                <a:spcPct val="90000"/>
              </a:lnSpc>
              <a:spcBef>
                <a:spcPts val="400"/>
              </a:spcBef>
              <a:spcAft>
                <a:spcPts val="0"/>
              </a:spcAft>
              <a:buClr>
                <a:schemeClr val="accent5"/>
              </a:buClr>
              <a:buSzPts val="900"/>
              <a:buFont typeface="Arial"/>
              <a:buNone/>
              <a:defRPr sz="900">
                <a:latin typeface="Arial"/>
                <a:ea typeface="Arial"/>
                <a:cs typeface="Arial"/>
                <a:sym typeface="Arial"/>
              </a:defRPr>
            </a:lvl4pPr>
            <a:lvl5pPr indent="-228600" lvl="4" marL="2286000" algn="l">
              <a:lnSpc>
                <a:spcPct val="90000"/>
              </a:lnSpc>
              <a:spcBef>
                <a:spcPts val="400"/>
              </a:spcBef>
              <a:spcAft>
                <a:spcPts val="0"/>
              </a:spcAft>
              <a:buClr>
                <a:schemeClr val="accent5"/>
              </a:buClr>
              <a:buSzPts val="900"/>
              <a:buFont typeface="Arial"/>
              <a:buNone/>
              <a:defRPr sz="900">
                <a:latin typeface="Arial"/>
                <a:ea typeface="Arial"/>
                <a:cs typeface="Arial"/>
                <a:sym typeface="Aria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p:extLst>
    <p:ext uri="{DCECCB84-F9BA-43D5-87BE-67443E8EF086}">
      <p15:sldGuideLst>
        <p15:guide id="1" orient="horz" pos="1332">
          <p15:clr>
            <a:srgbClr val="FBAE40"/>
          </p15:clr>
        </p15:guide>
      </p15:sldGuideLst>
    </p:ext>
  </p:extLst>
</p:sldLayout>
</file>

<file path=ppt/slideLayouts/slideLayout3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line Subhead">
  <p:cSld name="Headline Subhead">
    <p:spTree>
      <p:nvGrpSpPr>
        <p:cNvPr id="2686" name="Shape 2686"/>
        <p:cNvGrpSpPr/>
        <p:nvPr/>
      </p:nvGrpSpPr>
      <p:grpSpPr>
        <a:xfrm>
          <a:off x="0" y="0"/>
          <a:ext cx="0" cy="0"/>
          <a:chOff x="0" y="0"/>
          <a:chExt cx="0" cy="0"/>
        </a:xfrm>
      </p:grpSpPr>
      <p:sp>
        <p:nvSpPr>
          <p:cNvPr id="2687" name="Google Shape;2687;g31516c14941_0_5409"/>
          <p:cNvSpPr txBox="1"/>
          <p:nvPr>
            <p:ph type="ctrTitle"/>
          </p:nvPr>
        </p:nvSpPr>
        <p:spPr>
          <a:xfrm>
            <a:off x="363728" y="316376"/>
            <a:ext cx="8010300" cy="3387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Clr>
                <a:schemeClr val="dk1"/>
              </a:buClr>
              <a:buSzPts val="2200"/>
              <a:buFont typeface="Calibri"/>
              <a:buNone/>
              <a:defRPr b="1" sz="22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688" name="Google Shape;2688;g31516c14941_0_5409"/>
          <p:cNvSpPr txBox="1"/>
          <p:nvPr>
            <p:ph idx="1" type="body"/>
          </p:nvPr>
        </p:nvSpPr>
        <p:spPr>
          <a:xfrm>
            <a:off x="363728" y="772796"/>
            <a:ext cx="8010600" cy="221700"/>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800"/>
              </a:spcBef>
              <a:spcAft>
                <a:spcPts val="0"/>
              </a:spcAft>
              <a:buClr>
                <a:schemeClr val="accent1"/>
              </a:buClr>
              <a:buSzPts val="1600"/>
              <a:buNone/>
              <a:defRPr b="1" sz="1600">
                <a:solidFill>
                  <a:schemeClr val="accent1"/>
                </a:solidFill>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3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1_Three Column Content">
  <p:cSld name="21_Three Column Content">
    <p:bg>
      <p:bgPr>
        <a:solidFill>
          <a:schemeClr val="lt1"/>
        </a:solidFill>
      </p:bgPr>
    </p:bg>
    <p:spTree>
      <p:nvGrpSpPr>
        <p:cNvPr id="2689" name="Shape 2689"/>
        <p:cNvGrpSpPr/>
        <p:nvPr/>
      </p:nvGrpSpPr>
      <p:grpSpPr>
        <a:xfrm>
          <a:off x="0" y="0"/>
          <a:ext cx="0" cy="0"/>
          <a:chOff x="0" y="0"/>
          <a:chExt cx="0" cy="0"/>
        </a:xfrm>
      </p:grpSpPr>
      <p:sp>
        <p:nvSpPr>
          <p:cNvPr id="2690" name="Google Shape;2690;g31516c14941_0_5412"/>
          <p:cNvSpPr txBox="1"/>
          <p:nvPr>
            <p:ph idx="11" type="ftr"/>
          </p:nvPr>
        </p:nvSpPr>
        <p:spPr>
          <a:xfrm>
            <a:off x="7041995" y="4767262"/>
            <a:ext cx="1263000" cy="161700"/>
          </a:xfrm>
          <a:prstGeom prst="rect">
            <a:avLst/>
          </a:prstGeom>
          <a:noFill/>
          <a:ln>
            <a:noFill/>
          </a:ln>
        </p:spPr>
        <p:txBody>
          <a:bodyPr anchorCtr="0" anchor="t" bIns="34275" lIns="68575" spcFirstLastPara="1" rIns="68575" wrap="square" tIns="34275">
            <a:noAutofit/>
          </a:bodyPr>
          <a:lstStyle>
            <a:lvl1pPr lvl="0" marR="0" algn="r">
              <a:lnSpc>
                <a:spcPct val="100000"/>
              </a:lnSpc>
              <a:spcBef>
                <a:spcPts val="0"/>
              </a:spcBef>
              <a:spcAft>
                <a:spcPts val="0"/>
              </a:spcAft>
              <a:buClr>
                <a:srgbClr val="000000"/>
              </a:buClr>
              <a:buSzPts val="1100"/>
              <a:buFont typeface="Arial"/>
              <a:buNone/>
              <a:defRPr b="0" i="0" sz="600" u="none" cap="none" strike="noStrike">
                <a:solidFill>
                  <a:schemeClr val="accent5"/>
                </a:solidFill>
                <a:latin typeface="Arial"/>
                <a:ea typeface="Arial"/>
                <a:cs typeface="Arial"/>
                <a:sym typeface="Arial"/>
              </a:defRPr>
            </a:lvl1pPr>
            <a:lvl2pPr lvl="1"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2691" name="Google Shape;2691;g31516c14941_0_5412"/>
          <p:cNvSpPr txBox="1"/>
          <p:nvPr>
            <p:ph idx="12" type="sldNum"/>
          </p:nvPr>
        </p:nvSpPr>
        <p:spPr>
          <a:xfrm>
            <a:off x="8471262" y="4767262"/>
            <a:ext cx="261300" cy="161700"/>
          </a:xfrm>
          <a:prstGeom prst="rect">
            <a:avLst/>
          </a:prstGeom>
          <a:noFill/>
          <a:ln>
            <a:noFill/>
          </a:ln>
        </p:spPr>
        <p:txBody>
          <a:bodyPr anchorCtr="0" anchor="t" bIns="34275" lIns="68575" spcFirstLastPara="1" rIns="68575" wrap="square" tIns="34275">
            <a:noAutofit/>
          </a:bodyPr>
          <a:lstStyle>
            <a:lvl1pPr indent="0" lvl="0" marL="0" marR="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2692" name="Google Shape;2692;g31516c14941_0_5412"/>
          <p:cNvPicPr preferRelativeResize="0"/>
          <p:nvPr/>
        </p:nvPicPr>
        <p:blipFill rotWithShape="1">
          <a:blip r:embed="rId2">
            <a:alphaModFix/>
          </a:blip>
          <a:srcRect b="0" l="0" r="0" t="0"/>
          <a:stretch/>
        </p:blipFill>
        <p:spPr>
          <a:xfrm>
            <a:off x="527186" y="4772025"/>
            <a:ext cx="623888" cy="141792"/>
          </a:xfrm>
          <a:prstGeom prst="rect">
            <a:avLst/>
          </a:prstGeom>
          <a:noFill/>
          <a:ln>
            <a:noFill/>
          </a:ln>
        </p:spPr>
      </p:pic>
      <p:sp>
        <p:nvSpPr>
          <p:cNvPr id="2693" name="Google Shape;2693;g31516c14941_0_5412"/>
          <p:cNvSpPr txBox="1"/>
          <p:nvPr>
            <p:ph idx="1" type="body"/>
          </p:nvPr>
        </p:nvSpPr>
        <p:spPr>
          <a:xfrm>
            <a:off x="529697" y="2116931"/>
            <a:ext cx="2046300" cy="1134300"/>
          </a:xfrm>
          <a:prstGeom prst="rect">
            <a:avLst/>
          </a:prstGeom>
          <a:noFill/>
          <a:ln>
            <a:noFill/>
          </a:ln>
        </p:spPr>
        <p:txBody>
          <a:bodyPr anchorCtr="0" anchor="t" bIns="34275" lIns="68575" spcFirstLastPara="1" rIns="68575" wrap="square" tIns="34275">
            <a:noAutofit/>
          </a:bodyPr>
          <a:lstStyle>
            <a:lvl1pPr indent="-298450" lvl="0" marL="457200" algn="l">
              <a:lnSpc>
                <a:spcPct val="90000"/>
              </a:lnSpc>
              <a:spcBef>
                <a:spcPts val="800"/>
              </a:spcBef>
              <a:spcAft>
                <a:spcPts val="0"/>
              </a:spcAft>
              <a:buClr>
                <a:schemeClr val="accent5"/>
              </a:buClr>
              <a:buSzPts val="1100"/>
              <a:buFont typeface="Arial"/>
              <a:buChar char="•"/>
              <a:defRPr b="0" sz="1100">
                <a:solidFill>
                  <a:schemeClr val="accent5"/>
                </a:solidFill>
                <a:latin typeface="Arial"/>
                <a:ea typeface="Arial"/>
                <a:cs typeface="Arial"/>
                <a:sym typeface="Arial"/>
              </a:defRPr>
            </a:lvl1pPr>
            <a:lvl2pPr indent="-228600" lvl="1" marL="914400" algn="l">
              <a:lnSpc>
                <a:spcPct val="90000"/>
              </a:lnSpc>
              <a:spcBef>
                <a:spcPts val="400"/>
              </a:spcBef>
              <a:spcAft>
                <a:spcPts val="0"/>
              </a:spcAft>
              <a:buClr>
                <a:schemeClr val="accent5"/>
              </a:buClr>
              <a:buSzPts val="1100"/>
              <a:buFont typeface="Arial"/>
              <a:buNone/>
              <a:defRPr b="0" sz="1100">
                <a:solidFill>
                  <a:schemeClr val="accent5"/>
                </a:solidFill>
                <a:latin typeface="Arial"/>
                <a:ea typeface="Arial"/>
                <a:cs typeface="Arial"/>
                <a:sym typeface="Arial"/>
              </a:defRPr>
            </a:lvl2pPr>
            <a:lvl3pPr indent="-228600" lvl="2" marL="1371600" algn="l">
              <a:lnSpc>
                <a:spcPct val="90000"/>
              </a:lnSpc>
              <a:spcBef>
                <a:spcPts val="400"/>
              </a:spcBef>
              <a:spcAft>
                <a:spcPts val="0"/>
              </a:spcAft>
              <a:buClr>
                <a:schemeClr val="accent5"/>
              </a:buClr>
              <a:buSzPts val="1100"/>
              <a:buFont typeface="Arial"/>
              <a:buNone/>
              <a:defRPr b="0" sz="1100">
                <a:solidFill>
                  <a:schemeClr val="accent5"/>
                </a:solidFill>
                <a:latin typeface="Arial"/>
                <a:ea typeface="Arial"/>
                <a:cs typeface="Arial"/>
                <a:sym typeface="Arial"/>
              </a:defRPr>
            </a:lvl3pPr>
            <a:lvl4pPr indent="-228600" lvl="3" marL="1828800" algn="l">
              <a:lnSpc>
                <a:spcPct val="90000"/>
              </a:lnSpc>
              <a:spcBef>
                <a:spcPts val="400"/>
              </a:spcBef>
              <a:spcAft>
                <a:spcPts val="0"/>
              </a:spcAft>
              <a:buClr>
                <a:schemeClr val="accent5"/>
              </a:buClr>
              <a:buSzPts val="1100"/>
              <a:buFont typeface="Arial"/>
              <a:buNone/>
              <a:defRPr b="0" sz="1100">
                <a:solidFill>
                  <a:schemeClr val="accent5"/>
                </a:solidFill>
                <a:latin typeface="Arial"/>
                <a:ea typeface="Arial"/>
                <a:cs typeface="Arial"/>
                <a:sym typeface="Arial"/>
              </a:defRPr>
            </a:lvl4pPr>
            <a:lvl5pPr indent="-228600" lvl="4" marL="2286000" algn="l">
              <a:lnSpc>
                <a:spcPct val="90000"/>
              </a:lnSpc>
              <a:spcBef>
                <a:spcPts val="400"/>
              </a:spcBef>
              <a:spcAft>
                <a:spcPts val="0"/>
              </a:spcAft>
              <a:buClr>
                <a:schemeClr val="accent5"/>
              </a:buClr>
              <a:buSzPts val="1100"/>
              <a:buFont typeface="Arial"/>
              <a:buNone/>
              <a:defRPr sz="1100">
                <a:solidFill>
                  <a:schemeClr val="accent5"/>
                </a:solidFill>
                <a:latin typeface="Arial"/>
                <a:ea typeface="Arial"/>
                <a:cs typeface="Arial"/>
                <a:sym typeface="Aria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694" name="Google Shape;2694;g31516c14941_0_5412"/>
          <p:cNvSpPr txBox="1"/>
          <p:nvPr>
            <p:ph idx="2" type="body"/>
          </p:nvPr>
        </p:nvSpPr>
        <p:spPr>
          <a:xfrm>
            <a:off x="3082529" y="2113054"/>
            <a:ext cx="2051700" cy="1134300"/>
          </a:xfrm>
          <a:prstGeom prst="rect">
            <a:avLst/>
          </a:prstGeom>
          <a:noFill/>
          <a:ln>
            <a:noFill/>
          </a:ln>
        </p:spPr>
        <p:txBody>
          <a:bodyPr anchorCtr="0" anchor="t" bIns="34275" lIns="68575" spcFirstLastPara="1" rIns="68575" wrap="square" tIns="34275">
            <a:noAutofit/>
          </a:bodyPr>
          <a:lstStyle>
            <a:lvl1pPr indent="-298450" lvl="0" marL="457200" algn="l">
              <a:lnSpc>
                <a:spcPct val="90000"/>
              </a:lnSpc>
              <a:spcBef>
                <a:spcPts val="800"/>
              </a:spcBef>
              <a:spcAft>
                <a:spcPts val="0"/>
              </a:spcAft>
              <a:buClr>
                <a:schemeClr val="accent5"/>
              </a:buClr>
              <a:buSzPts val="1100"/>
              <a:buFont typeface="Arial"/>
              <a:buChar char="•"/>
              <a:defRPr b="0" sz="1100">
                <a:solidFill>
                  <a:schemeClr val="accent5"/>
                </a:solidFill>
                <a:latin typeface="Arial"/>
                <a:ea typeface="Arial"/>
                <a:cs typeface="Arial"/>
                <a:sym typeface="Arial"/>
              </a:defRPr>
            </a:lvl1pPr>
            <a:lvl2pPr indent="-228600" lvl="1" marL="914400" algn="l">
              <a:lnSpc>
                <a:spcPct val="90000"/>
              </a:lnSpc>
              <a:spcBef>
                <a:spcPts val="400"/>
              </a:spcBef>
              <a:spcAft>
                <a:spcPts val="0"/>
              </a:spcAft>
              <a:buClr>
                <a:schemeClr val="accent5"/>
              </a:buClr>
              <a:buSzPts val="1100"/>
              <a:buFont typeface="Arial"/>
              <a:buNone/>
              <a:defRPr b="0" sz="1100">
                <a:solidFill>
                  <a:schemeClr val="accent5"/>
                </a:solidFill>
                <a:latin typeface="Arial"/>
                <a:ea typeface="Arial"/>
                <a:cs typeface="Arial"/>
                <a:sym typeface="Arial"/>
              </a:defRPr>
            </a:lvl2pPr>
            <a:lvl3pPr indent="-228600" lvl="2" marL="1371600" algn="l">
              <a:lnSpc>
                <a:spcPct val="90000"/>
              </a:lnSpc>
              <a:spcBef>
                <a:spcPts val="400"/>
              </a:spcBef>
              <a:spcAft>
                <a:spcPts val="0"/>
              </a:spcAft>
              <a:buClr>
                <a:schemeClr val="accent5"/>
              </a:buClr>
              <a:buSzPts val="1100"/>
              <a:buFont typeface="Arial"/>
              <a:buNone/>
              <a:defRPr b="0" sz="1100">
                <a:solidFill>
                  <a:schemeClr val="accent5"/>
                </a:solidFill>
                <a:latin typeface="Arial"/>
                <a:ea typeface="Arial"/>
                <a:cs typeface="Arial"/>
                <a:sym typeface="Arial"/>
              </a:defRPr>
            </a:lvl3pPr>
            <a:lvl4pPr indent="-228600" lvl="3" marL="1828800" algn="l">
              <a:lnSpc>
                <a:spcPct val="90000"/>
              </a:lnSpc>
              <a:spcBef>
                <a:spcPts val="400"/>
              </a:spcBef>
              <a:spcAft>
                <a:spcPts val="0"/>
              </a:spcAft>
              <a:buClr>
                <a:schemeClr val="accent5"/>
              </a:buClr>
              <a:buSzPts val="1100"/>
              <a:buFont typeface="Arial"/>
              <a:buNone/>
              <a:defRPr b="0" sz="1100">
                <a:solidFill>
                  <a:schemeClr val="accent5"/>
                </a:solidFill>
                <a:latin typeface="Arial"/>
                <a:ea typeface="Arial"/>
                <a:cs typeface="Arial"/>
                <a:sym typeface="Arial"/>
              </a:defRPr>
            </a:lvl4pPr>
            <a:lvl5pPr indent="-228600" lvl="4" marL="2286000" algn="l">
              <a:lnSpc>
                <a:spcPct val="90000"/>
              </a:lnSpc>
              <a:spcBef>
                <a:spcPts val="400"/>
              </a:spcBef>
              <a:spcAft>
                <a:spcPts val="0"/>
              </a:spcAft>
              <a:buClr>
                <a:schemeClr val="accent5"/>
              </a:buClr>
              <a:buSzPts val="1100"/>
              <a:buFont typeface="Arial"/>
              <a:buNone/>
              <a:defRPr sz="1100">
                <a:solidFill>
                  <a:schemeClr val="accent5"/>
                </a:solidFill>
                <a:latin typeface="Arial"/>
                <a:ea typeface="Arial"/>
                <a:cs typeface="Arial"/>
                <a:sym typeface="Aria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695" name="Google Shape;2695;g31516c14941_0_5412"/>
          <p:cNvSpPr txBox="1"/>
          <p:nvPr>
            <p:ph idx="3" type="body"/>
          </p:nvPr>
        </p:nvSpPr>
        <p:spPr>
          <a:xfrm>
            <a:off x="5641181" y="2116931"/>
            <a:ext cx="2065200" cy="1134300"/>
          </a:xfrm>
          <a:prstGeom prst="rect">
            <a:avLst/>
          </a:prstGeom>
          <a:noFill/>
          <a:ln>
            <a:noFill/>
          </a:ln>
        </p:spPr>
        <p:txBody>
          <a:bodyPr anchorCtr="0" anchor="t" bIns="34275" lIns="68575" spcFirstLastPara="1" rIns="68575" wrap="square" tIns="34275">
            <a:noAutofit/>
          </a:bodyPr>
          <a:lstStyle>
            <a:lvl1pPr indent="-298450" lvl="0" marL="457200" algn="l">
              <a:lnSpc>
                <a:spcPct val="90000"/>
              </a:lnSpc>
              <a:spcBef>
                <a:spcPts val="800"/>
              </a:spcBef>
              <a:spcAft>
                <a:spcPts val="0"/>
              </a:spcAft>
              <a:buClr>
                <a:schemeClr val="accent5"/>
              </a:buClr>
              <a:buSzPts val="1100"/>
              <a:buFont typeface="Arial"/>
              <a:buChar char="•"/>
              <a:defRPr b="0" sz="1100">
                <a:solidFill>
                  <a:schemeClr val="accent5"/>
                </a:solidFill>
                <a:latin typeface="Arial"/>
                <a:ea typeface="Arial"/>
                <a:cs typeface="Arial"/>
                <a:sym typeface="Arial"/>
              </a:defRPr>
            </a:lvl1pPr>
            <a:lvl2pPr indent="-228600" lvl="1" marL="914400" algn="l">
              <a:lnSpc>
                <a:spcPct val="90000"/>
              </a:lnSpc>
              <a:spcBef>
                <a:spcPts val="400"/>
              </a:spcBef>
              <a:spcAft>
                <a:spcPts val="0"/>
              </a:spcAft>
              <a:buClr>
                <a:schemeClr val="accent5"/>
              </a:buClr>
              <a:buSzPts val="1100"/>
              <a:buFont typeface="Arial"/>
              <a:buNone/>
              <a:defRPr b="0" sz="1100">
                <a:solidFill>
                  <a:schemeClr val="accent5"/>
                </a:solidFill>
                <a:latin typeface="Arial"/>
                <a:ea typeface="Arial"/>
                <a:cs typeface="Arial"/>
                <a:sym typeface="Arial"/>
              </a:defRPr>
            </a:lvl2pPr>
            <a:lvl3pPr indent="-228600" lvl="2" marL="1371600" algn="l">
              <a:lnSpc>
                <a:spcPct val="90000"/>
              </a:lnSpc>
              <a:spcBef>
                <a:spcPts val="400"/>
              </a:spcBef>
              <a:spcAft>
                <a:spcPts val="0"/>
              </a:spcAft>
              <a:buClr>
                <a:schemeClr val="accent5"/>
              </a:buClr>
              <a:buSzPts val="1100"/>
              <a:buFont typeface="Arial"/>
              <a:buNone/>
              <a:defRPr b="0" sz="1100">
                <a:solidFill>
                  <a:schemeClr val="accent5"/>
                </a:solidFill>
                <a:latin typeface="Arial"/>
                <a:ea typeface="Arial"/>
                <a:cs typeface="Arial"/>
                <a:sym typeface="Arial"/>
              </a:defRPr>
            </a:lvl3pPr>
            <a:lvl4pPr indent="-228600" lvl="3" marL="1828800" algn="l">
              <a:lnSpc>
                <a:spcPct val="90000"/>
              </a:lnSpc>
              <a:spcBef>
                <a:spcPts val="400"/>
              </a:spcBef>
              <a:spcAft>
                <a:spcPts val="0"/>
              </a:spcAft>
              <a:buClr>
                <a:schemeClr val="accent5"/>
              </a:buClr>
              <a:buSzPts val="1100"/>
              <a:buFont typeface="Arial"/>
              <a:buNone/>
              <a:defRPr b="0" sz="1100">
                <a:solidFill>
                  <a:schemeClr val="accent5"/>
                </a:solidFill>
                <a:latin typeface="Arial"/>
                <a:ea typeface="Arial"/>
                <a:cs typeface="Arial"/>
                <a:sym typeface="Arial"/>
              </a:defRPr>
            </a:lvl4pPr>
            <a:lvl5pPr indent="-228600" lvl="4" marL="2286000" algn="l">
              <a:lnSpc>
                <a:spcPct val="90000"/>
              </a:lnSpc>
              <a:spcBef>
                <a:spcPts val="400"/>
              </a:spcBef>
              <a:spcAft>
                <a:spcPts val="0"/>
              </a:spcAft>
              <a:buClr>
                <a:schemeClr val="accent5"/>
              </a:buClr>
              <a:buSzPts val="1100"/>
              <a:buFont typeface="Arial"/>
              <a:buNone/>
              <a:defRPr sz="1100">
                <a:solidFill>
                  <a:schemeClr val="accent5"/>
                </a:solidFill>
                <a:latin typeface="Arial"/>
                <a:ea typeface="Arial"/>
                <a:cs typeface="Arial"/>
                <a:sym typeface="Aria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696" name="Google Shape;2696;g31516c14941_0_5412"/>
          <p:cNvSpPr txBox="1"/>
          <p:nvPr>
            <p:ph idx="4" type="body"/>
          </p:nvPr>
        </p:nvSpPr>
        <p:spPr>
          <a:xfrm>
            <a:off x="3082529" y="1571625"/>
            <a:ext cx="2045100" cy="256200"/>
          </a:xfrm>
          <a:prstGeom prst="rect">
            <a:avLst/>
          </a:prstGeom>
          <a:noFill/>
          <a:ln>
            <a:noFill/>
          </a:ln>
        </p:spPr>
        <p:txBody>
          <a:bodyPr anchorCtr="0" anchor="t" bIns="34275" lIns="68575" spcFirstLastPara="1" rIns="68575" wrap="square" tIns="34275">
            <a:noAutofit/>
          </a:bodyPr>
          <a:lstStyle>
            <a:lvl1pPr indent="-228600" lvl="0" marL="457200" algn="l">
              <a:lnSpc>
                <a:spcPct val="90000"/>
              </a:lnSpc>
              <a:spcBef>
                <a:spcPts val="800"/>
              </a:spcBef>
              <a:spcAft>
                <a:spcPts val="0"/>
              </a:spcAft>
              <a:buClr>
                <a:schemeClr val="accent2"/>
              </a:buClr>
              <a:buSzPts val="1400"/>
              <a:buFont typeface="Arial"/>
              <a:buNone/>
              <a:defRPr sz="1400">
                <a:solidFill>
                  <a:schemeClr val="accent2"/>
                </a:solidFill>
              </a:defRPr>
            </a:lvl1pPr>
            <a:lvl2pPr indent="-228600" lvl="1" marL="914400" algn="l">
              <a:lnSpc>
                <a:spcPct val="90000"/>
              </a:lnSpc>
              <a:spcBef>
                <a:spcPts val="400"/>
              </a:spcBef>
              <a:spcAft>
                <a:spcPts val="0"/>
              </a:spcAft>
              <a:buClr>
                <a:schemeClr val="accent5"/>
              </a:buClr>
              <a:buSzPts val="1400"/>
              <a:buFont typeface="Arial"/>
              <a:buNone/>
              <a:defRPr sz="1400"/>
            </a:lvl2pPr>
            <a:lvl3pPr indent="-228600" lvl="2" marL="1371600" algn="l">
              <a:lnSpc>
                <a:spcPct val="90000"/>
              </a:lnSpc>
              <a:spcBef>
                <a:spcPts val="400"/>
              </a:spcBef>
              <a:spcAft>
                <a:spcPts val="0"/>
              </a:spcAft>
              <a:buClr>
                <a:schemeClr val="accent5"/>
              </a:buClr>
              <a:buSzPts val="1400"/>
              <a:buFont typeface="Arial"/>
              <a:buNone/>
              <a:defRPr sz="1400"/>
            </a:lvl3pPr>
            <a:lvl4pPr indent="-228600" lvl="3" marL="1828800" algn="l">
              <a:lnSpc>
                <a:spcPct val="90000"/>
              </a:lnSpc>
              <a:spcBef>
                <a:spcPts val="400"/>
              </a:spcBef>
              <a:spcAft>
                <a:spcPts val="0"/>
              </a:spcAft>
              <a:buClr>
                <a:schemeClr val="accent5"/>
              </a:buClr>
              <a:buSzPts val="1400"/>
              <a:buFont typeface="Arial"/>
              <a:buNone/>
              <a:defRPr sz="1400"/>
            </a:lvl4pPr>
            <a:lvl5pPr indent="-228600" lvl="4" marL="2286000" algn="l">
              <a:lnSpc>
                <a:spcPct val="90000"/>
              </a:lnSpc>
              <a:spcBef>
                <a:spcPts val="400"/>
              </a:spcBef>
              <a:spcAft>
                <a:spcPts val="0"/>
              </a:spcAft>
              <a:buClr>
                <a:schemeClr val="accent5"/>
              </a:buClr>
              <a:buSzPts val="1400"/>
              <a:buFont typeface="Arial"/>
              <a:buNone/>
              <a:defRPr sz="1400"/>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697" name="Google Shape;2697;g31516c14941_0_5412"/>
          <p:cNvSpPr txBox="1"/>
          <p:nvPr>
            <p:ph idx="5" type="body"/>
          </p:nvPr>
        </p:nvSpPr>
        <p:spPr>
          <a:xfrm>
            <a:off x="5649153" y="1571625"/>
            <a:ext cx="2048700" cy="256200"/>
          </a:xfrm>
          <a:prstGeom prst="rect">
            <a:avLst/>
          </a:prstGeom>
          <a:noFill/>
          <a:ln>
            <a:noFill/>
          </a:ln>
        </p:spPr>
        <p:txBody>
          <a:bodyPr anchorCtr="0" anchor="t" bIns="34275" lIns="68575" spcFirstLastPara="1" rIns="68575" wrap="square" tIns="34275">
            <a:noAutofit/>
          </a:bodyPr>
          <a:lstStyle>
            <a:lvl1pPr indent="-228600" lvl="0" marL="457200" algn="l">
              <a:lnSpc>
                <a:spcPct val="90000"/>
              </a:lnSpc>
              <a:spcBef>
                <a:spcPts val="800"/>
              </a:spcBef>
              <a:spcAft>
                <a:spcPts val="0"/>
              </a:spcAft>
              <a:buClr>
                <a:schemeClr val="accent2"/>
              </a:buClr>
              <a:buSzPts val="1400"/>
              <a:buFont typeface="Arial"/>
              <a:buNone/>
              <a:defRPr sz="1400">
                <a:solidFill>
                  <a:schemeClr val="accent2"/>
                </a:solidFill>
              </a:defRPr>
            </a:lvl1pPr>
            <a:lvl2pPr indent="-228600" lvl="1" marL="914400" algn="l">
              <a:lnSpc>
                <a:spcPct val="90000"/>
              </a:lnSpc>
              <a:spcBef>
                <a:spcPts val="400"/>
              </a:spcBef>
              <a:spcAft>
                <a:spcPts val="0"/>
              </a:spcAft>
              <a:buClr>
                <a:schemeClr val="accent5"/>
              </a:buClr>
              <a:buSzPts val="1400"/>
              <a:buFont typeface="Arial"/>
              <a:buNone/>
              <a:defRPr sz="1400"/>
            </a:lvl2pPr>
            <a:lvl3pPr indent="-228600" lvl="2" marL="1371600" algn="l">
              <a:lnSpc>
                <a:spcPct val="90000"/>
              </a:lnSpc>
              <a:spcBef>
                <a:spcPts val="400"/>
              </a:spcBef>
              <a:spcAft>
                <a:spcPts val="0"/>
              </a:spcAft>
              <a:buClr>
                <a:schemeClr val="accent5"/>
              </a:buClr>
              <a:buSzPts val="1400"/>
              <a:buFont typeface="Arial"/>
              <a:buNone/>
              <a:defRPr sz="1400"/>
            </a:lvl3pPr>
            <a:lvl4pPr indent="-228600" lvl="3" marL="1828800" algn="l">
              <a:lnSpc>
                <a:spcPct val="90000"/>
              </a:lnSpc>
              <a:spcBef>
                <a:spcPts val="400"/>
              </a:spcBef>
              <a:spcAft>
                <a:spcPts val="0"/>
              </a:spcAft>
              <a:buClr>
                <a:schemeClr val="accent5"/>
              </a:buClr>
              <a:buSzPts val="1400"/>
              <a:buFont typeface="Arial"/>
              <a:buNone/>
              <a:defRPr sz="1400"/>
            </a:lvl4pPr>
            <a:lvl5pPr indent="-228600" lvl="4" marL="2286000" algn="l">
              <a:lnSpc>
                <a:spcPct val="90000"/>
              </a:lnSpc>
              <a:spcBef>
                <a:spcPts val="400"/>
              </a:spcBef>
              <a:spcAft>
                <a:spcPts val="0"/>
              </a:spcAft>
              <a:buClr>
                <a:schemeClr val="accent5"/>
              </a:buClr>
              <a:buSzPts val="1400"/>
              <a:buFont typeface="Arial"/>
              <a:buNone/>
              <a:defRPr sz="1400"/>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698" name="Google Shape;2698;g31516c14941_0_5412"/>
          <p:cNvSpPr txBox="1"/>
          <p:nvPr>
            <p:ph idx="6" type="body"/>
          </p:nvPr>
        </p:nvSpPr>
        <p:spPr>
          <a:xfrm>
            <a:off x="525065" y="685800"/>
            <a:ext cx="7181400" cy="318600"/>
          </a:xfrm>
          <a:prstGeom prst="rect">
            <a:avLst/>
          </a:prstGeom>
          <a:noFill/>
          <a:ln>
            <a:noFill/>
          </a:ln>
        </p:spPr>
        <p:txBody>
          <a:bodyPr anchorCtr="0" anchor="t" bIns="34275" lIns="68575" spcFirstLastPara="1" rIns="68575" wrap="square" tIns="34275">
            <a:noAutofit/>
          </a:bodyPr>
          <a:lstStyle>
            <a:lvl1pPr indent="-228600" lvl="0" marL="457200" algn="l">
              <a:lnSpc>
                <a:spcPct val="90000"/>
              </a:lnSpc>
              <a:spcBef>
                <a:spcPts val="800"/>
              </a:spcBef>
              <a:spcAft>
                <a:spcPts val="0"/>
              </a:spcAft>
              <a:buClr>
                <a:schemeClr val="accent5"/>
              </a:buClr>
              <a:buSzPts val="1800"/>
              <a:buFont typeface="Arial"/>
              <a:buNone/>
              <a:defRPr sz="1800"/>
            </a:lvl1pPr>
            <a:lvl2pPr indent="-228600" lvl="1" marL="914400" algn="l">
              <a:lnSpc>
                <a:spcPct val="90000"/>
              </a:lnSpc>
              <a:spcBef>
                <a:spcPts val="400"/>
              </a:spcBef>
              <a:spcAft>
                <a:spcPts val="0"/>
              </a:spcAft>
              <a:buClr>
                <a:schemeClr val="accent5"/>
              </a:buClr>
              <a:buSzPts val="1800"/>
              <a:buFont typeface="Arial"/>
              <a:buNone/>
              <a:defRPr sz="1800"/>
            </a:lvl2pPr>
            <a:lvl3pPr indent="-228600" lvl="2" marL="1371600" algn="l">
              <a:lnSpc>
                <a:spcPct val="90000"/>
              </a:lnSpc>
              <a:spcBef>
                <a:spcPts val="400"/>
              </a:spcBef>
              <a:spcAft>
                <a:spcPts val="0"/>
              </a:spcAft>
              <a:buClr>
                <a:schemeClr val="accent5"/>
              </a:buClr>
              <a:buSzPts val="2100"/>
              <a:buFont typeface="Arial"/>
              <a:buNone/>
              <a:defRPr sz="2100"/>
            </a:lvl3pPr>
            <a:lvl4pPr indent="-228600" lvl="3" marL="1828800" algn="l">
              <a:lnSpc>
                <a:spcPct val="90000"/>
              </a:lnSpc>
              <a:spcBef>
                <a:spcPts val="400"/>
              </a:spcBef>
              <a:spcAft>
                <a:spcPts val="0"/>
              </a:spcAft>
              <a:buClr>
                <a:schemeClr val="accent5"/>
              </a:buClr>
              <a:buSzPts val="2100"/>
              <a:buFont typeface="Arial"/>
              <a:buNone/>
              <a:defRPr sz="2100"/>
            </a:lvl4pPr>
            <a:lvl5pPr indent="-228600" lvl="4" marL="2286000" algn="l">
              <a:lnSpc>
                <a:spcPct val="90000"/>
              </a:lnSpc>
              <a:spcBef>
                <a:spcPts val="400"/>
              </a:spcBef>
              <a:spcAft>
                <a:spcPts val="0"/>
              </a:spcAft>
              <a:buClr>
                <a:schemeClr val="accent5"/>
              </a:buClr>
              <a:buSzPts val="2100"/>
              <a:buFont typeface="Arial"/>
              <a:buNone/>
              <a:defRPr sz="2100"/>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699" name="Google Shape;2699;g31516c14941_0_5412"/>
          <p:cNvSpPr txBox="1"/>
          <p:nvPr>
            <p:ph idx="7" type="body"/>
          </p:nvPr>
        </p:nvSpPr>
        <p:spPr>
          <a:xfrm>
            <a:off x="525066" y="192024"/>
            <a:ext cx="3474900" cy="152400"/>
          </a:xfrm>
          <a:prstGeom prst="rect">
            <a:avLst/>
          </a:prstGeom>
          <a:noFill/>
          <a:ln>
            <a:noFill/>
          </a:ln>
        </p:spPr>
        <p:txBody>
          <a:bodyPr anchorCtr="0" anchor="t" bIns="34275" lIns="68575" spcFirstLastPara="1" rIns="68575" wrap="square" tIns="34275">
            <a:noAutofit/>
          </a:bodyPr>
          <a:lstStyle>
            <a:lvl1pPr indent="-228600" lvl="0" marL="457200" algn="l">
              <a:lnSpc>
                <a:spcPct val="90000"/>
              </a:lnSpc>
              <a:spcBef>
                <a:spcPts val="800"/>
              </a:spcBef>
              <a:spcAft>
                <a:spcPts val="0"/>
              </a:spcAft>
              <a:buClr>
                <a:schemeClr val="accent5"/>
              </a:buClr>
              <a:buSzPts val="600"/>
              <a:buFont typeface="Arial"/>
              <a:buNone/>
              <a:defRPr b="1" sz="600" cap="none">
                <a:latin typeface="Arial"/>
                <a:ea typeface="Arial"/>
                <a:cs typeface="Arial"/>
                <a:sym typeface="Arial"/>
              </a:defRPr>
            </a:lvl1pPr>
            <a:lvl2pPr indent="-228600" lvl="1" marL="914400" algn="l">
              <a:lnSpc>
                <a:spcPct val="90000"/>
              </a:lnSpc>
              <a:spcBef>
                <a:spcPts val="400"/>
              </a:spcBef>
              <a:spcAft>
                <a:spcPts val="0"/>
              </a:spcAft>
              <a:buClr>
                <a:schemeClr val="accent5"/>
              </a:buClr>
              <a:buSzPts val="900"/>
              <a:buFont typeface="Arial"/>
              <a:buNone/>
              <a:defRPr sz="900">
                <a:latin typeface="Arial"/>
                <a:ea typeface="Arial"/>
                <a:cs typeface="Arial"/>
                <a:sym typeface="Arial"/>
              </a:defRPr>
            </a:lvl2pPr>
            <a:lvl3pPr indent="-228600" lvl="2" marL="1371600" algn="l">
              <a:lnSpc>
                <a:spcPct val="90000"/>
              </a:lnSpc>
              <a:spcBef>
                <a:spcPts val="400"/>
              </a:spcBef>
              <a:spcAft>
                <a:spcPts val="0"/>
              </a:spcAft>
              <a:buClr>
                <a:schemeClr val="accent5"/>
              </a:buClr>
              <a:buSzPts val="900"/>
              <a:buFont typeface="Arial"/>
              <a:buNone/>
              <a:defRPr sz="900">
                <a:latin typeface="Arial"/>
                <a:ea typeface="Arial"/>
                <a:cs typeface="Arial"/>
                <a:sym typeface="Arial"/>
              </a:defRPr>
            </a:lvl3pPr>
            <a:lvl4pPr indent="-228600" lvl="3" marL="1828800" algn="l">
              <a:lnSpc>
                <a:spcPct val="90000"/>
              </a:lnSpc>
              <a:spcBef>
                <a:spcPts val="400"/>
              </a:spcBef>
              <a:spcAft>
                <a:spcPts val="0"/>
              </a:spcAft>
              <a:buClr>
                <a:schemeClr val="accent5"/>
              </a:buClr>
              <a:buSzPts val="900"/>
              <a:buFont typeface="Arial"/>
              <a:buNone/>
              <a:defRPr sz="900">
                <a:latin typeface="Arial"/>
                <a:ea typeface="Arial"/>
                <a:cs typeface="Arial"/>
                <a:sym typeface="Arial"/>
              </a:defRPr>
            </a:lvl4pPr>
            <a:lvl5pPr indent="-228600" lvl="4" marL="2286000" algn="l">
              <a:lnSpc>
                <a:spcPct val="90000"/>
              </a:lnSpc>
              <a:spcBef>
                <a:spcPts val="400"/>
              </a:spcBef>
              <a:spcAft>
                <a:spcPts val="0"/>
              </a:spcAft>
              <a:buClr>
                <a:schemeClr val="accent5"/>
              </a:buClr>
              <a:buSzPts val="900"/>
              <a:buFont typeface="Arial"/>
              <a:buNone/>
              <a:defRPr sz="900">
                <a:latin typeface="Arial"/>
                <a:ea typeface="Arial"/>
                <a:cs typeface="Arial"/>
                <a:sym typeface="Aria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700" name="Google Shape;2700;g31516c14941_0_5412"/>
          <p:cNvSpPr txBox="1"/>
          <p:nvPr>
            <p:ph idx="8" type="body"/>
          </p:nvPr>
        </p:nvSpPr>
        <p:spPr>
          <a:xfrm>
            <a:off x="531184" y="1571625"/>
            <a:ext cx="2044500" cy="256200"/>
          </a:xfrm>
          <a:prstGeom prst="rect">
            <a:avLst/>
          </a:prstGeom>
          <a:noFill/>
          <a:ln>
            <a:noFill/>
          </a:ln>
        </p:spPr>
        <p:txBody>
          <a:bodyPr anchorCtr="0" anchor="t" bIns="34275" lIns="68575" spcFirstLastPara="1" rIns="68575" wrap="square" tIns="34275">
            <a:noAutofit/>
          </a:bodyPr>
          <a:lstStyle>
            <a:lvl1pPr indent="-228600" lvl="0" marL="457200" algn="l">
              <a:lnSpc>
                <a:spcPct val="90000"/>
              </a:lnSpc>
              <a:spcBef>
                <a:spcPts val="800"/>
              </a:spcBef>
              <a:spcAft>
                <a:spcPts val="0"/>
              </a:spcAft>
              <a:buClr>
                <a:schemeClr val="accent2"/>
              </a:buClr>
              <a:buSzPts val="1400"/>
              <a:buFont typeface="Arial"/>
              <a:buNone/>
              <a:defRPr sz="1400">
                <a:solidFill>
                  <a:schemeClr val="accent2"/>
                </a:solidFill>
              </a:defRPr>
            </a:lvl1pPr>
            <a:lvl2pPr indent="-228600" lvl="1" marL="914400" algn="l">
              <a:lnSpc>
                <a:spcPct val="90000"/>
              </a:lnSpc>
              <a:spcBef>
                <a:spcPts val="400"/>
              </a:spcBef>
              <a:spcAft>
                <a:spcPts val="0"/>
              </a:spcAft>
              <a:buClr>
                <a:schemeClr val="accent5"/>
              </a:buClr>
              <a:buSzPts val="1400"/>
              <a:buFont typeface="Arial"/>
              <a:buNone/>
              <a:defRPr sz="1400"/>
            </a:lvl2pPr>
            <a:lvl3pPr indent="-228600" lvl="2" marL="1371600" algn="l">
              <a:lnSpc>
                <a:spcPct val="90000"/>
              </a:lnSpc>
              <a:spcBef>
                <a:spcPts val="400"/>
              </a:spcBef>
              <a:spcAft>
                <a:spcPts val="0"/>
              </a:spcAft>
              <a:buClr>
                <a:schemeClr val="accent5"/>
              </a:buClr>
              <a:buSzPts val="1400"/>
              <a:buFont typeface="Arial"/>
              <a:buNone/>
              <a:defRPr sz="1400"/>
            </a:lvl3pPr>
            <a:lvl4pPr indent="-228600" lvl="3" marL="1828800" algn="l">
              <a:lnSpc>
                <a:spcPct val="90000"/>
              </a:lnSpc>
              <a:spcBef>
                <a:spcPts val="400"/>
              </a:spcBef>
              <a:spcAft>
                <a:spcPts val="0"/>
              </a:spcAft>
              <a:buClr>
                <a:schemeClr val="accent5"/>
              </a:buClr>
              <a:buSzPts val="1400"/>
              <a:buFont typeface="Arial"/>
              <a:buNone/>
              <a:defRPr sz="1400"/>
            </a:lvl4pPr>
            <a:lvl5pPr indent="-228600" lvl="4" marL="2286000" algn="l">
              <a:lnSpc>
                <a:spcPct val="90000"/>
              </a:lnSpc>
              <a:spcBef>
                <a:spcPts val="400"/>
              </a:spcBef>
              <a:spcAft>
                <a:spcPts val="0"/>
              </a:spcAft>
              <a:buClr>
                <a:schemeClr val="accent5"/>
              </a:buClr>
              <a:buSzPts val="1400"/>
              <a:buFont typeface="Arial"/>
              <a:buNone/>
              <a:defRPr sz="1400"/>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p:extLst>
    <p:ext uri="{DCECCB84-F9BA-43D5-87BE-67443E8EF086}">
      <p15:sldGuideLst>
        <p15:guide id="1" orient="horz" pos="1332">
          <p15:clr>
            <a:srgbClr val="FBAE40"/>
          </p15:clr>
        </p15:guide>
        <p15:guide id="2" pos="2520">
          <p15:clr>
            <a:srgbClr val="FBAE40"/>
          </p15:clr>
        </p15:guide>
        <p15:guide id="3" orient="horz" pos="1584">
          <p15:clr>
            <a:srgbClr val="FBAE40"/>
          </p15:clr>
        </p15:guide>
      </p15:sldGuideLst>
    </p:ext>
  </p:extLst>
</p:sldLayout>
</file>

<file path=ppt/slideLayouts/slideLayout3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line Slide">
  <p:cSld name="Headline Slide">
    <p:spTree>
      <p:nvGrpSpPr>
        <p:cNvPr id="2701" name="Shape 2701"/>
        <p:cNvGrpSpPr/>
        <p:nvPr/>
      </p:nvGrpSpPr>
      <p:grpSpPr>
        <a:xfrm>
          <a:off x="0" y="0"/>
          <a:ext cx="0" cy="0"/>
          <a:chOff x="0" y="0"/>
          <a:chExt cx="0" cy="0"/>
        </a:xfrm>
      </p:grpSpPr>
      <p:sp>
        <p:nvSpPr>
          <p:cNvPr id="2702" name="Google Shape;2702;g31516c14941_0_5424"/>
          <p:cNvSpPr txBox="1"/>
          <p:nvPr>
            <p:ph type="ctrTitle"/>
          </p:nvPr>
        </p:nvSpPr>
        <p:spPr>
          <a:xfrm>
            <a:off x="566928" y="316376"/>
            <a:ext cx="8010300" cy="384900"/>
          </a:xfrm>
          <a:prstGeom prst="rect">
            <a:avLst/>
          </a:prstGeom>
          <a:noFill/>
          <a:ln>
            <a:noFill/>
          </a:ln>
        </p:spPr>
        <p:txBody>
          <a:bodyPr anchorCtr="0" anchor="t" bIns="0" lIns="0" spcFirstLastPara="1" rIns="0" wrap="square" tIns="0">
            <a:noAutofit/>
          </a:bodyPr>
          <a:lstStyle>
            <a:lvl1pPr lvl="0" marR="0" algn="l">
              <a:lnSpc>
                <a:spcPct val="100000"/>
              </a:lnSpc>
              <a:spcBef>
                <a:spcPts val="0"/>
              </a:spcBef>
              <a:spcAft>
                <a:spcPts val="0"/>
              </a:spcAft>
              <a:buClr>
                <a:schemeClr val="accent5"/>
              </a:buClr>
              <a:buSzPts val="2500"/>
              <a:buFont typeface="Arial"/>
              <a:buNone/>
              <a:defRPr b="1" i="0" sz="2500" u="none" cap="none" strike="noStrike">
                <a:solidFill>
                  <a:schemeClr val="accent5"/>
                </a:solidFill>
                <a:latin typeface="Arial"/>
                <a:ea typeface="Arial"/>
                <a:cs typeface="Arial"/>
                <a:sym typeface="Arial"/>
              </a:defRPr>
            </a:lvl1pPr>
            <a:lvl2pPr lvl="1"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Basic Content Layout White 1">
  <p:cSld name="TITLE_AND_BODY_1_3_1">
    <p:bg>
      <p:bgPr>
        <a:solidFill>
          <a:schemeClr val="lt1"/>
        </a:solidFill>
      </p:bgPr>
    </p:bg>
    <p:spTree>
      <p:nvGrpSpPr>
        <p:cNvPr id="324" name="Shape 324"/>
        <p:cNvGrpSpPr/>
        <p:nvPr/>
      </p:nvGrpSpPr>
      <p:grpSpPr>
        <a:xfrm>
          <a:off x="0" y="0"/>
          <a:ext cx="0" cy="0"/>
          <a:chOff x="0" y="0"/>
          <a:chExt cx="0" cy="0"/>
        </a:xfrm>
      </p:grpSpPr>
      <p:pic>
        <p:nvPicPr>
          <p:cNvPr id="325" name="Google Shape;325;p71"/>
          <p:cNvPicPr preferRelativeResize="0"/>
          <p:nvPr/>
        </p:nvPicPr>
        <p:blipFill rotWithShape="1">
          <a:blip r:embed="rId2">
            <a:alphaModFix/>
          </a:blip>
          <a:srcRect b="0" l="0" r="0" t="0"/>
          <a:stretch/>
        </p:blipFill>
        <p:spPr>
          <a:xfrm>
            <a:off x="288350" y="4807136"/>
            <a:ext cx="956736" cy="225119"/>
          </a:xfrm>
          <a:prstGeom prst="rect">
            <a:avLst/>
          </a:prstGeom>
          <a:noFill/>
          <a:ln>
            <a:noFill/>
          </a:ln>
        </p:spPr>
      </p:pic>
      <p:sp>
        <p:nvSpPr>
          <p:cNvPr id="326" name="Google Shape;326;p71"/>
          <p:cNvSpPr txBox="1"/>
          <p:nvPr>
            <p:ph idx="12" type="sldNum"/>
          </p:nvPr>
        </p:nvSpPr>
        <p:spPr>
          <a:xfrm>
            <a:off x="8320058" y="4663221"/>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327" name="Google Shape;327;p71"/>
          <p:cNvSpPr txBox="1"/>
          <p:nvPr/>
        </p:nvSpPr>
        <p:spPr>
          <a:xfrm>
            <a:off x="6043550" y="4713771"/>
            <a:ext cx="2676600" cy="2925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rgbClr val="000000"/>
              </a:buClr>
              <a:buSzPts val="700"/>
              <a:buFont typeface="Arial"/>
              <a:buNone/>
            </a:pPr>
            <a:r>
              <a:rPr b="0" i="0" lang="en" sz="700" u="none" cap="none" strike="noStrike">
                <a:solidFill>
                  <a:schemeClr val="accent4"/>
                </a:solidFill>
                <a:latin typeface="Arial"/>
                <a:ea typeface="Arial"/>
                <a:cs typeface="Arial"/>
                <a:sym typeface="Arial"/>
              </a:rPr>
              <a:t>Copyright © 2023, Collibra. All rights reserved.</a:t>
            </a:r>
            <a:endParaRPr b="0" i="0" sz="1400" u="none" cap="none" strike="noStrike">
              <a:solidFill>
                <a:schemeClr val="accent4"/>
              </a:solidFill>
              <a:latin typeface="Arial"/>
              <a:ea typeface="Arial"/>
              <a:cs typeface="Arial"/>
              <a:sym typeface="Arial"/>
            </a:endParaRPr>
          </a:p>
        </p:txBody>
      </p:sp>
      <p:sp>
        <p:nvSpPr>
          <p:cNvPr id="328" name="Google Shape;328;p71"/>
          <p:cNvSpPr txBox="1"/>
          <p:nvPr>
            <p:ph type="title"/>
          </p:nvPr>
        </p:nvSpPr>
        <p:spPr>
          <a:xfrm>
            <a:off x="331125" y="271325"/>
            <a:ext cx="8388900" cy="4383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SzPts val="2800"/>
              <a:buNone/>
              <a:defRPr sz="2800"/>
            </a:lvl1pPr>
            <a:lvl2pPr lvl="1" algn="l">
              <a:lnSpc>
                <a:spcPct val="85000"/>
              </a:lnSpc>
              <a:spcBef>
                <a:spcPts val="0"/>
              </a:spcBef>
              <a:spcAft>
                <a:spcPts val="0"/>
              </a:spcAft>
              <a:buSzPts val="2800"/>
              <a:buNone/>
              <a:defRPr sz="2800"/>
            </a:lvl2pPr>
            <a:lvl3pPr lvl="2" algn="l">
              <a:lnSpc>
                <a:spcPct val="85000"/>
              </a:lnSpc>
              <a:spcBef>
                <a:spcPts val="0"/>
              </a:spcBef>
              <a:spcAft>
                <a:spcPts val="0"/>
              </a:spcAft>
              <a:buSzPts val="2800"/>
              <a:buNone/>
              <a:defRPr sz="2800"/>
            </a:lvl3pPr>
            <a:lvl4pPr lvl="3" algn="l">
              <a:lnSpc>
                <a:spcPct val="85000"/>
              </a:lnSpc>
              <a:spcBef>
                <a:spcPts val="0"/>
              </a:spcBef>
              <a:spcAft>
                <a:spcPts val="0"/>
              </a:spcAft>
              <a:buSzPts val="2800"/>
              <a:buNone/>
              <a:defRPr sz="2800"/>
            </a:lvl4pPr>
            <a:lvl5pPr lvl="4" algn="l">
              <a:lnSpc>
                <a:spcPct val="85000"/>
              </a:lnSpc>
              <a:spcBef>
                <a:spcPts val="0"/>
              </a:spcBef>
              <a:spcAft>
                <a:spcPts val="0"/>
              </a:spcAft>
              <a:buSzPts val="2800"/>
              <a:buNone/>
              <a:defRPr sz="2800"/>
            </a:lvl5pPr>
            <a:lvl6pPr lvl="5" algn="l">
              <a:lnSpc>
                <a:spcPct val="85000"/>
              </a:lnSpc>
              <a:spcBef>
                <a:spcPts val="0"/>
              </a:spcBef>
              <a:spcAft>
                <a:spcPts val="0"/>
              </a:spcAft>
              <a:buSzPts val="2800"/>
              <a:buNone/>
              <a:defRPr sz="2800"/>
            </a:lvl6pPr>
            <a:lvl7pPr lvl="6" algn="l">
              <a:lnSpc>
                <a:spcPct val="85000"/>
              </a:lnSpc>
              <a:spcBef>
                <a:spcPts val="0"/>
              </a:spcBef>
              <a:spcAft>
                <a:spcPts val="0"/>
              </a:spcAft>
              <a:buSzPts val="2800"/>
              <a:buNone/>
              <a:defRPr sz="2800"/>
            </a:lvl7pPr>
            <a:lvl8pPr lvl="7" algn="l">
              <a:lnSpc>
                <a:spcPct val="85000"/>
              </a:lnSpc>
              <a:spcBef>
                <a:spcPts val="0"/>
              </a:spcBef>
              <a:spcAft>
                <a:spcPts val="0"/>
              </a:spcAft>
              <a:buSzPts val="2800"/>
              <a:buNone/>
              <a:defRPr sz="2800"/>
            </a:lvl8pPr>
            <a:lvl9pPr lvl="8" algn="l">
              <a:lnSpc>
                <a:spcPct val="85000"/>
              </a:lnSpc>
              <a:spcBef>
                <a:spcPts val="0"/>
              </a:spcBef>
              <a:spcAft>
                <a:spcPts val="0"/>
              </a:spcAft>
              <a:buSzPts val="2800"/>
              <a:buNone/>
              <a:defRPr sz="2800"/>
            </a:lvl9pPr>
          </a:lstStyle>
          <a:p/>
        </p:txBody>
      </p:sp>
    </p:spTree>
  </p:cSld>
  <p:clrMapOvr>
    <a:masterClrMapping/>
  </p:clrMapOvr>
  <p:extLst>
    <p:ext uri="{DCECCB84-F9BA-43D5-87BE-67443E8EF086}">
      <p15:sldGuideLst>
        <p15:guide id="1" pos="209">
          <p15:clr>
            <a:srgbClr val="FA7B17"/>
          </p15:clr>
        </p15:guide>
      </p15:sldGuideLst>
    </p:ext>
  </p:extLst>
</p:sldLayout>
</file>

<file path=ppt/slideLayouts/slideLayout3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Breaker - Navy">
  <p:cSld name="4_Breaker - Navy">
    <p:bg>
      <p:bgPr>
        <a:solidFill>
          <a:schemeClr val="accent5"/>
        </a:solidFill>
      </p:bgPr>
    </p:bg>
    <p:spTree>
      <p:nvGrpSpPr>
        <p:cNvPr id="2703" name="Shape 2703"/>
        <p:cNvGrpSpPr/>
        <p:nvPr/>
      </p:nvGrpSpPr>
      <p:grpSpPr>
        <a:xfrm>
          <a:off x="0" y="0"/>
          <a:ext cx="0" cy="0"/>
          <a:chOff x="0" y="0"/>
          <a:chExt cx="0" cy="0"/>
        </a:xfrm>
      </p:grpSpPr>
      <p:sp>
        <p:nvSpPr>
          <p:cNvPr id="2704" name="Google Shape;2704;g31516c14941_0_5426"/>
          <p:cNvSpPr txBox="1"/>
          <p:nvPr>
            <p:ph idx="12" type="sldNum"/>
          </p:nvPr>
        </p:nvSpPr>
        <p:spPr>
          <a:xfrm>
            <a:off x="8471262" y="4767262"/>
            <a:ext cx="261300" cy="161700"/>
          </a:xfrm>
          <a:prstGeom prst="rect">
            <a:avLst/>
          </a:prstGeom>
          <a:noFill/>
          <a:ln>
            <a:noFill/>
          </a:ln>
        </p:spPr>
        <p:txBody>
          <a:bodyPr anchorCtr="0" anchor="t" bIns="34275" lIns="68575" spcFirstLastPara="1" rIns="68575" wrap="square" tIns="34275">
            <a:noAutofit/>
          </a:bodyPr>
          <a:lstStyle>
            <a:lvl1pPr indent="0" lvl="0" marL="0" marR="0" algn="r">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2705" name="Google Shape;2705;g31516c14941_0_5426"/>
          <p:cNvPicPr preferRelativeResize="0"/>
          <p:nvPr/>
        </p:nvPicPr>
        <p:blipFill rotWithShape="1">
          <a:blip r:embed="rId2">
            <a:alphaModFix/>
          </a:blip>
          <a:srcRect b="0" l="0" r="0" t="0"/>
          <a:stretch/>
        </p:blipFill>
        <p:spPr>
          <a:xfrm>
            <a:off x="529030" y="4769838"/>
            <a:ext cx="621506" cy="141252"/>
          </a:xfrm>
          <a:prstGeom prst="rect">
            <a:avLst/>
          </a:prstGeom>
          <a:noFill/>
          <a:ln>
            <a:noFill/>
          </a:ln>
        </p:spPr>
      </p:pic>
      <p:sp>
        <p:nvSpPr>
          <p:cNvPr id="2706" name="Google Shape;2706;g31516c14941_0_5426"/>
          <p:cNvSpPr txBox="1"/>
          <p:nvPr>
            <p:ph type="title"/>
          </p:nvPr>
        </p:nvSpPr>
        <p:spPr>
          <a:xfrm>
            <a:off x="525075" y="214931"/>
            <a:ext cx="2189700" cy="161700"/>
          </a:xfrm>
          <a:prstGeom prst="rect">
            <a:avLst/>
          </a:prstGeom>
          <a:noFill/>
          <a:ln>
            <a:noFill/>
          </a:ln>
        </p:spPr>
        <p:txBody>
          <a:bodyPr anchorCtr="0" anchor="t" bIns="68575" lIns="0" spcFirstLastPara="1" rIns="68575" wrap="square" tIns="68575">
            <a:noAutofit/>
          </a:bodyPr>
          <a:lstStyle>
            <a:lvl1pPr lvl="0" marR="0" algn="l">
              <a:lnSpc>
                <a:spcPct val="100000"/>
              </a:lnSpc>
              <a:spcBef>
                <a:spcPts val="0"/>
              </a:spcBef>
              <a:spcAft>
                <a:spcPts val="0"/>
              </a:spcAft>
              <a:buClr>
                <a:srgbClr val="000000"/>
              </a:buClr>
              <a:buSzPts val="700"/>
              <a:buFont typeface="Arial"/>
              <a:buNone/>
              <a:defRPr b="1" i="0" sz="700" u="none" cap="none" strike="noStrike">
                <a:solidFill>
                  <a:schemeClr val="lt1"/>
                </a:solidFill>
                <a:latin typeface="Arial"/>
                <a:ea typeface="Arial"/>
                <a:cs typeface="Arial"/>
                <a:sym typeface="Arial"/>
              </a:defRPr>
            </a:lvl1pPr>
            <a:lvl2pPr lvl="1"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2707" name="Google Shape;2707;g31516c14941_0_5426"/>
          <p:cNvSpPr txBox="1"/>
          <p:nvPr/>
        </p:nvSpPr>
        <p:spPr>
          <a:xfrm>
            <a:off x="7581825" y="4729032"/>
            <a:ext cx="838200" cy="198000"/>
          </a:xfrm>
          <a:prstGeom prst="rect">
            <a:avLst/>
          </a:prstGeom>
          <a:noFill/>
          <a:ln>
            <a:noFill/>
          </a:ln>
        </p:spPr>
        <p:txBody>
          <a:bodyPr anchorCtr="0" anchor="t" bIns="68575" lIns="68575" spcFirstLastPara="1" rIns="68575" wrap="square" tIns="68575">
            <a:noAutofit/>
          </a:bodyPr>
          <a:lstStyle/>
          <a:p>
            <a:pPr indent="0" lvl="0" marL="0" marR="0" rtl="0" algn="r">
              <a:lnSpc>
                <a:spcPct val="100000"/>
              </a:lnSpc>
              <a:spcBef>
                <a:spcPts val="0"/>
              </a:spcBef>
              <a:spcAft>
                <a:spcPts val="0"/>
              </a:spcAft>
              <a:buClr>
                <a:srgbClr val="000000"/>
              </a:buClr>
              <a:buSzPts val="500"/>
              <a:buFont typeface="Arial"/>
              <a:buNone/>
            </a:pPr>
            <a:r>
              <a:rPr b="0" i="0" lang="en" sz="500" u="none" cap="none" strike="noStrike">
                <a:solidFill>
                  <a:srgbClr val="FFFFFF"/>
                </a:solidFill>
                <a:latin typeface="Arial"/>
                <a:ea typeface="Arial"/>
                <a:cs typeface="Arial"/>
                <a:sym typeface="Arial"/>
              </a:rPr>
              <a:t>Collibra | Confidential</a:t>
            </a:r>
            <a:endParaRPr b="0" i="0" sz="500" u="none" cap="none" strike="noStrike">
              <a:solidFill>
                <a:srgbClr val="FFFFFF"/>
              </a:solidFill>
              <a:latin typeface="Arial"/>
              <a:ea typeface="Arial"/>
              <a:cs typeface="Arial"/>
              <a:sym typeface="Arial"/>
            </a:endParaRPr>
          </a:p>
        </p:txBody>
      </p:sp>
      <p:sp>
        <p:nvSpPr>
          <p:cNvPr id="2708" name="Google Shape;2708;g31516c14941_0_5426"/>
          <p:cNvSpPr txBox="1"/>
          <p:nvPr>
            <p:ph idx="2" type="title"/>
          </p:nvPr>
        </p:nvSpPr>
        <p:spPr>
          <a:xfrm>
            <a:off x="525075" y="1878038"/>
            <a:ext cx="8086800" cy="746100"/>
          </a:xfrm>
          <a:prstGeom prst="rect">
            <a:avLst/>
          </a:prstGeom>
          <a:noFill/>
          <a:ln>
            <a:noFill/>
          </a:ln>
        </p:spPr>
        <p:txBody>
          <a:bodyPr anchorCtr="0" anchor="t" bIns="68575" lIns="0" spcFirstLastPara="1" rIns="68575" wrap="square" tIns="68575">
            <a:noAutofit/>
          </a:bodyPr>
          <a:lstStyle>
            <a:lvl1pPr lvl="0" marR="0" algn="l">
              <a:lnSpc>
                <a:spcPct val="100000"/>
              </a:lnSpc>
              <a:spcBef>
                <a:spcPts val="0"/>
              </a:spcBef>
              <a:spcAft>
                <a:spcPts val="0"/>
              </a:spcAft>
              <a:buClr>
                <a:srgbClr val="000000"/>
              </a:buClr>
              <a:buSzPts val="4500"/>
              <a:buFont typeface="Arial"/>
              <a:buNone/>
              <a:defRPr b="1" i="0" sz="4500" u="none" cap="none" strike="noStrike">
                <a:solidFill>
                  <a:schemeClr val="lt1"/>
                </a:solidFill>
                <a:latin typeface="Arial"/>
                <a:ea typeface="Arial"/>
                <a:cs typeface="Arial"/>
                <a:sym typeface="Arial"/>
              </a:defRPr>
            </a:lvl1pPr>
            <a:lvl2pPr lvl="1" marR="0" algn="l">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a:ea typeface="Arial"/>
                <a:cs typeface="Arial"/>
                <a:sym typeface="Arial"/>
              </a:defRPr>
            </a:lvl2pPr>
            <a:lvl3pPr lvl="2" marR="0" algn="l">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a:ea typeface="Arial"/>
                <a:cs typeface="Arial"/>
                <a:sym typeface="Arial"/>
              </a:defRPr>
            </a:lvl3pPr>
            <a:lvl4pPr lvl="3" marR="0" algn="l">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a:ea typeface="Arial"/>
                <a:cs typeface="Arial"/>
                <a:sym typeface="Arial"/>
              </a:defRPr>
            </a:lvl4pPr>
            <a:lvl5pPr lvl="4" marR="0" algn="l">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a:ea typeface="Arial"/>
                <a:cs typeface="Arial"/>
                <a:sym typeface="Arial"/>
              </a:defRPr>
            </a:lvl5pPr>
            <a:lvl6pPr lvl="5" marR="0" algn="l">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a:ea typeface="Arial"/>
                <a:cs typeface="Arial"/>
                <a:sym typeface="Arial"/>
              </a:defRPr>
            </a:lvl6pPr>
            <a:lvl7pPr lvl="6" marR="0" algn="l">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a:ea typeface="Arial"/>
                <a:cs typeface="Arial"/>
                <a:sym typeface="Arial"/>
              </a:defRPr>
            </a:lvl7pPr>
            <a:lvl8pPr lvl="7" marR="0" algn="l">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a:ea typeface="Arial"/>
                <a:cs typeface="Arial"/>
                <a:sym typeface="Arial"/>
              </a:defRPr>
            </a:lvl8pPr>
            <a:lvl9pPr lvl="8" marR="0" algn="l">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a:ea typeface="Arial"/>
                <a:cs typeface="Arial"/>
                <a:sym typeface="Arial"/>
              </a:defRPr>
            </a:lvl9pPr>
          </a:lstStyle>
          <a:p/>
        </p:txBody>
      </p:sp>
      <p:sp>
        <p:nvSpPr>
          <p:cNvPr id="2709" name="Google Shape;2709;g31516c14941_0_5426"/>
          <p:cNvSpPr txBox="1"/>
          <p:nvPr>
            <p:ph idx="1" type="body"/>
          </p:nvPr>
        </p:nvSpPr>
        <p:spPr>
          <a:xfrm>
            <a:off x="525066" y="2706831"/>
            <a:ext cx="4505700" cy="401700"/>
          </a:xfrm>
          <a:prstGeom prst="rect">
            <a:avLst/>
          </a:prstGeom>
          <a:noFill/>
          <a:ln>
            <a:noFill/>
          </a:ln>
        </p:spPr>
        <p:txBody>
          <a:bodyPr anchorCtr="0" anchor="t" bIns="34275" lIns="0" spcFirstLastPara="1" rIns="68575" wrap="square" tIns="0">
            <a:noAutofit/>
          </a:bodyPr>
          <a:lstStyle>
            <a:lvl1pPr indent="-228600" lvl="0" marL="457200" marR="0" algn="l">
              <a:lnSpc>
                <a:spcPct val="120000"/>
              </a:lnSpc>
              <a:spcBef>
                <a:spcPts val="800"/>
              </a:spcBef>
              <a:spcAft>
                <a:spcPts val="0"/>
              </a:spcAft>
              <a:buClr>
                <a:schemeClr val="lt1"/>
              </a:buClr>
              <a:buSzPts val="1200"/>
              <a:buNone/>
              <a:defRPr b="0" sz="1200">
                <a:solidFill>
                  <a:schemeClr val="lt1"/>
                </a:solidFill>
              </a:defRPr>
            </a:lvl1pPr>
            <a:lvl2pPr indent="-228600" lvl="1" marL="914400" algn="l">
              <a:lnSpc>
                <a:spcPct val="90000"/>
              </a:lnSpc>
              <a:spcBef>
                <a:spcPts val="400"/>
              </a:spcBef>
              <a:spcAft>
                <a:spcPts val="0"/>
              </a:spcAft>
              <a:buClr>
                <a:schemeClr val="lt1"/>
              </a:buClr>
              <a:buSzPts val="1200"/>
              <a:buNone/>
              <a:defRPr b="0" sz="1200">
                <a:solidFill>
                  <a:schemeClr val="lt1"/>
                </a:solidFill>
              </a:defRPr>
            </a:lvl2pPr>
            <a:lvl3pPr indent="-228600" lvl="2" marL="1371600" algn="l">
              <a:lnSpc>
                <a:spcPct val="90000"/>
              </a:lnSpc>
              <a:spcBef>
                <a:spcPts val="400"/>
              </a:spcBef>
              <a:spcAft>
                <a:spcPts val="0"/>
              </a:spcAft>
              <a:buClr>
                <a:schemeClr val="lt1"/>
              </a:buClr>
              <a:buSzPts val="1200"/>
              <a:buNone/>
              <a:defRPr b="0" sz="1200">
                <a:solidFill>
                  <a:schemeClr val="lt1"/>
                </a:solidFill>
              </a:defRPr>
            </a:lvl3pPr>
            <a:lvl4pPr indent="-228600" lvl="3" marL="1828800" algn="l">
              <a:lnSpc>
                <a:spcPct val="90000"/>
              </a:lnSpc>
              <a:spcBef>
                <a:spcPts val="400"/>
              </a:spcBef>
              <a:spcAft>
                <a:spcPts val="0"/>
              </a:spcAft>
              <a:buClr>
                <a:schemeClr val="lt1"/>
              </a:buClr>
              <a:buSzPts val="1200"/>
              <a:buNone/>
              <a:defRPr b="0" sz="1200">
                <a:solidFill>
                  <a:schemeClr val="lt1"/>
                </a:solidFill>
              </a:defRPr>
            </a:lvl4pPr>
            <a:lvl5pPr indent="-228600" lvl="4" marL="2286000" algn="l">
              <a:lnSpc>
                <a:spcPct val="90000"/>
              </a:lnSpc>
              <a:spcBef>
                <a:spcPts val="400"/>
              </a:spcBef>
              <a:spcAft>
                <a:spcPts val="0"/>
              </a:spcAft>
              <a:buClr>
                <a:schemeClr val="lt1"/>
              </a:buClr>
              <a:buSzPts val="1200"/>
              <a:buNone/>
              <a:defRPr sz="1200">
                <a:solidFill>
                  <a:schemeClr val="lt1"/>
                </a:solidFill>
              </a:defRPr>
            </a:lvl5pPr>
            <a:lvl6pPr indent="-304800" lvl="5" marL="2743200" algn="l">
              <a:lnSpc>
                <a:spcPct val="90000"/>
              </a:lnSpc>
              <a:spcBef>
                <a:spcPts val="400"/>
              </a:spcBef>
              <a:spcAft>
                <a:spcPts val="0"/>
              </a:spcAft>
              <a:buClr>
                <a:schemeClr val="lt1"/>
              </a:buClr>
              <a:buSzPts val="1200"/>
              <a:buChar char="•"/>
              <a:defRPr sz="1200">
                <a:solidFill>
                  <a:schemeClr val="lt1"/>
                </a:solidFill>
              </a:defRPr>
            </a:lvl6pPr>
            <a:lvl7pPr indent="-304800" lvl="6" marL="3200400" algn="l">
              <a:lnSpc>
                <a:spcPct val="90000"/>
              </a:lnSpc>
              <a:spcBef>
                <a:spcPts val="400"/>
              </a:spcBef>
              <a:spcAft>
                <a:spcPts val="0"/>
              </a:spcAft>
              <a:buClr>
                <a:schemeClr val="lt1"/>
              </a:buClr>
              <a:buSzPts val="1200"/>
              <a:buChar char="•"/>
              <a:defRPr sz="1200">
                <a:solidFill>
                  <a:schemeClr val="lt1"/>
                </a:solidFill>
              </a:defRPr>
            </a:lvl7pPr>
            <a:lvl8pPr indent="-304800" lvl="7" marL="3657600" algn="l">
              <a:lnSpc>
                <a:spcPct val="90000"/>
              </a:lnSpc>
              <a:spcBef>
                <a:spcPts val="400"/>
              </a:spcBef>
              <a:spcAft>
                <a:spcPts val="0"/>
              </a:spcAft>
              <a:buClr>
                <a:schemeClr val="lt1"/>
              </a:buClr>
              <a:buSzPts val="1200"/>
              <a:buChar char="•"/>
              <a:defRPr sz="1200">
                <a:solidFill>
                  <a:schemeClr val="lt1"/>
                </a:solidFill>
              </a:defRPr>
            </a:lvl8pPr>
            <a:lvl9pPr indent="-304800" lvl="8" marL="4114800" algn="l">
              <a:lnSpc>
                <a:spcPct val="90000"/>
              </a:lnSpc>
              <a:spcBef>
                <a:spcPts val="400"/>
              </a:spcBef>
              <a:spcAft>
                <a:spcPts val="0"/>
              </a:spcAft>
              <a:buClr>
                <a:schemeClr val="lt1"/>
              </a:buClr>
              <a:buSzPts val="1200"/>
              <a:buChar char="•"/>
              <a:defRPr sz="1200">
                <a:solidFill>
                  <a:schemeClr val="lt1"/>
                </a:solidFill>
              </a:defRPr>
            </a:lvl9pPr>
          </a:lstStyle>
          <a:p/>
        </p:txBody>
      </p:sp>
    </p:spTree>
  </p:cSld>
  <p:clrMapOvr>
    <a:masterClrMapping/>
  </p:clrMapOvr>
  <p:extLst>
    <p:ext uri="{DCECCB84-F9BA-43D5-87BE-67443E8EF086}">
      <p15:sldGuideLst>
        <p15:guide id="1" orient="horz" pos="1332">
          <p15:clr>
            <a:srgbClr val="FBAE40"/>
          </p15:clr>
        </p15:guide>
        <p15:guide id="2" orient="horz" pos="1584">
          <p15:clr>
            <a:srgbClr val="FBAE40"/>
          </p15:clr>
        </p15:guide>
      </p15:sldGuideLst>
    </p:ext>
  </p:extLst>
</p:sldLayout>
</file>

<file path=ppt/slideLayouts/slideLayout3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Headline+Body Copy">
  <p:cSld name="8_Headline+Body Copy">
    <p:bg>
      <p:bgPr>
        <a:solidFill>
          <a:schemeClr val="lt1"/>
        </a:solidFill>
      </p:bgPr>
    </p:bg>
    <p:spTree>
      <p:nvGrpSpPr>
        <p:cNvPr id="2710" name="Shape 2710"/>
        <p:cNvGrpSpPr/>
        <p:nvPr/>
      </p:nvGrpSpPr>
      <p:grpSpPr>
        <a:xfrm>
          <a:off x="0" y="0"/>
          <a:ext cx="0" cy="0"/>
          <a:chOff x="0" y="0"/>
          <a:chExt cx="0" cy="0"/>
        </a:xfrm>
      </p:grpSpPr>
      <p:sp>
        <p:nvSpPr>
          <p:cNvPr id="2711" name="Google Shape;2711;g31516c14941_0_5433"/>
          <p:cNvSpPr txBox="1"/>
          <p:nvPr>
            <p:ph idx="12" type="sldNum"/>
          </p:nvPr>
        </p:nvSpPr>
        <p:spPr>
          <a:xfrm>
            <a:off x="8471262" y="4767262"/>
            <a:ext cx="261300" cy="161700"/>
          </a:xfrm>
          <a:prstGeom prst="rect">
            <a:avLst/>
          </a:prstGeom>
          <a:noFill/>
          <a:ln>
            <a:noFill/>
          </a:ln>
        </p:spPr>
        <p:txBody>
          <a:bodyPr anchorCtr="0" anchor="t" bIns="34275" lIns="68575" spcFirstLastPara="1" rIns="68575" wrap="square" tIns="34275">
            <a:noAutofit/>
          </a:bodyPr>
          <a:lstStyle>
            <a:lvl1pPr indent="0" lvl="0" marL="0" marR="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2712" name="Google Shape;2712;g31516c14941_0_5433"/>
          <p:cNvPicPr preferRelativeResize="0"/>
          <p:nvPr/>
        </p:nvPicPr>
        <p:blipFill rotWithShape="1">
          <a:blip r:embed="rId2">
            <a:alphaModFix/>
          </a:blip>
          <a:srcRect b="0" l="0" r="0" t="0"/>
          <a:stretch/>
        </p:blipFill>
        <p:spPr>
          <a:xfrm>
            <a:off x="527186" y="4772025"/>
            <a:ext cx="623888" cy="141792"/>
          </a:xfrm>
          <a:prstGeom prst="rect">
            <a:avLst/>
          </a:prstGeom>
          <a:noFill/>
          <a:ln>
            <a:noFill/>
          </a:ln>
        </p:spPr>
      </p:pic>
      <p:sp>
        <p:nvSpPr>
          <p:cNvPr id="2713" name="Google Shape;2713;g31516c14941_0_5433"/>
          <p:cNvSpPr txBox="1"/>
          <p:nvPr>
            <p:ph idx="1" type="body"/>
          </p:nvPr>
        </p:nvSpPr>
        <p:spPr>
          <a:xfrm>
            <a:off x="527456" y="1217156"/>
            <a:ext cx="8082300" cy="3428700"/>
          </a:xfrm>
          <a:prstGeom prst="rect">
            <a:avLst/>
          </a:prstGeom>
          <a:noFill/>
          <a:ln>
            <a:noFill/>
          </a:ln>
        </p:spPr>
        <p:txBody>
          <a:bodyPr anchorCtr="0" anchor="t" bIns="34275" lIns="0" spcFirstLastPara="1" rIns="68575" wrap="square" tIns="0">
            <a:noAutofit/>
          </a:bodyPr>
          <a:lstStyle>
            <a:lvl1pPr indent="-228600" lvl="0" marL="457200" algn="l">
              <a:lnSpc>
                <a:spcPct val="90000"/>
              </a:lnSpc>
              <a:spcBef>
                <a:spcPts val="800"/>
              </a:spcBef>
              <a:spcAft>
                <a:spcPts val="0"/>
              </a:spcAft>
              <a:buClr>
                <a:schemeClr val="accent5"/>
              </a:buClr>
              <a:buSzPts val="1100"/>
              <a:buNone/>
              <a:defRPr b="0" sz="1100"/>
            </a:lvl1pPr>
            <a:lvl2pPr indent="-228600" lvl="1" marL="914400" algn="l">
              <a:lnSpc>
                <a:spcPct val="90000"/>
              </a:lnSpc>
              <a:spcBef>
                <a:spcPts val="400"/>
              </a:spcBef>
              <a:spcAft>
                <a:spcPts val="0"/>
              </a:spcAft>
              <a:buSzPts val="1100"/>
              <a:buNone/>
              <a:defRPr b="0" sz="1100"/>
            </a:lvl2pPr>
            <a:lvl3pPr indent="-228600" lvl="2" marL="1371600" algn="l">
              <a:lnSpc>
                <a:spcPct val="90000"/>
              </a:lnSpc>
              <a:spcBef>
                <a:spcPts val="400"/>
              </a:spcBef>
              <a:spcAft>
                <a:spcPts val="0"/>
              </a:spcAft>
              <a:buSzPts val="1100"/>
              <a:buNone/>
              <a:defRPr b="0" sz="1100"/>
            </a:lvl3pPr>
            <a:lvl4pPr indent="-228600" lvl="3" marL="1828800" algn="l">
              <a:lnSpc>
                <a:spcPct val="90000"/>
              </a:lnSpc>
              <a:spcBef>
                <a:spcPts val="400"/>
              </a:spcBef>
              <a:spcAft>
                <a:spcPts val="0"/>
              </a:spcAft>
              <a:buSzPts val="1100"/>
              <a:buNone/>
              <a:defRPr b="0" sz="1100"/>
            </a:lvl4pPr>
            <a:lvl5pPr indent="-228600" lvl="4" marL="2286000" algn="l">
              <a:lnSpc>
                <a:spcPct val="90000"/>
              </a:lnSpc>
              <a:spcBef>
                <a:spcPts val="400"/>
              </a:spcBef>
              <a:spcAft>
                <a:spcPts val="0"/>
              </a:spcAft>
              <a:buSzPts val="1100"/>
              <a:buNone/>
              <a:defRPr sz="1100"/>
            </a:lvl5pPr>
            <a:lvl6pPr indent="-298450" lvl="5" marL="2743200" algn="l">
              <a:lnSpc>
                <a:spcPct val="90000"/>
              </a:lnSpc>
              <a:spcBef>
                <a:spcPts val="400"/>
              </a:spcBef>
              <a:spcAft>
                <a:spcPts val="0"/>
              </a:spcAft>
              <a:buClr>
                <a:schemeClr val="accent5"/>
              </a:buClr>
              <a:buSzPts val="1100"/>
              <a:buChar char="•"/>
              <a:defRPr sz="1100">
                <a:solidFill>
                  <a:schemeClr val="accent5"/>
                </a:solidFill>
              </a:defRPr>
            </a:lvl6pPr>
            <a:lvl7pPr indent="-298450" lvl="6" marL="3200400" algn="l">
              <a:lnSpc>
                <a:spcPct val="90000"/>
              </a:lnSpc>
              <a:spcBef>
                <a:spcPts val="400"/>
              </a:spcBef>
              <a:spcAft>
                <a:spcPts val="0"/>
              </a:spcAft>
              <a:buClr>
                <a:schemeClr val="accent5"/>
              </a:buClr>
              <a:buSzPts val="1100"/>
              <a:buChar char="•"/>
              <a:defRPr sz="1100">
                <a:solidFill>
                  <a:schemeClr val="accent5"/>
                </a:solidFill>
              </a:defRPr>
            </a:lvl7pPr>
            <a:lvl8pPr indent="-298450" lvl="7" marL="3657600" algn="l">
              <a:lnSpc>
                <a:spcPct val="90000"/>
              </a:lnSpc>
              <a:spcBef>
                <a:spcPts val="400"/>
              </a:spcBef>
              <a:spcAft>
                <a:spcPts val="0"/>
              </a:spcAft>
              <a:buClr>
                <a:schemeClr val="accent5"/>
              </a:buClr>
              <a:buSzPts val="1100"/>
              <a:buChar char="•"/>
              <a:defRPr sz="1100">
                <a:solidFill>
                  <a:schemeClr val="accent5"/>
                </a:solidFill>
              </a:defRPr>
            </a:lvl8pPr>
            <a:lvl9pPr indent="-298450" lvl="8" marL="4114800" algn="l">
              <a:lnSpc>
                <a:spcPct val="90000"/>
              </a:lnSpc>
              <a:spcBef>
                <a:spcPts val="400"/>
              </a:spcBef>
              <a:spcAft>
                <a:spcPts val="0"/>
              </a:spcAft>
              <a:buClr>
                <a:schemeClr val="accent5"/>
              </a:buClr>
              <a:buSzPts val="1100"/>
              <a:buChar char="•"/>
              <a:defRPr sz="1100">
                <a:solidFill>
                  <a:schemeClr val="accent5"/>
                </a:solidFill>
              </a:defRPr>
            </a:lvl9pPr>
          </a:lstStyle>
          <a:p/>
        </p:txBody>
      </p:sp>
      <p:sp>
        <p:nvSpPr>
          <p:cNvPr id="2714" name="Google Shape;2714;g31516c14941_0_5433"/>
          <p:cNvSpPr txBox="1"/>
          <p:nvPr>
            <p:ph type="title"/>
          </p:nvPr>
        </p:nvSpPr>
        <p:spPr>
          <a:xfrm>
            <a:off x="525075" y="214931"/>
            <a:ext cx="2189700" cy="161700"/>
          </a:xfrm>
          <a:prstGeom prst="rect">
            <a:avLst/>
          </a:prstGeom>
          <a:noFill/>
          <a:ln>
            <a:noFill/>
          </a:ln>
        </p:spPr>
        <p:txBody>
          <a:bodyPr anchorCtr="0" anchor="t" bIns="68575" lIns="0" spcFirstLastPara="1" rIns="68575" wrap="square" tIns="68575">
            <a:noAutofit/>
          </a:bodyPr>
          <a:lstStyle>
            <a:lvl1pPr lvl="0" marR="0" algn="l">
              <a:lnSpc>
                <a:spcPct val="100000"/>
              </a:lnSpc>
              <a:spcBef>
                <a:spcPts val="0"/>
              </a:spcBef>
              <a:spcAft>
                <a:spcPts val="0"/>
              </a:spcAft>
              <a:buClr>
                <a:srgbClr val="000000"/>
              </a:buClr>
              <a:buSzPts val="700"/>
              <a:buFont typeface="Arial"/>
              <a:buNone/>
              <a:defRPr b="1" i="0" sz="700" u="none" cap="none" strike="noStrike">
                <a:solidFill>
                  <a:schemeClr val="accent5"/>
                </a:solidFill>
                <a:latin typeface="Arial"/>
                <a:ea typeface="Arial"/>
                <a:cs typeface="Arial"/>
                <a:sym typeface="Arial"/>
              </a:defRPr>
            </a:lvl1pPr>
            <a:lvl2pPr lvl="1" marR="0" algn="l">
              <a:lnSpc>
                <a:spcPct val="100000"/>
              </a:lnSpc>
              <a:spcBef>
                <a:spcPts val="0"/>
              </a:spcBef>
              <a:spcAft>
                <a:spcPts val="0"/>
              </a:spcAft>
              <a:buClr>
                <a:srgbClr val="000000"/>
              </a:buClr>
              <a:buSzPts val="1100"/>
              <a:buFont typeface="Arial"/>
              <a:buNone/>
              <a:defRPr b="0" i="0" sz="1100" u="none" cap="none" strike="noStrike">
                <a:solidFill>
                  <a:schemeClr val="accent5"/>
                </a:solidFill>
                <a:latin typeface="Arial"/>
                <a:ea typeface="Arial"/>
                <a:cs typeface="Arial"/>
                <a:sym typeface="Arial"/>
              </a:defRPr>
            </a:lvl2pPr>
            <a:lvl3pPr lvl="2" marR="0" algn="l">
              <a:lnSpc>
                <a:spcPct val="100000"/>
              </a:lnSpc>
              <a:spcBef>
                <a:spcPts val="0"/>
              </a:spcBef>
              <a:spcAft>
                <a:spcPts val="0"/>
              </a:spcAft>
              <a:buClr>
                <a:srgbClr val="000000"/>
              </a:buClr>
              <a:buSzPts val="1100"/>
              <a:buFont typeface="Arial"/>
              <a:buNone/>
              <a:defRPr b="0" i="0" sz="1100" u="none" cap="none" strike="noStrike">
                <a:solidFill>
                  <a:schemeClr val="accent5"/>
                </a:solidFill>
                <a:latin typeface="Arial"/>
                <a:ea typeface="Arial"/>
                <a:cs typeface="Arial"/>
                <a:sym typeface="Arial"/>
              </a:defRPr>
            </a:lvl3pPr>
            <a:lvl4pPr lvl="3" marR="0" algn="l">
              <a:lnSpc>
                <a:spcPct val="100000"/>
              </a:lnSpc>
              <a:spcBef>
                <a:spcPts val="0"/>
              </a:spcBef>
              <a:spcAft>
                <a:spcPts val="0"/>
              </a:spcAft>
              <a:buClr>
                <a:srgbClr val="000000"/>
              </a:buClr>
              <a:buSzPts val="1100"/>
              <a:buFont typeface="Arial"/>
              <a:buNone/>
              <a:defRPr b="0" i="0" sz="1100" u="none" cap="none" strike="noStrike">
                <a:solidFill>
                  <a:schemeClr val="accent5"/>
                </a:solidFill>
                <a:latin typeface="Arial"/>
                <a:ea typeface="Arial"/>
                <a:cs typeface="Arial"/>
                <a:sym typeface="Arial"/>
              </a:defRPr>
            </a:lvl4pPr>
            <a:lvl5pPr lvl="4" marR="0" algn="l">
              <a:lnSpc>
                <a:spcPct val="100000"/>
              </a:lnSpc>
              <a:spcBef>
                <a:spcPts val="0"/>
              </a:spcBef>
              <a:spcAft>
                <a:spcPts val="0"/>
              </a:spcAft>
              <a:buClr>
                <a:srgbClr val="000000"/>
              </a:buClr>
              <a:buSzPts val="1100"/>
              <a:buFont typeface="Arial"/>
              <a:buNone/>
              <a:defRPr b="0" i="0" sz="1100" u="none" cap="none" strike="noStrike">
                <a:solidFill>
                  <a:schemeClr val="accent5"/>
                </a:solidFill>
                <a:latin typeface="Arial"/>
                <a:ea typeface="Arial"/>
                <a:cs typeface="Arial"/>
                <a:sym typeface="Arial"/>
              </a:defRPr>
            </a:lvl5pPr>
            <a:lvl6pPr lvl="5" marR="0" algn="l">
              <a:lnSpc>
                <a:spcPct val="100000"/>
              </a:lnSpc>
              <a:spcBef>
                <a:spcPts val="0"/>
              </a:spcBef>
              <a:spcAft>
                <a:spcPts val="0"/>
              </a:spcAft>
              <a:buClr>
                <a:srgbClr val="000000"/>
              </a:buClr>
              <a:buSzPts val="1100"/>
              <a:buFont typeface="Arial"/>
              <a:buNone/>
              <a:defRPr b="0" i="0" sz="1100" u="none" cap="none" strike="noStrike">
                <a:solidFill>
                  <a:schemeClr val="accent5"/>
                </a:solidFill>
                <a:latin typeface="Arial"/>
                <a:ea typeface="Arial"/>
                <a:cs typeface="Arial"/>
                <a:sym typeface="Arial"/>
              </a:defRPr>
            </a:lvl6pPr>
            <a:lvl7pPr lvl="6" marR="0" algn="l">
              <a:lnSpc>
                <a:spcPct val="100000"/>
              </a:lnSpc>
              <a:spcBef>
                <a:spcPts val="0"/>
              </a:spcBef>
              <a:spcAft>
                <a:spcPts val="0"/>
              </a:spcAft>
              <a:buClr>
                <a:srgbClr val="000000"/>
              </a:buClr>
              <a:buSzPts val="1100"/>
              <a:buFont typeface="Arial"/>
              <a:buNone/>
              <a:defRPr b="0" i="0" sz="1100" u="none" cap="none" strike="noStrike">
                <a:solidFill>
                  <a:schemeClr val="accent5"/>
                </a:solidFill>
                <a:latin typeface="Arial"/>
                <a:ea typeface="Arial"/>
                <a:cs typeface="Arial"/>
                <a:sym typeface="Arial"/>
              </a:defRPr>
            </a:lvl7pPr>
            <a:lvl8pPr lvl="7" marR="0" algn="l">
              <a:lnSpc>
                <a:spcPct val="100000"/>
              </a:lnSpc>
              <a:spcBef>
                <a:spcPts val="0"/>
              </a:spcBef>
              <a:spcAft>
                <a:spcPts val="0"/>
              </a:spcAft>
              <a:buClr>
                <a:srgbClr val="000000"/>
              </a:buClr>
              <a:buSzPts val="1100"/>
              <a:buFont typeface="Arial"/>
              <a:buNone/>
              <a:defRPr b="0" i="0" sz="1100" u="none" cap="none" strike="noStrike">
                <a:solidFill>
                  <a:schemeClr val="accent5"/>
                </a:solidFill>
                <a:latin typeface="Arial"/>
                <a:ea typeface="Arial"/>
                <a:cs typeface="Arial"/>
                <a:sym typeface="Arial"/>
              </a:defRPr>
            </a:lvl8pPr>
            <a:lvl9pPr lvl="8" marR="0" algn="l">
              <a:lnSpc>
                <a:spcPct val="100000"/>
              </a:lnSpc>
              <a:spcBef>
                <a:spcPts val="0"/>
              </a:spcBef>
              <a:spcAft>
                <a:spcPts val="0"/>
              </a:spcAft>
              <a:buClr>
                <a:srgbClr val="000000"/>
              </a:buClr>
              <a:buSzPts val="1100"/>
              <a:buFont typeface="Arial"/>
              <a:buNone/>
              <a:defRPr b="0" i="0" sz="1100" u="none" cap="none" strike="noStrike">
                <a:solidFill>
                  <a:schemeClr val="accent5"/>
                </a:solidFill>
                <a:latin typeface="Arial"/>
                <a:ea typeface="Arial"/>
                <a:cs typeface="Arial"/>
                <a:sym typeface="Arial"/>
              </a:defRPr>
            </a:lvl9pPr>
          </a:lstStyle>
          <a:p/>
        </p:txBody>
      </p:sp>
      <p:sp>
        <p:nvSpPr>
          <p:cNvPr id="2715" name="Google Shape;2715;g31516c14941_0_5433"/>
          <p:cNvSpPr txBox="1"/>
          <p:nvPr/>
        </p:nvSpPr>
        <p:spPr>
          <a:xfrm>
            <a:off x="7581825" y="4729032"/>
            <a:ext cx="838200" cy="198000"/>
          </a:xfrm>
          <a:prstGeom prst="rect">
            <a:avLst/>
          </a:prstGeom>
          <a:noFill/>
          <a:ln>
            <a:noFill/>
          </a:ln>
        </p:spPr>
        <p:txBody>
          <a:bodyPr anchorCtr="0" anchor="t" bIns="68575" lIns="68575" spcFirstLastPara="1" rIns="68575" wrap="square" tIns="68575">
            <a:noAutofit/>
          </a:bodyPr>
          <a:lstStyle/>
          <a:p>
            <a:pPr indent="0" lvl="0" marL="0" marR="0" rtl="0" algn="r">
              <a:lnSpc>
                <a:spcPct val="100000"/>
              </a:lnSpc>
              <a:spcBef>
                <a:spcPts val="0"/>
              </a:spcBef>
              <a:spcAft>
                <a:spcPts val="0"/>
              </a:spcAft>
              <a:buClr>
                <a:srgbClr val="000000"/>
              </a:buClr>
              <a:buSzPts val="500"/>
              <a:buFont typeface="Arial"/>
              <a:buNone/>
            </a:pPr>
            <a:r>
              <a:rPr b="0" i="0" lang="en" sz="500" u="none" cap="none" strike="noStrike">
                <a:solidFill>
                  <a:schemeClr val="accent5"/>
                </a:solidFill>
                <a:latin typeface="Arial"/>
                <a:ea typeface="Arial"/>
                <a:cs typeface="Arial"/>
                <a:sym typeface="Arial"/>
              </a:rPr>
              <a:t>Collibra | Confidential</a:t>
            </a:r>
            <a:endParaRPr b="0" i="0" sz="500" u="none" cap="none" strike="noStrike">
              <a:solidFill>
                <a:schemeClr val="accent5"/>
              </a:solidFill>
              <a:latin typeface="Arial"/>
              <a:ea typeface="Arial"/>
              <a:cs typeface="Arial"/>
              <a:sym typeface="Arial"/>
            </a:endParaRPr>
          </a:p>
        </p:txBody>
      </p:sp>
      <p:sp>
        <p:nvSpPr>
          <p:cNvPr id="2716" name="Google Shape;2716;g31516c14941_0_5433"/>
          <p:cNvSpPr txBox="1"/>
          <p:nvPr>
            <p:ph idx="2" type="title"/>
          </p:nvPr>
        </p:nvSpPr>
        <p:spPr>
          <a:xfrm>
            <a:off x="527456" y="613388"/>
            <a:ext cx="8082300" cy="286800"/>
          </a:xfrm>
          <a:prstGeom prst="rect">
            <a:avLst/>
          </a:prstGeom>
          <a:noFill/>
          <a:ln>
            <a:noFill/>
          </a:ln>
        </p:spPr>
        <p:txBody>
          <a:bodyPr anchorCtr="0" anchor="t" bIns="68575" lIns="0" spcFirstLastPara="1" rIns="68575" wrap="square" tIns="68575">
            <a:noAutofit/>
          </a:bodyPr>
          <a:lstStyle>
            <a:lvl1pPr lvl="0" marR="0" algn="l">
              <a:lnSpc>
                <a:spcPct val="100000"/>
              </a:lnSpc>
              <a:spcBef>
                <a:spcPts val="0"/>
              </a:spcBef>
              <a:spcAft>
                <a:spcPts val="0"/>
              </a:spcAft>
              <a:buClr>
                <a:srgbClr val="000000"/>
              </a:buClr>
              <a:buSzPts val="1800"/>
              <a:buFont typeface="Arial"/>
              <a:buNone/>
              <a:defRPr b="1" i="0" sz="1800" u="none" cap="none" strike="noStrike">
                <a:solidFill>
                  <a:srgbClr val="000000"/>
                </a:solidFill>
                <a:latin typeface="Arial"/>
                <a:ea typeface="Arial"/>
                <a:cs typeface="Arial"/>
                <a:sym typeface="Arial"/>
              </a:defRPr>
            </a:lvl1pPr>
            <a:lvl2pPr lvl="1" marR="0" algn="l">
              <a:lnSpc>
                <a:spcPct val="100000"/>
              </a:lnSpc>
              <a:spcBef>
                <a:spcPts val="0"/>
              </a:spcBef>
              <a:spcAft>
                <a:spcPts val="0"/>
              </a:spcAft>
              <a:buClr>
                <a:srgbClr val="000000"/>
              </a:buClr>
              <a:buSzPts val="1800"/>
              <a:buFont typeface="Arial"/>
              <a:buNone/>
              <a:defRPr b="1" i="0" sz="18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800"/>
              <a:buFont typeface="Arial"/>
              <a:buNone/>
              <a:defRPr b="1" i="0" sz="18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800"/>
              <a:buFont typeface="Arial"/>
              <a:buNone/>
              <a:defRPr b="1" i="0" sz="18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800"/>
              <a:buFont typeface="Arial"/>
              <a:buNone/>
              <a:defRPr b="1" i="0" sz="18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800"/>
              <a:buFont typeface="Arial"/>
              <a:buNone/>
              <a:defRPr b="1" i="0" sz="18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800"/>
              <a:buFont typeface="Arial"/>
              <a:buNone/>
              <a:defRPr b="1" i="0" sz="18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800"/>
              <a:buFont typeface="Arial"/>
              <a:buNone/>
              <a:defRPr b="1" i="0" sz="18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800"/>
              <a:buFont typeface="Arial"/>
              <a:buNone/>
              <a:defRPr b="1"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3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717" name="Shape 2717"/>
        <p:cNvGrpSpPr/>
        <p:nvPr/>
      </p:nvGrpSpPr>
      <p:grpSpPr>
        <a:xfrm>
          <a:off x="0" y="0"/>
          <a:ext cx="0" cy="0"/>
          <a:chOff x="0" y="0"/>
          <a:chExt cx="0" cy="0"/>
        </a:xfrm>
      </p:grpSpPr>
      <p:sp>
        <p:nvSpPr>
          <p:cNvPr id="2718" name="Google Shape;2718;g31516c14941_0_5440"/>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4800"/>
              <a:buNone/>
              <a:defRPr/>
            </a:lvl2pPr>
            <a:lvl3pPr lvl="2">
              <a:spcBef>
                <a:spcPts val="0"/>
              </a:spcBef>
              <a:spcAft>
                <a:spcPts val="0"/>
              </a:spcAft>
              <a:buSzPts val="4800"/>
              <a:buNone/>
              <a:defRPr/>
            </a:lvl3pPr>
            <a:lvl4pPr lvl="3">
              <a:spcBef>
                <a:spcPts val="0"/>
              </a:spcBef>
              <a:spcAft>
                <a:spcPts val="0"/>
              </a:spcAft>
              <a:buSzPts val="4800"/>
              <a:buNone/>
              <a:defRPr/>
            </a:lvl4pPr>
            <a:lvl5pPr lvl="4">
              <a:spcBef>
                <a:spcPts val="0"/>
              </a:spcBef>
              <a:spcAft>
                <a:spcPts val="0"/>
              </a:spcAft>
              <a:buSzPts val="4800"/>
              <a:buNone/>
              <a:defRPr/>
            </a:lvl5pPr>
            <a:lvl6pPr lvl="5">
              <a:spcBef>
                <a:spcPts val="0"/>
              </a:spcBef>
              <a:spcAft>
                <a:spcPts val="0"/>
              </a:spcAft>
              <a:buSzPts val="4800"/>
              <a:buNone/>
              <a:defRPr/>
            </a:lvl6pPr>
            <a:lvl7pPr lvl="6">
              <a:spcBef>
                <a:spcPts val="0"/>
              </a:spcBef>
              <a:spcAft>
                <a:spcPts val="0"/>
              </a:spcAft>
              <a:buSzPts val="4800"/>
              <a:buNone/>
              <a:defRPr/>
            </a:lvl7pPr>
            <a:lvl8pPr lvl="7">
              <a:spcBef>
                <a:spcPts val="0"/>
              </a:spcBef>
              <a:spcAft>
                <a:spcPts val="0"/>
              </a:spcAft>
              <a:buSzPts val="4800"/>
              <a:buNone/>
              <a:defRPr/>
            </a:lvl8pPr>
            <a:lvl9pPr lvl="8">
              <a:spcBef>
                <a:spcPts val="0"/>
              </a:spcBef>
              <a:spcAft>
                <a:spcPts val="0"/>
              </a:spcAft>
              <a:buSzPts val="4800"/>
              <a:buNone/>
              <a:defRPr/>
            </a:lvl9pPr>
          </a:lstStyle>
          <a:p/>
        </p:txBody>
      </p:sp>
      <p:sp>
        <p:nvSpPr>
          <p:cNvPr id="2719" name="Google Shape;2719;g31516c14941_0_5440"/>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sz="1100"/>
            </a:lvl1pPr>
            <a:lvl2pPr lvl="1" algn="l">
              <a:spcBef>
                <a:spcPts val="0"/>
              </a:spcBef>
              <a:spcAft>
                <a:spcPts val="0"/>
              </a:spcAft>
              <a:buSzPts val="1100"/>
              <a:buNone/>
              <a:defRPr sz="1100"/>
            </a:lvl2pPr>
            <a:lvl3pPr lvl="2" algn="l">
              <a:spcBef>
                <a:spcPts val="0"/>
              </a:spcBef>
              <a:spcAft>
                <a:spcPts val="0"/>
              </a:spcAft>
              <a:buSzPts val="1100"/>
              <a:buNone/>
              <a:defRPr sz="1100"/>
            </a:lvl3pPr>
            <a:lvl4pPr lvl="3" algn="l">
              <a:spcBef>
                <a:spcPts val="0"/>
              </a:spcBef>
              <a:spcAft>
                <a:spcPts val="0"/>
              </a:spcAft>
              <a:buSzPts val="1100"/>
              <a:buNone/>
              <a:defRPr sz="1100"/>
            </a:lvl4pPr>
            <a:lvl5pPr lvl="4" algn="l">
              <a:spcBef>
                <a:spcPts val="0"/>
              </a:spcBef>
              <a:spcAft>
                <a:spcPts val="0"/>
              </a:spcAft>
              <a:buSzPts val="1100"/>
              <a:buNone/>
              <a:defRPr sz="1100"/>
            </a:lvl5pPr>
            <a:lvl6pPr lvl="5" algn="l">
              <a:spcBef>
                <a:spcPts val="0"/>
              </a:spcBef>
              <a:spcAft>
                <a:spcPts val="0"/>
              </a:spcAft>
              <a:buSzPts val="1100"/>
              <a:buNone/>
              <a:defRPr sz="1100"/>
            </a:lvl6pPr>
            <a:lvl7pPr lvl="6" algn="l">
              <a:spcBef>
                <a:spcPts val="0"/>
              </a:spcBef>
              <a:spcAft>
                <a:spcPts val="0"/>
              </a:spcAft>
              <a:buSzPts val="1100"/>
              <a:buNone/>
              <a:defRPr sz="1100"/>
            </a:lvl7pPr>
            <a:lvl8pPr lvl="7" algn="l">
              <a:spcBef>
                <a:spcPts val="0"/>
              </a:spcBef>
              <a:spcAft>
                <a:spcPts val="0"/>
              </a:spcAft>
              <a:buSzPts val="1100"/>
              <a:buNone/>
              <a:defRPr sz="1100"/>
            </a:lvl8pPr>
            <a:lvl9pPr lvl="8" algn="l">
              <a:spcBef>
                <a:spcPts val="0"/>
              </a:spcBef>
              <a:spcAft>
                <a:spcPts val="0"/>
              </a:spcAft>
              <a:buSzPts val="1100"/>
              <a:buNone/>
              <a:defRPr sz="1100"/>
            </a:lvl9pPr>
          </a:lstStyle>
          <a:p/>
        </p:txBody>
      </p:sp>
      <p:sp>
        <p:nvSpPr>
          <p:cNvPr id="2720" name="Google Shape;2720;g31516c14941_0_5440"/>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sz="1100"/>
            </a:lvl1pPr>
            <a:lvl2pPr lvl="1" algn="l">
              <a:spcBef>
                <a:spcPts val="0"/>
              </a:spcBef>
              <a:spcAft>
                <a:spcPts val="0"/>
              </a:spcAft>
              <a:buSzPts val="1100"/>
              <a:buNone/>
              <a:defRPr sz="1100"/>
            </a:lvl2pPr>
            <a:lvl3pPr lvl="2" algn="l">
              <a:spcBef>
                <a:spcPts val="0"/>
              </a:spcBef>
              <a:spcAft>
                <a:spcPts val="0"/>
              </a:spcAft>
              <a:buSzPts val="1100"/>
              <a:buNone/>
              <a:defRPr sz="1100"/>
            </a:lvl3pPr>
            <a:lvl4pPr lvl="3" algn="l">
              <a:spcBef>
                <a:spcPts val="0"/>
              </a:spcBef>
              <a:spcAft>
                <a:spcPts val="0"/>
              </a:spcAft>
              <a:buSzPts val="1100"/>
              <a:buNone/>
              <a:defRPr sz="1100"/>
            </a:lvl4pPr>
            <a:lvl5pPr lvl="4" algn="l">
              <a:spcBef>
                <a:spcPts val="0"/>
              </a:spcBef>
              <a:spcAft>
                <a:spcPts val="0"/>
              </a:spcAft>
              <a:buSzPts val="1100"/>
              <a:buNone/>
              <a:defRPr sz="1100"/>
            </a:lvl5pPr>
            <a:lvl6pPr lvl="5" algn="l">
              <a:spcBef>
                <a:spcPts val="0"/>
              </a:spcBef>
              <a:spcAft>
                <a:spcPts val="0"/>
              </a:spcAft>
              <a:buSzPts val="1100"/>
              <a:buNone/>
              <a:defRPr sz="1100"/>
            </a:lvl6pPr>
            <a:lvl7pPr lvl="6" algn="l">
              <a:spcBef>
                <a:spcPts val="0"/>
              </a:spcBef>
              <a:spcAft>
                <a:spcPts val="0"/>
              </a:spcAft>
              <a:buSzPts val="1100"/>
              <a:buNone/>
              <a:defRPr sz="1100"/>
            </a:lvl7pPr>
            <a:lvl8pPr lvl="7" algn="l">
              <a:spcBef>
                <a:spcPts val="0"/>
              </a:spcBef>
              <a:spcAft>
                <a:spcPts val="0"/>
              </a:spcAft>
              <a:buSzPts val="1100"/>
              <a:buNone/>
              <a:defRPr sz="1100"/>
            </a:lvl8pPr>
            <a:lvl9pPr lvl="8" algn="l">
              <a:spcBef>
                <a:spcPts val="0"/>
              </a:spcBef>
              <a:spcAft>
                <a:spcPts val="0"/>
              </a:spcAft>
              <a:buSzPts val="1100"/>
              <a:buNone/>
              <a:defRPr sz="1100"/>
            </a:lvl9pPr>
          </a:lstStyle>
          <a:p/>
        </p:txBody>
      </p:sp>
      <p:sp>
        <p:nvSpPr>
          <p:cNvPr id="2721" name="Google Shape;2721;g31516c14941_0_5440"/>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rm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Headline+Body Copy 2 1 7">
  <p:cSld name="8_Headline+Body Copy_2_9">
    <p:bg>
      <p:bgPr>
        <a:solidFill>
          <a:schemeClr val="lt1"/>
        </a:solidFill>
      </p:bgPr>
    </p:bg>
    <p:spTree>
      <p:nvGrpSpPr>
        <p:cNvPr id="2722" name="Shape 2722"/>
        <p:cNvGrpSpPr/>
        <p:nvPr/>
      </p:nvGrpSpPr>
      <p:grpSpPr>
        <a:xfrm>
          <a:off x="0" y="0"/>
          <a:ext cx="0" cy="0"/>
          <a:chOff x="0" y="0"/>
          <a:chExt cx="0" cy="0"/>
        </a:xfrm>
      </p:grpSpPr>
      <p:sp>
        <p:nvSpPr>
          <p:cNvPr id="2723" name="Google Shape;2723;g31516c14941_0_5445"/>
          <p:cNvSpPr txBox="1"/>
          <p:nvPr>
            <p:ph idx="12" type="sldNum"/>
          </p:nvPr>
        </p:nvSpPr>
        <p:spPr>
          <a:xfrm>
            <a:off x="8471262" y="4767262"/>
            <a:ext cx="261300" cy="161700"/>
          </a:xfrm>
          <a:prstGeom prst="rect">
            <a:avLst/>
          </a:prstGeom>
          <a:noFill/>
          <a:ln>
            <a:noFill/>
          </a:ln>
        </p:spPr>
        <p:txBody>
          <a:bodyPr anchorCtr="0" anchor="t" bIns="34275" lIns="68575" spcFirstLastPara="1" rIns="68575" wrap="square" tIns="34275">
            <a:normAutofit/>
          </a:bodyPr>
          <a:lstStyle>
            <a:lvl1pPr indent="0" lvl="0" marL="0" marR="0" algn="r">
              <a:spcBef>
                <a:spcPts val="0"/>
              </a:spcBef>
              <a:buNone/>
              <a:defRPr b="0" i="0" sz="600" u="none" cap="none" strike="noStrike">
                <a:solidFill>
                  <a:schemeClr val="accent5"/>
                </a:solidFill>
                <a:latin typeface="Arial"/>
                <a:ea typeface="Arial"/>
                <a:cs typeface="Arial"/>
                <a:sym typeface="Arial"/>
              </a:defRPr>
            </a:lvl1pPr>
            <a:lvl2pPr indent="0" lvl="1" marL="0" marR="0" algn="r">
              <a:spcBef>
                <a:spcPts val="0"/>
              </a:spcBef>
              <a:buNone/>
              <a:defRPr b="0" i="0" sz="600" u="none" cap="none" strike="noStrike">
                <a:solidFill>
                  <a:schemeClr val="accent5"/>
                </a:solidFill>
                <a:latin typeface="Arial"/>
                <a:ea typeface="Arial"/>
                <a:cs typeface="Arial"/>
                <a:sym typeface="Arial"/>
              </a:defRPr>
            </a:lvl2pPr>
            <a:lvl3pPr indent="0" lvl="2" marL="0" marR="0" algn="r">
              <a:spcBef>
                <a:spcPts val="0"/>
              </a:spcBef>
              <a:buNone/>
              <a:defRPr b="0" i="0" sz="600" u="none" cap="none" strike="noStrike">
                <a:solidFill>
                  <a:schemeClr val="accent5"/>
                </a:solidFill>
                <a:latin typeface="Arial"/>
                <a:ea typeface="Arial"/>
                <a:cs typeface="Arial"/>
                <a:sym typeface="Arial"/>
              </a:defRPr>
            </a:lvl3pPr>
            <a:lvl4pPr indent="0" lvl="3" marL="0" marR="0" algn="r">
              <a:spcBef>
                <a:spcPts val="0"/>
              </a:spcBef>
              <a:buNone/>
              <a:defRPr b="0" i="0" sz="600" u="none" cap="none" strike="noStrike">
                <a:solidFill>
                  <a:schemeClr val="accent5"/>
                </a:solidFill>
                <a:latin typeface="Arial"/>
                <a:ea typeface="Arial"/>
                <a:cs typeface="Arial"/>
                <a:sym typeface="Arial"/>
              </a:defRPr>
            </a:lvl4pPr>
            <a:lvl5pPr indent="0" lvl="4" marL="0" marR="0" algn="r">
              <a:spcBef>
                <a:spcPts val="0"/>
              </a:spcBef>
              <a:buNone/>
              <a:defRPr b="0" i="0" sz="600" u="none" cap="none" strike="noStrike">
                <a:solidFill>
                  <a:schemeClr val="accent5"/>
                </a:solidFill>
                <a:latin typeface="Arial"/>
                <a:ea typeface="Arial"/>
                <a:cs typeface="Arial"/>
                <a:sym typeface="Arial"/>
              </a:defRPr>
            </a:lvl5pPr>
            <a:lvl6pPr indent="0" lvl="5" marL="0" marR="0" algn="r">
              <a:spcBef>
                <a:spcPts val="0"/>
              </a:spcBef>
              <a:buNone/>
              <a:defRPr b="0" i="0" sz="600" u="none" cap="none" strike="noStrike">
                <a:solidFill>
                  <a:schemeClr val="accent5"/>
                </a:solidFill>
                <a:latin typeface="Arial"/>
                <a:ea typeface="Arial"/>
                <a:cs typeface="Arial"/>
                <a:sym typeface="Arial"/>
              </a:defRPr>
            </a:lvl6pPr>
            <a:lvl7pPr indent="0" lvl="6" marL="0" marR="0" algn="r">
              <a:spcBef>
                <a:spcPts val="0"/>
              </a:spcBef>
              <a:buNone/>
              <a:defRPr b="0" i="0" sz="600" u="none" cap="none" strike="noStrike">
                <a:solidFill>
                  <a:schemeClr val="accent5"/>
                </a:solidFill>
                <a:latin typeface="Arial"/>
                <a:ea typeface="Arial"/>
                <a:cs typeface="Arial"/>
                <a:sym typeface="Arial"/>
              </a:defRPr>
            </a:lvl7pPr>
            <a:lvl8pPr indent="0" lvl="7" marL="0" marR="0" algn="r">
              <a:spcBef>
                <a:spcPts val="0"/>
              </a:spcBef>
              <a:buNone/>
              <a:defRPr b="0" i="0" sz="600" u="none" cap="none" strike="noStrike">
                <a:solidFill>
                  <a:schemeClr val="accent5"/>
                </a:solidFill>
                <a:latin typeface="Arial"/>
                <a:ea typeface="Arial"/>
                <a:cs typeface="Arial"/>
                <a:sym typeface="Arial"/>
              </a:defRPr>
            </a:lvl8pPr>
            <a:lvl9pPr indent="0" lvl="8" marL="0" marR="0" algn="r">
              <a:spcBef>
                <a:spcPts val="0"/>
              </a:spcBef>
              <a:buNone/>
              <a:defRPr b="0" i="0" sz="600" u="none" cap="none" strike="noStrike">
                <a:solidFill>
                  <a:schemeClr val="accent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2724" name="Google Shape;2724;g31516c14941_0_5445"/>
          <p:cNvPicPr preferRelativeResize="0"/>
          <p:nvPr/>
        </p:nvPicPr>
        <p:blipFill rotWithShape="1">
          <a:blip r:embed="rId2">
            <a:alphaModFix/>
          </a:blip>
          <a:srcRect b="0" l="0" r="0" t="0"/>
          <a:stretch/>
        </p:blipFill>
        <p:spPr>
          <a:xfrm>
            <a:off x="527186" y="4772025"/>
            <a:ext cx="623888" cy="141792"/>
          </a:xfrm>
          <a:prstGeom prst="rect">
            <a:avLst/>
          </a:prstGeom>
          <a:noFill/>
          <a:ln>
            <a:noFill/>
          </a:ln>
        </p:spPr>
      </p:pic>
      <p:sp>
        <p:nvSpPr>
          <p:cNvPr id="2725" name="Google Shape;2725;g31516c14941_0_5445"/>
          <p:cNvSpPr txBox="1"/>
          <p:nvPr>
            <p:ph idx="1" type="body"/>
          </p:nvPr>
        </p:nvSpPr>
        <p:spPr>
          <a:xfrm>
            <a:off x="527456" y="1217156"/>
            <a:ext cx="8082300" cy="3428700"/>
          </a:xfrm>
          <a:prstGeom prst="rect">
            <a:avLst/>
          </a:prstGeom>
          <a:noFill/>
          <a:ln>
            <a:noFill/>
          </a:ln>
        </p:spPr>
        <p:txBody>
          <a:bodyPr anchorCtr="0" anchor="t" bIns="34275" lIns="0" spcFirstLastPara="1" rIns="68575" wrap="square" tIns="0">
            <a:noAutofit/>
          </a:bodyPr>
          <a:lstStyle>
            <a:lvl1pPr indent="-298450" lvl="0" marL="457200" algn="l">
              <a:lnSpc>
                <a:spcPct val="90000"/>
              </a:lnSpc>
              <a:spcBef>
                <a:spcPts val="800"/>
              </a:spcBef>
              <a:spcAft>
                <a:spcPts val="0"/>
              </a:spcAft>
              <a:buClr>
                <a:schemeClr val="accent5"/>
              </a:buClr>
              <a:buSzPts val="1100"/>
              <a:buChar char="●"/>
              <a:defRPr b="0" sz="1100"/>
            </a:lvl1pPr>
            <a:lvl2pPr indent="-298450" lvl="1" marL="914400" algn="l">
              <a:lnSpc>
                <a:spcPct val="90000"/>
              </a:lnSpc>
              <a:spcBef>
                <a:spcPts val="400"/>
              </a:spcBef>
              <a:spcAft>
                <a:spcPts val="0"/>
              </a:spcAft>
              <a:buSzPts val="1100"/>
              <a:buChar char="○"/>
              <a:defRPr b="0" sz="1100"/>
            </a:lvl2pPr>
            <a:lvl3pPr indent="-298450" lvl="2" marL="1371600" algn="l">
              <a:lnSpc>
                <a:spcPct val="90000"/>
              </a:lnSpc>
              <a:spcBef>
                <a:spcPts val="400"/>
              </a:spcBef>
              <a:spcAft>
                <a:spcPts val="0"/>
              </a:spcAft>
              <a:buSzPts val="1100"/>
              <a:buChar char="■"/>
              <a:defRPr b="0" sz="1100"/>
            </a:lvl3pPr>
            <a:lvl4pPr indent="-298450" lvl="3" marL="1828800" algn="l">
              <a:lnSpc>
                <a:spcPct val="90000"/>
              </a:lnSpc>
              <a:spcBef>
                <a:spcPts val="400"/>
              </a:spcBef>
              <a:spcAft>
                <a:spcPts val="0"/>
              </a:spcAft>
              <a:buSzPts val="1100"/>
              <a:buChar char="●"/>
              <a:defRPr b="0" sz="1100"/>
            </a:lvl4pPr>
            <a:lvl5pPr indent="-298450" lvl="4" marL="2286000" algn="l">
              <a:lnSpc>
                <a:spcPct val="90000"/>
              </a:lnSpc>
              <a:spcBef>
                <a:spcPts val="400"/>
              </a:spcBef>
              <a:spcAft>
                <a:spcPts val="0"/>
              </a:spcAft>
              <a:buSzPts val="1100"/>
              <a:buChar char="○"/>
              <a:defRPr sz="1100"/>
            </a:lvl5pPr>
            <a:lvl6pPr indent="-298450" lvl="5" marL="2743200" algn="l">
              <a:lnSpc>
                <a:spcPct val="90000"/>
              </a:lnSpc>
              <a:spcBef>
                <a:spcPts val="400"/>
              </a:spcBef>
              <a:spcAft>
                <a:spcPts val="0"/>
              </a:spcAft>
              <a:buClr>
                <a:schemeClr val="accent5"/>
              </a:buClr>
              <a:buSzPts val="1100"/>
              <a:buChar char="■"/>
              <a:defRPr sz="1100">
                <a:solidFill>
                  <a:schemeClr val="accent5"/>
                </a:solidFill>
              </a:defRPr>
            </a:lvl6pPr>
            <a:lvl7pPr indent="-298450" lvl="6" marL="3200400" algn="l">
              <a:lnSpc>
                <a:spcPct val="90000"/>
              </a:lnSpc>
              <a:spcBef>
                <a:spcPts val="400"/>
              </a:spcBef>
              <a:spcAft>
                <a:spcPts val="0"/>
              </a:spcAft>
              <a:buClr>
                <a:schemeClr val="accent5"/>
              </a:buClr>
              <a:buSzPts val="1100"/>
              <a:buChar char="●"/>
              <a:defRPr sz="1100">
                <a:solidFill>
                  <a:schemeClr val="accent5"/>
                </a:solidFill>
              </a:defRPr>
            </a:lvl7pPr>
            <a:lvl8pPr indent="-298450" lvl="7" marL="3657600" algn="l">
              <a:lnSpc>
                <a:spcPct val="90000"/>
              </a:lnSpc>
              <a:spcBef>
                <a:spcPts val="400"/>
              </a:spcBef>
              <a:spcAft>
                <a:spcPts val="0"/>
              </a:spcAft>
              <a:buClr>
                <a:schemeClr val="accent5"/>
              </a:buClr>
              <a:buSzPts val="1100"/>
              <a:buChar char="○"/>
              <a:defRPr sz="1100">
                <a:solidFill>
                  <a:schemeClr val="accent5"/>
                </a:solidFill>
              </a:defRPr>
            </a:lvl8pPr>
            <a:lvl9pPr indent="-298450" lvl="8" marL="4114800" algn="l">
              <a:lnSpc>
                <a:spcPct val="90000"/>
              </a:lnSpc>
              <a:spcBef>
                <a:spcPts val="400"/>
              </a:spcBef>
              <a:spcAft>
                <a:spcPts val="0"/>
              </a:spcAft>
              <a:buClr>
                <a:schemeClr val="accent5"/>
              </a:buClr>
              <a:buSzPts val="1100"/>
              <a:buChar char="■"/>
              <a:defRPr sz="1100">
                <a:solidFill>
                  <a:schemeClr val="accent5"/>
                </a:solidFill>
              </a:defRPr>
            </a:lvl9pPr>
          </a:lstStyle>
          <a:p/>
        </p:txBody>
      </p:sp>
      <p:sp>
        <p:nvSpPr>
          <p:cNvPr id="2726" name="Google Shape;2726;g31516c14941_0_5445"/>
          <p:cNvSpPr txBox="1"/>
          <p:nvPr>
            <p:ph type="title"/>
          </p:nvPr>
        </p:nvSpPr>
        <p:spPr>
          <a:xfrm>
            <a:off x="525075" y="214931"/>
            <a:ext cx="2189700" cy="161700"/>
          </a:xfrm>
          <a:prstGeom prst="rect">
            <a:avLst/>
          </a:prstGeom>
        </p:spPr>
        <p:txBody>
          <a:bodyPr anchorCtr="0" anchor="t" bIns="68575" lIns="0" spcFirstLastPara="1" rIns="68575" wrap="square" tIns="68575">
            <a:noAutofit/>
          </a:bodyPr>
          <a:lstStyle>
            <a:lvl1pPr lvl="0">
              <a:spcBef>
                <a:spcPts val="0"/>
              </a:spcBef>
              <a:spcAft>
                <a:spcPts val="0"/>
              </a:spcAft>
              <a:buNone/>
              <a:defRPr b="1" sz="700">
                <a:solidFill>
                  <a:schemeClr val="accent5"/>
                </a:solidFill>
              </a:defRPr>
            </a:lvl1pPr>
            <a:lvl2pPr lvl="1">
              <a:spcBef>
                <a:spcPts val="0"/>
              </a:spcBef>
              <a:spcAft>
                <a:spcPts val="0"/>
              </a:spcAft>
              <a:buNone/>
              <a:defRPr sz="1100">
                <a:solidFill>
                  <a:schemeClr val="accent5"/>
                </a:solidFill>
              </a:defRPr>
            </a:lvl2pPr>
            <a:lvl3pPr lvl="2">
              <a:spcBef>
                <a:spcPts val="0"/>
              </a:spcBef>
              <a:spcAft>
                <a:spcPts val="0"/>
              </a:spcAft>
              <a:buNone/>
              <a:defRPr sz="1100">
                <a:solidFill>
                  <a:schemeClr val="accent5"/>
                </a:solidFill>
              </a:defRPr>
            </a:lvl3pPr>
            <a:lvl4pPr lvl="3">
              <a:spcBef>
                <a:spcPts val="0"/>
              </a:spcBef>
              <a:spcAft>
                <a:spcPts val="0"/>
              </a:spcAft>
              <a:buNone/>
              <a:defRPr sz="1100">
                <a:solidFill>
                  <a:schemeClr val="accent5"/>
                </a:solidFill>
              </a:defRPr>
            </a:lvl4pPr>
            <a:lvl5pPr lvl="4">
              <a:spcBef>
                <a:spcPts val="0"/>
              </a:spcBef>
              <a:spcAft>
                <a:spcPts val="0"/>
              </a:spcAft>
              <a:buNone/>
              <a:defRPr sz="1100">
                <a:solidFill>
                  <a:schemeClr val="accent5"/>
                </a:solidFill>
              </a:defRPr>
            </a:lvl5pPr>
            <a:lvl6pPr lvl="5">
              <a:spcBef>
                <a:spcPts val="0"/>
              </a:spcBef>
              <a:spcAft>
                <a:spcPts val="0"/>
              </a:spcAft>
              <a:buNone/>
              <a:defRPr sz="1100">
                <a:solidFill>
                  <a:schemeClr val="accent5"/>
                </a:solidFill>
              </a:defRPr>
            </a:lvl6pPr>
            <a:lvl7pPr lvl="6">
              <a:spcBef>
                <a:spcPts val="0"/>
              </a:spcBef>
              <a:spcAft>
                <a:spcPts val="0"/>
              </a:spcAft>
              <a:buNone/>
              <a:defRPr sz="1100">
                <a:solidFill>
                  <a:schemeClr val="accent5"/>
                </a:solidFill>
              </a:defRPr>
            </a:lvl7pPr>
            <a:lvl8pPr lvl="7">
              <a:spcBef>
                <a:spcPts val="0"/>
              </a:spcBef>
              <a:spcAft>
                <a:spcPts val="0"/>
              </a:spcAft>
              <a:buNone/>
              <a:defRPr sz="1100">
                <a:solidFill>
                  <a:schemeClr val="accent5"/>
                </a:solidFill>
              </a:defRPr>
            </a:lvl8pPr>
            <a:lvl9pPr lvl="8">
              <a:spcBef>
                <a:spcPts val="0"/>
              </a:spcBef>
              <a:spcAft>
                <a:spcPts val="0"/>
              </a:spcAft>
              <a:buNone/>
              <a:defRPr sz="1100">
                <a:solidFill>
                  <a:schemeClr val="accent5"/>
                </a:solidFill>
              </a:defRPr>
            </a:lvl9pPr>
          </a:lstStyle>
          <a:p/>
        </p:txBody>
      </p:sp>
      <p:sp>
        <p:nvSpPr>
          <p:cNvPr id="2727" name="Google Shape;2727;g31516c14941_0_5445"/>
          <p:cNvSpPr txBox="1"/>
          <p:nvPr/>
        </p:nvSpPr>
        <p:spPr>
          <a:xfrm>
            <a:off x="7581825" y="4729032"/>
            <a:ext cx="838200" cy="198000"/>
          </a:xfrm>
          <a:prstGeom prst="rect">
            <a:avLst/>
          </a:prstGeom>
          <a:noFill/>
          <a:ln>
            <a:noFill/>
          </a:ln>
        </p:spPr>
        <p:txBody>
          <a:bodyPr anchorCtr="0" anchor="t" bIns="68575" lIns="68575" spcFirstLastPara="1" rIns="68575" wrap="square" tIns="68575">
            <a:noAutofit/>
          </a:bodyPr>
          <a:lstStyle/>
          <a:p>
            <a:pPr indent="0" lvl="0" marL="0" rtl="0" algn="r">
              <a:spcBef>
                <a:spcPts val="0"/>
              </a:spcBef>
              <a:spcAft>
                <a:spcPts val="0"/>
              </a:spcAft>
              <a:buNone/>
            </a:pPr>
            <a:r>
              <a:rPr lang="en" sz="500">
                <a:solidFill>
                  <a:schemeClr val="accent5"/>
                </a:solidFill>
              </a:rPr>
              <a:t>Collibra | Confidential</a:t>
            </a:r>
            <a:endParaRPr sz="500">
              <a:solidFill>
                <a:schemeClr val="accent5"/>
              </a:solidFill>
            </a:endParaRPr>
          </a:p>
        </p:txBody>
      </p:sp>
      <p:sp>
        <p:nvSpPr>
          <p:cNvPr id="2728" name="Google Shape;2728;g31516c14941_0_5445"/>
          <p:cNvSpPr txBox="1"/>
          <p:nvPr>
            <p:ph idx="2" type="title"/>
          </p:nvPr>
        </p:nvSpPr>
        <p:spPr>
          <a:xfrm>
            <a:off x="527456" y="613388"/>
            <a:ext cx="8082300" cy="286800"/>
          </a:xfrm>
          <a:prstGeom prst="rect">
            <a:avLst/>
          </a:prstGeom>
        </p:spPr>
        <p:txBody>
          <a:bodyPr anchorCtr="0" anchor="t" bIns="68575" lIns="0" spcFirstLastPara="1" rIns="68575" wrap="square" tIns="68575">
            <a:noAutofit/>
          </a:bodyPr>
          <a:lstStyle>
            <a:lvl1pPr lvl="0">
              <a:spcBef>
                <a:spcPts val="0"/>
              </a:spcBef>
              <a:spcAft>
                <a:spcPts val="0"/>
              </a:spcAft>
              <a:buNone/>
              <a:defRPr b="1" sz="1800"/>
            </a:lvl1pPr>
            <a:lvl2pPr lvl="1">
              <a:spcBef>
                <a:spcPts val="0"/>
              </a:spcBef>
              <a:spcAft>
                <a:spcPts val="0"/>
              </a:spcAft>
              <a:buNone/>
              <a:defRPr b="1" sz="1800"/>
            </a:lvl2pPr>
            <a:lvl3pPr lvl="2">
              <a:spcBef>
                <a:spcPts val="0"/>
              </a:spcBef>
              <a:spcAft>
                <a:spcPts val="0"/>
              </a:spcAft>
              <a:buNone/>
              <a:defRPr b="1" sz="1800"/>
            </a:lvl3pPr>
            <a:lvl4pPr lvl="3">
              <a:spcBef>
                <a:spcPts val="0"/>
              </a:spcBef>
              <a:spcAft>
                <a:spcPts val="0"/>
              </a:spcAft>
              <a:buNone/>
              <a:defRPr b="1" sz="1800"/>
            </a:lvl4pPr>
            <a:lvl5pPr lvl="4">
              <a:spcBef>
                <a:spcPts val="0"/>
              </a:spcBef>
              <a:spcAft>
                <a:spcPts val="0"/>
              </a:spcAft>
              <a:buNone/>
              <a:defRPr b="1" sz="1800"/>
            </a:lvl5pPr>
            <a:lvl6pPr lvl="5">
              <a:spcBef>
                <a:spcPts val="0"/>
              </a:spcBef>
              <a:spcAft>
                <a:spcPts val="0"/>
              </a:spcAft>
              <a:buNone/>
              <a:defRPr b="1" sz="1800"/>
            </a:lvl6pPr>
            <a:lvl7pPr lvl="6">
              <a:spcBef>
                <a:spcPts val="0"/>
              </a:spcBef>
              <a:spcAft>
                <a:spcPts val="0"/>
              </a:spcAft>
              <a:buNone/>
              <a:defRPr b="1" sz="1800"/>
            </a:lvl7pPr>
            <a:lvl8pPr lvl="7">
              <a:spcBef>
                <a:spcPts val="0"/>
              </a:spcBef>
              <a:spcAft>
                <a:spcPts val="0"/>
              </a:spcAft>
              <a:buNone/>
              <a:defRPr b="1" sz="1800"/>
            </a:lvl8pPr>
            <a:lvl9pPr lvl="8">
              <a:spcBef>
                <a:spcPts val="0"/>
              </a:spcBef>
              <a:spcAft>
                <a:spcPts val="0"/>
              </a:spcAft>
              <a:buNone/>
              <a:defRPr b="1" sz="1800"/>
            </a:lvl9pPr>
          </a:lstStyle>
          <a:p/>
        </p:txBody>
      </p:sp>
    </p:spTree>
  </p:cSld>
  <p:clrMapOvr>
    <a:masterClrMapping/>
  </p:clrMapOvr>
</p:sldLayout>
</file>

<file path=ppt/slideLayouts/slideLayout3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1_Reporting 1">
  <p:cSld name="31_Reporting_1">
    <p:bg>
      <p:bgPr>
        <a:solidFill>
          <a:schemeClr val="lt1"/>
        </a:solidFill>
      </p:bgPr>
    </p:bg>
    <p:spTree>
      <p:nvGrpSpPr>
        <p:cNvPr id="2729" name="Shape 2729"/>
        <p:cNvGrpSpPr/>
        <p:nvPr/>
      </p:nvGrpSpPr>
      <p:grpSpPr>
        <a:xfrm>
          <a:off x="0" y="0"/>
          <a:ext cx="0" cy="0"/>
          <a:chOff x="0" y="0"/>
          <a:chExt cx="0" cy="0"/>
        </a:xfrm>
      </p:grpSpPr>
      <p:sp>
        <p:nvSpPr>
          <p:cNvPr id="2730" name="Google Shape;2730;g31516c14941_0_5452"/>
          <p:cNvSpPr txBox="1"/>
          <p:nvPr>
            <p:ph idx="11" type="ftr"/>
          </p:nvPr>
        </p:nvSpPr>
        <p:spPr>
          <a:xfrm>
            <a:off x="7041996" y="4767262"/>
            <a:ext cx="1263000" cy="161700"/>
          </a:xfrm>
          <a:prstGeom prst="rect">
            <a:avLst/>
          </a:prstGeom>
          <a:noFill/>
          <a:ln>
            <a:noFill/>
          </a:ln>
        </p:spPr>
        <p:txBody>
          <a:bodyPr anchorCtr="0" anchor="t" bIns="34275" lIns="68575" spcFirstLastPara="1" rIns="68575" wrap="square" tIns="34275">
            <a:spAutoFit/>
          </a:bodyPr>
          <a:lstStyle>
            <a:lvl1pPr lvl="0" marR="0" algn="r">
              <a:lnSpc>
                <a:spcPct val="100000"/>
              </a:lnSpc>
              <a:spcBef>
                <a:spcPts val="0"/>
              </a:spcBef>
              <a:spcAft>
                <a:spcPts val="0"/>
              </a:spcAft>
              <a:buClr>
                <a:srgbClr val="000000"/>
              </a:buClr>
              <a:buSzPts val="1100"/>
              <a:buFont typeface="Arial"/>
              <a:buNone/>
              <a:defRPr b="0" i="0" sz="600" u="none" cap="none" strike="noStrike">
                <a:solidFill>
                  <a:schemeClr val="accent5"/>
                </a:solidFill>
                <a:latin typeface="Arial"/>
                <a:ea typeface="Arial"/>
                <a:cs typeface="Arial"/>
                <a:sym typeface="Arial"/>
              </a:defRPr>
            </a:lvl1pPr>
            <a:lvl2pPr lvl="1"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2pPr>
            <a:lvl3pPr lvl="2"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3pPr>
            <a:lvl4pPr lvl="3"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4pPr>
            <a:lvl5pPr lvl="4"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5pPr>
            <a:lvl6pPr lvl="5"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6pPr>
            <a:lvl7pPr lvl="6"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7pPr>
            <a:lvl8pPr lvl="7"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8pPr>
            <a:lvl9pPr lvl="8"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9pPr>
          </a:lstStyle>
          <a:p/>
        </p:txBody>
      </p:sp>
      <p:sp>
        <p:nvSpPr>
          <p:cNvPr id="2731" name="Google Shape;2731;g31516c14941_0_5452"/>
          <p:cNvSpPr txBox="1"/>
          <p:nvPr>
            <p:ph idx="12" type="sldNum"/>
          </p:nvPr>
        </p:nvSpPr>
        <p:spPr>
          <a:xfrm>
            <a:off x="8471262" y="4767262"/>
            <a:ext cx="261300" cy="161700"/>
          </a:xfrm>
          <a:prstGeom prst="rect">
            <a:avLst/>
          </a:prstGeom>
          <a:noFill/>
          <a:ln>
            <a:noFill/>
          </a:ln>
        </p:spPr>
        <p:txBody>
          <a:bodyPr anchorCtr="0" anchor="t" bIns="34275" lIns="68575" spcFirstLastPara="1" rIns="68575" wrap="square" tIns="34275">
            <a:spAutoFit/>
          </a:bodyPr>
          <a:lstStyle>
            <a:lvl1pPr indent="0" lvl="0" marL="0" marR="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2732" name="Google Shape;2732;g31516c14941_0_5452"/>
          <p:cNvSpPr/>
          <p:nvPr/>
        </p:nvSpPr>
        <p:spPr>
          <a:xfrm>
            <a:off x="527186" y="4772025"/>
            <a:ext cx="623888" cy="141792"/>
          </a:xfrm>
          <a:prstGeom prst="rect">
            <a:avLst/>
          </a:prstGeom>
          <a:noFill/>
          <a:ln>
            <a:noFill/>
          </a:ln>
        </p:spPr>
      </p:sp>
      <p:sp>
        <p:nvSpPr>
          <p:cNvPr id="2733" name="Google Shape;2733;g31516c14941_0_5452"/>
          <p:cNvSpPr txBox="1"/>
          <p:nvPr>
            <p:ph idx="1" type="body"/>
          </p:nvPr>
        </p:nvSpPr>
        <p:spPr>
          <a:xfrm>
            <a:off x="527186" y="496922"/>
            <a:ext cx="8082600" cy="318600"/>
          </a:xfrm>
          <a:prstGeom prst="rect">
            <a:avLst/>
          </a:prstGeom>
          <a:noFill/>
          <a:ln>
            <a:noFill/>
          </a:ln>
        </p:spPr>
        <p:txBody>
          <a:bodyPr anchorCtr="0" anchor="t" bIns="34275" lIns="68575" spcFirstLastPara="1" rIns="68575" wrap="square" tIns="34275">
            <a:spAutoFit/>
          </a:bodyPr>
          <a:lstStyle>
            <a:lvl1pPr indent="-228600" lvl="0" marL="457200" algn="l">
              <a:lnSpc>
                <a:spcPct val="90000"/>
              </a:lnSpc>
              <a:spcBef>
                <a:spcPts val="800"/>
              </a:spcBef>
              <a:spcAft>
                <a:spcPts val="0"/>
              </a:spcAft>
              <a:buClr>
                <a:schemeClr val="accent5"/>
              </a:buClr>
              <a:buSzPts val="1800"/>
              <a:buFont typeface="Arial"/>
              <a:buNone/>
              <a:defRPr sz="1800"/>
            </a:lvl1pPr>
            <a:lvl2pPr indent="-228600" lvl="1" marL="914400" algn="l">
              <a:lnSpc>
                <a:spcPct val="90000"/>
              </a:lnSpc>
              <a:spcBef>
                <a:spcPts val="400"/>
              </a:spcBef>
              <a:spcAft>
                <a:spcPts val="0"/>
              </a:spcAft>
              <a:buClr>
                <a:schemeClr val="accent5"/>
              </a:buClr>
              <a:buSzPts val="1800"/>
              <a:buFont typeface="Arial"/>
              <a:buNone/>
              <a:defRPr sz="1800"/>
            </a:lvl2pPr>
            <a:lvl3pPr indent="-228600" lvl="2" marL="1371600" algn="l">
              <a:lnSpc>
                <a:spcPct val="90000"/>
              </a:lnSpc>
              <a:spcBef>
                <a:spcPts val="400"/>
              </a:spcBef>
              <a:spcAft>
                <a:spcPts val="0"/>
              </a:spcAft>
              <a:buClr>
                <a:schemeClr val="accent5"/>
              </a:buClr>
              <a:buSzPts val="2100"/>
              <a:buFont typeface="Arial"/>
              <a:buNone/>
              <a:defRPr sz="2100"/>
            </a:lvl3pPr>
            <a:lvl4pPr indent="-228600" lvl="3" marL="1828800" algn="l">
              <a:lnSpc>
                <a:spcPct val="90000"/>
              </a:lnSpc>
              <a:spcBef>
                <a:spcPts val="400"/>
              </a:spcBef>
              <a:spcAft>
                <a:spcPts val="0"/>
              </a:spcAft>
              <a:buClr>
                <a:schemeClr val="accent5"/>
              </a:buClr>
              <a:buSzPts val="2100"/>
              <a:buFont typeface="Arial"/>
              <a:buNone/>
              <a:defRPr sz="2100"/>
            </a:lvl4pPr>
            <a:lvl5pPr indent="-228600" lvl="4" marL="2286000" algn="l">
              <a:lnSpc>
                <a:spcPct val="90000"/>
              </a:lnSpc>
              <a:spcBef>
                <a:spcPts val="400"/>
              </a:spcBef>
              <a:spcAft>
                <a:spcPts val="0"/>
              </a:spcAft>
              <a:buClr>
                <a:schemeClr val="accent5"/>
              </a:buClr>
              <a:buSzPts val="2100"/>
              <a:buFont typeface="Arial"/>
              <a:buNone/>
              <a:defRPr sz="2100"/>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734" name="Google Shape;2734;g31516c14941_0_5452"/>
          <p:cNvSpPr txBox="1"/>
          <p:nvPr>
            <p:ph idx="2" type="body"/>
          </p:nvPr>
        </p:nvSpPr>
        <p:spPr>
          <a:xfrm>
            <a:off x="525066" y="159442"/>
            <a:ext cx="3474900" cy="183600"/>
          </a:xfrm>
          <a:prstGeom prst="rect">
            <a:avLst/>
          </a:prstGeom>
          <a:noFill/>
          <a:ln>
            <a:noFill/>
          </a:ln>
        </p:spPr>
        <p:txBody>
          <a:bodyPr anchorCtr="0" anchor="t" bIns="34275" lIns="68575" spcFirstLastPara="1" rIns="68575" wrap="square" tIns="34275">
            <a:spAutoFit/>
          </a:bodyPr>
          <a:lstStyle>
            <a:lvl1pPr indent="-228600" lvl="0" marL="457200" algn="l">
              <a:lnSpc>
                <a:spcPct val="90000"/>
              </a:lnSpc>
              <a:spcBef>
                <a:spcPts val="800"/>
              </a:spcBef>
              <a:spcAft>
                <a:spcPts val="0"/>
              </a:spcAft>
              <a:buClr>
                <a:schemeClr val="accent5"/>
              </a:buClr>
              <a:buSzPts val="800"/>
              <a:buFont typeface="Arial"/>
              <a:buNone/>
              <a:defRPr b="1" sz="800" cap="none">
                <a:latin typeface="Arial"/>
                <a:ea typeface="Arial"/>
                <a:cs typeface="Arial"/>
                <a:sym typeface="Arial"/>
              </a:defRPr>
            </a:lvl1pPr>
            <a:lvl2pPr indent="-228600" lvl="1" marL="914400" algn="l">
              <a:lnSpc>
                <a:spcPct val="90000"/>
              </a:lnSpc>
              <a:spcBef>
                <a:spcPts val="400"/>
              </a:spcBef>
              <a:spcAft>
                <a:spcPts val="0"/>
              </a:spcAft>
              <a:buClr>
                <a:schemeClr val="accent5"/>
              </a:buClr>
              <a:buSzPts val="900"/>
              <a:buFont typeface="Arial"/>
              <a:buNone/>
              <a:defRPr sz="900">
                <a:latin typeface="Arial"/>
                <a:ea typeface="Arial"/>
                <a:cs typeface="Arial"/>
                <a:sym typeface="Arial"/>
              </a:defRPr>
            </a:lvl2pPr>
            <a:lvl3pPr indent="-228600" lvl="2" marL="1371600" algn="l">
              <a:lnSpc>
                <a:spcPct val="90000"/>
              </a:lnSpc>
              <a:spcBef>
                <a:spcPts val="400"/>
              </a:spcBef>
              <a:spcAft>
                <a:spcPts val="0"/>
              </a:spcAft>
              <a:buClr>
                <a:schemeClr val="accent5"/>
              </a:buClr>
              <a:buSzPts val="900"/>
              <a:buFont typeface="Arial"/>
              <a:buNone/>
              <a:defRPr sz="900">
                <a:latin typeface="Arial"/>
                <a:ea typeface="Arial"/>
                <a:cs typeface="Arial"/>
                <a:sym typeface="Arial"/>
              </a:defRPr>
            </a:lvl3pPr>
            <a:lvl4pPr indent="-228600" lvl="3" marL="1828800" algn="l">
              <a:lnSpc>
                <a:spcPct val="90000"/>
              </a:lnSpc>
              <a:spcBef>
                <a:spcPts val="400"/>
              </a:spcBef>
              <a:spcAft>
                <a:spcPts val="0"/>
              </a:spcAft>
              <a:buClr>
                <a:schemeClr val="accent5"/>
              </a:buClr>
              <a:buSzPts val="900"/>
              <a:buFont typeface="Arial"/>
              <a:buNone/>
              <a:defRPr sz="900">
                <a:latin typeface="Arial"/>
                <a:ea typeface="Arial"/>
                <a:cs typeface="Arial"/>
                <a:sym typeface="Arial"/>
              </a:defRPr>
            </a:lvl4pPr>
            <a:lvl5pPr indent="-228600" lvl="4" marL="2286000" algn="l">
              <a:lnSpc>
                <a:spcPct val="90000"/>
              </a:lnSpc>
              <a:spcBef>
                <a:spcPts val="400"/>
              </a:spcBef>
              <a:spcAft>
                <a:spcPts val="0"/>
              </a:spcAft>
              <a:buClr>
                <a:schemeClr val="accent5"/>
              </a:buClr>
              <a:buSzPts val="900"/>
              <a:buFont typeface="Arial"/>
              <a:buNone/>
              <a:defRPr sz="900">
                <a:latin typeface="Arial"/>
                <a:ea typeface="Arial"/>
                <a:cs typeface="Arial"/>
                <a:sym typeface="Aria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p:extLst>
    <p:ext uri="{DCECCB84-F9BA-43D5-87BE-67443E8EF086}">
      <p15:sldGuideLst>
        <p15:guide id="1" orient="horz" pos="1332">
          <p15:clr>
            <a:srgbClr val="FBAE40"/>
          </p15:clr>
        </p15:guide>
      </p15:sldGuideLst>
    </p:ext>
  </p:extLst>
</p:sldLayout>
</file>

<file path=ppt/slideLayouts/slideLayout3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Quote 1">
  <p:cSld name="7_Quote_1">
    <p:bg>
      <p:bgPr>
        <a:solidFill>
          <a:schemeClr val="lt1"/>
        </a:solidFill>
      </p:bgPr>
    </p:bg>
    <p:spTree>
      <p:nvGrpSpPr>
        <p:cNvPr id="2735" name="Shape 2735"/>
        <p:cNvGrpSpPr/>
        <p:nvPr/>
      </p:nvGrpSpPr>
      <p:grpSpPr>
        <a:xfrm>
          <a:off x="0" y="0"/>
          <a:ext cx="0" cy="0"/>
          <a:chOff x="0" y="0"/>
          <a:chExt cx="0" cy="0"/>
        </a:xfrm>
      </p:grpSpPr>
      <p:sp>
        <p:nvSpPr>
          <p:cNvPr id="2736" name="Google Shape;2736;g31516c14941_0_5458"/>
          <p:cNvSpPr txBox="1"/>
          <p:nvPr>
            <p:ph idx="11" type="ftr"/>
          </p:nvPr>
        </p:nvSpPr>
        <p:spPr>
          <a:xfrm>
            <a:off x="7041996" y="4767262"/>
            <a:ext cx="1263000" cy="161700"/>
          </a:xfrm>
          <a:prstGeom prst="rect">
            <a:avLst/>
          </a:prstGeom>
          <a:noFill/>
          <a:ln>
            <a:noFill/>
          </a:ln>
        </p:spPr>
        <p:txBody>
          <a:bodyPr anchorCtr="0" anchor="t" bIns="34275" lIns="68575" spcFirstLastPara="1" rIns="68575" wrap="square" tIns="34275">
            <a:noAutofit/>
          </a:bodyPr>
          <a:lstStyle>
            <a:lvl1pPr lvl="0" marR="0" algn="r">
              <a:lnSpc>
                <a:spcPct val="100000"/>
              </a:lnSpc>
              <a:spcBef>
                <a:spcPts val="0"/>
              </a:spcBef>
              <a:spcAft>
                <a:spcPts val="0"/>
              </a:spcAft>
              <a:buClr>
                <a:srgbClr val="000000"/>
              </a:buClr>
              <a:buSzPts val="1100"/>
              <a:buFont typeface="Arial"/>
              <a:buNone/>
              <a:defRPr b="0" i="0" sz="600" u="none" cap="none" strike="noStrike">
                <a:solidFill>
                  <a:schemeClr val="accent5"/>
                </a:solidFill>
                <a:latin typeface="Arial"/>
                <a:ea typeface="Arial"/>
                <a:cs typeface="Arial"/>
                <a:sym typeface="Arial"/>
              </a:defRPr>
            </a:lvl1pPr>
            <a:lvl2pPr lvl="1"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2pPr>
            <a:lvl3pPr lvl="2"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3pPr>
            <a:lvl4pPr lvl="3"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4pPr>
            <a:lvl5pPr lvl="4"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5pPr>
            <a:lvl6pPr lvl="5"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6pPr>
            <a:lvl7pPr lvl="6"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7pPr>
            <a:lvl8pPr lvl="7"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8pPr>
            <a:lvl9pPr lvl="8"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9pPr>
          </a:lstStyle>
          <a:p/>
        </p:txBody>
      </p:sp>
      <p:sp>
        <p:nvSpPr>
          <p:cNvPr id="2737" name="Google Shape;2737;g31516c14941_0_5458"/>
          <p:cNvSpPr txBox="1"/>
          <p:nvPr>
            <p:ph idx="12" type="sldNum"/>
          </p:nvPr>
        </p:nvSpPr>
        <p:spPr>
          <a:xfrm>
            <a:off x="8471262" y="4767262"/>
            <a:ext cx="261300" cy="161700"/>
          </a:xfrm>
          <a:prstGeom prst="rect">
            <a:avLst/>
          </a:prstGeom>
          <a:noFill/>
          <a:ln>
            <a:noFill/>
          </a:ln>
        </p:spPr>
        <p:txBody>
          <a:bodyPr anchorCtr="0" anchor="t" bIns="34275" lIns="68575" spcFirstLastPara="1" rIns="68575" wrap="square" tIns="34275">
            <a:normAutofit/>
          </a:bodyPr>
          <a:lstStyle>
            <a:lvl1pPr indent="0" lvl="0" marL="0" marR="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2738" name="Google Shape;2738;g31516c14941_0_5458"/>
          <p:cNvSpPr/>
          <p:nvPr/>
        </p:nvSpPr>
        <p:spPr>
          <a:xfrm>
            <a:off x="527186" y="4772025"/>
            <a:ext cx="623888" cy="141792"/>
          </a:xfrm>
          <a:prstGeom prst="rect">
            <a:avLst/>
          </a:prstGeom>
          <a:noFill/>
          <a:ln>
            <a:noFill/>
          </a:ln>
        </p:spPr>
      </p:sp>
      <p:sp>
        <p:nvSpPr>
          <p:cNvPr id="2739" name="Google Shape;2739;g31516c14941_0_5458"/>
          <p:cNvSpPr txBox="1"/>
          <p:nvPr>
            <p:ph idx="1" type="body"/>
          </p:nvPr>
        </p:nvSpPr>
        <p:spPr>
          <a:xfrm>
            <a:off x="527186" y="1028699"/>
            <a:ext cx="7701600" cy="2146800"/>
          </a:xfrm>
          <a:prstGeom prst="rect">
            <a:avLst/>
          </a:prstGeom>
          <a:noFill/>
          <a:ln>
            <a:noFill/>
          </a:ln>
        </p:spPr>
        <p:txBody>
          <a:bodyPr anchorCtr="0" anchor="t" bIns="34275" lIns="68575" spcFirstLastPara="1" rIns="68575" wrap="square" tIns="34275">
            <a:noAutofit/>
          </a:bodyPr>
          <a:lstStyle>
            <a:lvl1pPr indent="-228600" lvl="0" marL="457200" marR="0" algn="l">
              <a:lnSpc>
                <a:spcPct val="90000"/>
              </a:lnSpc>
              <a:spcBef>
                <a:spcPts val="800"/>
              </a:spcBef>
              <a:spcAft>
                <a:spcPts val="0"/>
              </a:spcAft>
              <a:buClr>
                <a:schemeClr val="accent5"/>
              </a:buClr>
              <a:buSzPts val="3800"/>
              <a:buFont typeface="Arial"/>
              <a:buNone/>
              <a:defRPr/>
            </a:lvl1pPr>
            <a:lvl2pPr indent="-228600" lvl="1" marL="914400" algn="l">
              <a:lnSpc>
                <a:spcPct val="90000"/>
              </a:lnSpc>
              <a:spcBef>
                <a:spcPts val="400"/>
              </a:spcBef>
              <a:spcAft>
                <a:spcPts val="0"/>
              </a:spcAft>
              <a:buClr>
                <a:schemeClr val="accent5"/>
              </a:buClr>
              <a:buSzPts val="1400"/>
              <a:buNone/>
              <a:defRPr/>
            </a:lvl2pPr>
            <a:lvl3pPr indent="-228600" lvl="2" marL="1371600" algn="l">
              <a:lnSpc>
                <a:spcPct val="90000"/>
              </a:lnSpc>
              <a:spcBef>
                <a:spcPts val="400"/>
              </a:spcBef>
              <a:spcAft>
                <a:spcPts val="0"/>
              </a:spcAft>
              <a:buClr>
                <a:schemeClr val="accent5"/>
              </a:buClr>
              <a:buSzPts val="1400"/>
              <a:buNone/>
              <a:defRPr/>
            </a:lvl3pPr>
            <a:lvl4pPr indent="-228600" lvl="3" marL="1828800" algn="l">
              <a:lnSpc>
                <a:spcPct val="90000"/>
              </a:lnSpc>
              <a:spcBef>
                <a:spcPts val="400"/>
              </a:spcBef>
              <a:spcAft>
                <a:spcPts val="0"/>
              </a:spcAft>
              <a:buClr>
                <a:schemeClr val="accent5"/>
              </a:buClr>
              <a:buSzPts val="1400"/>
              <a:buNone/>
              <a:defRPr/>
            </a:lvl4pPr>
            <a:lvl5pPr indent="-228600" lvl="4" marL="2286000" algn="l">
              <a:lnSpc>
                <a:spcPct val="90000"/>
              </a:lnSpc>
              <a:spcBef>
                <a:spcPts val="400"/>
              </a:spcBef>
              <a:spcAft>
                <a:spcPts val="0"/>
              </a:spcAft>
              <a:buClr>
                <a:schemeClr val="accent5"/>
              </a:buClr>
              <a:buSzPts val="1400"/>
              <a:buNone/>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740" name="Google Shape;2740;g31516c14941_0_5458"/>
          <p:cNvSpPr txBox="1"/>
          <p:nvPr>
            <p:ph idx="2" type="body"/>
          </p:nvPr>
        </p:nvSpPr>
        <p:spPr>
          <a:xfrm>
            <a:off x="522219" y="3571875"/>
            <a:ext cx="4924200" cy="235200"/>
          </a:xfrm>
          <a:prstGeom prst="rect">
            <a:avLst/>
          </a:prstGeom>
          <a:noFill/>
          <a:ln>
            <a:noFill/>
          </a:ln>
        </p:spPr>
        <p:txBody>
          <a:bodyPr anchorCtr="0" anchor="t" bIns="34275" lIns="68575" spcFirstLastPara="1" rIns="68575" wrap="square" tIns="34275">
            <a:noAutofit/>
          </a:bodyPr>
          <a:lstStyle>
            <a:lvl1pPr indent="-228600" lvl="0" marL="457200" algn="l">
              <a:lnSpc>
                <a:spcPct val="90000"/>
              </a:lnSpc>
              <a:spcBef>
                <a:spcPts val="800"/>
              </a:spcBef>
              <a:spcAft>
                <a:spcPts val="0"/>
              </a:spcAft>
              <a:buClr>
                <a:schemeClr val="accent5"/>
              </a:buClr>
              <a:buSzPts val="1200"/>
              <a:buFont typeface="Arial"/>
              <a:buNone/>
              <a:defRPr b="0" i="0" sz="1200">
                <a:latin typeface="Arial"/>
                <a:ea typeface="Arial"/>
                <a:cs typeface="Arial"/>
                <a:sym typeface="Arial"/>
              </a:defRPr>
            </a:lvl1pPr>
            <a:lvl2pPr indent="-228600" lvl="1" marL="914400" algn="l">
              <a:lnSpc>
                <a:spcPct val="90000"/>
              </a:lnSpc>
              <a:spcBef>
                <a:spcPts val="400"/>
              </a:spcBef>
              <a:spcAft>
                <a:spcPts val="0"/>
              </a:spcAft>
              <a:buClr>
                <a:schemeClr val="accent5"/>
              </a:buClr>
              <a:buSzPts val="1200"/>
              <a:buFont typeface="Arial"/>
              <a:buNone/>
              <a:defRPr b="0" i="0" sz="1200">
                <a:latin typeface="Arial"/>
                <a:ea typeface="Arial"/>
                <a:cs typeface="Arial"/>
                <a:sym typeface="Arial"/>
              </a:defRPr>
            </a:lvl2pPr>
            <a:lvl3pPr indent="-228600" lvl="2" marL="1371600" algn="l">
              <a:lnSpc>
                <a:spcPct val="90000"/>
              </a:lnSpc>
              <a:spcBef>
                <a:spcPts val="400"/>
              </a:spcBef>
              <a:spcAft>
                <a:spcPts val="0"/>
              </a:spcAft>
              <a:buClr>
                <a:schemeClr val="accent5"/>
              </a:buClr>
              <a:buSzPts val="1200"/>
              <a:buFont typeface="Arial"/>
              <a:buNone/>
              <a:defRPr b="0" i="0" sz="1200">
                <a:latin typeface="Arial"/>
                <a:ea typeface="Arial"/>
                <a:cs typeface="Arial"/>
                <a:sym typeface="Arial"/>
              </a:defRPr>
            </a:lvl3pPr>
            <a:lvl4pPr indent="-228600" lvl="3" marL="1828800" algn="l">
              <a:lnSpc>
                <a:spcPct val="90000"/>
              </a:lnSpc>
              <a:spcBef>
                <a:spcPts val="400"/>
              </a:spcBef>
              <a:spcAft>
                <a:spcPts val="0"/>
              </a:spcAft>
              <a:buClr>
                <a:schemeClr val="accent5"/>
              </a:buClr>
              <a:buSzPts val="1200"/>
              <a:buFont typeface="Arial"/>
              <a:buNone/>
              <a:defRPr b="0" i="0" sz="1200">
                <a:latin typeface="Arial"/>
                <a:ea typeface="Arial"/>
                <a:cs typeface="Arial"/>
                <a:sym typeface="Arial"/>
              </a:defRPr>
            </a:lvl4pPr>
            <a:lvl5pPr indent="-228600" lvl="4" marL="2286000" algn="l">
              <a:lnSpc>
                <a:spcPct val="90000"/>
              </a:lnSpc>
              <a:spcBef>
                <a:spcPts val="400"/>
              </a:spcBef>
              <a:spcAft>
                <a:spcPts val="0"/>
              </a:spcAft>
              <a:buClr>
                <a:schemeClr val="accent5"/>
              </a:buClr>
              <a:buSzPts val="1200"/>
              <a:buFont typeface="Arial"/>
              <a:buNone/>
              <a:defRPr b="0" i="0" sz="1200">
                <a:latin typeface="Arial"/>
                <a:ea typeface="Arial"/>
                <a:cs typeface="Arial"/>
                <a:sym typeface="Aria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741" name="Google Shape;2741;g31516c14941_0_5458"/>
          <p:cNvSpPr txBox="1"/>
          <p:nvPr>
            <p:ph idx="3" type="body"/>
          </p:nvPr>
        </p:nvSpPr>
        <p:spPr>
          <a:xfrm>
            <a:off x="527186" y="170920"/>
            <a:ext cx="4044900" cy="183600"/>
          </a:xfrm>
          <a:prstGeom prst="rect">
            <a:avLst/>
          </a:prstGeom>
          <a:noFill/>
          <a:ln>
            <a:noFill/>
          </a:ln>
        </p:spPr>
        <p:txBody>
          <a:bodyPr anchorCtr="0" anchor="t" bIns="34275" lIns="68575" spcFirstLastPara="1" rIns="68575" wrap="square" tIns="34275">
            <a:noAutofit/>
          </a:bodyPr>
          <a:lstStyle>
            <a:lvl1pPr indent="-228600" lvl="0" marL="457200" algn="l">
              <a:lnSpc>
                <a:spcPct val="90000"/>
              </a:lnSpc>
              <a:spcBef>
                <a:spcPts val="800"/>
              </a:spcBef>
              <a:spcAft>
                <a:spcPts val="0"/>
              </a:spcAft>
              <a:buClr>
                <a:schemeClr val="accent5"/>
              </a:buClr>
              <a:buSzPts val="800"/>
              <a:buFont typeface="Arial"/>
              <a:buNone/>
              <a:defRPr b="1" sz="800" cap="none">
                <a:latin typeface="Arial"/>
                <a:ea typeface="Arial"/>
                <a:cs typeface="Arial"/>
                <a:sym typeface="Arial"/>
              </a:defRPr>
            </a:lvl1pPr>
            <a:lvl2pPr indent="-228600" lvl="1" marL="914400" algn="l">
              <a:lnSpc>
                <a:spcPct val="90000"/>
              </a:lnSpc>
              <a:spcBef>
                <a:spcPts val="400"/>
              </a:spcBef>
              <a:spcAft>
                <a:spcPts val="0"/>
              </a:spcAft>
              <a:buClr>
                <a:schemeClr val="accent5"/>
              </a:buClr>
              <a:buSzPts val="900"/>
              <a:buFont typeface="Arial"/>
              <a:buNone/>
              <a:defRPr sz="900">
                <a:latin typeface="Arial"/>
                <a:ea typeface="Arial"/>
                <a:cs typeface="Arial"/>
                <a:sym typeface="Arial"/>
              </a:defRPr>
            </a:lvl2pPr>
            <a:lvl3pPr indent="-228600" lvl="2" marL="1371600" algn="l">
              <a:lnSpc>
                <a:spcPct val="90000"/>
              </a:lnSpc>
              <a:spcBef>
                <a:spcPts val="400"/>
              </a:spcBef>
              <a:spcAft>
                <a:spcPts val="0"/>
              </a:spcAft>
              <a:buClr>
                <a:schemeClr val="accent5"/>
              </a:buClr>
              <a:buSzPts val="900"/>
              <a:buFont typeface="Arial"/>
              <a:buNone/>
              <a:defRPr sz="900">
                <a:latin typeface="Arial"/>
                <a:ea typeface="Arial"/>
                <a:cs typeface="Arial"/>
                <a:sym typeface="Arial"/>
              </a:defRPr>
            </a:lvl3pPr>
            <a:lvl4pPr indent="-228600" lvl="3" marL="1828800" algn="l">
              <a:lnSpc>
                <a:spcPct val="90000"/>
              </a:lnSpc>
              <a:spcBef>
                <a:spcPts val="400"/>
              </a:spcBef>
              <a:spcAft>
                <a:spcPts val="0"/>
              </a:spcAft>
              <a:buClr>
                <a:schemeClr val="accent5"/>
              </a:buClr>
              <a:buSzPts val="900"/>
              <a:buFont typeface="Arial"/>
              <a:buNone/>
              <a:defRPr sz="900">
                <a:latin typeface="Arial"/>
                <a:ea typeface="Arial"/>
                <a:cs typeface="Arial"/>
                <a:sym typeface="Arial"/>
              </a:defRPr>
            </a:lvl4pPr>
            <a:lvl5pPr indent="-228600" lvl="4" marL="2286000" algn="l">
              <a:lnSpc>
                <a:spcPct val="90000"/>
              </a:lnSpc>
              <a:spcBef>
                <a:spcPts val="400"/>
              </a:spcBef>
              <a:spcAft>
                <a:spcPts val="0"/>
              </a:spcAft>
              <a:buClr>
                <a:schemeClr val="accent5"/>
              </a:buClr>
              <a:buSzPts val="900"/>
              <a:buFont typeface="Arial"/>
              <a:buNone/>
              <a:defRPr sz="900">
                <a:latin typeface="Arial"/>
                <a:ea typeface="Arial"/>
                <a:cs typeface="Arial"/>
                <a:sym typeface="Aria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3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2_Statement+Content 50/50 - Navy 1">
  <p:cSld name="13_Statement+Content 50/50 - Navy">
    <p:bg>
      <p:bgPr>
        <a:solidFill>
          <a:schemeClr val="lt1"/>
        </a:solidFill>
      </p:bgPr>
    </p:bg>
    <p:spTree>
      <p:nvGrpSpPr>
        <p:cNvPr id="2742" name="Shape 2742"/>
        <p:cNvGrpSpPr/>
        <p:nvPr/>
      </p:nvGrpSpPr>
      <p:grpSpPr>
        <a:xfrm>
          <a:off x="0" y="0"/>
          <a:ext cx="0" cy="0"/>
          <a:chOff x="0" y="0"/>
          <a:chExt cx="0" cy="0"/>
        </a:xfrm>
      </p:grpSpPr>
      <p:sp>
        <p:nvSpPr>
          <p:cNvPr id="2743" name="Google Shape;2743;g31516c14941_0_5465"/>
          <p:cNvSpPr/>
          <p:nvPr/>
        </p:nvSpPr>
        <p:spPr>
          <a:xfrm>
            <a:off x="0" y="0"/>
            <a:ext cx="4572000" cy="5143500"/>
          </a:xfrm>
          <a:prstGeom prst="rect">
            <a:avLst/>
          </a:prstGeom>
          <a:solidFill>
            <a:schemeClr val="accent5"/>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744" name="Google Shape;2744;g31516c14941_0_5465"/>
          <p:cNvSpPr txBox="1"/>
          <p:nvPr>
            <p:ph idx="1" type="body"/>
          </p:nvPr>
        </p:nvSpPr>
        <p:spPr>
          <a:xfrm>
            <a:off x="525067" y="1087149"/>
            <a:ext cx="3429600" cy="2969100"/>
          </a:xfrm>
          <a:prstGeom prst="rect">
            <a:avLst/>
          </a:prstGeom>
          <a:noFill/>
          <a:ln>
            <a:noFill/>
          </a:ln>
        </p:spPr>
        <p:txBody>
          <a:bodyPr anchorCtr="0" anchor="t" bIns="34275" lIns="68575" spcFirstLastPara="1" rIns="68575" wrap="square" tIns="34275">
            <a:noAutofit/>
          </a:bodyPr>
          <a:lstStyle>
            <a:lvl1pPr indent="-228600" lvl="0" marL="457200" algn="l">
              <a:lnSpc>
                <a:spcPct val="90000"/>
              </a:lnSpc>
              <a:spcBef>
                <a:spcPts val="800"/>
              </a:spcBef>
              <a:spcAft>
                <a:spcPts val="0"/>
              </a:spcAft>
              <a:buClr>
                <a:schemeClr val="lt1"/>
              </a:buClr>
              <a:buSzPts val="3400"/>
              <a:buFont typeface="Arial"/>
              <a:buNone/>
              <a:defRPr b="1" i="0" sz="3400">
                <a:solidFill>
                  <a:schemeClr val="lt1"/>
                </a:solidFill>
              </a:defRPr>
            </a:lvl1pPr>
            <a:lvl2pPr indent="-228600" lvl="1" marL="914400" algn="l">
              <a:lnSpc>
                <a:spcPct val="90000"/>
              </a:lnSpc>
              <a:spcBef>
                <a:spcPts val="400"/>
              </a:spcBef>
              <a:spcAft>
                <a:spcPts val="0"/>
              </a:spcAft>
              <a:buClr>
                <a:schemeClr val="accent5"/>
              </a:buClr>
              <a:buSzPts val="1400"/>
              <a:buFont typeface="Arial"/>
              <a:buNone/>
              <a:defRPr/>
            </a:lvl2pPr>
            <a:lvl3pPr indent="-228600" lvl="2" marL="1371600" algn="l">
              <a:lnSpc>
                <a:spcPct val="90000"/>
              </a:lnSpc>
              <a:spcBef>
                <a:spcPts val="400"/>
              </a:spcBef>
              <a:spcAft>
                <a:spcPts val="0"/>
              </a:spcAft>
              <a:buClr>
                <a:schemeClr val="accent5"/>
              </a:buClr>
              <a:buSzPts val="1400"/>
              <a:buFont typeface="Arial"/>
              <a:buNone/>
              <a:defRPr/>
            </a:lvl3pPr>
            <a:lvl4pPr indent="-228600" lvl="3" marL="1828800" algn="l">
              <a:lnSpc>
                <a:spcPct val="90000"/>
              </a:lnSpc>
              <a:spcBef>
                <a:spcPts val="400"/>
              </a:spcBef>
              <a:spcAft>
                <a:spcPts val="0"/>
              </a:spcAft>
              <a:buClr>
                <a:schemeClr val="accent5"/>
              </a:buClr>
              <a:buSzPts val="1400"/>
              <a:buFont typeface="Arial"/>
              <a:buNone/>
              <a:defRPr/>
            </a:lvl4pPr>
            <a:lvl5pPr indent="-228600" lvl="4" marL="2286000" algn="l">
              <a:lnSpc>
                <a:spcPct val="90000"/>
              </a:lnSpc>
              <a:spcBef>
                <a:spcPts val="400"/>
              </a:spcBef>
              <a:spcAft>
                <a:spcPts val="0"/>
              </a:spcAft>
              <a:buClr>
                <a:schemeClr val="accent5"/>
              </a:buClr>
              <a:buSzPts val="1400"/>
              <a:buFont typeface="Arial"/>
              <a:buNone/>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745" name="Google Shape;2745;g31516c14941_0_5465"/>
          <p:cNvSpPr txBox="1"/>
          <p:nvPr>
            <p:ph idx="2" type="body"/>
          </p:nvPr>
        </p:nvSpPr>
        <p:spPr>
          <a:xfrm>
            <a:off x="5133975" y="193234"/>
            <a:ext cx="3585000" cy="183600"/>
          </a:xfrm>
          <a:prstGeom prst="rect">
            <a:avLst/>
          </a:prstGeom>
          <a:noFill/>
          <a:ln>
            <a:noFill/>
          </a:ln>
        </p:spPr>
        <p:txBody>
          <a:bodyPr anchorCtr="0" anchor="t" bIns="34275" lIns="68575" spcFirstLastPara="1" rIns="68575" wrap="square" tIns="34275">
            <a:noAutofit/>
          </a:bodyPr>
          <a:lstStyle>
            <a:lvl1pPr indent="-228600" lvl="0" marL="457200" algn="l">
              <a:lnSpc>
                <a:spcPct val="90000"/>
              </a:lnSpc>
              <a:spcBef>
                <a:spcPts val="800"/>
              </a:spcBef>
              <a:spcAft>
                <a:spcPts val="0"/>
              </a:spcAft>
              <a:buClr>
                <a:schemeClr val="accent5"/>
              </a:buClr>
              <a:buSzPts val="800"/>
              <a:buFont typeface="Arial"/>
              <a:buNone/>
              <a:defRPr sz="800">
                <a:solidFill>
                  <a:schemeClr val="accent5"/>
                </a:solidFill>
              </a:defRPr>
            </a:lvl1pPr>
            <a:lvl2pPr indent="-228600" lvl="1" marL="914400" algn="l">
              <a:lnSpc>
                <a:spcPct val="90000"/>
              </a:lnSpc>
              <a:spcBef>
                <a:spcPts val="400"/>
              </a:spcBef>
              <a:spcAft>
                <a:spcPts val="0"/>
              </a:spcAft>
              <a:buClr>
                <a:schemeClr val="lt1"/>
              </a:buClr>
              <a:buSzPts val="800"/>
              <a:buFont typeface="Arial"/>
              <a:buNone/>
              <a:defRPr sz="800">
                <a:solidFill>
                  <a:schemeClr val="lt1"/>
                </a:solidFill>
              </a:defRPr>
            </a:lvl2pPr>
            <a:lvl3pPr indent="-228600" lvl="2" marL="1371600" algn="l">
              <a:lnSpc>
                <a:spcPct val="90000"/>
              </a:lnSpc>
              <a:spcBef>
                <a:spcPts val="400"/>
              </a:spcBef>
              <a:spcAft>
                <a:spcPts val="0"/>
              </a:spcAft>
              <a:buClr>
                <a:schemeClr val="lt1"/>
              </a:buClr>
              <a:buSzPts val="800"/>
              <a:buFont typeface="Arial"/>
              <a:buNone/>
              <a:defRPr sz="800">
                <a:solidFill>
                  <a:schemeClr val="lt1"/>
                </a:solidFill>
              </a:defRPr>
            </a:lvl3pPr>
            <a:lvl4pPr indent="-228600" lvl="3" marL="1828800" algn="l">
              <a:lnSpc>
                <a:spcPct val="90000"/>
              </a:lnSpc>
              <a:spcBef>
                <a:spcPts val="400"/>
              </a:spcBef>
              <a:spcAft>
                <a:spcPts val="0"/>
              </a:spcAft>
              <a:buClr>
                <a:schemeClr val="lt1"/>
              </a:buClr>
              <a:buSzPts val="800"/>
              <a:buFont typeface="Arial"/>
              <a:buNone/>
              <a:defRPr sz="800">
                <a:solidFill>
                  <a:schemeClr val="lt1"/>
                </a:solidFill>
              </a:defRPr>
            </a:lvl4pPr>
            <a:lvl5pPr indent="-228600" lvl="4" marL="2286000" algn="l">
              <a:lnSpc>
                <a:spcPct val="90000"/>
              </a:lnSpc>
              <a:spcBef>
                <a:spcPts val="400"/>
              </a:spcBef>
              <a:spcAft>
                <a:spcPts val="0"/>
              </a:spcAft>
              <a:buClr>
                <a:schemeClr val="lt1"/>
              </a:buClr>
              <a:buSzPts val="800"/>
              <a:buFont typeface="Arial"/>
              <a:buNone/>
              <a:defRPr sz="800">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746" name="Google Shape;2746;g31516c14941_0_5465"/>
          <p:cNvSpPr txBox="1"/>
          <p:nvPr>
            <p:ph idx="3" type="body"/>
          </p:nvPr>
        </p:nvSpPr>
        <p:spPr>
          <a:xfrm>
            <a:off x="5133975" y="495300"/>
            <a:ext cx="3585000" cy="942000"/>
          </a:xfrm>
          <a:prstGeom prst="rect">
            <a:avLst/>
          </a:prstGeom>
          <a:noFill/>
          <a:ln>
            <a:noFill/>
          </a:ln>
        </p:spPr>
        <p:txBody>
          <a:bodyPr anchorCtr="0" anchor="t" bIns="34275" lIns="68575" spcFirstLastPara="1" rIns="68575" wrap="square" tIns="34275">
            <a:noAutofit/>
          </a:bodyPr>
          <a:lstStyle>
            <a:lvl1pPr indent="-228600" lvl="0" marL="457200" algn="l">
              <a:lnSpc>
                <a:spcPct val="90000"/>
              </a:lnSpc>
              <a:spcBef>
                <a:spcPts val="800"/>
              </a:spcBef>
              <a:spcAft>
                <a:spcPts val="0"/>
              </a:spcAft>
              <a:buClr>
                <a:schemeClr val="accent5"/>
              </a:buClr>
              <a:buSzPts val="1800"/>
              <a:buFont typeface="Arial"/>
              <a:buNone/>
              <a:defRPr sz="1800"/>
            </a:lvl1pPr>
            <a:lvl2pPr indent="-228600" lvl="1" marL="914400" algn="l">
              <a:lnSpc>
                <a:spcPct val="90000"/>
              </a:lnSpc>
              <a:spcBef>
                <a:spcPts val="400"/>
              </a:spcBef>
              <a:spcAft>
                <a:spcPts val="0"/>
              </a:spcAft>
              <a:buClr>
                <a:schemeClr val="accent5"/>
              </a:buClr>
              <a:buSzPts val="1400"/>
              <a:buFont typeface="Arial"/>
              <a:buNone/>
              <a:defRPr/>
            </a:lvl2pPr>
            <a:lvl3pPr indent="-228600" lvl="2" marL="1371600" algn="l">
              <a:lnSpc>
                <a:spcPct val="90000"/>
              </a:lnSpc>
              <a:spcBef>
                <a:spcPts val="400"/>
              </a:spcBef>
              <a:spcAft>
                <a:spcPts val="0"/>
              </a:spcAft>
              <a:buClr>
                <a:schemeClr val="accent5"/>
              </a:buClr>
              <a:buSzPts val="1400"/>
              <a:buFont typeface="Arial"/>
              <a:buNone/>
              <a:defRPr/>
            </a:lvl3pPr>
            <a:lvl4pPr indent="-228600" lvl="3" marL="1828800" algn="l">
              <a:lnSpc>
                <a:spcPct val="90000"/>
              </a:lnSpc>
              <a:spcBef>
                <a:spcPts val="400"/>
              </a:spcBef>
              <a:spcAft>
                <a:spcPts val="0"/>
              </a:spcAft>
              <a:buClr>
                <a:schemeClr val="accent5"/>
              </a:buClr>
              <a:buSzPts val="1400"/>
              <a:buFont typeface="Arial"/>
              <a:buNone/>
              <a:defRPr/>
            </a:lvl4pPr>
            <a:lvl5pPr indent="-228600" lvl="4" marL="2286000" algn="l">
              <a:lnSpc>
                <a:spcPct val="90000"/>
              </a:lnSpc>
              <a:spcBef>
                <a:spcPts val="400"/>
              </a:spcBef>
              <a:spcAft>
                <a:spcPts val="0"/>
              </a:spcAft>
              <a:buClr>
                <a:schemeClr val="accent5"/>
              </a:buClr>
              <a:buSzPts val="1400"/>
              <a:buFont typeface="Arial"/>
              <a:buNone/>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747" name="Google Shape;2747;g31516c14941_0_5465"/>
          <p:cNvSpPr txBox="1"/>
          <p:nvPr>
            <p:ph idx="4" type="body"/>
          </p:nvPr>
        </p:nvSpPr>
        <p:spPr>
          <a:xfrm>
            <a:off x="5137546" y="1571625"/>
            <a:ext cx="3581400" cy="456300"/>
          </a:xfrm>
          <a:prstGeom prst="rect">
            <a:avLst/>
          </a:prstGeom>
          <a:noFill/>
          <a:ln>
            <a:noFill/>
          </a:ln>
        </p:spPr>
        <p:txBody>
          <a:bodyPr anchorCtr="0" anchor="t" bIns="34275" lIns="68575" spcFirstLastPara="1" rIns="68575" wrap="square" tIns="34275">
            <a:noAutofit/>
          </a:bodyPr>
          <a:lstStyle>
            <a:lvl1pPr indent="-228600" lvl="0" marL="457200" algn="l">
              <a:lnSpc>
                <a:spcPct val="90000"/>
              </a:lnSpc>
              <a:spcBef>
                <a:spcPts val="800"/>
              </a:spcBef>
              <a:spcAft>
                <a:spcPts val="0"/>
              </a:spcAft>
              <a:buClr>
                <a:schemeClr val="accent5"/>
              </a:buClr>
              <a:buSzPts val="1100"/>
              <a:buFont typeface="Arial"/>
              <a:buNone/>
              <a:defRPr sz="1100"/>
            </a:lvl1pPr>
            <a:lvl2pPr indent="-228600" lvl="1" marL="914400" algn="l">
              <a:lnSpc>
                <a:spcPct val="90000"/>
              </a:lnSpc>
              <a:spcBef>
                <a:spcPts val="400"/>
              </a:spcBef>
              <a:spcAft>
                <a:spcPts val="0"/>
              </a:spcAft>
              <a:buClr>
                <a:schemeClr val="accent5"/>
              </a:buClr>
              <a:buSzPts val="1400"/>
              <a:buFont typeface="Arial"/>
              <a:buNone/>
              <a:defRPr/>
            </a:lvl2pPr>
            <a:lvl3pPr indent="-228600" lvl="2" marL="1371600" algn="l">
              <a:lnSpc>
                <a:spcPct val="90000"/>
              </a:lnSpc>
              <a:spcBef>
                <a:spcPts val="400"/>
              </a:spcBef>
              <a:spcAft>
                <a:spcPts val="0"/>
              </a:spcAft>
              <a:buClr>
                <a:schemeClr val="accent5"/>
              </a:buClr>
              <a:buSzPts val="1400"/>
              <a:buFont typeface="Arial"/>
              <a:buNone/>
              <a:defRPr/>
            </a:lvl3pPr>
            <a:lvl4pPr indent="-228600" lvl="3" marL="1828800" algn="l">
              <a:lnSpc>
                <a:spcPct val="90000"/>
              </a:lnSpc>
              <a:spcBef>
                <a:spcPts val="400"/>
              </a:spcBef>
              <a:spcAft>
                <a:spcPts val="0"/>
              </a:spcAft>
              <a:buClr>
                <a:schemeClr val="accent5"/>
              </a:buClr>
              <a:buSzPts val="1400"/>
              <a:buFont typeface="Arial"/>
              <a:buNone/>
              <a:defRPr/>
            </a:lvl4pPr>
            <a:lvl5pPr indent="-228600" lvl="4" marL="2286000" algn="l">
              <a:lnSpc>
                <a:spcPct val="90000"/>
              </a:lnSpc>
              <a:spcBef>
                <a:spcPts val="400"/>
              </a:spcBef>
              <a:spcAft>
                <a:spcPts val="0"/>
              </a:spcAft>
              <a:buClr>
                <a:schemeClr val="accent5"/>
              </a:buClr>
              <a:buSzPts val="1400"/>
              <a:buFont typeface="Arial"/>
              <a:buNone/>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748" name="Google Shape;2748;g31516c14941_0_5465"/>
          <p:cNvSpPr txBox="1"/>
          <p:nvPr>
            <p:ph idx="5" type="body"/>
          </p:nvPr>
        </p:nvSpPr>
        <p:spPr>
          <a:xfrm>
            <a:off x="5133974" y="2114550"/>
            <a:ext cx="3485100" cy="988800"/>
          </a:xfrm>
          <a:prstGeom prst="rect">
            <a:avLst/>
          </a:prstGeom>
          <a:noFill/>
          <a:ln>
            <a:noFill/>
          </a:ln>
        </p:spPr>
        <p:txBody>
          <a:bodyPr anchorCtr="0" anchor="t" bIns="34275" lIns="68575" spcFirstLastPara="1" rIns="68575" wrap="square" tIns="34275">
            <a:noAutofit/>
          </a:bodyPr>
          <a:lstStyle>
            <a:lvl1pPr indent="-228600" lvl="0" marL="457200" algn="l">
              <a:lnSpc>
                <a:spcPct val="90000"/>
              </a:lnSpc>
              <a:spcBef>
                <a:spcPts val="800"/>
              </a:spcBef>
              <a:spcAft>
                <a:spcPts val="0"/>
              </a:spcAft>
              <a:buClr>
                <a:schemeClr val="accent5"/>
              </a:buClr>
              <a:buSzPts val="1100"/>
              <a:buFont typeface="Arial"/>
              <a:buNone/>
              <a:defRPr b="0" sz="1100">
                <a:latin typeface="Arial"/>
                <a:ea typeface="Arial"/>
                <a:cs typeface="Arial"/>
                <a:sym typeface="Arial"/>
              </a:defRPr>
            </a:lvl1pPr>
            <a:lvl2pPr indent="-228600" lvl="1" marL="914400" algn="l">
              <a:lnSpc>
                <a:spcPct val="90000"/>
              </a:lnSpc>
              <a:spcBef>
                <a:spcPts val="400"/>
              </a:spcBef>
              <a:spcAft>
                <a:spcPts val="0"/>
              </a:spcAft>
              <a:buClr>
                <a:schemeClr val="accent5"/>
              </a:buClr>
              <a:buSzPts val="1100"/>
              <a:buFont typeface="Arial"/>
              <a:buNone/>
              <a:defRPr b="0" sz="1100">
                <a:latin typeface="Arial"/>
                <a:ea typeface="Arial"/>
                <a:cs typeface="Arial"/>
                <a:sym typeface="Arial"/>
              </a:defRPr>
            </a:lvl2pPr>
            <a:lvl3pPr indent="-228600" lvl="2" marL="1371600" algn="l">
              <a:lnSpc>
                <a:spcPct val="90000"/>
              </a:lnSpc>
              <a:spcBef>
                <a:spcPts val="400"/>
              </a:spcBef>
              <a:spcAft>
                <a:spcPts val="0"/>
              </a:spcAft>
              <a:buClr>
                <a:schemeClr val="accent5"/>
              </a:buClr>
              <a:buSzPts val="1100"/>
              <a:buFont typeface="Arial"/>
              <a:buNone/>
              <a:defRPr b="0" sz="1100">
                <a:latin typeface="Arial"/>
                <a:ea typeface="Arial"/>
                <a:cs typeface="Arial"/>
                <a:sym typeface="Arial"/>
              </a:defRPr>
            </a:lvl3pPr>
            <a:lvl4pPr indent="-228600" lvl="3" marL="1828800" algn="l">
              <a:lnSpc>
                <a:spcPct val="90000"/>
              </a:lnSpc>
              <a:spcBef>
                <a:spcPts val="400"/>
              </a:spcBef>
              <a:spcAft>
                <a:spcPts val="0"/>
              </a:spcAft>
              <a:buClr>
                <a:schemeClr val="accent5"/>
              </a:buClr>
              <a:buSzPts val="1100"/>
              <a:buFont typeface="Arial"/>
              <a:buNone/>
              <a:defRPr b="0" sz="1100">
                <a:latin typeface="Arial"/>
                <a:ea typeface="Arial"/>
                <a:cs typeface="Arial"/>
                <a:sym typeface="Arial"/>
              </a:defRPr>
            </a:lvl4pPr>
            <a:lvl5pPr indent="-228600" lvl="4" marL="2286000" algn="l">
              <a:lnSpc>
                <a:spcPct val="90000"/>
              </a:lnSpc>
              <a:spcBef>
                <a:spcPts val="400"/>
              </a:spcBef>
              <a:spcAft>
                <a:spcPts val="0"/>
              </a:spcAft>
              <a:buClr>
                <a:schemeClr val="accent5"/>
              </a:buClr>
              <a:buSzPts val="1100"/>
              <a:buFont typeface="Arial"/>
              <a:buNone/>
              <a:defRPr b="0" sz="1100">
                <a:latin typeface="Arial"/>
                <a:ea typeface="Arial"/>
                <a:cs typeface="Arial"/>
                <a:sym typeface="Aria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749" name="Google Shape;2749;g31516c14941_0_5465"/>
          <p:cNvSpPr txBox="1"/>
          <p:nvPr>
            <p:ph idx="11" type="ftr"/>
          </p:nvPr>
        </p:nvSpPr>
        <p:spPr>
          <a:xfrm>
            <a:off x="7041996" y="4767262"/>
            <a:ext cx="1263000" cy="161700"/>
          </a:xfrm>
          <a:prstGeom prst="rect">
            <a:avLst/>
          </a:prstGeom>
          <a:noFill/>
          <a:ln>
            <a:noFill/>
          </a:ln>
        </p:spPr>
        <p:txBody>
          <a:bodyPr anchorCtr="0" anchor="t" bIns="34275" lIns="68575" spcFirstLastPara="1" rIns="68575" wrap="square" tIns="34275">
            <a:noAutofit/>
          </a:bodyPr>
          <a:lstStyle>
            <a:lvl1pPr lvl="0" marR="0" algn="r">
              <a:lnSpc>
                <a:spcPct val="100000"/>
              </a:lnSpc>
              <a:spcBef>
                <a:spcPts val="0"/>
              </a:spcBef>
              <a:spcAft>
                <a:spcPts val="0"/>
              </a:spcAft>
              <a:buClr>
                <a:schemeClr val="accent5"/>
              </a:buClr>
              <a:buSzPts val="1100"/>
              <a:buFont typeface="Arial"/>
              <a:buNone/>
              <a:defRPr b="0" i="0" sz="600" u="none" cap="none" strike="noStrike">
                <a:solidFill>
                  <a:schemeClr val="accent5"/>
                </a:solidFill>
                <a:latin typeface="Arial"/>
                <a:ea typeface="Arial"/>
                <a:cs typeface="Arial"/>
                <a:sym typeface="Arial"/>
              </a:defRPr>
            </a:lvl1pPr>
            <a:lvl2pPr lvl="1" marR="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2pPr>
            <a:lvl3pPr lvl="2" marR="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3pPr>
            <a:lvl4pPr lvl="3" marR="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4pPr>
            <a:lvl5pPr lvl="4" marR="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5pPr>
            <a:lvl6pPr lvl="5" marR="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6pPr>
            <a:lvl7pPr lvl="6" marR="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7pPr>
            <a:lvl8pPr lvl="7" marR="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8pPr>
            <a:lvl9pPr lvl="8" marR="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9pPr>
          </a:lstStyle>
          <a:p/>
        </p:txBody>
      </p:sp>
      <p:sp>
        <p:nvSpPr>
          <p:cNvPr id="2750" name="Google Shape;2750;g31516c14941_0_5465"/>
          <p:cNvSpPr txBox="1"/>
          <p:nvPr>
            <p:ph idx="12" type="sldNum"/>
          </p:nvPr>
        </p:nvSpPr>
        <p:spPr>
          <a:xfrm>
            <a:off x="8471262" y="4767262"/>
            <a:ext cx="261300" cy="161700"/>
          </a:xfrm>
          <a:prstGeom prst="rect">
            <a:avLst/>
          </a:prstGeom>
          <a:noFill/>
          <a:ln>
            <a:noFill/>
          </a:ln>
        </p:spPr>
        <p:txBody>
          <a:bodyPr anchorCtr="0" anchor="t" bIns="34275" lIns="68575" spcFirstLastPara="1" rIns="68575" wrap="square" tIns="34275">
            <a:normAutofit/>
          </a:bodyPr>
          <a:lstStyle>
            <a:lvl1pPr indent="0" lvl="0" marL="0" marR="0" algn="r">
              <a:lnSpc>
                <a:spcPct val="100000"/>
              </a:lnSpc>
              <a:spcBef>
                <a:spcPts val="0"/>
              </a:spcBef>
              <a:spcAft>
                <a:spcPts val="0"/>
              </a:spcAft>
              <a:buClr>
                <a:schemeClr val="accent5"/>
              </a:buClr>
              <a:buSzPts val="600"/>
              <a:buFont typeface="Arial"/>
              <a:buNone/>
              <a:defRPr b="0" i="0" sz="600" u="none" cap="none" strike="noStrike">
                <a:solidFill>
                  <a:schemeClr val="accent5"/>
                </a:solidFill>
                <a:latin typeface="Arial"/>
                <a:ea typeface="Arial"/>
                <a:cs typeface="Arial"/>
                <a:sym typeface="Arial"/>
              </a:defRPr>
            </a:lvl1pPr>
            <a:lvl2pPr indent="0" lvl="1" marL="0" marR="0" algn="r">
              <a:lnSpc>
                <a:spcPct val="100000"/>
              </a:lnSpc>
              <a:spcBef>
                <a:spcPts val="0"/>
              </a:spcBef>
              <a:spcAft>
                <a:spcPts val="0"/>
              </a:spcAft>
              <a:buClr>
                <a:schemeClr val="accent5"/>
              </a:buClr>
              <a:buSzPts val="600"/>
              <a:buFont typeface="Arial"/>
              <a:buNone/>
              <a:defRPr b="0" i="0" sz="600" u="none" cap="none" strike="noStrike">
                <a:solidFill>
                  <a:schemeClr val="accent5"/>
                </a:solidFill>
                <a:latin typeface="Arial"/>
                <a:ea typeface="Arial"/>
                <a:cs typeface="Arial"/>
                <a:sym typeface="Arial"/>
              </a:defRPr>
            </a:lvl2pPr>
            <a:lvl3pPr indent="0" lvl="2" marL="0" marR="0" algn="r">
              <a:lnSpc>
                <a:spcPct val="100000"/>
              </a:lnSpc>
              <a:spcBef>
                <a:spcPts val="0"/>
              </a:spcBef>
              <a:spcAft>
                <a:spcPts val="0"/>
              </a:spcAft>
              <a:buClr>
                <a:schemeClr val="accent5"/>
              </a:buClr>
              <a:buSzPts val="600"/>
              <a:buFont typeface="Arial"/>
              <a:buNone/>
              <a:defRPr b="0" i="0" sz="600" u="none" cap="none" strike="noStrike">
                <a:solidFill>
                  <a:schemeClr val="accent5"/>
                </a:solidFill>
                <a:latin typeface="Arial"/>
                <a:ea typeface="Arial"/>
                <a:cs typeface="Arial"/>
                <a:sym typeface="Arial"/>
              </a:defRPr>
            </a:lvl3pPr>
            <a:lvl4pPr indent="0" lvl="3" marL="0" marR="0" algn="r">
              <a:lnSpc>
                <a:spcPct val="100000"/>
              </a:lnSpc>
              <a:spcBef>
                <a:spcPts val="0"/>
              </a:spcBef>
              <a:spcAft>
                <a:spcPts val="0"/>
              </a:spcAft>
              <a:buClr>
                <a:schemeClr val="accent5"/>
              </a:buClr>
              <a:buSzPts val="600"/>
              <a:buFont typeface="Arial"/>
              <a:buNone/>
              <a:defRPr b="0" i="0" sz="600" u="none" cap="none" strike="noStrike">
                <a:solidFill>
                  <a:schemeClr val="accent5"/>
                </a:solidFill>
                <a:latin typeface="Arial"/>
                <a:ea typeface="Arial"/>
                <a:cs typeface="Arial"/>
                <a:sym typeface="Arial"/>
              </a:defRPr>
            </a:lvl4pPr>
            <a:lvl5pPr indent="0" lvl="4" marL="0" marR="0" algn="r">
              <a:lnSpc>
                <a:spcPct val="100000"/>
              </a:lnSpc>
              <a:spcBef>
                <a:spcPts val="0"/>
              </a:spcBef>
              <a:spcAft>
                <a:spcPts val="0"/>
              </a:spcAft>
              <a:buClr>
                <a:schemeClr val="accent5"/>
              </a:buClr>
              <a:buSzPts val="600"/>
              <a:buFont typeface="Arial"/>
              <a:buNone/>
              <a:defRPr b="0" i="0" sz="600" u="none" cap="none" strike="noStrike">
                <a:solidFill>
                  <a:schemeClr val="accent5"/>
                </a:solidFill>
                <a:latin typeface="Arial"/>
                <a:ea typeface="Arial"/>
                <a:cs typeface="Arial"/>
                <a:sym typeface="Arial"/>
              </a:defRPr>
            </a:lvl5pPr>
            <a:lvl6pPr indent="0" lvl="5" marL="0" marR="0" algn="r">
              <a:lnSpc>
                <a:spcPct val="100000"/>
              </a:lnSpc>
              <a:spcBef>
                <a:spcPts val="0"/>
              </a:spcBef>
              <a:spcAft>
                <a:spcPts val="0"/>
              </a:spcAft>
              <a:buClr>
                <a:schemeClr val="accent5"/>
              </a:buClr>
              <a:buSzPts val="600"/>
              <a:buFont typeface="Arial"/>
              <a:buNone/>
              <a:defRPr b="0" i="0" sz="600" u="none" cap="none" strike="noStrike">
                <a:solidFill>
                  <a:schemeClr val="accent5"/>
                </a:solidFill>
                <a:latin typeface="Arial"/>
                <a:ea typeface="Arial"/>
                <a:cs typeface="Arial"/>
                <a:sym typeface="Arial"/>
              </a:defRPr>
            </a:lvl6pPr>
            <a:lvl7pPr indent="0" lvl="6" marL="0" marR="0" algn="r">
              <a:lnSpc>
                <a:spcPct val="100000"/>
              </a:lnSpc>
              <a:spcBef>
                <a:spcPts val="0"/>
              </a:spcBef>
              <a:spcAft>
                <a:spcPts val="0"/>
              </a:spcAft>
              <a:buClr>
                <a:schemeClr val="accent5"/>
              </a:buClr>
              <a:buSzPts val="600"/>
              <a:buFont typeface="Arial"/>
              <a:buNone/>
              <a:defRPr b="0" i="0" sz="600" u="none" cap="none" strike="noStrike">
                <a:solidFill>
                  <a:schemeClr val="accent5"/>
                </a:solidFill>
                <a:latin typeface="Arial"/>
                <a:ea typeface="Arial"/>
                <a:cs typeface="Arial"/>
                <a:sym typeface="Arial"/>
              </a:defRPr>
            </a:lvl7pPr>
            <a:lvl8pPr indent="0" lvl="7" marL="0" marR="0" algn="r">
              <a:lnSpc>
                <a:spcPct val="100000"/>
              </a:lnSpc>
              <a:spcBef>
                <a:spcPts val="0"/>
              </a:spcBef>
              <a:spcAft>
                <a:spcPts val="0"/>
              </a:spcAft>
              <a:buClr>
                <a:schemeClr val="accent5"/>
              </a:buClr>
              <a:buSzPts val="600"/>
              <a:buFont typeface="Arial"/>
              <a:buNone/>
              <a:defRPr b="0" i="0" sz="600" u="none" cap="none" strike="noStrike">
                <a:solidFill>
                  <a:schemeClr val="accent5"/>
                </a:solidFill>
                <a:latin typeface="Arial"/>
                <a:ea typeface="Arial"/>
                <a:cs typeface="Arial"/>
                <a:sym typeface="Arial"/>
              </a:defRPr>
            </a:lvl8pPr>
            <a:lvl9pPr indent="0" lvl="8" marL="0" marR="0" algn="r">
              <a:lnSpc>
                <a:spcPct val="100000"/>
              </a:lnSpc>
              <a:spcBef>
                <a:spcPts val="0"/>
              </a:spcBef>
              <a:spcAft>
                <a:spcPts val="0"/>
              </a:spcAft>
              <a:buClr>
                <a:schemeClr val="accent5"/>
              </a:buClr>
              <a:buSzPts val="600"/>
              <a:buFont typeface="Arial"/>
              <a:buNone/>
              <a:defRPr b="0" i="0" sz="600" u="none" cap="none" strike="noStrike">
                <a:solidFill>
                  <a:schemeClr val="accent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2751" name="Google Shape;2751;g31516c14941_0_5465"/>
          <p:cNvPicPr preferRelativeResize="0"/>
          <p:nvPr/>
        </p:nvPicPr>
        <p:blipFill rotWithShape="1">
          <a:blip r:embed="rId2">
            <a:alphaModFix/>
          </a:blip>
          <a:srcRect b="0" l="0" r="0" t="0"/>
          <a:stretch/>
        </p:blipFill>
        <p:spPr>
          <a:xfrm>
            <a:off x="529030" y="4769838"/>
            <a:ext cx="621506" cy="141252"/>
          </a:xfrm>
          <a:prstGeom prst="rect">
            <a:avLst/>
          </a:prstGeom>
          <a:noFill/>
          <a:ln>
            <a:noFill/>
          </a:ln>
        </p:spPr>
      </p:pic>
    </p:spTree>
  </p:cSld>
  <p:clrMapOvr>
    <a:masterClrMapping/>
  </p:clrMapOvr>
  <p:extLst>
    <p:ext uri="{DCECCB84-F9BA-43D5-87BE-67443E8EF086}">
      <p15:sldGuideLst>
        <p15:guide id="1" orient="horz" pos="1332">
          <p15:clr>
            <a:srgbClr val="FBAE40"/>
          </p15:clr>
        </p15:guide>
        <p15:guide id="2" pos="2412">
          <p15:clr>
            <a:srgbClr val="FBAE40"/>
          </p15:clr>
        </p15:guide>
      </p15:sldGuideLst>
    </p:ext>
  </p:extLst>
</p:sldLayout>
</file>

<file path=ppt/slideLayouts/slideLayout3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2_Statement+Content 50/50 - Navy 2">
  <p:cSld name="13_Statement+Content 50/50 - Navy_1">
    <p:bg>
      <p:bgPr>
        <a:solidFill>
          <a:schemeClr val="lt1"/>
        </a:solidFill>
      </p:bgPr>
    </p:bg>
    <p:spTree>
      <p:nvGrpSpPr>
        <p:cNvPr id="2752" name="Shape 2752"/>
        <p:cNvGrpSpPr/>
        <p:nvPr/>
      </p:nvGrpSpPr>
      <p:grpSpPr>
        <a:xfrm>
          <a:off x="0" y="0"/>
          <a:ext cx="0" cy="0"/>
          <a:chOff x="0" y="0"/>
          <a:chExt cx="0" cy="0"/>
        </a:xfrm>
      </p:grpSpPr>
      <p:sp>
        <p:nvSpPr>
          <p:cNvPr id="2753" name="Google Shape;2753;g31516c14941_0_5475"/>
          <p:cNvSpPr/>
          <p:nvPr/>
        </p:nvSpPr>
        <p:spPr>
          <a:xfrm>
            <a:off x="0" y="0"/>
            <a:ext cx="4572000" cy="5143500"/>
          </a:xfrm>
          <a:prstGeom prst="rect">
            <a:avLst/>
          </a:prstGeom>
          <a:solidFill>
            <a:schemeClr val="accent5"/>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754" name="Google Shape;2754;g31516c14941_0_5475"/>
          <p:cNvSpPr txBox="1"/>
          <p:nvPr>
            <p:ph idx="1" type="body"/>
          </p:nvPr>
        </p:nvSpPr>
        <p:spPr>
          <a:xfrm>
            <a:off x="525067" y="1087149"/>
            <a:ext cx="3429600" cy="2969100"/>
          </a:xfrm>
          <a:prstGeom prst="rect">
            <a:avLst/>
          </a:prstGeom>
          <a:noFill/>
          <a:ln>
            <a:noFill/>
          </a:ln>
        </p:spPr>
        <p:txBody>
          <a:bodyPr anchorCtr="0" anchor="t" bIns="34275" lIns="68575" spcFirstLastPara="1" rIns="68575" wrap="square" tIns="34275">
            <a:noAutofit/>
          </a:bodyPr>
          <a:lstStyle>
            <a:lvl1pPr indent="-228600" lvl="0" marL="457200" algn="l">
              <a:lnSpc>
                <a:spcPct val="90000"/>
              </a:lnSpc>
              <a:spcBef>
                <a:spcPts val="800"/>
              </a:spcBef>
              <a:spcAft>
                <a:spcPts val="0"/>
              </a:spcAft>
              <a:buClr>
                <a:schemeClr val="lt1"/>
              </a:buClr>
              <a:buSzPts val="3400"/>
              <a:buFont typeface="Arial"/>
              <a:buNone/>
              <a:defRPr b="1" i="0" sz="3400">
                <a:solidFill>
                  <a:schemeClr val="lt1"/>
                </a:solidFill>
              </a:defRPr>
            </a:lvl1pPr>
            <a:lvl2pPr indent="-228600" lvl="1" marL="914400" algn="l">
              <a:lnSpc>
                <a:spcPct val="90000"/>
              </a:lnSpc>
              <a:spcBef>
                <a:spcPts val="400"/>
              </a:spcBef>
              <a:spcAft>
                <a:spcPts val="0"/>
              </a:spcAft>
              <a:buClr>
                <a:schemeClr val="accent5"/>
              </a:buClr>
              <a:buSzPts val="1400"/>
              <a:buFont typeface="Arial"/>
              <a:buNone/>
              <a:defRPr/>
            </a:lvl2pPr>
            <a:lvl3pPr indent="-228600" lvl="2" marL="1371600" algn="l">
              <a:lnSpc>
                <a:spcPct val="90000"/>
              </a:lnSpc>
              <a:spcBef>
                <a:spcPts val="400"/>
              </a:spcBef>
              <a:spcAft>
                <a:spcPts val="0"/>
              </a:spcAft>
              <a:buClr>
                <a:schemeClr val="accent5"/>
              </a:buClr>
              <a:buSzPts val="1400"/>
              <a:buFont typeface="Arial"/>
              <a:buNone/>
              <a:defRPr/>
            </a:lvl3pPr>
            <a:lvl4pPr indent="-228600" lvl="3" marL="1828800" algn="l">
              <a:lnSpc>
                <a:spcPct val="90000"/>
              </a:lnSpc>
              <a:spcBef>
                <a:spcPts val="400"/>
              </a:spcBef>
              <a:spcAft>
                <a:spcPts val="0"/>
              </a:spcAft>
              <a:buClr>
                <a:schemeClr val="accent5"/>
              </a:buClr>
              <a:buSzPts val="1400"/>
              <a:buFont typeface="Arial"/>
              <a:buNone/>
              <a:defRPr/>
            </a:lvl4pPr>
            <a:lvl5pPr indent="-228600" lvl="4" marL="2286000" algn="l">
              <a:lnSpc>
                <a:spcPct val="90000"/>
              </a:lnSpc>
              <a:spcBef>
                <a:spcPts val="400"/>
              </a:spcBef>
              <a:spcAft>
                <a:spcPts val="0"/>
              </a:spcAft>
              <a:buClr>
                <a:schemeClr val="accent5"/>
              </a:buClr>
              <a:buSzPts val="1400"/>
              <a:buFont typeface="Arial"/>
              <a:buNone/>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755" name="Google Shape;2755;g31516c14941_0_5475"/>
          <p:cNvSpPr txBox="1"/>
          <p:nvPr>
            <p:ph idx="2" type="body"/>
          </p:nvPr>
        </p:nvSpPr>
        <p:spPr>
          <a:xfrm>
            <a:off x="5133975" y="193234"/>
            <a:ext cx="3585000" cy="183600"/>
          </a:xfrm>
          <a:prstGeom prst="rect">
            <a:avLst/>
          </a:prstGeom>
          <a:noFill/>
          <a:ln>
            <a:noFill/>
          </a:ln>
        </p:spPr>
        <p:txBody>
          <a:bodyPr anchorCtr="0" anchor="t" bIns="34275" lIns="68575" spcFirstLastPara="1" rIns="68575" wrap="square" tIns="34275">
            <a:noAutofit/>
          </a:bodyPr>
          <a:lstStyle>
            <a:lvl1pPr indent="-228600" lvl="0" marL="457200" algn="l">
              <a:lnSpc>
                <a:spcPct val="90000"/>
              </a:lnSpc>
              <a:spcBef>
                <a:spcPts val="800"/>
              </a:spcBef>
              <a:spcAft>
                <a:spcPts val="0"/>
              </a:spcAft>
              <a:buClr>
                <a:schemeClr val="accent5"/>
              </a:buClr>
              <a:buSzPts val="800"/>
              <a:buFont typeface="Arial"/>
              <a:buNone/>
              <a:defRPr sz="800">
                <a:solidFill>
                  <a:schemeClr val="accent5"/>
                </a:solidFill>
              </a:defRPr>
            </a:lvl1pPr>
            <a:lvl2pPr indent="-228600" lvl="1" marL="914400" algn="l">
              <a:lnSpc>
                <a:spcPct val="90000"/>
              </a:lnSpc>
              <a:spcBef>
                <a:spcPts val="400"/>
              </a:spcBef>
              <a:spcAft>
                <a:spcPts val="0"/>
              </a:spcAft>
              <a:buClr>
                <a:schemeClr val="lt1"/>
              </a:buClr>
              <a:buSzPts val="800"/>
              <a:buFont typeface="Arial"/>
              <a:buNone/>
              <a:defRPr sz="800">
                <a:solidFill>
                  <a:schemeClr val="lt1"/>
                </a:solidFill>
              </a:defRPr>
            </a:lvl2pPr>
            <a:lvl3pPr indent="-228600" lvl="2" marL="1371600" algn="l">
              <a:lnSpc>
                <a:spcPct val="90000"/>
              </a:lnSpc>
              <a:spcBef>
                <a:spcPts val="400"/>
              </a:spcBef>
              <a:spcAft>
                <a:spcPts val="0"/>
              </a:spcAft>
              <a:buClr>
                <a:schemeClr val="lt1"/>
              </a:buClr>
              <a:buSzPts val="800"/>
              <a:buFont typeface="Arial"/>
              <a:buNone/>
              <a:defRPr sz="800">
                <a:solidFill>
                  <a:schemeClr val="lt1"/>
                </a:solidFill>
              </a:defRPr>
            </a:lvl3pPr>
            <a:lvl4pPr indent="-228600" lvl="3" marL="1828800" algn="l">
              <a:lnSpc>
                <a:spcPct val="90000"/>
              </a:lnSpc>
              <a:spcBef>
                <a:spcPts val="400"/>
              </a:spcBef>
              <a:spcAft>
                <a:spcPts val="0"/>
              </a:spcAft>
              <a:buClr>
                <a:schemeClr val="lt1"/>
              </a:buClr>
              <a:buSzPts val="800"/>
              <a:buFont typeface="Arial"/>
              <a:buNone/>
              <a:defRPr sz="800">
                <a:solidFill>
                  <a:schemeClr val="lt1"/>
                </a:solidFill>
              </a:defRPr>
            </a:lvl4pPr>
            <a:lvl5pPr indent="-228600" lvl="4" marL="2286000" algn="l">
              <a:lnSpc>
                <a:spcPct val="90000"/>
              </a:lnSpc>
              <a:spcBef>
                <a:spcPts val="400"/>
              </a:spcBef>
              <a:spcAft>
                <a:spcPts val="0"/>
              </a:spcAft>
              <a:buClr>
                <a:schemeClr val="lt1"/>
              </a:buClr>
              <a:buSzPts val="800"/>
              <a:buFont typeface="Arial"/>
              <a:buNone/>
              <a:defRPr sz="800">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756" name="Google Shape;2756;g31516c14941_0_5475"/>
          <p:cNvSpPr txBox="1"/>
          <p:nvPr>
            <p:ph idx="3" type="body"/>
          </p:nvPr>
        </p:nvSpPr>
        <p:spPr>
          <a:xfrm>
            <a:off x="5133975" y="495300"/>
            <a:ext cx="3585000" cy="942000"/>
          </a:xfrm>
          <a:prstGeom prst="rect">
            <a:avLst/>
          </a:prstGeom>
          <a:noFill/>
          <a:ln>
            <a:noFill/>
          </a:ln>
        </p:spPr>
        <p:txBody>
          <a:bodyPr anchorCtr="0" anchor="t" bIns="34275" lIns="68575" spcFirstLastPara="1" rIns="68575" wrap="square" tIns="34275">
            <a:noAutofit/>
          </a:bodyPr>
          <a:lstStyle>
            <a:lvl1pPr indent="-228600" lvl="0" marL="457200" algn="l">
              <a:lnSpc>
                <a:spcPct val="90000"/>
              </a:lnSpc>
              <a:spcBef>
                <a:spcPts val="800"/>
              </a:spcBef>
              <a:spcAft>
                <a:spcPts val="0"/>
              </a:spcAft>
              <a:buClr>
                <a:schemeClr val="accent5"/>
              </a:buClr>
              <a:buSzPts val="1800"/>
              <a:buFont typeface="Arial"/>
              <a:buNone/>
              <a:defRPr sz="1800"/>
            </a:lvl1pPr>
            <a:lvl2pPr indent="-228600" lvl="1" marL="914400" algn="l">
              <a:lnSpc>
                <a:spcPct val="90000"/>
              </a:lnSpc>
              <a:spcBef>
                <a:spcPts val="400"/>
              </a:spcBef>
              <a:spcAft>
                <a:spcPts val="0"/>
              </a:spcAft>
              <a:buClr>
                <a:schemeClr val="accent5"/>
              </a:buClr>
              <a:buSzPts val="1400"/>
              <a:buFont typeface="Arial"/>
              <a:buNone/>
              <a:defRPr/>
            </a:lvl2pPr>
            <a:lvl3pPr indent="-228600" lvl="2" marL="1371600" algn="l">
              <a:lnSpc>
                <a:spcPct val="90000"/>
              </a:lnSpc>
              <a:spcBef>
                <a:spcPts val="400"/>
              </a:spcBef>
              <a:spcAft>
                <a:spcPts val="0"/>
              </a:spcAft>
              <a:buClr>
                <a:schemeClr val="accent5"/>
              </a:buClr>
              <a:buSzPts val="1400"/>
              <a:buFont typeface="Arial"/>
              <a:buNone/>
              <a:defRPr/>
            </a:lvl3pPr>
            <a:lvl4pPr indent="-228600" lvl="3" marL="1828800" algn="l">
              <a:lnSpc>
                <a:spcPct val="90000"/>
              </a:lnSpc>
              <a:spcBef>
                <a:spcPts val="400"/>
              </a:spcBef>
              <a:spcAft>
                <a:spcPts val="0"/>
              </a:spcAft>
              <a:buClr>
                <a:schemeClr val="accent5"/>
              </a:buClr>
              <a:buSzPts val="1400"/>
              <a:buFont typeface="Arial"/>
              <a:buNone/>
              <a:defRPr/>
            </a:lvl4pPr>
            <a:lvl5pPr indent="-228600" lvl="4" marL="2286000" algn="l">
              <a:lnSpc>
                <a:spcPct val="90000"/>
              </a:lnSpc>
              <a:spcBef>
                <a:spcPts val="400"/>
              </a:spcBef>
              <a:spcAft>
                <a:spcPts val="0"/>
              </a:spcAft>
              <a:buClr>
                <a:schemeClr val="accent5"/>
              </a:buClr>
              <a:buSzPts val="1400"/>
              <a:buFont typeface="Arial"/>
              <a:buNone/>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757" name="Google Shape;2757;g31516c14941_0_5475"/>
          <p:cNvSpPr txBox="1"/>
          <p:nvPr>
            <p:ph idx="4" type="body"/>
          </p:nvPr>
        </p:nvSpPr>
        <p:spPr>
          <a:xfrm>
            <a:off x="5137546" y="1571625"/>
            <a:ext cx="3581400" cy="456300"/>
          </a:xfrm>
          <a:prstGeom prst="rect">
            <a:avLst/>
          </a:prstGeom>
          <a:noFill/>
          <a:ln>
            <a:noFill/>
          </a:ln>
        </p:spPr>
        <p:txBody>
          <a:bodyPr anchorCtr="0" anchor="t" bIns="34275" lIns="68575" spcFirstLastPara="1" rIns="68575" wrap="square" tIns="34275">
            <a:noAutofit/>
          </a:bodyPr>
          <a:lstStyle>
            <a:lvl1pPr indent="-228600" lvl="0" marL="457200" algn="l">
              <a:lnSpc>
                <a:spcPct val="90000"/>
              </a:lnSpc>
              <a:spcBef>
                <a:spcPts val="800"/>
              </a:spcBef>
              <a:spcAft>
                <a:spcPts val="0"/>
              </a:spcAft>
              <a:buClr>
                <a:schemeClr val="accent5"/>
              </a:buClr>
              <a:buSzPts val="1100"/>
              <a:buFont typeface="Arial"/>
              <a:buNone/>
              <a:defRPr sz="1100"/>
            </a:lvl1pPr>
            <a:lvl2pPr indent="-228600" lvl="1" marL="914400" algn="l">
              <a:lnSpc>
                <a:spcPct val="90000"/>
              </a:lnSpc>
              <a:spcBef>
                <a:spcPts val="400"/>
              </a:spcBef>
              <a:spcAft>
                <a:spcPts val="0"/>
              </a:spcAft>
              <a:buClr>
                <a:schemeClr val="accent5"/>
              </a:buClr>
              <a:buSzPts val="1400"/>
              <a:buFont typeface="Arial"/>
              <a:buNone/>
              <a:defRPr/>
            </a:lvl2pPr>
            <a:lvl3pPr indent="-228600" lvl="2" marL="1371600" algn="l">
              <a:lnSpc>
                <a:spcPct val="90000"/>
              </a:lnSpc>
              <a:spcBef>
                <a:spcPts val="400"/>
              </a:spcBef>
              <a:spcAft>
                <a:spcPts val="0"/>
              </a:spcAft>
              <a:buClr>
                <a:schemeClr val="accent5"/>
              </a:buClr>
              <a:buSzPts val="1400"/>
              <a:buFont typeface="Arial"/>
              <a:buNone/>
              <a:defRPr/>
            </a:lvl3pPr>
            <a:lvl4pPr indent="-228600" lvl="3" marL="1828800" algn="l">
              <a:lnSpc>
                <a:spcPct val="90000"/>
              </a:lnSpc>
              <a:spcBef>
                <a:spcPts val="400"/>
              </a:spcBef>
              <a:spcAft>
                <a:spcPts val="0"/>
              </a:spcAft>
              <a:buClr>
                <a:schemeClr val="accent5"/>
              </a:buClr>
              <a:buSzPts val="1400"/>
              <a:buFont typeface="Arial"/>
              <a:buNone/>
              <a:defRPr/>
            </a:lvl4pPr>
            <a:lvl5pPr indent="-228600" lvl="4" marL="2286000" algn="l">
              <a:lnSpc>
                <a:spcPct val="90000"/>
              </a:lnSpc>
              <a:spcBef>
                <a:spcPts val="400"/>
              </a:spcBef>
              <a:spcAft>
                <a:spcPts val="0"/>
              </a:spcAft>
              <a:buClr>
                <a:schemeClr val="accent5"/>
              </a:buClr>
              <a:buSzPts val="1400"/>
              <a:buFont typeface="Arial"/>
              <a:buNone/>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758" name="Google Shape;2758;g31516c14941_0_5475"/>
          <p:cNvSpPr txBox="1"/>
          <p:nvPr>
            <p:ph idx="5" type="body"/>
          </p:nvPr>
        </p:nvSpPr>
        <p:spPr>
          <a:xfrm>
            <a:off x="5133974" y="2114550"/>
            <a:ext cx="3485100" cy="988800"/>
          </a:xfrm>
          <a:prstGeom prst="rect">
            <a:avLst/>
          </a:prstGeom>
          <a:noFill/>
          <a:ln>
            <a:noFill/>
          </a:ln>
        </p:spPr>
        <p:txBody>
          <a:bodyPr anchorCtr="0" anchor="t" bIns="34275" lIns="68575" spcFirstLastPara="1" rIns="68575" wrap="square" tIns="34275">
            <a:noAutofit/>
          </a:bodyPr>
          <a:lstStyle>
            <a:lvl1pPr indent="-228600" lvl="0" marL="457200" algn="l">
              <a:lnSpc>
                <a:spcPct val="90000"/>
              </a:lnSpc>
              <a:spcBef>
                <a:spcPts val="800"/>
              </a:spcBef>
              <a:spcAft>
                <a:spcPts val="0"/>
              </a:spcAft>
              <a:buClr>
                <a:schemeClr val="accent5"/>
              </a:buClr>
              <a:buSzPts val="1100"/>
              <a:buFont typeface="Arial"/>
              <a:buNone/>
              <a:defRPr b="0" sz="1100">
                <a:latin typeface="Arial"/>
                <a:ea typeface="Arial"/>
                <a:cs typeface="Arial"/>
                <a:sym typeface="Arial"/>
              </a:defRPr>
            </a:lvl1pPr>
            <a:lvl2pPr indent="-228600" lvl="1" marL="914400" algn="l">
              <a:lnSpc>
                <a:spcPct val="90000"/>
              </a:lnSpc>
              <a:spcBef>
                <a:spcPts val="400"/>
              </a:spcBef>
              <a:spcAft>
                <a:spcPts val="0"/>
              </a:spcAft>
              <a:buClr>
                <a:schemeClr val="accent5"/>
              </a:buClr>
              <a:buSzPts val="1100"/>
              <a:buFont typeface="Arial"/>
              <a:buNone/>
              <a:defRPr b="0" sz="1100">
                <a:latin typeface="Arial"/>
                <a:ea typeface="Arial"/>
                <a:cs typeface="Arial"/>
                <a:sym typeface="Arial"/>
              </a:defRPr>
            </a:lvl2pPr>
            <a:lvl3pPr indent="-228600" lvl="2" marL="1371600" algn="l">
              <a:lnSpc>
                <a:spcPct val="90000"/>
              </a:lnSpc>
              <a:spcBef>
                <a:spcPts val="400"/>
              </a:spcBef>
              <a:spcAft>
                <a:spcPts val="0"/>
              </a:spcAft>
              <a:buClr>
                <a:schemeClr val="accent5"/>
              </a:buClr>
              <a:buSzPts val="1100"/>
              <a:buFont typeface="Arial"/>
              <a:buNone/>
              <a:defRPr b="0" sz="1100">
                <a:latin typeface="Arial"/>
                <a:ea typeface="Arial"/>
                <a:cs typeface="Arial"/>
                <a:sym typeface="Arial"/>
              </a:defRPr>
            </a:lvl3pPr>
            <a:lvl4pPr indent="-228600" lvl="3" marL="1828800" algn="l">
              <a:lnSpc>
                <a:spcPct val="90000"/>
              </a:lnSpc>
              <a:spcBef>
                <a:spcPts val="400"/>
              </a:spcBef>
              <a:spcAft>
                <a:spcPts val="0"/>
              </a:spcAft>
              <a:buClr>
                <a:schemeClr val="accent5"/>
              </a:buClr>
              <a:buSzPts val="1100"/>
              <a:buFont typeface="Arial"/>
              <a:buNone/>
              <a:defRPr b="0" sz="1100">
                <a:latin typeface="Arial"/>
                <a:ea typeface="Arial"/>
                <a:cs typeface="Arial"/>
                <a:sym typeface="Arial"/>
              </a:defRPr>
            </a:lvl4pPr>
            <a:lvl5pPr indent="-228600" lvl="4" marL="2286000" algn="l">
              <a:lnSpc>
                <a:spcPct val="90000"/>
              </a:lnSpc>
              <a:spcBef>
                <a:spcPts val="400"/>
              </a:spcBef>
              <a:spcAft>
                <a:spcPts val="0"/>
              </a:spcAft>
              <a:buClr>
                <a:schemeClr val="accent5"/>
              </a:buClr>
              <a:buSzPts val="1100"/>
              <a:buFont typeface="Arial"/>
              <a:buNone/>
              <a:defRPr b="0" sz="1100">
                <a:latin typeface="Arial"/>
                <a:ea typeface="Arial"/>
                <a:cs typeface="Arial"/>
                <a:sym typeface="Aria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759" name="Google Shape;2759;g31516c14941_0_5475"/>
          <p:cNvSpPr txBox="1"/>
          <p:nvPr>
            <p:ph idx="11" type="ftr"/>
          </p:nvPr>
        </p:nvSpPr>
        <p:spPr>
          <a:xfrm>
            <a:off x="7041996" y="4767262"/>
            <a:ext cx="1263000" cy="161700"/>
          </a:xfrm>
          <a:prstGeom prst="rect">
            <a:avLst/>
          </a:prstGeom>
          <a:noFill/>
          <a:ln>
            <a:noFill/>
          </a:ln>
        </p:spPr>
        <p:txBody>
          <a:bodyPr anchorCtr="0" anchor="t" bIns="34275" lIns="68575" spcFirstLastPara="1" rIns="68575" wrap="square" tIns="34275">
            <a:noAutofit/>
          </a:bodyPr>
          <a:lstStyle>
            <a:lvl1pPr lvl="0" marR="0" algn="r">
              <a:lnSpc>
                <a:spcPct val="100000"/>
              </a:lnSpc>
              <a:spcBef>
                <a:spcPts val="0"/>
              </a:spcBef>
              <a:spcAft>
                <a:spcPts val="0"/>
              </a:spcAft>
              <a:buClr>
                <a:schemeClr val="accent5"/>
              </a:buClr>
              <a:buSzPts val="1100"/>
              <a:buFont typeface="Arial"/>
              <a:buNone/>
              <a:defRPr b="0" i="0" sz="600" u="none" cap="none" strike="noStrike">
                <a:solidFill>
                  <a:schemeClr val="accent5"/>
                </a:solidFill>
                <a:latin typeface="Arial"/>
                <a:ea typeface="Arial"/>
                <a:cs typeface="Arial"/>
                <a:sym typeface="Arial"/>
              </a:defRPr>
            </a:lvl1pPr>
            <a:lvl2pPr lvl="1" marR="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2pPr>
            <a:lvl3pPr lvl="2" marR="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3pPr>
            <a:lvl4pPr lvl="3" marR="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4pPr>
            <a:lvl5pPr lvl="4" marR="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5pPr>
            <a:lvl6pPr lvl="5" marR="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6pPr>
            <a:lvl7pPr lvl="6" marR="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7pPr>
            <a:lvl8pPr lvl="7" marR="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8pPr>
            <a:lvl9pPr lvl="8" marR="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9pPr>
          </a:lstStyle>
          <a:p/>
        </p:txBody>
      </p:sp>
      <p:sp>
        <p:nvSpPr>
          <p:cNvPr id="2760" name="Google Shape;2760;g31516c14941_0_5475"/>
          <p:cNvSpPr txBox="1"/>
          <p:nvPr>
            <p:ph idx="12" type="sldNum"/>
          </p:nvPr>
        </p:nvSpPr>
        <p:spPr>
          <a:xfrm>
            <a:off x="8471262" y="4767262"/>
            <a:ext cx="261300" cy="161700"/>
          </a:xfrm>
          <a:prstGeom prst="rect">
            <a:avLst/>
          </a:prstGeom>
          <a:noFill/>
          <a:ln>
            <a:noFill/>
          </a:ln>
        </p:spPr>
        <p:txBody>
          <a:bodyPr anchorCtr="0" anchor="t" bIns="34275" lIns="68575" spcFirstLastPara="1" rIns="68575" wrap="square" tIns="34275">
            <a:normAutofit/>
          </a:bodyPr>
          <a:lstStyle>
            <a:lvl1pPr indent="0" lvl="0" marL="0" marR="0" algn="r">
              <a:lnSpc>
                <a:spcPct val="100000"/>
              </a:lnSpc>
              <a:spcBef>
                <a:spcPts val="0"/>
              </a:spcBef>
              <a:spcAft>
                <a:spcPts val="0"/>
              </a:spcAft>
              <a:buClr>
                <a:schemeClr val="accent5"/>
              </a:buClr>
              <a:buSzPts val="600"/>
              <a:buFont typeface="Arial"/>
              <a:buNone/>
              <a:defRPr b="0" i="0" sz="600" u="none" cap="none" strike="noStrike">
                <a:solidFill>
                  <a:schemeClr val="accent5"/>
                </a:solidFill>
                <a:latin typeface="Arial"/>
                <a:ea typeface="Arial"/>
                <a:cs typeface="Arial"/>
                <a:sym typeface="Arial"/>
              </a:defRPr>
            </a:lvl1pPr>
            <a:lvl2pPr indent="0" lvl="1" marL="0" marR="0" algn="r">
              <a:lnSpc>
                <a:spcPct val="100000"/>
              </a:lnSpc>
              <a:spcBef>
                <a:spcPts val="0"/>
              </a:spcBef>
              <a:spcAft>
                <a:spcPts val="0"/>
              </a:spcAft>
              <a:buClr>
                <a:schemeClr val="accent5"/>
              </a:buClr>
              <a:buSzPts val="600"/>
              <a:buFont typeface="Arial"/>
              <a:buNone/>
              <a:defRPr b="0" i="0" sz="600" u="none" cap="none" strike="noStrike">
                <a:solidFill>
                  <a:schemeClr val="accent5"/>
                </a:solidFill>
                <a:latin typeface="Arial"/>
                <a:ea typeface="Arial"/>
                <a:cs typeface="Arial"/>
                <a:sym typeface="Arial"/>
              </a:defRPr>
            </a:lvl2pPr>
            <a:lvl3pPr indent="0" lvl="2" marL="0" marR="0" algn="r">
              <a:lnSpc>
                <a:spcPct val="100000"/>
              </a:lnSpc>
              <a:spcBef>
                <a:spcPts val="0"/>
              </a:spcBef>
              <a:spcAft>
                <a:spcPts val="0"/>
              </a:spcAft>
              <a:buClr>
                <a:schemeClr val="accent5"/>
              </a:buClr>
              <a:buSzPts val="600"/>
              <a:buFont typeface="Arial"/>
              <a:buNone/>
              <a:defRPr b="0" i="0" sz="600" u="none" cap="none" strike="noStrike">
                <a:solidFill>
                  <a:schemeClr val="accent5"/>
                </a:solidFill>
                <a:latin typeface="Arial"/>
                <a:ea typeface="Arial"/>
                <a:cs typeface="Arial"/>
                <a:sym typeface="Arial"/>
              </a:defRPr>
            </a:lvl3pPr>
            <a:lvl4pPr indent="0" lvl="3" marL="0" marR="0" algn="r">
              <a:lnSpc>
                <a:spcPct val="100000"/>
              </a:lnSpc>
              <a:spcBef>
                <a:spcPts val="0"/>
              </a:spcBef>
              <a:spcAft>
                <a:spcPts val="0"/>
              </a:spcAft>
              <a:buClr>
                <a:schemeClr val="accent5"/>
              </a:buClr>
              <a:buSzPts val="600"/>
              <a:buFont typeface="Arial"/>
              <a:buNone/>
              <a:defRPr b="0" i="0" sz="600" u="none" cap="none" strike="noStrike">
                <a:solidFill>
                  <a:schemeClr val="accent5"/>
                </a:solidFill>
                <a:latin typeface="Arial"/>
                <a:ea typeface="Arial"/>
                <a:cs typeface="Arial"/>
                <a:sym typeface="Arial"/>
              </a:defRPr>
            </a:lvl4pPr>
            <a:lvl5pPr indent="0" lvl="4" marL="0" marR="0" algn="r">
              <a:lnSpc>
                <a:spcPct val="100000"/>
              </a:lnSpc>
              <a:spcBef>
                <a:spcPts val="0"/>
              </a:spcBef>
              <a:spcAft>
                <a:spcPts val="0"/>
              </a:spcAft>
              <a:buClr>
                <a:schemeClr val="accent5"/>
              </a:buClr>
              <a:buSzPts val="600"/>
              <a:buFont typeface="Arial"/>
              <a:buNone/>
              <a:defRPr b="0" i="0" sz="600" u="none" cap="none" strike="noStrike">
                <a:solidFill>
                  <a:schemeClr val="accent5"/>
                </a:solidFill>
                <a:latin typeface="Arial"/>
                <a:ea typeface="Arial"/>
                <a:cs typeface="Arial"/>
                <a:sym typeface="Arial"/>
              </a:defRPr>
            </a:lvl5pPr>
            <a:lvl6pPr indent="0" lvl="5" marL="0" marR="0" algn="r">
              <a:lnSpc>
                <a:spcPct val="100000"/>
              </a:lnSpc>
              <a:spcBef>
                <a:spcPts val="0"/>
              </a:spcBef>
              <a:spcAft>
                <a:spcPts val="0"/>
              </a:spcAft>
              <a:buClr>
                <a:schemeClr val="accent5"/>
              </a:buClr>
              <a:buSzPts val="600"/>
              <a:buFont typeface="Arial"/>
              <a:buNone/>
              <a:defRPr b="0" i="0" sz="600" u="none" cap="none" strike="noStrike">
                <a:solidFill>
                  <a:schemeClr val="accent5"/>
                </a:solidFill>
                <a:latin typeface="Arial"/>
                <a:ea typeface="Arial"/>
                <a:cs typeface="Arial"/>
                <a:sym typeface="Arial"/>
              </a:defRPr>
            </a:lvl6pPr>
            <a:lvl7pPr indent="0" lvl="6" marL="0" marR="0" algn="r">
              <a:lnSpc>
                <a:spcPct val="100000"/>
              </a:lnSpc>
              <a:spcBef>
                <a:spcPts val="0"/>
              </a:spcBef>
              <a:spcAft>
                <a:spcPts val="0"/>
              </a:spcAft>
              <a:buClr>
                <a:schemeClr val="accent5"/>
              </a:buClr>
              <a:buSzPts val="600"/>
              <a:buFont typeface="Arial"/>
              <a:buNone/>
              <a:defRPr b="0" i="0" sz="600" u="none" cap="none" strike="noStrike">
                <a:solidFill>
                  <a:schemeClr val="accent5"/>
                </a:solidFill>
                <a:latin typeface="Arial"/>
                <a:ea typeface="Arial"/>
                <a:cs typeface="Arial"/>
                <a:sym typeface="Arial"/>
              </a:defRPr>
            </a:lvl7pPr>
            <a:lvl8pPr indent="0" lvl="7" marL="0" marR="0" algn="r">
              <a:lnSpc>
                <a:spcPct val="100000"/>
              </a:lnSpc>
              <a:spcBef>
                <a:spcPts val="0"/>
              </a:spcBef>
              <a:spcAft>
                <a:spcPts val="0"/>
              </a:spcAft>
              <a:buClr>
                <a:schemeClr val="accent5"/>
              </a:buClr>
              <a:buSzPts val="600"/>
              <a:buFont typeface="Arial"/>
              <a:buNone/>
              <a:defRPr b="0" i="0" sz="600" u="none" cap="none" strike="noStrike">
                <a:solidFill>
                  <a:schemeClr val="accent5"/>
                </a:solidFill>
                <a:latin typeface="Arial"/>
                <a:ea typeface="Arial"/>
                <a:cs typeface="Arial"/>
                <a:sym typeface="Arial"/>
              </a:defRPr>
            </a:lvl8pPr>
            <a:lvl9pPr indent="0" lvl="8" marL="0" marR="0" algn="r">
              <a:lnSpc>
                <a:spcPct val="100000"/>
              </a:lnSpc>
              <a:spcBef>
                <a:spcPts val="0"/>
              </a:spcBef>
              <a:spcAft>
                <a:spcPts val="0"/>
              </a:spcAft>
              <a:buClr>
                <a:schemeClr val="accent5"/>
              </a:buClr>
              <a:buSzPts val="600"/>
              <a:buFont typeface="Arial"/>
              <a:buNone/>
              <a:defRPr b="0" i="0" sz="600" u="none" cap="none" strike="noStrike">
                <a:solidFill>
                  <a:schemeClr val="accent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2761" name="Google Shape;2761;g31516c14941_0_5475"/>
          <p:cNvPicPr preferRelativeResize="0"/>
          <p:nvPr/>
        </p:nvPicPr>
        <p:blipFill rotWithShape="1">
          <a:blip r:embed="rId2">
            <a:alphaModFix/>
          </a:blip>
          <a:srcRect b="0" l="0" r="0" t="0"/>
          <a:stretch/>
        </p:blipFill>
        <p:spPr>
          <a:xfrm>
            <a:off x="529030" y="4769838"/>
            <a:ext cx="621506" cy="141252"/>
          </a:xfrm>
          <a:prstGeom prst="rect">
            <a:avLst/>
          </a:prstGeom>
          <a:noFill/>
          <a:ln>
            <a:noFill/>
          </a:ln>
        </p:spPr>
      </p:pic>
    </p:spTree>
  </p:cSld>
  <p:clrMapOvr>
    <a:masterClrMapping/>
  </p:clrMapOvr>
  <p:extLst>
    <p:ext uri="{DCECCB84-F9BA-43D5-87BE-67443E8EF086}">
      <p15:sldGuideLst>
        <p15:guide id="1" orient="horz" pos="1332">
          <p15:clr>
            <a:srgbClr val="FBAE40"/>
          </p15:clr>
        </p15:guide>
        <p15:guide id="2" pos="2412">
          <p15:clr>
            <a:srgbClr val="FBAE40"/>
          </p15:clr>
        </p15:guide>
      </p15:sldGuideLst>
    </p:ext>
  </p:extLst>
</p:sldLayout>
</file>

<file path=ppt/slideLayouts/slideLayout3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Quote">
  <p:cSld name="7_Quote_2">
    <p:bg>
      <p:bgPr>
        <a:solidFill>
          <a:schemeClr val="lt1"/>
        </a:solidFill>
      </p:bgPr>
    </p:bg>
    <p:spTree>
      <p:nvGrpSpPr>
        <p:cNvPr id="2762" name="Shape 2762"/>
        <p:cNvGrpSpPr/>
        <p:nvPr/>
      </p:nvGrpSpPr>
      <p:grpSpPr>
        <a:xfrm>
          <a:off x="0" y="0"/>
          <a:ext cx="0" cy="0"/>
          <a:chOff x="0" y="0"/>
          <a:chExt cx="0" cy="0"/>
        </a:xfrm>
      </p:grpSpPr>
      <p:sp>
        <p:nvSpPr>
          <p:cNvPr id="2763" name="Google Shape;2763;g31516c14941_0_5485"/>
          <p:cNvSpPr txBox="1"/>
          <p:nvPr>
            <p:ph idx="12" type="sldNum"/>
          </p:nvPr>
        </p:nvSpPr>
        <p:spPr>
          <a:xfrm>
            <a:off x="8471262" y="4767262"/>
            <a:ext cx="261300" cy="161700"/>
          </a:xfrm>
          <a:prstGeom prst="rect">
            <a:avLst/>
          </a:prstGeom>
          <a:noFill/>
          <a:ln>
            <a:noFill/>
          </a:ln>
        </p:spPr>
        <p:txBody>
          <a:bodyPr anchorCtr="0" anchor="t" bIns="34275" lIns="68575" spcFirstLastPara="1" rIns="68575" wrap="square" tIns="34275">
            <a:normAutofit/>
          </a:bodyPr>
          <a:lstStyle>
            <a:lvl1pPr indent="0" lvl="0" marL="0" marR="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2764" name="Google Shape;2764;g31516c14941_0_5485"/>
          <p:cNvPicPr preferRelativeResize="0"/>
          <p:nvPr/>
        </p:nvPicPr>
        <p:blipFill rotWithShape="1">
          <a:blip r:embed="rId2">
            <a:alphaModFix/>
          </a:blip>
          <a:srcRect b="0" l="0" r="0" t="0"/>
          <a:stretch/>
        </p:blipFill>
        <p:spPr>
          <a:xfrm>
            <a:off x="527186" y="4772025"/>
            <a:ext cx="623888" cy="141792"/>
          </a:xfrm>
          <a:prstGeom prst="rect">
            <a:avLst/>
          </a:prstGeom>
          <a:noFill/>
          <a:ln>
            <a:noFill/>
          </a:ln>
        </p:spPr>
      </p:pic>
      <p:sp>
        <p:nvSpPr>
          <p:cNvPr id="2765" name="Google Shape;2765;g31516c14941_0_5485"/>
          <p:cNvSpPr txBox="1"/>
          <p:nvPr>
            <p:ph type="title"/>
          </p:nvPr>
        </p:nvSpPr>
        <p:spPr>
          <a:xfrm>
            <a:off x="525075" y="214931"/>
            <a:ext cx="2189700" cy="161700"/>
          </a:xfrm>
          <a:prstGeom prst="rect">
            <a:avLst/>
          </a:prstGeom>
          <a:noFill/>
          <a:ln>
            <a:noFill/>
          </a:ln>
        </p:spPr>
        <p:txBody>
          <a:bodyPr anchorCtr="0" anchor="t" bIns="68575" lIns="0" spcFirstLastPara="1" rIns="68575" wrap="square" tIns="68575">
            <a:noAutofit/>
          </a:bodyPr>
          <a:lstStyle>
            <a:lvl1pPr lvl="0" marR="0" algn="l">
              <a:lnSpc>
                <a:spcPct val="100000"/>
              </a:lnSpc>
              <a:spcBef>
                <a:spcPts val="0"/>
              </a:spcBef>
              <a:spcAft>
                <a:spcPts val="0"/>
              </a:spcAft>
              <a:buClr>
                <a:srgbClr val="000000"/>
              </a:buClr>
              <a:buSzPts val="700"/>
              <a:buFont typeface="Arial"/>
              <a:buNone/>
              <a:defRPr b="1" i="0" sz="700" u="none" cap="none" strike="noStrike">
                <a:solidFill>
                  <a:schemeClr val="accent5"/>
                </a:solidFill>
                <a:latin typeface="Arial"/>
                <a:ea typeface="Arial"/>
                <a:cs typeface="Arial"/>
                <a:sym typeface="Arial"/>
              </a:defRPr>
            </a:lvl1pPr>
            <a:lvl2pPr lvl="1" marR="0" algn="l">
              <a:lnSpc>
                <a:spcPct val="100000"/>
              </a:lnSpc>
              <a:spcBef>
                <a:spcPts val="0"/>
              </a:spcBef>
              <a:spcAft>
                <a:spcPts val="0"/>
              </a:spcAft>
              <a:buClr>
                <a:srgbClr val="000000"/>
              </a:buClr>
              <a:buSzPts val="1100"/>
              <a:buFont typeface="Arial"/>
              <a:buNone/>
              <a:defRPr b="0" i="0" sz="1100" u="none" cap="none" strike="noStrike">
                <a:solidFill>
                  <a:schemeClr val="accent5"/>
                </a:solidFill>
                <a:latin typeface="Arial"/>
                <a:ea typeface="Arial"/>
                <a:cs typeface="Arial"/>
                <a:sym typeface="Arial"/>
              </a:defRPr>
            </a:lvl2pPr>
            <a:lvl3pPr lvl="2" marR="0" algn="l">
              <a:lnSpc>
                <a:spcPct val="100000"/>
              </a:lnSpc>
              <a:spcBef>
                <a:spcPts val="0"/>
              </a:spcBef>
              <a:spcAft>
                <a:spcPts val="0"/>
              </a:spcAft>
              <a:buClr>
                <a:srgbClr val="000000"/>
              </a:buClr>
              <a:buSzPts val="1100"/>
              <a:buFont typeface="Arial"/>
              <a:buNone/>
              <a:defRPr b="0" i="0" sz="1100" u="none" cap="none" strike="noStrike">
                <a:solidFill>
                  <a:schemeClr val="accent5"/>
                </a:solidFill>
                <a:latin typeface="Arial"/>
                <a:ea typeface="Arial"/>
                <a:cs typeface="Arial"/>
                <a:sym typeface="Arial"/>
              </a:defRPr>
            </a:lvl3pPr>
            <a:lvl4pPr lvl="3" marR="0" algn="l">
              <a:lnSpc>
                <a:spcPct val="100000"/>
              </a:lnSpc>
              <a:spcBef>
                <a:spcPts val="0"/>
              </a:spcBef>
              <a:spcAft>
                <a:spcPts val="0"/>
              </a:spcAft>
              <a:buClr>
                <a:srgbClr val="000000"/>
              </a:buClr>
              <a:buSzPts val="1100"/>
              <a:buFont typeface="Arial"/>
              <a:buNone/>
              <a:defRPr b="0" i="0" sz="1100" u="none" cap="none" strike="noStrike">
                <a:solidFill>
                  <a:schemeClr val="accent5"/>
                </a:solidFill>
                <a:latin typeface="Arial"/>
                <a:ea typeface="Arial"/>
                <a:cs typeface="Arial"/>
                <a:sym typeface="Arial"/>
              </a:defRPr>
            </a:lvl4pPr>
            <a:lvl5pPr lvl="4" marR="0" algn="l">
              <a:lnSpc>
                <a:spcPct val="100000"/>
              </a:lnSpc>
              <a:spcBef>
                <a:spcPts val="0"/>
              </a:spcBef>
              <a:spcAft>
                <a:spcPts val="0"/>
              </a:spcAft>
              <a:buClr>
                <a:srgbClr val="000000"/>
              </a:buClr>
              <a:buSzPts val="1100"/>
              <a:buFont typeface="Arial"/>
              <a:buNone/>
              <a:defRPr b="0" i="0" sz="1100" u="none" cap="none" strike="noStrike">
                <a:solidFill>
                  <a:schemeClr val="accent5"/>
                </a:solidFill>
                <a:latin typeface="Arial"/>
                <a:ea typeface="Arial"/>
                <a:cs typeface="Arial"/>
                <a:sym typeface="Arial"/>
              </a:defRPr>
            </a:lvl5pPr>
            <a:lvl6pPr lvl="5" marR="0" algn="l">
              <a:lnSpc>
                <a:spcPct val="100000"/>
              </a:lnSpc>
              <a:spcBef>
                <a:spcPts val="0"/>
              </a:spcBef>
              <a:spcAft>
                <a:spcPts val="0"/>
              </a:spcAft>
              <a:buClr>
                <a:srgbClr val="000000"/>
              </a:buClr>
              <a:buSzPts val="1100"/>
              <a:buFont typeface="Arial"/>
              <a:buNone/>
              <a:defRPr b="0" i="0" sz="1100" u="none" cap="none" strike="noStrike">
                <a:solidFill>
                  <a:schemeClr val="accent5"/>
                </a:solidFill>
                <a:latin typeface="Arial"/>
                <a:ea typeface="Arial"/>
                <a:cs typeface="Arial"/>
                <a:sym typeface="Arial"/>
              </a:defRPr>
            </a:lvl6pPr>
            <a:lvl7pPr lvl="6" marR="0" algn="l">
              <a:lnSpc>
                <a:spcPct val="100000"/>
              </a:lnSpc>
              <a:spcBef>
                <a:spcPts val="0"/>
              </a:spcBef>
              <a:spcAft>
                <a:spcPts val="0"/>
              </a:spcAft>
              <a:buClr>
                <a:srgbClr val="000000"/>
              </a:buClr>
              <a:buSzPts val="1100"/>
              <a:buFont typeface="Arial"/>
              <a:buNone/>
              <a:defRPr b="0" i="0" sz="1100" u="none" cap="none" strike="noStrike">
                <a:solidFill>
                  <a:schemeClr val="accent5"/>
                </a:solidFill>
                <a:latin typeface="Arial"/>
                <a:ea typeface="Arial"/>
                <a:cs typeface="Arial"/>
                <a:sym typeface="Arial"/>
              </a:defRPr>
            </a:lvl7pPr>
            <a:lvl8pPr lvl="7" marR="0" algn="l">
              <a:lnSpc>
                <a:spcPct val="100000"/>
              </a:lnSpc>
              <a:spcBef>
                <a:spcPts val="0"/>
              </a:spcBef>
              <a:spcAft>
                <a:spcPts val="0"/>
              </a:spcAft>
              <a:buClr>
                <a:srgbClr val="000000"/>
              </a:buClr>
              <a:buSzPts val="1100"/>
              <a:buFont typeface="Arial"/>
              <a:buNone/>
              <a:defRPr b="0" i="0" sz="1100" u="none" cap="none" strike="noStrike">
                <a:solidFill>
                  <a:schemeClr val="accent5"/>
                </a:solidFill>
                <a:latin typeface="Arial"/>
                <a:ea typeface="Arial"/>
                <a:cs typeface="Arial"/>
                <a:sym typeface="Arial"/>
              </a:defRPr>
            </a:lvl8pPr>
            <a:lvl9pPr lvl="8" marR="0" algn="l">
              <a:lnSpc>
                <a:spcPct val="100000"/>
              </a:lnSpc>
              <a:spcBef>
                <a:spcPts val="0"/>
              </a:spcBef>
              <a:spcAft>
                <a:spcPts val="0"/>
              </a:spcAft>
              <a:buClr>
                <a:srgbClr val="000000"/>
              </a:buClr>
              <a:buSzPts val="1100"/>
              <a:buFont typeface="Arial"/>
              <a:buNone/>
              <a:defRPr b="0" i="0" sz="1100" u="none" cap="none" strike="noStrike">
                <a:solidFill>
                  <a:schemeClr val="accent5"/>
                </a:solidFill>
                <a:latin typeface="Arial"/>
                <a:ea typeface="Arial"/>
                <a:cs typeface="Arial"/>
                <a:sym typeface="Arial"/>
              </a:defRPr>
            </a:lvl9pPr>
          </a:lstStyle>
          <a:p/>
        </p:txBody>
      </p:sp>
      <p:sp>
        <p:nvSpPr>
          <p:cNvPr id="2766" name="Google Shape;2766;g31516c14941_0_5485"/>
          <p:cNvSpPr txBox="1"/>
          <p:nvPr/>
        </p:nvSpPr>
        <p:spPr>
          <a:xfrm>
            <a:off x="7581825" y="4729032"/>
            <a:ext cx="838200" cy="198000"/>
          </a:xfrm>
          <a:prstGeom prst="rect">
            <a:avLst/>
          </a:prstGeom>
          <a:noFill/>
          <a:ln>
            <a:noFill/>
          </a:ln>
        </p:spPr>
        <p:txBody>
          <a:bodyPr anchorCtr="0" anchor="t" bIns="68575" lIns="68575" spcFirstLastPara="1" rIns="68575" wrap="square" tIns="68575">
            <a:noAutofit/>
          </a:bodyPr>
          <a:lstStyle/>
          <a:p>
            <a:pPr indent="0" lvl="0" marL="0" marR="0" rtl="0" algn="r">
              <a:lnSpc>
                <a:spcPct val="100000"/>
              </a:lnSpc>
              <a:spcBef>
                <a:spcPts val="0"/>
              </a:spcBef>
              <a:spcAft>
                <a:spcPts val="0"/>
              </a:spcAft>
              <a:buClr>
                <a:srgbClr val="000000"/>
              </a:buClr>
              <a:buSzPts val="500"/>
              <a:buFont typeface="Arial"/>
              <a:buNone/>
            </a:pPr>
            <a:r>
              <a:rPr b="0" i="0" lang="en" sz="500" u="none" cap="none" strike="noStrike">
                <a:solidFill>
                  <a:schemeClr val="accent5"/>
                </a:solidFill>
                <a:latin typeface="Arial"/>
                <a:ea typeface="Arial"/>
                <a:cs typeface="Arial"/>
                <a:sym typeface="Arial"/>
              </a:rPr>
              <a:t>Collibra | Confidential</a:t>
            </a:r>
            <a:endParaRPr b="0" i="0" sz="500" u="none" cap="none" strike="noStrike">
              <a:solidFill>
                <a:schemeClr val="accent5"/>
              </a:solidFill>
              <a:latin typeface="Arial"/>
              <a:ea typeface="Arial"/>
              <a:cs typeface="Arial"/>
              <a:sym typeface="Arial"/>
            </a:endParaRPr>
          </a:p>
        </p:txBody>
      </p:sp>
      <p:sp>
        <p:nvSpPr>
          <p:cNvPr id="2767" name="Google Shape;2767;g31516c14941_0_5485"/>
          <p:cNvSpPr txBox="1"/>
          <p:nvPr>
            <p:ph idx="2" type="title"/>
          </p:nvPr>
        </p:nvSpPr>
        <p:spPr>
          <a:xfrm>
            <a:off x="527194" y="3351544"/>
            <a:ext cx="3196200" cy="337800"/>
          </a:xfrm>
          <a:prstGeom prst="rect">
            <a:avLst/>
          </a:prstGeom>
          <a:noFill/>
          <a:ln>
            <a:noFill/>
          </a:ln>
        </p:spPr>
        <p:txBody>
          <a:bodyPr anchorCtr="0" anchor="t" bIns="68575" lIns="0" spcFirstLastPara="1" rIns="68575" wrap="square" tIns="68575">
            <a:noAutofit/>
          </a:bodyPr>
          <a:lstStyle>
            <a:lvl1pPr lvl="0"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2768" name="Google Shape;2768;g31516c14941_0_5485"/>
          <p:cNvSpPr txBox="1"/>
          <p:nvPr>
            <p:ph idx="3" type="title"/>
          </p:nvPr>
        </p:nvSpPr>
        <p:spPr>
          <a:xfrm>
            <a:off x="525075" y="900113"/>
            <a:ext cx="8086800" cy="2257500"/>
          </a:xfrm>
          <a:prstGeom prst="rect">
            <a:avLst/>
          </a:prstGeom>
          <a:noFill/>
          <a:ln>
            <a:noFill/>
          </a:ln>
        </p:spPr>
        <p:txBody>
          <a:bodyPr anchorCtr="0" anchor="t" bIns="68575" lIns="0" spcFirstLastPara="1" rIns="68575" wrap="square" tIns="68575">
            <a:noAutofit/>
          </a:bodyPr>
          <a:lstStyle>
            <a:lvl1pPr lvl="0" marR="0" algn="l">
              <a:lnSpc>
                <a:spcPct val="115000"/>
              </a:lnSpc>
              <a:spcBef>
                <a:spcPts val="0"/>
              </a:spcBef>
              <a:spcAft>
                <a:spcPts val="0"/>
              </a:spcAft>
              <a:buClr>
                <a:srgbClr val="000000"/>
              </a:buClr>
              <a:buSzPts val="3800"/>
              <a:buFont typeface="Arial"/>
              <a:buNone/>
              <a:defRPr b="1" i="0" sz="3800" u="none" cap="none" strike="noStrike">
                <a:solidFill>
                  <a:schemeClr val="accent5"/>
                </a:solidFill>
                <a:latin typeface="Arial"/>
                <a:ea typeface="Arial"/>
                <a:cs typeface="Arial"/>
                <a:sym typeface="Arial"/>
              </a:defRPr>
            </a:lvl1pPr>
            <a:lvl2pPr lvl="1" marR="0" algn="l">
              <a:lnSpc>
                <a:spcPct val="15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algn="l">
              <a:lnSpc>
                <a:spcPct val="15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algn="l">
              <a:lnSpc>
                <a:spcPct val="15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algn="l">
              <a:lnSpc>
                <a:spcPct val="15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algn="l">
              <a:lnSpc>
                <a:spcPct val="15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algn="l">
              <a:lnSpc>
                <a:spcPct val="15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algn="l">
              <a:lnSpc>
                <a:spcPct val="15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algn="l">
              <a:lnSpc>
                <a:spcPct val="15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3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1_Reporting 8">
  <p:cSld name="32_Reporting">
    <p:bg>
      <p:bgPr>
        <a:solidFill>
          <a:schemeClr val="lt1"/>
        </a:solidFill>
      </p:bgPr>
    </p:bg>
    <p:spTree>
      <p:nvGrpSpPr>
        <p:cNvPr id="2769" name="Shape 2769"/>
        <p:cNvGrpSpPr/>
        <p:nvPr/>
      </p:nvGrpSpPr>
      <p:grpSpPr>
        <a:xfrm>
          <a:off x="0" y="0"/>
          <a:ext cx="0" cy="0"/>
          <a:chOff x="0" y="0"/>
          <a:chExt cx="0" cy="0"/>
        </a:xfrm>
      </p:grpSpPr>
      <p:sp>
        <p:nvSpPr>
          <p:cNvPr id="2770" name="Google Shape;2770;g31516c14941_0_5492"/>
          <p:cNvSpPr txBox="1"/>
          <p:nvPr>
            <p:ph idx="11" type="ftr"/>
          </p:nvPr>
        </p:nvSpPr>
        <p:spPr>
          <a:xfrm>
            <a:off x="7041996" y="4767262"/>
            <a:ext cx="1263000" cy="161700"/>
          </a:xfrm>
          <a:prstGeom prst="rect">
            <a:avLst/>
          </a:prstGeom>
          <a:noFill/>
          <a:ln>
            <a:noFill/>
          </a:ln>
        </p:spPr>
        <p:txBody>
          <a:bodyPr anchorCtr="0" anchor="t" bIns="34275" lIns="68575" spcFirstLastPara="1" rIns="68575" wrap="square" tIns="34275">
            <a:noAutofit/>
          </a:bodyPr>
          <a:lstStyle>
            <a:lvl1pPr lvl="0" marR="0" algn="r">
              <a:lnSpc>
                <a:spcPct val="100000"/>
              </a:lnSpc>
              <a:spcBef>
                <a:spcPts val="0"/>
              </a:spcBef>
              <a:spcAft>
                <a:spcPts val="0"/>
              </a:spcAft>
              <a:buClr>
                <a:srgbClr val="000000"/>
              </a:buClr>
              <a:buSzPts val="1100"/>
              <a:buFont typeface="Arial"/>
              <a:buNone/>
              <a:defRPr b="0" i="0" sz="600" u="none" cap="none" strike="noStrike">
                <a:solidFill>
                  <a:schemeClr val="accent5"/>
                </a:solidFill>
                <a:latin typeface="Arial"/>
                <a:ea typeface="Arial"/>
                <a:cs typeface="Arial"/>
                <a:sym typeface="Arial"/>
              </a:defRPr>
            </a:lvl1pPr>
            <a:lvl2pPr lvl="1"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2pPr>
            <a:lvl3pPr lvl="2"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3pPr>
            <a:lvl4pPr lvl="3"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4pPr>
            <a:lvl5pPr lvl="4"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5pPr>
            <a:lvl6pPr lvl="5"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6pPr>
            <a:lvl7pPr lvl="6"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7pPr>
            <a:lvl8pPr lvl="7"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8pPr>
            <a:lvl9pPr lvl="8"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9pPr>
          </a:lstStyle>
          <a:p/>
        </p:txBody>
      </p:sp>
      <p:sp>
        <p:nvSpPr>
          <p:cNvPr id="2771" name="Google Shape;2771;g31516c14941_0_5492"/>
          <p:cNvSpPr txBox="1"/>
          <p:nvPr>
            <p:ph idx="12" type="sldNum"/>
          </p:nvPr>
        </p:nvSpPr>
        <p:spPr>
          <a:xfrm>
            <a:off x="8471262" y="4767262"/>
            <a:ext cx="261300" cy="161700"/>
          </a:xfrm>
          <a:prstGeom prst="rect">
            <a:avLst/>
          </a:prstGeom>
          <a:noFill/>
          <a:ln>
            <a:noFill/>
          </a:ln>
        </p:spPr>
        <p:txBody>
          <a:bodyPr anchorCtr="0" anchor="t" bIns="34275" lIns="68575" spcFirstLastPara="1" rIns="68575" wrap="square" tIns="34275">
            <a:normAutofit/>
          </a:bodyPr>
          <a:lstStyle>
            <a:lvl1pPr indent="0" lvl="0" marL="0" marR="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2772" name="Google Shape;2772;g31516c14941_0_5492"/>
          <p:cNvPicPr preferRelativeResize="0"/>
          <p:nvPr/>
        </p:nvPicPr>
        <p:blipFill rotWithShape="1">
          <a:blip r:embed="rId2">
            <a:alphaModFix/>
          </a:blip>
          <a:srcRect b="0" l="0" r="0" t="0"/>
          <a:stretch/>
        </p:blipFill>
        <p:spPr>
          <a:xfrm>
            <a:off x="527186" y="4772025"/>
            <a:ext cx="623888" cy="141793"/>
          </a:xfrm>
          <a:prstGeom prst="rect">
            <a:avLst/>
          </a:prstGeom>
          <a:noFill/>
          <a:ln>
            <a:noFill/>
          </a:ln>
        </p:spPr>
      </p:pic>
      <p:sp>
        <p:nvSpPr>
          <p:cNvPr id="2773" name="Google Shape;2773;g31516c14941_0_5492"/>
          <p:cNvSpPr txBox="1"/>
          <p:nvPr>
            <p:ph idx="1" type="body"/>
          </p:nvPr>
        </p:nvSpPr>
        <p:spPr>
          <a:xfrm>
            <a:off x="527186" y="496922"/>
            <a:ext cx="8082600" cy="318600"/>
          </a:xfrm>
          <a:prstGeom prst="rect">
            <a:avLst/>
          </a:prstGeom>
          <a:noFill/>
          <a:ln>
            <a:noFill/>
          </a:ln>
        </p:spPr>
        <p:txBody>
          <a:bodyPr anchorCtr="0" anchor="t" bIns="34275" lIns="68575" spcFirstLastPara="1" rIns="68575" wrap="square" tIns="34275">
            <a:noAutofit/>
          </a:bodyPr>
          <a:lstStyle>
            <a:lvl1pPr indent="-228600" lvl="0" marL="457200" algn="l">
              <a:lnSpc>
                <a:spcPct val="90000"/>
              </a:lnSpc>
              <a:spcBef>
                <a:spcPts val="800"/>
              </a:spcBef>
              <a:spcAft>
                <a:spcPts val="0"/>
              </a:spcAft>
              <a:buClr>
                <a:schemeClr val="accent5"/>
              </a:buClr>
              <a:buSzPts val="1800"/>
              <a:buFont typeface="Arial"/>
              <a:buNone/>
              <a:defRPr sz="1800"/>
            </a:lvl1pPr>
            <a:lvl2pPr indent="-228600" lvl="1" marL="914400" algn="l">
              <a:lnSpc>
                <a:spcPct val="90000"/>
              </a:lnSpc>
              <a:spcBef>
                <a:spcPts val="400"/>
              </a:spcBef>
              <a:spcAft>
                <a:spcPts val="0"/>
              </a:spcAft>
              <a:buClr>
                <a:schemeClr val="accent5"/>
              </a:buClr>
              <a:buSzPts val="1800"/>
              <a:buFont typeface="Arial"/>
              <a:buNone/>
              <a:defRPr sz="1800"/>
            </a:lvl2pPr>
            <a:lvl3pPr indent="-228600" lvl="2" marL="1371600" algn="l">
              <a:lnSpc>
                <a:spcPct val="90000"/>
              </a:lnSpc>
              <a:spcBef>
                <a:spcPts val="400"/>
              </a:spcBef>
              <a:spcAft>
                <a:spcPts val="0"/>
              </a:spcAft>
              <a:buClr>
                <a:schemeClr val="accent5"/>
              </a:buClr>
              <a:buSzPts val="2100"/>
              <a:buFont typeface="Arial"/>
              <a:buNone/>
              <a:defRPr sz="2100"/>
            </a:lvl3pPr>
            <a:lvl4pPr indent="-228600" lvl="3" marL="1828800" algn="l">
              <a:lnSpc>
                <a:spcPct val="90000"/>
              </a:lnSpc>
              <a:spcBef>
                <a:spcPts val="400"/>
              </a:spcBef>
              <a:spcAft>
                <a:spcPts val="0"/>
              </a:spcAft>
              <a:buClr>
                <a:schemeClr val="accent5"/>
              </a:buClr>
              <a:buSzPts val="2100"/>
              <a:buFont typeface="Arial"/>
              <a:buNone/>
              <a:defRPr sz="2100"/>
            </a:lvl4pPr>
            <a:lvl5pPr indent="-228600" lvl="4" marL="2286000" algn="l">
              <a:lnSpc>
                <a:spcPct val="90000"/>
              </a:lnSpc>
              <a:spcBef>
                <a:spcPts val="400"/>
              </a:spcBef>
              <a:spcAft>
                <a:spcPts val="0"/>
              </a:spcAft>
              <a:buClr>
                <a:schemeClr val="accent5"/>
              </a:buClr>
              <a:buSzPts val="2100"/>
              <a:buFont typeface="Arial"/>
              <a:buNone/>
              <a:defRPr sz="2100"/>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774" name="Google Shape;2774;g31516c14941_0_5492"/>
          <p:cNvSpPr txBox="1"/>
          <p:nvPr>
            <p:ph idx="2" type="body"/>
          </p:nvPr>
        </p:nvSpPr>
        <p:spPr>
          <a:xfrm>
            <a:off x="525066" y="159442"/>
            <a:ext cx="3474900" cy="183600"/>
          </a:xfrm>
          <a:prstGeom prst="rect">
            <a:avLst/>
          </a:prstGeom>
          <a:noFill/>
          <a:ln>
            <a:noFill/>
          </a:ln>
        </p:spPr>
        <p:txBody>
          <a:bodyPr anchorCtr="0" anchor="t" bIns="34275" lIns="68575" spcFirstLastPara="1" rIns="68575" wrap="square" tIns="34275">
            <a:noAutofit/>
          </a:bodyPr>
          <a:lstStyle>
            <a:lvl1pPr indent="-228600" lvl="0" marL="457200" algn="l">
              <a:lnSpc>
                <a:spcPct val="90000"/>
              </a:lnSpc>
              <a:spcBef>
                <a:spcPts val="800"/>
              </a:spcBef>
              <a:spcAft>
                <a:spcPts val="0"/>
              </a:spcAft>
              <a:buClr>
                <a:schemeClr val="accent5"/>
              </a:buClr>
              <a:buSzPts val="800"/>
              <a:buFont typeface="Arial"/>
              <a:buNone/>
              <a:defRPr b="1" sz="800" cap="none">
                <a:latin typeface="Arial"/>
                <a:ea typeface="Arial"/>
                <a:cs typeface="Arial"/>
                <a:sym typeface="Arial"/>
              </a:defRPr>
            </a:lvl1pPr>
            <a:lvl2pPr indent="-228600" lvl="1" marL="914400" algn="l">
              <a:lnSpc>
                <a:spcPct val="90000"/>
              </a:lnSpc>
              <a:spcBef>
                <a:spcPts val="400"/>
              </a:spcBef>
              <a:spcAft>
                <a:spcPts val="0"/>
              </a:spcAft>
              <a:buClr>
                <a:schemeClr val="accent5"/>
              </a:buClr>
              <a:buSzPts val="900"/>
              <a:buFont typeface="Arial"/>
              <a:buNone/>
              <a:defRPr sz="900">
                <a:latin typeface="Arial"/>
                <a:ea typeface="Arial"/>
                <a:cs typeface="Arial"/>
                <a:sym typeface="Arial"/>
              </a:defRPr>
            </a:lvl2pPr>
            <a:lvl3pPr indent="-228600" lvl="2" marL="1371600" algn="l">
              <a:lnSpc>
                <a:spcPct val="90000"/>
              </a:lnSpc>
              <a:spcBef>
                <a:spcPts val="400"/>
              </a:spcBef>
              <a:spcAft>
                <a:spcPts val="0"/>
              </a:spcAft>
              <a:buClr>
                <a:schemeClr val="accent5"/>
              </a:buClr>
              <a:buSzPts val="900"/>
              <a:buFont typeface="Arial"/>
              <a:buNone/>
              <a:defRPr sz="900">
                <a:latin typeface="Arial"/>
                <a:ea typeface="Arial"/>
                <a:cs typeface="Arial"/>
                <a:sym typeface="Arial"/>
              </a:defRPr>
            </a:lvl3pPr>
            <a:lvl4pPr indent="-228600" lvl="3" marL="1828800" algn="l">
              <a:lnSpc>
                <a:spcPct val="90000"/>
              </a:lnSpc>
              <a:spcBef>
                <a:spcPts val="400"/>
              </a:spcBef>
              <a:spcAft>
                <a:spcPts val="0"/>
              </a:spcAft>
              <a:buClr>
                <a:schemeClr val="accent5"/>
              </a:buClr>
              <a:buSzPts val="900"/>
              <a:buFont typeface="Arial"/>
              <a:buNone/>
              <a:defRPr sz="900">
                <a:latin typeface="Arial"/>
                <a:ea typeface="Arial"/>
                <a:cs typeface="Arial"/>
                <a:sym typeface="Arial"/>
              </a:defRPr>
            </a:lvl4pPr>
            <a:lvl5pPr indent="-228600" lvl="4" marL="2286000" algn="l">
              <a:lnSpc>
                <a:spcPct val="90000"/>
              </a:lnSpc>
              <a:spcBef>
                <a:spcPts val="400"/>
              </a:spcBef>
              <a:spcAft>
                <a:spcPts val="0"/>
              </a:spcAft>
              <a:buClr>
                <a:schemeClr val="accent5"/>
              </a:buClr>
              <a:buSzPts val="900"/>
              <a:buFont typeface="Arial"/>
              <a:buNone/>
              <a:defRPr sz="900">
                <a:latin typeface="Arial"/>
                <a:ea typeface="Arial"/>
                <a:cs typeface="Arial"/>
                <a:sym typeface="Aria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p:extLst>
    <p:ext uri="{DCECCB84-F9BA-43D5-87BE-67443E8EF086}">
      <p15:sldGuideLst>
        <p15:guide id="1" orient="horz" pos="1332">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Basic Content Layout 1 2">
  <p:cSld name="TITLE_AND_BODY_6_3">
    <p:bg>
      <p:bgPr>
        <a:solidFill>
          <a:schemeClr val="lt1"/>
        </a:solidFill>
      </p:bgPr>
    </p:bg>
    <p:spTree>
      <p:nvGrpSpPr>
        <p:cNvPr id="329" name="Shape 329"/>
        <p:cNvGrpSpPr/>
        <p:nvPr/>
      </p:nvGrpSpPr>
      <p:grpSpPr>
        <a:xfrm>
          <a:off x="0" y="0"/>
          <a:ext cx="0" cy="0"/>
          <a:chOff x="0" y="0"/>
          <a:chExt cx="0" cy="0"/>
        </a:xfrm>
      </p:grpSpPr>
      <p:sp>
        <p:nvSpPr>
          <p:cNvPr id="330" name="Google Shape;330;p72"/>
          <p:cNvSpPr txBox="1"/>
          <p:nvPr>
            <p:ph type="title"/>
          </p:nvPr>
        </p:nvSpPr>
        <p:spPr>
          <a:xfrm>
            <a:off x="331125" y="271325"/>
            <a:ext cx="8388900" cy="4383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2800"/>
              <a:buNone/>
              <a:defRPr sz="2800"/>
            </a:lvl1pPr>
            <a:lvl2pPr lvl="1" algn="l">
              <a:lnSpc>
                <a:spcPct val="100000"/>
              </a:lnSpc>
              <a:spcBef>
                <a:spcPts val="0"/>
              </a:spcBef>
              <a:spcAft>
                <a:spcPts val="0"/>
              </a:spcAft>
              <a:buSzPts val="2800"/>
              <a:buNone/>
              <a:defRPr sz="2800"/>
            </a:lvl2pPr>
            <a:lvl3pPr lvl="2" algn="l">
              <a:lnSpc>
                <a:spcPct val="100000"/>
              </a:lnSpc>
              <a:spcBef>
                <a:spcPts val="0"/>
              </a:spcBef>
              <a:spcAft>
                <a:spcPts val="0"/>
              </a:spcAft>
              <a:buSzPts val="2800"/>
              <a:buNone/>
              <a:defRPr sz="2800"/>
            </a:lvl3pPr>
            <a:lvl4pPr lvl="3" algn="l">
              <a:lnSpc>
                <a:spcPct val="100000"/>
              </a:lnSpc>
              <a:spcBef>
                <a:spcPts val="0"/>
              </a:spcBef>
              <a:spcAft>
                <a:spcPts val="0"/>
              </a:spcAft>
              <a:buSzPts val="2800"/>
              <a:buNone/>
              <a:defRPr sz="2800"/>
            </a:lvl4pPr>
            <a:lvl5pPr lvl="4" algn="l">
              <a:lnSpc>
                <a:spcPct val="100000"/>
              </a:lnSpc>
              <a:spcBef>
                <a:spcPts val="0"/>
              </a:spcBef>
              <a:spcAft>
                <a:spcPts val="0"/>
              </a:spcAft>
              <a:buSzPts val="2800"/>
              <a:buNone/>
              <a:defRPr sz="2800"/>
            </a:lvl5pPr>
            <a:lvl6pPr lvl="5" algn="l">
              <a:lnSpc>
                <a:spcPct val="100000"/>
              </a:lnSpc>
              <a:spcBef>
                <a:spcPts val="0"/>
              </a:spcBef>
              <a:spcAft>
                <a:spcPts val="0"/>
              </a:spcAft>
              <a:buSzPts val="2800"/>
              <a:buNone/>
              <a:defRPr sz="2800"/>
            </a:lvl6pPr>
            <a:lvl7pPr lvl="6" algn="l">
              <a:lnSpc>
                <a:spcPct val="100000"/>
              </a:lnSpc>
              <a:spcBef>
                <a:spcPts val="0"/>
              </a:spcBef>
              <a:spcAft>
                <a:spcPts val="0"/>
              </a:spcAft>
              <a:buSzPts val="2800"/>
              <a:buNone/>
              <a:defRPr sz="2800"/>
            </a:lvl7pPr>
            <a:lvl8pPr lvl="7" algn="l">
              <a:lnSpc>
                <a:spcPct val="100000"/>
              </a:lnSpc>
              <a:spcBef>
                <a:spcPts val="0"/>
              </a:spcBef>
              <a:spcAft>
                <a:spcPts val="0"/>
              </a:spcAft>
              <a:buSzPts val="2800"/>
              <a:buNone/>
              <a:defRPr sz="2800"/>
            </a:lvl8pPr>
            <a:lvl9pPr lvl="8" algn="l">
              <a:lnSpc>
                <a:spcPct val="100000"/>
              </a:lnSpc>
              <a:spcBef>
                <a:spcPts val="0"/>
              </a:spcBef>
              <a:spcAft>
                <a:spcPts val="0"/>
              </a:spcAft>
              <a:buSzPts val="2800"/>
              <a:buNone/>
              <a:defRPr sz="2800"/>
            </a:lvl9pPr>
          </a:lstStyle>
          <a:p/>
        </p:txBody>
      </p:sp>
      <p:pic>
        <p:nvPicPr>
          <p:cNvPr id="331" name="Google Shape;331;p72"/>
          <p:cNvPicPr preferRelativeResize="0"/>
          <p:nvPr/>
        </p:nvPicPr>
        <p:blipFill rotWithShape="1">
          <a:blip r:embed="rId2">
            <a:alphaModFix/>
          </a:blip>
          <a:srcRect b="0" l="0" r="0" t="0"/>
          <a:stretch/>
        </p:blipFill>
        <p:spPr>
          <a:xfrm>
            <a:off x="288350" y="4807136"/>
            <a:ext cx="956736" cy="225119"/>
          </a:xfrm>
          <a:prstGeom prst="rect">
            <a:avLst/>
          </a:prstGeom>
          <a:noFill/>
          <a:ln>
            <a:noFill/>
          </a:ln>
        </p:spPr>
      </p:pic>
      <p:sp>
        <p:nvSpPr>
          <p:cNvPr id="332" name="Google Shape;332;p72"/>
          <p:cNvSpPr txBox="1"/>
          <p:nvPr/>
        </p:nvSpPr>
        <p:spPr>
          <a:xfrm>
            <a:off x="6043550" y="4713771"/>
            <a:ext cx="2676600" cy="2925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rgbClr val="000000"/>
              </a:buClr>
              <a:buSzPts val="700"/>
              <a:buFont typeface="Arial"/>
              <a:buNone/>
            </a:pPr>
            <a:r>
              <a:rPr b="0" i="0" lang="en" sz="700" u="none" cap="none" strike="noStrike">
                <a:solidFill>
                  <a:schemeClr val="accent4"/>
                </a:solidFill>
                <a:latin typeface="Arial"/>
                <a:ea typeface="Arial"/>
                <a:cs typeface="Arial"/>
                <a:sym typeface="Arial"/>
              </a:rPr>
              <a:t>Copyright © 2024, Collibra. All rights reserved.</a:t>
            </a:r>
            <a:endParaRPr b="0" i="0" sz="1400" u="none" cap="none" strike="noStrike">
              <a:solidFill>
                <a:schemeClr val="accent4"/>
              </a:solidFill>
              <a:latin typeface="Arial"/>
              <a:ea typeface="Arial"/>
              <a:cs typeface="Arial"/>
              <a:sym typeface="Arial"/>
            </a:endParaRPr>
          </a:p>
        </p:txBody>
      </p:sp>
      <p:sp>
        <p:nvSpPr>
          <p:cNvPr id="333" name="Google Shape;333;p72"/>
          <p:cNvSpPr txBox="1"/>
          <p:nvPr>
            <p:ph idx="12" type="sldNum"/>
          </p:nvPr>
        </p:nvSpPr>
        <p:spPr>
          <a:xfrm>
            <a:off x="8320058" y="4663221"/>
            <a:ext cx="548700" cy="393600"/>
          </a:xfrm>
          <a:prstGeom prst="rect">
            <a:avLst/>
          </a:prstGeom>
          <a:noFill/>
          <a:ln>
            <a:noFill/>
          </a:ln>
        </p:spPr>
        <p:txBody>
          <a:bodyPr anchorCtr="0" anchor="t" bIns="0" lIns="0" spcFirstLastPara="1" rIns="0" wrap="square" tIns="0">
            <a:normAutofit/>
          </a:bodyPr>
          <a:lstStyle>
            <a:lvl1pPr indent="0" lvl="0" marL="1270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1pPr>
            <a:lvl2pPr indent="0" lvl="1" marL="1270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2pPr>
            <a:lvl3pPr indent="0" lvl="2" marL="1270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3pPr>
            <a:lvl4pPr indent="0" lvl="3" marL="1270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4pPr>
            <a:lvl5pPr indent="0" lvl="4" marL="1270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5pPr>
            <a:lvl6pPr indent="0" lvl="5" marL="1270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6pPr>
            <a:lvl7pPr indent="0" lvl="6" marL="1270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7pPr>
            <a:lvl8pPr indent="0" lvl="7" marL="1270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8pPr>
            <a:lvl9pPr indent="0" lvl="8" marL="1270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9pPr>
          </a:lstStyle>
          <a:p>
            <a:pPr indent="0" lvl="0" marL="1270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Headline+Body Copy 13">
  <p:cSld name="8_Headline+Body Copy_13">
    <p:bg>
      <p:bgPr>
        <a:solidFill>
          <a:schemeClr val="lt1"/>
        </a:solidFill>
      </p:bgPr>
    </p:bg>
    <p:spTree>
      <p:nvGrpSpPr>
        <p:cNvPr id="2775" name="Shape 2775"/>
        <p:cNvGrpSpPr/>
        <p:nvPr/>
      </p:nvGrpSpPr>
      <p:grpSpPr>
        <a:xfrm>
          <a:off x="0" y="0"/>
          <a:ext cx="0" cy="0"/>
          <a:chOff x="0" y="0"/>
          <a:chExt cx="0" cy="0"/>
        </a:xfrm>
      </p:grpSpPr>
      <p:sp>
        <p:nvSpPr>
          <p:cNvPr id="2776" name="Google Shape;2776;g31516c14941_0_5498"/>
          <p:cNvSpPr txBox="1"/>
          <p:nvPr>
            <p:ph idx="11" type="ftr"/>
          </p:nvPr>
        </p:nvSpPr>
        <p:spPr>
          <a:xfrm>
            <a:off x="7041996" y="4767262"/>
            <a:ext cx="1263000" cy="161700"/>
          </a:xfrm>
          <a:prstGeom prst="rect">
            <a:avLst/>
          </a:prstGeom>
          <a:noFill/>
          <a:ln>
            <a:noFill/>
          </a:ln>
        </p:spPr>
        <p:txBody>
          <a:bodyPr anchorCtr="0" anchor="t" bIns="34275" lIns="68575" spcFirstLastPara="1" rIns="68575" wrap="square" tIns="34275">
            <a:noAutofit/>
          </a:bodyPr>
          <a:lstStyle>
            <a:lvl1pPr lvl="0" marR="0" algn="r">
              <a:spcBef>
                <a:spcPts val="0"/>
              </a:spcBef>
              <a:spcAft>
                <a:spcPts val="0"/>
              </a:spcAft>
              <a:buSzPts val="1100"/>
              <a:buNone/>
              <a:defRPr sz="600">
                <a:solidFill>
                  <a:schemeClr val="accent5"/>
                </a:solidFill>
                <a:latin typeface="Arial"/>
                <a:ea typeface="Arial"/>
                <a:cs typeface="Arial"/>
                <a:sym typeface="Arial"/>
              </a:defRPr>
            </a:lvl1pPr>
            <a:lvl2pPr lvl="1" marR="0" algn="l">
              <a:spcBef>
                <a:spcPts val="0"/>
              </a:spcBef>
              <a:spcAft>
                <a:spcPts val="0"/>
              </a:spcAft>
              <a:buSzPts val="1100"/>
              <a:buNone/>
              <a:defRPr b="0" i="0" sz="1400" u="none" cap="none" strike="noStrike">
                <a:solidFill>
                  <a:schemeClr val="dk1"/>
                </a:solidFill>
                <a:latin typeface="Arial"/>
                <a:ea typeface="Arial"/>
                <a:cs typeface="Arial"/>
                <a:sym typeface="Arial"/>
              </a:defRPr>
            </a:lvl2pPr>
            <a:lvl3pPr lvl="2" marR="0" algn="l">
              <a:spcBef>
                <a:spcPts val="0"/>
              </a:spcBef>
              <a:spcAft>
                <a:spcPts val="0"/>
              </a:spcAft>
              <a:buSzPts val="1100"/>
              <a:buNone/>
              <a:defRPr b="0" i="0" sz="1400" u="none" cap="none" strike="noStrike">
                <a:solidFill>
                  <a:schemeClr val="dk1"/>
                </a:solidFill>
                <a:latin typeface="Arial"/>
                <a:ea typeface="Arial"/>
                <a:cs typeface="Arial"/>
                <a:sym typeface="Arial"/>
              </a:defRPr>
            </a:lvl3pPr>
            <a:lvl4pPr lvl="3" marR="0" algn="l">
              <a:spcBef>
                <a:spcPts val="0"/>
              </a:spcBef>
              <a:spcAft>
                <a:spcPts val="0"/>
              </a:spcAft>
              <a:buSzPts val="1100"/>
              <a:buNone/>
              <a:defRPr b="0" i="0" sz="1400" u="none" cap="none" strike="noStrike">
                <a:solidFill>
                  <a:schemeClr val="dk1"/>
                </a:solidFill>
                <a:latin typeface="Arial"/>
                <a:ea typeface="Arial"/>
                <a:cs typeface="Arial"/>
                <a:sym typeface="Arial"/>
              </a:defRPr>
            </a:lvl4pPr>
            <a:lvl5pPr lvl="4" marR="0" algn="l">
              <a:spcBef>
                <a:spcPts val="0"/>
              </a:spcBef>
              <a:spcAft>
                <a:spcPts val="0"/>
              </a:spcAft>
              <a:buSzPts val="1100"/>
              <a:buNone/>
              <a:defRPr b="0" i="0" sz="1400" u="none" cap="none" strike="noStrike">
                <a:solidFill>
                  <a:schemeClr val="dk1"/>
                </a:solidFill>
                <a:latin typeface="Arial"/>
                <a:ea typeface="Arial"/>
                <a:cs typeface="Arial"/>
                <a:sym typeface="Arial"/>
              </a:defRPr>
            </a:lvl5pPr>
            <a:lvl6pPr lvl="5" marR="0" algn="l">
              <a:spcBef>
                <a:spcPts val="0"/>
              </a:spcBef>
              <a:spcAft>
                <a:spcPts val="0"/>
              </a:spcAft>
              <a:buSzPts val="1100"/>
              <a:buNone/>
              <a:defRPr b="0" i="0" sz="1400" u="none" cap="none" strike="noStrike">
                <a:solidFill>
                  <a:schemeClr val="dk1"/>
                </a:solidFill>
                <a:latin typeface="Arial"/>
                <a:ea typeface="Arial"/>
                <a:cs typeface="Arial"/>
                <a:sym typeface="Arial"/>
              </a:defRPr>
            </a:lvl6pPr>
            <a:lvl7pPr lvl="6" marR="0" algn="l">
              <a:spcBef>
                <a:spcPts val="0"/>
              </a:spcBef>
              <a:spcAft>
                <a:spcPts val="0"/>
              </a:spcAft>
              <a:buSzPts val="1100"/>
              <a:buNone/>
              <a:defRPr b="0" i="0" sz="1400" u="none" cap="none" strike="noStrike">
                <a:solidFill>
                  <a:schemeClr val="dk1"/>
                </a:solidFill>
                <a:latin typeface="Arial"/>
                <a:ea typeface="Arial"/>
                <a:cs typeface="Arial"/>
                <a:sym typeface="Arial"/>
              </a:defRPr>
            </a:lvl7pPr>
            <a:lvl8pPr lvl="7" marR="0" algn="l">
              <a:spcBef>
                <a:spcPts val="0"/>
              </a:spcBef>
              <a:spcAft>
                <a:spcPts val="0"/>
              </a:spcAft>
              <a:buSzPts val="1100"/>
              <a:buNone/>
              <a:defRPr b="0" i="0" sz="1400" u="none" cap="none" strike="noStrike">
                <a:solidFill>
                  <a:schemeClr val="dk1"/>
                </a:solidFill>
                <a:latin typeface="Arial"/>
                <a:ea typeface="Arial"/>
                <a:cs typeface="Arial"/>
                <a:sym typeface="Arial"/>
              </a:defRPr>
            </a:lvl8pPr>
            <a:lvl9pPr lvl="8" marR="0" algn="l">
              <a:spcBef>
                <a:spcPts val="0"/>
              </a:spcBef>
              <a:spcAft>
                <a:spcPts val="0"/>
              </a:spcAft>
              <a:buSzPts val="1100"/>
              <a:buNone/>
              <a:defRPr b="0" i="0" sz="1400" u="none" cap="none" strike="noStrike">
                <a:solidFill>
                  <a:schemeClr val="dk1"/>
                </a:solidFill>
                <a:latin typeface="Arial"/>
                <a:ea typeface="Arial"/>
                <a:cs typeface="Arial"/>
                <a:sym typeface="Arial"/>
              </a:defRPr>
            </a:lvl9pPr>
          </a:lstStyle>
          <a:p/>
        </p:txBody>
      </p:sp>
      <p:sp>
        <p:nvSpPr>
          <p:cNvPr id="2777" name="Google Shape;2777;g31516c14941_0_5498"/>
          <p:cNvSpPr txBox="1"/>
          <p:nvPr>
            <p:ph idx="12" type="sldNum"/>
          </p:nvPr>
        </p:nvSpPr>
        <p:spPr>
          <a:xfrm>
            <a:off x="8471262" y="4767262"/>
            <a:ext cx="261300" cy="161700"/>
          </a:xfrm>
          <a:prstGeom prst="rect">
            <a:avLst/>
          </a:prstGeom>
          <a:noFill/>
          <a:ln>
            <a:noFill/>
          </a:ln>
        </p:spPr>
        <p:txBody>
          <a:bodyPr anchorCtr="0" anchor="t" bIns="34275" lIns="68575" spcFirstLastPara="1" rIns="68575" wrap="square" tIns="34275">
            <a:normAutofit/>
          </a:bodyPr>
          <a:lstStyle>
            <a:lvl1pPr indent="0" lvl="0" marL="0" marR="0" algn="r">
              <a:spcBef>
                <a:spcPts val="0"/>
              </a:spcBef>
              <a:buNone/>
              <a:defRPr sz="600">
                <a:solidFill>
                  <a:schemeClr val="accent5"/>
                </a:solidFill>
                <a:latin typeface="Arial"/>
                <a:ea typeface="Arial"/>
                <a:cs typeface="Arial"/>
                <a:sym typeface="Arial"/>
              </a:defRPr>
            </a:lvl1pPr>
            <a:lvl2pPr indent="0" lvl="1" marL="0" marR="0" algn="r">
              <a:spcBef>
                <a:spcPts val="0"/>
              </a:spcBef>
              <a:buNone/>
              <a:defRPr sz="600">
                <a:solidFill>
                  <a:schemeClr val="accent5"/>
                </a:solidFill>
                <a:latin typeface="Arial"/>
                <a:ea typeface="Arial"/>
                <a:cs typeface="Arial"/>
                <a:sym typeface="Arial"/>
              </a:defRPr>
            </a:lvl2pPr>
            <a:lvl3pPr indent="0" lvl="2" marL="0" marR="0" algn="r">
              <a:spcBef>
                <a:spcPts val="0"/>
              </a:spcBef>
              <a:buNone/>
              <a:defRPr sz="600">
                <a:solidFill>
                  <a:schemeClr val="accent5"/>
                </a:solidFill>
                <a:latin typeface="Arial"/>
                <a:ea typeface="Arial"/>
                <a:cs typeface="Arial"/>
                <a:sym typeface="Arial"/>
              </a:defRPr>
            </a:lvl3pPr>
            <a:lvl4pPr indent="0" lvl="3" marL="0" marR="0" algn="r">
              <a:spcBef>
                <a:spcPts val="0"/>
              </a:spcBef>
              <a:buNone/>
              <a:defRPr sz="600">
                <a:solidFill>
                  <a:schemeClr val="accent5"/>
                </a:solidFill>
                <a:latin typeface="Arial"/>
                <a:ea typeface="Arial"/>
                <a:cs typeface="Arial"/>
                <a:sym typeface="Arial"/>
              </a:defRPr>
            </a:lvl4pPr>
            <a:lvl5pPr indent="0" lvl="4" marL="0" marR="0" algn="r">
              <a:spcBef>
                <a:spcPts val="0"/>
              </a:spcBef>
              <a:buNone/>
              <a:defRPr sz="600">
                <a:solidFill>
                  <a:schemeClr val="accent5"/>
                </a:solidFill>
                <a:latin typeface="Arial"/>
                <a:ea typeface="Arial"/>
                <a:cs typeface="Arial"/>
                <a:sym typeface="Arial"/>
              </a:defRPr>
            </a:lvl5pPr>
            <a:lvl6pPr indent="0" lvl="5" marL="0" marR="0" algn="r">
              <a:spcBef>
                <a:spcPts val="0"/>
              </a:spcBef>
              <a:buNone/>
              <a:defRPr sz="600">
                <a:solidFill>
                  <a:schemeClr val="accent5"/>
                </a:solidFill>
                <a:latin typeface="Arial"/>
                <a:ea typeface="Arial"/>
                <a:cs typeface="Arial"/>
                <a:sym typeface="Arial"/>
              </a:defRPr>
            </a:lvl6pPr>
            <a:lvl7pPr indent="0" lvl="6" marL="0" marR="0" algn="r">
              <a:spcBef>
                <a:spcPts val="0"/>
              </a:spcBef>
              <a:buNone/>
              <a:defRPr sz="600">
                <a:solidFill>
                  <a:schemeClr val="accent5"/>
                </a:solidFill>
                <a:latin typeface="Arial"/>
                <a:ea typeface="Arial"/>
                <a:cs typeface="Arial"/>
                <a:sym typeface="Arial"/>
              </a:defRPr>
            </a:lvl7pPr>
            <a:lvl8pPr indent="0" lvl="7" marL="0" marR="0" algn="r">
              <a:spcBef>
                <a:spcPts val="0"/>
              </a:spcBef>
              <a:buNone/>
              <a:defRPr sz="600">
                <a:solidFill>
                  <a:schemeClr val="accent5"/>
                </a:solidFill>
                <a:latin typeface="Arial"/>
                <a:ea typeface="Arial"/>
                <a:cs typeface="Arial"/>
                <a:sym typeface="Arial"/>
              </a:defRPr>
            </a:lvl8pPr>
            <a:lvl9pPr indent="0" lvl="8" marL="0" marR="0" algn="r">
              <a:spcBef>
                <a:spcPts val="0"/>
              </a:spcBef>
              <a:buNone/>
              <a:defRPr sz="600">
                <a:solidFill>
                  <a:schemeClr val="accent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2778" name="Google Shape;2778;g31516c14941_0_5498"/>
          <p:cNvSpPr/>
          <p:nvPr/>
        </p:nvSpPr>
        <p:spPr>
          <a:xfrm>
            <a:off x="527186" y="4772025"/>
            <a:ext cx="623888" cy="141793"/>
          </a:xfrm>
          <a:prstGeom prst="rect">
            <a:avLst/>
          </a:prstGeom>
          <a:noFill/>
          <a:ln>
            <a:noFill/>
          </a:ln>
        </p:spPr>
      </p:sp>
      <p:sp>
        <p:nvSpPr>
          <p:cNvPr id="2779" name="Google Shape;2779;g31516c14941_0_5498"/>
          <p:cNvSpPr txBox="1"/>
          <p:nvPr>
            <p:ph idx="1" type="body"/>
          </p:nvPr>
        </p:nvSpPr>
        <p:spPr>
          <a:xfrm>
            <a:off x="527186" y="496922"/>
            <a:ext cx="8082600" cy="318600"/>
          </a:xfrm>
          <a:prstGeom prst="rect">
            <a:avLst/>
          </a:prstGeom>
          <a:noFill/>
          <a:ln>
            <a:noFill/>
          </a:ln>
        </p:spPr>
        <p:txBody>
          <a:bodyPr anchorCtr="0" anchor="t" bIns="34275" lIns="68575" spcFirstLastPara="1" rIns="68575" wrap="square" tIns="34275">
            <a:noAutofit/>
          </a:bodyPr>
          <a:lstStyle>
            <a:lvl1pPr indent="-342900" lvl="0" marL="457200" algn="l">
              <a:lnSpc>
                <a:spcPct val="90000"/>
              </a:lnSpc>
              <a:spcBef>
                <a:spcPts val="800"/>
              </a:spcBef>
              <a:spcAft>
                <a:spcPts val="0"/>
              </a:spcAft>
              <a:buClr>
                <a:schemeClr val="accent5"/>
              </a:buClr>
              <a:buSzPts val="1800"/>
              <a:buFont typeface="Arial"/>
              <a:buChar char="●"/>
              <a:defRPr sz="1800">
                <a:latin typeface="Arial"/>
                <a:ea typeface="Arial"/>
                <a:cs typeface="Arial"/>
                <a:sym typeface="Arial"/>
              </a:defRPr>
            </a:lvl1pPr>
            <a:lvl2pPr indent="-342900" lvl="1" marL="914400" algn="l">
              <a:lnSpc>
                <a:spcPct val="90000"/>
              </a:lnSpc>
              <a:spcBef>
                <a:spcPts val="400"/>
              </a:spcBef>
              <a:spcAft>
                <a:spcPts val="0"/>
              </a:spcAft>
              <a:buClr>
                <a:schemeClr val="accent5"/>
              </a:buClr>
              <a:buSzPts val="1800"/>
              <a:buFont typeface="Arial"/>
              <a:buChar char="○"/>
              <a:defRPr sz="1800"/>
            </a:lvl2pPr>
            <a:lvl3pPr indent="-361950" lvl="2" marL="1371600" algn="l">
              <a:lnSpc>
                <a:spcPct val="90000"/>
              </a:lnSpc>
              <a:spcBef>
                <a:spcPts val="400"/>
              </a:spcBef>
              <a:spcAft>
                <a:spcPts val="0"/>
              </a:spcAft>
              <a:buClr>
                <a:schemeClr val="accent5"/>
              </a:buClr>
              <a:buSzPts val="2100"/>
              <a:buFont typeface="Arial"/>
              <a:buChar char="■"/>
              <a:defRPr sz="2100"/>
            </a:lvl3pPr>
            <a:lvl4pPr indent="-361950" lvl="3" marL="1828800" algn="l">
              <a:lnSpc>
                <a:spcPct val="90000"/>
              </a:lnSpc>
              <a:spcBef>
                <a:spcPts val="400"/>
              </a:spcBef>
              <a:spcAft>
                <a:spcPts val="0"/>
              </a:spcAft>
              <a:buClr>
                <a:schemeClr val="accent5"/>
              </a:buClr>
              <a:buSzPts val="2100"/>
              <a:buFont typeface="Arial"/>
              <a:buChar char="●"/>
              <a:defRPr sz="2100"/>
            </a:lvl4pPr>
            <a:lvl5pPr indent="-361950" lvl="4" marL="2286000" algn="l">
              <a:lnSpc>
                <a:spcPct val="90000"/>
              </a:lnSpc>
              <a:spcBef>
                <a:spcPts val="400"/>
              </a:spcBef>
              <a:spcAft>
                <a:spcPts val="0"/>
              </a:spcAft>
              <a:buClr>
                <a:schemeClr val="accent5"/>
              </a:buClr>
              <a:buSzPts val="2100"/>
              <a:buFont typeface="Arial"/>
              <a:buChar char="○"/>
              <a:defRPr sz="2100"/>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780" name="Google Shape;2780;g31516c14941_0_5498"/>
          <p:cNvSpPr txBox="1"/>
          <p:nvPr>
            <p:ph idx="2" type="body"/>
          </p:nvPr>
        </p:nvSpPr>
        <p:spPr>
          <a:xfrm>
            <a:off x="527447" y="1032703"/>
            <a:ext cx="8082300" cy="214800"/>
          </a:xfrm>
          <a:prstGeom prst="rect">
            <a:avLst/>
          </a:prstGeom>
          <a:noFill/>
          <a:ln>
            <a:noFill/>
          </a:ln>
        </p:spPr>
        <p:txBody>
          <a:bodyPr anchorCtr="0" anchor="t" bIns="34275" lIns="68575" spcFirstLastPara="1" rIns="68575" wrap="square" tIns="34275">
            <a:noAutofit/>
          </a:bodyPr>
          <a:lstStyle>
            <a:lvl1pPr indent="-298450" lvl="0" marL="457200" algn="l">
              <a:lnSpc>
                <a:spcPct val="90000"/>
              </a:lnSpc>
              <a:spcBef>
                <a:spcPts val="800"/>
              </a:spcBef>
              <a:spcAft>
                <a:spcPts val="0"/>
              </a:spcAft>
              <a:buClr>
                <a:schemeClr val="accent5"/>
              </a:buClr>
              <a:buSzPts val="1100"/>
              <a:buFont typeface="Arial"/>
              <a:buChar char="●"/>
              <a:defRPr b="0" sz="1100">
                <a:latin typeface="Arial"/>
                <a:ea typeface="Arial"/>
                <a:cs typeface="Arial"/>
                <a:sym typeface="Arial"/>
              </a:defRPr>
            </a:lvl1pPr>
            <a:lvl2pPr indent="-317500" lvl="1" marL="914400" algn="l">
              <a:lnSpc>
                <a:spcPct val="90000"/>
              </a:lnSpc>
              <a:spcBef>
                <a:spcPts val="400"/>
              </a:spcBef>
              <a:spcAft>
                <a:spcPts val="0"/>
              </a:spcAft>
              <a:buClr>
                <a:schemeClr val="accent5"/>
              </a:buClr>
              <a:buSzPts val="1400"/>
              <a:buChar char="○"/>
              <a:defRPr/>
            </a:lvl2pPr>
            <a:lvl3pPr indent="-317500" lvl="2" marL="1371600" algn="l">
              <a:lnSpc>
                <a:spcPct val="90000"/>
              </a:lnSpc>
              <a:spcBef>
                <a:spcPts val="400"/>
              </a:spcBef>
              <a:spcAft>
                <a:spcPts val="0"/>
              </a:spcAft>
              <a:buClr>
                <a:schemeClr val="accent5"/>
              </a:buClr>
              <a:buSzPts val="1400"/>
              <a:buChar char="■"/>
              <a:defRPr/>
            </a:lvl3pPr>
            <a:lvl4pPr indent="-317500" lvl="3" marL="1828800" algn="l">
              <a:lnSpc>
                <a:spcPct val="90000"/>
              </a:lnSpc>
              <a:spcBef>
                <a:spcPts val="400"/>
              </a:spcBef>
              <a:spcAft>
                <a:spcPts val="0"/>
              </a:spcAft>
              <a:buClr>
                <a:schemeClr val="accent5"/>
              </a:buClr>
              <a:buSzPts val="1400"/>
              <a:buChar char="●"/>
              <a:defRPr/>
            </a:lvl4pPr>
            <a:lvl5pPr indent="-317500" lvl="4" marL="2286000" algn="l">
              <a:lnSpc>
                <a:spcPct val="90000"/>
              </a:lnSpc>
              <a:spcBef>
                <a:spcPts val="400"/>
              </a:spcBef>
              <a:spcAft>
                <a:spcPts val="0"/>
              </a:spcAft>
              <a:buClr>
                <a:schemeClr val="accent5"/>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781" name="Google Shape;2781;g31516c14941_0_5498"/>
          <p:cNvSpPr txBox="1"/>
          <p:nvPr>
            <p:ph idx="3" type="body"/>
          </p:nvPr>
        </p:nvSpPr>
        <p:spPr>
          <a:xfrm>
            <a:off x="527186" y="170920"/>
            <a:ext cx="4044900" cy="183600"/>
          </a:xfrm>
          <a:prstGeom prst="rect">
            <a:avLst/>
          </a:prstGeom>
          <a:noFill/>
          <a:ln>
            <a:noFill/>
          </a:ln>
        </p:spPr>
        <p:txBody>
          <a:bodyPr anchorCtr="0" anchor="t" bIns="34275" lIns="68575" spcFirstLastPara="1" rIns="68575" wrap="square" tIns="34275">
            <a:noAutofit/>
          </a:bodyPr>
          <a:lstStyle>
            <a:lvl1pPr indent="-279400" lvl="0" marL="457200" algn="l">
              <a:lnSpc>
                <a:spcPct val="90000"/>
              </a:lnSpc>
              <a:spcBef>
                <a:spcPts val="800"/>
              </a:spcBef>
              <a:spcAft>
                <a:spcPts val="0"/>
              </a:spcAft>
              <a:buClr>
                <a:schemeClr val="accent5"/>
              </a:buClr>
              <a:buSzPts val="800"/>
              <a:buFont typeface="Arial"/>
              <a:buChar char="●"/>
              <a:defRPr b="1" sz="800" cap="none">
                <a:latin typeface="Arial"/>
                <a:ea typeface="Arial"/>
                <a:cs typeface="Arial"/>
                <a:sym typeface="Arial"/>
              </a:defRPr>
            </a:lvl1pPr>
            <a:lvl2pPr indent="-285750" lvl="1" marL="914400" algn="l">
              <a:lnSpc>
                <a:spcPct val="90000"/>
              </a:lnSpc>
              <a:spcBef>
                <a:spcPts val="400"/>
              </a:spcBef>
              <a:spcAft>
                <a:spcPts val="0"/>
              </a:spcAft>
              <a:buClr>
                <a:schemeClr val="accent5"/>
              </a:buClr>
              <a:buSzPts val="900"/>
              <a:buFont typeface="Arial"/>
              <a:buChar char="○"/>
              <a:defRPr sz="900">
                <a:latin typeface="Arial"/>
                <a:ea typeface="Arial"/>
                <a:cs typeface="Arial"/>
                <a:sym typeface="Arial"/>
              </a:defRPr>
            </a:lvl2pPr>
            <a:lvl3pPr indent="-285750" lvl="2" marL="1371600" algn="l">
              <a:lnSpc>
                <a:spcPct val="90000"/>
              </a:lnSpc>
              <a:spcBef>
                <a:spcPts val="400"/>
              </a:spcBef>
              <a:spcAft>
                <a:spcPts val="0"/>
              </a:spcAft>
              <a:buClr>
                <a:schemeClr val="accent5"/>
              </a:buClr>
              <a:buSzPts val="900"/>
              <a:buFont typeface="Arial"/>
              <a:buChar char="■"/>
              <a:defRPr sz="900">
                <a:latin typeface="Arial"/>
                <a:ea typeface="Arial"/>
                <a:cs typeface="Arial"/>
                <a:sym typeface="Arial"/>
              </a:defRPr>
            </a:lvl3pPr>
            <a:lvl4pPr indent="-285750" lvl="3" marL="1828800" algn="l">
              <a:lnSpc>
                <a:spcPct val="90000"/>
              </a:lnSpc>
              <a:spcBef>
                <a:spcPts val="400"/>
              </a:spcBef>
              <a:spcAft>
                <a:spcPts val="0"/>
              </a:spcAft>
              <a:buClr>
                <a:schemeClr val="accent5"/>
              </a:buClr>
              <a:buSzPts val="900"/>
              <a:buFont typeface="Arial"/>
              <a:buChar char="●"/>
              <a:defRPr sz="900">
                <a:latin typeface="Arial"/>
                <a:ea typeface="Arial"/>
                <a:cs typeface="Arial"/>
                <a:sym typeface="Arial"/>
              </a:defRPr>
            </a:lvl4pPr>
            <a:lvl5pPr indent="-285750" lvl="4" marL="2286000" algn="l">
              <a:lnSpc>
                <a:spcPct val="90000"/>
              </a:lnSpc>
              <a:spcBef>
                <a:spcPts val="400"/>
              </a:spcBef>
              <a:spcAft>
                <a:spcPts val="0"/>
              </a:spcAft>
              <a:buClr>
                <a:schemeClr val="accent5"/>
              </a:buClr>
              <a:buSzPts val="900"/>
              <a:buFont typeface="Arial"/>
              <a:buChar char="○"/>
              <a:defRPr sz="900">
                <a:latin typeface="Arial"/>
                <a:ea typeface="Arial"/>
                <a:cs typeface="Arial"/>
                <a:sym typeface="Aria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3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Headline+Body Copy 14">
  <p:cSld name="8_Headline+Body Copy_14">
    <p:bg>
      <p:bgPr>
        <a:solidFill>
          <a:schemeClr val="lt1"/>
        </a:solidFill>
      </p:bgPr>
    </p:bg>
    <p:spTree>
      <p:nvGrpSpPr>
        <p:cNvPr id="2782" name="Shape 2782"/>
        <p:cNvGrpSpPr/>
        <p:nvPr/>
      </p:nvGrpSpPr>
      <p:grpSpPr>
        <a:xfrm>
          <a:off x="0" y="0"/>
          <a:ext cx="0" cy="0"/>
          <a:chOff x="0" y="0"/>
          <a:chExt cx="0" cy="0"/>
        </a:xfrm>
      </p:grpSpPr>
      <p:sp>
        <p:nvSpPr>
          <p:cNvPr id="2783" name="Google Shape;2783;g31516c14941_0_5505"/>
          <p:cNvSpPr txBox="1"/>
          <p:nvPr>
            <p:ph idx="11" type="ftr"/>
          </p:nvPr>
        </p:nvSpPr>
        <p:spPr>
          <a:xfrm>
            <a:off x="7041996" y="4767262"/>
            <a:ext cx="1263000" cy="161700"/>
          </a:xfrm>
          <a:prstGeom prst="rect">
            <a:avLst/>
          </a:prstGeom>
          <a:noFill/>
          <a:ln>
            <a:noFill/>
          </a:ln>
        </p:spPr>
        <p:txBody>
          <a:bodyPr anchorCtr="0" anchor="t" bIns="34275" lIns="68575" spcFirstLastPara="1" rIns="68575" wrap="square" tIns="34275">
            <a:noAutofit/>
          </a:bodyPr>
          <a:lstStyle>
            <a:lvl1pPr lvl="0" marR="0" algn="r">
              <a:spcBef>
                <a:spcPts val="0"/>
              </a:spcBef>
              <a:spcAft>
                <a:spcPts val="0"/>
              </a:spcAft>
              <a:buSzPts val="1100"/>
              <a:buNone/>
              <a:defRPr b="0" i="0" sz="600" u="none" cap="none" strike="noStrike">
                <a:solidFill>
                  <a:schemeClr val="accent5"/>
                </a:solidFill>
                <a:latin typeface="Arial"/>
                <a:ea typeface="Arial"/>
                <a:cs typeface="Arial"/>
                <a:sym typeface="Arial"/>
              </a:defRPr>
            </a:lvl1pPr>
            <a:lvl2pPr lvl="1" marR="0" algn="l">
              <a:spcBef>
                <a:spcPts val="0"/>
              </a:spcBef>
              <a:spcAft>
                <a:spcPts val="0"/>
              </a:spcAft>
              <a:buSzPts val="1100"/>
              <a:buNone/>
              <a:defRPr b="0" i="0" sz="1400" u="none" cap="none" strike="noStrike">
                <a:solidFill>
                  <a:schemeClr val="dk1"/>
                </a:solidFill>
                <a:latin typeface="Arial"/>
                <a:ea typeface="Arial"/>
                <a:cs typeface="Arial"/>
                <a:sym typeface="Arial"/>
              </a:defRPr>
            </a:lvl2pPr>
            <a:lvl3pPr lvl="2" marR="0" algn="l">
              <a:spcBef>
                <a:spcPts val="0"/>
              </a:spcBef>
              <a:spcAft>
                <a:spcPts val="0"/>
              </a:spcAft>
              <a:buSzPts val="1100"/>
              <a:buNone/>
              <a:defRPr b="0" i="0" sz="1400" u="none" cap="none" strike="noStrike">
                <a:solidFill>
                  <a:schemeClr val="dk1"/>
                </a:solidFill>
                <a:latin typeface="Arial"/>
                <a:ea typeface="Arial"/>
                <a:cs typeface="Arial"/>
                <a:sym typeface="Arial"/>
              </a:defRPr>
            </a:lvl3pPr>
            <a:lvl4pPr lvl="3" marR="0" algn="l">
              <a:spcBef>
                <a:spcPts val="0"/>
              </a:spcBef>
              <a:spcAft>
                <a:spcPts val="0"/>
              </a:spcAft>
              <a:buSzPts val="1100"/>
              <a:buNone/>
              <a:defRPr b="0" i="0" sz="1400" u="none" cap="none" strike="noStrike">
                <a:solidFill>
                  <a:schemeClr val="dk1"/>
                </a:solidFill>
                <a:latin typeface="Arial"/>
                <a:ea typeface="Arial"/>
                <a:cs typeface="Arial"/>
                <a:sym typeface="Arial"/>
              </a:defRPr>
            </a:lvl4pPr>
            <a:lvl5pPr lvl="4" marR="0" algn="l">
              <a:spcBef>
                <a:spcPts val="0"/>
              </a:spcBef>
              <a:spcAft>
                <a:spcPts val="0"/>
              </a:spcAft>
              <a:buSzPts val="1100"/>
              <a:buNone/>
              <a:defRPr b="0" i="0" sz="1400" u="none" cap="none" strike="noStrike">
                <a:solidFill>
                  <a:schemeClr val="dk1"/>
                </a:solidFill>
                <a:latin typeface="Arial"/>
                <a:ea typeface="Arial"/>
                <a:cs typeface="Arial"/>
                <a:sym typeface="Arial"/>
              </a:defRPr>
            </a:lvl5pPr>
            <a:lvl6pPr lvl="5" marR="0" algn="l">
              <a:spcBef>
                <a:spcPts val="0"/>
              </a:spcBef>
              <a:spcAft>
                <a:spcPts val="0"/>
              </a:spcAft>
              <a:buSzPts val="1100"/>
              <a:buNone/>
              <a:defRPr b="0" i="0" sz="1400" u="none" cap="none" strike="noStrike">
                <a:solidFill>
                  <a:schemeClr val="dk1"/>
                </a:solidFill>
                <a:latin typeface="Arial"/>
                <a:ea typeface="Arial"/>
                <a:cs typeface="Arial"/>
                <a:sym typeface="Arial"/>
              </a:defRPr>
            </a:lvl6pPr>
            <a:lvl7pPr lvl="6" marR="0" algn="l">
              <a:spcBef>
                <a:spcPts val="0"/>
              </a:spcBef>
              <a:spcAft>
                <a:spcPts val="0"/>
              </a:spcAft>
              <a:buSzPts val="1100"/>
              <a:buNone/>
              <a:defRPr b="0" i="0" sz="1400" u="none" cap="none" strike="noStrike">
                <a:solidFill>
                  <a:schemeClr val="dk1"/>
                </a:solidFill>
                <a:latin typeface="Arial"/>
                <a:ea typeface="Arial"/>
                <a:cs typeface="Arial"/>
                <a:sym typeface="Arial"/>
              </a:defRPr>
            </a:lvl7pPr>
            <a:lvl8pPr lvl="7" marR="0" algn="l">
              <a:spcBef>
                <a:spcPts val="0"/>
              </a:spcBef>
              <a:spcAft>
                <a:spcPts val="0"/>
              </a:spcAft>
              <a:buSzPts val="1100"/>
              <a:buNone/>
              <a:defRPr b="0" i="0" sz="1400" u="none" cap="none" strike="noStrike">
                <a:solidFill>
                  <a:schemeClr val="dk1"/>
                </a:solidFill>
                <a:latin typeface="Arial"/>
                <a:ea typeface="Arial"/>
                <a:cs typeface="Arial"/>
                <a:sym typeface="Arial"/>
              </a:defRPr>
            </a:lvl8pPr>
            <a:lvl9pPr lvl="8" marR="0" algn="l">
              <a:spcBef>
                <a:spcPts val="0"/>
              </a:spcBef>
              <a:spcAft>
                <a:spcPts val="0"/>
              </a:spcAft>
              <a:buSzPts val="1100"/>
              <a:buNone/>
              <a:defRPr b="0" i="0" sz="1400" u="none" cap="none" strike="noStrike">
                <a:solidFill>
                  <a:schemeClr val="dk1"/>
                </a:solidFill>
                <a:latin typeface="Arial"/>
                <a:ea typeface="Arial"/>
                <a:cs typeface="Arial"/>
                <a:sym typeface="Arial"/>
              </a:defRPr>
            </a:lvl9pPr>
          </a:lstStyle>
          <a:p/>
        </p:txBody>
      </p:sp>
      <p:sp>
        <p:nvSpPr>
          <p:cNvPr id="2784" name="Google Shape;2784;g31516c14941_0_5505"/>
          <p:cNvSpPr txBox="1"/>
          <p:nvPr>
            <p:ph idx="12" type="sldNum"/>
          </p:nvPr>
        </p:nvSpPr>
        <p:spPr>
          <a:xfrm>
            <a:off x="8471262" y="4767262"/>
            <a:ext cx="261300" cy="161700"/>
          </a:xfrm>
          <a:prstGeom prst="rect">
            <a:avLst/>
          </a:prstGeom>
          <a:noFill/>
          <a:ln>
            <a:noFill/>
          </a:ln>
        </p:spPr>
        <p:txBody>
          <a:bodyPr anchorCtr="0" anchor="t" bIns="34275" lIns="68575" spcFirstLastPara="1" rIns="68575" wrap="square" tIns="34275">
            <a:normAutofit/>
          </a:bodyPr>
          <a:lstStyle>
            <a:lvl1pPr indent="0" lvl="0" marL="0" marR="0" algn="r">
              <a:spcBef>
                <a:spcPts val="0"/>
              </a:spcBef>
              <a:buNone/>
              <a:defRPr b="0" i="0" sz="600" u="none" cap="none" strike="noStrike">
                <a:solidFill>
                  <a:schemeClr val="accent5"/>
                </a:solidFill>
                <a:latin typeface="Arial"/>
                <a:ea typeface="Arial"/>
                <a:cs typeface="Arial"/>
                <a:sym typeface="Arial"/>
              </a:defRPr>
            </a:lvl1pPr>
            <a:lvl2pPr indent="0" lvl="1" marL="0" marR="0" algn="r">
              <a:spcBef>
                <a:spcPts val="0"/>
              </a:spcBef>
              <a:buNone/>
              <a:defRPr b="0" i="0" sz="600" u="none" cap="none" strike="noStrike">
                <a:solidFill>
                  <a:schemeClr val="accent5"/>
                </a:solidFill>
                <a:latin typeface="Arial"/>
                <a:ea typeface="Arial"/>
                <a:cs typeface="Arial"/>
                <a:sym typeface="Arial"/>
              </a:defRPr>
            </a:lvl2pPr>
            <a:lvl3pPr indent="0" lvl="2" marL="0" marR="0" algn="r">
              <a:spcBef>
                <a:spcPts val="0"/>
              </a:spcBef>
              <a:buNone/>
              <a:defRPr b="0" i="0" sz="600" u="none" cap="none" strike="noStrike">
                <a:solidFill>
                  <a:schemeClr val="accent5"/>
                </a:solidFill>
                <a:latin typeface="Arial"/>
                <a:ea typeface="Arial"/>
                <a:cs typeface="Arial"/>
                <a:sym typeface="Arial"/>
              </a:defRPr>
            </a:lvl3pPr>
            <a:lvl4pPr indent="0" lvl="3" marL="0" marR="0" algn="r">
              <a:spcBef>
                <a:spcPts val="0"/>
              </a:spcBef>
              <a:buNone/>
              <a:defRPr b="0" i="0" sz="600" u="none" cap="none" strike="noStrike">
                <a:solidFill>
                  <a:schemeClr val="accent5"/>
                </a:solidFill>
                <a:latin typeface="Arial"/>
                <a:ea typeface="Arial"/>
                <a:cs typeface="Arial"/>
                <a:sym typeface="Arial"/>
              </a:defRPr>
            </a:lvl4pPr>
            <a:lvl5pPr indent="0" lvl="4" marL="0" marR="0" algn="r">
              <a:spcBef>
                <a:spcPts val="0"/>
              </a:spcBef>
              <a:buNone/>
              <a:defRPr b="0" i="0" sz="600" u="none" cap="none" strike="noStrike">
                <a:solidFill>
                  <a:schemeClr val="accent5"/>
                </a:solidFill>
                <a:latin typeface="Arial"/>
                <a:ea typeface="Arial"/>
                <a:cs typeface="Arial"/>
                <a:sym typeface="Arial"/>
              </a:defRPr>
            </a:lvl5pPr>
            <a:lvl6pPr indent="0" lvl="5" marL="0" marR="0" algn="r">
              <a:spcBef>
                <a:spcPts val="0"/>
              </a:spcBef>
              <a:buNone/>
              <a:defRPr b="0" i="0" sz="600" u="none" cap="none" strike="noStrike">
                <a:solidFill>
                  <a:schemeClr val="accent5"/>
                </a:solidFill>
                <a:latin typeface="Arial"/>
                <a:ea typeface="Arial"/>
                <a:cs typeface="Arial"/>
                <a:sym typeface="Arial"/>
              </a:defRPr>
            </a:lvl6pPr>
            <a:lvl7pPr indent="0" lvl="6" marL="0" marR="0" algn="r">
              <a:spcBef>
                <a:spcPts val="0"/>
              </a:spcBef>
              <a:buNone/>
              <a:defRPr b="0" i="0" sz="600" u="none" cap="none" strike="noStrike">
                <a:solidFill>
                  <a:schemeClr val="accent5"/>
                </a:solidFill>
                <a:latin typeface="Arial"/>
                <a:ea typeface="Arial"/>
                <a:cs typeface="Arial"/>
                <a:sym typeface="Arial"/>
              </a:defRPr>
            </a:lvl7pPr>
            <a:lvl8pPr indent="0" lvl="7" marL="0" marR="0" algn="r">
              <a:spcBef>
                <a:spcPts val="0"/>
              </a:spcBef>
              <a:buNone/>
              <a:defRPr b="0" i="0" sz="600" u="none" cap="none" strike="noStrike">
                <a:solidFill>
                  <a:schemeClr val="accent5"/>
                </a:solidFill>
                <a:latin typeface="Arial"/>
                <a:ea typeface="Arial"/>
                <a:cs typeface="Arial"/>
                <a:sym typeface="Arial"/>
              </a:defRPr>
            </a:lvl8pPr>
            <a:lvl9pPr indent="0" lvl="8" marL="0" marR="0" algn="r">
              <a:spcBef>
                <a:spcPts val="0"/>
              </a:spcBef>
              <a:buNone/>
              <a:defRPr b="0" i="0" sz="600" u="none" cap="none" strike="noStrike">
                <a:solidFill>
                  <a:schemeClr val="accent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2785" name="Google Shape;2785;g31516c14941_0_5505"/>
          <p:cNvSpPr/>
          <p:nvPr/>
        </p:nvSpPr>
        <p:spPr>
          <a:xfrm>
            <a:off x="527186" y="4772025"/>
            <a:ext cx="623888" cy="141792"/>
          </a:xfrm>
          <a:prstGeom prst="rect">
            <a:avLst/>
          </a:prstGeom>
          <a:noFill/>
          <a:ln>
            <a:noFill/>
          </a:ln>
        </p:spPr>
      </p:sp>
      <p:sp>
        <p:nvSpPr>
          <p:cNvPr id="2786" name="Google Shape;2786;g31516c14941_0_5505"/>
          <p:cNvSpPr txBox="1"/>
          <p:nvPr>
            <p:ph idx="1" type="body"/>
          </p:nvPr>
        </p:nvSpPr>
        <p:spPr>
          <a:xfrm>
            <a:off x="527186" y="496922"/>
            <a:ext cx="8082600" cy="318600"/>
          </a:xfrm>
          <a:prstGeom prst="rect">
            <a:avLst/>
          </a:prstGeom>
          <a:noFill/>
          <a:ln>
            <a:noFill/>
          </a:ln>
        </p:spPr>
        <p:txBody>
          <a:bodyPr anchorCtr="0" anchor="t" bIns="34275" lIns="68575" spcFirstLastPara="1" rIns="68575" wrap="square" tIns="34275">
            <a:noAutofit/>
          </a:bodyPr>
          <a:lstStyle>
            <a:lvl1pPr indent="-342900" lvl="0" marL="457200" algn="l">
              <a:lnSpc>
                <a:spcPct val="90000"/>
              </a:lnSpc>
              <a:spcBef>
                <a:spcPts val="800"/>
              </a:spcBef>
              <a:spcAft>
                <a:spcPts val="0"/>
              </a:spcAft>
              <a:buClr>
                <a:schemeClr val="accent5"/>
              </a:buClr>
              <a:buSzPts val="1800"/>
              <a:buFont typeface="Arial"/>
              <a:buChar char="●"/>
              <a:defRPr sz="1800">
                <a:latin typeface="Arial"/>
                <a:ea typeface="Arial"/>
                <a:cs typeface="Arial"/>
                <a:sym typeface="Arial"/>
              </a:defRPr>
            </a:lvl1pPr>
            <a:lvl2pPr indent="-342900" lvl="1" marL="914400" algn="l">
              <a:lnSpc>
                <a:spcPct val="90000"/>
              </a:lnSpc>
              <a:spcBef>
                <a:spcPts val="400"/>
              </a:spcBef>
              <a:spcAft>
                <a:spcPts val="0"/>
              </a:spcAft>
              <a:buClr>
                <a:schemeClr val="accent5"/>
              </a:buClr>
              <a:buSzPts val="1800"/>
              <a:buFont typeface="Arial"/>
              <a:buChar char="○"/>
              <a:defRPr sz="1800"/>
            </a:lvl2pPr>
            <a:lvl3pPr indent="-361950" lvl="2" marL="1371600" algn="l">
              <a:lnSpc>
                <a:spcPct val="90000"/>
              </a:lnSpc>
              <a:spcBef>
                <a:spcPts val="400"/>
              </a:spcBef>
              <a:spcAft>
                <a:spcPts val="0"/>
              </a:spcAft>
              <a:buClr>
                <a:schemeClr val="accent5"/>
              </a:buClr>
              <a:buSzPts val="2100"/>
              <a:buFont typeface="Arial"/>
              <a:buChar char="■"/>
              <a:defRPr sz="2100"/>
            </a:lvl3pPr>
            <a:lvl4pPr indent="-361950" lvl="3" marL="1828800" algn="l">
              <a:lnSpc>
                <a:spcPct val="90000"/>
              </a:lnSpc>
              <a:spcBef>
                <a:spcPts val="400"/>
              </a:spcBef>
              <a:spcAft>
                <a:spcPts val="0"/>
              </a:spcAft>
              <a:buClr>
                <a:schemeClr val="accent5"/>
              </a:buClr>
              <a:buSzPts val="2100"/>
              <a:buFont typeface="Arial"/>
              <a:buChar char="●"/>
              <a:defRPr sz="2100"/>
            </a:lvl4pPr>
            <a:lvl5pPr indent="-361950" lvl="4" marL="2286000" algn="l">
              <a:lnSpc>
                <a:spcPct val="90000"/>
              </a:lnSpc>
              <a:spcBef>
                <a:spcPts val="400"/>
              </a:spcBef>
              <a:spcAft>
                <a:spcPts val="0"/>
              </a:spcAft>
              <a:buClr>
                <a:schemeClr val="accent5"/>
              </a:buClr>
              <a:buSzPts val="2100"/>
              <a:buFont typeface="Arial"/>
              <a:buChar char="○"/>
              <a:defRPr sz="2100"/>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787" name="Google Shape;2787;g31516c14941_0_5505"/>
          <p:cNvSpPr txBox="1"/>
          <p:nvPr>
            <p:ph idx="2" type="body"/>
          </p:nvPr>
        </p:nvSpPr>
        <p:spPr>
          <a:xfrm>
            <a:off x="527447" y="1032703"/>
            <a:ext cx="8082300" cy="214800"/>
          </a:xfrm>
          <a:prstGeom prst="rect">
            <a:avLst/>
          </a:prstGeom>
          <a:noFill/>
          <a:ln>
            <a:noFill/>
          </a:ln>
        </p:spPr>
        <p:txBody>
          <a:bodyPr anchorCtr="0" anchor="t" bIns="34275" lIns="68575" spcFirstLastPara="1" rIns="68575" wrap="square" tIns="34275">
            <a:noAutofit/>
          </a:bodyPr>
          <a:lstStyle>
            <a:lvl1pPr indent="-298450" lvl="0" marL="457200" algn="l">
              <a:lnSpc>
                <a:spcPct val="90000"/>
              </a:lnSpc>
              <a:spcBef>
                <a:spcPts val="800"/>
              </a:spcBef>
              <a:spcAft>
                <a:spcPts val="0"/>
              </a:spcAft>
              <a:buClr>
                <a:schemeClr val="accent5"/>
              </a:buClr>
              <a:buSzPts val="1100"/>
              <a:buFont typeface="Arial"/>
              <a:buChar char="●"/>
              <a:defRPr b="0" sz="1100">
                <a:latin typeface="Arial"/>
                <a:ea typeface="Arial"/>
                <a:cs typeface="Arial"/>
                <a:sym typeface="Arial"/>
              </a:defRPr>
            </a:lvl1pPr>
            <a:lvl2pPr indent="-317500" lvl="1" marL="914400" algn="l">
              <a:lnSpc>
                <a:spcPct val="90000"/>
              </a:lnSpc>
              <a:spcBef>
                <a:spcPts val="400"/>
              </a:spcBef>
              <a:spcAft>
                <a:spcPts val="0"/>
              </a:spcAft>
              <a:buClr>
                <a:schemeClr val="accent5"/>
              </a:buClr>
              <a:buSzPts val="1400"/>
              <a:buChar char="○"/>
              <a:defRPr/>
            </a:lvl2pPr>
            <a:lvl3pPr indent="-317500" lvl="2" marL="1371600" algn="l">
              <a:lnSpc>
                <a:spcPct val="90000"/>
              </a:lnSpc>
              <a:spcBef>
                <a:spcPts val="400"/>
              </a:spcBef>
              <a:spcAft>
                <a:spcPts val="0"/>
              </a:spcAft>
              <a:buClr>
                <a:schemeClr val="accent5"/>
              </a:buClr>
              <a:buSzPts val="1400"/>
              <a:buChar char="■"/>
              <a:defRPr/>
            </a:lvl3pPr>
            <a:lvl4pPr indent="-317500" lvl="3" marL="1828800" algn="l">
              <a:lnSpc>
                <a:spcPct val="90000"/>
              </a:lnSpc>
              <a:spcBef>
                <a:spcPts val="400"/>
              </a:spcBef>
              <a:spcAft>
                <a:spcPts val="0"/>
              </a:spcAft>
              <a:buClr>
                <a:schemeClr val="accent5"/>
              </a:buClr>
              <a:buSzPts val="1400"/>
              <a:buChar char="●"/>
              <a:defRPr/>
            </a:lvl4pPr>
            <a:lvl5pPr indent="-317500" lvl="4" marL="2286000" algn="l">
              <a:lnSpc>
                <a:spcPct val="90000"/>
              </a:lnSpc>
              <a:spcBef>
                <a:spcPts val="400"/>
              </a:spcBef>
              <a:spcAft>
                <a:spcPts val="0"/>
              </a:spcAft>
              <a:buClr>
                <a:schemeClr val="accent5"/>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788" name="Google Shape;2788;g31516c14941_0_5505"/>
          <p:cNvSpPr txBox="1"/>
          <p:nvPr>
            <p:ph idx="3" type="body"/>
          </p:nvPr>
        </p:nvSpPr>
        <p:spPr>
          <a:xfrm>
            <a:off x="527186" y="170920"/>
            <a:ext cx="4044900" cy="183600"/>
          </a:xfrm>
          <a:prstGeom prst="rect">
            <a:avLst/>
          </a:prstGeom>
          <a:noFill/>
          <a:ln>
            <a:noFill/>
          </a:ln>
        </p:spPr>
        <p:txBody>
          <a:bodyPr anchorCtr="0" anchor="t" bIns="34275" lIns="68575" spcFirstLastPara="1" rIns="68575" wrap="square" tIns="34275">
            <a:noAutofit/>
          </a:bodyPr>
          <a:lstStyle>
            <a:lvl1pPr indent="-279400" lvl="0" marL="457200" algn="l">
              <a:lnSpc>
                <a:spcPct val="90000"/>
              </a:lnSpc>
              <a:spcBef>
                <a:spcPts val="800"/>
              </a:spcBef>
              <a:spcAft>
                <a:spcPts val="0"/>
              </a:spcAft>
              <a:buClr>
                <a:schemeClr val="accent5"/>
              </a:buClr>
              <a:buSzPts val="800"/>
              <a:buFont typeface="Arial"/>
              <a:buChar char="●"/>
              <a:defRPr b="1" sz="800" cap="none">
                <a:latin typeface="Arial"/>
                <a:ea typeface="Arial"/>
                <a:cs typeface="Arial"/>
                <a:sym typeface="Arial"/>
              </a:defRPr>
            </a:lvl1pPr>
            <a:lvl2pPr indent="-285750" lvl="1" marL="914400" algn="l">
              <a:lnSpc>
                <a:spcPct val="90000"/>
              </a:lnSpc>
              <a:spcBef>
                <a:spcPts val="400"/>
              </a:spcBef>
              <a:spcAft>
                <a:spcPts val="0"/>
              </a:spcAft>
              <a:buClr>
                <a:schemeClr val="accent5"/>
              </a:buClr>
              <a:buSzPts val="900"/>
              <a:buFont typeface="Arial"/>
              <a:buChar char="○"/>
              <a:defRPr sz="900">
                <a:latin typeface="Arial"/>
                <a:ea typeface="Arial"/>
                <a:cs typeface="Arial"/>
                <a:sym typeface="Arial"/>
              </a:defRPr>
            </a:lvl2pPr>
            <a:lvl3pPr indent="-285750" lvl="2" marL="1371600" algn="l">
              <a:lnSpc>
                <a:spcPct val="90000"/>
              </a:lnSpc>
              <a:spcBef>
                <a:spcPts val="400"/>
              </a:spcBef>
              <a:spcAft>
                <a:spcPts val="0"/>
              </a:spcAft>
              <a:buClr>
                <a:schemeClr val="accent5"/>
              </a:buClr>
              <a:buSzPts val="900"/>
              <a:buFont typeface="Arial"/>
              <a:buChar char="■"/>
              <a:defRPr sz="900">
                <a:latin typeface="Arial"/>
                <a:ea typeface="Arial"/>
                <a:cs typeface="Arial"/>
                <a:sym typeface="Arial"/>
              </a:defRPr>
            </a:lvl3pPr>
            <a:lvl4pPr indent="-285750" lvl="3" marL="1828800" algn="l">
              <a:lnSpc>
                <a:spcPct val="90000"/>
              </a:lnSpc>
              <a:spcBef>
                <a:spcPts val="400"/>
              </a:spcBef>
              <a:spcAft>
                <a:spcPts val="0"/>
              </a:spcAft>
              <a:buClr>
                <a:schemeClr val="accent5"/>
              </a:buClr>
              <a:buSzPts val="900"/>
              <a:buFont typeface="Arial"/>
              <a:buChar char="●"/>
              <a:defRPr sz="900">
                <a:latin typeface="Arial"/>
                <a:ea typeface="Arial"/>
                <a:cs typeface="Arial"/>
                <a:sym typeface="Arial"/>
              </a:defRPr>
            </a:lvl4pPr>
            <a:lvl5pPr indent="-285750" lvl="4" marL="2286000" algn="l">
              <a:lnSpc>
                <a:spcPct val="90000"/>
              </a:lnSpc>
              <a:spcBef>
                <a:spcPts val="400"/>
              </a:spcBef>
              <a:spcAft>
                <a:spcPts val="0"/>
              </a:spcAft>
              <a:buClr>
                <a:schemeClr val="accent5"/>
              </a:buClr>
              <a:buSzPts val="900"/>
              <a:buFont typeface="Arial"/>
              <a:buChar char="○"/>
              <a:defRPr sz="900">
                <a:latin typeface="Arial"/>
                <a:ea typeface="Arial"/>
                <a:cs typeface="Arial"/>
                <a:sym typeface="Aria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3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Headline+Body Copy 15">
  <p:cSld name="8_Headline+Body Copy_15">
    <p:bg>
      <p:bgPr>
        <a:solidFill>
          <a:schemeClr val="lt1"/>
        </a:solidFill>
      </p:bgPr>
    </p:bg>
    <p:spTree>
      <p:nvGrpSpPr>
        <p:cNvPr id="2789" name="Shape 2789"/>
        <p:cNvGrpSpPr/>
        <p:nvPr/>
      </p:nvGrpSpPr>
      <p:grpSpPr>
        <a:xfrm>
          <a:off x="0" y="0"/>
          <a:ext cx="0" cy="0"/>
          <a:chOff x="0" y="0"/>
          <a:chExt cx="0" cy="0"/>
        </a:xfrm>
      </p:grpSpPr>
      <p:sp>
        <p:nvSpPr>
          <p:cNvPr id="2790" name="Google Shape;2790;g31516c14941_0_5512"/>
          <p:cNvSpPr txBox="1"/>
          <p:nvPr>
            <p:ph idx="11" type="ftr"/>
          </p:nvPr>
        </p:nvSpPr>
        <p:spPr>
          <a:xfrm>
            <a:off x="7041996" y="4767262"/>
            <a:ext cx="1263000" cy="161700"/>
          </a:xfrm>
          <a:prstGeom prst="rect">
            <a:avLst/>
          </a:prstGeom>
          <a:noFill/>
          <a:ln>
            <a:noFill/>
          </a:ln>
        </p:spPr>
        <p:txBody>
          <a:bodyPr anchorCtr="0" anchor="t" bIns="34275" lIns="68575" spcFirstLastPara="1" rIns="68575" wrap="square" tIns="34275">
            <a:noAutofit/>
          </a:bodyPr>
          <a:lstStyle>
            <a:lvl1pPr lvl="0" marR="0" algn="r">
              <a:spcBef>
                <a:spcPts val="0"/>
              </a:spcBef>
              <a:spcAft>
                <a:spcPts val="0"/>
              </a:spcAft>
              <a:buSzPts val="1100"/>
              <a:buNone/>
              <a:defRPr sz="600">
                <a:solidFill>
                  <a:schemeClr val="accent5"/>
                </a:solidFill>
                <a:latin typeface="Arial"/>
                <a:ea typeface="Arial"/>
                <a:cs typeface="Arial"/>
                <a:sym typeface="Arial"/>
              </a:defRPr>
            </a:lvl1pPr>
            <a:lvl2pPr lvl="1" marR="0" algn="l">
              <a:spcBef>
                <a:spcPts val="0"/>
              </a:spcBef>
              <a:spcAft>
                <a:spcPts val="0"/>
              </a:spcAft>
              <a:buSzPts val="1100"/>
              <a:buNone/>
              <a:defRPr b="0" i="0" sz="1400" u="none" cap="none" strike="noStrike">
                <a:solidFill>
                  <a:schemeClr val="dk1"/>
                </a:solidFill>
                <a:latin typeface="Arial"/>
                <a:ea typeface="Arial"/>
                <a:cs typeface="Arial"/>
                <a:sym typeface="Arial"/>
              </a:defRPr>
            </a:lvl2pPr>
            <a:lvl3pPr lvl="2" marR="0" algn="l">
              <a:spcBef>
                <a:spcPts val="0"/>
              </a:spcBef>
              <a:spcAft>
                <a:spcPts val="0"/>
              </a:spcAft>
              <a:buSzPts val="1100"/>
              <a:buNone/>
              <a:defRPr b="0" i="0" sz="1400" u="none" cap="none" strike="noStrike">
                <a:solidFill>
                  <a:schemeClr val="dk1"/>
                </a:solidFill>
                <a:latin typeface="Arial"/>
                <a:ea typeface="Arial"/>
                <a:cs typeface="Arial"/>
                <a:sym typeface="Arial"/>
              </a:defRPr>
            </a:lvl3pPr>
            <a:lvl4pPr lvl="3" marR="0" algn="l">
              <a:spcBef>
                <a:spcPts val="0"/>
              </a:spcBef>
              <a:spcAft>
                <a:spcPts val="0"/>
              </a:spcAft>
              <a:buSzPts val="1100"/>
              <a:buNone/>
              <a:defRPr b="0" i="0" sz="1400" u="none" cap="none" strike="noStrike">
                <a:solidFill>
                  <a:schemeClr val="dk1"/>
                </a:solidFill>
                <a:latin typeface="Arial"/>
                <a:ea typeface="Arial"/>
                <a:cs typeface="Arial"/>
                <a:sym typeface="Arial"/>
              </a:defRPr>
            </a:lvl4pPr>
            <a:lvl5pPr lvl="4" marR="0" algn="l">
              <a:spcBef>
                <a:spcPts val="0"/>
              </a:spcBef>
              <a:spcAft>
                <a:spcPts val="0"/>
              </a:spcAft>
              <a:buSzPts val="1100"/>
              <a:buNone/>
              <a:defRPr b="0" i="0" sz="1400" u="none" cap="none" strike="noStrike">
                <a:solidFill>
                  <a:schemeClr val="dk1"/>
                </a:solidFill>
                <a:latin typeface="Arial"/>
                <a:ea typeface="Arial"/>
                <a:cs typeface="Arial"/>
                <a:sym typeface="Arial"/>
              </a:defRPr>
            </a:lvl5pPr>
            <a:lvl6pPr lvl="5" marR="0" algn="l">
              <a:spcBef>
                <a:spcPts val="0"/>
              </a:spcBef>
              <a:spcAft>
                <a:spcPts val="0"/>
              </a:spcAft>
              <a:buSzPts val="1100"/>
              <a:buNone/>
              <a:defRPr b="0" i="0" sz="1400" u="none" cap="none" strike="noStrike">
                <a:solidFill>
                  <a:schemeClr val="dk1"/>
                </a:solidFill>
                <a:latin typeface="Arial"/>
                <a:ea typeface="Arial"/>
                <a:cs typeface="Arial"/>
                <a:sym typeface="Arial"/>
              </a:defRPr>
            </a:lvl6pPr>
            <a:lvl7pPr lvl="6" marR="0" algn="l">
              <a:spcBef>
                <a:spcPts val="0"/>
              </a:spcBef>
              <a:spcAft>
                <a:spcPts val="0"/>
              </a:spcAft>
              <a:buSzPts val="1100"/>
              <a:buNone/>
              <a:defRPr b="0" i="0" sz="1400" u="none" cap="none" strike="noStrike">
                <a:solidFill>
                  <a:schemeClr val="dk1"/>
                </a:solidFill>
                <a:latin typeface="Arial"/>
                <a:ea typeface="Arial"/>
                <a:cs typeface="Arial"/>
                <a:sym typeface="Arial"/>
              </a:defRPr>
            </a:lvl7pPr>
            <a:lvl8pPr lvl="7" marR="0" algn="l">
              <a:spcBef>
                <a:spcPts val="0"/>
              </a:spcBef>
              <a:spcAft>
                <a:spcPts val="0"/>
              </a:spcAft>
              <a:buSzPts val="1100"/>
              <a:buNone/>
              <a:defRPr b="0" i="0" sz="1400" u="none" cap="none" strike="noStrike">
                <a:solidFill>
                  <a:schemeClr val="dk1"/>
                </a:solidFill>
                <a:latin typeface="Arial"/>
                <a:ea typeface="Arial"/>
                <a:cs typeface="Arial"/>
                <a:sym typeface="Arial"/>
              </a:defRPr>
            </a:lvl8pPr>
            <a:lvl9pPr lvl="8" marR="0" algn="l">
              <a:spcBef>
                <a:spcPts val="0"/>
              </a:spcBef>
              <a:spcAft>
                <a:spcPts val="0"/>
              </a:spcAft>
              <a:buSzPts val="1100"/>
              <a:buNone/>
              <a:defRPr b="0" i="0" sz="1400" u="none" cap="none" strike="noStrike">
                <a:solidFill>
                  <a:schemeClr val="dk1"/>
                </a:solidFill>
                <a:latin typeface="Arial"/>
                <a:ea typeface="Arial"/>
                <a:cs typeface="Arial"/>
                <a:sym typeface="Arial"/>
              </a:defRPr>
            </a:lvl9pPr>
          </a:lstStyle>
          <a:p/>
        </p:txBody>
      </p:sp>
      <p:sp>
        <p:nvSpPr>
          <p:cNvPr id="2791" name="Google Shape;2791;g31516c14941_0_5512"/>
          <p:cNvSpPr txBox="1"/>
          <p:nvPr>
            <p:ph idx="12" type="sldNum"/>
          </p:nvPr>
        </p:nvSpPr>
        <p:spPr>
          <a:xfrm>
            <a:off x="8471262" y="4767262"/>
            <a:ext cx="261300" cy="161700"/>
          </a:xfrm>
          <a:prstGeom prst="rect">
            <a:avLst/>
          </a:prstGeom>
          <a:noFill/>
          <a:ln>
            <a:noFill/>
          </a:ln>
        </p:spPr>
        <p:txBody>
          <a:bodyPr anchorCtr="0" anchor="t" bIns="34275" lIns="68575" spcFirstLastPara="1" rIns="68575" wrap="square" tIns="34275">
            <a:normAutofit/>
          </a:bodyPr>
          <a:lstStyle>
            <a:lvl1pPr indent="0" lvl="0" marL="0" marR="0" algn="r">
              <a:spcBef>
                <a:spcPts val="0"/>
              </a:spcBef>
              <a:buNone/>
              <a:defRPr sz="600">
                <a:solidFill>
                  <a:schemeClr val="accent5"/>
                </a:solidFill>
                <a:latin typeface="Arial"/>
                <a:ea typeface="Arial"/>
                <a:cs typeface="Arial"/>
                <a:sym typeface="Arial"/>
              </a:defRPr>
            </a:lvl1pPr>
            <a:lvl2pPr indent="0" lvl="1" marL="0" marR="0" algn="r">
              <a:spcBef>
                <a:spcPts val="0"/>
              </a:spcBef>
              <a:buNone/>
              <a:defRPr sz="600">
                <a:solidFill>
                  <a:schemeClr val="accent5"/>
                </a:solidFill>
                <a:latin typeface="Arial"/>
                <a:ea typeface="Arial"/>
                <a:cs typeface="Arial"/>
                <a:sym typeface="Arial"/>
              </a:defRPr>
            </a:lvl2pPr>
            <a:lvl3pPr indent="0" lvl="2" marL="0" marR="0" algn="r">
              <a:spcBef>
                <a:spcPts val="0"/>
              </a:spcBef>
              <a:buNone/>
              <a:defRPr sz="600">
                <a:solidFill>
                  <a:schemeClr val="accent5"/>
                </a:solidFill>
                <a:latin typeface="Arial"/>
                <a:ea typeface="Arial"/>
                <a:cs typeface="Arial"/>
                <a:sym typeface="Arial"/>
              </a:defRPr>
            </a:lvl3pPr>
            <a:lvl4pPr indent="0" lvl="3" marL="0" marR="0" algn="r">
              <a:spcBef>
                <a:spcPts val="0"/>
              </a:spcBef>
              <a:buNone/>
              <a:defRPr sz="600">
                <a:solidFill>
                  <a:schemeClr val="accent5"/>
                </a:solidFill>
                <a:latin typeface="Arial"/>
                <a:ea typeface="Arial"/>
                <a:cs typeface="Arial"/>
                <a:sym typeface="Arial"/>
              </a:defRPr>
            </a:lvl4pPr>
            <a:lvl5pPr indent="0" lvl="4" marL="0" marR="0" algn="r">
              <a:spcBef>
                <a:spcPts val="0"/>
              </a:spcBef>
              <a:buNone/>
              <a:defRPr sz="600">
                <a:solidFill>
                  <a:schemeClr val="accent5"/>
                </a:solidFill>
                <a:latin typeface="Arial"/>
                <a:ea typeface="Arial"/>
                <a:cs typeface="Arial"/>
                <a:sym typeface="Arial"/>
              </a:defRPr>
            </a:lvl5pPr>
            <a:lvl6pPr indent="0" lvl="5" marL="0" marR="0" algn="r">
              <a:spcBef>
                <a:spcPts val="0"/>
              </a:spcBef>
              <a:buNone/>
              <a:defRPr sz="600">
                <a:solidFill>
                  <a:schemeClr val="accent5"/>
                </a:solidFill>
                <a:latin typeface="Arial"/>
                <a:ea typeface="Arial"/>
                <a:cs typeface="Arial"/>
                <a:sym typeface="Arial"/>
              </a:defRPr>
            </a:lvl6pPr>
            <a:lvl7pPr indent="0" lvl="6" marL="0" marR="0" algn="r">
              <a:spcBef>
                <a:spcPts val="0"/>
              </a:spcBef>
              <a:buNone/>
              <a:defRPr sz="600">
                <a:solidFill>
                  <a:schemeClr val="accent5"/>
                </a:solidFill>
                <a:latin typeface="Arial"/>
                <a:ea typeface="Arial"/>
                <a:cs typeface="Arial"/>
                <a:sym typeface="Arial"/>
              </a:defRPr>
            </a:lvl7pPr>
            <a:lvl8pPr indent="0" lvl="7" marL="0" marR="0" algn="r">
              <a:spcBef>
                <a:spcPts val="0"/>
              </a:spcBef>
              <a:buNone/>
              <a:defRPr sz="600">
                <a:solidFill>
                  <a:schemeClr val="accent5"/>
                </a:solidFill>
                <a:latin typeface="Arial"/>
                <a:ea typeface="Arial"/>
                <a:cs typeface="Arial"/>
                <a:sym typeface="Arial"/>
              </a:defRPr>
            </a:lvl8pPr>
            <a:lvl9pPr indent="0" lvl="8" marL="0" marR="0" algn="r">
              <a:spcBef>
                <a:spcPts val="0"/>
              </a:spcBef>
              <a:buNone/>
              <a:defRPr sz="600">
                <a:solidFill>
                  <a:schemeClr val="accent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2792" name="Google Shape;2792;g31516c14941_0_5512"/>
          <p:cNvSpPr/>
          <p:nvPr/>
        </p:nvSpPr>
        <p:spPr>
          <a:xfrm>
            <a:off x="527186" y="4772025"/>
            <a:ext cx="623888" cy="141793"/>
          </a:xfrm>
          <a:prstGeom prst="rect">
            <a:avLst/>
          </a:prstGeom>
          <a:noFill/>
          <a:ln>
            <a:noFill/>
          </a:ln>
        </p:spPr>
      </p:sp>
      <p:sp>
        <p:nvSpPr>
          <p:cNvPr id="2793" name="Google Shape;2793;g31516c14941_0_5512"/>
          <p:cNvSpPr txBox="1"/>
          <p:nvPr>
            <p:ph idx="1" type="body"/>
          </p:nvPr>
        </p:nvSpPr>
        <p:spPr>
          <a:xfrm>
            <a:off x="527186" y="496922"/>
            <a:ext cx="8082600" cy="318600"/>
          </a:xfrm>
          <a:prstGeom prst="rect">
            <a:avLst/>
          </a:prstGeom>
          <a:noFill/>
          <a:ln>
            <a:noFill/>
          </a:ln>
        </p:spPr>
        <p:txBody>
          <a:bodyPr anchorCtr="0" anchor="t" bIns="34275" lIns="68575" spcFirstLastPara="1" rIns="68575" wrap="square" tIns="34275">
            <a:noAutofit/>
          </a:bodyPr>
          <a:lstStyle>
            <a:lvl1pPr indent="-342900" lvl="0" marL="457200" algn="l">
              <a:lnSpc>
                <a:spcPct val="90000"/>
              </a:lnSpc>
              <a:spcBef>
                <a:spcPts val="800"/>
              </a:spcBef>
              <a:spcAft>
                <a:spcPts val="0"/>
              </a:spcAft>
              <a:buClr>
                <a:schemeClr val="accent5"/>
              </a:buClr>
              <a:buSzPts val="1800"/>
              <a:buFont typeface="Arial"/>
              <a:buChar char="●"/>
              <a:defRPr sz="1800">
                <a:latin typeface="Arial"/>
                <a:ea typeface="Arial"/>
                <a:cs typeface="Arial"/>
                <a:sym typeface="Arial"/>
              </a:defRPr>
            </a:lvl1pPr>
            <a:lvl2pPr indent="-342900" lvl="1" marL="914400" algn="l">
              <a:lnSpc>
                <a:spcPct val="90000"/>
              </a:lnSpc>
              <a:spcBef>
                <a:spcPts val="400"/>
              </a:spcBef>
              <a:spcAft>
                <a:spcPts val="0"/>
              </a:spcAft>
              <a:buClr>
                <a:schemeClr val="accent5"/>
              </a:buClr>
              <a:buSzPts val="1800"/>
              <a:buFont typeface="Arial"/>
              <a:buChar char="○"/>
              <a:defRPr sz="1800"/>
            </a:lvl2pPr>
            <a:lvl3pPr indent="-361950" lvl="2" marL="1371600" algn="l">
              <a:lnSpc>
                <a:spcPct val="90000"/>
              </a:lnSpc>
              <a:spcBef>
                <a:spcPts val="400"/>
              </a:spcBef>
              <a:spcAft>
                <a:spcPts val="0"/>
              </a:spcAft>
              <a:buClr>
                <a:schemeClr val="accent5"/>
              </a:buClr>
              <a:buSzPts val="2100"/>
              <a:buFont typeface="Arial"/>
              <a:buChar char="■"/>
              <a:defRPr sz="2100"/>
            </a:lvl3pPr>
            <a:lvl4pPr indent="-361950" lvl="3" marL="1828800" algn="l">
              <a:lnSpc>
                <a:spcPct val="90000"/>
              </a:lnSpc>
              <a:spcBef>
                <a:spcPts val="400"/>
              </a:spcBef>
              <a:spcAft>
                <a:spcPts val="0"/>
              </a:spcAft>
              <a:buClr>
                <a:schemeClr val="accent5"/>
              </a:buClr>
              <a:buSzPts val="2100"/>
              <a:buFont typeface="Arial"/>
              <a:buChar char="●"/>
              <a:defRPr sz="2100"/>
            </a:lvl4pPr>
            <a:lvl5pPr indent="-361950" lvl="4" marL="2286000" algn="l">
              <a:lnSpc>
                <a:spcPct val="90000"/>
              </a:lnSpc>
              <a:spcBef>
                <a:spcPts val="400"/>
              </a:spcBef>
              <a:spcAft>
                <a:spcPts val="0"/>
              </a:spcAft>
              <a:buClr>
                <a:schemeClr val="accent5"/>
              </a:buClr>
              <a:buSzPts val="2100"/>
              <a:buFont typeface="Arial"/>
              <a:buChar char="○"/>
              <a:defRPr sz="2100"/>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794" name="Google Shape;2794;g31516c14941_0_5512"/>
          <p:cNvSpPr txBox="1"/>
          <p:nvPr>
            <p:ph idx="2" type="body"/>
          </p:nvPr>
        </p:nvSpPr>
        <p:spPr>
          <a:xfrm>
            <a:off x="527447" y="1032703"/>
            <a:ext cx="8082300" cy="214800"/>
          </a:xfrm>
          <a:prstGeom prst="rect">
            <a:avLst/>
          </a:prstGeom>
          <a:noFill/>
          <a:ln>
            <a:noFill/>
          </a:ln>
        </p:spPr>
        <p:txBody>
          <a:bodyPr anchorCtr="0" anchor="t" bIns="34275" lIns="68575" spcFirstLastPara="1" rIns="68575" wrap="square" tIns="34275">
            <a:noAutofit/>
          </a:bodyPr>
          <a:lstStyle>
            <a:lvl1pPr indent="-298450" lvl="0" marL="457200" algn="l">
              <a:lnSpc>
                <a:spcPct val="90000"/>
              </a:lnSpc>
              <a:spcBef>
                <a:spcPts val="800"/>
              </a:spcBef>
              <a:spcAft>
                <a:spcPts val="0"/>
              </a:spcAft>
              <a:buClr>
                <a:schemeClr val="accent5"/>
              </a:buClr>
              <a:buSzPts val="1100"/>
              <a:buFont typeface="Arial"/>
              <a:buChar char="●"/>
              <a:defRPr b="0" sz="1100">
                <a:latin typeface="Arial"/>
                <a:ea typeface="Arial"/>
                <a:cs typeface="Arial"/>
                <a:sym typeface="Arial"/>
              </a:defRPr>
            </a:lvl1pPr>
            <a:lvl2pPr indent="-317500" lvl="1" marL="914400" algn="l">
              <a:lnSpc>
                <a:spcPct val="90000"/>
              </a:lnSpc>
              <a:spcBef>
                <a:spcPts val="400"/>
              </a:spcBef>
              <a:spcAft>
                <a:spcPts val="0"/>
              </a:spcAft>
              <a:buClr>
                <a:schemeClr val="accent5"/>
              </a:buClr>
              <a:buSzPts val="1400"/>
              <a:buChar char="○"/>
              <a:defRPr/>
            </a:lvl2pPr>
            <a:lvl3pPr indent="-317500" lvl="2" marL="1371600" algn="l">
              <a:lnSpc>
                <a:spcPct val="90000"/>
              </a:lnSpc>
              <a:spcBef>
                <a:spcPts val="400"/>
              </a:spcBef>
              <a:spcAft>
                <a:spcPts val="0"/>
              </a:spcAft>
              <a:buClr>
                <a:schemeClr val="accent5"/>
              </a:buClr>
              <a:buSzPts val="1400"/>
              <a:buChar char="■"/>
              <a:defRPr/>
            </a:lvl3pPr>
            <a:lvl4pPr indent="-317500" lvl="3" marL="1828800" algn="l">
              <a:lnSpc>
                <a:spcPct val="90000"/>
              </a:lnSpc>
              <a:spcBef>
                <a:spcPts val="400"/>
              </a:spcBef>
              <a:spcAft>
                <a:spcPts val="0"/>
              </a:spcAft>
              <a:buClr>
                <a:schemeClr val="accent5"/>
              </a:buClr>
              <a:buSzPts val="1400"/>
              <a:buChar char="●"/>
              <a:defRPr/>
            </a:lvl4pPr>
            <a:lvl5pPr indent="-317500" lvl="4" marL="2286000" algn="l">
              <a:lnSpc>
                <a:spcPct val="90000"/>
              </a:lnSpc>
              <a:spcBef>
                <a:spcPts val="400"/>
              </a:spcBef>
              <a:spcAft>
                <a:spcPts val="0"/>
              </a:spcAft>
              <a:buClr>
                <a:schemeClr val="accent5"/>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795" name="Google Shape;2795;g31516c14941_0_5512"/>
          <p:cNvSpPr txBox="1"/>
          <p:nvPr>
            <p:ph idx="3" type="body"/>
          </p:nvPr>
        </p:nvSpPr>
        <p:spPr>
          <a:xfrm>
            <a:off x="527186" y="170920"/>
            <a:ext cx="4044900" cy="183600"/>
          </a:xfrm>
          <a:prstGeom prst="rect">
            <a:avLst/>
          </a:prstGeom>
          <a:noFill/>
          <a:ln>
            <a:noFill/>
          </a:ln>
        </p:spPr>
        <p:txBody>
          <a:bodyPr anchorCtr="0" anchor="t" bIns="34275" lIns="68575" spcFirstLastPara="1" rIns="68575" wrap="square" tIns="34275">
            <a:noAutofit/>
          </a:bodyPr>
          <a:lstStyle>
            <a:lvl1pPr indent="-279400" lvl="0" marL="457200" algn="l">
              <a:lnSpc>
                <a:spcPct val="90000"/>
              </a:lnSpc>
              <a:spcBef>
                <a:spcPts val="800"/>
              </a:spcBef>
              <a:spcAft>
                <a:spcPts val="0"/>
              </a:spcAft>
              <a:buClr>
                <a:schemeClr val="accent5"/>
              </a:buClr>
              <a:buSzPts val="800"/>
              <a:buFont typeface="Arial"/>
              <a:buChar char="●"/>
              <a:defRPr b="1" sz="800" cap="none">
                <a:latin typeface="Arial"/>
                <a:ea typeface="Arial"/>
                <a:cs typeface="Arial"/>
                <a:sym typeface="Arial"/>
              </a:defRPr>
            </a:lvl1pPr>
            <a:lvl2pPr indent="-285750" lvl="1" marL="914400" algn="l">
              <a:lnSpc>
                <a:spcPct val="90000"/>
              </a:lnSpc>
              <a:spcBef>
                <a:spcPts val="400"/>
              </a:spcBef>
              <a:spcAft>
                <a:spcPts val="0"/>
              </a:spcAft>
              <a:buClr>
                <a:schemeClr val="accent5"/>
              </a:buClr>
              <a:buSzPts val="900"/>
              <a:buFont typeface="Arial"/>
              <a:buChar char="○"/>
              <a:defRPr sz="900">
                <a:latin typeface="Arial"/>
                <a:ea typeface="Arial"/>
                <a:cs typeface="Arial"/>
                <a:sym typeface="Arial"/>
              </a:defRPr>
            </a:lvl2pPr>
            <a:lvl3pPr indent="-285750" lvl="2" marL="1371600" algn="l">
              <a:lnSpc>
                <a:spcPct val="90000"/>
              </a:lnSpc>
              <a:spcBef>
                <a:spcPts val="400"/>
              </a:spcBef>
              <a:spcAft>
                <a:spcPts val="0"/>
              </a:spcAft>
              <a:buClr>
                <a:schemeClr val="accent5"/>
              </a:buClr>
              <a:buSzPts val="900"/>
              <a:buFont typeface="Arial"/>
              <a:buChar char="■"/>
              <a:defRPr sz="900">
                <a:latin typeface="Arial"/>
                <a:ea typeface="Arial"/>
                <a:cs typeface="Arial"/>
                <a:sym typeface="Arial"/>
              </a:defRPr>
            </a:lvl3pPr>
            <a:lvl4pPr indent="-285750" lvl="3" marL="1828800" algn="l">
              <a:lnSpc>
                <a:spcPct val="90000"/>
              </a:lnSpc>
              <a:spcBef>
                <a:spcPts val="400"/>
              </a:spcBef>
              <a:spcAft>
                <a:spcPts val="0"/>
              </a:spcAft>
              <a:buClr>
                <a:schemeClr val="accent5"/>
              </a:buClr>
              <a:buSzPts val="900"/>
              <a:buFont typeface="Arial"/>
              <a:buChar char="●"/>
              <a:defRPr sz="900">
                <a:latin typeface="Arial"/>
                <a:ea typeface="Arial"/>
                <a:cs typeface="Arial"/>
                <a:sym typeface="Arial"/>
              </a:defRPr>
            </a:lvl4pPr>
            <a:lvl5pPr indent="-285750" lvl="4" marL="2286000" algn="l">
              <a:lnSpc>
                <a:spcPct val="90000"/>
              </a:lnSpc>
              <a:spcBef>
                <a:spcPts val="400"/>
              </a:spcBef>
              <a:spcAft>
                <a:spcPts val="0"/>
              </a:spcAft>
              <a:buClr>
                <a:schemeClr val="accent5"/>
              </a:buClr>
              <a:buSzPts val="900"/>
              <a:buFont typeface="Arial"/>
              <a:buChar char="○"/>
              <a:defRPr sz="900">
                <a:latin typeface="Arial"/>
                <a:ea typeface="Arial"/>
                <a:cs typeface="Arial"/>
                <a:sym typeface="Aria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3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 Navy 1">
  <p:cSld name="Cover - Navy_2">
    <p:bg>
      <p:bgPr>
        <a:solidFill>
          <a:schemeClr val="accent5"/>
        </a:solidFill>
      </p:bgPr>
    </p:bg>
    <p:spTree>
      <p:nvGrpSpPr>
        <p:cNvPr id="2796" name="Shape 2796"/>
        <p:cNvGrpSpPr/>
        <p:nvPr/>
      </p:nvGrpSpPr>
      <p:grpSpPr>
        <a:xfrm>
          <a:off x="0" y="0"/>
          <a:ext cx="0" cy="0"/>
          <a:chOff x="0" y="0"/>
          <a:chExt cx="0" cy="0"/>
        </a:xfrm>
      </p:grpSpPr>
      <p:sp>
        <p:nvSpPr>
          <p:cNvPr id="2797" name="Google Shape;2797;g31516c14941_0_5519"/>
          <p:cNvSpPr/>
          <p:nvPr/>
        </p:nvSpPr>
        <p:spPr>
          <a:xfrm>
            <a:off x="514350" y="371475"/>
            <a:ext cx="1038228" cy="238124"/>
          </a:xfrm>
          <a:prstGeom prst="rect">
            <a:avLst/>
          </a:prstGeom>
          <a:noFill/>
          <a:ln>
            <a:noFill/>
          </a:ln>
        </p:spPr>
      </p:sp>
      <p:sp>
        <p:nvSpPr>
          <p:cNvPr id="2798" name="Google Shape;2798;g31516c14941_0_5519"/>
          <p:cNvSpPr txBox="1"/>
          <p:nvPr>
            <p:ph idx="11" type="ftr"/>
          </p:nvPr>
        </p:nvSpPr>
        <p:spPr>
          <a:xfrm>
            <a:off x="514350" y="4767262"/>
            <a:ext cx="1263000" cy="161700"/>
          </a:xfrm>
          <a:prstGeom prst="rect">
            <a:avLst/>
          </a:prstGeom>
          <a:noFill/>
          <a:ln>
            <a:noFill/>
          </a:ln>
        </p:spPr>
        <p:txBody>
          <a:bodyPr anchorCtr="0" anchor="t" bIns="34275" lIns="68575" spcFirstLastPara="1" rIns="68575" wrap="square" tIns="34275">
            <a:noAutofit/>
          </a:bodyPr>
          <a:lstStyle>
            <a:lvl1pPr lvl="0" marR="0" algn="l">
              <a:lnSpc>
                <a:spcPct val="100000"/>
              </a:lnSpc>
              <a:spcBef>
                <a:spcPts val="0"/>
              </a:spcBef>
              <a:spcAft>
                <a:spcPts val="0"/>
              </a:spcAft>
              <a:buClr>
                <a:srgbClr val="000000"/>
              </a:buClr>
              <a:buSzPts val="1100"/>
              <a:buFont typeface="Arial"/>
              <a:buNone/>
              <a:defRPr b="0" i="0" sz="600" u="none" cap="none" strike="noStrike">
                <a:solidFill>
                  <a:schemeClr val="lt1"/>
                </a:solidFill>
                <a:latin typeface="Arial"/>
                <a:ea typeface="Arial"/>
                <a:cs typeface="Arial"/>
                <a:sym typeface="Arial"/>
              </a:defRPr>
            </a:lvl1pPr>
            <a:lvl2pPr lvl="1"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2pPr>
            <a:lvl3pPr lvl="2"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3pPr>
            <a:lvl4pPr lvl="3"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4pPr>
            <a:lvl5pPr lvl="4"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5pPr>
            <a:lvl6pPr lvl="5"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6pPr>
            <a:lvl7pPr lvl="6"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7pPr>
            <a:lvl8pPr lvl="7"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8pPr>
            <a:lvl9pPr lvl="8"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9pPr>
          </a:lstStyle>
          <a:p/>
        </p:txBody>
      </p:sp>
      <p:sp>
        <p:nvSpPr>
          <p:cNvPr id="2799" name="Google Shape;2799;g31516c14941_0_5519"/>
          <p:cNvSpPr txBox="1"/>
          <p:nvPr>
            <p:ph idx="1" type="body"/>
          </p:nvPr>
        </p:nvSpPr>
        <p:spPr>
          <a:xfrm>
            <a:off x="525066" y="1571625"/>
            <a:ext cx="8104500" cy="692700"/>
          </a:xfrm>
          <a:prstGeom prst="rect">
            <a:avLst/>
          </a:prstGeom>
          <a:noFill/>
          <a:ln>
            <a:noFill/>
          </a:ln>
        </p:spPr>
        <p:txBody>
          <a:bodyPr anchorCtr="0" anchor="t" bIns="34275" lIns="68575" spcFirstLastPara="1" rIns="68575" wrap="square" tIns="34275">
            <a:noAutofit/>
          </a:bodyPr>
          <a:lstStyle>
            <a:lvl1pPr indent="-228600" lvl="0" marL="457200" algn="l">
              <a:lnSpc>
                <a:spcPct val="90000"/>
              </a:lnSpc>
              <a:spcBef>
                <a:spcPts val="800"/>
              </a:spcBef>
              <a:spcAft>
                <a:spcPts val="0"/>
              </a:spcAft>
              <a:buClr>
                <a:schemeClr val="lt1"/>
              </a:buClr>
              <a:buSzPts val="4500"/>
              <a:buFont typeface="Arial"/>
              <a:buNone/>
              <a:defRPr b="1" i="0" sz="4500">
                <a:solidFill>
                  <a:schemeClr val="lt1"/>
                </a:solidFill>
              </a:defRPr>
            </a:lvl1pPr>
            <a:lvl2pPr indent="-228600" lvl="1" marL="914400" algn="l">
              <a:lnSpc>
                <a:spcPct val="90000"/>
              </a:lnSpc>
              <a:spcBef>
                <a:spcPts val="400"/>
              </a:spcBef>
              <a:spcAft>
                <a:spcPts val="0"/>
              </a:spcAft>
              <a:buClr>
                <a:schemeClr val="accent5"/>
              </a:buClr>
              <a:buSzPts val="1400"/>
              <a:buNone/>
              <a:defRPr/>
            </a:lvl2pPr>
            <a:lvl3pPr indent="-228600" lvl="2" marL="1371600" algn="l">
              <a:lnSpc>
                <a:spcPct val="90000"/>
              </a:lnSpc>
              <a:spcBef>
                <a:spcPts val="400"/>
              </a:spcBef>
              <a:spcAft>
                <a:spcPts val="0"/>
              </a:spcAft>
              <a:buClr>
                <a:schemeClr val="accent5"/>
              </a:buClr>
              <a:buSzPts val="1400"/>
              <a:buNone/>
              <a:defRPr/>
            </a:lvl3pPr>
            <a:lvl4pPr indent="-228600" lvl="3" marL="1828800" algn="l">
              <a:lnSpc>
                <a:spcPct val="90000"/>
              </a:lnSpc>
              <a:spcBef>
                <a:spcPts val="400"/>
              </a:spcBef>
              <a:spcAft>
                <a:spcPts val="0"/>
              </a:spcAft>
              <a:buClr>
                <a:schemeClr val="accent5"/>
              </a:buClr>
              <a:buSzPts val="1400"/>
              <a:buNone/>
              <a:defRPr/>
            </a:lvl4pPr>
            <a:lvl5pPr indent="-228600" lvl="4" marL="2286000" algn="l">
              <a:lnSpc>
                <a:spcPct val="90000"/>
              </a:lnSpc>
              <a:spcBef>
                <a:spcPts val="400"/>
              </a:spcBef>
              <a:spcAft>
                <a:spcPts val="0"/>
              </a:spcAft>
              <a:buClr>
                <a:schemeClr val="accent5"/>
              </a:buClr>
              <a:buSzPts val="1400"/>
              <a:buNone/>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800" name="Google Shape;2800;g31516c14941_0_5519"/>
          <p:cNvSpPr txBox="1"/>
          <p:nvPr>
            <p:ph idx="2" type="body"/>
          </p:nvPr>
        </p:nvSpPr>
        <p:spPr>
          <a:xfrm>
            <a:off x="525067" y="2301478"/>
            <a:ext cx="4504200" cy="322800"/>
          </a:xfrm>
          <a:prstGeom prst="rect">
            <a:avLst/>
          </a:prstGeom>
          <a:noFill/>
          <a:ln>
            <a:noFill/>
          </a:ln>
        </p:spPr>
        <p:txBody>
          <a:bodyPr anchorCtr="0" anchor="t" bIns="34275" lIns="68575" spcFirstLastPara="1" rIns="68575" wrap="square" tIns="34275">
            <a:noAutofit/>
          </a:bodyPr>
          <a:lstStyle>
            <a:lvl1pPr indent="-228600" lvl="0" marL="457200" algn="l">
              <a:lnSpc>
                <a:spcPct val="90000"/>
              </a:lnSpc>
              <a:spcBef>
                <a:spcPts val="800"/>
              </a:spcBef>
              <a:spcAft>
                <a:spcPts val="0"/>
              </a:spcAft>
              <a:buClr>
                <a:schemeClr val="lt1"/>
              </a:buClr>
              <a:buSzPts val="2300"/>
              <a:buFont typeface="Arial"/>
              <a:buNone/>
              <a:defRPr b="0" sz="2300">
                <a:solidFill>
                  <a:schemeClr val="lt1"/>
                </a:solidFill>
                <a:latin typeface="Arial"/>
                <a:ea typeface="Arial"/>
                <a:cs typeface="Arial"/>
                <a:sym typeface="Arial"/>
              </a:defRPr>
            </a:lvl1pPr>
            <a:lvl2pPr indent="-228600" lvl="1" marL="914400" algn="l">
              <a:lnSpc>
                <a:spcPct val="90000"/>
              </a:lnSpc>
              <a:spcBef>
                <a:spcPts val="400"/>
              </a:spcBef>
              <a:spcAft>
                <a:spcPts val="0"/>
              </a:spcAft>
              <a:buClr>
                <a:schemeClr val="lt1"/>
              </a:buClr>
              <a:buSzPts val="2300"/>
              <a:buFont typeface="Arial"/>
              <a:buNone/>
              <a:defRPr sz="2300">
                <a:solidFill>
                  <a:schemeClr val="lt1"/>
                </a:solidFill>
                <a:latin typeface="Arial"/>
                <a:ea typeface="Arial"/>
                <a:cs typeface="Arial"/>
                <a:sym typeface="Arial"/>
              </a:defRPr>
            </a:lvl2pPr>
            <a:lvl3pPr indent="-228600" lvl="2" marL="1371600" algn="l">
              <a:lnSpc>
                <a:spcPct val="90000"/>
              </a:lnSpc>
              <a:spcBef>
                <a:spcPts val="400"/>
              </a:spcBef>
              <a:spcAft>
                <a:spcPts val="0"/>
              </a:spcAft>
              <a:buClr>
                <a:schemeClr val="lt1"/>
              </a:buClr>
              <a:buSzPts val="2300"/>
              <a:buFont typeface="Arial"/>
              <a:buNone/>
              <a:defRPr sz="2300">
                <a:solidFill>
                  <a:schemeClr val="lt1"/>
                </a:solidFill>
                <a:latin typeface="Arial"/>
                <a:ea typeface="Arial"/>
                <a:cs typeface="Arial"/>
                <a:sym typeface="Arial"/>
              </a:defRPr>
            </a:lvl3pPr>
            <a:lvl4pPr indent="-228600" lvl="3" marL="1828800" algn="l">
              <a:lnSpc>
                <a:spcPct val="90000"/>
              </a:lnSpc>
              <a:spcBef>
                <a:spcPts val="400"/>
              </a:spcBef>
              <a:spcAft>
                <a:spcPts val="0"/>
              </a:spcAft>
              <a:buClr>
                <a:schemeClr val="lt1"/>
              </a:buClr>
              <a:buSzPts val="2300"/>
              <a:buFont typeface="Arial"/>
              <a:buNone/>
              <a:defRPr sz="2300">
                <a:solidFill>
                  <a:schemeClr val="lt1"/>
                </a:solidFill>
                <a:latin typeface="Arial"/>
                <a:ea typeface="Arial"/>
                <a:cs typeface="Arial"/>
                <a:sym typeface="Arial"/>
              </a:defRPr>
            </a:lvl4pPr>
            <a:lvl5pPr indent="-228600" lvl="4" marL="2286000" algn="l">
              <a:lnSpc>
                <a:spcPct val="90000"/>
              </a:lnSpc>
              <a:spcBef>
                <a:spcPts val="400"/>
              </a:spcBef>
              <a:spcAft>
                <a:spcPts val="0"/>
              </a:spcAft>
              <a:buClr>
                <a:schemeClr val="lt1"/>
              </a:buClr>
              <a:buSzPts val="2300"/>
              <a:buFont typeface="Arial"/>
              <a:buNone/>
              <a:defRPr sz="2300">
                <a:solidFill>
                  <a:schemeClr val="lt1"/>
                </a:solidFill>
                <a:latin typeface="Arial"/>
                <a:ea typeface="Arial"/>
                <a:cs typeface="Arial"/>
                <a:sym typeface="Aria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801" name="Google Shape;2801;g31516c14941_0_5519"/>
          <p:cNvSpPr txBox="1"/>
          <p:nvPr>
            <p:ph idx="3" type="body"/>
          </p:nvPr>
        </p:nvSpPr>
        <p:spPr>
          <a:xfrm>
            <a:off x="525066" y="2821315"/>
            <a:ext cx="4197000" cy="169200"/>
          </a:xfrm>
          <a:prstGeom prst="rect">
            <a:avLst/>
          </a:prstGeom>
          <a:noFill/>
          <a:ln>
            <a:noFill/>
          </a:ln>
        </p:spPr>
        <p:txBody>
          <a:bodyPr anchorCtr="0" anchor="t" bIns="34275" lIns="68575" spcFirstLastPara="1" rIns="68575" wrap="square" tIns="34275">
            <a:noAutofit/>
          </a:bodyPr>
          <a:lstStyle>
            <a:lvl1pPr indent="-228600" lvl="0" marL="457200" algn="l">
              <a:lnSpc>
                <a:spcPct val="90000"/>
              </a:lnSpc>
              <a:spcBef>
                <a:spcPts val="800"/>
              </a:spcBef>
              <a:spcAft>
                <a:spcPts val="0"/>
              </a:spcAft>
              <a:buClr>
                <a:schemeClr val="lt1"/>
              </a:buClr>
              <a:buSzPts val="700"/>
              <a:buFont typeface="Arial"/>
              <a:buNone/>
              <a:defRPr b="0" sz="700">
                <a:solidFill>
                  <a:schemeClr val="lt1"/>
                </a:solidFill>
              </a:defRPr>
            </a:lvl1pPr>
            <a:lvl2pPr indent="-228600" lvl="1" marL="914400" algn="l">
              <a:lnSpc>
                <a:spcPct val="90000"/>
              </a:lnSpc>
              <a:spcBef>
                <a:spcPts val="400"/>
              </a:spcBef>
              <a:spcAft>
                <a:spcPts val="0"/>
              </a:spcAft>
              <a:buClr>
                <a:schemeClr val="lt1"/>
              </a:buClr>
              <a:buSzPts val="800"/>
              <a:buFont typeface="Arial"/>
              <a:buNone/>
              <a:defRPr sz="800">
                <a:solidFill>
                  <a:schemeClr val="lt1"/>
                </a:solidFill>
              </a:defRPr>
            </a:lvl2pPr>
            <a:lvl3pPr indent="-228600" lvl="2" marL="1371600" algn="l">
              <a:lnSpc>
                <a:spcPct val="90000"/>
              </a:lnSpc>
              <a:spcBef>
                <a:spcPts val="400"/>
              </a:spcBef>
              <a:spcAft>
                <a:spcPts val="0"/>
              </a:spcAft>
              <a:buClr>
                <a:schemeClr val="lt1"/>
              </a:buClr>
              <a:buSzPts val="800"/>
              <a:buFont typeface="Arial"/>
              <a:buNone/>
              <a:defRPr sz="800">
                <a:solidFill>
                  <a:schemeClr val="lt1"/>
                </a:solidFill>
              </a:defRPr>
            </a:lvl3pPr>
            <a:lvl4pPr indent="-228600" lvl="3" marL="1828800" algn="l">
              <a:lnSpc>
                <a:spcPct val="90000"/>
              </a:lnSpc>
              <a:spcBef>
                <a:spcPts val="400"/>
              </a:spcBef>
              <a:spcAft>
                <a:spcPts val="0"/>
              </a:spcAft>
              <a:buClr>
                <a:schemeClr val="lt1"/>
              </a:buClr>
              <a:buSzPts val="800"/>
              <a:buFont typeface="Arial"/>
              <a:buNone/>
              <a:defRPr sz="800">
                <a:solidFill>
                  <a:schemeClr val="lt1"/>
                </a:solidFill>
              </a:defRPr>
            </a:lvl4pPr>
            <a:lvl5pPr indent="-228600" lvl="4" marL="2286000" algn="l">
              <a:lnSpc>
                <a:spcPct val="90000"/>
              </a:lnSpc>
              <a:spcBef>
                <a:spcPts val="400"/>
              </a:spcBef>
              <a:spcAft>
                <a:spcPts val="0"/>
              </a:spcAft>
              <a:buClr>
                <a:schemeClr val="lt1"/>
              </a:buClr>
              <a:buSzPts val="800"/>
              <a:buFont typeface="Arial"/>
              <a:buNone/>
              <a:defRPr sz="800">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p:extLst>
    <p:ext uri="{DCECCB84-F9BA-43D5-87BE-67443E8EF086}">
      <p15:sldGuideLst>
        <p15:guide id="1" orient="horz" pos="1332">
          <p15:clr>
            <a:srgbClr val="FBAE40"/>
          </p15:clr>
        </p15:guide>
        <p15:guide id="2" orient="horz" pos="1908">
          <p15:clr>
            <a:srgbClr val="FBAE40"/>
          </p15:clr>
        </p15:guide>
        <p15:guide id="3" orient="horz" pos="1584">
          <p15:clr>
            <a:srgbClr val="FBAE40"/>
          </p15:clr>
        </p15:guide>
      </p15:sldGuideLst>
    </p:ext>
  </p:extLst>
</p:sldLayout>
</file>

<file path=ppt/slideLayouts/slideLayout3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ondon">
  <p:cSld name="London">
    <p:bg>
      <p:bgPr>
        <a:blipFill>
          <a:blip r:embed="rId2">
            <a:alphaModFix/>
          </a:blip>
          <a:stretch>
            <a:fillRect/>
          </a:stretch>
        </a:blipFill>
      </p:bgPr>
    </p:bg>
    <p:spTree>
      <p:nvGrpSpPr>
        <p:cNvPr id="2802" name="Shape 2802"/>
        <p:cNvGrpSpPr/>
        <p:nvPr/>
      </p:nvGrpSpPr>
      <p:grpSpPr>
        <a:xfrm>
          <a:off x="0" y="0"/>
          <a:ext cx="0" cy="0"/>
          <a:chOff x="0" y="0"/>
          <a:chExt cx="0" cy="0"/>
        </a:xfrm>
      </p:grpSpPr>
      <p:pic>
        <p:nvPicPr>
          <p:cNvPr descr="A close up of a sign&#10;&#10;Description automatically generated" id="2803" name="Google Shape;2803;g31516c14941_0_5525"/>
          <p:cNvPicPr preferRelativeResize="0"/>
          <p:nvPr/>
        </p:nvPicPr>
        <p:blipFill rotWithShape="1">
          <a:blip r:embed="rId3">
            <a:alphaModFix/>
          </a:blip>
          <a:srcRect b="0" l="0" r="0" t="0"/>
          <a:stretch/>
        </p:blipFill>
        <p:spPr>
          <a:xfrm>
            <a:off x="-263449" y="0"/>
            <a:ext cx="4327823" cy="1716583"/>
          </a:xfrm>
          <a:prstGeom prst="rect">
            <a:avLst/>
          </a:prstGeom>
          <a:noFill/>
          <a:ln>
            <a:noFill/>
          </a:ln>
        </p:spPr>
      </p:pic>
      <p:sp>
        <p:nvSpPr>
          <p:cNvPr id="2804" name="Google Shape;2804;g31516c14941_0_5525"/>
          <p:cNvSpPr txBox="1"/>
          <p:nvPr>
            <p:ph type="title"/>
          </p:nvPr>
        </p:nvSpPr>
        <p:spPr>
          <a:xfrm>
            <a:off x="251609" y="1716582"/>
            <a:ext cx="3995700" cy="930600"/>
          </a:xfrm>
          <a:prstGeom prst="rect">
            <a:avLst/>
          </a:prstGeom>
          <a:noFill/>
          <a:ln>
            <a:noFill/>
          </a:ln>
        </p:spPr>
        <p:txBody>
          <a:bodyPr anchorCtr="0" anchor="t" bIns="34275" lIns="68575" spcFirstLastPara="1" rIns="68575" wrap="square" tIns="34275">
            <a:normAutofit/>
          </a:bodyPr>
          <a:lstStyle>
            <a:lvl1pPr lvl="0" algn="l">
              <a:lnSpc>
                <a:spcPct val="90000"/>
              </a:lnSpc>
              <a:spcBef>
                <a:spcPts val="0"/>
              </a:spcBef>
              <a:spcAft>
                <a:spcPts val="0"/>
              </a:spcAft>
              <a:buClr>
                <a:srgbClr val="BE1E2D"/>
              </a:buClr>
              <a:buSzPts val="2100"/>
              <a:buFont typeface="Lato"/>
              <a:buNone/>
              <a:defRPr b="1" i="0" sz="2100">
                <a:solidFill>
                  <a:srgbClr val="BE1E2D"/>
                </a:solidFill>
                <a:latin typeface="Lato"/>
                <a:ea typeface="Lato"/>
                <a:cs typeface="Lato"/>
                <a:sym typeface="Lato"/>
              </a:defRPr>
            </a:lvl1pPr>
            <a:lvl2pPr lvl="1">
              <a:spcBef>
                <a:spcPts val="0"/>
              </a:spcBef>
              <a:spcAft>
                <a:spcPts val="0"/>
              </a:spcAft>
              <a:buSzPts val="4800"/>
              <a:buNone/>
              <a:defRPr/>
            </a:lvl2pPr>
            <a:lvl3pPr lvl="2">
              <a:spcBef>
                <a:spcPts val="0"/>
              </a:spcBef>
              <a:spcAft>
                <a:spcPts val="0"/>
              </a:spcAft>
              <a:buSzPts val="4800"/>
              <a:buNone/>
              <a:defRPr/>
            </a:lvl3pPr>
            <a:lvl4pPr lvl="3">
              <a:spcBef>
                <a:spcPts val="0"/>
              </a:spcBef>
              <a:spcAft>
                <a:spcPts val="0"/>
              </a:spcAft>
              <a:buSzPts val="4800"/>
              <a:buNone/>
              <a:defRPr/>
            </a:lvl4pPr>
            <a:lvl5pPr lvl="4">
              <a:spcBef>
                <a:spcPts val="0"/>
              </a:spcBef>
              <a:spcAft>
                <a:spcPts val="0"/>
              </a:spcAft>
              <a:buSzPts val="4800"/>
              <a:buNone/>
              <a:defRPr/>
            </a:lvl5pPr>
            <a:lvl6pPr lvl="5">
              <a:spcBef>
                <a:spcPts val="0"/>
              </a:spcBef>
              <a:spcAft>
                <a:spcPts val="0"/>
              </a:spcAft>
              <a:buSzPts val="4800"/>
              <a:buNone/>
              <a:defRPr/>
            </a:lvl6pPr>
            <a:lvl7pPr lvl="6">
              <a:spcBef>
                <a:spcPts val="0"/>
              </a:spcBef>
              <a:spcAft>
                <a:spcPts val="0"/>
              </a:spcAft>
              <a:buSzPts val="4800"/>
              <a:buNone/>
              <a:defRPr/>
            </a:lvl7pPr>
            <a:lvl8pPr lvl="7">
              <a:spcBef>
                <a:spcPts val="0"/>
              </a:spcBef>
              <a:spcAft>
                <a:spcPts val="0"/>
              </a:spcAft>
              <a:buSzPts val="4800"/>
              <a:buNone/>
              <a:defRPr/>
            </a:lvl8pPr>
            <a:lvl9pPr lvl="8">
              <a:spcBef>
                <a:spcPts val="0"/>
              </a:spcBef>
              <a:spcAft>
                <a:spcPts val="0"/>
              </a:spcAft>
              <a:buSzPts val="4800"/>
              <a:buNone/>
              <a:defRPr/>
            </a:lvl9pPr>
          </a:lstStyle>
          <a:p/>
        </p:txBody>
      </p:sp>
    </p:spTree>
  </p:cSld>
  <p:clrMapOvr>
    <a:masterClrMapping/>
  </p:clrMapOvr>
</p:sldLayout>
</file>

<file path=ppt/slideLayouts/slideLayout3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24pt">
  <p:cSld name="Text 24pt">
    <p:spTree>
      <p:nvGrpSpPr>
        <p:cNvPr id="2805" name="Shape 2805"/>
        <p:cNvGrpSpPr/>
        <p:nvPr/>
      </p:nvGrpSpPr>
      <p:grpSpPr>
        <a:xfrm>
          <a:off x="0" y="0"/>
          <a:ext cx="0" cy="0"/>
          <a:chOff x="0" y="0"/>
          <a:chExt cx="0" cy="0"/>
        </a:xfrm>
      </p:grpSpPr>
      <p:pic>
        <p:nvPicPr>
          <p:cNvPr descr="A picture containing drawing&#10;&#10;Description automatically generated" id="2806" name="Google Shape;2806;g31516c14941_0_5528"/>
          <p:cNvPicPr preferRelativeResize="0"/>
          <p:nvPr/>
        </p:nvPicPr>
        <p:blipFill rotWithShape="1">
          <a:blip r:embed="rId2">
            <a:alphaModFix/>
          </a:blip>
          <a:srcRect b="0" l="0" r="0" t="0"/>
          <a:stretch/>
        </p:blipFill>
        <p:spPr>
          <a:xfrm>
            <a:off x="0" y="0"/>
            <a:ext cx="2467259" cy="978608"/>
          </a:xfrm>
          <a:prstGeom prst="rect">
            <a:avLst/>
          </a:prstGeom>
          <a:noFill/>
          <a:ln>
            <a:noFill/>
          </a:ln>
        </p:spPr>
      </p:pic>
      <p:sp>
        <p:nvSpPr>
          <p:cNvPr id="2807" name="Google Shape;2807;g31516c14941_0_5528"/>
          <p:cNvSpPr txBox="1"/>
          <p:nvPr/>
        </p:nvSpPr>
        <p:spPr>
          <a:xfrm>
            <a:off x="244374" y="4862147"/>
            <a:ext cx="2149800" cy="1923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7F7F7F"/>
              </a:buClr>
              <a:buSzPts val="800"/>
              <a:buFont typeface="Lato"/>
              <a:buNone/>
            </a:pPr>
            <a:r>
              <a:rPr b="0" i="0" lang="en" sz="800" u="none" cap="none" strike="noStrike">
                <a:solidFill>
                  <a:srgbClr val="7F7F7F"/>
                </a:solidFill>
                <a:latin typeface="Lato"/>
                <a:ea typeface="Lato"/>
                <a:cs typeface="Lato"/>
                <a:sym typeface="Lato"/>
              </a:rPr>
              <a:t>Commercial in confidence | Page </a:t>
            </a:r>
            <a:fld id="{00000000-1234-1234-1234-123412341234}" type="slidenum">
              <a:rPr b="0" i="0" lang="en" sz="800" u="none" cap="none" strike="noStrike">
                <a:solidFill>
                  <a:srgbClr val="7F7F7F"/>
                </a:solidFill>
                <a:latin typeface="Lato"/>
                <a:ea typeface="Lato"/>
                <a:cs typeface="Lato"/>
                <a:sym typeface="Lato"/>
              </a:rPr>
              <a:t>‹#›</a:t>
            </a:fld>
            <a:endParaRPr b="0" i="0" sz="800" u="none" cap="none" strike="noStrike">
              <a:solidFill>
                <a:srgbClr val="7F7F7F"/>
              </a:solidFill>
              <a:latin typeface="Lato"/>
              <a:ea typeface="Lato"/>
              <a:cs typeface="Lato"/>
              <a:sym typeface="Lato"/>
            </a:endParaRPr>
          </a:p>
        </p:txBody>
      </p:sp>
      <p:sp>
        <p:nvSpPr>
          <p:cNvPr id="2808" name="Google Shape;2808;g31516c14941_0_5528"/>
          <p:cNvSpPr txBox="1"/>
          <p:nvPr/>
        </p:nvSpPr>
        <p:spPr>
          <a:xfrm>
            <a:off x="7022366" y="4862146"/>
            <a:ext cx="1897500" cy="192300"/>
          </a:xfrm>
          <a:prstGeom prst="rect">
            <a:avLst/>
          </a:prstGeom>
          <a:noFill/>
          <a:ln>
            <a:noFill/>
          </a:ln>
        </p:spPr>
        <p:txBody>
          <a:bodyPr anchorCtr="0" anchor="t" bIns="34275" lIns="68575" spcFirstLastPara="1" rIns="68575" wrap="square" tIns="34275">
            <a:spAutoFit/>
          </a:bodyPr>
          <a:lstStyle/>
          <a:p>
            <a:pPr indent="0" lvl="0" marL="0" marR="0" rtl="0" algn="r">
              <a:spcBef>
                <a:spcPts val="0"/>
              </a:spcBef>
              <a:spcAft>
                <a:spcPts val="0"/>
              </a:spcAft>
              <a:buNone/>
            </a:pPr>
            <a:r>
              <a:rPr b="0" i="0" lang="en" sz="800" u="none" cap="none" strike="noStrike">
                <a:solidFill>
                  <a:srgbClr val="7F7F7F"/>
                </a:solidFill>
                <a:latin typeface="Lato"/>
                <a:ea typeface="Lato"/>
                <a:cs typeface="Lato"/>
                <a:sym typeface="Lato"/>
              </a:rPr>
              <a:t>BUSINESS INTELLIGENCE</a:t>
            </a:r>
            <a:endParaRPr sz="1100"/>
          </a:p>
        </p:txBody>
      </p:sp>
      <p:sp>
        <p:nvSpPr>
          <p:cNvPr id="2809" name="Google Shape;2809;g31516c14941_0_5528"/>
          <p:cNvSpPr/>
          <p:nvPr>
            <p:ph idx="2" type="pic"/>
          </p:nvPr>
        </p:nvSpPr>
        <p:spPr>
          <a:xfrm>
            <a:off x="7806821" y="201706"/>
            <a:ext cx="1002000" cy="439800"/>
          </a:xfrm>
          <a:prstGeom prst="rect">
            <a:avLst/>
          </a:prstGeom>
          <a:solidFill>
            <a:srgbClr val="E2F0D9"/>
          </a:solidFill>
          <a:ln>
            <a:noFill/>
          </a:ln>
        </p:spPr>
      </p:sp>
      <p:sp>
        <p:nvSpPr>
          <p:cNvPr id="2810" name="Google Shape;2810;g31516c14941_0_5528"/>
          <p:cNvSpPr txBox="1"/>
          <p:nvPr>
            <p:ph type="title"/>
          </p:nvPr>
        </p:nvSpPr>
        <p:spPr>
          <a:xfrm>
            <a:off x="332185" y="969728"/>
            <a:ext cx="8475300" cy="346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rgbClr val="BE1E2D"/>
              </a:buClr>
              <a:buSzPts val="2600"/>
              <a:buFont typeface="Lato"/>
              <a:buNone/>
              <a:defRPr sz="2600">
                <a:solidFill>
                  <a:srgbClr val="BE1E2D"/>
                </a:solidFill>
                <a:latin typeface="Lato"/>
                <a:ea typeface="Lato"/>
                <a:cs typeface="Lato"/>
                <a:sym typeface="Lato"/>
              </a:defRPr>
            </a:lvl1pPr>
            <a:lvl2pPr lvl="1">
              <a:spcBef>
                <a:spcPts val="0"/>
              </a:spcBef>
              <a:spcAft>
                <a:spcPts val="0"/>
              </a:spcAft>
              <a:buSzPts val="4800"/>
              <a:buNone/>
              <a:defRPr/>
            </a:lvl2pPr>
            <a:lvl3pPr lvl="2">
              <a:spcBef>
                <a:spcPts val="0"/>
              </a:spcBef>
              <a:spcAft>
                <a:spcPts val="0"/>
              </a:spcAft>
              <a:buSzPts val="4800"/>
              <a:buNone/>
              <a:defRPr/>
            </a:lvl3pPr>
            <a:lvl4pPr lvl="3">
              <a:spcBef>
                <a:spcPts val="0"/>
              </a:spcBef>
              <a:spcAft>
                <a:spcPts val="0"/>
              </a:spcAft>
              <a:buSzPts val="4800"/>
              <a:buNone/>
              <a:defRPr/>
            </a:lvl4pPr>
            <a:lvl5pPr lvl="4">
              <a:spcBef>
                <a:spcPts val="0"/>
              </a:spcBef>
              <a:spcAft>
                <a:spcPts val="0"/>
              </a:spcAft>
              <a:buSzPts val="4800"/>
              <a:buNone/>
              <a:defRPr/>
            </a:lvl5pPr>
            <a:lvl6pPr lvl="5">
              <a:spcBef>
                <a:spcPts val="0"/>
              </a:spcBef>
              <a:spcAft>
                <a:spcPts val="0"/>
              </a:spcAft>
              <a:buSzPts val="4800"/>
              <a:buNone/>
              <a:defRPr/>
            </a:lvl6pPr>
            <a:lvl7pPr lvl="6">
              <a:spcBef>
                <a:spcPts val="0"/>
              </a:spcBef>
              <a:spcAft>
                <a:spcPts val="0"/>
              </a:spcAft>
              <a:buSzPts val="4800"/>
              <a:buNone/>
              <a:defRPr/>
            </a:lvl7pPr>
            <a:lvl8pPr lvl="7">
              <a:spcBef>
                <a:spcPts val="0"/>
              </a:spcBef>
              <a:spcAft>
                <a:spcPts val="0"/>
              </a:spcAft>
              <a:buSzPts val="4800"/>
              <a:buNone/>
              <a:defRPr/>
            </a:lvl8pPr>
            <a:lvl9pPr lvl="8">
              <a:spcBef>
                <a:spcPts val="0"/>
              </a:spcBef>
              <a:spcAft>
                <a:spcPts val="0"/>
              </a:spcAft>
              <a:buSzPts val="4800"/>
              <a:buNone/>
              <a:defRPr/>
            </a:lvl9pPr>
          </a:lstStyle>
          <a:p/>
        </p:txBody>
      </p:sp>
      <p:sp>
        <p:nvSpPr>
          <p:cNvPr id="2811" name="Google Shape;2811;g31516c14941_0_5528"/>
          <p:cNvSpPr txBox="1"/>
          <p:nvPr>
            <p:ph idx="1" type="body"/>
          </p:nvPr>
        </p:nvSpPr>
        <p:spPr>
          <a:xfrm>
            <a:off x="332185" y="1315605"/>
            <a:ext cx="8475000" cy="302400"/>
          </a:xfrm>
          <a:prstGeom prst="rect">
            <a:avLst/>
          </a:prstGeom>
          <a:noFill/>
          <a:ln>
            <a:noFill/>
          </a:ln>
        </p:spPr>
        <p:txBody>
          <a:bodyPr anchorCtr="0" anchor="ctr"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2100"/>
              <a:buNone/>
              <a:defRPr b="1" sz="2100">
                <a:latin typeface="Lato"/>
                <a:ea typeface="Lato"/>
                <a:cs typeface="Lato"/>
                <a:sym typeface="Lato"/>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812" name="Google Shape;2812;g31516c14941_0_5528"/>
          <p:cNvSpPr txBox="1"/>
          <p:nvPr>
            <p:ph idx="3" type="body"/>
          </p:nvPr>
        </p:nvSpPr>
        <p:spPr>
          <a:xfrm>
            <a:off x="332186" y="1618060"/>
            <a:ext cx="8475000" cy="3110100"/>
          </a:xfrm>
          <a:prstGeom prst="rect">
            <a:avLst/>
          </a:prstGeom>
          <a:noFill/>
          <a:ln>
            <a:noFill/>
          </a:ln>
        </p:spPr>
        <p:txBody>
          <a:bodyPr anchorCtr="0" anchor="t" bIns="34275" lIns="67500" spcFirstLastPara="1" rIns="68575" wrap="square" tIns="34275">
            <a:normAutofit/>
          </a:bodyPr>
          <a:lstStyle>
            <a:lvl1pPr indent="-228600" lvl="0" marL="457200" algn="l">
              <a:lnSpc>
                <a:spcPct val="90000"/>
              </a:lnSpc>
              <a:spcBef>
                <a:spcPts val="800"/>
              </a:spcBef>
              <a:spcAft>
                <a:spcPts val="0"/>
              </a:spcAft>
              <a:buClr>
                <a:schemeClr val="dk1"/>
              </a:buClr>
              <a:buSzPts val="1800"/>
              <a:buNone/>
              <a:defRPr sz="1800">
                <a:latin typeface="Lato"/>
                <a:ea typeface="Lato"/>
                <a:cs typeface="Lato"/>
                <a:sym typeface="Lato"/>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228600" lvl="4" marL="2286000" algn="l">
              <a:lnSpc>
                <a:spcPct val="90000"/>
              </a:lnSpc>
              <a:spcBef>
                <a:spcPts val="400"/>
              </a:spcBef>
              <a:spcAft>
                <a:spcPts val="0"/>
              </a:spcAft>
              <a:buClr>
                <a:schemeClr val="dk1"/>
              </a:buClr>
              <a:buSzPts val="1400"/>
              <a:buNone/>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3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16pt">
  <p:cSld name="Text 16pt">
    <p:spTree>
      <p:nvGrpSpPr>
        <p:cNvPr id="2813" name="Shape 2813"/>
        <p:cNvGrpSpPr/>
        <p:nvPr/>
      </p:nvGrpSpPr>
      <p:grpSpPr>
        <a:xfrm>
          <a:off x="0" y="0"/>
          <a:ext cx="0" cy="0"/>
          <a:chOff x="0" y="0"/>
          <a:chExt cx="0" cy="0"/>
        </a:xfrm>
      </p:grpSpPr>
      <p:pic>
        <p:nvPicPr>
          <p:cNvPr descr="A picture containing drawing&#10;&#10;Description automatically generated" id="2814" name="Google Shape;2814;g31516c14941_0_5536"/>
          <p:cNvPicPr preferRelativeResize="0"/>
          <p:nvPr/>
        </p:nvPicPr>
        <p:blipFill rotWithShape="1">
          <a:blip r:embed="rId2">
            <a:alphaModFix/>
          </a:blip>
          <a:srcRect b="0" l="0" r="0" t="0"/>
          <a:stretch/>
        </p:blipFill>
        <p:spPr>
          <a:xfrm>
            <a:off x="0" y="0"/>
            <a:ext cx="2467259" cy="978608"/>
          </a:xfrm>
          <a:prstGeom prst="rect">
            <a:avLst/>
          </a:prstGeom>
          <a:noFill/>
          <a:ln>
            <a:noFill/>
          </a:ln>
        </p:spPr>
      </p:pic>
      <p:sp>
        <p:nvSpPr>
          <p:cNvPr id="2815" name="Google Shape;2815;g31516c14941_0_5536"/>
          <p:cNvSpPr txBox="1"/>
          <p:nvPr/>
        </p:nvSpPr>
        <p:spPr>
          <a:xfrm>
            <a:off x="244374" y="4862147"/>
            <a:ext cx="2149800" cy="1923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7F7F7F"/>
              </a:buClr>
              <a:buSzPts val="800"/>
              <a:buFont typeface="Lato"/>
              <a:buNone/>
            </a:pPr>
            <a:r>
              <a:rPr b="0" i="0" lang="en" sz="800" u="none" cap="none" strike="noStrike">
                <a:solidFill>
                  <a:srgbClr val="7F7F7F"/>
                </a:solidFill>
                <a:latin typeface="Lato"/>
                <a:ea typeface="Lato"/>
                <a:cs typeface="Lato"/>
                <a:sym typeface="Lato"/>
              </a:rPr>
              <a:t>Commercial in confidence | Page </a:t>
            </a:r>
            <a:fld id="{00000000-1234-1234-1234-123412341234}" type="slidenum">
              <a:rPr b="0" i="0" lang="en" sz="800" u="none" cap="none" strike="noStrike">
                <a:solidFill>
                  <a:srgbClr val="7F7F7F"/>
                </a:solidFill>
                <a:latin typeface="Lato"/>
                <a:ea typeface="Lato"/>
                <a:cs typeface="Lato"/>
                <a:sym typeface="Lato"/>
              </a:rPr>
              <a:t>‹#›</a:t>
            </a:fld>
            <a:endParaRPr b="0" i="0" sz="800" u="none" cap="none" strike="noStrike">
              <a:solidFill>
                <a:srgbClr val="7F7F7F"/>
              </a:solidFill>
              <a:latin typeface="Lato"/>
              <a:ea typeface="Lato"/>
              <a:cs typeface="Lato"/>
              <a:sym typeface="Lato"/>
            </a:endParaRPr>
          </a:p>
        </p:txBody>
      </p:sp>
      <p:sp>
        <p:nvSpPr>
          <p:cNvPr id="2816" name="Google Shape;2816;g31516c14941_0_5536"/>
          <p:cNvSpPr txBox="1"/>
          <p:nvPr/>
        </p:nvSpPr>
        <p:spPr>
          <a:xfrm>
            <a:off x="7022366" y="4862146"/>
            <a:ext cx="1897500" cy="192300"/>
          </a:xfrm>
          <a:prstGeom prst="rect">
            <a:avLst/>
          </a:prstGeom>
          <a:noFill/>
          <a:ln>
            <a:noFill/>
          </a:ln>
        </p:spPr>
        <p:txBody>
          <a:bodyPr anchorCtr="0" anchor="t" bIns="34275" lIns="68575" spcFirstLastPara="1" rIns="68575" wrap="square" tIns="34275">
            <a:spAutoFit/>
          </a:bodyPr>
          <a:lstStyle/>
          <a:p>
            <a:pPr indent="0" lvl="0" marL="0" marR="0" rtl="0" algn="r">
              <a:spcBef>
                <a:spcPts val="0"/>
              </a:spcBef>
              <a:spcAft>
                <a:spcPts val="0"/>
              </a:spcAft>
              <a:buNone/>
            </a:pPr>
            <a:r>
              <a:rPr b="0" i="0" lang="en" sz="800" u="none" cap="none" strike="noStrike">
                <a:solidFill>
                  <a:srgbClr val="7F7F7F"/>
                </a:solidFill>
                <a:latin typeface="Lato"/>
                <a:ea typeface="Lato"/>
                <a:cs typeface="Lato"/>
                <a:sym typeface="Lato"/>
              </a:rPr>
              <a:t>BUSINESS INTELLIGENCE</a:t>
            </a:r>
            <a:endParaRPr sz="1100"/>
          </a:p>
        </p:txBody>
      </p:sp>
      <p:sp>
        <p:nvSpPr>
          <p:cNvPr id="2817" name="Google Shape;2817;g31516c14941_0_5536"/>
          <p:cNvSpPr/>
          <p:nvPr>
            <p:ph idx="2" type="pic"/>
          </p:nvPr>
        </p:nvSpPr>
        <p:spPr>
          <a:xfrm>
            <a:off x="7806821" y="201706"/>
            <a:ext cx="1002000" cy="439800"/>
          </a:xfrm>
          <a:prstGeom prst="rect">
            <a:avLst/>
          </a:prstGeom>
          <a:solidFill>
            <a:srgbClr val="E2F0D9"/>
          </a:solidFill>
          <a:ln>
            <a:noFill/>
          </a:ln>
        </p:spPr>
      </p:sp>
      <p:sp>
        <p:nvSpPr>
          <p:cNvPr id="2818" name="Google Shape;2818;g31516c14941_0_5536"/>
          <p:cNvSpPr txBox="1"/>
          <p:nvPr>
            <p:ph type="title"/>
          </p:nvPr>
        </p:nvSpPr>
        <p:spPr>
          <a:xfrm>
            <a:off x="332185" y="969728"/>
            <a:ext cx="8475300" cy="346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rgbClr val="BE1E2D"/>
              </a:buClr>
              <a:buSzPts val="2000"/>
              <a:buFont typeface="Lato"/>
              <a:buNone/>
              <a:defRPr sz="2000">
                <a:solidFill>
                  <a:srgbClr val="BE1E2D"/>
                </a:solidFill>
                <a:latin typeface="Lato"/>
                <a:ea typeface="Lato"/>
                <a:cs typeface="Lato"/>
                <a:sym typeface="Lato"/>
              </a:defRPr>
            </a:lvl1pPr>
            <a:lvl2pPr lvl="1">
              <a:spcBef>
                <a:spcPts val="0"/>
              </a:spcBef>
              <a:spcAft>
                <a:spcPts val="0"/>
              </a:spcAft>
              <a:buSzPts val="4800"/>
              <a:buNone/>
              <a:defRPr/>
            </a:lvl2pPr>
            <a:lvl3pPr lvl="2">
              <a:spcBef>
                <a:spcPts val="0"/>
              </a:spcBef>
              <a:spcAft>
                <a:spcPts val="0"/>
              </a:spcAft>
              <a:buSzPts val="4800"/>
              <a:buNone/>
              <a:defRPr/>
            </a:lvl3pPr>
            <a:lvl4pPr lvl="3">
              <a:spcBef>
                <a:spcPts val="0"/>
              </a:spcBef>
              <a:spcAft>
                <a:spcPts val="0"/>
              </a:spcAft>
              <a:buSzPts val="4800"/>
              <a:buNone/>
              <a:defRPr/>
            </a:lvl4pPr>
            <a:lvl5pPr lvl="4">
              <a:spcBef>
                <a:spcPts val="0"/>
              </a:spcBef>
              <a:spcAft>
                <a:spcPts val="0"/>
              </a:spcAft>
              <a:buSzPts val="4800"/>
              <a:buNone/>
              <a:defRPr/>
            </a:lvl5pPr>
            <a:lvl6pPr lvl="5">
              <a:spcBef>
                <a:spcPts val="0"/>
              </a:spcBef>
              <a:spcAft>
                <a:spcPts val="0"/>
              </a:spcAft>
              <a:buSzPts val="4800"/>
              <a:buNone/>
              <a:defRPr/>
            </a:lvl6pPr>
            <a:lvl7pPr lvl="6">
              <a:spcBef>
                <a:spcPts val="0"/>
              </a:spcBef>
              <a:spcAft>
                <a:spcPts val="0"/>
              </a:spcAft>
              <a:buSzPts val="4800"/>
              <a:buNone/>
              <a:defRPr/>
            </a:lvl7pPr>
            <a:lvl8pPr lvl="7">
              <a:spcBef>
                <a:spcPts val="0"/>
              </a:spcBef>
              <a:spcAft>
                <a:spcPts val="0"/>
              </a:spcAft>
              <a:buSzPts val="4800"/>
              <a:buNone/>
              <a:defRPr/>
            </a:lvl8pPr>
            <a:lvl9pPr lvl="8">
              <a:spcBef>
                <a:spcPts val="0"/>
              </a:spcBef>
              <a:spcAft>
                <a:spcPts val="0"/>
              </a:spcAft>
              <a:buSzPts val="4800"/>
              <a:buNone/>
              <a:defRPr/>
            </a:lvl9pPr>
          </a:lstStyle>
          <a:p/>
        </p:txBody>
      </p:sp>
      <p:sp>
        <p:nvSpPr>
          <p:cNvPr id="2819" name="Google Shape;2819;g31516c14941_0_5536"/>
          <p:cNvSpPr txBox="1"/>
          <p:nvPr>
            <p:ph idx="1" type="body"/>
          </p:nvPr>
        </p:nvSpPr>
        <p:spPr>
          <a:xfrm>
            <a:off x="332185" y="1315605"/>
            <a:ext cx="8475000" cy="302400"/>
          </a:xfrm>
          <a:prstGeom prst="rect">
            <a:avLst/>
          </a:prstGeom>
          <a:noFill/>
          <a:ln>
            <a:noFill/>
          </a:ln>
        </p:spPr>
        <p:txBody>
          <a:bodyPr anchorCtr="0" anchor="ctr"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500"/>
              <a:buNone/>
              <a:defRPr b="1" sz="1500">
                <a:latin typeface="Lato"/>
                <a:ea typeface="Lato"/>
                <a:cs typeface="Lato"/>
                <a:sym typeface="Lato"/>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820" name="Google Shape;2820;g31516c14941_0_5536"/>
          <p:cNvSpPr txBox="1"/>
          <p:nvPr>
            <p:ph idx="3" type="body"/>
          </p:nvPr>
        </p:nvSpPr>
        <p:spPr>
          <a:xfrm>
            <a:off x="332185" y="1618060"/>
            <a:ext cx="8475000" cy="3110100"/>
          </a:xfrm>
          <a:prstGeom prst="rect">
            <a:avLst/>
          </a:prstGeom>
          <a:noFill/>
          <a:ln>
            <a:noFill/>
          </a:ln>
        </p:spPr>
        <p:txBody>
          <a:bodyPr anchorCtr="0" anchor="t" bIns="34275" lIns="67500" spcFirstLastPara="1" rIns="68575" wrap="square" tIns="34275">
            <a:normAutofit/>
          </a:bodyPr>
          <a:lstStyle>
            <a:lvl1pPr indent="-228600" lvl="0" marL="457200" algn="l">
              <a:lnSpc>
                <a:spcPct val="90000"/>
              </a:lnSpc>
              <a:spcBef>
                <a:spcPts val="800"/>
              </a:spcBef>
              <a:spcAft>
                <a:spcPts val="0"/>
              </a:spcAft>
              <a:buClr>
                <a:schemeClr val="dk1"/>
              </a:buClr>
              <a:buSzPts val="1200"/>
              <a:buNone/>
              <a:defRPr sz="1200">
                <a:latin typeface="Lato"/>
                <a:ea typeface="Lato"/>
                <a:cs typeface="Lato"/>
                <a:sym typeface="Lato"/>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228600" lvl="4" marL="2286000" algn="l">
              <a:lnSpc>
                <a:spcPct val="90000"/>
              </a:lnSpc>
              <a:spcBef>
                <a:spcPts val="400"/>
              </a:spcBef>
              <a:spcAft>
                <a:spcPts val="0"/>
              </a:spcAft>
              <a:buClr>
                <a:schemeClr val="dk1"/>
              </a:buClr>
              <a:buSzPts val="1400"/>
              <a:buNone/>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3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12pt">
  <p:cSld name="Text 12pt">
    <p:spTree>
      <p:nvGrpSpPr>
        <p:cNvPr id="2821" name="Shape 2821"/>
        <p:cNvGrpSpPr/>
        <p:nvPr/>
      </p:nvGrpSpPr>
      <p:grpSpPr>
        <a:xfrm>
          <a:off x="0" y="0"/>
          <a:ext cx="0" cy="0"/>
          <a:chOff x="0" y="0"/>
          <a:chExt cx="0" cy="0"/>
        </a:xfrm>
      </p:grpSpPr>
      <p:pic>
        <p:nvPicPr>
          <p:cNvPr descr="A picture containing drawing&#10;&#10;Description automatically generated" id="2822" name="Google Shape;2822;g31516c14941_0_5544"/>
          <p:cNvPicPr preferRelativeResize="0"/>
          <p:nvPr/>
        </p:nvPicPr>
        <p:blipFill rotWithShape="1">
          <a:blip r:embed="rId2">
            <a:alphaModFix/>
          </a:blip>
          <a:srcRect b="0" l="0" r="0" t="0"/>
          <a:stretch/>
        </p:blipFill>
        <p:spPr>
          <a:xfrm>
            <a:off x="0" y="0"/>
            <a:ext cx="2467259" cy="978608"/>
          </a:xfrm>
          <a:prstGeom prst="rect">
            <a:avLst/>
          </a:prstGeom>
          <a:noFill/>
          <a:ln>
            <a:noFill/>
          </a:ln>
        </p:spPr>
      </p:pic>
      <p:sp>
        <p:nvSpPr>
          <p:cNvPr id="2823" name="Google Shape;2823;g31516c14941_0_5544"/>
          <p:cNvSpPr txBox="1"/>
          <p:nvPr/>
        </p:nvSpPr>
        <p:spPr>
          <a:xfrm>
            <a:off x="244374" y="4862147"/>
            <a:ext cx="2149800" cy="1923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7F7F7F"/>
              </a:buClr>
              <a:buSzPts val="800"/>
              <a:buFont typeface="Lato"/>
              <a:buNone/>
            </a:pPr>
            <a:r>
              <a:rPr b="0" i="0" lang="en" sz="800" u="none" cap="none" strike="noStrike">
                <a:solidFill>
                  <a:srgbClr val="7F7F7F"/>
                </a:solidFill>
                <a:latin typeface="Lato"/>
                <a:ea typeface="Lato"/>
                <a:cs typeface="Lato"/>
                <a:sym typeface="Lato"/>
              </a:rPr>
              <a:t>Commercial in confidence | Page </a:t>
            </a:r>
            <a:fld id="{00000000-1234-1234-1234-123412341234}" type="slidenum">
              <a:rPr b="0" i="0" lang="en" sz="800" u="none" cap="none" strike="noStrike">
                <a:solidFill>
                  <a:srgbClr val="7F7F7F"/>
                </a:solidFill>
                <a:latin typeface="Lato"/>
                <a:ea typeface="Lato"/>
                <a:cs typeface="Lato"/>
                <a:sym typeface="Lato"/>
              </a:rPr>
              <a:t>‹#›</a:t>
            </a:fld>
            <a:endParaRPr b="0" i="0" sz="800" u="none" cap="none" strike="noStrike">
              <a:solidFill>
                <a:srgbClr val="7F7F7F"/>
              </a:solidFill>
              <a:latin typeface="Lato"/>
              <a:ea typeface="Lato"/>
              <a:cs typeface="Lato"/>
              <a:sym typeface="Lato"/>
            </a:endParaRPr>
          </a:p>
        </p:txBody>
      </p:sp>
      <p:sp>
        <p:nvSpPr>
          <p:cNvPr id="2824" name="Google Shape;2824;g31516c14941_0_5544"/>
          <p:cNvSpPr txBox="1"/>
          <p:nvPr>
            <p:ph type="title"/>
          </p:nvPr>
        </p:nvSpPr>
        <p:spPr>
          <a:xfrm>
            <a:off x="333589" y="978609"/>
            <a:ext cx="8475300" cy="302100"/>
          </a:xfrm>
          <a:prstGeom prst="rect">
            <a:avLst/>
          </a:prstGeom>
          <a:noFill/>
          <a:ln>
            <a:noFill/>
          </a:ln>
        </p:spPr>
        <p:txBody>
          <a:bodyPr anchorCtr="0" anchor="ctr" bIns="34275" lIns="68575" spcFirstLastPara="1" rIns="68575" wrap="square" tIns="34275">
            <a:normAutofit/>
          </a:bodyPr>
          <a:lstStyle>
            <a:lvl1pPr lvl="0" marR="0" algn="l">
              <a:lnSpc>
                <a:spcPct val="90000"/>
              </a:lnSpc>
              <a:spcBef>
                <a:spcPts val="0"/>
              </a:spcBef>
              <a:spcAft>
                <a:spcPts val="0"/>
              </a:spcAft>
              <a:buClr>
                <a:srgbClr val="BE1E2D"/>
              </a:buClr>
              <a:buSzPts val="1700"/>
              <a:buFont typeface="Lato"/>
              <a:buNone/>
              <a:defRPr b="0" i="0" sz="1700" u="none" cap="none" strike="noStrike">
                <a:solidFill>
                  <a:srgbClr val="BE1E2D"/>
                </a:solidFill>
                <a:latin typeface="Lato"/>
                <a:ea typeface="Lato"/>
                <a:cs typeface="Lato"/>
                <a:sym typeface="Lato"/>
              </a:defRPr>
            </a:lvl1pPr>
            <a:lvl2pPr lvl="1">
              <a:spcBef>
                <a:spcPts val="0"/>
              </a:spcBef>
              <a:spcAft>
                <a:spcPts val="0"/>
              </a:spcAft>
              <a:buSzPts val="4800"/>
              <a:buNone/>
              <a:defRPr sz="1400"/>
            </a:lvl2pPr>
            <a:lvl3pPr lvl="2">
              <a:spcBef>
                <a:spcPts val="0"/>
              </a:spcBef>
              <a:spcAft>
                <a:spcPts val="0"/>
              </a:spcAft>
              <a:buSzPts val="4800"/>
              <a:buNone/>
              <a:defRPr sz="1400"/>
            </a:lvl3pPr>
            <a:lvl4pPr lvl="3">
              <a:spcBef>
                <a:spcPts val="0"/>
              </a:spcBef>
              <a:spcAft>
                <a:spcPts val="0"/>
              </a:spcAft>
              <a:buSzPts val="4800"/>
              <a:buNone/>
              <a:defRPr sz="1400"/>
            </a:lvl4pPr>
            <a:lvl5pPr lvl="4">
              <a:spcBef>
                <a:spcPts val="0"/>
              </a:spcBef>
              <a:spcAft>
                <a:spcPts val="0"/>
              </a:spcAft>
              <a:buSzPts val="4800"/>
              <a:buNone/>
              <a:defRPr sz="1400"/>
            </a:lvl5pPr>
            <a:lvl6pPr lvl="5">
              <a:spcBef>
                <a:spcPts val="0"/>
              </a:spcBef>
              <a:spcAft>
                <a:spcPts val="0"/>
              </a:spcAft>
              <a:buSzPts val="4800"/>
              <a:buNone/>
              <a:defRPr sz="1400"/>
            </a:lvl6pPr>
            <a:lvl7pPr lvl="6">
              <a:spcBef>
                <a:spcPts val="0"/>
              </a:spcBef>
              <a:spcAft>
                <a:spcPts val="0"/>
              </a:spcAft>
              <a:buSzPts val="4800"/>
              <a:buNone/>
              <a:defRPr sz="1400"/>
            </a:lvl7pPr>
            <a:lvl8pPr lvl="7">
              <a:spcBef>
                <a:spcPts val="0"/>
              </a:spcBef>
              <a:spcAft>
                <a:spcPts val="0"/>
              </a:spcAft>
              <a:buSzPts val="4800"/>
              <a:buNone/>
              <a:defRPr sz="1400"/>
            </a:lvl8pPr>
            <a:lvl9pPr lvl="8">
              <a:spcBef>
                <a:spcPts val="0"/>
              </a:spcBef>
              <a:spcAft>
                <a:spcPts val="0"/>
              </a:spcAft>
              <a:buSzPts val="4800"/>
              <a:buNone/>
              <a:defRPr sz="1400"/>
            </a:lvl9pPr>
          </a:lstStyle>
          <a:p/>
        </p:txBody>
      </p:sp>
      <p:sp>
        <p:nvSpPr>
          <p:cNvPr id="2825" name="Google Shape;2825;g31516c14941_0_5544"/>
          <p:cNvSpPr txBox="1"/>
          <p:nvPr>
            <p:ph idx="1" type="body"/>
          </p:nvPr>
        </p:nvSpPr>
        <p:spPr>
          <a:xfrm>
            <a:off x="332185" y="1620124"/>
            <a:ext cx="8475300" cy="3110100"/>
          </a:xfrm>
          <a:prstGeom prst="rect">
            <a:avLst/>
          </a:prstGeom>
          <a:noFill/>
          <a:ln>
            <a:noFill/>
          </a:ln>
        </p:spPr>
        <p:txBody>
          <a:bodyPr anchorCtr="0" anchor="t" bIns="34275" lIns="68575" spcFirstLastPara="1" rIns="68575" wrap="square" tIns="34275">
            <a:noAutofit/>
          </a:bodyPr>
          <a:lstStyle>
            <a:lvl1pPr indent="-228600" lvl="0" marL="457200" marR="0" algn="l">
              <a:lnSpc>
                <a:spcPct val="90000"/>
              </a:lnSpc>
              <a:spcBef>
                <a:spcPts val="800"/>
              </a:spcBef>
              <a:spcAft>
                <a:spcPts val="0"/>
              </a:spcAft>
              <a:buClr>
                <a:srgbClr val="262626"/>
              </a:buClr>
              <a:buSzPts val="900"/>
              <a:buFont typeface="Arial"/>
              <a:buNone/>
              <a:defRPr b="0" i="0" sz="900" u="none" cap="none" strike="noStrike">
                <a:solidFill>
                  <a:srgbClr val="262626"/>
                </a:solidFill>
                <a:latin typeface="Lato"/>
                <a:ea typeface="Lato"/>
                <a:cs typeface="Lato"/>
                <a:sym typeface="Lato"/>
              </a:defRPr>
            </a:lvl1pPr>
            <a:lvl2pPr indent="-228600" lvl="1" marL="914400" marR="0" algn="l">
              <a:lnSpc>
                <a:spcPct val="90000"/>
              </a:lnSpc>
              <a:spcBef>
                <a:spcPts val="400"/>
              </a:spcBef>
              <a:spcAft>
                <a:spcPts val="0"/>
              </a:spcAft>
              <a:buClr>
                <a:srgbClr val="888888"/>
              </a:buClr>
              <a:buSzPts val="1500"/>
              <a:buFont typeface="Arial"/>
              <a:buNone/>
              <a:defRPr b="0" i="0" sz="1500" u="none" cap="none" strike="noStrike">
                <a:solidFill>
                  <a:srgbClr val="888888"/>
                </a:solidFill>
                <a:latin typeface="Lato"/>
                <a:ea typeface="Lato"/>
                <a:cs typeface="Lato"/>
                <a:sym typeface="Lato"/>
              </a:defRPr>
            </a:lvl2pPr>
            <a:lvl3pPr indent="-228600" lvl="2" marL="1371600" marR="0" algn="l">
              <a:lnSpc>
                <a:spcPct val="90000"/>
              </a:lnSpc>
              <a:spcBef>
                <a:spcPts val="400"/>
              </a:spcBef>
              <a:spcAft>
                <a:spcPts val="0"/>
              </a:spcAft>
              <a:buClr>
                <a:srgbClr val="888888"/>
              </a:buClr>
              <a:buSzPts val="1400"/>
              <a:buFont typeface="Arial"/>
              <a:buNone/>
              <a:defRPr b="0" i="0" sz="1400" u="none" cap="none" strike="noStrike">
                <a:solidFill>
                  <a:srgbClr val="888888"/>
                </a:solidFill>
                <a:latin typeface="Lato"/>
                <a:ea typeface="Lato"/>
                <a:cs typeface="Lato"/>
                <a:sym typeface="Lato"/>
              </a:defRPr>
            </a:lvl3pPr>
            <a:lvl4pPr indent="-228600" lvl="3" marL="1828800" marR="0" algn="l">
              <a:lnSpc>
                <a:spcPct val="90000"/>
              </a:lnSpc>
              <a:spcBef>
                <a:spcPts val="400"/>
              </a:spcBef>
              <a:spcAft>
                <a:spcPts val="0"/>
              </a:spcAft>
              <a:buClr>
                <a:srgbClr val="888888"/>
              </a:buClr>
              <a:buSzPts val="1200"/>
              <a:buFont typeface="Arial"/>
              <a:buNone/>
              <a:defRPr b="0" i="0" sz="1200" u="none" cap="none" strike="noStrike">
                <a:solidFill>
                  <a:srgbClr val="888888"/>
                </a:solidFill>
                <a:latin typeface="Lato"/>
                <a:ea typeface="Lato"/>
                <a:cs typeface="Lato"/>
                <a:sym typeface="Lato"/>
              </a:defRPr>
            </a:lvl4pPr>
            <a:lvl5pPr indent="-228600" lvl="4" marL="2286000" marR="0" algn="l">
              <a:lnSpc>
                <a:spcPct val="90000"/>
              </a:lnSpc>
              <a:spcBef>
                <a:spcPts val="400"/>
              </a:spcBef>
              <a:spcAft>
                <a:spcPts val="0"/>
              </a:spcAft>
              <a:buClr>
                <a:srgbClr val="888888"/>
              </a:buClr>
              <a:buSzPts val="1200"/>
              <a:buFont typeface="Arial"/>
              <a:buNone/>
              <a:defRPr b="0" i="0" sz="1200" u="none" cap="none" strike="noStrike">
                <a:solidFill>
                  <a:srgbClr val="888888"/>
                </a:solidFill>
                <a:latin typeface="Lato"/>
                <a:ea typeface="Lato"/>
                <a:cs typeface="Lato"/>
                <a:sym typeface="Lato"/>
              </a:defRPr>
            </a:lvl5pPr>
            <a:lvl6pPr indent="-228600" lvl="5" marL="2743200" marR="0" algn="l">
              <a:lnSpc>
                <a:spcPct val="90000"/>
              </a:lnSpc>
              <a:spcBef>
                <a:spcPts val="400"/>
              </a:spcBef>
              <a:spcAft>
                <a:spcPts val="0"/>
              </a:spcAft>
              <a:buClr>
                <a:srgbClr val="888888"/>
              </a:buClr>
              <a:buSzPts val="1200"/>
              <a:buFont typeface="Arial"/>
              <a:buNone/>
              <a:defRPr b="0" i="0" sz="1200" u="none" cap="none" strike="noStrike">
                <a:solidFill>
                  <a:srgbClr val="888888"/>
                </a:solidFill>
                <a:latin typeface="Lato"/>
                <a:ea typeface="Lato"/>
                <a:cs typeface="Lato"/>
                <a:sym typeface="Lato"/>
              </a:defRPr>
            </a:lvl6pPr>
            <a:lvl7pPr indent="-228600" lvl="6" marL="3200400" marR="0" algn="l">
              <a:lnSpc>
                <a:spcPct val="90000"/>
              </a:lnSpc>
              <a:spcBef>
                <a:spcPts val="400"/>
              </a:spcBef>
              <a:spcAft>
                <a:spcPts val="0"/>
              </a:spcAft>
              <a:buClr>
                <a:srgbClr val="888888"/>
              </a:buClr>
              <a:buSzPts val="1200"/>
              <a:buFont typeface="Arial"/>
              <a:buNone/>
              <a:defRPr b="0" i="0" sz="1200" u="none" cap="none" strike="noStrike">
                <a:solidFill>
                  <a:srgbClr val="888888"/>
                </a:solidFill>
                <a:latin typeface="Lato"/>
                <a:ea typeface="Lato"/>
                <a:cs typeface="Lato"/>
                <a:sym typeface="Lato"/>
              </a:defRPr>
            </a:lvl7pPr>
            <a:lvl8pPr indent="-228600" lvl="7" marL="3657600" marR="0" algn="l">
              <a:lnSpc>
                <a:spcPct val="90000"/>
              </a:lnSpc>
              <a:spcBef>
                <a:spcPts val="400"/>
              </a:spcBef>
              <a:spcAft>
                <a:spcPts val="0"/>
              </a:spcAft>
              <a:buClr>
                <a:srgbClr val="888888"/>
              </a:buClr>
              <a:buSzPts val="1200"/>
              <a:buFont typeface="Arial"/>
              <a:buNone/>
              <a:defRPr b="0" i="0" sz="1200" u="none" cap="none" strike="noStrike">
                <a:solidFill>
                  <a:srgbClr val="888888"/>
                </a:solidFill>
                <a:latin typeface="Lato"/>
                <a:ea typeface="Lato"/>
                <a:cs typeface="Lato"/>
                <a:sym typeface="Lato"/>
              </a:defRPr>
            </a:lvl8pPr>
            <a:lvl9pPr indent="-228600" lvl="8" marL="4114800" marR="0" algn="l">
              <a:lnSpc>
                <a:spcPct val="90000"/>
              </a:lnSpc>
              <a:spcBef>
                <a:spcPts val="400"/>
              </a:spcBef>
              <a:spcAft>
                <a:spcPts val="0"/>
              </a:spcAft>
              <a:buClr>
                <a:srgbClr val="888888"/>
              </a:buClr>
              <a:buSzPts val="1200"/>
              <a:buFont typeface="Arial"/>
              <a:buNone/>
              <a:defRPr b="0" i="0" sz="1200" u="none" cap="none" strike="noStrike">
                <a:solidFill>
                  <a:srgbClr val="888888"/>
                </a:solidFill>
                <a:latin typeface="Lato"/>
                <a:ea typeface="Lato"/>
                <a:cs typeface="Lato"/>
                <a:sym typeface="Lato"/>
              </a:defRPr>
            </a:lvl9pPr>
          </a:lstStyle>
          <a:p/>
        </p:txBody>
      </p:sp>
      <p:sp>
        <p:nvSpPr>
          <p:cNvPr id="2826" name="Google Shape;2826;g31516c14941_0_5544"/>
          <p:cNvSpPr txBox="1"/>
          <p:nvPr>
            <p:ph idx="2" type="body"/>
          </p:nvPr>
        </p:nvSpPr>
        <p:spPr>
          <a:xfrm>
            <a:off x="332185" y="1315703"/>
            <a:ext cx="8475300" cy="277500"/>
          </a:xfrm>
          <a:prstGeom prst="rect">
            <a:avLst/>
          </a:prstGeom>
          <a:noFill/>
          <a:ln>
            <a:noFill/>
          </a:ln>
        </p:spPr>
        <p:txBody>
          <a:bodyPr anchorCtr="0" anchor="ctr" bIns="34275" lIns="68575" spcFirstLastPara="1" rIns="68575" wrap="square" tIns="34275">
            <a:noAutofit/>
          </a:bodyPr>
          <a:lstStyle>
            <a:lvl1pPr indent="-228600" lvl="0" marL="457200" marR="0" algn="l">
              <a:lnSpc>
                <a:spcPct val="90000"/>
              </a:lnSpc>
              <a:spcBef>
                <a:spcPts val="800"/>
              </a:spcBef>
              <a:spcAft>
                <a:spcPts val="0"/>
              </a:spcAft>
              <a:buClr>
                <a:schemeClr val="dk1"/>
              </a:buClr>
              <a:buSzPts val="1200"/>
              <a:buFont typeface="Arial"/>
              <a:buNone/>
              <a:defRPr b="1" i="0" sz="1200" u="none" cap="none" strike="noStrike">
                <a:solidFill>
                  <a:schemeClr val="dk1"/>
                </a:solidFill>
                <a:latin typeface="Lato"/>
                <a:ea typeface="Lato"/>
                <a:cs typeface="Lato"/>
                <a:sym typeface="Lato"/>
              </a:defRPr>
            </a:lvl1pPr>
            <a:lvl2pPr indent="-228600" lvl="1" marL="914400" marR="0" algn="l">
              <a:lnSpc>
                <a:spcPct val="90000"/>
              </a:lnSpc>
              <a:spcBef>
                <a:spcPts val="400"/>
              </a:spcBef>
              <a:spcAft>
                <a:spcPts val="0"/>
              </a:spcAft>
              <a:buClr>
                <a:schemeClr val="dk1"/>
              </a:buClr>
              <a:buSzPts val="1500"/>
              <a:buFont typeface="Arial"/>
              <a:buNone/>
              <a:defRPr b="1" i="0" sz="1500" u="none" cap="none" strike="noStrike">
                <a:solidFill>
                  <a:schemeClr val="dk1"/>
                </a:solidFill>
                <a:latin typeface="Lato"/>
                <a:ea typeface="Lato"/>
                <a:cs typeface="Lato"/>
                <a:sym typeface="Lato"/>
              </a:defRPr>
            </a:lvl2pPr>
            <a:lvl3pPr indent="-228600" lvl="2" marL="1371600" marR="0" algn="l">
              <a:lnSpc>
                <a:spcPct val="90000"/>
              </a:lnSpc>
              <a:spcBef>
                <a:spcPts val="400"/>
              </a:spcBef>
              <a:spcAft>
                <a:spcPts val="0"/>
              </a:spcAft>
              <a:buClr>
                <a:schemeClr val="dk1"/>
              </a:buClr>
              <a:buSzPts val="1400"/>
              <a:buFont typeface="Arial"/>
              <a:buNone/>
              <a:defRPr b="1" i="0" sz="1400" u="none" cap="none" strike="noStrike">
                <a:solidFill>
                  <a:schemeClr val="dk1"/>
                </a:solidFill>
                <a:latin typeface="Lato"/>
                <a:ea typeface="Lato"/>
                <a:cs typeface="Lato"/>
                <a:sym typeface="Lato"/>
              </a:defRPr>
            </a:lvl3pPr>
            <a:lvl4pPr indent="-228600" lvl="3" marL="1828800" marR="0" algn="l">
              <a:lnSpc>
                <a:spcPct val="90000"/>
              </a:lnSpc>
              <a:spcBef>
                <a:spcPts val="400"/>
              </a:spcBef>
              <a:spcAft>
                <a:spcPts val="0"/>
              </a:spcAft>
              <a:buClr>
                <a:schemeClr val="dk1"/>
              </a:buClr>
              <a:buSzPts val="1200"/>
              <a:buFont typeface="Arial"/>
              <a:buNone/>
              <a:defRPr b="1" i="0" sz="1200" u="none" cap="none" strike="noStrike">
                <a:solidFill>
                  <a:schemeClr val="dk1"/>
                </a:solidFill>
                <a:latin typeface="Lato"/>
                <a:ea typeface="Lato"/>
                <a:cs typeface="Lato"/>
                <a:sym typeface="Lato"/>
              </a:defRPr>
            </a:lvl4pPr>
            <a:lvl5pPr indent="-228600" lvl="4" marL="2286000" marR="0" algn="l">
              <a:lnSpc>
                <a:spcPct val="90000"/>
              </a:lnSpc>
              <a:spcBef>
                <a:spcPts val="400"/>
              </a:spcBef>
              <a:spcAft>
                <a:spcPts val="0"/>
              </a:spcAft>
              <a:buClr>
                <a:schemeClr val="dk1"/>
              </a:buClr>
              <a:buSzPts val="1200"/>
              <a:buFont typeface="Arial"/>
              <a:buNone/>
              <a:defRPr b="1" i="0" sz="1200" u="none" cap="none" strike="noStrike">
                <a:solidFill>
                  <a:schemeClr val="dk1"/>
                </a:solidFill>
                <a:latin typeface="Lato"/>
                <a:ea typeface="Lato"/>
                <a:cs typeface="Lato"/>
                <a:sym typeface="Lato"/>
              </a:defRPr>
            </a:lvl5pPr>
            <a:lvl6pPr indent="-228600" lvl="5" marL="2743200" marR="0" algn="l">
              <a:lnSpc>
                <a:spcPct val="90000"/>
              </a:lnSpc>
              <a:spcBef>
                <a:spcPts val="400"/>
              </a:spcBef>
              <a:spcAft>
                <a:spcPts val="0"/>
              </a:spcAft>
              <a:buClr>
                <a:schemeClr val="dk1"/>
              </a:buClr>
              <a:buSzPts val="1200"/>
              <a:buFont typeface="Arial"/>
              <a:buNone/>
              <a:defRPr b="1" i="0" sz="1200" u="none" cap="none" strike="noStrike">
                <a:solidFill>
                  <a:schemeClr val="dk1"/>
                </a:solidFill>
                <a:latin typeface="Lato"/>
                <a:ea typeface="Lato"/>
                <a:cs typeface="Lato"/>
                <a:sym typeface="Lato"/>
              </a:defRPr>
            </a:lvl6pPr>
            <a:lvl7pPr indent="-228600" lvl="6" marL="3200400" marR="0" algn="l">
              <a:lnSpc>
                <a:spcPct val="90000"/>
              </a:lnSpc>
              <a:spcBef>
                <a:spcPts val="400"/>
              </a:spcBef>
              <a:spcAft>
                <a:spcPts val="0"/>
              </a:spcAft>
              <a:buClr>
                <a:schemeClr val="dk1"/>
              </a:buClr>
              <a:buSzPts val="1200"/>
              <a:buFont typeface="Arial"/>
              <a:buNone/>
              <a:defRPr b="1" i="0" sz="1200" u="none" cap="none" strike="noStrike">
                <a:solidFill>
                  <a:schemeClr val="dk1"/>
                </a:solidFill>
                <a:latin typeface="Lato"/>
                <a:ea typeface="Lato"/>
                <a:cs typeface="Lato"/>
                <a:sym typeface="Lato"/>
              </a:defRPr>
            </a:lvl7pPr>
            <a:lvl8pPr indent="-228600" lvl="7" marL="3657600" marR="0" algn="l">
              <a:lnSpc>
                <a:spcPct val="90000"/>
              </a:lnSpc>
              <a:spcBef>
                <a:spcPts val="400"/>
              </a:spcBef>
              <a:spcAft>
                <a:spcPts val="0"/>
              </a:spcAft>
              <a:buClr>
                <a:schemeClr val="dk1"/>
              </a:buClr>
              <a:buSzPts val="1200"/>
              <a:buFont typeface="Arial"/>
              <a:buNone/>
              <a:defRPr b="1" i="0" sz="1200" u="none" cap="none" strike="noStrike">
                <a:solidFill>
                  <a:schemeClr val="dk1"/>
                </a:solidFill>
                <a:latin typeface="Lato"/>
                <a:ea typeface="Lato"/>
                <a:cs typeface="Lato"/>
                <a:sym typeface="Lato"/>
              </a:defRPr>
            </a:lvl8pPr>
            <a:lvl9pPr indent="-228600" lvl="8" marL="4114800" marR="0" algn="l">
              <a:lnSpc>
                <a:spcPct val="90000"/>
              </a:lnSpc>
              <a:spcBef>
                <a:spcPts val="400"/>
              </a:spcBef>
              <a:spcAft>
                <a:spcPts val="0"/>
              </a:spcAft>
              <a:buClr>
                <a:schemeClr val="dk1"/>
              </a:buClr>
              <a:buSzPts val="1200"/>
              <a:buFont typeface="Arial"/>
              <a:buNone/>
              <a:defRPr b="1" i="0" sz="1200" u="none" cap="none" strike="noStrike">
                <a:solidFill>
                  <a:schemeClr val="dk1"/>
                </a:solidFill>
                <a:latin typeface="Lato"/>
                <a:ea typeface="Lato"/>
                <a:cs typeface="Lato"/>
                <a:sym typeface="Lato"/>
              </a:defRPr>
            </a:lvl9pPr>
          </a:lstStyle>
          <a:p/>
        </p:txBody>
      </p:sp>
      <p:sp>
        <p:nvSpPr>
          <p:cNvPr id="2827" name="Google Shape;2827;g31516c14941_0_5544"/>
          <p:cNvSpPr txBox="1"/>
          <p:nvPr/>
        </p:nvSpPr>
        <p:spPr>
          <a:xfrm>
            <a:off x="7022366" y="4862146"/>
            <a:ext cx="1897500" cy="192300"/>
          </a:xfrm>
          <a:prstGeom prst="rect">
            <a:avLst/>
          </a:prstGeom>
          <a:noFill/>
          <a:ln>
            <a:noFill/>
          </a:ln>
        </p:spPr>
        <p:txBody>
          <a:bodyPr anchorCtr="0" anchor="t" bIns="34275" lIns="68575" spcFirstLastPara="1" rIns="68575" wrap="square" tIns="34275">
            <a:spAutoFit/>
          </a:bodyPr>
          <a:lstStyle/>
          <a:p>
            <a:pPr indent="0" lvl="0" marL="0" marR="0" rtl="0" algn="r">
              <a:spcBef>
                <a:spcPts val="0"/>
              </a:spcBef>
              <a:spcAft>
                <a:spcPts val="0"/>
              </a:spcAft>
              <a:buNone/>
            </a:pPr>
            <a:r>
              <a:rPr b="0" i="0" lang="en" sz="800" u="none" cap="none" strike="noStrike">
                <a:solidFill>
                  <a:srgbClr val="7F7F7F"/>
                </a:solidFill>
                <a:latin typeface="Lato"/>
                <a:ea typeface="Lato"/>
                <a:cs typeface="Lato"/>
                <a:sym typeface="Lato"/>
              </a:rPr>
              <a:t>BUSINESS INTELLIGENCE</a:t>
            </a:r>
            <a:endParaRPr sz="1100"/>
          </a:p>
        </p:txBody>
      </p:sp>
      <p:sp>
        <p:nvSpPr>
          <p:cNvPr id="2828" name="Google Shape;2828;g31516c14941_0_5544"/>
          <p:cNvSpPr/>
          <p:nvPr>
            <p:ph idx="3" type="pic"/>
          </p:nvPr>
        </p:nvSpPr>
        <p:spPr>
          <a:xfrm>
            <a:off x="7806821" y="201706"/>
            <a:ext cx="1002000" cy="439800"/>
          </a:xfrm>
          <a:prstGeom prst="rect">
            <a:avLst/>
          </a:prstGeom>
          <a:solidFill>
            <a:srgbClr val="E2F0D9"/>
          </a:solidFill>
          <a:ln>
            <a:noFill/>
          </a:ln>
        </p:spPr>
      </p:sp>
    </p:spTree>
  </p:cSld>
  <p:clrMapOvr>
    <a:masterClrMapping/>
  </p:clrMapOvr>
</p:sldLayout>
</file>

<file path=ppt/slideLayouts/slideLayout3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24pt 1">
  <p:cSld name="Text 24pt_1">
    <p:spTree>
      <p:nvGrpSpPr>
        <p:cNvPr id="2829" name="Shape 2829"/>
        <p:cNvGrpSpPr/>
        <p:nvPr/>
      </p:nvGrpSpPr>
      <p:grpSpPr>
        <a:xfrm>
          <a:off x="0" y="0"/>
          <a:ext cx="0" cy="0"/>
          <a:chOff x="0" y="0"/>
          <a:chExt cx="0" cy="0"/>
        </a:xfrm>
      </p:grpSpPr>
      <p:pic>
        <p:nvPicPr>
          <p:cNvPr descr="A picture containing drawing&#10;&#10;Description automatically generated" id="2830" name="Google Shape;2830;g31516c14941_0_5552"/>
          <p:cNvPicPr preferRelativeResize="0"/>
          <p:nvPr/>
        </p:nvPicPr>
        <p:blipFill rotWithShape="1">
          <a:blip r:embed="rId2">
            <a:alphaModFix/>
          </a:blip>
          <a:srcRect b="0" l="0" r="0" t="0"/>
          <a:stretch/>
        </p:blipFill>
        <p:spPr>
          <a:xfrm>
            <a:off x="0" y="0"/>
            <a:ext cx="2467259" cy="978608"/>
          </a:xfrm>
          <a:prstGeom prst="rect">
            <a:avLst/>
          </a:prstGeom>
          <a:noFill/>
          <a:ln>
            <a:noFill/>
          </a:ln>
        </p:spPr>
      </p:pic>
      <p:sp>
        <p:nvSpPr>
          <p:cNvPr id="2831" name="Google Shape;2831;g31516c14941_0_5552"/>
          <p:cNvSpPr txBox="1"/>
          <p:nvPr/>
        </p:nvSpPr>
        <p:spPr>
          <a:xfrm>
            <a:off x="244374" y="4862147"/>
            <a:ext cx="2149800" cy="1923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7F7F7F"/>
              </a:buClr>
              <a:buSzPts val="800"/>
              <a:buFont typeface="Lato"/>
              <a:buNone/>
            </a:pPr>
            <a:r>
              <a:rPr b="0" i="0" lang="en" sz="800" u="none" cap="none" strike="noStrike">
                <a:solidFill>
                  <a:srgbClr val="7F7F7F"/>
                </a:solidFill>
                <a:latin typeface="Lato"/>
                <a:ea typeface="Lato"/>
                <a:cs typeface="Lato"/>
                <a:sym typeface="Lato"/>
              </a:rPr>
              <a:t>Commercial in confidence | Page </a:t>
            </a:r>
            <a:fld id="{00000000-1234-1234-1234-123412341234}" type="slidenum">
              <a:rPr b="0" i="0" lang="en" sz="800" u="none" cap="none" strike="noStrike">
                <a:solidFill>
                  <a:srgbClr val="7F7F7F"/>
                </a:solidFill>
                <a:latin typeface="Lato"/>
                <a:ea typeface="Lato"/>
                <a:cs typeface="Lato"/>
                <a:sym typeface="Lato"/>
              </a:rPr>
              <a:t>‹#›</a:t>
            </a:fld>
            <a:endParaRPr b="0" i="0" sz="800" u="none" cap="none" strike="noStrike">
              <a:solidFill>
                <a:srgbClr val="7F7F7F"/>
              </a:solidFill>
              <a:latin typeface="Lato"/>
              <a:ea typeface="Lato"/>
              <a:cs typeface="Lato"/>
              <a:sym typeface="Lato"/>
            </a:endParaRPr>
          </a:p>
        </p:txBody>
      </p:sp>
      <p:sp>
        <p:nvSpPr>
          <p:cNvPr id="2832" name="Google Shape;2832;g31516c14941_0_5552"/>
          <p:cNvSpPr txBox="1"/>
          <p:nvPr/>
        </p:nvSpPr>
        <p:spPr>
          <a:xfrm>
            <a:off x="7022366" y="4862146"/>
            <a:ext cx="1897500" cy="192300"/>
          </a:xfrm>
          <a:prstGeom prst="rect">
            <a:avLst/>
          </a:prstGeom>
          <a:noFill/>
          <a:ln>
            <a:noFill/>
          </a:ln>
        </p:spPr>
        <p:txBody>
          <a:bodyPr anchorCtr="0" anchor="t" bIns="34275" lIns="68575" spcFirstLastPara="1" rIns="68575" wrap="square" tIns="34275">
            <a:spAutoFit/>
          </a:bodyPr>
          <a:lstStyle/>
          <a:p>
            <a:pPr indent="0" lvl="0" marL="0" marR="0" rtl="0" algn="r">
              <a:spcBef>
                <a:spcPts val="0"/>
              </a:spcBef>
              <a:spcAft>
                <a:spcPts val="0"/>
              </a:spcAft>
              <a:buNone/>
            </a:pPr>
            <a:r>
              <a:rPr b="0" i="0" lang="en" sz="800" u="none" cap="none" strike="noStrike">
                <a:solidFill>
                  <a:srgbClr val="7F7F7F"/>
                </a:solidFill>
                <a:latin typeface="Lato"/>
                <a:ea typeface="Lato"/>
                <a:cs typeface="Lato"/>
                <a:sym typeface="Lato"/>
              </a:rPr>
              <a:t>BUSINESS INTELLIGENCE</a:t>
            </a:r>
            <a:endParaRPr sz="1100"/>
          </a:p>
        </p:txBody>
      </p:sp>
      <p:sp>
        <p:nvSpPr>
          <p:cNvPr id="2833" name="Google Shape;2833;g31516c14941_0_5552"/>
          <p:cNvSpPr/>
          <p:nvPr>
            <p:ph idx="2" type="pic"/>
          </p:nvPr>
        </p:nvSpPr>
        <p:spPr>
          <a:xfrm>
            <a:off x="7806821" y="201706"/>
            <a:ext cx="1002000" cy="439800"/>
          </a:xfrm>
          <a:prstGeom prst="rect">
            <a:avLst/>
          </a:prstGeom>
          <a:solidFill>
            <a:srgbClr val="E2F0D9"/>
          </a:solidFill>
          <a:ln>
            <a:noFill/>
          </a:ln>
        </p:spPr>
      </p:sp>
      <p:sp>
        <p:nvSpPr>
          <p:cNvPr id="2834" name="Google Shape;2834;g31516c14941_0_5552"/>
          <p:cNvSpPr txBox="1"/>
          <p:nvPr>
            <p:ph type="title"/>
          </p:nvPr>
        </p:nvSpPr>
        <p:spPr>
          <a:xfrm>
            <a:off x="332185" y="969728"/>
            <a:ext cx="8475300" cy="346200"/>
          </a:xfrm>
          <a:prstGeom prst="rect">
            <a:avLst/>
          </a:prstGeom>
          <a:noFill/>
          <a:ln>
            <a:noFill/>
          </a:ln>
        </p:spPr>
        <p:txBody>
          <a:bodyPr anchorCtr="0" anchor="ctr" bIns="34275" lIns="68575" spcFirstLastPara="1" rIns="68575" wrap="square" tIns="34275">
            <a:noAutofit/>
          </a:bodyPr>
          <a:lstStyle>
            <a:lvl1pPr lvl="0" marR="0" algn="l">
              <a:lnSpc>
                <a:spcPct val="90000"/>
              </a:lnSpc>
              <a:spcBef>
                <a:spcPts val="0"/>
              </a:spcBef>
              <a:spcAft>
                <a:spcPts val="0"/>
              </a:spcAft>
              <a:buClr>
                <a:srgbClr val="BE1E2D"/>
              </a:buClr>
              <a:buSzPts val="2600"/>
              <a:buFont typeface="Lato"/>
              <a:buNone/>
              <a:defRPr b="0" i="0" sz="2600" u="none" cap="none" strike="noStrike">
                <a:solidFill>
                  <a:srgbClr val="BE1E2D"/>
                </a:solidFill>
                <a:latin typeface="Lato"/>
                <a:ea typeface="Lato"/>
                <a:cs typeface="Lato"/>
                <a:sym typeface="Lato"/>
              </a:defRPr>
            </a:lvl1pPr>
            <a:lvl2pPr lvl="1">
              <a:spcBef>
                <a:spcPts val="0"/>
              </a:spcBef>
              <a:spcAft>
                <a:spcPts val="0"/>
              </a:spcAft>
              <a:buSzPts val="4800"/>
              <a:buNone/>
              <a:defRPr sz="1400"/>
            </a:lvl2pPr>
            <a:lvl3pPr lvl="2">
              <a:spcBef>
                <a:spcPts val="0"/>
              </a:spcBef>
              <a:spcAft>
                <a:spcPts val="0"/>
              </a:spcAft>
              <a:buSzPts val="4800"/>
              <a:buNone/>
              <a:defRPr sz="1400"/>
            </a:lvl3pPr>
            <a:lvl4pPr lvl="3">
              <a:spcBef>
                <a:spcPts val="0"/>
              </a:spcBef>
              <a:spcAft>
                <a:spcPts val="0"/>
              </a:spcAft>
              <a:buSzPts val="4800"/>
              <a:buNone/>
              <a:defRPr sz="1400"/>
            </a:lvl4pPr>
            <a:lvl5pPr lvl="4">
              <a:spcBef>
                <a:spcPts val="0"/>
              </a:spcBef>
              <a:spcAft>
                <a:spcPts val="0"/>
              </a:spcAft>
              <a:buSzPts val="4800"/>
              <a:buNone/>
              <a:defRPr sz="1400"/>
            </a:lvl5pPr>
            <a:lvl6pPr lvl="5">
              <a:spcBef>
                <a:spcPts val="0"/>
              </a:spcBef>
              <a:spcAft>
                <a:spcPts val="0"/>
              </a:spcAft>
              <a:buSzPts val="4800"/>
              <a:buNone/>
              <a:defRPr sz="1400"/>
            </a:lvl6pPr>
            <a:lvl7pPr lvl="6">
              <a:spcBef>
                <a:spcPts val="0"/>
              </a:spcBef>
              <a:spcAft>
                <a:spcPts val="0"/>
              </a:spcAft>
              <a:buSzPts val="4800"/>
              <a:buNone/>
              <a:defRPr sz="1400"/>
            </a:lvl7pPr>
            <a:lvl8pPr lvl="7">
              <a:spcBef>
                <a:spcPts val="0"/>
              </a:spcBef>
              <a:spcAft>
                <a:spcPts val="0"/>
              </a:spcAft>
              <a:buSzPts val="4800"/>
              <a:buNone/>
              <a:defRPr sz="1400"/>
            </a:lvl8pPr>
            <a:lvl9pPr lvl="8">
              <a:spcBef>
                <a:spcPts val="0"/>
              </a:spcBef>
              <a:spcAft>
                <a:spcPts val="0"/>
              </a:spcAft>
              <a:buSzPts val="4800"/>
              <a:buNone/>
              <a:defRPr sz="1400"/>
            </a:lvl9pPr>
          </a:lstStyle>
          <a:p/>
        </p:txBody>
      </p:sp>
      <p:sp>
        <p:nvSpPr>
          <p:cNvPr id="2835" name="Google Shape;2835;g31516c14941_0_5552"/>
          <p:cNvSpPr txBox="1"/>
          <p:nvPr>
            <p:ph idx="1" type="body"/>
          </p:nvPr>
        </p:nvSpPr>
        <p:spPr>
          <a:xfrm>
            <a:off x="332185" y="1315605"/>
            <a:ext cx="8475000" cy="302400"/>
          </a:xfrm>
          <a:prstGeom prst="rect">
            <a:avLst/>
          </a:prstGeom>
          <a:noFill/>
          <a:ln>
            <a:noFill/>
          </a:ln>
        </p:spPr>
        <p:txBody>
          <a:bodyPr anchorCtr="0" anchor="ctr" bIns="34275" lIns="68575" spcFirstLastPara="1" rIns="68575" wrap="square" tIns="34275">
            <a:noAutofit/>
          </a:bodyPr>
          <a:lstStyle>
            <a:lvl1pPr indent="-228600" lvl="0" marL="457200" marR="0" algn="l">
              <a:lnSpc>
                <a:spcPct val="90000"/>
              </a:lnSpc>
              <a:spcBef>
                <a:spcPts val="800"/>
              </a:spcBef>
              <a:spcAft>
                <a:spcPts val="0"/>
              </a:spcAft>
              <a:buClr>
                <a:schemeClr val="dk1"/>
              </a:buClr>
              <a:buSzPts val="2100"/>
              <a:buFont typeface="Arial"/>
              <a:buNone/>
              <a:defRPr b="1" i="0" sz="2100" u="none" cap="none" strike="noStrike">
                <a:solidFill>
                  <a:schemeClr val="dk1"/>
                </a:solidFill>
                <a:latin typeface="Lato"/>
                <a:ea typeface="Lato"/>
                <a:cs typeface="Lato"/>
                <a:sym typeface="Lato"/>
              </a:defRPr>
            </a:lvl1pPr>
            <a:lvl2pPr indent="-342900" lvl="1" marL="914400" marR="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2pPr>
            <a:lvl3pPr indent="-323850" lvl="2" marL="1371600" marR="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Lato"/>
                <a:ea typeface="Lato"/>
                <a:cs typeface="Lato"/>
                <a:sym typeface="Lato"/>
              </a:defRPr>
            </a:lvl3pPr>
            <a:lvl4pPr indent="-317500" lvl="3" marL="1828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4pPr>
            <a:lvl5pPr indent="-317500" lvl="4" marL="22860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5pPr>
            <a:lvl6pPr indent="-317500" lvl="5" marL="27432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6pPr>
            <a:lvl7pPr indent="-317500" lvl="6" marL="32004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7pPr>
            <a:lvl8pPr indent="-317500" lvl="7" marL="36576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8pPr>
            <a:lvl9pPr indent="-317500" lvl="8" marL="4114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9pPr>
          </a:lstStyle>
          <a:p/>
        </p:txBody>
      </p:sp>
      <p:sp>
        <p:nvSpPr>
          <p:cNvPr id="2836" name="Google Shape;2836;g31516c14941_0_5552"/>
          <p:cNvSpPr txBox="1"/>
          <p:nvPr>
            <p:ph idx="3" type="body"/>
          </p:nvPr>
        </p:nvSpPr>
        <p:spPr>
          <a:xfrm>
            <a:off x="332186" y="1618060"/>
            <a:ext cx="8475000" cy="3110100"/>
          </a:xfrm>
          <a:prstGeom prst="rect">
            <a:avLst/>
          </a:prstGeom>
          <a:noFill/>
          <a:ln>
            <a:noFill/>
          </a:ln>
        </p:spPr>
        <p:txBody>
          <a:bodyPr anchorCtr="0" anchor="t" bIns="34275" lIns="67500" spcFirstLastPara="1" rIns="68575" wrap="square" tIns="34275">
            <a:noAutofit/>
          </a:bodyPr>
          <a:lstStyle>
            <a:lvl1pPr indent="-228600" lvl="0" marL="457200" marR="0" algn="l">
              <a:lnSpc>
                <a:spcPct val="90000"/>
              </a:lnSpc>
              <a:spcBef>
                <a:spcPts val="800"/>
              </a:spcBef>
              <a:spcAft>
                <a:spcPts val="0"/>
              </a:spcAft>
              <a:buClr>
                <a:schemeClr val="dk1"/>
              </a:buClr>
              <a:buSzPts val="1800"/>
              <a:buFont typeface="Arial"/>
              <a:buNone/>
              <a:defRPr b="0" i="0" sz="1800" u="none" cap="none" strike="noStrike">
                <a:solidFill>
                  <a:schemeClr val="dk1"/>
                </a:solidFill>
                <a:latin typeface="Lato"/>
                <a:ea typeface="Lato"/>
                <a:cs typeface="Lato"/>
                <a:sym typeface="Lato"/>
              </a:defRPr>
            </a:lvl1pPr>
            <a:lvl2pPr indent="-342900" lvl="1" marL="914400" marR="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2pPr>
            <a:lvl3pPr indent="-323850" lvl="2" marL="1371600" marR="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Lato"/>
                <a:ea typeface="Lato"/>
                <a:cs typeface="Lato"/>
                <a:sym typeface="Lato"/>
              </a:defRPr>
            </a:lvl3pPr>
            <a:lvl4pPr indent="-317500" lvl="3" marL="1828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4pPr>
            <a:lvl5pPr indent="-228600" lvl="4" marL="2286000" marR="0" algn="l">
              <a:lnSpc>
                <a:spcPct val="90000"/>
              </a:lnSpc>
              <a:spcBef>
                <a:spcPts val="400"/>
              </a:spcBef>
              <a:spcAft>
                <a:spcPts val="0"/>
              </a:spcAft>
              <a:buClr>
                <a:schemeClr val="dk1"/>
              </a:buClr>
              <a:buSzPts val="1400"/>
              <a:buFont typeface="Arial"/>
              <a:buNone/>
              <a:defRPr b="0" i="0" sz="1400" u="none" cap="none" strike="noStrike">
                <a:solidFill>
                  <a:schemeClr val="dk1"/>
                </a:solidFill>
                <a:latin typeface="Lato"/>
                <a:ea typeface="Lato"/>
                <a:cs typeface="Lato"/>
                <a:sym typeface="Lato"/>
              </a:defRPr>
            </a:lvl5pPr>
            <a:lvl6pPr indent="-317500" lvl="5" marL="27432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6pPr>
            <a:lvl7pPr indent="-317500" lvl="6" marL="32004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7pPr>
            <a:lvl8pPr indent="-317500" lvl="7" marL="36576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8pPr>
            <a:lvl9pPr indent="-317500" lvl="8" marL="4114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9pPr>
          </a:lstStyle>
          <a:p/>
        </p:txBody>
      </p:sp>
    </p:spTree>
  </p:cSld>
  <p:clrMapOvr>
    <a:masterClrMapping/>
  </p:clrMapOvr>
</p:sldLayout>
</file>

<file path=ppt/slideLayouts/slideLayout3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26pt">
  <p:cSld name="Table 26pt">
    <p:spTree>
      <p:nvGrpSpPr>
        <p:cNvPr id="2837" name="Shape 2837"/>
        <p:cNvGrpSpPr/>
        <p:nvPr/>
      </p:nvGrpSpPr>
      <p:grpSpPr>
        <a:xfrm>
          <a:off x="0" y="0"/>
          <a:ext cx="0" cy="0"/>
          <a:chOff x="0" y="0"/>
          <a:chExt cx="0" cy="0"/>
        </a:xfrm>
      </p:grpSpPr>
      <p:pic>
        <p:nvPicPr>
          <p:cNvPr descr="A picture containing drawing&#10;&#10;Description automatically generated" id="2838" name="Google Shape;2838;g31516c14941_0_5560"/>
          <p:cNvPicPr preferRelativeResize="0"/>
          <p:nvPr/>
        </p:nvPicPr>
        <p:blipFill rotWithShape="1">
          <a:blip r:embed="rId2">
            <a:alphaModFix/>
          </a:blip>
          <a:srcRect b="0" l="0" r="0" t="0"/>
          <a:stretch/>
        </p:blipFill>
        <p:spPr>
          <a:xfrm>
            <a:off x="0" y="0"/>
            <a:ext cx="2467256" cy="978609"/>
          </a:xfrm>
          <a:prstGeom prst="rect">
            <a:avLst/>
          </a:prstGeom>
          <a:noFill/>
          <a:ln>
            <a:noFill/>
          </a:ln>
        </p:spPr>
      </p:pic>
      <p:sp>
        <p:nvSpPr>
          <p:cNvPr id="2839" name="Google Shape;2839;g31516c14941_0_5560"/>
          <p:cNvSpPr txBox="1"/>
          <p:nvPr/>
        </p:nvSpPr>
        <p:spPr>
          <a:xfrm>
            <a:off x="244374" y="4862147"/>
            <a:ext cx="2149800" cy="1923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7F7F7F"/>
              </a:buClr>
              <a:buSzPts val="800"/>
              <a:buFont typeface="Lato"/>
              <a:buNone/>
            </a:pPr>
            <a:r>
              <a:rPr b="0" i="0" lang="en" sz="800" u="none" cap="none" strike="noStrike">
                <a:solidFill>
                  <a:srgbClr val="7F7F7F"/>
                </a:solidFill>
                <a:latin typeface="Lato"/>
                <a:ea typeface="Lato"/>
                <a:cs typeface="Lato"/>
                <a:sym typeface="Lato"/>
              </a:rPr>
              <a:t>Commercial in confidence | Page </a:t>
            </a:r>
            <a:fld id="{00000000-1234-1234-1234-123412341234}" type="slidenum">
              <a:rPr b="0" i="0" lang="en" sz="800" u="none" cap="none" strike="noStrike">
                <a:solidFill>
                  <a:srgbClr val="7F7F7F"/>
                </a:solidFill>
                <a:latin typeface="Lato"/>
                <a:ea typeface="Lato"/>
                <a:cs typeface="Lato"/>
                <a:sym typeface="Lato"/>
              </a:rPr>
              <a:t>‹#›</a:t>
            </a:fld>
            <a:endParaRPr b="0" i="0" sz="800" u="none" cap="none" strike="noStrike">
              <a:solidFill>
                <a:srgbClr val="7F7F7F"/>
              </a:solidFill>
              <a:latin typeface="Lato"/>
              <a:ea typeface="Lato"/>
              <a:cs typeface="Lato"/>
              <a:sym typeface="Lato"/>
            </a:endParaRPr>
          </a:p>
        </p:txBody>
      </p:sp>
      <p:sp>
        <p:nvSpPr>
          <p:cNvPr id="2840" name="Google Shape;2840;g31516c14941_0_5560"/>
          <p:cNvSpPr txBox="1"/>
          <p:nvPr/>
        </p:nvSpPr>
        <p:spPr>
          <a:xfrm>
            <a:off x="7022366" y="4862146"/>
            <a:ext cx="1897500" cy="192300"/>
          </a:xfrm>
          <a:prstGeom prst="rect">
            <a:avLst/>
          </a:prstGeom>
          <a:noFill/>
          <a:ln>
            <a:noFill/>
          </a:ln>
        </p:spPr>
        <p:txBody>
          <a:bodyPr anchorCtr="0" anchor="t" bIns="34275" lIns="68575" spcFirstLastPara="1" rIns="68575" wrap="square" tIns="34275">
            <a:spAutoFit/>
          </a:bodyPr>
          <a:lstStyle/>
          <a:p>
            <a:pPr indent="0" lvl="0" marL="0" marR="0" rtl="0" algn="r">
              <a:spcBef>
                <a:spcPts val="0"/>
              </a:spcBef>
              <a:spcAft>
                <a:spcPts val="0"/>
              </a:spcAft>
              <a:buNone/>
            </a:pPr>
            <a:r>
              <a:rPr b="0" i="0" lang="en" sz="800" u="none" cap="none" strike="noStrike">
                <a:solidFill>
                  <a:srgbClr val="7F7F7F"/>
                </a:solidFill>
                <a:latin typeface="Lato"/>
                <a:ea typeface="Lato"/>
                <a:cs typeface="Lato"/>
                <a:sym typeface="Lato"/>
              </a:rPr>
              <a:t>BUSINESS INTELLIGENCE</a:t>
            </a:r>
            <a:endParaRPr sz="1100"/>
          </a:p>
        </p:txBody>
      </p:sp>
      <p:sp>
        <p:nvSpPr>
          <p:cNvPr id="2841" name="Google Shape;2841;g31516c14941_0_5560"/>
          <p:cNvSpPr/>
          <p:nvPr>
            <p:ph idx="2" type="pic"/>
          </p:nvPr>
        </p:nvSpPr>
        <p:spPr>
          <a:xfrm>
            <a:off x="7806821" y="201706"/>
            <a:ext cx="1002000" cy="439800"/>
          </a:xfrm>
          <a:prstGeom prst="rect">
            <a:avLst/>
          </a:prstGeom>
          <a:solidFill>
            <a:srgbClr val="E2F0D9"/>
          </a:solidFill>
          <a:ln>
            <a:noFill/>
          </a:ln>
        </p:spPr>
      </p:sp>
      <p:sp>
        <p:nvSpPr>
          <p:cNvPr id="2842" name="Google Shape;2842;g31516c14941_0_5560"/>
          <p:cNvSpPr txBox="1"/>
          <p:nvPr>
            <p:ph type="title"/>
          </p:nvPr>
        </p:nvSpPr>
        <p:spPr>
          <a:xfrm>
            <a:off x="332185" y="969728"/>
            <a:ext cx="8475300" cy="346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rgbClr val="BE1E2D"/>
              </a:buClr>
              <a:buSzPts val="2300"/>
              <a:buFont typeface="Lato"/>
              <a:buNone/>
              <a:defRPr sz="2300">
                <a:solidFill>
                  <a:srgbClr val="BE1E2D"/>
                </a:solidFill>
                <a:latin typeface="Lato"/>
                <a:ea typeface="Lato"/>
                <a:cs typeface="Lato"/>
                <a:sym typeface="Lato"/>
              </a:defRPr>
            </a:lvl1pPr>
            <a:lvl2pPr lvl="1">
              <a:spcBef>
                <a:spcPts val="0"/>
              </a:spcBef>
              <a:spcAft>
                <a:spcPts val="0"/>
              </a:spcAft>
              <a:buSzPts val="4800"/>
              <a:buNone/>
              <a:defRPr/>
            </a:lvl2pPr>
            <a:lvl3pPr lvl="2">
              <a:spcBef>
                <a:spcPts val="0"/>
              </a:spcBef>
              <a:spcAft>
                <a:spcPts val="0"/>
              </a:spcAft>
              <a:buSzPts val="4800"/>
              <a:buNone/>
              <a:defRPr/>
            </a:lvl3pPr>
            <a:lvl4pPr lvl="3">
              <a:spcBef>
                <a:spcPts val="0"/>
              </a:spcBef>
              <a:spcAft>
                <a:spcPts val="0"/>
              </a:spcAft>
              <a:buSzPts val="4800"/>
              <a:buNone/>
              <a:defRPr/>
            </a:lvl4pPr>
            <a:lvl5pPr lvl="4">
              <a:spcBef>
                <a:spcPts val="0"/>
              </a:spcBef>
              <a:spcAft>
                <a:spcPts val="0"/>
              </a:spcAft>
              <a:buSzPts val="4800"/>
              <a:buNone/>
              <a:defRPr/>
            </a:lvl5pPr>
            <a:lvl6pPr lvl="5">
              <a:spcBef>
                <a:spcPts val="0"/>
              </a:spcBef>
              <a:spcAft>
                <a:spcPts val="0"/>
              </a:spcAft>
              <a:buSzPts val="4800"/>
              <a:buNone/>
              <a:defRPr/>
            </a:lvl6pPr>
            <a:lvl7pPr lvl="6">
              <a:spcBef>
                <a:spcPts val="0"/>
              </a:spcBef>
              <a:spcAft>
                <a:spcPts val="0"/>
              </a:spcAft>
              <a:buSzPts val="4800"/>
              <a:buNone/>
              <a:defRPr/>
            </a:lvl7pPr>
            <a:lvl8pPr lvl="7">
              <a:spcBef>
                <a:spcPts val="0"/>
              </a:spcBef>
              <a:spcAft>
                <a:spcPts val="0"/>
              </a:spcAft>
              <a:buSzPts val="4800"/>
              <a:buNone/>
              <a:defRPr/>
            </a:lvl8pPr>
            <a:lvl9pPr lvl="8">
              <a:spcBef>
                <a:spcPts val="0"/>
              </a:spcBef>
              <a:spcAft>
                <a:spcPts val="0"/>
              </a:spcAft>
              <a:buSzPts val="4800"/>
              <a:buNone/>
              <a:defRPr/>
            </a:lvl9pPr>
          </a:lstStyle>
          <a:p/>
        </p:txBody>
      </p:sp>
      <p:sp>
        <p:nvSpPr>
          <p:cNvPr id="2843" name="Google Shape;2843;g31516c14941_0_5560"/>
          <p:cNvSpPr txBox="1"/>
          <p:nvPr>
            <p:ph idx="1" type="body"/>
          </p:nvPr>
        </p:nvSpPr>
        <p:spPr>
          <a:xfrm>
            <a:off x="332185" y="1315605"/>
            <a:ext cx="8475000" cy="302400"/>
          </a:xfrm>
          <a:prstGeom prst="rect">
            <a:avLst/>
          </a:prstGeom>
          <a:noFill/>
          <a:ln>
            <a:noFill/>
          </a:ln>
        </p:spPr>
        <p:txBody>
          <a:bodyPr anchorCtr="0" anchor="ctr"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2000"/>
              <a:buNone/>
              <a:defRPr b="1" sz="2000">
                <a:latin typeface="Lato"/>
                <a:ea typeface="Lato"/>
                <a:cs typeface="Lato"/>
                <a:sym typeface="Lato"/>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844" name="Google Shape;2844;g31516c14941_0_5560"/>
          <p:cNvSpPr/>
          <p:nvPr>
            <p:ph idx="3" type="tbl"/>
          </p:nvPr>
        </p:nvSpPr>
        <p:spPr>
          <a:xfrm>
            <a:off x="332185" y="1826142"/>
            <a:ext cx="8475000" cy="2699400"/>
          </a:xfrm>
          <a:prstGeom prst="rect">
            <a:avLst/>
          </a:prstGeom>
          <a:noFill/>
          <a:ln>
            <a:noFill/>
          </a:ln>
        </p:spPr>
        <p:txBody>
          <a:bodyPr anchorCtr="0" anchor="t" bIns="34275" lIns="68575" spcFirstLastPara="1" rIns="68575" wrap="square" tIns="34275">
            <a:noAutofit/>
          </a:bodyPr>
          <a:lstStyle>
            <a:lvl1pPr lvl="0" marR="0" algn="l">
              <a:spcBef>
                <a:spcPts val="0"/>
              </a:spcBef>
              <a:spcAft>
                <a:spcPts val="0"/>
              </a:spcAft>
              <a:buClr>
                <a:schemeClr val="dk1"/>
              </a:buClr>
              <a:buSzPts val="2000"/>
              <a:buFont typeface="Lato"/>
              <a:buNone/>
              <a:defRPr b="0" i="0" sz="2000" u="none" cap="none" strike="noStrike">
                <a:solidFill>
                  <a:schemeClr val="dk1"/>
                </a:solidFill>
                <a:latin typeface="Lato"/>
                <a:ea typeface="Lato"/>
                <a:cs typeface="Lato"/>
                <a:sym typeface="Lato"/>
              </a:defRPr>
            </a:lvl1pPr>
            <a:lvl2pPr lvl="1"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3">
  <p:cSld name="OBJECT_4">
    <p:spTree>
      <p:nvGrpSpPr>
        <p:cNvPr id="334" name="Shape 334"/>
        <p:cNvGrpSpPr/>
        <p:nvPr/>
      </p:nvGrpSpPr>
      <p:grpSpPr>
        <a:xfrm>
          <a:off x="0" y="0"/>
          <a:ext cx="0" cy="0"/>
          <a:chOff x="0" y="0"/>
          <a:chExt cx="0" cy="0"/>
        </a:xfrm>
      </p:grpSpPr>
      <p:sp>
        <p:nvSpPr>
          <p:cNvPr id="335" name="Google Shape;335;p73"/>
          <p:cNvSpPr txBox="1"/>
          <p:nvPr>
            <p:ph type="title"/>
          </p:nvPr>
        </p:nvSpPr>
        <p:spPr>
          <a:xfrm>
            <a:off x="666750" y="620799"/>
            <a:ext cx="3645600" cy="3849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rgbClr val="002B40"/>
              </a:buClr>
              <a:buSzPts val="1100"/>
              <a:buNone/>
              <a:defRPr b="1" i="0" sz="2400">
                <a:solidFill>
                  <a:srgbClr val="002B40"/>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336" name="Google Shape;336;p73"/>
          <p:cNvSpPr txBox="1"/>
          <p:nvPr>
            <p:ph idx="1" type="body"/>
          </p:nvPr>
        </p:nvSpPr>
        <p:spPr>
          <a:xfrm>
            <a:off x="582974" y="1788038"/>
            <a:ext cx="7736100" cy="1659300"/>
          </a:xfrm>
          <a:prstGeom prst="rect">
            <a:avLst/>
          </a:prstGeom>
          <a:noFill/>
          <a:ln>
            <a:noFill/>
          </a:ln>
        </p:spPr>
        <p:txBody>
          <a:bodyPr anchorCtr="0" anchor="t" bIns="0" lIns="0" spcFirstLastPara="1" rIns="0" wrap="square" tIns="0">
            <a:spAutoFit/>
          </a:bodyPr>
          <a:lstStyle>
            <a:lvl1pPr indent="-228600" lvl="0" marL="457200" algn="l">
              <a:lnSpc>
                <a:spcPct val="100000"/>
              </a:lnSpc>
              <a:spcBef>
                <a:spcPts val="0"/>
              </a:spcBef>
              <a:spcAft>
                <a:spcPts val="0"/>
              </a:spcAft>
              <a:buSzPts val="1100"/>
              <a:buNone/>
              <a:defRPr b="0" i="0">
                <a:solidFill>
                  <a:schemeClr val="dk1"/>
                </a:solidFill>
              </a:defRPr>
            </a:lvl1pPr>
            <a:lvl2pPr indent="-228600" lvl="1" marL="914400" algn="l">
              <a:lnSpc>
                <a:spcPct val="100000"/>
              </a:lnSpc>
              <a:spcBef>
                <a:spcPts val="0"/>
              </a:spcBef>
              <a:spcAft>
                <a:spcPts val="0"/>
              </a:spcAft>
              <a:buSzPts val="1100"/>
              <a:buNone/>
              <a:defRPr/>
            </a:lvl2pPr>
            <a:lvl3pPr indent="-228600" lvl="2" marL="1371600" algn="l">
              <a:lnSpc>
                <a:spcPct val="100000"/>
              </a:lnSpc>
              <a:spcBef>
                <a:spcPts val="0"/>
              </a:spcBef>
              <a:spcAft>
                <a:spcPts val="0"/>
              </a:spcAft>
              <a:buSzPts val="1100"/>
              <a:buNone/>
              <a:defRPr/>
            </a:lvl3pPr>
            <a:lvl4pPr indent="-228600" lvl="3" marL="1828800" algn="l">
              <a:lnSpc>
                <a:spcPct val="100000"/>
              </a:lnSpc>
              <a:spcBef>
                <a:spcPts val="0"/>
              </a:spcBef>
              <a:spcAft>
                <a:spcPts val="0"/>
              </a:spcAft>
              <a:buSzPts val="1100"/>
              <a:buNone/>
              <a:defRPr/>
            </a:lvl4pPr>
            <a:lvl5pPr indent="-228600" lvl="4" marL="2286000" algn="l">
              <a:lnSpc>
                <a:spcPct val="100000"/>
              </a:lnSpc>
              <a:spcBef>
                <a:spcPts val="0"/>
              </a:spcBef>
              <a:spcAft>
                <a:spcPts val="0"/>
              </a:spcAft>
              <a:buSzPts val="1100"/>
              <a:buNone/>
              <a:defRPr/>
            </a:lvl5pPr>
            <a:lvl6pPr indent="-228600" lvl="5" marL="2743200" algn="l">
              <a:lnSpc>
                <a:spcPct val="100000"/>
              </a:lnSpc>
              <a:spcBef>
                <a:spcPts val="0"/>
              </a:spcBef>
              <a:spcAft>
                <a:spcPts val="0"/>
              </a:spcAft>
              <a:buSzPts val="1100"/>
              <a:buNone/>
              <a:defRPr/>
            </a:lvl6pPr>
            <a:lvl7pPr indent="-228600" lvl="6" marL="3200400" algn="l">
              <a:lnSpc>
                <a:spcPct val="100000"/>
              </a:lnSpc>
              <a:spcBef>
                <a:spcPts val="0"/>
              </a:spcBef>
              <a:spcAft>
                <a:spcPts val="0"/>
              </a:spcAft>
              <a:buSzPts val="1100"/>
              <a:buNone/>
              <a:defRPr/>
            </a:lvl7pPr>
            <a:lvl8pPr indent="-228600" lvl="7" marL="3657600" algn="l">
              <a:lnSpc>
                <a:spcPct val="100000"/>
              </a:lnSpc>
              <a:spcBef>
                <a:spcPts val="0"/>
              </a:spcBef>
              <a:spcAft>
                <a:spcPts val="0"/>
              </a:spcAft>
              <a:buSzPts val="1100"/>
              <a:buNone/>
              <a:defRPr/>
            </a:lvl8pPr>
            <a:lvl9pPr indent="-228600" lvl="8" marL="4114800" algn="l">
              <a:lnSpc>
                <a:spcPct val="100000"/>
              </a:lnSpc>
              <a:spcBef>
                <a:spcPts val="0"/>
              </a:spcBef>
              <a:spcAft>
                <a:spcPts val="0"/>
              </a:spcAft>
              <a:buSzPts val="1100"/>
              <a:buNone/>
              <a:defRPr/>
            </a:lvl9pPr>
          </a:lstStyle>
          <a:p/>
        </p:txBody>
      </p:sp>
      <p:sp>
        <p:nvSpPr>
          <p:cNvPr id="337" name="Google Shape;337;p73"/>
          <p:cNvSpPr txBox="1"/>
          <p:nvPr/>
        </p:nvSpPr>
        <p:spPr>
          <a:xfrm>
            <a:off x="6926580" y="4810639"/>
            <a:ext cx="1643100" cy="221700"/>
          </a:xfrm>
          <a:prstGeom prst="rect">
            <a:avLst/>
          </a:prstGeom>
          <a:no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500"/>
              <a:buFont typeface="Arial"/>
              <a:buNone/>
            </a:pPr>
            <a:r>
              <a:rPr b="0" i="0" lang="en" sz="500" u="none" cap="none" strike="noStrike">
                <a:solidFill>
                  <a:srgbClr val="999999"/>
                </a:solidFill>
                <a:latin typeface="Arial"/>
                <a:ea typeface="Arial"/>
                <a:cs typeface="Arial"/>
                <a:sym typeface="Arial"/>
              </a:rPr>
              <a:t>Copyright © 2024, Collibra. All rights reserved.</a:t>
            </a:r>
            <a:endParaRPr b="0" i="0" sz="1100" u="none" cap="none" strike="noStrike">
              <a:solidFill>
                <a:srgbClr val="999999"/>
              </a:solidFill>
              <a:latin typeface="Arial"/>
              <a:ea typeface="Arial"/>
              <a:cs typeface="Arial"/>
              <a:sym typeface="Arial"/>
            </a:endParaRPr>
          </a:p>
        </p:txBody>
      </p:sp>
      <p:sp>
        <p:nvSpPr>
          <p:cNvPr id="338" name="Google Shape;338;p73"/>
          <p:cNvSpPr txBox="1"/>
          <p:nvPr/>
        </p:nvSpPr>
        <p:spPr>
          <a:xfrm>
            <a:off x="8569842" y="4810639"/>
            <a:ext cx="317100" cy="221700"/>
          </a:xfrm>
          <a:prstGeom prst="rect">
            <a:avLst/>
          </a:prstGeom>
          <a:noFill/>
          <a:ln>
            <a:noFill/>
          </a:ln>
        </p:spPr>
        <p:txBody>
          <a:bodyPr anchorCtr="0" anchor="ctr" bIns="34275" lIns="0" spcFirstLastPara="1" rIns="0" wrap="square" tIns="34275">
            <a:noAutofit/>
          </a:bodyPr>
          <a:lstStyle/>
          <a:p>
            <a:pPr indent="0" lvl="0" marL="0" marR="0" rtl="0" algn="ctr">
              <a:lnSpc>
                <a:spcPct val="100000"/>
              </a:lnSpc>
              <a:spcBef>
                <a:spcPts val="0"/>
              </a:spcBef>
              <a:spcAft>
                <a:spcPts val="0"/>
              </a:spcAft>
              <a:buClr>
                <a:srgbClr val="000000"/>
              </a:buClr>
              <a:buSzPts val="500"/>
              <a:buFont typeface="Arial"/>
              <a:buNone/>
            </a:pPr>
            <a:fld id="{00000000-1234-1234-1234-123412341234}" type="slidenum">
              <a:rPr b="0" i="0" lang="en" sz="500" u="none" cap="none" strike="noStrike">
                <a:solidFill>
                  <a:srgbClr val="03755F"/>
                </a:solidFill>
                <a:latin typeface="Arial"/>
                <a:ea typeface="Arial"/>
                <a:cs typeface="Arial"/>
                <a:sym typeface="Arial"/>
              </a:rPr>
              <a:t>‹#›</a:t>
            </a:fld>
            <a:endParaRPr b="0" i="0" sz="500" u="none" cap="none" strike="noStrike">
              <a:solidFill>
                <a:srgbClr val="03755F"/>
              </a:solidFill>
              <a:latin typeface="Arial"/>
              <a:ea typeface="Arial"/>
              <a:cs typeface="Arial"/>
              <a:sym typeface="Arial"/>
            </a:endParaRPr>
          </a:p>
        </p:txBody>
      </p:sp>
    </p:spTree>
  </p:cSld>
  <p:clrMapOvr>
    <a:masterClrMapping/>
  </p:clrMapOvr>
</p:sldLayout>
</file>

<file path=ppt/slideLayouts/slideLayout3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Title Layout 1" type="title">
  <p:cSld name="TITLE">
    <p:spTree>
      <p:nvGrpSpPr>
        <p:cNvPr id="2845" name="Shape 2845"/>
        <p:cNvGrpSpPr/>
        <p:nvPr/>
      </p:nvGrpSpPr>
      <p:grpSpPr>
        <a:xfrm>
          <a:off x="0" y="0"/>
          <a:ext cx="0" cy="0"/>
          <a:chOff x="0" y="0"/>
          <a:chExt cx="0" cy="0"/>
        </a:xfrm>
      </p:grpSpPr>
      <p:sp>
        <p:nvSpPr>
          <p:cNvPr id="2846" name="Google Shape;2846;g31516c14941_0_5568"/>
          <p:cNvSpPr txBox="1"/>
          <p:nvPr>
            <p:ph idx="12" type="sldNum"/>
          </p:nvPr>
        </p:nvSpPr>
        <p:spPr>
          <a:xfrm>
            <a:off x="8320143" y="4663221"/>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2847" name="Google Shape;2847;g31516c14941_0_5568"/>
          <p:cNvSpPr txBox="1"/>
          <p:nvPr>
            <p:ph type="title"/>
          </p:nvPr>
        </p:nvSpPr>
        <p:spPr>
          <a:xfrm>
            <a:off x="692707" y="1774500"/>
            <a:ext cx="5543100" cy="1291200"/>
          </a:xfrm>
          <a:prstGeom prst="rect">
            <a:avLst/>
          </a:prstGeom>
          <a:noFill/>
          <a:ln>
            <a:noFill/>
          </a:ln>
        </p:spPr>
        <p:txBody>
          <a:bodyPr anchorCtr="0" anchor="ctr" bIns="0" lIns="0" spcFirstLastPara="1" rIns="0" wrap="square" tIns="0">
            <a:noAutofit/>
          </a:bodyPr>
          <a:lstStyle>
            <a:lvl1pPr lvl="0" algn="l">
              <a:lnSpc>
                <a:spcPct val="85000"/>
              </a:lnSpc>
              <a:spcBef>
                <a:spcPts val="0"/>
              </a:spcBef>
              <a:spcAft>
                <a:spcPts val="0"/>
              </a:spcAft>
              <a:buClr>
                <a:srgbClr val="002B40"/>
              </a:buClr>
              <a:buSzPts val="4800"/>
              <a:buNone/>
              <a:defRPr>
                <a:solidFill>
                  <a:srgbClr val="002B40"/>
                </a:solidFill>
              </a:defRPr>
            </a:lvl1pPr>
            <a:lvl2pPr lvl="1" algn="l">
              <a:lnSpc>
                <a:spcPct val="85000"/>
              </a:lnSpc>
              <a:spcBef>
                <a:spcPts val="0"/>
              </a:spcBef>
              <a:spcAft>
                <a:spcPts val="0"/>
              </a:spcAft>
              <a:buClr>
                <a:schemeClr val="dk1"/>
              </a:buClr>
              <a:buSzPts val="5200"/>
              <a:buNone/>
              <a:defRPr sz="5200">
                <a:solidFill>
                  <a:schemeClr val="dk1"/>
                </a:solidFill>
              </a:defRPr>
            </a:lvl2pPr>
            <a:lvl3pPr lvl="2" algn="l">
              <a:lnSpc>
                <a:spcPct val="85000"/>
              </a:lnSpc>
              <a:spcBef>
                <a:spcPts val="0"/>
              </a:spcBef>
              <a:spcAft>
                <a:spcPts val="0"/>
              </a:spcAft>
              <a:buClr>
                <a:schemeClr val="dk1"/>
              </a:buClr>
              <a:buSzPts val="5200"/>
              <a:buNone/>
              <a:defRPr sz="5200">
                <a:solidFill>
                  <a:schemeClr val="dk1"/>
                </a:solidFill>
              </a:defRPr>
            </a:lvl3pPr>
            <a:lvl4pPr lvl="3" algn="l">
              <a:lnSpc>
                <a:spcPct val="85000"/>
              </a:lnSpc>
              <a:spcBef>
                <a:spcPts val="0"/>
              </a:spcBef>
              <a:spcAft>
                <a:spcPts val="0"/>
              </a:spcAft>
              <a:buClr>
                <a:schemeClr val="dk1"/>
              </a:buClr>
              <a:buSzPts val="5200"/>
              <a:buNone/>
              <a:defRPr sz="5200">
                <a:solidFill>
                  <a:schemeClr val="dk1"/>
                </a:solidFill>
              </a:defRPr>
            </a:lvl4pPr>
            <a:lvl5pPr lvl="4" algn="l">
              <a:lnSpc>
                <a:spcPct val="85000"/>
              </a:lnSpc>
              <a:spcBef>
                <a:spcPts val="0"/>
              </a:spcBef>
              <a:spcAft>
                <a:spcPts val="0"/>
              </a:spcAft>
              <a:buClr>
                <a:schemeClr val="dk1"/>
              </a:buClr>
              <a:buSzPts val="5200"/>
              <a:buNone/>
              <a:defRPr sz="5200">
                <a:solidFill>
                  <a:schemeClr val="dk1"/>
                </a:solidFill>
              </a:defRPr>
            </a:lvl5pPr>
            <a:lvl6pPr lvl="5" algn="l">
              <a:lnSpc>
                <a:spcPct val="85000"/>
              </a:lnSpc>
              <a:spcBef>
                <a:spcPts val="0"/>
              </a:spcBef>
              <a:spcAft>
                <a:spcPts val="0"/>
              </a:spcAft>
              <a:buClr>
                <a:schemeClr val="dk1"/>
              </a:buClr>
              <a:buSzPts val="5200"/>
              <a:buNone/>
              <a:defRPr sz="5200">
                <a:solidFill>
                  <a:schemeClr val="dk1"/>
                </a:solidFill>
              </a:defRPr>
            </a:lvl6pPr>
            <a:lvl7pPr lvl="6" algn="l">
              <a:lnSpc>
                <a:spcPct val="85000"/>
              </a:lnSpc>
              <a:spcBef>
                <a:spcPts val="0"/>
              </a:spcBef>
              <a:spcAft>
                <a:spcPts val="0"/>
              </a:spcAft>
              <a:buClr>
                <a:schemeClr val="dk1"/>
              </a:buClr>
              <a:buSzPts val="5200"/>
              <a:buNone/>
              <a:defRPr sz="5200">
                <a:solidFill>
                  <a:schemeClr val="dk1"/>
                </a:solidFill>
              </a:defRPr>
            </a:lvl7pPr>
            <a:lvl8pPr lvl="7" algn="l">
              <a:lnSpc>
                <a:spcPct val="85000"/>
              </a:lnSpc>
              <a:spcBef>
                <a:spcPts val="0"/>
              </a:spcBef>
              <a:spcAft>
                <a:spcPts val="0"/>
              </a:spcAft>
              <a:buClr>
                <a:schemeClr val="dk1"/>
              </a:buClr>
              <a:buSzPts val="5200"/>
              <a:buNone/>
              <a:defRPr sz="5200">
                <a:solidFill>
                  <a:schemeClr val="dk1"/>
                </a:solidFill>
              </a:defRPr>
            </a:lvl8pPr>
            <a:lvl9pPr lvl="8" algn="l">
              <a:lnSpc>
                <a:spcPct val="85000"/>
              </a:lnSpc>
              <a:spcBef>
                <a:spcPts val="0"/>
              </a:spcBef>
              <a:spcAft>
                <a:spcPts val="0"/>
              </a:spcAft>
              <a:buClr>
                <a:schemeClr val="dk1"/>
              </a:buClr>
              <a:buSzPts val="5200"/>
              <a:buNone/>
              <a:defRPr sz="5200">
                <a:solidFill>
                  <a:schemeClr val="dk1"/>
                </a:solidFill>
              </a:defRPr>
            </a:lvl9pPr>
          </a:lstStyle>
          <a:p/>
        </p:txBody>
      </p:sp>
      <p:sp>
        <p:nvSpPr>
          <p:cNvPr id="2848" name="Google Shape;2848;g31516c14941_0_5568"/>
          <p:cNvSpPr txBox="1"/>
          <p:nvPr>
            <p:ph idx="1" type="subTitle"/>
          </p:nvPr>
        </p:nvSpPr>
        <p:spPr>
          <a:xfrm>
            <a:off x="692707" y="3047100"/>
            <a:ext cx="5543100" cy="2457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200"/>
              <a:buNone/>
              <a:defRPr/>
            </a:lvl3pPr>
            <a:lvl4pPr lvl="3" algn="l">
              <a:lnSpc>
                <a:spcPct val="100000"/>
              </a:lnSpc>
              <a:spcBef>
                <a:spcPts val="0"/>
              </a:spcBef>
              <a:spcAft>
                <a:spcPts val="0"/>
              </a:spcAft>
              <a:buSzPts val="1800"/>
              <a:buNone/>
              <a:defRPr/>
            </a:lvl4pPr>
            <a:lvl5pPr lvl="4" algn="l">
              <a:lnSpc>
                <a:spcPct val="100000"/>
              </a:lnSpc>
              <a:spcBef>
                <a:spcPts val="0"/>
              </a:spcBef>
              <a:spcAft>
                <a:spcPts val="0"/>
              </a:spcAft>
              <a:buSzPts val="16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200"/>
              <a:buNone/>
              <a:defRPr/>
            </a:lvl7pPr>
            <a:lvl8pPr lvl="7" algn="l">
              <a:lnSpc>
                <a:spcPct val="100000"/>
              </a:lnSpc>
              <a:spcBef>
                <a:spcPts val="0"/>
              </a:spcBef>
              <a:spcAft>
                <a:spcPts val="0"/>
              </a:spcAft>
              <a:buSzPts val="1000"/>
              <a:buNone/>
              <a:defRPr/>
            </a:lvl8pPr>
            <a:lvl9pPr lvl="8" algn="l">
              <a:lnSpc>
                <a:spcPct val="100000"/>
              </a:lnSpc>
              <a:spcBef>
                <a:spcPts val="0"/>
              </a:spcBef>
              <a:spcAft>
                <a:spcPts val="0"/>
              </a:spcAft>
              <a:buSzPts val="700"/>
              <a:buNone/>
              <a:defRPr/>
            </a:lvl9pPr>
          </a:lstStyle>
          <a:p/>
        </p:txBody>
      </p:sp>
      <p:sp>
        <p:nvSpPr>
          <p:cNvPr id="2849" name="Google Shape;2849;g31516c14941_0_5568"/>
          <p:cNvSpPr txBox="1"/>
          <p:nvPr>
            <p:ph idx="2" type="body"/>
          </p:nvPr>
        </p:nvSpPr>
        <p:spPr>
          <a:xfrm>
            <a:off x="692707" y="3536825"/>
            <a:ext cx="2809800" cy="1029600"/>
          </a:xfrm>
          <a:prstGeom prst="rect">
            <a:avLst/>
          </a:prstGeom>
          <a:noFill/>
          <a:ln>
            <a:noFill/>
          </a:ln>
        </p:spPr>
        <p:txBody>
          <a:bodyPr anchorCtr="0" anchor="t" bIns="0" lIns="0" spcFirstLastPara="1" rIns="0" wrap="square" tIns="0">
            <a:noAutofit/>
          </a:bodyPr>
          <a:lstStyle>
            <a:lvl1pPr indent="-317500" lvl="0" marL="457200" algn="l">
              <a:lnSpc>
                <a:spcPct val="100000"/>
              </a:lnSpc>
              <a:spcBef>
                <a:spcPts val="0"/>
              </a:spcBef>
              <a:spcAft>
                <a:spcPts val="0"/>
              </a:spcAft>
              <a:buSzPts val="1400"/>
              <a:buChar char="●"/>
              <a:defRPr/>
            </a:lvl1pPr>
            <a:lvl2pPr indent="-298450" lvl="1" marL="914400" algn="l">
              <a:lnSpc>
                <a:spcPct val="100000"/>
              </a:lnSpc>
              <a:spcBef>
                <a:spcPts val="0"/>
              </a:spcBef>
              <a:spcAft>
                <a:spcPts val="0"/>
              </a:spcAft>
              <a:buSzPts val="1100"/>
              <a:buChar char="○"/>
              <a:defRPr/>
            </a:lvl2pPr>
            <a:lvl3pPr indent="-304800" lvl="2" marL="1371600" algn="l">
              <a:lnSpc>
                <a:spcPct val="100000"/>
              </a:lnSpc>
              <a:spcBef>
                <a:spcPts val="0"/>
              </a:spcBef>
              <a:spcAft>
                <a:spcPts val="0"/>
              </a:spcAft>
              <a:buSzPts val="1200"/>
              <a:buChar char="■"/>
              <a:defRPr/>
            </a:lvl3pPr>
            <a:lvl4pPr indent="-342900" lvl="3" marL="1828800" algn="l">
              <a:lnSpc>
                <a:spcPct val="100000"/>
              </a:lnSpc>
              <a:spcBef>
                <a:spcPts val="0"/>
              </a:spcBef>
              <a:spcAft>
                <a:spcPts val="0"/>
              </a:spcAft>
              <a:buSzPts val="1800"/>
              <a:buChar char="●"/>
              <a:defRPr/>
            </a:lvl4pPr>
            <a:lvl5pPr indent="-330200" lvl="4" marL="2286000" algn="l">
              <a:lnSpc>
                <a:spcPct val="100000"/>
              </a:lnSpc>
              <a:spcBef>
                <a:spcPts val="0"/>
              </a:spcBef>
              <a:spcAft>
                <a:spcPts val="0"/>
              </a:spcAft>
              <a:buSzPts val="1600"/>
              <a:buChar char="○"/>
              <a:defRPr/>
            </a:lvl5pPr>
            <a:lvl6pPr indent="-317500" lvl="5" marL="2743200" algn="l">
              <a:lnSpc>
                <a:spcPct val="100000"/>
              </a:lnSpc>
              <a:spcBef>
                <a:spcPts val="0"/>
              </a:spcBef>
              <a:spcAft>
                <a:spcPts val="0"/>
              </a:spcAft>
              <a:buSzPts val="1400"/>
              <a:buChar char="■"/>
              <a:defRPr/>
            </a:lvl6pPr>
            <a:lvl7pPr indent="-304800" lvl="6" marL="3200400" algn="l">
              <a:lnSpc>
                <a:spcPct val="100000"/>
              </a:lnSpc>
              <a:spcBef>
                <a:spcPts val="0"/>
              </a:spcBef>
              <a:spcAft>
                <a:spcPts val="0"/>
              </a:spcAft>
              <a:buSzPts val="1200"/>
              <a:buChar char="●"/>
              <a:defRPr/>
            </a:lvl7pPr>
            <a:lvl8pPr indent="-292100" lvl="7" marL="3657600" algn="l">
              <a:lnSpc>
                <a:spcPct val="100000"/>
              </a:lnSpc>
              <a:spcBef>
                <a:spcPts val="0"/>
              </a:spcBef>
              <a:spcAft>
                <a:spcPts val="0"/>
              </a:spcAft>
              <a:buSzPts val="1000"/>
              <a:buChar char="○"/>
              <a:defRPr/>
            </a:lvl8pPr>
            <a:lvl9pPr indent="-273050" lvl="8" marL="4114800" algn="l">
              <a:lnSpc>
                <a:spcPct val="100000"/>
              </a:lnSpc>
              <a:spcBef>
                <a:spcPts val="0"/>
              </a:spcBef>
              <a:spcAft>
                <a:spcPts val="0"/>
              </a:spcAft>
              <a:buSzPts val="700"/>
              <a:buChar char="■"/>
              <a:defRPr/>
            </a:lvl9pPr>
          </a:lstStyle>
          <a:p/>
        </p:txBody>
      </p:sp>
      <p:pic>
        <p:nvPicPr>
          <p:cNvPr id="2850" name="Google Shape;2850;g31516c14941_0_5568"/>
          <p:cNvPicPr preferRelativeResize="0"/>
          <p:nvPr/>
        </p:nvPicPr>
        <p:blipFill rotWithShape="1">
          <a:blip r:embed="rId2">
            <a:alphaModFix/>
          </a:blip>
          <a:srcRect b="0" l="0" r="0" t="0"/>
          <a:stretch/>
        </p:blipFill>
        <p:spPr>
          <a:xfrm>
            <a:off x="799383" y="278025"/>
            <a:ext cx="1949168" cy="484725"/>
          </a:xfrm>
          <a:prstGeom prst="rect">
            <a:avLst/>
          </a:prstGeom>
          <a:noFill/>
          <a:ln>
            <a:noFill/>
          </a:ln>
        </p:spPr>
      </p:pic>
      <p:sp>
        <p:nvSpPr>
          <p:cNvPr id="2851" name="Google Shape;2851;g31516c14941_0_5568"/>
          <p:cNvSpPr txBox="1"/>
          <p:nvPr/>
        </p:nvSpPr>
        <p:spPr>
          <a:xfrm>
            <a:off x="6043612" y="4713771"/>
            <a:ext cx="2676600" cy="2925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rgbClr val="000000"/>
              </a:buClr>
              <a:buSzPts val="700"/>
              <a:buFont typeface="Arial"/>
              <a:buNone/>
            </a:pPr>
            <a:r>
              <a:rPr b="0" i="0" lang="en" sz="700" u="none" cap="none" strike="noStrike">
                <a:solidFill>
                  <a:srgbClr val="5E7177"/>
                </a:solidFill>
                <a:latin typeface="Arial"/>
                <a:ea typeface="Arial"/>
                <a:cs typeface="Arial"/>
                <a:sym typeface="Arial"/>
              </a:rPr>
              <a:t>Copyright © 202</a:t>
            </a:r>
            <a:r>
              <a:rPr lang="en" sz="700">
                <a:solidFill>
                  <a:srgbClr val="5E7177"/>
                </a:solidFill>
              </a:rPr>
              <a:t>4</a:t>
            </a:r>
            <a:r>
              <a:rPr b="0" i="0" lang="en" sz="700" u="none" cap="none" strike="noStrike">
                <a:solidFill>
                  <a:srgbClr val="5E7177"/>
                </a:solidFill>
                <a:latin typeface="Arial"/>
                <a:ea typeface="Arial"/>
                <a:cs typeface="Arial"/>
                <a:sym typeface="Arial"/>
              </a:rPr>
              <a:t>, Collibra. All rights reserved.</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3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Icon Layout 1 1 1">
  <p:cSld name="TITLE_AND_BODY_1_1_3_1">
    <p:bg>
      <p:bgPr>
        <a:solidFill>
          <a:schemeClr val="lt1"/>
        </a:solidFill>
      </p:bgPr>
    </p:bg>
    <p:spTree>
      <p:nvGrpSpPr>
        <p:cNvPr id="2852" name="Shape 2852"/>
        <p:cNvGrpSpPr/>
        <p:nvPr/>
      </p:nvGrpSpPr>
      <p:grpSpPr>
        <a:xfrm>
          <a:off x="0" y="0"/>
          <a:ext cx="0" cy="0"/>
          <a:chOff x="0" y="0"/>
          <a:chExt cx="0" cy="0"/>
        </a:xfrm>
      </p:grpSpPr>
      <p:pic>
        <p:nvPicPr>
          <p:cNvPr id="2853" name="Google Shape;2853;g31516c14941_0_5575"/>
          <p:cNvPicPr preferRelativeResize="0"/>
          <p:nvPr/>
        </p:nvPicPr>
        <p:blipFill rotWithShape="1">
          <a:blip r:embed="rId2">
            <a:alphaModFix/>
          </a:blip>
          <a:srcRect b="0" l="0" r="0" t="0"/>
          <a:stretch/>
        </p:blipFill>
        <p:spPr>
          <a:xfrm>
            <a:off x="288353" y="4807136"/>
            <a:ext cx="956736" cy="225119"/>
          </a:xfrm>
          <a:prstGeom prst="rect">
            <a:avLst/>
          </a:prstGeom>
          <a:noFill/>
          <a:ln>
            <a:noFill/>
          </a:ln>
        </p:spPr>
      </p:pic>
      <p:sp>
        <p:nvSpPr>
          <p:cNvPr id="2854" name="Google Shape;2854;g31516c14941_0_5575"/>
          <p:cNvSpPr txBox="1"/>
          <p:nvPr>
            <p:ph idx="12" type="sldNum"/>
          </p:nvPr>
        </p:nvSpPr>
        <p:spPr>
          <a:xfrm>
            <a:off x="8320143" y="4663221"/>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2855" name="Google Shape;2855;g31516c14941_0_5575"/>
          <p:cNvSpPr txBox="1"/>
          <p:nvPr/>
        </p:nvSpPr>
        <p:spPr>
          <a:xfrm>
            <a:off x="6043612" y="4713771"/>
            <a:ext cx="2676600" cy="2925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rgbClr val="000000"/>
              </a:buClr>
              <a:buSzPts val="700"/>
              <a:buFont typeface="Arial"/>
              <a:buNone/>
            </a:pPr>
            <a:r>
              <a:rPr b="0" i="0" lang="en" sz="700" u="none" cap="none" strike="noStrike">
                <a:solidFill>
                  <a:schemeClr val="accent4"/>
                </a:solidFill>
                <a:latin typeface="Arial"/>
                <a:ea typeface="Arial"/>
                <a:cs typeface="Arial"/>
                <a:sym typeface="Arial"/>
              </a:rPr>
              <a:t>Copyright © 2022, Collibra. All rights reserved.</a:t>
            </a:r>
            <a:endParaRPr b="0" i="0" sz="1400" u="none" cap="none" strike="noStrike">
              <a:solidFill>
                <a:schemeClr val="accent4"/>
              </a:solidFill>
              <a:latin typeface="Arial"/>
              <a:ea typeface="Arial"/>
              <a:cs typeface="Arial"/>
              <a:sym typeface="Arial"/>
            </a:endParaRPr>
          </a:p>
        </p:txBody>
      </p:sp>
      <p:sp>
        <p:nvSpPr>
          <p:cNvPr id="2856" name="Google Shape;2856;g31516c14941_0_5575"/>
          <p:cNvSpPr txBox="1"/>
          <p:nvPr>
            <p:ph type="title"/>
          </p:nvPr>
        </p:nvSpPr>
        <p:spPr>
          <a:xfrm>
            <a:off x="331129" y="271325"/>
            <a:ext cx="8389200" cy="4383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SzPts val="2800"/>
              <a:buNone/>
              <a:defRPr sz="2800"/>
            </a:lvl1pPr>
            <a:lvl2pPr lvl="1" algn="l">
              <a:lnSpc>
                <a:spcPct val="85000"/>
              </a:lnSpc>
              <a:spcBef>
                <a:spcPts val="0"/>
              </a:spcBef>
              <a:spcAft>
                <a:spcPts val="0"/>
              </a:spcAft>
              <a:buSzPts val="2800"/>
              <a:buNone/>
              <a:defRPr sz="2800"/>
            </a:lvl2pPr>
            <a:lvl3pPr lvl="2" algn="l">
              <a:lnSpc>
                <a:spcPct val="85000"/>
              </a:lnSpc>
              <a:spcBef>
                <a:spcPts val="0"/>
              </a:spcBef>
              <a:spcAft>
                <a:spcPts val="0"/>
              </a:spcAft>
              <a:buSzPts val="2800"/>
              <a:buNone/>
              <a:defRPr sz="2800"/>
            </a:lvl3pPr>
            <a:lvl4pPr lvl="3" algn="l">
              <a:lnSpc>
                <a:spcPct val="85000"/>
              </a:lnSpc>
              <a:spcBef>
                <a:spcPts val="0"/>
              </a:spcBef>
              <a:spcAft>
                <a:spcPts val="0"/>
              </a:spcAft>
              <a:buSzPts val="2800"/>
              <a:buNone/>
              <a:defRPr sz="2800"/>
            </a:lvl4pPr>
            <a:lvl5pPr lvl="4" algn="l">
              <a:lnSpc>
                <a:spcPct val="85000"/>
              </a:lnSpc>
              <a:spcBef>
                <a:spcPts val="0"/>
              </a:spcBef>
              <a:spcAft>
                <a:spcPts val="0"/>
              </a:spcAft>
              <a:buSzPts val="2800"/>
              <a:buNone/>
              <a:defRPr sz="2800"/>
            </a:lvl5pPr>
            <a:lvl6pPr lvl="5" algn="l">
              <a:lnSpc>
                <a:spcPct val="85000"/>
              </a:lnSpc>
              <a:spcBef>
                <a:spcPts val="0"/>
              </a:spcBef>
              <a:spcAft>
                <a:spcPts val="0"/>
              </a:spcAft>
              <a:buSzPts val="2800"/>
              <a:buNone/>
              <a:defRPr sz="2800"/>
            </a:lvl6pPr>
            <a:lvl7pPr lvl="6" algn="l">
              <a:lnSpc>
                <a:spcPct val="85000"/>
              </a:lnSpc>
              <a:spcBef>
                <a:spcPts val="0"/>
              </a:spcBef>
              <a:spcAft>
                <a:spcPts val="0"/>
              </a:spcAft>
              <a:buSzPts val="2800"/>
              <a:buNone/>
              <a:defRPr sz="2800"/>
            </a:lvl7pPr>
            <a:lvl8pPr lvl="7" algn="l">
              <a:lnSpc>
                <a:spcPct val="85000"/>
              </a:lnSpc>
              <a:spcBef>
                <a:spcPts val="0"/>
              </a:spcBef>
              <a:spcAft>
                <a:spcPts val="0"/>
              </a:spcAft>
              <a:buSzPts val="2800"/>
              <a:buNone/>
              <a:defRPr sz="2800"/>
            </a:lvl8pPr>
            <a:lvl9pPr lvl="8" algn="l">
              <a:lnSpc>
                <a:spcPct val="85000"/>
              </a:lnSpc>
              <a:spcBef>
                <a:spcPts val="0"/>
              </a:spcBef>
              <a:spcAft>
                <a:spcPts val="0"/>
              </a:spcAft>
              <a:buSzPts val="2800"/>
              <a:buNone/>
              <a:defRPr sz="2800"/>
            </a:lvl9pPr>
          </a:lstStyle>
          <a:p/>
        </p:txBody>
      </p:sp>
      <p:sp>
        <p:nvSpPr>
          <p:cNvPr id="2857" name="Google Shape;2857;g31516c14941_0_5575"/>
          <p:cNvSpPr/>
          <p:nvPr>
            <p:ph idx="2" type="pic"/>
          </p:nvPr>
        </p:nvSpPr>
        <p:spPr>
          <a:xfrm>
            <a:off x="628581" y="1379375"/>
            <a:ext cx="479700" cy="441900"/>
          </a:xfrm>
          <a:prstGeom prst="rect">
            <a:avLst/>
          </a:prstGeom>
          <a:noFill/>
          <a:ln>
            <a:noFill/>
          </a:ln>
        </p:spPr>
      </p:sp>
      <p:sp>
        <p:nvSpPr>
          <p:cNvPr id="2858" name="Google Shape;2858;g31516c14941_0_5575"/>
          <p:cNvSpPr/>
          <p:nvPr>
            <p:ph idx="3" type="pic"/>
          </p:nvPr>
        </p:nvSpPr>
        <p:spPr>
          <a:xfrm>
            <a:off x="4851825" y="1379375"/>
            <a:ext cx="479700" cy="441900"/>
          </a:xfrm>
          <a:prstGeom prst="rect">
            <a:avLst/>
          </a:prstGeom>
          <a:noFill/>
          <a:ln>
            <a:noFill/>
          </a:ln>
        </p:spPr>
      </p:sp>
    </p:spTree>
  </p:cSld>
  <p:clrMapOvr>
    <a:masterClrMapping/>
  </p:clrMapOvr>
  <p:extLst>
    <p:ext uri="{DCECCB84-F9BA-43D5-87BE-67443E8EF086}">
      <p15:sldGuideLst>
        <p15:guide id="1" pos="216">
          <p15:clr>
            <a:srgbClr val="FA7B17"/>
          </p15:clr>
        </p15:guide>
      </p15:sldGuideLst>
    </p:ext>
  </p:extLst>
</p:sldLayout>
</file>

<file path=ppt/slideLayouts/slideLayout3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Title Only">
    <p:spTree>
      <p:nvGrpSpPr>
        <p:cNvPr id="2859" name="Shape 2859"/>
        <p:cNvGrpSpPr/>
        <p:nvPr/>
      </p:nvGrpSpPr>
      <p:grpSpPr>
        <a:xfrm>
          <a:off x="0" y="0"/>
          <a:ext cx="0" cy="0"/>
          <a:chOff x="0" y="0"/>
          <a:chExt cx="0" cy="0"/>
        </a:xfrm>
      </p:grpSpPr>
      <p:sp>
        <p:nvSpPr>
          <p:cNvPr id="2860" name="Google Shape;2860;g31516c14941_0_5582"/>
          <p:cNvSpPr txBox="1"/>
          <p:nvPr>
            <p:ph type="title"/>
          </p:nvPr>
        </p:nvSpPr>
        <p:spPr>
          <a:xfrm>
            <a:off x="441723" y="342900"/>
            <a:ext cx="8262900" cy="41550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4800"/>
              <a:buNone/>
              <a:defRPr/>
            </a:lvl1pPr>
            <a:lvl2pPr lvl="1" algn="l">
              <a:spcBef>
                <a:spcPts val="0"/>
              </a:spcBef>
              <a:spcAft>
                <a:spcPts val="0"/>
              </a:spcAft>
              <a:buSzPts val="4800"/>
              <a:buNone/>
              <a:defRPr/>
            </a:lvl2pPr>
            <a:lvl3pPr lvl="2" algn="l">
              <a:spcBef>
                <a:spcPts val="0"/>
              </a:spcBef>
              <a:spcAft>
                <a:spcPts val="0"/>
              </a:spcAft>
              <a:buSzPts val="4800"/>
              <a:buNone/>
              <a:defRPr/>
            </a:lvl3pPr>
            <a:lvl4pPr lvl="3" algn="l">
              <a:spcBef>
                <a:spcPts val="0"/>
              </a:spcBef>
              <a:spcAft>
                <a:spcPts val="0"/>
              </a:spcAft>
              <a:buSzPts val="4800"/>
              <a:buNone/>
              <a:defRPr/>
            </a:lvl4pPr>
            <a:lvl5pPr lvl="4" algn="l">
              <a:spcBef>
                <a:spcPts val="0"/>
              </a:spcBef>
              <a:spcAft>
                <a:spcPts val="0"/>
              </a:spcAft>
              <a:buSzPts val="4800"/>
              <a:buNone/>
              <a:defRPr/>
            </a:lvl5pPr>
            <a:lvl6pPr lvl="5" algn="l">
              <a:spcBef>
                <a:spcPts val="0"/>
              </a:spcBef>
              <a:spcAft>
                <a:spcPts val="0"/>
              </a:spcAft>
              <a:buSzPts val="4800"/>
              <a:buNone/>
              <a:defRPr/>
            </a:lvl6pPr>
            <a:lvl7pPr lvl="6" algn="l">
              <a:spcBef>
                <a:spcPts val="0"/>
              </a:spcBef>
              <a:spcAft>
                <a:spcPts val="0"/>
              </a:spcAft>
              <a:buSzPts val="4800"/>
              <a:buNone/>
              <a:defRPr/>
            </a:lvl7pPr>
            <a:lvl8pPr lvl="7" algn="l">
              <a:spcBef>
                <a:spcPts val="0"/>
              </a:spcBef>
              <a:spcAft>
                <a:spcPts val="0"/>
              </a:spcAft>
              <a:buSzPts val="4800"/>
              <a:buNone/>
              <a:defRPr/>
            </a:lvl8pPr>
            <a:lvl9pPr lvl="8" algn="l">
              <a:spcBef>
                <a:spcPts val="0"/>
              </a:spcBef>
              <a:spcAft>
                <a:spcPts val="0"/>
              </a:spcAft>
              <a:buSzPts val="4800"/>
              <a:buNone/>
              <a:defRPr/>
            </a:lvl9pPr>
          </a:lstStyle>
          <a:p/>
        </p:txBody>
      </p:sp>
    </p:spTree>
  </p:cSld>
  <p:clrMapOvr>
    <a:masterClrMapping/>
  </p:clrMapOvr>
  <p:transition>
    <p:fade/>
  </p:transition>
</p:sldLayout>
</file>

<file path=ppt/slideLayouts/slideLayout3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2">
  <p:cSld name="Title Only_1">
    <p:spTree>
      <p:nvGrpSpPr>
        <p:cNvPr id="2861" name="Shape 2861"/>
        <p:cNvGrpSpPr/>
        <p:nvPr/>
      </p:nvGrpSpPr>
      <p:grpSpPr>
        <a:xfrm>
          <a:off x="0" y="0"/>
          <a:ext cx="0" cy="0"/>
          <a:chOff x="0" y="0"/>
          <a:chExt cx="0" cy="0"/>
        </a:xfrm>
      </p:grpSpPr>
      <p:sp>
        <p:nvSpPr>
          <p:cNvPr id="2862" name="Google Shape;2862;g31516c14941_0_5584"/>
          <p:cNvSpPr txBox="1"/>
          <p:nvPr>
            <p:ph type="title"/>
          </p:nvPr>
        </p:nvSpPr>
        <p:spPr>
          <a:xfrm>
            <a:off x="441722" y="352230"/>
            <a:ext cx="8262900" cy="4155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1100"/>
              <a:buNone/>
              <a:defRPr b="1" i="0">
                <a:solidFill>
                  <a:schemeClr val="dk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Tree>
  </p:cSld>
  <p:clrMapOvr>
    <a:masterClrMapping/>
  </p:clrMapOvr>
  <p:transition>
    <p:fade/>
  </p:transition>
</p:sldLayout>
</file>

<file path=ppt/slideLayouts/slideLayout3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2863" name="Shape 2863"/>
        <p:cNvGrpSpPr/>
        <p:nvPr/>
      </p:nvGrpSpPr>
      <p:grpSpPr>
        <a:xfrm>
          <a:off x="0" y="0"/>
          <a:ext cx="0" cy="0"/>
          <a:chOff x="0" y="0"/>
          <a:chExt cx="0" cy="0"/>
        </a:xfrm>
      </p:grpSpPr>
    </p:spTree>
  </p:cSld>
  <p:clrMapOvr>
    <a:masterClrMapping/>
  </p:clrMapOvr>
  <p:extLst>
    <p:ext uri="{DCECCB84-F9BA-43D5-87BE-67443E8EF086}">
      <p15:sldGuideLst>
        <p15:guide id="1" orient="horz" pos="1620">
          <p15:clr>
            <a:srgbClr val="FBAE40"/>
          </p15:clr>
        </p15:guide>
        <p15:guide id="2" pos="2882">
          <p15:clr>
            <a:srgbClr val="FBAE40"/>
          </p15:clr>
        </p15:guide>
      </p15:sldGuideLst>
    </p:ext>
  </p:extLst>
</p:sldLayout>
</file>

<file path=ppt/slideLayouts/slideLayout3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3">
  <p:cSld name="1_Title Only">
    <p:spTree>
      <p:nvGrpSpPr>
        <p:cNvPr id="2864" name="Shape 2864"/>
        <p:cNvGrpSpPr/>
        <p:nvPr/>
      </p:nvGrpSpPr>
      <p:grpSpPr>
        <a:xfrm>
          <a:off x="0" y="0"/>
          <a:ext cx="0" cy="0"/>
          <a:chOff x="0" y="0"/>
          <a:chExt cx="0" cy="0"/>
        </a:xfrm>
      </p:grpSpPr>
      <p:sp>
        <p:nvSpPr>
          <p:cNvPr id="2865" name="Google Shape;2865;g31516c14941_0_5587"/>
          <p:cNvSpPr txBox="1"/>
          <p:nvPr>
            <p:ph type="title"/>
          </p:nvPr>
        </p:nvSpPr>
        <p:spPr>
          <a:xfrm>
            <a:off x="441727" y="342900"/>
            <a:ext cx="8262900" cy="2769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1"/>
              </a:buClr>
              <a:buSzPts val="4800"/>
              <a:buFont typeface="Arial"/>
              <a:buNone/>
              <a:defRPr/>
            </a:lvl1pPr>
            <a:lvl2pPr lvl="1" algn="l">
              <a:lnSpc>
                <a:spcPct val="100000"/>
              </a:lnSpc>
              <a:spcBef>
                <a:spcPts val="0"/>
              </a:spcBef>
              <a:spcAft>
                <a:spcPts val="0"/>
              </a:spcAft>
              <a:buSzPts val="4800"/>
              <a:buNone/>
              <a:defRPr/>
            </a:lvl2pPr>
            <a:lvl3pPr lvl="2" algn="l">
              <a:lnSpc>
                <a:spcPct val="100000"/>
              </a:lnSpc>
              <a:spcBef>
                <a:spcPts val="0"/>
              </a:spcBef>
              <a:spcAft>
                <a:spcPts val="0"/>
              </a:spcAft>
              <a:buSzPts val="4800"/>
              <a:buNone/>
              <a:defRPr/>
            </a:lvl3pPr>
            <a:lvl4pPr lvl="3" algn="l">
              <a:lnSpc>
                <a:spcPct val="100000"/>
              </a:lnSpc>
              <a:spcBef>
                <a:spcPts val="0"/>
              </a:spcBef>
              <a:spcAft>
                <a:spcPts val="0"/>
              </a:spcAft>
              <a:buSzPts val="4800"/>
              <a:buNone/>
              <a:defRPr/>
            </a:lvl4pPr>
            <a:lvl5pPr lvl="4" algn="l">
              <a:lnSpc>
                <a:spcPct val="100000"/>
              </a:lnSpc>
              <a:spcBef>
                <a:spcPts val="0"/>
              </a:spcBef>
              <a:spcAft>
                <a:spcPts val="0"/>
              </a:spcAft>
              <a:buSzPts val="4800"/>
              <a:buNone/>
              <a:defRPr/>
            </a:lvl5pPr>
            <a:lvl6pPr lvl="5" algn="l">
              <a:lnSpc>
                <a:spcPct val="100000"/>
              </a:lnSpc>
              <a:spcBef>
                <a:spcPts val="0"/>
              </a:spcBef>
              <a:spcAft>
                <a:spcPts val="0"/>
              </a:spcAft>
              <a:buSzPts val="4800"/>
              <a:buNone/>
              <a:defRPr/>
            </a:lvl6pPr>
            <a:lvl7pPr lvl="6" algn="l">
              <a:lnSpc>
                <a:spcPct val="100000"/>
              </a:lnSpc>
              <a:spcBef>
                <a:spcPts val="0"/>
              </a:spcBef>
              <a:spcAft>
                <a:spcPts val="0"/>
              </a:spcAft>
              <a:buSzPts val="4800"/>
              <a:buNone/>
              <a:defRPr/>
            </a:lvl7pPr>
            <a:lvl8pPr lvl="7" algn="l">
              <a:lnSpc>
                <a:spcPct val="100000"/>
              </a:lnSpc>
              <a:spcBef>
                <a:spcPts val="0"/>
              </a:spcBef>
              <a:spcAft>
                <a:spcPts val="0"/>
              </a:spcAft>
              <a:buSzPts val="4800"/>
              <a:buNone/>
              <a:defRPr/>
            </a:lvl8pPr>
            <a:lvl9pPr lvl="8" algn="l">
              <a:lnSpc>
                <a:spcPct val="100000"/>
              </a:lnSpc>
              <a:spcBef>
                <a:spcPts val="0"/>
              </a:spcBef>
              <a:spcAft>
                <a:spcPts val="0"/>
              </a:spcAft>
              <a:buSzPts val="4800"/>
              <a:buNone/>
              <a:defRPr/>
            </a:lvl9pPr>
          </a:lstStyle>
          <a:p/>
        </p:txBody>
      </p:sp>
    </p:spTree>
  </p:cSld>
  <p:clrMapOvr>
    <a:masterClrMapping/>
  </p:clrMapOvr>
  <p:transition>
    <p:fade/>
  </p:transition>
</p:sldLayout>
</file>

<file path=ppt/slideLayouts/slideLayout3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4">
  <p:cSld name="Title Only_2">
    <p:spTree>
      <p:nvGrpSpPr>
        <p:cNvPr id="2866" name="Shape 2866"/>
        <p:cNvGrpSpPr/>
        <p:nvPr/>
      </p:nvGrpSpPr>
      <p:grpSpPr>
        <a:xfrm>
          <a:off x="0" y="0"/>
          <a:ext cx="0" cy="0"/>
          <a:chOff x="0" y="0"/>
          <a:chExt cx="0" cy="0"/>
        </a:xfrm>
      </p:grpSpPr>
      <p:sp>
        <p:nvSpPr>
          <p:cNvPr id="2867" name="Google Shape;2867;g31516c14941_0_5589"/>
          <p:cNvSpPr txBox="1"/>
          <p:nvPr>
            <p:ph type="title"/>
          </p:nvPr>
        </p:nvSpPr>
        <p:spPr>
          <a:xfrm>
            <a:off x="377902" y="378000"/>
            <a:ext cx="8387700" cy="2769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1"/>
              </a:buClr>
              <a:buSzPts val="1800"/>
              <a:buFont typeface="Arial"/>
              <a:buNone/>
              <a:defRPr b="0" i="0">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Tree>
  </p:cSld>
  <p:clrMapOvr>
    <a:masterClrMapping/>
  </p:clrMapOvr>
  <p:extLst>
    <p:ext uri="{DCECCB84-F9BA-43D5-87BE-67443E8EF086}">
      <p15:sldGuideLst>
        <p15:guide id="1" pos="227">
          <p15:clr>
            <a:srgbClr val="FBAE40"/>
          </p15:clr>
        </p15:guide>
        <p15:guide id="2" orient="horz" pos="238">
          <p15:clr>
            <a:srgbClr val="FBAE40"/>
          </p15:clr>
        </p15:guide>
        <p15:guide id="3" pos="5522">
          <p15:clr>
            <a:srgbClr val="FBAE40"/>
          </p15:clr>
        </p15:guide>
        <p15:guide id="4" orient="horz" pos="413">
          <p15:clr>
            <a:srgbClr val="FBAE40"/>
          </p15:clr>
        </p15:guide>
        <p15:guide id="5" orient="horz" pos="2994">
          <p15:clr>
            <a:srgbClr val="FBAE40"/>
          </p15:clr>
        </p15:guide>
      </p15:sldGuideLst>
    </p:ext>
  </p:extLst>
</p:sldLayout>
</file>

<file path=ppt/slideLayouts/slideLayout3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1">
  <p:cSld name="Title and Content 1">
    <p:bg>
      <p:bgPr>
        <a:solidFill>
          <a:schemeClr val="lt2"/>
        </a:solidFill>
      </p:bgPr>
    </p:bg>
    <p:spTree>
      <p:nvGrpSpPr>
        <p:cNvPr id="2868" name="Shape 2868"/>
        <p:cNvGrpSpPr/>
        <p:nvPr/>
      </p:nvGrpSpPr>
      <p:grpSpPr>
        <a:xfrm>
          <a:off x="0" y="0"/>
          <a:ext cx="0" cy="0"/>
          <a:chOff x="0" y="0"/>
          <a:chExt cx="0" cy="0"/>
        </a:xfrm>
      </p:grpSpPr>
      <p:pic>
        <p:nvPicPr>
          <p:cNvPr id="2869" name="Google Shape;2869;g31516c14941_0_5591"/>
          <p:cNvPicPr preferRelativeResize="0"/>
          <p:nvPr/>
        </p:nvPicPr>
        <p:blipFill rotWithShape="1">
          <a:blip r:embed="rId2">
            <a:alphaModFix amt="30000"/>
          </a:blip>
          <a:srcRect b="773" l="0" r="0" t="0"/>
          <a:stretch/>
        </p:blipFill>
        <p:spPr>
          <a:xfrm>
            <a:off x="0" y="515"/>
            <a:ext cx="9141619" cy="5141142"/>
          </a:xfrm>
          <a:prstGeom prst="rect">
            <a:avLst/>
          </a:prstGeom>
          <a:noFill/>
          <a:ln>
            <a:noFill/>
          </a:ln>
        </p:spPr>
      </p:pic>
      <p:sp>
        <p:nvSpPr>
          <p:cNvPr id="2870" name="Google Shape;2870;g31516c14941_0_5591"/>
          <p:cNvSpPr txBox="1"/>
          <p:nvPr>
            <p:ph idx="11" type="ftr"/>
          </p:nvPr>
        </p:nvSpPr>
        <p:spPr>
          <a:xfrm>
            <a:off x="1411048" y="4822102"/>
            <a:ext cx="3880800" cy="221700"/>
          </a:xfrm>
          <a:prstGeom prst="rect">
            <a:avLst/>
          </a:prstGeom>
          <a:noFill/>
          <a:ln>
            <a:noFill/>
          </a:ln>
        </p:spPr>
        <p:txBody>
          <a:bodyPr anchorCtr="0" anchor="ctr" bIns="34275" lIns="68575" spcFirstLastPara="1" rIns="68575" wrap="square" tIns="34275">
            <a:noAutofit/>
          </a:bodyPr>
          <a:lstStyle>
            <a:lvl1pPr lvl="0" marR="0" algn="l">
              <a:lnSpc>
                <a:spcPct val="100000"/>
              </a:lnSpc>
              <a:spcBef>
                <a:spcPts val="0"/>
              </a:spcBef>
              <a:spcAft>
                <a:spcPts val="0"/>
              </a:spcAft>
              <a:buClr>
                <a:srgbClr val="000000"/>
              </a:buClr>
              <a:buSzPts val="1100"/>
              <a:buFont typeface="Arial"/>
              <a:buNone/>
              <a:defRPr b="0" i="0" sz="1100" u="none" cap="none" strike="noStrike">
                <a:solidFill>
                  <a:schemeClr val="accent5"/>
                </a:solidFill>
                <a:latin typeface="Arial"/>
                <a:ea typeface="Arial"/>
                <a:cs typeface="Arial"/>
                <a:sym typeface="Arial"/>
              </a:defRPr>
            </a:lvl1pPr>
            <a:lvl2pPr lvl="1"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2871" name="Google Shape;2871;g31516c14941_0_5591"/>
          <p:cNvSpPr txBox="1"/>
          <p:nvPr>
            <p:ph idx="1" type="body"/>
          </p:nvPr>
        </p:nvSpPr>
        <p:spPr>
          <a:xfrm>
            <a:off x="342900" y="1428749"/>
            <a:ext cx="8458500" cy="30861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300"/>
              </a:spcBef>
              <a:spcAft>
                <a:spcPts val="0"/>
              </a:spcAft>
              <a:buClr>
                <a:schemeClr val="lt1"/>
              </a:buClr>
              <a:buSzPts val="1400"/>
              <a:buNone/>
              <a:defRPr>
                <a:solidFill>
                  <a:schemeClr val="accent1"/>
                </a:solidFill>
              </a:defRPr>
            </a:lvl1pPr>
            <a:lvl2pPr indent="-228600" lvl="1" marL="914400" algn="l">
              <a:lnSpc>
                <a:spcPct val="90000"/>
              </a:lnSpc>
              <a:spcBef>
                <a:spcPts val="300"/>
              </a:spcBef>
              <a:spcAft>
                <a:spcPts val="0"/>
              </a:spcAft>
              <a:buClr>
                <a:schemeClr val="accent6"/>
              </a:buClr>
              <a:buSzPts val="1400"/>
              <a:buNone/>
              <a:defRPr/>
            </a:lvl2pPr>
            <a:lvl3pPr indent="-228600" lvl="2" marL="1371600" algn="l">
              <a:lnSpc>
                <a:spcPct val="140000"/>
              </a:lnSpc>
              <a:spcBef>
                <a:spcPts val="500"/>
              </a:spcBef>
              <a:spcAft>
                <a:spcPts val="0"/>
              </a:spcAft>
              <a:buClr>
                <a:schemeClr val="accent6"/>
              </a:buClr>
              <a:buSzPts val="1400"/>
              <a:buNone/>
              <a:defRPr/>
            </a:lvl3pPr>
            <a:lvl4pPr indent="-228600" lvl="3" marL="1828800" algn="l">
              <a:lnSpc>
                <a:spcPct val="130000"/>
              </a:lnSpc>
              <a:spcBef>
                <a:spcPts val="300"/>
              </a:spcBef>
              <a:spcAft>
                <a:spcPts val="0"/>
              </a:spcAft>
              <a:buClr>
                <a:schemeClr val="lt1"/>
              </a:buClr>
              <a:buSzPts val="1400"/>
              <a:buNone/>
              <a:defRPr/>
            </a:lvl4pPr>
            <a:lvl5pPr indent="-317500" lvl="4" marL="2286000" algn="l">
              <a:lnSpc>
                <a:spcPct val="120000"/>
              </a:lnSpc>
              <a:spcBef>
                <a:spcPts val="300"/>
              </a:spcBef>
              <a:spcAft>
                <a:spcPts val="0"/>
              </a:spcAft>
              <a:buSzPts val="1400"/>
              <a:buChar char="•"/>
              <a:defRPr/>
            </a:lvl5pPr>
            <a:lvl6pPr indent="-317500" lvl="5" marL="2743200" algn="l">
              <a:lnSpc>
                <a:spcPct val="110000"/>
              </a:lnSpc>
              <a:spcBef>
                <a:spcPts val="300"/>
              </a:spcBef>
              <a:spcAft>
                <a:spcPts val="0"/>
              </a:spcAft>
              <a:buSzPts val="1400"/>
              <a:buChar char="–"/>
              <a:defRPr/>
            </a:lvl6pPr>
            <a:lvl7pPr indent="-228600" lvl="6" marL="3200400" algn="l">
              <a:lnSpc>
                <a:spcPct val="80000"/>
              </a:lnSpc>
              <a:spcBef>
                <a:spcPts val="900"/>
              </a:spcBef>
              <a:spcAft>
                <a:spcPts val="0"/>
              </a:spcAft>
              <a:buClr>
                <a:schemeClr val="accent6"/>
              </a:buClr>
              <a:buSzPts val="1400"/>
              <a:buNone/>
              <a:defRPr/>
            </a:lvl7pPr>
            <a:lvl8pPr indent="-228600" lvl="7" marL="3657600" algn="l">
              <a:lnSpc>
                <a:spcPct val="100000"/>
              </a:lnSpc>
              <a:spcBef>
                <a:spcPts val="500"/>
              </a:spcBef>
              <a:spcAft>
                <a:spcPts val="0"/>
              </a:spcAft>
              <a:buClr>
                <a:schemeClr val="accent6"/>
              </a:buClr>
              <a:buSzPts val="1400"/>
              <a:buNone/>
              <a:defRPr/>
            </a:lvl8pPr>
            <a:lvl9pPr indent="-317500" lvl="8" marL="4114800" algn="l">
              <a:lnSpc>
                <a:spcPct val="90000"/>
              </a:lnSpc>
              <a:spcBef>
                <a:spcPts val="400"/>
              </a:spcBef>
              <a:spcAft>
                <a:spcPts val="0"/>
              </a:spcAft>
              <a:buClr>
                <a:schemeClr val="lt1"/>
              </a:buClr>
              <a:buSzPts val="1400"/>
              <a:buChar char="•"/>
              <a:defRPr/>
            </a:lvl9pPr>
          </a:lstStyle>
          <a:p/>
        </p:txBody>
      </p:sp>
      <p:sp>
        <p:nvSpPr>
          <p:cNvPr id="2872" name="Google Shape;2872;g31516c14941_0_5591"/>
          <p:cNvSpPr txBox="1"/>
          <p:nvPr>
            <p:ph type="title"/>
          </p:nvPr>
        </p:nvSpPr>
        <p:spPr>
          <a:xfrm>
            <a:off x="342901" y="307569"/>
            <a:ext cx="8458500" cy="6675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lt2"/>
              </a:buClr>
              <a:buSzPts val="1400"/>
              <a:buNone/>
              <a:defRPr>
                <a:solidFill>
                  <a:schemeClr val="dk2"/>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873" name="Google Shape;2873;g31516c14941_0_5591"/>
          <p:cNvSpPr txBox="1"/>
          <p:nvPr/>
        </p:nvSpPr>
        <p:spPr>
          <a:xfrm>
            <a:off x="6926580" y="4810639"/>
            <a:ext cx="1643100" cy="221700"/>
          </a:xfrm>
          <a:prstGeom prst="rect">
            <a:avLst/>
          </a:prstGeom>
          <a:no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500"/>
              <a:buFont typeface="Arial"/>
              <a:buNone/>
            </a:pPr>
            <a:r>
              <a:rPr b="0" i="0" lang="en" sz="500" u="none" cap="none" strike="noStrike">
                <a:solidFill>
                  <a:schemeClr val="accent4"/>
                </a:solidFill>
                <a:latin typeface="Arial"/>
                <a:ea typeface="Arial"/>
                <a:cs typeface="Arial"/>
                <a:sym typeface="Arial"/>
              </a:rPr>
              <a:t>Copyright © 2023, Collibra. All rights reserved.</a:t>
            </a:r>
            <a:endParaRPr b="0" i="0" sz="1100" u="none" cap="none" strike="noStrike">
              <a:solidFill>
                <a:srgbClr val="000000"/>
              </a:solidFill>
              <a:latin typeface="Arial"/>
              <a:ea typeface="Arial"/>
              <a:cs typeface="Arial"/>
              <a:sym typeface="Arial"/>
            </a:endParaRPr>
          </a:p>
        </p:txBody>
      </p:sp>
      <p:sp>
        <p:nvSpPr>
          <p:cNvPr id="2874" name="Google Shape;2874;g31516c14941_0_5591"/>
          <p:cNvSpPr txBox="1"/>
          <p:nvPr/>
        </p:nvSpPr>
        <p:spPr>
          <a:xfrm>
            <a:off x="8569842" y="4810639"/>
            <a:ext cx="317100" cy="221700"/>
          </a:xfrm>
          <a:prstGeom prst="rect">
            <a:avLst/>
          </a:prstGeom>
          <a:noFill/>
          <a:ln>
            <a:noFill/>
          </a:ln>
        </p:spPr>
        <p:txBody>
          <a:bodyPr anchorCtr="0" anchor="ctr" bIns="34275" lIns="0" spcFirstLastPara="1" rIns="0" wrap="square" tIns="34275">
            <a:noAutofit/>
          </a:bodyPr>
          <a:lstStyle/>
          <a:p>
            <a:pPr indent="0" lvl="0" marL="0" marR="0" rtl="0" algn="ctr">
              <a:lnSpc>
                <a:spcPct val="100000"/>
              </a:lnSpc>
              <a:spcBef>
                <a:spcPts val="0"/>
              </a:spcBef>
              <a:spcAft>
                <a:spcPts val="0"/>
              </a:spcAft>
              <a:buClr>
                <a:srgbClr val="000000"/>
              </a:buClr>
              <a:buSzPts val="500"/>
              <a:buFont typeface="Arial"/>
              <a:buNone/>
            </a:pPr>
            <a:fld id="{00000000-1234-1234-1234-123412341234}" type="slidenum">
              <a:rPr b="0" i="0" lang="en" sz="500" u="none" cap="none" strike="noStrike">
                <a:solidFill>
                  <a:schemeClr val="accent2"/>
                </a:solidFill>
                <a:latin typeface="Arial"/>
                <a:ea typeface="Arial"/>
                <a:cs typeface="Arial"/>
                <a:sym typeface="Arial"/>
              </a:rPr>
              <a:t>‹#›</a:t>
            </a:fld>
            <a:endParaRPr b="0" i="0" sz="500" u="none" cap="none" strike="noStrike">
              <a:solidFill>
                <a:schemeClr val="accent2"/>
              </a:solidFill>
              <a:latin typeface="Arial"/>
              <a:ea typeface="Arial"/>
              <a:cs typeface="Arial"/>
              <a:sym typeface="Arial"/>
            </a:endParaRPr>
          </a:p>
        </p:txBody>
      </p:sp>
    </p:spTree>
  </p:cSld>
  <p:clrMapOvr>
    <a:masterClrMapping/>
  </p:clrMapOvr>
  <p:extLst>
    <p:ext uri="{DCECCB84-F9BA-43D5-87BE-67443E8EF086}">
      <p15:sldGuideLst>
        <p15:guide id="1" orient="horz" pos="1620">
          <p15:clr>
            <a:srgbClr val="FBAE40"/>
          </p15:clr>
        </p15:guide>
      </p15:sldGuideLst>
    </p:ext>
  </p:extLst>
</p:sldLayout>
</file>

<file path=ppt/slideLayouts/slideLayout3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3_Bullet Copy List 1">
  <p:cSld name="34_Bullet Copy List">
    <p:bg>
      <p:bgPr>
        <a:solidFill>
          <a:schemeClr val="lt1"/>
        </a:solidFill>
      </p:bgPr>
    </p:bg>
    <p:spTree>
      <p:nvGrpSpPr>
        <p:cNvPr id="2875" name="Shape 2875"/>
        <p:cNvGrpSpPr/>
        <p:nvPr/>
      </p:nvGrpSpPr>
      <p:grpSpPr>
        <a:xfrm>
          <a:off x="0" y="0"/>
          <a:ext cx="0" cy="0"/>
          <a:chOff x="0" y="0"/>
          <a:chExt cx="0" cy="0"/>
        </a:xfrm>
      </p:grpSpPr>
      <p:sp>
        <p:nvSpPr>
          <p:cNvPr id="2876" name="Google Shape;2876;g31516c14941_0_5598"/>
          <p:cNvSpPr txBox="1"/>
          <p:nvPr>
            <p:ph idx="1" type="body"/>
          </p:nvPr>
        </p:nvSpPr>
        <p:spPr>
          <a:xfrm>
            <a:off x="528638" y="1038225"/>
            <a:ext cx="8086800" cy="3426600"/>
          </a:xfrm>
          <a:prstGeom prst="rect">
            <a:avLst/>
          </a:prstGeom>
          <a:noFill/>
          <a:ln>
            <a:noFill/>
          </a:ln>
        </p:spPr>
        <p:txBody>
          <a:bodyPr anchorCtr="0" anchor="t" bIns="34275" lIns="0" spcFirstLastPara="1" rIns="68575" wrap="square" tIns="34275">
            <a:noAutofit/>
          </a:bodyPr>
          <a:lstStyle>
            <a:lvl1pPr indent="-342900" lvl="0" marL="457200" algn="l">
              <a:lnSpc>
                <a:spcPct val="115000"/>
              </a:lnSpc>
              <a:spcBef>
                <a:spcPts val="800"/>
              </a:spcBef>
              <a:spcAft>
                <a:spcPts val="0"/>
              </a:spcAft>
              <a:buSzPts val="1800"/>
              <a:buFont typeface="Arial"/>
              <a:buChar char="●"/>
              <a:defRPr b="0" sz="1800">
                <a:latin typeface="Arial"/>
                <a:ea typeface="Arial"/>
                <a:cs typeface="Arial"/>
                <a:sym typeface="Arial"/>
              </a:defRPr>
            </a:lvl1pPr>
            <a:lvl2pPr indent="-342900" lvl="1" marL="914400" algn="l">
              <a:lnSpc>
                <a:spcPct val="115000"/>
              </a:lnSpc>
              <a:spcBef>
                <a:spcPts val="400"/>
              </a:spcBef>
              <a:spcAft>
                <a:spcPts val="0"/>
              </a:spcAft>
              <a:buSzPts val="1800"/>
              <a:buFont typeface="Arial"/>
              <a:buChar char="●"/>
              <a:defRPr b="0" sz="1800">
                <a:latin typeface="Arial"/>
                <a:ea typeface="Arial"/>
                <a:cs typeface="Arial"/>
                <a:sym typeface="Arial"/>
              </a:defRPr>
            </a:lvl2pPr>
            <a:lvl3pPr indent="-342900" lvl="2" marL="1371600" algn="l">
              <a:lnSpc>
                <a:spcPct val="115000"/>
              </a:lnSpc>
              <a:spcBef>
                <a:spcPts val="400"/>
              </a:spcBef>
              <a:spcAft>
                <a:spcPts val="0"/>
              </a:spcAft>
              <a:buSzPts val="1800"/>
              <a:buFont typeface="Arial"/>
              <a:buChar char="●"/>
              <a:defRPr b="0" sz="1800">
                <a:latin typeface="Arial"/>
                <a:ea typeface="Arial"/>
                <a:cs typeface="Arial"/>
                <a:sym typeface="Arial"/>
              </a:defRPr>
            </a:lvl3pPr>
            <a:lvl4pPr indent="-342900" lvl="3" marL="1828800" algn="l">
              <a:lnSpc>
                <a:spcPct val="115000"/>
              </a:lnSpc>
              <a:spcBef>
                <a:spcPts val="400"/>
              </a:spcBef>
              <a:spcAft>
                <a:spcPts val="0"/>
              </a:spcAft>
              <a:buSzPts val="1800"/>
              <a:buFont typeface="Arial"/>
              <a:buChar char="●"/>
              <a:defRPr b="0" sz="1800">
                <a:latin typeface="Arial"/>
                <a:ea typeface="Arial"/>
                <a:cs typeface="Arial"/>
                <a:sym typeface="Arial"/>
              </a:defRPr>
            </a:lvl4pPr>
            <a:lvl5pPr indent="-342900" lvl="4" marL="2286000" algn="l">
              <a:lnSpc>
                <a:spcPct val="115000"/>
              </a:lnSpc>
              <a:spcBef>
                <a:spcPts val="400"/>
              </a:spcBef>
              <a:spcAft>
                <a:spcPts val="0"/>
              </a:spcAft>
              <a:buSzPts val="1800"/>
              <a:buFont typeface="Arial"/>
              <a:buChar char="●"/>
              <a:defRPr b="0">
                <a:latin typeface="Arial"/>
                <a:ea typeface="Arial"/>
                <a:cs typeface="Arial"/>
                <a:sym typeface="Arial"/>
              </a:defRPr>
            </a:lvl5pPr>
            <a:lvl6pPr indent="-342900" lvl="5" marL="2743200" algn="l">
              <a:lnSpc>
                <a:spcPct val="115000"/>
              </a:lnSpc>
              <a:spcBef>
                <a:spcPts val="400"/>
              </a:spcBef>
              <a:spcAft>
                <a:spcPts val="0"/>
              </a:spcAft>
              <a:buClr>
                <a:schemeClr val="accent5"/>
              </a:buClr>
              <a:buSzPts val="1800"/>
              <a:buChar char="●"/>
              <a:defRPr sz="1800">
                <a:solidFill>
                  <a:schemeClr val="accent5"/>
                </a:solidFill>
              </a:defRPr>
            </a:lvl6pPr>
            <a:lvl7pPr indent="-342900" lvl="6" marL="3200400" algn="l">
              <a:lnSpc>
                <a:spcPct val="115000"/>
              </a:lnSpc>
              <a:spcBef>
                <a:spcPts val="400"/>
              </a:spcBef>
              <a:spcAft>
                <a:spcPts val="0"/>
              </a:spcAft>
              <a:buClr>
                <a:schemeClr val="accent5"/>
              </a:buClr>
              <a:buSzPts val="1800"/>
              <a:buChar char="●"/>
              <a:defRPr sz="1800">
                <a:solidFill>
                  <a:schemeClr val="accent5"/>
                </a:solidFill>
              </a:defRPr>
            </a:lvl7pPr>
            <a:lvl8pPr indent="-342900" lvl="7" marL="3657600" algn="l">
              <a:lnSpc>
                <a:spcPct val="115000"/>
              </a:lnSpc>
              <a:spcBef>
                <a:spcPts val="400"/>
              </a:spcBef>
              <a:spcAft>
                <a:spcPts val="0"/>
              </a:spcAft>
              <a:buClr>
                <a:schemeClr val="accent5"/>
              </a:buClr>
              <a:buSzPts val="1800"/>
              <a:buChar char="●"/>
              <a:defRPr sz="1800">
                <a:solidFill>
                  <a:schemeClr val="accent5"/>
                </a:solidFill>
              </a:defRPr>
            </a:lvl8pPr>
            <a:lvl9pPr indent="-342900" lvl="8" marL="4114800" algn="l">
              <a:lnSpc>
                <a:spcPct val="115000"/>
              </a:lnSpc>
              <a:spcBef>
                <a:spcPts val="400"/>
              </a:spcBef>
              <a:spcAft>
                <a:spcPts val="0"/>
              </a:spcAft>
              <a:buClr>
                <a:schemeClr val="accent5"/>
              </a:buClr>
              <a:buSzPts val="1800"/>
              <a:buChar char="●"/>
              <a:defRPr sz="1800">
                <a:solidFill>
                  <a:schemeClr val="accent5"/>
                </a:solidFill>
              </a:defRPr>
            </a:lvl9pPr>
          </a:lstStyle>
          <a:p/>
        </p:txBody>
      </p:sp>
      <p:sp>
        <p:nvSpPr>
          <p:cNvPr id="2877" name="Google Shape;2877;g31516c14941_0_5598"/>
          <p:cNvSpPr txBox="1"/>
          <p:nvPr>
            <p:ph idx="12" type="sldNum"/>
          </p:nvPr>
        </p:nvSpPr>
        <p:spPr>
          <a:xfrm>
            <a:off x="8471262" y="4767262"/>
            <a:ext cx="261300" cy="161700"/>
          </a:xfrm>
          <a:prstGeom prst="rect">
            <a:avLst/>
          </a:prstGeom>
          <a:noFill/>
          <a:ln>
            <a:noFill/>
          </a:ln>
        </p:spPr>
        <p:txBody>
          <a:bodyPr anchorCtr="0" anchor="t" bIns="34275" lIns="68575" spcFirstLastPara="1" rIns="68575" wrap="square" tIns="34275">
            <a:noAutofit/>
          </a:bodyPr>
          <a:lstStyle>
            <a:lvl1pPr indent="0" lvl="0" marL="0" marR="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2878" name="Google Shape;2878;g31516c14941_0_5598"/>
          <p:cNvPicPr preferRelativeResize="0"/>
          <p:nvPr/>
        </p:nvPicPr>
        <p:blipFill rotWithShape="1">
          <a:blip r:embed="rId2">
            <a:alphaModFix/>
          </a:blip>
          <a:srcRect b="0" l="0" r="0" t="0"/>
          <a:stretch/>
        </p:blipFill>
        <p:spPr>
          <a:xfrm>
            <a:off x="527186" y="4772025"/>
            <a:ext cx="623730" cy="141756"/>
          </a:xfrm>
          <a:prstGeom prst="rect">
            <a:avLst/>
          </a:prstGeom>
          <a:noFill/>
          <a:ln>
            <a:noFill/>
          </a:ln>
        </p:spPr>
      </p:pic>
      <p:sp>
        <p:nvSpPr>
          <p:cNvPr id="2879" name="Google Shape;2879;g31516c14941_0_5598"/>
          <p:cNvSpPr txBox="1"/>
          <p:nvPr>
            <p:ph type="title"/>
          </p:nvPr>
        </p:nvSpPr>
        <p:spPr>
          <a:xfrm>
            <a:off x="527194" y="214931"/>
            <a:ext cx="2189700" cy="161700"/>
          </a:xfrm>
          <a:prstGeom prst="rect">
            <a:avLst/>
          </a:prstGeom>
          <a:noFill/>
          <a:ln>
            <a:noFill/>
          </a:ln>
        </p:spPr>
        <p:txBody>
          <a:bodyPr anchorCtr="0" anchor="t" bIns="68575" lIns="0" spcFirstLastPara="1" rIns="68575" wrap="square" tIns="68575">
            <a:noAutofit/>
          </a:bodyPr>
          <a:lstStyle>
            <a:lvl1pPr lvl="0" marR="0" algn="l">
              <a:lnSpc>
                <a:spcPct val="100000"/>
              </a:lnSpc>
              <a:spcBef>
                <a:spcPts val="0"/>
              </a:spcBef>
              <a:spcAft>
                <a:spcPts val="0"/>
              </a:spcAft>
              <a:buClr>
                <a:srgbClr val="000000"/>
              </a:buClr>
              <a:buSzPts val="700"/>
              <a:buFont typeface="Arial"/>
              <a:buNone/>
              <a:defRPr b="1" i="0" sz="700" u="none" cap="none" strike="noStrike">
                <a:solidFill>
                  <a:schemeClr val="accent5"/>
                </a:solidFill>
                <a:latin typeface="Arial"/>
                <a:ea typeface="Arial"/>
                <a:cs typeface="Arial"/>
                <a:sym typeface="Arial"/>
              </a:defRPr>
            </a:lvl1pPr>
            <a:lvl2pPr lvl="1" marR="0" algn="l">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a:ea typeface="Arial"/>
                <a:cs typeface="Arial"/>
                <a:sym typeface="Arial"/>
              </a:defRPr>
            </a:lvl2pPr>
            <a:lvl3pPr lvl="2" marR="0" algn="l">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a:ea typeface="Arial"/>
                <a:cs typeface="Arial"/>
                <a:sym typeface="Arial"/>
              </a:defRPr>
            </a:lvl3pPr>
            <a:lvl4pPr lvl="3" marR="0" algn="l">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a:ea typeface="Arial"/>
                <a:cs typeface="Arial"/>
                <a:sym typeface="Arial"/>
              </a:defRPr>
            </a:lvl4pPr>
            <a:lvl5pPr lvl="4" marR="0" algn="l">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a:ea typeface="Arial"/>
                <a:cs typeface="Arial"/>
                <a:sym typeface="Arial"/>
              </a:defRPr>
            </a:lvl5pPr>
            <a:lvl6pPr lvl="5" marR="0" algn="l">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a:ea typeface="Arial"/>
                <a:cs typeface="Arial"/>
                <a:sym typeface="Arial"/>
              </a:defRPr>
            </a:lvl6pPr>
            <a:lvl7pPr lvl="6" marR="0" algn="l">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a:ea typeface="Arial"/>
                <a:cs typeface="Arial"/>
                <a:sym typeface="Arial"/>
              </a:defRPr>
            </a:lvl7pPr>
            <a:lvl8pPr lvl="7" marR="0" algn="l">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a:ea typeface="Arial"/>
                <a:cs typeface="Arial"/>
                <a:sym typeface="Arial"/>
              </a:defRPr>
            </a:lvl8pPr>
            <a:lvl9pPr lvl="8" marR="0" algn="l">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a:ea typeface="Arial"/>
                <a:cs typeface="Arial"/>
                <a:sym typeface="Arial"/>
              </a:defRPr>
            </a:lvl9pPr>
          </a:lstStyle>
          <a:p/>
        </p:txBody>
      </p:sp>
      <p:sp>
        <p:nvSpPr>
          <p:cNvPr id="2880" name="Google Shape;2880;g31516c14941_0_5598"/>
          <p:cNvSpPr txBox="1"/>
          <p:nvPr/>
        </p:nvSpPr>
        <p:spPr>
          <a:xfrm>
            <a:off x="7581825" y="4729032"/>
            <a:ext cx="838200" cy="198000"/>
          </a:xfrm>
          <a:prstGeom prst="rect">
            <a:avLst/>
          </a:prstGeom>
          <a:noFill/>
          <a:ln>
            <a:noFill/>
          </a:ln>
        </p:spPr>
        <p:txBody>
          <a:bodyPr anchorCtr="0" anchor="t" bIns="68575" lIns="68575" spcFirstLastPara="1" rIns="68575" wrap="square" tIns="68575">
            <a:noAutofit/>
          </a:bodyPr>
          <a:lstStyle/>
          <a:p>
            <a:pPr indent="0" lvl="0" marL="0" marR="0" rtl="0" algn="r">
              <a:lnSpc>
                <a:spcPct val="100000"/>
              </a:lnSpc>
              <a:spcBef>
                <a:spcPts val="0"/>
              </a:spcBef>
              <a:spcAft>
                <a:spcPts val="0"/>
              </a:spcAft>
              <a:buClr>
                <a:srgbClr val="000000"/>
              </a:buClr>
              <a:buSzPts val="500"/>
              <a:buFont typeface="Arial"/>
              <a:buNone/>
            </a:pPr>
            <a:r>
              <a:rPr b="0" i="0" lang="en" sz="500" u="none" cap="none" strike="noStrike">
                <a:solidFill>
                  <a:schemeClr val="accent5"/>
                </a:solidFill>
                <a:latin typeface="Arial"/>
                <a:ea typeface="Arial"/>
                <a:cs typeface="Arial"/>
                <a:sym typeface="Arial"/>
              </a:rPr>
              <a:t>Collibra | Confidential</a:t>
            </a:r>
            <a:endParaRPr b="0" i="0" sz="500" u="none" cap="none" strike="noStrike">
              <a:solidFill>
                <a:schemeClr val="accent5"/>
              </a:solidFill>
              <a:latin typeface="Arial"/>
              <a:ea typeface="Arial"/>
              <a:cs typeface="Arial"/>
              <a:sym typeface="Arial"/>
            </a:endParaRPr>
          </a:p>
        </p:txBody>
      </p:sp>
      <p:sp>
        <p:nvSpPr>
          <p:cNvPr id="2881" name="Google Shape;2881;g31516c14941_0_5598"/>
          <p:cNvSpPr txBox="1"/>
          <p:nvPr>
            <p:ph idx="2" type="title"/>
          </p:nvPr>
        </p:nvSpPr>
        <p:spPr>
          <a:xfrm>
            <a:off x="527231" y="613388"/>
            <a:ext cx="8084400" cy="424800"/>
          </a:xfrm>
          <a:prstGeom prst="rect">
            <a:avLst/>
          </a:prstGeom>
          <a:noFill/>
          <a:ln>
            <a:noFill/>
          </a:ln>
        </p:spPr>
        <p:txBody>
          <a:bodyPr anchorCtr="0" anchor="t" bIns="68575" lIns="0" spcFirstLastPara="1" rIns="68575" wrap="square" tIns="68575">
            <a:noAutofit/>
          </a:bodyPr>
          <a:lstStyle>
            <a:lvl1pPr lvl="0" marR="0" algn="l">
              <a:lnSpc>
                <a:spcPct val="100000"/>
              </a:lnSpc>
              <a:spcBef>
                <a:spcPts val="0"/>
              </a:spcBef>
              <a:spcAft>
                <a:spcPts val="0"/>
              </a:spcAft>
              <a:buClr>
                <a:srgbClr val="000000"/>
              </a:buClr>
              <a:buSzPts val="1800"/>
              <a:buFont typeface="Arial"/>
              <a:buNone/>
              <a:defRPr b="1" i="0" sz="1800" u="none" cap="none" strike="noStrike">
                <a:solidFill>
                  <a:schemeClr val="accent5"/>
                </a:solidFill>
                <a:latin typeface="Arial"/>
                <a:ea typeface="Arial"/>
                <a:cs typeface="Arial"/>
                <a:sym typeface="Arial"/>
              </a:defRPr>
            </a:lvl1pPr>
            <a:lvl2pPr lvl="1" marR="0" algn="l">
              <a:lnSpc>
                <a:spcPct val="100000"/>
              </a:lnSpc>
              <a:spcBef>
                <a:spcPts val="0"/>
              </a:spcBef>
              <a:spcAft>
                <a:spcPts val="0"/>
              </a:spcAft>
              <a:buClr>
                <a:srgbClr val="000000"/>
              </a:buClr>
              <a:buSzPts val="1800"/>
              <a:buFont typeface="Arial"/>
              <a:buNone/>
              <a:defRPr b="1" i="0" sz="1800" u="none" cap="none" strike="noStrike">
                <a:solidFill>
                  <a:schemeClr val="accent5"/>
                </a:solidFill>
                <a:latin typeface="Arial"/>
                <a:ea typeface="Arial"/>
                <a:cs typeface="Arial"/>
                <a:sym typeface="Arial"/>
              </a:defRPr>
            </a:lvl2pPr>
            <a:lvl3pPr lvl="2" marR="0" algn="l">
              <a:lnSpc>
                <a:spcPct val="100000"/>
              </a:lnSpc>
              <a:spcBef>
                <a:spcPts val="0"/>
              </a:spcBef>
              <a:spcAft>
                <a:spcPts val="0"/>
              </a:spcAft>
              <a:buClr>
                <a:srgbClr val="000000"/>
              </a:buClr>
              <a:buSzPts val="1800"/>
              <a:buFont typeface="Arial"/>
              <a:buNone/>
              <a:defRPr b="1" i="0" sz="1800" u="none" cap="none" strike="noStrike">
                <a:solidFill>
                  <a:schemeClr val="accent5"/>
                </a:solidFill>
                <a:latin typeface="Arial"/>
                <a:ea typeface="Arial"/>
                <a:cs typeface="Arial"/>
                <a:sym typeface="Arial"/>
              </a:defRPr>
            </a:lvl3pPr>
            <a:lvl4pPr lvl="3" marR="0" algn="l">
              <a:lnSpc>
                <a:spcPct val="100000"/>
              </a:lnSpc>
              <a:spcBef>
                <a:spcPts val="0"/>
              </a:spcBef>
              <a:spcAft>
                <a:spcPts val="0"/>
              </a:spcAft>
              <a:buClr>
                <a:srgbClr val="000000"/>
              </a:buClr>
              <a:buSzPts val="1800"/>
              <a:buFont typeface="Arial"/>
              <a:buNone/>
              <a:defRPr b="1" i="0" sz="1800" u="none" cap="none" strike="noStrike">
                <a:solidFill>
                  <a:schemeClr val="accent5"/>
                </a:solidFill>
                <a:latin typeface="Arial"/>
                <a:ea typeface="Arial"/>
                <a:cs typeface="Arial"/>
                <a:sym typeface="Arial"/>
              </a:defRPr>
            </a:lvl4pPr>
            <a:lvl5pPr lvl="4" marR="0" algn="l">
              <a:lnSpc>
                <a:spcPct val="100000"/>
              </a:lnSpc>
              <a:spcBef>
                <a:spcPts val="0"/>
              </a:spcBef>
              <a:spcAft>
                <a:spcPts val="0"/>
              </a:spcAft>
              <a:buClr>
                <a:srgbClr val="000000"/>
              </a:buClr>
              <a:buSzPts val="1800"/>
              <a:buFont typeface="Arial"/>
              <a:buNone/>
              <a:defRPr b="1" i="0" sz="1800" u="none" cap="none" strike="noStrike">
                <a:solidFill>
                  <a:schemeClr val="accent5"/>
                </a:solidFill>
                <a:latin typeface="Arial"/>
                <a:ea typeface="Arial"/>
                <a:cs typeface="Arial"/>
                <a:sym typeface="Arial"/>
              </a:defRPr>
            </a:lvl5pPr>
            <a:lvl6pPr lvl="5" marR="0" algn="l">
              <a:lnSpc>
                <a:spcPct val="100000"/>
              </a:lnSpc>
              <a:spcBef>
                <a:spcPts val="0"/>
              </a:spcBef>
              <a:spcAft>
                <a:spcPts val="0"/>
              </a:spcAft>
              <a:buClr>
                <a:srgbClr val="000000"/>
              </a:buClr>
              <a:buSzPts val="1800"/>
              <a:buFont typeface="Arial"/>
              <a:buNone/>
              <a:defRPr b="1" i="0" sz="1800" u="none" cap="none" strike="noStrike">
                <a:solidFill>
                  <a:schemeClr val="accent5"/>
                </a:solidFill>
                <a:latin typeface="Arial"/>
                <a:ea typeface="Arial"/>
                <a:cs typeface="Arial"/>
                <a:sym typeface="Arial"/>
              </a:defRPr>
            </a:lvl6pPr>
            <a:lvl7pPr lvl="6" marR="0" algn="l">
              <a:lnSpc>
                <a:spcPct val="100000"/>
              </a:lnSpc>
              <a:spcBef>
                <a:spcPts val="0"/>
              </a:spcBef>
              <a:spcAft>
                <a:spcPts val="0"/>
              </a:spcAft>
              <a:buClr>
                <a:srgbClr val="000000"/>
              </a:buClr>
              <a:buSzPts val="1800"/>
              <a:buFont typeface="Arial"/>
              <a:buNone/>
              <a:defRPr b="1" i="0" sz="1800" u="none" cap="none" strike="noStrike">
                <a:solidFill>
                  <a:schemeClr val="accent5"/>
                </a:solidFill>
                <a:latin typeface="Arial"/>
                <a:ea typeface="Arial"/>
                <a:cs typeface="Arial"/>
                <a:sym typeface="Arial"/>
              </a:defRPr>
            </a:lvl7pPr>
            <a:lvl8pPr lvl="7" marR="0" algn="l">
              <a:lnSpc>
                <a:spcPct val="100000"/>
              </a:lnSpc>
              <a:spcBef>
                <a:spcPts val="0"/>
              </a:spcBef>
              <a:spcAft>
                <a:spcPts val="0"/>
              </a:spcAft>
              <a:buClr>
                <a:srgbClr val="000000"/>
              </a:buClr>
              <a:buSzPts val="1800"/>
              <a:buFont typeface="Arial"/>
              <a:buNone/>
              <a:defRPr b="1" i="0" sz="1800" u="none" cap="none" strike="noStrike">
                <a:solidFill>
                  <a:schemeClr val="accent5"/>
                </a:solidFill>
                <a:latin typeface="Arial"/>
                <a:ea typeface="Arial"/>
                <a:cs typeface="Arial"/>
                <a:sym typeface="Arial"/>
              </a:defRPr>
            </a:lvl8pPr>
            <a:lvl9pPr lvl="8" marR="0" algn="l">
              <a:lnSpc>
                <a:spcPct val="100000"/>
              </a:lnSpc>
              <a:spcBef>
                <a:spcPts val="0"/>
              </a:spcBef>
              <a:spcAft>
                <a:spcPts val="0"/>
              </a:spcAft>
              <a:buClr>
                <a:srgbClr val="000000"/>
              </a:buClr>
              <a:buSzPts val="1800"/>
              <a:buFont typeface="Arial"/>
              <a:buNone/>
              <a:defRPr b="1" i="0" sz="1800" u="none" cap="none" strike="noStrike">
                <a:solidFill>
                  <a:schemeClr val="accent5"/>
                </a:solidFill>
                <a:latin typeface="Arial"/>
                <a:ea typeface="Arial"/>
                <a:cs typeface="Arial"/>
                <a:sym typeface="Arial"/>
              </a:defRPr>
            </a:lvl9pPr>
          </a:lstStyle>
          <a:p/>
        </p:txBody>
      </p:sp>
    </p:spTree>
  </p:cSld>
  <p:clrMapOvr>
    <a:masterClrMapping/>
  </p:clrMapOvr>
  <p:extLst>
    <p:ext uri="{DCECCB84-F9BA-43D5-87BE-67443E8EF086}">
      <p15:sldGuideLst>
        <p15:guide id="1" orient="horz" pos="1332">
          <p15:clr>
            <a:srgbClr val="FBAE40"/>
          </p15:clr>
        </p15:guide>
      </p15:sldGuideLst>
    </p:ext>
  </p:extLst>
</p:sldLayout>
</file>

<file path=ppt/slideLayouts/slideLayout3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Title Layout 2 lighter waffle">
  <p:cSld name="TITLE_1_3">
    <p:bg>
      <p:bgPr>
        <a:gradFill>
          <a:gsLst>
            <a:gs pos="0">
              <a:srgbClr val="006EC2"/>
            </a:gs>
            <a:gs pos="100000">
              <a:srgbClr val="002B40"/>
            </a:gs>
          </a:gsLst>
          <a:lin ang="1800004" scaled="0"/>
        </a:gradFill>
      </p:bgPr>
    </p:bg>
    <p:spTree>
      <p:nvGrpSpPr>
        <p:cNvPr id="2886" name="Shape 2886"/>
        <p:cNvGrpSpPr/>
        <p:nvPr/>
      </p:nvGrpSpPr>
      <p:grpSpPr>
        <a:xfrm>
          <a:off x="0" y="0"/>
          <a:ext cx="0" cy="0"/>
          <a:chOff x="0" y="0"/>
          <a:chExt cx="0" cy="0"/>
        </a:xfrm>
      </p:grpSpPr>
      <p:pic>
        <p:nvPicPr>
          <p:cNvPr id="2887" name="Google Shape;2887;g31516c14941_0_6011"/>
          <p:cNvPicPr preferRelativeResize="0"/>
          <p:nvPr/>
        </p:nvPicPr>
        <p:blipFill rotWithShape="1">
          <a:blip r:embed="rId2">
            <a:alphaModFix/>
          </a:blip>
          <a:srcRect b="0" l="0" r="0" t="0"/>
          <a:stretch/>
        </p:blipFill>
        <p:spPr>
          <a:xfrm>
            <a:off x="0" y="0"/>
            <a:ext cx="9141704" cy="5142214"/>
          </a:xfrm>
          <a:prstGeom prst="rect">
            <a:avLst/>
          </a:prstGeom>
          <a:noFill/>
          <a:ln>
            <a:noFill/>
          </a:ln>
        </p:spPr>
      </p:pic>
      <p:sp>
        <p:nvSpPr>
          <p:cNvPr id="2888" name="Google Shape;2888;g31516c14941_0_6011"/>
          <p:cNvSpPr txBox="1"/>
          <p:nvPr>
            <p:ph type="title"/>
          </p:nvPr>
        </p:nvSpPr>
        <p:spPr>
          <a:xfrm>
            <a:off x="387900" y="1816625"/>
            <a:ext cx="8409300" cy="799800"/>
          </a:xfrm>
          <a:prstGeom prst="rect">
            <a:avLst/>
          </a:prstGeom>
        </p:spPr>
        <p:txBody>
          <a:bodyPr anchorCtr="0" anchor="b" bIns="0" lIns="0" spcFirstLastPara="1" rIns="0" wrap="square" tIns="0">
            <a:noAutofit/>
          </a:bodyPr>
          <a:lstStyle>
            <a:lvl1pPr lvl="0">
              <a:spcBef>
                <a:spcPts val="0"/>
              </a:spcBef>
              <a:spcAft>
                <a:spcPts val="0"/>
              </a:spcAft>
              <a:buClr>
                <a:schemeClr val="lt1"/>
              </a:buClr>
              <a:buSzPts val="4800"/>
              <a:buNone/>
              <a:defRPr b="1" sz="4800">
                <a:solidFill>
                  <a:schemeClr val="lt1"/>
                </a:solidFill>
              </a:defRPr>
            </a:lvl1pPr>
            <a:lvl2pPr lvl="1">
              <a:spcBef>
                <a:spcPts val="0"/>
              </a:spcBef>
              <a:spcAft>
                <a:spcPts val="0"/>
              </a:spcAft>
              <a:buClr>
                <a:schemeClr val="lt1"/>
              </a:buClr>
              <a:buSzPts val="4800"/>
              <a:buNone/>
              <a:defRPr b="1" sz="4800">
                <a:solidFill>
                  <a:schemeClr val="lt1"/>
                </a:solidFill>
              </a:defRPr>
            </a:lvl2pPr>
            <a:lvl3pPr lvl="2">
              <a:spcBef>
                <a:spcPts val="0"/>
              </a:spcBef>
              <a:spcAft>
                <a:spcPts val="0"/>
              </a:spcAft>
              <a:buClr>
                <a:schemeClr val="lt1"/>
              </a:buClr>
              <a:buSzPts val="4800"/>
              <a:buNone/>
              <a:defRPr b="1" sz="4800">
                <a:solidFill>
                  <a:schemeClr val="lt1"/>
                </a:solidFill>
              </a:defRPr>
            </a:lvl3pPr>
            <a:lvl4pPr lvl="3">
              <a:spcBef>
                <a:spcPts val="0"/>
              </a:spcBef>
              <a:spcAft>
                <a:spcPts val="0"/>
              </a:spcAft>
              <a:buClr>
                <a:schemeClr val="lt1"/>
              </a:buClr>
              <a:buSzPts val="4800"/>
              <a:buNone/>
              <a:defRPr b="1" sz="4800">
                <a:solidFill>
                  <a:schemeClr val="lt1"/>
                </a:solidFill>
              </a:defRPr>
            </a:lvl4pPr>
            <a:lvl5pPr lvl="4">
              <a:spcBef>
                <a:spcPts val="0"/>
              </a:spcBef>
              <a:spcAft>
                <a:spcPts val="0"/>
              </a:spcAft>
              <a:buClr>
                <a:schemeClr val="lt1"/>
              </a:buClr>
              <a:buSzPts val="4800"/>
              <a:buNone/>
              <a:defRPr b="1" sz="4800">
                <a:solidFill>
                  <a:schemeClr val="lt1"/>
                </a:solidFill>
              </a:defRPr>
            </a:lvl5pPr>
            <a:lvl6pPr lvl="5">
              <a:spcBef>
                <a:spcPts val="0"/>
              </a:spcBef>
              <a:spcAft>
                <a:spcPts val="0"/>
              </a:spcAft>
              <a:buClr>
                <a:schemeClr val="lt1"/>
              </a:buClr>
              <a:buSzPts val="4800"/>
              <a:buNone/>
              <a:defRPr b="1" sz="4800">
                <a:solidFill>
                  <a:schemeClr val="lt1"/>
                </a:solidFill>
              </a:defRPr>
            </a:lvl6pPr>
            <a:lvl7pPr lvl="6">
              <a:spcBef>
                <a:spcPts val="0"/>
              </a:spcBef>
              <a:spcAft>
                <a:spcPts val="0"/>
              </a:spcAft>
              <a:buClr>
                <a:schemeClr val="lt1"/>
              </a:buClr>
              <a:buSzPts val="4800"/>
              <a:buNone/>
              <a:defRPr b="1" sz="4800">
                <a:solidFill>
                  <a:schemeClr val="lt1"/>
                </a:solidFill>
              </a:defRPr>
            </a:lvl7pPr>
            <a:lvl8pPr lvl="7">
              <a:spcBef>
                <a:spcPts val="0"/>
              </a:spcBef>
              <a:spcAft>
                <a:spcPts val="0"/>
              </a:spcAft>
              <a:buClr>
                <a:schemeClr val="lt1"/>
              </a:buClr>
              <a:buSzPts val="4800"/>
              <a:buNone/>
              <a:defRPr b="1" sz="4800">
                <a:solidFill>
                  <a:schemeClr val="lt1"/>
                </a:solidFill>
              </a:defRPr>
            </a:lvl8pPr>
            <a:lvl9pPr lvl="8">
              <a:spcBef>
                <a:spcPts val="0"/>
              </a:spcBef>
              <a:spcAft>
                <a:spcPts val="0"/>
              </a:spcAft>
              <a:buClr>
                <a:schemeClr val="lt1"/>
              </a:buClr>
              <a:buSzPts val="4800"/>
              <a:buNone/>
              <a:defRPr b="1" sz="4800">
                <a:solidFill>
                  <a:schemeClr val="lt1"/>
                </a:solidFill>
              </a:defRPr>
            </a:lvl9pPr>
          </a:lstStyle>
          <a:p/>
        </p:txBody>
      </p:sp>
      <p:sp>
        <p:nvSpPr>
          <p:cNvPr id="2889" name="Google Shape;2889;g31516c14941_0_6011"/>
          <p:cNvSpPr txBox="1"/>
          <p:nvPr>
            <p:ph idx="1" type="subTitle"/>
          </p:nvPr>
        </p:nvSpPr>
        <p:spPr>
          <a:xfrm>
            <a:off x="387900" y="2721100"/>
            <a:ext cx="8196900" cy="296400"/>
          </a:xfrm>
          <a:prstGeom prst="rect">
            <a:avLst/>
          </a:prstGeom>
        </p:spPr>
        <p:txBody>
          <a:bodyPr anchorCtr="0" anchor="t" bIns="0" lIns="0" spcFirstLastPara="1" rIns="0" wrap="square" tIns="0">
            <a:noAutofit/>
          </a:bodyPr>
          <a:lstStyle>
            <a:lvl1pPr lvl="0">
              <a:spcBef>
                <a:spcPts val="0"/>
              </a:spcBef>
              <a:spcAft>
                <a:spcPts val="0"/>
              </a:spcAft>
              <a:buClr>
                <a:srgbClr val="B6D8D1"/>
              </a:buClr>
              <a:buSzPts val="1400"/>
              <a:buNone/>
              <a:defRPr>
                <a:solidFill>
                  <a:srgbClr val="B6D8D1"/>
                </a:solidFill>
              </a:defRPr>
            </a:lvl1pPr>
            <a:lvl2pPr lvl="1">
              <a:spcBef>
                <a:spcPts val="0"/>
              </a:spcBef>
              <a:spcAft>
                <a:spcPts val="0"/>
              </a:spcAft>
              <a:buClr>
                <a:srgbClr val="B6D8D1"/>
              </a:buClr>
              <a:buSzPts val="1100"/>
              <a:buNone/>
              <a:defRPr>
                <a:solidFill>
                  <a:srgbClr val="B6D8D1"/>
                </a:solidFill>
              </a:defRPr>
            </a:lvl2pPr>
            <a:lvl3pPr lvl="2">
              <a:spcBef>
                <a:spcPts val="0"/>
              </a:spcBef>
              <a:spcAft>
                <a:spcPts val="0"/>
              </a:spcAft>
              <a:buClr>
                <a:srgbClr val="B6D8D1"/>
              </a:buClr>
              <a:buSzPts val="1200"/>
              <a:buNone/>
              <a:defRPr>
                <a:solidFill>
                  <a:srgbClr val="B6D8D1"/>
                </a:solidFill>
              </a:defRPr>
            </a:lvl3pPr>
            <a:lvl4pPr lvl="3">
              <a:spcBef>
                <a:spcPts val="0"/>
              </a:spcBef>
              <a:spcAft>
                <a:spcPts val="0"/>
              </a:spcAft>
              <a:buClr>
                <a:srgbClr val="B6D8D1"/>
              </a:buClr>
              <a:buSzPts val="1800"/>
              <a:buNone/>
              <a:defRPr>
                <a:solidFill>
                  <a:srgbClr val="B6D8D1"/>
                </a:solidFill>
              </a:defRPr>
            </a:lvl4pPr>
            <a:lvl5pPr lvl="4">
              <a:spcBef>
                <a:spcPts val="0"/>
              </a:spcBef>
              <a:spcAft>
                <a:spcPts val="0"/>
              </a:spcAft>
              <a:buClr>
                <a:srgbClr val="B6D8D1"/>
              </a:buClr>
              <a:buSzPts val="1600"/>
              <a:buNone/>
              <a:defRPr>
                <a:solidFill>
                  <a:srgbClr val="B6D8D1"/>
                </a:solidFill>
              </a:defRPr>
            </a:lvl5pPr>
            <a:lvl6pPr lvl="5">
              <a:spcBef>
                <a:spcPts val="0"/>
              </a:spcBef>
              <a:spcAft>
                <a:spcPts val="0"/>
              </a:spcAft>
              <a:buClr>
                <a:srgbClr val="B6D8D1"/>
              </a:buClr>
              <a:buSzPts val="1400"/>
              <a:buNone/>
              <a:defRPr>
                <a:solidFill>
                  <a:srgbClr val="B6D8D1"/>
                </a:solidFill>
              </a:defRPr>
            </a:lvl6pPr>
            <a:lvl7pPr lvl="6">
              <a:spcBef>
                <a:spcPts val="0"/>
              </a:spcBef>
              <a:spcAft>
                <a:spcPts val="0"/>
              </a:spcAft>
              <a:buClr>
                <a:srgbClr val="B6D8D1"/>
              </a:buClr>
              <a:buSzPts val="1200"/>
              <a:buNone/>
              <a:defRPr>
                <a:solidFill>
                  <a:srgbClr val="B6D8D1"/>
                </a:solidFill>
              </a:defRPr>
            </a:lvl7pPr>
            <a:lvl8pPr lvl="7">
              <a:spcBef>
                <a:spcPts val="0"/>
              </a:spcBef>
              <a:spcAft>
                <a:spcPts val="0"/>
              </a:spcAft>
              <a:buClr>
                <a:srgbClr val="B6D8D1"/>
              </a:buClr>
              <a:buSzPts val="1000"/>
              <a:buNone/>
              <a:defRPr>
                <a:solidFill>
                  <a:srgbClr val="B6D8D1"/>
                </a:solidFill>
              </a:defRPr>
            </a:lvl8pPr>
            <a:lvl9pPr lvl="8">
              <a:spcBef>
                <a:spcPts val="0"/>
              </a:spcBef>
              <a:spcAft>
                <a:spcPts val="0"/>
              </a:spcAft>
              <a:buClr>
                <a:srgbClr val="B6D8D1"/>
              </a:buClr>
              <a:buSzPts val="700"/>
              <a:buNone/>
              <a:defRPr>
                <a:solidFill>
                  <a:srgbClr val="B6D8D1"/>
                </a:solidFill>
              </a:defRPr>
            </a:lvl9pPr>
          </a:lstStyle>
          <a:p/>
        </p:txBody>
      </p:sp>
      <p:sp>
        <p:nvSpPr>
          <p:cNvPr id="2890" name="Google Shape;2890;g31516c14941_0_6011"/>
          <p:cNvSpPr txBox="1"/>
          <p:nvPr>
            <p:ph idx="2" type="body"/>
          </p:nvPr>
        </p:nvSpPr>
        <p:spPr>
          <a:xfrm>
            <a:off x="387900" y="3536825"/>
            <a:ext cx="2809800" cy="1029600"/>
          </a:xfrm>
          <a:prstGeom prst="rect">
            <a:avLst/>
          </a:prstGeom>
        </p:spPr>
        <p:txBody>
          <a:bodyPr anchorCtr="0" anchor="t" bIns="0" lIns="0" spcFirstLastPara="1" rIns="0" wrap="square" tIns="0">
            <a:noAutofit/>
          </a:bodyPr>
          <a:lstStyle>
            <a:lvl1pPr indent="-317500" lvl="0" marL="457200">
              <a:spcBef>
                <a:spcPts val="0"/>
              </a:spcBef>
              <a:spcAft>
                <a:spcPts val="0"/>
              </a:spcAft>
              <a:buClr>
                <a:schemeClr val="lt1"/>
              </a:buClr>
              <a:buSzPts val="1400"/>
              <a:buChar char="●"/>
              <a:defRPr>
                <a:solidFill>
                  <a:schemeClr val="lt1"/>
                </a:solidFill>
              </a:defRPr>
            </a:lvl1pPr>
            <a:lvl2pPr indent="-298450" lvl="1" marL="914400">
              <a:spcBef>
                <a:spcPts val="0"/>
              </a:spcBef>
              <a:spcAft>
                <a:spcPts val="0"/>
              </a:spcAft>
              <a:buClr>
                <a:srgbClr val="B6D8D1"/>
              </a:buClr>
              <a:buSzPts val="1100"/>
              <a:buChar char="○"/>
              <a:defRPr>
                <a:solidFill>
                  <a:srgbClr val="B6D8D1"/>
                </a:solidFill>
              </a:defRPr>
            </a:lvl2pPr>
            <a:lvl3pPr indent="-304800" lvl="2" marL="1371600">
              <a:spcBef>
                <a:spcPts val="0"/>
              </a:spcBef>
              <a:spcAft>
                <a:spcPts val="0"/>
              </a:spcAft>
              <a:buClr>
                <a:srgbClr val="B6D8D1"/>
              </a:buClr>
              <a:buSzPts val="1200"/>
              <a:buChar char="■"/>
              <a:defRPr>
                <a:solidFill>
                  <a:srgbClr val="B6D8D1"/>
                </a:solidFill>
              </a:defRPr>
            </a:lvl3pPr>
            <a:lvl4pPr indent="-342900" lvl="3" marL="1828800">
              <a:spcBef>
                <a:spcPts val="0"/>
              </a:spcBef>
              <a:spcAft>
                <a:spcPts val="0"/>
              </a:spcAft>
              <a:buClr>
                <a:srgbClr val="B6D8D1"/>
              </a:buClr>
              <a:buSzPts val="1800"/>
              <a:buChar char="●"/>
              <a:defRPr>
                <a:solidFill>
                  <a:srgbClr val="B6D8D1"/>
                </a:solidFill>
              </a:defRPr>
            </a:lvl4pPr>
            <a:lvl5pPr indent="-330200" lvl="4" marL="2286000">
              <a:spcBef>
                <a:spcPts val="0"/>
              </a:spcBef>
              <a:spcAft>
                <a:spcPts val="0"/>
              </a:spcAft>
              <a:buClr>
                <a:srgbClr val="B6D8D1"/>
              </a:buClr>
              <a:buSzPts val="1600"/>
              <a:buChar char="○"/>
              <a:defRPr>
                <a:solidFill>
                  <a:srgbClr val="B6D8D1"/>
                </a:solidFill>
              </a:defRPr>
            </a:lvl5pPr>
            <a:lvl6pPr indent="-317500" lvl="5" marL="2743200">
              <a:spcBef>
                <a:spcPts val="0"/>
              </a:spcBef>
              <a:spcAft>
                <a:spcPts val="0"/>
              </a:spcAft>
              <a:buClr>
                <a:srgbClr val="B6D8D1"/>
              </a:buClr>
              <a:buSzPts val="1400"/>
              <a:buChar char="■"/>
              <a:defRPr>
                <a:solidFill>
                  <a:srgbClr val="B6D8D1"/>
                </a:solidFill>
              </a:defRPr>
            </a:lvl6pPr>
            <a:lvl7pPr indent="-304800" lvl="6" marL="3200400">
              <a:spcBef>
                <a:spcPts val="0"/>
              </a:spcBef>
              <a:spcAft>
                <a:spcPts val="0"/>
              </a:spcAft>
              <a:buClr>
                <a:srgbClr val="B6D8D1"/>
              </a:buClr>
              <a:buSzPts val="1200"/>
              <a:buChar char="●"/>
              <a:defRPr>
                <a:solidFill>
                  <a:srgbClr val="B6D8D1"/>
                </a:solidFill>
              </a:defRPr>
            </a:lvl7pPr>
            <a:lvl8pPr indent="-292100" lvl="7" marL="3657600">
              <a:spcBef>
                <a:spcPts val="0"/>
              </a:spcBef>
              <a:spcAft>
                <a:spcPts val="0"/>
              </a:spcAft>
              <a:buClr>
                <a:srgbClr val="B6D8D1"/>
              </a:buClr>
              <a:buSzPts val="1000"/>
              <a:buChar char="○"/>
              <a:defRPr>
                <a:solidFill>
                  <a:srgbClr val="B6D8D1"/>
                </a:solidFill>
              </a:defRPr>
            </a:lvl8pPr>
            <a:lvl9pPr indent="-273050" lvl="8" marL="4114800">
              <a:spcBef>
                <a:spcPts val="0"/>
              </a:spcBef>
              <a:spcAft>
                <a:spcPts val="0"/>
              </a:spcAft>
              <a:buClr>
                <a:srgbClr val="B6D8D1"/>
              </a:buClr>
              <a:buSzPts val="700"/>
              <a:buChar char="■"/>
              <a:defRPr>
                <a:solidFill>
                  <a:srgbClr val="B6D8D1"/>
                </a:solidFill>
              </a:defRPr>
            </a:lvl9pPr>
          </a:lstStyle>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Basic Content Layout White 1 1">
  <p:cSld name="Collibra Basic Content Layout White">
    <p:bg>
      <p:bgPr>
        <a:solidFill>
          <a:schemeClr val="lt1"/>
        </a:solidFill>
      </p:bgPr>
    </p:bg>
    <p:spTree>
      <p:nvGrpSpPr>
        <p:cNvPr id="339" name="Shape 339"/>
        <p:cNvGrpSpPr/>
        <p:nvPr/>
      </p:nvGrpSpPr>
      <p:grpSpPr>
        <a:xfrm>
          <a:off x="0" y="0"/>
          <a:ext cx="0" cy="0"/>
          <a:chOff x="0" y="0"/>
          <a:chExt cx="0" cy="0"/>
        </a:xfrm>
      </p:grpSpPr>
      <p:pic>
        <p:nvPicPr>
          <p:cNvPr id="340" name="Google Shape;340;p74"/>
          <p:cNvPicPr preferRelativeResize="0"/>
          <p:nvPr/>
        </p:nvPicPr>
        <p:blipFill rotWithShape="1">
          <a:blip r:embed="rId2">
            <a:alphaModFix/>
          </a:blip>
          <a:srcRect b="0" l="0" r="0" t="0"/>
          <a:stretch/>
        </p:blipFill>
        <p:spPr>
          <a:xfrm>
            <a:off x="288351" y="4807137"/>
            <a:ext cx="956736" cy="225119"/>
          </a:xfrm>
          <a:prstGeom prst="rect">
            <a:avLst/>
          </a:prstGeom>
          <a:noFill/>
          <a:ln>
            <a:noFill/>
          </a:ln>
        </p:spPr>
      </p:pic>
      <p:sp>
        <p:nvSpPr>
          <p:cNvPr id="341" name="Google Shape;341;p74"/>
          <p:cNvSpPr txBox="1"/>
          <p:nvPr>
            <p:ph idx="12" type="sldNum"/>
          </p:nvPr>
        </p:nvSpPr>
        <p:spPr>
          <a:xfrm>
            <a:off x="8320058" y="4663221"/>
            <a:ext cx="548700" cy="3936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342" name="Google Shape;342;p74"/>
          <p:cNvSpPr txBox="1"/>
          <p:nvPr/>
        </p:nvSpPr>
        <p:spPr>
          <a:xfrm>
            <a:off x="6043550" y="4713771"/>
            <a:ext cx="2676600" cy="2925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rgbClr val="000000"/>
              </a:buClr>
              <a:buSzPts val="700"/>
              <a:buFont typeface="Arial"/>
              <a:buNone/>
            </a:pPr>
            <a:r>
              <a:rPr b="0" i="0" lang="en" sz="700" u="none" cap="none" strike="noStrike">
                <a:solidFill>
                  <a:schemeClr val="accent4"/>
                </a:solidFill>
                <a:latin typeface="Arial"/>
                <a:ea typeface="Arial"/>
                <a:cs typeface="Arial"/>
                <a:sym typeface="Arial"/>
              </a:rPr>
              <a:t>Copyright © 2024, Collibra. All rights reserved.</a:t>
            </a:r>
            <a:endParaRPr b="0" i="0" sz="1400" u="none" cap="none" strike="noStrike">
              <a:solidFill>
                <a:schemeClr val="accent4"/>
              </a:solidFill>
              <a:latin typeface="Arial"/>
              <a:ea typeface="Arial"/>
              <a:cs typeface="Arial"/>
              <a:sym typeface="Arial"/>
            </a:endParaRPr>
          </a:p>
        </p:txBody>
      </p:sp>
      <p:sp>
        <p:nvSpPr>
          <p:cNvPr id="343" name="Google Shape;343;p74"/>
          <p:cNvSpPr txBox="1"/>
          <p:nvPr>
            <p:ph type="title"/>
          </p:nvPr>
        </p:nvSpPr>
        <p:spPr>
          <a:xfrm>
            <a:off x="331125" y="271325"/>
            <a:ext cx="8388900" cy="4383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SzPts val="3700"/>
              <a:buNone/>
              <a:defRPr sz="2800"/>
            </a:lvl1pPr>
            <a:lvl2pPr lvl="1" algn="l">
              <a:lnSpc>
                <a:spcPct val="85000"/>
              </a:lnSpc>
              <a:spcBef>
                <a:spcPts val="0"/>
              </a:spcBef>
              <a:spcAft>
                <a:spcPts val="0"/>
              </a:spcAft>
              <a:buSzPts val="3700"/>
              <a:buNone/>
              <a:defRPr sz="2800"/>
            </a:lvl2pPr>
            <a:lvl3pPr lvl="2" algn="l">
              <a:lnSpc>
                <a:spcPct val="85000"/>
              </a:lnSpc>
              <a:spcBef>
                <a:spcPts val="0"/>
              </a:spcBef>
              <a:spcAft>
                <a:spcPts val="0"/>
              </a:spcAft>
              <a:buSzPts val="3700"/>
              <a:buNone/>
              <a:defRPr sz="2800"/>
            </a:lvl3pPr>
            <a:lvl4pPr lvl="3" algn="l">
              <a:lnSpc>
                <a:spcPct val="85000"/>
              </a:lnSpc>
              <a:spcBef>
                <a:spcPts val="0"/>
              </a:spcBef>
              <a:spcAft>
                <a:spcPts val="0"/>
              </a:spcAft>
              <a:buSzPts val="3700"/>
              <a:buNone/>
              <a:defRPr sz="2800"/>
            </a:lvl4pPr>
            <a:lvl5pPr lvl="4" algn="l">
              <a:lnSpc>
                <a:spcPct val="85000"/>
              </a:lnSpc>
              <a:spcBef>
                <a:spcPts val="0"/>
              </a:spcBef>
              <a:spcAft>
                <a:spcPts val="0"/>
              </a:spcAft>
              <a:buSzPts val="3700"/>
              <a:buNone/>
              <a:defRPr sz="2800"/>
            </a:lvl5pPr>
            <a:lvl6pPr lvl="5" algn="l">
              <a:lnSpc>
                <a:spcPct val="85000"/>
              </a:lnSpc>
              <a:spcBef>
                <a:spcPts val="0"/>
              </a:spcBef>
              <a:spcAft>
                <a:spcPts val="0"/>
              </a:spcAft>
              <a:buSzPts val="3700"/>
              <a:buNone/>
              <a:defRPr sz="2800"/>
            </a:lvl6pPr>
            <a:lvl7pPr lvl="6" algn="l">
              <a:lnSpc>
                <a:spcPct val="85000"/>
              </a:lnSpc>
              <a:spcBef>
                <a:spcPts val="0"/>
              </a:spcBef>
              <a:spcAft>
                <a:spcPts val="0"/>
              </a:spcAft>
              <a:buSzPts val="3700"/>
              <a:buNone/>
              <a:defRPr sz="2800"/>
            </a:lvl7pPr>
            <a:lvl8pPr lvl="7" algn="l">
              <a:lnSpc>
                <a:spcPct val="85000"/>
              </a:lnSpc>
              <a:spcBef>
                <a:spcPts val="0"/>
              </a:spcBef>
              <a:spcAft>
                <a:spcPts val="0"/>
              </a:spcAft>
              <a:buSzPts val="3700"/>
              <a:buNone/>
              <a:defRPr sz="2800"/>
            </a:lvl8pPr>
            <a:lvl9pPr lvl="8" algn="l">
              <a:lnSpc>
                <a:spcPct val="85000"/>
              </a:lnSpc>
              <a:spcBef>
                <a:spcPts val="0"/>
              </a:spcBef>
              <a:spcAft>
                <a:spcPts val="0"/>
              </a:spcAft>
              <a:buSzPts val="3700"/>
              <a:buNone/>
              <a:defRPr sz="2800"/>
            </a:lvl9pPr>
          </a:lstStyle>
          <a:p/>
        </p:txBody>
      </p:sp>
    </p:spTree>
  </p:cSld>
  <p:clrMapOvr>
    <a:masterClrMapping/>
  </p:clrMapOvr>
  <p:extLst>
    <p:ext uri="{DCECCB84-F9BA-43D5-87BE-67443E8EF086}">
      <p15:sldGuideLst>
        <p15:guide id="1" pos="278">
          <p15:clr>
            <a:srgbClr val="FA7B17"/>
          </p15:clr>
        </p15:guide>
      </p15:sldGuideLst>
    </p:ext>
  </p:extLst>
</p:sldLayout>
</file>

<file path=ppt/slideLayouts/slideLayout3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Title Layout white">
  <p:cSld name="TITLE_1_2">
    <p:bg>
      <p:bgPr>
        <a:solidFill>
          <a:schemeClr val="lt1"/>
        </a:solidFill>
      </p:bgPr>
    </p:bg>
    <p:spTree>
      <p:nvGrpSpPr>
        <p:cNvPr id="2891" name="Shape 2891"/>
        <p:cNvGrpSpPr/>
        <p:nvPr/>
      </p:nvGrpSpPr>
      <p:grpSpPr>
        <a:xfrm>
          <a:off x="0" y="0"/>
          <a:ext cx="0" cy="0"/>
          <a:chOff x="0" y="0"/>
          <a:chExt cx="0" cy="0"/>
        </a:xfrm>
      </p:grpSpPr>
      <p:pic>
        <p:nvPicPr>
          <p:cNvPr id="2892" name="Google Shape;2892;g31516c14941_0_6016"/>
          <p:cNvPicPr preferRelativeResize="0"/>
          <p:nvPr/>
        </p:nvPicPr>
        <p:blipFill>
          <a:blip r:embed="rId2">
            <a:alphaModFix/>
          </a:blip>
          <a:stretch>
            <a:fillRect/>
          </a:stretch>
        </p:blipFill>
        <p:spPr>
          <a:xfrm>
            <a:off x="-2279" y="2"/>
            <a:ext cx="9143987" cy="5143501"/>
          </a:xfrm>
          <a:prstGeom prst="rect">
            <a:avLst/>
          </a:prstGeom>
          <a:noFill/>
          <a:ln>
            <a:noFill/>
          </a:ln>
        </p:spPr>
      </p:pic>
      <p:sp>
        <p:nvSpPr>
          <p:cNvPr id="2893" name="Google Shape;2893;g31516c14941_0_6016"/>
          <p:cNvSpPr txBox="1"/>
          <p:nvPr>
            <p:ph type="title"/>
          </p:nvPr>
        </p:nvSpPr>
        <p:spPr>
          <a:xfrm>
            <a:off x="387900" y="1816625"/>
            <a:ext cx="8409300" cy="799800"/>
          </a:xfrm>
          <a:prstGeom prst="rect">
            <a:avLst/>
          </a:prstGeom>
        </p:spPr>
        <p:txBody>
          <a:bodyPr anchorCtr="0" anchor="b" bIns="0" lIns="0" spcFirstLastPara="1" rIns="0" wrap="square" tIns="0">
            <a:noAutofit/>
          </a:bodyPr>
          <a:lstStyle>
            <a:lvl1pPr lvl="0">
              <a:spcBef>
                <a:spcPts val="0"/>
              </a:spcBef>
              <a:spcAft>
                <a:spcPts val="0"/>
              </a:spcAft>
              <a:buClr>
                <a:schemeClr val="accent1"/>
              </a:buClr>
              <a:buSzPts val="4800"/>
              <a:buNone/>
              <a:defRPr b="1" sz="4800">
                <a:solidFill>
                  <a:schemeClr val="accent1"/>
                </a:solidFill>
              </a:defRPr>
            </a:lvl1pPr>
            <a:lvl2pPr lvl="1">
              <a:spcBef>
                <a:spcPts val="0"/>
              </a:spcBef>
              <a:spcAft>
                <a:spcPts val="0"/>
              </a:spcAft>
              <a:buClr>
                <a:schemeClr val="lt1"/>
              </a:buClr>
              <a:buSzPts val="4800"/>
              <a:buNone/>
              <a:defRPr b="1" sz="4800">
                <a:solidFill>
                  <a:schemeClr val="lt1"/>
                </a:solidFill>
              </a:defRPr>
            </a:lvl2pPr>
            <a:lvl3pPr lvl="2">
              <a:spcBef>
                <a:spcPts val="0"/>
              </a:spcBef>
              <a:spcAft>
                <a:spcPts val="0"/>
              </a:spcAft>
              <a:buClr>
                <a:schemeClr val="lt1"/>
              </a:buClr>
              <a:buSzPts val="4800"/>
              <a:buNone/>
              <a:defRPr b="1" sz="4800">
                <a:solidFill>
                  <a:schemeClr val="lt1"/>
                </a:solidFill>
              </a:defRPr>
            </a:lvl3pPr>
            <a:lvl4pPr lvl="3">
              <a:spcBef>
                <a:spcPts val="0"/>
              </a:spcBef>
              <a:spcAft>
                <a:spcPts val="0"/>
              </a:spcAft>
              <a:buClr>
                <a:schemeClr val="lt1"/>
              </a:buClr>
              <a:buSzPts val="4800"/>
              <a:buNone/>
              <a:defRPr b="1" sz="4800">
                <a:solidFill>
                  <a:schemeClr val="lt1"/>
                </a:solidFill>
              </a:defRPr>
            </a:lvl4pPr>
            <a:lvl5pPr lvl="4">
              <a:spcBef>
                <a:spcPts val="0"/>
              </a:spcBef>
              <a:spcAft>
                <a:spcPts val="0"/>
              </a:spcAft>
              <a:buClr>
                <a:schemeClr val="lt1"/>
              </a:buClr>
              <a:buSzPts val="4800"/>
              <a:buNone/>
              <a:defRPr b="1" sz="4800">
                <a:solidFill>
                  <a:schemeClr val="lt1"/>
                </a:solidFill>
              </a:defRPr>
            </a:lvl5pPr>
            <a:lvl6pPr lvl="5">
              <a:spcBef>
                <a:spcPts val="0"/>
              </a:spcBef>
              <a:spcAft>
                <a:spcPts val="0"/>
              </a:spcAft>
              <a:buClr>
                <a:schemeClr val="lt1"/>
              </a:buClr>
              <a:buSzPts val="4800"/>
              <a:buNone/>
              <a:defRPr b="1" sz="4800">
                <a:solidFill>
                  <a:schemeClr val="lt1"/>
                </a:solidFill>
              </a:defRPr>
            </a:lvl6pPr>
            <a:lvl7pPr lvl="6">
              <a:spcBef>
                <a:spcPts val="0"/>
              </a:spcBef>
              <a:spcAft>
                <a:spcPts val="0"/>
              </a:spcAft>
              <a:buClr>
                <a:schemeClr val="lt1"/>
              </a:buClr>
              <a:buSzPts val="4800"/>
              <a:buNone/>
              <a:defRPr b="1" sz="4800">
                <a:solidFill>
                  <a:schemeClr val="lt1"/>
                </a:solidFill>
              </a:defRPr>
            </a:lvl7pPr>
            <a:lvl8pPr lvl="7">
              <a:spcBef>
                <a:spcPts val="0"/>
              </a:spcBef>
              <a:spcAft>
                <a:spcPts val="0"/>
              </a:spcAft>
              <a:buClr>
                <a:schemeClr val="lt1"/>
              </a:buClr>
              <a:buSzPts val="4800"/>
              <a:buNone/>
              <a:defRPr b="1" sz="4800">
                <a:solidFill>
                  <a:schemeClr val="lt1"/>
                </a:solidFill>
              </a:defRPr>
            </a:lvl8pPr>
            <a:lvl9pPr lvl="8">
              <a:spcBef>
                <a:spcPts val="0"/>
              </a:spcBef>
              <a:spcAft>
                <a:spcPts val="0"/>
              </a:spcAft>
              <a:buClr>
                <a:schemeClr val="lt1"/>
              </a:buClr>
              <a:buSzPts val="4800"/>
              <a:buNone/>
              <a:defRPr b="1" sz="4800">
                <a:solidFill>
                  <a:schemeClr val="lt1"/>
                </a:solidFill>
              </a:defRPr>
            </a:lvl9pPr>
          </a:lstStyle>
          <a:p/>
        </p:txBody>
      </p:sp>
      <p:sp>
        <p:nvSpPr>
          <p:cNvPr id="2894" name="Google Shape;2894;g31516c14941_0_6016"/>
          <p:cNvSpPr txBox="1"/>
          <p:nvPr>
            <p:ph idx="1" type="subTitle"/>
          </p:nvPr>
        </p:nvSpPr>
        <p:spPr>
          <a:xfrm>
            <a:off x="387900" y="2721100"/>
            <a:ext cx="8196900" cy="296400"/>
          </a:xfrm>
          <a:prstGeom prst="rect">
            <a:avLst/>
          </a:prstGeom>
        </p:spPr>
        <p:txBody>
          <a:bodyPr anchorCtr="0" anchor="t" bIns="0" lIns="0" spcFirstLastPara="1" rIns="0" wrap="square" tIns="0">
            <a:noAutofit/>
          </a:bodyPr>
          <a:lstStyle>
            <a:lvl1pPr lvl="0">
              <a:spcBef>
                <a:spcPts val="0"/>
              </a:spcBef>
              <a:spcAft>
                <a:spcPts val="0"/>
              </a:spcAft>
              <a:buClr>
                <a:schemeClr val="accent2"/>
              </a:buClr>
              <a:buSzPts val="1400"/>
              <a:buNone/>
              <a:defRPr>
                <a:solidFill>
                  <a:schemeClr val="accent2"/>
                </a:solidFill>
              </a:defRPr>
            </a:lvl1pPr>
            <a:lvl2pPr lvl="1">
              <a:spcBef>
                <a:spcPts val="0"/>
              </a:spcBef>
              <a:spcAft>
                <a:spcPts val="0"/>
              </a:spcAft>
              <a:buClr>
                <a:srgbClr val="B6D8D1"/>
              </a:buClr>
              <a:buSzPts val="1100"/>
              <a:buNone/>
              <a:defRPr>
                <a:solidFill>
                  <a:srgbClr val="B6D8D1"/>
                </a:solidFill>
              </a:defRPr>
            </a:lvl2pPr>
            <a:lvl3pPr lvl="2">
              <a:spcBef>
                <a:spcPts val="0"/>
              </a:spcBef>
              <a:spcAft>
                <a:spcPts val="0"/>
              </a:spcAft>
              <a:buClr>
                <a:srgbClr val="B6D8D1"/>
              </a:buClr>
              <a:buSzPts val="1200"/>
              <a:buNone/>
              <a:defRPr>
                <a:solidFill>
                  <a:srgbClr val="B6D8D1"/>
                </a:solidFill>
              </a:defRPr>
            </a:lvl3pPr>
            <a:lvl4pPr lvl="3">
              <a:spcBef>
                <a:spcPts val="0"/>
              </a:spcBef>
              <a:spcAft>
                <a:spcPts val="0"/>
              </a:spcAft>
              <a:buClr>
                <a:srgbClr val="B6D8D1"/>
              </a:buClr>
              <a:buSzPts val="1800"/>
              <a:buNone/>
              <a:defRPr>
                <a:solidFill>
                  <a:srgbClr val="B6D8D1"/>
                </a:solidFill>
              </a:defRPr>
            </a:lvl4pPr>
            <a:lvl5pPr lvl="4">
              <a:spcBef>
                <a:spcPts val="0"/>
              </a:spcBef>
              <a:spcAft>
                <a:spcPts val="0"/>
              </a:spcAft>
              <a:buClr>
                <a:srgbClr val="B6D8D1"/>
              </a:buClr>
              <a:buSzPts val="1600"/>
              <a:buNone/>
              <a:defRPr>
                <a:solidFill>
                  <a:srgbClr val="B6D8D1"/>
                </a:solidFill>
              </a:defRPr>
            </a:lvl5pPr>
            <a:lvl6pPr lvl="5">
              <a:spcBef>
                <a:spcPts val="0"/>
              </a:spcBef>
              <a:spcAft>
                <a:spcPts val="0"/>
              </a:spcAft>
              <a:buClr>
                <a:srgbClr val="B6D8D1"/>
              </a:buClr>
              <a:buSzPts val="1400"/>
              <a:buNone/>
              <a:defRPr>
                <a:solidFill>
                  <a:srgbClr val="B6D8D1"/>
                </a:solidFill>
              </a:defRPr>
            </a:lvl6pPr>
            <a:lvl7pPr lvl="6">
              <a:spcBef>
                <a:spcPts val="0"/>
              </a:spcBef>
              <a:spcAft>
                <a:spcPts val="0"/>
              </a:spcAft>
              <a:buClr>
                <a:srgbClr val="B6D8D1"/>
              </a:buClr>
              <a:buSzPts val="1200"/>
              <a:buNone/>
              <a:defRPr>
                <a:solidFill>
                  <a:srgbClr val="B6D8D1"/>
                </a:solidFill>
              </a:defRPr>
            </a:lvl7pPr>
            <a:lvl8pPr lvl="7">
              <a:spcBef>
                <a:spcPts val="0"/>
              </a:spcBef>
              <a:spcAft>
                <a:spcPts val="0"/>
              </a:spcAft>
              <a:buClr>
                <a:srgbClr val="B6D8D1"/>
              </a:buClr>
              <a:buSzPts val="1000"/>
              <a:buNone/>
              <a:defRPr>
                <a:solidFill>
                  <a:srgbClr val="B6D8D1"/>
                </a:solidFill>
              </a:defRPr>
            </a:lvl8pPr>
            <a:lvl9pPr lvl="8">
              <a:spcBef>
                <a:spcPts val="0"/>
              </a:spcBef>
              <a:spcAft>
                <a:spcPts val="0"/>
              </a:spcAft>
              <a:buClr>
                <a:srgbClr val="B6D8D1"/>
              </a:buClr>
              <a:buSzPts val="700"/>
              <a:buNone/>
              <a:defRPr>
                <a:solidFill>
                  <a:srgbClr val="B6D8D1"/>
                </a:solidFill>
              </a:defRPr>
            </a:lvl9pPr>
          </a:lstStyle>
          <a:p/>
        </p:txBody>
      </p:sp>
      <p:sp>
        <p:nvSpPr>
          <p:cNvPr id="2895" name="Google Shape;2895;g31516c14941_0_6016"/>
          <p:cNvSpPr txBox="1"/>
          <p:nvPr>
            <p:ph idx="2" type="body"/>
          </p:nvPr>
        </p:nvSpPr>
        <p:spPr>
          <a:xfrm>
            <a:off x="387900" y="3536825"/>
            <a:ext cx="2809800" cy="1029600"/>
          </a:xfrm>
          <a:prstGeom prst="rect">
            <a:avLst/>
          </a:prstGeom>
        </p:spPr>
        <p:txBody>
          <a:bodyPr anchorCtr="0" anchor="t" bIns="0" lIns="0" spcFirstLastPara="1" rIns="0" wrap="square" tIns="0">
            <a:noAutofit/>
          </a:bodyPr>
          <a:lstStyle>
            <a:lvl1pPr indent="-317500" lvl="0" marL="457200">
              <a:spcBef>
                <a:spcPts val="0"/>
              </a:spcBef>
              <a:spcAft>
                <a:spcPts val="0"/>
              </a:spcAft>
              <a:buClr>
                <a:schemeClr val="accent2"/>
              </a:buClr>
              <a:buSzPts val="1400"/>
              <a:buChar char="●"/>
              <a:defRPr>
                <a:solidFill>
                  <a:schemeClr val="accent2"/>
                </a:solidFill>
              </a:defRPr>
            </a:lvl1pPr>
            <a:lvl2pPr indent="-298450" lvl="1" marL="914400">
              <a:spcBef>
                <a:spcPts val="0"/>
              </a:spcBef>
              <a:spcAft>
                <a:spcPts val="0"/>
              </a:spcAft>
              <a:buClr>
                <a:schemeClr val="accent2"/>
              </a:buClr>
              <a:buSzPts val="1100"/>
              <a:buChar char="○"/>
              <a:defRPr>
                <a:solidFill>
                  <a:schemeClr val="accent2"/>
                </a:solidFill>
              </a:defRPr>
            </a:lvl2pPr>
            <a:lvl3pPr indent="-304800" lvl="2" marL="1371600">
              <a:spcBef>
                <a:spcPts val="0"/>
              </a:spcBef>
              <a:spcAft>
                <a:spcPts val="0"/>
              </a:spcAft>
              <a:buClr>
                <a:schemeClr val="accent2"/>
              </a:buClr>
              <a:buSzPts val="1200"/>
              <a:buChar char="■"/>
              <a:defRPr>
                <a:solidFill>
                  <a:schemeClr val="accent2"/>
                </a:solidFill>
              </a:defRPr>
            </a:lvl3pPr>
            <a:lvl4pPr indent="-342900" lvl="3" marL="1828800">
              <a:spcBef>
                <a:spcPts val="0"/>
              </a:spcBef>
              <a:spcAft>
                <a:spcPts val="0"/>
              </a:spcAft>
              <a:buClr>
                <a:schemeClr val="accent2"/>
              </a:buClr>
              <a:buSzPts val="1800"/>
              <a:buChar char="●"/>
              <a:defRPr>
                <a:solidFill>
                  <a:schemeClr val="accent2"/>
                </a:solidFill>
              </a:defRPr>
            </a:lvl4pPr>
            <a:lvl5pPr indent="-330200" lvl="4" marL="2286000">
              <a:spcBef>
                <a:spcPts val="0"/>
              </a:spcBef>
              <a:spcAft>
                <a:spcPts val="0"/>
              </a:spcAft>
              <a:buClr>
                <a:schemeClr val="accent2"/>
              </a:buClr>
              <a:buSzPts val="1600"/>
              <a:buChar char="○"/>
              <a:defRPr>
                <a:solidFill>
                  <a:schemeClr val="accent2"/>
                </a:solidFill>
              </a:defRPr>
            </a:lvl5pPr>
            <a:lvl6pPr indent="-317500" lvl="5" marL="2743200">
              <a:spcBef>
                <a:spcPts val="0"/>
              </a:spcBef>
              <a:spcAft>
                <a:spcPts val="0"/>
              </a:spcAft>
              <a:buClr>
                <a:schemeClr val="accent2"/>
              </a:buClr>
              <a:buSzPts val="1400"/>
              <a:buChar char="■"/>
              <a:defRPr>
                <a:solidFill>
                  <a:schemeClr val="accent2"/>
                </a:solidFill>
              </a:defRPr>
            </a:lvl6pPr>
            <a:lvl7pPr indent="-304800" lvl="6" marL="3200400">
              <a:spcBef>
                <a:spcPts val="0"/>
              </a:spcBef>
              <a:spcAft>
                <a:spcPts val="0"/>
              </a:spcAft>
              <a:buClr>
                <a:schemeClr val="accent2"/>
              </a:buClr>
              <a:buSzPts val="1200"/>
              <a:buChar char="●"/>
              <a:defRPr>
                <a:solidFill>
                  <a:schemeClr val="accent2"/>
                </a:solidFill>
              </a:defRPr>
            </a:lvl7pPr>
            <a:lvl8pPr indent="-292100" lvl="7" marL="3657600">
              <a:spcBef>
                <a:spcPts val="0"/>
              </a:spcBef>
              <a:spcAft>
                <a:spcPts val="0"/>
              </a:spcAft>
              <a:buClr>
                <a:schemeClr val="accent2"/>
              </a:buClr>
              <a:buSzPts val="1000"/>
              <a:buChar char="○"/>
              <a:defRPr>
                <a:solidFill>
                  <a:schemeClr val="accent2"/>
                </a:solidFill>
              </a:defRPr>
            </a:lvl8pPr>
            <a:lvl9pPr indent="-273050" lvl="8" marL="4114800">
              <a:spcBef>
                <a:spcPts val="0"/>
              </a:spcBef>
              <a:spcAft>
                <a:spcPts val="0"/>
              </a:spcAft>
              <a:buClr>
                <a:schemeClr val="accent2"/>
              </a:buClr>
              <a:buSzPts val="700"/>
              <a:buChar char="■"/>
              <a:defRPr>
                <a:solidFill>
                  <a:schemeClr val="accent2"/>
                </a:solidFill>
              </a:defRPr>
            </a:lvl9pPr>
          </a:lstStyle>
          <a:p/>
        </p:txBody>
      </p:sp>
    </p:spTree>
  </p:cSld>
  <p:clrMapOvr>
    <a:masterClrMapping/>
  </p:clrMapOvr>
</p:sldLayout>
</file>

<file path=ppt/slideLayouts/slideLayout3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Agenda Layout 2">
  <p:cSld name="CUSTOM_3_1">
    <p:bg>
      <p:bgPr>
        <a:solidFill>
          <a:schemeClr val="accent1"/>
        </a:solidFill>
      </p:bgPr>
    </p:bg>
    <p:spTree>
      <p:nvGrpSpPr>
        <p:cNvPr id="2896" name="Shape 2896"/>
        <p:cNvGrpSpPr/>
        <p:nvPr/>
      </p:nvGrpSpPr>
      <p:grpSpPr>
        <a:xfrm>
          <a:off x="0" y="0"/>
          <a:ext cx="0" cy="0"/>
          <a:chOff x="0" y="0"/>
          <a:chExt cx="0" cy="0"/>
        </a:xfrm>
      </p:grpSpPr>
      <p:pic>
        <p:nvPicPr>
          <p:cNvPr id="2897" name="Google Shape;2897;g31516c14941_0_6021"/>
          <p:cNvPicPr preferRelativeResize="0"/>
          <p:nvPr/>
        </p:nvPicPr>
        <p:blipFill>
          <a:blip r:embed="rId2">
            <a:alphaModFix/>
          </a:blip>
          <a:stretch>
            <a:fillRect/>
          </a:stretch>
        </p:blipFill>
        <p:spPr>
          <a:xfrm>
            <a:off x="276650" y="4783275"/>
            <a:ext cx="962809" cy="226543"/>
          </a:xfrm>
          <a:prstGeom prst="rect">
            <a:avLst/>
          </a:prstGeom>
          <a:noFill/>
          <a:ln>
            <a:noFill/>
          </a:ln>
        </p:spPr>
      </p:pic>
      <p:sp>
        <p:nvSpPr>
          <p:cNvPr id="2898" name="Google Shape;2898;g31516c14941_0_6021"/>
          <p:cNvSpPr txBox="1"/>
          <p:nvPr>
            <p:ph type="title"/>
          </p:nvPr>
        </p:nvSpPr>
        <p:spPr>
          <a:xfrm>
            <a:off x="788325" y="624200"/>
            <a:ext cx="7531800" cy="393600"/>
          </a:xfrm>
          <a:prstGeom prst="rect">
            <a:avLst/>
          </a:prstGeom>
        </p:spPr>
        <p:txBody>
          <a:bodyPr anchorCtr="0" anchor="b" bIns="0" lIns="0" spcFirstLastPara="1" rIns="0" wrap="square" tIns="0">
            <a:noAutofit/>
          </a:bodyPr>
          <a:lstStyle>
            <a:lvl1pPr lvl="0">
              <a:spcBef>
                <a:spcPts val="0"/>
              </a:spcBef>
              <a:spcAft>
                <a:spcPts val="0"/>
              </a:spcAft>
              <a:buClr>
                <a:srgbClr val="71BE00"/>
              </a:buClr>
              <a:buSzPts val="2800"/>
              <a:buNone/>
              <a:defRPr sz="2800">
                <a:solidFill>
                  <a:srgbClr val="71BE00"/>
                </a:solidFill>
              </a:defRPr>
            </a:lvl1pPr>
            <a:lvl2pPr lvl="1">
              <a:spcBef>
                <a:spcPts val="0"/>
              </a:spcBef>
              <a:spcAft>
                <a:spcPts val="0"/>
              </a:spcAft>
              <a:buClr>
                <a:srgbClr val="71BE00"/>
              </a:buClr>
              <a:buSzPts val="2800"/>
              <a:buNone/>
              <a:defRPr sz="2800">
                <a:solidFill>
                  <a:srgbClr val="71BE00"/>
                </a:solidFill>
              </a:defRPr>
            </a:lvl2pPr>
            <a:lvl3pPr lvl="2">
              <a:spcBef>
                <a:spcPts val="0"/>
              </a:spcBef>
              <a:spcAft>
                <a:spcPts val="0"/>
              </a:spcAft>
              <a:buClr>
                <a:srgbClr val="71BE00"/>
              </a:buClr>
              <a:buSzPts val="2800"/>
              <a:buNone/>
              <a:defRPr sz="2800">
                <a:solidFill>
                  <a:srgbClr val="71BE00"/>
                </a:solidFill>
              </a:defRPr>
            </a:lvl3pPr>
            <a:lvl4pPr lvl="3">
              <a:spcBef>
                <a:spcPts val="0"/>
              </a:spcBef>
              <a:spcAft>
                <a:spcPts val="0"/>
              </a:spcAft>
              <a:buClr>
                <a:srgbClr val="71BE00"/>
              </a:buClr>
              <a:buSzPts val="2800"/>
              <a:buNone/>
              <a:defRPr sz="2800">
                <a:solidFill>
                  <a:srgbClr val="71BE00"/>
                </a:solidFill>
              </a:defRPr>
            </a:lvl4pPr>
            <a:lvl5pPr lvl="4">
              <a:spcBef>
                <a:spcPts val="0"/>
              </a:spcBef>
              <a:spcAft>
                <a:spcPts val="0"/>
              </a:spcAft>
              <a:buClr>
                <a:srgbClr val="71BE00"/>
              </a:buClr>
              <a:buSzPts val="2800"/>
              <a:buNone/>
              <a:defRPr sz="2800">
                <a:solidFill>
                  <a:srgbClr val="71BE00"/>
                </a:solidFill>
              </a:defRPr>
            </a:lvl5pPr>
            <a:lvl6pPr lvl="5">
              <a:spcBef>
                <a:spcPts val="0"/>
              </a:spcBef>
              <a:spcAft>
                <a:spcPts val="0"/>
              </a:spcAft>
              <a:buClr>
                <a:srgbClr val="71BE00"/>
              </a:buClr>
              <a:buSzPts val="2800"/>
              <a:buNone/>
              <a:defRPr sz="2800">
                <a:solidFill>
                  <a:srgbClr val="71BE00"/>
                </a:solidFill>
              </a:defRPr>
            </a:lvl6pPr>
            <a:lvl7pPr lvl="6">
              <a:spcBef>
                <a:spcPts val="0"/>
              </a:spcBef>
              <a:spcAft>
                <a:spcPts val="0"/>
              </a:spcAft>
              <a:buClr>
                <a:srgbClr val="71BE00"/>
              </a:buClr>
              <a:buSzPts val="2800"/>
              <a:buNone/>
              <a:defRPr sz="2800">
                <a:solidFill>
                  <a:srgbClr val="71BE00"/>
                </a:solidFill>
              </a:defRPr>
            </a:lvl7pPr>
            <a:lvl8pPr lvl="7">
              <a:spcBef>
                <a:spcPts val="0"/>
              </a:spcBef>
              <a:spcAft>
                <a:spcPts val="0"/>
              </a:spcAft>
              <a:buClr>
                <a:srgbClr val="71BE00"/>
              </a:buClr>
              <a:buSzPts val="2800"/>
              <a:buNone/>
              <a:defRPr sz="2800">
                <a:solidFill>
                  <a:srgbClr val="71BE00"/>
                </a:solidFill>
              </a:defRPr>
            </a:lvl8pPr>
            <a:lvl9pPr lvl="8">
              <a:spcBef>
                <a:spcPts val="0"/>
              </a:spcBef>
              <a:spcAft>
                <a:spcPts val="0"/>
              </a:spcAft>
              <a:buClr>
                <a:srgbClr val="71BE00"/>
              </a:buClr>
              <a:buSzPts val="2800"/>
              <a:buNone/>
              <a:defRPr sz="2800">
                <a:solidFill>
                  <a:srgbClr val="71BE00"/>
                </a:solidFill>
              </a:defRPr>
            </a:lvl9pPr>
          </a:lstStyle>
          <a:p/>
        </p:txBody>
      </p:sp>
    </p:spTree>
  </p:cSld>
  <p:clrMapOvr>
    <a:masterClrMapping/>
  </p:clrMapOvr>
</p:sldLayout>
</file>

<file path=ppt/slideLayouts/slideLayout3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Agenda Layout  3">
  <p:cSld name="CUSTOM_3_1_1">
    <p:bg>
      <p:bgPr>
        <a:solidFill>
          <a:schemeClr val="accent5"/>
        </a:solidFill>
      </p:bgPr>
    </p:bg>
    <p:spTree>
      <p:nvGrpSpPr>
        <p:cNvPr id="2899" name="Shape 2899"/>
        <p:cNvGrpSpPr/>
        <p:nvPr/>
      </p:nvGrpSpPr>
      <p:grpSpPr>
        <a:xfrm>
          <a:off x="0" y="0"/>
          <a:ext cx="0" cy="0"/>
          <a:chOff x="0" y="0"/>
          <a:chExt cx="0" cy="0"/>
        </a:xfrm>
      </p:grpSpPr>
      <p:pic>
        <p:nvPicPr>
          <p:cNvPr id="2900" name="Google Shape;2900;g31516c14941_0_6024"/>
          <p:cNvPicPr preferRelativeResize="0"/>
          <p:nvPr/>
        </p:nvPicPr>
        <p:blipFill>
          <a:blip r:embed="rId2">
            <a:alphaModFix/>
          </a:blip>
          <a:stretch>
            <a:fillRect/>
          </a:stretch>
        </p:blipFill>
        <p:spPr>
          <a:xfrm>
            <a:off x="288350" y="4807136"/>
            <a:ext cx="956736" cy="225119"/>
          </a:xfrm>
          <a:prstGeom prst="rect">
            <a:avLst/>
          </a:prstGeom>
          <a:noFill/>
          <a:ln>
            <a:noFill/>
          </a:ln>
        </p:spPr>
      </p:pic>
      <p:sp>
        <p:nvSpPr>
          <p:cNvPr id="2901" name="Google Shape;2901;g31516c14941_0_6024"/>
          <p:cNvSpPr/>
          <p:nvPr/>
        </p:nvSpPr>
        <p:spPr>
          <a:xfrm>
            <a:off x="0" y="900125"/>
            <a:ext cx="9144000" cy="3339600"/>
          </a:xfrm>
          <a:prstGeom prst="rect">
            <a:avLst/>
          </a:prstGeom>
          <a:solidFill>
            <a:srgbClr val="00293D"/>
          </a:solidFill>
          <a:ln>
            <a:noFill/>
          </a:ln>
          <a:effectLst>
            <a:outerShdw blurRad="142875" rotWithShape="0" algn="bl">
              <a:srgbClr val="000000">
                <a:alpha val="27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902" name="Google Shape;2902;g31516c14941_0_6024"/>
          <p:cNvSpPr txBox="1"/>
          <p:nvPr>
            <p:ph type="title"/>
          </p:nvPr>
        </p:nvSpPr>
        <p:spPr>
          <a:xfrm>
            <a:off x="316725" y="319400"/>
            <a:ext cx="8003400" cy="393600"/>
          </a:xfrm>
          <a:prstGeom prst="rect">
            <a:avLst/>
          </a:prstGeom>
        </p:spPr>
        <p:txBody>
          <a:bodyPr anchorCtr="0" anchor="b" bIns="0" lIns="0" spcFirstLastPara="1" rIns="0" wrap="square" tIns="0">
            <a:noAutofit/>
          </a:bodyPr>
          <a:lstStyle>
            <a:lvl1pPr lvl="0">
              <a:spcBef>
                <a:spcPts val="0"/>
              </a:spcBef>
              <a:spcAft>
                <a:spcPts val="0"/>
              </a:spcAft>
              <a:buClr>
                <a:schemeClr val="accent1"/>
              </a:buClr>
              <a:buSzPts val="2800"/>
              <a:buNone/>
              <a:defRPr sz="2800">
                <a:solidFill>
                  <a:schemeClr val="accent1"/>
                </a:solidFill>
              </a:defRPr>
            </a:lvl1pPr>
            <a:lvl2pPr lvl="1">
              <a:spcBef>
                <a:spcPts val="0"/>
              </a:spcBef>
              <a:spcAft>
                <a:spcPts val="0"/>
              </a:spcAft>
              <a:buClr>
                <a:schemeClr val="accent1"/>
              </a:buClr>
              <a:buSzPts val="2800"/>
              <a:buNone/>
              <a:defRPr sz="2800">
                <a:solidFill>
                  <a:schemeClr val="accent1"/>
                </a:solidFill>
              </a:defRPr>
            </a:lvl2pPr>
            <a:lvl3pPr lvl="2">
              <a:spcBef>
                <a:spcPts val="0"/>
              </a:spcBef>
              <a:spcAft>
                <a:spcPts val="0"/>
              </a:spcAft>
              <a:buClr>
                <a:schemeClr val="accent1"/>
              </a:buClr>
              <a:buSzPts val="2800"/>
              <a:buNone/>
              <a:defRPr sz="2800">
                <a:solidFill>
                  <a:schemeClr val="accent1"/>
                </a:solidFill>
              </a:defRPr>
            </a:lvl3pPr>
            <a:lvl4pPr lvl="3">
              <a:spcBef>
                <a:spcPts val="0"/>
              </a:spcBef>
              <a:spcAft>
                <a:spcPts val="0"/>
              </a:spcAft>
              <a:buClr>
                <a:schemeClr val="accent1"/>
              </a:buClr>
              <a:buSzPts val="2800"/>
              <a:buNone/>
              <a:defRPr sz="2800">
                <a:solidFill>
                  <a:schemeClr val="accent1"/>
                </a:solidFill>
              </a:defRPr>
            </a:lvl4pPr>
            <a:lvl5pPr lvl="4">
              <a:spcBef>
                <a:spcPts val="0"/>
              </a:spcBef>
              <a:spcAft>
                <a:spcPts val="0"/>
              </a:spcAft>
              <a:buClr>
                <a:schemeClr val="accent1"/>
              </a:buClr>
              <a:buSzPts val="2800"/>
              <a:buNone/>
              <a:defRPr sz="2800">
                <a:solidFill>
                  <a:schemeClr val="accent1"/>
                </a:solidFill>
              </a:defRPr>
            </a:lvl5pPr>
            <a:lvl6pPr lvl="5">
              <a:spcBef>
                <a:spcPts val="0"/>
              </a:spcBef>
              <a:spcAft>
                <a:spcPts val="0"/>
              </a:spcAft>
              <a:buClr>
                <a:schemeClr val="accent1"/>
              </a:buClr>
              <a:buSzPts val="2800"/>
              <a:buNone/>
              <a:defRPr sz="2800">
                <a:solidFill>
                  <a:schemeClr val="accent1"/>
                </a:solidFill>
              </a:defRPr>
            </a:lvl6pPr>
            <a:lvl7pPr lvl="6">
              <a:spcBef>
                <a:spcPts val="0"/>
              </a:spcBef>
              <a:spcAft>
                <a:spcPts val="0"/>
              </a:spcAft>
              <a:buClr>
                <a:schemeClr val="accent1"/>
              </a:buClr>
              <a:buSzPts val="2800"/>
              <a:buNone/>
              <a:defRPr sz="2800">
                <a:solidFill>
                  <a:schemeClr val="accent1"/>
                </a:solidFill>
              </a:defRPr>
            </a:lvl7pPr>
            <a:lvl8pPr lvl="7">
              <a:spcBef>
                <a:spcPts val="0"/>
              </a:spcBef>
              <a:spcAft>
                <a:spcPts val="0"/>
              </a:spcAft>
              <a:buClr>
                <a:schemeClr val="accent1"/>
              </a:buClr>
              <a:buSzPts val="2800"/>
              <a:buNone/>
              <a:defRPr sz="2800">
                <a:solidFill>
                  <a:schemeClr val="accent1"/>
                </a:solidFill>
              </a:defRPr>
            </a:lvl8pPr>
            <a:lvl9pPr lvl="8">
              <a:spcBef>
                <a:spcPts val="0"/>
              </a:spcBef>
              <a:spcAft>
                <a:spcPts val="0"/>
              </a:spcAft>
              <a:buClr>
                <a:schemeClr val="accent1"/>
              </a:buClr>
              <a:buSzPts val="2800"/>
              <a:buNone/>
              <a:defRPr sz="2800">
                <a:solidFill>
                  <a:schemeClr val="accent1"/>
                </a:solidFill>
              </a:defRPr>
            </a:lvl9pPr>
          </a:lstStyle>
          <a:p/>
        </p:txBody>
      </p:sp>
      <p:sp>
        <p:nvSpPr>
          <p:cNvPr id="2903" name="Google Shape;2903;g31516c14941_0_6024"/>
          <p:cNvSpPr txBox="1"/>
          <p:nvPr>
            <p:ph idx="12" type="sldNum"/>
          </p:nvPr>
        </p:nvSpPr>
        <p:spPr>
          <a:xfrm>
            <a:off x="8320058" y="466322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Agenda Layout  3 - lighter">
  <p:cSld name="CUSTOM_3_1_1_1">
    <p:bg>
      <p:bgPr>
        <a:solidFill>
          <a:schemeClr val="accent5"/>
        </a:solidFill>
      </p:bgPr>
    </p:bg>
    <p:spTree>
      <p:nvGrpSpPr>
        <p:cNvPr id="2904" name="Shape 2904"/>
        <p:cNvGrpSpPr/>
        <p:nvPr/>
      </p:nvGrpSpPr>
      <p:grpSpPr>
        <a:xfrm>
          <a:off x="0" y="0"/>
          <a:ext cx="0" cy="0"/>
          <a:chOff x="0" y="0"/>
          <a:chExt cx="0" cy="0"/>
        </a:xfrm>
      </p:grpSpPr>
      <p:pic>
        <p:nvPicPr>
          <p:cNvPr id="2905" name="Google Shape;2905;g31516c14941_0_6029"/>
          <p:cNvPicPr preferRelativeResize="0"/>
          <p:nvPr/>
        </p:nvPicPr>
        <p:blipFill>
          <a:blip r:embed="rId2">
            <a:alphaModFix/>
          </a:blip>
          <a:stretch>
            <a:fillRect/>
          </a:stretch>
        </p:blipFill>
        <p:spPr>
          <a:xfrm>
            <a:off x="288350" y="4807136"/>
            <a:ext cx="956736" cy="225119"/>
          </a:xfrm>
          <a:prstGeom prst="rect">
            <a:avLst/>
          </a:prstGeom>
          <a:noFill/>
          <a:ln>
            <a:noFill/>
          </a:ln>
        </p:spPr>
      </p:pic>
      <p:sp>
        <p:nvSpPr>
          <p:cNvPr id="2906" name="Google Shape;2906;g31516c14941_0_6029"/>
          <p:cNvSpPr/>
          <p:nvPr/>
        </p:nvSpPr>
        <p:spPr>
          <a:xfrm>
            <a:off x="0" y="900125"/>
            <a:ext cx="9144000" cy="3339600"/>
          </a:xfrm>
          <a:prstGeom prst="rect">
            <a:avLst/>
          </a:prstGeom>
          <a:solidFill>
            <a:srgbClr val="B6D8D1"/>
          </a:solidFill>
          <a:ln>
            <a:noFill/>
          </a:ln>
          <a:effectLst>
            <a:outerShdw blurRad="142875" rotWithShape="0" algn="bl">
              <a:srgbClr val="000000">
                <a:alpha val="27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907" name="Google Shape;2907;g31516c14941_0_6029"/>
          <p:cNvSpPr txBox="1"/>
          <p:nvPr>
            <p:ph type="title"/>
          </p:nvPr>
        </p:nvSpPr>
        <p:spPr>
          <a:xfrm>
            <a:off x="316725" y="319400"/>
            <a:ext cx="8003400" cy="393600"/>
          </a:xfrm>
          <a:prstGeom prst="rect">
            <a:avLst/>
          </a:prstGeom>
        </p:spPr>
        <p:txBody>
          <a:bodyPr anchorCtr="0" anchor="b" bIns="0" lIns="0" spcFirstLastPara="1" rIns="0" wrap="square" tIns="0">
            <a:noAutofit/>
          </a:bodyPr>
          <a:lstStyle>
            <a:lvl1pPr lvl="0">
              <a:spcBef>
                <a:spcPts val="0"/>
              </a:spcBef>
              <a:spcAft>
                <a:spcPts val="0"/>
              </a:spcAft>
              <a:buClr>
                <a:schemeClr val="accent1"/>
              </a:buClr>
              <a:buSzPts val="2800"/>
              <a:buNone/>
              <a:defRPr sz="2800">
                <a:solidFill>
                  <a:schemeClr val="accent1"/>
                </a:solidFill>
              </a:defRPr>
            </a:lvl1pPr>
            <a:lvl2pPr lvl="1">
              <a:spcBef>
                <a:spcPts val="0"/>
              </a:spcBef>
              <a:spcAft>
                <a:spcPts val="0"/>
              </a:spcAft>
              <a:buClr>
                <a:schemeClr val="accent1"/>
              </a:buClr>
              <a:buSzPts val="2800"/>
              <a:buNone/>
              <a:defRPr sz="2800">
                <a:solidFill>
                  <a:schemeClr val="accent1"/>
                </a:solidFill>
              </a:defRPr>
            </a:lvl2pPr>
            <a:lvl3pPr lvl="2">
              <a:spcBef>
                <a:spcPts val="0"/>
              </a:spcBef>
              <a:spcAft>
                <a:spcPts val="0"/>
              </a:spcAft>
              <a:buClr>
                <a:schemeClr val="accent1"/>
              </a:buClr>
              <a:buSzPts val="2800"/>
              <a:buNone/>
              <a:defRPr sz="2800">
                <a:solidFill>
                  <a:schemeClr val="accent1"/>
                </a:solidFill>
              </a:defRPr>
            </a:lvl3pPr>
            <a:lvl4pPr lvl="3">
              <a:spcBef>
                <a:spcPts val="0"/>
              </a:spcBef>
              <a:spcAft>
                <a:spcPts val="0"/>
              </a:spcAft>
              <a:buClr>
                <a:schemeClr val="accent1"/>
              </a:buClr>
              <a:buSzPts val="2800"/>
              <a:buNone/>
              <a:defRPr sz="2800">
                <a:solidFill>
                  <a:schemeClr val="accent1"/>
                </a:solidFill>
              </a:defRPr>
            </a:lvl4pPr>
            <a:lvl5pPr lvl="4">
              <a:spcBef>
                <a:spcPts val="0"/>
              </a:spcBef>
              <a:spcAft>
                <a:spcPts val="0"/>
              </a:spcAft>
              <a:buClr>
                <a:schemeClr val="accent1"/>
              </a:buClr>
              <a:buSzPts val="2800"/>
              <a:buNone/>
              <a:defRPr sz="2800">
                <a:solidFill>
                  <a:schemeClr val="accent1"/>
                </a:solidFill>
              </a:defRPr>
            </a:lvl5pPr>
            <a:lvl6pPr lvl="5">
              <a:spcBef>
                <a:spcPts val="0"/>
              </a:spcBef>
              <a:spcAft>
                <a:spcPts val="0"/>
              </a:spcAft>
              <a:buClr>
                <a:schemeClr val="accent1"/>
              </a:buClr>
              <a:buSzPts val="2800"/>
              <a:buNone/>
              <a:defRPr sz="2800">
                <a:solidFill>
                  <a:schemeClr val="accent1"/>
                </a:solidFill>
              </a:defRPr>
            </a:lvl6pPr>
            <a:lvl7pPr lvl="6">
              <a:spcBef>
                <a:spcPts val="0"/>
              </a:spcBef>
              <a:spcAft>
                <a:spcPts val="0"/>
              </a:spcAft>
              <a:buClr>
                <a:schemeClr val="accent1"/>
              </a:buClr>
              <a:buSzPts val="2800"/>
              <a:buNone/>
              <a:defRPr sz="2800">
                <a:solidFill>
                  <a:schemeClr val="accent1"/>
                </a:solidFill>
              </a:defRPr>
            </a:lvl7pPr>
            <a:lvl8pPr lvl="7">
              <a:spcBef>
                <a:spcPts val="0"/>
              </a:spcBef>
              <a:spcAft>
                <a:spcPts val="0"/>
              </a:spcAft>
              <a:buClr>
                <a:schemeClr val="accent1"/>
              </a:buClr>
              <a:buSzPts val="2800"/>
              <a:buNone/>
              <a:defRPr sz="2800">
                <a:solidFill>
                  <a:schemeClr val="accent1"/>
                </a:solidFill>
              </a:defRPr>
            </a:lvl8pPr>
            <a:lvl9pPr lvl="8">
              <a:spcBef>
                <a:spcPts val="0"/>
              </a:spcBef>
              <a:spcAft>
                <a:spcPts val="0"/>
              </a:spcAft>
              <a:buClr>
                <a:schemeClr val="accent1"/>
              </a:buClr>
              <a:buSzPts val="2800"/>
              <a:buNone/>
              <a:defRPr sz="2800">
                <a:solidFill>
                  <a:schemeClr val="accent1"/>
                </a:solidFill>
              </a:defRPr>
            </a:lvl9pPr>
          </a:lstStyle>
          <a:p/>
        </p:txBody>
      </p:sp>
      <p:sp>
        <p:nvSpPr>
          <p:cNvPr id="2908" name="Google Shape;2908;g31516c14941_0_6029"/>
          <p:cNvSpPr txBox="1"/>
          <p:nvPr>
            <p:ph idx="12" type="sldNum"/>
          </p:nvPr>
        </p:nvSpPr>
        <p:spPr>
          <a:xfrm>
            <a:off x="8320058" y="466322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Divider Layout 4">
  <p:cSld name="CUSTOM_1_1">
    <p:bg>
      <p:bgPr>
        <a:solidFill>
          <a:schemeClr val="accent2"/>
        </a:solidFill>
      </p:bgPr>
    </p:bg>
    <p:spTree>
      <p:nvGrpSpPr>
        <p:cNvPr id="2909" name="Shape 2909"/>
        <p:cNvGrpSpPr/>
        <p:nvPr/>
      </p:nvGrpSpPr>
      <p:grpSpPr>
        <a:xfrm>
          <a:off x="0" y="0"/>
          <a:ext cx="0" cy="0"/>
          <a:chOff x="0" y="0"/>
          <a:chExt cx="0" cy="0"/>
        </a:xfrm>
      </p:grpSpPr>
      <p:sp>
        <p:nvSpPr>
          <p:cNvPr id="2910" name="Google Shape;2910;g31516c14941_0_6034"/>
          <p:cNvSpPr/>
          <p:nvPr>
            <p:ph idx="2" type="pic"/>
          </p:nvPr>
        </p:nvSpPr>
        <p:spPr>
          <a:xfrm>
            <a:off x="9200" y="-11025"/>
            <a:ext cx="9144000" cy="5143500"/>
          </a:xfrm>
          <a:prstGeom prst="rect">
            <a:avLst/>
          </a:prstGeom>
          <a:noFill/>
          <a:ln>
            <a:noFill/>
          </a:ln>
        </p:spPr>
      </p:sp>
      <p:pic>
        <p:nvPicPr>
          <p:cNvPr id="2911" name="Google Shape;2911;g31516c14941_0_6034"/>
          <p:cNvPicPr preferRelativeResize="0"/>
          <p:nvPr/>
        </p:nvPicPr>
        <p:blipFill>
          <a:blip r:embed="rId2">
            <a:alphaModFix/>
          </a:blip>
          <a:stretch>
            <a:fillRect/>
          </a:stretch>
        </p:blipFill>
        <p:spPr>
          <a:xfrm>
            <a:off x="276650" y="4783275"/>
            <a:ext cx="962809" cy="226543"/>
          </a:xfrm>
          <a:prstGeom prst="rect">
            <a:avLst/>
          </a:prstGeom>
          <a:noFill/>
          <a:ln>
            <a:noFill/>
          </a:ln>
        </p:spPr>
      </p:pic>
      <p:pic>
        <p:nvPicPr>
          <p:cNvPr id="2912" name="Google Shape;2912;g31516c14941_0_6034"/>
          <p:cNvPicPr preferRelativeResize="0"/>
          <p:nvPr/>
        </p:nvPicPr>
        <p:blipFill>
          <a:blip r:embed="rId3">
            <a:alphaModFix/>
          </a:blip>
          <a:stretch>
            <a:fillRect/>
          </a:stretch>
        </p:blipFill>
        <p:spPr>
          <a:xfrm>
            <a:off x="5233975" y="-1795850"/>
            <a:ext cx="2758111" cy="2758111"/>
          </a:xfrm>
          <a:prstGeom prst="rect">
            <a:avLst/>
          </a:prstGeom>
          <a:noFill/>
          <a:ln>
            <a:noFill/>
          </a:ln>
        </p:spPr>
      </p:pic>
      <p:pic>
        <p:nvPicPr>
          <p:cNvPr id="2913" name="Google Shape;2913;g31516c14941_0_6034"/>
          <p:cNvPicPr preferRelativeResize="0"/>
          <p:nvPr/>
        </p:nvPicPr>
        <p:blipFill>
          <a:blip r:embed="rId4">
            <a:alphaModFix/>
          </a:blip>
          <a:stretch>
            <a:fillRect/>
          </a:stretch>
        </p:blipFill>
        <p:spPr>
          <a:xfrm>
            <a:off x="1719500" y="3490425"/>
            <a:ext cx="3212821" cy="3212821"/>
          </a:xfrm>
          <a:prstGeom prst="rect">
            <a:avLst/>
          </a:prstGeom>
          <a:noFill/>
          <a:ln>
            <a:noFill/>
          </a:ln>
        </p:spPr>
      </p:pic>
      <p:sp>
        <p:nvSpPr>
          <p:cNvPr id="2914" name="Google Shape;2914;g31516c14941_0_6034"/>
          <p:cNvSpPr txBox="1"/>
          <p:nvPr/>
        </p:nvSpPr>
        <p:spPr>
          <a:xfrm>
            <a:off x="6043550" y="4713771"/>
            <a:ext cx="2676600" cy="2925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en" sz="700">
                <a:solidFill>
                  <a:schemeClr val="accent5"/>
                </a:solidFill>
              </a:rPr>
              <a:t>Copyright © 2024, Collibra. All rights reserved.</a:t>
            </a:r>
            <a:endParaRPr sz="1400">
              <a:solidFill>
                <a:schemeClr val="accent5"/>
              </a:solidFill>
            </a:endParaRPr>
          </a:p>
        </p:txBody>
      </p:sp>
      <p:sp>
        <p:nvSpPr>
          <p:cNvPr id="2915" name="Google Shape;2915;g31516c14941_0_6034"/>
          <p:cNvSpPr txBox="1"/>
          <p:nvPr>
            <p:ph idx="12" type="sldNum"/>
          </p:nvPr>
        </p:nvSpPr>
        <p:spPr>
          <a:xfrm>
            <a:off x="8320058" y="4663221"/>
            <a:ext cx="548700" cy="393600"/>
          </a:xfrm>
          <a:prstGeom prst="rect">
            <a:avLst/>
          </a:prstGeom>
        </p:spPr>
        <p:txBody>
          <a:bodyPr anchorCtr="0" anchor="ctr" bIns="91425" lIns="91425" spcFirstLastPara="1" rIns="91425" wrap="square" tIns="91425">
            <a:normAutofit/>
          </a:bodyPr>
          <a:lstStyle>
            <a:lvl1pPr lvl="0">
              <a:buNone/>
              <a:defRPr>
                <a:solidFill>
                  <a:schemeClr val="accent5"/>
                </a:solidFill>
              </a:defRPr>
            </a:lvl1pPr>
            <a:lvl2pPr lvl="1">
              <a:buNone/>
              <a:defRPr>
                <a:solidFill>
                  <a:schemeClr val="accent5"/>
                </a:solidFill>
              </a:defRPr>
            </a:lvl2pPr>
            <a:lvl3pPr lvl="2">
              <a:buNone/>
              <a:defRPr>
                <a:solidFill>
                  <a:schemeClr val="accent5"/>
                </a:solidFill>
              </a:defRPr>
            </a:lvl3pPr>
            <a:lvl4pPr lvl="3">
              <a:buNone/>
              <a:defRPr>
                <a:solidFill>
                  <a:schemeClr val="accent5"/>
                </a:solidFill>
              </a:defRPr>
            </a:lvl4pPr>
            <a:lvl5pPr lvl="4">
              <a:buNone/>
              <a:defRPr>
                <a:solidFill>
                  <a:schemeClr val="accent5"/>
                </a:solidFill>
              </a:defRPr>
            </a:lvl5pPr>
            <a:lvl6pPr lvl="5">
              <a:buNone/>
              <a:defRPr>
                <a:solidFill>
                  <a:schemeClr val="accent5"/>
                </a:solidFill>
              </a:defRPr>
            </a:lvl6pPr>
            <a:lvl7pPr lvl="6">
              <a:buNone/>
              <a:defRPr>
                <a:solidFill>
                  <a:schemeClr val="accent5"/>
                </a:solidFill>
              </a:defRPr>
            </a:lvl7pPr>
            <a:lvl8pPr lvl="7">
              <a:buNone/>
              <a:defRPr>
                <a:solidFill>
                  <a:schemeClr val="accent5"/>
                </a:solidFill>
              </a:defRPr>
            </a:lvl8pPr>
            <a:lvl9pPr lvl="8">
              <a:buNone/>
              <a:defRPr>
                <a:solidFill>
                  <a:schemeClr val="accent5"/>
                </a:solidFill>
              </a:defRPr>
            </a:lvl9pPr>
          </a:lstStyle>
          <a:p>
            <a:pPr indent="0" lvl="0" marL="0" rtl="0" algn="r">
              <a:spcBef>
                <a:spcPts val="0"/>
              </a:spcBef>
              <a:spcAft>
                <a:spcPts val="0"/>
              </a:spcAft>
              <a:buNone/>
            </a:pPr>
            <a:fld id="{00000000-1234-1234-1234-123412341234}" type="slidenum">
              <a:rPr lang="en"/>
              <a:t>‹#›</a:t>
            </a:fld>
            <a:endParaRPr/>
          </a:p>
        </p:txBody>
      </p:sp>
      <p:sp>
        <p:nvSpPr>
          <p:cNvPr id="2916" name="Google Shape;2916;g31516c14941_0_6034"/>
          <p:cNvSpPr txBox="1"/>
          <p:nvPr>
            <p:ph type="title"/>
          </p:nvPr>
        </p:nvSpPr>
        <p:spPr>
          <a:xfrm>
            <a:off x="464100" y="1871700"/>
            <a:ext cx="4673400" cy="1400100"/>
          </a:xfrm>
          <a:prstGeom prst="rect">
            <a:avLst/>
          </a:prstGeom>
        </p:spPr>
        <p:txBody>
          <a:bodyPr anchorCtr="0" anchor="t" bIns="0" lIns="0" spcFirstLastPara="1" rIns="0" wrap="square" tIns="0">
            <a:noAutofit/>
          </a:bodyPr>
          <a:lstStyle>
            <a:lvl1pPr lvl="0">
              <a:spcBef>
                <a:spcPts val="0"/>
              </a:spcBef>
              <a:spcAft>
                <a:spcPts val="0"/>
              </a:spcAft>
              <a:buClr>
                <a:schemeClr val="lt1"/>
              </a:buClr>
              <a:buSzPts val="4800"/>
              <a:buNone/>
              <a:defRPr>
                <a:solidFill>
                  <a:schemeClr val="lt1"/>
                </a:solidFill>
              </a:defRPr>
            </a:lvl1pPr>
            <a:lvl2pPr lvl="1">
              <a:spcBef>
                <a:spcPts val="0"/>
              </a:spcBef>
              <a:spcAft>
                <a:spcPts val="0"/>
              </a:spcAft>
              <a:buClr>
                <a:schemeClr val="lt1"/>
              </a:buClr>
              <a:buSzPts val="4800"/>
              <a:buNone/>
              <a:defRPr>
                <a:solidFill>
                  <a:schemeClr val="lt1"/>
                </a:solidFill>
              </a:defRPr>
            </a:lvl2pPr>
            <a:lvl3pPr lvl="2">
              <a:spcBef>
                <a:spcPts val="0"/>
              </a:spcBef>
              <a:spcAft>
                <a:spcPts val="0"/>
              </a:spcAft>
              <a:buClr>
                <a:schemeClr val="lt1"/>
              </a:buClr>
              <a:buSzPts val="4800"/>
              <a:buNone/>
              <a:defRPr>
                <a:solidFill>
                  <a:schemeClr val="lt1"/>
                </a:solidFill>
              </a:defRPr>
            </a:lvl3pPr>
            <a:lvl4pPr lvl="3">
              <a:spcBef>
                <a:spcPts val="0"/>
              </a:spcBef>
              <a:spcAft>
                <a:spcPts val="0"/>
              </a:spcAft>
              <a:buClr>
                <a:schemeClr val="lt1"/>
              </a:buClr>
              <a:buSzPts val="4800"/>
              <a:buNone/>
              <a:defRPr>
                <a:solidFill>
                  <a:schemeClr val="lt1"/>
                </a:solidFill>
              </a:defRPr>
            </a:lvl4pPr>
            <a:lvl5pPr lvl="4">
              <a:spcBef>
                <a:spcPts val="0"/>
              </a:spcBef>
              <a:spcAft>
                <a:spcPts val="0"/>
              </a:spcAft>
              <a:buClr>
                <a:schemeClr val="lt1"/>
              </a:buClr>
              <a:buSzPts val="4800"/>
              <a:buNone/>
              <a:defRPr>
                <a:solidFill>
                  <a:schemeClr val="lt1"/>
                </a:solidFill>
              </a:defRPr>
            </a:lvl5pPr>
            <a:lvl6pPr lvl="5">
              <a:spcBef>
                <a:spcPts val="0"/>
              </a:spcBef>
              <a:spcAft>
                <a:spcPts val="0"/>
              </a:spcAft>
              <a:buClr>
                <a:schemeClr val="lt1"/>
              </a:buClr>
              <a:buSzPts val="4800"/>
              <a:buNone/>
              <a:defRPr>
                <a:solidFill>
                  <a:schemeClr val="lt1"/>
                </a:solidFill>
              </a:defRPr>
            </a:lvl6pPr>
            <a:lvl7pPr lvl="6">
              <a:spcBef>
                <a:spcPts val="0"/>
              </a:spcBef>
              <a:spcAft>
                <a:spcPts val="0"/>
              </a:spcAft>
              <a:buClr>
                <a:schemeClr val="lt1"/>
              </a:buClr>
              <a:buSzPts val="4800"/>
              <a:buNone/>
              <a:defRPr>
                <a:solidFill>
                  <a:schemeClr val="lt1"/>
                </a:solidFill>
              </a:defRPr>
            </a:lvl7pPr>
            <a:lvl8pPr lvl="7">
              <a:spcBef>
                <a:spcPts val="0"/>
              </a:spcBef>
              <a:spcAft>
                <a:spcPts val="0"/>
              </a:spcAft>
              <a:buClr>
                <a:schemeClr val="lt1"/>
              </a:buClr>
              <a:buSzPts val="4800"/>
              <a:buNone/>
              <a:defRPr>
                <a:solidFill>
                  <a:schemeClr val="lt1"/>
                </a:solidFill>
              </a:defRPr>
            </a:lvl8pPr>
            <a:lvl9pPr lvl="8">
              <a:spcBef>
                <a:spcPts val="0"/>
              </a:spcBef>
              <a:spcAft>
                <a:spcPts val="0"/>
              </a:spcAft>
              <a:buClr>
                <a:schemeClr val="lt1"/>
              </a:buClr>
              <a:buSzPts val="4800"/>
              <a:buNone/>
              <a:defRPr>
                <a:solidFill>
                  <a:schemeClr val="lt1"/>
                </a:solidFill>
              </a:defRPr>
            </a:lvl9pPr>
          </a:lstStyle>
          <a:p/>
        </p:txBody>
      </p:sp>
    </p:spTree>
  </p:cSld>
  <p:clrMapOvr>
    <a:masterClrMapping/>
  </p:clrMapOvr>
</p:sldLayout>
</file>

<file path=ppt/slideLayouts/slideLayout3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Divider Layout 5">
  <p:cSld name="CUSTOM_1_1_1">
    <p:bg>
      <p:bgPr>
        <a:solidFill>
          <a:schemeClr val="accent1"/>
        </a:solidFill>
      </p:bgPr>
    </p:bg>
    <p:spTree>
      <p:nvGrpSpPr>
        <p:cNvPr id="2917" name="Shape 2917"/>
        <p:cNvGrpSpPr/>
        <p:nvPr/>
      </p:nvGrpSpPr>
      <p:grpSpPr>
        <a:xfrm>
          <a:off x="0" y="0"/>
          <a:ext cx="0" cy="0"/>
          <a:chOff x="0" y="0"/>
          <a:chExt cx="0" cy="0"/>
        </a:xfrm>
      </p:grpSpPr>
      <p:sp>
        <p:nvSpPr>
          <p:cNvPr id="2918" name="Google Shape;2918;g31516c14941_0_6042"/>
          <p:cNvSpPr/>
          <p:nvPr>
            <p:ph idx="2" type="pic"/>
          </p:nvPr>
        </p:nvSpPr>
        <p:spPr>
          <a:xfrm>
            <a:off x="9200" y="-11025"/>
            <a:ext cx="9144000" cy="5143500"/>
          </a:xfrm>
          <a:prstGeom prst="rect">
            <a:avLst/>
          </a:prstGeom>
          <a:noFill/>
          <a:ln>
            <a:noFill/>
          </a:ln>
        </p:spPr>
      </p:sp>
      <p:pic>
        <p:nvPicPr>
          <p:cNvPr id="2919" name="Google Shape;2919;g31516c14941_0_6042"/>
          <p:cNvPicPr preferRelativeResize="0"/>
          <p:nvPr/>
        </p:nvPicPr>
        <p:blipFill>
          <a:blip r:embed="rId2">
            <a:alphaModFix/>
          </a:blip>
          <a:stretch>
            <a:fillRect/>
          </a:stretch>
        </p:blipFill>
        <p:spPr>
          <a:xfrm>
            <a:off x="276650" y="4783275"/>
            <a:ext cx="962809" cy="226543"/>
          </a:xfrm>
          <a:prstGeom prst="rect">
            <a:avLst/>
          </a:prstGeom>
          <a:noFill/>
          <a:ln>
            <a:noFill/>
          </a:ln>
        </p:spPr>
      </p:pic>
      <p:pic>
        <p:nvPicPr>
          <p:cNvPr id="2920" name="Google Shape;2920;g31516c14941_0_6042"/>
          <p:cNvPicPr preferRelativeResize="0"/>
          <p:nvPr/>
        </p:nvPicPr>
        <p:blipFill>
          <a:blip r:embed="rId3">
            <a:alphaModFix/>
          </a:blip>
          <a:stretch>
            <a:fillRect/>
          </a:stretch>
        </p:blipFill>
        <p:spPr>
          <a:xfrm>
            <a:off x="5233975" y="-1795850"/>
            <a:ext cx="2758111" cy="2758111"/>
          </a:xfrm>
          <a:prstGeom prst="rect">
            <a:avLst/>
          </a:prstGeom>
          <a:noFill/>
          <a:ln>
            <a:noFill/>
          </a:ln>
        </p:spPr>
      </p:pic>
      <p:pic>
        <p:nvPicPr>
          <p:cNvPr id="2921" name="Google Shape;2921;g31516c14941_0_6042"/>
          <p:cNvPicPr preferRelativeResize="0"/>
          <p:nvPr/>
        </p:nvPicPr>
        <p:blipFill>
          <a:blip r:embed="rId4">
            <a:alphaModFix/>
          </a:blip>
          <a:stretch>
            <a:fillRect/>
          </a:stretch>
        </p:blipFill>
        <p:spPr>
          <a:xfrm>
            <a:off x="1719500" y="3490425"/>
            <a:ext cx="3212821" cy="3212821"/>
          </a:xfrm>
          <a:prstGeom prst="rect">
            <a:avLst/>
          </a:prstGeom>
          <a:noFill/>
          <a:ln>
            <a:noFill/>
          </a:ln>
        </p:spPr>
      </p:pic>
      <p:sp>
        <p:nvSpPr>
          <p:cNvPr id="2922" name="Google Shape;2922;g31516c14941_0_6042"/>
          <p:cNvSpPr txBox="1"/>
          <p:nvPr/>
        </p:nvSpPr>
        <p:spPr>
          <a:xfrm>
            <a:off x="6043550" y="4713771"/>
            <a:ext cx="2676600" cy="2925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en" sz="700">
                <a:solidFill>
                  <a:schemeClr val="accent5"/>
                </a:solidFill>
              </a:rPr>
              <a:t>Copyright © 2024, Collibra. All rights reserved.</a:t>
            </a:r>
            <a:endParaRPr sz="1400">
              <a:solidFill>
                <a:schemeClr val="accent5"/>
              </a:solidFill>
            </a:endParaRPr>
          </a:p>
        </p:txBody>
      </p:sp>
      <p:sp>
        <p:nvSpPr>
          <p:cNvPr id="2923" name="Google Shape;2923;g31516c14941_0_6042"/>
          <p:cNvSpPr txBox="1"/>
          <p:nvPr>
            <p:ph idx="12" type="sldNum"/>
          </p:nvPr>
        </p:nvSpPr>
        <p:spPr>
          <a:xfrm>
            <a:off x="8320058" y="4663221"/>
            <a:ext cx="548700" cy="393600"/>
          </a:xfrm>
          <a:prstGeom prst="rect">
            <a:avLst/>
          </a:prstGeom>
        </p:spPr>
        <p:txBody>
          <a:bodyPr anchorCtr="0" anchor="ctr" bIns="91425" lIns="91425" spcFirstLastPara="1" rIns="91425" wrap="square" tIns="91425">
            <a:normAutofit/>
          </a:bodyPr>
          <a:lstStyle>
            <a:lvl1pPr lvl="0">
              <a:buNone/>
              <a:defRPr>
                <a:solidFill>
                  <a:schemeClr val="accent5"/>
                </a:solidFill>
              </a:defRPr>
            </a:lvl1pPr>
            <a:lvl2pPr lvl="1">
              <a:buNone/>
              <a:defRPr>
                <a:solidFill>
                  <a:schemeClr val="accent5"/>
                </a:solidFill>
              </a:defRPr>
            </a:lvl2pPr>
            <a:lvl3pPr lvl="2">
              <a:buNone/>
              <a:defRPr>
                <a:solidFill>
                  <a:schemeClr val="accent5"/>
                </a:solidFill>
              </a:defRPr>
            </a:lvl3pPr>
            <a:lvl4pPr lvl="3">
              <a:buNone/>
              <a:defRPr>
                <a:solidFill>
                  <a:schemeClr val="accent5"/>
                </a:solidFill>
              </a:defRPr>
            </a:lvl4pPr>
            <a:lvl5pPr lvl="4">
              <a:buNone/>
              <a:defRPr>
                <a:solidFill>
                  <a:schemeClr val="accent5"/>
                </a:solidFill>
              </a:defRPr>
            </a:lvl5pPr>
            <a:lvl6pPr lvl="5">
              <a:buNone/>
              <a:defRPr>
                <a:solidFill>
                  <a:schemeClr val="accent5"/>
                </a:solidFill>
              </a:defRPr>
            </a:lvl6pPr>
            <a:lvl7pPr lvl="6">
              <a:buNone/>
              <a:defRPr>
                <a:solidFill>
                  <a:schemeClr val="accent5"/>
                </a:solidFill>
              </a:defRPr>
            </a:lvl7pPr>
            <a:lvl8pPr lvl="7">
              <a:buNone/>
              <a:defRPr>
                <a:solidFill>
                  <a:schemeClr val="accent5"/>
                </a:solidFill>
              </a:defRPr>
            </a:lvl8pPr>
            <a:lvl9pPr lvl="8">
              <a:buNone/>
              <a:defRPr>
                <a:solidFill>
                  <a:schemeClr val="accent5"/>
                </a:solidFill>
              </a:defRPr>
            </a:lvl9pPr>
          </a:lstStyle>
          <a:p>
            <a:pPr indent="0" lvl="0" marL="0" rtl="0" algn="r">
              <a:spcBef>
                <a:spcPts val="0"/>
              </a:spcBef>
              <a:spcAft>
                <a:spcPts val="0"/>
              </a:spcAft>
              <a:buNone/>
            </a:pPr>
            <a:fld id="{00000000-1234-1234-1234-123412341234}" type="slidenum">
              <a:rPr lang="en"/>
              <a:t>‹#›</a:t>
            </a:fld>
            <a:endParaRPr/>
          </a:p>
        </p:txBody>
      </p:sp>
      <p:sp>
        <p:nvSpPr>
          <p:cNvPr id="2924" name="Google Shape;2924;g31516c14941_0_6042"/>
          <p:cNvSpPr txBox="1"/>
          <p:nvPr>
            <p:ph type="title"/>
          </p:nvPr>
        </p:nvSpPr>
        <p:spPr>
          <a:xfrm>
            <a:off x="464100" y="1871700"/>
            <a:ext cx="4673400" cy="1400100"/>
          </a:xfrm>
          <a:prstGeom prst="rect">
            <a:avLst/>
          </a:prstGeom>
        </p:spPr>
        <p:txBody>
          <a:bodyPr anchorCtr="0" anchor="t" bIns="0" lIns="0" spcFirstLastPara="1" rIns="0" wrap="square" tIns="0">
            <a:noAutofit/>
          </a:bodyPr>
          <a:lstStyle>
            <a:lvl1pPr lvl="0">
              <a:spcBef>
                <a:spcPts val="0"/>
              </a:spcBef>
              <a:spcAft>
                <a:spcPts val="0"/>
              </a:spcAft>
              <a:buClr>
                <a:schemeClr val="lt1"/>
              </a:buClr>
              <a:buSzPts val="4800"/>
              <a:buNone/>
              <a:defRPr>
                <a:solidFill>
                  <a:schemeClr val="lt1"/>
                </a:solidFill>
              </a:defRPr>
            </a:lvl1pPr>
            <a:lvl2pPr lvl="1">
              <a:spcBef>
                <a:spcPts val="0"/>
              </a:spcBef>
              <a:spcAft>
                <a:spcPts val="0"/>
              </a:spcAft>
              <a:buClr>
                <a:schemeClr val="lt1"/>
              </a:buClr>
              <a:buSzPts val="4800"/>
              <a:buNone/>
              <a:defRPr>
                <a:solidFill>
                  <a:schemeClr val="lt1"/>
                </a:solidFill>
              </a:defRPr>
            </a:lvl2pPr>
            <a:lvl3pPr lvl="2">
              <a:spcBef>
                <a:spcPts val="0"/>
              </a:spcBef>
              <a:spcAft>
                <a:spcPts val="0"/>
              </a:spcAft>
              <a:buClr>
                <a:schemeClr val="lt1"/>
              </a:buClr>
              <a:buSzPts val="4800"/>
              <a:buNone/>
              <a:defRPr>
                <a:solidFill>
                  <a:schemeClr val="lt1"/>
                </a:solidFill>
              </a:defRPr>
            </a:lvl3pPr>
            <a:lvl4pPr lvl="3">
              <a:spcBef>
                <a:spcPts val="0"/>
              </a:spcBef>
              <a:spcAft>
                <a:spcPts val="0"/>
              </a:spcAft>
              <a:buClr>
                <a:schemeClr val="lt1"/>
              </a:buClr>
              <a:buSzPts val="4800"/>
              <a:buNone/>
              <a:defRPr>
                <a:solidFill>
                  <a:schemeClr val="lt1"/>
                </a:solidFill>
              </a:defRPr>
            </a:lvl4pPr>
            <a:lvl5pPr lvl="4">
              <a:spcBef>
                <a:spcPts val="0"/>
              </a:spcBef>
              <a:spcAft>
                <a:spcPts val="0"/>
              </a:spcAft>
              <a:buClr>
                <a:schemeClr val="lt1"/>
              </a:buClr>
              <a:buSzPts val="4800"/>
              <a:buNone/>
              <a:defRPr>
                <a:solidFill>
                  <a:schemeClr val="lt1"/>
                </a:solidFill>
              </a:defRPr>
            </a:lvl5pPr>
            <a:lvl6pPr lvl="5">
              <a:spcBef>
                <a:spcPts val="0"/>
              </a:spcBef>
              <a:spcAft>
                <a:spcPts val="0"/>
              </a:spcAft>
              <a:buClr>
                <a:schemeClr val="lt1"/>
              </a:buClr>
              <a:buSzPts val="4800"/>
              <a:buNone/>
              <a:defRPr>
                <a:solidFill>
                  <a:schemeClr val="lt1"/>
                </a:solidFill>
              </a:defRPr>
            </a:lvl6pPr>
            <a:lvl7pPr lvl="6">
              <a:spcBef>
                <a:spcPts val="0"/>
              </a:spcBef>
              <a:spcAft>
                <a:spcPts val="0"/>
              </a:spcAft>
              <a:buClr>
                <a:schemeClr val="lt1"/>
              </a:buClr>
              <a:buSzPts val="4800"/>
              <a:buNone/>
              <a:defRPr>
                <a:solidFill>
                  <a:schemeClr val="lt1"/>
                </a:solidFill>
              </a:defRPr>
            </a:lvl7pPr>
            <a:lvl8pPr lvl="7">
              <a:spcBef>
                <a:spcPts val="0"/>
              </a:spcBef>
              <a:spcAft>
                <a:spcPts val="0"/>
              </a:spcAft>
              <a:buClr>
                <a:schemeClr val="lt1"/>
              </a:buClr>
              <a:buSzPts val="4800"/>
              <a:buNone/>
              <a:defRPr>
                <a:solidFill>
                  <a:schemeClr val="lt1"/>
                </a:solidFill>
              </a:defRPr>
            </a:lvl8pPr>
            <a:lvl9pPr lvl="8">
              <a:spcBef>
                <a:spcPts val="0"/>
              </a:spcBef>
              <a:spcAft>
                <a:spcPts val="0"/>
              </a:spcAft>
              <a:buClr>
                <a:schemeClr val="lt1"/>
              </a:buClr>
              <a:buSzPts val="4800"/>
              <a:buNone/>
              <a:defRPr>
                <a:solidFill>
                  <a:schemeClr val="lt1"/>
                </a:solidFill>
              </a:defRPr>
            </a:lvl9pPr>
          </a:lstStyle>
          <a:p/>
        </p:txBody>
      </p:sp>
    </p:spTree>
  </p:cSld>
  <p:clrMapOvr>
    <a:masterClrMapping/>
  </p:clrMapOvr>
</p:sldLayout>
</file>

<file path=ppt/slideLayouts/slideLayout3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Divider Layout 6">
  <p:cSld name="CUSTOM_1_1_1_1">
    <p:bg>
      <p:bgPr>
        <a:gradFill>
          <a:gsLst>
            <a:gs pos="0">
              <a:srgbClr val="006EC2"/>
            </a:gs>
            <a:gs pos="100000">
              <a:srgbClr val="002B40"/>
            </a:gs>
          </a:gsLst>
          <a:lin ang="1801379" scaled="0"/>
        </a:gradFill>
      </p:bgPr>
    </p:bg>
    <p:spTree>
      <p:nvGrpSpPr>
        <p:cNvPr id="2925" name="Shape 2925"/>
        <p:cNvGrpSpPr/>
        <p:nvPr/>
      </p:nvGrpSpPr>
      <p:grpSpPr>
        <a:xfrm>
          <a:off x="0" y="0"/>
          <a:ext cx="0" cy="0"/>
          <a:chOff x="0" y="0"/>
          <a:chExt cx="0" cy="0"/>
        </a:xfrm>
      </p:grpSpPr>
      <p:pic>
        <p:nvPicPr>
          <p:cNvPr id="2926" name="Google Shape;2926;g31516c14941_0_6050"/>
          <p:cNvPicPr preferRelativeResize="0"/>
          <p:nvPr/>
        </p:nvPicPr>
        <p:blipFill>
          <a:blip r:embed="rId2">
            <a:alphaModFix/>
          </a:blip>
          <a:stretch>
            <a:fillRect/>
          </a:stretch>
        </p:blipFill>
        <p:spPr>
          <a:xfrm>
            <a:off x="0" y="0"/>
            <a:ext cx="9141714" cy="5142214"/>
          </a:xfrm>
          <a:prstGeom prst="rect">
            <a:avLst/>
          </a:prstGeom>
          <a:noFill/>
          <a:ln>
            <a:noFill/>
          </a:ln>
        </p:spPr>
      </p:pic>
      <p:pic>
        <p:nvPicPr>
          <p:cNvPr id="2927" name="Google Shape;2927;g31516c14941_0_6050"/>
          <p:cNvPicPr preferRelativeResize="0"/>
          <p:nvPr/>
        </p:nvPicPr>
        <p:blipFill>
          <a:blip r:embed="rId3">
            <a:alphaModFix/>
          </a:blip>
          <a:stretch>
            <a:fillRect/>
          </a:stretch>
        </p:blipFill>
        <p:spPr>
          <a:xfrm>
            <a:off x="276650" y="4783275"/>
            <a:ext cx="962809" cy="226543"/>
          </a:xfrm>
          <a:prstGeom prst="rect">
            <a:avLst/>
          </a:prstGeom>
          <a:noFill/>
          <a:ln>
            <a:noFill/>
          </a:ln>
        </p:spPr>
      </p:pic>
      <p:pic>
        <p:nvPicPr>
          <p:cNvPr id="2928" name="Google Shape;2928;g31516c14941_0_6050"/>
          <p:cNvPicPr preferRelativeResize="0"/>
          <p:nvPr/>
        </p:nvPicPr>
        <p:blipFill>
          <a:blip r:embed="rId4">
            <a:alphaModFix/>
          </a:blip>
          <a:stretch>
            <a:fillRect/>
          </a:stretch>
        </p:blipFill>
        <p:spPr>
          <a:xfrm>
            <a:off x="5233975" y="-1795850"/>
            <a:ext cx="2758111" cy="2758111"/>
          </a:xfrm>
          <a:prstGeom prst="rect">
            <a:avLst/>
          </a:prstGeom>
          <a:noFill/>
          <a:ln>
            <a:noFill/>
          </a:ln>
        </p:spPr>
      </p:pic>
      <p:pic>
        <p:nvPicPr>
          <p:cNvPr id="2929" name="Google Shape;2929;g31516c14941_0_6050"/>
          <p:cNvPicPr preferRelativeResize="0"/>
          <p:nvPr/>
        </p:nvPicPr>
        <p:blipFill>
          <a:blip r:embed="rId5">
            <a:alphaModFix/>
          </a:blip>
          <a:stretch>
            <a:fillRect/>
          </a:stretch>
        </p:blipFill>
        <p:spPr>
          <a:xfrm>
            <a:off x="1719500" y="3490425"/>
            <a:ext cx="3212821" cy="3212821"/>
          </a:xfrm>
          <a:prstGeom prst="rect">
            <a:avLst/>
          </a:prstGeom>
          <a:noFill/>
          <a:ln>
            <a:noFill/>
          </a:ln>
        </p:spPr>
      </p:pic>
      <p:sp>
        <p:nvSpPr>
          <p:cNvPr id="2930" name="Google Shape;2930;g31516c14941_0_6050"/>
          <p:cNvSpPr txBox="1"/>
          <p:nvPr/>
        </p:nvSpPr>
        <p:spPr>
          <a:xfrm>
            <a:off x="6043550" y="4713771"/>
            <a:ext cx="2676600" cy="2925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en" sz="700">
                <a:solidFill>
                  <a:schemeClr val="accent5"/>
                </a:solidFill>
              </a:rPr>
              <a:t>Copyright © 2024, Collibra. All rights reserved.</a:t>
            </a:r>
            <a:endParaRPr sz="1400">
              <a:solidFill>
                <a:schemeClr val="accent5"/>
              </a:solidFill>
            </a:endParaRPr>
          </a:p>
        </p:txBody>
      </p:sp>
      <p:sp>
        <p:nvSpPr>
          <p:cNvPr id="2931" name="Google Shape;2931;g31516c14941_0_6050"/>
          <p:cNvSpPr txBox="1"/>
          <p:nvPr>
            <p:ph idx="12" type="sldNum"/>
          </p:nvPr>
        </p:nvSpPr>
        <p:spPr>
          <a:xfrm>
            <a:off x="8320058" y="4663221"/>
            <a:ext cx="548700" cy="393600"/>
          </a:xfrm>
          <a:prstGeom prst="rect">
            <a:avLst/>
          </a:prstGeom>
        </p:spPr>
        <p:txBody>
          <a:bodyPr anchorCtr="0" anchor="ctr" bIns="91425" lIns="91425" spcFirstLastPara="1" rIns="91425" wrap="square" tIns="91425">
            <a:normAutofit/>
          </a:bodyPr>
          <a:lstStyle>
            <a:lvl1pPr lvl="0">
              <a:buNone/>
              <a:defRPr>
                <a:solidFill>
                  <a:schemeClr val="accent5"/>
                </a:solidFill>
              </a:defRPr>
            </a:lvl1pPr>
            <a:lvl2pPr lvl="1">
              <a:buNone/>
              <a:defRPr>
                <a:solidFill>
                  <a:schemeClr val="accent5"/>
                </a:solidFill>
              </a:defRPr>
            </a:lvl2pPr>
            <a:lvl3pPr lvl="2">
              <a:buNone/>
              <a:defRPr>
                <a:solidFill>
                  <a:schemeClr val="accent5"/>
                </a:solidFill>
              </a:defRPr>
            </a:lvl3pPr>
            <a:lvl4pPr lvl="3">
              <a:buNone/>
              <a:defRPr>
                <a:solidFill>
                  <a:schemeClr val="accent5"/>
                </a:solidFill>
              </a:defRPr>
            </a:lvl4pPr>
            <a:lvl5pPr lvl="4">
              <a:buNone/>
              <a:defRPr>
                <a:solidFill>
                  <a:schemeClr val="accent5"/>
                </a:solidFill>
              </a:defRPr>
            </a:lvl5pPr>
            <a:lvl6pPr lvl="5">
              <a:buNone/>
              <a:defRPr>
                <a:solidFill>
                  <a:schemeClr val="accent5"/>
                </a:solidFill>
              </a:defRPr>
            </a:lvl6pPr>
            <a:lvl7pPr lvl="6">
              <a:buNone/>
              <a:defRPr>
                <a:solidFill>
                  <a:schemeClr val="accent5"/>
                </a:solidFill>
              </a:defRPr>
            </a:lvl7pPr>
            <a:lvl8pPr lvl="7">
              <a:buNone/>
              <a:defRPr>
                <a:solidFill>
                  <a:schemeClr val="accent5"/>
                </a:solidFill>
              </a:defRPr>
            </a:lvl8pPr>
            <a:lvl9pPr lvl="8">
              <a:buNone/>
              <a:defRPr>
                <a:solidFill>
                  <a:schemeClr val="accent5"/>
                </a:solidFill>
              </a:defRPr>
            </a:lvl9pPr>
          </a:lstStyle>
          <a:p>
            <a:pPr indent="0" lvl="0" marL="0" rtl="0" algn="r">
              <a:spcBef>
                <a:spcPts val="0"/>
              </a:spcBef>
              <a:spcAft>
                <a:spcPts val="0"/>
              </a:spcAft>
              <a:buNone/>
            </a:pPr>
            <a:fld id="{00000000-1234-1234-1234-123412341234}" type="slidenum">
              <a:rPr lang="en"/>
              <a:t>‹#›</a:t>
            </a:fld>
            <a:endParaRPr/>
          </a:p>
        </p:txBody>
      </p:sp>
      <p:pic>
        <p:nvPicPr>
          <p:cNvPr id="2932" name="Google Shape;2932;g31516c14941_0_6050"/>
          <p:cNvPicPr preferRelativeResize="0"/>
          <p:nvPr/>
        </p:nvPicPr>
        <p:blipFill>
          <a:blip r:embed="rId6">
            <a:alphaModFix/>
          </a:blip>
          <a:stretch>
            <a:fillRect/>
          </a:stretch>
        </p:blipFill>
        <p:spPr>
          <a:xfrm>
            <a:off x="5308650" y="0"/>
            <a:ext cx="3834390" cy="3851736"/>
          </a:xfrm>
          <a:prstGeom prst="rect">
            <a:avLst/>
          </a:prstGeom>
          <a:noFill/>
          <a:ln>
            <a:noFill/>
          </a:ln>
        </p:spPr>
      </p:pic>
      <p:sp>
        <p:nvSpPr>
          <p:cNvPr id="2933" name="Google Shape;2933;g31516c14941_0_6050"/>
          <p:cNvSpPr txBox="1"/>
          <p:nvPr>
            <p:ph type="title"/>
          </p:nvPr>
        </p:nvSpPr>
        <p:spPr>
          <a:xfrm>
            <a:off x="464100" y="1871700"/>
            <a:ext cx="4673400" cy="1400100"/>
          </a:xfrm>
          <a:prstGeom prst="rect">
            <a:avLst/>
          </a:prstGeom>
        </p:spPr>
        <p:txBody>
          <a:bodyPr anchorCtr="0" anchor="t" bIns="0" lIns="0" spcFirstLastPara="1" rIns="0" wrap="square" tIns="0">
            <a:noAutofit/>
          </a:bodyPr>
          <a:lstStyle>
            <a:lvl1pPr lvl="0">
              <a:spcBef>
                <a:spcPts val="0"/>
              </a:spcBef>
              <a:spcAft>
                <a:spcPts val="0"/>
              </a:spcAft>
              <a:buClr>
                <a:schemeClr val="lt1"/>
              </a:buClr>
              <a:buSzPts val="4800"/>
              <a:buNone/>
              <a:defRPr>
                <a:solidFill>
                  <a:schemeClr val="lt1"/>
                </a:solidFill>
              </a:defRPr>
            </a:lvl1pPr>
            <a:lvl2pPr lvl="1">
              <a:spcBef>
                <a:spcPts val="0"/>
              </a:spcBef>
              <a:spcAft>
                <a:spcPts val="0"/>
              </a:spcAft>
              <a:buClr>
                <a:schemeClr val="lt1"/>
              </a:buClr>
              <a:buSzPts val="4800"/>
              <a:buNone/>
              <a:defRPr>
                <a:solidFill>
                  <a:schemeClr val="lt1"/>
                </a:solidFill>
              </a:defRPr>
            </a:lvl2pPr>
            <a:lvl3pPr lvl="2">
              <a:spcBef>
                <a:spcPts val="0"/>
              </a:spcBef>
              <a:spcAft>
                <a:spcPts val="0"/>
              </a:spcAft>
              <a:buClr>
                <a:schemeClr val="lt1"/>
              </a:buClr>
              <a:buSzPts val="4800"/>
              <a:buNone/>
              <a:defRPr>
                <a:solidFill>
                  <a:schemeClr val="lt1"/>
                </a:solidFill>
              </a:defRPr>
            </a:lvl3pPr>
            <a:lvl4pPr lvl="3">
              <a:spcBef>
                <a:spcPts val="0"/>
              </a:spcBef>
              <a:spcAft>
                <a:spcPts val="0"/>
              </a:spcAft>
              <a:buClr>
                <a:schemeClr val="lt1"/>
              </a:buClr>
              <a:buSzPts val="4800"/>
              <a:buNone/>
              <a:defRPr>
                <a:solidFill>
                  <a:schemeClr val="lt1"/>
                </a:solidFill>
              </a:defRPr>
            </a:lvl4pPr>
            <a:lvl5pPr lvl="4">
              <a:spcBef>
                <a:spcPts val="0"/>
              </a:spcBef>
              <a:spcAft>
                <a:spcPts val="0"/>
              </a:spcAft>
              <a:buClr>
                <a:schemeClr val="lt1"/>
              </a:buClr>
              <a:buSzPts val="4800"/>
              <a:buNone/>
              <a:defRPr>
                <a:solidFill>
                  <a:schemeClr val="lt1"/>
                </a:solidFill>
              </a:defRPr>
            </a:lvl5pPr>
            <a:lvl6pPr lvl="5">
              <a:spcBef>
                <a:spcPts val="0"/>
              </a:spcBef>
              <a:spcAft>
                <a:spcPts val="0"/>
              </a:spcAft>
              <a:buClr>
                <a:schemeClr val="lt1"/>
              </a:buClr>
              <a:buSzPts val="4800"/>
              <a:buNone/>
              <a:defRPr>
                <a:solidFill>
                  <a:schemeClr val="lt1"/>
                </a:solidFill>
              </a:defRPr>
            </a:lvl6pPr>
            <a:lvl7pPr lvl="6">
              <a:spcBef>
                <a:spcPts val="0"/>
              </a:spcBef>
              <a:spcAft>
                <a:spcPts val="0"/>
              </a:spcAft>
              <a:buClr>
                <a:schemeClr val="lt1"/>
              </a:buClr>
              <a:buSzPts val="4800"/>
              <a:buNone/>
              <a:defRPr>
                <a:solidFill>
                  <a:schemeClr val="lt1"/>
                </a:solidFill>
              </a:defRPr>
            </a:lvl7pPr>
            <a:lvl8pPr lvl="7">
              <a:spcBef>
                <a:spcPts val="0"/>
              </a:spcBef>
              <a:spcAft>
                <a:spcPts val="0"/>
              </a:spcAft>
              <a:buClr>
                <a:schemeClr val="lt1"/>
              </a:buClr>
              <a:buSzPts val="4800"/>
              <a:buNone/>
              <a:defRPr>
                <a:solidFill>
                  <a:schemeClr val="lt1"/>
                </a:solidFill>
              </a:defRPr>
            </a:lvl8pPr>
            <a:lvl9pPr lvl="8">
              <a:spcBef>
                <a:spcPts val="0"/>
              </a:spcBef>
              <a:spcAft>
                <a:spcPts val="0"/>
              </a:spcAft>
              <a:buClr>
                <a:schemeClr val="lt1"/>
              </a:buClr>
              <a:buSzPts val="4800"/>
              <a:buNone/>
              <a:defRPr>
                <a:solidFill>
                  <a:schemeClr val="lt1"/>
                </a:solidFill>
              </a:defRPr>
            </a:lvl9pPr>
          </a:lstStyle>
          <a:p/>
        </p:txBody>
      </p:sp>
    </p:spTree>
  </p:cSld>
  <p:clrMapOvr>
    <a:masterClrMapping/>
  </p:clrMapOvr>
</p:sldLayout>
</file>

<file path=ppt/slideLayouts/slideLayout3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Divider Layout white">
  <p:cSld name="CUSTOM_1_1_1_1_3">
    <p:bg>
      <p:bgPr>
        <a:solidFill>
          <a:schemeClr val="lt1"/>
        </a:solidFill>
      </p:bgPr>
    </p:bg>
    <p:spTree>
      <p:nvGrpSpPr>
        <p:cNvPr id="2934" name="Shape 2934"/>
        <p:cNvGrpSpPr/>
        <p:nvPr/>
      </p:nvGrpSpPr>
      <p:grpSpPr>
        <a:xfrm>
          <a:off x="0" y="0"/>
          <a:ext cx="0" cy="0"/>
          <a:chOff x="0" y="0"/>
          <a:chExt cx="0" cy="0"/>
        </a:xfrm>
      </p:grpSpPr>
      <p:pic>
        <p:nvPicPr>
          <p:cNvPr id="2935" name="Google Shape;2935;g31516c14941_0_6059"/>
          <p:cNvPicPr preferRelativeResize="0"/>
          <p:nvPr/>
        </p:nvPicPr>
        <p:blipFill rotWithShape="1">
          <a:blip r:embed="rId2">
            <a:alphaModFix/>
          </a:blip>
          <a:srcRect b="0" l="0" r="0" t="0"/>
          <a:stretch/>
        </p:blipFill>
        <p:spPr>
          <a:xfrm>
            <a:off x="-2279" y="2"/>
            <a:ext cx="9143987" cy="5143501"/>
          </a:xfrm>
          <a:prstGeom prst="rect">
            <a:avLst/>
          </a:prstGeom>
          <a:noFill/>
          <a:ln>
            <a:noFill/>
          </a:ln>
        </p:spPr>
      </p:pic>
      <p:pic>
        <p:nvPicPr>
          <p:cNvPr id="2936" name="Google Shape;2936;g31516c14941_0_6059"/>
          <p:cNvPicPr preferRelativeResize="0"/>
          <p:nvPr/>
        </p:nvPicPr>
        <p:blipFill>
          <a:blip r:embed="rId3">
            <a:alphaModFix/>
          </a:blip>
          <a:stretch>
            <a:fillRect/>
          </a:stretch>
        </p:blipFill>
        <p:spPr>
          <a:xfrm>
            <a:off x="5233975" y="-1795850"/>
            <a:ext cx="2758111" cy="2758111"/>
          </a:xfrm>
          <a:prstGeom prst="rect">
            <a:avLst/>
          </a:prstGeom>
          <a:noFill/>
          <a:ln>
            <a:noFill/>
          </a:ln>
        </p:spPr>
      </p:pic>
      <p:pic>
        <p:nvPicPr>
          <p:cNvPr id="2937" name="Google Shape;2937;g31516c14941_0_6059"/>
          <p:cNvPicPr preferRelativeResize="0"/>
          <p:nvPr/>
        </p:nvPicPr>
        <p:blipFill>
          <a:blip r:embed="rId4">
            <a:alphaModFix/>
          </a:blip>
          <a:stretch>
            <a:fillRect/>
          </a:stretch>
        </p:blipFill>
        <p:spPr>
          <a:xfrm>
            <a:off x="1719500" y="3490425"/>
            <a:ext cx="3212821" cy="3212821"/>
          </a:xfrm>
          <a:prstGeom prst="rect">
            <a:avLst/>
          </a:prstGeom>
          <a:noFill/>
          <a:ln>
            <a:noFill/>
          </a:ln>
        </p:spPr>
      </p:pic>
      <p:sp>
        <p:nvSpPr>
          <p:cNvPr id="2938" name="Google Shape;2938;g31516c14941_0_6059"/>
          <p:cNvSpPr txBox="1"/>
          <p:nvPr>
            <p:ph type="title"/>
          </p:nvPr>
        </p:nvSpPr>
        <p:spPr>
          <a:xfrm>
            <a:off x="464100" y="1871700"/>
            <a:ext cx="4673400" cy="1400100"/>
          </a:xfrm>
          <a:prstGeom prst="rect">
            <a:avLst/>
          </a:prstGeom>
        </p:spPr>
        <p:txBody>
          <a:bodyPr anchorCtr="0" anchor="t" bIns="0" lIns="0" spcFirstLastPara="1" rIns="0" wrap="square" tIns="0">
            <a:noAutofit/>
          </a:bodyPr>
          <a:lstStyle>
            <a:lvl1pPr lvl="0">
              <a:spcBef>
                <a:spcPts val="0"/>
              </a:spcBef>
              <a:spcAft>
                <a:spcPts val="0"/>
              </a:spcAft>
              <a:buClr>
                <a:schemeClr val="accent1"/>
              </a:buClr>
              <a:buSzPts val="4800"/>
              <a:buNone/>
              <a:defRPr>
                <a:solidFill>
                  <a:schemeClr val="accent1"/>
                </a:solidFill>
              </a:defRPr>
            </a:lvl1pPr>
            <a:lvl2pPr lvl="1">
              <a:spcBef>
                <a:spcPts val="0"/>
              </a:spcBef>
              <a:spcAft>
                <a:spcPts val="0"/>
              </a:spcAft>
              <a:buClr>
                <a:schemeClr val="lt1"/>
              </a:buClr>
              <a:buSzPts val="4800"/>
              <a:buNone/>
              <a:defRPr>
                <a:solidFill>
                  <a:schemeClr val="lt1"/>
                </a:solidFill>
              </a:defRPr>
            </a:lvl2pPr>
            <a:lvl3pPr lvl="2">
              <a:spcBef>
                <a:spcPts val="0"/>
              </a:spcBef>
              <a:spcAft>
                <a:spcPts val="0"/>
              </a:spcAft>
              <a:buClr>
                <a:schemeClr val="lt1"/>
              </a:buClr>
              <a:buSzPts val="4800"/>
              <a:buNone/>
              <a:defRPr>
                <a:solidFill>
                  <a:schemeClr val="lt1"/>
                </a:solidFill>
              </a:defRPr>
            </a:lvl3pPr>
            <a:lvl4pPr lvl="3">
              <a:spcBef>
                <a:spcPts val="0"/>
              </a:spcBef>
              <a:spcAft>
                <a:spcPts val="0"/>
              </a:spcAft>
              <a:buClr>
                <a:schemeClr val="lt1"/>
              </a:buClr>
              <a:buSzPts val="4800"/>
              <a:buNone/>
              <a:defRPr>
                <a:solidFill>
                  <a:schemeClr val="lt1"/>
                </a:solidFill>
              </a:defRPr>
            </a:lvl4pPr>
            <a:lvl5pPr lvl="4">
              <a:spcBef>
                <a:spcPts val="0"/>
              </a:spcBef>
              <a:spcAft>
                <a:spcPts val="0"/>
              </a:spcAft>
              <a:buClr>
                <a:schemeClr val="lt1"/>
              </a:buClr>
              <a:buSzPts val="4800"/>
              <a:buNone/>
              <a:defRPr>
                <a:solidFill>
                  <a:schemeClr val="lt1"/>
                </a:solidFill>
              </a:defRPr>
            </a:lvl5pPr>
            <a:lvl6pPr lvl="5">
              <a:spcBef>
                <a:spcPts val="0"/>
              </a:spcBef>
              <a:spcAft>
                <a:spcPts val="0"/>
              </a:spcAft>
              <a:buClr>
                <a:schemeClr val="lt1"/>
              </a:buClr>
              <a:buSzPts val="4800"/>
              <a:buNone/>
              <a:defRPr>
                <a:solidFill>
                  <a:schemeClr val="lt1"/>
                </a:solidFill>
              </a:defRPr>
            </a:lvl6pPr>
            <a:lvl7pPr lvl="6">
              <a:spcBef>
                <a:spcPts val="0"/>
              </a:spcBef>
              <a:spcAft>
                <a:spcPts val="0"/>
              </a:spcAft>
              <a:buClr>
                <a:schemeClr val="lt1"/>
              </a:buClr>
              <a:buSzPts val="4800"/>
              <a:buNone/>
              <a:defRPr>
                <a:solidFill>
                  <a:schemeClr val="lt1"/>
                </a:solidFill>
              </a:defRPr>
            </a:lvl7pPr>
            <a:lvl8pPr lvl="7">
              <a:spcBef>
                <a:spcPts val="0"/>
              </a:spcBef>
              <a:spcAft>
                <a:spcPts val="0"/>
              </a:spcAft>
              <a:buClr>
                <a:schemeClr val="lt1"/>
              </a:buClr>
              <a:buSzPts val="4800"/>
              <a:buNone/>
              <a:defRPr>
                <a:solidFill>
                  <a:schemeClr val="lt1"/>
                </a:solidFill>
              </a:defRPr>
            </a:lvl8pPr>
            <a:lvl9pPr lvl="8">
              <a:spcBef>
                <a:spcPts val="0"/>
              </a:spcBef>
              <a:spcAft>
                <a:spcPts val="0"/>
              </a:spcAft>
              <a:buClr>
                <a:schemeClr val="lt1"/>
              </a:buClr>
              <a:buSzPts val="4800"/>
              <a:buNone/>
              <a:defRPr>
                <a:solidFill>
                  <a:schemeClr val="lt1"/>
                </a:solidFill>
              </a:defRPr>
            </a:lvl9pPr>
          </a:lstStyle>
          <a:p/>
        </p:txBody>
      </p:sp>
      <p:pic>
        <p:nvPicPr>
          <p:cNvPr id="2939" name="Google Shape;2939;g31516c14941_0_6059"/>
          <p:cNvPicPr preferRelativeResize="0"/>
          <p:nvPr/>
        </p:nvPicPr>
        <p:blipFill>
          <a:blip r:embed="rId5">
            <a:alphaModFix/>
          </a:blip>
          <a:stretch>
            <a:fillRect/>
          </a:stretch>
        </p:blipFill>
        <p:spPr>
          <a:xfrm>
            <a:off x="288350" y="4807136"/>
            <a:ext cx="956736" cy="225119"/>
          </a:xfrm>
          <a:prstGeom prst="rect">
            <a:avLst/>
          </a:prstGeom>
          <a:noFill/>
          <a:ln>
            <a:noFill/>
          </a:ln>
        </p:spPr>
      </p:pic>
      <p:sp>
        <p:nvSpPr>
          <p:cNvPr id="2940" name="Google Shape;2940;g31516c14941_0_6059"/>
          <p:cNvSpPr txBox="1"/>
          <p:nvPr/>
        </p:nvSpPr>
        <p:spPr>
          <a:xfrm>
            <a:off x="6043550" y="4713771"/>
            <a:ext cx="2676600" cy="2925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en" sz="700">
                <a:solidFill>
                  <a:schemeClr val="accent4"/>
                </a:solidFill>
              </a:rPr>
              <a:t>Copyright © 2024, Collibra. All rights reserved.</a:t>
            </a:r>
            <a:endParaRPr sz="1400">
              <a:solidFill>
                <a:schemeClr val="accent4"/>
              </a:solidFill>
            </a:endParaRPr>
          </a:p>
        </p:txBody>
      </p:sp>
      <p:sp>
        <p:nvSpPr>
          <p:cNvPr id="2941" name="Google Shape;2941;g31516c14941_0_6059"/>
          <p:cNvSpPr txBox="1"/>
          <p:nvPr>
            <p:ph idx="12" type="sldNum"/>
          </p:nvPr>
        </p:nvSpPr>
        <p:spPr>
          <a:xfrm>
            <a:off x="8320058" y="4663221"/>
            <a:ext cx="548700" cy="393600"/>
          </a:xfrm>
          <a:prstGeom prst="rect">
            <a:avLst/>
          </a:prstGeom>
        </p:spPr>
        <p:txBody>
          <a:bodyPr anchorCtr="0" anchor="ctr" bIns="91425" lIns="91425" spcFirstLastPara="1" rIns="91425" wrap="square" tIns="91425">
            <a:normAutofit/>
          </a:bodyPr>
          <a:lstStyle>
            <a:lvl1pPr lvl="0" algn="r">
              <a:buNone/>
              <a:defRPr sz="700">
                <a:solidFill>
                  <a:srgbClr val="02745E"/>
                </a:solidFill>
              </a:defRPr>
            </a:lvl1pPr>
            <a:lvl2pPr lvl="1" algn="r">
              <a:buNone/>
              <a:defRPr sz="700">
                <a:solidFill>
                  <a:srgbClr val="02745E"/>
                </a:solidFill>
              </a:defRPr>
            </a:lvl2pPr>
            <a:lvl3pPr lvl="2" algn="r">
              <a:buNone/>
              <a:defRPr sz="700">
                <a:solidFill>
                  <a:srgbClr val="02745E"/>
                </a:solidFill>
              </a:defRPr>
            </a:lvl3pPr>
            <a:lvl4pPr lvl="3" algn="r">
              <a:buNone/>
              <a:defRPr sz="700">
                <a:solidFill>
                  <a:srgbClr val="02745E"/>
                </a:solidFill>
              </a:defRPr>
            </a:lvl4pPr>
            <a:lvl5pPr lvl="4" algn="r">
              <a:buNone/>
              <a:defRPr sz="700">
                <a:solidFill>
                  <a:srgbClr val="02745E"/>
                </a:solidFill>
              </a:defRPr>
            </a:lvl5pPr>
            <a:lvl6pPr lvl="5" algn="r">
              <a:buNone/>
              <a:defRPr sz="700">
                <a:solidFill>
                  <a:srgbClr val="02745E"/>
                </a:solidFill>
              </a:defRPr>
            </a:lvl6pPr>
            <a:lvl7pPr lvl="6" algn="r">
              <a:buNone/>
              <a:defRPr sz="700">
                <a:solidFill>
                  <a:srgbClr val="02745E"/>
                </a:solidFill>
              </a:defRPr>
            </a:lvl7pPr>
            <a:lvl8pPr lvl="7" algn="r">
              <a:buNone/>
              <a:defRPr sz="700">
                <a:solidFill>
                  <a:srgbClr val="02745E"/>
                </a:solidFill>
              </a:defRPr>
            </a:lvl8pPr>
            <a:lvl9pPr lvl="8" algn="r">
              <a:buNone/>
              <a:defRPr sz="700">
                <a:solidFill>
                  <a:srgbClr val="02745E"/>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Divider Layout 8">
  <p:cSld name="CUSTOM_1_1_1_1_1">
    <p:bg>
      <p:bgPr>
        <a:gradFill>
          <a:gsLst>
            <a:gs pos="0">
              <a:srgbClr val="03755F"/>
            </a:gs>
            <a:gs pos="100000">
              <a:srgbClr val="002B40"/>
            </a:gs>
          </a:gsLst>
          <a:lin ang="1801379" scaled="0"/>
        </a:gradFill>
      </p:bgPr>
    </p:bg>
    <p:spTree>
      <p:nvGrpSpPr>
        <p:cNvPr id="2942" name="Shape 2942"/>
        <p:cNvGrpSpPr/>
        <p:nvPr/>
      </p:nvGrpSpPr>
      <p:grpSpPr>
        <a:xfrm>
          <a:off x="0" y="0"/>
          <a:ext cx="0" cy="0"/>
          <a:chOff x="0" y="0"/>
          <a:chExt cx="0" cy="0"/>
        </a:xfrm>
      </p:grpSpPr>
      <p:pic>
        <p:nvPicPr>
          <p:cNvPr id="2943" name="Google Shape;2943;g31516c14941_0_6067"/>
          <p:cNvPicPr preferRelativeResize="0"/>
          <p:nvPr/>
        </p:nvPicPr>
        <p:blipFill>
          <a:blip r:embed="rId2">
            <a:alphaModFix/>
          </a:blip>
          <a:stretch>
            <a:fillRect/>
          </a:stretch>
        </p:blipFill>
        <p:spPr>
          <a:xfrm>
            <a:off x="0" y="0"/>
            <a:ext cx="9141714" cy="5161807"/>
          </a:xfrm>
          <a:prstGeom prst="rect">
            <a:avLst/>
          </a:prstGeom>
          <a:noFill/>
          <a:ln>
            <a:noFill/>
          </a:ln>
        </p:spPr>
      </p:pic>
      <p:pic>
        <p:nvPicPr>
          <p:cNvPr id="2944" name="Google Shape;2944;g31516c14941_0_6067"/>
          <p:cNvPicPr preferRelativeResize="0"/>
          <p:nvPr/>
        </p:nvPicPr>
        <p:blipFill>
          <a:blip r:embed="rId3">
            <a:alphaModFix/>
          </a:blip>
          <a:stretch>
            <a:fillRect/>
          </a:stretch>
        </p:blipFill>
        <p:spPr>
          <a:xfrm>
            <a:off x="276650" y="4783275"/>
            <a:ext cx="962809" cy="226543"/>
          </a:xfrm>
          <a:prstGeom prst="rect">
            <a:avLst/>
          </a:prstGeom>
          <a:noFill/>
          <a:ln>
            <a:noFill/>
          </a:ln>
        </p:spPr>
      </p:pic>
      <p:pic>
        <p:nvPicPr>
          <p:cNvPr id="2945" name="Google Shape;2945;g31516c14941_0_6067"/>
          <p:cNvPicPr preferRelativeResize="0"/>
          <p:nvPr/>
        </p:nvPicPr>
        <p:blipFill>
          <a:blip r:embed="rId4">
            <a:alphaModFix/>
          </a:blip>
          <a:stretch>
            <a:fillRect/>
          </a:stretch>
        </p:blipFill>
        <p:spPr>
          <a:xfrm>
            <a:off x="5233975" y="-1795850"/>
            <a:ext cx="2758111" cy="2758111"/>
          </a:xfrm>
          <a:prstGeom prst="rect">
            <a:avLst/>
          </a:prstGeom>
          <a:noFill/>
          <a:ln>
            <a:noFill/>
          </a:ln>
        </p:spPr>
      </p:pic>
      <p:pic>
        <p:nvPicPr>
          <p:cNvPr id="2946" name="Google Shape;2946;g31516c14941_0_6067"/>
          <p:cNvPicPr preferRelativeResize="0"/>
          <p:nvPr/>
        </p:nvPicPr>
        <p:blipFill>
          <a:blip r:embed="rId5">
            <a:alphaModFix/>
          </a:blip>
          <a:stretch>
            <a:fillRect/>
          </a:stretch>
        </p:blipFill>
        <p:spPr>
          <a:xfrm>
            <a:off x="1719500" y="3490425"/>
            <a:ext cx="3212821" cy="3212821"/>
          </a:xfrm>
          <a:prstGeom prst="rect">
            <a:avLst/>
          </a:prstGeom>
          <a:noFill/>
          <a:ln>
            <a:noFill/>
          </a:ln>
        </p:spPr>
      </p:pic>
      <p:sp>
        <p:nvSpPr>
          <p:cNvPr id="2947" name="Google Shape;2947;g31516c14941_0_6067"/>
          <p:cNvSpPr txBox="1"/>
          <p:nvPr/>
        </p:nvSpPr>
        <p:spPr>
          <a:xfrm>
            <a:off x="6043550" y="4713771"/>
            <a:ext cx="2676600" cy="2925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en" sz="700">
                <a:solidFill>
                  <a:schemeClr val="accent5"/>
                </a:solidFill>
              </a:rPr>
              <a:t>Copyright © 2024, Collibra. All rights reserved.</a:t>
            </a:r>
            <a:endParaRPr sz="1400">
              <a:solidFill>
                <a:schemeClr val="accent5"/>
              </a:solidFill>
            </a:endParaRPr>
          </a:p>
        </p:txBody>
      </p:sp>
      <p:sp>
        <p:nvSpPr>
          <p:cNvPr id="2948" name="Google Shape;2948;g31516c14941_0_6067"/>
          <p:cNvSpPr txBox="1"/>
          <p:nvPr>
            <p:ph idx="12" type="sldNum"/>
          </p:nvPr>
        </p:nvSpPr>
        <p:spPr>
          <a:xfrm>
            <a:off x="8320058" y="4663221"/>
            <a:ext cx="548700" cy="393600"/>
          </a:xfrm>
          <a:prstGeom prst="rect">
            <a:avLst/>
          </a:prstGeom>
        </p:spPr>
        <p:txBody>
          <a:bodyPr anchorCtr="0" anchor="ctr" bIns="91425" lIns="91425" spcFirstLastPara="1" rIns="91425" wrap="square" tIns="91425">
            <a:normAutofit/>
          </a:bodyPr>
          <a:lstStyle>
            <a:lvl1pPr lvl="0">
              <a:buNone/>
              <a:defRPr>
                <a:solidFill>
                  <a:schemeClr val="accent5"/>
                </a:solidFill>
              </a:defRPr>
            </a:lvl1pPr>
            <a:lvl2pPr lvl="1">
              <a:buNone/>
              <a:defRPr>
                <a:solidFill>
                  <a:schemeClr val="accent5"/>
                </a:solidFill>
              </a:defRPr>
            </a:lvl2pPr>
            <a:lvl3pPr lvl="2">
              <a:buNone/>
              <a:defRPr>
                <a:solidFill>
                  <a:schemeClr val="accent5"/>
                </a:solidFill>
              </a:defRPr>
            </a:lvl3pPr>
            <a:lvl4pPr lvl="3">
              <a:buNone/>
              <a:defRPr>
                <a:solidFill>
                  <a:schemeClr val="accent5"/>
                </a:solidFill>
              </a:defRPr>
            </a:lvl4pPr>
            <a:lvl5pPr lvl="4">
              <a:buNone/>
              <a:defRPr>
                <a:solidFill>
                  <a:schemeClr val="accent5"/>
                </a:solidFill>
              </a:defRPr>
            </a:lvl5pPr>
            <a:lvl6pPr lvl="5">
              <a:buNone/>
              <a:defRPr>
                <a:solidFill>
                  <a:schemeClr val="accent5"/>
                </a:solidFill>
              </a:defRPr>
            </a:lvl6pPr>
            <a:lvl7pPr lvl="6">
              <a:buNone/>
              <a:defRPr>
                <a:solidFill>
                  <a:schemeClr val="accent5"/>
                </a:solidFill>
              </a:defRPr>
            </a:lvl7pPr>
            <a:lvl8pPr lvl="7">
              <a:buNone/>
              <a:defRPr>
                <a:solidFill>
                  <a:schemeClr val="accent5"/>
                </a:solidFill>
              </a:defRPr>
            </a:lvl8pPr>
            <a:lvl9pPr lvl="8">
              <a:buNone/>
              <a:defRPr>
                <a:solidFill>
                  <a:schemeClr val="accent5"/>
                </a:solidFill>
              </a:defRPr>
            </a:lvl9pPr>
          </a:lstStyle>
          <a:p>
            <a:pPr indent="0" lvl="0" marL="0" rtl="0" algn="r">
              <a:spcBef>
                <a:spcPts val="0"/>
              </a:spcBef>
              <a:spcAft>
                <a:spcPts val="0"/>
              </a:spcAft>
              <a:buNone/>
            </a:pPr>
            <a:fld id="{00000000-1234-1234-1234-123412341234}" type="slidenum">
              <a:rPr lang="en"/>
              <a:t>‹#›</a:t>
            </a:fld>
            <a:endParaRPr/>
          </a:p>
        </p:txBody>
      </p:sp>
      <p:pic>
        <p:nvPicPr>
          <p:cNvPr id="2949" name="Google Shape;2949;g31516c14941_0_6067"/>
          <p:cNvPicPr preferRelativeResize="0"/>
          <p:nvPr/>
        </p:nvPicPr>
        <p:blipFill>
          <a:blip r:embed="rId6">
            <a:alphaModFix/>
          </a:blip>
          <a:stretch>
            <a:fillRect/>
          </a:stretch>
        </p:blipFill>
        <p:spPr>
          <a:xfrm>
            <a:off x="5308650" y="0"/>
            <a:ext cx="3834390" cy="3851736"/>
          </a:xfrm>
          <a:prstGeom prst="rect">
            <a:avLst/>
          </a:prstGeom>
          <a:noFill/>
          <a:ln>
            <a:noFill/>
          </a:ln>
        </p:spPr>
      </p:pic>
      <p:sp>
        <p:nvSpPr>
          <p:cNvPr id="2950" name="Google Shape;2950;g31516c14941_0_6067"/>
          <p:cNvSpPr txBox="1"/>
          <p:nvPr>
            <p:ph type="title"/>
          </p:nvPr>
        </p:nvSpPr>
        <p:spPr>
          <a:xfrm>
            <a:off x="464100" y="1871700"/>
            <a:ext cx="4673400" cy="1400100"/>
          </a:xfrm>
          <a:prstGeom prst="rect">
            <a:avLst/>
          </a:prstGeom>
        </p:spPr>
        <p:txBody>
          <a:bodyPr anchorCtr="0" anchor="t" bIns="0" lIns="0" spcFirstLastPara="1" rIns="0" wrap="square" tIns="0">
            <a:noAutofit/>
          </a:bodyPr>
          <a:lstStyle>
            <a:lvl1pPr lvl="0">
              <a:spcBef>
                <a:spcPts val="0"/>
              </a:spcBef>
              <a:spcAft>
                <a:spcPts val="0"/>
              </a:spcAft>
              <a:buClr>
                <a:schemeClr val="lt1"/>
              </a:buClr>
              <a:buSzPts val="4800"/>
              <a:buNone/>
              <a:defRPr>
                <a:solidFill>
                  <a:schemeClr val="lt1"/>
                </a:solidFill>
              </a:defRPr>
            </a:lvl1pPr>
            <a:lvl2pPr lvl="1">
              <a:spcBef>
                <a:spcPts val="0"/>
              </a:spcBef>
              <a:spcAft>
                <a:spcPts val="0"/>
              </a:spcAft>
              <a:buClr>
                <a:schemeClr val="lt1"/>
              </a:buClr>
              <a:buSzPts val="4800"/>
              <a:buNone/>
              <a:defRPr>
                <a:solidFill>
                  <a:schemeClr val="lt1"/>
                </a:solidFill>
              </a:defRPr>
            </a:lvl2pPr>
            <a:lvl3pPr lvl="2">
              <a:spcBef>
                <a:spcPts val="0"/>
              </a:spcBef>
              <a:spcAft>
                <a:spcPts val="0"/>
              </a:spcAft>
              <a:buClr>
                <a:schemeClr val="lt1"/>
              </a:buClr>
              <a:buSzPts val="4800"/>
              <a:buNone/>
              <a:defRPr>
                <a:solidFill>
                  <a:schemeClr val="lt1"/>
                </a:solidFill>
              </a:defRPr>
            </a:lvl3pPr>
            <a:lvl4pPr lvl="3">
              <a:spcBef>
                <a:spcPts val="0"/>
              </a:spcBef>
              <a:spcAft>
                <a:spcPts val="0"/>
              </a:spcAft>
              <a:buClr>
                <a:schemeClr val="lt1"/>
              </a:buClr>
              <a:buSzPts val="4800"/>
              <a:buNone/>
              <a:defRPr>
                <a:solidFill>
                  <a:schemeClr val="lt1"/>
                </a:solidFill>
              </a:defRPr>
            </a:lvl4pPr>
            <a:lvl5pPr lvl="4">
              <a:spcBef>
                <a:spcPts val="0"/>
              </a:spcBef>
              <a:spcAft>
                <a:spcPts val="0"/>
              </a:spcAft>
              <a:buClr>
                <a:schemeClr val="lt1"/>
              </a:buClr>
              <a:buSzPts val="4800"/>
              <a:buNone/>
              <a:defRPr>
                <a:solidFill>
                  <a:schemeClr val="lt1"/>
                </a:solidFill>
              </a:defRPr>
            </a:lvl5pPr>
            <a:lvl6pPr lvl="5">
              <a:spcBef>
                <a:spcPts val="0"/>
              </a:spcBef>
              <a:spcAft>
                <a:spcPts val="0"/>
              </a:spcAft>
              <a:buClr>
                <a:schemeClr val="lt1"/>
              </a:buClr>
              <a:buSzPts val="4800"/>
              <a:buNone/>
              <a:defRPr>
                <a:solidFill>
                  <a:schemeClr val="lt1"/>
                </a:solidFill>
              </a:defRPr>
            </a:lvl6pPr>
            <a:lvl7pPr lvl="6">
              <a:spcBef>
                <a:spcPts val="0"/>
              </a:spcBef>
              <a:spcAft>
                <a:spcPts val="0"/>
              </a:spcAft>
              <a:buClr>
                <a:schemeClr val="lt1"/>
              </a:buClr>
              <a:buSzPts val="4800"/>
              <a:buNone/>
              <a:defRPr>
                <a:solidFill>
                  <a:schemeClr val="lt1"/>
                </a:solidFill>
              </a:defRPr>
            </a:lvl7pPr>
            <a:lvl8pPr lvl="7">
              <a:spcBef>
                <a:spcPts val="0"/>
              </a:spcBef>
              <a:spcAft>
                <a:spcPts val="0"/>
              </a:spcAft>
              <a:buClr>
                <a:schemeClr val="lt1"/>
              </a:buClr>
              <a:buSzPts val="4800"/>
              <a:buNone/>
              <a:defRPr>
                <a:solidFill>
                  <a:schemeClr val="lt1"/>
                </a:solidFill>
              </a:defRPr>
            </a:lvl8pPr>
            <a:lvl9pPr lvl="8">
              <a:spcBef>
                <a:spcPts val="0"/>
              </a:spcBef>
              <a:spcAft>
                <a:spcPts val="0"/>
              </a:spcAft>
              <a:buClr>
                <a:schemeClr val="lt1"/>
              </a:buClr>
              <a:buSzPts val="4800"/>
              <a:buNone/>
              <a:defRPr>
                <a:solidFill>
                  <a:schemeClr val="lt1"/>
                </a:solidFill>
              </a:defRPr>
            </a:lvl9pPr>
          </a:lstStyle>
          <a:p/>
        </p:txBody>
      </p:sp>
    </p:spTree>
  </p:cSld>
  <p:clrMapOvr>
    <a:masterClrMapping/>
  </p:clrMapOvr>
</p:sldLayout>
</file>

<file path=ppt/slideLayouts/slideLayout3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Divider Layout light blue">
  <p:cSld name="CUSTOM_1_1_1_1_1_1_1">
    <p:bg>
      <p:bgPr>
        <a:solidFill>
          <a:schemeClr val="lt1"/>
        </a:solidFill>
      </p:bgPr>
    </p:bg>
    <p:spTree>
      <p:nvGrpSpPr>
        <p:cNvPr id="2951" name="Shape 2951"/>
        <p:cNvGrpSpPr/>
        <p:nvPr/>
      </p:nvGrpSpPr>
      <p:grpSpPr>
        <a:xfrm>
          <a:off x="0" y="0"/>
          <a:ext cx="0" cy="0"/>
          <a:chOff x="0" y="0"/>
          <a:chExt cx="0" cy="0"/>
        </a:xfrm>
      </p:grpSpPr>
      <p:pic>
        <p:nvPicPr>
          <p:cNvPr id="2952" name="Google Shape;2952;g31516c14941_0_6076"/>
          <p:cNvPicPr preferRelativeResize="0"/>
          <p:nvPr/>
        </p:nvPicPr>
        <p:blipFill rotWithShape="1">
          <a:blip r:embed="rId2">
            <a:alphaModFix/>
          </a:blip>
          <a:srcRect b="39" l="0" r="0" t="29"/>
          <a:stretch/>
        </p:blipFill>
        <p:spPr>
          <a:xfrm>
            <a:off x="-4" y="-9"/>
            <a:ext cx="9141715" cy="5143501"/>
          </a:xfrm>
          <a:prstGeom prst="rect">
            <a:avLst/>
          </a:prstGeom>
          <a:noFill/>
          <a:ln>
            <a:noFill/>
          </a:ln>
        </p:spPr>
      </p:pic>
      <p:sp>
        <p:nvSpPr>
          <p:cNvPr id="2953" name="Google Shape;2953;g31516c14941_0_6076"/>
          <p:cNvSpPr txBox="1"/>
          <p:nvPr>
            <p:ph type="title"/>
          </p:nvPr>
        </p:nvSpPr>
        <p:spPr>
          <a:xfrm>
            <a:off x="464100" y="1871700"/>
            <a:ext cx="4673400" cy="1400100"/>
          </a:xfrm>
          <a:prstGeom prst="rect">
            <a:avLst/>
          </a:prstGeom>
        </p:spPr>
        <p:txBody>
          <a:bodyPr anchorCtr="0" anchor="t" bIns="0" lIns="0" spcFirstLastPara="1" rIns="0" wrap="square" tIns="0">
            <a:noAutofit/>
          </a:bodyPr>
          <a:lstStyle>
            <a:lvl1pPr lvl="0">
              <a:spcBef>
                <a:spcPts val="0"/>
              </a:spcBef>
              <a:spcAft>
                <a:spcPts val="0"/>
              </a:spcAft>
              <a:buClr>
                <a:schemeClr val="lt1"/>
              </a:buClr>
              <a:buSzPts val="4800"/>
              <a:buNone/>
              <a:defRPr>
                <a:solidFill>
                  <a:schemeClr val="lt1"/>
                </a:solidFill>
              </a:defRPr>
            </a:lvl1pPr>
            <a:lvl2pPr lvl="1">
              <a:spcBef>
                <a:spcPts val="0"/>
              </a:spcBef>
              <a:spcAft>
                <a:spcPts val="0"/>
              </a:spcAft>
              <a:buClr>
                <a:schemeClr val="lt1"/>
              </a:buClr>
              <a:buSzPts val="4800"/>
              <a:buNone/>
              <a:defRPr>
                <a:solidFill>
                  <a:schemeClr val="lt1"/>
                </a:solidFill>
              </a:defRPr>
            </a:lvl2pPr>
            <a:lvl3pPr lvl="2">
              <a:spcBef>
                <a:spcPts val="0"/>
              </a:spcBef>
              <a:spcAft>
                <a:spcPts val="0"/>
              </a:spcAft>
              <a:buClr>
                <a:schemeClr val="lt1"/>
              </a:buClr>
              <a:buSzPts val="4800"/>
              <a:buNone/>
              <a:defRPr>
                <a:solidFill>
                  <a:schemeClr val="lt1"/>
                </a:solidFill>
              </a:defRPr>
            </a:lvl3pPr>
            <a:lvl4pPr lvl="3">
              <a:spcBef>
                <a:spcPts val="0"/>
              </a:spcBef>
              <a:spcAft>
                <a:spcPts val="0"/>
              </a:spcAft>
              <a:buClr>
                <a:schemeClr val="lt1"/>
              </a:buClr>
              <a:buSzPts val="4800"/>
              <a:buNone/>
              <a:defRPr>
                <a:solidFill>
                  <a:schemeClr val="lt1"/>
                </a:solidFill>
              </a:defRPr>
            </a:lvl4pPr>
            <a:lvl5pPr lvl="4">
              <a:spcBef>
                <a:spcPts val="0"/>
              </a:spcBef>
              <a:spcAft>
                <a:spcPts val="0"/>
              </a:spcAft>
              <a:buClr>
                <a:schemeClr val="lt1"/>
              </a:buClr>
              <a:buSzPts val="4800"/>
              <a:buNone/>
              <a:defRPr>
                <a:solidFill>
                  <a:schemeClr val="lt1"/>
                </a:solidFill>
              </a:defRPr>
            </a:lvl5pPr>
            <a:lvl6pPr lvl="5">
              <a:spcBef>
                <a:spcPts val="0"/>
              </a:spcBef>
              <a:spcAft>
                <a:spcPts val="0"/>
              </a:spcAft>
              <a:buClr>
                <a:schemeClr val="lt1"/>
              </a:buClr>
              <a:buSzPts val="4800"/>
              <a:buNone/>
              <a:defRPr>
                <a:solidFill>
                  <a:schemeClr val="lt1"/>
                </a:solidFill>
              </a:defRPr>
            </a:lvl6pPr>
            <a:lvl7pPr lvl="6">
              <a:spcBef>
                <a:spcPts val="0"/>
              </a:spcBef>
              <a:spcAft>
                <a:spcPts val="0"/>
              </a:spcAft>
              <a:buClr>
                <a:schemeClr val="lt1"/>
              </a:buClr>
              <a:buSzPts val="4800"/>
              <a:buNone/>
              <a:defRPr>
                <a:solidFill>
                  <a:schemeClr val="lt1"/>
                </a:solidFill>
              </a:defRPr>
            </a:lvl7pPr>
            <a:lvl8pPr lvl="7">
              <a:spcBef>
                <a:spcPts val="0"/>
              </a:spcBef>
              <a:spcAft>
                <a:spcPts val="0"/>
              </a:spcAft>
              <a:buClr>
                <a:schemeClr val="lt1"/>
              </a:buClr>
              <a:buSzPts val="4800"/>
              <a:buNone/>
              <a:defRPr>
                <a:solidFill>
                  <a:schemeClr val="lt1"/>
                </a:solidFill>
              </a:defRPr>
            </a:lvl8pPr>
            <a:lvl9pPr lvl="8">
              <a:spcBef>
                <a:spcPts val="0"/>
              </a:spcBef>
              <a:spcAft>
                <a:spcPts val="0"/>
              </a:spcAft>
              <a:buClr>
                <a:schemeClr val="lt1"/>
              </a:buClr>
              <a:buSzPts val="4800"/>
              <a:buNone/>
              <a:defRPr>
                <a:solidFill>
                  <a:schemeClr val="lt1"/>
                </a:solidFill>
              </a:defRPr>
            </a:lvl9pPr>
          </a:lstStyle>
          <a:p/>
        </p:txBody>
      </p:sp>
      <p:pic>
        <p:nvPicPr>
          <p:cNvPr id="2954" name="Google Shape;2954;g31516c14941_0_6076"/>
          <p:cNvPicPr preferRelativeResize="0"/>
          <p:nvPr/>
        </p:nvPicPr>
        <p:blipFill rotWithShape="1">
          <a:blip r:embed="rId3">
            <a:alphaModFix/>
          </a:blip>
          <a:srcRect b="5052" l="0" r="0" t="5052"/>
          <a:stretch/>
        </p:blipFill>
        <p:spPr>
          <a:xfrm>
            <a:off x="253809" y="4780026"/>
            <a:ext cx="1028961" cy="242480"/>
          </a:xfrm>
          <a:prstGeom prst="rect">
            <a:avLst/>
          </a:prstGeom>
          <a:noFill/>
          <a:ln>
            <a:noFill/>
          </a:ln>
        </p:spPr>
      </p:pic>
      <p:sp>
        <p:nvSpPr>
          <p:cNvPr id="2955" name="Google Shape;2955;g31516c14941_0_6076"/>
          <p:cNvSpPr txBox="1"/>
          <p:nvPr/>
        </p:nvSpPr>
        <p:spPr>
          <a:xfrm>
            <a:off x="6043550" y="4713771"/>
            <a:ext cx="2676600" cy="2925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en" sz="700">
                <a:solidFill>
                  <a:schemeClr val="lt1"/>
                </a:solidFill>
              </a:rPr>
              <a:t>Copyright © 2024, Collibra. All rights reserved.</a:t>
            </a:r>
            <a:endParaRPr sz="1400">
              <a:solidFill>
                <a:schemeClr val="lt1"/>
              </a:solidFill>
            </a:endParaRPr>
          </a:p>
        </p:txBody>
      </p:sp>
      <p:sp>
        <p:nvSpPr>
          <p:cNvPr id="2956" name="Google Shape;2956;g31516c14941_0_6076"/>
          <p:cNvSpPr txBox="1"/>
          <p:nvPr>
            <p:ph idx="12" type="sldNum"/>
          </p:nvPr>
        </p:nvSpPr>
        <p:spPr>
          <a:xfrm>
            <a:off x="8320058" y="4663221"/>
            <a:ext cx="548700" cy="393600"/>
          </a:xfrm>
          <a:prstGeom prst="rect">
            <a:avLst/>
          </a:prstGeom>
        </p:spPr>
        <p:txBody>
          <a:bodyPr anchorCtr="0" anchor="ctr" bIns="91425" lIns="91425" spcFirstLastPara="1" rIns="91425" wrap="square" tIns="91425">
            <a:normAutofit/>
          </a:bodyPr>
          <a:lstStyle>
            <a:lvl1pPr lvl="0" algn="r">
              <a:buNone/>
              <a:defRPr sz="700">
                <a:solidFill>
                  <a:schemeClr val="lt1"/>
                </a:solidFill>
              </a:defRPr>
            </a:lvl1pPr>
            <a:lvl2pPr lvl="1" algn="r">
              <a:buNone/>
              <a:defRPr sz="700">
                <a:solidFill>
                  <a:schemeClr val="lt1"/>
                </a:solidFill>
              </a:defRPr>
            </a:lvl2pPr>
            <a:lvl3pPr lvl="2" algn="r">
              <a:buNone/>
              <a:defRPr sz="700">
                <a:solidFill>
                  <a:schemeClr val="lt1"/>
                </a:solidFill>
              </a:defRPr>
            </a:lvl3pPr>
            <a:lvl4pPr lvl="3" algn="r">
              <a:buNone/>
              <a:defRPr sz="700">
                <a:solidFill>
                  <a:schemeClr val="lt1"/>
                </a:solidFill>
              </a:defRPr>
            </a:lvl4pPr>
            <a:lvl5pPr lvl="4" algn="r">
              <a:buNone/>
              <a:defRPr sz="700">
                <a:solidFill>
                  <a:schemeClr val="lt1"/>
                </a:solidFill>
              </a:defRPr>
            </a:lvl5pPr>
            <a:lvl6pPr lvl="5" algn="r">
              <a:buNone/>
              <a:defRPr sz="700">
                <a:solidFill>
                  <a:schemeClr val="lt1"/>
                </a:solidFill>
              </a:defRPr>
            </a:lvl6pPr>
            <a:lvl7pPr lvl="6" algn="r">
              <a:buNone/>
              <a:defRPr sz="700">
                <a:solidFill>
                  <a:schemeClr val="lt1"/>
                </a:solidFill>
              </a:defRPr>
            </a:lvl7pPr>
            <a:lvl8pPr lvl="7" algn="r">
              <a:buNone/>
              <a:defRPr sz="700">
                <a:solidFill>
                  <a:schemeClr val="lt1"/>
                </a:solidFill>
              </a:defRPr>
            </a:lvl8pPr>
            <a:lvl9pPr lvl="8" algn="r">
              <a:buNone/>
              <a:defRPr sz="700">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pic>
        <p:nvPicPr>
          <p:cNvPr id="2957" name="Google Shape;2957;g31516c14941_0_6076"/>
          <p:cNvPicPr preferRelativeResize="0"/>
          <p:nvPr/>
        </p:nvPicPr>
        <p:blipFill>
          <a:blip r:embed="rId4">
            <a:alphaModFix/>
          </a:blip>
          <a:stretch>
            <a:fillRect/>
          </a:stretch>
        </p:blipFill>
        <p:spPr>
          <a:xfrm>
            <a:off x="5233975" y="-1795850"/>
            <a:ext cx="2758111" cy="2758111"/>
          </a:xfrm>
          <a:prstGeom prst="rect">
            <a:avLst/>
          </a:prstGeom>
          <a:noFill/>
          <a:ln>
            <a:noFill/>
          </a:ln>
        </p:spPr>
      </p:pic>
      <p:pic>
        <p:nvPicPr>
          <p:cNvPr id="2958" name="Google Shape;2958;g31516c14941_0_6076"/>
          <p:cNvPicPr preferRelativeResize="0"/>
          <p:nvPr/>
        </p:nvPicPr>
        <p:blipFill>
          <a:blip r:embed="rId5">
            <a:alphaModFix/>
          </a:blip>
          <a:stretch>
            <a:fillRect/>
          </a:stretch>
        </p:blipFill>
        <p:spPr>
          <a:xfrm>
            <a:off x="1719500" y="3490425"/>
            <a:ext cx="3212821" cy="3212821"/>
          </a:xfrm>
          <a:prstGeom prst="rect">
            <a:avLst/>
          </a:prstGeom>
          <a:noFill/>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Icon Layout 1 1">
  <p:cSld name="TITLE_AND_BODY_1_1_3_3">
    <p:bg>
      <p:bgPr>
        <a:solidFill>
          <a:schemeClr val="lt1"/>
        </a:solidFill>
      </p:bgPr>
    </p:bg>
    <p:spTree>
      <p:nvGrpSpPr>
        <p:cNvPr id="344" name="Shape 344"/>
        <p:cNvGrpSpPr/>
        <p:nvPr/>
      </p:nvGrpSpPr>
      <p:grpSpPr>
        <a:xfrm>
          <a:off x="0" y="0"/>
          <a:ext cx="0" cy="0"/>
          <a:chOff x="0" y="0"/>
          <a:chExt cx="0" cy="0"/>
        </a:xfrm>
      </p:grpSpPr>
      <p:pic>
        <p:nvPicPr>
          <p:cNvPr id="345" name="Google Shape;345;p75"/>
          <p:cNvPicPr preferRelativeResize="0"/>
          <p:nvPr/>
        </p:nvPicPr>
        <p:blipFill rotWithShape="1">
          <a:blip r:embed="rId2">
            <a:alphaModFix/>
          </a:blip>
          <a:srcRect b="0" l="0" r="0" t="0"/>
          <a:stretch/>
        </p:blipFill>
        <p:spPr>
          <a:xfrm>
            <a:off x="288350" y="4807136"/>
            <a:ext cx="956736" cy="225119"/>
          </a:xfrm>
          <a:prstGeom prst="rect">
            <a:avLst/>
          </a:prstGeom>
          <a:noFill/>
          <a:ln>
            <a:noFill/>
          </a:ln>
        </p:spPr>
      </p:pic>
      <p:sp>
        <p:nvSpPr>
          <p:cNvPr id="346" name="Google Shape;346;p75"/>
          <p:cNvSpPr txBox="1"/>
          <p:nvPr>
            <p:ph idx="12" type="sldNum"/>
          </p:nvPr>
        </p:nvSpPr>
        <p:spPr>
          <a:xfrm>
            <a:off x="8320058" y="4663221"/>
            <a:ext cx="548700" cy="393600"/>
          </a:xfrm>
          <a:prstGeom prst="rect">
            <a:avLst/>
          </a:prstGeom>
          <a:noFill/>
          <a:ln>
            <a:noFill/>
          </a:ln>
        </p:spPr>
        <p:txBody>
          <a:bodyPr anchorCtr="0" anchor="t" bIns="0" lIns="0" spcFirstLastPara="1" rIns="0" wrap="square" tIns="0">
            <a:normAutofit/>
          </a:bodyPr>
          <a:lstStyle>
            <a:lvl1pPr indent="0" lvl="0" marL="1270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1pPr>
            <a:lvl2pPr indent="0" lvl="1" marL="1270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2pPr>
            <a:lvl3pPr indent="0" lvl="2" marL="1270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3pPr>
            <a:lvl4pPr indent="0" lvl="3" marL="1270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4pPr>
            <a:lvl5pPr indent="0" lvl="4" marL="1270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5pPr>
            <a:lvl6pPr indent="0" lvl="5" marL="1270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6pPr>
            <a:lvl7pPr indent="0" lvl="6" marL="1270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7pPr>
            <a:lvl8pPr indent="0" lvl="7" marL="1270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8pPr>
            <a:lvl9pPr indent="0" lvl="8" marL="1270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9pPr>
          </a:lstStyle>
          <a:p>
            <a:pPr indent="0" lvl="0" marL="12700" rtl="0" algn="r">
              <a:spcBef>
                <a:spcPts val="0"/>
              </a:spcBef>
              <a:spcAft>
                <a:spcPts val="0"/>
              </a:spcAft>
              <a:buNone/>
            </a:pPr>
            <a:fld id="{00000000-1234-1234-1234-123412341234}" type="slidenum">
              <a:rPr lang="en"/>
              <a:t>‹#›</a:t>
            </a:fld>
            <a:endParaRPr/>
          </a:p>
        </p:txBody>
      </p:sp>
      <p:sp>
        <p:nvSpPr>
          <p:cNvPr id="347" name="Google Shape;347;p75"/>
          <p:cNvSpPr txBox="1"/>
          <p:nvPr/>
        </p:nvSpPr>
        <p:spPr>
          <a:xfrm>
            <a:off x="6043550" y="4713771"/>
            <a:ext cx="2676600" cy="2925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rgbClr val="000000"/>
              </a:buClr>
              <a:buSzPts val="700"/>
              <a:buFont typeface="Arial"/>
              <a:buNone/>
            </a:pPr>
            <a:r>
              <a:rPr b="0" i="0" lang="en" sz="700" u="none" cap="none" strike="noStrike">
                <a:solidFill>
                  <a:schemeClr val="accent4"/>
                </a:solidFill>
                <a:latin typeface="Arial"/>
                <a:ea typeface="Arial"/>
                <a:cs typeface="Arial"/>
                <a:sym typeface="Arial"/>
              </a:rPr>
              <a:t>Copyright © 2024, Collibra. All rights reserved.</a:t>
            </a:r>
            <a:endParaRPr b="0" i="0" sz="1400" u="none" cap="none" strike="noStrike">
              <a:solidFill>
                <a:schemeClr val="accent4"/>
              </a:solidFill>
              <a:latin typeface="Arial"/>
              <a:ea typeface="Arial"/>
              <a:cs typeface="Arial"/>
              <a:sym typeface="Arial"/>
            </a:endParaRPr>
          </a:p>
        </p:txBody>
      </p:sp>
      <p:sp>
        <p:nvSpPr>
          <p:cNvPr id="348" name="Google Shape;348;p75"/>
          <p:cNvSpPr txBox="1"/>
          <p:nvPr>
            <p:ph type="title"/>
          </p:nvPr>
        </p:nvSpPr>
        <p:spPr>
          <a:xfrm>
            <a:off x="331125" y="271325"/>
            <a:ext cx="8388900" cy="4383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2800"/>
              <a:buNone/>
              <a:defRPr sz="2800"/>
            </a:lvl1pPr>
            <a:lvl2pPr lvl="1" algn="l">
              <a:lnSpc>
                <a:spcPct val="100000"/>
              </a:lnSpc>
              <a:spcBef>
                <a:spcPts val="0"/>
              </a:spcBef>
              <a:spcAft>
                <a:spcPts val="0"/>
              </a:spcAft>
              <a:buSzPts val="2800"/>
              <a:buNone/>
              <a:defRPr sz="2800"/>
            </a:lvl2pPr>
            <a:lvl3pPr lvl="2" algn="l">
              <a:lnSpc>
                <a:spcPct val="100000"/>
              </a:lnSpc>
              <a:spcBef>
                <a:spcPts val="0"/>
              </a:spcBef>
              <a:spcAft>
                <a:spcPts val="0"/>
              </a:spcAft>
              <a:buSzPts val="2800"/>
              <a:buNone/>
              <a:defRPr sz="2800"/>
            </a:lvl3pPr>
            <a:lvl4pPr lvl="3" algn="l">
              <a:lnSpc>
                <a:spcPct val="100000"/>
              </a:lnSpc>
              <a:spcBef>
                <a:spcPts val="0"/>
              </a:spcBef>
              <a:spcAft>
                <a:spcPts val="0"/>
              </a:spcAft>
              <a:buSzPts val="2800"/>
              <a:buNone/>
              <a:defRPr sz="2800"/>
            </a:lvl4pPr>
            <a:lvl5pPr lvl="4" algn="l">
              <a:lnSpc>
                <a:spcPct val="100000"/>
              </a:lnSpc>
              <a:spcBef>
                <a:spcPts val="0"/>
              </a:spcBef>
              <a:spcAft>
                <a:spcPts val="0"/>
              </a:spcAft>
              <a:buSzPts val="2800"/>
              <a:buNone/>
              <a:defRPr sz="2800"/>
            </a:lvl5pPr>
            <a:lvl6pPr lvl="5" algn="l">
              <a:lnSpc>
                <a:spcPct val="100000"/>
              </a:lnSpc>
              <a:spcBef>
                <a:spcPts val="0"/>
              </a:spcBef>
              <a:spcAft>
                <a:spcPts val="0"/>
              </a:spcAft>
              <a:buSzPts val="2800"/>
              <a:buNone/>
              <a:defRPr sz="2800"/>
            </a:lvl6pPr>
            <a:lvl7pPr lvl="6" algn="l">
              <a:lnSpc>
                <a:spcPct val="100000"/>
              </a:lnSpc>
              <a:spcBef>
                <a:spcPts val="0"/>
              </a:spcBef>
              <a:spcAft>
                <a:spcPts val="0"/>
              </a:spcAft>
              <a:buSzPts val="2800"/>
              <a:buNone/>
              <a:defRPr sz="2800"/>
            </a:lvl7pPr>
            <a:lvl8pPr lvl="7" algn="l">
              <a:lnSpc>
                <a:spcPct val="100000"/>
              </a:lnSpc>
              <a:spcBef>
                <a:spcPts val="0"/>
              </a:spcBef>
              <a:spcAft>
                <a:spcPts val="0"/>
              </a:spcAft>
              <a:buSzPts val="2800"/>
              <a:buNone/>
              <a:defRPr sz="2800"/>
            </a:lvl8pPr>
            <a:lvl9pPr lvl="8" algn="l">
              <a:lnSpc>
                <a:spcPct val="100000"/>
              </a:lnSpc>
              <a:spcBef>
                <a:spcPts val="0"/>
              </a:spcBef>
              <a:spcAft>
                <a:spcPts val="0"/>
              </a:spcAft>
              <a:buSzPts val="2800"/>
              <a:buNone/>
              <a:defRPr sz="2800"/>
            </a:lvl9pPr>
          </a:lstStyle>
          <a:p/>
        </p:txBody>
      </p:sp>
      <p:sp>
        <p:nvSpPr>
          <p:cNvPr id="349" name="Google Shape;349;p75"/>
          <p:cNvSpPr/>
          <p:nvPr>
            <p:ph idx="2" type="pic"/>
          </p:nvPr>
        </p:nvSpPr>
        <p:spPr>
          <a:xfrm>
            <a:off x="628575" y="1379375"/>
            <a:ext cx="479700" cy="441900"/>
          </a:xfrm>
          <a:prstGeom prst="rect">
            <a:avLst/>
          </a:prstGeom>
          <a:noFill/>
          <a:ln>
            <a:noFill/>
          </a:ln>
        </p:spPr>
      </p:sp>
      <p:sp>
        <p:nvSpPr>
          <p:cNvPr id="350" name="Google Shape;350;p75"/>
          <p:cNvSpPr/>
          <p:nvPr>
            <p:ph idx="3" type="pic"/>
          </p:nvPr>
        </p:nvSpPr>
        <p:spPr>
          <a:xfrm>
            <a:off x="4851775" y="1379375"/>
            <a:ext cx="479700" cy="441900"/>
          </a:xfrm>
          <a:prstGeom prst="rect">
            <a:avLst/>
          </a:prstGeom>
          <a:noFill/>
          <a:ln>
            <a:noFill/>
          </a:ln>
        </p:spPr>
      </p:sp>
    </p:spTree>
  </p:cSld>
  <p:clrMapOvr>
    <a:masterClrMapping/>
  </p:clrMapOvr>
  <p:extLst>
    <p:ext uri="{DCECCB84-F9BA-43D5-87BE-67443E8EF086}">
      <p15:sldGuideLst>
        <p15:guide id="1" pos="216">
          <p15:clr>
            <a:srgbClr val="FA7B17"/>
          </p15:clr>
        </p15:guide>
      </p15:sldGuideLst>
    </p:ext>
  </p:extLst>
</p:sldLayout>
</file>

<file path=ppt/slideLayouts/slideLayout3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Divider Layout light forest">
  <p:cSld name="CUSTOM_1_1_1_1_1_1_1_2_1">
    <p:bg>
      <p:bgPr>
        <a:solidFill>
          <a:schemeClr val="lt1"/>
        </a:solidFill>
      </p:bgPr>
    </p:bg>
    <p:spTree>
      <p:nvGrpSpPr>
        <p:cNvPr id="2959" name="Shape 2959"/>
        <p:cNvGrpSpPr/>
        <p:nvPr/>
      </p:nvGrpSpPr>
      <p:grpSpPr>
        <a:xfrm>
          <a:off x="0" y="0"/>
          <a:ext cx="0" cy="0"/>
          <a:chOff x="0" y="0"/>
          <a:chExt cx="0" cy="0"/>
        </a:xfrm>
      </p:grpSpPr>
      <p:pic>
        <p:nvPicPr>
          <p:cNvPr id="2960" name="Google Shape;2960;g31516c14941_0_6084"/>
          <p:cNvPicPr preferRelativeResize="0"/>
          <p:nvPr/>
        </p:nvPicPr>
        <p:blipFill rotWithShape="1">
          <a:blip r:embed="rId2">
            <a:alphaModFix/>
          </a:blip>
          <a:srcRect b="9" l="0" r="0" t="9"/>
          <a:stretch/>
        </p:blipFill>
        <p:spPr>
          <a:xfrm>
            <a:off x="-4" y="-9"/>
            <a:ext cx="9141712" cy="5143501"/>
          </a:xfrm>
          <a:prstGeom prst="rect">
            <a:avLst/>
          </a:prstGeom>
          <a:noFill/>
          <a:ln>
            <a:noFill/>
          </a:ln>
        </p:spPr>
      </p:pic>
      <p:sp>
        <p:nvSpPr>
          <p:cNvPr id="2961" name="Google Shape;2961;g31516c14941_0_6084"/>
          <p:cNvSpPr txBox="1"/>
          <p:nvPr>
            <p:ph type="title"/>
          </p:nvPr>
        </p:nvSpPr>
        <p:spPr>
          <a:xfrm>
            <a:off x="464100" y="1871700"/>
            <a:ext cx="4673400" cy="1400100"/>
          </a:xfrm>
          <a:prstGeom prst="rect">
            <a:avLst/>
          </a:prstGeom>
        </p:spPr>
        <p:txBody>
          <a:bodyPr anchorCtr="0" anchor="t" bIns="0" lIns="0" spcFirstLastPara="1" rIns="0" wrap="square" tIns="0">
            <a:noAutofit/>
          </a:bodyPr>
          <a:lstStyle>
            <a:lvl1pPr lvl="0">
              <a:spcBef>
                <a:spcPts val="0"/>
              </a:spcBef>
              <a:spcAft>
                <a:spcPts val="0"/>
              </a:spcAft>
              <a:buClr>
                <a:schemeClr val="accent1"/>
              </a:buClr>
              <a:buSzPts val="4800"/>
              <a:buNone/>
              <a:defRPr>
                <a:solidFill>
                  <a:schemeClr val="accent1"/>
                </a:solidFill>
              </a:defRPr>
            </a:lvl1pPr>
            <a:lvl2pPr lvl="1">
              <a:spcBef>
                <a:spcPts val="0"/>
              </a:spcBef>
              <a:spcAft>
                <a:spcPts val="0"/>
              </a:spcAft>
              <a:buClr>
                <a:schemeClr val="lt1"/>
              </a:buClr>
              <a:buSzPts val="4800"/>
              <a:buNone/>
              <a:defRPr>
                <a:solidFill>
                  <a:schemeClr val="lt1"/>
                </a:solidFill>
              </a:defRPr>
            </a:lvl2pPr>
            <a:lvl3pPr lvl="2">
              <a:spcBef>
                <a:spcPts val="0"/>
              </a:spcBef>
              <a:spcAft>
                <a:spcPts val="0"/>
              </a:spcAft>
              <a:buClr>
                <a:schemeClr val="lt1"/>
              </a:buClr>
              <a:buSzPts val="4800"/>
              <a:buNone/>
              <a:defRPr>
                <a:solidFill>
                  <a:schemeClr val="lt1"/>
                </a:solidFill>
              </a:defRPr>
            </a:lvl3pPr>
            <a:lvl4pPr lvl="3">
              <a:spcBef>
                <a:spcPts val="0"/>
              </a:spcBef>
              <a:spcAft>
                <a:spcPts val="0"/>
              </a:spcAft>
              <a:buClr>
                <a:schemeClr val="lt1"/>
              </a:buClr>
              <a:buSzPts val="4800"/>
              <a:buNone/>
              <a:defRPr>
                <a:solidFill>
                  <a:schemeClr val="lt1"/>
                </a:solidFill>
              </a:defRPr>
            </a:lvl4pPr>
            <a:lvl5pPr lvl="4">
              <a:spcBef>
                <a:spcPts val="0"/>
              </a:spcBef>
              <a:spcAft>
                <a:spcPts val="0"/>
              </a:spcAft>
              <a:buClr>
                <a:schemeClr val="lt1"/>
              </a:buClr>
              <a:buSzPts val="4800"/>
              <a:buNone/>
              <a:defRPr>
                <a:solidFill>
                  <a:schemeClr val="lt1"/>
                </a:solidFill>
              </a:defRPr>
            </a:lvl5pPr>
            <a:lvl6pPr lvl="5">
              <a:spcBef>
                <a:spcPts val="0"/>
              </a:spcBef>
              <a:spcAft>
                <a:spcPts val="0"/>
              </a:spcAft>
              <a:buClr>
                <a:schemeClr val="lt1"/>
              </a:buClr>
              <a:buSzPts val="4800"/>
              <a:buNone/>
              <a:defRPr>
                <a:solidFill>
                  <a:schemeClr val="lt1"/>
                </a:solidFill>
              </a:defRPr>
            </a:lvl6pPr>
            <a:lvl7pPr lvl="6">
              <a:spcBef>
                <a:spcPts val="0"/>
              </a:spcBef>
              <a:spcAft>
                <a:spcPts val="0"/>
              </a:spcAft>
              <a:buClr>
                <a:schemeClr val="lt1"/>
              </a:buClr>
              <a:buSzPts val="4800"/>
              <a:buNone/>
              <a:defRPr>
                <a:solidFill>
                  <a:schemeClr val="lt1"/>
                </a:solidFill>
              </a:defRPr>
            </a:lvl7pPr>
            <a:lvl8pPr lvl="7">
              <a:spcBef>
                <a:spcPts val="0"/>
              </a:spcBef>
              <a:spcAft>
                <a:spcPts val="0"/>
              </a:spcAft>
              <a:buClr>
                <a:schemeClr val="lt1"/>
              </a:buClr>
              <a:buSzPts val="4800"/>
              <a:buNone/>
              <a:defRPr>
                <a:solidFill>
                  <a:schemeClr val="lt1"/>
                </a:solidFill>
              </a:defRPr>
            </a:lvl8pPr>
            <a:lvl9pPr lvl="8">
              <a:spcBef>
                <a:spcPts val="0"/>
              </a:spcBef>
              <a:spcAft>
                <a:spcPts val="0"/>
              </a:spcAft>
              <a:buClr>
                <a:schemeClr val="lt1"/>
              </a:buClr>
              <a:buSzPts val="4800"/>
              <a:buNone/>
              <a:defRPr>
                <a:solidFill>
                  <a:schemeClr val="lt1"/>
                </a:solidFill>
              </a:defRPr>
            </a:lvl9pPr>
          </a:lstStyle>
          <a:p/>
        </p:txBody>
      </p:sp>
      <p:pic>
        <p:nvPicPr>
          <p:cNvPr id="2962" name="Google Shape;2962;g31516c14941_0_6084"/>
          <p:cNvPicPr preferRelativeResize="0"/>
          <p:nvPr/>
        </p:nvPicPr>
        <p:blipFill rotWithShape="1">
          <a:blip r:embed="rId3">
            <a:alphaModFix/>
          </a:blip>
          <a:srcRect b="5132" l="0" r="0" t="5132"/>
          <a:stretch/>
        </p:blipFill>
        <p:spPr>
          <a:xfrm>
            <a:off x="253809" y="4780026"/>
            <a:ext cx="1028961" cy="242480"/>
          </a:xfrm>
          <a:prstGeom prst="rect">
            <a:avLst/>
          </a:prstGeom>
          <a:noFill/>
          <a:ln>
            <a:noFill/>
          </a:ln>
        </p:spPr>
      </p:pic>
      <p:sp>
        <p:nvSpPr>
          <p:cNvPr id="2963" name="Google Shape;2963;g31516c14941_0_6084"/>
          <p:cNvSpPr txBox="1"/>
          <p:nvPr/>
        </p:nvSpPr>
        <p:spPr>
          <a:xfrm>
            <a:off x="6043550" y="4713771"/>
            <a:ext cx="2676600" cy="2925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en" sz="700">
                <a:solidFill>
                  <a:schemeClr val="accent4"/>
                </a:solidFill>
              </a:rPr>
              <a:t>Copyright © 2024, Collibra. All rights reserved.</a:t>
            </a:r>
            <a:endParaRPr sz="1400">
              <a:solidFill>
                <a:schemeClr val="accent4"/>
              </a:solidFill>
            </a:endParaRPr>
          </a:p>
        </p:txBody>
      </p:sp>
      <p:sp>
        <p:nvSpPr>
          <p:cNvPr id="2964" name="Google Shape;2964;g31516c14941_0_6084"/>
          <p:cNvSpPr txBox="1"/>
          <p:nvPr>
            <p:ph idx="12" type="sldNum"/>
          </p:nvPr>
        </p:nvSpPr>
        <p:spPr>
          <a:xfrm>
            <a:off x="8320058" y="4663221"/>
            <a:ext cx="548700" cy="393600"/>
          </a:xfrm>
          <a:prstGeom prst="rect">
            <a:avLst/>
          </a:prstGeom>
        </p:spPr>
        <p:txBody>
          <a:bodyPr anchorCtr="0" anchor="ctr" bIns="91425" lIns="91425" spcFirstLastPara="1" rIns="91425" wrap="square" tIns="91425">
            <a:normAutofit/>
          </a:bodyPr>
          <a:lstStyle>
            <a:lvl1pPr lvl="0" algn="r">
              <a:buNone/>
              <a:defRPr sz="700">
                <a:solidFill>
                  <a:srgbClr val="02745E"/>
                </a:solidFill>
              </a:defRPr>
            </a:lvl1pPr>
            <a:lvl2pPr lvl="1" algn="r">
              <a:buNone/>
              <a:defRPr sz="700">
                <a:solidFill>
                  <a:srgbClr val="02745E"/>
                </a:solidFill>
              </a:defRPr>
            </a:lvl2pPr>
            <a:lvl3pPr lvl="2" algn="r">
              <a:buNone/>
              <a:defRPr sz="700">
                <a:solidFill>
                  <a:srgbClr val="02745E"/>
                </a:solidFill>
              </a:defRPr>
            </a:lvl3pPr>
            <a:lvl4pPr lvl="3" algn="r">
              <a:buNone/>
              <a:defRPr sz="700">
                <a:solidFill>
                  <a:srgbClr val="02745E"/>
                </a:solidFill>
              </a:defRPr>
            </a:lvl4pPr>
            <a:lvl5pPr lvl="4" algn="r">
              <a:buNone/>
              <a:defRPr sz="700">
                <a:solidFill>
                  <a:srgbClr val="02745E"/>
                </a:solidFill>
              </a:defRPr>
            </a:lvl5pPr>
            <a:lvl6pPr lvl="5" algn="r">
              <a:buNone/>
              <a:defRPr sz="700">
                <a:solidFill>
                  <a:srgbClr val="02745E"/>
                </a:solidFill>
              </a:defRPr>
            </a:lvl6pPr>
            <a:lvl7pPr lvl="6" algn="r">
              <a:buNone/>
              <a:defRPr sz="700">
                <a:solidFill>
                  <a:srgbClr val="02745E"/>
                </a:solidFill>
              </a:defRPr>
            </a:lvl7pPr>
            <a:lvl8pPr lvl="7" algn="r">
              <a:buNone/>
              <a:defRPr sz="700">
                <a:solidFill>
                  <a:srgbClr val="02745E"/>
                </a:solidFill>
              </a:defRPr>
            </a:lvl8pPr>
            <a:lvl9pPr lvl="8" algn="r">
              <a:buNone/>
              <a:defRPr sz="700">
                <a:solidFill>
                  <a:srgbClr val="02745E"/>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Navy Content Layout Subtitle ">
  <p:cSld name="TITLE_AND_BODY_8_1">
    <p:bg>
      <p:bgPr>
        <a:solidFill>
          <a:schemeClr val="accent1"/>
        </a:solidFill>
      </p:bgPr>
    </p:bg>
    <p:spTree>
      <p:nvGrpSpPr>
        <p:cNvPr id="2965" name="Shape 2965"/>
        <p:cNvGrpSpPr/>
        <p:nvPr/>
      </p:nvGrpSpPr>
      <p:grpSpPr>
        <a:xfrm>
          <a:off x="0" y="0"/>
          <a:ext cx="0" cy="0"/>
          <a:chOff x="0" y="0"/>
          <a:chExt cx="0" cy="0"/>
        </a:xfrm>
      </p:grpSpPr>
      <p:sp>
        <p:nvSpPr>
          <p:cNvPr id="2966" name="Google Shape;2966;g31516c14941_0_6090"/>
          <p:cNvSpPr txBox="1"/>
          <p:nvPr>
            <p:ph type="title"/>
          </p:nvPr>
        </p:nvSpPr>
        <p:spPr>
          <a:xfrm>
            <a:off x="331075" y="271325"/>
            <a:ext cx="8388900" cy="438300"/>
          </a:xfrm>
          <a:prstGeom prst="rect">
            <a:avLst/>
          </a:prstGeom>
        </p:spPr>
        <p:txBody>
          <a:bodyPr anchorCtr="0" anchor="t" bIns="0" lIns="0" spcFirstLastPara="1" rIns="0" wrap="square" tIns="0">
            <a:noAutofit/>
          </a:bodyPr>
          <a:lstStyle>
            <a:lvl1pPr lvl="0">
              <a:spcBef>
                <a:spcPts val="0"/>
              </a:spcBef>
              <a:spcAft>
                <a:spcPts val="0"/>
              </a:spcAft>
              <a:buClr>
                <a:schemeClr val="lt1"/>
              </a:buClr>
              <a:buSzPts val="2800"/>
              <a:buNone/>
              <a:defRPr sz="2800">
                <a:solidFill>
                  <a:schemeClr val="lt1"/>
                </a:solidFill>
              </a:defRPr>
            </a:lvl1pPr>
            <a:lvl2pPr lvl="1">
              <a:spcBef>
                <a:spcPts val="0"/>
              </a:spcBef>
              <a:spcAft>
                <a:spcPts val="0"/>
              </a:spcAft>
              <a:buSzPts val="2800"/>
              <a:buNone/>
              <a:defRPr sz="2800"/>
            </a:lvl2pPr>
            <a:lvl3pPr lvl="2">
              <a:spcBef>
                <a:spcPts val="0"/>
              </a:spcBef>
              <a:spcAft>
                <a:spcPts val="0"/>
              </a:spcAft>
              <a:buSzPts val="2800"/>
              <a:buNone/>
              <a:defRPr sz="2800"/>
            </a:lvl3pPr>
            <a:lvl4pPr lvl="3">
              <a:spcBef>
                <a:spcPts val="0"/>
              </a:spcBef>
              <a:spcAft>
                <a:spcPts val="0"/>
              </a:spcAft>
              <a:buSzPts val="2800"/>
              <a:buNone/>
              <a:defRPr sz="2800"/>
            </a:lvl4pPr>
            <a:lvl5pPr lvl="4">
              <a:spcBef>
                <a:spcPts val="0"/>
              </a:spcBef>
              <a:spcAft>
                <a:spcPts val="0"/>
              </a:spcAft>
              <a:buSzPts val="2800"/>
              <a:buNone/>
              <a:defRPr sz="2800"/>
            </a:lvl5pPr>
            <a:lvl6pPr lvl="5">
              <a:spcBef>
                <a:spcPts val="0"/>
              </a:spcBef>
              <a:spcAft>
                <a:spcPts val="0"/>
              </a:spcAft>
              <a:buSzPts val="2800"/>
              <a:buNone/>
              <a:defRPr sz="2800"/>
            </a:lvl6pPr>
            <a:lvl7pPr lvl="6">
              <a:spcBef>
                <a:spcPts val="0"/>
              </a:spcBef>
              <a:spcAft>
                <a:spcPts val="0"/>
              </a:spcAft>
              <a:buSzPts val="2800"/>
              <a:buNone/>
              <a:defRPr sz="2800"/>
            </a:lvl7pPr>
            <a:lvl8pPr lvl="7">
              <a:spcBef>
                <a:spcPts val="0"/>
              </a:spcBef>
              <a:spcAft>
                <a:spcPts val="0"/>
              </a:spcAft>
              <a:buSzPts val="2800"/>
              <a:buNone/>
              <a:defRPr sz="2800"/>
            </a:lvl8pPr>
            <a:lvl9pPr lvl="8">
              <a:spcBef>
                <a:spcPts val="0"/>
              </a:spcBef>
              <a:spcAft>
                <a:spcPts val="0"/>
              </a:spcAft>
              <a:buSzPts val="2800"/>
              <a:buNone/>
              <a:defRPr sz="2800"/>
            </a:lvl9pPr>
          </a:lstStyle>
          <a:p/>
        </p:txBody>
      </p:sp>
      <p:pic>
        <p:nvPicPr>
          <p:cNvPr id="2967" name="Google Shape;2967;g31516c14941_0_6090"/>
          <p:cNvPicPr preferRelativeResize="0"/>
          <p:nvPr/>
        </p:nvPicPr>
        <p:blipFill>
          <a:blip r:embed="rId2">
            <a:alphaModFix/>
          </a:blip>
          <a:stretch>
            <a:fillRect/>
          </a:stretch>
        </p:blipFill>
        <p:spPr>
          <a:xfrm>
            <a:off x="288350" y="4807136"/>
            <a:ext cx="956736" cy="225119"/>
          </a:xfrm>
          <a:prstGeom prst="rect">
            <a:avLst/>
          </a:prstGeom>
          <a:noFill/>
          <a:ln>
            <a:noFill/>
          </a:ln>
        </p:spPr>
      </p:pic>
      <p:sp>
        <p:nvSpPr>
          <p:cNvPr id="2968" name="Google Shape;2968;g31516c14941_0_6090"/>
          <p:cNvSpPr txBox="1"/>
          <p:nvPr>
            <p:ph idx="1" type="subTitle"/>
          </p:nvPr>
        </p:nvSpPr>
        <p:spPr>
          <a:xfrm>
            <a:off x="389175" y="674125"/>
            <a:ext cx="8330700" cy="342300"/>
          </a:xfrm>
          <a:prstGeom prst="rect">
            <a:avLst/>
          </a:prstGeom>
        </p:spPr>
        <p:txBody>
          <a:bodyPr anchorCtr="0" anchor="t" bIns="0" lIns="0" spcFirstLastPara="1" rIns="0" wrap="square" tIns="0">
            <a:noAutofit/>
          </a:bodyPr>
          <a:lstStyle>
            <a:lvl1pPr lvl="0">
              <a:spcBef>
                <a:spcPts val="0"/>
              </a:spcBef>
              <a:spcAft>
                <a:spcPts val="0"/>
              </a:spcAft>
              <a:buClr>
                <a:srgbClr val="71BE00"/>
              </a:buClr>
              <a:buSzPts val="1400"/>
              <a:buNone/>
              <a:defRPr>
                <a:solidFill>
                  <a:srgbClr val="71BE00"/>
                </a:solidFill>
              </a:defRPr>
            </a:lvl1pPr>
            <a:lvl2pPr lvl="1">
              <a:spcBef>
                <a:spcPts val="0"/>
              </a:spcBef>
              <a:spcAft>
                <a:spcPts val="0"/>
              </a:spcAft>
              <a:buClr>
                <a:srgbClr val="71BE00"/>
              </a:buClr>
              <a:buSzPts val="1100"/>
              <a:buNone/>
              <a:defRPr>
                <a:solidFill>
                  <a:srgbClr val="71BE00"/>
                </a:solidFill>
              </a:defRPr>
            </a:lvl2pPr>
            <a:lvl3pPr lvl="2">
              <a:spcBef>
                <a:spcPts val="0"/>
              </a:spcBef>
              <a:spcAft>
                <a:spcPts val="0"/>
              </a:spcAft>
              <a:buClr>
                <a:srgbClr val="71BE00"/>
              </a:buClr>
              <a:buSzPts val="1200"/>
              <a:buNone/>
              <a:defRPr>
                <a:solidFill>
                  <a:srgbClr val="71BE00"/>
                </a:solidFill>
              </a:defRPr>
            </a:lvl3pPr>
            <a:lvl4pPr lvl="3">
              <a:spcBef>
                <a:spcPts val="0"/>
              </a:spcBef>
              <a:spcAft>
                <a:spcPts val="0"/>
              </a:spcAft>
              <a:buClr>
                <a:srgbClr val="71BE00"/>
              </a:buClr>
              <a:buSzPts val="1800"/>
              <a:buNone/>
              <a:defRPr>
                <a:solidFill>
                  <a:srgbClr val="71BE00"/>
                </a:solidFill>
              </a:defRPr>
            </a:lvl4pPr>
            <a:lvl5pPr lvl="4">
              <a:spcBef>
                <a:spcPts val="0"/>
              </a:spcBef>
              <a:spcAft>
                <a:spcPts val="0"/>
              </a:spcAft>
              <a:buClr>
                <a:srgbClr val="71BE00"/>
              </a:buClr>
              <a:buSzPts val="1600"/>
              <a:buNone/>
              <a:defRPr>
                <a:solidFill>
                  <a:srgbClr val="71BE00"/>
                </a:solidFill>
              </a:defRPr>
            </a:lvl5pPr>
            <a:lvl6pPr lvl="5">
              <a:spcBef>
                <a:spcPts val="0"/>
              </a:spcBef>
              <a:spcAft>
                <a:spcPts val="0"/>
              </a:spcAft>
              <a:buClr>
                <a:srgbClr val="71BE00"/>
              </a:buClr>
              <a:buSzPts val="1400"/>
              <a:buNone/>
              <a:defRPr>
                <a:solidFill>
                  <a:srgbClr val="71BE00"/>
                </a:solidFill>
              </a:defRPr>
            </a:lvl6pPr>
            <a:lvl7pPr lvl="6">
              <a:spcBef>
                <a:spcPts val="0"/>
              </a:spcBef>
              <a:spcAft>
                <a:spcPts val="0"/>
              </a:spcAft>
              <a:buClr>
                <a:srgbClr val="71BE00"/>
              </a:buClr>
              <a:buSzPts val="1200"/>
              <a:buNone/>
              <a:defRPr>
                <a:solidFill>
                  <a:srgbClr val="71BE00"/>
                </a:solidFill>
              </a:defRPr>
            </a:lvl7pPr>
            <a:lvl8pPr lvl="7">
              <a:spcBef>
                <a:spcPts val="0"/>
              </a:spcBef>
              <a:spcAft>
                <a:spcPts val="0"/>
              </a:spcAft>
              <a:buClr>
                <a:srgbClr val="71BE00"/>
              </a:buClr>
              <a:buSzPts val="1000"/>
              <a:buNone/>
              <a:defRPr>
                <a:solidFill>
                  <a:srgbClr val="71BE00"/>
                </a:solidFill>
              </a:defRPr>
            </a:lvl8pPr>
            <a:lvl9pPr lvl="8">
              <a:spcBef>
                <a:spcPts val="0"/>
              </a:spcBef>
              <a:spcAft>
                <a:spcPts val="0"/>
              </a:spcAft>
              <a:buClr>
                <a:srgbClr val="71BE00"/>
              </a:buClr>
              <a:buSzPts val="700"/>
              <a:buNone/>
              <a:defRPr>
                <a:solidFill>
                  <a:srgbClr val="71BE00"/>
                </a:solidFill>
              </a:defRPr>
            </a:lvl9pPr>
          </a:lstStyle>
          <a:p/>
        </p:txBody>
      </p:sp>
      <p:sp>
        <p:nvSpPr>
          <p:cNvPr id="2969" name="Google Shape;2969;g31516c14941_0_6090"/>
          <p:cNvSpPr txBox="1"/>
          <p:nvPr/>
        </p:nvSpPr>
        <p:spPr>
          <a:xfrm>
            <a:off x="6043550" y="4713771"/>
            <a:ext cx="2676600" cy="2925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en" sz="700">
                <a:solidFill>
                  <a:schemeClr val="accent5"/>
                </a:solidFill>
              </a:rPr>
              <a:t>Copyright © 2024, Collibra. All rights reserved.</a:t>
            </a:r>
            <a:endParaRPr sz="1400">
              <a:solidFill>
                <a:schemeClr val="accent5"/>
              </a:solidFill>
            </a:endParaRPr>
          </a:p>
        </p:txBody>
      </p:sp>
      <p:sp>
        <p:nvSpPr>
          <p:cNvPr id="2970" name="Google Shape;2970;g31516c14941_0_6090"/>
          <p:cNvSpPr txBox="1"/>
          <p:nvPr>
            <p:ph idx="12" type="sldNum"/>
          </p:nvPr>
        </p:nvSpPr>
        <p:spPr>
          <a:xfrm>
            <a:off x="8320058" y="4663221"/>
            <a:ext cx="548700" cy="393600"/>
          </a:xfrm>
          <a:prstGeom prst="rect">
            <a:avLst/>
          </a:prstGeom>
        </p:spPr>
        <p:txBody>
          <a:bodyPr anchorCtr="0" anchor="ctr" bIns="91425" lIns="91425" spcFirstLastPara="1" rIns="91425" wrap="square" tIns="91425">
            <a:normAutofit/>
          </a:bodyPr>
          <a:lstStyle>
            <a:lvl1pPr lvl="0" algn="r">
              <a:buNone/>
              <a:defRPr sz="700">
                <a:solidFill>
                  <a:schemeClr val="accent5"/>
                </a:solidFill>
              </a:defRPr>
            </a:lvl1pPr>
            <a:lvl2pPr lvl="1" algn="r">
              <a:buNone/>
              <a:defRPr sz="700">
                <a:solidFill>
                  <a:schemeClr val="accent5"/>
                </a:solidFill>
              </a:defRPr>
            </a:lvl2pPr>
            <a:lvl3pPr lvl="2" algn="r">
              <a:buNone/>
              <a:defRPr sz="700">
                <a:solidFill>
                  <a:schemeClr val="accent5"/>
                </a:solidFill>
              </a:defRPr>
            </a:lvl3pPr>
            <a:lvl4pPr lvl="3" algn="r">
              <a:buNone/>
              <a:defRPr sz="700">
                <a:solidFill>
                  <a:schemeClr val="accent5"/>
                </a:solidFill>
              </a:defRPr>
            </a:lvl4pPr>
            <a:lvl5pPr lvl="4" algn="r">
              <a:buNone/>
              <a:defRPr sz="700">
                <a:solidFill>
                  <a:schemeClr val="accent5"/>
                </a:solidFill>
              </a:defRPr>
            </a:lvl5pPr>
            <a:lvl6pPr lvl="5" algn="r">
              <a:buNone/>
              <a:defRPr sz="700">
                <a:solidFill>
                  <a:schemeClr val="accent5"/>
                </a:solidFill>
              </a:defRPr>
            </a:lvl6pPr>
            <a:lvl7pPr lvl="6" algn="r">
              <a:buNone/>
              <a:defRPr sz="700">
                <a:solidFill>
                  <a:schemeClr val="accent5"/>
                </a:solidFill>
              </a:defRPr>
            </a:lvl7pPr>
            <a:lvl8pPr lvl="7" algn="r">
              <a:buNone/>
              <a:defRPr sz="700">
                <a:solidFill>
                  <a:schemeClr val="accent5"/>
                </a:solidFill>
              </a:defRPr>
            </a:lvl8pPr>
            <a:lvl9pPr lvl="8" algn="r">
              <a:buNone/>
              <a:defRPr sz="700">
                <a:solidFill>
                  <a:schemeClr val="accent5"/>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Navy Content Layout ">
  <p:cSld name="TITLE_AND_BODY_5">
    <p:bg>
      <p:bgPr>
        <a:solidFill>
          <a:schemeClr val="accent1"/>
        </a:solidFill>
      </p:bgPr>
    </p:bg>
    <p:spTree>
      <p:nvGrpSpPr>
        <p:cNvPr id="2971" name="Shape 2971"/>
        <p:cNvGrpSpPr/>
        <p:nvPr/>
      </p:nvGrpSpPr>
      <p:grpSpPr>
        <a:xfrm>
          <a:off x="0" y="0"/>
          <a:ext cx="0" cy="0"/>
          <a:chOff x="0" y="0"/>
          <a:chExt cx="0" cy="0"/>
        </a:xfrm>
      </p:grpSpPr>
      <p:sp>
        <p:nvSpPr>
          <p:cNvPr id="2972" name="Google Shape;2972;g31516c14941_0_6096"/>
          <p:cNvSpPr txBox="1"/>
          <p:nvPr/>
        </p:nvSpPr>
        <p:spPr>
          <a:xfrm>
            <a:off x="6043550" y="4713771"/>
            <a:ext cx="2676600" cy="2925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en" sz="700">
                <a:solidFill>
                  <a:schemeClr val="accent5"/>
                </a:solidFill>
              </a:rPr>
              <a:t>Copyright © 2024, Collibra. All rights reserved.</a:t>
            </a:r>
            <a:endParaRPr sz="1400">
              <a:solidFill>
                <a:schemeClr val="accent5"/>
              </a:solidFill>
            </a:endParaRPr>
          </a:p>
        </p:txBody>
      </p:sp>
      <p:sp>
        <p:nvSpPr>
          <p:cNvPr id="2973" name="Google Shape;2973;g31516c14941_0_6096"/>
          <p:cNvSpPr txBox="1"/>
          <p:nvPr>
            <p:ph idx="12" type="sldNum"/>
          </p:nvPr>
        </p:nvSpPr>
        <p:spPr>
          <a:xfrm>
            <a:off x="8320058" y="4663221"/>
            <a:ext cx="548700" cy="393600"/>
          </a:xfrm>
          <a:prstGeom prst="rect">
            <a:avLst/>
          </a:prstGeom>
        </p:spPr>
        <p:txBody>
          <a:bodyPr anchorCtr="0" anchor="ctr" bIns="91425" lIns="91425" spcFirstLastPara="1" rIns="91425" wrap="square" tIns="91425">
            <a:normAutofit/>
          </a:bodyPr>
          <a:lstStyle>
            <a:lvl1pPr lvl="0" algn="r">
              <a:buNone/>
              <a:defRPr sz="700">
                <a:solidFill>
                  <a:schemeClr val="accent5"/>
                </a:solidFill>
              </a:defRPr>
            </a:lvl1pPr>
            <a:lvl2pPr lvl="1" algn="r">
              <a:buNone/>
              <a:defRPr sz="700">
                <a:solidFill>
                  <a:schemeClr val="accent5"/>
                </a:solidFill>
              </a:defRPr>
            </a:lvl2pPr>
            <a:lvl3pPr lvl="2" algn="r">
              <a:buNone/>
              <a:defRPr sz="700">
                <a:solidFill>
                  <a:schemeClr val="accent5"/>
                </a:solidFill>
              </a:defRPr>
            </a:lvl3pPr>
            <a:lvl4pPr lvl="3" algn="r">
              <a:buNone/>
              <a:defRPr sz="700">
                <a:solidFill>
                  <a:schemeClr val="accent5"/>
                </a:solidFill>
              </a:defRPr>
            </a:lvl4pPr>
            <a:lvl5pPr lvl="4" algn="r">
              <a:buNone/>
              <a:defRPr sz="700">
                <a:solidFill>
                  <a:schemeClr val="accent5"/>
                </a:solidFill>
              </a:defRPr>
            </a:lvl5pPr>
            <a:lvl6pPr lvl="5" algn="r">
              <a:buNone/>
              <a:defRPr sz="700">
                <a:solidFill>
                  <a:schemeClr val="accent5"/>
                </a:solidFill>
              </a:defRPr>
            </a:lvl6pPr>
            <a:lvl7pPr lvl="6" algn="r">
              <a:buNone/>
              <a:defRPr sz="700">
                <a:solidFill>
                  <a:schemeClr val="accent5"/>
                </a:solidFill>
              </a:defRPr>
            </a:lvl7pPr>
            <a:lvl8pPr lvl="7" algn="r">
              <a:buNone/>
              <a:defRPr sz="700">
                <a:solidFill>
                  <a:schemeClr val="accent5"/>
                </a:solidFill>
              </a:defRPr>
            </a:lvl8pPr>
            <a:lvl9pPr lvl="8" algn="r">
              <a:buNone/>
              <a:defRPr sz="700">
                <a:solidFill>
                  <a:schemeClr val="accent5"/>
                </a:solidFill>
              </a:defRPr>
            </a:lvl9pPr>
          </a:lstStyle>
          <a:p>
            <a:pPr indent="0" lvl="0" marL="0" rtl="0" algn="r">
              <a:spcBef>
                <a:spcPts val="0"/>
              </a:spcBef>
              <a:spcAft>
                <a:spcPts val="0"/>
              </a:spcAft>
              <a:buNone/>
            </a:pPr>
            <a:fld id="{00000000-1234-1234-1234-123412341234}" type="slidenum">
              <a:rPr lang="en"/>
              <a:t>‹#›</a:t>
            </a:fld>
            <a:endParaRPr/>
          </a:p>
        </p:txBody>
      </p:sp>
      <p:pic>
        <p:nvPicPr>
          <p:cNvPr id="2974" name="Google Shape;2974;g31516c14941_0_6096"/>
          <p:cNvPicPr preferRelativeResize="0"/>
          <p:nvPr/>
        </p:nvPicPr>
        <p:blipFill>
          <a:blip r:embed="rId2">
            <a:alphaModFix/>
          </a:blip>
          <a:stretch>
            <a:fillRect/>
          </a:stretch>
        </p:blipFill>
        <p:spPr>
          <a:xfrm>
            <a:off x="276650" y="4783275"/>
            <a:ext cx="962809" cy="226543"/>
          </a:xfrm>
          <a:prstGeom prst="rect">
            <a:avLst/>
          </a:prstGeom>
          <a:noFill/>
          <a:ln>
            <a:noFill/>
          </a:ln>
        </p:spPr>
      </p:pic>
      <p:sp>
        <p:nvSpPr>
          <p:cNvPr id="2975" name="Google Shape;2975;g31516c14941_0_6096"/>
          <p:cNvSpPr txBox="1"/>
          <p:nvPr>
            <p:ph type="title"/>
          </p:nvPr>
        </p:nvSpPr>
        <p:spPr>
          <a:xfrm>
            <a:off x="331125" y="271325"/>
            <a:ext cx="8388900" cy="438300"/>
          </a:xfrm>
          <a:prstGeom prst="rect">
            <a:avLst/>
          </a:prstGeom>
        </p:spPr>
        <p:txBody>
          <a:bodyPr anchorCtr="0" anchor="t" bIns="0" lIns="0" spcFirstLastPara="1" rIns="0" wrap="square" tIns="0">
            <a:noAutofit/>
          </a:bodyPr>
          <a:lstStyle>
            <a:lvl1pPr lvl="0">
              <a:spcBef>
                <a:spcPts val="0"/>
              </a:spcBef>
              <a:spcAft>
                <a:spcPts val="0"/>
              </a:spcAft>
              <a:buClr>
                <a:schemeClr val="lt1"/>
              </a:buClr>
              <a:buSzPts val="2800"/>
              <a:buNone/>
              <a:defRPr sz="2800">
                <a:solidFill>
                  <a:schemeClr val="lt1"/>
                </a:solidFill>
              </a:defRPr>
            </a:lvl1pPr>
            <a:lvl2pPr lvl="1">
              <a:spcBef>
                <a:spcPts val="0"/>
              </a:spcBef>
              <a:spcAft>
                <a:spcPts val="0"/>
              </a:spcAft>
              <a:buClr>
                <a:schemeClr val="lt1"/>
              </a:buClr>
              <a:buSzPts val="2800"/>
              <a:buNone/>
              <a:defRPr sz="2800">
                <a:solidFill>
                  <a:schemeClr val="lt1"/>
                </a:solidFill>
              </a:defRPr>
            </a:lvl2pPr>
            <a:lvl3pPr lvl="2">
              <a:spcBef>
                <a:spcPts val="0"/>
              </a:spcBef>
              <a:spcAft>
                <a:spcPts val="0"/>
              </a:spcAft>
              <a:buClr>
                <a:schemeClr val="lt1"/>
              </a:buClr>
              <a:buSzPts val="2800"/>
              <a:buNone/>
              <a:defRPr sz="2800">
                <a:solidFill>
                  <a:schemeClr val="lt1"/>
                </a:solidFill>
              </a:defRPr>
            </a:lvl3pPr>
            <a:lvl4pPr lvl="3">
              <a:spcBef>
                <a:spcPts val="0"/>
              </a:spcBef>
              <a:spcAft>
                <a:spcPts val="0"/>
              </a:spcAft>
              <a:buClr>
                <a:schemeClr val="lt1"/>
              </a:buClr>
              <a:buSzPts val="2800"/>
              <a:buNone/>
              <a:defRPr sz="2800">
                <a:solidFill>
                  <a:schemeClr val="lt1"/>
                </a:solidFill>
              </a:defRPr>
            </a:lvl4pPr>
            <a:lvl5pPr lvl="4">
              <a:spcBef>
                <a:spcPts val="0"/>
              </a:spcBef>
              <a:spcAft>
                <a:spcPts val="0"/>
              </a:spcAft>
              <a:buClr>
                <a:schemeClr val="lt1"/>
              </a:buClr>
              <a:buSzPts val="2800"/>
              <a:buNone/>
              <a:defRPr sz="2800">
                <a:solidFill>
                  <a:schemeClr val="lt1"/>
                </a:solidFill>
              </a:defRPr>
            </a:lvl5pPr>
            <a:lvl6pPr lvl="5">
              <a:spcBef>
                <a:spcPts val="0"/>
              </a:spcBef>
              <a:spcAft>
                <a:spcPts val="0"/>
              </a:spcAft>
              <a:buClr>
                <a:schemeClr val="lt1"/>
              </a:buClr>
              <a:buSzPts val="2800"/>
              <a:buNone/>
              <a:defRPr sz="2800">
                <a:solidFill>
                  <a:schemeClr val="lt1"/>
                </a:solidFill>
              </a:defRPr>
            </a:lvl6pPr>
            <a:lvl7pPr lvl="6">
              <a:spcBef>
                <a:spcPts val="0"/>
              </a:spcBef>
              <a:spcAft>
                <a:spcPts val="0"/>
              </a:spcAft>
              <a:buClr>
                <a:schemeClr val="lt1"/>
              </a:buClr>
              <a:buSzPts val="2800"/>
              <a:buNone/>
              <a:defRPr sz="2800">
                <a:solidFill>
                  <a:schemeClr val="lt1"/>
                </a:solidFill>
              </a:defRPr>
            </a:lvl7pPr>
            <a:lvl8pPr lvl="7">
              <a:spcBef>
                <a:spcPts val="0"/>
              </a:spcBef>
              <a:spcAft>
                <a:spcPts val="0"/>
              </a:spcAft>
              <a:buClr>
                <a:schemeClr val="lt1"/>
              </a:buClr>
              <a:buSzPts val="2800"/>
              <a:buNone/>
              <a:defRPr sz="2800">
                <a:solidFill>
                  <a:schemeClr val="lt1"/>
                </a:solidFill>
              </a:defRPr>
            </a:lvl8pPr>
            <a:lvl9pPr lvl="8">
              <a:spcBef>
                <a:spcPts val="0"/>
              </a:spcBef>
              <a:spcAft>
                <a:spcPts val="0"/>
              </a:spcAft>
              <a:buClr>
                <a:schemeClr val="lt1"/>
              </a:buClr>
              <a:buSzPts val="2800"/>
              <a:buNone/>
              <a:defRPr sz="2800">
                <a:solidFill>
                  <a:schemeClr val="lt1"/>
                </a:solidFill>
              </a:defRPr>
            </a:lvl9pPr>
          </a:lstStyle>
          <a:p/>
        </p:txBody>
      </p:sp>
    </p:spTree>
  </p:cSld>
  <p:clrMapOvr>
    <a:masterClrMapping/>
  </p:clrMapOvr>
</p:sldLayout>
</file>

<file path=ppt/slideLayouts/slideLayout3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Divider Layout 13">
  <p:cSld name="CUSTOM_2_1_3">
    <p:bg>
      <p:bgPr>
        <a:gradFill>
          <a:gsLst>
            <a:gs pos="0">
              <a:srgbClr val="006EC2"/>
            </a:gs>
            <a:gs pos="100000">
              <a:srgbClr val="002B40"/>
            </a:gs>
          </a:gsLst>
          <a:lin ang="1801379" scaled="0"/>
        </a:gradFill>
      </p:bgPr>
    </p:bg>
    <p:spTree>
      <p:nvGrpSpPr>
        <p:cNvPr id="2976" name="Shape 2976"/>
        <p:cNvGrpSpPr/>
        <p:nvPr/>
      </p:nvGrpSpPr>
      <p:grpSpPr>
        <a:xfrm>
          <a:off x="0" y="0"/>
          <a:ext cx="0" cy="0"/>
          <a:chOff x="0" y="0"/>
          <a:chExt cx="0" cy="0"/>
        </a:xfrm>
      </p:grpSpPr>
      <p:pic>
        <p:nvPicPr>
          <p:cNvPr id="2977" name="Google Shape;2977;g31516c14941_0_6101"/>
          <p:cNvPicPr preferRelativeResize="0"/>
          <p:nvPr/>
        </p:nvPicPr>
        <p:blipFill>
          <a:blip r:embed="rId2">
            <a:alphaModFix/>
          </a:blip>
          <a:stretch>
            <a:fillRect/>
          </a:stretch>
        </p:blipFill>
        <p:spPr>
          <a:xfrm>
            <a:off x="0" y="0"/>
            <a:ext cx="9141714" cy="5175504"/>
          </a:xfrm>
          <a:prstGeom prst="rect">
            <a:avLst/>
          </a:prstGeom>
          <a:noFill/>
          <a:ln>
            <a:noFill/>
          </a:ln>
        </p:spPr>
      </p:pic>
      <p:pic>
        <p:nvPicPr>
          <p:cNvPr id="2978" name="Google Shape;2978;g31516c14941_0_6101"/>
          <p:cNvPicPr preferRelativeResize="0"/>
          <p:nvPr/>
        </p:nvPicPr>
        <p:blipFill>
          <a:blip r:embed="rId3">
            <a:alphaModFix/>
          </a:blip>
          <a:stretch>
            <a:fillRect/>
          </a:stretch>
        </p:blipFill>
        <p:spPr>
          <a:xfrm>
            <a:off x="4975200" y="1724750"/>
            <a:ext cx="4417321" cy="4408549"/>
          </a:xfrm>
          <a:prstGeom prst="rect">
            <a:avLst/>
          </a:prstGeom>
          <a:noFill/>
          <a:ln>
            <a:noFill/>
          </a:ln>
        </p:spPr>
      </p:pic>
      <p:sp>
        <p:nvSpPr>
          <p:cNvPr id="2979" name="Google Shape;2979;g31516c14941_0_6101"/>
          <p:cNvSpPr txBox="1"/>
          <p:nvPr>
            <p:ph type="title"/>
          </p:nvPr>
        </p:nvSpPr>
        <p:spPr>
          <a:xfrm>
            <a:off x="464100" y="1925700"/>
            <a:ext cx="5182800" cy="1292100"/>
          </a:xfrm>
          <a:prstGeom prst="rect">
            <a:avLst/>
          </a:prstGeom>
        </p:spPr>
        <p:txBody>
          <a:bodyPr anchorCtr="0" anchor="ctr" bIns="0" lIns="0" spcFirstLastPara="1" rIns="0" wrap="square" tIns="0">
            <a:noAutofit/>
          </a:bodyPr>
          <a:lstStyle>
            <a:lvl1pPr lvl="0">
              <a:spcBef>
                <a:spcPts val="0"/>
              </a:spcBef>
              <a:spcAft>
                <a:spcPts val="0"/>
              </a:spcAft>
              <a:buClr>
                <a:schemeClr val="lt1"/>
              </a:buClr>
              <a:buSzPts val="4800"/>
              <a:buNone/>
              <a:defRPr b="1" sz="4800">
                <a:solidFill>
                  <a:schemeClr val="lt1"/>
                </a:solidFill>
              </a:defRPr>
            </a:lvl1pPr>
            <a:lvl2pPr lvl="1">
              <a:spcBef>
                <a:spcPts val="0"/>
              </a:spcBef>
              <a:spcAft>
                <a:spcPts val="0"/>
              </a:spcAft>
              <a:buClr>
                <a:schemeClr val="lt1"/>
              </a:buClr>
              <a:buSzPts val="4800"/>
              <a:buNone/>
              <a:defRPr b="1" sz="4800">
                <a:solidFill>
                  <a:schemeClr val="lt1"/>
                </a:solidFill>
              </a:defRPr>
            </a:lvl2pPr>
            <a:lvl3pPr lvl="2">
              <a:spcBef>
                <a:spcPts val="0"/>
              </a:spcBef>
              <a:spcAft>
                <a:spcPts val="0"/>
              </a:spcAft>
              <a:buClr>
                <a:schemeClr val="lt1"/>
              </a:buClr>
              <a:buSzPts val="4800"/>
              <a:buNone/>
              <a:defRPr b="1" sz="4800">
                <a:solidFill>
                  <a:schemeClr val="lt1"/>
                </a:solidFill>
              </a:defRPr>
            </a:lvl3pPr>
            <a:lvl4pPr lvl="3">
              <a:spcBef>
                <a:spcPts val="0"/>
              </a:spcBef>
              <a:spcAft>
                <a:spcPts val="0"/>
              </a:spcAft>
              <a:buClr>
                <a:schemeClr val="lt1"/>
              </a:buClr>
              <a:buSzPts val="4800"/>
              <a:buNone/>
              <a:defRPr b="1" sz="4800">
                <a:solidFill>
                  <a:schemeClr val="lt1"/>
                </a:solidFill>
              </a:defRPr>
            </a:lvl4pPr>
            <a:lvl5pPr lvl="4">
              <a:spcBef>
                <a:spcPts val="0"/>
              </a:spcBef>
              <a:spcAft>
                <a:spcPts val="0"/>
              </a:spcAft>
              <a:buClr>
                <a:schemeClr val="lt1"/>
              </a:buClr>
              <a:buSzPts val="4800"/>
              <a:buNone/>
              <a:defRPr b="1" sz="4800">
                <a:solidFill>
                  <a:schemeClr val="lt1"/>
                </a:solidFill>
              </a:defRPr>
            </a:lvl5pPr>
            <a:lvl6pPr lvl="5">
              <a:spcBef>
                <a:spcPts val="0"/>
              </a:spcBef>
              <a:spcAft>
                <a:spcPts val="0"/>
              </a:spcAft>
              <a:buClr>
                <a:schemeClr val="lt1"/>
              </a:buClr>
              <a:buSzPts val="4800"/>
              <a:buNone/>
              <a:defRPr b="1" sz="4800">
                <a:solidFill>
                  <a:schemeClr val="lt1"/>
                </a:solidFill>
              </a:defRPr>
            </a:lvl6pPr>
            <a:lvl7pPr lvl="6">
              <a:spcBef>
                <a:spcPts val="0"/>
              </a:spcBef>
              <a:spcAft>
                <a:spcPts val="0"/>
              </a:spcAft>
              <a:buClr>
                <a:schemeClr val="lt1"/>
              </a:buClr>
              <a:buSzPts val="4800"/>
              <a:buNone/>
              <a:defRPr b="1" sz="4800">
                <a:solidFill>
                  <a:schemeClr val="lt1"/>
                </a:solidFill>
              </a:defRPr>
            </a:lvl7pPr>
            <a:lvl8pPr lvl="7">
              <a:spcBef>
                <a:spcPts val="0"/>
              </a:spcBef>
              <a:spcAft>
                <a:spcPts val="0"/>
              </a:spcAft>
              <a:buClr>
                <a:schemeClr val="lt1"/>
              </a:buClr>
              <a:buSzPts val="4800"/>
              <a:buNone/>
              <a:defRPr b="1" sz="4800">
                <a:solidFill>
                  <a:schemeClr val="lt1"/>
                </a:solidFill>
              </a:defRPr>
            </a:lvl8pPr>
            <a:lvl9pPr lvl="8">
              <a:spcBef>
                <a:spcPts val="0"/>
              </a:spcBef>
              <a:spcAft>
                <a:spcPts val="0"/>
              </a:spcAft>
              <a:buClr>
                <a:schemeClr val="lt1"/>
              </a:buClr>
              <a:buSzPts val="4800"/>
              <a:buNone/>
              <a:defRPr b="1" sz="4800">
                <a:solidFill>
                  <a:schemeClr val="lt1"/>
                </a:solidFill>
              </a:defRPr>
            </a:lvl9pPr>
          </a:lstStyle>
          <a:p/>
        </p:txBody>
      </p:sp>
      <p:pic>
        <p:nvPicPr>
          <p:cNvPr id="2980" name="Google Shape;2980;g31516c14941_0_6101"/>
          <p:cNvPicPr preferRelativeResize="0"/>
          <p:nvPr/>
        </p:nvPicPr>
        <p:blipFill>
          <a:blip r:embed="rId4">
            <a:alphaModFix/>
          </a:blip>
          <a:stretch>
            <a:fillRect/>
          </a:stretch>
        </p:blipFill>
        <p:spPr>
          <a:xfrm>
            <a:off x="352850" y="363675"/>
            <a:ext cx="1606098" cy="377905"/>
          </a:xfrm>
          <a:prstGeom prst="rect">
            <a:avLst/>
          </a:prstGeom>
          <a:noFill/>
          <a:ln>
            <a:noFill/>
          </a:ln>
        </p:spPr>
      </p:pic>
      <p:sp>
        <p:nvSpPr>
          <p:cNvPr id="2981" name="Google Shape;2981;g31516c14941_0_6101"/>
          <p:cNvSpPr txBox="1"/>
          <p:nvPr>
            <p:ph idx="1" type="body"/>
          </p:nvPr>
        </p:nvSpPr>
        <p:spPr>
          <a:xfrm>
            <a:off x="5721900" y="3290825"/>
            <a:ext cx="2809800" cy="378000"/>
          </a:xfrm>
          <a:prstGeom prst="rect">
            <a:avLst/>
          </a:prstGeom>
          <a:ln>
            <a:noFill/>
          </a:ln>
        </p:spPr>
        <p:txBody>
          <a:bodyPr anchorCtr="0" anchor="t" bIns="0" lIns="0" spcFirstLastPara="1" rIns="0" wrap="square" tIns="0">
            <a:noAutofit/>
          </a:bodyPr>
          <a:lstStyle>
            <a:lvl1pPr indent="-317500" lvl="0" marL="457200">
              <a:spcBef>
                <a:spcPts val="0"/>
              </a:spcBef>
              <a:spcAft>
                <a:spcPts val="0"/>
              </a:spcAft>
              <a:buClr>
                <a:schemeClr val="lt1"/>
              </a:buClr>
              <a:buSzPts val="1400"/>
              <a:buChar char="●"/>
              <a:defRPr sz="1400">
                <a:solidFill>
                  <a:schemeClr val="lt1"/>
                </a:solidFill>
              </a:defRPr>
            </a:lvl1pPr>
            <a:lvl2pPr indent="-298450" lvl="1" marL="914400">
              <a:spcBef>
                <a:spcPts val="0"/>
              </a:spcBef>
              <a:spcAft>
                <a:spcPts val="0"/>
              </a:spcAft>
              <a:buClr>
                <a:schemeClr val="lt1"/>
              </a:buClr>
              <a:buSzPts val="1100"/>
              <a:buChar char="○"/>
              <a:defRPr>
                <a:solidFill>
                  <a:schemeClr val="lt1"/>
                </a:solidFill>
              </a:defRPr>
            </a:lvl2pPr>
            <a:lvl3pPr indent="-317500" lvl="2" marL="1371600">
              <a:spcBef>
                <a:spcPts val="0"/>
              </a:spcBef>
              <a:spcAft>
                <a:spcPts val="0"/>
              </a:spcAft>
              <a:buClr>
                <a:schemeClr val="lt1"/>
              </a:buClr>
              <a:buSzPts val="1400"/>
              <a:buChar char="■"/>
              <a:defRPr sz="1400">
                <a:solidFill>
                  <a:schemeClr val="lt1"/>
                </a:solidFill>
              </a:defRPr>
            </a:lvl3pPr>
            <a:lvl4pPr indent="-317500" lvl="3" marL="1828800">
              <a:spcBef>
                <a:spcPts val="0"/>
              </a:spcBef>
              <a:spcAft>
                <a:spcPts val="0"/>
              </a:spcAft>
              <a:buClr>
                <a:schemeClr val="lt1"/>
              </a:buClr>
              <a:buSzPts val="1400"/>
              <a:buChar char="●"/>
              <a:defRPr sz="1400">
                <a:solidFill>
                  <a:schemeClr val="lt1"/>
                </a:solidFill>
              </a:defRPr>
            </a:lvl4pPr>
            <a:lvl5pPr indent="-317500" lvl="4" marL="2286000">
              <a:spcBef>
                <a:spcPts val="0"/>
              </a:spcBef>
              <a:spcAft>
                <a:spcPts val="0"/>
              </a:spcAft>
              <a:buClr>
                <a:schemeClr val="lt1"/>
              </a:buClr>
              <a:buSzPts val="1400"/>
              <a:buChar char="○"/>
              <a:defRPr sz="1400">
                <a:solidFill>
                  <a:schemeClr val="lt1"/>
                </a:solidFill>
              </a:defRPr>
            </a:lvl5pPr>
            <a:lvl6pPr indent="-317500" lvl="5" marL="2743200">
              <a:spcBef>
                <a:spcPts val="0"/>
              </a:spcBef>
              <a:spcAft>
                <a:spcPts val="0"/>
              </a:spcAft>
              <a:buClr>
                <a:schemeClr val="lt1"/>
              </a:buClr>
              <a:buSzPts val="1400"/>
              <a:buChar char="■"/>
              <a:defRPr>
                <a:solidFill>
                  <a:schemeClr val="lt1"/>
                </a:solidFill>
              </a:defRPr>
            </a:lvl6pPr>
            <a:lvl7pPr indent="-317500" lvl="6" marL="3200400">
              <a:spcBef>
                <a:spcPts val="0"/>
              </a:spcBef>
              <a:spcAft>
                <a:spcPts val="0"/>
              </a:spcAft>
              <a:buClr>
                <a:schemeClr val="lt1"/>
              </a:buClr>
              <a:buSzPts val="1400"/>
              <a:buChar char="●"/>
              <a:defRPr sz="1400">
                <a:solidFill>
                  <a:schemeClr val="lt1"/>
                </a:solidFill>
              </a:defRPr>
            </a:lvl7pPr>
            <a:lvl8pPr indent="-317500" lvl="7" marL="3657600">
              <a:spcBef>
                <a:spcPts val="0"/>
              </a:spcBef>
              <a:spcAft>
                <a:spcPts val="0"/>
              </a:spcAft>
              <a:buClr>
                <a:schemeClr val="lt1"/>
              </a:buClr>
              <a:buSzPts val="1400"/>
              <a:buChar char="○"/>
              <a:defRPr sz="1400">
                <a:solidFill>
                  <a:schemeClr val="lt1"/>
                </a:solidFill>
              </a:defRPr>
            </a:lvl8pPr>
            <a:lvl9pPr indent="-317500" lvl="8" marL="4114800">
              <a:spcBef>
                <a:spcPts val="0"/>
              </a:spcBef>
              <a:spcAft>
                <a:spcPts val="0"/>
              </a:spcAft>
              <a:buClr>
                <a:schemeClr val="lt1"/>
              </a:buClr>
              <a:buSzPts val="1400"/>
              <a:buChar char="■"/>
              <a:defRPr sz="1400">
                <a:solidFill>
                  <a:schemeClr val="lt1"/>
                </a:solidFill>
              </a:defRPr>
            </a:lvl9pPr>
          </a:lstStyle>
          <a:p/>
        </p:txBody>
      </p:sp>
      <p:sp>
        <p:nvSpPr>
          <p:cNvPr id="2982" name="Google Shape;2982;g31516c14941_0_6101"/>
          <p:cNvSpPr txBox="1"/>
          <p:nvPr>
            <p:ph idx="2" type="body"/>
          </p:nvPr>
        </p:nvSpPr>
        <p:spPr>
          <a:xfrm>
            <a:off x="5721900" y="3689225"/>
            <a:ext cx="2809800" cy="284400"/>
          </a:xfrm>
          <a:prstGeom prst="rect">
            <a:avLst/>
          </a:prstGeom>
          <a:ln>
            <a:noFill/>
          </a:ln>
        </p:spPr>
        <p:txBody>
          <a:bodyPr anchorCtr="0" anchor="t" bIns="0" lIns="0" spcFirstLastPara="1" rIns="0" wrap="square" tIns="0">
            <a:noAutofit/>
          </a:bodyPr>
          <a:lstStyle>
            <a:lvl1pPr indent="-304800" lvl="0" marL="457200">
              <a:spcBef>
                <a:spcPts val="0"/>
              </a:spcBef>
              <a:spcAft>
                <a:spcPts val="0"/>
              </a:spcAft>
              <a:buClr>
                <a:srgbClr val="B6D8D1"/>
              </a:buClr>
              <a:buSzPts val="1200"/>
              <a:buChar char="●"/>
              <a:defRPr sz="1200">
                <a:solidFill>
                  <a:srgbClr val="B6D8D1"/>
                </a:solidFill>
              </a:defRPr>
            </a:lvl1pPr>
            <a:lvl2pPr indent="-304800" lvl="1" marL="914400">
              <a:spcBef>
                <a:spcPts val="0"/>
              </a:spcBef>
              <a:spcAft>
                <a:spcPts val="0"/>
              </a:spcAft>
              <a:buClr>
                <a:srgbClr val="B6D8D1"/>
              </a:buClr>
              <a:buSzPts val="1200"/>
              <a:buChar char="○"/>
              <a:defRPr sz="1200">
                <a:solidFill>
                  <a:srgbClr val="B6D8D1"/>
                </a:solidFill>
              </a:defRPr>
            </a:lvl2pPr>
            <a:lvl3pPr indent="-304800" lvl="2" marL="1371600">
              <a:spcBef>
                <a:spcPts val="0"/>
              </a:spcBef>
              <a:spcAft>
                <a:spcPts val="0"/>
              </a:spcAft>
              <a:buClr>
                <a:srgbClr val="B6D8D1"/>
              </a:buClr>
              <a:buSzPts val="1200"/>
              <a:buChar char="■"/>
              <a:defRPr>
                <a:solidFill>
                  <a:srgbClr val="B6D8D1"/>
                </a:solidFill>
              </a:defRPr>
            </a:lvl3pPr>
            <a:lvl4pPr indent="-304800" lvl="3" marL="1828800">
              <a:spcBef>
                <a:spcPts val="0"/>
              </a:spcBef>
              <a:spcAft>
                <a:spcPts val="0"/>
              </a:spcAft>
              <a:buClr>
                <a:srgbClr val="B6D8D1"/>
              </a:buClr>
              <a:buSzPts val="1200"/>
              <a:buChar char="●"/>
              <a:defRPr sz="1200">
                <a:solidFill>
                  <a:srgbClr val="B6D8D1"/>
                </a:solidFill>
              </a:defRPr>
            </a:lvl4pPr>
            <a:lvl5pPr indent="-304800" lvl="4" marL="2286000">
              <a:spcBef>
                <a:spcPts val="0"/>
              </a:spcBef>
              <a:spcAft>
                <a:spcPts val="0"/>
              </a:spcAft>
              <a:buClr>
                <a:srgbClr val="B6D8D1"/>
              </a:buClr>
              <a:buSzPts val="1200"/>
              <a:buChar char="○"/>
              <a:defRPr sz="1200">
                <a:solidFill>
                  <a:srgbClr val="B6D8D1"/>
                </a:solidFill>
              </a:defRPr>
            </a:lvl5pPr>
            <a:lvl6pPr indent="-304800" lvl="5" marL="2743200">
              <a:spcBef>
                <a:spcPts val="0"/>
              </a:spcBef>
              <a:spcAft>
                <a:spcPts val="0"/>
              </a:spcAft>
              <a:buClr>
                <a:srgbClr val="B6D8D1"/>
              </a:buClr>
              <a:buSzPts val="1200"/>
              <a:buChar char="■"/>
              <a:defRPr sz="1200">
                <a:solidFill>
                  <a:srgbClr val="B6D8D1"/>
                </a:solidFill>
              </a:defRPr>
            </a:lvl6pPr>
            <a:lvl7pPr indent="-304800" lvl="6" marL="3200400">
              <a:spcBef>
                <a:spcPts val="0"/>
              </a:spcBef>
              <a:spcAft>
                <a:spcPts val="0"/>
              </a:spcAft>
              <a:buClr>
                <a:srgbClr val="B6D8D1"/>
              </a:buClr>
              <a:buSzPts val="1200"/>
              <a:buChar char="●"/>
              <a:defRPr>
                <a:solidFill>
                  <a:srgbClr val="B6D8D1"/>
                </a:solidFill>
              </a:defRPr>
            </a:lvl7pPr>
            <a:lvl8pPr indent="-304800" lvl="7" marL="3657600">
              <a:spcBef>
                <a:spcPts val="0"/>
              </a:spcBef>
              <a:spcAft>
                <a:spcPts val="0"/>
              </a:spcAft>
              <a:buClr>
                <a:srgbClr val="B6D8D1"/>
              </a:buClr>
              <a:buSzPts val="1200"/>
              <a:buChar char="○"/>
              <a:defRPr sz="1200">
                <a:solidFill>
                  <a:srgbClr val="B6D8D1"/>
                </a:solidFill>
              </a:defRPr>
            </a:lvl8pPr>
            <a:lvl9pPr indent="-304800" lvl="8" marL="4114800">
              <a:spcBef>
                <a:spcPts val="0"/>
              </a:spcBef>
              <a:spcAft>
                <a:spcPts val="0"/>
              </a:spcAft>
              <a:buClr>
                <a:srgbClr val="B6D8D1"/>
              </a:buClr>
              <a:buSzPts val="1200"/>
              <a:buChar char="■"/>
              <a:defRPr sz="1200">
                <a:solidFill>
                  <a:srgbClr val="B6D8D1"/>
                </a:solidFill>
              </a:defRPr>
            </a:lvl9pPr>
          </a:lstStyle>
          <a:p/>
        </p:txBody>
      </p:sp>
      <p:sp>
        <p:nvSpPr>
          <p:cNvPr id="2983" name="Google Shape;2983;g31516c14941_0_6101"/>
          <p:cNvSpPr txBox="1"/>
          <p:nvPr>
            <p:ph idx="3" type="body"/>
          </p:nvPr>
        </p:nvSpPr>
        <p:spPr>
          <a:xfrm>
            <a:off x="5721900" y="3994025"/>
            <a:ext cx="2809800" cy="284400"/>
          </a:xfrm>
          <a:prstGeom prst="rect">
            <a:avLst/>
          </a:prstGeom>
          <a:ln>
            <a:noFill/>
          </a:ln>
        </p:spPr>
        <p:txBody>
          <a:bodyPr anchorCtr="0" anchor="t" bIns="0" lIns="0" spcFirstLastPara="1" rIns="0" wrap="square" tIns="0">
            <a:noAutofit/>
          </a:bodyPr>
          <a:lstStyle>
            <a:lvl1pPr indent="-292100" lvl="0" marL="457200">
              <a:spcBef>
                <a:spcPts val="0"/>
              </a:spcBef>
              <a:spcAft>
                <a:spcPts val="0"/>
              </a:spcAft>
              <a:buClr>
                <a:srgbClr val="B6D8D1"/>
              </a:buClr>
              <a:buSzPts val="1000"/>
              <a:buChar char="●"/>
              <a:defRPr sz="1000">
                <a:solidFill>
                  <a:srgbClr val="B6D8D1"/>
                </a:solidFill>
              </a:defRPr>
            </a:lvl1pPr>
            <a:lvl2pPr indent="-292100" lvl="1" marL="914400">
              <a:spcBef>
                <a:spcPts val="0"/>
              </a:spcBef>
              <a:spcAft>
                <a:spcPts val="0"/>
              </a:spcAft>
              <a:buClr>
                <a:srgbClr val="B6D8D1"/>
              </a:buClr>
              <a:buSzPts val="1000"/>
              <a:buChar char="○"/>
              <a:defRPr sz="1000">
                <a:solidFill>
                  <a:srgbClr val="B6D8D1"/>
                </a:solidFill>
              </a:defRPr>
            </a:lvl2pPr>
            <a:lvl3pPr indent="-292100" lvl="2" marL="1371600">
              <a:spcBef>
                <a:spcPts val="0"/>
              </a:spcBef>
              <a:spcAft>
                <a:spcPts val="0"/>
              </a:spcAft>
              <a:buClr>
                <a:srgbClr val="B6D8D1"/>
              </a:buClr>
              <a:buSzPts val="1000"/>
              <a:buChar char="■"/>
              <a:defRPr sz="1000">
                <a:solidFill>
                  <a:srgbClr val="B6D8D1"/>
                </a:solidFill>
              </a:defRPr>
            </a:lvl3pPr>
            <a:lvl4pPr indent="-292100" lvl="3" marL="1828800">
              <a:spcBef>
                <a:spcPts val="0"/>
              </a:spcBef>
              <a:spcAft>
                <a:spcPts val="0"/>
              </a:spcAft>
              <a:buClr>
                <a:srgbClr val="B6D8D1"/>
              </a:buClr>
              <a:buSzPts val="1000"/>
              <a:buChar char="●"/>
              <a:defRPr sz="1000">
                <a:solidFill>
                  <a:srgbClr val="B6D8D1"/>
                </a:solidFill>
              </a:defRPr>
            </a:lvl4pPr>
            <a:lvl5pPr indent="-292100" lvl="4" marL="2286000">
              <a:spcBef>
                <a:spcPts val="0"/>
              </a:spcBef>
              <a:spcAft>
                <a:spcPts val="0"/>
              </a:spcAft>
              <a:buClr>
                <a:srgbClr val="B6D8D1"/>
              </a:buClr>
              <a:buSzPts val="1000"/>
              <a:buChar char="○"/>
              <a:defRPr sz="1000">
                <a:solidFill>
                  <a:srgbClr val="B6D8D1"/>
                </a:solidFill>
              </a:defRPr>
            </a:lvl5pPr>
            <a:lvl6pPr indent="-292100" lvl="5" marL="2743200">
              <a:spcBef>
                <a:spcPts val="0"/>
              </a:spcBef>
              <a:spcAft>
                <a:spcPts val="0"/>
              </a:spcAft>
              <a:buClr>
                <a:srgbClr val="B6D8D1"/>
              </a:buClr>
              <a:buSzPts val="1000"/>
              <a:buChar char="■"/>
              <a:defRPr sz="1000">
                <a:solidFill>
                  <a:srgbClr val="B6D8D1"/>
                </a:solidFill>
              </a:defRPr>
            </a:lvl6pPr>
            <a:lvl7pPr indent="-292100" lvl="6" marL="3200400">
              <a:spcBef>
                <a:spcPts val="0"/>
              </a:spcBef>
              <a:spcAft>
                <a:spcPts val="0"/>
              </a:spcAft>
              <a:buClr>
                <a:srgbClr val="B6D8D1"/>
              </a:buClr>
              <a:buSzPts val="1000"/>
              <a:buChar char="●"/>
              <a:defRPr sz="1000">
                <a:solidFill>
                  <a:srgbClr val="B6D8D1"/>
                </a:solidFill>
              </a:defRPr>
            </a:lvl7pPr>
            <a:lvl8pPr indent="-292100" lvl="7" marL="3657600">
              <a:spcBef>
                <a:spcPts val="0"/>
              </a:spcBef>
              <a:spcAft>
                <a:spcPts val="0"/>
              </a:spcAft>
              <a:buClr>
                <a:srgbClr val="B6D8D1"/>
              </a:buClr>
              <a:buSzPts val="1000"/>
              <a:buChar char="○"/>
              <a:defRPr>
                <a:solidFill>
                  <a:srgbClr val="B6D8D1"/>
                </a:solidFill>
              </a:defRPr>
            </a:lvl8pPr>
            <a:lvl9pPr indent="-292100" lvl="8" marL="4114800">
              <a:spcBef>
                <a:spcPts val="0"/>
              </a:spcBef>
              <a:spcAft>
                <a:spcPts val="0"/>
              </a:spcAft>
              <a:buClr>
                <a:srgbClr val="B6D8D1"/>
              </a:buClr>
              <a:buSzPts val="1000"/>
              <a:buChar char="■"/>
              <a:defRPr sz="1000">
                <a:solidFill>
                  <a:srgbClr val="B6D8D1"/>
                </a:solidFill>
              </a:defRPr>
            </a:lvl9pPr>
          </a:lstStyle>
          <a:p/>
        </p:txBody>
      </p:sp>
      <p:sp>
        <p:nvSpPr>
          <p:cNvPr id="2984" name="Google Shape;2984;g31516c14941_0_6101"/>
          <p:cNvSpPr txBox="1"/>
          <p:nvPr>
            <p:ph idx="4" type="body"/>
          </p:nvPr>
        </p:nvSpPr>
        <p:spPr>
          <a:xfrm>
            <a:off x="5721900" y="4298825"/>
            <a:ext cx="2809800" cy="284400"/>
          </a:xfrm>
          <a:prstGeom prst="rect">
            <a:avLst/>
          </a:prstGeom>
          <a:ln>
            <a:noFill/>
          </a:ln>
        </p:spPr>
        <p:txBody>
          <a:bodyPr anchorCtr="0" anchor="t" bIns="0" lIns="0" spcFirstLastPara="1" rIns="0" wrap="square" tIns="0">
            <a:noAutofit/>
          </a:bodyPr>
          <a:lstStyle>
            <a:lvl1pPr indent="-292100" lvl="0" marL="457200">
              <a:spcBef>
                <a:spcPts val="0"/>
              </a:spcBef>
              <a:spcAft>
                <a:spcPts val="0"/>
              </a:spcAft>
              <a:buClr>
                <a:srgbClr val="B6D8D1"/>
              </a:buClr>
              <a:buSzPts val="1000"/>
              <a:buChar char="●"/>
              <a:defRPr sz="1000">
                <a:solidFill>
                  <a:srgbClr val="B6D8D1"/>
                </a:solidFill>
              </a:defRPr>
            </a:lvl1pPr>
            <a:lvl2pPr indent="-292100" lvl="1" marL="914400">
              <a:spcBef>
                <a:spcPts val="0"/>
              </a:spcBef>
              <a:spcAft>
                <a:spcPts val="0"/>
              </a:spcAft>
              <a:buClr>
                <a:srgbClr val="B6D8D1"/>
              </a:buClr>
              <a:buSzPts val="1000"/>
              <a:buChar char="○"/>
              <a:defRPr sz="1000">
                <a:solidFill>
                  <a:srgbClr val="B6D8D1"/>
                </a:solidFill>
              </a:defRPr>
            </a:lvl2pPr>
            <a:lvl3pPr indent="-292100" lvl="2" marL="1371600">
              <a:spcBef>
                <a:spcPts val="0"/>
              </a:spcBef>
              <a:spcAft>
                <a:spcPts val="0"/>
              </a:spcAft>
              <a:buClr>
                <a:srgbClr val="B6D8D1"/>
              </a:buClr>
              <a:buSzPts val="1000"/>
              <a:buChar char="■"/>
              <a:defRPr sz="1000">
                <a:solidFill>
                  <a:srgbClr val="B6D8D1"/>
                </a:solidFill>
              </a:defRPr>
            </a:lvl3pPr>
            <a:lvl4pPr indent="-292100" lvl="3" marL="1828800">
              <a:spcBef>
                <a:spcPts val="0"/>
              </a:spcBef>
              <a:spcAft>
                <a:spcPts val="0"/>
              </a:spcAft>
              <a:buClr>
                <a:srgbClr val="B6D8D1"/>
              </a:buClr>
              <a:buSzPts val="1000"/>
              <a:buChar char="●"/>
              <a:defRPr sz="1000">
                <a:solidFill>
                  <a:srgbClr val="B6D8D1"/>
                </a:solidFill>
              </a:defRPr>
            </a:lvl4pPr>
            <a:lvl5pPr indent="-292100" lvl="4" marL="2286000">
              <a:spcBef>
                <a:spcPts val="0"/>
              </a:spcBef>
              <a:spcAft>
                <a:spcPts val="0"/>
              </a:spcAft>
              <a:buClr>
                <a:srgbClr val="B6D8D1"/>
              </a:buClr>
              <a:buSzPts val="1000"/>
              <a:buChar char="○"/>
              <a:defRPr sz="1000">
                <a:solidFill>
                  <a:srgbClr val="B6D8D1"/>
                </a:solidFill>
              </a:defRPr>
            </a:lvl5pPr>
            <a:lvl6pPr indent="-292100" lvl="5" marL="2743200">
              <a:spcBef>
                <a:spcPts val="0"/>
              </a:spcBef>
              <a:spcAft>
                <a:spcPts val="0"/>
              </a:spcAft>
              <a:buClr>
                <a:srgbClr val="B6D8D1"/>
              </a:buClr>
              <a:buSzPts val="1000"/>
              <a:buChar char="■"/>
              <a:defRPr sz="1000">
                <a:solidFill>
                  <a:srgbClr val="B6D8D1"/>
                </a:solidFill>
              </a:defRPr>
            </a:lvl6pPr>
            <a:lvl7pPr indent="-292100" lvl="6" marL="3200400">
              <a:spcBef>
                <a:spcPts val="0"/>
              </a:spcBef>
              <a:spcAft>
                <a:spcPts val="0"/>
              </a:spcAft>
              <a:buClr>
                <a:srgbClr val="B6D8D1"/>
              </a:buClr>
              <a:buSzPts val="1000"/>
              <a:buChar char="●"/>
              <a:defRPr sz="1000">
                <a:solidFill>
                  <a:srgbClr val="B6D8D1"/>
                </a:solidFill>
              </a:defRPr>
            </a:lvl7pPr>
            <a:lvl8pPr indent="-292100" lvl="7" marL="3657600">
              <a:spcBef>
                <a:spcPts val="0"/>
              </a:spcBef>
              <a:spcAft>
                <a:spcPts val="0"/>
              </a:spcAft>
              <a:buClr>
                <a:srgbClr val="B6D8D1"/>
              </a:buClr>
              <a:buSzPts val="1000"/>
              <a:buChar char="○"/>
              <a:defRPr>
                <a:solidFill>
                  <a:srgbClr val="B6D8D1"/>
                </a:solidFill>
              </a:defRPr>
            </a:lvl8pPr>
            <a:lvl9pPr indent="-292100" lvl="8" marL="4114800">
              <a:spcBef>
                <a:spcPts val="0"/>
              </a:spcBef>
              <a:spcAft>
                <a:spcPts val="0"/>
              </a:spcAft>
              <a:buClr>
                <a:srgbClr val="B6D8D1"/>
              </a:buClr>
              <a:buSzPts val="1000"/>
              <a:buChar char="■"/>
              <a:defRPr sz="1000">
                <a:solidFill>
                  <a:srgbClr val="B6D8D1"/>
                </a:solidFill>
              </a:defRPr>
            </a:lvl9pPr>
          </a:lstStyle>
          <a:p/>
        </p:txBody>
      </p:sp>
      <p:sp>
        <p:nvSpPr>
          <p:cNvPr id="2985" name="Google Shape;2985;g31516c14941_0_6101"/>
          <p:cNvSpPr txBox="1"/>
          <p:nvPr>
            <p:ph idx="5" type="body"/>
          </p:nvPr>
        </p:nvSpPr>
        <p:spPr>
          <a:xfrm>
            <a:off x="5721900" y="2851025"/>
            <a:ext cx="2809800" cy="284400"/>
          </a:xfrm>
          <a:prstGeom prst="rect">
            <a:avLst/>
          </a:prstGeom>
          <a:ln>
            <a:noFill/>
          </a:ln>
        </p:spPr>
        <p:txBody>
          <a:bodyPr anchorCtr="0" anchor="t" bIns="0" lIns="0" spcFirstLastPara="1" rIns="0" wrap="square" tIns="0">
            <a:noAutofit/>
          </a:bodyPr>
          <a:lstStyle>
            <a:lvl1pPr indent="-292100" lvl="0" marL="457200">
              <a:spcBef>
                <a:spcPts val="0"/>
              </a:spcBef>
              <a:spcAft>
                <a:spcPts val="0"/>
              </a:spcAft>
              <a:buClr>
                <a:schemeClr val="lt1"/>
              </a:buClr>
              <a:buSzPts val="1000"/>
              <a:buChar char="●"/>
              <a:defRPr sz="1000">
                <a:solidFill>
                  <a:schemeClr val="lt1"/>
                </a:solidFill>
              </a:defRPr>
            </a:lvl1pPr>
            <a:lvl2pPr indent="-292100" lvl="1" marL="914400">
              <a:spcBef>
                <a:spcPts val="0"/>
              </a:spcBef>
              <a:spcAft>
                <a:spcPts val="0"/>
              </a:spcAft>
              <a:buClr>
                <a:schemeClr val="lt1"/>
              </a:buClr>
              <a:buSzPts val="1000"/>
              <a:buChar char="○"/>
              <a:defRPr sz="1000">
                <a:solidFill>
                  <a:schemeClr val="lt1"/>
                </a:solidFill>
              </a:defRPr>
            </a:lvl2pPr>
            <a:lvl3pPr indent="-292100" lvl="2" marL="1371600">
              <a:spcBef>
                <a:spcPts val="0"/>
              </a:spcBef>
              <a:spcAft>
                <a:spcPts val="0"/>
              </a:spcAft>
              <a:buClr>
                <a:schemeClr val="lt1"/>
              </a:buClr>
              <a:buSzPts val="1000"/>
              <a:buChar char="■"/>
              <a:defRPr sz="1000">
                <a:solidFill>
                  <a:schemeClr val="lt1"/>
                </a:solidFill>
              </a:defRPr>
            </a:lvl3pPr>
            <a:lvl4pPr indent="-292100" lvl="3" marL="1828800">
              <a:spcBef>
                <a:spcPts val="0"/>
              </a:spcBef>
              <a:spcAft>
                <a:spcPts val="0"/>
              </a:spcAft>
              <a:buClr>
                <a:schemeClr val="lt1"/>
              </a:buClr>
              <a:buSzPts val="1000"/>
              <a:buChar char="●"/>
              <a:defRPr sz="1000">
                <a:solidFill>
                  <a:schemeClr val="lt1"/>
                </a:solidFill>
              </a:defRPr>
            </a:lvl4pPr>
            <a:lvl5pPr indent="-292100" lvl="4" marL="2286000">
              <a:spcBef>
                <a:spcPts val="0"/>
              </a:spcBef>
              <a:spcAft>
                <a:spcPts val="0"/>
              </a:spcAft>
              <a:buClr>
                <a:schemeClr val="lt1"/>
              </a:buClr>
              <a:buSzPts val="1000"/>
              <a:buChar char="○"/>
              <a:defRPr sz="1000">
                <a:solidFill>
                  <a:schemeClr val="lt1"/>
                </a:solidFill>
              </a:defRPr>
            </a:lvl5pPr>
            <a:lvl6pPr indent="-292100" lvl="5" marL="2743200">
              <a:spcBef>
                <a:spcPts val="0"/>
              </a:spcBef>
              <a:spcAft>
                <a:spcPts val="0"/>
              </a:spcAft>
              <a:buClr>
                <a:schemeClr val="lt1"/>
              </a:buClr>
              <a:buSzPts val="1000"/>
              <a:buChar char="■"/>
              <a:defRPr sz="1000">
                <a:solidFill>
                  <a:schemeClr val="lt1"/>
                </a:solidFill>
              </a:defRPr>
            </a:lvl6pPr>
            <a:lvl7pPr indent="-292100" lvl="6" marL="3200400">
              <a:spcBef>
                <a:spcPts val="0"/>
              </a:spcBef>
              <a:spcAft>
                <a:spcPts val="0"/>
              </a:spcAft>
              <a:buClr>
                <a:schemeClr val="lt1"/>
              </a:buClr>
              <a:buSzPts val="1000"/>
              <a:buChar char="●"/>
              <a:defRPr sz="1000">
                <a:solidFill>
                  <a:schemeClr val="lt1"/>
                </a:solidFill>
              </a:defRPr>
            </a:lvl7pPr>
            <a:lvl8pPr indent="-292100" lvl="7" marL="3657600">
              <a:spcBef>
                <a:spcPts val="0"/>
              </a:spcBef>
              <a:spcAft>
                <a:spcPts val="0"/>
              </a:spcAft>
              <a:buClr>
                <a:schemeClr val="lt1"/>
              </a:buClr>
              <a:buSzPts val="1000"/>
              <a:buChar char="○"/>
              <a:defRPr>
                <a:solidFill>
                  <a:schemeClr val="lt1"/>
                </a:solidFill>
              </a:defRPr>
            </a:lvl8pPr>
            <a:lvl9pPr indent="-292100" lvl="8" marL="4114800">
              <a:spcBef>
                <a:spcPts val="0"/>
              </a:spcBef>
              <a:spcAft>
                <a:spcPts val="0"/>
              </a:spcAft>
              <a:buClr>
                <a:schemeClr val="lt1"/>
              </a:buClr>
              <a:buSzPts val="1000"/>
              <a:buChar char="■"/>
              <a:defRPr sz="1000">
                <a:solidFill>
                  <a:schemeClr val="lt1"/>
                </a:solidFill>
              </a:defRPr>
            </a:lvl9pPr>
          </a:lstStyle>
          <a:p/>
        </p:txBody>
      </p:sp>
    </p:spTree>
  </p:cSld>
  <p:clrMapOvr>
    <a:masterClrMapping/>
  </p:clrMapOvr>
</p:sldLayout>
</file>

<file path=ppt/slideLayouts/slideLayout3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Divider Layout no circle">
  <p:cSld name="CUSTOM_2_1_3_2">
    <p:bg>
      <p:bgPr>
        <a:gradFill>
          <a:gsLst>
            <a:gs pos="0">
              <a:srgbClr val="006EC2"/>
            </a:gs>
            <a:gs pos="100000">
              <a:srgbClr val="002B40"/>
            </a:gs>
          </a:gsLst>
          <a:lin ang="1801379" scaled="0"/>
        </a:gradFill>
      </p:bgPr>
    </p:bg>
    <p:spTree>
      <p:nvGrpSpPr>
        <p:cNvPr id="2986" name="Shape 2986"/>
        <p:cNvGrpSpPr/>
        <p:nvPr/>
      </p:nvGrpSpPr>
      <p:grpSpPr>
        <a:xfrm>
          <a:off x="0" y="0"/>
          <a:ext cx="0" cy="0"/>
          <a:chOff x="0" y="0"/>
          <a:chExt cx="0" cy="0"/>
        </a:xfrm>
      </p:grpSpPr>
      <p:pic>
        <p:nvPicPr>
          <p:cNvPr id="2987" name="Google Shape;2987;g31516c14941_0_6111"/>
          <p:cNvPicPr preferRelativeResize="0"/>
          <p:nvPr/>
        </p:nvPicPr>
        <p:blipFill>
          <a:blip r:embed="rId2">
            <a:alphaModFix/>
          </a:blip>
          <a:stretch>
            <a:fillRect/>
          </a:stretch>
        </p:blipFill>
        <p:spPr>
          <a:xfrm>
            <a:off x="0" y="0"/>
            <a:ext cx="9141714" cy="5175504"/>
          </a:xfrm>
          <a:prstGeom prst="rect">
            <a:avLst/>
          </a:prstGeom>
          <a:noFill/>
          <a:ln>
            <a:noFill/>
          </a:ln>
        </p:spPr>
      </p:pic>
      <p:sp>
        <p:nvSpPr>
          <p:cNvPr id="2988" name="Google Shape;2988;g31516c14941_0_6111"/>
          <p:cNvSpPr txBox="1"/>
          <p:nvPr>
            <p:ph type="title"/>
          </p:nvPr>
        </p:nvSpPr>
        <p:spPr>
          <a:xfrm>
            <a:off x="464100" y="1925700"/>
            <a:ext cx="5182800" cy="1292100"/>
          </a:xfrm>
          <a:prstGeom prst="rect">
            <a:avLst/>
          </a:prstGeom>
        </p:spPr>
        <p:txBody>
          <a:bodyPr anchorCtr="0" anchor="ctr" bIns="0" lIns="0" spcFirstLastPara="1" rIns="0" wrap="square" tIns="0">
            <a:noAutofit/>
          </a:bodyPr>
          <a:lstStyle>
            <a:lvl1pPr lvl="0">
              <a:spcBef>
                <a:spcPts val="0"/>
              </a:spcBef>
              <a:spcAft>
                <a:spcPts val="0"/>
              </a:spcAft>
              <a:buClr>
                <a:schemeClr val="lt1"/>
              </a:buClr>
              <a:buSzPts val="4800"/>
              <a:buNone/>
              <a:defRPr b="1" sz="4800">
                <a:solidFill>
                  <a:schemeClr val="lt1"/>
                </a:solidFill>
              </a:defRPr>
            </a:lvl1pPr>
            <a:lvl2pPr lvl="1">
              <a:spcBef>
                <a:spcPts val="0"/>
              </a:spcBef>
              <a:spcAft>
                <a:spcPts val="0"/>
              </a:spcAft>
              <a:buClr>
                <a:schemeClr val="lt1"/>
              </a:buClr>
              <a:buSzPts val="4800"/>
              <a:buNone/>
              <a:defRPr b="1" sz="4800">
                <a:solidFill>
                  <a:schemeClr val="lt1"/>
                </a:solidFill>
              </a:defRPr>
            </a:lvl2pPr>
            <a:lvl3pPr lvl="2">
              <a:spcBef>
                <a:spcPts val="0"/>
              </a:spcBef>
              <a:spcAft>
                <a:spcPts val="0"/>
              </a:spcAft>
              <a:buClr>
                <a:schemeClr val="lt1"/>
              </a:buClr>
              <a:buSzPts val="4800"/>
              <a:buNone/>
              <a:defRPr b="1" sz="4800">
                <a:solidFill>
                  <a:schemeClr val="lt1"/>
                </a:solidFill>
              </a:defRPr>
            </a:lvl3pPr>
            <a:lvl4pPr lvl="3">
              <a:spcBef>
                <a:spcPts val="0"/>
              </a:spcBef>
              <a:spcAft>
                <a:spcPts val="0"/>
              </a:spcAft>
              <a:buClr>
                <a:schemeClr val="lt1"/>
              </a:buClr>
              <a:buSzPts val="4800"/>
              <a:buNone/>
              <a:defRPr b="1" sz="4800">
                <a:solidFill>
                  <a:schemeClr val="lt1"/>
                </a:solidFill>
              </a:defRPr>
            </a:lvl4pPr>
            <a:lvl5pPr lvl="4">
              <a:spcBef>
                <a:spcPts val="0"/>
              </a:spcBef>
              <a:spcAft>
                <a:spcPts val="0"/>
              </a:spcAft>
              <a:buClr>
                <a:schemeClr val="lt1"/>
              </a:buClr>
              <a:buSzPts val="4800"/>
              <a:buNone/>
              <a:defRPr b="1" sz="4800">
                <a:solidFill>
                  <a:schemeClr val="lt1"/>
                </a:solidFill>
              </a:defRPr>
            </a:lvl5pPr>
            <a:lvl6pPr lvl="5">
              <a:spcBef>
                <a:spcPts val="0"/>
              </a:spcBef>
              <a:spcAft>
                <a:spcPts val="0"/>
              </a:spcAft>
              <a:buClr>
                <a:schemeClr val="lt1"/>
              </a:buClr>
              <a:buSzPts val="4800"/>
              <a:buNone/>
              <a:defRPr b="1" sz="4800">
                <a:solidFill>
                  <a:schemeClr val="lt1"/>
                </a:solidFill>
              </a:defRPr>
            </a:lvl6pPr>
            <a:lvl7pPr lvl="6">
              <a:spcBef>
                <a:spcPts val="0"/>
              </a:spcBef>
              <a:spcAft>
                <a:spcPts val="0"/>
              </a:spcAft>
              <a:buClr>
                <a:schemeClr val="lt1"/>
              </a:buClr>
              <a:buSzPts val="4800"/>
              <a:buNone/>
              <a:defRPr b="1" sz="4800">
                <a:solidFill>
                  <a:schemeClr val="lt1"/>
                </a:solidFill>
              </a:defRPr>
            </a:lvl7pPr>
            <a:lvl8pPr lvl="7">
              <a:spcBef>
                <a:spcPts val="0"/>
              </a:spcBef>
              <a:spcAft>
                <a:spcPts val="0"/>
              </a:spcAft>
              <a:buClr>
                <a:schemeClr val="lt1"/>
              </a:buClr>
              <a:buSzPts val="4800"/>
              <a:buNone/>
              <a:defRPr b="1" sz="4800">
                <a:solidFill>
                  <a:schemeClr val="lt1"/>
                </a:solidFill>
              </a:defRPr>
            </a:lvl8pPr>
            <a:lvl9pPr lvl="8">
              <a:spcBef>
                <a:spcPts val="0"/>
              </a:spcBef>
              <a:spcAft>
                <a:spcPts val="0"/>
              </a:spcAft>
              <a:buClr>
                <a:schemeClr val="lt1"/>
              </a:buClr>
              <a:buSzPts val="4800"/>
              <a:buNone/>
              <a:defRPr b="1" sz="4800">
                <a:solidFill>
                  <a:schemeClr val="lt1"/>
                </a:solidFill>
              </a:defRPr>
            </a:lvl9pPr>
          </a:lstStyle>
          <a:p/>
        </p:txBody>
      </p:sp>
      <p:pic>
        <p:nvPicPr>
          <p:cNvPr id="2989" name="Google Shape;2989;g31516c14941_0_6111"/>
          <p:cNvPicPr preferRelativeResize="0"/>
          <p:nvPr/>
        </p:nvPicPr>
        <p:blipFill>
          <a:blip r:embed="rId3">
            <a:alphaModFix/>
          </a:blip>
          <a:stretch>
            <a:fillRect/>
          </a:stretch>
        </p:blipFill>
        <p:spPr>
          <a:xfrm>
            <a:off x="352850" y="363675"/>
            <a:ext cx="1606098" cy="377905"/>
          </a:xfrm>
          <a:prstGeom prst="rect">
            <a:avLst/>
          </a:prstGeom>
          <a:noFill/>
          <a:ln>
            <a:noFill/>
          </a:ln>
        </p:spPr>
      </p:pic>
      <p:sp>
        <p:nvSpPr>
          <p:cNvPr id="2990" name="Google Shape;2990;g31516c14941_0_6111"/>
          <p:cNvSpPr txBox="1"/>
          <p:nvPr/>
        </p:nvSpPr>
        <p:spPr>
          <a:xfrm>
            <a:off x="540300" y="3290825"/>
            <a:ext cx="2809800" cy="3780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t/>
            </a:r>
            <a:endParaRPr sz="1400">
              <a:solidFill>
                <a:srgbClr val="FFFFFF"/>
              </a:solidFill>
            </a:endParaRPr>
          </a:p>
        </p:txBody>
      </p:sp>
      <p:sp>
        <p:nvSpPr>
          <p:cNvPr id="2991" name="Google Shape;2991;g31516c14941_0_6111"/>
          <p:cNvSpPr txBox="1"/>
          <p:nvPr/>
        </p:nvSpPr>
        <p:spPr>
          <a:xfrm>
            <a:off x="540300" y="3689225"/>
            <a:ext cx="2809800" cy="2844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t/>
            </a:r>
            <a:endParaRPr sz="1200">
              <a:solidFill>
                <a:srgbClr val="71BE00"/>
              </a:solidFill>
            </a:endParaRPr>
          </a:p>
        </p:txBody>
      </p:sp>
      <p:sp>
        <p:nvSpPr>
          <p:cNvPr id="2992" name="Google Shape;2992;g31516c14941_0_6111"/>
          <p:cNvSpPr txBox="1"/>
          <p:nvPr/>
        </p:nvSpPr>
        <p:spPr>
          <a:xfrm>
            <a:off x="540300" y="3994025"/>
            <a:ext cx="2809800" cy="2844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t/>
            </a:r>
            <a:endParaRPr sz="1000">
              <a:solidFill>
                <a:srgbClr val="71BE00"/>
              </a:solidFill>
            </a:endParaRPr>
          </a:p>
        </p:txBody>
      </p:sp>
      <p:sp>
        <p:nvSpPr>
          <p:cNvPr id="2993" name="Google Shape;2993;g31516c14941_0_6111"/>
          <p:cNvSpPr txBox="1"/>
          <p:nvPr/>
        </p:nvSpPr>
        <p:spPr>
          <a:xfrm>
            <a:off x="540300" y="4298825"/>
            <a:ext cx="2809800" cy="2844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t/>
            </a:r>
            <a:endParaRPr sz="1000">
              <a:solidFill>
                <a:srgbClr val="71BE00"/>
              </a:solidFill>
            </a:endParaRPr>
          </a:p>
        </p:txBody>
      </p:sp>
      <p:sp>
        <p:nvSpPr>
          <p:cNvPr id="2994" name="Google Shape;2994;g31516c14941_0_6111"/>
          <p:cNvSpPr txBox="1"/>
          <p:nvPr/>
        </p:nvSpPr>
        <p:spPr>
          <a:xfrm>
            <a:off x="5721900" y="3994025"/>
            <a:ext cx="2809800" cy="2844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t/>
            </a:r>
            <a:endParaRPr sz="1000">
              <a:solidFill>
                <a:srgbClr val="71BE00"/>
              </a:solidFill>
            </a:endParaRPr>
          </a:p>
        </p:txBody>
      </p:sp>
      <p:sp>
        <p:nvSpPr>
          <p:cNvPr id="2995" name="Google Shape;2995;g31516c14941_0_6111"/>
          <p:cNvSpPr txBox="1"/>
          <p:nvPr/>
        </p:nvSpPr>
        <p:spPr>
          <a:xfrm>
            <a:off x="5721900" y="4298825"/>
            <a:ext cx="2809800" cy="2844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t/>
            </a:r>
            <a:endParaRPr sz="1000">
              <a:solidFill>
                <a:srgbClr val="71BE00"/>
              </a:solidFill>
            </a:endParaRPr>
          </a:p>
        </p:txBody>
      </p:sp>
      <p:sp>
        <p:nvSpPr>
          <p:cNvPr id="2996" name="Google Shape;2996;g31516c14941_0_6111"/>
          <p:cNvSpPr txBox="1"/>
          <p:nvPr>
            <p:ph idx="1" type="body"/>
          </p:nvPr>
        </p:nvSpPr>
        <p:spPr>
          <a:xfrm>
            <a:off x="540300" y="3290825"/>
            <a:ext cx="2809800" cy="378000"/>
          </a:xfrm>
          <a:prstGeom prst="rect">
            <a:avLst/>
          </a:prstGeom>
          <a:ln>
            <a:noFill/>
          </a:ln>
        </p:spPr>
        <p:txBody>
          <a:bodyPr anchorCtr="0" anchor="t" bIns="0" lIns="0" spcFirstLastPara="1" rIns="0" wrap="square" tIns="0">
            <a:noAutofit/>
          </a:bodyPr>
          <a:lstStyle>
            <a:lvl1pPr indent="-317500" lvl="0" marL="457200">
              <a:spcBef>
                <a:spcPts val="0"/>
              </a:spcBef>
              <a:spcAft>
                <a:spcPts val="0"/>
              </a:spcAft>
              <a:buClr>
                <a:schemeClr val="lt1"/>
              </a:buClr>
              <a:buSzPts val="1400"/>
              <a:buChar char="●"/>
              <a:defRPr sz="1400">
                <a:solidFill>
                  <a:schemeClr val="lt1"/>
                </a:solidFill>
              </a:defRPr>
            </a:lvl1pPr>
            <a:lvl2pPr indent="-298450" lvl="1" marL="914400">
              <a:spcBef>
                <a:spcPts val="0"/>
              </a:spcBef>
              <a:spcAft>
                <a:spcPts val="0"/>
              </a:spcAft>
              <a:buClr>
                <a:schemeClr val="lt1"/>
              </a:buClr>
              <a:buSzPts val="1100"/>
              <a:buChar char="○"/>
              <a:defRPr>
                <a:solidFill>
                  <a:schemeClr val="lt1"/>
                </a:solidFill>
              </a:defRPr>
            </a:lvl2pPr>
            <a:lvl3pPr indent="-317500" lvl="2" marL="1371600">
              <a:spcBef>
                <a:spcPts val="0"/>
              </a:spcBef>
              <a:spcAft>
                <a:spcPts val="0"/>
              </a:spcAft>
              <a:buClr>
                <a:schemeClr val="lt1"/>
              </a:buClr>
              <a:buSzPts val="1400"/>
              <a:buChar char="■"/>
              <a:defRPr sz="1400">
                <a:solidFill>
                  <a:schemeClr val="lt1"/>
                </a:solidFill>
              </a:defRPr>
            </a:lvl3pPr>
            <a:lvl4pPr indent="-317500" lvl="3" marL="1828800">
              <a:spcBef>
                <a:spcPts val="0"/>
              </a:spcBef>
              <a:spcAft>
                <a:spcPts val="0"/>
              </a:spcAft>
              <a:buClr>
                <a:schemeClr val="lt1"/>
              </a:buClr>
              <a:buSzPts val="1400"/>
              <a:buChar char="●"/>
              <a:defRPr sz="1400">
                <a:solidFill>
                  <a:schemeClr val="lt1"/>
                </a:solidFill>
              </a:defRPr>
            </a:lvl4pPr>
            <a:lvl5pPr indent="-317500" lvl="4" marL="2286000">
              <a:spcBef>
                <a:spcPts val="0"/>
              </a:spcBef>
              <a:spcAft>
                <a:spcPts val="0"/>
              </a:spcAft>
              <a:buClr>
                <a:schemeClr val="lt1"/>
              </a:buClr>
              <a:buSzPts val="1400"/>
              <a:buChar char="○"/>
              <a:defRPr sz="1400">
                <a:solidFill>
                  <a:schemeClr val="lt1"/>
                </a:solidFill>
              </a:defRPr>
            </a:lvl5pPr>
            <a:lvl6pPr indent="-317500" lvl="5" marL="2743200">
              <a:spcBef>
                <a:spcPts val="0"/>
              </a:spcBef>
              <a:spcAft>
                <a:spcPts val="0"/>
              </a:spcAft>
              <a:buClr>
                <a:schemeClr val="lt1"/>
              </a:buClr>
              <a:buSzPts val="1400"/>
              <a:buChar char="■"/>
              <a:defRPr>
                <a:solidFill>
                  <a:schemeClr val="lt1"/>
                </a:solidFill>
              </a:defRPr>
            </a:lvl6pPr>
            <a:lvl7pPr indent="-317500" lvl="6" marL="3200400">
              <a:spcBef>
                <a:spcPts val="0"/>
              </a:spcBef>
              <a:spcAft>
                <a:spcPts val="0"/>
              </a:spcAft>
              <a:buClr>
                <a:schemeClr val="lt1"/>
              </a:buClr>
              <a:buSzPts val="1400"/>
              <a:buChar char="●"/>
              <a:defRPr sz="1400">
                <a:solidFill>
                  <a:schemeClr val="lt1"/>
                </a:solidFill>
              </a:defRPr>
            </a:lvl7pPr>
            <a:lvl8pPr indent="-317500" lvl="7" marL="3657600">
              <a:spcBef>
                <a:spcPts val="0"/>
              </a:spcBef>
              <a:spcAft>
                <a:spcPts val="0"/>
              </a:spcAft>
              <a:buClr>
                <a:schemeClr val="lt1"/>
              </a:buClr>
              <a:buSzPts val="1400"/>
              <a:buChar char="○"/>
              <a:defRPr sz="1400">
                <a:solidFill>
                  <a:schemeClr val="lt1"/>
                </a:solidFill>
              </a:defRPr>
            </a:lvl8pPr>
            <a:lvl9pPr indent="-317500" lvl="8" marL="4114800">
              <a:spcBef>
                <a:spcPts val="0"/>
              </a:spcBef>
              <a:spcAft>
                <a:spcPts val="0"/>
              </a:spcAft>
              <a:buClr>
                <a:schemeClr val="lt1"/>
              </a:buClr>
              <a:buSzPts val="1400"/>
              <a:buChar char="■"/>
              <a:defRPr sz="1400">
                <a:solidFill>
                  <a:schemeClr val="lt1"/>
                </a:solidFill>
              </a:defRPr>
            </a:lvl9pPr>
          </a:lstStyle>
          <a:p/>
        </p:txBody>
      </p:sp>
      <p:sp>
        <p:nvSpPr>
          <p:cNvPr id="2997" name="Google Shape;2997;g31516c14941_0_6111"/>
          <p:cNvSpPr txBox="1"/>
          <p:nvPr>
            <p:ph idx="2" type="body"/>
          </p:nvPr>
        </p:nvSpPr>
        <p:spPr>
          <a:xfrm>
            <a:off x="540300" y="3689225"/>
            <a:ext cx="2809800" cy="284400"/>
          </a:xfrm>
          <a:prstGeom prst="rect">
            <a:avLst/>
          </a:prstGeom>
          <a:ln>
            <a:noFill/>
          </a:ln>
        </p:spPr>
        <p:txBody>
          <a:bodyPr anchorCtr="0" anchor="t" bIns="0" lIns="0" spcFirstLastPara="1" rIns="0" wrap="square" tIns="0">
            <a:noAutofit/>
          </a:bodyPr>
          <a:lstStyle>
            <a:lvl1pPr indent="-304800" lvl="0" marL="457200">
              <a:spcBef>
                <a:spcPts val="0"/>
              </a:spcBef>
              <a:spcAft>
                <a:spcPts val="0"/>
              </a:spcAft>
              <a:buClr>
                <a:srgbClr val="71BE00"/>
              </a:buClr>
              <a:buSzPts val="1200"/>
              <a:buChar char="●"/>
              <a:defRPr sz="1200">
                <a:solidFill>
                  <a:srgbClr val="71BE00"/>
                </a:solidFill>
              </a:defRPr>
            </a:lvl1pPr>
            <a:lvl2pPr indent="-304800" lvl="1" marL="914400">
              <a:spcBef>
                <a:spcPts val="0"/>
              </a:spcBef>
              <a:spcAft>
                <a:spcPts val="0"/>
              </a:spcAft>
              <a:buClr>
                <a:srgbClr val="71BE00"/>
              </a:buClr>
              <a:buSzPts val="1200"/>
              <a:buChar char="○"/>
              <a:defRPr sz="1200">
                <a:solidFill>
                  <a:srgbClr val="71BE00"/>
                </a:solidFill>
              </a:defRPr>
            </a:lvl2pPr>
            <a:lvl3pPr indent="-304800" lvl="2" marL="1371600">
              <a:spcBef>
                <a:spcPts val="0"/>
              </a:spcBef>
              <a:spcAft>
                <a:spcPts val="0"/>
              </a:spcAft>
              <a:buClr>
                <a:srgbClr val="71BE00"/>
              </a:buClr>
              <a:buSzPts val="1200"/>
              <a:buChar char="■"/>
              <a:defRPr>
                <a:solidFill>
                  <a:srgbClr val="71BE00"/>
                </a:solidFill>
              </a:defRPr>
            </a:lvl3pPr>
            <a:lvl4pPr indent="-304800" lvl="3" marL="1828800">
              <a:spcBef>
                <a:spcPts val="0"/>
              </a:spcBef>
              <a:spcAft>
                <a:spcPts val="0"/>
              </a:spcAft>
              <a:buClr>
                <a:srgbClr val="71BE00"/>
              </a:buClr>
              <a:buSzPts val="1200"/>
              <a:buChar char="●"/>
              <a:defRPr sz="1200">
                <a:solidFill>
                  <a:srgbClr val="71BE00"/>
                </a:solidFill>
              </a:defRPr>
            </a:lvl4pPr>
            <a:lvl5pPr indent="-304800" lvl="4" marL="2286000">
              <a:spcBef>
                <a:spcPts val="0"/>
              </a:spcBef>
              <a:spcAft>
                <a:spcPts val="0"/>
              </a:spcAft>
              <a:buClr>
                <a:srgbClr val="71BE00"/>
              </a:buClr>
              <a:buSzPts val="1200"/>
              <a:buChar char="○"/>
              <a:defRPr sz="1200">
                <a:solidFill>
                  <a:srgbClr val="71BE00"/>
                </a:solidFill>
              </a:defRPr>
            </a:lvl5pPr>
            <a:lvl6pPr indent="-304800" lvl="5" marL="2743200">
              <a:spcBef>
                <a:spcPts val="0"/>
              </a:spcBef>
              <a:spcAft>
                <a:spcPts val="0"/>
              </a:spcAft>
              <a:buClr>
                <a:srgbClr val="71BE00"/>
              </a:buClr>
              <a:buSzPts val="1200"/>
              <a:buChar char="■"/>
              <a:defRPr sz="1200">
                <a:solidFill>
                  <a:srgbClr val="71BE00"/>
                </a:solidFill>
              </a:defRPr>
            </a:lvl6pPr>
            <a:lvl7pPr indent="-304800" lvl="6" marL="3200400">
              <a:spcBef>
                <a:spcPts val="0"/>
              </a:spcBef>
              <a:spcAft>
                <a:spcPts val="0"/>
              </a:spcAft>
              <a:buClr>
                <a:srgbClr val="71BE00"/>
              </a:buClr>
              <a:buSzPts val="1200"/>
              <a:buChar char="●"/>
              <a:defRPr>
                <a:solidFill>
                  <a:srgbClr val="71BE00"/>
                </a:solidFill>
              </a:defRPr>
            </a:lvl7pPr>
            <a:lvl8pPr indent="-304800" lvl="7" marL="3657600">
              <a:spcBef>
                <a:spcPts val="0"/>
              </a:spcBef>
              <a:spcAft>
                <a:spcPts val="0"/>
              </a:spcAft>
              <a:buClr>
                <a:srgbClr val="71BE00"/>
              </a:buClr>
              <a:buSzPts val="1200"/>
              <a:buChar char="○"/>
              <a:defRPr sz="1200">
                <a:solidFill>
                  <a:srgbClr val="71BE00"/>
                </a:solidFill>
              </a:defRPr>
            </a:lvl8pPr>
            <a:lvl9pPr indent="-304800" lvl="8" marL="4114800">
              <a:spcBef>
                <a:spcPts val="0"/>
              </a:spcBef>
              <a:spcAft>
                <a:spcPts val="0"/>
              </a:spcAft>
              <a:buClr>
                <a:srgbClr val="71BE00"/>
              </a:buClr>
              <a:buSzPts val="1200"/>
              <a:buChar char="■"/>
              <a:defRPr sz="1200">
                <a:solidFill>
                  <a:srgbClr val="71BE00"/>
                </a:solidFill>
              </a:defRPr>
            </a:lvl9pPr>
          </a:lstStyle>
          <a:p/>
        </p:txBody>
      </p:sp>
      <p:sp>
        <p:nvSpPr>
          <p:cNvPr id="2998" name="Google Shape;2998;g31516c14941_0_6111"/>
          <p:cNvSpPr txBox="1"/>
          <p:nvPr>
            <p:ph idx="3" type="body"/>
          </p:nvPr>
        </p:nvSpPr>
        <p:spPr>
          <a:xfrm>
            <a:off x="540300" y="3994025"/>
            <a:ext cx="2809800" cy="284400"/>
          </a:xfrm>
          <a:prstGeom prst="rect">
            <a:avLst/>
          </a:prstGeom>
          <a:ln>
            <a:noFill/>
          </a:ln>
        </p:spPr>
        <p:txBody>
          <a:bodyPr anchorCtr="0" anchor="t" bIns="0" lIns="0" spcFirstLastPara="1" rIns="0" wrap="square" tIns="0">
            <a:noAutofit/>
          </a:bodyPr>
          <a:lstStyle>
            <a:lvl1pPr indent="-292100" lvl="0" marL="457200">
              <a:spcBef>
                <a:spcPts val="0"/>
              </a:spcBef>
              <a:spcAft>
                <a:spcPts val="0"/>
              </a:spcAft>
              <a:buClr>
                <a:srgbClr val="71BE00"/>
              </a:buClr>
              <a:buSzPts val="1000"/>
              <a:buChar char="●"/>
              <a:defRPr sz="1000">
                <a:solidFill>
                  <a:srgbClr val="71BE00"/>
                </a:solidFill>
              </a:defRPr>
            </a:lvl1pPr>
            <a:lvl2pPr indent="-292100" lvl="1" marL="914400">
              <a:spcBef>
                <a:spcPts val="0"/>
              </a:spcBef>
              <a:spcAft>
                <a:spcPts val="0"/>
              </a:spcAft>
              <a:buClr>
                <a:srgbClr val="71BE00"/>
              </a:buClr>
              <a:buSzPts val="1000"/>
              <a:buChar char="○"/>
              <a:defRPr sz="1000">
                <a:solidFill>
                  <a:srgbClr val="71BE00"/>
                </a:solidFill>
              </a:defRPr>
            </a:lvl2pPr>
            <a:lvl3pPr indent="-292100" lvl="2" marL="1371600">
              <a:spcBef>
                <a:spcPts val="0"/>
              </a:spcBef>
              <a:spcAft>
                <a:spcPts val="0"/>
              </a:spcAft>
              <a:buClr>
                <a:srgbClr val="71BE00"/>
              </a:buClr>
              <a:buSzPts val="1000"/>
              <a:buChar char="■"/>
              <a:defRPr sz="1000">
                <a:solidFill>
                  <a:srgbClr val="71BE00"/>
                </a:solidFill>
              </a:defRPr>
            </a:lvl3pPr>
            <a:lvl4pPr indent="-292100" lvl="3" marL="1828800">
              <a:spcBef>
                <a:spcPts val="0"/>
              </a:spcBef>
              <a:spcAft>
                <a:spcPts val="0"/>
              </a:spcAft>
              <a:buClr>
                <a:srgbClr val="71BE00"/>
              </a:buClr>
              <a:buSzPts val="1000"/>
              <a:buChar char="●"/>
              <a:defRPr sz="1000">
                <a:solidFill>
                  <a:srgbClr val="71BE00"/>
                </a:solidFill>
              </a:defRPr>
            </a:lvl4pPr>
            <a:lvl5pPr indent="-292100" lvl="4" marL="2286000">
              <a:spcBef>
                <a:spcPts val="0"/>
              </a:spcBef>
              <a:spcAft>
                <a:spcPts val="0"/>
              </a:spcAft>
              <a:buClr>
                <a:srgbClr val="71BE00"/>
              </a:buClr>
              <a:buSzPts val="1000"/>
              <a:buChar char="○"/>
              <a:defRPr sz="1000">
                <a:solidFill>
                  <a:srgbClr val="71BE00"/>
                </a:solidFill>
              </a:defRPr>
            </a:lvl5pPr>
            <a:lvl6pPr indent="-292100" lvl="5" marL="2743200">
              <a:spcBef>
                <a:spcPts val="0"/>
              </a:spcBef>
              <a:spcAft>
                <a:spcPts val="0"/>
              </a:spcAft>
              <a:buClr>
                <a:srgbClr val="71BE00"/>
              </a:buClr>
              <a:buSzPts val="1000"/>
              <a:buChar char="■"/>
              <a:defRPr sz="1000">
                <a:solidFill>
                  <a:srgbClr val="71BE00"/>
                </a:solidFill>
              </a:defRPr>
            </a:lvl6pPr>
            <a:lvl7pPr indent="-292100" lvl="6" marL="3200400">
              <a:spcBef>
                <a:spcPts val="0"/>
              </a:spcBef>
              <a:spcAft>
                <a:spcPts val="0"/>
              </a:spcAft>
              <a:buClr>
                <a:srgbClr val="71BE00"/>
              </a:buClr>
              <a:buSzPts val="1000"/>
              <a:buChar char="●"/>
              <a:defRPr sz="1000">
                <a:solidFill>
                  <a:srgbClr val="71BE00"/>
                </a:solidFill>
              </a:defRPr>
            </a:lvl7pPr>
            <a:lvl8pPr indent="-292100" lvl="7" marL="3657600">
              <a:spcBef>
                <a:spcPts val="0"/>
              </a:spcBef>
              <a:spcAft>
                <a:spcPts val="0"/>
              </a:spcAft>
              <a:buClr>
                <a:srgbClr val="71BE00"/>
              </a:buClr>
              <a:buSzPts val="1000"/>
              <a:buChar char="○"/>
              <a:defRPr>
                <a:solidFill>
                  <a:srgbClr val="71BE00"/>
                </a:solidFill>
              </a:defRPr>
            </a:lvl8pPr>
            <a:lvl9pPr indent="-292100" lvl="8" marL="4114800">
              <a:spcBef>
                <a:spcPts val="0"/>
              </a:spcBef>
              <a:spcAft>
                <a:spcPts val="0"/>
              </a:spcAft>
              <a:buClr>
                <a:srgbClr val="71BE00"/>
              </a:buClr>
              <a:buSzPts val="1000"/>
              <a:buChar char="■"/>
              <a:defRPr sz="1000">
                <a:solidFill>
                  <a:srgbClr val="71BE00"/>
                </a:solidFill>
              </a:defRPr>
            </a:lvl9pPr>
          </a:lstStyle>
          <a:p/>
        </p:txBody>
      </p:sp>
      <p:sp>
        <p:nvSpPr>
          <p:cNvPr id="2999" name="Google Shape;2999;g31516c14941_0_6111"/>
          <p:cNvSpPr txBox="1"/>
          <p:nvPr>
            <p:ph idx="4" type="body"/>
          </p:nvPr>
        </p:nvSpPr>
        <p:spPr>
          <a:xfrm>
            <a:off x="540300" y="4298825"/>
            <a:ext cx="2809800" cy="284400"/>
          </a:xfrm>
          <a:prstGeom prst="rect">
            <a:avLst/>
          </a:prstGeom>
          <a:ln>
            <a:noFill/>
          </a:ln>
        </p:spPr>
        <p:txBody>
          <a:bodyPr anchorCtr="0" anchor="t" bIns="0" lIns="0" spcFirstLastPara="1" rIns="0" wrap="square" tIns="0">
            <a:noAutofit/>
          </a:bodyPr>
          <a:lstStyle>
            <a:lvl1pPr indent="-292100" lvl="0" marL="457200">
              <a:spcBef>
                <a:spcPts val="0"/>
              </a:spcBef>
              <a:spcAft>
                <a:spcPts val="0"/>
              </a:spcAft>
              <a:buClr>
                <a:srgbClr val="71BE00"/>
              </a:buClr>
              <a:buSzPts val="1000"/>
              <a:buChar char="●"/>
              <a:defRPr sz="1000">
                <a:solidFill>
                  <a:srgbClr val="71BE00"/>
                </a:solidFill>
              </a:defRPr>
            </a:lvl1pPr>
            <a:lvl2pPr indent="-292100" lvl="1" marL="914400">
              <a:spcBef>
                <a:spcPts val="0"/>
              </a:spcBef>
              <a:spcAft>
                <a:spcPts val="0"/>
              </a:spcAft>
              <a:buClr>
                <a:srgbClr val="71BE00"/>
              </a:buClr>
              <a:buSzPts val="1000"/>
              <a:buChar char="○"/>
              <a:defRPr sz="1000">
                <a:solidFill>
                  <a:srgbClr val="71BE00"/>
                </a:solidFill>
              </a:defRPr>
            </a:lvl2pPr>
            <a:lvl3pPr indent="-292100" lvl="2" marL="1371600">
              <a:spcBef>
                <a:spcPts val="0"/>
              </a:spcBef>
              <a:spcAft>
                <a:spcPts val="0"/>
              </a:spcAft>
              <a:buClr>
                <a:srgbClr val="71BE00"/>
              </a:buClr>
              <a:buSzPts val="1000"/>
              <a:buChar char="■"/>
              <a:defRPr sz="1000">
                <a:solidFill>
                  <a:srgbClr val="71BE00"/>
                </a:solidFill>
              </a:defRPr>
            </a:lvl3pPr>
            <a:lvl4pPr indent="-292100" lvl="3" marL="1828800">
              <a:spcBef>
                <a:spcPts val="0"/>
              </a:spcBef>
              <a:spcAft>
                <a:spcPts val="0"/>
              </a:spcAft>
              <a:buClr>
                <a:srgbClr val="71BE00"/>
              </a:buClr>
              <a:buSzPts val="1000"/>
              <a:buChar char="●"/>
              <a:defRPr sz="1000">
                <a:solidFill>
                  <a:srgbClr val="71BE00"/>
                </a:solidFill>
              </a:defRPr>
            </a:lvl4pPr>
            <a:lvl5pPr indent="-292100" lvl="4" marL="2286000">
              <a:spcBef>
                <a:spcPts val="0"/>
              </a:spcBef>
              <a:spcAft>
                <a:spcPts val="0"/>
              </a:spcAft>
              <a:buClr>
                <a:srgbClr val="71BE00"/>
              </a:buClr>
              <a:buSzPts val="1000"/>
              <a:buChar char="○"/>
              <a:defRPr sz="1000">
                <a:solidFill>
                  <a:srgbClr val="71BE00"/>
                </a:solidFill>
              </a:defRPr>
            </a:lvl5pPr>
            <a:lvl6pPr indent="-292100" lvl="5" marL="2743200">
              <a:spcBef>
                <a:spcPts val="0"/>
              </a:spcBef>
              <a:spcAft>
                <a:spcPts val="0"/>
              </a:spcAft>
              <a:buClr>
                <a:srgbClr val="71BE00"/>
              </a:buClr>
              <a:buSzPts val="1000"/>
              <a:buChar char="■"/>
              <a:defRPr sz="1000">
                <a:solidFill>
                  <a:srgbClr val="71BE00"/>
                </a:solidFill>
              </a:defRPr>
            </a:lvl6pPr>
            <a:lvl7pPr indent="-292100" lvl="6" marL="3200400">
              <a:spcBef>
                <a:spcPts val="0"/>
              </a:spcBef>
              <a:spcAft>
                <a:spcPts val="0"/>
              </a:spcAft>
              <a:buClr>
                <a:srgbClr val="71BE00"/>
              </a:buClr>
              <a:buSzPts val="1000"/>
              <a:buChar char="●"/>
              <a:defRPr sz="1000">
                <a:solidFill>
                  <a:srgbClr val="71BE00"/>
                </a:solidFill>
              </a:defRPr>
            </a:lvl7pPr>
            <a:lvl8pPr indent="-292100" lvl="7" marL="3657600">
              <a:spcBef>
                <a:spcPts val="0"/>
              </a:spcBef>
              <a:spcAft>
                <a:spcPts val="0"/>
              </a:spcAft>
              <a:buClr>
                <a:srgbClr val="71BE00"/>
              </a:buClr>
              <a:buSzPts val="1000"/>
              <a:buChar char="○"/>
              <a:defRPr>
                <a:solidFill>
                  <a:srgbClr val="71BE00"/>
                </a:solidFill>
              </a:defRPr>
            </a:lvl8pPr>
            <a:lvl9pPr indent="-292100" lvl="8" marL="4114800">
              <a:spcBef>
                <a:spcPts val="0"/>
              </a:spcBef>
              <a:spcAft>
                <a:spcPts val="0"/>
              </a:spcAft>
              <a:buClr>
                <a:srgbClr val="71BE00"/>
              </a:buClr>
              <a:buSzPts val="1000"/>
              <a:buChar char="■"/>
              <a:defRPr sz="1000">
                <a:solidFill>
                  <a:srgbClr val="71BE00"/>
                </a:solidFill>
              </a:defRPr>
            </a:lvl9pPr>
          </a:lstStyle>
          <a:p/>
        </p:txBody>
      </p:sp>
      <p:sp>
        <p:nvSpPr>
          <p:cNvPr id="3000" name="Google Shape;3000;g31516c14941_0_6111"/>
          <p:cNvSpPr txBox="1"/>
          <p:nvPr>
            <p:ph idx="5" type="body"/>
          </p:nvPr>
        </p:nvSpPr>
        <p:spPr>
          <a:xfrm>
            <a:off x="5721900" y="3994025"/>
            <a:ext cx="2809800" cy="284400"/>
          </a:xfrm>
          <a:prstGeom prst="rect">
            <a:avLst/>
          </a:prstGeom>
          <a:ln>
            <a:noFill/>
          </a:ln>
        </p:spPr>
        <p:txBody>
          <a:bodyPr anchorCtr="0" anchor="t" bIns="0" lIns="0" spcFirstLastPara="1" rIns="0" wrap="square" tIns="0">
            <a:noAutofit/>
          </a:bodyPr>
          <a:lstStyle>
            <a:lvl1pPr indent="-292100" lvl="0" marL="457200">
              <a:spcBef>
                <a:spcPts val="0"/>
              </a:spcBef>
              <a:spcAft>
                <a:spcPts val="0"/>
              </a:spcAft>
              <a:buClr>
                <a:srgbClr val="71BE00"/>
              </a:buClr>
              <a:buSzPts val="1000"/>
              <a:buChar char="●"/>
              <a:defRPr sz="1000">
                <a:solidFill>
                  <a:srgbClr val="71BE00"/>
                </a:solidFill>
              </a:defRPr>
            </a:lvl1pPr>
            <a:lvl2pPr indent="-292100" lvl="1" marL="914400">
              <a:spcBef>
                <a:spcPts val="0"/>
              </a:spcBef>
              <a:spcAft>
                <a:spcPts val="0"/>
              </a:spcAft>
              <a:buClr>
                <a:srgbClr val="71BE00"/>
              </a:buClr>
              <a:buSzPts val="1000"/>
              <a:buChar char="○"/>
              <a:defRPr sz="1000">
                <a:solidFill>
                  <a:srgbClr val="71BE00"/>
                </a:solidFill>
              </a:defRPr>
            </a:lvl2pPr>
            <a:lvl3pPr indent="-292100" lvl="2" marL="1371600">
              <a:spcBef>
                <a:spcPts val="0"/>
              </a:spcBef>
              <a:spcAft>
                <a:spcPts val="0"/>
              </a:spcAft>
              <a:buClr>
                <a:srgbClr val="71BE00"/>
              </a:buClr>
              <a:buSzPts val="1000"/>
              <a:buChar char="■"/>
              <a:defRPr sz="1000">
                <a:solidFill>
                  <a:srgbClr val="71BE00"/>
                </a:solidFill>
              </a:defRPr>
            </a:lvl3pPr>
            <a:lvl4pPr indent="-292100" lvl="3" marL="1828800">
              <a:spcBef>
                <a:spcPts val="0"/>
              </a:spcBef>
              <a:spcAft>
                <a:spcPts val="0"/>
              </a:spcAft>
              <a:buClr>
                <a:srgbClr val="71BE00"/>
              </a:buClr>
              <a:buSzPts val="1000"/>
              <a:buChar char="●"/>
              <a:defRPr sz="1000">
                <a:solidFill>
                  <a:srgbClr val="71BE00"/>
                </a:solidFill>
              </a:defRPr>
            </a:lvl4pPr>
            <a:lvl5pPr indent="-292100" lvl="4" marL="2286000">
              <a:spcBef>
                <a:spcPts val="0"/>
              </a:spcBef>
              <a:spcAft>
                <a:spcPts val="0"/>
              </a:spcAft>
              <a:buClr>
                <a:srgbClr val="71BE00"/>
              </a:buClr>
              <a:buSzPts val="1000"/>
              <a:buChar char="○"/>
              <a:defRPr sz="1000">
                <a:solidFill>
                  <a:srgbClr val="71BE00"/>
                </a:solidFill>
              </a:defRPr>
            </a:lvl5pPr>
            <a:lvl6pPr indent="-292100" lvl="5" marL="2743200">
              <a:spcBef>
                <a:spcPts val="0"/>
              </a:spcBef>
              <a:spcAft>
                <a:spcPts val="0"/>
              </a:spcAft>
              <a:buClr>
                <a:srgbClr val="71BE00"/>
              </a:buClr>
              <a:buSzPts val="1000"/>
              <a:buChar char="■"/>
              <a:defRPr sz="1000">
                <a:solidFill>
                  <a:srgbClr val="71BE00"/>
                </a:solidFill>
              </a:defRPr>
            </a:lvl6pPr>
            <a:lvl7pPr indent="-292100" lvl="6" marL="3200400">
              <a:spcBef>
                <a:spcPts val="0"/>
              </a:spcBef>
              <a:spcAft>
                <a:spcPts val="0"/>
              </a:spcAft>
              <a:buClr>
                <a:srgbClr val="71BE00"/>
              </a:buClr>
              <a:buSzPts val="1000"/>
              <a:buChar char="●"/>
              <a:defRPr sz="1000">
                <a:solidFill>
                  <a:srgbClr val="71BE00"/>
                </a:solidFill>
              </a:defRPr>
            </a:lvl7pPr>
            <a:lvl8pPr indent="-292100" lvl="7" marL="3657600">
              <a:spcBef>
                <a:spcPts val="0"/>
              </a:spcBef>
              <a:spcAft>
                <a:spcPts val="0"/>
              </a:spcAft>
              <a:buClr>
                <a:srgbClr val="71BE00"/>
              </a:buClr>
              <a:buSzPts val="1000"/>
              <a:buChar char="○"/>
              <a:defRPr>
                <a:solidFill>
                  <a:srgbClr val="71BE00"/>
                </a:solidFill>
              </a:defRPr>
            </a:lvl8pPr>
            <a:lvl9pPr indent="-292100" lvl="8" marL="4114800">
              <a:spcBef>
                <a:spcPts val="0"/>
              </a:spcBef>
              <a:spcAft>
                <a:spcPts val="0"/>
              </a:spcAft>
              <a:buClr>
                <a:srgbClr val="71BE00"/>
              </a:buClr>
              <a:buSzPts val="1000"/>
              <a:buChar char="■"/>
              <a:defRPr sz="1000">
                <a:solidFill>
                  <a:srgbClr val="71BE00"/>
                </a:solidFill>
              </a:defRPr>
            </a:lvl9pPr>
          </a:lstStyle>
          <a:p/>
        </p:txBody>
      </p:sp>
      <p:sp>
        <p:nvSpPr>
          <p:cNvPr id="3001" name="Google Shape;3001;g31516c14941_0_6111"/>
          <p:cNvSpPr txBox="1"/>
          <p:nvPr>
            <p:ph idx="6" type="body"/>
          </p:nvPr>
        </p:nvSpPr>
        <p:spPr>
          <a:xfrm>
            <a:off x="5721900" y="4298825"/>
            <a:ext cx="2809800" cy="284400"/>
          </a:xfrm>
          <a:prstGeom prst="rect">
            <a:avLst/>
          </a:prstGeom>
          <a:ln>
            <a:noFill/>
          </a:ln>
        </p:spPr>
        <p:txBody>
          <a:bodyPr anchorCtr="0" anchor="t" bIns="0" lIns="0" spcFirstLastPara="1" rIns="0" wrap="square" tIns="0">
            <a:noAutofit/>
          </a:bodyPr>
          <a:lstStyle>
            <a:lvl1pPr indent="-292100" lvl="0" marL="457200">
              <a:spcBef>
                <a:spcPts val="0"/>
              </a:spcBef>
              <a:spcAft>
                <a:spcPts val="0"/>
              </a:spcAft>
              <a:buClr>
                <a:srgbClr val="71BE00"/>
              </a:buClr>
              <a:buSzPts val="1000"/>
              <a:buChar char="●"/>
              <a:defRPr sz="1000">
                <a:solidFill>
                  <a:srgbClr val="71BE00"/>
                </a:solidFill>
              </a:defRPr>
            </a:lvl1pPr>
            <a:lvl2pPr indent="-292100" lvl="1" marL="914400">
              <a:spcBef>
                <a:spcPts val="0"/>
              </a:spcBef>
              <a:spcAft>
                <a:spcPts val="0"/>
              </a:spcAft>
              <a:buClr>
                <a:srgbClr val="71BE00"/>
              </a:buClr>
              <a:buSzPts val="1000"/>
              <a:buChar char="○"/>
              <a:defRPr sz="1000">
                <a:solidFill>
                  <a:srgbClr val="71BE00"/>
                </a:solidFill>
              </a:defRPr>
            </a:lvl2pPr>
            <a:lvl3pPr indent="-292100" lvl="2" marL="1371600">
              <a:spcBef>
                <a:spcPts val="0"/>
              </a:spcBef>
              <a:spcAft>
                <a:spcPts val="0"/>
              </a:spcAft>
              <a:buClr>
                <a:srgbClr val="71BE00"/>
              </a:buClr>
              <a:buSzPts val="1000"/>
              <a:buChar char="■"/>
              <a:defRPr sz="1000">
                <a:solidFill>
                  <a:srgbClr val="71BE00"/>
                </a:solidFill>
              </a:defRPr>
            </a:lvl3pPr>
            <a:lvl4pPr indent="-292100" lvl="3" marL="1828800">
              <a:spcBef>
                <a:spcPts val="0"/>
              </a:spcBef>
              <a:spcAft>
                <a:spcPts val="0"/>
              </a:spcAft>
              <a:buClr>
                <a:srgbClr val="71BE00"/>
              </a:buClr>
              <a:buSzPts val="1000"/>
              <a:buChar char="●"/>
              <a:defRPr sz="1000">
                <a:solidFill>
                  <a:srgbClr val="71BE00"/>
                </a:solidFill>
              </a:defRPr>
            </a:lvl4pPr>
            <a:lvl5pPr indent="-292100" lvl="4" marL="2286000">
              <a:spcBef>
                <a:spcPts val="0"/>
              </a:spcBef>
              <a:spcAft>
                <a:spcPts val="0"/>
              </a:spcAft>
              <a:buClr>
                <a:srgbClr val="71BE00"/>
              </a:buClr>
              <a:buSzPts val="1000"/>
              <a:buChar char="○"/>
              <a:defRPr sz="1000">
                <a:solidFill>
                  <a:srgbClr val="71BE00"/>
                </a:solidFill>
              </a:defRPr>
            </a:lvl5pPr>
            <a:lvl6pPr indent="-292100" lvl="5" marL="2743200">
              <a:spcBef>
                <a:spcPts val="0"/>
              </a:spcBef>
              <a:spcAft>
                <a:spcPts val="0"/>
              </a:spcAft>
              <a:buClr>
                <a:srgbClr val="71BE00"/>
              </a:buClr>
              <a:buSzPts val="1000"/>
              <a:buChar char="■"/>
              <a:defRPr sz="1000">
                <a:solidFill>
                  <a:srgbClr val="71BE00"/>
                </a:solidFill>
              </a:defRPr>
            </a:lvl6pPr>
            <a:lvl7pPr indent="-292100" lvl="6" marL="3200400">
              <a:spcBef>
                <a:spcPts val="0"/>
              </a:spcBef>
              <a:spcAft>
                <a:spcPts val="0"/>
              </a:spcAft>
              <a:buClr>
                <a:srgbClr val="71BE00"/>
              </a:buClr>
              <a:buSzPts val="1000"/>
              <a:buChar char="●"/>
              <a:defRPr sz="1000">
                <a:solidFill>
                  <a:srgbClr val="71BE00"/>
                </a:solidFill>
              </a:defRPr>
            </a:lvl7pPr>
            <a:lvl8pPr indent="-292100" lvl="7" marL="3657600">
              <a:spcBef>
                <a:spcPts val="0"/>
              </a:spcBef>
              <a:spcAft>
                <a:spcPts val="0"/>
              </a:spcAft>
              <a:buClr>
                <a:srgbClr val="71BE00"/>
              </a:buClr>
              <a:buSzPts val="1000"/>
              <a:buChar char="○"/>
              <a:defRPr>
                <a:solidFill>
                  <a:srgbClr val="71BE00"/>
                </a:solidFill>
              </a:defRPr>
            </a:lvl8pPr>
            <a:lvl9pPr indent="-292100" lvl="8" marL="4114800">
              <a:spcBef>
                <a:spcPts val="0"/>
              </a:spcBef>
              <a:spcAft>
                <a:spcPts val="0"/>
              </a:spcAft>
              <a:buClr>
                <a:srgbClr val="71BE00"/>
              </a:buClr>
              <a:buSzPts val="1000"/>
              <a:buChar char="■"/>
              <a:defRPr sz="1000">
                <a:solidFill>
                  <a:srgbClr val="71BE00"/>
                </a:solidFill>
              </a:defRPr>
            </a:lvl9pPr>
          </a:lstStyle>
          <a:p/>
        </p:txBody>
      </p:sp>
    </p:spTree>
  </p:cSld>
  <p:clrMapOvr>
    <a:masterClrMapping/>
  </p:clrMapOvr>
</p:sldLayout>
</file>

<file path=ppt/slideLayouts/slideLayout3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Divider Layout no circle 1">
  <p:cSld name="CUSTOM_2_1_3_2_1">
    <p:bg>
      <p:bgPr>
        <a:solidFill>
          <a:schemeClr val="lt1"/>
        </a:solidFill>
      </p:bgPr>
    </p:bg>
    <p:spTree>
      <p:nvGrpSpPr>
        <p:cNvPr id="3002" name="Shape 3002"/>
        <p:cNvGrpSpPr/>
        <p:nvPr/>
      </p:nvGrpSpPr>
      <p:grpSpPr>
        <a:xfrm>
          <a:off x="0" y="0"/>
          <a:ext cx="0" cy="0"/>
          <a:chOff x="0" y="0"/>
          <a:chExt cx="0" cy="0"/>
        </a:xfrm>
      </p:grpSpPr>
      <p:sp>
        <p:nvSpPr>
          <p:cNvPr id="3003" name="Google Shape;3003;g31516c14941_0_6127"/>
          <p:cNvSpPr txBox="1"/>
          <p:nvPr>
            <p:ph type="title"/>
          </p:nvPr>
        </p:nvSpPr>
        <p:spPr>
          <a:xfrm>
            <a:off x="464100" y="1925700"/>
            <a:ext cx="5182800" cy="1292100"/>
          </a:xfrm>
          <a:prstGeom prst="rect">
            <a:avLst/>
          </a:prstGeom>
        </p:spPr>
        <p:txBody>
          <a:bodyPr anchorCtr="0" anchor="ctr" bIns="0" lIns="0" spcFirstLastPara="1" rIns="0" wrap="square" tIns="0">
            <a:noAutofit/>
          </a:bodyPr>
          <a:lstStyle>
            <a:lvl1pPr lvl="0">
              <a:spcBef>
                <a:spcPts val="0"/>
              </a:spcBef>
              <a:spcAft>
                <a:spcPts val="0"/>
              </a:spcAft>
              <a:buClr>
                <a:schemeClr val="accent1"/>
              </a:buClr>
              <a:buSzPts val="4800"/>
              <a:buNone/>
              <a:defRPr b="1" sz="4800">
                <a:solidFill>
                  <a:schemeClr val="accent1"/>
                </a:solidFill>
              </a:defRPr>
            </a:lvl1pPr>
            <a:lvl2pPr lvl="1">
              <a:spcBef>
                <a:spcPts val="0"/>
              </a:spcBef>
              <a:spcAft>
                <a:spcPts val="0"/>
              </a:spcAft>
              <a:buClr>
                <a:schemeClr val="lt1"/>
              </a:buClr>
              <a:buSzPts val="4800"/>
              <a:buNone/>
              <a:defRPr b="1" sz="4800">
                <a:solidFill>
                  <a:schemeClr val="lt1"/>
                </a:solidFill>
              </a:defRPr>
            </a:lvl2pPr>
            <a:lvl3pPr lvl="2">
              <a:spcBef>
                <a:spcPts val="0"/>
              </a:spcBef>
              <a:spcAft>
                <a:spcPts val="0"/>
              </a:spcAft>
              <a:buClr>
                <a:schemeClr val="lt1"/>
              </a:buClr>
              <a:buSzPts val="4800"/>
              <a:buNone/>
              <a:defRPr b="1" sz="4800">
                <a:solidFill>
                  <a:schemeClr val="lt1"/>
                </a:solidFill>
              </a:defRPr>
            </a:lvl3pPr>
            <a:lvl4pPr lvl="3">
              <a:spcBef>
                <a:spcPts val="0"/>
              </a:spcBef>
              <a:spcAft>
                <a:spcPts val="0"/>
              </a:spcAft>
              <a:buClr>
                <a:schemeClr val="lt1"/>
              </a:buClr>
              <a:buSzPts val="4800"/>
              <a:buNone/>
              <a:defRPr b="1" sz="4800">
                <a:solidFill>
                  <a:schemeClr val="lt1"/>
                </a:solidFill>
              </a:defRPr>
            </a:lvl4pPr>
            <a:lvl5pPr lvl="4">
              <a:spcBef>
                <a:spcPts val="0"/>
              </a:spcBef>
              <a:spcAft>
                <a:spcPts val="0"/>
              </a:spcAft>
              <a:buClr>
                <a:schemeClr val="lt1"/>
              </a:buClr>
              <a:buSzPts val="4800"/>
              <a:buNone/>
              <a:defRPr b="1" sz="4800">
                <a:solidFill>
                  <a:schemeClr val="lt1"/>
                </a:solidFill>
              </a:defRPr>
            </a:lvl5pPr>
            <a:lvl6pPr lvl="5">
              <a:spcBef>
                <a:spcPts val="0"/>
              </a:spcBef>
              <a:spcAft>
                <a:spcPts val="0"/>
              </a:spcAft>
              <a:buClr>
                <a:schemeClr val="lt1"/>
              </a:buClr>
              <a:buSzPts val="4800"/>
              <a:buNone/>
              <a:defRPr b="1" sz="4800">
                <a:solidFill>
                  <a:schemeClr val="lt1"/>
                </a:solidFill>
              </a:defRPr>
            </a:lvl6pPr>
            <a:lvl7pPr lvl="6">
              <a:spcBef>
                <a:spcPts val="0"/>
              </a:spcBef>
              <a:spcAft>
                <a:spcPts val="0"/>
              </a:spcAft>
              <a:buClr>
                <a:schemeClr val="lt1"/>
              </a:buClr>
              <a:buSzPts val="4800"/>
              <a:buNone/>
              <a:defRPr b="1" sz="4800">
                <a:solidFill>
                  <a:schemeClr val="lt1"/>
                </a:solidFill>
              </a:defRPr>
            </a:lvl7pPr>
            <a:lvl8pPr lvl="7">
              <a:spcBef>
                <a:spcPts val="0"/>
              </a:spcBef>
              <a:spcAft>
                <a:spcPts val="0"/>
              </a:spcAft>
              <a:buClr>
                <a:schemeClr val="lt1"/>
              </a:buClr>
              <a:buSzPts val="4800"/>
              <a:buNone/>
              <a:defRPr b="1" sz="4800">
                <a:solidFill>
                  <a:schemeClr val="lt1"/>
                </a:solidFill>
              </a:defRPr>
            </a:lvl8pPr>
            <a:lvl9pPr lvl="8">
              <a:spcBef>
                <a:spcPts val="0"/>
              </a:spcBef>
              <a:spcAft>
                <a:spcPts val="0"/>
              </a:spcAft>
              <a:buClr>
                <a:schemeClr val="lt1"/>
              </a:buClr>
              <a:buSzPts val="4800"/>
              <a:buNone/>
              <a:defRPr b="1" sz="4800">
                <a:solidFill>
                  <a:schemeClr val="lt1"/>
                </a:solidFill>
              </a:defRPr>
            </a:lvl9pPr>
          </a:lstStyle>
          <a:p/>
        </p:txBody>
      </p:sp>
      <p:sp>
        <p:nvSpPr>
          <p:cNvPr id="3004" name="Google Shape;3004;g31516c14941_0_6127"/>
          <p:cNvSpPr txBox="1"/>
          <p:nvPr/>
        </p:nvSpPr>
        <p:spPr>
          <a:xfrm>
            <a:off x="540300" y="3290825"/>
            <a:ext cx="2809800" cy="3780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t/>
            </a:r>
            <a:endParaRPr sz="1400">
              <a:solidFill>
                <a:srgbClr val="FFFFFF"/>
              </a:solidFill>
            </a:endParaRPr>
          </a:p>
        </p:txBody>
      </p:sp>
      <p:sp>
        <p:nvSpPr>
          <p:cNvPr id="3005" name="Google Shape;3005;g31516c14941_0_6127"/>
          <p:cNvSpPr txBox="1"/>
          <p:nvPr/>
        </p:nvSpPr>
        <p:spPr>
          <a:xfrm>
            <a:off x="540300" y="3689225"/>
            <a:ext cx="2809800" cy="2844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t/>
            </a:r>
            <a:endParaRPr sz="1200">
              <a:solidFill>
                <a:srgbClr val="71BE00"/>
              </a:solidFill>
            </a:endParaRPr>
          </a:p>
        </p:txBody>
      </p:sp>
      <p:sp>
        <p:nvSpPr>
          <p:cNvPr id="3006" name="Google Shape;3006;g31516c14941_0_6127"/>
          <p:cNvSpPr txBox="1"/>
          <p:nvPr/>
        </p:nvSpPr>
        <p:spPr>
          <a:xfrm>
            <a:off x="540300" y="3994025"/>
            <a:ext cx="2809800" cy="2844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t/>
            </a:r>
            <a:endParaRPr sz="1000">
              <a:solidFill>
                <a:srgbClr val="71BE00"/>
              </a:solidFill>
            </a:endParaRPr>
          </a:p>
        </p:txBody>
      </p:sp>
      <p:sp>
        <p:nvSpPr>
          <p:cNvPr id="3007" name="Google Shape;3007;g31516c14941_0_6127"/>
          <p:cNvSpPr txBox="1"/>
          <p:nvPr/>
        </p:nvSpPr>
        <p:spPr>
          <a:xfrm>
            <a:off x="540300" y="4298825"/>
            <a:ext cx="2809800" cy="2844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t/>
            </a:r>
            <a:endParaRPr sz="1000">
              <a:solidFill>
                <a:srgbClr val="71BE00"/>
              </a:solidFill>
            </a:endParaRPr>
          </a:p>
        </p:txBody>
      </p:sp>
      <p:sp>
        <p:nvSpPr>
          <p:cNvPr id="3008" name="Google Shape;3008;g31516c14941_0_6127"/>
          <p:cNvSpPr txBox="1"/>
          <p:nvPr/>
        </p:nvSpPr>
        <p:spPr>
          <a:xfrm>
            <a:off x="5721900" y="3994025"/>
            <a:ext cx="2809800" cy="2844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t/>
            </a:r>
            <a:endParaRPr sz="1000">
              <a:solidFill>
                <a:srgbClr val="71BE00"/>
              </a:solidFill>
            </a:endParaRPr>
          </a:p>
        </p:txBody>
      </p:sp>
      <p:sp>
        <p:nvSpPr>
          <p:cNvPr id="3009" name="Google Shape;3009;g31516c14941_0_6127"/>
          <p:cNvSpPr txBox="1"/>
          <p:nvPr/>
        </p:nvSpPr>
        <p:spPr>
          <a:xfrm>
            <a:off x="5721900" y="4298825"/>
            <a:ext cx="2809800" cy="2844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t/>
            </a:r>
            <a:endParaRPr sz="1000">
              <a:solidFill>
                <a:srgbClr val="71BE00"/>
              </a:solidFill>
            </a:endParaRPr>
          </a:p>
        </p:txBody>
      </p:sp>
      <p:sp>
        <p:nvSpPr>
          <p:cNvPr id="3010" name="Google Shape;3010;g31516c14941_0_6127"/>
          <p:cNvSpPr txBox="1"/>
          <p:nvPr>
            <p:ph idx="1" type="body"/>
          </p:nvPr>
        </p:nvSpPr>
        <p:spPr>
          <a:xfrm>
            <a:off x="540300" y="3290825"/>
            <a:ext cx="2809800" cy="378000"/>
          </a:xfrm>
          <a:prstGeom prst="rect">
            <a:avLst/>
          </a:prstGeom>
          <a:ln>
            <a:noFill/>
          </a:ln>
        </p:spPr>
        <p:txBody>
          <a:bodyPr anchorCtr="0" anchor="t" bIns="0" lIns="0" spcFirstLastPara="1" rIns="0" wrap="square" tIns="0">
            <a:noAutofit/>
          </a:bodyPr>
          <a:lstStyle>
            <a:lvl1pPr indent="-317500" lvl="0" marL="457200">
              <a:spcBef>
                <a:spcPts val="0"/>
              </a:spcBef>
              <a:spcAft>
                <a:spcPts val="0"/>
              </a:spcAft>
              <a:buSzPts val="1400"/>
              <a:buChar char="●"/>
              <a:defRPr sz="1400"/>
            </a:lvl1pPr>
            <a:lvl2pPr indent="-298450" lvl="1" marL="914400">
              <a:spcBef>
                <a:spcPts val="0"/>
              </a:spcBef>
              <a:spcAft>
                <a:spcPts val="0"/>
              </a:spcAft>
              <a:buSzPts val="1100"/>
              <a:buChar char="○"/>
              <a:defRPr/>
            </a:lvl2pPr>
            <a:lvl3pPr indent="-317500" lvl="2" marL="1371600">
              <a:spcBef>
                <a:spcPts val="0"/>
              </a:spcBef>
              <a:spcAft>
                <a:spcPts val="0"/>
              </a:spcAft>
              <a:buSzPts val="1400"/>
              <a:buChar char="■"/>
              <a:defRPr sz="1400"/>
            </a:lvl3pPr>
            <a:lvl4pPr indent="-317500" lvl="3" marL="1828800">
              <a:spcBef>
                <a:spcPts val="0"/>
              </a:spcBef>
              <a:spcAft>
                <a:spcPts val="0"/>
              </a:spcAft>
              <a:buSzPts val="1400"/>
              <a:buChar char="●"/>
              <a:defRPr sz="1400"/>
            </a:lvl4pPr>
            <a:lvl5pPr indent="-317500" lvl="4" marL="2286000">
              <a:spcBef>
                <a:spcPts val="0"/>
              </a:spcBef>
              <a:spcAft>
                <a:spcPts val="0"/>
              </a:spcAft>
              <a:buSzPts val="1400"/>
              <a:buChar char="○"/>
              <a:defRPr sz="1400"/>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sz="1400"/>
            </a:lvl7pPr>
            <a:lvl8pPr indent="-317500" lvl="7" marL="3657600">
              <a:spcBef>
                <a:spcPts val="0"/>
              </a:spcBef>
              <a:spcAft>
                <a:spcPts val="0"/>
              </a:spcAft>
              <a:buSzPts val="1400"/>
              <a:buChar char="○"/>
              <a:defRPr sz="1400"/>
            </a:lvl8pPr>
            <a:lvl9pPr indent="-317500" lvl="8" marL="4114800">
              <a:spcBef>
                <a:spcPts val="0"/>
              </a:spcBef>
              <a:spcAft>
                <a:spcPts val="0"/>
              </a:spcAft>
              <a:buClr>
                <a:schemeClr val="accent1"/>
              </a:buClr>
              <a:buSzPts val="1400"/>
              <a:buChar char="■"/>
              <a:defRPr sz="1400">
                <a:solidFill>
                  <a:schemeClr val="accent1"/>
                </a:solidFill>
              </a:defRPr>
            </a:lvl9pPr>
          </a:lstStyle>
          <a:p/>
        </p:txBody>
      </p:sp>
      <p:sp>
        <p:nvSpPr>
          <p:cNvPr id="3011" name="Google Shape;3011;g31516c14941_0_6127"/>
          <p:cNvSpPr txBox="1"/>
          <p:nvPr>
            <p:ph idx="2" type="body"/>
          </p:nvPr>
        </p:nvSpPr>
        <p:spPr>
          <a:xfrm>
            <a:off x="540300" y="3689225"/>
            <a:ext cx="2809800" cy="284400"/>
          </a:xfrm>
          <a:prstGeom prst="rect">
            <a:avLst/>
          </a:prstGeom>
          <a:ln>
            <a:noFill/>
          </a:ln>
        </p:spPr>
        <p:txBody>
          <a:bodyPr anchorCtr="0" anchor="t" bIns="0" lIns="0" spcFirstLastPara="1" rIns="0" wrap="square" tIns="0">
            <a:noAutofit/>
          </a:bodyPr>
          <a:lstStyle>
            <a:lvl1pPr indent="-304800" lvl="0" marL="457200">
              <a:spcBef>
                <a:spcPts val="0"/>
              </a:spcBef>
              <a:spcAft>
                <a:spcPts val="0"/>
              </a:spcAft>
              <a:buClr>
                <a:srgbClr val="71BE00"/>
              </a:buClr>
              <a:buSzPts val="1200"/>
              <a:buChar char="●"/>
              <a:defRPr sz="1200">
                <a:solidFill>
                  <a:srgbClr val="71BE00"/>
                </a:solidFill>
              </a:defRPr>
            </a:lvl1pPr>
            <a:lvl2pPr indent="-304800" lvl="1" marL="914400">
              <a:spcBef>
                <a:spcPts val="0"/>
              </a:spcBef>
              <a:spcAft>
                <a:spcPts val="0"/>
              </a:spcAft>
              <a:buClr>
                <a:srgbClr val="71BE00"/>
              </a:buClr>
              <a:buSzPts val="1200"/>
              <a:buChar char="○"/>
              <a:defRPr sz="1200">
                <a:solidFill>
                  <a:srgbClr val="71BE00"/>
                </a:solidFill>
              </a:defRPr>
            </a:lvl2pPr>
            <a:lvl3pPr indent="-304800" lvl="2" marL="1371600">
              <a:spcBef>
                <a:spcPts val="0"/>
              </a:spcBef>
              <a:spcAft>
                <a:spcPts val="0"/>
              </a:spcAft>
              <a:buClr>
                <a:srgbClr val="71BE00"/>
              </a:buClr>
              <a:buSzPts val="1200"/>
              <a:buChar char="■"/>
              <a:defRPr>
                <a:solidFill>
                  <a:srgbClr val="71BE00"/>
                </a:solidFill>
              </a:defRPr>
            </a:lvl3pPr>
            <a:lvl4pPr indent="-304800" lvl="3" marL="1828800">
              <a:spcBef>
                <a:spcPts val="0"/>
              </a:spcBef>
              <a:spcAft>
                <a:spcPts val="0"/>
              </a:spcAft>
              <a:buClr>
                <a:srgbClr val="71BE00"/>
              </a:buClr>
              <a:buSzPts val="1200"/>
              <a:buChar char="●"/>
              <a:defRPr sz="1200">
                <a:solidFill>
                  <a:srgbClr val="71BE00"/>
                </a:solidFill>
              </a:defRPr>
            </a:lvl4pPr>
            <a:lvl5pPr indent="-304800" lvl="4" marL="2286000">
              <a:spcBef>
                <a:spcPts val="0"/>
              </a:spcBef>
              <a:spcAft>
                <a:spcPts val="0"/>
              </a:spcAft>
              <a:buClr>
                <a:srgbClr val="71BE00"/>
              </a:buClr>
              <a:buSzPts val="1200"/>
              <a:buChar char="○"/>
              <a:defRPr sz="1200">
                <a:solidFill>
                  <a:srgbClr val="71BE00"/>
                </a:solidFill>
              </a:defRPr>
            </a:lvl5pPr>
            <a:lvl6pPr indent="-304800" lvl="5" marL="2743200">
              <a:spcBef>
                <a:spcPts val="0"/>
              </a:spcBef>
              <a:spcAft>
                <a:spcPts val="0"/>
              </a:spcAft>
              <a:buClr>
                <a:srgbClr val="71BE00"/>
              </a:buClr>
              <a:buSzPts val="1200"/>
              <a:buChar char="■"/>
              <a:defRPr sz="1200">
                <a:solidFill>
                  <a:srgbClr val="71BE00"/>
                </a:solidFill>
              </a:defRPr>
            </a:lvl6pPr>
            <a:lvl7pPr indent="-304800" lvl="6" marL="3200400">
              <a:spcBef>
                <a:spcPts val="0"/>
              </a:spcBef>
              <a:spcAft>
                <a:spcPts val="0"/>
              </a:spcAft>
              <a:buClr>
                <a:srgbClr val="71BE00"/>
              </a:buClr>
              <a:buSzPts val="1200"/>
              <a:buChar char="●"/>
              <a:defRPr>
                <a:solidFill>
                  <a:srgbClr val="71BE00"/>
                </a:solidFill>
              </a:defRPr>
            </a:lvl7pPr>
            <a:lvl8pPr indent="-304800" lvl="7" marL="3657600">
              <a:spcBef>
                <a:spcPts val="0"/>
              </a:spcBef>
              <a:spcAft>
                <a:spcPts val="0"/>
              </a:spcAft>
              <a:buClr>
                <a:srgbClr val="71BE00"/>
              </a:buClr>
              <a:buSzPts val="1200"/>
              <a:buChar char="○"/>
              <a:defRPr sz="1200">
                <a:solidFill>
                  <a:srgbClr val="71BE00"/>
                </a:solidFill>
              </a:defRPr>
            </a:lvl8pPr>
            <a:lvl9pPr indent="-304800" lvl="8" marL="4114800">
              <a:spcBef>
                <a:spcPts val="0"/>
              </a:spcBef>
              <a:spcAft>
                <a:spcPts val="0"/>
              </a:spcAft>
              <a:buClr>
                <a:srgbClr val="71BE00"/>
              </a:buClr>
              <a:buSzPts val="1200"/>
              <a:buChar char="■"/>
              <a:defRPr sz="1200">
                <a:solidFill>
                  <a:srgbClr val="71BE00"/>
                </a:solidFill>
              </a:defRPr>
            </a:lvl9pPr>
          </a:lstStyle>
          <a:p/>
        </p:txBody>
      </p:sp>
      <p:sp>
        <p:nvSpPr>
          <p:cNvPr id="3012" name="Google Shape;3012;g31516c14941_0_6127"/>
          <p:cNvSpPr txBox="1"/>
          <p:nvPr>
            <p:ph idx="3" type="body"/>
          </p:nvPr>
        </p:nvSpPr>
        <p:spPr>
          <a:xfrm>
            <a:off x="540300" y="3994025"/>
            <a:ext cx="2809800" cy="284400"/>
          </a:xfrm>
          <a:prstGeom prst="rect">
            <a:avLst/>
          </a:prstGeom>
          <a:ln>
            <a:noFill/>
          </a:ln>
        </p:spPr>
        <p:txBody>
          <a:bodyPr anchorCtr="0" anchor="t" bIns="0" lIns="0" spcFirstLastPara="1" rIns="0" wrap="square" tIns="0">
            <a:noAutofit/>
          </a:bodyPr>
          <a:lstStyle>
            <a:lvl1pPr indent="-292100" lvl="0" marL="457200">
              <a:spcBef>
                <a:spcPts val="0"/>
              </a:spcBef>
              <a:spcAft>
                <a:spcPts val="0"/>
              </a:spcAft>
              <a:buClr>
                <a:srgbClr val="71BE00"/>
              </a:buClr>
              <a:buSzPts val="1000"/>
              <a:buChar char="●"/>
              <a:defRPr sz="1000">
                <a:solidFill>
                  <a:srgbClr val="71BE00"/>
                </a:solidFill>
              </a:defRPr>
            </a:lvl1pPr>
            <a:lvl2pPr indent="-292100" lvl="1" marL="914400">
              <a:spcBef>
                <a:spcPts val="0"/>
              </a:spcBef>
              <a:spcAft>
                <a:spcPts val="0"/>
              </a:spcAft>
              <a:buClr>
                <a:srgbClr val="71BE00"/>
              </a:buClr>
              <a:buSzPts val="1000"/>
              <a:buChar char="○"/>
              <a:defRPr sz="1000">
                <a:solidFill>
                  <a:srgbClr val="71BE00"/>
                </a:solidFill>
              </a:defRPr>
            </a:lvl2pPr>
            <a:lvl3pPr indent="-292100" lvl="2" marL="1371600">
              <a:spcBef>
                <a:spcPts val="0"/>
              </a:spcBef>
              <a:spcAft>
                <a:spcPts val="0"/>
              </a:spcAft>
              <a:buClr>
                <a:srgbClr val="71BE00"/>
              </a:buClr>
              <a:buSzPts val="1000"/>
              <a:buChar char="■"/>
              <a:defRPr sz="1000">
                <a:solidFill>
                  <a:srgbClr val="71BE00"/>
                </a:solidFill>
              </a:defRPr>
            </a:lvl3pPr>
            <a:lvl4pPr indent="-292100" lvl="3" marL="1828800">
              <a:spcBef>
                <a:spcPts val="0"/>
              </a:spcBef>
              <a:spcAft>
                <a:spcPts val="0"/>
              </a:spcAft>
              <a:buClr>
                <a:srgbClr val="71BE00"/>
              </a:buClr>
              <a:buSzPts val="1000"/>
              <a:buChar char="●"/>
              <a:defRPr sz="1000">
                <a:solidFill>
                  <a:srgbClr val="71BE00"/>
                </a:solidFill>
              </a:defRPr>
            </a:lvl4pPr>
            <a:lvl5pPr indent="-292100" lvl="4" marL="2286000">
              <a:spcBef>
                <a:spcPts val="0"/>
              </a:spcBef>
              <a:spcAft>
                <a:spcPts val="0"/>
              </a:spcAft>
              <a:buClr>
                <a:srgbClr val="71BE00"/>
              </a:buClr>
              <a:buSzPts val="1000"/>
              <a:buChar char="○"/>
              <a:defRPr sz="1000">
                <a:solidFill>
                  <a:srgbClr val="71BE00"/>
                </a:solidFill>
              </a:defRPr>
            </a:lvl5pPr>
            <a:lvl6pPr indent="-292100" lvl="5" marL="2743200">
              <a:spcBef>
                <a:spcPts val="0"/>
              </a:spcBef>
              <a:spcAft>
                <a:spcPts val="0"/>
              </a:spcAft>
              <a:buClr>
                <a:srgbClr val="71BE00"/>
              </a:buClr>
              <a:buSzPts val="1000"/>
              <a:buChar char="■"/>
              <a:defRPr sz="1000">
                <a:solidFill>
                  <a:srgbClr val="71BE00"/>
                </a:solidFill>
              </a:defRPr>
            </a:lvl6pPr>
            <a:lvl7pPr indent="-292100" lvl="6" marL="3200400">
              <a:spcBef>
                <a:spcPts val="0"/>
              </a:spcBef>
              <a:spcAft>
                <a:spcPts val="0"/>
              </a:spcAft>
              <a:buClr>
                <a:srgbClr val="71BE00"/>
              </a:buClr>
              <a:buSzPts val="1000"/>
              <a:buChar char="●"/>
              <a:defRPr sz="1000">
                <a:solidFill>
                  <a:srgbClr val="71BE00"/>
                </a:solidFill>
              </a:defRPr>
            </a:lvl7pPr>
            <a:lvl8pPr indent="-292100" lvl="7" marL="3657600">
              <a:spcBef>
                <a:spcPts val="0"/>
              </a:spcBef>
              <a:spcAft>
                <a:spcPts val="0"/>
              </a:spcAft>
              <a:buClr>
                <a:srgbClr val="71BE00"/>
              </a:buClr>
              <a:buSzPts val="1000"/>
              <a:buChar char="○"/>
              <a:defRPr>
                <a:solidFill>
                  <a:srgbClr val="71BE00"/>
                </a:solidFill>
              </a:defRPr>
            </a:lvl8pPr>
            <a:lvl9pPr indent="-292100" lvl="8" marL="4114800">
              <a:spcBef>
                <a:spcPts val="0"/>
              </a:spcBef>
              <a:spcAft>
                <a:spcPts val="0"/>
              </a:spcAft>
              <a:buClr>
                <a:srgbClr val="71BE00"/>
              </a:buClr>
              <a:buSzPts val="1000"/>
              <a:buChar char="■"/>
              <a:defRPr sz="1000">
                <a:solidFill>
                  <a:srgbClr val="71BE00"/>
                </a:solidFill>
              </a:defRPr>
            </a:lvl9pPr>
          </a:lstStyle>
          <a:p/>
        </p:txBody>
      </p:sp>
      <p:sp>
        <p:nvSpPr>
          <p:cNvPr id="3013" name="Google Shape;3013;g31516c14941_0_6127"/>
          <p:cNvSpPr txBox="1"/>
          <p:nvPr>
            <p:ph idx="4" type="body"/>
          </p:nvPr>
        </p:nvSpPr>
        <p:spPr>
          <a:xfrm>
            <a:off x="540300" y="4298825"/>
            <a:ext cx="2809800" cy="284400"/>
          </a:xfrm>
          <a:prstGeom prst="rect">
            <a:avLst/>
          </a:prstGeom>
          <a:ln>
            <a:noFill/>
          </a:ln>
        </p:spPr>
        <p:txBody>
          <a:bodyPr anchorCtr="0" anchor="t" bIns="0" lIns="0" spcFirstLastPara="1" rIns="0" wrap="square" tIns="0">
            <a:noAutofit/>
          </a:bodyPr>
          <a:lstStyle>
            <a:lvl1pPr indent="-292100" lvl="0" marL="457200">
              <a:spcBef>
                <a:spcPts val="0"/>
              </a:spcBef>
              <a:spcAft>
                <a:spcPts val="0"/>
              </a:spcAft>
              <a:buClr>
                <a:srgbClr val="71BE00"/>
              </a:buClr>
              <a:buSzPts val="1000"/>
              <a:buChar char="●"/>
              <a:defRPr sz="1000">
                <a:solidFill>
                  <a:srgbClr val="71BE00"/>
                </a:solidFill>
              </a:defRPr>
            </a:lvl1pPr>
            <a:lvl2pPr indent="-292100" lvl="1" marL="914400">
              <a:spcBef>
                <a:spcPts val="0"/>
              </a:spcBef>
              <a:spcAft>
                <a:spcPts val="0"/>
              </a:spcAft>
              <a:buClr>
                <a:srgbClr val="71BE00"/>
              </a:buClr>
              <a:buSzPts val="1000"/>
              <a:buChar char="○"/>
              <a:defRPr sz="1000">
                <a:solidFill>
                  <a:srgbClr val="71BE00"/>
                </a:solidFill>
              </a:defRPr>
            </a:lvl2pPr>
            <a:lvl3pPr indent="-292100" lvl="2" marL="1371600">
              <a:spcBef>
                <a:spcPts val="0"/>
              </a:spcBef>
              <a:spcAft>
                <a:spcPts val="0"/>
              </a:spcAft>
              <a:buClr>
                <a:srgbClr val="71BE00"/>
              </a:buClr>
              <a:buSzPts val="1000"/>
              <a:buChar char="■"/>
              <a:defRPr sz="1000">
                <a:solidFill>
                  <a:srgbClr val="71BE00"/>
                </a:solidFill>
              </a:defRPr>
            </a:lvl3pPr>
            <a:lvl4pPr indent="-292100" lvl="3" marL="1828800">
              <a:spcBef>
                <a:spcPts val="0"/>
              </a:spcBef>
              <a:spcAft>
                <a:spcPts val="0"/>
              </a:spcAft>
              <a:buClr>
                <a:srgbClr val="71BE00"/>
              </a:buClr>
              <a:buSzPts val="1000"/>
              <a:buChar char="●"/>
              <a:defRPr sz="1000">
                <a:solidFill>
                  <a:srgbClr val="71BE00"/>
                </a:solidFill>
              </a:defRPr>
            </a:lvl4pPr>
            <a:lvl5pPr indent="-292100" lvl="4" marL="2286000">
              <a:spcBef>
                <a:spcPts val="0"/>
              </a:spcBef>
              <a:spcAft>
                <a:spcPts val="0"/>
              </a:spcAft>
              <a:buClr>
                <a:srgbClr val="71BE00"/>
              </a:buClr>
              <a:buSzPts val="1000"/>
              <a:buChar char="○"/>
              <a:defRPr sz="1000">
                <a:solidFill>
                  <a:srgbClr val="71BE00"/>
                </a:solidFill>
              </a:defRPr>
            </a:lvl5pPr>
            <a:lvl6pPr indent="-292100" lvl="5" marL="2743200">
              <a:spcBef>
                <a:spcPts val="0"/>
              </a:spcBef>
              <a:spcAft>
                <a:spcPts val="0"/>
              </a:spcAft>
              <a:buClr>
                <a:srgbClr val="71BE00"/>
              </a:buClr>
              <a:buSzPts val="1000"/>
              <a:buChar char="■"/>
              <a:defRPr sz="1000">
                <a:solidFill>
                  <a:srgbClr val="71BE00"/>
                </a:solidFill>
              </a:defRPr>
            </a:lvl6pPr>
            <a:lvl7pPr indent="-292100" lvl="6" marL="3200400">
              <a:spcBef>
                <a:spcPts val="0"/>
              </a:spcBef>
              <a:spcAft>
                <a:spcPts val="0"/>
              </a:spcAft>
              <a:buClr>
                <a:srgbClr val="71BE00"/>
              </a:buClr>
              <a:buSzPts val="1000"/>
              <a:buChar char="●"/>
              <a:defRPr sz="1000">
                <a:solidFill>
                  <a:srgbClr val="71BE00"/>
                </a:solidFill>
              </a:defRPr>
            </a:lvl7pPr>
            <a:lvl8pPr indent="-292100" lvl="7" marL="3657600">
              <a:spcBef>
                <a:spcPts val="0"/>
              </a:spcBef>
              <a:spcAft>
                <a:spcPts val="0"/>
              </a:spcAft>
              <a:buClr>
                <a:srgbClr val="71BE00"/>
              </a:buClr>
              <a:buSzPts val="1000"/>
              <a:buChar char="○"/>
              <a:defRPr>
                <a:solidFill>
                  <a:srgbClr val="71BE00"/>
                </a:solidFill>
              </a:defRPr>
            </a:lvl8pPr>
            <a:lvl9pPr indent="-292100" lvl="8" marL="4114800">
              <a:spcBef>
                <a:spcPts val="0"/>
              </a:spcBef>
              <a:spcAft>
                <a:spcPts val="0"/>
              </a:spcAft>
              <a:buClr>
                <a:srgbClr val="71BE00"/>
              </a:buClr>
              <a:buSzPts val="1000"/>
              <a:buChar char="■"/>
              <a:defRPr sz="1000">
                <a:solidFill>
                  <a:srgbClr val="71BE00"/>
                </a:solidFill>
              </a:defRPr>
            </a:lvl9pPr>
          </a:lstStyle>
          <a:p/>
        </p:txBody>
      </p:sp>
      <p:sp>
        <p:nvSpPr>
          <p:cNvPr id="3014" name="Google Shape;3014;g31516c14941_0_6127"/>
          <p:cNvSpPr txBox="1"/>
          <p:nvPr>
            <p:ph idx="5" type="body"/>
          </p:nvPr>
        </p:nvSpPr>
        <p:spPr>
          <a:xfrm>
            <a:off x="5721900" y="3994025"/>
            <a:ext cx="2809800" cy="284400"/>
          </a:xfrm>
          <a:prstGeom prst="rect">
            <a:avLst/>
          </a:prstGeom>
          <a:ln>
            <a:noFill/>
          </a:ln>
        </p:spPr>
        <p:txBody>
          <a:bodyPr anchorCtr="0" anchor="t" bIns="0" lIns="0" spcFirstLastPara="1" rIns="0" wrap="square" tIns="0">
            <a:noAutofit/>
          </a:bodyPr>
          <a:lstStyle>
            <a:lvl1pPr indent="-292100" lvl="0" marL="457200">
              <a:spcBef>
                <a:spcPts val="0"/>
              </a:spcBef>
              <a:spcAft>
                <a:spcPts val="0"/>
              </a:spcAft>
              <a:buClr>
                <a:srgbClr val="71BE00"/>
              </a:buClr>
              <a:buSzPts val="1000"/>
              <a:buChar char="●"/>
              <a:defRPr sz="1000">
                <a:solidFill>
                  <a:srgbClr val="71BE00"/>
                </a:solidFill>
              </a:defRPr>
            </a:lvl1pPr>
            <a:lvl2pPr indent="-292100" lvl="1" marL="914400">
              <a:spcBef>
                <a:spcPts val="0"/>
              </a:spcBef>
              <a:spcAft>
                <a:spcPts val="0"/>
              </a:spcAft>
              <a:buClr>
                <a:srgbClr val="71BE00"/>
              </a:buClr>
              <a:buSzPts val="1000"/>
              <a:buChar char="○"/>
              <a:defRPr sz="1000">
                <a:solidFill>
                  <a:srgbClr val="71BE00"/>
                </a:solidFill>
              </a:defRPr>
            </a:lvl2pPr>
            <a:lvl3pPr indent="-292100" lvl="2" marL="1371600">
              <a:spcBef>
                <a:spcPts val="0"/>
              </a:spcBef>
              <a:spcAft>
                <a:spcPts val="0"/>
              </a:spcAft>
              <a:buClr>
                <a:srgbClr val="71BE00"/>
              </a:buClr>
              <a:buSzPts val="1000"/>
              <a:buChar char="■"/>
              <a:defRPr sz="1000">
                <a:solidFill>
                  <a:srgbClr val="71BE00"/>
                </a:solidFill>
              </a:defRPr>
            </a:lvl3pPr>
            <a:lvl4pPr indent="-292100" lvl="3" marL="1828800">
              <a:spcBef>
                <a:spcPts val="0"/>
              </a:spcBef>
              <a:spcAft>
                <a:spcPts val="0"/>
              </a:spcAft>
              <a:buClr>
                <a:srgbClr val="71BE00"/>
              </a:buClr>
              <a:buSzPts val="1000"/>
              <a:buChar char="●"/>
              <a:defRPr sz="1000">
                <a:solidFill>
                  <a:srgbClr val="71BE00"/>
                </a:solidFill>
              </a:defRPr>
            </a:lvl4pPr>
            <a:lvl5pPr indent="-292100" lvl="4" marL="2286000">
              <a:spcBef>
                <a:spcPts val="0"/>
              </a:spcBef>
              <a:spcAft>
                <a:spcPts val="0"/>
              </a:spcAft>
              <a:buClr>
                <a:srgbClr val="71BE00"/>
              </a:buClr>
              <a:buSzPts val="1000"/>
              <a:buChar char="○"/>
              <a:defRPr sz="1000">
                <a:solidFill>
                  <a:srgbClr val="71BE00"/>
                </a:solidFill>
              </a:defRPr>
            </a:lvl5pPr>
            <a:lvl6pPr indent="-292100" lvl="5" marL="2743200">
              <a:spcBef>
                <a:spcPts val="0"/>
              </a:spcBef>
              <a:spcAft>
                <a:spcPts val="0"/>
              </a:spcAft>
              <a:buClr>
                <a:srgbClr val="71BE00"/>
              </a:buClr>
              <a:buSzPts val="1000"/>
              <a:buChar char="■"/>
              <a:defRPr sz="1000">
                <a:solidFill>
                  <a:srgbClr val="71BE00"/>
                </a:solidFill>
              </a:defRPr>
            </a:lvl6pPr>
            <a:lvl7pPr indent="-292100" lvl="6" marL="3200400">
              <a:spcBef>
                <a:spcPts val="0"/>
              </a:spcBef>
              <a:spcAft>
                <a:spcPts val="0"/>
              </a:spcAft>
              <a:buClr>
                <a:srgbClr val="71BE00"/>
              </a:buClr>
              <a:buSzPts val="1000"/>
              <a:buChar char="●"/>
              <a:defRPr sz="1000">
                <a:solidFill>
                  <a:srgbClr val="71BE00"/>
                </a:solidFill>
              </a:defRPr>
            </a:lvl7pPr>
            <a:lvl8pPr indent="-292100" lvl="7" marL="3657600">
              <a:spcBef>
                <a:spcPts val="0"/>
              </a:spcBef>
              <a:spcAft>
                <a:spcPts val="0"/>
              </a:spcAft>
              <a:buClr>
                <a:srgbClr val="71BE00"/>
              </a:buClr>
              <a:buSzPts val="1000"/>
              <a:buChar char="○"/>
              <a:defRPr>
                <a:solidFill>
                  <a:srgbClr val="71BE00"/>
                </a:solidFill>
              </a:defRPr>
            </a:lvl8pPr>
            <a:lvl9pPr indent="-292100" lvl="8" marL="4114800">
              <a:spcBef>
                <a:spcPts val="0"/>
              </a:spcBef>
              <a:spcAft>
                <a:spcPts val="0"/>
              </a:spcAft>
              <a:buClr>
                <a:srgbClr val="71BE00"/>
              </a:buClr>
              <a:buSzPts val="1000"/>
              <a:buChar char="■"/>
              <a:defRPr sz="1000">
                <a:solidFill>
                  <a:srgbClr val="71BE00"/>
                </a:solidFill>
              </a:defRPr>
            </a:lvl9pPr>
          </a:lstStyle>
          <a:p/>
        </p:txBody>
      </p:sp>
      <p:sp>
        <p:nvSpPr>
          <p:cNvPr id="3015" name="Google Shape;3015;g31516c14941_0_6127"/>
          <p:cNvSpPr txBox="1"/>
          <p:nvPr>
            <p:ph idx="6" type="body"/>
          </p:nvPr>
        </p:nvSpPr>
        <p:spPr>
          <a:xfrm>
            <a:off x="5721900" y="4298825"/>
            <a:ext cx="2809800" cy="284400"/>
          </a:xfrm>
          <a:prstGeom prst="rect">
            <a:avLst/>
          </a:prstGeom>
          <a:ln>
            <a:noFill/>
          </a:ln>
        </p:spPr>
        <p:txBody>
          <a:bodyPr anchorCtr="0" anchor="t" bIns="0" lIns="0" spcFirstLastPara="1" rIns="0" wrap="square" tIns="0">
            <a:noAutofit/>
          </a:bodyPr>
          <a:lstStyle>
            <a:lvl1pPr indent="-292100" lvl="0" marL="457200">
              <a:spcBef>
                <a:spcPts val="0"/>
              </a:spcBef>
              <a:spcAft>
                <a:spcPts val="0"/>
              </a:spcAft>
              <a:buClr>
                <a:srgbClr val="71BE00"/>
              </a:buClr>
              <a:buSzPts val="1000"/>
              <a:buChar char="●"/>
              <a:defRPr sz="1000">
                <a:solidFill>
                  <a:srgbClr val="71BE00"/>
                </a:solidFill>
              </a:defRPr>
            </a:lvl1pPr>
            <a:lvl2pPr indent="-292100" lvl="1" marL="914400">
              <a:spcBef>
                <a:spcPts val="0"/>
              </a:spcBef>
              <a:spcAft>
                <a:spcPts val="0"/>
              </a:spcAft>
              <a:buClr>
                <a:srgbClr val="71BE00"/>
              </a:buClr>
              <a:buSzPts val="1000"/>
              <a:buChar char="○"/>
              <a:defRPr sz="1000">
                <a:solidFill>
                  <a:srgbClr val="71BE00"/>
                </a:solidFill>
              </a:defRPr>
            </a:lvl2pPr>
            <a:lvl3pPr indent="-292100" lvl="2" marL="1371600">
              <a:spcBef>
                <a:spcPts val="0"/>
              </a:spcBef>
              <a:spcAft>
                <a:spcPts val="0"/>
              </a:spcAft>
              <a:buClr>
                <a:srgbClr val="71BE00"/>
              </a:buClr>
              <a:buSzPts val="1000"/>
              <a:buChar char="■"/>
              <a:defRPr sz="1000">
                <a:solidFill>
                  <a:srgbClr val="71BE00"/>
                </a:solidFill>
              </a:defRPr>
            </a:lvl3pPr>
            <a:lvl4pPr indent="-292100" lvl="3" marL="1828800">
              <a:spcBef>
                <a:spcPts val="0"/>
              </a:spcBef>
              <a:spcAft>
                <a:spcPts val="0"/>
              </a:spcAft>
              <a:buClr>
                <a:srgbClr val="71BE00"/>
              </a:buClr>
              <a:buSzPts val="1000"/>
              <a:buChar char="●"/>
              <a:defRPr sz="1000">
                <a:solidFill>
                  <a:srgbClr val="71BE00"/>
                </a:solidFill>
              </a:defRPr>
            </a:lvl4pPr>
            <a:lvl5pPr indent="-292100" lvl="4" marL="2286000">
              <a:spcBef>
                <a:spcPts val="0"/>
              </a:spcBef>
              <a:spcAft>
                <a:spcPts val="0"/>
              </a:spcAft>
              <a:buClr>
                <a:srgbClr val="71BE00"/>
              </a:buClr>
              <a:buSzPts val="1000"/>
              <a:buChar char="○"/>
              <a:defRPr sz="1000">
                <a:solidFill>
                  <a:srgbClr val="71BE00"/>
                </a:solidFill>
              </a:defRPr>
            </a:lvl5pPr>
            <a:lvl6pPr indent="-292100" lvl="5" marL="2743200">
              <a:spcBef>
                <a:spcPts val="0"/>
              </a:spcBef>
              <a:spcAft>
                <a:spcPts val="0"/>
              </a:spcAft>
              <a:buClr>
                <a:srgbClr val="71BE00"/>
              </a:buClr>
              <a:buSzPts val="1000"/>
              <a:buChar char="■"/>
              <a:defRPr sz="1000">
                <a:solidFill>
                  <a:srgbClr val="71BE00"/>
                </a:solidFill>
              </a:defRPr>
            </a:lvl6pPr>
            <a:lvl7pPr indent="-292100" lvl="6" marL="3200400">
              <a:spcBef>
                <a:spcPts val="0"/>
              </a:spcBef>
              <a:spcAft>
                <a:spcPts val="0"/>
              </a:spcAft>
              <a:buClr>
                <a:srgbClr val="71BE00"/>
              </a:buClr>
              <a:buSzPts val="1000"/>
              <a:buChar char="●"/>
              <a:defRPr sz="1000">
                <a:solidFill>
                  <a:srgbClr val="71BE00"/>
                </a:solidFill>
              </a:defRPr>
            </a:lvl7pPr>
            <a:lvl8pPr indent="-292100" lvl="7" marL="3657600">
              <a:spcBef>
                <a:spcPts val="0"/>
              </a:spcBef>
              <a:spcAft>
                <a:spcPts val="0"/>
              </a:spcAft>
              <a:buClr>
                <a:srgbClr val="71BE00"/>
              </a:buClr>
              <a:buSzPts val="1000"/>
              <a:buChar char="○"/>
              <a:defRPr>
                <a:solidFill>
                  <a:srgbClr val="71BE00"/>
                </a:solidFill>
              </a:defRPr>
            </a:lvl8pPr>
            <a:lvl9pPr indent="-292100" lvl="8" marL="4114800">
              <a:spcBef>
                <a:spcPts val="0"/>
              </a:spcBef>
              <a:spcAft>
                <a:spcPts val="0"/>
              </a:spcAft>
              <a:buClr>
                <a:srgbClr val="71BE00"/>
              </a:buClr>
              <a:buSzPts val="1000"/>
              <a:buChar char="■"/>
              <a:defRPr sz="1000">
                <a:solidFill>
                  <a:srgbClr val="71BE00"/>
                </a:solidFill>
              </a:defRPr>
            </a:lvl9pPr>
          </a:lstStyle>
          <a:p/>
        </p:txBody>
      </p:sp>
      <p:pic>
        <p:nvPicPr>
          <p:cNvPr id="3016" name="Google Shape;3016;g31516c14941_0_6127"/>
          <p:cNvPicPr preferRelativeResize="0"/>
          <p:nvPr/>
        </p:nvPicPr>
        <p:blipFill>
          <a:blip r:embed="rId2">
            <a:alphaModFix/>
          </a:blip>
          <a:stretch>
            <a:fillRect/>
          </a:stretch>
        </p:blipFill>
        <p:spPr>
          <a:xfrm>
            <a:off x="352850" y="363474"/>
            <a:ext cx="1604773" cy="377190"/>
          </a:xfrm>
          <a:prstGeom prst="rect">
            <a:avLst/>
          </a:prstGeom>
          <a:noFill/>
          <a:ln>
            <a:noFill/>
          </a:ln>
        </p:spPr>
      </p:pic>
    </p:spTree>
  </p:cSld>
  <p:clrMapOvr>
    <a:masterClrMapping/>
  </p:clrMapOvr>
</p:sldLayout>
</file>

<file path=ppt/slideLayouts/slideLayout3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Divider Layout white">
  <p:cSld name="CUSTOM_2_1_3_1">
    <p:bg>
      <p:bgPr>
        <a:solidFill>
          <a:schemeClr val="lt1"/>
        </a:solidFill>
      </p:bgPr>
    </p:bg>
    <p:spTree>
      <p:nvGrpSpPr>
        <p:cNvPr id="3017" name="Shape 3017"/>
        <p:cNvGrpSpPr/>
        <p:nvPr/>
      </p:nvGrpSpPr>
      <p:grpSpPr>
        <a:xfrm>
          <a:off x="0" y="0"/>
          <a:ext cx="0" cy="0"/>
          <a:chOff x="0" y="0"/>
          <a:chExt cx="0" cy="0"/>
        </a:xfrm>
      </p:grpSpPr>
      <p:pic>
        <p:nvPicPr>
          <p:cNvPr id="3018" name="Google Shape;3018;g31516c14941_0_6142"/>
          <p:cNvPicPr preferRelativeResize="0"/>
          <p:nvPr/>
        </p:nvPicPr>
        <p:blipFill>
          <a:blip r:embed="rId2">
            <a:alphaModFix/>
          </a:blip>
          <a:stretch>
            <a:fillRect/>
          </a:stretch>
        </p:blipFill>
        <p:spPr>
          <a:xfrm>
            <a:off x="4975200" y="1724750"/>
            <a:ext cx="4417321" cy="4408549"/>
          </a:xfrm>
          <a:prstGeom prst="rect">
            <a:avLst/>
          </a:prstGeom>
          <a:noFill/>
          <a:ln>
            <a:noFill/>
          </a:ln>
        </p:spPr>
      </p:pic>
      <p:sp>
        <p:nvSpPr>
          <p:cNvPr id="3019" name="Google Shape;3019;g31516c14941_0_6142"/>
          <p:cNvSpPr txBox="1"/>
          <p:nvPr>
            <p:ph type="title"/>
          </p:nvPr>
        </p:nvSpPr>
        <p:spPr>
          <a:xfrm>
            <a:off x="464100" y="1925700"/>
            <a:ext cx="5182800" cy="1292100"/>
          </a:xfrm>
          <a:prstGeom prst="rect">
            <a:avLst/>
          </a:prstGeom>
        </p:spPr>
        <p:txBody>
          <a:bodyPr anchorCtr="0" anchor="ctr" bIns="0" lIns="0" spcFirstLastPara="1" rIns="0" wrap="square" tIns="0">
            <a:noAutofit/>
          </a:bodyPr>
          <a:lstStyle>
            <a:lvl1pPr lvl="0">
              <a:spcBef>
                <a:spcPts val="0"/>
              </a:spcBef>
              <a:spcAft>
                <a:spcPts val="0"/>
              </a:spcAft>
              <a:buClr>
                <a:schemeClr val="accent1"/>
              </a:buClr>
              <a:buSzPts val="4800"/>
              <a:buNone/>
              <a:defRPr b="1" sz="4800">
                <a:solidFill>
                  <a:schemeClr val="accent1"/>
                </a:solidFill>
              </a:defRPr>
            </a:lvl1pPr>
            <a:lvl2pPr lvl="1">
              <a:spcBef>
                <a:spcPts val="0"/>
              </a:spcBef>
              <a:spcAft>
                <a:spcPts val="0"/>
              </a:spcAft>
              <a:buClr>
                <a:schemeClr val="lt1"/>
              </a:buClr>
              <a:buSzPts val="4800"/>
              <a:buNone/>
              <a:defRPr b="1" sz="4800">
                <a:solidFill>
                  <a:schemeClr val="lt1"/>
                </a:solidFill>
              </a:defRPr>
            </a:lvl2pPr>
            <a:lvl3pPr lvl="2">
              <a:spcBef>
                <a:spcPts val="0"/>
              </a:spcBef>
              <a:spcAft>
                <a:spcPts val="0"/>
              </a:spcAft>
              <a:buClr>
                <a:schemeClr val="lt1"/>
              </a:buClr>
              <a:buSzPts val="4800"/>
              <a:buNone/>
              <a:defRPr b="1" sz="4800">
                <a:solidFill>
                  <a:schemeClr val="lt1"/>
                </a:solidFill>
              </a:defRPr>
            </a:lvl3pPr>
            <a:lvl4pPr lvl="3">
              <a:spcBef>
                <a:spcPts val="0"/>
              </a:spcBef>
              <a:spcAft>
                <a:spcPts val="0"/>
              </a:spcAft>
              <a:buClr>
                <a:schemeClr val="lt1"/>
              </a:buClr>
              <a:buSzPts val="4800"/>
              <a:buNone/>
              <a:defRPr b="1" sz="4800">
                <a:solidFill>
                  <a:schemeClr val="lt1"/>
                </a:solidFill>
              </a:defRPr>
            </a:lvl4pPr>
            <a:lvl5pPr lvl="4">
              <a:spcBef>
                <a:spcPts val="0"/>
              </a:spcBef>
              <a:spcAft>
                <a:spcPts val="0"/>
              </a:spcAft>
              <a:buClr>
                <a:schemeClr val="lt1"/>
              </a:buClr>
              <a:buSzPts val="4800"/>
              <a:buNone/>
              <a:defRPr b="1" sz="4800">
                <a:solidFill>
                  <a:schemeClr val="lt1"/>
                </a:solidFill>
              </a:defRPr>
            </a:lvl5pPr>
            <a:lvl6pPr lvl="5">
              <a:spcBef>
                <a:spcPts val="0"/>
              </a:spcBef>
              <a:spcAft>
                <a:spcPts val="0"/>
              </a:spcAft>
              <a:buClr>
                <a:schemeClr val="lt1"/>
              </a:buClr>
              <a:buSzPts val="4800"/>
              <a:buNone/>
              <a:defRPr b="1" sz="4800">
                <a:solidFill>
                  <a:schemeClr val="lt1"/>
                </a:solidFill>
              </a:defRPr>
            </a:lvl6pPr>
            <a:lvl7pPr lvl="6">
              <a:spcBef>
                <a:spcPts val="0"/>
              </a:spcBef>
              <a:spcAft>
                <a:spcPts val="0"/>
              </a:spcAft>
              <a:buClr>
                <a:schemeClr val="lt1"/>
              </a:buClr>
              <a:buSzPts val="4800"/>
              <a:buNone/>
              <a:defRPr b="1" sz="4800">
                <a:solidFill>
                  <a:schemeClr val="lt1"/>
                </a:solidFill>
              </a:defRPr>
            </a:lvl7pPr>
            <a:lvl8pPr lvl="7">
              <a:spcBef>
                <a:spcPts val="0"/>
              </a:spcBef>
              <a:spcAft>
                <a:spcPts val="0"/>
              </a:spcAft>
              <a:buClr>
                <a:schemeClr val="lt1"/>
              </a:buClr>
              <a:buSzPts val="4800"/>
              <a:buNone/>
              <a:defRPr b="1" sz="4800">
                <a:solidFill>
                  <a:schemeClr val="lt1"/>
                </a:solidFill>
              </a:defRPr>
            </a:lvl8pPr>
            <a:lvl9pPr lvl="8">
              <a:spcBef>
                <a:spcPts val="0"/>
              </a:spcBef>
              <a:spcAft>
                <a:spcPts val="0"/>
              </a:spcAft>
              <a:buClr>
                <a:schemeClr val="lt1"/>
              </a:buClr>
              <a:buSzPts val="4800"/>
              <a:buNone/>
              <a:defRPr b="1" sz="4800">
                <a:solidFill>
                  <a:schemeClr val="lt1"/>
                </a:solidFill>
              </a:defRPr>
            </a:lvl9pPr>
          </a:lstStyle>
          <a:p/>
        </p:txBody>
      </p:sp>
      <p:sp>
        <p:nvSpPr>
          <p:cNvPr id="3020" name="Google Shape;3020;g31516c14941_0_6142"/>
          <p:cNvSpPr txBox="1"/>
          <p:nvPr>
            <p:ph idx="1" type="body"/>
          </p:nvPr>
        </p:nvSpPr>
        <p:spPr>
          <a:xfrm>
            <a:off x="5721900" y="3290825"/>
            <a:ext cx="2809800" cy="378000"/>
          </a:xfrm>
          <a:prstGeom prst="rect">
            <a:avLst/>
          </a:prstGeom>
          <a:ln>
            <a:noFill/>
          </a:ln>
        </p:spPr>
        <p:txBody>
          <a:bodyPr anchorCtr="0" anchor="t" bIns="0" lIns="0" spcFirstLastPara="1" rIns="0" wrap="square" tIns="0">
            <a:noAutofit/>
          </a:bodyPr>
          <a:lstStyle>
            <a:lvl1pPr indent="-317500" lvl="0" marL="457200">
              <a:spcBef>
                <a:spcPts val="0"/>
              </a:spcBef>
              <a:spcAft>
                <a:spcPts val="0"/>
              </a:spcAft>
              <a:buSzPts val="1400"/>
              <a:buChar char="●"/>
              <a:defRPr sz="1400"/>
            </a:lvl1pPr>
            <a:lvl2pPr indent="-298450" lvl="1" marL="914400">
              <a:spcBef>
                <a:spcPts val="0"/>
              </a:spcBef>
              <a:spcAft>
                <a:spcPts val="0"/>
              </a:spcAft>
              <a:buSzPts val="1100"/>
              <a:buChar char="○"/>
              <a:defRPr/>
            </a:lvl2pPr>
            <a:lvl3pPr indent="-317500" lvl="2" marL="1371600">
              <a:spcBef>
                <a:spcPts val="0"/>
              </a:spcBef>
              <a:spcAft>
                <a:spcPts val="0"/>
              </a:spcAft>
              <a:buSzPts val="1400"/>
              <a:buChar char="■"/>
              <a:defRPr sz="1400"/>
            </a:lvl3pPr>
            <a:lvl4pPr indent="-317500" lvl="3" marL="1828800">
              <a:spcBef>
                <a:spcPts val="0"/>
              </a:spcBef>
              <a:spcAft>
                <a:spcPts val="0"/>
              </a:spcAft>
              <a:buSzPts val="1400"/>
              <a:buChar char="●"/>
              <a:defRPr sz="1400"/>
            </a:lvl4pPr>
            <a:lvl5pPr indent="-317500" lvl="4" marL="2286000">
              <a:spcBef>
                <a:spcPts val="0"/>
              </a:spcBef>
              <a:spcAft>
                <a:spcPts val="0"/>
              </a:spcAft>
              <a:buSzPts val="1400"/>
              <a:buChar char="○"/>
              <a:defRPr sz="1400"/>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sz="1400"/>
            </a:lvl7pPr>
            <a:lvl8pPr indent="-317500" lvl="7" marL="3657600">
              <a:spcBef>
                <a:spcPts val="0"/>
              </a:spcBef>
              <a:spcAft>
                <a:spcPts val="0"/>
              </a:spcAft>
              <a:buSzPts val="1400"/>
              <a:buChar char="○"/>
              <a:defRPr sz="1400"/>
            </a:lvl8pPr>
            <a:lvl9pPr indent="-317500" lvl="8" marL="4114800">
              <a:spcBef>
                <a:spcPts val="0"/>
              </a:spcBef>
              <a:spcAft>
                <a:spcPts val="0"/>
              </a:spcAft>
              <a:buClr>
                <a:schemeClr val="accent1"/>
              </a:buClr>
              <a:buSzPts val="1400"/>
              <a:buChar char="■"/>
              <a:defRPr sz="1400">
                <a:solidFill>
                  <a:schemeClr val="accent1"/>
                </a:solidFill>
              </a:defRPr>
            </a:lvl9pPr>
          </a:lstStyle>
          <a:p/>
        </p:txBody>
      </p:sp>
      <p:sp>
        <p:nvSpPr>
          <p:cNvPr id="3021" name="Google Shape;3021;g31516c14941_0_6142"/>
          <p:cNvSpPr txBox="1"/>
          <p:nvPr>
            <p:ph idx="2" type="body"/>
          </p:nvPr>
        </p:nvSpPr>
        <p:spPr>
          <a:xfrm>
            <a:off x="5721900" y="3689225"/>
            <a:ext cx="2809800" cy="284400"/>
          </a:xfrm>
          <a:prstGeom prst="rect">
            <a:avLst/>
          </a:prstGeom>
          <a:ln>
            <a:noFill/>
          </a:ln>
        </p:spPr>
        <p:txBody>
          <a:bodyPr anchorCtr="0" anchor="t" bIns="0" lIns="0" spcFirstLastPara="1" rIns="0" wrap="square" tIns="0">
            <a:no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a:lvl7pPr>
            <a:lvl8pPr indent="-304800" lvl="7" marL="3657600">
              <a:spcBef>
                <a:spcPts val="0"/>
              </a:spcBef>
              <a:spcAft>
                <a:spcPts val="0"/>
              </a:spcAft>
              <a:buSzPts val="1200"/>
              <a:buChar char="○"/>
              <a:defRPr sz="1200"/>
            </a:lvl8pPr>
            <a:lvl9pPr indent="-304800" lvl="8" marL="4114800">
              <a:spcBef>
                <a:spcPts val="0"/>
              </a:spcBef>
              <a:spcAft>
                <a:spcPts val="0"/>
              </a:spcAft>
              <a:buClr>
                <a:schemeClr val="accent1"/>
              </a:buClr>
              <a:buSzPts val="1200"/>
              <a:buChar char="■"/>
              <a:defRPr sz="1200">
                <a:solidFill>
                  <a:schemeClr val="accent1"/>
                </a:solidFill>
              </a:defRPr>
            </a:lvl9pPr>
          </a:lstStyle>
          <a:p/>
        </p:txBody>
      </p:sp>
      <p:sp>
        <p:nvSpPr>
          <p:cNvPr id="3022" name="Google Shape;3022;g31516c14941_0_6142"/>
          <p:cNvSpPr txBox="1"/>
          <p:nvPr>
            <p:ph idx="3" type="body"/>
          </p:nvPr>
        </p:nvSpPr>
        <p:spPr>
          <a:xfrm>
            <a:off x="5721900" y="3994025"/>
            <a:ext cx="2809800" cy="284400"/>
          </a:xfrm>
          <a:prstGeom prst="rect">
            <a:avLst/>
          </a:prstGeom>
          <a:ln>
            <a:noFill/>
          </a:ln>
        </p:spPr>
        <p:txBody>
          <a:bodyPr anchorCtr="0" anchor="t" bIns="0" lIns="0" spcFirstLastPara="1" rIns="0" wrap="square" tIns="0">
            <a:noAutofit/>
          </a:bodyPr>
          <a:lstStyle>
            <a:lvl1pPr indent="-292100" lvl="0" marL="457200">
              <a:spcBef>
                <a:spcPts val="0"/>
              </a:spcBef>
              <a:spcAft>
                <a:spcPts val="0"/>
              </a:spcAft>
              <a:buSzPts val="1000"/>
              <a:buChar char="●"/>
              <a:defRPr sz="1000"/>
            </a:lvl1pPr>
            <a:lvl2pPr indent="-292100" lvl="1" marL="914400">
              <a:spcBef>
                <a:spcPts val="0"/>
              </a:spcBef>
              <a:spcAft>
                <a:spcPts val="0"/>
              </a:spcAft>
              <a:buSzPts val="1000"/>
              <a:buChar char="○"/>
              <a:defRPr sz="1000"/>
            </a:lvl2pPr>
            <a:lvl3pPr indent="-292100" lvl="2" marL="1371600">
              <a:spcBef>
                <a:spcPts val="0"/>
              </a:spcBef>
              <a:spcAft>
                <a:spcPts val="0"/>
              </a:spcAft>
              <a:buSzPts val="1000"/>
              <a:buChar char="■"/>
              <a:defRPr sz="1000"/>
            </a:lvl3pPr>
            <a:lvl4pPr indent="-292100" lvl="3" marL="1828800">
              <a:spcBef>
                <a:spcPts val="0"/>
              </a:spcBef>
              <a:spcAft>
                <a:spcPts val="0"/>
              </a:spcAft>
              <a:buSzPts val="1000"/>
              <a:buChar char="●"/>
              <a:defRPr sz="1000"/>
            </a:lvl4pPr>
            <a:lvl5pPr indent="-292100" lvl="4" marL="2286000">
              <a:spcBef>
                <a:spcPts val="0"/>
              </a:spcBef>
              <a:spcAft>
                <a:spcPts val="0"/>
              </a:spcAft>
              <a:buSzPts val="1000"/>
              <a:buChar char="○"/>
              <a:defRPr sz="1000"/>
            </a:lvl5pPr>
            <a:lvl6pPr indent="-292100" lvl="5" marL="2743200">
              <a:spcBef>
                <a:spcPts val="0"/>
              </a:spcBef>
              <a:spcAft>
                <a:spcPts val="0"/>
              </a:spcAft>
              <a:buSzPts val="1000"/>
              <a:buChar char="■"/>
              <a:defRPr sz="1000"/>
            </a:lvl6pPr>
            <a:lvl7pPr indent="-292100" lvl="6" marL="3200400">
              <a:spcBef>
                <a:spcPts val="0"/>
              </a:spcBef>
              <a:spcAft>
                <a:spcPts val="0"/>
              </a:spcAft>
              <a:buSzPts val="1000"/>
              <a:buChar char="●"/>
              <a:defRPr sz="1000"/>
            </a:lvl7pPr>
            <a:lvl8pPr indent="-292100" lvl="7" marL="3657600">
              <a:spcBef>
                <a:spcPts val="0"/>
              </a:spcBef>
              <a:spcAft>
                <a:spcPts val="0"/>
              </a:spcAft>
              <a:buSzPts val="1000"/>
              <a:buChar char="○"/>
              <a:defRPr/>
            </a:lvl8pPr>
            <a:lvl9pPr indent="-292100" lvl="8" marL="4114800">
              <a:spcBef>
                <a:spcPts val="0"/>
              </a:spcBef>
              <a:spcAft>
                <a:spcPts val="0"/>
              </a:spcAft>
              <a:buClr>
                <a:schemeClr val="accent1"/>
              </a:buClr>
              <a:buSzPts val="1000"/>
              <a:buChar char="■"/>
              <a:defRPr sz="1000">
                <a:solidFill>
                  <a:schemeClr val="accent1"/>
                </a:solidFill>
              </a:defRPr>
            </a:lvl9pPr>
          </a:lstStyle>
          <a:p/>
        </p:txBody>
      </p:sp>
      <p:sp>
        <p:nvSpPr>
          <p:cNvPr id="3023" name="Google Shape;3023;g31516c14941_0_6142"/>
          <p:cNvSpPr txBox="1"/>
          <p:nvPr>
            <p:ph idx="4" type="body"/>
          </p:nvPr>
        </p:nvSpPr>
        <p:spPr>
          <a:xfrm>
            <a:off x="5721900" y="4298825"/>
            <a:ext cx="2809800" cy="284400"/>
          </a:xfrm>
          <a:prstGeom prst="rect">
            <a:avLst/>
          </a:prstGeom>
          <a:ln>
            <a:noFill/>
          </a:ln>
        </p:spPr>
        <p:txBody>
          <a:bodyPr anchorCtr="0" anchor="t" bIns="0" lIns="0" spcFirstLastPara="1" rIns="0" wrap="square" tIns="0">
            <a:noAutofit/>
          </a:bodyPr>
          <a:lstStyle>
            <a:lvl1pPr indent="-292100" lvl="0" marL="457200">
              <a:spcBef>
                <a:spcPts val="0"/>
              </a:spcBef>
              <a:spcAft>
                <a:spcPts val="0"/>
              </a:spcAft>
              <a:buSzPts val="1000"/>
              <a:buChar char="●"/>
              <a:defRPr sz="1000"/>
            </a:lvl1pPr>
            <a:lvl2pPr indent="-292100" lvl="1" marL="914400">
              <a:spcBef>
                <a:spcPts val="0"/>
              </a:spcBef>
              <a:spcAft>
                <a:spcPts val="0"/>
              </a:spcAft>
              <a:buSzPts val="1000"/>
              <a:buChar char="○"/>
              <a:defRPr sz="1000"/>
            </a:lvl2pPr>
            <a:lvl3pPr indent="-292100" lvl="2" marL="1371600">
              <a:spcBef>
                <a:spcPts val="0"/>
              </a:spcBef>
              <a:spcAft>
                <a:spcPts val="0"/>
              </a:spcAft>
              <a:buSzPts val="1000"/>
              <a:buChar char="■"/>
              <a:defRPr sz="1000"/>
            </a:lvl3pPr>
            <a:lvl4pPr indent="-292100" lvl="3" marL="1828800">
              <a:spcBef>
                <a:spcPts val="0"/>
              </a:spcBef>
              <a:spcAft>
                <a:spcPts val="0"/>
              </a:spcAft>
              <a:buSzPts val="1000"/>
              <a:buChar char="●"/>
              <a:defRPr sz="1000"/>
            </a:lvl4pPr>
            <a:lvl5pPr indent="-292100" lvl="4" marL="2286000">
              <a:spcBef>
                <a:spcPts val="0"/>
              </a:spcBef>
              <a:spcAft>
                <a:spcPts val="0"/>
              </a:spcAft>
              <a:buSzPts val="1000"/>
              <a:buChar char="○"/>
              <a:defRPr sz="1000"/>
            </a:lvl5pPr>
            <a:lvl6pPr indent="-292100" lvl="5" marL="2743200">
              <a:spcBef>
                <a:spcPts val="0"/>
              </a:spcBef>
              <a:spcAft>
                <a:spcPts val="0"/>
              </a:spcAft>
              <a:buSzPts val="1000"/>
              <a:buChar char="■"/>
              <a:defRPr sz="1000"/>
            </a:lvl6pPr>
            <a:lvl7pPr indent="-292100" lvl="6" marL="3200400">
              <a:spcBef>
                <a:spcPts val="0"/>
              </a:spcBef>
              <a:spcAft>
                <a:spcPts val="0"/>
              </a:spcAft>
              <a:buSzPts val="1000"/>
              <a:buChar char="●"/>
              <a:defRPr sz="1000"/>
            </a:lvl7pPr>
            <a:lvl8pPr indent="-292100" lvl="7" marL="3657600">
              <a:spcBef>
                <a:spcPts val="0"/>
              </a:spcBef>
              <a:spcAft>
                <a:spcPts val="0"/>
              </a:spcAft>
              <a:buSzPts val="1000"/>
              <a:buChar char="○"/>
              <a:defRPr/>
            </a:lvl8pPr>
            <a:lvl9pPr indent="-292100" lvl="8" marL="4114800">
              <a:spcBef>
                <a:spcPts val="0"/>
              </a:spcBef>
              <a:spcAft>
                <a:spcPts val="0"/>
              </a:spcAft>
              <a:buClr>
                <a:schemeClr val="accent1"/>
              </a:buClr>
              <a:buSzPts val="1000"/>
              <a:buChar char="■"/>
              <a:defRPr sz="1000">
                <a:solidFill>
                  <a:schemeClr val="accent1"/>
                </a:solidFill>
              </a:defRPr>
            </a:lvl9pPr>
          </a:lstStyle>
          <a:p/>
        </p:txBody>
      </p:sp>
      <p:sp>
        <p:nvSpPr>
          <p:cNvPr id="3024" name="Google Shape;3024;g31516c14941_0_6142"/>
          <p:cNvSpPr txBox="1"/>
          <p:nvPr>
            <p:ph idx="5" type="body"/>
          </p:nvPr>
        </p:nvSpPr>
        <p:spPr>
          <a:xfrm>
            <a:off x="5721900" y="2851025"/>
            <a:ext cx="2809800" cy="284400"/>
          </a:xfrm>
          <a:prstGeom prst="rect">
            <a:avLst/>
          </a:prstGeom>
          <a:ln>
            <a:noFill/>
          </a:ln>
        </p:spPr>
        <p:txBody>
          <a:bodyPr anchorCtr="0" anchor="t" bIns="0" lIns="0" spcFirstLastPara="1" rIns="0" wrap="square" tIns="0">
            <a:noAutofit/>
          </a:bodyPr>
          <a:lstStyle>
            <a:lvl1pPr indent="-292100" lvl="0" marL="457200">
              <a:spcBef>
                <a:spcPts val="0"/>
              </a:spcBef>
              <a:spcAft>
                <a:spcPts val="0"/>
              </a:spcAft>
              <a:buSzPts val="1000"/>
              <a:buChar char="●"/>
              <a:defRPr sz="1000"/>
            </a:lvl1pPr>
            <a:lvl2pPr indent="-292100" lvl="1" marL="914400">
              <a:spcBef>
                <a:spcPts val="0"/>
              </a:spcBef>
              <a:spcAft>
                <a:spcPts val="0"/>
              </a:spcAft>
              <a:buSzPts val="1000"/>
              <a:buChar char="○"/>
              <a:defRPr sz="1000"/>
            </a:lvl2pPr>
            <a:lvl3pPr indent="-292100" lvl="2" marL="1371600">
              <a:spcBef>
                <a:spcPts val="0"/>
              </a:spcBef>
              <a:spcAft>
                <a:spcPts val="0"/>
              </a:spcAft>
              <a:buSzPts val="1000"/>
              <a:buChar char="■"/>
              <a:defRPr sz="1000"/>
            </a:lvl3pPr>
            <a:lvl4pPr indent="-292100" lvl="3" marL="1828800">
              <a:spcBef>
                <a:spcPts val="0"/>
              </a:spcBef>
              <a:spcAft>
                <a:spcPts val="0"/>
              </a:spcAft>
              <a:buSzPts val="1000"/>
              <a:buChar char="●"/>
              <a:defRPr sz="1000"/>
            </a:lvl4pPr>
            <a:lvl5pPr indent="-292100" lvl="4" marL="2286000">
              <a:spcBef>
                <a:spcPts val="0"/>
              </a:spcBef>
              <a:spcAft>
                <a:spcPts val="0"/>
              </a:spcAft>
              <a:buSzPts val="1000"/>
              <a:buChar char="○"/>
              <a:defRPr sz="1000"/>
            </a:lvl5pPr>
            <a:lvl6pPr indent="-292100" lvl="5" marL="2743200">
              <a:spcBef>
                <a:spcPts val="0"/>
              </a:spcBef>
              <a:spcAft>
                <a:spcPts val="0"/>
              </a:spcAft>
              <a:buSzPts val="1000"/>
              <a:buChar char="■"/>
              <a:defRPr sz="1000"/>
            </a:lvl6pPr>
            <a:lvl7pPr indent="-292100" lvl="6" marL="3200400">
              <a:spcBef>
                <a:spcPts val="0"/>
              </a:spcBef>
              <a:spcAft>
                <a:spcPts val="0"/>
              </a:spcAft>
              <a:buSzPts val="1000"/>
              <a:buChar char="●"/>
              <a:defRPr sz="1000"/>
            </a:lvl7pPr>
            <a:lvl8pPr indent="-292100" lvl="7" marL="3657600">
              <a:spcBef>
                <a:spcPts val="0"/>
              </a:spcBef>
              <a:spcAft>
                <a:spcPts val="0"/>
              </a:spcAft>
              <a:buSzPts val="1000"/>
              <a:buChar char="○"/>
              <a:defRPr/>
            </a:lvl8pPr>
            <a:lvl9pPr indent="-292100" lvl="8" marL="4114800">
              <a:spcBef>
                <a:spcPts val="0"/>
              </a:spcBef>
              <a:spcAft>
                <a:spcPts val="0"/>
              </a:spcAft>
              <a:buClr>
                <a:schemeClr val="accent1"/>
              </a:buClr>
              <a:buSzPts val="1000"/>
              <a:buChar char="■"/>
              <a:defRPr sz="1000">
                <a:solidFill>
                  <a:schemeClr val="accent1"/>
                </a:solidFill>
              </a:defRPr>
            </a:lvl9pPr>
          </a:lstStyle>
          <a:p/>
        </p:txBody>
      </p:sp>
      <p:pic>
        <p:nvPicPr>
          <p:cNvPr id="3025" name="Google Shape;3025;g31516c14941_0_6142"/>
          <p:cNvPicPr preferRelativeResize="0"/>
          <p:nvPr/>
        </p:nvPicPr>
        <p:blipFill>
          <a:blip r:embed="rId3">
            <a:alphaModFix/>
          </a:blip>
          <a:stretch>
            <a:fillRect/>
          </a:stretch>
        </p:blipFill>
        <p:spPr>
          <a:xfrm>
            <a:off x="352850" y="363474"/>
            <a:ext cx="1604773" cy="377190"/>
          </a:xfrm>
          <a:prstGeom prst="rect">
            <a:avLst/>
          </a:prstGeom>
          <a:noFill/>
          <a:ln>
            <a:noFill/>
          </a:ln>
        </p:spPr>
      </p:pic>
    </p:spTree>
  </p:cSld>
  <p:clrMapOvr>
    <a:masterClrMapping/>
  </p:clrMapOvr>
</p:sldLayout>
</file>

<file path=ppt/slideLayouts/slideLayout3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Basic Content Layout White">
  <p:cSld name="TITLE_AND_BODY_1_3">
    <p:bg>
      <p:bgPr>
        <a:solidFill>
          <a:schemeClr val="lt1"/>
        </a:solidFill>
      </p:bgPr>
    </p:bg>
    <p:spTree>
      <p:nvGrpSpPr>
        <p:cNvPr id="3026" name="Shape 3026"/>
        <p:cNvGrpSpPr/>
        <p:nvPr/>
      </p:nvGrpSpPr>
      <p:grpSpPr>
        <a:xfrm>
          <a:off x="0" y="0"/>
          <a:ext cx="0" cy="0"/>
          <a:chOff x="0" y="0"/>
          <a:chExt cx="0" cy="0"/>
        </a:xfrm>
      </p:grpSpPr>
      <p:pic>
        <p:nvPicPr>
          <p:cNvPr id="3027" name="Google Shape;3027;g31516c14941_0_6151"/>
          <p:cNvPicPr preferRelativeResize="0"/>
          <p:nvPr/>
        </p:nvPicPr>
        <p:blipFill>
          <a:blip r:embed="rId2">
            <a:alphaModFix/>
          </a:blip>
          <a:stretch>
            <a:fillRect/>
          </a:stretch>
        </p:blipFill>
        <p:spPr>
          <a:xfrm>
            <a:off x="288350" y="4807136"/>
            <a:ext cx="956736" cy="225119"/>
          </a:xfrm>
          <a:prstGeom prst="rect">
            <a:avLst/>
          </a:prstGeom>
          <a:noFill/>
          <a:ln>
            <a:noFill/>
          </a:ln>
        </p:spPr>
      </p:pic>
      <p:sp>
        <p:nvSpPr>
          <p:cNvPr id="3028" name="Google Shape;3028;g31516c14941_0_6151"/>
          <p:cNvSpPr txBox="1"/>
          <p:nvPr>
            <p:ph idx="12" type="sldNum"/>
          </p:nvPr>
        </p:nvSpPr>
        <p:spPr>
          <a:xfrm>
            <a:off x="8320058" y="4663221"/>
            <a:ext cx="548700" cy="393600"/>
          </a:xfrm>
          <a:prstGeom prst="rect">
            <a:avLst/>
          </a:prstGeom>
        </p:spPr>
        <p:txBody>
          <a:bodyPr anchorCtr="0" anchor="ctr" bIns="91425" lIns="91425" spcFirstLastPara="1" rIns="91425" wrap="square" tIns="91425">
            <a:normAutofit/>
          </a:bodyPr>
          <a:lstStyle>
            <a:lvl1pPr lvl="0" algn="r">
              <a:buNone/>
              <a:defRPr sz="700">
                <a:solidFill>
                  <a:srgbClr val="02745E"/>
                </a:solidFill>
              </a:defRPr>
            </a:lvl1pPr>
            <a:lvl2pPr lvl="1" algn="r">
              <a:buNone/>
              <a:defRPr sz="700">
                <a:solidFill>
                  <a:srgbClr val="02745E"/>
                </a:solidFill>
              </a:defRPr>
            </a:lvl2pPr>
            <a:lvl3pPr lvl="2" algn="r">
              <a:buNone/>
              <a:defRPr sz="700">
                <a:solidFill>
                  <a:srgbClr val="02745E"/>
                </a:solidFill>
              </a:defRPr>
            </a:lvl3pPr>
            <a:lvl4pPr lvl="3" algn="r">
              <a:buNone/>
              <a:defRPr sz="700">
                <a:solidFill>
                  <a:srgbClr val="02745E"/>
                </a:solidFill>
              </a:defRPr>
            </a:lvl4pPr>
            <a:lvl5pPr lvl="4" algn="r">
              <a:buNone/>
              <a:defRPr sz="700">
                <a:solidFill>
                  <a:srgbClr val="02745E"/>
                </a:solidFill>
              </a:defRPr>
            </a:lvl5pPr>
            <a:lvl6pPr lvl="5" algn="r">
              <a:buNone/>
              <a:defRPr sz="700">
                <a:solidFill>
                  <a:srgbClr val="02745E"/>
                </a:solidFill>
              </a:defRPr>
            </a:lvl6pPr>
            <a:lvl7pPr lvl="6" algn="r">
              <a:buNone/>
              <a:defRPr sz="700">
                <a:solidFill>
                  <a:srgbClr val="02745E"/>
                </a:solidFill>
              </a:defRPr>
            </a:lvl7pPr>
            <a:lvl8pPr lvl="7" algn="r">
              <a:buNone/>
              <a:defRPr sz="700">
                <a:solidFill>
                  <a:srgbClr val="02745E"/>
                </a:solidFill>
              </a:defRPr>
            </a:lvl8pPr>
            <a:lvl9pPr lvl="8" algn="r">
              <a:buNone/>
              <a:defRPr sz="700">
                <a:solidFill>
                  <a:srgbClr val="02745E"/>
                </a:solidFill>
              </a:defRPr>
            </a:lvl9pPr>
          </a:lstStyle>
          <a:p>
            <a:pPr indent="0" lvl="0" marL="0" rtl="0" algn="r">
              <a:spcBef>
                <a:spcPts val="0"/>
              </a:spcBef>
              <a:spcAft>
                <a:spcPts val="0"/>
              </a:spcAft>
              <a:buNone/>
            </a:pPr>
            <a:fld id="{00000000-1234-1234-1234-123412341234}" type="slidenum">
              <a:rPr lang="en"/>
              <a:t>‹#›</a:t>
            </a:fld>
            <a:endParaRPr/>
          </a:p>
        </p:txBody>
      </p:sp>
      <p:sp>
        <p:nvSpPr>
          <p:cNvPr id="3029" name="Google Shape;3029;g31516c14941_0_6151"/>
          <p:cNvSpPr txBox="1"/>
          <p:nvPr/>
        </p:nvSpPr>
        <p:spPr>
          <a:xfrm>
            <a:off x="6043550" y="4713771"/>
            <a:ext cx="2676600" cy="2925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en" sz="700">
                <a:solidFill>
                  <a:schemeClr val="accent4"/>
                </a:solidFill>
              </a:rPr>
              <a:t>Copyright © 2024, Collibra. All rights reserved.</a:t>
            </a:r>
            <a:endParaRPr sz="1400">
              <a:solidFill>
                <a:schemeClr val="accent4"/>
              </a:solidFill>
            </a:endParaRPr>
          </a:p>
        </p:txBody>
      </p:sp>
      <p:sp>
        <p:nvSpPr>
          <p:cNvPr id="3030" name="Google Shape;3030;g31516c14941_0_6151"/>
          <p:cNvSpPr txBox="1"/>
          <p:nvPr>
            <p:ph type="title"/>
          </p:nvPr>
        </p:nvSpPr>
        <p:spPr>
          <a:xfrm>
            <a:off x="331125" y="271325"/>
            <a:ext cx="8388900" cy="438300"/>
          </a:xfrm>
          <a:prstGeom prst="rect">
            <a:avLst/>
          </a:prstGeom>
        </p:spPr>
        <p:txBody>
          <a:bodyPr anchorCtr="0" anchor="t" bIns="0" lIns="0" spcFirstLastPara="1" rIns="0" wrap="square" tIns="0">
            <a:noAutofit/>
          </a:bodyPr>
          <a:lstStyle>
            <a:lvl1pPr lvl="0">
              <a:spcBef>
                <a:spcPts val="0"/>
              </a:spcBef>
              <a:spcAft>
                <a:spcPts val="0"/>
              </a:spcAft>
              <a:buSzPts val="2800"/>
              <a:buNone/>
              <a:defRPr sz="2800"/>
            </a:lvl1pPr>
            <a:lvl2pPr lvl="1">
              <a:spcBef>
                <a:spcPts val="0"/>
              </a:spcBef>
              <a:spcAft>
                <a:spcPts val="0"/>
              </a:spcAft>
              <a:buSzPts val="2800"/>
              <a:buNone/>
              <a:defRPr sz="2800"/>
            </a:lvl2pPr>
            <a:lvl3pPr lvl="2">
              <a:spcBef>
                <a:spcPts val="0"/>
              </a:spcBef>
              <a:spcAft>
                <a:spcPts val="0"/>
              </a:spcAft>
              <a:buSzPts val="2800"/>
              <a:buNone/>
              <a:defRPr sz="2800"/>
            </a:lvl3pPr>
            <a:lvl4pPr lvl="3">
              <a:spcBef>
                <a:spcPts val="0"/>
              </a:spcBef>
              <a:spcAft>
                <a:spcPts val="0"/>
              </a:spcAft>
              <a:buSzPts val="2800"/>
              <a:buNone/>
              <a:defRPr sz="2800"/>
            </a:lvl4pPr>
            <a:lvl5pPr lvl="4">
              <a:spcBef>
                <a:spcPts val="0"/>
              </a:spcBef>
              <a:spcAft>
                <a:spcPts val="0"/>
              </a:spcAft>
              <a:buSzPts val="2800"/>
              <a:buNone/>
              <a:defRPr sz="2800"/>
            </a:lvl5pPr>
            <a:lvl6pPr lvl="5">
              <a:spcBef>
                <a:spcPts val="0"/>
              </a:spcBef>
              <a:spcAft>
                <a:spcPts val="0"/>
              </a:spcAft>
              <a:buSzPts val="2800"/>
              <a:buNone/>
              <a:defRPr sz="2800"/>
            </a:lvl6pPr>
            <a:lvl7pPr lvl="6">
              <a:spcBef>
                <a:spcPts val="0"/>
              </a:spcBef>
              <a:spcAft>
                <a:spcPts val="0"/>
              </a:spcAft>
              <a:buSzPts val="2800"/>
              <a:buNone/>
              <a:defRPr sz="2800"/>
            </a:lvl7pPr>
            <a:lvl8pPr lvl="7">
              <a:spcBef>
                <a:spcPts val="0"/>
              </a:spcBef>
              <a:spcAft>
                <a:spcPts val="0"/>
              </a:spcAft>
              <a:buSzPts val="2800"/>
              <a:buNone/>
              <a:defRPr sz="2800"/>
            </a:lvl8pPr>
            <a:lvl9pPr lvl="8">
              <a:spcBef>
                <a:spcPts val="0"/>
              </a:spcBef>
              <a:spcAft>
                <a:spcPts val="0"/>
              </a:spcAft>
              <a:buSzPts val="2800"/>
              <a:buNone/>
              <a:defRPr sz="2800"/>
            </a:lvl9pPr>
          </a:lstStyle>
          <a:p/>
        </p:txBody>
      </p:sp>
    </p:spTree>
  </p:cSld>
  <p:clrMapOvr>
    <a:masterClrMapping/>
  </p:clrMapOvr>
  <p:extLst>
    <p:ext uri="{DCECCB84-F9BA-43D5-87BE-67443E8EF086}">
      <p15:sldGuideLst>
        <p15:guide id="1" pos="209">
          <p15:clr>
            <a:srgbClr val="FA7B17"/>
          </p15:clr>
        </p15:guide>
      </p15:sldGuideLst>
    </p:ext>
  </p:extLst>
</p:sldLayout>
</file>

<file path=ppt/slideLayouts/slideLayout3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Navy Icon Layout 1">
  <p:cSld name="TITLE_AND_BODY_1_1_2">
    <p:bg>
      <p:bgPr>
        <a:solidFill>
          <a:schemeClr val="accent1"/>
        </a:solidFill>
      </p:bgPr>
    </p:bg>
    <p:spTree>
      <p:nvGrpSpPr>
        <p:cNvPr id="3031" name="Shape 3031"/>
        <p:cNvGrpSpPr/>
        <p:nvPr/>
      </p:nvGrpSpPr>
      <p:grpSpPr>
        <a:xfrm>
          <a:off x="0" y="0"/>
          <a:ext cx="0" cy="0"/>
          <a:chOff x="0" y="0"/>
          <a:chExt cx="0" cy="0"/>
        </a:xfrm>
      </p:grpSpPr>
      <p:sp>
        <p:nvSpPr>
          <p:cNvPr id="3032" name="Google Shape;3032;g31516c14941_0_6156"/>
          <p:cNvSpPr txBox="1"/>
          <p:nvPr/>
        </p:nvSpPr>
        <p:spPr>
          <a:xfrm>
            <a:off x="6043550" y="4713771"/>
            <a:ext cx="2676600" cy="2925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en" sz="700">
                <a:solidFill>
                  <a:schemeClr val="accent5"/>
                </a:solidFill>
              </a:rPr>
              <a:t>Copyright © 2024, Collibra. All rights reserved.</a:t>
            </a:r>
            <a:endParaRPr sz="1400">
              <a:solidFill>
                <a:schemeClr val="accent5"/>
              </a:solidFill>
            </a:endParaRPr>
          </a:p>
        </p:txBody>
      </p:sp>
      <p:sp>
        <p:nvSpPr>
          <p:cNvPr id="3033" name="Google Shape;3033;g31516c14941_0_6156"/>
          <p:cNvSpPr txBox="1"/>
          <p:nvPr>
            <p:ph idx="12" type="sldNum"/>
          </p:nvPr>
        </p:nvSpPr>
        <p:spPr>
          <a:xfrm>
            <a:off x="8320058" y="4663221"/>
            <a:ext cx="548700" cy="393600"/>
          </a:xfrm>
          <a:prstGeom prst="rect">
            <a:avLst/>
          </a:prstGeom>
        </p:spPr>
        <p:txBody>
          <a:bodyPr anchorCtr="0" anchor="ctr" bIns="91425" lIns="91425" spcFirstLastPara="1" rIns="91425" wrap="square" tIns="91425">
            <a:normAutofit/>
          </a:bodyPr>
          <a:lstStyle>
            <a:lvl1pPr lvl="0" algn="r">
              <a:buNone/>
              <a:defRPr sz="700">
                <a:solidFill>
                  <a:schemeClr val="accent5"/>
                </a:solidFill>
              </a:defRPr>
            </a:lvl1pPr>
            <a:lvl2pPr lvl="1" algn="r">
              <a:buNone/>
              <a:defRPr sz="700">
                <a:solidFill>
                  <a:schemeClr val="accent5"/>
                </a:solidFill>
              </a:defRPr>
            </a:lvl2pPr>
            <a:lvl3pPr lvl="2" algn="r">
              <a:buNone/>
              <a:defRPr sz="700">
                <a:solidFill>
                  <a:schemeClr val="accent5"/>
                </a:solidFill>
              </a:defRPr>
            </a:lvl3pPr>
            <a:lvl4pPr lvl="3" algn="r">
              <a:buNone/>
              <a:defRPr sz="700">
                <a:solidFill>
                  <a:schemeClr val="accent5"/>
                </a:solidFill>
              </a:defRPr>
            </a:lvl4pPr>
            <a:lvl5pPr lvl="4" algn="r">
              <a:buNone/>
              <a:defRPr sz="700">
                <a:solidFill>
                  <a:schemeClr val="accent5"/>
                </a:solidFill>
              </a:defRPr>
            </a:lvl5pPr>
            <a:lvl6pPr lvl="5" algn="r">
              <a:buNone/>
              <a:defRPr sz="700">
                <a:solidFill>
                  <a:schemeClr val="accent5"/>
                </a:solidFill>
              </a:defRPr>
            </a:lvl6pPr>
            <a:lvl7pPr lvl="6" algn="r">
              <a:buNone/>
              <a:defRPr sz="700">
                <a:solidFill>
                  <a:schemeClr val="accent5"/>
                </a:solidFill>
              </a:defRPr>
            </a:lvl7pPr>
            <a:lvl8pPr lvl="7" algn="r">
              <a:buNone/>
              <a:defRPr sz="700">
                <a:solidFill>
                  <a:schemeClr val="accent5"/>
                </a:solidFill>
              </a:defRPr>
            </a:lvl8pPr>
            <a:lvl9pPr lvl="8" algn="r">
              <a:buNone/>
              <a:defRPr sz="700">
                <a:solidFill>
                  <a:schemeClr val="accent5"/>
                </a:solidFill>
              </a:defRPr>
            </a:lvl9pPr>
          </a:lstStyle>
          <a:p>
            <a:pPr indent="0" lvl="0" marL="0" rtl="0" algn="r">
              <a:spcBef>
                <a:spcPts val="0"/>
              </a:spcBef>
              <a:spcAft>
                <a:spcPts val="0"/>
              </a:spcAft>
              <a:buNone/>
            </a:pPr>
            <a:fld id="{00000000-1234-1234-1234-123412341234}" type="slidenum">
              <a:rPr lang="en"/>
              <a:t>‹#›</a:t>
            </a:fld>
            <a:endParaRPr/>
          </a:p>
        </p:txBody>
      </p:sp>
      <p:pic>
        <p:nvPicPr>
          <p:cNvPr id="3034" name="Google Shape;3034;g31516c14941_0_6156"/>
          <p:cNvPicPr preferRelativeResize="0"/>
          <p:nvPr/>
        </p:nvPicPr>
        <p:blipFill>
          <a:blip r:embed="rId2">
            <a:alphaModFix/>
          </a:blip>
          <a:stretch>
            <a:fillRect/>
          </a:stretch>
        </p:blipFill>
        <p:spPr>
          <a:xfrm>
            <a:off x="276650" y="4783275"/>
            <a:ext cx="962809" cy="226543"/>
          </a:xfrm>
          <a:prstGeom prst="rect">
            <a:avLst/>
          </a:prstGeom>
          <a:noFill/>
          <a:ln>
            <a:noFill/>
          </a:ln>
        </p:spPr>
      </p:pic>
      <p:sp>
        <p:nvSpPr>
          <p:cNvPr id="3035" name="Google Shape;3035;g31516c14941_0_6156"/>
          <p:cNvSpPr txBox="1"/>
          <p:nvPr>
            <p:ph type="title"/>
          </p:nvPr>
        </p:nvSpPr>
        <p:spPr>
          <a:xfrm>
            <a:off x="331125" y="271325"/>
            <a:ext cx="8388900" cy="438300"/>
          </a:xfrm>
          <a:prstGeom prst="rect">
            <a:avLst/>
          </a:prstGeom>
        </p:spPr>
        <p:txBody>
          <a:bodyPr anchorCtr="0" anchor="t" bIns="0" lIns="0" spcFirstLastPara="1" rIns="0" wrap="square" tIns="0">
            <a:noAutofit/>
          </a:bodyPr>
          <a:lstStyle>
            <a:lvl1pPr lvl="0">
              <a:spcBef>
                <a:spcPts val="0"/>
              </a:spcBef>
              <a:spcAft>
                <a:spcPts val="0"/>
              </a:spcAft>
              <a:buClr>
                <a:schemeClr val="lt1"/>
              </a:buClr>
              <a:buSzPts val="2800"/>
              <a:buNone/>
              <a:defRPr sz="2800">
                <a:solidFill>
                  <a:schemeClr val="lt1"/>
                </a:solidFill>
              </a:defRPr>
            </a:lvl1pPr>
            <a:lvl2pPr lvl="1">
              <a:spcBef>
                <a:spcPts val="0"/>
              </a:spcBef>
              <a:spcAft>
                <a:spcPts val="0"/>
              </a:spcAft>
              <a:buClr>
                <a:schemeClr val="lt1"/>
              </a:buClr>
              <a:buSzPts val="2800"/>
              <a:buNone/>
              <a:defRPr sz="2800">
                <a:solidFill>
                  <a:schemeClr val="lt1"/>
                </a:solidFill>
              </a:defRPr>
            </a:lvl2pPr>
            <a:lvl3pPr lvl="2">
              <a:spcBef>
                <a:spcPts val="0"/>
              </a:spcBef>
              <a:spcAft>
                <a:spcPts val="0"/>
              </a:spcAft>
              <a:buClr>
                <a:schemeClr val="lt1"/>
              </a:buClr>
              <a:buSzPts val="2800"/>
              <a:buNone/>
              <a:defRPr sz="2800">
                <a:solidFill>
                  <a:schemeClr val="lt1"/>
                </a:solidFill>
              </a:defRPr>
            </a:lvl3pPr>
            <a:lvl4pPr lvl="3">
              <a:spcBef>
                <a:spcPts val="0"/>
              </a:spcBef>
              <a:spcAft>
                <a:spcPts val="0"/>
              </a:spcAft>
              <a:buClr>
                <a:schemeClr val="lt1"/>
              </a:buClr>
              <a:buSzPts val="2800"/>
              <a:buNone/>
              <a:defRPr sz="2800">
                <a:solidFill>
                  <a:schemeClr val="lt1"/>
                </a:solidFill>
              </a:defRPr>
            </a:lvl4pPr>
            <a:lvl5pPr lvl="4">
              <a:spcBef>
                <a:spcPts val="0"/>
              </a:spcBef>
              <a:spcAft>
                <a:spcPts val="0"/>
              </a:spcAft>
              <a:buClr>
                <a:schemeClr val="lt1"/>
              </a:buClr>
              <a:buSzPts val="2800"/>
              <a:buNone/>
              <a:defRPr sz="2800">
                <a:solidFill>
                  <a:schemeClr val="lt1"/>
                </a:solidFill>
              </a:defRPr>
            </a:lvl5pPr>
            <a:lvl6pPr lvl="5">
              <a:spcBef>
                <a:spcPts val="0"/>
              </a:spcBef>
              <a:spcAft>
                <a:spcPts val="0"/>
              </a:spcAft>
              <a:buClr>
                <a:schemeClr val="lt1"/>
              </a:buClr>
              <a:buSzPts val="2800"/>
              <a:buNone/>
              <a:defRPr sz="2800">
                <a:solidFill>
                  <a:schemeClr val="lt1"/>
                </a:solidFill>
              </a:defRPr>
            </a:lvl6pPr>
            <a:lvl7pPr lvl="6">
              <a:spcBef>
                <a:spcPts val="0"/>
              </a:spcBef>
              <a:spcAft>
                <a:spcPts val="0"/>
              </a:spcAft>
              <a:buClr>
                <a:schemeClr val="lt1"/>
              </a:buClr>
              <a:buSzPts val="2800"/>
              <a:buNone/>
              <a:defRPr sz="2800">
                <a:solidFill>
                  <a:schemeClr val="lt1"/>
                </a:solidFill>
              </a:defRPr>
            </a:lvl7pPr>
            <a:lvl8pPr lvl="7">
              <a:spcBef>
                <a:spcPts val="0"/>
              </a:spcBef>
              <a:spcAft>
                <a:spcPts val="0"/>
              </a:spcAft>
              <a:buClr>
                <a:schemeClr val="lt1"/>
              </a:buClr>
              <a:buSzPts val="2800"/>
              <a:buNone/>
              <a:defRPr sz="2800">
                <a:solidFill>
                  <a:schemeClr val="lt1"/>
                </a:solidFill>
              </a:defRPr>
            </a:lvl8pPr>
            <a:lvl9pPr lvl="8">
              <a:spcBef>
                <a:spcPts val="0"/>
              </a:spcBef>
              <a:spcAft>
                <a:spcPts val="0"/>
              </a:spcAft>
              <a:buClr>
                <a:schemeClr val="lt1"/>
              </a:buClr>
              <a:buSzPts val="2800"/>
              <a:buNone/>
              <a:defRPr sz="2800">
                <a:solidFill>
                  <a:schemeClr val="lt1"/>
                </a:solidFill>
              </a:defRPr>
            </a:lvl9pPr>
          </a:lstStyle>
          <a:p/>
        </p:txBody>
      </p:sp>
      <p:sp>
        <p:nvSpPr>
          <p:cNvPr id="3036" name="Google Shape;3036;g31516c14941_0_6156"/>
          <p:cNvSpPr/>
          <p:nvPr>
            <p:ph idx="2" type="pic"/>
          </p:nvPr>
        </p:nvSpPr>
        <p:spPr>
          <a:xfrm>
            <a:off x="4866300" y="1379375"/>
            <a:ext cx="479700" cy="441900"/>
          </a:xfrm>
          <a:prstGeom prst="rect">
            <a:avLst/>
          </a:prstGeom>
          <a:noFill/>
          <a:ln>
            <a:noFill/>
          </a:ln>
        </p:spPr>
      </p:sp>
      <p:sp>
        <p:nvSpPr>
          <p:cNvPr id="3037" name="Google Shape;3037;g31516c14941_0_6156"/>
          <p:cNvSpPr/>
          <p:nvPr>
            <p:ph idx="3" type="pic"/>
          </p:nvPr>
        </p:nvSpPr>
        <p:spPr>
          <a:xfrm>
            <a:off x="605575" y="1379375"/>
            <a:ext cx="479700" cy="441900"/>
          </a:xfrm>
          <a:prstGeom prst="rect">
            <a:avLst/>
          </a:prstGeom>
          <a:noFill/>
          <a:ln>
            <a:noFill/>
          </a:ln>
        </p:spPr>
      </p:sp>
    </p:spTree>
  </p:cSld>
  <p:clrMapOvr>
    <a:masterClrMapping/>
  </p:clrMapOvr>
</p:sldLayout>
</file>

<file path=ppt/slideLayouts/slideLayout3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Navy Profile Layout ">
  <p:cSld name="TITLE_AND_BODY_1_1_1_3_1">
    <p:bg>
      <p:bgPr>
        <a:solidFill>
          <a:schemeClr val="accent1"/>
        </a:solidFill>
      </p:bgPr>
    </p:bg>
    <p:spTree>
      <p:nvGrpSpPr>
        <p:cNvPr id="3038" name="Shape 3038"/>
        <p:cNvGrpSpPr/>
        <p:nvPr/>
      </p:nvGrpSpPr>
      <p:grpSpPr>
        <a:xfrm>
          <a:off x="0" y="0"/>
          <a:ext cx="0" cy="0"/>
          <a:chOff x="0" y="0"/>
          <a:chExt cx="0" cy="0"/>
        </a:xfrm>
      </p:grpSpPr>
      <p:sp>
        <p:nvSpPr>
          <p:cNvPr id="3039" name="Google Shape;3039;g31516c14941_0_6163"/>
          <p:cNvSpPr/>
          <p:nvPr>
            <p:ph idx="2" type="pic"/>
          </p:nvPr>
        </p:nvSpPr>
        <p:spPr>
          <a:xfrm>
            <a:off x="591250" y="1143600"/>
            <a:ext cx="1338000" cy="1276200"/>
          </a:xfrm>
          <a:prstGeom prst="ellipse">
            <a:avLst/>
          </a:prstGeom>
          <a:noFill/>
          <a:ln>
            <a:noFill/>
          </a:ln>
        </p:spPr>
      </p:sp>
      <p:sp>
        <p:nvSpPr>
          <p:cNvPr id="3040" name="Google Shape;3040;g31516c14941_0_6163"/>
          <p:cNvSpPr txBox="1"/>
          <p:nvPr>
            <p:ph type="title"/>
          </p:nvPr>
        </p:nvSpPr>
        <p:spPr>
          <a:xfrm>
            <a:off x="331125" y="271325"/>
            <a:ext cx="8388900" cy="438300"/>
          </a:xfrm>
          <a:prstGeom prst="rect">
            <a:avLst/>
          </a:prstGeom>
        </p:spPr>
        <p:txBody>
          <a:bodyPr anchorCtr="0" anchor="t" bIns="0" lIns="0" spcFirstLastPara="1" rIns="0" wrap="square" tIns="0">
            <a:noAutofit/>
          </a:bodyPr>
          <a:lstStyle>
            <a:lvl1pPr lvl="0">
              <a:spcBef>
                <a:spcPts val="0"/>
              </a:spcBef>
              <a:spcAft>
                <a:spcPts val="0"/>
              </a:spcAft>
              <a:buClr>
                <a:schemeClr val="lt1"/>
              </a:buClr>
              <a:buSzPts val="2800"/>
              <a:buNone/>
              <a:defRPr sz="2800">
                <a:solidFill>
                  <a:schemeClr val="lt1"/>
                </a:solidFill>
              </a:defRPr>
            </a:lvl1pPr>
            <a:lvl2pPr lvl="1">
              <a:spcBef>
                <a:spcPts val="0"/>
              </a:spcBef>
              <a:spcAft>
                <a:spcPts val="0"/>
              </a:spcAft>
              <a:buClr>
                <a:schemeClr val="lt1"/>
              </a:buClr>
              <a:buSzPts val="2800"/>
              <a:buNone/>
              <a:defRPr sz="2800">
                <a:solidFill>
                  <a:schemeClr val="lt1"/>
                </a:solidFill>
              </a:defRPr>
            </a:lvl2pPr>
            <a:lvl3pPr lvl="2">
              <a:spcBef>
                <a:spcPts val="0"/>
              </a:spcBef>
              <a:spcAft>
                <a:spcPts val="0"/>
              </a:spcAft>
              <a:buClr>
                <a:schemeClr val="lt1"/>
              </a:buClr>
              <a:buSzPts val="2800"/>
              <a:buNone/>
              <a:defRPr sz="2800">
                <a:solidFill>
                  <a:schemeClr val="lt1"/>
                </a:solidFill>
              </a:defRPr>
            </a:lvl3pPr>
            <a:lvl4pPr lvl="3">
              <a:spcBef>
                <a:spcPts val="0"/>
              </a:spcBef>
              <a:spcAft>
                <a:spcPts val="0"/>
              </a:spcAft>
              <a:buClr>
                <a:schemeClr val="lt1"/>
              </a:buClr>
              <a:buSzPts val="2800"/>
              <a:buNone/>
              <a:defRPr sz="2800">
                <a:solidFill>
                  <a:schemeClr val="lt1"/>
                </a:solidFill>
              </a:defRPr>
            </a:lvl4pPr>
            <a:lvl5pPr lvl="4">
              <a:spcBef>
                <a:spcPts val="0"/>
              </a:spcBef>
              <a:spcAft>
                <a:spcPts val="0"/>
              </a:spcAft>
              <a:buClr>
                <a:schemeClr val="lt1"/>
              </a:buClr>
              <a:buSzPts val="2800"/>
              <a:buNone/>
              <a:defRPr sz="2800">
                <a:solidFill>
                  <a:schemeClr val="lt1"/>
                </a:solidFill>
              </a:defRPr>
            </a:lvl5pPr>
            <a:lvl6pPr lvl="5">
              <a:spcBef>
                <a:spcPts val="0"/>
              </a:spcBef>
              <a:spcAft>
                <a:spcPts val="0"/>
              </a:spcAft>
              <a:buClr>
                <a:schemeClr val="lt1"/>
              </a:buClr>
              <a:buSzPts val="2800"/>
              <a:buNone/>
              <a:defRPr sz="2800">
                <a:solidFill>
                  <a:schemeClr val="lt1"/>
                </a:solidFill>
              </a:defRPr>
            </a:lvl6pPr>
            <a:lvl7pPr lvl="6">
              <a:spcBef>
                <a:spcPts val="0"/>
              </a:spcBef>
              <a:spcAft>
                <a:spcPts val="0"/>
              </a:spcAft>
              <a:buClr>
                <a:schemeClr val="lt1"/>
              </a:buClr>
              <a:buSzPts val="2800"/>
              <a:buNone/>
              <a:defRPr sz="2800">
                <a:solidFill>
                  <a:schemeClr val="lt1"/>
                </a:solidFill>
              </a:defRPr>
            </a:lvl7pPr>
            <a:lvl8pPr lvl="7">
              <a:spcBef>
                <a:spcPts val="0"/>
              </a:spcBef>
              <a:spcAft>
                <a:spcPts val="0"/>
              </a:spcAft>
              <a:buClr>
                <a:schemeClr val="lt1"/>
              </a:buClr>
              <a:buSzPts val="2800"/>
              <a:buNone/>
              <a:defRPr sz="2800">
                <a:solidFill>
                  <a:schemeClr val="lt1"/>
                </a:solidFill>
              </a:defRPr>
            </a:lvl8pPr>
            <a:lvl9pPr lvl="8">
              <a:spcBef>
                <a:spcPts val="0"/>
              </a:spcBef>
              <a:spcAft>
                <a:spcPts val="0"/>
              </a:spcAft>
              <a:buClr>
                <a:schemeClr val="lt1"/>
              </a:buClr>
              <a:buSzPts val="2800"/>
              <a:buNone/>
              <a:defRPr sz="2800">
                <a:solidFill>
                  <a:schemeClr val="lt1"/>
                </a:solidFill>
              </a:defRPr>
            </a:lvl9pPr>
          </a:lstStyle>
          <a:p/>
        </p:txBody>
      </p:sp>
      <p:sp>
        <p:nvSpPr>
          <p:cNvPr id="3041" name="Google Shape;3041;g31516c14941_0_6163"/>
          <p:cNvSpPr/>
          <p:nvPr>
            <p:ph idx="3" type="pic"/>
          </p:nvPr>
        </p:nvSpPr>
        <p:spPr>
          <a:xfrm>
            <a:off x="3301575" y="1143600"/>
            <a:ext cx="1338000" cy="1276200"/>
          </a:xfrm>
          <a:prstGeom prst="ellipse">
            <a:avLst/>
          </a:prstGeom>
          <a:noFill/>
          <a:ln>
            <a:noFill/>
          </a:ln>
        </p:spPr>
      </p:sp>
      <p:sp>
        <p:nvSpPr>
          <p:cNvPr id="3042" name="Google Shape;3042;g31516c14941_0_6163"/>
          <p:cNvSpPr/>
          <p:nvPr>
            <p:ph idx="4" type="pic"/>
          </p:nvPr>
        </p:nvSpPr>
        <p:spPr>
          <a:xfrm>
            <a:off x="6011900" y="1143600"/>
            <a:ext cx="1338000" cy="1276200"/>
          </a:xfrm>
          <a:prstGeom prst="ellipse">
            <a:avLst/>
          </a:prstGeom>
          <a:noFill/>
          <a:ln>
            <a:noFill/>
          </a:ln>
        </p:spPr>
      </p:sp>
      <p:sp>
        <p:nvSpPr>
          <p:cNvPr id="3043" name="Google Shape;3043;g31516c14941_0_6163"/>
          <p:cNvSpPr txBox="1"/>
          <p:nvPr/>
        </p:nvSpPr>
        <p:spPr>
          <a:xfrm>
            <a:off x="6043550" y="4713771"/>
            <a:ext cx="2676600" cy="2925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en" sz="700">
                <a:solidFill>
                  <a:schemeClr val="accent5"/>
                </a:solidFill>
              </a:rPr>
              <a:t>Copyright © 2024, Collibra. All rights reserved.</a:t>
            </a:r>
            <a:endParaRPr sz="1400">
              <a:solidFill>
                <a:schemeClr val="accent5"/>
              </a:solidFill>
            </a:endParaRPr>
          </a:p>
        </p:txBody>
      </p:sp>
      <p:sp>
        <p:nvSpPr>
          <p:cNvPr id="3044" name="Google Shape;3044;g31516c14941_0_6163"/>
          <p:cNvSpPr txBox="1"/>
          <p:nvPr>
            <p:ph idx="12" type="sldNum"/>
          </p:nvPr>
        </p:nvSpPr>
        <p:spPr>
          <a:xfrm>
            <a:off x="8320058" y="4663221"/>
            <a:ext cx="548700" cy="393600"/>
          </a:xfrm>
          <a:prstGeom prst="rect">
            <a:avLst/>
          </a:prstGeom>
        </p:spPr>
        <p:txBody>
          <a:bodyPr anchorCtr="0" anchor="ctr" bIns="91425" lIns="91425" spcFirstLastPara="1" rIns="91425" wrap="square" tIns="91425">
            <a:normAutofit/>
          </a:bodyPr>
          <a:lstStyle>
            <a:lvl1pPr lvl="0" algn="r">
              <a:buNone/>
              <a:defRPr sz="700">
                <a:solidFill>
                  <a:schemeClr val="accent5"/>
                </a:solidFill>
              </a:defRPr>
            </a:lvl1pPr>
            <a:lvl2pPr lvl="1" algn="r">
              <a:buNone/>
              <a:defRPr sz="700">
                <a:solidFill>
                  <a:schemeClr val="accent5"/>
                </a:solidFill>
              </a:defRPr>
            </a:lvl2pPr>
            <a:lvl3pPr lvl="2" algn="r">
              <a:buNone/>
              <a:defRPr sz="700">
                <a:solidFill>
                  <a:schemeClr val="accent5"/>
                </a:solidFill>
              </a:defRPr>
            </a:lvl3pPr>
            <a:lvl4pPr lvl="3" algn="r">
              <a:buNone/>
              <a:defRPr sz="700">
                <a:solidFill>
                  <a:schemeClr val="accent5"/>
                </a:solidFill>
              </a:defRPr>
            </a:lvl4pPr>
            <a:lvl5pPr lvl="4" algn="r">
              <a:buNone/>
              <a:defRPr sz="700">
                <a:solidFill>
                  <a:schemeClr val="accent5"/>
                </a:solidFill>
              </a:defRPr>
            </a:lvl5pPr>
            <a:lvl6pPr lvl="5" algn="r">
              <a:buNone/>
              <a:defRPr sz="700">
                <a:solidFill>
                  <a:schemeClr val="accent5"/>
                </a:solidFill>
              </a:defRPr>
            </a:lvl6pPr>
            <a:lvl7pPr lvl="6" algn="r">
              <a:buNone/>
              <a:defRPr sz="700">
                <a:solidFill>
                  <a:schemeClr val="accent5"/>
                </a:solidFill>
              </a:defRPr>
            </a:lvl7pPr>
            <a:lvl8pPr lvl="7" algn="r">
              <a:buNone/>
              <a:defRPr sz="700">
                <a:solidFill>
                  <a:schemeClr val="accent5"/>
                </a:solidFill>
              </a:defRPr>
            </a:lvl8pPr>
            <a:lvl9pPr lvl="8" algn="r">
              <a:buNone/>
              <a:defRPr sz="700">
                <a:solidFill>
                  <a:schemeClr val="accent5"/>
                </a:solidFill>
              </a:defRPr>
            </a:lvl9pPr>
          </a:lstStyle>
          <a:p>
            <a:pPr indent="0" lvl="0" marL="0" rtl="0" algn="r">
              <a:spcBef>
                <a:spcPts val="0"/>
              </a:spcBef>
              <a:spcAft>
                <a:spcPts val="0"/>
              </a:spcAft>
              <a:buNone/>
            </a:pPr>
            <a:fld id="{00000000-1234-1234-1234-123412341234}" type="slidenum">
              <a:rPr lang="en"/>
              <a:t>‹#›</a:t>
            </a:fld>
            <a:endParaRPr/>
          </a:p>
        </p:txBody>
      </p:sp>
      <p:pic>
        <p:nvPicPr>
          <p:cNvPr id="3045" name="Google Shape;3045;g31516c14941_0_6163"/>
          <p:cNvPicPr preferRelativeResize="0"/>
          <p:nvPr/>
        </p:nvPicPr>
        <p:blipFill>
          <a:blip r:embed="rId2">
            <a:alphaModFix/>
          </a:blip>
          <a:stretch>
            <a:fillRect/>
          </a:stretch>
        </p:blipFill>
        <p:spPr>
          <a:xfrm>
            <a:off x="276650" y="4783275"/>
            <a:ext cx="962809" cy="226543"/>
          </a:xfrm>
          <a:prstGeom prst="rect">
            <a:avLst/>
          </a:prstGeom>
          <a:noFill/>
          <a:ln>
            <a:noFill/>
          </a:ln>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Icon Layout 3">
  <p:cSld name="TITLE_AND_BODY_1_1_1_1_3">
    <p:bg>
      <p:bgPr>
        <a:solidFill>
          <a:schemeClr val="lt1"/>
        </a:solidFill>
      </p:bgPr>
    </p:bg>
    <p:spTree>
      <p:nvGrpSpPr>
        <p:cNvPr id="351" name="Shape 351"/>
        <p:cNvGrpSpPr/>
        <p:nvPr/>
      </p:nvGrpSpPr>
      <p:grpSpPr>
        <a:xfrm>
          <a:off x="0" y="0"/>
          <a:ext cx="0" cy="0"/>
          <a:chOff x="0" y="0"/>
          <a:chExt cx="0" cy="0"/>
        </a:xfrm>
      </p:grpSpPr>
      <p:sp>
        <p:nvSpPr>
          <p:cNvPr id="352" name="Google Shape;352;p76"/>
          <p:cNvSpPr txBox="1"/>
          <p:nvPr>
            <p:ph idx="12" type="sldNum"/>
          </p:nvPr>
        </p:nvSpPr>
        <p:spPr>
          <a:xfrm>
            <a:off x="8320058" y="4663221"/>
            <a:ext cx="548700" cy="77100"/>
          </a:xfrm>
          <a:prstGeom prst="rect">
            <a:avLst/>
          </a:prstGeom>
          <a:noFill/>
          <a:ln>
            <a:noFill/>
          </a:ln>
        </p:spPr>
        <p:txBody>
          <a:bodyPr anchorCtr="0" anchor="t" bIns="0" lIns="0" spcFirstLastPara="1" rIns="0" wrap="square" tIns="0">
            <a:spAutoFit/>
          </a:bodyPr>
          <a:lstStyle>
            <a:lvl1pPr indent="0" lvl="0" marL="12700" marR="0" algn="l">
              <a:lnSpc>
                <a:spcPct val="100000"/>
              </a:lnSpc>
              <a:spcBef>
                <a:spcPts val="0"/>
              </a:spcBef>
              <a:spcAft>
                <a:spcPts val="0"/>
              </a:spcAft>
              <a:buClr>
                <a:srgbClr val="000000"/>
              </a:buClr>
              <a:buSzPts val="500"/>
              <a:buFont typeface="Arial"/>
              <a:buNone/>
              <a:defRPr b="0" i="0" sz="500" u="none" cap="none" strike="noStrike">
                <a:solidFill>
                  <a:srgbClr val="FFFFFF"/>
                </a:solidFill>
                <a:latin typeface="Arial"/>
                <a:ea typeface="Arial"/>
                <a:cs typeface="Arial"/>
                <a:sym typeface="Arial"/>
              </a:defRPr>
            </a:lvl1pPr>
            <a:lvl2pPr indent="0" lvl="1" marL="12700" marR="0" algn="l">
              <a:lnSpc>
                <a:spcPct val="100000"/>
              </a:lnSpc>
              <a:spcBef>
                <a:spcPts val="0"/>
              </a:spcBef>
              <a:spcAft>
                <a:spcPts val="0"/>
              </a:spcAft>
              <a:buClr>
                <a:srgbClr val="000000"/>
              </a:buClr>
              <a:buSzPts val="500"/>
              <a:buFont typeface="Arial"/>
              <a:buNone/>
              <a:defRPr b="0" i="0" sz="500" u="none" cap="none" strike="noStrike">
                <a:solidFill>
                  <a:srgbClr val="FFFFFF"/>
                </a:solidFill>
                <a:latin typeface="Arial"/>
                <a:ea typeface="Arial"/>
                <a:cs typeface="Arial"/>
                <a:sym typeface="Arial"/>
              </a:defRPr>
            </a:lvl2pPr>
            <a:lvl3pPr indent="0" lvl="2" marL="12700" marR="0" algn="l">
              <a:lnSpc>
                <a:spcPct val="100000"/>
              </a:lnSpc>
              <a:spcBef>
                <a:spcPts val="0"/>
              </a:spcBef>
              <a:spcAft>
                <a:spcPts val="0"/>
              </a:spcAft>
              <a:buClr>
                <a:srgbClr val="000000"/>
              </a:buClr>
              <a:buSzPts val="500"/>
              <a:buFont typeface="Arial"/>
              <a:buNone/>
              <a:defRPr b="0" i="0" sz="500" u="none" cap="none" strike="noStrike">
                <a:solidFill>
                  <a:srgbClr val="FFFFFF"/>
                </a:solidFill>
                <a:latin typeface="Arial"/>
                <a:ea typeface="Arial"/>
                <a:cs typeface="Arial"/>
                <a:sym typeface="Arial"/>
              </a:defRPr>
            </a:lvl3pPr>
            <a:lvl4pPr indent="0" lvl="3" marL="12700" marR="0" algn="l">
              <a:lnSpc>
                <a:spcPct val="100000"/>
              </a:lnSpc>
              <a:spcBef>
                <a:spcPts val="0"/>
              </a:spcBef>
              <a:spcAft>
                <a:spcPts val="0"/>
              </a:spcAft>
              <a:buClr>
                <a:srgbClr val="000000"/>
              </a:buClr>
              <a:buSzPts val="500"/>
              <a:buFont typeface="Arial"/>
              <a:buNone/>
              <a:defRPr b="0" i="0" sz="500" u="none" cap="none" strike="noStrike">
                <a:solidFill>
                  <a:srgbClr val="FFFFFF"/>
                </a:solidFill>
                <a:latin typeface="Arial"/>
                <a:ea typeface="Arial"/>
                <a:cs typeface="Arial"/>
                <a:sym typeface="Arial"/>
              </a:defRPr>
            </a:lvl4pPr>
            <a:lvl5pPr indent="0" lvl="4" marL="12700" marR="0" algn="l">
              <a:lnSpc>
                <a:spcPct val="100000"/>
              </a:lnSpc>
              <a:spcBef>
                <a:spcPts val="0"/>
              </a:spcBef>
              <a:spcAft>
                <a:spcPts val="0"/>
              </a:spcAft>
              <a:buClr>
                <a:srgbClr val="000000"/>
              </a:buClr>
              <a:buSzPts val="500"/>
              <a:buFont typeface="Arial"/>
              <a:buNone/>
              <a:defRPr b="0" i="0" sz="500" u="none" cap="none" strike="noStrike">
                <a:solidFill>
                  <a:srgbClr val="FFFFFF"/>
                </a:solidFill>
                <a:latin typeface="Arial"/>
                <a:ea typeface="Arial"/>
                <a:cs typeface="Arial"/>
                <a:sym typeface="Arial"/>
              </a:defRPr>
            </a:lvl5pPr>
            <a:lvl6pPr indent="0" lvl="5" marL="12700" marR="0" algn="l">
              <a:lnSpc>
                <a:spcPct val="100000"/>
              </a:lnSpc>
              <a:spcBef>
                <a:spcPts val="0"/>
              </a:spcBef>
              <a:spcAft>
                <a:spcPts val="0"/>
              </a:spcAft>
              <a:buClr>
                <a:srgbClr val="000000"/>
              </a:buClr>
              <a:buSzPts val="500"/>
              <a:buFont typeface="Arial"/>
              <a:buNone/>
              <a:defRPr b="0" i="0" sz="500" u="none" cap="none" strike="noStrike">
                <a:solidFill>
                  <a:srgbClr val="FFFFFF"/>
                </a:solidFill>
                <a:latin typeface="Arial"/>
                <a:ea typeface="Arial"/>
                <a:cs typeface="Arial"/>
                <a:sym typeface="Arial"/>
              </a:defRPr>
            </a:lvl6pPr>
            <a:lvl7pPr indent="0" lvl="6" marL="12700" marR="0" algn="l">
              <a:lnSpc>
                <a:spcPct val="100000"/>
              </a:lnSpc>
              <a:spcBef>
                <a:spcPts val="0"/>
              </a:spcBef>
              <a:spcAft>
                <a:spcPts val="0"/>
              </a:spcAft>
              <a:buClr>
                <a:srgbClr val="000000"/>
              </a:buClr>
              <a:buSzPts val="500"/>
              <a:buFont typeface="Arial"/>
              <a:buNone/>
              <a:defRPr b="0" i="0" sz="500" u="none" cap="none" strike="noStrike">
                <a:solidFill>
                  <a:srgbClr val="FFFFFF"/>
                </a:solidFill>
                <a:latin typeface="Arial"/>
                <a:ea typeface="Arial"/>
                <a:cs typeface="Arial"/>
                <a:sym typeface="Arial"/>
              </a:defRPr>
            </a:lvl7pPr>
            <a:lvl8pPr indent="0" lvl="7" marL="12700" marR="0" algn="l">
              <a:lnSpc>
                <a:spcPct val="100000"/>
              </a:lnSpc>
              <a:spcBef>
                <a:spcPts val="0"/>
              </a:spcBef>
              <a:spcAft>
                <a:spcPts val="0"/>
              </a:spcAft>
              <a:buClr>
                <a:srgbClr val="000000"/>
              </a:buClr>
              <a:buSzPts val="500"/>
              <a:buFont typeface="Arial"/>
              <a:buNone/>
              <a:defRPr b="0" i="0" sz="500" u="none" cap="none" strike="noStrike">
                <a:solidFill>
                  <a:srgbClr val="FFFFFF"/>
                </a:solidFill>
                <a:latin typeface="Arial"/>
                <a:ea typeface="Arial"/>
                <a:cs typeface="Arial"/>
                <a:sym typeface="Arial"/>
              </a:defRPr>
            </a:lvl8pPr>
            <a:lvl9pPr indent="0" lvl="8" marL="12700" marR="0" algn="l">
              <a:lnSpc>
                <a:spcPct val="100000"/>
              </a:lnSpc>
              <a:spcBef>
                <a:spcPts val="0"/>
              </a:spcBef>
              <a:spcAft>
                <a:spcPts val="0"/>
              </a:spcAft>
              <a:buClr>
                <a:srgbClr val="000000"/>
              </a:buClr>
              <a:buSzPts val="500"/>
              <a:buFont typeface="Arial"/>
              <a:buNone/>
              <a:defRPr b="0" i="0" sz="500" u="none" cap="none" strike="noStrike">
                <a:solidFill>
                  <a:srgbClr val="FFFFFF"/>
                </a:solidFill>
                <a:latin typeface="Arial"/>
                <a:ea typeface="Arial"/>
                <a:cs typeface="Arial"/>
                <a:sym typeface="Arial"/>
              </a:defRPr>
            </a:lvl9pPr>
          </a:lstStyle>
          <a:p>
            <a:pPr indent="0" lvl="0" marL="12700" rtl="0" algn="l">
              <a:spcBef>
                <a:spcPts val="0"/>
              </a:spcBef>
              <a:spcAft>
                <a:spcPts val="0"/>
              </a:spcAft>
              <a:buNone/>
            </a:pPr>
            <a:fld id="{00000000-1234-1234-1234-123412341234}" type="slidenum">
              <a:rPr lang="en"/>
              <a:t>‹#›</a:t>
            </a:fld>
            <a:endParaRPr/>
          </a:p>
        </p:txBody>
      </p:sp>
      <p:pic>
        <p:nvPicPr>
          <p:cNvPr id="353" name="Google Shape;353;p76"/>
          <p:cNvPicPr preferRelativeResize="0"/>
          <p:nvPr/>
        </p:nvPicPr>
        <p:blipFill rotWithShape="1">
          <a:blip r:embed="rId2">
            <a:alphaModFix/>
          </a:blip>
          <a:srcRect b="0" l="0" r="0" t="0"/>
          <a:stretch/>
        </p:blipFill>
        <p:spPr>
          <a:xfrm>
            <a:off x="288350" y="4807136"/>
            <a:ext cx="956736" cy="225119"/>
          </a:xfrm>
          <a:prstGeom prst="rect">
            <a:avLst/>
          </a:prstGeom>
          <a:noFill/>
          <a:ln>
            <a:noFill/>
          </a:ln>
        </p:spPr>
      </p:pic>
      <p:sp>
        <p:nvSpPr>
          <p:cNvPr id="354" name="Google Shape;354;p76"/>
          <p:cNvSpPr txBox="1"/>
          <p:nvPr/>
        </p:nvSpPr>
        <p:spPr>
          <a:xfrm>
            <a:off x="6043550" y="4713771"/>
            <a:ext cx="2676600" cy="2925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rgbClr val="000000"/>
              </a:buClr>
              <a:buSzPts val="700"/>
              <a:buFont typeface="Arial"/>
              <a:buNone/>
            </a:pPr>
            <a:r>
              <a:rPr b="0" i="0" lang="en" sz="700" u="none" cap="none" strike="noStrike">
                <a:solidFill>
                  <a:schemeClr val="accent4"/>
                </a:solidFill>
                <a:latin typeface="Arial"/>
                <a:ea typeface="Arial"/>
                <a:cs typeface="Arial"/>
                <a:sym typeface="Arial"/>
              </a:rPr>
              <a:t>Copyright © 2024, Collibra. All rights reserved.</a:t>
            </a:r>
            <a:endParaRPr b="0" i="0" sz="1400" u="none" cap="none" strike="noStrike">
              <a:solidFill>
                <a:schemeClr val="accent4"/>
              </a:solidFill>
              <a:latin typeface="Arial"/>
              <a:ea typeface="Arial"/>
              <a:cs typeface="Arial"/>
              <a:sym typeface="Arial"/>
            </a:endParaRPr>
          </a:p>
        </p:txBody>
      </p:sp>
      <p:sp>
        <p:nvSpPr>
          <p:cNvPr id="355" name="Google Shape;355;p76"/>
          <p:cNvSpPr txBox="1"/>
          <p:nvPr>
            <p:ph type="title"/>
          </p:nvPr>
        </p:nvSpPr>
        <p:spPr>
          <a:xfrm>
            <a:off x="331125" y="271325"/>
            <a:ext cx="8388900" cy="4383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2800"/>
              <a:buNone/>
              <a:defRPr sz="2800"/>
            </a:lvl1pPr>
            <a:lvl2pPr lvl="1" algn="l">
              <a:lnSpc>
                <a:spcPct val="100000"/>
              </a:lnSpc>
              <a:spcBef>
                <a:spcPts val="0"/>
              </a:spcBef>
              <a:spcAft>
                <a:spcPts val="0"/>
              </a:spcAft>
              <a:buSzPts val="2800"/>
              <a:buNone/>
              <a:defRPr sz="2800"/>
            </a:lvl2pPr>
            <a:lvl3pPr lvl="2" algn="l">
              <a:lnSpc>
                <a:spcPct val="100000"/>
              </a:lnSpc>
              <a:spcBef>
                <a:spcPts val="0"/>
              </a:spcBef>
              <a:spcAft>
                <a:spcPts val="0"/>
              </a:spcAft>
              <a:buSzPts val="2800"/>
              <a:buNone/>
              <a:defRPr sz="2800"/>
            </a:lvl3pPr>
            <a:lvl4pPr lvl="3" algn="l">
              <a:lnSpc>
                <a:spcPct val="100000"/>
              </a:lnSpc>
              <a:spcBef>
                <a:spcPts val="0"/>
              </a:spcBef>
              <a:spcAft>
                <a:spcPts val="0"/>
              </a:spcAft>
              <a:buSzPts val="2800"/>
              <a:buNone/>
              <a:defRPr sz="2800"/>
            </a:lvl4pPr>
            <a:lvl5pPr lvl="4" algn="l">
              <a:lnSpc>
                <a:spcPct val="100000"/>
              </a:lnSpc>
              <a:spcBef>
                <a:spcPts val="0"/>
              </a:spcBef>
              <a:spcAft>
                <a:spcPts val="0"/>
              </a:spcAft>
              <a:buSzPts val="2800"/>
              <a:buNone/>
              <a:defRPr sz="2800"/>
            </a:lvl5pPr>
            <a:lvl6pPr lvl="5" algn="l">
              <a:lnSpc>
                <a:spcPct val="100000"/>
              </a:lnSpc>
              <a:spcBef>
                <a:spcPts val="0"/>
              </a:spcBef>
              <a:spcAft>
                <a:spcPts val="0"/>
              </a:spcAft>
              <a:buSzPts val="2800"/>
              <a:buNone/>
              <a:defRPr sz="2800"/>
            </a:lvl6pPr>
            <a:lvl7pPr lvl="6" algn="l">
              <a:lnSpc>
                <a:spcPct val="100000"/>
              </a:lnSpc>
              <a:spcBef>
                <a:spcPts val="0"/>
              </a:spcBef>
              <a:spcAft>
                <a:spcPts val="0"/>
              </a:spcAft>
              <a:buSzPts val="2800"/>
              <a:buNone/>
              <a:defRPr sz="2800"/>
            </a:lvl7pPr>
            <a:lvl8pPr lvl="7" algn="l">
              <a:lnSpc>
                <a:spcPct val="100000"/>
              </a:lnSpc>
              <a:spcBef>
                <a:spcPts val="0"/>
              </a:spcBef>
              <a:spcAft>
                <a:spcPts val="0"/>
              </a:spcAft>
              <a:buSzPts val="2800"/>
              <a:buNone/>
              <a:defRPr sz="2800"/>
            </a:lvl8pPr>
            <a:lvl9pPr lvl="8" algn="l">
              <a:lnSpc>
                <a:spcPct val="100000"/>
              </a:lnSpc>
              <a:spcBef>
                <a:spcPts val="0"/>
              </a:spcBef>
              <a:spcAft>
                <a:spcPts val="0"/>
              </a:spcAft>
              <a:buSzPts val="2800"/>
              <a:buNone/>
              <a:defRPr sz="2800"/>
            </a:lvl9pPr>
          </a:lstStyle>
          <a:p/>
        </p:txBody>
      </p:sp>
      <p:sp>
        <p:nvSpPr>
          <p:cNvPr id="356" name="Google Shape;356;p76"/>
          <p:cNvSpPr/>
          <p:nvPr>
            <p:ph idx="2" type="pic"/>
          </p:nvPr>
        </p:nvSpPr>
        <p:spPr>
          <a:xfrm>
            <a:off x="605575" y="1379375"/>
            <a:ext cx="479700" cy="441900"/>
          </a:xfrm>
          <a:prstGeom prst="rect">
            <a:avLst/>
          </a:prstGeom>
          <a:noFill/>
          <a:ln>
            <a:noFill/>
          </a:ln>
        </p:spPr>
      </p:sp>
      <p:sp>
        <p:nvSpPr>
          <p:cNvPr id="357" name="Google Shape;357;p76"/>
          <p:cNvSpPr/>
          <p:nvPr>
            <p:ph idx="3" type="pic"/>
          </p:nvPr>
        </p:nvSpPr>
        <p:spPr>
          <a:xfrm>
            <a:off x="6805050" y="1379375"/>
            <a:ext cx="479700" cy="441900"/>
          </a:xfrm>
          <a:prstGeom prst="rect">
            <a:avLst/>
          </a:prstGeom>
          <a:noFill/>
          <a:ln>
            <a:noFill/>
          </a:ln>
        </p:spPr>
      </p:sp>
      <p:sp>
        <p:nvSpPr>
          <p:cNvPr id="358" name="Google Shape;358;p76"/>
          <p:cNvSpPr/>
          <p:nvPr>
            <p:ph idx="4" type="pic"/>
          </p:nvPr>
        </p:nvSpPr>
        <p:spPr>
          <a:xfrm>
            <a:off x="2695988" y="1379375"/>
            <a:ext cx="479700" cy="441900"/>
          </a:xfrm>
          <a:prstGeom prst="rect">
            <a:avLst/>
          </a:prstGeom>
          <a:noFill/>
          <a:ln>
            <a:noFill/>
          </a:ln>
        </p:spPr>
      </p:sp>
      <p:sp>
        <p:nvSpPr>
          <p:cNvPr id="359" name="Google Shape;359;p76"/>
          <p:cNvSpPr/>
          <p:nvPr>
            <p:ph idx="5" type="pic"/>
          </p:nvPr>
        </p:nvSpPr>
        <p:spPr>
          <a:xfrm>
            <a:off x="4750525" y="1379375"/>
            <a:ext cx="479700" cy="441900"/>
          </a:xfrm>
          <a:prstGeom prst="rect">
            <a:avLst/>
          </a:prstGeom>
          <a:noFill/>
          <a:ln>
            <a:noFill/>
          </a:ln>
        </p:spPr>
      </p:sp>
      <p:sp>
        <p:nvSpPr>
          <p:cNvPr id="360" name="Google Shape;360;p76"/>
          <p:cNvSpPr txBox="1"/>
          <p:nvPr>
            <p:ph idx="1" type="subTitle"/>
          </p:nvPr>
        </p:nvSpPr>
        <p:spPr>
          <a:xfrm>
            <a:off x="389175" y="674125"/>
            <a:ext cx="8330700" cy="3423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accent2"/>
              </a:buClr>
              <a:buSzPts val="1100"/>
              <a:buNone/>
              <a:defRPr>
                <a:solidFill>
                  <a:schemeClr val="accent2"/>
                </a:solidFill>
              </a:defRPr>
            </a:lvl1pPr>
            <a:lvl2pPr lvl="1" algn="l">
              <a:lnSpc>
                <a:spcPct val="100000"/>
              </a:lnSpc>
              <a:spcBef>
                <a:spcPts val="0"/>
              </a:spcBef>
              <a:spcAft>
                <a:spcPts val="0"/>
              </a:spcAft>
              <a:buClr>
                <a:schemeClr val="accent2"/>
              </a:buClr>
              <a:buSzPts val="1100"/>
              <a:buNone/>
              <a:defRPr>
                <a:solidFill>
                  <a:schemeClr val="accent2"/>
                </a:solidFill>
              </a:defRPr>
            </a:lvl2pPr>
            <a:lvl3pPr lvl="2" algn="l">
              <a:lnSpc>
                <a:spcPct val="100000"/>
              </a:lnSpc>
              <a:spcBef>
                <a:spcPts val="0"/>
              </a:spcBef>
              <a:spcAft>
                <a:spcPts val="0"/>
              </a:spcAft>
              <a:buClr>
                <a:schemeClr val="accent2"/>
              </a:buClr>
              <a:buSzPts val="1100"/>
              <a:buNone/>
              <a:defRPr>
                <a:solidFill>
                  <a:schemeClr val="accent2"/>
                </a:solidFill>
              </a:defRPr>
            </a:lvl3pPr>
            <a:lvl4pPr lvl="3" algn="l">
              <a:lnSpc>
                <a:spcPct val="100000"/>
              </a:lnSpc>
              <a:spcBef>
                <a:spcPts val="0"/>
              </a:spcBef>
              <a:spcAft>
                <a:spcPts val="0"/>
              </a:spcAft>
              <a:buClr>
                <a:schemeClr val="accent2"/>
              </a:buClr>
              <a:buSzPts val="1100"/>
              <a:buNone/>
              <a:defRPr>
                <a:solidFill>
                  <a:schemeClr val="accent2"/>
                </a:solidFill>
              </a:defRPr>
            </a:lvl4pPr>
            <a:lvl5pPr lvl="4" algn="l">
              <a:lnSpc>
                <a:spcPct val="100000"/>
              </a:lnSpc>
              <a:spcBef>
                <a:spcPts val="0"/>
              </a:spcBef>
              <a:spcAft>
                <a:spcPts val="0"/>
              </a:spcAft>
              <a:buClr>
                <a:schemeClr val="accent2"/>
              </a:buClr>
              <a:buSzPts val="1100"/>
              <a:buNone/>
              <a:defRPr>
                <a:solidFill>
                  <a:schemeClr val="accent2"/>
                </a:solidFill>
              </a:defRPr>
            </a:lvl5pPr>
            <a:lvl6pPr lvl="5" algn="l">
              <a:lnSpc>
                <a:spcPct val="100000"/>
              </a:lnSpc>
              <a:spcBef>
                <a:spcPts val="0"/>
              </a:spcBef>
              <a:spcAft>
                <a:spcPts val="0"/>
              </a:spcAft>
              <a:buClr>
                <a:schemeClr val="accent2"/>
              </a:buClr>
              <a:buSzPts val="1100"/>
              <a:buNone/>
              <a:defRPr>
                <a:solidFill>
                  <a:schemeClr val="accent2"/>
                </a:solidFill>
              </a:defRPr>
            </a:lvl6pPr>
            <a:lvl7pPr lvl="6" algn="l">
              <a:lnSpc>
                <a:spcPct val="100000"/>
              </a:lnSpc>
              <a:spcBef>
                <a:spcPts val="0"/>
              </a:spcBef>
              <a:spcAft>
                <a:spcPts val="0"/>
              </a:spcAft>
              <a:buClr>
                <a:schemeClr val="accent2"/>
              </a:buClr>
              <a:buSzPts val="1100"/>
              <a:buNone/>
              <a:defRPr>
                <a:solidFill>
                  <a:schemeClr val="accent2"/>
                </a:solidFill>
              </a:defRPr>
            </a:lvl7pPr>
            <a:lvl8pPr lvl="7" algn="l">
              <a:lnSpc>
                <a:spcPct val="100000"/>
              </a:lnSpc>
              <a:spcBef>
                <a:spcPts val="0"/>
              </a:spcBef>
              <a:spcAft>
                <a:spcPts val="0"/>
              </a:spcAft>
              <a:buClr>
                <a:schemeClr val="accent2"/>
              </a:buClr>
              <a:buSzPts val="1100"/>
              <a:buNone/>
              <a:defRPr>
                <a:solidFill>
                  <a:schemeClr val="accent2"/>
                </a:solidFill>
              </a:defRPr>
            </a:lvl8pPr>
            <a:lvl9pPr lvl="8" algn="l">
              <a:lnSpc>
                <a:spcPct val="100000"/>
              </a:lnSpc>
              <a:spcBef>
                <a:spcPts val="0"/>
              </a:spcBef>
              <a:spcAft>
                <a:spcPts val="0"/>
              </a:spcAft>
              <a:buClr>
                <a:schemeClr val="accent2"/>
              </a:buClr>
              <a:buSzPts val="1100"/>
              <a:buNone/>
              <a:defRPr>
                <a:solidFill>
                  <a:schemeClr val="accent2"/>
                </a:solidFill>
              </a:defRPr>
            </a:lvl9pPr>
          </a:lstStyle>
          <a:p/>
        </p:txBody>
      </p:sp>
    </p:spTree>
  </p:cSld>
  <p:clrMapOvr>
    <a:masterClrMapping/>
  </p:clrMapOvr>
</p:sldLayout>
</file>

<file path=ppt/slideLayouts/slideLayout3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Navy Icon Layout 2">
  <p:cSld name="TITLE_AND_BODY_1_1_1_2">
    <p:bg>
      <p:bgPr>
        <a:solidFill>
          <a:schemeClr val="accent1"/>
        </a:solidFill>
      </p:bgPr>
    </p:bg>
    <p:spTree>
      <p:nvGrpSpPr>
        <p:cNvPr id="3046" name="Shape 3046"/>
        <p:cNvGrpSpPr/>
        <p:nvPr/>
      </p:nvGrpSpPr>
      <p:grpSpPr>
        <a:xfrm>
          <a:off x="0" y="0"/>
          <a:ext cx="0" cy="0"/>
          <a:chOff x="0" y="0"/>
          <a:chExt cx="0" cy="0"/>
        </a:xfrm>
      </p:grpSpPr>
      <p:pic>
        <p:nvPicPr>
          <p:cNvPr id="3047" name="Google Shape;3047;g31516c14941_0_6171"/>
          <p:cNvPicPr preferRelativeResize="0"/>
          <p:nvPr/>
        </p:nvPicPr>
        <p:blipFill>
          <a:blip r:embed="rId2">
            <a:alphaModFix/>
          </a:blip>
          <a:stretch>
            <a:fillRect/>
          </a:stretch>
        </p:blipFill>
        <p:spPr>
          <a:xfrm>
            <a:off x="276650" y="4783275"/>
            <a:ext cx="962809" cy="226543"/>
          </a:xfrm>
          <a:prstGeom prst="rect">
            <a:avLst/>
          </a:prstGeom>
          <a:noFill/>
          <a:ln>
            <a:noFill/>
          </a:ln>
        </p:spPr>
      </p:pic>
      <p:sp>
        <p:nvSpPr>
          <p:cNvPr id="3048" name="Google Shape;3048;g31516c14941_0_6171"/>
          <p:cNvSpPr txBox="1"/>
          <p:nvPr>
            <p:ph type="title"/>
          </p:nvPr>
        </p:nvSpPr>
        <p:spPr>
          <a:xfrm>
            <a:off x="331125" y="271325"/>
            <a:ext cx="8388900" cy="438300"/>
          </a:xfrm>
          <a:prstGeom prst="rect">
            <a:avLst/>
          </a:prstGeom>
        </p:spPr>
        <p:txBody>
          <a:bodyPr anchorCtr="0" anchor="t" bIns="0" lIns="0" spcFirstLastPara="1" rIns="0" wrap="square" tIns="0">
            <a:noAutofit/>
          </a:bodyPr>
          <a:lstStyle>
            <a:lvl1pPr lvl="0">
              <a:spcBef>
                <a:spcPts val="0"/>
              </a:spcBef>
              <a:spcAft>
                <a:spcPts val="0"/>
              </a:spcAft>
              <a:buClr>
                <a:schemeClr val="lt1"/>
              </a:buClr>
              <a:buSzPts val="2800"/>
              <a:buNone/>
              <a:defRPr sz="2800">
                <a:solidFill>
                  <a:schemeClr val="lt1"/>
                </a:solidFill>
              </a:defRPr>
            </a:lvl1pPr>
            <a:lvl2pPr lvl="1">
              <a:spcBef>
                <a:spcPts val="0"/>
              </a:spcBef>
              <a:spcAft>
                <a:spcPts val="0"/>
              </a:spcAft>
              <a:buClr>
                <a:schemeClr val="lt1"/>
              </a:buClr>
              <a:buSzPts val="2800"/>
              <a:buNone/>
              <a:defRPr sz="2800">
                <a:solidFill>
                  <a:schemeClr val="lt1"/>
                </a:solidFill>
              </a:defRPr>
            </a:lvl2pPr>
            <a:lvl3pPr lvl="2">
              <a:spcBef>
                <a:spcPts val="0"/>
              </a:spcBef>
              <a:spcAft>
                <a:spcPts val="0"/>
              </a:spcAft>
              <a:buClr>
                <a:schemeClr val="lt1"/>
              </a:buClr>
              <a:buSzPts val="2800"/>
              <a:buNone/>
              <a:defRPr sz="2800">
                <a:solidFill>
                  <a:schemeClr val="lt1"/>
                </a:solidFill>
              </a:defRPr>
            </a:lvl3pPr>
            <a:lvl4pPr lvl="3">
              <a:spcBef>
                <a:spcPts val="0"/>
              </a:spcBef>
              <a:spcAft>
                <a:spcPts val="0"/>
              </a:spcAft>
              <a:buClr>
                <a:schemeClr val="lt1"/>
              </a:buClr>
              <a:buSzPts val="2800"/>
              <a:buNone/>
              <a:defRPr sz="2800">
                <a:solidFill>
                  <a:schemeClr val="lt1"/>
                </a:solidFill>
              </a:defRPr>
            </a:lvl4pPr>
            <a:lvl5pPr lvl="4">
              <a:spcBef>
                <a:spcPts val="0"/>
              </a:spcBef>
              <a:spcAft>
                <a:spcPts val="0"/>
              </a:spcAft>
              <a:buClr>
                <a:schemeClr val="lt1"/>
              </a:buClr>
              <a:buSzPts val="2800"/>
              <a:buNone/>
              <a:defRPr sz="2800">
                <a:solidFill>
                  <a:schemeClr val="lt1"/>
                </a:solidFill>
              </a:defRPr>
            </a:lvl5pPr>
            <a:lvl6pPr lvl="5">
              <a:spcBef>
                <a:spcPts val="0"/>
              </a:spcBef>
              <a:spcAft>
                <a:spcPts val="0"/>
              </a:spcAft>
              <a:buClr>
                <a:schemeClr val="lt1"/>
              </a:buClr>
              <a:buSzPts val="2800"/>
              <a:buNone/>
              <a:defRPr sz="2800">
                <a:solidFill>
                  <a:schemeClr val="lt1"/>
                </a:solidFill>
              </a:defRPr>
            </a:lvl6pPr>
            <a:lvl7pPr lvl="6">
              <a:spcBef>
                <a:spcPts val="0"/>
              </a:spcBef>
              <a:spcAft>
                <a:spcPts val="0"/>
              </a:spcAft>
              <a:buClr>
                <a:schemeClr val="lt1"/>
              </a:buClr>
              <a:buSzPts val="2800"/>
              <a:buNone/>
              <a:defRPr sz="2800">
                <a:solidFill>
                  <a:schemeClr val="lt1"/>
                </a:solidFill>
              </a:defRPr>
            </a:lvl7pPr>
            <a:lvl8pPr lvl="7">
              <a:spcBef>
                <a:spcPts val="0"/>
              </a:spcBef>
              <a:spcAft>
                <a:spcPts val="0"/>
              </a:spcAft>
              <a:buClr>
                <a:schemeClr val="lt1"/>
              </a:buClr>
              <a:buSzPts val="2800"/>
              <a:buNone/>
              <a:defRPr sz="2800">
                <a:solidFill>
                  <a:schemeClr val="lt1"/>
                </a:solidFill>
              </a:defRPr>
            </a:lvl8pPr>
            <a:lvl9pPr lvl="8">
              <a:spcBef>
                <a:spcPts val="0"/>
              </a:spcBef>
              <a:spcAft>
                <a:spcPts val="0"/>
              </a:spcAft>
              <a:buClr>
                <a:schemeClr val="lt1"/>
              </a:buClr>
              <a:buSzPts val="2800"/>
              <a:buNone/>
              <a:defRPr sz="2800">
                <a:solidFill>
                  <a:schemeClr val="lt1"/>
                </a:solidFill>
              </a:defRPr>
            </a:lvl9pPr>
          </a:lstStyle>
          <a:p/>
        </p:txBody>
      </p:sp>
      <p:sp>
        <p:nvSpPr>
          <p:cNvPr id="3049" name="Google Shape;3049;g31516c14941_0_6171"/>
          <p:cNvSpPr/>
          <p:nvPr>
            <p:ph idx="2" type="pic"/>
          </p:nvPr>
        </p:nvSpPr>
        <p:spPr>
          <a:xfrm>
            <a:off x="6246350" y="1379375"/>
            <a:ext cx="479700" cy="441900"/>
          </a:xfrm>
          <a:prstGeom prst="rect">
            <a:avLst/>
          </a:prstGeom>
          <a:noFill/>
          <a:ln>
            <a:noFill/>
          </a:ln>
        </p:spPr>
      </p:sp>
      <p:sp>
        <p:nvSpPr>
          <p:cNvPr id="3050" name="Google Shape;3050;g31516c14941_0_6171"/>
          <p:cNvSpPr/>
          <p:nvPr>
            <p:ph idx="3" type="pic"/>
          </p:nvPr>
        </p:nvSpPr>
        <p:spPr>
          <a:xfrm>
            <a:off x="3434100" y="1379375"/>
            <a:ext cx="479700" cy="441900"/>
          </a:xfrm>
          <a:prstGeom prst="rect">
            <a:avLst/>
          </a:prstGeom>
          <a:noFill/>
          <a:ln>
            <a:noFill/>
          </a:ln>
        </p:spPr>
      </p:sp>
      <p:sp>
        <p:nvSpPr>
          <p:cNvPr id="3051" name="Google Shape;3051;g31516c14941_0_6171"/>
          <p:cNvSpPr txBox="1"/>
          <p:nvPr/>
        </p:nvSpPr>
        <p:spPr>
          <a:xfrm>
            <a:off x="6043550" y="4713771"/>
            <a:ext cx="2676600" cy="2925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en" sz="700">
                <a:solidFill>
                  <a:schemeClr val="accent5"/>
                </a:solidFill>
              </a:rPr>
              <a:t>Copyright © 2024, Collibra. All rights reserved.</a:t>
            </a:r>
            <a:endParaRPr sz="1400">
              <a:solidFill>
                <a:schemeClr val="accent5"/>
              </a:solidFill>
            </a:endParaRPr>
          </a:p>
        </p:txBody>
      </p:sp>
      <p:sp>
        <p:nvSpPr>
          <p:cNvPr id="3052" name="Google Shape;3052;g31516c14941_0_6171"/>
          <p:cNvSpPr txBox="1"/>
          <p:nvPr>
            <p:ph idx="12" type="sldNum"/>
          </p:nvPr>
        </p:nvSpPr>
        <p:spPr>
          <a:xfrm>
            <a:off x="8320058" y="4663221"/>
            <a:ext cx="548700" cy="393600"/>
          </a:xfrm>
          <a:prstGeom prst="rect">
            <a:avLst/>
          </a:prstGeom>
        </p:spPr>
        <p:txBody>
          <a:bodyPr anchorCtr="0" anchor="ctr" bIns="91425" lIns="91425" spcFirstLastPara="1" rIns="91425" wrap="square" tIns="91425">
            <a:normAutofit/>
          </a:bodyPr>
          <a:lstStyle>
            <a:lvl1pPr lvl="0" algn="r">
              <a:buNone/>
              <a:defRPr sz="700">
                <a:solidFill>
                  <a:schemeClr val="accent5"/>
                </a:solidFill>
              </a:defRPr>
            </a:lvl1pPr>
            <a:lvl2pPr lvl="1" algn="r">
              <a:buNone/>
              <a:defRPr sz="700">
                <a:solidFill>
                  <a:schemeClr val="accent5"/>
                </a:solidFill>
              </a:defRPr>
            </a:lvl2pPr>
            <a:lvl3pPr lvl="2" algn="r">
              <a:buNone/>
              <a:defRPr sz="700">
                <a:solidFill>
                  <a:schemeClr val="accent5"/>
                </a:solidFill>
              </a:defRPr>
            </a:lvl3pPr>
            <a:lvl4pPr lvl="3" algn="r">
              <a:buNone/>
              <a:defRPr sz="700">
                <a:solidFill>
                  <a:schemeClr val="accent5"/>
                </a:solidFill>
              </a:defRPr>
            </a:lvl4pPr>
            <a:lvl5pPr lvl="4" algn="r">
              <a:buNone/>
              <a:defRPr sz="700">
                <a:solidFill>
                  <a:schemeClr val="accent5"/>
                </a:solidFill>
              </a:defRPr>
            </a:lvl5pPr>
            <a:lvl6pPr lvl="5" algn="r">
              <a:buNone/>
              <a:defRPr sz="700">
                <a:solidFill>
                  <a:schemeClr val="accent5"/>
                </a:solidFill>
              </a:defRPr>
            </a:lvl6pPr>
            <a:lvl7pPr lvl="6" algn="r">
              <a:buNone/>
              <a:defRPr sz="700">
                <a:solidFill>
                  <a:schemeClr val="accent5"/>
                </a:solidFill>
              </a:defRPr>
            </a:lvl7pPr>
            <a:lvl8pPr lvl="7" algn="r">
              <a:buNone/>
              <a:defRPr sz="700">
                <a:solidFill>
                  <a:schemeClr val="accent5"/>
                </a:solidFill>
              </a:defRPr>
            </a:lvl8pPr>
            <a:lvl9pPr lvl="8" algn="r">
              <a:buNone/>
              <a:defRPr sz="700">
                <a:solidFill>
                  <a:schemeClr val="accent5"/>
                </a:solidFill>
              </a:defRPr>
            </a:lvl9pPr>
          </a:lstStyle>
          <a:p>
            <a:pPr indent="0" lvl="0" marL="0" rtl="0" algn="r">
              <a:spcBef>
                <a:spcPts val="0"/>
              </a:spcBef>
              <a:spcAft>
                <a:spcPts val="0"/>
              </a:spcAft>
              <a:buNone/>
            </a:pPr>
            <a:fld id="{00000000-1234-1234-1234-123412341234}" type="slidenum">
              <a:rPr lang="en"/>
              <a:t>‹#›</a:t>
            </a:fld>
            <a:endParaRPr/>
          </a:p>
        </p:txBody>
      </p:sp>
      <p:sp>
        <p:nvSpPr>
          <p:cNvPr id="3053" name="Google Shape;3053;g31516c14941_0_6171"/>
          <p:cNvSpPr/>
          <p:nvPr>
            <p:ph idx="4" type="pic"/>
          </p:nvPr>
        </p:nvSpPr>
        <p:spPr>
          <a:xfrm>
            <a:off x="605575" y="1379375"/>
            <a:ext cx="479700" cy="441900"/>
          </a:xfrm>
          <a:prstGeom prst="rect">
            <a:avLst/>
          </a:prstGeom>
          <a:noFill/>
          <a:ln>
            <a:noFill/>
          </a:ln>
        </p:spPr>
      </p:sp>
    </p:spTree>
  </p:cSld>
  <p:clrMapOvr>
    <a:masterClrMapping/>
  </p:clrMapOvr>
</p:sldLayout>
</file>

<file path=ppt/slideLayouts/slideLayout3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Navy Icon Layout 3">
  <p:cSld name="TITLE_AND_BODY_1_1_1_1_2">
    <p:bg>
      <p:bgPr>
        <a:solidFill>
          <a:schemeClr val="accent1"/>
        </a:solidFill>
      </p:bgPr>
    </p:bg>
    <p:spTree>
      <p:nvGrpSpPr>
        <p:cNvPr id="3054" name="Shape 3054"/>
        <p:cNvGrpSpPr/>
        <p:nvPr/>
      </p:nvGrpSpPr>
      <p:grpSpPr>
        <a:xfrm>
          <a:off x="0" y="0"/>
          <a:ext cx="0" cy="0"/>
          <a:chOff x="0" y="0"/>
          <a:chExt cx="0" cy="0"/>
        </a:xfrm>
      </p:grpSpPr>
      <p:sp>
        <p:nvSpPr>
          <p:cNvPr id="3055" name="Google Shape;3055;g31516c14941_0_6179"/>
          <p:cNvSpPr txBox="1"/>
          <p:nvPr/>
        </p:nvSpPr>
        <p:spPr>
          <a:xfrm>
            <a:off x="6043550" y="4713771"/>
            <a:ext cx="2676600" cy="2925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en" sz="700">
                <a:solidFill>
                  <a:schemeClr val="accent5"/>
                </a:solidFill>
              </a:rPr>
              <a:t>Copyright © 2024, Collibra. All rights reserved.</a:t>
            </a:r>
            <a:endParaRPr sz="1400">
              <a:solidFill>
                <a:schemeClr val="accent5"/>
              </a:solidFill>
            </a:endParaRPr>
          </a:p>
        </p:txBody>
      </p:sp>
      <p:sp>
        <p:nvSpPr>
          <p:cNvPr id="3056" name="Google Shape;3056;g31516c14941_0_6179"/>
          <p:cNvSpPr txBox="1"/>
          <p:nvPr>
            <p:ph idx="12" type="sldNum"/>
          </p:nvPr>
        </p:nvSpPr>
        <p:spPr>
          <a:xfrm>
            <a:off x="8320058" y="4663221"/>
            <a:ext cx="548700" cy="393600"/>
          </a:xfrm>
          <a:prstGeom prst="rect">
            <a:avLst/>
          </a:prstGeom>
        </p:spPr>
        <p:txBody>
          <a:bodyPr anchorCtr="0" anchor="ctr" bIns="91425" lIns="91425" spcFirstLastPara="1" rIns="91425" wrap="square" tIns="91425">
            <a:normAutofit/>
          </a:bodyPr>
          <a:lstStyle>
            <a:lvl1pPr lvl="0" algn="r">
              <a:buNone/>
              <a:defRPr sz="700">
                <a:solidFill>
                  <a:schemeClr val="accent5"/>
                </a:solidFill>
              </a:defRPr>
            </a:lvl1pPr>
            <a:lvl2pPr lvl="1" algn="r">
              <a:buNone/>
              <a:defRPr sz="700">
                <a:solidFill>
                  <a:schemeClr val="accent5"/>
                </a:solidFill>
              </a:defRPr>
            </a:lvl2pPr>
            <a:lvl3pPr lvl="2" algn="r">
              <a:buNone/>
              <a:defRPr sz="700">
                <a:solidFill>
                  <a:schemeClr val="accent5"/>
                </a:solidFill>
              </a:defRPr>
            </a:lvl3pPr>
            <a:lvl4pPr lvl="3" algn="r">
              <a:buNone/>
              <a:defRPr sz="700">
                <a:solidFill>
                  <a:schemeClr val="accent5"/>
                </a:solidFill>
              </a:defRPr>
            </a:lvl4pPr>
            <a:lvl5pPr lvl="4" algn="r">
              <a:buNone/>
              <a:defRPr sz="700">
                <a:solidFill>
                  <a:schemeClr val="accent5"/>
                </a:solidFill>
              </a:defRPr>
            </a:lvl5pPr>
            <a:lvl6pPr lvl="5" algn="r">
              <a:buNone/>
              <a:defRPr sz="700">
                <a:solidFill>
                  <a:schemeClr val="accent5"/>
                </a:solidFill>
              </a:defRPr>
            </a:lvl6pPr>
            <a:lvl7pPr lvl="6" algn="r">
              <a:buNone/>
              <a:defRPr sz="700">
                <a:solidFill>
                  <a:schemeClr val="accent5"/>
                </a:solidFill>
              </a:defRPr>
            </a:lvl7pPr>
            <a:lvl8pPr lvl="7" algn="r">
              <a:buNone/>
              <a:defRPr sz="700">
                <a:solidFill>
                  <a:schemeClr val="accent5"/>
                </a:solidFill>
              </a:defRPr>
            </a:lvl8pPr>
            <a:lvl9pPr lvl="8" algn="r">
              <a:buNone/>
              <a:defRPr sz="700">
                <a:solidFill>
                  <a:schemeClr val="accent5"/>
                </a:solidFill>
              </a:defRPr>
            </a:lvl9pPr>
          </a:lstStyle>
          <a:p>
            <a:pPr indent="0" lvl="0" marL="0" rtl="0" algn="r">
              <a:spcBef>
                <a:spcPts val="0"/>
              </a:spcBef>
              <a:spcAft>
                <a:spcPts val="0"/>
              </a:spcAft>
              <a:buNone/>
            </a:pPr>
            <a:fld id="{00000000-1234-1234-1234-123412341234}" type="slidenum">
              <a:rPr lang="en"/>
              <a:t>‹#›</a:t>
            </a:fld>
            <a:endParaRPr/>
          </a:p>
        </p:txBody>
      </p:sp>
      <p:pic>
        <p:nvPicPr>
          <p:cNvPr id="3057" name="Google Shape;3057;g31516c14941_0_6179"/>
          <p:cNvPicPr preferRelativeResize="0"/>
          <p:nvPr/>
        </p:nvPicPr>
        <p:blipFill>
          <a:blip r:embed="rId2">
            <a:alphaModFix/>
          </a:blip>
          <a:stretch>
            <a:fillRect/>
          </a:stretch>
        </p:blipFill>
        <p:spPr>
          <a:xfrm>
            <a:off x="276650" y="4783275"/>
            <a:ext cx="962809" cy="226543"/>
          </a:xfrm>
          <a:prstGeom prst="rect">
            <a:avLst/>
          </a:prstGeom>
          <a:noFill/>
          <a:ln>
            <a:noFill/>
          </a:ln>
        </p:spPr>
      </p:pic>
      <p:sp>
        <p:nvSpPr>
          <p:cNvPr id="3058" name="Google Shape;3058;g31516c14941_0_6179"/>
          <p:cNvSpPr txBox="1"/>
          <p:nvPr>
            <p:ph type="title"/>
          </p:nvPr>
        </p:nvSpPr>
        <p:spPr>
          <a:xfrm>
            <a:off x="331125" y="271325"/>
            <a:ext cx="8388900" cy="438300"/>
          </a:xfrm>
          <a:prstGeom prst="rect">
            <a:avLst/>
          </a:prstGeom>
        </p:spPr>
        <p:txBody>
          <a:bodyPr anchorCtr="0" anchor="t" bIns="0" lIns="0" spcFirstLastPara="1" rIns="0" wrap="square" tIns="0">
            <a:noAutofit/>
          </a:bodyPr>
          <a:lstStyle>
            <a:lvl1pPr lvl="0">
              <a:spcBef>
                <a:spcPts val="0"/>
              </a:spcBef>
              <a:spcAft>
                <a:spcPts val="0"/>
              </a:spcAft>
              <a:buClr>
                <a:schemeClr val="lt1"/>
              </a:buClr>
              <a:buSzPts val="2800"/>
              <a:buNone/>
              <a:defRPr sz="2800">
                <a:solidFill>
                  <a:schemeClr val="lt1"/>
                </a:solidFill>
              </a:defRPr>
            </a:lvl1pPr>
            <a:lvl2pPr lvl="1">
              <a:spcBef>
                <a:spcPts val="0"/>
              </a:spcBef>
              <a:spcAft>
                <a:spcPts val="0"/>
              </a:spcAft>
              <a:buClr>
                <a:schemeClr val="lt1"/>
              </a:buClr>
              <a:buSzPts val="2800"/>
              <a:buNone/>
              <a:defRPr sz="2800">
                <a:solidFill>
                  <a:schemeClr val="lt1"/>
                </a:solidFill>
              </a:defRPr>
            </a:lvl2pPr>
            <a:lvl3pPr lvl="2">
              <a:spcBef>
                <a:spcPts val="0"/>
              </a:spcBef>
              <a:spcAft>
                <a:spcPts val="0"/>
              </a:spcAft>
              <a:buClr>
                <a:schemeClr val="lt1"/>
              </a:buClr>
              <a:buSzPts val="2800"/>
              <a:buNone/>
              <a:defRPr sz="2800">
                <a:solidFill>
                  <a:schemeClr val="lt1"/>
                </a:solidFill>
              </a:defRPr>
            </a:lvl3pPr>
            <a:lvl4pPr lvl="3">
              <a:spcBef>
                <a:spcPts val="0"/>
              </a:spcBef>
              <a:spcAft>
                <a:spcPts val="0"/>
              </a:spcAft>
              <a:buClr>
                <a:schemeClr val="lt1"/>
              </a:buClr>
              <a:buSzPts val="2800"/>
              <a:buNone/>
              <a:defRPr sz="2800">
                <a:solidFill>
                  <a:schemeClr val="lt1"/>
                </a:solidFill>
              </a:defRPr>
            </a:lvl4pPr>
            <a:lvl5pPr lvl="4">
              <a:spcBef>
                <a:spcPts val="0"/>
              </a:spcBef>
              <a:spcAft>
                <a:spcPts val="0"/>
              </a:spcAft>
              <a:buClr>
                <a:schemeClr val="lt1"/>
              </a:buClr>
              <a:buSzPts val="2800"/>
              <a:buNone/>
              <a:defRPr sz="2800">
                <a:solidFill>
                  <a:schemeClr val="lt1"/>
                </a:solidFill>
              </a:defRPr>
            </a:lvl5pPr>
            <a:lvl6pPr lvl="5">
              <a:spcBef>
                <a:spcPts val="0"/>
              </a:spcBef>
              <a:spcAft>
                <a:spcPts val="0"/>
              </a:spcAft>
              <a:buClr>
                <a:schemeClr val="lt1"/>
              </a:buClr>
              <a:buSzPts val="2800"/>
              <a:buNone/>
              <a:defRPr sz="2800">
                <a:solidFill>
                  <a:schemeClr val="lt1"/>
                </a:solidFill>
              </a:defRPr>
            </a:lvl6pPr>
            <a:lvl7pPr lvl="6">
              <a:spcBef>
                <a:spcPts val="0"/>
              </a:spcBef>
              <a:spcAft>
                <a:spcPts val="0"/>
              </a:spcAft>
              <a:buClr>
                <a:schemeClr val="lt1"/>
              </a:buClr>
              <a:buSzPts val="2800"/>
              <a:buNone/>
              <a:defRPr sz="2800">
                <a:solidFill>
                  <a:schemeClr val="lt1"/>
                </a:solidFill>
              </a:defRPr>
            </a:lvl7pPr>
            <a:lvl8pPr lvl="7">
              <a:spcBef>
                <a:spcPts val="0"/>
              </a:spcBef>
              <a:spcAft>
                <a:spcPts val="0"/>
              </a:spcAft>
              <a:buClr>
                <a:schemeClr val="lt1"/>
              </a:buClr>
              <a:buSzPts val="2800"/>
              <a:buNone/>
              <a:defRPr sz="2800">
                <a:solidFill>
                  <a:schemeClr val="lt1"/>
                </a:solidFill>
              </a:defRPr>
            </a:lvl8pPr>
            <a:lvl9pPr lvl="8">
              <a:spcBef>
                <a:spcPts val="0"/>
              </a:spcBef>
              <a:spcAft>
                <a:spcPts val="0"/>
              </a:spcAft>
              <a:buClr>
                <a:schemeClr val="lt1"/>
              </a:buClr>
              <a:buSzPts val="2800"/>
              <a:buNone/>
              <a:defRPr sz="2800">
                <a:solidFill>
                  <a:schemeClr val="lt1"/>
                </a:solidFill>
              </a:defRPr>
            </a:lvl9pPr>
          </a:lstStyle>
          <a:p/>
        </p:txBody>
      </p:sp>
      <p:sp>
        <p:nvSpPr>
          <p:cNvPr id="3059" name="Google Shape;3059;g31516c14941_0_6179"/>
          <p:cNvSpPr txBox="1"/>
          <p:nvPr>
            <p:ph idx="1" type="subTitle"/>
          </p:nvPr>
        </p:nvSpPr>
        <p:spPr>
          <a:xfrm>
            <a:off x="389175" y="674125"/>
            <a:ext cx="8330700" cy="342300"/>
          </a:xfrm>
          <a:prstGeom prst="rect">
            <a:avLst/>
          </a:prstGeom>
        </p:spPr>
        <p:txBody>
          <a:bodyPr anchorCtr="0" anchor="t" bIns="0" lIns="0" spcFirstLastPara="1" rIns="0" wrap="square" tIns="0">
            <a:noAutofit/>
          </a:bodyPr>
          <a:lstStyle>
            <a:lvl1pPr lvl="0">
              <a:spcBef>
                <a:spcPts val="0"/>
              </a:spcBef>
              <a:spcAft>
                <a:spcPts val="0"/>
              </a:spcAft>
              <a:buClr>
                <a:srgbClr val="71BE00"/>
              </a:buClr>
              <a:buSzPts val="1400"/>
              <a:buNone/>
              <a:defRPr>
                <a:solidFill>
                  <a:srgbClr val="71BE00"/>
                </a:solidFill>
              </a:defRPr>
            </a:lvl1pPr>
            <a:lvl2pPr lvl="1">
              <a:spcBef>
                <a:spcPts val="0"/>
              </a:spcBef>
              <a:spcAft>
                <a:spcPts val="0"/>
              </a:spcAft>
              <a:buClr>
                <a:srgbClr val="71BE00"/>
              </a:buClr>
              <a:buSzPts val="1100"/>
              <a:buNone/>
              <a:defRPr>
                <a:solidFill>
                  <a:srgbClr val="71BE00"/>
                </a:solidFill>
              </a:defRPr>
            </a:lvl2pPr>
            <a:lvl3pPr lvl="2">
              <a:spcBef>
                <a:spcPts val="0"/>
              </a:spcBef>
              <a:spcAft>
                <a:spcPts val="0"/>
              </a:spcAft>
              <a:buClr>
                <a:srgbClr val="71BE00"/>
              </a:buClr>
              <a:buSzPts val="1200"/>
              <a:buNone/>
              <a:defRPr>
                <a:solidFill>
                  <a:srgbClr val="71BE00"/>
                </a:solidFill>
              </a:defRPr>
            </a:lvl3pPr>
            <a:lvl4pPr lvl="3">
              <a:spcBef>
                <a:spcPts val="0"/>
              </a:spcBef>
              <a:spcAft>
                <a:spcPts val="0"/>
              </a:spcAft>
              <a:buClr>
                <a:srgbClr val="71BE00"/>
              </a:buClr>
              <a:buSzPts val="1800"/>
              <a:buNone/>
              <a:defRPr>
                <a:solidFill>
                  <a:srgbClr val="71BE00"/>
                </a:solidFill>
              </a:defRPr>
            </a:lvl4pPr>
            <a:lvl5pPr lvl="4">
              <a:spcBef>
                <a:spcPts val="0"/>
              </a:spcBef>
              <a:spcAft>
                <a:spcPts val="0"/>
              </a:spcAft>
              <a:buClr>
                <a:srgbClr val="71BE00"/>
              </a:buClr>
              <a:buSzPts val="1600"/>
              <a:buNone/>
              <a:defRPr>
                <a:solidFill>
                  <a:srgbClr val="71BE00"/>
                </a:solidFill>
              </a:defRPr>
            </a:lvl5pPr>
            <a:lvl6pPr lvl="5">
              <a:spcBef>
                <a:spcPts val="0"/>
              </a:spcBef>
              <a:spcAft>
                <a:spcPts val="0"/>
              </a:spcAft>
              <a:buClr>
                <a:srgbClr val="71BE00"/>
              </a:buClr>
              <a:buSzPts val="1400"/>
              <a:buNone/>
              <a:defRPr>
                <a:solidFill>
                  <a:srgbClr val="71BE00"/>
                </a:solidFill>
              </a:defRPr>
            </a:lvl6pPr>
            <a:lvl7pPr lvl="6">
              <a:spcBef>
                <a:spcPts val="0"/>
              </a:spcBef>
              <a:spcAft>
                <a:spcPts val="0"/>
              </a:spcAft>
              <a:buClr>
                <a:srgbClr val="71BE00"/>
              </a:buClr>
              <a:buSzPts val="1200"/>
              <a:buNone/>
              <a:defRPr>
                <a:solidFill>
                  <a:srgbClr val="71BE00"/>
                </a:solidFill>
              </a:defRPr>
            </a:lvl7pPr>
            <a:lvl8pPr lvl="7">
              <a:spcBef>
                <a:spcPts val="0"/>
              </a:spcBef>
              <a:spcAft>
                <a:spcPts val="0"/>
              </a:spcAft>
              <a:buClr>
                <a:srgbClr val="71BE00"/>
              </a:buClr>
              <a:buSzPts val="1000"/>
              <a:buNone/>
              <a:defRPr>
                <a:solidFill>
                  <a:srgbClr val="71BE00"/>
                </a:solidFill>
              </a:defRPr>
            </a:lvl8pPr>
            <a:lvl9pPr lvl="8">
              <a:spcBef>
                <a:spcPts val="0"/>
              </a:spcBef>
              <a:spcAft>
                <a:spcPts val="0"/>
              </a:spcAft>
              <a:buClr>
                <a:srgbClr val="71BE00"/>
              </a:buClr>
              <a:buSzPts val="700"/>
              <a:buNone/>
              <a:defRPr>
                <a:solidFill>
                  <a:srgbClr val="71BE00"/>
                </a:solidFill>
              </a:defRPr>
            </a:lvl9pPr>
          </a:lstStyle>
          <a:p/>
        </p:txBody>
      </p:sp>
      <p:sp>
        <p:nvSpPr>
          <p:cNvPr id="3060" name="Google Shape;3060;g31516c14941_0_6179"/>
          <p:cNvSpPr/>
          <p:nvPr>
            <p:ph idx="2" type="pic"/>
          </p:nvPr>
        </p:nvSpPr>
        <p:spPr>
          <a:xfrm>
            <a:off x="605575" y="1379375"/>
            <a:ext cx="479700" cy="441900"/>
          </a:xfrm>
          <a:prstGeom prst="rect">
            <a:avLst/>
          </a:prstGeom>
          <a:noFill/>
          <a:ln>
            <a:noFill/>
          </a:ln>
        </p:spPr>
      </p:sp>
      <p:sp>
        <p:nvSpPr>
          <p:cNvPr id="3061" name="Google Shape;3061;g31516c14941_0_6179"/>
          <p:cNvSpPr/>
          <p:nvPr>
            <p:ph idx="3" type="pic"/>
          </p:nvPr>
        </p:nvSpPr>
        <p:spPr>
          <a:xfrm>
            <a:off x="6805050" y="1379375"/>
            <a:ext cx="479700" cy="441900"/>
          </a:xfrm>
          <a:prstGeom prst="rect">
            <a:avLst/>
          </a:prstGeom>
          <a:noFill/>
          <a:ln>
            <a:noFill/>
          </a:ln>
        </p:spPr>
      </p:sp>
      <p:sp>
        <p:nvSpPr>
          <p:cNvPr id="3062" name="Google Shape;3062;g31516c14941_0_6179"/>
          <p:cNvSpPr/>
          <p:nvPr>
            <p:ph idx="4" type="pic"/>
          </p:nvPr>
        </p:nvSpPr>
        <p:spPr>
          <a:xfrm>
            <a:off x="2695988" y="1379375"/>
            <a:ext cx="479700" cy="441900"/>
          </a:xfrm>
          <a:prstGeom prst="rect">
            <a:avLst/>
          </a:prstGeom>
          <a:noFill/>
          <a:ln>
            <a:noFill/>
          </a:ln>
        </p:spPr>
      </p:sp>
      <p:sp>
        <p:nvSpPr>
          <p:cNvPr id="3063" name="Google Shape;3063;g31516c14941_0_6179"/>
          <p:cNvSpPr/>
          <p:nvPr>
            <p:ph idx="5" type="pic"/>
          </p:nvPr>
        </p:nvSpPr>
        <p:spPr>
          <a:xfrm>
            <a:off x="4750525" y="1379375"/>
            <a:ext cx="479700" cy="441900"/>
          </a:xfrm>
          <a:prstGeom prst="rect">
            <a:avLst/>
          </a:prstGeom>
          <a:noFill/>
          <a:ln>
            <a:noFill/>
          </a:ln>
        </p:spPr>
      </p:sp>
    </p:spTree>
  </p:cSld>
  <p:clrMapOvr>
    <a:masterClrMapping/>
  </p:clrMapOvr>
</p:sldLayout>
</file>

<file path=ppt/slideLayouts/slideLayout3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Basic Content Layout 4">
  <p:cSld name="TITLE_AND_BODY_1_1_1_1_1_2">
    <p:bg>
      <p:bgPr>
        <a:solidFill>
          <a:schemeClr val="accent1"/>
        </a:solidFill>
      </p:bgPr>
    </p:bg>
    <p:spTree>
      <p:nvGrpSpPr>
        <p:cNvPr id="3064" name="Shape 3064"/>
        <p:cNvGrpSpPr/>
        <p:nvPr/>
      </p:nvGrpSpPr>
      <p:grpSpPr>
        <a:xfrm>
          <a:off x="0" y="0"/>
          <a:ext cx="0" cy="0"/>
          <a:chOff x="0" y="0"/>
          <a:chExt cx="0" cy="0"/>
        </a:xfrm>
      </p:grpSpPr>
      <p:sp>
        <p:nvSpPr>
          <p:cNvPr id="3065" name="Google Shape;3065;g31516c14941_0_6189"/>
          <p:cNvSpPr txBox="1"/>
          <p:nvPr/>
        </p:nvSpPr>
        <p:spPr>
          <a:xfrm>
            <a:off x="6043550" y="4713771"/>
            <a:ext cx="2676600" cy="2925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en" sz="700">
                <a:solidFill>
                  <a:schemeClr val="accent5"/>
                </a:solidFill>
              </a:rPr>
              <a:t>Copyright © 2024, Collibra. All rights reserved.</a:t>
            </a:r>
            <a:endParaRPr sz="1400">
              <a:solidFill>
                <a:schemeClr val="accent5"/>
              </a:solidFill>
            </a:endParaRPr>
          </a:p>
        </p:txBody>
      </p:sp>
      <p:sp>
        <p:nvSpPr>
          <p:cNvPr id="3066" name="Google Shape;3066;g31516c14941_0_6189"/>
          <p:cNvSpPr txBox="1"/>
          <p:nvPr>
            <p:ph idx="12" type="sldNum"/>
          </p:nvPr>
        </p:nvSpPr>
        <p:spPr>
          <a:xfrm>
            <a:off x="8320058" y="4663221"/>
            <a:ext cx="548700" cy="393600"/>
          </a:xfrm>
          <a:prstGeom prst="rect">
            <a:avLst/>
          </a:prstGeom>
        </p:spPr>
        <p:txBody>
          <a:bodyPr anchorCtr="0" anchor="ctr" bIns="91425" lIns="91425" spcFirstLastPara="1" rIns="91425" wrap="square" tIns="91425">
            <a:normAutofit/>
          </a:bodyPr>
          <a:lstStyle>
            <a:lvl1pPr lvl="0" algn="r">
              <a:buNone/>
              <a:defRPr sz="700">
                <a:solidFill>
                  <a:schemeClr val="accent5"/>
                </a:solidFill>
              </a:defRPr>
            </a:lvl1pPr>
            <a:lvl2pPr lvl="1" algn="r">
              <a:buNone/>
              <a:defRPr sz="700">
                <a:solidFill>
                  <a:schemeClr val="accent5"/>
                </a:solidFill>
              </a:defRPr>
            </a:lvl2pPr>
            <a:lvl3pPr lvl="2" algn="r">
              <a:buNone/>
              <a:defRPr sz="700">
                <a:solidFill>
                  <a:schemeClr val="accent5"/>
                </a:solidFill>
              </a:defRPr>
            </a:lvl3pPr>
            <a:lvl4pPr lvl="3" algn="r">
              <a:buNone/>
              <a:defRPr sz="700">
                <a:solidFill>
                  <a:schemeClr val="accent5"/>
                </a:solidFill>
              </a:defRPr>
            </a:lvl4pPr>
            <a:lvl5pPr lvl="4" algn="r">
              <a:buNone/>
              <a:defRPr sz="700">
                <a:solidFill>
                  <a:schemeClr val="accent5"/>
                </a:solidFill>
              </a:defRPr>
            </a:lvl5pPr>
            <a:lvl6pPr lvl="5" algn="r">
              <a:buNone/>
              <a:defRPr sz="700">
                <a:solidFill>
                  <a:schemeClr val="accent5"/>
                </a:solidFill>
              </a:defRPr>
            </a:lvl6pPr>
            <a:lvl7pPr lvl="6" algn="r">
              <a:buNone/>
              <a:defRPr sz="700">
                <a:solidFill>
                  <a:schemeClr val="accent5"/>
                </a:solidFill>
              </a:defRPr>
            </a:lvl7pPr>
            <a:lvl8pPr lvl="7" algn="r">
              <a:buNone/>
              <a:defRPr sz="700">
                <a:solidFill>
                  <a:schemeClr val="accent5"/>
                </a:solidFill>
              </a:defRPr>
            </a:lvl8pPr>
            <a:lvl9pPr lvl="8" algn="r">
              <a:buNone/>
              <a:defRPr sz="700">
                <a:solidFill>
                  <a:schemeClr val="accent5"/>
                </a:solidFill>
              </a:defRPr>
            </a:lvl9pPr>
          </a:lstStyle>
          <a:p>
            <a:pPr indent="0" lvl="0" marL="0" rtl="0" algn="r">
              <a:spcBef>
                <a:spcPts val="0"/>
              </a:spcBef>
              <a:spcAft>
                <a:spcPts val="0"/>
              </a:spcAft>
              <a:buNone/>
            </a:pPr>
            <a:fld id="{00000000-1234-1234-1234-123412341234}" type="slidenum">
              <a:rPr lang="en"/>
              <a:t>‹#›</a:t>
            </a:fld>
            <a:endParaRPr/>
          </a:p>
        </p:txBody>
      </p:sp>
      <p:pic>
        <p:nvPicPr>
          <p:cNvPr id="3067" name="Google Shape;3067;g31516c14941_0_6189"/>
          <p:cNvPicPr preferRelativeResize="0"/>
          <p:nvPr/>
        </p:nvPicPr>
        <p:blipFill>
          <a:blip r:embed="rId2">
            <a:alphaModFix/>
          </a:blip>
          <a:stretch>
            <a:fillRect/>
          </a:stretch>
        </p:blipFill>
        <p:spPr>
          <a:xfrm>
            <a:off x="276650" y="4783275"/>
            <a:ext cx="962809" cy="226543"/>
          </a:xfrm>
          <a:prstGeom prst="rect">
            <a:avLst/>
          </a:prstGeom>
          <a:noFill/>
          <a:ln>
            <a:noFill/>
          </a:ln>
        </p:spPr>
      </p:pic>
      <p:sp>
        <p:nvSpPr>
          <p:cNvPr id="3068" name="Google Shape;3068;g31516c14941_0_6189"/>
          <p:cNvSpPr txBox="1"/>
          <p:nvPr>
            <p:ph type="title"/>
          </p:nvPr>
        </p:nvSpPr>
        <p:spPr>
          <a:xfrm>
            <a:off x="331125" y="271325"/>
            <a:ext cx="8388900" cy="438300"/>
          </a:xfrm>
          <a:prstGeom prst="rect">
            <a:avLst/>
          </a:prstGeom>
        </p:spPr>
        <p:txBody>
          <a:bodyPr anchorCtr="0" anchor="t" bIns="0" lIns="0" spcFirstLastPara="1" rIns="0" wrap="square" tIns="0">
            <a:noAutofit/>
          </a:bodyPr>
          <a:lstStyle>
            <a:lvl1pPr lvl="0">
              <a:spcBef>
                <a:spcPts val="0"/>
              </a:spcBef>
              <a:spcAft>
                <a:spcPts val="0"/>
              </a:spcAft>
              <a:buClr>
                <a:schemeClr val="lt1"/>
              </a:buClr>
              <a:buSzPts val="2800"/>
              <a:buNone/>
              <a:defRPr sz="2800">
                <a:solidFill>
                  <a:schemeClr val="lt1"/>
                </a:solidFill>
              </a:defRPr>
            </a:lvl1pPr>
            <a:lvl2pPr lvl="1">
              <a:spcBef>
                <a:spcPts val="0"/>
              </a:spcBef>
              <a:spcAft>
                <a:spcPts val="0"/>
              </a:spcAft>
              <a:buClr>
                <a:schemeClr val="lt1"/>
              </a:buClr>
              <a:buSzPts val="2800"/>
              <a:buNone/>
              <a:defRPr sz="2800">
                <a:solidFill>
                  <a:schemeClr val="lt1"/>
                </a:solidFill>
              </a:defRPr>
            </a:lvl2pPr>
            <a:lvl3pPr lvl="2">
              <a:spcBef>
                <a:spcPts val="0"/>
              </a:spcBef>
              <a:spcAft>
                <a:spcPts val="0"/>
              </a:spcAft>
              <a:buClr>
                <a:schemeClr val="lt1"/>
              </a:buClr>
              <a:buSzPts val="2800"/>
              <a:buNone/>
              <a:defRPr sz="2800">
                <a:solidFill>
                  <a:schemeClr val="lt1"/>
                </a:solidFill>
              </a:defRPr>
            </a:lvl3pPr>
            <a:lvl4pPr lvl="3">
              <a:spcBef>
                <a:spcPts val="0"/>
              </a:spcBef>
              <a:spcAft>
                <a:spcPts val="0"/>
              </a:spcAft>
              <a:buClr>
                <a:schemeClr val="lt1"/>
              </a:buClr>
              <a:buSzPts val="2800"/>
              <a:buNone/>
              <a:defRPr sz="2800">
                <a:solidFill>
                  <a:schemeClr val="lt1"/>
                </a:solidFill>
              </a:defRPr>
            </a:lvl4pPr>
            <a:lvl5pPr lvl="4">
              <a:spcBef>
                <a:spcPts val="0"/>
              </a:spcBef>
              <a:spcAft>
                <a:spcPts val="0"/>
              </a:spcAft>
              <a:buClr>
                <a:schemeClr val="lt1"/>
              </a:buClr>
              <a:buSzPts val="2800"/>
              <a:buNone/>
              <a:defRPr sz="2800">
                <a:solidFill>
                  <a:schemeClr val="lt1"/>
                </a:solidFill>
              </a:defRPr>
            </a:lvl5pPr>
            <a:lvl6pPr lvl="5">
              <a:spcBef>
                <a:spcPts val="0"/>
              </a:spcBef>
              <a:spcAft>
                <a:spcPts val="0"/>
              </a:spcAft>
              <a:buClr>
                <a:schemeClr val="lt1"/>
              </a:buClr>
              <a:buSzPts val="2800"/>
              <a:buNone/>
              <a:defRPr sz="2800">
                <a:solidFill>
                  <a:schemeClr val="lt1"/>
                </a:solidFill>
              </a:defRPr>
            </a:lvl6pPr>
            <a:lvl7pPr lvl="6">
              <a:spcBef>
                <a:spcPts val="0"/>
              </a:spcBef>
              <a:spcAft>
                <a:spcPts val="0"/>
              </a:spcAft>
              <a:buClr>
                <a:schemeClr val="lt1"/>
              </a:buClr>
              <a:buSzPts val="2800"/>
              <a:buNone/>
              <a:defRPr sz="2800">
                <a:solidFill>
                  <a:schemeClr val="lt1"/>
                </a:solidFill>
              </a:defRPr>
            </a:lvl7pPr>
            <a:lvl8pPr lvl="7">
              <a:spcBef>
                <a:spcPts val="0"/>
              </a:spcBef>
              <a:spcAft>
                <a:spcPts val="0"/>
              </a:spcAft>
              <a:buClr>
                <a:schemeClr val="lt1"/>
              </a:buClr>
              <a:buSzPts val="2800"/>
              <a:buNone/>
              <a:defRPr sz="2800">
                <a:solidFill>
                  <a:schemeClr val="lt1"/>
                </a:solidFill>
              </a:defRPr>
            </a:lvl8pPr>
            <a:lvl9pPr lvl="8">
              <a:spcBef>
                <a:spcPts val="0"/>
              </a:spcBef>
              <a:spcAft>
                <a:spcPts val="0"/>
              </a:spcAft>
              <a:buClr>
                <a:schemeClr val="lt1"/>
              </a:buClr>
              <a:buSzPts val="2800"/>
              <a:buNone/>
              <a:defRPr sz="2800">
                <a:solidFill>
                  <a:schemeClr val="lt1"/>
                </a:solidFill>
              </a:defRPr>
            </a:lvl9pPr>
          </a:lstStyle>
          <a:p/>
        </p:txBody>
      </p:sp>
      <p:sp>
        <p:nvSpPr>
          <p:cNvPr id="3069" name="Google Shape;3069;g31516c14941_0_6189"/>
          <p:cNvSpPr/>
          <p:nvPr>
            <p:ph idx="2" type="pic"/>
          </p:nvPr>
        </p:nvSpPr>
        <p:spPr>
          <a:xfrm>
            <a:off x="4872775" y="1256527"/>
            <a:ext cx="479700" cy="441900"/>
          </a:xfrm>
          <a:prstGeom prst="rect">
            <a:avLst/>
          </a:prstGeom>
          <a:noFill/>
          <a:ln>
            <a:noFill/>
          </a:ln>
        </p:spPr>
      </p:sp>
      <p:sp>
        <p:nvSpPr>
          <p:cNvPr id="3070" name="Google Shape;3070;g31516c14941_0_6189"/>
          <p:cNvSpPr/>
          <p:nvPr>
            <p:ph idx="3" type="pic"/>
          </p:nvPr>
        </p:nvSpPr>
        <p:spPr>
          <a:xfrm>
            <a:off x="4872775" y="3009127"/>
            <a:ext cx="479700" cy="441900"/>
          </a:xfrm>
          <a:prstGeom prst="rect">
            <a:avLst/>
          </a:prstGeom>
          <a:noFill/>
          <a:ln>
            <a:noFill/>
          </a:ln>
        </p:spPr>
      </p:sp>
      <p:sp>
        <p:nvSpPr>
          <p:cNvPr id="3071" name="Google Shape;3071;g31516c14941_0_6189"/>
          <p:cNvSpPr/>
          <p:nvPr>
            <p:ph idx="4" type="pic"/>
          </p:nvPr>
        </p:nvSpPr>
        <p:spPr>
          <a:xfrm>
            <a:off x="376975" y="1256527"/>
            <a:ext cx="479700" cy="441900"/>
          </a:xfrm>
          <a:prstGeom prst="rect">
            <a:avLst/>
          </a:prstGeom>
          <a:noFill/>
          <a:ln>
            <a:noFill/>
          </a:ln>
        </p:spPr>
      </p:sp>
      <p:sp>
        <p:nvSpPr>
          <p:cNvPr id="3072" name="Google Shape;3072;g31516c14941_0_6189"/>
          <p:cNvSpPr/>
          <p:nvPr>
            <p:ph idx="5" type="pic"/>
          </p:nvPr>
        </p:nvSpPr>
        <p:spPr>
          <a:xfrm>
            <a:off x="376975" y="3009127"/>
            <a:ext cx="479700" cy="441900"/>
          </a:xfrm>
          <a:prstGeom prst="rect">
            <a:avLst/>
          </a:prstGeom>
          <a:noFill/>
          <a:ln>
            <a:noFill/>
          </a:ln>
        </p:spPr>
      </p:sp>
    </p:spTree>
  </p:cSld>
  <p:clrMapOvr>
    <a:masterClrMapping/>
  </p:clrMapOvr>
</p:sldLayout>
</file>

<file path=ppt/slideLayouts/slideLayout3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Basic Content Layout 7 1">
  <p:cSld name="TITLE_AND_BODY_1_1_1_1_1_1_2">
    <p:bg>
      <p:bgPr>
        <a:solidFill>
          <a:schemeClr val="accent1"/>
        </a:solidFill>
      </p:bgPr>
    </p:bg>
    <p:spTree>
      <p:nvGrpSpPr>
        <p:cNvPr id="3073" name="Shape 3073"/>
        <p:cNvGrpSpPr/>
        <p:nvPr/>
      </p:nvGrpSpPr>
      <p:grpSpPr>
        <a:xfrm>
          <a:off x="0" y="0"/>
          <a:ext cx="0" cy="0"/>
          <a:chOff x="0" y="0"/>
          <a:chExt cx="0" cy="0"/>
        </a:xfrm>
      </p:grpSpPr>
      <p:sp>
        <p:nvSpPr>
          <p:cNvPr id="3074" name="Google Shape;3074;g31516c14941_0_6198"/>
          <p:cNvSpPr txBox="1"/>
          <p:nvPr/>
        </p:nvSpPr>
        <p:spPr>
          <a:xfrm>
            <a:off x="6043550" y="4713771"/>
            <a:ext cx="2676600" cy="2925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en" sz="700">
                <a:solidFill>
                  <a:schemeClr val="accent5"/>
                </a:solidFill>
              </a:rPr>
              <a:t>Copyright © 2024, Collibra. All rights reserved.</a:t>
            </a:r>
            <a:endParaRPr sz="1400">
              <a:solidFill>
                <a:schemeClr val="accent5"/>
              </a:solidFill>
            </a:endParaRPr>
          </a:p>
        </p:txBody>
      </p:sp>
      <p:sp>
        <p:nvSpPr>
          <p:cNvPr id="3075" name="Google Shape;3075;g31516c14941_0_6198"/>
          <p:cNvSpPr txBox="1"/>
          <p:nvPr>
            <p:ph idx="12" type="sldNum"/>
          </p:nvPr>
        </p:nvSpPr>
        <p:spPr>
          <a:xfrm>
            <a:off x="8320058" y="4663221"/>
            <a:ext cx="548700" cy="393600"/>
          </a:xfrm>
          <a:prstGeom prst="rect">
            <a:avLst/>
          </a:prstGeom>
        </p:spPr>
        <p:txBody>
          <a:bodyPr anchorCtr="0" anchor="ctr" bIns="91425" lIns="91425" spcFirstLastPara="1" rIns="91425" wrap="square" tIns="91425">
            <a:normAutofit/>
          </a:bodyPr>
          <a:lstStyle>
            <a:lvl1pPr lvl="0" algn="r">
              <a:buNone/>
              <a:defRPr sz="700">
                <a:solidFill>
                  <a:schemeClr val="accent5"/>
                </a:solidFill>
              </a:defRPr>
            </a:lvl1pPr>
            <a:lvl2pPr lvl="1" algn="r">
              <a:buNone/>
              <a:defRPr sz="700">
                <a:solidFill>
                  <a:schemeClr val="accent5"/>
                </a:solidFill>
              </a:defRPr>
            </a:lvl2pPr>
            <a:lvl3pPr lvl="2" algn="r">
              <a:buNone/>
              <a:defRPr sz="700">
                <a:solidFill>
                  <a:schemeClr val="accent5"/>
                </a:solidFill>
              </a:defRPr>
            </a:lvl3pPr>
            <a:lvl4pPr lvl="3" algn="r">
              <a:buNone/>
              <a:defRPr sz="700">
                <a:solidFill>
                  <a:schemeClr val="accent5"/>
                </a:solidFill>
              </a:defRPr>
            </a:lvl4pPr>
            <a:lvl5pPr lvl="4" algn="r">
              <a:buNone/>
              <a:defRPr sz="700">
                <a:solidFill>
                  <a:schemeClr val="accent5"/>
                </a:solidFill>
              </a:defRPr>
            </a:lvl5pPr>
            <a:lvl6pPr lvl="5" algn="r">
              <a:buNone/>
              <a:defRPr sz="700">
                <a:solidFill>
                  <a:schemeClr val="accent5"/>
                </a:solidFill>
              </a:defRPr>
            </a:lvl6pPr>
            <a:lvl7pPr lvl="6" algn="r">
              <a:buNone/>
              <a:defRPr sz="700">
                <a:solidFill>
                  <a:schemeClr val="accent5"/>
                </a:solidFill>
              </a:defRPr>
            </a:lvl7pPr>
            <a:lvl8pPr lvl="7" algn="r">
              <a:buNone/>
              <a:defRPr sz="700">
                <a:solidFill>
                  <a:schemeClr val="accent5"/>
                </a:solidFill>
              </a:defRPr>
            </a:lvl8pPr>
            <a:lvl9pPr lvl="8" algn="r">
              <a:buNone/>
              <a:defRPr sz="700">
                <a:solidFill>
                  <a:schemeClr val="accent5"/>
                </a:solidFill>
              </a:defRPr>
            </a:lvl9pPr>
          </a:lstStyle>
          <a:p>
            <a:pPr indent="0" lvl="0" marL="0" rtl="0" algn="r">
              <a:spcBef>
                <a:spcPts val="0"/>
              </a:spcBef>
              <a:spcAft>
                <a:spcPts val="0"/>
              </a:spcAft>
              <a:buNone/>
            </a:pPr>
            <a:fld id="{00000000-1234-1234-1234-123412341234}" type="slidenum">
              <a:rPr lang="en"/>
              <a:t>‹#›</a:t>
            </a:fld>
            <a:endParaRPr/>
          </a:p>
        </p:txBody>
      </p:sp>
      <p:pic>
        <p:nvPicPr>
          <p:cNvPr id="3076" name="Google Shape;3076;g31516c14941_0_6198"/>
          <p:cNvPicPr preferRelativeResize="0"/>
          <p:nvPr/>
        </p:nvPicPr>
        <p:blipFill>
          <a:blip r:embed="rId2">
            <a:alphaModFix/>
          </a:blip>
          <a:stretch>
            <a:fillRect/>
          </a:stretch>
        </p:blipFill>
        <p:spPr>
          <a:xfrm>
            <a:off x="276650" y="4783275"/>
            <a:ext cx="962809" cy="226543"/>
          </a:xfrm>
          <a:prstGeom prst="rect">
            <a:avLst/>
          </a:prstGeom>
          <a:noFill/>
          <a:ln>
            <a:noFill/>
          </a:ln>
        </p:spPr>
      </p:pic>
      <p:sp>
        <p:nvSpPr>
          <p:cNvPr id="3077" name="Google Shape;3077;g31516c14941_0_6198"/>
          <p:cNvSpPr txBox="1"/>
          <p:nvPr>
            <p:ph type="title"/>
          </p:nvPr>
        </p:nvSpPr>
        <p:spPr>
          <a:xfrm>
            <a:off x="331125" y="271325"/>
            <a:ext cx="8388900" cy="438300"/>
          </a:xfrm>
          <a:prstGeom prst="rect">
            <a:avLst/>
          </a:prstGeom>
        </p:spPr>
        <p:txBody>
          <a:bodyPr anchorCtr="0" anchor="t" bIns="0" lIns="0" spcFirstLastPara="1" rIns="0" wrap="square" tIns="0">
            <a:noAutofit/>
          </a:bodyPr>
          <a:lstStyle>
            <a:lvl1pPr lvl="0">
              <a:spcBef>
                <a:spcPts val="0"/>
              </a:spcBef>
              <a:spcAft>
                <a:spcPts val="0"/>
              </a:spcAft>
              <a:buClr>
                <a:schemeClr val="lt1"/>
              </a:buClr>
              <a:buSzPts val="2800"/>
              <a:buNone/>
              <a:defRPr sz="2800">
                <a:solidFill>
                  <a:schemeClr val="lt1"/>
                </a:solidFill>
              </a:defRPr>
            </a:lvl1pPr>
            <a:lvl2pPr lvl="1">
              <a:spcBef>
                <a:spcPts val="0"/>
              </a:spcBef>
              <a:spcAft>
                <a:spcPts val="0"/>
              </a:spcAft>
              <a:buClr>
                <a:schemeClr val="lt1"/>
              </a:buClr>
              <a:buSzPts val="2800"/>
              <a:buNone/>
              <a:defRPr sz="2800">
                <a:solidFill>
                  <a:schemeClr val="lt1"/>
                </a:solidFill>
              </a:defRPr>
            </a:lvl2pPr>
            <a:lvl3pPr lvl="2">
              <a:spcBef>
                <a:spcPts val="0"/>
              </a:spcBef>
              <a:spcAft>
                <a:spcPts val="0"/>
              </a:spcAft>
              <a:buClr>
                <a:schemeClr val="lt1"/>
              </a:buClr>
              <a:buSzPts val="2800"/>
              <a:buNone/>
              <a:defRPr sz="2800">
                <a:solidFill>
                  <a:schemeClr val="lt1"/>
                </a:solidFill>
              </a:defRPr>
            </a:lvl3pPr>
            <a:lvl4pPr lvl="3">
              <a:spcBef>
                <a:spcPts val="0"/>
              </a:spcBef>
              <a:spcAft>
                <a:spcPts val="0"/>
              </a:spcAft>
              <a:buClr>
                <a:schemeClr val="lt1"/>
              </a:buClr>
              <a:buSzPts val="2800"/>
              <a:buNone/>
              <a:defRPr sz="2800">
                <a:solidFill>
                  <a:schemeClr val="lt1"/>
                </a:solidFill>
              </a:defRPr>
            </a:lvl4pPr>
            <a:lvl5pPr lvl="4">
              <a:spcBef>
                <a:spcPts val="0"/>
              </a:spcBef>
              <a:spcAft>
                <a:spcPts val="0"/>
              </a:spcAft>
              <a:buClr>
                <a:schemeClr val="lt1"/>
              </a:buClr>
              <a:buSzPts val="2800"/>
              <a:buNone/>
              <a:defRPr sz="2800">
                <a:solidFill>
                  <a:schemeClr val="lt1"/>
                </a:solidFill>
              </a:defRPr>
            </a:lvl5pPr>
            <a:lvl6pPr lvl="5">
              <a:spcBef>
                <a:spcPts val="0"/>
              </a:spcBef>
              <a:spcAft>
                <a:spcPts val="0"/>
              </a:spcAft>
              <a:buClr>
                <a:schemeClr val="lt1"/>
              </a:buClr>
              <a:buSzPts val="2800"/>
              <a:buNone/>
              <a:defRPr sz="2800">
                <a:solidFill>
                  <a:schemeClr val="lt1"/>
                </a:solidFill>
              </a:defRPr>
            </a:lvl6pPr>
            <a:lvl7pPr lvl="6">
              <a:spcBef>
                <a:spcPts val="0"/>
              </a:spcBef>
              <a:spcAft>
                <a:spcPts val="0"/>
              </a:spcAft>
              <a:buClr>
                <a:schemeClr val="lt1"/>
              </a:buClr>
              <a:buSzPts val="2800"/>
              <a:buNone/>
              <a:defRPr sz="2800">
                <a:solidFill>
                  <a:schemeClr val="lt1"/>
                </a:solidFill>
              </a:defRPr>
            </a:lvl7pPr>
            <a:lvl8pPr lvl="7">
              <a:spcBef>
                <a:spcPts val="0"/>
              </a:spcBef>
              <a:spcAft>
                <a:spcPts val="0"/>
              </a:spcAft>
              <a:buClr>
                <a:schemeClr val="lt1"/>
              </a:buClr>
              <a:buSzPts val="2800"/>
              <a:buNone/>
              <a:defRPr sz="2800">
                <a:solidFill>
                  <a:schemeClr val="lt1"/>
                </a:solidFill>
              </a:defRPr>
            </a:lvl8pPr>
            <a:lvl9pPr lvl="8">
              <a:spcBef>
                <a:spcPts val="0"/>
              </a:spcBef>
              <a:spcAft>
                <a:spcPts val="0"/>
              </a:spcAft>
              <a:buClr>
                <a:schemeClr val="lt1"/>
              </a:buClr>
              <a:buSzPts val="2800"/>
              <a:buNone/>
              <a:defRPr sz="2800">
                <a:solidFill>
                  <a:schemeClr val="lt1"/>
                </a:solidFill>
              </a:defRPr>
            </a:lvl9pPr>
          </a:lstStyle>
          <a:p/>
        </p:txBody>
      </p:sp>
      <p:sp>
        <p:nvSpPr>
          <p:cNvPr id="3078" name="Google Shape;3078;g31516c14941_0_6198"/>
          <p:cNvSpPr txBox="1"/>
          <p:nvPr>
            <p:ph idx="2" type="sldNum"/>
          </p:nvPr>
        </p:nvSpPr>
        <p:spPr>
          <a:xfrm>
            <a:off x="8320058" y="4663221"/>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
        <p:nvSpPr>
          <p:cNvPr id="3079" name="Google Shape;3079;g31516c14941_0_6198"/>
          <p:cNvSpPr/>
          <p:nvPr>
            <p:ph idx="3" type="pic"/>
          </p:nvPr>
        </p:nvSpPr>
        <p:spPr>
          <a:xfrm>
            <a:off x="376975" y="2979575"/>
            <a:ext cx="479700" cy="441900"/>
          </a:xfrm>
          <a:prstGeom prst="rect">
            <a:avLst/>
          </a:prstGeom>
          <a:noFill/>
          <a:ln>
            <a:noFill/>
          </a:ln>
        </p:spPr>
      </p:sp>
      <p:sp>
        <p:nvSpPr>
          <p:cNvPr id="3080" name="Google Shape;3080;g31516c14941_0_6198"/>
          <p:cNvSpPr/>
          <p:nvPr>
            <p:ph idx="4" type="pic"/>
          </p:nvPr>
        </p:nvSpPr>
        <p:spPr>
          <a:xfrm>
            <a:off x="3197375" y="2979575"/>
            <a:ext cx="479700" cy="441900"/>
          </a:xfrm>
          <a:prstGeom prst="rect">
            <a:avLst/>
          </a:prstGeom>
          <a:noFill/>
          <a:ln>
            <a:noFill/>
          </a:ln>
        </p:spPr>
      </p:sp>
      <p:sp>
        <p:nvSpPr>
          <p:cNvPr id="3081" name="Google Shape;3081;g31516c14941_0_6198"/>
          <p:cNvSpPr/>
          <p:nvPr>
            <p:ph idx="5" type="pic"/>
          </p:nvPr>
        </p:nvSpPr>
        <p:spPr>
          <a:xfrm>
            <a:off x="6017775" y="2979575"/>
            <a:ext cx="479700" cy="441900"/>
          </a:xfrm>
          <a:prstGeom prst="rect">
            <a:avLst/>
          </a:prstGeom>
          <a:noFill/>
          <a:ln>
            <a:noFill/>
          </a:ln>
        </p:spPr>
      </p:sp>
      <p:sp>
        <p:nvSpPr>
          <p:cNvPr id="3082" name="Google Shape;3082;g31516c14941_0_6198"/>
          <p:cNvSpPr/>
          <p:nvPr>
            <p:ph idx="6" type="pic"/>
          </p:nvPr>
        </p:nvSpPr>
        <p:spPr>
          <a:xfrm>
            <a:off x="3197363" y="1150775"/>
            <a:ext cx="479700" cy="441900"/>
          </a:xfrm>
          <a:prstGeom prst="rect">
            <a:avLst/>
          </a:prstGeom>
          <a:noFill/>
          <a:ln>
            <a:noFill/>
          </a:ln>
        </p:spPr>
      </p:sp>
      <p:sp>
        <p:nvSpPr>
          <p:cNvPr id="3083" name="Google Shape;3083;g31516c14941_0_6198"/>
          <p:cNvSpPr/>
          <p:nvPr>
            <p:ph idx="7" type="pic"/>
          </p:nvPr>
        </p:nvSpPr>
        <p:spPr>
          <a:xfrm>
            <a:off x="6017775" y="1150775"/>
            <a:ext cx="479700" cy="441900"/>
          </a:xfrm>
          <a:prstGeom prst="rect">
            <a:avLst/>
          </a:prstGeom>
          <a:noFill/>
          <a:ln>
            <a:noFill/>
          </a:ln>
        </p:spPr>
      </p:sp>
      <p:sp>
        <p:nvSpPr>
          <p:cNvPr id="3084" name="Google Shape;3084;g31516c14941_0_6198"/>
          <p:cNvSpPr/>
          <p:nvPr>
            <p:ph idx="8" type="pic"/>
          </p:nvPr>
        </p:nvSpPr>
        <p:spPr>
          <a:xfrm>
            <a:off x="376975" y="1150775"/>
            <a:ext cx="479700" cy="441900"/>
          </a:xfrm>
          <a:prstGeom prst="rect">
            <a:avLst/>
          </a:prstGeom>
          <a:noFill/>
          <a:ln>
            <a:noFill/>
          </a:ln>
        </p:spPr>
      </p:sp>
    </p:spTree>
  </p:cSld>
  <p:clrMapOvr>
    <a:masterClrMapping/>
  </p:clrMapOvr>
</p:sldLayout>
</file>

<file path=ppt/slideLayouts/slideLayout3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Navy Icon Layout 6">
  <p:cSld name="TITLE_AND_BODY_1_1_1_1_1_1_1_2">
    <p:bg>
      <p:bgPr>
        <a:solidFill>
          <a:schemeClr val="accent1"/>
        </a:solidFill>
      </p:bgPr>
    </p:bg>
    <p:spTree>
      <p:nvGrpSpPr>
        <p:cNvPr id="3085" name="Shape 3085"/>
        <p:cNvGrpSpPr/>
        <p:nvPr/>
      </p:nvGrpSpPr>
      <p:grpSpPr>
        <a:xfrm>
          <a:off x="0" y="0"/>
          <a:ext cx="0" cy="0"/>
          <a:chOff x="0" y="0"/>
          <a:chExt cx="0" cy="0"/>
        </a:xfrm>
      </p:grpSpPr>
      <p:sp>
        <p:nvSpPr>
          <p:cNvPr id="3086" name="Google Shape;3086;g31516c14941_0_6210"/>
          <p:cNvSpPr txBox="1"/>
          <p:nvPr/>
        </p:nvSpPr>
        <p:spPr>
          <a:xfrm>
            <a:off x="6043550" y="4713771"/>
            <a:ext cx="2676600" cy="2925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en" sz="700">
                <a:solidFill>
                  <a:schemeClr val="accent5"/>
                </a:solidFill>
              </a:rPr>
              <a:t>Copyright © 2024, Collibra. All rights reserved.</a:t>
            </a:r>
            <a:endParaRPr sz="1400">
              <a:solidFill>
                <a:schemeClr val="accent5"/>
              </a:solidFill>
            </a:endParaRPr>
          </a:p>
        </p:txBody>
      </p:sp>
      <p:sp>
        <p:nvSpPr>
          <p:cNvPr id="3087" name="Google Shape;3087;g31516c14941_0_6210"/>
          <p:cNvSpPr txBox="1"/>
          <p:nvPr>
            <p:ph idx="12" type="sldNum"/>
          </p:nvPr>
        </p:nvSpPr>
        <p:spPr>
          <a:xfrm>
            <a:off x="8320058" y="4663221"/>
            <a:ext cx="548700" cy="393600"/>
          </a:xfrm>
          <a:prstGeom prst="rect">
            <a:avLst/>
          </a:prstGeom>
        </p:spPr>
        <p:txBody>
          <a:bodyPr anchorCtr="0" anchor="ctr" bIns="91425" lIns="91425" spcFirstLastPara="1" rIns="91425" wrap="square" tIns="91425">
            <a:normAutofit/>
          </a:bodyPr>
          <a:lstStyle>
            <a:lvl1pPr lvl="0" algn="r">
              <a:buNone/>
              <a:defRPr sz="700">
                <a:solidFill>
                  <a:schemeClr val="accent5"/>
                </a:solidFill>
              </a:defRPr>
            </a:lvl1pPr>
            <a:lvl2pPr lvl="1" algn="r">
              <a:buNone/>
              <a:defRPr sz="700">
                <a:solidFill>
                  <a:schemeClr val="accent5"/>
                </a:solidFill>
              </a:defRPr>
            </a:lvl2pPr>
            <a:lvl3pPr lvl="2" algn="r">
              <a:buNone/>
              <a:defRPr sz="700">
                <a:solidFill>
                  <a:schemeClr val="accent5"/>
                </a:solidFill>
              </a:defRPr>
            </a:lvl3pPr>
            <a:lvl4pPr lvl="3" algn="r">
              <a:buNone/>
              <a:defRPr sz="700">
                <a:solidFill>
                  <a:schemeClr val="accent5"/>
                </a:solidFill>
              </a:defRPr>
            </a:lvl4pPr>
            <a:lvl5pPr lvl="4" algn="r">
              <a:buNone/>
              <a:defRPr sz="700">
                <a:solidFill>
                  <a:schemeClr val="accent5"/>
                </a:solidFill>
              </a:defRPr>
            </a:lvl5pPr>
            <a:lvl6pPr lvl="5" algn="r">
              <a:buNone/>
              <a:defRPr sz="700">
                <a:solidFill>
                  <a:schemeClr val="accent5"/>
                </a:solidFill>
              </a:defRPr>
            </a:lvl6pPr>
            <a:lvl7pPr lvl="6" algn="r">
              <a:buNone/>
              <a:defRPr sz="700">
                <a:solidFill>
                  <a:schemeClr val="accent5"/>
                </a:solidFill>
              </a:defRPr>
            </a:lvl7pPr>
            <a:lvl8pPr lvl="7" algn="r">
              <a:buNone/>
              <a:defRPr sz="700">
                <a:solidFill>
                  <a:schemeClr val="accent5"/>
                </a:solidFill>
              </a:defRPr>
            </a:lvl8pPr>
            <a:lvl9pPr lvl="8" algn="r">
              <a:buNone/>
              <a:defRPr sz="700">
                <a:solidFill>
                  <a:schemeClr val="accent5"/>
                </a:solidFill>
              </a:defRPr>
            </a:lvl9pPr>
          </a:lstStyle>
          <a:p>
            <a:pPr indent="0" lvl="0" marL="0" rtl="0" algn="r">
              <a:spcBef>
                <a:spcPts val="0"/>
              </a:spcBef>
              <a:spcAft>
                <a:spcPts val="0"/>
              </a:spcAft>
              <a:buNone/>
            </a:pPr>
            <a:fld id="{00000000-1234-1234-1234-123412341234}" type="slidenum">
              <a:rPr lang="en"/>
              <a:t>‹#›</a:t>
            </a:fld>
            <a:endParaRPr/>
          </a:p>
        </p:txBody>
      </p:sp>
      <p:pic>
        <p:nvPicPr>
          <p:cNvPr id="3088" name="Google Shape;3088;g31516c14941_0_6210"/>
          <p:cNvPicPr preferRelativeResize="0"/>
          <p:nvPr/>
        </p:nvPicPr>
        <p:blipFill>
          <a:blip r:embed="rId2">
            <a:alphaModFix/>
          </a:blip>
          <a:stretch>
            <a:fillRect/>
          </a:stretch>
        </p:blipFill>
        <p:spPr>
          <a:xfrm>
            <a:off x="276650" y="4783275"/>
            <a:ext cx="962809" cy="226543"/>
          </a:xfrm>
          <a:prstGeom prst="rect">
            <a:avLst/>
          </a:prstGeom>
          <a:noFill/>
          <a:ln>
            <a:noFill/>
          </a:ln>
        </p:spPr>
      </p:pic>
      <p:sp>
        <p:nvSpPr>
          <p:cNvPr id="3089" name="Google Shape;3089;g31516c14941_0_6210"/>
          <p:cNvSpPr txBox="1"/>
          <p:nvPr>
            <p:ph type="title"/>
          </p:nvPr>
        </p:nvSpPr>
        <p:spPr>
          <a:xfrm>
            <a:off x="331125" y="271325"/>
            <a:ext cx="8388900" cy="438300"/>
          </a:xfrm>
          <a:prstGeom prst="rect">
            <a:avLst/>
          </a:prstGeom>
        </p:spPr>
        <p:txBody>
          <a:bodyPr anchorCtr="0" anchor="t" bIns="0" lIns="0" spcFirstLastPara="1" rIns="0" wrap="square" tIns="0">
            <a:noAutofit/>
          </a:bodyPr>
          <a:lstStyle>
            <a:lvl1pPr lvl="0">
              <a:spcBef>
                <a:spcPts val="0"/>
              </a:spcBef>
              <a:spcAft>
                <a:spcPts val="0"/>
              </a:spcAft>
              <a:buClr>
                <a:schemeClr val="lt1"/>
              </a:buClr>
              <a:buSzPts val="2800"/>
              <a:buNone/>
              <a:defRPr sz="2800">
                <a:solidFill>
                  <a:schemeClr val="lt1"/>
                </a:solidFill>
              </a:defRPr>
            </a:lvl1pPr>
            <a:lvl2pPr lvl="1">
              <a:spcBef>
                <a:spcPts val="0"/>
              </a:spcBef>
              <a:spcAft>
                <a:spcPts val="0"/>
              </a:spcAft>
              <a:buClr>
                <a:schemeClr val="lt1"/>
              </a:buClr>
              <a:buSzPts val="2800"/>
              <a:buNone/>
              <a:defRPr sz="2800">
                <a:solidFill>
                  <a:schemeClr val="lt1"/>
                </a:solidFill>
              </a:defRPr>
            </a:lvl2pPr>
            <a:lvl3pPr lvl="2">
              <a:spcBef>
                <a:spcPts val="0"/>
              </a:spcBef>
              <a:spcAft>
                <a:spcPts val="0"/>
              </a:spcAft>
              <a:buClr>
                <a:schemeClr val="lt1"/>
              </a:buClr>
              <a:buSzPts val="2800"/>
              <a:buNone/>
              <a:defRPr sz="2800">
                <a:solidFill>
                  <a:schemeClr val="lt1"/>
                </a:solidFill>
              </a:defRPr>
            </a:lvl3pPr>
            <a:lvl4pPr lvl="3">
              <a:spcBef>
                <a:spcPts val="0"/>
              </a:spcBef>
              <a:spcAft>
                <a:spcPts val="0"/>
              </a:spcAft>
              <a:buClr>
                <a:schemeClr val="lt1"/>
              </a:buClr>
              <a:buSzPts val="2800"/>
              <a:buNone/>
              <a:defRPr sz="2800">
                <a:solidFill>
                  <a:schemeClr val="lt1"/>
                </a:solidFill>
              </a:defRPr>
            </a:lvl4pPr>
            <a:lvl5pPr lvl="4">
              <a:spcBef>
                <a:spcPts val="0"/>
              </a:spcBef>
              <a:spcAft>
                <a:spcPts val="0"/>
              </a:spcAft>
              <a:buClr>
                <a:schemeClr val="lt1"/>
              </a:buClr>
              <a:buSzPts val="2800"/>
              <a:buNone/>
              <a:defRPr sz="2800">
                <a:solidFill>
                  <a:schemeClr val="lt1"/>
                </a:solidFill>
              </a:defRPr>
            </a:lvl5pPr>
            <a:lvl6pPr lvl="5">
              <a:spcBef>
                <a:spcPts val="0"/>
              </a:spcBef>
              <a:spcAft>
                <a:spcPts val="0"/>
              </a:spcAft>
              <a:buClr>
                <a:schemeClr val="lt1"/>
              </a:buClr>
              <a:buSzPts val="2800"/>
              <a:buNone/>
              <a:defRPr sz="2800">
                <a:solidFill>
                  <a:schemeClr val="lt1"/>
                </a:solidFill>
              </a:defRPr>
            </a:lvl6pPr>
            <a:lvl7pPr lvl="6">
              <a:spcBef>
                <a:spcPts val="0"/>
              </a:spcBef>
              <a:spcAft>
                <a:spcPts val="0"/>
              </a:spcAft>
              <a:buClr>
                <a:schemeClr val="lt1"/>
              </a:buClr>
              <a:buSzPts val="2800"/>
              <a:buNone/>
              <a:defRPr sz="2800">
                <a:solidFill>
                  <a:schemeClr val="lt1"/>
                </a:solidFill>
              </a:defRPr>
            </a:lvl7pPr>
            <a:lvl8pPr lvl="7">
              <a:spcBef>
                <a:spcPts val="0"/>
              </a:spcBef>
              <a:spcAft>
                <a:spcPts val="0"/>
              </a:spcAft>
              <a:buClr>
                <a:schemeClr val="lt1"/>
              </a:buClr>
              <a:buSzPts val="2800"/>
              <a:buNone/>
              <a:defRPr sz="2800">
                <a:solidFill>
                  <a:schemeClr val="lt1"/>
                </a:solidFill>
              </a:defRPr>
            </a:lvl8pPr>
            <a:lvl9pPr lvl="8">
              <a:spcBef>
                <a:spcPts val="0"/>
              </a:spcBef>
              <a:spcAft>
                <a:spcPts val="0"/>
              </a:spcAft>
              <a:buClr>
                <a:schemeClr val="lt1"/>
              </a:buClr>
              <a:buSzPts val="2800"/>
              <a:buNone/>
              <a:defRPr sz="2800">
                <a:solidFill>
                  <a:schemeClr val="lt1"/>
                </a:solidFill>
              </a:defRPr>
            </a:lvl9pPr>
          </a:lstStyle>
          <a:p/>
        </p:txBody>
      </p:sp>
      <p:sp>
        <p:nvSpPr>
          <p:cNvPr id="3090" name="Google Shape;3090;g31516c14941_0_6210"/>
          <p:cNvSpPr/>
          <p:nvPr>
            <p:ph idx="2" type="pic"/>
          </p:nvPr>
        </p:nvSpPr>
        <p:spPr>
          <a:xfrm>
            <a:off x="3197375" y="2979575"/>
            <a:ext cx="479700" cy="441900"/>
          </a:xfrm>
          <a:prstGeom prst="rect">
            <a:avLst/>
          </a:prstGeom>
          <a:noFill/>
          <a:ln>
            <a:noFill/>
          </a:ln>
        </p:spPr>
      </p:sp>
      <p:sp>
        <p:nvSpPr>
          <p:cNvPr id="3091" name="Google Shape;3091;g31516c14941_0_6210"/>
          <p:cNvSpPr/>
          <p:nvPr>
            <p:ph idx="3" type="pic"/>
          </p:nvPr>
        </p:nvSpPr>
        <p:spPr>
          <a:xfrm>
            <a:off x="6017775" y="2979575"/>
            <a:ext cx="479700" cy="441900"/>
          </a:xfrm>
          <a:prstGeom prst="rect">
            <a:avLst/>
          </a:prstGeom>
          <a:noFill/>
          <a:ln>
            <a:noFill/>
          </a:ln>
        </p:spPr>
      </p:sp>
      <p:sp>
        <p:nvSpPr>
          <p:cNvPr id="3092" name="Google Shape;3092;g31516c14941_0_6210"/>
          <p:cNvSpPr/>
          <p:nvPr>
            <p:ph idx="4" type="pic"/>
          </p:nvPr>
        </p:nvSpPr>
        <p:spPr>
          <a:xfrm>
            <a:off x="3197363" y="1303175"/>
            <a:ext cx="479700" cy="441900"/>
          </a:xfrm>
          <a:prstGeom prst="rect">
            <a:avLst/>
          </a:prstGeom>
          <a:noFill/>
          <a:ln>
            <a:noFill/>
          </a:ln>
        </p:spPr>
      </p:sp>
      <p:sp>
        <p:nvSpPr>
          <p:cNvPr id="3093" name="Google Shape;3093;g31516c14941_0_6210"/>
          <p:cNvSpPr/>
          <p:nvPr>
            <p:ph idx="5" type="pic"/>
          </p:nvPr>
        </p:nvSpPr>
        <p:spPr>
          <a:xfrm>
            <a:off x="6017775" y="1303175"/>
            <a:ext cx="479700" cy="441900"/>
          </a:xfrm>
          <a:prstGeom prst="rect">
            <a:avLst/>
          </a:prstGeom>
          <a:noFill/>
          <a:ln>
            <a:noFill/>
          </a:ln>
        </p:spPr>
      </p:sp>
    </p:spTree>
  </p:cSld>
  <p:clrMapOvr>
    <a:masterClrMapping/>
  </p:clrMapOvr>
</p:sldLayout>
</file>

<file path=ppt/slideLayouts/slideLayout3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Basic Content Layout 9 1">
  <p:cSld name="TITLE_AND_BODY_1_1_1_1_1_1_1_1_1">
    <p:bg>
      <p:bgPr>
        <a:solidFill>
          <a:schemeClr val="accent1"/>
        </a:solidFill>
      </p:bgPr>
    </p:bg>
    <p:spTree>
      <p:nvGrpSpPr>
        <p:cNvPr id="3094" name="Shape 3094"/>
        <p:cNvGrpSpPr/>
        <p:nvPr/>
      </p:nvGrpSpPr>
      <p:grpSpPr>
        <a:xfrm>
          <a:off x="0" y="0"/>
          <a:ext cx="0" cy="0"/>
          <a:chOff x="0" y="0"/>
          <a:chExt cx="0" cy="0"/>
        </a:xfrm>
      </p:grpSpPr>
      <p:pic>
        <p:nvPicPr>
          <p:cNvPr id="3095" name="Google Shape;3095;g31516c14941_0_6219"/>
          <p:cNvPicPr preferRelativeResize="0"/>
          <p:nvPr/>
        </p:nvPicPr>
        <p:blipFill>
          <a:blip r:embed="rId2">
            <a:alphaModFix/>
          </a:blip>
          <a:stretch>
            <a:fillRect/>
          </a:stretch>
        </p:blipFill>
        <p:spPr>
          <a:xfrm>
            <a:off x="276650" y="4783275"/>
            <a:ext cx="962809" cy="226543"/>
          </a:xfrm>
          <a:prstGeom prst="rect">
            <a:avLst/>
          </a:prstGeom>
          <a:noFill/>
          <a:ln>
            <a:noFill/>
          </a:ln>
        </p:spPr>
      </p:pic>
      <p:sp>
        <p:nvSpPr>
          <p:cNvPr id="3096" name="Google Shape;3096;g31516c14941_0_6219"/>
          <p:cNvSpPr txBox="1"/>
          <p:nvPr>
            <p:ph type="title"/>
          </p:nvPr>
        </p:nvSpPr>
        <p:spPr>
          <a:xfrm>
            <a:off x="331125" y="271325"/>
            <a:ext cx="8388900" cy="438300"/>
          </a:xfrm>
          <a:prstGeom prst="rect">
            <a:avLst/>
          </a:prstGeom>
        </p:spPr>
        <p:txBody>
          <a:bodyPr anchorCtr="0" anchor="t" bIns="0" lIns="0" spcFirstLastPara="1" rIns="0" wrap="square" tIns="0">
            <a:noAutofit/>
          </a:bodyPr>
          <a:lstStyle>
            <a:lvl1pPr lvl="0">
              <a:spcBef>
                <a:spcPts val="0"/>
              </a:spcBef>
              <a:spcAft>
                <a:spcPts val="0"/>
              </a:spcAft>
              <a:buClr>
                <a:schemeClr val="lt1"/>
              </a:buClr>
              <a:buSzPts val="2800"/>
              <a:buNone/>
              <a:defRPr sz="2800">
                <a:solidFill>
                  <a:schemeClr val="lt1"/>
                </a:solidFill>
              </a:defRPr>
            </a:lvl1pPr>
            <a:lvl2pPr lvl="1">
              <a:spcBef>
                <a:spcPts val="0"/>
              </a:spcBef>
              <a:spcAft>
                <a:spcPts val="0"/>
              </a:spcAft>
              <a:buClr>
                <a:schemeClr val="lt1"/>
              </a:buClr>
              <a:buSzPts val="2800"/>
              <a:buNone/>
              <a:defRPr sz="2800">
                <a:solidFill>
                  <a:schemeClr val="lt1"/>
                </a:solidFill>
              </a:defRPr>
            </a:lvl2pPr>
            <a:lvl3pPr lvl="2">
              <a:spcBef>
                <a:spcPts val="0"/>
              </a:spcBef>
              <a:spcAft>
                <a:spcPts val="0"/>
              </a:spcAft>
              <a:buClr>
                <a:schemeClr val="lt1"/>
              </a:buClr>
              <a:buSzPts val="2800"/>
              <a:buNone/>
              <a:defRPr sz="2800">
                <a:solidFill>
                  <a:schemeClr val="lt1"/>
                </a:solidFill>
              </a:defRPr>
            </a:lvl3pPr>
            <a:lvl4pPr lvl="3">
              <a:spcBef>
                <a:spcPts val="0"/>
              </a:spcBef>
              <a:spcAft>
                <a:spcPts val="0"/>
              </a:spcAft>
              <a:buClr>
                <a:schemeClr val="lt1"/>
              </a:buClr>
              <a:buSzPts val="2800"/>
              <a:buNone/>
              <a:defRPr sz="2800">
                <a:solidFill>
                  <a:schemeClr val="lt1"/>
                </a:solidFill>
              </a:defRPr>
            </a:lvl4pPr>
            <a:lvl5pPr lvl="4">
              <a:spcBef>
                <a:spcPts val="0"/>
              </a:spcBef>
              <a:spcAft>
                <a:spcPts val="0"/>
              </a:spcAft>
              <a:buClr>
                <a:schemeClr val="lt1"/>
              </a:buClr>
              <a:buSzPts val="2800"/>
              <a:buNone/>
              <a:defRPr sz="2800">
                <a:solidFill>
                  <a:schemeClr val="lt1"/>
                </a:solidFill>
              </a:defRPr>
            </a:lvl5pPr>
            <a:lvl6pPr lvl="5">
              <a:spcBef>
                <a:spcPts val="0"/>
              </a:spcBef>
              <a:spcAft>
                <a:spcPts val="0"/>
              </a:spcAft>
              <a:buClr>
                <a:schemeClr val="lt1"/>
              </a:buClr>
              <a:buSzPts val="2800"/>
              <a:buNone/>
              <a:defRPr sz="2800">
                <a:solidFill>
                  <a:schemeClr val="lt1"/>
                </a:solidFill>
              </a:defRPr>
            </a:lvl6pPr>
            <a:lvl7pPr lvl="6">
              <a:spcBef>
                <a:spcPts val="0"/>
              </a:spcBef>
              <a:spcAft>
                <a:spcPts val="0"/>
              </a:spcAft>
              <a:buClr>
                <a:schemeClr val="lt1"/>
              </a:buClr>
              <a:buSzPts val="2800"/>
              <a:buNone/>
              <a:defRPr sz="2800">
                <a:solidFill>
                  <a:schemeClr val="lt1"/>
                </a:solidFill>
              </a:defRPr>
            </a:lvl7pPr>
            <a:lvl8pPr lvl="7">
              <a:spcBef>
                <a:spcPts val="0"/>
              </a:spcBef>
              <a:spcAft>
                <a:spcPts val="0"/>
              </a:spcAft>
              <a:buClr>
                <a:schemeClr val="lt1"/>
              </a:buClr>
              <a:buSzPts val="2800"/>
              <a:buNone/>
              <a:defRPr sz="2800">
                <a:solidFill>
                  <a:schemeClr val="lt1"/>
                </a:solidFill>
              </a:defRPr>
            </a:lvl8pPr>
            <a:lvl9pPr lvl="8">
              <a:spcBef>
                <a:spcPts val="0"/>
              </a:spcBef>
              <a:spcAft>
                <a:spcPts val="0"/>
              </a:spcAft>
              <a:buClr>
                <a:schemeClr val="lt1"/>
              </a:buClr>
              <a:buSzPts val="2800"/>
              <a:buNone/>
              <a:defRPr sz="2800">
                <a:solidFill>
                  <a:schemeClr val="lt1"/>
                </a:solidFill>
              </a:defRPr>
            </a:lvl9pPr>
          </a:lstStyle>
          <a:p/>
        </p:txBody>
      </p:sp>
      <p:sp>
        <p:nvSpPr>
          <p:cNvPr id="3097" name="Google Shape;3097;g31516c14941_0_6219"/>
          <p:cNvSpPr txBox="1"/>
          <p:nvPr/>
        </p:nvSpPr>
        <p:spPr>
          <a:xfrm>
            <a:off x="6043550" y="4713771"/>
            <a:ext cx="2676600" cy="2925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en" sz="700">
                <a:solidFill>
                  <a:schemeClr val="accent5"/>
                </a:solidFill>
              </a:rPr>
              <a:t>Copyright © 2024, Collibra. All rights reserved.</a:t>
            </a:r>
            <a:endParaRPr sz="1400">
              <a:solidFill>
                <a:schemeClr val="accent5"/>
              </a:solidFill>
            </a:endParaRPr>
          </a:p>
        </p:txBody>
      </p:sp>
      <p:sp>
        <p:nvSpPr>
          <p:cNvPr id="3098" name="Google Shape;3098;g31516c14941_0_6219"/>
          <p:cNvSpPr txBox="1"/>
          <p:nvPr>
            <p:ph idx="12" type="sldNum"/>
          </p:nvPr>
        </p:nvSpPr>
        <p:spPr>
          <a:xfrm>
            <a:off x="8320058" y="4663221"/>
            <a:ext cx="548700" cy="393600"/>
          </a:xfrm>
          <a:prstGeom prst="rect">
            <a:avLst/>
          </a:prstGeom>
        </p:spPr>
        <p:txBody>
          <a:bodyPr anchorCtr="0" anchor="ctr" bIns="91425" lIns="91425" spcFirstLastPara="1" rIns="91425" wrap="square" tIns="91425">
            <a:normAutofit/>
          </a:bodyPr>
          <a:lstStyle>
            <a:lvl1pPr lvl="0" algn="r">
              <a:buNone/>
              <a:defRPr sz="700">
                <a:solidFill>
                  <a:schemeClr val="accent5"/>
                </a:solidFill>
              </a:defRPr>
            </a:lvl1pPr>
            <a:lvl2pPr lvl="1" algn="r">
              <a:buNone/>
              <a:defRPr sz="700">
                <a:solidFill>
                  <a:schemeClr val="accent5"/>
                </a:solidFill>
              </a:defRPr>
            </a:lvl2pPr>
            <a:lvl3pPr lvl="2" algn="r">
              <a:buNone/>
              <a:defRPr sz="700">
                <a:solidFill>
                  <a:schemeClr val="accent5"/>
                </a:solidFill>
              </a:defRPr>
            </a:lvl3pPr>
            <a:lvl4pPr lvl="3" algn="r">
              <a:buNone/>
              <a:defRPr sz="700">
                <a:solidFill>
                  <a:schemeClr val="accent5"/>
                </a:solidFill>
              </a:defRPr>
            </a:lvl4pPr>
            <a:lvl5pPr lvl="4" algn="r">
              <a:buNone/>
              <a:defRPr sz="700">
                <a:solidFill>
                  <a:schemeClr val="accent5"/>
                </a:solidFill>
              </a:defRPr>
            </a:lvl5pPr>
            <a:lvl6pPr lvl="5" algn="r">
              <a:buNone/>
              <a:defRPr sz="700">
                <a:solidFill>
                  <a:schemeClr val="accent5"/>
                </a:solidFill>
              </a:defRPr>
            </a:lvl6pPr>
            <a:lvl7pPr lvl="6" algn="r">
              <a:buNone/>
              <a:defRPr sz="700">
                <a:solidFill>
                  <a:schemeClr val="accent5"/>
                </a:solidFill>
              </a:defRPr>
            </a:lvl7pPr>
            <a:lvl8pPr lvl="7" algn="r">
              <a:buNone/>
              <a:defRPr sz="700">
                <a:solidFill>
                  <a:schemeClr val="accent5"/>
                </a:solidFill>
              </a:defRPr>
            </a:lvl8pPr>
            <a:lvl9pPr lvl="8" algn="r">
              <a:buNone/>
              <a:defRPr sz="700">
                <a:solidFill>
                  <a:schemeClr val="accent5"/>
                </a:solidFill>
              </a:defRPr>
            </a:lvl9pPr>
          </a:lstStyle>
          <a:p>
            <a:pPr indent="0" lvl="0" marL="0" rtl="0" algn="r">
              <a:spcBef>
                <a:spcPts val="0"/>
              </a:spcBef>
              <a:spcAft>
                <a:spcPts val="0"/>
              </a:spcAft>
              <a:buNone/>
            </a:pPr>
            <a:fld id="{00000000-1234-1234-1234-123412341234}" type="slidenum">
              <a:rPr lang="en"/>
              <a:t>‹#›</a:t>
            </a:fld>
            <a:endParaRPr/>
          </a:p>
        </p:txBody>
      </p:sp>
      <p:sp>
        <p:nvSpPr>
          <p:cNvPr id="3099" name="Google Shape;3099;g31516c14941_0_6219"/>
          <p:cNvSpPr/>
          <p:nvPr>
            <p:ph idx="2" type="pic"/>
          </p:nvPr>
        </p:nvSpPr>
        <p:spPr>
          <a:xfrm>
            <a:off x="348344" y="2342175"/>
            <a:ext cx="479700" cy="441900"/>
          </a:xfrm>
          <a:prstGeom prst="rect">
            <a:avLst/>
          </a:prstGeom>
          <a:noFill/>
          <a:ln>
            <a:noFill/>
          </a:ln>
        </p:spPr>
      </p:sp>
      <p:sp>
        <p:nvSpPr>
          <p:cNvPr id="3100" name="Google Shape;3100;g31516c14941_0_6219"/>
          <p:cNvSpPr/>
          <p:nvPr>
            <p:ph idx="3" type="pic"/>
          </p:nvPr>
        </p:nvSpPr>
        <p:spPr>
          <a:xfrm>
            <a:off x="348344" y="1170725"/>
            <a:ext cx="479700" cy="441900"/>
          </a:xfrm>
          <a:prstGeom prst="rect">
            <a:avLst/>
          </a:prstGeom>
          <a:noFill/>
          <a:ln>
            <a:noFill/>
          </a:ln>
        </p:spPr>
      </p:sp>
      <p:sp>
        <p:nvSpPr>
          <p:cNvPr id="3101" name="Google Shape;3101;g31516c14941_0_6219"/>
          <p:cNvSpPr/>
          <p:nvPr>
            <p:ph idx="4" type="pic"/>
          </p:nvPr>
        </p:nvSpPr>
        <p:spPr>
          <a:xfrm>
            <a:off x="348344" y="3513650"/>
            <a:ext cx="479700" cy="441900"/>
          </a:xfrm>
          <a:prstGeom prst="rect">
            <a:avLst/>
          </a:prstGeom>
          <a:noFill/>
          <a:ln>
            <a:noFill/>
          </a:ln>
        </p:spPr>
      </p:sp>
    </p:spTree>
  </p:cSld>
  <p:clrMapOvr>
    <a:masterClrMapping/>
  </p:clrMapOvr>
</p:sldLayout>
</file>

<file path=ppt/slideLayouts/slideLayout3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Agenda Layout ">
  <p:cSld name="CUSTOM_3_2">
    <p:bg>
      <p:bgPr>
        <a:solidFill>
          <a:schemeClr val="lt1"/>
        </a:solidFill>
      </p:bgPr>
    </p:bg>
    <p:spTree>
      <p:nvGrpSpPr>
        <p:cNvPr id="3102" name="Shape 3102"/>
        <p:cNvGrpSpPr/>
        <p:nvPr/>
      </p:nvGrpSpPr>
      <p:grpSpPr>
        <a:xfrm>
          <a:off x="0" y="0"/>
          <a:ext cx="0" cy="0"/>
          <a:chOff x="0" y="0"/>
          <a:chExt cx="0" cy="0"/>
        </a:xfrm>
      </p:grpSpPr>
      <p:sp>
        <p:nvSpPr>
          <p:cNvPr id="3103" name="Google Shape;3103;g31516c14941_0_6227"/>
          <p:cNvSpPr txBox="1"/>
          <p:nvPr>
            <p:ph idx="12" type="sldNum"/>
          </p:nvPr>
        </p:nvSpPr>
        <p:spPr>
          <a:xfrm>
            <a:off x="8320058" y="466322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3104" name="Google Shape;3104;g31516c14941_0_6227"/>
          <p:cNvSpPr txBox="1"/>
          <p:nvPr>
            <p:ph type="title"/>
          </p:nvPr>
        </p:nvSpPr>
        <p:spPr>
          <a:xfrm>
            <a:off x="788325" y="624200"/>
            <a:ext cx="7531800" cy="393600"/>
          </a:xfrm>
          <a:prstGeom prst="rect">
            <a:avLst/>
          </a:prstGeom>
        </p:spPr>
        <p:txBody>
          <a:bodyPr anchorCtr="0" anchor="b" bIns="0" lIns="0" spcFirstLastPara="1" rIns="0" wrap="square" tIns="0">
            <a:noAutofit/>
          </a:bodyPr>
          <a:lstStyle>
            <a:lvl1pPr lvl="0">
              <a:spcBef>
                <a:spcPts val="0"/>
              </a:spcBef>
              <a:spcAft>
                <a:spcPts val="0"/>
              </a:spcAft>
              <a:buSzPts val="2800"/>
              <a:buNone/>
              <a:defRPr sz="2800"/>
            </a:lvl1pPr>
            <a:lvl2pPr lvl="1">
              <a:spcBef>
                <a:spcPts val="0"/>
              </a:spcBef>
              <a:spcAft>
                <a:spcPts val="0"/>
              </a:spcAft>
              <a:buSzPts val="2800"/>
              <a:buNone/>
              <a:defRPr sz="2800"/>
            </a:lvl2pPr>
            <a:lvl3pPr lvl="2">
              <a:spcBef>
                <a:spcPts val="0"/>
              </a:spcBef>
              <a:spcAft>
                <a:spcPts val="0"/>
              </a:spcAft>
              <a:buSzPts val="2800"/>
              <a:buNone/>
              <a:defRPr sz="2800"/>
            </a:lvl3pPr>
            <a:lvl4pPr lvl="3">
              <a:spcBef>
                <a:spcPts val="0"/>
              </a:spcBef>
              <a:spcAft>
                <a:spcPts val="0"/>
              </a:spcAft>
              <a:buSzPts val="2800"/>
              <a:buNone/>
              <a:defRPr sz="2800"/>
            </a:lvl4pPr>
            <a:lvl5pPr lvl="4">
              <a:spcBef>
                <a:spcPts val="0"/>
              </a:spcBef>
              <a:spcAft>
                <a:spcPts val="0"/>
              </a:spcAft>
              <a:buSzPts val="2800"/>
              <a:buNone/>
              <a:defRPr sz="2800"/>
            </a:lvl5pPr>
            <a:lvl6pPr lvl="5">
              <a:spcBef>
                <a:spcPts val="0"/>
              </a:spcBef>
              <a:spcAft>
                <a:spcPts val="0"/>
              </a:spcAft>
              <a:buSzPts val="2800"/>
              <a:buNone/>
              <a:defRPr sz="2800"/>
            </a:lvl6pPr>
            <a:lvl7pPr lvl="6">
              <a:spcBef>
                <a:spcPts val="0"/>
              </a:spcBef>
              <a:spcAft>
                <a:spcPts val="0"/>
              </a:spcAft>
              <a:buSzPts val="2800"/>
              <a:buNone/>
              <a:defRPr sz="2800"/>
            </a:lvl7pPr>
            <a:lvl8pPr lvl="7">
              <a:spcBef>
                <a:spcPts val="0"/>
              </a:spcBef>
              <a:spcAft>
                <a:spcPts val="0"/>
              </a:spcAft>
              <a:buSzPts val="2800"/>
              <a:buNone/>
              <a:defRPr sz="2800"/>
            </a:lvl8pPr>
            <a:lvl9pPr lvl="8">
              <a:spcBef>
                <a:spcPts val="0"/>
              </a:spcBef>
              <a:spcAft>
                <a:spcPts val="0"/>
              </a:spcAft>
              <a:buSzPts val="2800"/>
              <a:buNone/>
              <a:defRPr sz="2800"/>
            </a:lvl9pPr>
          </a:lstStyle>
          <a:p/>
        </p:txBody>
      </p:sp>
      <p:pic>
        <p:nvPicPr>
          <p:cNvPr id="3105" name="Google Shape;3105;g31516c14941_0_6227"/>
          <p:cNvPicPr preferRelativeResize="0"/>
          <p:nvPr/>
        </p:nvPicPr>
        <p:blipFill>
          <a:blip r:embed="rId2">
            <a:alphaModFix/>
          </a:blip>
          <a:stretch>
            <a:fillRect/>
          </a:stretch>
        </p:blipFill>
        <p:spPr>
          <a:xfrm>
            <a:off x="288350" y="4807136"/>
            <a:ext cx="956736" cy="225119"/>
          </a:xfrm>
          <a:prstGeom prst="rect">
            <a:avLst/>
          </a:prstGeom>
          <a:noFill/>
          <a:ln>
            <a:noFill/>
          </a:ln>
        </p:spPr>
      </p:pic>
    </p:spTree>
  </p:cSld>
  <p:clrMapOvr>
    <a:masterClrMapping/>
  </p:clrMapOvr>
</p:sldLayout>
</file>

<file path=ppt/slideLayouts/slideLayout3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Agenda Layout 4">
  <p:cSld name="CUSTOM_4">
    <p:bg>
      <p:bgPr>
        <a:solidFill>
          <a:schemeClr val="lt1"/>
        </a:solidFill>
      </p:bgPr>
    </p:bg>
    <p:spTree>
      <p:nvGrpSpPr>
        <p:cNvPr id="3106" name="Shape 3106"/>
        <p:cNvGrpSpPr/>
        <p:nvPr/>
      </p:nvGrpSpPr>
      <p:grpSpPr>
        <a:xfrm>
          <a:off x="0" y="0"/>
          <a:ext cx="0" cy="0"/>
          <a:chOff x="0" y="0"/>
          <a:chExt cx="0" cy="0"/>
        </a:xfrm>
      </p:grpSpPr>
      <p:pic>
        <p:nvPicPr>
          <p:cNvPr id="3107" name="Google Shape;3107;g31516c14941_0_6231"/>
          <p:cNvPicPr preferRelativeResize="0"/>
          <p:nvPr/>
        </p:nvPicPr>
        <p:blipFill>
          <a:blip r:embed="rId2">
            <a:alphaModFix/>
          </a:blip>
          <a:stretch>
            <a:fillRect/>
          </a:stretch>
        </p:blipFill>
        <p:spPr>
          <a:xfrm>
            <a:off x="4568400" y="-8400"/>
            <a:ext cx="4607575" cy="5168701"/>
          </a:xfrm>
          <a:prstGeom prst="rect">
            <a:avLst/>
          </a:prstGeom>
          <a:noFill/>
          <a:ln>
            <a:noFill/>
          </a:ln>
        </p:spPr>
      </p:pic>
      <p:pic>
        <p:nvPicPr>
          <p:cNvPr id="3108" name="Google Shape;3108;g31516c14941_0_6231"/>
          <p:cNvPicPr preferRelativeResize="0"/>
          <p:nvPr/>
        </p:nvPicPr>
        <p:blipFill rotWithShape="1">
          <a:blip r:embed="rId3">
            <a:alphaModFix/>
          </a:blip>
          <a:srcRect b="2073" l="0" r="47240" t="9305"/>
          <a:stretch/>
        </p:blipFill>
        <p:spPr>
          <a:xfrm rot="10800000">
            <a:off x="3328574" y="-7500"/>
            <a:ext cx="1380176" cy="5168700"/>
          </a:xfrm>
          <a:prstGeom prst="rect">
            <a:avLst/>
          </a:prstGeom>
          <a:noFill/>
          <a:ln>
            <a:noFill/>
          </a:ln>
        </p:spPr>
      </p:pic>
      <p:sp>
        <p:nvSpPr>
          <p:cNvPr id="3109" name="Google Shape;3109;g31516c14941_0_6231"/>
          <p:cNvSpPr/>
          <p:nvPr/>
        </p:nvSpPr>
        <p:spPr>
          <a:xfrm flipH="1">
            <a:off x="150" y="495850"/>
            <a:ext cx="4575600" cy="4149600"/>
          </a:xfrm>
          <a:prstGeom prst="rect">
            <a:avLst/>
          </a:prstGeom>
          <a:solidFill>
            <a:schemeClr val="lt1"/>
          </a:solidFill>
          <a:ln>
            <a:noFill/>
          </a:ln>
        </p:spPr>
        <p:txBody>
          <a:bodyPr anchorCtr="0" anchor="ctr" bIns="25700" lIns="51425" spcFirstLastPara="1" rIns="51425" wrap="square" tIns="25700">
            <a:noAutofit/>
          </a:bodyPr>
          <a:lstStyle/>
          <a:p>
            <a:pPr indent="0" lvl="0" marL="0" marR="0" rtl="0" algn="ctr">
              <a:lnSpc>
                <a:spcPct val="100000"/>
              </a:lnSpc>
              <a:spcBef>
                <a:spcPts val="0"/>
              </a:spcBef>
              <a:spcAft>
                <a:spcPts val="0"/>
              </a:spcAft>
              <a:buNone/>
            </a:pPr>
            <a:r>
              <a:t/>
            </a:r>
            <a:endParaRPr b="0" i="0" sz="1100" u="none" cap="none" strike="noStrike">
              <a:solidFill>
                <a:srgbClr val="FFFFFF"/>
              </a:solidFill>
              <a:latin typeface="Arial"/>
              <a:ea typeface="Arial"/>
              <a:cs typeface="Arial"/>
              <a:sym typeface="Arial"/>
            </a:endParaRPr>
          </a:p>
        </p:txBody>
      </p:sp>
      <p:pic>
        <p:nvPicPr>
          <p:cNvPr id="3110" name="Google Shape;3110;g31516c14941_0_6231"/>
          <p:cNvPicPr preferRelativeResize="0"/>
          <p:nvPr/>
        </p:nvPicPr>
        <p:blipFill>
          <a:blip r:embed="rId4">
            <a:alphaModFix/>
          </a:blip>
          <a:stretch>
            <a:fillRect/>
          </a:stretch>
        </p:blipFill>
        <p:spPr>
          <a:xfrm>
            <a:off x="4964875" y="0"/>
            <a:ext cx="4178080" cy="4196972"/>
          </a:xfrm>
          <a:prstGeom prst="rect">
            <a:avLst/>
          </a:prstGeom>
          <a:noFill/>
          <a:ln>
            <a:noFill/>
          </a:ln>
        </p:spPr>
      </p:pic>
      <p:sp>
        <p:nvSpPr>
          <p:cNvPr id="3111" name="Google Shape;3111;g31516c14941_0_6231"/>
          <p:cNvSpPr/>
          <p:nvPr/>
        </p:nvSpPr>
        <p:spPr>
          <a:xfrm>
            <a:off x="4499556" y="495850"/>
            <a:ext cx="3350100" cy="4149600"/>
          </a:xfrm>
          <a:prstGeom prst="rect">
            <a:avLst/>
          </a:prstGeom>
          <a:solidFill>
            <a:schemeClr val="lt1"/>
          </a:solidFill>
          <a:ln>
            <a:noFill/>
          </a:ln>
          <a:effectLst>
            <a:outerShdw blurRad="114300" rotWithShape="0" algn="bl" dir="1740000" dist="114300">
              <a:srgbClr val="000000">
                <a:alpha val="11000"/>
              </a:srgbClr>
            </a:outerShdw>
          </a:effectLst>
        </p:spPr>
        <p:txBody>
          <a:bodyPr anchorCtr="0" anchor="ctr" bIns="25700" lIns="51425" spcFirstLastPara="1" rIns="51425" wrap="square" tIns="25700">
            <a:noAutofit/>
          </a:bodyPr>
          <a:lstStyle/>
          <a:p>
            <a:pPr indent="0" lvl="0" marL="0" marR="0" rtl="0" algn="ctr">
              <a:lnSpc>
                <a:spcPct val="100000"/>
              </a:lnSpc>
              <a:spcBef>
                <a:spcPts val="0"/>
              </a:spcBef>
              <a:spcAft>
                <a:spcPts val="0"/>
              </a:spcAft>
              <a:buNone/>
            </a:pPr>
            <a:r>
              <a:t/>
            </a:r>
            <a:endParaRPr b="0" i="0" sz="1100" u="none" cap="none" strike="noStrike">
              <a:solidFill>
                <a:srgbClr val="FFFFFF"/>
              </a:solidFill>
              <a:latin typeface="Arial"/>
              <a:ea typeface="Arial"/>
              <a:cs typeface="Arial"/>
              <a:sym typeface="Arial"/>
            </a:endParaRPr>
          </a:p>
        </p:txBody>
      </p:sp>
      <p:sp>
        <p:nvSpPr>
          <p:cNvPr id="3112" name="Google Shape;3112;g31516c14941_0_6231"/>
          <p:cNvSpPr txBox="1"/>
          <p:nvPr>
            <p:ph type="title"/>
          </p:nvPr>
        </p:nvSpPr>
        <p:spPr>
          <a:xfrm>
            <a:off x="316725" y="319400"/>
            <a:ext cx="2887800" cy="393600"/>
          </a:xfrm>
          <a:prstGeom prst="rect">
            <a:avLst/>
          </a:prstGeom>
        </p:spPr>
        <p:txBody>
          <a:bodyPr anchorCtr="0" anchor="t" bIns="0" lIns="0" spcFirstLastPara="1" rIns="0" wrap="square" tIns="0">
            <a:noAutofit/>
          </a:bodyPr>
          <a:lstStyle>
            <a:lvl1pPr lvl="0">
              <a:spcBef>
                <a:spcPts val="0"/>
              </a:spcBef>
              <a:spcAft>
                <a:spcPts val="0"/>
              </a:spcAft>
              <a:buClr>
                <a:schemeClr val="accent1"/>
              </a:buClr>
              <a:buSzPts val="2800"/>
              <a:buNone/>
              <a:defRPr sz="2800">
                <a:solidFill>
                  <a:schemeClr val="accent1"/>
                </a:solidFill>
              </a:defRPr>
            </a:lvl1pPr>
            <a:lvl2pPr lvl="1">
              <a:spcBef>
                <a:spcPts val="0"/>
              </a:spcBef>
              <a:spcAft>
                <a:spcPts val="0"/>
              </a:spcAft>
              <a:buClr>
                <a:schemeClr val="accent1"/>
              </a:buClr>
              <a:buSzPts val="2800"/>
              <a:buNone/>
              <a:defRPr sz="2800">
                <a:solidFill>
                  <a:schemeClr val="accent1"/>
                </a:solidFill>
              </a:defRPr>
            </a:lvl2pPr>
            <a:lvl3pPr lvl="2">
              <a:spcBef>
                <a:spcPts val="0"/>
              </a:spcBef>
              <a:spcAft>
                <a:spcPts val="0"/>
              </a:spcAft>
              <a:buClr>
                <a:schemeClr val="accent1"/>
              </a:buClr>
              <a:buSzPts val="2800"/>
              <a:buNone/>
              <a:defRPr sz="2800">
                <a:solidFill>
                  <a:schemeClr val="accent1"/>
                </a:solidFill>
              </a:defRPr>
            </a:lvl3pPr>
            <a:lvl4pPr lvl="3">
              <a:spcBef>
                <a:spcPts val="0"/>
              </a:spcBef>
              <a:spcAft>
                <a:spcPts val="0"/>
              </a:spcAft>
              <a:buClr>
                <a:schemeClr val="accent1"/>
              </a:buClr>
              <a:buSzPts val="2800"/>
              <a:buNone/>
              <a:defRPr sz="2800">
                <a:solidFill>
                  <a:schemeClr val="accent1"/>
                </a:solidFill>
              </a:defRPr>
            </a:lvl4pPr>
            <a:lvl5pPr lvl="4">
              <a:spcBef>
                <a:spcPts val="0"/>
              </a:spcBef>
              <a:spcAft>
                <a:spcPts val="0"/>
              </a:spcAft>
              <a:buClr>
                <a:schemeClr val="accent1"/>
              </a:buClr>
              <a:buSzPts val="2800"/>
              <a:buNone/>
              <a:defRPr sz="2800">
                <a:solidFill>
                  <a:schemeClr val="accent1"/>
                </a:solidFill>
              </a:defRPr>
            </a:lvl5pPr>
            <a:lvl6pPr lvl="5">
              <a:spcBef>
                <a:spcPts val="0"/>
              </a:spcBef>
              <a:spcAft>
                <a:spcPts val="0"/>
              </a:spcAft>
              <a:buClr>
                <a:schemeClr val="accent1"/>
              </a:buClr>
              <a:buSzPts val="2800"/>
              <a:buNone/>
              <a:defRPr sz="2800">
                <a:solidFill>
                  <a:schemeClr val="accent1"/>
                </a:solidFill>
              </a:defRPr>
            </a:lvl6pPr>
            <a:lvl7pPr lvl="6">
              <a:spcBef>
                <a:spcPts val="0"/>
              </a:spcBef>
              <a:spcAft>
                <a:spcPts val="0"/>
              </a:spcAft>
              <a:buClr>
                <a:schemeClr val="accent1"/>
              </a:buClr>
              <a:buSzPts val="2800"/>
              <a:buNone/>
              <a:defRPr sz="2800">
                <a:solidFill>
                  <a:schemeClr val="accent1"/>
                </a:solidFill>
              </a:defRPr>
            </a:lvl7pPr>
            <a:lvl8pPr lvl="7">
              <a:spcBef>
                <a:spcPts val="0"/>
              </a:spcBef>
              <a:spcAft>
                <a:spcPts val="0"/>
              </a:spcAft>
              <a:buClr>
                <a:schemeClr val="accent1"/>
              </a:buClr>
              <a:buSzPts val="2800"/>
              <a:buNone/>
              <a:defRPr sz="2800">
                <a:solidFill>
                  <a:schemeClr val="accent1"/>
                </a:solidFill>
              </a:defRPr>
            </a:lvl8pPr>
            <a:lvl9pPr lvl="8">
              <a:spcBef>
                <a:spcPts val="0"/>
              </a:spcBef>
              <a:spcAft>
                <a:spcPts val="0"/>
              </a:spcAft>
              <a:buClr>
                <a:schemeClr val="accent1"/>
              </a:buClr>
              <a:buSzPts val="2800"/>
              <a:buNone/>
              <a:defRPr sz="2800">
                <a:solidFill>
                  <a:schemeClr val="accent1"/>
                </a:solidFill>
              </a:defRPr>
            </a:lvl9pPr>
          </a:lstStyle>
          <a:p/>
        </p:txBody>
      </p:sp>
    </p:spTree>
  </p:cSld>
  <p:clrMapOvr>
    <a:masterClrMapping/>
  </p:clrMapOvr>
</p:sldLayout>
</file>

<file path=ppt/slideLayouts/slideLayout3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Agenda Layout 5">
  <p:cSld name="CUSTOM_4_1">
    <p:bg>
      <p:bgPr>
        <a:solidFill>
          <a:schemeClr val="lt1"/>
        </a:solidFill>
      </p:bgPr>
    </p:bg>
    <p:spTree>
      <p:nvGrpSpPr>
        <p:cNvPr id="3113" name="Shape 3113"/>
        <p:cNvGrpSpPr/>
        <p:nvPr/>
      </p:nvGrpSpPr>
      <p:grpSpPr>
        <a:xfrm>
          <a:off x="0" y="0"/>
          <a:ext cx="0" cy="0"/>
          <a:chOff x="0" y="0"/>
          <a:chExt cx="0" cy="0"/>
        </a:xfrm>
      </p:grpSpPr>
      <p:pic>
        <p:nvPicPr>
          <p:cNvPr id="3114" name="Google Shape;3114;g31516c14941_0_6238"/>
          <p:cNvPicPr preferRelativeResize="0"/>
          <p:nvPr/>
        </p:nvPicPr>
        <p:blipFill>
          <a:blip r:embed="rId2">
            <a:alphaModFix/>
          </a:blip>
          <a:stretch>
            <a:fillRect/>
          </a:stretch>
        </p:blipFill>
        <p:spPr>
          <a:xfrm>
            <a:off x="4568400" y="-1100"/>
            <a:ext cx="4607575" cy="5168701"/>
          </a:xfrm>
          <a:prstGeom prst="rect">
            <a:avLst/>
          </a:prstGeom>
          <a:noFill/>
          <a:ln>
            <a:noFill/>
          </a:ln>
        </p:spPr>
      </p:pic>
      <p:pic>
        <p:nvPicPr>
          <p:cNvPr id="3115" name="Google Shape;3115;g31516c14941_0_6238"/>
          <p:cNvPicPr preferRelativeResize="0"/>
          <p:nvPr/>
        </p:nvPicPr>
        <p:blipFill rotWithShape="1">
          <a:blip r:embed="rId3">
            <a:alphaModFix/>
          </a:blip>
          <a:srcRect b="2073" l="0" r="47240" t="9305"/>
          <a:stretch/>
        </p:blipFill>
        <p:spPr>
          <a:xfrm rot="10800000">
            <a:off x="3328574" y="-7500"/>
            <a:ext cx="1380176" cy="5168700"/>
          </a:xfrm>
          <a:prstGeom prst="rect">
            <a:avLst/>
          </a:prstGeom>
          <a:noFill/>
          <a:ln>
            <a:noFill/>
          </a:ln>
        </p:spPr>
      </p:pic>
      <p:sp>
        <p:nvSpPr>
          <p:cNvPr id="3116" name="Google Shape;3116;g31516c14941_0_6238"/>
          <p:cNvSpPr/>
          <p:nvPr/>
        </p:nvSpPr>
        <p:spPr>
          <a:xfrm flipH="1">
            <a:off x="150" y="495850"/>
            <a:ext cx="4575600" cy="4149600"/>
          </a:xfrm>
          <a:prstGeom prst="rect">
            <a:avLst/>
          </a:prstGeom>
          <a:solidFill>
            <a:schemeClr val="lt1"/>
          </a:solidFill>
          <a:ln>
            <a:noFill/>
          </a:ln>
        </p:spPr>
        <p:txBody>
          <a:bodyPr anchorCtr="0" anchor="ctr" bIns="25700" lIns="51425" spcFirstLastPara="1" rIns="51425" wrap="square" tIns="25700">
            <a:noAutofit/>
          </a:bodyPr>
          <a:lstStyle/>
          <a:p>
            <a:pPr indent="0" lvl="0" marL="0" marR="0" rtl="0" algn="ctr">
              <a:lnSpc>
                <a:spcPct val="100000"/>
              </a:lnSpc>
              <a:spcBef>
                <a:spcPts val="0"/>
              </a:spcBef>
              <a:spcAft>
                <a:spcPts val="0"/>
              </a:spcAft>
              <a:buNone/>
            </a:pPr>
            <a:r>
              <a:t/>
            </a:r>
            <a:endParaRPr b="0" i="0" sz="1100" u="none" cap="none" strike="noStrike">
              <a:solidFill>
                <a:srgbClr val="FFFFFF"/>
              </a:solidFill>
              <a:latin typeface="Arial"/>
              <a:ea typeface="Arial"/>
              <a:cs typeface="Arial"/>
              <a:sym typeface="Arial"/>
            </a:endParaRPr>
          </a:p>
        </p:txBody>
      </p:sp>
      <p:pic>
        <p:nvPicPr>
          <p:cNvPr id="3117" name="Google Shape;3117;g31516c14941_0_6238"/>
          <p:cNvPicPr preferRelativeResize="0"/>
          <p:nvPr/>
        </p:nvPicPr>
        <p:blipFill>
          <a:blip r:embed="rId4">
            <a:alphaModFix/>
          </a:blip>
          <a:stretch>
            <a:fillRect/>
          </a:stretch>
        </p:blipFill>
        <p:spPr>
          <a:xfrm>
            <a:off x="4964875" y="0"/>
            <a:ext cx="4178080" cy="4196972"/>
          </a:xfrm>
          <a:prstGeom prst="rect">
            <a:avLst/>
          </a:prstGeom>
          <a:noFill/>
          <a:ln>
            <a:noFill/>
          </a:ln>
        </p:spPr>
      </p:pic>
      <p:sp>
        <p:nvSpPr>
          <p:cNvPr id="3118" name="Google Shape;3118;g31516c14941_0_6238"/>
          <p:cNvSpPr/>
          <p:nvPr/>
        </p:nvSpPr>
        <p:spPr>
          <a:xfrm>
            <a:off x="4499556" y="495850"/>
            <a:ext cx="3350100" cy="4149600"/>
          </a:xfrm>
          <a:prstGeom prst="rect">
            <a:avLst/>
          </a:prstGeom>
          <a:solidFill>
            <a:schemeClr val="lt1"/>
          </a:solidFill>
          <a:ln>
            <a:noFill/>
          </a:ln>
          <a:effectLst>
            <a:outerShdw blurRad="114300" rotWithShape="0" algn="bl" dir="1740000" dist="114300">
              <a:srgbClr val="000000">
                <a:alpha val="11000"/>
              </a:srgbClr>
            </a:outerShdw>
          </a:effectLst>
        </p:spPr>
        <p:txBody>
          <a:bodyPr anchorCtr="0" anchor="ctr" bIns="25700" lIns="51425" spcFirstLastPara="1" rIns="51425" wrap="square" tIns="25700">
            <a:noAutofit/>
          </a:bodyPr>
          <a:lstStyle/>
          <a:p>
            <a:pPr indent="0" lvl="0" marL="0" marR="0" rtl="0" algn="ctr">
              <a:lnSpc>
                <a:spcPct val="100000"/>
              </a:lnSpc>
              <a:spcBef>
                <a:spcPts val="0"/>
              </a:spcBef>
              <a:spcAft>
                <a:spcPts val="0"/>
              </a:spcAft>
              <a:buNone/>
            </a:pPr>
            <a:r>
              <a:t/>
            </a:r>
            <a:endParaRPr b="0" i="0" sz="1100" u="none" cap="none" strike="noStrike">
              <a:solidFill>
                <a:srgbClr val="FFFFFF"/>
              </a:solidFill>
              <a:latin typeface="Arial"/>
              <a:ea typeface="Arial"/>
              <a:cs typeface="Arial"/>
              <a:sym typeface="Arial"/>
            </a:endParaRPr>
          </a:p>
        </p:txBody>
      </p:sp>
      <p:sp>
        <p:nvSpPr>
          <p:cNvPr id="3119" name="Google Shape;3119;g31516c14941_0_6238"/>
          <p:cNvSpPr txBox="1"/>
          <p:nvPr>
            <p:ph type="title"/>
          </p:nvPr>
        </p:nvSpPr>
        <p:spPr>
          <a:xfrm>
            <a:off x="316725" y="319400"/>
            <a:ext cx="2887800" cy="393600"/>
          </a:xfrm>
          <a:prstGeom prst="rect">
            <a:avLst/>
          </a:prstGeom>
        </p:spPr>
        <p:txBody>
          <a:bodyPr anchorCtr="0" anchor="t" bIns="0" lIns="0" spcFirstLastPara="1" rIns="0" wrap="square" tIns="0">
            <a:noAutofit/>
          </a:bodyPr>
          <a:lstStyle>
            <a:lvl1pPr lvl="0">
              <a:spcBef>
                <a:spcPts val="0"/>
              </a:spcBef>
              <a:spcAft>
                <a:spcPts val="0"/>
              </a:spcAft>
              <a:buClr>
                <a:schemeClr val="accent1"/>
              </a:buClr>
              <a:buSzPts val="2800"/>
              <a:buNone/>
              <a:defRPr sz="2800">
                <a:solidFill>
                  <a:schemeClr val="accent1"/>
                </a:solidFill>
              </a:defRPr>
            </a:lvl1pPr>
            <a:lvl2pPr lvl="1">
              <a:spcBef>
                <a:spcPts val="0"/>
              </a:spcBef>
              <a:spcAft>
                <a:spcPts val="0"/>
              </a:spcAft>
              <a:buClr>
                <a:schemeClr val="accent1"/>
              </a:buClr>
              <a:buSzPts val="2800"/>
              <a:buNone/>
              <a:defRPr sz="2800">
                <a:solidFill>
                  <a:schemeClr val="accent1"/>
                </a:solidFill>
              </a:defRPr>
            </a:lvl2pPr>
            <a:lvl3pPr lvl="2">
              <a:spcBef>
                <a:spcPts val="0"/>
              </a:spcBef>
              <a:spcAft>
                <a:spcPts val="0"/>
              </a:spcAft>
              <a:buClr>
                <a:schemeClr val="accent1"/>
              </a:buClr>
              <a:buSzPts val="2800"/>
              <a:buNone/>
              <a:defRPr sz="2800">
                <a:solidFill>
                  <a:schemeClr val="accent1"/>
                </a:solidFill>
              </a:defRPr>
            </a:lvl3pPr>
            <a:lvl4pPr lvl="3">
              <a:spcBef>
                <a:spcPts val="0"/>
              </a:spcBef>
              <a:spcAft>
                <a:spcPts val="0"/>
              </a:spcAft>
              <a:buClr>
                <a:schemeClr val="accent1"/>
              </a:buClr>
              <a:buSzPts val="2800"/>
              <a:buNone/>
              <a:defRPr sz="2800">
                <a:solidFill>
                  <a:schemeClr val="accent1"/>
                </a:solidFill>
              </a:defRPr>
            </a:lvl4pPr>
            <a:lvl5pPr lvl="4">
              <a:spcBef>
                <a:spcPts val="0"/>
              </a:spcBef>
              <a:spcAft>
                <a:spcPts val="0"/>
              </a:spcAft>
              <a:buClr>
                <a:schemeClr val="accent1"/>
              </a:buClr>
              <a:buSzPts val="2800"/>
              <a:buNone/>
              <a:defRPr sz="2800">
                <a:solidFill>
                  <a:schemeClr val="accent1"/>
                </a:solidFill>
              </a:defRPr>
            </a:lvl5pPr>
            <a:lvl6pPr lvl="5">
              <a:spcBef>
                <a:spcPts val="0"/>
              </a:spcBef>
              <a:spcAft>
                <a:spcPts val="0"/>
              </a:spcAft>
              <a:buClr>
                <a:schemeClr val="accent1"/>
              </a:buClr>
              <a:buSzPts val="2800"/>
              <a:buNone/>
              <a:defRPr sz="2800">
                <a:solidFill>
                  <a:schemeClr val="accent1"/>
                </a:solidFill>
              </a:defRPr>
            </a:lvl6pPr>
            <a:lvl7pPr lvl="6">
              <a:spcBef>
                <a:spcPts val="0"/>
              </a:spcBef>
              <a:spcAft>
                <a:spcPts val="0"/>
              </a:spcAft>
              <a:buClr>
                <a:schemeClr val="accent1"/>
              </a:buClr>
              <a:buSzPts val="2800"/>
              <a:buNone/>
              <a:defRPr sz="2800">
                <a:solidFill>
                  <a:schemeClr val="accent1"/>
                </a:solidFill>
              </a:defRPr>
            </a:lvl7pPr>
            <a:lvl8pPr lvl="7">
              <a:spcBef>
                <a:spcPts val="0"/>
              </a:spcBef>
              <a:spcAft>
                <a:spcPts val="0"/>
              </a:spcAft>
              <a:buClr>
                <a:schemeClr val="accent1"/>
              </a:buClr>
              <a:buSzPts val="2800"/>
              <a:buNone/>
              <a:defRPr sz="2800">
                <a:solidFill>
                  <a:schemeClr val="accent1"/>
                </a:solidFill>
              </a:defRPr>
            </a:lvl8pPr>
            <a:lvl9pPr lvl="8">
              <a:spcBef>
                <a:spcPts val="0"/>
              </a:spcBef>
              <a:spcAft>
                <a:spcPts val="0"/>
              </a:spcAft>
              <a:buClr>
                <a:schemeClr val="accent1"/>
              </a:buClr>
              <a:buSzPts val="2800"/>
              <a:buNone/>
              <a:defRPr sz="2800">
                <a:solidFill>
                  <a:schemeClr val="accent1"/>
                </a:solidFill>
              </a:defRPr>
            </a:lvl9pPr>
          </a:lstStyle>
          <a:p/>
        </p:txBody>
      </p:sp>
    </p:spTree>
  </p:cSld>
  <p:clrMapOvr>
    <a:masterClrMapping/>
  </p:clrMapOvr>
</p:sldLayout>
</file>

<file path=ppt/slideLayouts/slideLayout3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Icon Layout 1 1">
  <p:cSld name="TITLE_AND_BODY_1_1_3">
    <p:bg>
      <p:bgPr>
        <a:solidFill>
          <a:schemeClr val="lt1"/>
        </a:solidFill>
      </p:bgPr>
    </p:bg>
    <p:spTree>
      <p:nvGrpSpPr>
        <p:cNvPr id="3120" name="Shape 3120"/>
        <p:cNvGrpSpPr/>
        <p:nvPr/>
      </p:nvGrpSpPr>
      <p:grpSpPr>
        <a:xfrm>
          <a:off x="0" y="0"/>
          <a:ext cx="0" cy="0"/>
          <a:chOff x="0" y="0"/>
          <a:chExt cx="0" cy="0"/>
        </a:xfrm>
      </p:grpSpPr>
      <p:pic>
        <p:nvPicPr>
          <p:cNvPr id="3121" name="Google Shape;3121;g31516c14941_0_6245"/>
          <p:cNvPicPr preferRelativeResize="0"/>
          <p:nvPr/>
        </p:nvPicPr>
        <p:blipFill>
          <a:blip r:embed="rId2">
            <a:alphaModFix/>
          </a:blip>
          <a:stretch>
            <a:fillRect/>
          </a:stretch>
        </p:blipFill>
        <p:spPr>
          <a:xfrm>
            <a:off x="288350" y="4807136"/>
            <a:ext cx="956736" cy="225119"/>
          </a:xfrm>
          <a:prstGeom prst="rect">
            <a:avLst/>
          </a:prstGeom>
          <a:noFill/>
          <a:ln>
            <a:noFill/>
          </a:ln>
        </p:spPr>
      </p:pic>
      <p:sp>
        <p:nvSpPr>
          <p:cNvPr id="3122" name="Google Shape;3122;g31516c14941_0_6245"/>
          <p:cNvSpPr txBox="1"/>
          <p:nvPr>
            <p:ph idx="12" type="sldNum"/>
          </p:nvPr>
        </p:nvSpPr>
        <p:spPr>
          <a:xfrm>
            <a:off x="8320058" y="4663221"/>
            <a:ext cx="548700" cy="393600"/>
          </a:xfrm>
          <a:prstGeom prst="rect">
            <a:avLst/>
          </a:prstGeom>
        </p:spPr>
        <p:txBody>
          <a:bodyPr anchorCtr="0" anchor="ctr" bIns="91425" lIns="91425" spcFirstLastPara="1" rIns="91425" wrap="square" tIns="91425">
            <a:normAutofit/>
          </a:bodyPr>
          <a:lstStyle>
            <a:lvl1pPr lvl="0" algn="r">
              <a:buNone/>
              <a:defRPr sz="700">
                <a:solidFill>
                  <a:srgbClr val="02745E"/>
                </a:solidFill>
              </a:defRPr>
            </a:lvl1pPr>
            <a:lvl2pPr lvl="1" algn="r">
              <a:buNone/>
              <a:defRPr sz="700">
                <a:solidFill>
                  <a:srgbClr val="02745E"/>
                </a:solidFill>
              </a:defRPr>
            </a:lvl2pPr>
            <a:lvl3pPr lvl="2" algn="r">
              <a:buNone/>
              <a:defRPr sz="700">
                <a:solidFill>
                  <a:srgbClr val="02745E"/>
                </a:solidFill>
              </a:defRPr>
            </a:lvl3pPr>
            <a:lvl4pPr lvl="3" algn="r">
              <a:buNone/>
              <a:defRPr sz="700">
                <a:solidFill>
                  <a:srgbClr val="02745E"/>
                </a:solidFill>
              </a:defRPr>
            </a:lvl4pPr>
            <a:lvl5pPr lvl="4" algn="r">
              <a:buNone/>
              <a:defRPr sz="700">
                <a:solidFill>
                  <a:srgbClr val="02745E"/>
                </a:solidFill>
              </a:defRPr>
            </a:lvl5pPr>
            <a:lvl6pPr lvl="5" algn="r">
              <a:buNone/>
              <a:defRPr sz="700">
                <a:solidFill>
                  <a:srgbClr val="02745E"/>
                </a:solidFill>
              </a:defRPr>
            </a:lvl6pPr>
            <a:lvl7pPr lvl="6" algn="r">
              <a:buNone/>
              <a:defRPr sz="700">
                <a:solidFill>
                  <a:srgbClr val="02745E"/>
                </a:solidFill>
              </a:defRPr>
            </a:lvl7pPr>
            <a:lvl8pPr lvl="7" algn="r">
              <a:buNone/>
              <a:defRPr sz="700">
                <a:solidFill>
                  <a:srgbClr val="02745E"/>
                </a:solidFill>
              </a:defRPr>
            </a:lvl8pPr>
            <a:lvl9pPr lvl="8" algn="r">
              <a:buNone/>
              <a:defRPr sz="700">
                <a:solidFill>
                  <a:srgbClr val="02745E"/>
                </a:solidFill>
              </a:defRPr>
            </a:lvl9pPr>
          </a:lstStyle>
          <a:p>
            <a:pPr indent="0" lvl="0" marL="0" rtl="0" algn="r">
              <a:spcBef>
                <a:spcPts val="0"/>
              </a:spcBef>
              <a:spcAft>
                <a:spcPts val="0"/>
              </a:spcAft>
              <a:buNone/>
            </a:pPr>
            <a:fld id="{00000000-1234-1234-1234-123412341234}" type="slidenum">
              <a:rPr lang="en"/>
              <a:t>‹#›</a:t>
            </a:fld>
            <a:endParaRPr/>
          </a:p>
        </p:txBody>
      </p:sp>
      <p:sp>
        <p:nvSpPr>
          <p:cNvPr id="3123" name="Google Shape;3123;g31516c14941_0_6245"/>
          <p:cNvSpPr txBox="1"/>
          <p:nvPr/>
        </p:nvSpPr>
        <p:spPr>
          <a:xfrm>
            <a:off x="6043550" y="4713771"/>
            <a:ext cx="2676600" cy="2925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en" sz="700">
                <a:solidFill>
                  <a:schemeClr val="accent4"/>
                </a:solidFill>
              </a:rPr>
              <a:t>Copyright © 2024, Collibra. All rights reserved.</a:t>
            </a:r>
            <a:endParaRPr sz="1400">
              <a:solidFill>
                <a:schemeClr val="accent4"/>
              </a:solidFill>
            </a:endParaRPr>
          </a:p>
        </p:txBody>
      </p:sp>
      <p:sp>
        <p:nvSpPr>
          <p:cNvPr id="3124" name="Google Shape;3124;g31516c14941_0_6245"/>
          <p:cNvSpPr txBox="1"/>
          <p:nvPr>
            <p:ph type="title"/>
          </p:nvPr>
        </p:nvSpPr>
        <p:spPr>
          <a:xfrm>
            <a:off x="331125" y="271325"/>
            <a:ext cx="8388900" cy="438300"/>
          </a:xfrm>
          <a:prstGeom prst="rect">
            <a:avLst/>
          </a:prstGeom>
        </p:spPr>
        <p:txBody>
          <a:bodyPr anchorCtr="0" anchor="t" bIns="0" lIns="0" spcFirstLastPara="1" rIns="0" wrap="square" tIns="0">
            <a:noAutofit/>
          </a:bodyPr>
          <a:lstStyle>
            <a:lvl1pPr lvl="0">
              <a:spcBef>
                <a:spcPts val="0"/>
              </a:spcBef>
              <a:spcAft>
                <a:spcPts val="0"/>
              </a:spcAft>
              <a:buSzPts val="2800"/>
              <a:buNone/>
              <a:defRPr sz="2800"/>
            </a:lvl1pPr>
            <a:lvl2pPr lvl="1">
              <a:spcBef>
                <a:spcPts val="0"/>
              </a:spcBef>
              <a:spcAft>
                <a:spcPts val="0"/>
              </a:spcAft>
              <a:buSzPts val="2800"/>
              <a:buNone/>
              <a:defRPr sz="2800"/>
            </a:lvl2pPr>
            <a:lvl3pPr lvl="2">
              <a:spcBef>
                <a:spcPts val="0"/>
              </a:spcBef>
              <a:spcAft>
                <a:spcPts val="0"/>
              </a:spcAft>
              <a:buSzPts val="2800"/>
              <a:buNone/>
              <a:defRPr sz="2800"/>
            </a:lvl3pPr>
            <a:lvl4pPr lvl="3">
              <a:spcBef>
                <a:spcPts val="0"/>
              </a:spcBef>
              <a:spcAft>
                <a:spcPts val="0"/>
              </a:spcAft>
              <a:buSzPts val="2800"/>
              <a:buNone/>
              <a:defRPr sz="2800"/>
            </a:lvl4pPr>
            <a:lvl5pPr lvl="4">
              <a:spcBef>
                <a:spcPts val="0"/>
              </a:spcBef>
              <a:spcAft>
                <a:spcPts val="0"/>
              </a:spcAft>
              <a:buSzPts val="2800"/>
              <a:buNone/>
              <a:defRPr sz="2800"/>
            </a:lvl5pPr>
            <a:lvl6pPr lvl="5">
              <a:spcBef>
                <a:spcPts val="0"/>
              </a:spcBef>
              <a:spcAft>
                <a:spcPts val="0"/>
              </a:spcAft>
              <a:buSzPts val="2800"/>
              <a:buNone/>
              <a:defRPr sz="2800"/>
            </a:lvl6pPr>
            <a:lvl7pPr lvl="6">
              <a:spcBef>
                <a:spcPts val="0"/>
              </a:spcBef>
              <a:spcAft>
                <a:spcPts val="0"/>
              </a:spcAft>
              <a:buSzPts val="2800"/>
              <a:buNone/>
              <a:defRPr sz="2800"/>
            </a:lvl7pPr>
            <a:lvl8pPr lvl="7">
              <a:spcBef>
                <a:spcPts val="0"/>
              </a:spcBef>
              <a:spcAft>
                <a:spcPts val="0"/>
              </a:spcAft>
              <a:buSzPts val="2800"/>
              <a:buNone/>
              <a:defRPr sz="2800"/>
            </a:lvl8pPr>
            <a:lvl9pPr lvl="8">
              <a:spcBef>
                <a:spcPts val="0"/>
              </a:spcBef>
              <a:spcAft>
                <a:spcPts val="0"/>
              </a:spcAft>
              <a:buSzPts val="2800"/>
              <a:buNone/>
              <a:defRPr sz="2800"/>
            </a:lvl9pPr>
          </a:lstStyle>
          <a:p/>
        </p:txBody>
      </p:sp>
      <p:sp>
        <p:nvSpPr>
          <p:cNvPr id="3125" name="Google Shape;3125;g31516c14941_0_6245"/>
          <p:cNvSpPr/>
          <p:nvPr>
            <p:ph idx="2" type="pic"/>
          </p:nvPr>
        </p:nvSpPr>
        <p:spPr>
          <a:xfrm>
            <a:off x="628575" y="1379375"/>
            <a:ext cx="479700" cy="441900"/>
          </a:xfrm>
          <a:prstGeom prst="rect">
            <a:avLst/>
          </a:prstGeom>
          <a:noFill/>
          <a:ln>
            <a:noFill/>
          </a:ln>
        </p:spPr>
      </p:sp>
      <p:sp>
        <p:nvSpPr>
          <p:cNvPr id="3126" name="Google Shape;3126;g31516c14941_0_6245"/>
          <p:cNvSpPr/>
          <p:nvPr>
            <p:ph idx="3" type="pic"/>
          </p:nvPr>
        </p:nvSpPr>
        <p:spPr>
          <a:xfrm>
            <a:off x="4851775" y="1379375"/>
            <a:ext cx="479700" cy="441900"/>
          </a:xfrm>
          <a:prstGeom prst="rect">
            <a:avLst/>
          </a:prstGeom>
          <a:noFill/>
          <a:ln>
            <a:noFill/>
          </a:ln>
        </p:spPr>
      </p:sp>
    </p:spTree>
  </p:cSld>
  <p:clrMapOvr>
    <a:masterClrMapping/>
  </p:clrMapOvr>
  <p:extLst>
    <p:ext uri="{DCECCB84-F9BA-43D5-87BE-67443E8EF086}">
      <p15:sldGuideLst>
        <p15:guide id="1" pos="216">
          <p15:clr>
            <a:srgbClr val="FA7B17"/>
          </p15:clr>
        </p15:guide>
      </p15:sldGuideLst>
    </p:ext>
  </p:extLst>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Basic Content Layout 1 2 1">
  <p:cSld name="TITLE_AND_BODY_7_2">
    <p:bg>
      <p:bgPr>
        <a:solidFill>
          <a:schemeClr val="accent5"/>
        </a:solidFill>
      </p:bgPr>
    </p:bg>
    <p:spTree>
      <p:nvGrpSpPr>
        <p:cNvPr id="363" name="Shape 363"/>
        <p:cNvGrpSpPr/>
        <p:nvPr/>
      </p:nvGrpSpPr>
      <p:grpSpPr>
        <a:xfrm>
          <a:off x="0" y="0"/>
          <a:ext cx="0" cy="0"/>
          <a:chOff x="0" y="0"/>
          <a:chExt cx="0" cy="0"/>
        </a:xfrm>
      </p:grpSpPr>
      <p:sp>
        <p:nvSpPr>
          <p:cNvPr id="364" name="Google Shape;364;g31245d681e9_0_2369"/>
          <p:cNvSpPr txBox="1"/>
          <p:nvPr>
            <p:ph type="title"/>
          </p:nvPr>
        </p:nvSpPr>
        <p:spPr>
          <a:xfrm>
            <a:off x="331125" y="271325"/>
            <a:ext cx="8388900" cy="438300"/>
          </a:xfrm>
          <a:prstGeom prst="rect">
            <a:avLst/>
          </a:prstGeom>
          <a:noFill/>
          <a:ln>
            <a:noFill/>
          </a:ln>
        </p:spPr>
        <p:txBody>
          <a:bodyPr anchorCtr="0" anchor="t" bIns="68575" lIns="68575" spcFirstLastPara="1" rIns="68575" wrap="square" tIns="68575">
            <a:noAutofit/>
          </a:bodyPr>
          <a:lstStyle>
            <a:lvl1pPr lvl="0" marR="0" rtl="0" algn="l">
              <a:lnSpc>
                <a:spcPct val="100000"/>
              </a:lnSpc>
              <a:spcBef>
                <a:spcPts val="0"/>
              </a:spcBef>
              <a:spcAft>
                <a:spcPts val="0"/>
              </a:spcAft>
              <a:buClr>
                <a:srgbClr val="000000"/>
              </a:buClr>
              <a:buSzPts val="2800"/>
              <a:buFont typeface="Arial"/>
              <a:buChar char="●"/>
              <a:defRPr b="0" i="0" sz="28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2800"/>
              <a:buFont typeface="Arial"/>
              <a:buChar char="○"/>
              <a:defRPr b="0" i="0" sz="2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2800"/>
              <a:buFont typeface="Arial"/>
              <a:buChar char="■"/>
              <a:defRPr b="0" i="0" sz="2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2800"/>
              <a:buFont typeface="Arial"/>
              <a:buChar char="●"/>
              <a:defRPr b="0" i="0" sz="2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2800"/>
              <a:buFont typeface="Arial"/>
              <a:buChar char="○"/>
              <a:defRPr b="0" i="0" sz="2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2800"/>
              <a:buFont typeface="Arial"/>
              <a:buChar char="■"/>
              <a:defRPr b="0" i="0" sz="2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2800"/>
              <a:buFont typeface="Arial"/>
              <a:buChar char="●"/>
              <a:defRPr b="0" i="0" sz="2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2800"/>
              <a:buFont typeface="Arial"/>
              <a:buChar char="○"/>
              <a:defRPr b="0" i="0" sz="2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2800"/>
              <a:buFont typeface="Arial"/>
              <a:buChar char="■"/>
              <a:defRPr b="0" i="0" sz="2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3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Icon Layout 2">
  <p:cSld name="TITLE_AND_BODY_1_1_1_3">
    <p:bg>
      <p:bgPr>
        <a:solidFill>
          <a:schemeClr val="lt1"/>
        </a:solidFill>
      </p:bgPr>
    </p:bg>
    <p:spTree>
      <p:nvGrpSpPr>
        <p:cNvPr id="3127" name="Shape 3127"/>
        <p:cNvGrpSpPr/>
        <p:nvPr/>
      </p:nvGrpSpPr>
      <p:grpSpPr>
        <a:xfrm>
          <a:off x="0" y="0"/>
          <a:ext cx="0" cy="0"/>
          <a:chOff x="0" y="0"/>
          <a:chExt cx="0" cy="0"/>
        </a:xfrm>
      </p:grpSpPr>
      <p:sp>
        <p:nvSpPr>
          <p:cNvPr id="3128" name="Google Shape;3128;g31516c14941_0_6252"/>
          <p:cNvSpPr txBox="1"/>
          <p:nvPr>
            <p:ph idx="12" type="sldNum"/>
          </p:nvPr>
        </p:nvSpPr>
        <p:spPr>
          <a:xfrm>
            <a:off x="8320058" y="466322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pic>
        <p:nvPicPr>
          <p:cNvPr id="3129" name="Google Shape;3129;g31516c14941_0_6252"/>
          <p:cNvPicPr preferRelativeResize="0"/>
          <p:nvPr/>
        </p:nvPicPr>
        <p:blipFill>
          <a:blip r:embed="rId2">
            <a:alphaModFix/>
          </a:blip>
          <a:stretch>
            <a:fillRect/>
          </a:stretch>
        </p:blipFill>
        <p:spPr>
          <a:xfrm>
            <a:off x="288350" y="4807136"/>
            <a:ext cx="956736" cy="225119"/>
          </a:xfrm>
          <a:prstGeom prst="rect">
            <a:avLst/>
          </a:prstGeom>
          <a:noFill/>
          <a:ln>
            <a:noFill/>
          </a:ln>
        </p:spPr>
      </p:pic>
      <p:sp>
        <p:nvSpPr>
          <p:cNvPr id="3130" name="Google Shape;3130;g31516c14941_0_6252"/>
          <p:cNvSpPr/>
          <p:nvPr>
            <p:ph idx="2" type="pic"/>
          </p:nvPr>
        </p:nvSpPr>
        <p:spPr>
          <a:xfrm>
            <a:off x="621850" y="1408350"/>
            <a:ext cx="479700" cy="441900"/>
          </a:xfrm>
          <a:prstGeom prst="rect">
            <a:avLst/>
          </a:prstGeom>
          <a:noFill/>
          <a:ln>
            <a:noFill/>
          </a:ln>
        </p:spPr>
      </p:sp>
      <p:sp>
        <p:nvSpPr>
          <p:cNvPr id="3131" name="Google Shape;3131;g31516c14941_0_6252"/>
          <p:cNvSpPr/>
          <p:nvPr>
            <p:ph idx="3" type="pic"/>
          </p:nvPr>
        </p:nvSpPr>
        <p:spPr>
          <a:xfrm>
            <a:off x="6246350" y="1408350"/>
            <a:ext cx="479700" cy="441900"/>
          </a:xfrm>
          <a:prstGeom prst="rect">
            <a:avLst/>
          </a:prstGeom>
          <a:noFill/>
          <a:ln>
            <a:noFill/>
          </a:ln>
        </p:spPr>
      </p:sp>
      <p:sp>
        <p:nvSpPr>
          <p:cNvPr id="3132" name="Google Shape;3132;g31516c14941_0_6252"/>
          <p:cNvSpPr/>
          <p:nvPr>
            <p:ph idx="4" type="pic"/>
          </p:nvPr>
        </p:nvSpPr>
        <p:spPr>
          <a:xfrm>
            <a:off x="3434100" y="1408350"/>
            <a:ext cx="479700" cy="441900"/>
          </a:xfrm>
          <a:prstGeom prst="rect">
            <a:avLst/>
          </a:prstGeom>
          <a:noFill/>
          <a:ln>
            <a:noFill/>
          </a:ln>
        </p:spPr>
      </p:sp>
      <p:sp>
        <p:nvSpPr>
          <p:cNvPr id="3133" name="Google Shape;3133;g31516c14941_0_6252"/>
          <p:cNvSpPr txBox="1"/>
          <p:nvPr/>
        </p:nvSpPr>
        <p:spPr>
          <a:xfrm>
            <a:off x="6043550" y="4713771"/>
            <a:ext cx="2676600" cy="2925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en" sz="700">
                <a:solidFill>
                  <a:schemeClr val="accent4"/>
                </a:solidFill>
              </a:rPr>
              <a:t>Copyright © 2024, Collibra. All rights reserved.</a:t>
            </a:r>
            <a:endParaRPr sz="1400">
              <a:solidFill>
                <a:schemeClr val="accent4"/>
              </a:solidFill>
            </a:endParaRPr>
          </a:p>
        </p:txBody>
      </p:sp>
      <p:sp>
        <p:nvSpPr>
          <p:cNvPr id="3134" name="Google Shape;3134;g31516c14941_0_6252"/>
          <p:cNvSpPr txBox="1"/>
          <p:nvPr>
            <p:ph type="title"/>
          </p:nvPr>
        </p:nvSpPr>
        <p:spPr>
          <a:xfrm>
            <a:off x="331125" y="271325"/>
            <a:ext cx="8388900" cy="438300"/>
          </a:xfrm>
          <a:prstGeom prst="rect">
            <a:avLst/>
          </a:prstGeom>
        </p:spPr>
        <p:txBody>
          <a:bodyPr anchorCtr="0" anchor="t" bIns="0" lIns="0" spcFirstLastPara="1" rIns="0" wrap="square" tIns="0">
            <a:noAutofit/>
          </a:bodyPr>
          <a:lstStyle>
            <a:lvl1pPr lvl="0">
              <a:spcBef>
                <a:spcPts val="0"/>
              </a:spcBef>
              <a:spcAft>
                <a:spcPts val="0"/>
              </a:spcAft>
              <a:buSzPts val="2800"/>
              <a:buNone/>
              <a:defRPr sz="2800"/>
            </a:lvl1pPr>
            <a:lvl2pPr lvl="1">
              <a:spcBef>
                <a:spcPts val="0"/>
              </a:spcBef>
              <a:spcAft>
                <a:spcPts val="0"/>
              </a:spcAft>
              <a:buSzPts val="2800"/>
              <a:buNone/>
              <a:defRPr sz="2800"/>
            </a:lvl2pPr>
            <a:lvl3pPr lvl="2">
              <a:spcBef>
                <a:spcPts val="0"/>
              </a:spcBef>
              <a:spcAft>
                <a:spcPts val="0"/>
              </a:spcAft>
              <a:buSzPts val="2800"/>
              <a:buNone/>
              <a:defRPr sz="2800"/>
            </a:lvl3pPr>
            <a:lvl4pPr lvl="3">
              <a:spcBef>
                <a:spcPts val="0"/>
              </a:spcBef>
              <a:spcAft>
                <a:spcPts val="0"/>
              </a:spcAft>
              <a:buSzPts val="2800"/>
              <a:buNone/>
              <a:defRPr sz="2800"/>
            </a:lvl4pPr>
            <a:lvl5pPr lvl="4">
              <a:spcBef>
                <a:spcPts val="0"/>
              </a:spcBef>
              <a:spcAft>
                <a:spcPts val="0"/>
              </a:spcAft>
              <a:buSzPts val="2800"/>
              <a:buNone/>
              <a:defRPr sz="2800"/>
            </a:lvl5pPr>
            <a:lvl6pPr lvl="5">
              <a:spcBef>
                <a:spcPts val="0"/>
              </a:spcBef>
              <a:spcAft>
                <a:spcPts val="0"/>
              </a:spcAft>
              <a:buSzPts val="2800"/>
              <a:buNone/>
              <a:defRPr sz="2800"/>
            </a:lvl6pPr>
            <a:lvl7pPr lvl="6">
              <a:spcBef>
                <a:spcPts val="0"/>
              </a:spcBef>
              <a:spcAft>
                <a:spcPts val="0"/>
              </a:spcAft>
              <a:buSzPts val="2800"/>
              <a:buNone/>
              <a:defRPr sz="2800"/>
            </a:lvl7pPr>
            <a:lvl8pPr lvl="7">
              <a:spcBef>
                <a:spcPts val="0"/>
              </a:spcBef>
              <a:spcAft>
                <a:spcPts val="0"/>
              </a:spcAft>
              <a:buSzPts val="2800"/>
              <a:buNone/>
              <a:defRPr sz="2800"/>
            </a:lvl8pPr>
            <a:lvl9pPr lvl="8">
              <a:spcBef>
                <a:spcPts val="0"/>
              </a:spcBef>
              <a:spcAft>
                <a:spcPts val="0"/>
              </a:spcAft>
              <a:buSzPts val="2800"/>
              <a:buNone/>
              <a:defRPr sz="2800"/>
            </a:lvl9pPr>
          </a:lstStyle>
          <a:p/>
        </p:txBody>
      </p:sp>
    </p:spTree>
  </p:cSld>
  <p:clrMapOvr>
    <a:masterClrMapping/>
  </p:clrMapOvr>
</p:sldLayout>
</file>

<file path=ppt/slideLayouts/slideLayout3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Icon Layout 3">
  <p:cSld name="TITLE_AND_BODY_1_1_1_1_3">
    <p:bg>
      <p:bgPr>
        <a:solidFill>
          <a:schemeClr val="lt1"/>
        </a:solidFill>
      </p:bgPr>
    </p:bg>
    <p:spTree>
      <p:nvGrpSpPr>
        <p:cNvPr id="3135" name="Shape 3135"/>
        <p:cNvGrpSpPr/>
        <p:nvPr/>
      </p:nvGrpSpPr>
      <p:grpSpPr>
        <a:xfrm>
          <a:off x="0" y="0"/>
          <a:ext cx="0" cy="0"/>
          <a:chOff x="0" y="0"/>
          <a:chExt cx="0" cy="0"/>
        </a:xfrm>
      </p:grpSpPr>
      <p:sp>
        <p:nvSpPr>
          <p:cNvPr id="3136" name="Google Shape;3136;g31516c14941_0_6260"/>
          <p:cNvSpPr txBox="1"/>
          <p:nvPr>
            <p:ph idx="12" type="sldNum"/>
          </p:nvPr>
        </p:nvSpPr>
        <p:spPr>
          <a:xfrm>
            <a:off x="8320058" y="466322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pic>
        <p:nvPicPr>
          <p:cNvPr id="3137" name="Google Shape;3137;g31516c14941_0_6260"/>
          <p:cNvPicPr preferRelativeResize="0"/>
          <p:nvPr/>
        </p:nvPicPr>
        <p:blipFill>
          <a:blip r:embed="rId2">
            <a:alphaModFix/>
          </a:blip>
          <a:stretch>
            <a:fillRect/>
          </a:stretch>
        </p:blipFill>
        <p:spPr>
          <a:xfrm>
            <a:off x="288350" y="4807136"/>
            <a:ext cx="956736" cy="225119"/>
          </a:xfrm>
          <a:prstGeom prst="rect">
            <a:avLst/>
          </a:prstGeom>
          <a:noFill/>
          <a:ln>
            <a:noFill/>
          </a:ln>
        </p:spPr>
      </p:pic>
      <p:sp>
        <p:nvSpPr>
          <p:cNvPr id="3138" name="Google Shape;3138;g31516c14941_0_6260"/>
          <p:cNvSpPr txBox="1"/>
          <p:nvPr/>
        </p:nvSpPr>
        <p:spPr>
          <a:xfrm>
            <a:off x="6043550" y="4713771"/>
            <a:ext cx="2676600" cy="2925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en" sz="700">
                <a:solidFill>
                  <a:schemeClr val="accent4"/>
                </a:solidFill>
              </a:rPr>
              <a:t>Copyright © 2024, Collibra. All rights reserved.</a:t>
            </a:r>
            <a:endParaRPr sz="1400">
              <a:solidFill>
                <a:schemeClr val="accent4"/>
              </a:solidFill>
            </a:endParaRPr>
          </a:p>
        </p:txBody>
      </p:sp>
      <p:sp>
        <p:nvSpPr>
          <p:cNvPr id="3139" name="Google Shape;3139;g31516c14941_0_6260"/>
          <p:cNvSpPr txBox="1"/>
          <p:nvPr>
            <p:ph type="title"/>
          </p:nvPr>
        </p:nvSpPr>
        <p:spPr>
          <a:xfrm>
            <a:off x="331125" y="271325"/>
            <a:ext cx="8388900" cy="438300"/>
          </a:xfrm>
          <a:prstGeom prst="rect">
            <a:avLst/>
          </a:prstGeom>
        </p:spPr>
        <p:txBody>
          <a:bodyPr anchorCtr="0" anchor="t" bIns="0" lIns="0" spcFirstLastPara="1" rIns="0" wrap="square" tIns="0">
            <a:noAutofit/>
          </a:bodyPr>
          <a:lstStyle>
            <a:lvl1pPr lvl="0">
              <a:spcBef>
                <a:spcPts val="0"/>
              </a:spcBef>
              <a:spcAft>
                <a:spcPts val="0"/>
              </a:spcAft>
              <a:buSzPts val="2800"/>
              <a:buNone/>
              <a:defRPr sz="2800"/>
            </a:lvl1pPr>
            <a:lvl2pPr lvl="1">
              <a:spcBef>
                <a:spcPts val="0"/>
              </a:spcBef>
              <a:spcAft>
                <a:spcPts val="0"/>
              </a:spcAft>
              <a:buSzPts val="2800"/>
              <a:buNone/>
              <a:defRPr sz="2800"/>
            </a:lvl2pPr>
            <a:lvl3pPr lvl="2">
              <a:spcBef>
                <a:spcPts val="0"/>
              </a:spcBef>
              <a:spcAft>
                <a:spcPts val="0"/>
              </a:spcAft>
              <a:buSzPts val="2800"/>
              <a:buNone/>
              <a:defRPr sz="2800"/>
            </a:lvl3pPr>
            <a:lvl4pPr lvl="3">
              <a:spcBef>
                <a:spcPts val="0"/>
              </a:spcBef>
              <a:spcAft>
                <a:spcPts val="0"/>
              </a:spcAft>
              <a:buSzPts val="2800"/>
              <a:buNone/>
              <a:defRPr sz="2800"/>
            </a:lvl4pPr>
            <a:lvl5pPr lvl="4">
              <a:spcBef>
                <a:spcPts val="0"/>
              </a:spcBef>
              <a:spcAft>
                <a:spcPts val="0"/>
              </a:spcAft>
              <a:buSzPts val="2800"/>
              <a:buNone/>
              <a:defRPr sz="2800"/>
            </a:lvl5pPr>
            <a:lvl6pPr lvl="5">
              <a:spcBef>
                <a:spcPts val="0"/>
              </a:spcBef>
              <a:spcAft>
                <a:spcPts val="0"/>
              </a:spcAft>
              <a:buSzPts val="2800"/>
              <a:buNone/>
              <a:defRPr sz="2800"/>
            </a:lvl6pPr>
            <a:lvl7pPr lvl="6">
              <a:spcBef>
                <a:spcPts val="0"/>
              </a:spcBef>
              <a:spcAft>
                <a:spcPts val="0"/>
              </a:spcAft>
              <a:buSzPts val="2800"/>
              <a:buNone/>
              <a:defRPr sz="2800"/>
            </a:lvl7pPr>
            <a:lvl8pPr lvl="7">
              <a:spcBef>
                <a:spcPts val="0"/>
              </a:spcBef>
              <a:spcAft>
                <a:spcPts val="0"/>
              </a:spcAft>
              <a:buSzPts val="2800"/>
              <a:buNone/>
              <a:defRPr sz="2800"/>
            </a:lvl8pPr>
            <a:lvl9pPr lvl="8">
              <a:spcBef>
                <a:spcPts val="0"/>
              </a:spcBef>
              <a:spcAft>
                <a:spcPts val="0"/>
              </a:spcAft>
              <a:buSzPts val="2800"/>
              <a:buNone/>
              <a:defRPr sz="2800"/>
            </a:lvl9pPr>
          </a:lstStyle>
          <a:p/>
        </p:txBody>
      </p:sp>
      <p:sp>
        <p:nvSpPr>
          <p:cNvPr id="3140" name="Google Shape;3140;g31516c14941_0_6260"/>
          <p:cNvSpPr/>
          <p:nvPr>
            <p:ph idx="2" type="pic"/>
          </p:nvPr>
        </p:nvSpPr>
        <p:spPr>
          <a:xfrm>
            <a:off x="605575" y="1379375"/>
            <a:ext cx="479700" cy="441900"/>
          </a:xfrm>
          <a:prstGeom prst="rect">
            <a:avLst/>
          </a:prstGeom>
          <a:noFill/>
          <a:ln>
            <a:noFill/>
          </a:ln>
        </p:spPr>
      </p:sp>
      <p:sp>
        <p:nvSpPr>
          <p:cNvPr id="3141" name="Google Shape;3141;g31516c14941_0_6260"/>
          <p:cNvSpPr/>
          <p:nvPr>
            <p:ph idx="3" type="pic"/>
          </p:nvPr>
        </p:nvSpPr>
        <p:spPr>
          <a:xfrm>
            <a:off x="6805050" y="1379375"/>
            <a:ext cx="479700" cy="441900"/>
          </a:xfrm>
          <a:prstGeom prst="rect">
            <a:avLst/>
          </a:prstGeom>
          <a:noFill/>
          <a:ln>
            <a:noFill/>
          </a:ln>
        </p:spPr>
      </p:sp>
      <p:sp>
        <p:nvSpPr>
          <p:cNvPr id="3142" name="Google Shape;3142;g31516c14941_0_6260"/>
          <p:cNvSpPr/>
          <p:nvPr>
            <p:ph idx="4" type="pic"/>
          </p:nvPr>
        </p:nvSpPr>
        <p:spPr>
          <a:xfrm>
            <a:off x="2695988" y="1379375"/>
            <a:ext cx="479700" cy="441900"/>
          </a:xfrm>
          <a:prstGeom prst="rect">
            <a:avLst/>
          </a:prstGeom>
          <a:noFill/>
          <a:ln>
            <a:noFill/>
          </a:ln>
        </p:spPr>
      </p:sp>
      <p:sp>
        <p:nvSpPr>
          <p:cNvPr id="3143" name="Google Shape;3143;g31516c14941_0_6260"/>
          <p:cNvSpPr/>
          <p:nvPr>
            <p:ph idx="5" type="pic"/>
          </p:nvPr>
        </p:nvSpPr>
        <p:spPr>
          <a:xfrm>
            <a:off x="4750525" y="1379375"/>
            <a:ext cx="479700" cy="441900"/>
          </a:xfrm>
          <a:prstGeom prst="rect">
            <a:avLst/>
          </a:prstGeom>
          <a:noFill/>
          <a:ln>
            <a:noFill/>
          </a:ln>
        </p:spPr>
      </p:sp>
      <p:sp>
        <p:nvSpPr>
          <p:cNvPr id="3144" name="Google Shape;3144;g31516c14941_0_6260"/>
          <p:cNvSpPr txBox="1"/>
          <p:nvPr>
            <p:ph idx="1" type="subTitle"/>
          </p:nvPr>
        </p:nvSpPr>
        <p:spPr>
          <a:xfrm>
            <a:off x="389175" y="674125"/>
            <a:ext cx="8330700" cy="342300"/>
          </a:xfrm>
          <a:prstGeom prst="rect">
            <a:avLst/>
          </a:prstGeom>
        </p:spPr>
        <p:txBody>
          <a:bodyPr anchorCtr="0" anchor="t" bIns="0" lIns="0" spcFirstLastPara="1" rIns="0" wrap="square" tIns="0">
            <a:noAutofit/>
          </a:bodyPr>
          <a:lstStyle>
            <a:lvl1pPr lvl="0">
              <a:spcBef>
                <a:spcPts val="0"/>
              </a:spcBef>
              <a:spcAft>
                <a:spcPts val="0"/>
              </a:spcAft>
              <a:buClr>
                <a:schemeClr val="accent2"/>
              </a:buClr>
              <a:buSzPts val="1400"/>
              <a:buNone/>
              <a:defRPr>
                <a:solidFill>
                  <a:schemeClr val="accent2"/>
                </a:solidFill>
              </a:defRPr>
            </a:lvl1pPr>
            <a:lvl2pPr lvl="1">
              <a:spcBef>
                <a:spcPts val="0"/>
              </a:spcBef>
              <a:spcAft>
                <a:spcPts val="0"/>
              </a:spcAft>
              <a:buClr>
                <a:schemeClr val="accent2"/>
              </a:buClr>
              <a:buSzPts val="1100"/>
              <a:buNone/>
              <a:defRPr>
                <a:solidFill>
                  <a:schemeClr val="accent2"/>
                </a:solidFill>
              </a:defRPr>
            </a:lvl2pPr>
            <a:lvl3pPr lvl="2">
              <a:spcBef>
                <a:spcPts val="0"/>
              </a:spcBef>
              <a:spcAft>
                <a:spcPts val="0"/>
              </a:spcAft>
              <a:buClr>
                <a:schemeClr val="accent2"/>
              </a:buClr>
              <a:buSzPts val="1200"/>
              <a:buNone/>
              <a:defRPr>
                <a:solidFill>
                  <a:schemeClr val="accent2"/>
                </a:solidFill>
              </a:defRPr>
            </a:lvl3pPr>
            <a:lvl4pPr lvl="3">
              <a:spcBef>
                <a:spcPts val="0"/>
              </a:spcBef>
              <a:spcAft>
                <a:spcPts val="0"/>
              </a:spcAft>
              <a:buClr>
                <a:schemeClr val="accent2"/>
              </a:buClr>
              <a:buSzPts val="1800"/>
              <a:buNone/>
              <a:defRPr>
                <a:solidFill>
                  <a:schemeClr val="accent2"/>
                </a:solidFill>
              </a:defRPr>
            </a:lvl4pPr>
            <a:lvl5pPr lvl="4">
              <a:spcBef>
                <a:spcPts val="0"/>
              </a:spcBef>
              <a:spcAft>
                <a:spcPts val="0"/>
              </a:spcAft>
              <a:buClr>
                <a:schemeClr val="accent2"/>
              </a:buClr>
              <a:buSzPts val="1600"/>
              <a:buNone/>
              <a:defRPr>
                <a:solidFill>
                  <a:schemeClr val="accent2"/>
                </a:solidFill>
              </a:defRPr>
            </a:lvl5pPr>
            <a:lvl6pPr lvl="5">
              <a:spcBef>
                <a:spcPts val="0"/>
              </a:spcBef>
              <a:spcAft>
                <a:spcPts val="0"/>
              </a:spcAft>
              <a:buClr>
                <a:schemeClr val="accent2"/>
              </a:buClr>
              <a:buSzPts val="1400"/>
              <a:buNone/>
              <a:defRPr>
                <a:solidFill>
                  <a:schemeClr val="accent2"/>
                </a:solidFill>
              </a:defRPr>
            </a:lvl6pPr>
            <a:lvl7pPr lvl="6">
              <a:spcBef>
                <a:spcPts val="0"/>
              </a:spcBef>
              <a:spcAft>
                <a:spcPts val="0"/>
              </a:spcAft>
              <a:buClr>
                <a:schemeClr val="accent2"/>
              </a:buClr>
              <a:buSzPts val="1200"/>
              <a:buNone/>
              <a:defRPr>
                <a:solidFill>
                  <a:schemeClr val="accent2"/>
                </a:solidFill>
              </a:defRPr>
            </a:lvl7pPr>
            <a:lvl8pPr lvl="7">
              <a:spcBef>
                <a:spcPts val="0"/>
              </a:spcBef>
              <a:spcAft>
                <a:spcPts val="0"/>
              </a:spcAft>
              <a:buClr>
                <a:schemeClr val="accent2"/>
              </a:buClr>
              <a:buSzPts val="1000"/>
              <a:buNone/>
              <a:defRPr>
                <a:solidFill>
                  <a:schemeClr val="accent2"/>
                </a:solidFill>
              </a:defRPr>
            </a:lvl8pPr>
            <a:lvl9pPr lvl="8">
              <a:spcBef>
                <a:spcPts val="0"/>
              </a:spcBef>
              <a:spcAft>
                <a:spcPts val="0"/>
              </a:spcAft>
              <a:buClr>
                <a:schemeClr val="accent2"/>
              </a:buClr>
              <a:buSzPts val="700"/>
              <a:buNone/>
              <a:defRPr>
                <a:solidFill>
                  <a:schemeClr val="accent2"/>
                </a:solidFill>
              </a:defRPr>
            </a:lvl9pPr>
          </a:lstStyle>
          <a:p/>
        </p:txBody>
      </p:sp>
    </p:spTree>
  </p:cSld>
  <p:clrMapOvr>
    <a:masterClrMapping/>
  </p:clrMapOvr>
</p:sldLayout>
</file>

<file path=ppt/slideLayouts/slideLayout3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Icon Layout 4">
  <p:cSld name="TITLE_AND_BODY_1_1_1_1_1_3">
    <p:bg>
      <p:bgPr>
        <a:solidFill>
          <a:schemeClr val="lt1"/>
        </a:solidFill>
      </p:bgPr>
    </p:bg>
    <p:spTree>
      <p:nvGrpSpPr>
        <p:cNvPr id="3145" name="Shape 3145"/>
        <p:cNvGrpSpPr/>
        <p:nvPr/>
      </p:nvGrpSpPr>
      <p:grpSpPr>
        <a:xfrm>
          <a:off x="0" y="0"/>
          <a:ext cx="0" cy="0"/>
          <a:chOff x="0" y="0"/>
          <a:chExt cx="0" cy="0"/>
        </a:xfrm>
      </p:grpSpPr>
      <p:sp>
        <p:nvSpPr>
          <p:cNvPr id="3146" name="Google Shape;3146;g31516c14941_0_6270"/>
          <p:cNvSpPr txBox="1"/>
          <p:nvPr>
            <p:ph idx="12" type="sldNum"/>
          </p:nvPr>
        </p:nvSpPr>
        <p:spPr>
          <a:xfrm>
            <a:off x="8320058" y="466322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pic>
        <p:nvPicPr>
          <p:cNvPr id="3147" name="Google Shape;3147;g31516c14941_0_6270"/>
          <p:cNvPicPr preferRelativeResize="0"/>
          <p:nvPr/>
        </p:nvPicPr>
        <p:blipFill>
          <a:blip r:embed="rId2">
            <a:alphaModFix/>
          </a:blip>
          <a:stretch>
            <a:fillRect/>
          </a:stretch>
        </p:blipFill>
        <p:spPr>
          <a:xfrm>
            <a:off x="288350" y="4807136"/>
            <a:ext cx="956736" cy="225119"/>
          </a:xfrm>
          <a:prstGeom prst="rect">
            <a:avLst/>
          </a:prstGeom>
          <a:noFill/>
          <a:ln>
            <a:noFill/>
          </a:ln>
        </p:spPr>
      </p:pic>
      <p:sp>
        <p:nvSpPr>
          <p:cNvPr id="3148" name="Google Shape;3148;g31516c14941_0_6270"/>
          <p:cNvSpPr txBox="1"/>
          <p:nvPr/>
        </p:nvSpPr>
        <p:spPr>
          <a:xfrm>
            <a:off x="6043550" y="4713771"/>
            <a:ext cx="2676600" cy="2925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en" sz="700">
                <a:solidFill>
                  <a:schemeClr val="accent4"/>
                </a:solidFill>
              </a:rPr>
              <a:t>Copyright © 2024, Collibra. All rights reserved.</a:t>
            </a:r>
            <a:endParaRPr sz="1400">
              <a:solidFill>
                <a:schemeClr val="accent4"/>
              </a:solidFill>
            </a:endParaRPr>
          </a:p>
        </p:txBody>
      </p:sp>
      <p:sp>
        <p:nvSpPr>
          <p:cNvPr id="3149" name="Google Shape;3149;g31516c14941_0_6270"/>
          <p:cNvSpPr txBox="1"/>
          <p:nvPr>
            <p:ph type="title"/>
          </p:nvPr>
        </p:nvSpPr>
        <p:spPr>
          <a:xfrm>
            <a:off x="331125" y="271325"/>
            <a:ext cx="8388900" cy="438300"/>
          </a:xfrm>
          <a:prstGeom prst="rect">
            <a:avLst/>
          </a:prstGeom>
        </p:spPr>
        <p:txBody>
          <a:bodyPr anchorCtr="0" anchor="t" bIns="0" lIns="0" spcFirstLastPara="1" rIns="0" wrap="square" tIns="0">
            <a:noAutofit/>
          </a:bodyPr>
          <a:lstStyle>
            <a:lvl1pPr lvl="0">
              <a:spcBef>
                <a:spcPts val="0"/>
              </a:spcBef>
              <a:spcAft>
                <a:spcPts val="0"/>
              </a:spcAft>
              <a:buSzPts val="2800"/>
              <a:buNone/>
              <a:defRPr sz="2800"/>
            </a:lvl1pPr>
            <a:lvl2pPr lvl="1">
              <a:spcBef>
                <a:spcPts val="0"/>
              </a:spcBef>
              <a:spcAft>
                <a:spcPts val="0"/>
              </a:spcAft>
              <a:buSzPts val="2800"/>
              <a:buNone/>
              <a:defRPr sz="2800"/>
            </a:lvl2pPr>
            <a:lvl3pPr lvl="2">
              <a:spcBef>
                <a:spcPts val="0"/>
              </a:spcBef>
              <a:spcAft>
                <a:spcPts val="0"/>
              </a:spcAft>
              <a:buSzPts val="2800"/>
              <a:buNone/>
              <a:defRPr sz="2800"/>
            </a:lvl3pPr>
            <a:lvl4pPr lvl="3">
              <a:spcBef>
                <a:spcPts val="0"/>
              </a:spcBef>
              <a:spcAft>
                <a:spcPts val="0"/>
              </a:spcAft>
              <a:buSzPts val="2800"/>
              <a:buNone/>
              <a:defRPr sz="2800"/>
            </a:lvl4pPr>
            <a:lvl5pPr lvl="4">
              <a:spcBef>
                <a:spcPts val="0"/>
              </a:spcBef>
              <a:spcAft>
                <a:spcPts val="0"/>
              </a:spcAft>
              <a:buSzPts val="2800"/>
              <a:buNone/>
              <a:defRPr sz="2800"/>
            </a:lvl5pPr>
            <a:lvl6pPr lvl="5">
              <a:spcBef>
                <a:spcPts val="0"/>
              </a:spcBef>
              <a:spcAft>
                <a:spcPts val="0"/>
              </a:spcAft>
              <a:buSzPts val="2800"/>
              <a:buNone/>
              <a:defRPr sz="2800"/>
            </a:lvl6pPr>
            <a:lvl7pPr lvl="6">
              <a:spcBef>
                <a:spcPts val="0"/>
              </a:spcBef>
              <a:spcAft>
                <a:spcPts val="0"/>
              </a:spcAft>
              <a:buSzPts val="2800"/>
              <a:buNone/>
              <a:defRPr sz="2800"/>
            </a:lvl7pPr>
            <a:lvl8pPr lvl="7">
              <a:spcBef>
                <a:spcPts val="0"/>
              </a:spcBef>
              <a:spcAft>
                <a:spcPts val="0"/>
              </a:spcAft>
              <a:buSzPts val="2800"/>
              <a:buNone/>
              <a:defRPr sz="2800"/>
            </a:lvl8pPr>
            <a:lvl9pPr lvl="8">
              <a:spcBef>
                <a:spcPts val="0"/>
              </a:spcBef>
              <a:spcAft>
                <a:spcPts val="0"/>
              </a:spcAft>
              <a:buSzPts val="2800"/>
              <a:buNone/>
              <a:defRPr sz="2800"/>
            </a:lvl9pPr>
          </a:lstStyle>
          <a:p/>
        </p:txBody>
      </p:sp>
      <p:sp>
        <p:nvSpPr>
          <p:cNvPr id="3150" name="Google Shape;3150;g31516c14941_0_6270"/>
          <p:cNvSpPr/>
          <p:nvPr>
            <p:ph idx="2" type="pic"/>
          </p:nvPr>
        </p:nvSpPr>
        <p:spPr>
          <a:xfrm>
            <a:off x="4872775" y="1256527"/>
            <a:ext cx="479700" cy="441900"/>
          </a:xfrm>
          <a:prstGeom prst="rect">
            <a:avLst/>
          </a:prstGeom>
          <a:noFill/>
          <a:ln>
            <a:noFill/>
          </a:ln>
        </p:spPr>
      </p:sp>
      <p:sp>
        <p:nvSpPr>
          <p:cNvPr id="3151" name="Google Shape;3151;g31516c14941_0_6270"/>
          <p:cNvSpPr/>
          <p:nvPr>
            <p:ph idx="3" type="pic"/>
          </p:nvPr>
        </p:nvSpPr>
        <p:spPr>
          <a:xfrm>
            <a:off x="4872775" y="3009127"/>
            <a:ext cx="479700" cy="441900"/>
          </a:xfrm>
          <a:prstGeom prst="rect">
            <a:avLst/>
          </a:prstGeom>
          <a:noFill/>
          <a:ln>
            <a:noFill/>
          </a:ln>
        </p:spPr>
      </p:sp>
      <p:sp>
        <p:nvSpPr>
          <p:cNvPr id="3152" name="Google Shape;3152;g31516c14941_0_6270"/>
          <p:cNvSpPr/>
          <p:nvPr>
            <p:ph idx="4" type="pic"/>
          </p:nvPr>
        </p:nvSpPr>
        <p:spPr>
          <a:xfrm>
            <a:off x="376975" y="1256527"/>
            <a:ext cx="479700" cy="441900"/>
          </a:xfrm>
          <a:prstGeom prst="rect">
            <a:avLst/>
          </a:prstGeom>
          <a:noFill/>
          <a:ln>
            <a:noFill/>
          </a:ln>
        </p:spPr>
      </p:sp>
      <p:sp>
        <p:nvSpPr>
          <p:cNvPr id="3153" name="Google Shape;3153;g31516c14941_0_6270"/>
          <p:cNvSpPr/>
          <p:nvPr>
            <p:ph idx="5" type="pic"/>
          </p:nvPr>
        </p:nvSpPr>
        <p:spPr>
          <a:xfrm>
            <a:off x="376975" y="3009127"/>
            <a:ext cx="479700" cy="441900"/>
          </a:xfrm>
          <a:prstGeom prst="rect">
            <a:avLst/>
          </a:prstGeom>
          <a:noFill/>
          <a:ln>
            <a:noFill/>
          </a:ln>
        </p:spPr>
      </p:sp>
    </p:spTree>
  </p:cSld>
  <p:clrMapOvr>
    <a:masterClrMapping/>
  </p:clrMapOvr>
</p:sldLayout>
</file>

<file path=ppt/slideLayouts/slideLayout3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Navy Icon Layout 5">
  <p:cSld name="TITLE_AND_BODY_1_1_1_1_1_1_3">
    <p:bg>
      <p:bgPr>
        <a:solidFill>
          <a:schemeClr val="lt1"/>
        </a:solidFill>
      </p:bgPr>
    </p:bg>
    <p:spTree>
      <p:nvGrpSpPr>
        <p:cNvPr id="3154" name="Shape 3154"/>
        <p:cNvGrpSpPr/>
        <p:nvPr/>
      </p:nvGrpSpPr>
      <p:grpSpPr>
        <a:xfrm>
          <a:off x="0" y="0"/>
          <a:ext cx="0" cy="0"/>
          <a:chOff x="0" y="0"/>
          <a:chExt cx="0" cy="0"/>
        </a:xfrm>
      </p:grpSpPr>
      <p:sp>
        <p:nvSpPr>
          <p:cNvPr id="3155" name="Google Shape;3155;g31516c14941_0_6279"/>
          <p:cNvSpPr txBox="1"/>
          <p:nvPr>
            <p:ph idx="12" type="sldNum"/>
          </p:nvPr>
        </p:nvSpPr>
        <p:spPr>
          <a:xfrm>
            <a:off x="8320058" y="466322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pic>
        <p:nvPicPr>
          <p:cNvPr id="3156" name="Google Shape;3156;g31516c14941_0_6279"/>
          <p:cNvPicPr preferRelativeResize="0"/>
          <p:nvPr/>
        </p:nvPicPr>
        <p:blipFill>
          <a:blip r:embed="rId2">
            <a:alphaModFix/>
          </a:blip>
          <a:stretch>
            <a:fillRect/>
          </a:stretch>
        </p:blipFill>
        <p:spPr>
          <a:xfrm>
            <a:off x="288350" y="4807136"/>
            <a:ext cx="956736" cy="225119"/>
          </a:xfrm>
          <a:prstGeom prst="rect">
            <a:avLst/>
          </a:prstGeom>
          <a:noFill/>
          <a:ln>
            <a:noFill/>
          </a:ln>
        </p:spPr>
      </p:pic>
      <p:sp>
        <p:nvSpPr>
          <p:cNvPr id="3157" name="Google Shape;3157;g31516c14941_0_6279"/>
          <p:cNvSpPr txBox="1"/>
          <p:nvPr/>
        </p:nvSpPr>
        <p:spPr>
          <a:xfrm>
            <a:off x="6043550" y="4713771"/>
            <a:ext cx="2676600" cy="2925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en" sz="700">
                <a:solidFill>
                  <a:schemeClr val="accent4"/>
                </a:solidFill>
              </a:rPr>
              <a:t>Copyright © 2024, Collibra. All rights reserved.</a:t>
            </a:r>
            <a:endParaRPr sz="1400">
              <a:solidFill>
                <a:schemeClr val="accent4"/>
              </a:solidFill>
            </a:endParaRPr>
          </a:p>
        </p:txBody>
      </p:sp>
      <p:sp>
        <p:nvSpPr>
          <p:cNvPr id="3158" name="Google Shape;3158;g31516c14941_0_6279"/>
          <p:cNvSpPr txBox="1"/>
          <p:nvPr>
            <p:ph type="title"/>
          </p:nvPr>
        </p:nvSpPr>
        <p:spPr>
          <a:xfrm>
            <a:off x="331125" y="271325"/>
            <a:ext cx="8388900" cy="438300"/>
          </a:xfrm>
          <a:prstGeom prst="rect">
            <a:avLst/>
          </a:prstGeom>
        </p:spPr>
        <p:txBody>
          <a:bodyPr anchorCtr="0" anchor="t" bIns="0" lIns="0" spcFirstLastPara="1" rIns="0" wrap="square" tIns="0">
            <a:noAutofit/>
          </a:bodyPr>
          <a:lstStyle>
            <a:lvl1pPr lvl="0">
              <a:spcBef>
                <a:spcPts val="0"/>
              </a:spcBef>
              <a:spcAft>
                <a:spcPts val="0"/>
              </a:spcAft>
              <a:buSzPts val="2800"/>
              <a:buNone/>
              <a:defRPr sz="2800"/>
            </a:lvl1pPr>
            <a:lvl2pPr lvl="1">
              <a:spcBef>
                <a:spcPts val="0"/>
              </a:spcBef>
              <a:spcAft>
                <a:spcPts val="0"/>
              </a:spcAft>
              <a:buSzPts val="2800"/>
              <a:buNone/>
              <a:defRPr sz="2800"/>
            </a:lvl2pPr>
            <a:lvl3pPr lvl="2">
              <a:spcBef>
                <a:spcPts val="0"/>
              </a:spcBef>
              <a:spcAft>
                <a:spcPts val="0"/>
              </a:spcAft>
              <a:buSzPts val="2800"/>
              <a:buNone/>
              <a:defRPr sz="2800"/>
            </a:lvl3pPr>
            <a:lvl4pPr lvl="3">
              <a:spcBef>
                <a:spcPts val="0"/>
              </a:spcBef>
              <a:spcAft>
                <a:spcPts val="0"/>
              </a:spcAft>
              <a:buSzPts val="2800"/>
              <a:buNone/>
              <a:defRPr sz="2800"/>
            </a:lvl4pPr>
            <a:lvl5pPr lvl="4">
              <a:spcBef>
                <a:spcPts val="0"/>
              </a:spcBef>
              <a:spcAft>
                <a:spcPts val="0"/>
              </a:spcAft>
              <a:buSzPts val="2800"/>
              <a:buNone/>
              <a:defRPr sz="2800"/>
            </a:lvl5pPr>
            <a:lvl6pPr lvl="5">
              <a:spcBef>
                <a:spcPts val="0"/>
              </a:spcBef>
              <a:spcAft>
                <a:spcPts val="0"/>
              </a:spcAft>
              <a:buSzPts val="2800"/>
              <a:buNone/>
              <a:defRPr sz="2800"/>
            </a:lvl6pPr>
            <a:lvl7pPr lvl="6">
              <a:spcBef>
                <a:spcPts val="0"/>
              </a:spcBef>
              <a:spcAft>
                <a:spcPts val="0"/>
              </a:spcAft>
              <a:buSzPts val="2800"/>
              <a:buNone/>
              <a:defRPr sz="2800"/>
            </a:lvl7pPr>
            <a:lvl8pPr lvl="7">
              <a:spcBef>
                <a:spcPts val="0"/>
              </a:spcBef>
              <a:spcAft>
                <a:spcPts val="0"/>
              </a:spcAft>
              <a:buSzPts val="2800"/>
              <a:buNone/>
              <a:defRPr sz="2800"/>
            </a:lvl8pPr>
            <a:lvl9pPr lvl="8">
              <a:spcBef>
                <a:spcPts val="0"/>
              </a:spcBef>
              <a:spcAft>
                <a:spcPts val="0"/>
              </a:spcAft>
              <a:buSzPts val="2800"/>
              <a:buNone/>
              <a:defRPr sz="2800"/>
            </a:lvl9pPr>
          </a:lstStyle>
          <a:p/>
        </p:txBody>
      </p:sp>
      <p:sp>
        <p:nvSpPr>
          <p:cNvPr id="3159" name="Google Shape;3159;g31516c14941_0_6279"/>
          <p:cNvSpPr/>
          <p:nvPr>
            <p:ph idx="2" type="pic"/>
          </p:nvPr>
        </p:nvSpPr>
        <p:spPr>
          <a:xfrm>
            <a:off x="376975" y="2979575"/>
            <a:ext cx="479700" cy="441900"/>
          </a:xfrm>
          <a:prstGeom prst="rect">
            <a:avLst/>
          </a:prstGeom>
          <a:noFill/>
          <a:ln>
            <a:noFill/>
          </a:ln>
        </p:spPr>
      </p:sp>
      <p:sp>
        <p:nvSpPr>
          <p:cNvPr id="3160" name="Google Shape;3160;g31516c14941_0_6279"/>
          <p:cNvSpPr/>
          <p:nvPr>
            <p:ph idx="3" type="pic"/>
          </p:nvPr>
        </p:nvSpPr>
        <p:spPr>
          <a:xfrm>
            <a:off x="3197375" y="2979575"/>
            <a:ext cx="479700" cy="441900"/>
          </a:xfrm>
          <a:prstGeom prst="rect">
            <a:avLst/>
          </a:prstGeom>
          <a:noFill/>
          <a:ln>
            <a:noFill/>
          </a:ln>
        </p:spPr>
      </p:sp>
      <p:sp>
        <p:nvSpPr>
          <p:cNvPr id="3161" name="Google Shape;3161;g31516c14941_0_6279"/>
          <p:cNvSpPr/>
          <p:nvPr>
            <p:ph idx="4" type="pic"/>
          </p:nvPr>
        </p:nvSpPr>
        <p:spPr>
          <a:xfrm>
            <a:off x="6017775" y="2979575"/>
            <a:ext cx="479700" cy="441900"/>
          </a:xfrm>
          <a:prstGeom prst="rect">
            <a:avLst/>
          </a:prstGeom>
          <a:noFill/>
          <a:ln>
            <a:noFill/>
          </a:ln>
        </p:spPr>
      </p:sp>
      <p:sp>
        <p:nvSpPr>
          <p:cNvPr id="3162" name="Google Shape;3162;g31516c14941_0_6279"/>
          <p:cNvSpPr/>
          <p:nvPr>
            <p:ph idx="5" type="pic"/>
          </p:nvPr>
        </p:nvSpPr>
        <p:spPr>
          <a:xfrm>
            <a:off x="3197363" y="1150775"/>
            <a:ext cx="479700" cy="441900"/>
          </a:xfrm>
          <a:prstGeom prst="rect">
            <a:avLst/>
          </a:prstGeom>
          <a:noFill/>
          <a:ln>
            <a:noFill/>
          </a:ln>
        </p:spPr>
      </p:sp>
      <p:sp>
        <p:nvSpPr>
          <p:cNvPr id="3163" name="Google Shape;3163;g31516c14941_0_6279"/>
          <p:cNvSpPr/>
          <p:nvPr>
            <p:ph idx="6" type="pic"/>
          </p:nvPr>
        </p:nvSpPr>
        <p:spPr>
          <a:xfrm>
            <a:off x="6017775" y="1150775"/>
            <a:ext cx="479700" cy="441900"/>
          </a:xfrm>
          <a:prstGeom prst="rect">
            <a:avLst/>
          </a:prstGeom>
          <a:noFill/>
          <a:ln>
            <a:noFill/>
          </a:ln>
        </p:spPr>
      </p:sp>
      <p:sp>
        <p:nvSpPr>
          <p:cNvPr id="3164" name="Google Shape;3164;g31516c14941_0_6279"/>
          <p:cNvSpPr/>
          <p:nvPr>
            <p:ph idx="7" type="pic"/>
          </p:nvPr>
        </p:nvSpPr>
        <p:spPr>
          <a:xfrm>
            <a:off x="376975" y="1150775"/>
            <a:ext cx="479700" cy="441900"/>
          </a:xfrm>
          <a:prstGeom prst="rect">
            <a:avLst/>
          </a:prstGeom>
          <a:noFill/>
          <a:ln>
            <a:noFill/>
          </a:ln>
        </p:spPr>
      </p:sp>
    </p:spTree>
  </p:cSld>
  <p:clrMapOvr>
    <a:masterClrMapping/>
  </p:clrMapOvr>
</p:sldLayout>
</file>

<file path=ppt/slideLayouts/slideLayout3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Icon Layout 6">
  <p:cSld name="TITLE_AND_BODY_1_1_1_1_1_1_1_3">
    <p:bg>
      <p:bgPr>
        <a:solidFill>
          <a:schemeClr val="lt1"/>
        </a:solidFill>
      </p:bgPr>
    </p:bg>
    <p:spTree>
      <p:nvGrpSpPr>
        <p:cNvPr id="3165" name="Shape 3165"/>
        <p:cNvGrpSpPr/>
        <p:nvPr/>
      </p:nvGrpSpPr>
      <p:grpSpPr>
        <a:xfrm>
          <a:off x="0" y="0"/>
          <a:ext cx="0" cy="0"/>
          <a:chOff x="0" y="0"/>
          <a:chExt cx="0" cy="0"/>
        </a:xfrm>
      </p:grpSpPr>
      <p:sp>
        <p:nvSpPr>
          <p:cNvPr id="3166" name="Google Shape;3166;g31516c14941_0_6290"/>
          <p:cNvSpPr txBox="1"/>
          <p:nvPr>
            <p:ph idx="12" type="sldNum"/>
          </p:nvPr>
        </p:nvSpPr>
        <p:spPr>
          <a:xfrm>
            <a:off x="8320058" y="466322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pic>
        <p:nvPicPr>
          <p:cNvPr id="3167" name="Google Shape;3167;g31516c14941_0_6290"/>
          <p:cNvPicPr preferRelativeResize="0"/>
          <p:nvPr/>
        </p:nvPicPr>
        <p:blipFill>
          <a:blip r:embed="rId2">
            <a:alphaModFix/>
          </a:blip>
          <a:stretch>
            <a:fillRect/>
          </a:stretch>
        </p:blipFill>
        <p:spPr>
          <a:xfrm>
            <a:off x="288350" y="4807136"/>
            <a:ext cx="956736" cy="225119"/>
          </a:xfrm>
          <a:prstGeom prst="rect">
            <a:avLst/>
          </a:prstGeom>
          <a:noFill/>
          <a:ln>
            <a:noFill/>
          </a:ln>
        </p:spPr>
      </p:pic>
      <p:sp>
        <p:nvSpPr>
          <p:cNvPr id="3168" name="Google Shape;3168;g31516c14941_0_6290"/>
          <p:cNvSpPr txBox="1"/>
          <p:nvPr/>
        </p:nvSpPr>
        <p:spPr>
          <a:xfrm>
            <a:off x="6043550" y="4713771"/>
            <a:ext cx="2676600" cy="2925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en" sz="700">
                <a:solidFill>
                  <a:schemeClr val="accent4"/>
                </a:solidFill>
              </a:rPr>
              <a:t>Copyright © 2024, Collibra. All rights reserved.</a:t>
            </a:r>
            <a:endParaRPr sz="1400">
              <a:solidFill>
                <a:schemeClr val="accent4"/>
              </a:solidFill>
            </a:endParaRPr>
          </a:p>
        </p:txBody>
      </p:sp>
      <p:sp>
        <p:nvSpPr>
          <p:cNvPr id="3169" name="Google Shape;3169;g31516c14941_0_6290"/>
          <p:cNvSpPr txBox="1"/>
          <p:nvPr>
            <p:ph type="title"/>
          </p:nvPr>
        </p:nvSpPr>
        <p:spPr>
          <a:xfrm>
            <a:off x="331125" y="271325"/>
            <a:ext cx="8388900" cy="438300"/>
          </a:xfrm>
          <a:prstGeom prst="rect">
            <a:avLst/>
          </a:prstGeom>
        </p:spPr>
        <p:txBody>
          <a:bodyPr anchorCtr="0" anchor="t" bIns="0" lIns="0" spcFirstLastPara="1" rIns="0" wrap="square" tIns="0">
            <a:noAutofit/>
          </a:bodyPr>
          <a:lstStyle>
            <a:lvl1pPr lvl="0">
              <a:spcBef>
                <a:spcPts val="0"/>
              </a:spcBef>
              <a:spcAft>
                <a:spcPts val="0"/>
              </a:spcAft>
              <a:buSzPts val="2800"/>
              <a:buNone/>
              <a:defRPr sz="2800"/>
            </a:lvl1pPr>
            <a:lvl2pPr lvl="1">
              <a:spcBef>
                <a:spcPts val="0"/>
              </a:spcBef>
              <a:spcAft>
                <a:spcPts val="0"/>
              </a:spcAft>
              <a:buSzPts val="2800"/>
              <a:buNone/>
              <a:defRPr sz="2800"/>
            </a:lvl2pPr>
            <a:lvl3pPr lvl="2">
              <a:spcBef>
                <a:spcPts val="0"/>
              </a:spcBef>
              <a:spcAft>
                <a:spcPts val="0"/>
              </a:spcAft>
              <a:buSzPts val="2800"/>
              <a:buNone/>
              <a:defRPr sz="2800"/>
            </a:lvl3pPr>
            <a:lvl4pPr lvl="3">
              <a:spcBef>
                <a:spcPts val="0"/>
              </a:spcBef>
              <a:spcAft>
                <a:spcPts val="0"/>
              </a:spcAft>
              <a:buSzPts val="2800"/>
              <a:buNone/>
              <a:defRPr sz="2800"/>
            </a:lvl4pPr>
            <a:lvl5pPr lvl="4">
              <a:spcBef>
                <a:spcPts val="0"/>
              </a:spcBef>
              <a:spcAft>
                <a:spcPts val="0"/>
              </a:spcAft>
              <a:buSzPts val="2800"/>
              <a:buNone/>
              <a:defRPr sz="2800"/>
            </a:lvl5pPr>
            <a:lvl6pPr lvl="5">
              <a:spcBef>
                <a:spcPts val="0"/>
              </a:spcBef>
              <a:spcAft>
                <a:spcPts val="0"/>
              </a:spcAft>
              <a:buSzPts val="2800"/>
              <a:buNone/>
              <a:defRPr sz="2800"/>
            </a:lvl6pPr>
            <a:lvl7pPr lvl="6">
              <a:spcBef>
                <a:spcPts val="0"/>
              </a:spcBef>
              <a:spcAft>
                <a:spcPts val="0"/>
              </a:spcAft>
              <a:buSzPts val="2800"/>
              <a:buNone/>
              <a:defRPr sz="2800"/>
            </a:lvl7pPr>
            <a:lvl8pPr lvl="7">
              <a:spcBef>
                <a:spcPts val="0"/>
              </a:spcBef>
              <a:spcAft>
                <a:spcPts val="0"/>
              </a:spcAft>
              <a:buSzPts val="2800"/>
              <a:buNone/>
              <a:defRPr sz="2800"/>
            </a:lvl8pPr>
            <a:lvl9pPr lvl="8">
              <a:spcBef>
                <a:spcPts val="0"/>
              </a:spcBef>
              <a:spcAft>
                <a:spcPts val="0"/>
              </a:spcAft>
              <a:buSzPts val="2800"/>
              <a:buNone/>
              <a:defRPr sz="2800"/>
            </a:lvl9pPr>
          </a:lstStyle>
          <a:p/>
        </p:txBody>
      </p:sp>
      <p:sp>
        <p:nvSpPr>
          <p:cNvPr id="3170" name="Google Shape;3170;g31516c14941_0_6290"/>
          <p:cNvSpPr/>
          <p:nvPr>
            <p:ph idx="2" type="pic"/>
          </p:nvPr>
        </p:nvSpPr>
        <p:spPr>
          <a:xfrm>
            <a:off x="3197375" y="2979575"/>
            <a:ext cx="479700" cy="441900"/>
          </a:xfrm>
          <a:prstGeom prst="rect">
            <a:avLst/>
          </a:prstGeom>
          <a:noFill/>
          <a:ln>
            <a:noFill/>
          </a:ln>
        </p:spPr>
      </p:sp>
      <p:sp>
        <p:nvSpPr>
          <p:cNvPr id="3171" name="Google Shape;3171;g31516c14941_0_6290"/>
          <p:cNvSpPr/>
          <p:nvPr>
            <p:ph idx="3" type="pic"/>
          </p:nvPr>
        </p:nvSpPr>
        <p:spPr>
          <a:xfrm>
            <a:off x="6017775" y="2979575"/>
            <a:ext cx="479700" cy="441900"/>
          </a:xfrm>
          <a:prstGeom prst="rect">
            <a:avLst/>
          </a:prstGeom>
          <a:noFill/>
          <a:ln>
            <a:noFill/>
          </a:ln>
        </p:spPr>
      </p:sp>
      <p:sp>
        <p:nvSpPr>
          <p:cNvPr id="3172" name="Google Shape;3172;g31516c14941_0_6290"/>
          <p:cNvSpPr/>
          <p:nvPr>
            <p:ph idx="4" type="pic"/>
          </p:nvPr>
        </p:nvSpPr>
        <p:spPr>
          <a:xfrm>
            <a:off x="3197363" y="1150775"/>
            <a:ext cx="479700" cy="441900"/>
          </a:xfrm>
          <a:prstGeom prst="rect">
            <a:avLst/>
          </a:prstGeom>
          <a:noFill/>
          <a:ln>
            <a:noFill/>
          </a:ln>
        </p:spPr>
      </p:sp>
      <p:sp>
        <p:nvSpPr>
          <p:cNvPr id="3173" name="Google Shape;3173;g31516c14941_0_6290"/>
          <p:cNvSpPr/>
          <p:nvPr>
            <p:ph idx="5" type="pic"/>
          </p:nvPr>
        </p:nvSpPr>
        <p:spPr>
          <a:xfrm>
            <a:off x="6017775" y="1150775"/>
            <a:ext cx="479700" cy="441900"/>
          </a:xfrm>
          <a:prstGeom prst="rect">
            <a:avLst/>
          </a:prstGeom>
          <a:noFill/>
          <a:ln>
            <a:noFill/>
          </a:ln>
        </p:spPr>
      </p:sp>
    </p:spTree>
  </p:cSld>
  <p:clrMapOvr>
    <a:masterClrMapping/>
  </p:clrMapOvr>
</p:sldLayout>
</file>

<file path=ppt/slideLayouts/slideLayout3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Basic Content Layout 9">
  <p:cSld name="TITLE_AND_BODY_1_1_1_1_1_1_1_1_2">
    <p:bg>
      <p:bgPr>
        <a:solidFill>
          <a:schemeClr val="lt1"/>
        </a:solidFill>
      </p:bgPr>
    </p:bg>
    <p:spTree>
      <p:nvGrpSpPr>
        <p:cNvPr id="3174" name="Shape 3174"/>
        <p:cNvGrpSpPr/>
        <p:nvPr/>
      </p:nvGrpSpPr>
      <p:grpSpPr>
        <a:xfrm>
          <a:off x="0" y="0"/>
          <a:ext cx="0" cy="0"/>
          <a:chOff x="0" y="0"/>
          <a:chExt cx="0" cy="0"/>
        </a:xfrm>
      </p:grpSpPr>
      <p:pic>
        <p:nvPicPr>
          <p:cNvPr id="3175" name="Google Shape;3175;g31516c14941_0_6299"/>
          <p:cNvPicPr preferRelativeResize="0"/>
          <p:nvPr/>
        </p:nvPicPr>
        <p:blipFill>
          <a:blip r:embed="rId2">
            <a:alphaModFix/>
          </a:blip>
          <a:stretch>
            <a:fillRect/>
          </a:stretch>
        </p:blipFill>
        <p:spPr>
          <a:xfrm>
            <a:off x="288350" y="4807136"/>
            <a:ext cx="956736" cy="225119"/>
          </a:xfrm>
          <a:prstGeom prst="rect">
            <a:avLst/>
          </a:prstGeom>
          <a:noFill/>
          <a:ln>
            <a:noFill/>
          </a:ln>
        </p:spPr>
      </p:pic>
      <p:sp>
        <p:nvSpPr>
          <p:cNvPr id="3176" name="Google Shape;3176;g31516c14941_0_6299"/>
          <p:cNvSpPr txBox="1"/>
          <p:nvPr>
            <p:ph idx="12" type="sldNum"/>
          </p:nvPr>
        </p:nvSpPr>
        <p:spPr>
          <a:xfrm>
            <a:off x="8320058" y="4663221"/>
            <a:ext cx="548700" cy="393600"/>
          </a:xfrm>
          <a:prstGeom prst="rect">
            <a:avLst/>
          </a:prstGeom>
        </p:spPr>
        <p:txBody>
          <a:bodyPr anchorCtr="0" anchor="ctr" bIns="91425" lIns="91425" spcFirstLastPara="1" rIns="91425" wrap="square" tIns="91425">
            <a:normAutofit/>
          </a:bodyPr>
          <a:lstStyle>
            <a:lvl1pPr lvl="0" algn="r">
              <a:buNone/>
              <a:defRPr sz="700">
                <a:solidFill>
                  <a:srgbClr val="02745E"/>
                </a:solidFill>
              </a:defRPr>
            </a:lvl1pPr>
            <a:lvl2pPr lvl="1" algn="r">
              <a:buNone/>
              <a:defRPr sz="700">
                <a:solidFill>
                  <a:srgbClr val="02745E"/>
                </a:solidFill>
              </a:defRPr>
            </a:lvl2pPr>
            <a:lvl3pPr lvl="2" algn="r">
              <a:buNone/>
              <a:defRPr sz="700">
                <a:solidFill>
                  <a:srgbClr val="02745E"/>
                </a:solidFill>
              </a:defRPr>
            </a:lvl3pPr>
            <a:lvl4pPr lvl="3" algn="r">
              <a:buNone/>
              <a:defRPr sz="700">
                <a:solidFill>
                  <a:srgbClr val="02745E"/>
                </a:solidFill>
              </a:defRPr>
            </a:lvl4pPr>
            <a:lvl5pPr lvl="4" algn="r">
              <a:buNone/>
              <a:defRPr sz="700">
                <a:solidFill>
                  <a:srgbClr val="02745E"/>
                </a:solidFill>
              </a:defRPr>
            </a:lvl5pPr>
            <a:lvl6pPr lvl="5" algn="r">
              <a:buNone/>
              <a:defRPr sz="700">
                <a:solidFill>
                  <a:srgbClr val="02745E"/>
                </a:solidFill>
              </a:defRPr>
            </a:lvl6pPr>
            <a:lvl7pPr lvl="6" algn="r">
              <a:buNone/>
              <a:defRPr sz="700">
                <a:solidFill>
                  <a:srgbClr val="02745E"/>
                </a:solidFill>
              </a:defRPr>
            </a:lvl7pPr>
            <a:lvl8pPr lvl="7" algn="r">
              <a:buNone/>
              <a:defRPr sz="700">
                <a:solidFill>
                  <a:srgbClr val="02745E"/>
                </a:solidFill>
              </a:defRPr>
            </a:lvl8pPr>
            <a:lvl9pPr lvl="8" algn="r">
              <a:buNone/>
              <a:defRPr sz="700">
                <a:solidFill>
                  <a:srgbClr val="02745E"/>
                </a:solidFill>
              </a:defRPr>
            </a:lvl9pPr>
          </a:lstStyle>
          <a:p>
            <a:pPr indent="0" lvl="0" marL="0" rtl="0" algn="r">
              <a:spcBef>
                <a:spcPts val="0"/>
              </a:spcBef>
              <a:spcAft>
                <a:spcPts val="0"/>
              </a:spcAft>
              <a:buNone/>
            </a:pPr>
            <a:fld id="{00000000-1234-1234-1234-123412341234}" type="slidenum">
              <a:rPr lang="en"/>
              <a:t>‹#›</a:t>
            </a:fld>
            <a:endParaRPr/>
          </a:p>
        </p:txBody>
      </p:sp>
      <p:sp>
        <p:nvSpPr>
          <p:cNvPr id="3177" name="Google Shape;3177;g31516c14941_0_6299"/>
          <p:cNvSpPr txBox="1"/>
          <p:nvPr/>
        </p:nvSpPr>
        <p:spPr>
          <a:xfrm>
            <a:off x="6043550" y="4713771"/>
            <a:ext cx="2676600" cy="2925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en" sz="700">
                <a:solidFill>
                  <a:schemeClr val="accent4"/>
                </a:solidFill>
              </a:rPr>
              <a:t>Copyright © 2024, Collibra. All rights reserved.</a:t>
            </a:r>
            <a:endParaRPr sz="1400">
              <a:solidFill>
                <a:schemeClr val="accent4"/>
              </a:solidFill>
            </a:endParaRPr>
          </a:p>
        </p:txBody>
      </p:sp>
      <p:sp>
        <p:nvSpPr>
          <p:cNvPr id="3178" name="Google Shape;3178;g31516c14941_0_6299"/>
          <p:cNvSpPr txBox="1"/>
          <p:nvPr>
            <p:ph type="title"/>
          </p:nvPr>
        </p:nvSpPr>
        <p:spPr>
          <a:xfrm>
            <a:off x="331125" y="271325"/>
            <a:ext cx="8388900" cy="438300"/>
          </a:xfrm>
          <a:prstGeom prst="rect">
            <a:avLst/>
          </a:prstGeom>
        </p:spPr>
        <p:txBody>
          <a:bodyPr anchorCtr="0" anchor="t" bIns="0" lIns="0" spcFirstLastPara="1" rIns="0" wrap="square" tIns="0">
            <a:noAutofit/>
          </a:bodyPr>
          <a:lstStyle>
            <a:lvl1pPr lvl="0">
              <a:spcBef>
                <a:spcPts val="0"/>
              </a:spcBef>
              <a:spcAft>
                <a:spcPts val="0"/>
              </a:spcAft>
              <a:buSzPts val="2800"/>
              <a:buNone/>
              <a:defRPr sz="2800"/>
            </a:lvl1pPr>
            <a:lvl2pPr lvl="1">
              <a:spcBef>
                <a:spcPts val="0"/>
              </a:spcBef>
              <a:spcAft>
                <a:spcPts val="0"/>
              </a:spcAft>
              <a:buSzPts val="2800"/>
              <a:buNone/>
              <a:defRPr sz="2800"/>
            </a:lvl2pPr>
            <a:lvl3pPr lvl="2">
              <a:spcBef>
                <a:spcPts val="0"/>
              </a:spcBef>
              <a:spcAft>
                <a:spcPts val="0"/>
              </a:spcAft>
              <a:buSzPts val="2800"/>
              <a:buNone/>
              <a:defRPr sz="2800"/>
            </a:lvl3pPr>
            <a:lvl4pPr lvl="3">
              <a:spcBef>
                <a:spcPts val="0"/>
              </a:spcBef>
              <a:spcAft>
                <a:spcPts val="0"/>
              </a:spcAft>
              <a:buSzPts val="2800"/>
              <a:buNone/>
              <a:defRPr sz="2800"/>
            </a:lvl4pPr>
            <a:lvl5pPr lvl="4">
              <a:spcBef>
                <a:spcPts val="0"/>
              </a:spcBef>
              <a:spcAft>
                <a:spcPts val="0"/>
              </a:spcAft>
              <a:buSzPts val="2800"/>
              <a:buNone/>
              <a:defRPr sz="2800"/>
            </a:lvl5pPr>
            <a:lvl6pPr lvl="5">
              <a:spcBef>
                <a:spcPts val="0"/>
              </a:spcBef>
              <a:spcAft>
                <a:spcPts val="0"/>
              </a:spcAft>
              <a:buSzPts val="2800"/>
              <a:buNone/>
              <a:defRPr sz="2800"/>
            </a:lvl6pPr>
            <a:lvl7pPr lvl="6">
              <a:spcBef>
                <a:spcPts val="0"/>
              </a:spcBef>
              <a:spcAft>
                <a:spcPts val="0"/>
              </a:spcAft>
              <a:buSzPts val="2800"/>
              <a:buNone/>
              <a:defRPr sz="2800"/>
            </a:lvl7pPr>
            <a:lvl8pPr lvl="7">
              <a:spcBef>
                <a:spcPts val="0"/>
              </a:spcBef>
              <a:spcAft>
                <a:spcPts val="0"/>
              </a:spcAft>
              <a:buSzPts val="2800"/>
              <a:buNone/>
              <a:defRPr sz="2800"/>
            </a:lvl8pPr>
            <a:lvl9pPr lvl="8">
              <a:spcBef>
                <a:spcPts val="0"/>
              </a:spcBef>
              <a:spcAft>
                <a:spcPts val="0"/>
              </a:spcAft>
              <a:buSzPts val="2800"/>
              <a:buNone/>
              <a:defRPr sz="2800"/>
            </a:lvl9pPr>
          </a:lstStyle>
          <a:p/>
        </p:txBody>
      </p:sp>
      <p:sp>
        <p:nvSpPr>
          <p:cNvPr id="3179" name="Google Shape;3179;g31516c14941_0_6299"/>
          <p:cNvSpPr/>
          <p:nvPr>
            <p:ph idx="2" type="pic"/>
          </p:nvPr>
        </p:nvSpPr>
        <p:spPr>
          <a:xfrm>
            <a:off x="348344" y="2342175"/>
            <a:ext cx="479700" cy="441900"/>
          </a:xfrm>
          <a:prstGeom prst="rect">
            <a:avLst/>
          </a:prstGeom>
          <a:noFill/>
          <a:ln>
            <a:noFill/>
          </a:ln>
        </p:spPr>
      </p:sp>
      <p:sp>
        <p:nvSpPr>
          <p:cNvPr id="3180" name="Google Shape;3180;g31516c14941_0_6299"/>
          <p:cNvSpPr/>
          <p:nvPr>
            <p:ph idx="3" type="pic"/>
          </p:nvPr>
        </p:nvSpPr>
        <p:spPr>
          <a:xfrm>
            <a:off x="348344" y="1170725"/>
            <a:ext cx="479700" cy="441900"/>
          </a:xfrm>
          <a:prstGeom prst="rect">
            <a:avLst/>
          </a:prstGeom>
          <a:noFill/>
          <a:ln>
            <a:noFill/>
          </a:ln>
        </p:spPr>
      </p:sp>
      <p:sp>
        <p:nvSpPr>
          <p:cNvPr id="3181" name="Google Shape;3181;g31516c14941_0_6299"/>
          <p:cNvSpPr/>
          <p:nvPr>
            <p:ph idx="4" type="pic"/>
          </p:nvPr>
        </p:nvSpPr>
        <p:spPr>
          <a:xfrm>
            <a:off x="348344" y="3513650"/>
            <a:ext cx="479700" cy="441900"/>
          </a:xfrm>
          <a:prstGeom prst="rect">
            <a:avLst/>
          </a:prstGeom>
          <a:noFill/>
          <a:ln>
            <a:noFill/>
          </a:ln>
        </p:spPr>
      </p:sp>
    </p:spTree>
  </p:cSld>
  <p:clrMapOvr>
    <a:masterClrMapping/>
  </p:clrMapOvr>
</p:sldLayout>
</file>

<file path=ppt/slideLayouts/slideLayout3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Basic Content Layout 1">
  <p:cSld name="TITLE_AND_BODY_6">
    <p:bg>
      <p:bgPr>
        <a:solidFill>
          <a:schemeClr val="lt1"/>
        </a:solidFill>
      </p:bgPr>
    </p:bg>
    <p:spTree>
      <p:nvGrpSpPr>
        <p:cNvPr id="3182" name="Shape 3182"/>
        <p:cNvGrpSpPr/>
        <p:nvPr/>
      </p:nvGrpSpPr>
      <p:grpSpPr>
        <a:xfrm>
          <a:off x="0" y="0"/>
          <a:ext cx="0" cy="0"/>
          <a:chOff x="0" y="0"/>
          <a:chExt cx="0" cy="0"/>
        </a:xfrm>
      </p:grpSpPr>
      <p:sp>
        <p:nvSpPr>
          <p:cNvPr id="3183" name="Google Shape;3183;g31516c14941_0_6307"/>
          <p:cNvSpPr txBox="1"/>
          <p:nvPr>
            <p:ph type="title"/>
          </p:nvPr>
        </p:nvSpPr>
        <p:spPr>
          <a:xfrm>
            <a:off x="331125" y="271325"/>
            <a:ext cx="8388900" cy="438300"/>
          </a:xfrm>
          <a:prstGeom prst="rect">
            <a:avLst/>
          </a:prstGeom>
        </p:spPr>
        <p:txBody>
          <a:bodyPr anchorCtr="0" anchor="t" bIns="0" lIns="0" spcFirstLastPara="1" rIns="0" wrap="square" tIns="0">
            <a:noAutofit/>
          </a:bodyPr>
          <a:lstStyle>
            <a:lvl1pPr lvl="0">
              <a:spcBef>
                <a:spcPts val="0"/>
              </a:spcBef>
              <a:spcAft>
                <a:spcPts val="0"/>
              </a:spcAft>
              <a:buSzPts val="2800"/>
              <a:buNone/>
              <a:defRPr sz="2800"/>
            </a:lvl1pPr>
            <a:lvl2pPr lvl="1">
              <a:spcBef>
                <a:spcPts val="0"/>
              </a:spcBef>
              <a:spcAft>
                <a:spcPts val="0"/>
              </a:spcAft>
              <a:buSzPts val="2800"/>
              <a:buNone/>
              <a:defRPr sz="2800"/>
            </a:lvl2pPr>
            <a:lvl3pPr lvl="2">
              <a:spcBef>
                <a:spcPts val="0"/>
              </a:spcBef>
              <a:spcAft>
                <a:spcPts val="0"/>
              </a:spcAft>
              <a:buSzPts val="2800"/>
              <a:buNone/>
              <a:defRPr sz="2800"/>
            </a:lvl3pPr>
            <a:lvl4pPr lvl="3">
              <a:spcBef>
                <a:spcPts val="0"/>
              </a:spcBef>
              <a:spcAft>
                <a:spcPts val="0"/>
              </a:spcAft>
              <a:buSzPts val="2800"/>
              <a:buNone/>
              <a:defRPr sz="2800"/>
            </a:lvl4pPr>
            <a:lvl5pPr lvl="4">
              <a:spcBef>
                <a:spcPts val="0"/>
              </a:spcBef>
              <a:spcAft>
                <a:spcPts val="0"/>
              </a:spcAft>
              <a:buSzPts val="2800"/>
              <a:buNone/>
              <a:defRPr sz="2800"/>
            </a:lvl5pPr>
            <a:lvl6pPr lvl="5">
              <a:spcBef>
                <a:spcPts val="0"/>
              </a:spcBef>
              <a:spcAft>
                <a:spcPts val="0"/>
              </a:spcAft>
              <a:buSzPts val="2800"/>
              <a:buNone/>
              <a:defRPr sz="2800"/>
            </a:lvl6pPr>
            <a:lvl7pPr lvl="6">
              <a:spcBef>
                <a:spcPts val="0"/>
              </a:spcBef>
              <a:spcAft>
                <a:spcPts val="0"/>
              </a:spcAft>
              <a:buSzPts val="2800"/>
              <a:buNone/>
              <a:defRPr sz="2800"/>
            </a:lvl7pPr>
            <a:lvl8pPr lvl="7">
              <a:spcBef>
                <a:spcPts val="0"/>
              </a:spcBef>
              <a:spcAft>
                <a:spcPts val="0"/>
              </a:spcAft>
              <a:buSzPts val="2800"/>
              <a:buNone/>
              <a:defRPr sz="2800"/>
            </a:lvl8pPr>
            <a:lvl9pPr lvl="8">
              <a:spcBef>
                <a:spcPts val="0"/>
              </a:spcBef>
              <a:spcAft>
                <a:spcPts val="0"/>
              </a:spcAft>
              <a:buSzPts val="2800"/>
              <a:buNone/>
              <a:defRPr sz="2800"/>
            </a:lvl9pPr>
          </a:lstStyle>
          <a:p/>
        </p:txBody>
      </p:sp>
      <p:pic>
        <p:nvPicPr>
          <p:cNvPr id="3184" name="Google Shape;3184;g31516c14941_0_6307"/>
          <p:cNvPicPr preferRelativeResize="0"/>
          <p:nvPr/>
        </p:nvPicPr>
        <p:blipFill>
          <a:blip r:embed="rId2">
            <a:alphaModFix/>
          </a:blip>
          <a:stretch>
            <a:fillRect/>
          </a:stretch>
        </p:blipFill>
        <p:spPr>
          <a:xfrm>
            <a:off x="288350" y="4807136"/>
            <a:ext cx="956736" cy="225119"/>
          </a:xfrm>
          <a:prstGeom prst="rect">
            <a:avLst/>
          </a:prstGeom>
          <a:noFill/>
          <a:ln>
            <a:noFill/>
          </a:ln>
        </p:spPr>
      </p:pic>
      <p:sp>
        <p:nvSpPr>
          <p:cNvPr id="3185" name="Google Shape;3185;g31516c14941_0_6307"/>
          <p:cNvSpPr txBox="1"/>
          <p:nvPr>
            <p:ph idx="12" type="sldNum"/>
          </p:nvPr>
        </p:nvSpPr>
        <p:spPr>
          <a:xfrm>
            <a:off x="8320058" y="4663221"/>
            <a:ext cx="548700" cy="393600"/>
          </a:xfrm>
          <a:prstGeom prst="rect">
            <a:avLst/>
          </a:prstGeom>
        </p:spPr>
        <p:txBody>
          <a:bodyPr anchorCtr="0" anchor="ctr" bIns="91425" lIns="91425" spcFirstLastPara="1" rIns="91425" wrap="square" tIns="91425">
            <a:normAutofit/>
          </a:bodyPr>
          <a:lstStyle>
            <a:lvl1pPr lvl="0" algn="r">
              <a:buNone/>
              <a:defRPr sz="700">
                <a:solidFill>
                  <a:srgbClr val="02745E"/>
                </a:solidFill>
              </a:defRPr>
            </a:lvl1pPr>
            <a:lvl2pPr lvl="1" algn="r">
              <a:buNone/>
              <a:defRPr sz="700">
                <a:solidFill>
                  <a:srgbClr val="02745E"/>
                </a:solidFill>
              </a:defRPr>
            </a:lvl2pPr>
            <a:lvl3pPr lvl="2" algn="r">
              <a:buNone/>
              <a:defRPr sz="700">
                <a:solidFill>
                  <a:srgbClr val="02745E"/>
                </a:solidFill>
              </a:defRPr>
            </a:lvl3pPr>
            <a:lvl4pPr lvl="3" algn="r">
              <a:buNone/>
              <a:defRPr sz="700">
                <a:solidFill>
                  <a:srgbClr val="02745E"/>
                </a:solidFill>
              </a:defRPr>
            </a:lvl4pPr>
            <a:lvl5pPr lvl="4" algn="r">
              <a:buNone/>
              <a:defRPr sz="700">
                <a:solidFill>
                  <a:srgbClr val="02745E"/>
                </a:solidFill>
              </a:defRPr>
            </a:lvl5pPr>
            <a:lvl6pPr lvl="5" algn="r">
              <a:buNone/>
              <a:defRPr sz="700">
                <a:solidFill>
                  <a:srgbClr val="02745E"/>
                </a:solidFill>
              </a:defRPr>
            </a:lvl6pPr>
            <a:lvl7pPr lvl="6" algn="r">
              <a:buNone/>
              <a:defRPr sz="700">
                <a:solidFill>
                  <a:srgbClr val="02745E"/>
                </a:solidFill>
              </a:defRPr>
            </a:lvl7pPr>
            <a:lvl8pPr lvl="7" algn="r">
              <a:buNone/>
              <a:defRPr sz="700">
                <a:solidFill>
                  <a:srgbClr val="02745E"/>
                </a:solidFill>
              </a:defRPr>
            </a:lvl8pPr>
            <a:lvl9pPr lvl="8" algn="r">
              <a:buNone/>
              <a:defRPr sz="700">
                <a:solidFill>
                  <a:srgbClr val="02745E"/>
                </a:solidFill>
              </a:defRPr>
            </a:lvl9pPr>
          </a:lstStyle>
          <a:p>
            <a:pPr indent="0" lvl="0" marL="0" rtl="0" algn="r">
              <a:spcBef>
                <a:spcPts val="0"/>
              </a:spcBef>
              <a:spcAft>
                <a:spcPts val="0"/>
              </a:spcAft>
              <a:buNone/>
            </a:pPr>
            <a:fld id="{00000000-1234-1234-1234-123412341234}" type="slidenum">
              <a:rPr lang="en"/>
              <a:t>‹#›</a:t>
            </a:fld>
            <a:endParaRPr/>
          </a:p>
        </p:txBody>
      </p:sp>
      <p:sp>
        <p:nvSpPr>
          <p:cNvPr id="3186" name="Google Shape;3186;g31516c14941_0_6307"/>
          <p:cNvSpPr txBox="1"/>
          <p:nvPr/>
        </p:nvSpPr>
        <p:spPr>
          <a:xfrm>
            <a:off x="6043550" y="4713771"/>
            <a:ext cx="2676600" cy="2925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en" sz="700">
                <a:solidFill>
                  <a:schemeClr val="accent4"/>
                </a:solidFill>
              </a:rPr>
              <a:t>Copyright © 2024, Collibra. All rights reserved.</a:t>
            </a:r>
            <a:endParaRPr sz="1400">
              <a:solidFill>
                <a:schemeClr val="accent4"/>
              </a:solidFill>
            </a:endParaRPr>
          </a:p>
        </p:txBody>
      </p:sp>
    </p:spTree>
  </p:cSld>
  <p:clrMapOvr>
    <a:masterClrMapping/>
  </p:clrMapOvr>
</p:sldLayout>
</file>

<file path=ppt/slideLayouts/slideLayout3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Basic Content Layout Subtitle">
  <p:cSld name="TITLE_AND_BODY_8_2">
    <p:bg>
      <p:bgPr>
        <a:solidFill>
          <a:schemeClr val="lt1"/>
        </a:solidFill>
      </p:bgPr>
    </p:bg>
    <p:spTree>
      <p:nvGrpSpPr>
        <p:cNvPr id="3187" name="Shape 3187"/>
        <p:cNvGrpSpPr/>
        <p:nvPr/>
      </p:nvGrpSpPr>
      <p:grpSpPr>
        <a:xfrm>
          <a:off x="0" y="0"/>
          <a:ext cx="0" cy="0"/>
          <a:chOff x="0" y="0"/>
          <a:chExt cx="0" cy="0"/>
        </a:xfrm>
      </p:grpSpPr>
      <p:sp>
        <p:nvSpPr>
          <p:cNvPr id="3188" name="Google Shape;3188;g31516c14941_0_6312"/>
          <p:cNvSpPr txBox="1"/>
          <p:nvPr>
            <p:ph type="title"/>
          </p:nvPr>
        </p:nvSpPr>
        <p:spPr>
          <a:xfrm>
            <a:off x="331075" y="271325"/>
            <a:ext cx="8388900" cy="438300"/>
          </a:xfrm>
          <a:prstGeom prst="rect">
            <a:avLst/>
          </a:prstGeom>
        </p:spPr>
        <p:txBody>
          <a:bodyPr anchorCtr="0" anchor="t" bIns="0" lIns="0" spcFirstLastPara="1" rIns="0" wrap="square" tIns="0">
            <a:noAutofit/>
          </a:bodyPr>
          <a:lstStyle>
            <a:lvl1pPr lvl="0">
              <a:spcBef>
                <a:spcPts val="0"/>
              </a:spcBef>
              <a:spcAft>
                <a:spcPts val="0"/>
              </a:spcAft>
              <a:buSzPts val="2800"/>
              <a:buNone/>
              <a:defRPr sz="2800"/>
            </a:lvl1pPr>
            <a:lvl2pPr lvl="1">
              <a:spcBef>
                <a:spcPts val="0"/>
              </a:spcBef>
              <a:spcAft>
                <a:spcPts val="0"/>
              </a:spcAft>
              <a:buSzPts val="2800"/>
              <a:buNone/>
              <a:defRPr sz="2800"/>
            </a:lvl2pPr>
            <a:lvl3pPr lvl="2">
              <a:spcBef>
                <a:spcPts val="0"/>
              </a:spcBef>
              <a:spcAft>
                <a:spcPts val="0"/>
              </a:spcAft>
              <a:buSzPts val="2800"/>
              <a:buNone/>
              <a:defRPr sz="2800"/>
            </a:lvl3pPr>
            <a:lvl4pPr lvl="3">
              <a:spcBef>
                <a:spcPts val="0"/>
              </a:spcBef>
              <a:spcAft>
                <a:spcPts val="0"/>
              </a:spcAft>
              <a:buSzPts val="2800"/>
              <a:buNone/>
              <a:defRPr sz="2800"/>
            </a:lvl4pPr>
            <a:lvl5pPr lvl="4">
              <a:spcBef>
                <a:spcPts val="0"/>
              </a:spcBef>
              <a:spcAft>
                <a:spcPts val="0"/>
              </a:spcAft>
              <a:buSzPts val="2800"/>
              <a:buNone/>
              <a:defRPr sz="2800"/>
            </a:lvl5pPr>
            <a:lvl6pPr lvl="5">
              <a:spcBef>
                <a:spcPts val="0"/>
              </a:spcBef>
              <a:spcAft>
                <a:spcPts val="0"/>
              </a:spcAft>
              <a:buSzPts val="2800"/>
              <a:buNone/>
              <a:defRPr sz="2800"/>
            </a:lvl6pPr>
            <a:lvl7pPr lvl="6">
              <a:spcBef>
                <a:spcPts val="0"/>
              </a:spcBef>
              <a:spcAft>
                <a:spcPts val="0"/>
              </a:spcAft>
              <a:buSzPts val="2800"/>
              <a:buNone/>
              <a:defRPr sz="2800"/>
            </a:lvl7pPr>
            <a:lvl8pPr lvl="7">
              <a:spcBef>
                <a:spcPts val="0"/>
              </a:spcBef>
              <a:spcAft>
                <a:spcPts val="0"/>
              </a:spcAft>
              <a:buSzPts val="2800"/>
              <a:buNone/>
              <a:defRPr sz="2800"/>
            </a:lvl8pPr>
            <a:lvl9pPr lvl="8">
              <a:spcBef>
                <a:spcPts val="0"/>
              </a:spcBef>
              <a:spcAft>
                <a:spcPts val="0"/>
              </a:spcAft>
              <a:buSzPts val="2800"/>
              <a:buNone/>
              <a:defRPr sz="2800"/>
            </a:lvl9pPr>
          </a:lstStyle>
          <a:p/>
        </p:txBody>
      </p:sp>
      <p:pic>
        <p:nvPicPr>
          <p:cNvPr id="3189" name="Google Shape;3189;g31516c14941_0_6312"/>
          <p:cNvPicPr preferRelativeResize="0"/>
          <p:nvPr/>
        </p:nvPicPr>
        <p:blipFill>
          <a:blip r:embed="rId2">
            <a:alphaModFix/>
          </a:blip>
          <a:stretch>
            <a:fillRect/>
          </a:stretch>
        </p:blipFill>
        <p:spPr>
          <a:xfrm>
            <a:off x="288350" y="4807136"/>
            <a:ext cx="956736" cy="225119"/>
          </a:xfrm>
          <a:prstGeom prst="rect">
            <a:avLst/>
          </a:prstGeom>
          <a:noFill/>
          <a:ln>
            <a:noFill/>
          </a:ln>
        </p:spPr>
      </p:pic>
      <p:sp>
        <p:nvSpPr>
          <p:cNvPr id="3190" name="Google Shape;3190;g31516c14941_0_6312"/>
          <p:cNvSpPr txBox="1"/>
          <p:nvPr/>
        </p:nvSpPr>
        <p:spPr>
          <a:xfrm>
            <a:off x="6043550" y="4713771"/>
            <a:ext cx="2676600" cy="2925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en" sz="700">
                <a:solidFill>
                  <a:schemeClr val="accent4"/>
                </a:solidFill>
              </a:rPr>
              <a:t>Copyright © 2024, Collibra. All rights reserved.</a:t>
            </a:r>
            <a:endParaRPr sz="1400">
              <a:solidFill>
                <a:schemeClr val="accent4"/>
              </a:solidFill>
            </a:endParaRPr>
          </a:p>
        </p:txBody>
      </p:sp>
      <p:sp>
        <p:nvSpPr>
          <p:cNvPr id="3191" name="Google Shape;3191;g31516c14941_0_6312"/>
          <p:cNvSpPr txBox="1"/>
          <p:nvPr>
            <p:ph idx="12" type="sldNum"/>
          </p:nvPr>
        </p:nvSpPr>
        <p:spPr>
          <a:xfrm>
            <a:off x="8320058" y="4663221"/>
            <a:ext cx="548700" cy="393600"/>
          </a:xfrm>
          <a:prstGeom prst="rect">
            <a:avLst/>
          </a:prstGeom>
        </p:spPr>
        <p:txBody>
          <a:bodyPr anchorCtr="0" anchor="ctr" bIns="91425" lIns="91425" spcFirstLastPara="1" rIns="91425" wrap="square" tIns="91425">
            <a:normAutofit/>
          </a:bodyPr>
          <a:lstStyle>
            <a:lvl1pPr lvl="0" algn="r">
              <a:buNone/>
              <a:defRPr sz="700">
                <a:solidFill>
                  <a:srgbClr val="02745E"/>
                </a:solidFill>
              </a:defRPr>
            </a:lvl1pPr>
            <a:lvl2pPr lvl="1" algn="r">
              <a:buNone/>
              <a:defRPr sz="700">
                <a:solidFill>
                  <a:srgbClr val="02745E"/>
                </a:solidFill>
              </a:defRPr>
            </a:lvl2pPr>
            <a:lvl3pPr lvl="2" algn="r">
              <a:buNone/>
              <a:defRPr sz="700">
                <a:solidFill>
                  <a:srgbClr val="02745E"/>
                </a:solidFill>
              </a:defRPr>
            </a:lvl3pPr>
            <a:lvl4pPr lvl="3" algn="r">
              <a:buNone/>
              <a:defRPr sz="700">
                <a:solidFill>
                  <a:srgbClr val="02745E"/>
                </a:solidFill>
              </a:defRPr>
            </a:lvl4pPr>
            <a:lvl5pPr lvl="4" algn="r">
              <a:buNone/>
              <a:defRPr sz="700">
                <a:solidFill>
                  <a:srgbClr val="02745E"/>
                </a:solidFill>
              </a:defRPr>
            </a:lvl5pPr>
            <a:lvl6pPr lvl="5" algn="r">
              <a:buNone/>
              <a:defRPr sz="700">
                <a:solidFill>
                  <a:srgbClr val="02745E"/>
                </a:solidFill>
              </a:defRPr>
            </a:lvl6pPr>
            <a:lvl7pPr lvl="6" algn="r">
              <a:buNone/>
              <a:defRPr sz="700">
                <a:solidFill>
                  <a:srgbClr val="02745E"/>
                </a:solidFill>
              </a:defRPr>
            </a:lvl7pPr>
            <a:lvl8pPr lvl="7" algn="r">
              <a:buNone/>
              <a:defRPr sz="700">
                <a:solidFill>
                  <a:srgbClr val="02745E"/>
                </a:solidFill>
              </a:defRPr>
            </a:lvl8pPr>
            <a:lvl9pPr lvl="8" algn="r">
              <a:buNone/>
              <a:defRPr sz="700">
                <a:solidFill>
                  <a:srgbClr val="02745E"/>
                </a:solidFill>
              </a:defRPr>
            </a:lvl9pPr>
          </a:lstStyle>
          <a:p>
            <a:pPr indent="0" lvl="0" marL="0" rtl="0" algn="r">
              <a:spcBef>
                <a:spcPts val="0"/>
              </a:spcBef>
              <a:spcAft>
                <a:spcPts val="0"/>
              </a:spcAft>
              <a:buNone/>
            </a:pPr>
            <a:fld id="{00000000-1234-1234-1234-123412341234}" type="slidenum">
              <a:rPr lang="en"/>
              <a:t>‹#›</a:t>
            </a:fld>
            <a:endParaRPr/>
          </a:p>
        </p:txBody>
      </p:sp>
      <p:sp>
        <p:nvSpPr>
          <p:cNvPr id="3192" name="Google Shape;3192;g31516c14941_0_6312"/>
          <p:cNvSpPr txBox="1"/>
          <p:nvPr>
            <p:ph idx="1" type="subTitle"/>
          </p:nvPr>
        </p:nvSpPr>
        <p:spPr>
          <a:xfrm>
            <a:off x="389175" y="674125"/>
            <a:ext cx="8330700" cy="342300"/>
          </a:xfrm>
          <a:prstGeom prst="rect">
            <a:avLst/>
          </a:prstGeom>
        </p:spPr>
        <p:txBody>
          <a:bodyPr anchorCtr="0" anchor="t" bIns="0" lIns="0" spcFirstLastPara="1" rIns="0" wrap="square" tIns="0">
            <a:noAutofit/>
          </a:bodyPr>
          <a:lstStyle>
            <a:lvl1pPr lvl="0">
              <a:spcBef>
                <a:spcPts val="0"/>
              </a:spcBef>
              <a:spcAft>
                <a:spcPts val="0"/>
              </a:spcAft>
              <a:buClr>
                <a:schemeClr val="accent2"/>
              </a:buClr>
              <a:buSzPts val="1400"/>
              <a:buNone/>
              <a:defRPr>
                <a:solidFill>
                  <a:schemeClr val="accent2"/>
                </a:solidFill>
              </a:defRPr>
            </a:lvl1pPr>
            <a:lvl2pPr lvl="1">
              <a:spcBef>
                <a:spcPts val="0"/>
              </a:spcBef>
              <a:spcAft>
                <a:spcPts val="0"/>
              </a:spcAft>
              <a:buClr>
                <a:schemeClr val="accent2"/>
              </a:buClr>
              <a:buSzPts val="1100"/>
              <a:buNone/>
              <a:defRPr>
                <a:solidFill>
                  <a:schemeClr val="accent2"/>
                </a:solidFill>
              </a:defRPr>
            </a:lvl2pPr>
            <a:lvl3pPr lvl="2">
              <a:spcBef>
                <a:spcPts val="0"/>
              </a:spcBef>
              <a:spcAft>
                <a:spcPts val="0"/>
              </a:spcAft>
              <a:buClr>
                <a:schemeClr val="accent2"/>
              </a:buClr>
              <a:buSzPts val="1200"/>
              <a:buNone/>
              <a:defRPr>
                <a:solidFill>
                  <a:schemeClr val="accent2"/>
                </a:solidFill>
              </a:defRPr>
            </a:lvl3pPr>
            <a:lvl4pPr lvl="3">
              <a:spcBef>
                <a:spcPts val="0"/>
              </a:spcBef>
              <a:spcAft>
                <a:spcPts val="0"/>
              </a:spcAft>
              <a:buClr>
                <a:schemeClr val="accent2"/>
              </a:buClr>
              <a:buSzPts val="1800"/>
              <a:buNone/>
              <a:defRPr>
                <a:solidFill>
                  <a:schemeClr val="accent2"/>
                </a:solidFill>
              </a:defRPr>
            </a:lvl4pPr>
            <a:lvl5pPr lvl="4">
              <a:spcBef>
                <a:spcPts val="0"/>
              </a:spcBef>
              <a:spcAft>
                <a:spcPts val="0"/>
              </a:spcAft>
              <a:buClr>
                <a:schemeClr val="accent2"/>
              </a:buClr>
              <a:buSzPts val="1600"/>
              <a:buNone/>
              <a:defRPr>
                <a:solidFill>
                  <a:schemeClr val="accent2"/>
                </a:solidFill>
              </a:defRPr>
            </a:lvl5pPr>
            <a:lvl6pPr lvl="5">
              <a:spcBef>
                <a:spcPts val="0"/>
              </a:spcBef>
              <a:spcAft>
                <a:spcPts val="0"/>
              </a:spcAft>
              <a:buClr>
                <a:schemeClr val="accent2"/>
              </a:buClr>
              <a:buSzPts val="1400"/>
              <a:buNone/>
              <a:defRPr>
                <a:solidFill>
                  <a:schemeClr val="accent2"/>
                </a:solidFill>
              </a:defRPr>
            </a:lvl6pPr>
            <a:lvl7pPr lvl="6">
              <a:spcBef>
                <a:spcPts val="0"/>
              </a:spcBef>
              <a:spcAft>
                <a:spcPts val="0"/>
              </a:spcAft>
              <a:buClr>
                <a:schemeClr val="accent2"/>
              </a:buClr>
              <a:buSzPts val="1200"/>
              <a:buNone/>
              <a:defRPr>
                <a:solidFill>
                  <a:schemeClr val="accent2"/>
                </a:solidFill>
              </a:defRPr>
            </a:lvl7pPr>
            <a:lvl8pPr lvl="7">
              <a:spcBef>
                <a:spcPts val="0"/>
              </a:spcBef>
              <a:spcAft>
                <a:spcPts val="0"/>
              </a:spcAft>
              <a:buClr>
                <a:schemeClr val="accent2"/>
              </a:buClr>
              <a:buSzPts val="1000"/>
              <a:buNone/>
              <a:defRPr>
                <a:solidFill>
                  <a:schemeClr val="accent2"/>
                </a:solidFill>
              </a:defRPr>
            </a:lvl8pPr>
            <a:lvl9pPr lvl="8">
              <a:spcBef>
                <a:spcPts val="0"/>
              </a:spcBef>
              <a:spcAft>
                <a:spcPts val="0"/>
              </a:spcAft>
              <a:buClr>
                <a:schemeClr val="accent2"/>
              </a:buClr>
              <a:buSzPts val="700"/>
              <a:buNone/>
              <a:defRPr>
                <a:solidFill>
                  <a:schemeClr val="accent2"/>
                </a:solidFill>
              </a:defRPr>
            </a:lvl9pPr>
          </a:lstStyle>
          <a:p/>
        </p:txBody>
      </p:sp>
    </p:spTree>
  </p:cSld>
  <p:clrMapOvr>
    <a:masterClrMapping/>
  </p:clrMapOvr>
</p:sldLayout>
</file>

<file path=ppt/slideLayouts/slideLayout3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1/3 Light Forest">
  <p:cSld name="TITLE_AND_BODY_1_1_3_1">
    <p:bg>
      <p:bgPr>
        <a:solidFill>
          <a:schemeClr val="lt1"/>
        </a:solidFill>
      </p:bgPr>
    </p:bg>
    <p:spTree>
      <p:nvGrpSpPr>
        <p:cNvPr id="3193" name="Shape 3193"/>
        <p:cNvGrpSpPr/>
        <p:nvPr/>
      </p:nvGrpSpPr>
      <p:grpSpPr>
        <a:xfrm>
          <a:off x="0" y="0"/>
          <a:ext cx="0" cy="0"/>
          <a:chOff x="0" y="0"/>
          <a:chExt cx="0" cy="0"/>
        </a:xfrm>
      </p:grpSpPr>
      <p:sp>
        <p:nvSpPr>
          <p:cNvPr id="3194" name="Google Shape;3194;g31516c14941_0_6318"/>
          <p:cNvSpPr/>
          <p:nvPr/>
        </p:nvSpPr>
        <p:spPr>
          <a:xfrm>
            <a:off x="0" y="0"/>
            <a:ext cx="3045600" cy="5143500"/>
          </a:xfrm>
          <a:prstGeom prst="rect">
            <a:avLst/>
          </a:prstGeom>
          <a:solidFill>
            <a:srgbClr val="B7D8D1"/>
          </a:solidFill>
          <a:ln>
            <a:noFill/>
          </a:ln>
        </p:spPr>
        <p:txBody>
          <a:bodyPr anchorCtr="0" anchor="ctr" bIns="68575" lIns="68575" spcFirstLastPara="1" rIns="68575" wrap="square" tIns="68575">
            <a:noAutofit/>
          </a:bodyPr>
          <a:lstStyle/>
          <a:p>
            <a:pPr indent="0" lvl="0" marL="0" rtl="0" algn="ctr">
              <a:spcBef>
                <a:spcPts val="0"/>
              </a:spcBef>
              <a:spcAft>
                <a:spcPts val="0"/>
              </a:spcAft>
              <a:buNone/>
            </a:pPr>
            <a:r>
              <a:t/>
            </a:r>
            <a:endParaRPr sz="1100"/>
          </a:p>
        </p:txBody>
      </p:sp>
      <p:sp>
        <p:nvSpPr>
          <p:cNvPr id="3195" name="Google Shape;3195;g31516c14941_0_6318"/>
          <p:cNvSpPr txBox="1"/>
          <p:nvPr>
            <p:ph idx="12" type="sldNum"/>
          </p:nvPr>
        </p:nvSpPr>
        <p:spPr>
          <a:xfrm>
            <a:off x="8320058" y="4663221"/>
            <a:ext cx="548700" cy="393600"/>
          </a:xfrm>
          <a:prstGeom prst="rect">
            <a:avLst/>
          </a:prstGeom>
        </p:spPr>
        <p:txBody>
          <a:bodyPr anchorCtr="0" anchor="ctr" bIns="91425" lIns="91425" spcFirstLastPara="1" rIns="91425" wrap="square" tIns="91425">
            <a:normAutofit/>
          </a:bodyPr>
          <a:lstStyle>
            <a:lvl1pPr lvl="0" algn="r">
              <a:buNone/>
              <a:defRPr sz="700">
                <a:solidFill>
                  <a:srgbClr val="02745E"/>
                </a:solidFill>
              </a:defRPr>
            </a:lvl1pPr>
            <a:lvl2pPr lvl="1" algn="r">
              <a:buNone/>
              <a:defRPr sz="700">
                <a:solidFill>
                  <a:srgbClr val="02745E"/>
                </a:solidFill>
              </a:defRPr>
            </a:lvl2pPr>
            <a:lvl3pPr lvl="2" algn="r">
              <a:buNone/>
              <a:defRPr sz="700">
                <a:solidFill>
                  <a:srgbClr val="02745E"/>
                </a:solidFill>
              </a:defRPr>
            </a:lvl3pPr>
            <a:lvl4pPr lvl="3" algn="r">
              <a:buNone/>
              <a:defRPr sz="700">
                <a:solidFill>
                  <a:srgbClr val="02745E"/>
                </a:solidFill>
              </a:defRPr>
            </a:lvl4pPr>
            <a:lvl5pPr lvl="4" algn="r">
              <a:buNone/>
              <a:defRPr sz="700">
                <a:solidFill>
                  <a:srgbClr val="02745E"/>
                </a:solidFill>
              </a:defRPr>
            </a:lvl5pPr>
            <a:lvl6pPr lvl="5" algn="r">
              <a:buNone/>
              <a:defRPr sz="700">
                <a:solidFill>
                  <a:srgbClr val="02745E"/>
                </a:solidFill>
              </a:defRPr>
            </a:lvl6pPr>
            <a:lvl7pPr lvl="6" algn="r">
              <a:buNone/>
              <a:defRPr sz="700">
                <a:solidFill>
                  <a:srgbClr val="02745E"/>
                </a:solidFill>
              </a:defRPr>
            </a:lvl7pPr>
            <a:lvl8pPr lvl="7" algn="r">
              <a:buNone/>
              <a:defRPr sz="700">
                <a:solidFill>
                  <a:srgbClr val="02745E"/>
                </a:solidFill>
              </a:defRPr>
            </a:lvl8pPr>
            <a:lvl9pPr lvl="8" algn="r">
              <a:buNone/>
              <a:defRPr sz="700">
                <a:solidFill>
                  <a:srgbClr val="02745E"/>
                </a:solidFill>
              </a:defRPr>
            </a:lvl9pPr>
          </a:lstStyle>
          <a:p>
            <a:pPr indent="0" lvl="0" marL="0" rtl="0" algn="r">
              <a:spcBef>
                <a:spcPts val="0"/>
              </a:spcBef>
              <a:spcAft>
                <a:spcPts val="0"/>
              </a:spcAft>
              <a:buNone/>
            </a:pPr>
            <a:fld id="{00000000-1234-1234-1234-123412341234}" type="slidenum">
              <a:rPr lang="en"/>
              <a:t>‹#›</a:t>
            </a:fld>
            <a:endParaRPr/>
          </a:p>
        </p:txBody>
      </p:sp>
      <p:sp>
        <p:nvSpPr>
          <p:cNvPr id="3196" name="Google Shape;3196;g31516c14941_0_6318"/>
          <p:cNvSpPr txBox="1"/>
          <p:nvPr/>
        </p:nvSpPr>
        <p:spPr>
          <a:xfrm>
            <a:off x="6043550" y="4713771"/>
            <a:ext cx="2676600" cy="2925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en" sz="700">
                <a:solidFill>
                  <a:schemeClr val="accent4"/>
                </a:solidFill>
              </a:rPr>
              <a:t>Copyright © 2024, Collibra. All rights reserved.</a:t>
            </a:r>
            <a:endParaRPr sz="1400">
              <a:solidFill>
                <a:schemeClr val="accent4"/>
              </a:solidFill>
            </a:endParaRPr>
          </a:p>
        </p:txBody>
      </p:sp>
      <p:sp>
        <p:nvSpPr>
          <p:cNvPr id="3197" name="Google Shape;3197;g31516c14941_0_6318"/>
          <p:cNvSpPr txBox="1"/>
          <p:nvPr>
            <p:ph type="title"/>
          </p:nvPr>
        </p:nvSpPr>
        <p:spPr>
          <a:xfrm>
            <a:off x="331125" y="271325"/>
            <a:ext cx="8388900" cy="438300"/>
          </a:xfrm>
          <a:prstGeom prst="rect">
            <a:avLst/>
          </a:prstGeom>
        </p:spPr>
        <p:txBody>
          <a:bodyPr anchorCtr="0" anchor="t" bIns="0" lIns="0" spcFirstLastPara="1" rIns="0" wrap="square" tIns="0">
            <a:noAutofit/>
          </a:bodyPr>
          <a:lstStyle>
            <a:lvl1pPr lvl="0">
              <a:spcBef>
                <a:spcPts val="0"/>
              </a:spcBef>
              <a:spcAft>
                <a:spcPts val="0"/>
              </a:spcAft>
              <a:buSzPts val="2800"/>
              <a:buNone/>
              <a:defRPr sz="2800"/>
            </a:lvl1pPr>
            <a:lvl2pPr lvl="1">
              <a:spcBef>
                <a:spcPts val="0"/>
              </a:spcBef>
              <a:spcAft>
                <a:spcPts val="0"/>
              </a:spcAft>
              <a:buSzPts val="2800"/>
              <a:buNone/>
              <a:defRPr sz="2800"/>
            </a:lvl2pPr>
            <a:lvl3pPr lvl="2">
              <a:spcBef>
                <a:spcPts val="0"/>
              </a:spcBef>
              <a:spcAft>
                <a:spcPts val="0"/>
              </a:spcAft>
              <a:buSzPts val="2800"/>
              <a:buNone/>
              <a:defRPr sz="2800"/>
            </a:lvl3pPr>
            <a:lvl4pPr lvl="3">
              <a:spcBef>
                <a:spcPts val="0"/>
              </a:spcBef>
              <a:spcAft>
                <a:spcPts val="0"/>
              </a:spcAft>
              <a:buSzPts val="2800"/>
              <a:buNone/>
              <a:defRPr sz="2800"/>
            </a:lvl4pPr>
            <a:lvl5pPr lvl="4">
              <a:spcBef>
                <a:spcPts val="0"/>
              </a:spcBef>
              <a:spcAft>
                <a:spcPts val="0"/>
              </a:spcAft>
              <a:buSzPts val="2800"/>
              <a:buNone/>
              <a:defRPr sz="2800"/>
            </a:lvl5pPr>
            <a:lvl6pPr lvl="5">
              <a:spcBef>
                <a:spcPts val="0"/>
              </a:spcBef>
              <a:spcAft>
                <a:spcPts val="0"/>
              </a:spcAft>
              <a:buSzPts val="2800"/>
              <a:buNone/>
              <a:defRPr sz="2800"/>
            </a:lvl6pPr>
            <a:lvl7pPr lvl="6">
              <a:spcBef>
                <a:spcPts val="0"/>
              </a:spcBef>
              <a:spcAft>
                <a:spcPts val="0"/>
              </a:spcAft>
              <a:buSzPts val="2800"/>
              <a:buNone/>
              <a:defRPr sz="2800"/>
            </a:lvl7pPr>
            <a:lvl8pPr lvl="7">
              <a:spcBef>
                <a:spcPts val="0"/>
              </a:spcBef>
              <a:spcAft>
                <a:spcPts val="0"/>
              </a:spcAft>
              <a:buSzPts val="2800"/>
              <a:buNone/>
              <a:defRPr sz="2800"/>
            </a:lvl8pPr>
            <a:lvl9pPr lvl="8">
              <a:spcBef>
                <a:spcPts val="0"/>
              </a:spcBef>
              <a:spcAft>
                <a:spcPts val="0"/>
              </a:spcAft>
              <a:buSzPts val="2800"/>
              <a:buNone/>
              <a:defRPr sz="2800"/>
            </a:lvl9pPr>
          </a:lstStyle>
          <a:p/>
        </p:txBody>
      </p:sp>
      <p:pic>
        <p:nvPicPr>
          <p:cNvPr id="3198" name="Google Shape;3198;g31516c14941_0_6318"/>
          <p:cNvPicPr preferRelativeResize="0"/>
          <p:nvPr/>
        </p:nvPicPr>
        <p:blipFill rotWithShape="1">
          <a:blip r:embed="rId2">
            <a:alphaModFix/>
          </a:blip>
          <a:srcRect b="5132" l="0" r="0" t="5132"/>
          <a:stretch/>
        </p:blipFill>
        <p:spPr>
          <a:xfrm>
            <a:off x="253809" y="4780026"/>
            <a:ext cx="1028961" cy="242480"/>
          </a:xfrm>
          <a:prstGeom prst="rect">
            <a:avLst/>
          </a:prstGeom>
          <a:noFill/>
          <a:ln>
            <a:noFill/>
          </a:ln>
        </p:spPr>
      </p:pic>
    </p:spTree>
  </p:cSld>
  <p:clrMapOvr>
    <a:masterClrMapping/>
  </p:clrMapOvr>
  <p:extLst>
    <p:ext uri="{DCECCB84-F9BA-43D5-87BE-67443E8EF086}">
      <p15:sldGuideLst>
        <p15:guide id="1" pos="216">
          <p15:clr>
            <a:srgbClr val="FA7B17"/>
          </p15:clr>
        </p15:guide>
      </p15:sldGuideLst>
    </p:ext>
  </p:extLst>
</p:sldLayout>
</file>

<file path=ppt/slideLayouts/slideLayout3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Icon Layout 3 up">
  <p:cSld name="TITLE_AND_BODY_1_1_1_3_2">
    <p:bg>
      <p:bgPr>
        <a:solidFill>
          <a:schemeClr val="lt1"/>
        </a:solidFill>
      </p:bgPr>
    </p:bg>
    <p:spTree>
      <p:nvGrpSpPr>
        <p:cNvPr id="3199" name="Shape 3199"/>
        <p:cNvGrpSpPr/>
        <p:nvPr/>
      </p:nvGrpSpPr>
      <p:grpSpPr>
        <a:xfrm>
          <a:off x="0" y="0"/>
          <a:ext cx="0" cy="0"/>
          <a:chOff x="0" y="0"/>
          <a:chExt cx="0" cy="0"/>
        </a:xfrm>
      </p:grpSpPr>
      <p:sp>
        <p:nvSpPr>
          <p:cNvPr id="3200" name="Google Shape;3200;g31516c14941_0_6324"/>
          <p:cNvSpPr txBox="1"/>
          <p:nvPr>
            <p:ph idx="12" type="sldNum"/>
          </p:nvPr>
        </p:nvSpPr>
        <p:spPr>
          <a:xfrm>
            <a:off x="8320058" y="466322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pic>
        <p:nvPicPr>
          <p:cNvPr id="3201" name="Google Shape;3201;g31516c14941_0_6324"/>
          <p:cNvPicPr preferRelativeResize="0"/>
          <p:nvPr/>
        </p:nvPicPr>
        <p:blipFill>
          <a:blip r:embed="rId2">
            <a:alphaModFix/>
          </a:blip>
          <a:stretch>
            <a:fillRect/>
          </a:stretch>
        </p:blipFill>
        <p:spPr>
          <a:xfrm>
            <a:off x="288350" y="4807136"/>
            <a:ext cx="956736" cy="225119"/>
          </a:xfrm>
          <a:prstGeom prst="rect">
            <a:avLst/>
          </a:prstGeom>
          <a:noFill/>
          <a:ln>
            <a:noFill/>
          </a:ln>
        </p:spPr>
      </p:pic>
      <p:sp>
        <p:nvSpPr>
          <p:cNvPr id="3202" name="Google Shape;3202;g31516c14941_0_6324"/>
          <p:cNvSpPr txBox="1"/>
          <p:nvPr/>
        </p:nvSpPr>
        <p:spPr>
          <a:xfrm>
            <a:off x="6043550" y="4713771"/>
            <a:ext cx="2676600" cy="2925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en" sz="700">
                <a:solidFill>
                  <a:schemeClr val="accent4"/>
                </a:solidFill>
              </a:rPr>
              <a:t>Copyright © 2024, Collibra. All rights reserved.</a:t>
            </a:r>
            <a:endParaRPr sz="1400">
              <a:solidFill>
                <a:schemeClr val="accent4"/>
              </a:solidFill>
            </a:endParaRPr>
          </a:p>
        </p:txBody>
      </p:sp>
      <p:sp>
        <p:nvSpPr>
          <p:cNvPr id="3203" name="Google Shape;3203;g31516c14941_0_6324"/>
          <p:cNvSpPr txBox="1"/>
          <p:nvPr>
            <p:ph type="title"/>
          </p:nvPr>
        </p:nvSpPr>
        <p:spPr>
          <a:xfrm>
            <a:off x="331125" y="271325"/>
            <a:ext cx="8388900" cy="438300"/>
          </a:xfrm>
          <a:prstGeom prst="rect">
            <a:avLst/>
          </a:prstGeom>
        </p:spPr>
        <p:txBody>
          <a:bodyPr anchorCtr="0" anchor="t" bIns="0" lIns="0" spcFirstLastPara="1" rIns="0" wrap="square" tIns="0">
            <a:noAutofit/>
          </a:bodyPr>
          <a:lstStyle>
            <a:lvl1pPr lvl="0">
              <a:spcBef>
                <a:spcPts val="0"/>
              </a:spcBef>
              <a:spcAft>
                <a:spcPts val="0"/>
              </a:spcAft>
              <a:buSzPts val="2800"/>
              <a:buNone/>
              <a:defRPr sz="2800"/>
            </a:lvl1pPr>
            <a:lvl2pPr lvl="1">
              <a:spcBef>
                <a:spcPts val="0"/>
              </a:spcBef>
              <a:spcAft>
                <a:spcPts val="0"/>
              </a:spcAft>
              <a:buSzPts val="2800"/>
              <a:buNone/>
              <a:defRPr sz="2800"/>
            </a:lvl2pPr>
            <a:lvl3pPr lvl="2">
              <a:spcBef>
                <a:spcPts val="0"/>
              </a:spcBef>
              <a:spcAft>
                <a:spcPts val="0"/>
              </a:spcAft>
              <a:buSzPts val="2800"/>
              <a:buNone/>
              <a:defRPr sz="2800"/>
            </a:lvl3pPr>
            <a:lvl4pPr lvl="3">
              <a:spcBef>
                <a:spcPts val="0"/>
              </a:spcBef>
              <a:spcAft>
                <a:spcPts val="0"/>
              </a:spcAft>
              <a:buSzPts val="2800"/>
              <a:buNone/>
              <a:defRPr sz="2800"/>
            </a:lvl4pPr>
            <a:lvl5pPr lvl="4">
              <a:spcBef>
                <a:spcPts val="0"/>
              </a:spcBef>
              <a:spcAft>
                <a:spcPts val="0"/>
              </a:spcAft>
              <a:buSzPts val="2800"/>
              <a:buNone/>
              <a:defRPr sz="2800"/>
            </a:lvl5pPr>
            <a:lvl6pPr lvl="5">
              <a:spcBef>
                <a:spcPts val="0"/>
              </a:spcBef>
              <a:spcAft>
                <a:spcPts val="0"/>
              </a:spcAft>
              <a:buSzPts val="2800"/>
              <a:buNone/>
              <a:defRPr sz="2800"/>
            </a:lvl6pPr>
            <a:lvl7pPr lvl="6">
              <a:spcBef>
                <a:spcPts val="0"/>
              </a:spcBef>
              <a:spcAft>
                <a:spcPts val="0"/>
              </a:spcAft>
              <a:buSzPts val="2800"/>
              <a:buNone/>
              <a:defRPr sz="2800"/>
            </a:lvl7pPr>
            <a:lvl8pPr lvl="7">
              <a:spcBef>
                <a:spcPts val="0"/>
              </a:spcBef>
              <a:spcAft>
                <a:spcPts val="0"/>
              </a:spcAft>
              <a:buSzPts val="2800"/>
              <a:buNone/>
              <a:defRPr sz="2800"/>
            </a:lvl8pPr>
            <a:lvl9pPr lvl="8">
              <a:spcBef>
                <a:spcPts val="0"/>
              </a:spcBef>
              <a:spcAft>
                <a:spcPts val="0"/>
              </a:spcAft>
              <a:buSzPts val="2800"/>
              <a:buNone/>
              <a:defRPr sz="2800"/>
            </a:lvl9pPr>
          </a:lstStyle>
          <a:p/>
        </p:txBody>
      </p:sp>
      <p:sp>
        <p:nvSpPr>
          <p:cNvPr id="3204" name="Google Shape;3204;g31516c14941_0_6324"/>
          <p:cNvSpPr/>
          <p:nvPr>
            <p:ph idx="2" type="pic"/>
          </p:nvPr>
        </p:nvSpPr>
        <p:spPr>
          <a:xfrm>
            <a:off x="605575" y="1379375"/>
            <a:ext cx="479700" cy="441900"/>
          </a:xfrm>
          <a:prstGeom prst="rect">
            <a:avLst/>
          </a:prstGeom>
          <a:noFill/>
          <a:ln>
            <a:noFill/>
          </a:ln>
        </p:spPr>
      </p:sp>
      <p:sp>
        <p:nvSpPr>
          <p:cNvPr id="3205" name="Google Shape;3205;g31516c14941_0_6324"/>
          <p:cNvSpPr/>
          <p:nvPr>
            <p:ph idx="3" type="pic"/>
          </p:nvPr>
        </p:nvSpPr>
        <p:spPr>
          <a:xfrm>
            <a:off x="3429858" y="1378458"/>
            <a:ext cx="479700" cy="441900"/>
          </a:xfrm>
          <a:prstGeom prst="rect">
            <a:avLst/>
          </a:prstGeom>
          <a:noFill/>
          <a:ln>
            <a:noFill/>
          </a:ln>
        </p:spPr>
      </p:sp>
      <p:sp>
        <p:nvSpPr>
          <p:cNvPr id="3206" name="Google Shape;3206;g31516c14941_0_6324"/>
          <p:cNvSpPr/>
          <p:nvPr>
            <p:ph idx="4" type="pic"/>
          </p:nvPr>
        </p:nvSpPr>
        <p:spPr>
          <a:xfrm>
            <a:off x="6214903" y="1378458"/>
            <a:ext cx="479700" cy="441900"/>
          </a:xfrm>
          <a:prstGeom prst="rect">
            <a:avLst/>
          </a:prstGeom>
          <a:noFill/>
          <a:ln>
            <a:no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8" name="Shape 28"/>
        <p:cNvGrpSpPr/>
        <p:nvPr/>
      </p:nvGrpSpPr>
      <p:grpSpPr>
        <a:xfrm>
          <a:off x="0" y="0"/>
          <a:ext cx="0" cy="0"/>
          <a:chOff x="0" y="0"/>
          <a:chExt cx="0" cy="0"/>
        </a:xfrm>
      </p:grpSpPr>
      <p:pic>
        <p:nvPicPr>
          <p:cNvPr id="29" name="Google Shape;29;p33"/>
          <p:cNvPicPr preferRelativeResize="0"/>
          <p:nvPr/>
        </p:nvPicPr>
        <p:blipFill rotWithShape="1">
          <a:blip r:embed="rId2">
            <a:alphaModFix/>
          </a:blip>
          <a:srcRect b="0" l="0" r="0" t="0"/>
          <a:stretch/>
        </p:blipFill>
        <p:spPr>
          <a:xfrm>
            <a:off x="330450" y="4799775"/>
            <a:ext cx="1026073" cy="221625"/>
          </a:xfrm>
          <a:prstGeom prst="rect">
            <a:avLst/>
          </a:prstGeom>
          <a:noFill/>
          <a:ln>
            <a:noFill/>
          </a:ln>
        </p:spPr>
      </p:pic>
      <p:sp>
        <p:nvSpPr>
          <p:cNvPr id="30" name="Google Shape;30;p33"/>
          <p:cNvSpPr txBox="1"/>
          <p:nvPr>
            <p:ph type="title"/>
          </p:nvPr>
        </p:nvSpPr>
        <p:spPr>
          <a:xfrm>
            <a:off x="666750" y="620799"/>
            <a:ext cx="3645600" cy="3849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rgbClr val="002B40"/>
              </a:buClr>
              <a:buSzPts val="1100"/>
              <a:buNone/>
              <a:defRPr b="1" i="0" sz="2400">
                <a:solidFill>
                  <a:srgbClr val="002B40"/>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31" name="Google Shape;31;p33"/>
          <p:cNvSpPr txBox="1"/>
          <p:nvPr>
            <p:ph idx="1" type="body"/>
          </p:nvPr>
        </p:nvSpPr>
        <p:spPr>
          <a:xfrm>
            <a:off x="582975" y="1788050"/>
            <a:ext cx="7736100" cy="1665600"/>
          </a:xfrm>
          <a:prstGeom prst="rect">
            <a:avLst/>
          </a:prstGeom>
          <a:noFill/>
          <a:ln>
            <a:noFill/>
          </a:ln>
        </p:spPr>
        <p:txBody>
          <a:bodyPr anchorCtr="0" anchor="t" bIns="0" lIns="0" spcFirstLastPara="1" rIns="0" wrap="square" tIns="0">
            <a:spAutoFit/>
          </a:bodyPr>
          <a:lstStyle>
            <a:lvl1pPr indent="-228600" lvl="0" marL="457200" algn="l">
              <a:lnSpc>
                <a:spcPct val="100000"/>
              </a:lnSpc>
              <a:spcBef>
                <a:spcPts val="0"/>
              </a:spcBef>
              <a:spcAft>
                <a:spcPts val="0"/>
              </a:spcAft>
              <a:buSzPts val="1100"/>
              <a:buNone/>
              <a:defRPr b="0" i="0">
                <a:solidFill>
                  <a:schemeClr val="dk1"/>
                </a:solidFill>
              </a:defRPr>
            </a:lvl1pPr>
            <a:lvl2pPr indent="-228600" lvl="1" marL="914400" algn="l">
              <a:lnSpc>
                <a:spcPct val="100000"/>
              </a:lnSpc>
              <a:spcBef>
                <a:spcPts val="0"/>
              </a:spcBef>
              <a:spcAft>
                <a:spcPts val="0"/>
              </a:spcAft>
              <a:buSzPts val="1100"/>
              <a:buNone/>
              <a:defRPr/>
            </a:lvl2pPr>
            <a:lvl3pPr indent="-228600" lvl="2" marL="1371600" algn="l">
              <a:lnSpc>
                <a:spcPct val="100000"/>
              </a:lnSpc>
              <a:spcBef>
                <a:spcPts val="0"/>
              </a:spcBef>
              <a:spcAft>
                <a:spcPts val="0"/>
              </a:spcAft>
              <a:buSzPts val="1100"/>
              <a:buNone/>
              <a:defRPr/>
            </a:lvl3pPr>
            <a:lvl4pPr indent="-228600" lvl="3" marL="1828800" algn="l">
              <a:lnSpc>
                <a:spcPct val="100000"/>
              </a:lnSpc>
              <a:spcBef>
                <a:spcPts val="0"/>
              </a:spcBef>
              <a:spcAft>
                <a:spcPts val="0"/>
              </a:spcAft>
              <a:buSzPts val="1100"/>
              <a:buNone/>
              <a:defRPr/>
            </a:lvl4pPr>
            <a:lvl5pPr indent="-228600" lvl="4" marL="2286000" algn="l">
              <a:lnSpc>
                <a:spcPct val="100000"/>
              </a:lnSpc>
              <a:spcBef>
                <a:spcPts val="0"/>
              </a:spcBef>
              <a:spcAft>
                <a:spcPts val="0"/>
              </a:spcAft>
              <a:buSzPts val="1100"/>
              <a:buNone/>
              <a:defRPr/>
            </a:lvl5pPr>
            <a:lvl6pPr indent="-228600" lvl="5" marL="2743200" algn="l">
              <a:lnSpc>
                <a:spcPct val="100000"/>
              </a:lnSpc>
              <a:spcBef>
                <a:spcPts val="0"/>
              </a:spcBef>
              <a:spcAft>
                <a:spcPts val="0"/>
              </a:spcAft>
              <a:buSzPts val="1100"/>
              <a:buNone/>
              <a:defRPr/>
            </a:lvl6pPr>
            <a:lvl7pPr indent="-228600" lvl="6" marL="3200400" algn="l">
              <a:lnSpc>
                <a:spcPct val="100000"/>
              </a:lnSpc>
              <a:spcBef>
                <a:spcPts val="0"/>
              </a:spcBef>
              <a:spcAft>
                <a:spcPts val="0"/>
              </a:spcAft>
              <a:buSzPts val="1100"/>
              <a:buNone/>
              <a:defRPr/>
            </a:lvl7pPr>
            <a:lvl8pPr indent="-228600" lvl="7" marL="3657600" algn="l">
              <a:lnSpc>
                <a:spcPct val="100000"/>
              </a:lnSpc>
              <a:spcBef>
                <a:spcPts val="0"/>
              </a:spcBef>
              <a:spcAft>
                <a:spcPts val="0"/>
              </a:spcAft>
              <a:buSzPts val="1100"/>
              <a:buNone/>
              <a:defRPr/>
            </a:lvl8pPr>
            <a:lvl9pPr indent="-228600" lvl="8" marL="4114800" algn="l">
              <a:lnSpc>
                <a:spcPct val="100000"/>
              </a:lnSpc>
              <a:spcBef>
                <a:spcPts val="0"/>
              </a:spcBef>
              <a:spcAft>
                <a:spcPts val="0"/>
              </a:spcAft>
              <a:buSzPts val="1100"/>
              <a:buNone/>
              <a:defRPr/>
            </a:lvl9pPr>
          </a:lstStyle>
          <a:p/>
        </p:txBody>
      </p:sp>
      <p:sp>
        <p:nvSpPr>
          <p:cNvPr id="32" name="Google Shape;32;p33"/>
          <p:cNvSpPr txBox="1"/>
          <p:nvPr>
            <p:ph idx="12" type="sldNum"/>
          </p:nvPr>
        </p:nvSpPr>
        <p:spPr>
          <a:xfrm>
            <a:off x="7428224" y="4778349"/>
            <a:ext cx="1335000" cy="169200"/>
          </a:xfrm>
          <a:prstGeom prst="rect">
            <a:avLst/>
          </a:prstGeom>
          <a:noFill/>
          <a:ln>
            <a:noFill/>
          </a:ln>
        </p:spPr>
        <p:txBody>
          <a:bodyPr anchorCtr="0" anchor="t" bIns="0" lIns="0" spcFirstLastPara="1" rIns="0" wrap="square" tIns="0">
            <a:spAutoFit/>
          </a:bodyPr>
          <a:lstStyle>
            <a:lvl1pPr indent="0" lvl="0" marL="12700" marR="0" algn="l">
              <a:lnSpc>
                <a:spcPct val="100000"/>
              </a:lnSpc>
              <a:spcBef>
                <a:spcPts val="0"/>
              </a:spcBef>
              <a:spcAft>
                <a:spcPts val="0"/>
              </a:spcAft>
              <a:buClr>
                <a:srgbClr val="000000"/>
              </a:buClr>
              <a:buSzPts val="500"/>
              <a:buFont typeface="Arial"/>
              <a:buNone/>
              <a:defRPr b="0" i="0" sz="500" u="none" cap="none" strike="noStrike">
                <a:solidFill>
                  <a:srgbClr val="FFFFFF"/>
                </a:solidFill>
                <a:latin typeface="Arial"/>
                <a:ea typeface="Arial"/>
                <a:cs typeface="Arial"/>
                <a:sym typeface="Arial"/>
              </a:defRPr>
            </a:lvl1pPr>
            <a:lvl2pPr indent="0" lvl="1" marL="12700" marR="0" algn="l">
              <a:lnSpc>
                <a:spcPct val="100000"/>
              </a:lnSpc>
              <a:spcBef>
                <a:spcPts val="0"/>
              </a:spcBef>
              <a:spcAft>
                <a:spcPts val="0"/>
              </a:spcAft>
              <a:buClr>
                <a:srgbClr val="000000"/>
              </a:buClr>
              <a:buSzPts val="500"/>
              <a:buFont typeface="Arial"/>
              <a:buNone/>
              <a:defRPr b="0" i="0" sz="500" u="none" cap="none" strike="noStrike">
                <a:solidFill>
                  <a:srgbClr val="FFFFFF"/>
                </a:solidFill>
                <a:latin typeface="Arial"/>
                <a:ea typeface="Arial"/>
                <a:cs typeface="Arial"/>
                <a:sym typeface="Arial"/>
              </a:defRPr>
            </a:lvl2pPr>
            <a:lvl3pPr indent="0" lvl="2" marL="12700" marR="0" algn="l">
              <a:lnSpc>
                <a:spcPct val="100000"/>
              </a:lnSpc>
              <a:spcBef>
                <a:spcPts val="0"/>
              </a:spcBef>
              <a:spcAft>
                <a:spcPts val="0"/>
              </a:spcAft>
              <a:buClr>
                <a:srgbClr val="000000"/>
              </a:buClr>
              <a:buSzPts val="500"/>
              <a:buFont typeface="Arial"/>
              <a:buNone/>
              <a:defRPr b="0" i="0" sz="500" u="none" cap="none" strike="noStrike">
                <a:solidFill>
                  <a:srgbClr val="FFFFFF"/>
                </a:solidFill>
                <a:latin typeface="Arial"/>
                <a:ea typeface="Arial"/>
                <a:cs typeface="Arial"/>
                <a:sym typeface="Arial"/>
              </a:defRPr>
            </a:lvl3pPr>
            <a:lvl4pPr indent="0" lvl="3" marL="12700" marR="0" algn="l">
              <a:lnSpc>
                <a:spcPct val="100000"/>
              </a:lnSpc>
              <a:spcBef>
                <a:spcPts val="0"/>
              </a:spcBef>
              <a:spcAft>
                <a:spcPts val="0"/>
              </a:spcAft>
              <a:buClr>
                <a:srgbClr val="000000"/>
              </a:buClr>
              <a:buSzPts val="500"/>
              <a:buFont typeface="Arial"/>
              <a:buNone/>
              <a:defRPr b="0" i="0" sz="500" u="none" cap="none" strike="noStrike">
                <a:solidFill>
                  <a:srgbClr val="FFFFFF"/>
                </a:solidFill>
                <a:latin typeface="Arial"/>
                <a:ea typeface="Arial"/>
                <a:cs typeface="Arial"/>
                <a:sym typeface="Arial"/>
              </a:defRPr>
            </a:lvl4pPr>
            <a:lvl5pPr indent="0" lvl="4" marL="12700" marR="0" algn="l">
              <a:lnSpc>
                <a:spcPct val="100000"/>
              </a:lnSpc>
              <a:spcBef>
                <a:spcPts val="0"/>
              </a:spcBef>
              <a:spcAft>
                <a:spcPts val="0"/>
              </a:spcAft>
              <a:buClr>
                <a:srgbClr val="000000"/>
              </a:buClr>
              <a:buSzPts val="500"/>
              <a:buFont typeface="Arial"/>
              <a:buNone/>
              <a:defRPr b="0" i="0" sz="500" u="none" cap="none" strike="noStrike">
                <a:solidFill>
                  <a:srgbClr val="FFFFFF"/>
                </a:solidFill>
                <a:latin typeface="Arial"/>
                <a:ea typeface="Arial"/>
                <a:cs typeface="Arial"/>
                <a:sym typeface="Arial"/>
              </a:defRPr>
            </a:lvl5pPr>
            <a:lvl6pPr indent="0" lvl="5" marL="12700" marR="0" algn="l">
              <a:lnSpc>
                <a:spcPct val="100000"/>
              </a:lnSpc>
              <a:spcBef>
                <a:spcPts val="0"/>
              </a:spcBef>
              <a:spcAft>
                <a:spcPts val="0"/>
              </a:spcAft>
              <a:buClr>
                <a:srgbClr val="000000"/>
              </a:buClr>
              <a:buSzPts val="500"/>
              <a:buFont typeface="Arial"/>
              <a:buNone/>
              <a:defRPr b="0" i="0" sz="500" u="none" cap="none" strike="noStrike">
                <a:solidFill>
                  <a:srgbClr val="FFFFFF"/>
                </a:solidFill>
                <a:latin typeface="Arial"/>
                <a:ea typeface="Arial"/>
                <a:cs typeface="Arial"/>
                <a:sym typeface="Arial"/>
              </a:defRPr>
            </a:lvl6pPr>
            <a:lvl7pPr indent="0" lvl="6" marL="12700" marR="0" algn="l">
              <a:lnSpc>
                <a:spcPct val="100000"/>
              </a:lnSpc>
              <a:spcBef>
                <a:spcPts val="0"/>
              </a:spcBef>
              <a:spcAft>
                <a:spcPts val="0"/>
              </a:spcAft>
              <a:buClr>
                <a:srgbClr val="000000"/>
              </a:buClr>
              <a:buSzPts val="500"/>
              <a:buFont typeface="Arial"/>
              <a:buNone/>
              <a:defRPr b="0" i="0" sz="500" u="none" cap="none" strike="noStrike">
                <a:solidFill>
                  <a:srgbClr val="FFFFFF"/>
                </a:solidFill>
                <a:latin typeface="Arial"/>
                <a:ea typeface="Arial"/>
                <a:cs typeface="Arial"/>
                <a:sym typeface="Arial"/>
              </a:defRPr>
            </a:lvl7pPr>
            <a:lvl8pPr indent="0" lvl="7" marL="12700" marR="0" algn="l">
              <a:lnSpc>
                <a:spcPct val="100000"/>
              </a:lnSpc>
              <a:spcBef>
                <a:spcPts val="0"/>
              </a:spcBef>
              <a:spcAft>
                <a:spcPts val="0"/>
              </a:spcAft>
              <a:buClr>
                <a:srgbClr val="000000"/>
              </a:buClr>
              <a:buSzPts val="500"/>
              <a:buFont typeface="Arial"/>
              <a:buNone/>
              <a:defRPr b="0" i="0" sz="500" u="none" cap="none" strike="noStrike">
                <a:solidFill>
                  <a:srgbClr val="FFFFFF"/>
                </a:solidFill>
                <a:latin typeface="Arial"/>
                <a:ea typeface="Arial"/>
                <a:cs typeface="Arial"/>
                <a:sym typeface="Arial"/>
              </a:defRPr>
            </a:lvl8pPr>
            <a:lvl9pPr indent="0" lvl="8" marL="12700" marR="0" algn="l">
              <a:lnSpc>
                <a:spcPct val="100000"/>
              </a:lnSpc>
              <a:spcBef>
                <a:spcPts val="0"/>
              </a:spcBef>
              <a:spcAft>
                <a:spcPts val="0"/>
              </a:spcAft>
              <a:buClr>
                <a:srgbClr val="000000"/>
              </a:buClr>
              <a:buSzPts val="500"/>
              <a:buFont typeface="Arial"/>
              <a:buNone/>
              <a:defRPr b="0" i="0" sz="500" u="none" cap="none" strike="noStrike">
                <a:solidFill>
                  <a:srgbClr val="FFFFFF"/>
                </a:solidFill>
                <a:latin typeface="Arial"/>
                <a:ea typeface="Arial"/>
                <a:cs typeface="Arial"/>
                <a:sym typeface="Arial"/>
              </a:defRPr>
            </a:lvl9pPr>
          </a:lstStyle>
          <a:p>
            <a:pPr indent="0" lvl="0" marL="12700" rtl="0" algn="l">
              <a:spcBef>
                <a:spcPts val="0"/>
              </a:spcBef>
              <a:spcAft>
                <a:spcPts val="0"/>
              </a:spcAft>
              <a:buNone/>
            </a:pPr>
            <a:r>
              <a:rPr lang="en"/>
              <a:t>Copyright © 2022, Collibra. All rights reserved.	</a:t>
            </a:r>
            <a:fld id="{00000000-1234-1234-1234-123412341234}" type="slidenum">
              <a:rPr b="1" lang="en" sz="600"/>
              <a:t>‹#›</a:t>
            </a:fld>
            <a:endParaRPr sz="600">
              <a:solidFill>
                <a:srgbClr val="002B40"/>
              </a:solidFill>
            </a:endParaRPr>
          </a:p>
        </p:txBody>
      </p:sp>
      <p:sp>
        <p:nvSpPr>
          <p:cNvPr id="33" name="Google Shape;33;p33"/>
          <p:cNvSpPr txBox="1"/>
          <p:nvPr/>
        </p:nvSpPr>
        <p:spPr>
          <a:xfrm>
            <a:off x="6926580" y="4810639"/>
            <a:ext cx="1643100" cy="221700"/>
          </a:xfrm>
          <a:prstGeom prst="rect">
            <a:avLst/>
          </a:prstGeom>
          <a:no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500"/>
              <a:buFont typeface="Arial"/>
              <a:buNone/>
            </a:pPr>
            <a:r>
              <a:rPr b="0" i="0" lang="en" sz="500" u="none" cap="none" strike="noStrike">
                <a:solidFill>
                  <a:srgbClr val="999999"/>
                </a:solidFill>
                <a:latin typeface="Arial"/>
                <a:ea typeface="Arial"/>
                <a:cs typeface="Arial"/>
                <a:sym typeface="Arial"/>
              </a:rPr>
              <a:t>Copyright © 2024, Collibra. All rights reserved.</a:t>
            </a:r>
            <a:endParaRPr b="0" i="0" sz="1100" u="none" cap="none" strike="noStrike">
              <a:solidFill>
                <a:srgbClr val="999999"/>
              </a:solidFill>
              <a:latin typeface="Arial"/>
              <a:ea typeface="Arial"/>
              <a:cs typeface="Arial"/>
              <a:sym typeface="Arial"/>
            </a:endParaRPr>
          </a:p>
        </p:txBody>
      </p:sp>
    </p:spTree>
  </p:cSld>
  <p:clrMapOvr>
    <a:masterClrMapping/>
  </p:clrMapOvr>
  <p:extLst>
    <p:ext uri="{DCECCB84-F9BA-43D5-87BE-67443E8EF086}">
      <p15:sldGuideLst>
        <p15:guide id="1" orient="horz" pos="1620">
          <p15:clr>
            <a:srgbClr val="E46962"/>
          </p15:clr>
        </p15:guide>
        <p15:guide id="2" pos="2880">
          <p15:clr>
            <a:srgbClr val="E46962"/>
          </p15:clr>
        </p15:guide>
      </p15:sldGuideLst>
    </p:ext>
  </p:extLst>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Quote">
  <p:cSld name="7_Quote">
    <p:bg>
      <p:bgPr>
        <a:solidFill>
          <a:schemeClr val="lt1"/>
        </a:solidFill>
      </p:bgPr>
    </p:bg>
    <p:spTree>
      <p:nvGrpSpPr>
        <p:cNvPr id="365" name="Shape 365"/>
        <p:cNvGrpSpPr/>
        <p:nvPr/>
      </p:nvGrpSpPr>
      <p:grpSpPr>
        <a:xfrm>
          <a:off x="0" y="0"/>
          <a:ext cx="0" cy="0"/>
          <a:chOff x="0" y="0"/>
          <a:chExt cx="0" cy="0"/>
        </a:xfrm>
      </p:grpSpPr>
      <p:sp>
        <p:nvSpPr>
          <p:cNvPr id="366" name="Google Shape;366;g31245d681e9_0_706"/>
          <p:cNvSpPr txBox="1"/>
          <p:nvPr>
            <p:ph idx="11" type="ftr"/>
          </p:nvPr>
        </p:nvSpPr>
        <p:spPr>
          <a:xfrm>
            <a:off x="7041996" y="4767262"/>
            <a:ext cx="1263000" cy="161700"/>
          </a:xfrm>
          <a:prstGeom prst="rect">
            <a:avLst/>
          </a:prstGeom>
          <a:noFill/>
          <a:ln>
            <a:noFill/>
          </a:ln>
        </p:spPr>
        <p:txBody>
          <a:bodyPr anchorCtr="0" anchor="t" bIns="34275" lIns="68575" spcFirstLastPara="1" rIns="68575" wrap="square" tIns="34275">
            <a:spAutoFit/>
          </a:bodyPr>
          <a:lstStyle>
            <a:lvl1pPr lvl="0" marR="0" rtl="0" algn="r">
              <a:lnSpc>
                <a:spcPct val="100000"/>
              </a:lnSpc>
              <a:spcBef>
                <a:spcPts val="0"/>
              </a:spcBef>
              <a:spcAft>
                <a:spcPts val="0"/>
              </a:spcAft>
              <a:buClr>
                <a:srgbClr val="000000"/>
              </a:buClr>
              <a:buSzPts val="1100"/>
              <a:buFont typeface="Arial"/>
              <a:buNone/>
              <a:defRPr b="0" i="0" sz="600" u="none" cap="none" strike="noStrike">
                <a:solidFill>
                  <a:schemeClr val="accent5"/>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9pPr>
          </a:lstStyle>
          <a:p/>
        </p:txBody>
      </p:sp>
      <p:sp>
        <p:nvSpPr>
          <p:cNvPr id="367" name="Google Shape;367;g31245d681e9_0_706"/>
          <p:cNvSpPr txBox="1"/>
          <p:nvPr>
            <p:ph idx="12" type="sldNum"/>
          </p:nvPr>
        </p:nvSpPr>
        <p:spPr>
          <a:xfrm>
            <a:off x="8471262" y="4767262"/>
            <a:ext cx="261300" cy="161700"/>
          </a:xfrm>
          <a:prstGeom prst="rect">
            <a:avLst/>
          </a:prstGeom>
          <a:noFill/>
          <a:ln>
            <a:noFill/>
          </a:ln>
        </p:spPr>
        <p:txBody>
          <a:bodyPr anchorCtr="0" anchor="t" bIns="34275" lIns="68575" spcFirstLastPara="1" rIns="68575" wrap="square" tIns="34275">
            <a:spAutoFit/>
          </a:bodyPr>
          <a:lstStyle>
            <a:lvl1pPr indent="0" lvl="0"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368" name="Google Shape;368;g31245d681e9_0_706"/>
          <p:cNvPicPr preferRelativeResize="0"/>
          <p:nvPr/>
        </p:nvPicPr>
        <p:blipFill rotWithShape="1">
          <a:blip r:embed="rId2">
            <a:alphaModFix/>
          </a:blip>
          <a:srcRect b="0" l="0" r="0" t="0"/>
          <a:stretch/>
        </p:blipFill>
        <p:spPr>
          <a:xfrm>
            <a:off x="527186" y="4772025"/>
            <a:ext cx="623264" cy="141652"/>
          </a:xfrm>
          <a:prstGeom prst="rect">
            <a:avLst/>
          </a:prstGeom>
          <a:noFill/>
          <a:ln>
            <a:noFill/>
          </a:ln>
        </p:spPr>
      </p:pic>
      <p:sp>
        <p:nvSpPr>
          <p:cNvPr id="369" name="Google Shape;369;g31245d681e9_0_706"/>
          <p:cNvSpPr txBox="1"/>
          <p:nvPr>
            <p:ph idx="1" type="body"/>
          </p:nvPr>
        </p:nvSpPr>
        <p:spPr>
          <a:xfrm>
            <a:off x="527186" y="1028699"/>
            <a:ext cx="7701900" cy="2146800"/>
          </a:xfrm>
          <a:prstGeom prst="rect">
            <a:avLst/>
          </a:prstGeom>
          <a:noFill/>
          <a:ln>
            <a:noFill/>
          </a:ln>
        </p:spPr>
        <p:txBody>
          <a:bodyPr anchorCtr="0" anchor="t" bIns="34275" lIns="68575" spcFirstLastPara="1" rIns="68575" wrap="square" tIns="34275">
            <a:spAutoFit/>
          </a:bodyPr>
          <a:lstStyle>
            <a:lvl1pPr indent="-228600" lvl="0" marL="457200" marR="0" algn="l">
              <a:lnSpc>
                <a:spcPct val="90000"/>
              </a:lnSpc>
              <a:spcBef>
                <a:spcPts val="800"/>
              </a:spcBef>
              <a:spcAft>
                <a:spcPts val="0"/>
              </a:spcAft>
              <a:buClr>
                <a:schemeClr val="accent5"/>
              </a:buClr>
              <a:buSzPts val="3800"/>
              <a:buFont typeface="Arial"/>
              <a:buNone/>
              <a:defRPr/>
            </a:lvl1pPr>
            <a:lvl2pPr indent="-228600" lvl="1" marL="914400" algn="l">
              <a:lnSpc>
                <a:spcPct val="90000"/>
              </a:lnSpc>
              <a:spcBef>
                <a:spcPts val="400"/>
              </a:spcBef>
              <a:spcAft>
                <a:spcPts val="0"/>
              </a:spcAft>
              <a:buClr>
                <a:schemeClr val="accent5"/>
              </a:buClr>
              <a:buSzPts val="1400"/>
              <a:buNone/>
              <a:defRPr/>
            </a:lvl2pPr>
            <a:lvl3pPr indent="-228600" lvl="2" marL="1371600" algn="l">
              <a:lnSpc>
                <a:spcPct val="90000"/>
              </a:lnSpc>
              <a:spcBef>
                <a:spcPts val="400"/>
              </a:spcBef>
              <a:spcAft>
                <a:spcPts val="0"/>
              </a:spcAft>
              <a:buClr>
                <a:schemeClr val="accent5"/>
              </a:buClr>
              <a:buSzPts val="1400"/>
              <a:buNone/>
              <a:defRPr/>
            </a:lvl3pPr>
            <a:lvl4pPr indent="-228600" lvl="3" marL="1828800" algn="l">
              <a:lnSpc>
                <a:spcPct val="90000"/>
              </a:lnSpc>
              <a:spcBef>
                <a:spcPts val="400"/>
              </a:spcBef>
              <a:spcAft>
                <a:spcPts val="0"/>
              </a:spcAft>
              <a:buClr>
                <a:schemeClr val="accent5"/>
              </a:buClr>
              <a:buSzPts val="1400"/>
              <a:buNone/>
              <a:defRPr/>
            </a:lvl4pPr>
            <a:lvl5pPr indent="-228600" lvl="4" marL="2286000" algn="l">
              <a:lnSpc>
                <a:spcPct val="90000"/>
              </a:lnSpc>
              <a:spcBef>
                <a:spcPts val="400"/>
              </a:spcBef>
              <a:spcAft>
                <a:spcPts val="0"/>
              </a:spcAft>
              <a:buClr>
                <a:schemeClr val="accent5"/>
              </a:buClr>
              <a:buSzPts val="1400"/>
              <a:buNone/>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370" name="Google Shape;370;g31245d681e9_0_706"/>
          <p:cNvSpPr txBox="1"/>
          <p:nvPr>
            <p:ph idx="2" type="body"/>
          </p:nvPr>
        </p:nvSpPr>
        <p:spPr>
          <a:xfrm>
            <a:off x="522219" y="3571875"/>
            <a:ext cx="4924200" cy="235500"/>
          </a:xfrm>
          <a:prstGeom prst="rect">
            <a:avLst/>
          </a:prstGeom>
          <a:noFill/>
          <a:ln>
            <a:noFill/>
          </a:ln>
        </p:spPr>
        <p:txBody>
          <a:bodyPr anchorCtr="0" anchor="t" bIns="34275" lIns="68575" spcFirstLastPara="1" rIns="68575" wrap="square" tIns="34275">
            <a:spAutoFit/>
          </a:bodyPr>
          <a:lstStyle>
            <a:lvl1pPr indent="-228600" lvl="0" marL="457200" algn="l">
              <a:lnSpc>
                <a:spcPct val="90000"/>
              </a:lnSpc>
              <a:spcBef>
                <a:spcPts val="800"/>
              </a:spcBef>
              <a:spcAft>
                <a:spcPts val="0"/>
              </a:spcAft>
              <a:buClr>
                <a:schemeClr val="accent5"/>
              </a:buClr>
              <a:buSzPts val="1200"/>
              <a:buFont typeface="Arial"/>
              <a:buNone/>
              <a:defRPr b="0" i="0" sz="1200">
                <a:latin typeface="Arial"/>
                <a:ea typeface="Arial"/>
                <a:cs typeface="Arial"/>
                <a:sym typeface="Arial"/>
              </a:defRPr>
            </a:lvl1pPr>
            <a:lvl2pPr indent="-228600" lvl="1" marL="914400" algn="l">
              <a:lnSpc>
                <a:spcPct val="90000"/>
              </a:lnSpc>
              <a:spcBef>
                <a:spcPts val="400"/>
              </a:spcBef>
              <a:spcAft>
                <a:spcPts val="0"/>
              </a:spcAft>
              <a:buClr>
                <a:schemeClr val="accent5"/>
              </a:buClr>
              <a:buSzPts val="1200"/>
              <a:buFont typeface="Arial"/>
              <a:buNone/>
              <a:defRPr b="0" i="0" sz="1200">
                <a:latin typeface="Arial"/>
                <a:ea typeface="Arial"/>
                <a:cs typeface="Arial"/>
                <a:sym typeface="Arial"/>
              </a:defRPr>
            </a:lvl2pPr>
            <a:lvl3pPr indent="-228600" lvl="2" marL="1371600" algn="l">
              <a:lnSpc>
                <a:spcPct val="90000"/>
              </a:lnSpc>
              <a:spcBef>
                <a:spcPts val="400"/>
              </a:spcBef>
              <a:spcAft>
                <a:spcPts val="0"/>
              </a:spcAft>
              <a:buClr>
                <a:schemeClr val="accent5"/>
              </a:buClr>
              <a:buSzPts val="1200"/>
              <a:buFont typeface="Arial"/>
              <a:buNone/>
              <a:defRPr b="0" i="0" sz="1200">
                <a:latin typeface="Arial"/>
                <a:ea typeface="Arial"/>
                <a:cs typeface="Arial"/>
                <a:sym typeface="Arial"/>
              </a:defRPr>
            </a:lvl3pPr>
            <a:lvl4pPr indent="-228600" lvl="3" marL="1828800" algn="l">
              <a:lnSpc>
                <a:spcPct val="90000"/>
              </a:lnSpc>
              <a:spcBef>
                <a:spcPts val="400"/>
              </a:spcBef>
              <a:spcAft>
                <a:spcPts val="0"/>
              </a:spcAft>
              <a:buClr>
                <a:schemeClr val="accent5"/>
              </a:buClr>
              <a:buSzPts val="1200"/>
              <a:buFont typeface="Arial"/>
              <a:buNone/>
              <a:defRPr b="0" i="0" sz="1200">
                <a:latin typeface="Arial"/>
                <a:ea typeface="Arial"/>
                <a:cs typeface="Arial"/>
                <a:sym typeface="Arial"/>
              </a:defRPr>
            </a:lvl4pPr>
            <a:lvl5pPr indent="-228600" lvl="4" marL="2286000" algn="l">
              <a:lnSpc>
                <a:spcPct val="90000"/>
              </a:lnSpc>
              <a:spcBef>
                <a:spcPts val="400"/>
              </a:spcBef>
              <a:spcAft>
                <a:spcPts val="0"/>
              </a:spcAft>
              <a:buClr>
                <a:schemeClr val="accent5"/>
              </a:buClr>
              <a:buSzPts val="1200"/>
              <a:buFont typeface="Arial"/>
              <a:buNone/>
              <a:defRPr b="0" i="0" sz="1200">
                <a:latin typeface="Arial"/>
                <a:ea typeface="Arial"/>
                <a:cs typeface="Arial"/>
                <a:sym typeface="Aria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371" name="Google Shape;371;g31245d681e9_0_706"/>
          <p:cNvSpPr txBox="1"/>
          <p:nvPr>
            <p:ph idx="3" type="body"/>
          </p:nvPr>
        </p:nvSpPr>
        <p:spPr>
          <a:xfrm>
            <a:off x="527186" y="170920"/>
            <a:ext cx="4044900" cy="183600"/>
          </a:xfrm>
          <a:prstGeom prst="rect">
            <a:avLst/>
          </a:prstGeom>
          <a:noFill/>
          <a:ln>
            <a:noFill/>
          </a:ln>
        </p:spPr>
        <p:txBody>
          <a:bodyPr anchorCtr="0" anchor="t" bIns="34275" lIns="68575" spcFirstLastPara="1" rIns="68575" wrap="square" tIns="34275">
            <a:spAutoFit/>
          </a:bodyPr>
          <a:lstStyle>
            <a:lvl1pPr indent="-228600" lvl="0" marL="457200" algn="l">
              <a:lnSpc>
                <a:spcPct val="90000"/>
              </a:lnSpc>
              <a:spcBef>
                <a:spcPts val="800"/>
              </a:spcBef>
              <a:spcAft>
                <a:spcPts val="0"/>
              </a:spcAft>
              <a:buClr>
                <a:schemeClr val="accent5"/>
              </a:buClr>
              <a:buSzPts val="800"/>
              <a:buFont typeface="Arial"/>
              <a:buNone/>
              <a:defRPr b="1" sz="800" cap="none">
                <a:latin typeface="Arial"/>
                <a:ea typeface="Arial"/>
                <a:cs typeface="Arial"/>
                <a:sym typeface="Arial"/>
              </a:defRPr>
            </a:lvl1pPr>
            <a:lvl2pPr indent="-228600" lvl="1" marL="914400" algn="l">
              <a:lnSpc>
                <a:spcPct val="90000"/>
              </a:lnSpc>
              <a:spcBef>
                <a:spcPts val="400"/>
              </a:spcBef>
              <a:spcAft>
                <a:spcPts val="0"/>
              </a:spcAft>
              <a:buClr>
                <a:schemeClr val="accent5"/>
              </a:buClr>
              <a:buSzPts val="900"/>
              <a:buFont typeface="Arial"/>
              <a:buNone/>
              <a:defRPr sz="900">
                <a:latin typeface="Arial"/>
                <a:ea typeface="Arial"/>
                <a:cs typeface="Arial"/>
                <a:sym typeface="Arial"/>
              </a:defRPr>
            </a:lvl2pPr>
            <a:lvl3pPr indent="-228600" lvl="2" marL="1371600" algn="l">
              <a:lnSpc>
                <a:spcPct val="90000"/>
              </a:lnSpc>
              <a:spcBef>
                <a:spcPts val="400"/>
              </a:spcBef>
              <a:spcAft>
                <a:spcPts val="0"/>
              </a:spcAft>
              <a:buClr>
                <a:schemeClr val="accent5"/>
              </a:buClr>
              <a:buSzPts val="900"/>
              <a:buFont typeface="Arial"/>
              <a:buNone/>
              <a:defRPr sz="900">
                <a:latin typeface="Arial"/>
                <a:ea typeface="Arial"/>
                <a:cs typeface="Arial"/>
                <a:sym typeface="Arial"/>
              </a:defRPr>
            </a:lvl3pPr>
            <a:lvl4pPr indent="-228600" lvl="3" marL="1828800" algn="l">
              <a:lnSpc>
                <a:spcPct val="90000"/>
              </a:lnSpc>
              <a:spcBef>
                <a:spcPts val="400"/>
              </a:spcBef>
              <a:spcAft>
                <a:spcPts val="0"/>
              </a:spcAft>
              <a:buClr>
                <a:schemeClr val="accent5"/>
              </a:buClr>
              <a:buSzPts val="900"/>
              <a:buFont typeface="Arial"/>
              <a:buNone/>
              <a:defRPr sz="900">
                <a:latin typeface="Arial"/>
                <a:ea typeface="Arial"/>
                <a:cs typeface="Arial"/>
                <a:sym typeface="Arial"/>
              </a:defRPr>
            </a:lvl4pPr>
            <a:lvl5pPr indent="-228600" lvl="4" marL="2286000" algn="l">
              <a:lnSpc>
                <a:spcPct val="90000"/>
              </a:lnSpc>
              <a:spcBef>
                <a:spcPts val="400"/>
              </a:spcBef>
              <a:spcAft>
                <a:spcPts val="0"/>
              </a:spcAft>
              <a:buClr>
                <a:schemeClr val="accent5"/>
              </a:buClr>
              <a:buSzPts val="900"/>
              <a:buFont typeface="Arial"/>
              <a:buNone/>
              <a:defRPr sz="900">
                <a:latin typeface="Arial"/>
                <a:ea typeface="Arial"/>
                <a:cs typeface="Arial"/>
                <a:sym typeface="Aria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4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Image Content Layout  1">
  <p:cSld name="TITLE_AND_BODY_2_4_1">
    <p:bg>
      <p:bgPr>
        <a:solidFill>
          <a:schemeClr val="lt1"/>
        </a:solidFill>
      </p:bgPr>
    </p:bg>
    <p:spTree>
      <p:nvGrpSpPr>
        <p:cNvPr id="3207" name="Shape 3207"/>
        <p:cNvGrpSpPr/>
        <p:nvPr/>
      </p:nvGrpSpPr>
      <p:grpSpPr>
        <a:xfrm>
          <a:off x="0" y="0"/>
          <a:ext cx="0" cy="0"/>
          <a:chOff x="0" y="0"/>
          <a:chExt cx="0" cy="0"/>
        </a:xfrm>
      </p:grpSpPr>
      <p:sp>
        <p:nvSpPr>
          <p:cNvPr id="3208" name="Google Shape;3208;g31516c14941_0_6332"/>
          <p:cNvSpPr/>
          <p:nvPr/>
        </p:nvSpPr>
        <p:spPr>
          <a:xfrm>
            <a:off x="8356011" y="3322245"/>
            <a:ext cx="1176600" cy="1176300"/>
          </a:xfrm>
          <a:prstGeom prst="ellipse">
            <a:avLst/>
          </a:prstGeom>
          <a:noFill/>
          <a:ln cap="rnd" cmpd="sng" w="25400">
            <a:solidFill>
              <a:srgbClr val="B6D8D1"/>
            </a:solidFill>
            <a:prstDash val="dot"/>
            <a:round/>
            <a:headEnd len="sm" w="sm" type="none"/>
            <a:tailEnd len="sm" w="sm" type="none"/>
          </a:ln>
        </p:spPr>
        <p:txBody>
          <a:bodyPr anchorCtr="0" anchor="ctr" bIns="25700" lIns="51450" spcFirstLastPara="1" rIns="51450" wrap="square" tIns="25700">
            <a:noAutofit/>
          </a:bodyPr>
          <a:lstStyle/>
          <a:p>
            <a:pPr indent="0" lvl="0" marL="0" marR="0" rtl="0" algn="ctr">
              <a:spcBef>
                <a:spcPts val="0"/>
              </a:spcBef>
              <a:spcAft>
                <a:spcPts val="0"/>
              </a:spcAft>
              <a:buNone/>
            </a:pPr>
            <a:r>
              <a:t/>
            </a:r>
            <a:endParaRPr b="0" i="0" sz="1100" u="none" cap="none" strike="noStrike">
              <a:solidFill>
                <a:srgbClr val="FFFFFF"/>
              </a:solidFill>
              <a:latin typeface="Arial"/>
              <a:ea typeface="Arial"/>
              <a:cs typeface="Arial"/>
              <a:sym typeface="Arial"/>
            </a:endParaRPr>
          </a:p>
        </p:txBody>
      </p:sp>
      <p:sp>
        <p:nvSpPr>
          <p:cNvPr id="3209" name="Google Shape;3209;g31516c14941_0_6332"/>
          <p:cNvSpPr/>
          <p:nvPr/>
        </p:nvSpPr>
        <p:spPr>
          <a:xfrm>
            <a:off x="6183774" y="-833875"/>
            <a:ext cx="2222100" cy="2221800"/>
          </a:xfrm>
          <a:prstGeom prst="ellipse">
            <a:avLst/>
          </a:prstGeom>
          <a:noFill/>
          <a:ln cap="rnd" cmpd="sng" w="25400">
            <a:solidFill>
              <a:srgbClr val="03755F"/>
            </a:solidFill>
            <a:prstDash val="dot"/>
            <a:round/>
            <a:headEnd len="sm" w="sm" type="none"/>
            <a:tailEnd len="sm" w="sm" type="none"/>
          </a:ln>
        </p:spPr>
        <p:txBody>
          <a:bodyPr anchorCtr="0" anchor="ctr" bIns="25700" lIns="51450" spcFirstLastPara="1" rIns="51450" wrap="square" tIns="25700">
            <a:noAutofit/>
          </a:bodyPr>
          <a:lstStyle/>
          <a:p>
            <a:pPr indent="0" lvl="0" marL="0" marR="0" rtl="0" algn="ctr">
              <a:spcBef>
                <a:spcPts val="0"/>
              </a:spcBef>
              <a:spcAft>
                <a:spcPts val="0"/>
              </a:spcAft>
              <a:buNone/>
            </a:pPr>
            <a:r>
              <a:t/>
            </a:r>
            <a:endParaRPr b="0" i="0" sz="1100" u="none" cap="none" strike="noStrike">
              <a:solidFill>
                <a:srgbClr val="FFFFFF"/>
              </a:solidFill>
              <a:latin typeface="Arial"/>
              <a:ea typeface="Arial"/>
              <a:cs typeface="Arial"/>
              <a:sym typeface="Arial"/>
            </a:endParaRPr>
          </a:p>
        </p:txBody>
      </p:sp>
      <p:pic>
        <p:nvPicPr>
          <p:cNvPr id="3210" name="Google Shape;3210;g31516c14941_0_6332"/>
          <p:cNvPicPr preferRelativeResize="0"/>
          <p:nvPr/>
        </p:nvPicPr>
        <p:blipFill>
          <a:blip r:embed="rId2">
            <a:alphaModFix/>
          </a:blip>
          <a:stretch>
            <a:fillRect/>
          </a:stretch>
        </p:blipFill>
        <p:spPr>
          <a:xfrm>
            <a:off x="288350" y="4807136"/>
            <a:ext cx="956736" cy="225119"/>
          </a:xfrm>
          <a:prstGeom prst="rect">
            <a:avLst/>
          </a:prstGeom>
          <a:noFill/>
          <a:ln>
            <a:noFill/>
          </a:ln>
        </p:spPr>
      </p:pic>
      <p:sp>
        <p:nvSpPr>
          <p:cNvPr id="3211" name="Google Shape;3211;g31516c14941_0_6332"/>
          <p:cNvSpPr txBox="1"/>
          <p:nvPr>
            <p:ph idx="12" type="sldNum"/>
          </p:nvPr>
        </p:nvSpPr>
        <p:spPr>
          <a:xfrm>
            <a:off x="8320058" y="4663221"/>
            <a:ext cx="548700" cy="393600"/>
          </a:xfrm>
          <a:prstGeom prst="rect">
            <a:avLst/>
          </a:prstGeom>
        </p:spPr>
        <p:txBody>
          <a:bodyPr anchorCtr="0" anchor="ctr" bIns="91425" lIns="91425" spcFirstLastPara="1" rIns="91425" wrap="square" tIns="91425">
            <a:normAutofit/>
          </a:bodyPr>
          <a:lstStyle>
            <a:lvl1pPr lvl="0" algn="r">
              <a:buNone/>
              <a:defRPr sz="700">
                <a:solidFill>
                  <a:srgbClr val="02745E"/>
                </a:solidFill>
              </a:defRPr>
            </a:lvl1pPr>
            <a:lvl2pPr lvl="1" algn="r">
              <a:buNone/>
              <a:defRPr sz="700">
                <a:solidFill>
                  <a:srgbClr val="02745E"/>
                </a:solidFill>
              </a:defRPr>
            </a:lvl2pPr>
            <a:lvl3pPr lvl="2" algn="r">
              <a:buNone/>
              <a:defRPr sz="700">
                <a:solidFill>
                  <a:srgbClr val="02745E"/>
                </a:solidFill>
              </a:defRPr>
            </a:lvl3pPr>
            <a:lvl4pPr lvl="3" algn="r">
              <a:buNone/>
              <a:defRPr sz="700">
                <a:solidFill>
                  <a:srgbClr val="02745E"/>
                </a:solidFill>
              </a:defRPr>
            </a:lvl4pPr>
            <a:lvl5pPr lvl="4" algn="r">
              <a:buNone/>
              <a:defRPr sz="700">
                <a:solidFill>
                  <a:srgbClr val="02745E"/>
                </a:solidFill>
              </a:defRPr>
            </a:lvl5pPr>
            <a:lvl6pPr lvl="5" algn="r">
              <a:buNone/>
              <a:defRPr sz="700">
                <a:solidFill>
                  <a:srgbClr val="02745E"/>
                </a:solidFill>
              </a:defRPr>
            </a:lvl6pPr>
            <a:lvl7pPr lvl="6" algn="r">
              <a:buNone/>
              <a:defRPr sz="700">
                <a:solidFill>
                  <a:srgbClr val="02745E"/>
                </a:solidFill>
              </a:defRPr>
            </a:lvl7pPr>
            <a:lvl8pPr lvl="7" algn="r">
              <a:buNone/>
              <a:defRPr sz="700">
                <a:solidFill>
                  <a:srgbClr val="02745E"/>
                </a:solidFill>
              </a:defRPr>
            </a:lvl8pPr>
            <a:lvl9pPr lvl="8" algn="r">
              <a:buNone/>
              <a:defRPr sz="700">
                <a:solidFill>
                  <a:srgbClr val="02745E"/>
                </a:solidFill>
              </a:defRPr>
            </a:lvl9pPr>
          </a:lstStyle>
          <a:p>
            <a:pPr indent="0" lvl="0" marL="0" rtl="0" algn="r">
              <a:spcBef>
                <a:spcPts val="0"/>
              </a:spcBef>
              <a:spcAft>
                <a:spcPts val="0"/>
              </a:spcAft>
              <a:buNone/>
            </a:pPr>
            <a:fld id="{00000000-1234-1234-1234-123412341234}" type="slidenum">
              <a:rPr lang="en"/>
              <a:t>‹#›</a:t>
            </a:fld>
            <a:endParaRPr/>
          </a:p>
        </p:txBody>
      </p:sp>
      <p:sp>
        <p:nvSpPr>
          <p:cNvPr id="3212" name="Google Shape;3212;g31516c14941_0_6332"/>
          <p:cNvSpPr txBox="1"/>
          <p:nvPr/>
        </p:nvSpPr>
        <p:spPr>
          <a:xfrm>
            <a:off x="6043550" y="4713771"/>
            <a:ext cx="2676600" cy="2925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en" sz="700">
                <a:solidFill>
                  <a:schemeClr val="accent4"/>
                </a:solidFill>
              </a:rPr>
              <a:t>Copyright © 2024, Collibra. All rights reserved.</a:t>
            </a:r>
            <a:endParaRPr sz="1400">
              <a:solidFill>
                <a:schemeClr val="accent4"/>
              </a:solidFill>
            </a:endParaRPr>
          </a:p>
        </p:txBody>
      </p:sp>
      <p:sp>
        <p:nvSpPr>
          <p:cNvPr id="3213" name="Google Shape;3213;g31516c14941_0_6332"/>
          <p:cNvSpPr txBox="1"/>
          <p:nvPr>
            <p:ph type="title"/>
          </p:nvPr>
        </p:nvSpPr>
        <p:spPr>
          <a:xfrm>
            <a:off x="331125" y="271325"/>
            <a:ext cx="5424600" cy="438300"/>
          </a:xfrm>
          <a:prstGeom prst="rect">
            <a:avLst/>
          </a:prstGeom>
        </p:spPr>
        <p:txBody>
          <a:bodyPr anchorCtr="0" anchor="t" bIns="0" lIns="0" spcFirstLastPara="1" rIns="0" wrap="square" tIns="0">
            <a:noAutofit/>
          </a:bodyPr>
          <a:lstStyle>
            <a:lvl1pPr lvl="0">
              <a:spcBef>
                <a:spcPts val="0"/>
              </a:spcBef>
              <a:spcAft>
                <a:spcPts val="0"/>
              </a:spcAft>
              <a:buSzPts val="2800"/>
              <a:buNone/>
              <a:defRPr sz="2800"/>
            </a:lvl1pPr>
            <a:lvl2pPr lvl="1">
              <a:spcBef>
                <a:spcPts val="0"/>
              </a:spcBef>
              <a:spcAft>
                <a:spcPts val="0"/>
              </a:spcAft>
              <a:buSzPts val="2800"/>
              <a:buNone/>
              <a:defRPr sz="2800"/>
            </a:lvl2pPr>
            <a:lvl3pPr lvl="2">
              <a:spcBef>
                <a:spcPts val="0"/>
              </a:spcBef>
              <a:spcAft>
                <a:spcPts val="0"/>
              </a:spcAft>
              <a:buSzPts val="2800"/>
              <a:buNone/>
              <a:defRPr sz="2800"/>
            </a:lvl3pPr>
            <a:lvl4pPr lvl="3">
              <a:spcBef>
                <a:spcPts val="0"/>
              </a:spcBef>
              <a:spcAft>
                <a:spcPts val="0"/>
              </a:spcAft>
              <a:buSzPts val="2800"/>
              <a:buNone/>
              <a:defRPr sz="2800"/>
            </a:lvl4pPr>
            <a:lvl5pPr lvl="4">
              <a:spcBef>
                <a:spcPts val="0"/>
              </a:spcBef>
              <a:spcAft>
                <a:spcPts val="0"/>
              </a:spcAft>
              <a:buSzPts val="2800"/>
              <a:buNone/>
              <a:defRPr sz="2800"/>
            </a:lvl5pPr>
            <a:lvl6pPr lvl="5">
              <a:spcBef>
                <a:spcPts val="0"/>
              </a:spcBef>
              <a:spcAft>
                <a:spcPts val="0"/>
              </a:spcAft>
              <a:buSzPts val="2800"/>
              <a:buNone/>
              <a:defRPr sz="2800"/>
            </a:lvl6pPr>
            <a:lvl7pPr lvl="6">
              <a:spcBef>
                <a:spcPts val="0"/>
              </a:spcBef>
              <a:spcAft>
                <a:spcPts val="0"/>
              </a:spcAft>
              <a:buSzPts val="2800"/>
              <a:buNone/>
              <a:defRPr sz="2800"/>
            </a:lvl7pPr>
            <a:lvl8pPr lvl="7">
              <a:spcBef>
                <a:spcPts val="0"/>
              </a:spcBef>
              <a:spcAft>
                <a:spcPts val="0"/>
              </a:spcAft>
              <a:buSzPts val="2800"/>
              <a:buNone/>
              <a:defRPr sz="2800"/>
            </a:lvl8pPr>
            <a:lvl9pPr lvl="8">
              <a:spcBef>
                <a:spcPts val="0"/>
              </a:spcBef>
              <a:spcAft>
                <a:spcPts val="0"/>
              </a:spcAft>
              <a:buSzPts val="2800"/>
              <a:buNone/>
              <a:defRPr sz="2800"/>
            </a:lvl9pPr>
          </a:lstStyle>
          <a:p/>
        </p:txBody>
      </p:sp>
      <p:sp>
        <p:nvSpPr>
          <p:cNvPr id="3214" name="Google Shape;3214;g31516c14941_0_6332"/>
          <p:cNvSpPr/>
          <p:nvPr>
            <p:ph idx="2" type="pic"/>
          </p:nvPr>
        </p:nvSpPr>
        <p:spPr>
          <a:xfrm>
            <a:off x="5313260" y="709631"/>
            <a:ext cx="3092100" cy="3092100"/>
          </a:xfrm>
          <a:prstGeom prst="ellipse">
            <a:avLst/>
          </a:prstGeom>
          <a:noFill/>
          <a:ln>
            <a:noFill/>
          </a:ln>
        </p:spPr>
      </p:sp>
    </p:spTree>
  </p:cSld>
  <p:clrMapOvr>
    <a:masterClrMapping/>
  </p:clrMapOvr>
</p:sldLayout>
</file>

<file path=ppt/slideLayouts/slideLayout4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1/3 Navy">
  <p:cSld name="TITLE_AND_BODY_1_1_3_1_1">
    <p:bg>
      <p:bgPr>
        <a:solidFill>
          <a:schemeClr val="lt1"/>
        </a:solidFill>
      </p:bgPr>
    </p:bg>
    <p:spTree>
      <p:nvGrpSpPr>
        <p:cNvPr id="3215" name="Shape 3215"/>
        <p:cNvGrpSpPr/>
        <p:nvPr/>
      </p:nvGrpSpPr>
      <p:grpSpPr>
        <a:xfrm>
          <a:off x="0" y="0"/>
          <a:ext cx="0" cy="0"/>
          <a:chOff x="0" y="0"/>
          <a:chExt cx="0" cy="0"/>
        </a:xfrm>
      </p:grpSpPr>
      <p:sp>
        <p:nvSpPr>
          <p:cNvPr id="3216" name="Google Shape;3216;g31516c14941_0_6340"/>
          <p:cNvSpPr/>
          <p:nvPr/>
        </p:nvSpPr>
        <p:spPr>
          <a:xfrm>
            <a:off x="0" y="0"/>
            <a:ext cx="3045600" cy="5143500"/>
          </a:xfrm>
          <a:prstGeom prst="rect">
            <a:avLst/>
          </a:prstGeom>
          <a:solidFill>
            <a:schemeClr val="accent1"/>
          </a:solidFill>
          <a:ln>
            <a:noFill/>
          </a:ln>
        </p:spPr>
        <p:txBody>
          <a:bodyPr anchorCtr="0" anchor="ctr" bIns="68575" lIns="68575" spcFirstLastPara="1" rIns="68575" wrap="square" tIns="68575">
            <a:noAutofit/>
          </a:bodyPr>
          <a:lstStyle/>
          <a:p>
            <a:pPr indent="0" lvl="0" marL="0" rtl="0" algn="ctr">
              <a:spcBef>
                <a:spcPts val="0"/>
              </a:spcBef>
              <a:spcAft>
                <a:spcPts val="0"/>
              </a:spcAft>
              <a:buNone/>
            </a:pPr>
            <a:r>
              <a:t/>
            </a:r>
            <a:endParaRPr sz="1100"/>
          </a:p>
        </p:txBody>
      </p:sp>
      <p:sp>
        <p:nvSpPr>
          <p:cNvPr id="3217" name="Google Shape;3217;g31516c14941_0_6340"/>
          <p:cNvSpPr txBox="1"/>
          <p:nvPr>
            <p:ph idx="12" type="sldNum"/>
          </p:nvPr>
        </p:nvSpPr>
        <p:spPr>
          <a:xfrm>
            <a:off x="8320058" y="4663221"/>
            <a:ext cx="548700" cy="393600"/>
          </a:xfrm>
          <a:prstGeom prst="rect">
            <a:avLst/>
          </a:prstGeom>
        </p:spPr>
        <p:txBody>
          <a:bodyPr anchorCtr="0" anchor="ctr" bIns="91425" lIns="91425" spcFirstLastPara="1" rIns="91425" wrap="square" tIns="91425">
            <a:normAutofit/>
          </a:bodyPr>
          <a:lstStyle>
            <a:lvl1pPr lvl="0" algn="r">
              <a:buNone/>
              <a:defRPr sz="700">
                <a:solidFill>
                  <a:srgbClr val="02745E"/>
                </a:solidFill>
              </a:defRPr>
            </a:lvl1pPr>
            <a:lvl2pPr lvl="1" algn="r">
              <a:buNone/>
              <a:defRPr sz="700">
                <a:solidFill>
                  <a:srgbClr val="02745E"/>
                </a:solidFill>
              </a:defRPr>
            </a:lvl2pPr>
            <a:lvl3pPr lvl="2" algn="r">
              <a:buNone/>
              <a:defRPr sz="700">
                <a:solidFill>
                  <a:srgbClr val="02745E"/>
                </a:solidFill>
              </a:defRPr>
            </a:lvl3pPr>
            <a:lvl4pPr lvl="3" algn="r">
              <a:buNone/>
              <a:defRPr sz="700">
                <a:solidFill>
                  <a:srgbClr val="02745E"/>
                </a:solidFill>
              </a:defRPr>
            </a:lvl4pPr>
            <a:lvl5pPr lvl="4" algn="r">
              <a:buNone/>
              <a:defRPr sz="700">
                <a:solidFill>
                  <a:srgbClr val="02745E"/>
                </a:solidFill>
              </a:defRPr>
            </a:lvl5pPr>
            <a:lvl6pPr lvl="5" algn="r">
              <a:buNone/>
              <a:defRPr sz="700">
                <a:solidFill>
                  <a:srgbClr val="02745E"/>
                </a:solidFill>
              </a:defRPr>
            </a:lvl6pPr>
            <a:lvl7pPr lvl="6" algn="r">
              <a:buNone/>
              <a:defRPr sz="700">
                <a:solidFill>
                  <a:srgbClr val="02745E"/>
                </a:solidFill>
              </a:defRPr>
            </a:lvl7pPr>
            <a:lvl8pPr lvl="7" algn="r">
              <a:buNone/>
              <a:defRPr sz="700">
                <a:solidFill>
                  <a:srgbClr val="02745E"/>
                </a:solidFill>
              </a:defRPr>
            </a:lvl8pPr>
            <a:lvl9pPr lvl="8" algn="r">
              <a:buNone/>
              <a:defRPr sz="700">
                <a:solidFill>
                  <a:srgbClr val="02745E"/>
                </a:solidFill>
              </a:defRPr>
            </a:lvl9pPr>
          </a:lstStyle>
          <a:p>
            <a:pPr indent="0" lvl="0" marL="0" rtl="0" algn="r">
              <a:spcBef>
                <a:spcPts val="0"/>
              </a:spcBef>
              <a:spcAft>
                <a:spcPts val="0"/>
              </a:spcAft>
              <a:buNone/>
            </a:pPr>
            <a:fld id="{00000000-1234-1234-1234-123412341234}" type="slidenum">
              <a:rPr lang="en"/>
              <a:t>‹#›</a:t>
            </a:fld>
            <a:endParaRPr/>
          </a:p>
        </p:txBody>
      </p:sp>
      <p:sp>
        <p:nvSpPr>
          <p:cNvPr id="3218" name="Google Shape;3218;g31516c14941_0_6340"/>
          <p:cNvSpPr txBox="1"/>
          <p:nvPr/>
        </p:nvSpPr>
        <p:spPr>
          <a:xfrm>
            <a:off x="6043550" y="4713771"/>
            <a:ext cx="2676600" cy="2925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en" sz="700">
                <a:solidFill>
                  <a:schemeClr val="accent4"/>
                </a:solidFill>
              </a:rPr>
              <a:t>Copyright © 2024, Collibra. All rights reserved.</a:t>
            </a:r>
            <a:endParaRPr sz="1400">
              <a:solidFill>
                <a:schemeClr val="accent4"/>
              </a:solidFill>
            </a:endParaRPr>
          </a:p>
        </p:txBody>
      </p:sp>
      <p:sp>
        <p:nvSpPr>
          <p:cNvPr id="3219" name="Google Shape;3219;g31516c14941_0_6340"/>
          <p:cNvSpPr txBox="1"/>
          <p:nvPr>
            <p:ph type="title"/>
          </p:nvPr>
        </p:nvSpPr>
        <p:spPr>
          <a:xfrm>
            <a:off x="331125" y="271325"/>
            <a:ext cx="8388900" cy="438300"/>
          </a:xfrm>
          <a:prstGeom prst="rect">
            <a:avLst/>
          </a:prstGeom>
        </p:spPr>
        <p:txBody>
          <a:bodyPr anchorCtr="0" anchor="t" bIns="0" lIns="0" spcFirstLastPara="1" rIns="0" wrap="square" tIns="0">
            <a:noAutofit/>
          </a:bodyPr>
          <a:lstStyle>
            <a:lvl1pPr lvl="0">
              <a:spcBef>
                <a:spcPts val="0"/>
              </a:spcBef>
              <a:spcAft>
                <a:spcPts val="0"/>
              </a:spcAft>
              <a:buClr>
                <a:schemeClr val="lt1"/>
              </a:buClr>
              <a:buSzPts val="2800"/>
              <a:buNone/>
              <a:defRPr sz="2800">
                <a:solidFill>
                  <a:schemeClr val="lt1"/>
                </a:solidFill>
              </a:defRPr>
            </a:lvl1pPr>
            <a:lvl2pPr lvl="1">
              <a:spcBef>
                <a:spcPts val="0"/>
              </a:spcBef>
              <a:spcAft>
                <a:spcPts val="0"/>
              </a:spcAft>
              <a:buSzPts val="2800"/>
              <a:buNone/>
              <a:defRPr sz="2800"/>
            </a:lvl2pPr>
            <a:lvl3pPr lvl="2">
              <a:spcBef>
                <a:spcPts val="0"/>
              </a:spcBef>
              <a:spcAft>
                <a:spcPts val="0"/>
              </a:spcAft>
              <a:buSzPts val="2800"/>
              <a:buNone/>
              <a:defRPr sz="2800"/>
            </a:lvl3pPr>
            <a:lvl4pPr lvl="3">
              <a:spcBef>
                <a:spcPts val="0"/>
              </a:spcBef>
              <a:spcAft>
                <a:spcPts val="0"/>
              </a:spcAft>
              <a:buSzPts val="2800"/>
              <a:buNone/>
              <a:defRPr sz="2800"/>
            </a:lvl4pPr>
            <a:lvl5pPr lvl="4">
              <a:spcBef>
                <a:spcPts val="0"/>
              </a:spcBef>
              <a:spcAft>
                <a:spcPts val="0"/>
              </a:spcAft>
              <a:buSzPts val="2800"/>
              <a:buNone/>
              <a:defRPr sz="2800"/>
            </a:lvl5pPr>
            <a:lvl6pPr lvl="5">
              <a:spcBef>
                <a:spcPts val="0"/>
              </a:spcBef>
              <a:spcAft>
                <a:spcPts val="0"/>
              </a:spcAft>
              <a:buSzPts val="2800"/>
              <a:buNone/>
              <a:defRPr sz="2800"/>
            </a:lvl6pPr>
            <a:lvl7pPr lvl="6">
              <a:spcBef>
                <a:spcPts val="0"/>
              </a:spcBef>
              <a:spcAft>
                <a:spcPts val="0"/>
              </a:spcAft>
              <a:buSzPts val="2800"/>
              <a:buNone/>
              <a:defRPr sz="2800"/>
            </a:lvl7pPr>
            <a:lvl8pPr lvl="7">
              <a:spcBef>
                <a:spcPts val="0"/>
              </a:spcBef>
              <a:spcAft>
                <a:spcPts val="0"/>
              </a:spcAft>
              <a:buSzPts val="2800"/>
              <a:buNone/>
              <a:defRPr sz="2800"/>
            </a:lvl8pPr>
            <a:lvl9pPr lvl="8">
              <a:spcBef>
                <a:spcPts val="0"/>
              </a:spcBef>
              <a:spcAft>
                <a:spcPts val="0"/>
              </a:spcAft>
              <a:buSzPts val="2800"/>
              <a:buNone/>
              <a:defRPr sz="2800"/>
            </a:lvl9pPr>
          </a:lstStyle>
          <a:p/>
        </p:txBody>
      </p:sp>
      <p:pic>
        <p:nvPicPr>
          <p:cNvPr id="3220" name="Google Shape;3220;g31516c14941_0_6340"/>
          <p:cNvPicPr preferRelativeResize="0"/>
          <p:nvPr/>
        </p:nvPicPr>
        <p:blipFill>
          <a:blip r:embed="rId2">
            <a:alphaModFix/>
          </a:blip>
          <a:stretch>
            <a:fillRect/>
          </a:stretch>
        </p:blipFill>
        <p:spPr>
          <a:xfrm>
            <a:off x="276650" y="4783275"/>
            <a:ext cx="962809" cy="226543"/>
          </a:xfrm>
          <a:prstGeom prst="rect">
            <a:avLst/>
          </a:prstGeom>
          <a:noFill/>
          <a:ln>
            <a:noFill/>
          </a:ln>
        </p:spPr>
      </p:pic>
    </p:spTree>
  </p:cSld>
  <p:clrMapOvr>
    <a:masterClrMapping/>
  </p:clrMapOvr>
  <p:extLst>
    <p:ext uri="{DCECCB84-F9BA-43D5-87BE-67443E8EF086}">
      <p15:sldGuideLst>
        <p15:guide id="1" pos="216">
          <p15:clr>
            <a:srgbClr val="FA7B17"/>
          </p15:clr>
        </p15:guide>
      </p15:sldGuideLst>
    </p:ext>
  </p:extLst>
</p:sldLayout>
</file>

<file path=ppt/slideLayouts/slideLayout4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Navy Image Content Layout  1">
  <p:cSld name="TITLE_AND_BODY_2_3_1">
    <p:bg>
      <p:bgPr>
        <a:solidFill>
          <a:schemeClr val="accent1"/>
        </a:solidFill>
      </p:bgPr>
    </p:bg>
    <p:spTree>
      <p:nvGrpSpPr>
        <p:cNvPr id="3221" name="Shape 3221"/>
        <p:cNvGrpSpPr/>
        <p:nvPr/>
      </p:nvGrpSpPr>
      <p:grpSpPr>
        <a:xfrm>
          <a:off x="0" y="0"/>
          <a:ext cx="0" cy="0"/>
          <a:chOff x="0" y="0"/>
          <a:chExt cx="0" cy="0"/>
        </a:xfrm>
      </p:grpSpPr>
      <p:pic>
        <p:nvPicPr>
          <p:cNvPr id="3222" name="Google Shape;3222;g31516c14941_0_6346"/>
          <p:cNvPicPr preferRelativeResize="0"/>
          <p:nvPr/>
        </p:nvPicPr>
        <p:blipFill>
          <a:blip r:embed="rId2">
            <a:alphaModFix/>
          </a:blip>
          <a:stretch>
            <a:fillRect/>
          </a:stretch>
        </p:blipFill>
        <p:spPr>
          <a:xfrm>
            <a:off x="276650" y="4783275"/>
            <a:ext cx="962809" cy="226543"/>
          </a:xfrm>
          <a:prstGeom prst="rect">
            <a:avLst/>
          </a:prstGeom>
          <a:noFill/>
          <a:ln>
            <a:noFill/>
          </a:ln>
        </p:spPr>
      </p:pic>
      <p:sp>
        <p:nvSpPr>
          <p:cNvPr id="3223" name="Google Shape;3223;g31516c14941_0_6346"/>
          <p:cNvSpPr txBox="1"/>
          <p:nvPr>
            <p:ph type="title"/>
          </p:nvPr>
        </p:nvSpPr>
        <p:spPr>
          <a:xfrm>
            <a:off x="331125" y="271325"/>
            <a:ext cx="5424600" cy="438300"/>
          </a:xfrm>
          <a:prstGeom prst="rect">
            <a:avLst/>
          </a:prstGeom>
        </p:spPr>
        <p:txBody>
          <a:bodyPr anchorCtr="0" anchor="t" bIns="0" lIns="0" spcFirstLastPara="1" rIns="0" wrap="square" tIns="0">
            <a:noAutofit/>
          </a:bodyPr>
          <a:lstStyle>
            <a:lvl1pPr lvl="0">
              <a:spcBef>
                <a:spcPts val="0"/>
              </a:spcBef>
              <a:spcAft>
                <a:spcPts val="0"/>
              </a:spcAft>
              <a:buClr>
                <a:schemeClr val="lt1"/>
              </a:buClr>
              <a:buSzPts val="2800"/>
              <a:buNone/>
              <a:defRPr sz="2800">
                <a:solidFill>
                  <a:schemeClr val="lt1"/>
                </a:solidFill>
              </a:defRPr>
            </a:lvl1pPr>
            <a:lvl2pPr lvl="1">
              <a:spcBef>
                <a:spcPts val="0"/>
              </a:spcBef>
              <a:spcAft>
                <a:spcPts val="0"/>
              </a:spcAft>
              <a:buClr>
                <a:schemeClr val="lt1"/>
              </a:buClr>
              <a:buSzPts val="2800"/>
              <a:buNone/>
              <a:defRPr sz="2800">
                <a:solidFill>
                  <a:schemeClr val="lt1"/>
                </a:solidFill>
              </a:defRPr>
            </a:lvl2pPr>
            <a:lvl3pPr lvl="2">
              <a:spcBef>
                <a:spcPts val="0"/>
              </a:spcBef>
              <a:spcAft>
                <a:spcPts val="0"/>
              </a:spcAft>
              <a:buClr>
                <a:schemeClr val="lt1"/>
              </a:buClr>
              <a:buSzPts val="2800"/>
              <a:buNone/>
              <a:defRPr sz="2800">
                <a:solidFill>
                  <a:schemeClr val="lt1"/>
                </a:solidFill>
              </a:defRPr>
            </a:lvl3pPr>
            <a:lvl4pPr lvl="3">
              <a:spcBef>
                <a:spcPts val="0"/>
              </a:spcBef>
              <a:spcAft>
                <a:spcPts val="0"/>
              </a:spcAft>
              <a:buClr>
                <a:schemeClr val="lt1"/>
              </a:buClr>
              <a:buSzPts val="2800"/>
              <a:buNone/>
              <a:defRPr sz="2800">
                <a:solidFill>
                  <a:schemeClr val="lt1"/>
                </a:solidFill>
              </a:defRPr>
            </a:lvl4pPr>
            <a:lvl5pPr lvl="4">
              <a:spcBef>
                <a:spcPts val="0"/>
              </a:spcBef>
              <a:spcAft>
                <a:spcPts val="0"/>
              </a:spcAft>
              <a:buClr>
                <a:schemeClr val="lt1"/>
              </a:buClr>
              <a:buSzPts val="2800"/>
              <a:buNone/>
              <a:defRPr sz="2800">
                <a:solidFill>
                  <a:schemeClr val="lt1"/>
                </a:solidFill>
              </a:defRPr>
            </a:lvl5pPr>
            <a:lvl6pPr lvl="5">
              <a:spcBef>
                <a:spcPts val="0"/>
              </a:spcBef>
              <a:spcAft>
                <a:spcPts val="0"/>
              </a:spcAft>
              <a:buClr>
                <a:schemeClr val="lt1"/>
              </a:buClr>
              <a:buSzPts val="2800"/>
              <a:buNone/>
              <a:defRPr sz="2800">
                <a:solidFill>
                  <a:schemeClr val="lt1"/>
                </a:solidFill>
              </a:defRPr>
            </a:lvl6pPr>
            <a:lvl7pPr lvl="6">
              <a:spcBef>
                <a:spcPts val="0"/>
              </a:spcBef>
              <a:spcAft>
                <a:spcPts val="0"/>
              </a:spcAft>
              <a:buClr>
                <a:schemeClr val="lt1"/>
              </a:buClr>
              <a:buSzPts val="2800"/>
              <a:buNone/>
              <a:defRPr sz="2800">
                <a:solidFill>
                  <a:schemeClr val="lt1"/>
                </a:solidFill>
              </a:defRPr>
            </a:lvl7pPr>
            <a:lvl8pPr lvl="7">
              <a:spcBef>
                <a:spcPts val="0"/>
              </a:spcBef>
              <a:spcAft>
                <a:spcPts val="0"/>
              </a:spcAft>
              <a:buClr>
                <a:schemeClr val="lt1"/>
              </a:buClr>
              <a:buSzPts val="2800"/>
              <a:buNone/>
              <a:defRPr sz="2800">
                <a:solidFill>
                  <a:schemeClr val="lt1"/>
                </a:solidFill>
              </a:defRPr>
            </a:lvl8pPr>
            <a:lvl9pPr lvl="8">
              <a:spcBef>
                <a:spcPts val="0"/>
              </a:spcBef>
              <a:spcAft>
                <a:spcPts val="0"/>
              </a:spcAft>
              <a:buClr>
                <a:schemeClr val="lt1"/>
              </a:buClr>
              <a:buSzPts val="2800"/>
              <a:buNone/>
              <a:defRPr sz="2800">
                <a:solidFill>
                  <a:schemeClr val="lt1"/>
                </a:solidFill>
              </a:defRPr>
            </a:lvl9pPr>
          </a:lstStyle>
          <a:p/>
        </p:txBody>
      </p:sp>
      <p:sp>
        <p:nvSpPr>
          <p:cNvPr id="3224" name="Google Shape;3224;g31516c14941_0_6346"/>
          <p:cNvSpPr txBox="1"/>
          <p:nvPr/>
        </p:nvSpPr>
        <p:spPr>
          <a:xfrm>
            <a:off x="6043550" y="4713771"/>
            <a:ext cx="2676600" cy="2925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en" sz="700">
                <a:solidFill>
                  <a:schemeClr val="accent5"/>
                </a:solidFill>
              </a:rPr>
              <a:t>Copyright © 2024, Collibra. All rights reserved.</a:t>
            </a:r>
            <a:endParaRPr sz="1400">
              <a:solidFill>
                <a:schemeClr val="accent5"/>
              </a:solidFill>
            </a:endParaRPr>
          </a:p>
        </p:txBody>
      </p:sp>
      <p:sp>
        <p:nvSpPr>
          <p:cNvPr id="3225" name="Google Shape;3225;g31516c14941_0_6346"/>
          <p:cNvSpPr txBox="1"/>
          <p:nvPr>
            <p:ph idx="12" type="sldNum"/>
          </p:nvPr>
        </p:nvSpPr>
        <p:spPr>
          <a:xfrm>
            <a:off x="8320058" y="4663221"/>
            <a:ext cx="548700" cy="393600"/>
          </a:xfrm>
          <a:prstGeom prst="rect">
            <a:avLst/>
          </a:prstGeom>
        </p:spPr>
        <p:txBody>
          <a:bodyPr anchorCtr="0" anchor="ctr" bIns="91425" lIns="91425" spcFirstLastPara="1" rIns="91425" wrap="square" tIns="91425">
            <a:normAutofit/>
          </a:bodyPr>
          <a:lstStyle>
            <a:lvl1pPr lvl="0" algn="r">
              <a:buNone/>
              <a:defRPr sz="700">
                <a:solidFill>
                  <a:schemeClr val="accent5"/>
                </a:solidFill>
              </a:defRPr>
            </a:lvl1pPr>
            <a:lvl2pPr lvl="1" algn="r">
              <a:buNone/>
              <a:defRPr sz="700">
                <a:solidFill>
                  <a:schemeClr val="accent5"/>
                </a:solidFill>
              </a:defRPr>
            </a:lvl2pPr>
            <a:lvl3pPr lvl="2" algn="r">
              <a:buNone/>
              <a:defRPr sz="700">
                <a:solidFill>
                  <a:schemeClr val="accent5"/>
                </a:solidFill>
              </a:defRPr>
            </a:lvl3pPr>
            <a:lvl4pPr lvl="3" algn="r">
              <a:buNone/>
              <a:defRPr sz="700">
                <a:solidFill>
                  <a:schemeClr val="accent5"/>
                </a:solidFill>
              </a:defRPr>
            </a:lvl4pPr>
            <a:lvl5pPr lvl="4" algn="r">
              <a:buNone/>
              <a:defRPr sz="700">
                <a:solidFill>
                  <a:schemeClr val="accent5"/>
                </a:solidFill>
              </a:defRPr>
            </a:lvl5pPr>
            <a:lvl6pPr lvl="5" algn="r">
              <a:buNone/>
              <a:defRPr sz="700">
                <a:solidFill>
                  <a:schemeClr val="accent5"/>
                </a:solidFill>
              </a:defRPr>
            </a:lvl6pPr>
            <a:lvl7pPr lvl="6" algn="r">
              <a:buNone/>
              <a:defRPr sz="700">
                <a:solidFill>
                  <a:schemeClr val="accent5"/>
                </a:solidFill>
              </a:defRPr>
            </a:lvl7pPr>
            <a:lvl8pPr lvl="7" algn="r">
              <a:buNone/>
              <a:defRPr sz="700">
                <a:solidFill>
                  <a:schemeClr val="accent5"/>
                </a:solidFill>
              </a:defRPr>
            </a:lvl8pPr>
            <a:lvl9pPr lvl="8" algn="r">
              <a:buNone/>
              <a:defRPr sz="700">
                <a:solidFill>
                  <a:schemeClr val="accent5"/>
                </a:solidFill>
              </a:defRPr>
            </a:lvl9pPr>
          </a:lstStyle>
          <a:p>
            <a:pPr indent="0" lvl="0" marL="0" rtl="0" algn="r">
              <a:spcBef>
                <a:spcPts val="0"/>
              </a:spcBef>
              <a:spcAft>
                <a:spcPts val="0"/>
              </a:spcAft>
              <a:buNone/>
            </a:pPr>
            <a:fld id="{00000000-1234-1234-1234-123412341234}" type="slidenum">
              <a:rPr lang="en"/>
              <a:t>‹#›</a:t>
            </a:fld>
            <a:endParaRPr/>
          </a:p>
        </p:txBody>
      </p:sp>
      <p:sp>
        <p:nvSpPr>
          <p:cNvPr id="3226" name="Google Shape;3226;g31516c14941_0_6346"/>
          <p:cNvSpPr/>
          <p:nvPr/>
        </p:nvSpPr>
        <p:spPr>
          <a:xfrm>
            <a:off x="8356011" y="3322245"/>
            <a:ext cx="1176600" cy="1176300"/>
          </a:xfrm>
          <a:prstGeom prst="ellipse">
            <a:avLst/>
          </a:prstGeom>
          <a:noFill/>
          <a:ln cap="rnd" cmpd="sng" w="25400">
            <a:solidFill>
              <a:srgbClr val="B6D8D1"/>
            </a:solidFill>
            <a:prstDash val="dot"/>
            <a:round/>
            <a:headEnd len="sm" w="sm" type="none"/>
            <a:tailEnd len="sm" w="sm" type="none"/>
          </a:ln>
        </p:spPr>
        <p:txBody>
          <a:bodyPr anchorCtr="0" anchor="ctr" bIns="25700" lIns="51450" spcFirstLastPara="1" rIns="51450" wrap="square" tIns="25700">
            <a:noAutofit/>
          </a:bodyPr>
          <a:lstStyle/>
          <a:p>
            <a:pPr indent="0" lvl="0" marL="0" marR="0" rtl="0" algn="ctr">
              <a:spcBef>
                <a:spcPts val="0"/>
              </a:spcBef>
              <a:spcAft>
                <a:spcPts val="0"/>
              </a:spcAft>
              <a:buNone/>
            </a:pPr>
            <a:r>
              <a:t/>
            </a:r>
            <a:endParaRPr b="0" i="0" sz="1100" u="none" cap="none" strike="noStrike">
              <a:solidFill>
                <a:srgbClr val="FFFFFF"/>
              </a:solidFill>
              <a:latin typeface="Arial"/>
              <a:ea typeface="Arial"/>
              <a:cs typeface="Arial"/>
              <a:sym typeface="Arial"/>
            </a:endParaRPr>
          </a:p>
        </p:txBody>
      </p:sp>
      <p:sp>
        <p:nvSpPr>
          <p:cNvPr id="3227" name="Google Shape;3227;g31516c14941_0_6346"/>
          <p:cNvSpPr/>
          <p:nvPr/>
        </p:nvSpPr>
        <p:spPr>
          <a:xfrm>
            <a:off x="6183774" y="-833875"/>
            <a:ext cx="2222100" cy="2221800"/>
          </a:xfrm>
          <a:prstGeom prst="ellipse">
            <a:avLst/>
          </a:prstGeom>
          <a:noFill/>
          <a:ln cap="rnd" cmpd="sng" w="25400">
            <a:solidFill>
              <a:srgbClr val="03755F"/>
            </a:solidFill>
            <a:prstDash val="dot"/>
            <a:round/>
            <a:headEnd len="sm" w="sm" type="none"/>
            <a:tailEnd len="sm" w="sm" type="none"/>
          </a:ln>
        </p:spPr>
        <p:txBody>
          <a:bodyPr anchorCtr="0" anchor="ctr" bIns="25700" lIns="51450" spcFirstLastPara="1" rIns="51450" wrap="square" tIns="25700">
            <a:noAutofit/>
          </a:bodyPr>
          <a:lstStyle/>
          <a:p>
            <a:pPr indent="0" lvl="0" marL="0" marR="0" rtl="0" algn="ctr">
              <a:spcBef>
                <a:spcPts val="0"/>
              </a:spcBef>
              <a:spcAft>
                <a:spcPts val="0"/>
              </a:spcAft>
              <a:buNone/>
            </a:pPr>
            <a:r>
              <a:t/>
            </a:r>
            <a:endParaRPr b="0" i="0" sz="1100" u="none" cap="none" strike="noStrike">
              <a:solidFill>
                <a:srgbClr val="FFFFFF"/>
              </a:solidFill>
              <a:latin typeface="Arial"/>
              <a:ea typeface="Arial"/>
              <a:cs typeface="Arial"/>
              <a:sym typeface="Arial"/>
            </a:endParaRPr>
          </a:p>
        </p:txBody>
      </p:sp>
      <p:sp>
        <p:nvSpPr>
          <p:cNvPr id="3228" name="Google Shape;3228;g31516c14941_0_6346"/>
          <p:cNvSpPr/>
          <p:nvPr>
            <p:ph idx="2" type="pic"/>
          </p:nvPr>
        </p:nvSpPr>
        <p:spPr>
          <a:xfrm>
            <a:off x="5313260" y="709631"/>
            <a:ext cx="3092100" cy="3092100"/>
          </a:xfrm>
          <a:prstGeom prst="ellipse">
            <a:avLst/>
          </a:prstGeom>
          <a:noFill/>
          <a:ln>
            <a:noFill/>
          </a:ln>
        </p:spPr>
      </p:sp>
    </p:spTree>
  </p:cSld>
  <p:clrMapOvr>
    <a:masterClrMapping/>
  </p:clrMapOvr>
</p:sldLayout>
</file>

<file path=ppt/slideLayouts/slideLayout4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Quote Layout gray pattern">
  <p:cSld name="CUSTOM_5_1_1_1">
    <p:bg>
      <p:bgPr>
        <a:blipFill>
          <a:blip r:embed="rId2">
            <a:alphaModFix/>
          </a:blip>
          <a:stretch>
            <a:fillRect/>
          </a:stretch>
        </a:blipFill>
      </p:bgPr>
    </p:bg>
    <p:spTree>
      <p:nvGrpSpPr>
        <p:cNvPr id="3229" name="Shape 3229"/>
        <p:cNvGrpSpPr/>
        <p:nvPr/>
      </p:nvGrpSpPr>
      <p:grpSpPr>
        <a:xfrm>
          <a:off x="0" y="0"/>
          <a:ext cx="0" cy="0"/>
          <a:chOff x="0" y="0"/>
          <a:chExt cx="0" cy="0"/>
        </a:xfrm>
      </p:grpSpPr>
      <p:sp>
        <p:nvSpPr>
          <p:cNvPr id="3230" name="Google Shape;3230;g31516c14941_0_6354"/>
          <p:cNvSpPr txBox="1"/>
          <p:nvPr>
            <p:ph type="title"/>
          </p:nvPr>
        </p:nvSpPr>
        <p:spPr>
          <a:xfrm flipH="1">
            <a:off x="1922250" y="2110563"/>
            <a:ext cx="5299500" cy="1265400"/>
          </a:xfrm>
          <a:prstGeom prst="rect">
            <a:avLst/>
          </a:prstGeom>
        </p:spPr>
        <p:txBody>
          <a:bodyPr anchorCtr="0" anchor="t" bIns="0" lIns="0" spcFirstLastPara="1" rIns="0" wrap="square" tIns="0">
            <a:noAutofit/>
          </a:bodyPr>
          <a:lstStyle>
            <a:lvl1pPr lvl="0" algn="ctr">
              <a:spcBef>
                <a:spcPts val="0"/>
              </a:spcBef>
              <a:spcAft>
                <a:spcPts val="0"/>
              </a:spcAft>
              <a:buClr>
                <a:schemeClr val="accent1"/>
              </a:buClr>
              <a:buSzPts val="3800"/>
              <a:buNone/>
              <a:defRPr sz="3800">
                <a:solidFill>
                  <a:schemeClr val="accent1"/>
                </a:solidFill>
              </a:defRPr>
            </a:lvl1pPr>
            <a:lvl2pPr lvl="1" algn="ctr">
              <a:spcBef>
                <a:spcPts val="0"/>
              </a:spcBef>
              <a:spcAft>
                <a:spcPts val="0"/>
              </a:spcAft>
              <a:buClr>
                <a:schemeClr val="accent1"/>
              </a:buClr>
              <a:buSzPts val="4800"/>
              <a:buNone/>
              <a:defRPr>
                <a:solidFill>
                  <a:schemeClr val="accent1"/>
                </a:solidFill>
              </a:defRPr>
            </a:lvl2pPr>
            <a:lvl3pPr lvl="2" algn="ctr">
              <a:spcBef>
                <a:spcPts val="0"/>
              </a:spcBef>
              <a:spcAft>
                <a:spcPts val="0"/>
              </a:spcAft>
              <a:buClr>
                <a:schemeClr val="accent1"/>
              </a:buClr>
              <a:buSzPts val="4800"/>
              <a:buNone/>
              <a:defRPr>
                <a:solidFill>
                  <a:schemeClr val="accent1"/>
                </a:solidFill>
              </a:defRPr>
            </a:lvl3pPr>
            <a:lvl4pPr lvl="3" algn="ctr">
              <a:spcBef>
                <a:spcPts val="0"/>
              </a:spcBef>
              <a:spcAft>
                <a:spcPts val="0"/>
              </a:spcAft>
              <a:buClr>
                <a:schemeClr val="accent1"/>
              </a:buClr>
              <a:buSzPts val="4800"/>
              <a:buNone/>
              <a:defRPr>
                <a:solidFill>
                  <a:schemeClr val="accent1"/>
                </a:solidFill>
              </a:defRPr>
            </a:lvl4pPr>
            <a:lvl5pPr lvl="4" algn="ctr">
              <a:spcBef>
                <a:spcPts val="0"/>
              </a:spcBef>
              <a:spcAft>
                <a:spcPts val="0"/>
              </a:spcAft>
              <a:buClr>
                <a:schemeClr val="accent1"/>
              </a:buClr>
              <a:buSzPts val="4800"/>
              <a:buNone/>
              <a:defRPr>
                <a:solidFill>
                  <a:schemeClr val="accent1"/>
                </a:solidFill>
              </a:defRPr>
            </a:lvl5pPr>
            <a:lvl6pPr lvl="5" algn="ctr">
              <a:spcBef>
                <a:spcPts val="0"/>
              </a:spcBef>
              <a:spcAft>
                <a:spcPts val="0"/>
              </a:spcAft>
              <a:buClr>
                <a:schemeClr val="accent1"/>
              </a:buClr>
              <a:buSzPts val="4800"/>
              <a:buNone/>
              <a:defRPr>
                <a:solidFill>
                  <a:schemeClr val="accent1"/>
                </a:solidFill>
              </a:defRPr>
            </a:lvl6pPr>
            <a:lvl7pPr lvl="6" algn="ctr">
              <a:spcBef>
                <a:spcPts val="0"/>
              </a:spcBef>
              <a:spcAft>
                <a:spcPts val="0"/>
              </a:spcAft>
              <a:buClr>
                <a:schemeClr val="accent1"/>
              </a:buClr>
              <a:buSzPts val="4800"/>
              <a:buNone/>
              <a:defRPr>
                <a:solidFill>
                  <a:schemeClr val="accent1"/>
                </a:solidFill>
              </a:defRPr>
            </a:lvl7pPr>
            <a:lvl8pPr lvl="7" algn="ctr">
              <a:spcBef>
                <a:spcPts val="0"/>
              </a:spcBef>
              <a:spcAft>
                <a:spcPts val="0"/>
              </a:spcAft>
              <a:buClr>
                <a:schemeClr val="accent1"/>
              </a:buClr>
              <a:buSzPts val="4800"/>
              <a:buNone/>
              <a:defRPr>
                <a:solidFill>
                  <a:schemeClr val="accent1"/>
                </a:solidFill>
              </a:defRPr>
            </a:lvl8pPr>
            <a:lvl9pPr lvl="8" algn="ctr">
              <a:spcBef>
                <a:spcPts val="0"/>
              </a:spcBef>
              <a:spcAft>
                <a:spcPts val="0"/>
              </a:spcAft>
              <a:buClr>
                <a:schemeClr val="accent1"/>
              </a:buClr>
              <a:buSzPts val="4800"/>
              <a:buNone/>
              <a:defRPr>
                <a:solidFill>
                  <a:schemeClr val="accent1"/>
                </a:solidFill>
              </a:defRPr>
            </a:lvl9pPr>
          </a:lstStyle>
          <a:p/>
        </p:txBody>
      </p:sp>
      <p:sp>
        <p:nvSpPr>
          <p:cNvPr id="3231" name="Google Shape;3231;g31516c14941_0_6354"/>
          <p:cNvSpPr/>
          <p:nvPr>
            <p:ph idx="2" type="pic"/>
          </p:nvPr>
        </p:nvSpPr>
        <p:spPr>
          <a:xfrm>
            <a:off x="3820950" y="774613"/>
            <a:ext cx="1502100" cy="615900"/>
          </a:xfrm>
          <a:prstGeom prst="rect">
            <a:avLst/>
          </a:prstGeom>
          <a:noFill/>
          <a:ln>
            <a:noFill/>
          </a:ln>
        </p:spPr>
      </p:sp>
      <p:sp>
        <p:nvSpPr>
          <p:cNvPr id="3232" name="Google Shape;3232;g31516c14941_0_6354"/>
          <p:cNvSpPr txBox="1"/>
          <p:nvPr>
            <p:ph idx="1" type="subTitle"/>
          </p:nvPr>
        </p:nvSpPr>
        <p:spPr>
          <a:xfrm>
            <a:off x="3403500" y="3689688"/>
            <a:ext cx="2337000" cy="225300"/>
          </a:xfrm>
          <a:prstGeom prst="rect">
            <a:avLst/>
          </a:prstGeom>
        </p:spPr>
        <p:txBody>
          <a:bodyPr anchorCtr="0" anchor="ctr" bIns="0" lIns="0" spcFirstLastPara="1" rIns="0" wrap="square" tIns="0">
            <a:noAutofit/>
          </a:bodyPr>
          <a:lstStyle>
            <a:lvl1pPr lvl="0" algn="ctr">
              <a:lnSpc>
                <a:spcPct val="85000"/>
              </a:lnSpc>
              <a:spcBef>
                <a:spcPts val="0"/>
              </a:spcBef>
              <a:spcAft>
                <a:spcPts val="0"/>
              </a:spcAft>
              <a:buSzPts val="1200"/>
              <a:buNone/>
              <a:defRPr sz="1200"/>
            </a:lvl1pPr>
            <a:lvl2pPr lvl="1" algn="ctr">
              <a:lnSpc>
                <a:spcPct val="85000"/>
              </a:lnSpc>
              <a:spcBef>
                <a:spcPts val="0"/>
              </a:spcBef>
              <a:spcAft>
                <a:spcPts val="0"/>
              </a:spcAft>
              <a:buSzPts val="1200"/>
              <a:buNone/>
              <a:defRPr sz="1200"/>
            </a:lvl2pPr>
            <a:lvl3pPr lvl="2" algn="ctr">
              <a:lnSpc>
                <a:spcPct val="85000"/>
              </a:lnSpc>
              <a:spcBef>
                <a:spcPts val="0"/>
              </a:spcBef>
              <a:spcAft>
                <a:spcPts val="0"/>
              </a:spcAft>
              <a:buSzPts val="1200"/>
              <a:buNone/>
              <a:defRPr/>
            </a:lvl3pPr>
            <a:lvl4pPr lvl="3" algn="ctr">
              <a:lnSpc>
                <a:spcPct val="85000"/>
              </a:lnSpc>
              <a:spcBef>
                <a:spcPts val="0"/>
              </a:spcBef>
              <a:spcAft>
                <a:spcPts val="0"/>
              </a:spcAft>
              <a:buSzPts val="1200"/>
              <a:buNone/>
              <a:defRPr b="0" sz="1200"/>
            </a:lvl4pPr>
            <a:lvl5pPr lvl="4" algn="ctr">
              <a:lnSpc>
                <a:spcPct val="85000"/>
              </a:lnSpc>
              <a:spcBef>
                <a:spcPts val="0"/>
              </a:spcBef>
              <a:spcAft>
                <a:spcPts val="0"/>
              </a:spcAft>
              <a:buSzPts val="1200"/>
              <a:buNone/>
              <a:defRPr b="0" sz="1200"/>
            </a:lvl5pPr>
            <a:lvl6pPr lvl="5" algn="ctr">
              <a:lnSpc>
                <a:spcPct val="85000"/>
              </a:lnSpc>
              <a:spcBef>
                <a:spcPts val="0"/>
              </a:spcBef>
              <a:spcAft>
                <a:spcPts val="0"/>
              </a:spcAft>
              <a:buSzPts val="1200"/>
              <a:buNone/>
              <a:defRPr b="0" sz="1200"/>
            </a:lvl6pPr>
            <a:lvl7pPr lvl="6" algn="ctr">
              <a:lnSpc>
                <a:spcPct val="85000"/>
              </a:lnSpc>
              <a:spcBef>
                <a:spcPts val="0"/>
              </a:spcBef>
              <a:spcAft>
                <a:spcPts val="0"/>
              </a:spcAft>
              <a:buSzPts val="1200"/>
              <a:buNone/>
              <a:defRPr b="0"/>
            </a:lvl7pPr>
            <a:lvl8pPr lvl="7" algn="ctr">
              <a:lnSpc>
                <a:spcPct val="85000"/>
              </a:lnSpc>
              <a:spcBef>
                <a:spcPts val="0"/>
              </a:spcBef>
              <a:spcAft>
                <a:spcPts val="0"/>
              </a:spcAft>
              <a:buSzPts val="1200"/>
              <a:buNone/>
              <a:defRPr sz="1200"/>
            </a:lvl8pPr>
            <a:lvl9pPr lvl="8" algn="ctr">
              <a:lnSpc>
                <a:spcPct val="85000"/>
              </a:lnSpc>
              <a:spcBef>
                <a:spcPts val="0"/>
              </a:spcBef>
              <a:spcAft>
                <a:spcPts val="0"/>
              </a:spcAft>
              <a:buClr>
                <a:schemeClr val="accent1"/>
              </a:buClr>
              <a:buSzPts val="1200"/>
              <a:buNone/>
              <a:defRPr sz="1200">
                <a:solidFill>
                  <a:schemeClr val="accent1"/>
                </a:solidFill>
              </a:defRPr>
            </a:lvl9pPr>
          </a:lstStyle>
          <a:p/>
        </p:txBody>
      </p:sp>
      <p:sp>
        <p:nvSpPr>
          <p:cNvPr id="3233" name="Google Shape;3233;g31516c14941_0_6354"/>
          <p:cNvSpPr txBox="1"/>
          <p:nvPr>
            <p:ph idx="3" type="subTitle"/>
          </p:nvPr>
        </p:nvSpPr>
        <p:spPr>
          <a:xfrm>
            <a:off x="3403500" y="3914988"/>
            <a:ext cx="2337000" cy="225300"/>
          </a:xfrm>
          <a:prstGeom prst="rect">
            <a:avLst/>
          </a:prstGeom>
        </p:spPr>
        <p:txBody>
          <a:bodyPr anchorCtr="0" anchor="ctr" bIns="0" lIns="0" spcFirstLastPara="1" rIns="0" wrap="square" tIns="0">
            <a:noAutofit/>
          </a:bodyPr>
          <a:lstStyle>
            <a:lvl1pPr lvl="0" algn="ctr">
              <a:lnSpc>
                <a:spcPct val="85000"/>
              </a:lnSpc>
              <a:spcBef>
                <a:spcPts val="0"/>
              </a:spcBef>
              <a:spcAft>
                <a:spcPts val="0"/>
              </a:spcAft>
              <a:buClr>
                <a:schemeClr val="accent2"/>
              </a:buClr>
              <a:buSzPts val="1100"/>
              <a:buNone/>
              <a:defRPr sz="1100">
                <a:solidFill>
                  <a:schemeClr val="accent2"/>
                </a:solidFill>
              </a:defRPr>
            </a:lvl1pPr>
            <a:lvl2pPr lvl="1" algn="ctr">
              <a:lnSpc>
                <a:spcPct val="85000"/>
              </a:lnSpc>
              <a:spcBef>
                <a:spcPts val="0"/>
              </a:spcBef>
              <a:spcAft>
                <a:spcPts val="0"/>
              </a:spcAft>
              <a:buClr>
                <a:schemeClr val="accent2"/>
              </a:buClr>
              <a:buSzPts val="1100"/>
              <a:buNone/>
              <a:defRPr sz="1100">
                <a:solidFill>
                  <a:schemeClr val="accent2"/>
                </a:solidFill>
              </a:defRPr>
            </a:lvl2pPr>
            <a:lvl3pPr lvl="2" algn="ctr">
              <a:lnSpc>
                <a:spcPct val="85000"/>
              </a:lnSpc>
              <a:spcBef>
                <a:spcPts val="0"/>
              </a:spcBef>
              <a:spcAft>
                <a:spcPts val="0"/>
              </a:spcAft>
              <a:buClr>
                <a:schemeClr val="accent2"/>
              </a:buClr>
              <a:buSzPts val="1100"/>
              <a:buNone/>
              <a:defRPr sz="1100">
                <a:solidFill>
                  <a:schemeClr val="accent2"/>
                </a:solidFill>
              </a:defRPr>
            </a:lvl3pPr>
            <a:lvl4pPr lvl="3" algn="ctr">
              <a:lnSpc>
                <a:spcPct val="85000"/>
              </a:lnSpc>
              <a:spcBef>
                <a:spcPts val="0"/>
              </a:spcBef>
              <a:spcAft>
                <a:spcPts val="0"/>
              </a:spcAft>
              <a:buClr>
                <a:schemeClr val="accent2"/>
              </a:buClr>
              <a:buSzPts val="1100"/>
              <a:buNone/>
              <a:defRPr b="0" sz="1100">
                <a:solidFill>
                  <a:schemeClr val="accent2"/>
                </a:solidFill>
              </a:defRPr>
            </a:lvl4pPr>
            <a:lvl5pPr lvl="4" algn="ctr">
              <a:lnSpc>
                <a:spcPct val="85000"/>
              </a:lnSpc>
              <a:spcBef>
                <a:spcPts val="0"/>
              </a:spcBef>
              <a:spcAft>
                <a:spcPts val="0"/>
              </a:spcAft>
              <a:buClr>
                <a:schemeClr val="accent2"/>
              </a:buClr>
              <a:buSzPts val="1100"/>
              <a:buNone/>
              <a:defRPr b="0" sz="1100">
                <a:solidFill>
                  <a:schemeClr val="accent2"/>
                </a:solidFill>
              </a:defRPr>
            </a:lvl5pPr>
            <a:lvl6pPr lvl="5" algn="ctr">
              <a:lnSpc>
                <a:spcPct val="85000"/>
              </a:lnSpc>
              <a:spcBef>
                <a:spcPts val="0"/>
              </a:spcBef>
              <a:spcAft>
                <a:spcPts val="0"/>
              </a:spcAft>
              <a:buClr>
                <a:schemeClr val="accent2"/>
              </a:buClr>
              <a:buSzPts val="1100"/>
              <a:buNone/>
              <a:defRPr b="0" sz="1100">
                <a:solidFill>
                  <a:schemeClr val="accent2"/>
                </a:solidFill>
              </a:defRPr>
            </a:lvl6pPr>
            <a:lvl7pPr lvl="6" algn="ctr">
              <a:lnSpc>
                <a:spcPct val="85000"/>
              </a:lnSpc>
              <a:spcBef>
                <a:spcPts val="0"/>
              </a:spcBef>
              <a:spcAft>
                <a:spcPts val="0"/>
              </a:spcAft>
              <a:buClr>
                <a:schemeClr val="accent2"/>
              </a:buClr>
              <a:buSzPts val="1100"/>
              <a:buNone/>
              <a:defRPr b="0" sz="1100">
                <a:solidFill>
                  <a:schemeClr val="accent2"/>
                </a:solidFill>
              </a:defRPr>
            </a:lvl7pPr>
            <a:lvl8pPr lvl="7" algn="ctr">
              <a:lnSpc>
                <a:spcPct val="85000"/>
              </a:lnSpc>
              <a:spcBef>
                <a:spcPts val="0"/>
              </a:spcBef>
              <a:spcAft>
                <a:spcPts val="0"/>
              </a:spcAft>
              <a:buClr>
                <a:schemeClr val="accent2"/>
              </a:buClr>
              <a:buSzPts val="1100"/>
              <a:buNone/>
              <a:defRPr sz="1100">
                <a:solidFill>
                  <a:schemeClr val="accent2"/>
                </a:solidFill>
              </a:defRPr>
            </a:lvl8pPr>
            <a:lvl9pPr lvl="8" algn="ctr">
              <a:lnSpc>
                <a:spcPct val="85000"/>
              </a:lnSpc>
              <a:spcBef>
                <a:spcPts val="0"/>
              </a:spcBef>
              <a:spcAft>
                <a:spcPts val="0"/>
              </a:spcAft>
              <a:buClr>
                <a:schemeClr val="accent2"/>
              </a:buClr>
              <a:buSzPts val="1100"/>
              <a:buNone/>
              <a:defRPr sz="1100">
                <a:solidFill>
                  <a:schemeClr val="accent2"/>
                </a:solidFill>
              </a:defRPr>
            </a:lvl9pPr>
          </a:lstStyle>
          <a:p/>
        </p:txBody>
      </p:sp>
      <p:sp>
        <p:nvSpPr>
          <p:cNvPr id="3234" name="Google Shape;3234;g31516c14941_0_6354"/>
          <p:cNvSpPr txBox="1"/>
          <p:nvPr/>
        </p:nvSpPr>
        <p:spPr>
          <a:xfrm>
            <a:off x="6043550" y="4713771"/>
            <a:ext cx="2676600" cy="2925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en" sz="700">
                <a:solidFill>
                  <a:schemeClr val="accent4"/>
                </a:solidFill>
              </a:rPr>
              <a:t>Copyright © 2024, Collibra. All rights reserved.</a:t>
            </a:r>
            <a:endParaRPr sz="1400">
              <a:solidFill>
                <a:schemeClr val="accent4"/>
              </a:solidFill>
            </a:endParaRPr>
          </a:p>
        </p:txBody>
      </p:sp>
      <p:sp>
        <p:nvSpPr>
          <p:cNvPr id="3235" name="Google Shape;3235;g31516c14941_0_6354"/>
          <p:cNvSpPr txBox="1"/>
          <p:nvPr>
            <p:ph idx="12" type="sldNum"/>
          </p:nvPr>
        </p:nvSpPr>
        <p:spPr>
          <a:xfrm>
            <a:off x="8320058" y="4663221"/>
            <a:ext cx="548700" cy="393600"/>
          </a:xfrm>
          <a:prstGeom prst="rect">
            <a:avLst/>
          </a:prstGeom>
        </p:spPr>
        <p:txBody>
          <a:bodyPr anchorCtr="0" anchor="ctr" bIns="91425" lIns="91425" spcFirstLastPara="1" rIns="91425" wrap="square" tIns="91425">
            <a:normAutofit/>
          </a:bodyPr>
          <a:lstStyle>
            <a:lvl1pPr lvl="0" algn="r">
              <a:buNone/>
              <a:defRPr sz="700">
                <a:solidFill>
                  <a:schemeClr val="accent2"/>
                </a:solidFill>
              </a:defRPr>
            </a:lvl1pPr>
            <a:lvl2pPr lvl="1" algn="r">
              <a:buNone/>
              <a:defRPr sz="700">
                <a:solidFill>
                  <a:schemeClr val="accent2"/>
                </a:solidFill>
              </a:defRPr>
            </a:lvl2pPr>
            <a:lvl3pPr lvl="2" algn="r">
              <a:buNone/>
              <a:defRPr sz="700">
                <a:solidFill>
                  <a:schemeClr val="accent2"/>
                </a:solidFill>
              </a:defRPr>
            </a:lvl3pPr>
            <a:lvl4pPr lvl="3" algn="r">
              <a:buNone/>
              <a:defRPr sz="700">
                <a:solidFill>
                  <a:schemeClr val="accent2"/>
                </a:solidFill>
              </a:defRPr>
            </a:lvl4pPr>
            <a:lvl5pPr lvl="4" algn="r">
              <a:buNone/>
              <a:defRPr sz="700">
                <a:solidFill>
                  <a:schemeClr val="accent2"/>
                </a:solidFill>
              </a:defRPr>
            </a:lvl5pPr>
            <a:lvl6pPr lvl="5" algn="r">
              <a:buNone/>
              <a:defRPr sz="700">
                <a:solidFill>
                  <a:schemeClr val="accent2"/>
                </a:solidFill>
              </a:defRPr>
            </a:lvl6pPr>
            <a:lvl7pPr lvl="6" algn="r">
              <a:buNone/>
              <a:defRPr sz="700">
                <a:solidFill>
                  <a:schemeClr val="accent2"/>
                </a:solidFill>
              </a:defRPr>
            </a:lvl7pPr>
            <a:lvl8pPr lvl="7" algn="r">
              <a:buNone/>
              <a:defRPr sz="700">
                <a:solidFill>
                  <a:schemeClr val="accent2"/>
                </a:solidFill>
              </a:defRPr>
            </a:lvl8pPr>
            <a:lvl9pPr lvl="8" algn="r">
              <a:buNone/>
              <a:defRPr sz="700">
                <a:solidFill>
                  <a:schemeClr val="accent2"/>
                </a:solidFill>
              </a:defRPr>
            </a:lvl9pPr>
          </a:lstStyle>
          <a:p>
            <a:pPr indent="0" lvl="0" marL="0" rtl="0" algn="r">
              <a:spcBef>
                <a:spcPts val="0"/>
              </a:spcBef>
              <a:spcAft>
                <a:spcPts val="0"/>
              </a:spcAft>
              <a:buNone/>
            </a:pPr>
            <a:fld id="{00000000-1234-1234-1234-123412341234}" type="slidenum">
              <a:rPr lang="en"/>
              <a:t>‹#›</a:t>
            </a:fld>
            <a:endParaRPr/>
          </a:p>
        </p:txBody>
      </p:sp>
      <p:pic>
        <p:nvPicPr>
          <p:cNvPr id="3236" name="Google Shape;3236;g31516c14941_0_6354"/>
          <p:cNvPicPr preferRelativeResize="0"/>
          <p:nvPr/>
        </p:nvPicPr>
        <p:blipFill>
          <a:blip r:embed="rId3">
            <a:alphaModFix/>
          </a:blip>
          <a:stretch>
            <a:fillRect/>
          </a:stretch>
        </p:blipFill>
        <p:spPr>
          <a:xfrm>
            <a:off x="288350" y="4807136"/>
            <a:ext cx="956736" cy="225119"/>
          </a:xfrm>
          <a:prstGeom prst="rect">
            <a:avLst/>
          </a:prstGeom>
          <a:noFill/>
          <a:ln>
            <a:noFill/>
          </a:ln>
        </p:spPr>
      </p:pic>
    </p:spTree>
  </p:cSld>
  <p:clrMapOvr>
    <a:masterClrMapping/>
  </p:clrMapOvr>
</p:sldLayout>
</file>

<file path=ppt/slideLayouts/slideLayout4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Quote Layout multi">
  <p:cSld name="CUSTOM_5_1_1_2">
    <p:bg>
      <p:bgPr>
        <a:blipFill>
          <a:blip r:embed="rId2">
            <a:alphaModFix/>
          </a:blip>
          <a:stretch>
            <a:fillRect/>
          </a:stretch>
        </a:blipFill>
      </p:bgPr>
    </p:bg>
    <p:spTree>
      <p:nvGrpSpPr>
        <p:cNvPr id="3237" name="Shape 3237"/>
        <p:cNvGrpSpPr/>
        <p:nvPr/>
      </p:nvGrpSpPr>
      <p:grpSpPr>
        <a:xfrm>
          <a:off x="0" y="0"/>
          <a:ext cx="0" cy="0"/>
          <a:chOff x="0" y="0"/>
          <a:chExt cx="0" cy="0"/>
        </a:xfrm>
      </p:grpSpPr>
      <p:sp>
        <p:nvSpPr>
          <p:cNvPr id="3238" name="Google Shape;3238;g31516c14941_0_6362"/>
          <p:cNvSpPr txBox="1"/>
          <p:nvPr>
            <p:ph type="title"/>
          </p:nvPr>
        </p:nvSpPr>
        <p:spPr>
          <a:xfrm flipH="1">
            <a:off x="1922250" y="2110563"/>
            <a:ext cx="5299500" cy="1265400"/>
          </a:xfrm>
          <a:prstGeom prst="rect">
            <a:avLst/>
          </a:prstGeom>
        </p:spPr>
        <p:txBody>
          <a:bodyPr anchorCtr="0" anchor="t" bIns="0" lIns="0" spcFirstLastPara="1" rIns="0" wrap="square" tIns="0">
            <a:noAutofit/>
          </a:bodyPr>
          <a:lstStyle>
            <a:lvl1pPr lvl="0" algn="ctr">
              <a:spcBef>
                <a:spcPts val="0"/>
              </a:spcBef>
              <a:spcAft>
                <a:spcPts val="0"/>
              </a:spcAft>
              <a:buClr>
                <a:schemeClr val="accent1"/>
              </a:buClr>
              <a:buSzPts val="3800"/>
              <a:buNone/>
              <a:defRPr sz="3800">
                <a:solidFill>
                  <a:schemeClr val="accent1"/>
                </a:solidFill>
              </a:defRPr>
            </a:lvl1pPr>
            <a:lvl2pPr lvl="1" algn="ctr">
              <a:spcBef>
                <a:spcPts val="0"/>
              </a:spcBef>
              <a:spcAft>
                <a:spcPts val="0"/>
              </a:spcAft>
              <a:buClr>
                <a:schemeClr val="accent1"/>
              </a:buClr>
              <a:buSzPts val="4800"/>
              <a:buNone/>
              <a:defRPr>
                <a:solidFill>
                  <a:schemeClr val="accent1"/>
                </a:solidFill>
              </a:defRPr>
            </a:lvl2pPr>
            <a:lvl3pPr lvl="2" algn="ctr">
              <a:spcBef>
                <a:spcPts val="0"/>
              </a:spcBef>
              <a:spcAft>
                <a:spcPts val="0"/>
              </a:spcAft>
              <a:buClr>
                <a:schemeClr val="accent1"/>
              </a:buClr>
              <a:buSzPts val="4800"/>
              <a:buNone/>
              <a:defRPr>
                <a:solidFill>
                  <a:schemeClr val="accent1"/>
                </a:solidFill>
              </a:defRPr>
            </a:lvl3pPr>
            <a:lvl4pPr lvl="3" algn="ctr">
              <a:spcBef>
                <a:spcPts val="0"/>
              </a:spcBef>
              <a:spcAft>
                <a:spcPts val="0"/>
              </a:spcAft>
              <a:buClr>
                <a:schemeClr val="accent1"/>
              </a:buClr>
              <a:buSzPts val="4800"/>
              <a:buNone/>
              <a:defRPr>
                <a:solidFill>
                  <a:schemeClr val="accent1"/>
                </a:solidFill>
              </a:defRPr>
            </a:lvl4pPr>
            <a:lvl5pPr lvl="4" algn="ctr">
              <a:spcBef>
                <a:spcPts val="0"/>
              </a:spcBef>
              <a:spcAft>
                <a:spcPts val="0"/>
              </a:spcAft>
              <a:buClr>
                <a:schemeClr val="accent1"/>
              </a:buClr>
              <a:buSzPts val="4800"/>
              <a:buNone/>
              <a:defRPr>
                <a:solidFill>
                  <a:schemeClr val="accent1"/>
                </a:solidFill>
              </a:defRPr>
            </a:lvl5pPr>
            <a:lvl6pPr lvl="5" algn="ctr">
              <a:spcBef>
                <a:spcPts val="0"/>
              </a:spcBef>
              <a:spcAft>
                <a:spcPts val="0"/>
              </a:spcAft>
              <a:buClr>
                <a:schemeClr val="accent1"/>
              </a:buClr>
              <a:buSzPts val="4800"/>
              <a:buNone/>
              <a:defRPr>
                <a:solidFill>
                  <a:schemeClr val="accent1"/>
                </a:solidFill>
              </a:defRPr>
            </a:lvl6pPr>
            <a:lvl7pPr lvl="6" algn="ctr">
              <a:spcBef>
                <a:spcPts val="0"/>
              </a:spcBef>
              <a:spcAft>
                <a:spcPts val="0"/>
              </a:spcAft>
              <a:buClr>
                <a:schemeClr val="accent1"/>
              </a:buClr>
              <a:buSzPts val="4800"/>
              <a:buNone/>
              <a:defRPr>
                <a:solidFill>
                  <a:schemeClr val="accent1"/>
                </a:solidFill>
              </a:defRPr>
            </a:lvl7pPr>
            <a:lvl8pPr lvl="7" algn="ctr">
              <a:spcBef>
                <a:spcPts val="0"/>
              </a:spcBef>
              <a:spcAft>
                <a:spcPts val="0"/>
              </a:spcAft>
              <a:buClr>
                <a:schemeClr val="accent1"/>
              </a:buClr>
              <a:buSzPts val="4800"/>
              <a:buNone/>
              <a:defRPr>
                <a:solidFill>
                  <a:schemeClr val="accent1"/>
                </a:solidFill>
              </a:defRPr>
            </a:lvl8pPr>
            <a:lvl9pPr lvl="8" algn="ctr">
              <a:spcBef>
                <a:spcPts val="0"/>
              </a:spcBef>
              <a:spcAft>
                <a:spcPts val="0"/>
              </a:spcAft>
              <a:buClr>
                <a:schemeClr val="accent1"/>
              </a:buClr>
              <a:buSzPts val="4800"/>
              <a:buNone/>
              <a:defRPr>
                <a:solidFill>
                  <a:schemeClr val="accent1"/>
                </a:solidFill>
              </a:defRPr>
            </a:lvl9pPr>
          </a:lstStyle>
          <a:p/>
        </p:txBody>
      </p:sp>
      <p:sp>
        <p:nvSpPr>
          <p:cNvPr id="3239" name="Google Shape;3239;g31516c14941_0_6362"/>
          <p:cNvSpPr/>
          <p:nvPr>
            <p:ph idx="2" type="pic"/>
          </p:nvPr>
        </p:nvSpPr>
        <p:spPr>
          <a:xfrm>
            <a:off x="3820950" y="774613"/>
            <a:ext cx="1502100" cy="615900"/>
          </a:xfrm>
          <a:prstGeom prst="rect">
            <a:avLst/>
          </a:prstGeom>
          <a:noFill/>
          <a:ln>
            <a:noFill/>
          </a:ln>
        </p:spPr>
      </p:sp>
      <p:sp>
        <p:nvSpPr>
          <p:cNvPr id="3240" name="Google Shape;3240;g31516c14941_0_6362"/>
          <p:cNvSpPr txBox="1"/>
          <p:nvPr>
            <p:ph idx="1" type="subTitle"/>
          </p:nvPr>
        </p:nvSpPr>
        <p:spPr>
          <a:xfrm>
            <a:off x="3403500" y="3689688"/>
            <a:ext cx="2337000" cy="225300"/>
          </a:xfrm>
          <a:prstGeom prst="rect">
            <a:avLst/>
          </a:prstGeom>
        </p:spPr>
        <p:txBody>
          <a:bodyPr anchorCtr="0" anchor="ctr" bIns="0" lIns="0" spcFirstLastPara="1" rIns="0" wrap="square" tIns="0">
            <a:noAutofit/>
          </a:bodyPr>
          <a:lstStyle>
            <a:lvl1pPr lvl="0" algn="ctr">
              <a:lnSpc>
                <a:spcPct val="85000"/>
              </a:lnSpc>
              <a:spcBef>
                <a:spcPts val="0"/>
              </a:spcBef>
              <a:spcAft>
                <a:spcPts val="0"/>
              </a:spcAft>
              <a:buSzPts val="1200"/>
              <a:buNone/>
              <a:defRPr sz="1200"/>
            </a:lvl1pPr>
            <a:lvl2pPr lvl="1" algn="ctr">
              <a:lnSpc>
                <a:spcPct val="85000"/>
              </a:lnSpc>
              <a:spcBef>
                <a:spcPts val="0"/>
              </a:spcBef>
              <a:spcAft>
                <a:spcPts val="0"/>
              </a:spcAft>
              <a:buSzPts val="1200"/>
              <a:buNone/>
              <a:defRPr sz="1200"/>
            </a:lvl2pPr>
            <a:lvl3pPr lvl="2" algn="ctr">
              <a:lnSpc>
                <a:spcPct val="85000"/>
              </a:lnSpc>
              <a:spcBef>
                <a:spcPts val="0"/>
              </a:spcBef>
              <a:spcAft>
                <a:spcPts val="0"/>
              </a:spcAft>
              <a:buSzPts val="1200"/>
              <a:buNone/>
              <a:defRPr/>
            </a:lvl3pPr>
            <a:lvl4pPr lvl="3" algn="ctr">
              <a:lnSpc>
                <a:spcPct val="85000"/>
              </a:lnSpc>
              <a:spcBef>
                <a:spcPts val="0"/>
              </a:spcBef>
              <a:spcAft>
                <a:spcPts val="0"/>
              </a:spcAft>
              <a:buSzPts val="1200"/>
              <a:buNone/>
              <a:defRPr b="0" sz="1200"/>
            </a:lvl4pPr>
            <a:lvl5pPr lvl="4" algn="ctr">
              <a:lnSpc>
                <a:spcPct val="85000"/>
              </a:lnSpc>
              <a:spcBef>
                <a:spcPts val="0"/>
              </a:spcBef>
              <a:spcAft>
                <a:spcPts val="0"/>
              </a:spcAft>
              <a:buSzPts val="1200"/>
              <a:buNone/>
              <a:defRPr b="0" sz="1200"/>
            </a:lvl5pPr>
            <a:lvl6pPr lvl="5" algn="ctr">
              <a:lnSpc>
                <a:spcPct val="85000"/>
              </a:lnSpc>
              <a:spcBef>
                <a:spcPts val="0"/>
              </a:spcBef>
              <a:spcAft>
                <a:spcPts val="0"/>
              </a:spcAft>
              <a:buSzPts val="1200"/>
              <a:buNone/>
              <a:defRPr b="0" sz="1200"/>
            </a:lvl6pPr>
            <a:lvl7pPr lvl="6" algn="ctr">
              <a:lnSpc>
                <a:spcPct val="85000"/>
              </a:lnSpc>
              <a:spcBef>
                <a:spcPts val="0"/>
              </a:spcBef>
              <a:spcAft>
                <a:spcPts val="0"/>
              </a:spcAft>
              <a:buSzPts val="1200"/>
              <a:buNone/>
              <a:defRPr b="0"/>
            </a:lvl7pPr>
            <a:lvl8pPr lvl="7" algn="ctr">
              <a:lnSpc>
                <a:spcPct val="85000"/>
              </a:lnSpc>
              <a:spcBef>
                <a:spcPts val="0"/>
              </a:spcBef>
              <a:spcAft>
                <a:spcPts val="0"/>
              </a:spcAft>
              <a:buSzPts val="1200"/>
              <a:buNone/>
              <a:defRPr sz="1200"/>
            </a:lvl8pPr>
            <a:lvl9pPr lvl="8" algn="ctr">
              <a:lnSpc>
                <a:spcPct val="85000"/>
              </a:lnSpc>
              <a:spcBef>
                <a:spcPts val="0"/>
              </a:spcBef>
              <a:spcAft>
                <a:spcPts val="0"/>
              </a:spcAft>
              <a:buClr>
                <a:schemeClr val="accent1"/>
              </a:buClr>
              <a:buSzPts val="1200"/>
              <a:buNone/>
              <a:defRPr sz="1200">
                <a:solidFill>
                  <a:schemeClr val="accent1"/>
                </a:solidFill>
              </a:defRPr>
            </a:lvl9pPr>
          </a:lstStyle>
          <a:p/>
        </p:txBody>
      </p:sp>
      <p:sp>
        <p:nvSpPr>
          <p:cNvPr id="3241" name="Google Shape;3241;g31516c14941_0_6362"/>
          <p:cNvSpPr txBox="1"/>
          <p:nvPr>
            <p:ph idx="3" type="subTitle"/>
          </p:nvPr>
        </p:nvSpPr>
        <p:spPr>
          <a:xfrm>
            <a:off x="3403500" y="3914988"/>
            <a:ext cx="2337000" cy="225300"/>
          </a:xfrm>
          <a:prstGeom prst="rect">
            <a:avLst/>
          </a:prstGeom>
        </p:spPr>
        <p:txBody>
          <a:bodyPr anchorCtr="0" anchor="ctr" bIns="0" lIns="0" spcFirstLastPara="1" rIns="0" wrap="square" tIns="0">
            <a:noAutofit/>
          </a:bodyPr>
          <a:lstStyle>
            <a:lvl1pPr lvl="0" algn="ctr">
              <a:lnSpc>
                <a:spcPct val="85000"/>
              </a:lnSpc>
              <a:spcBef>
                <a:spcPts val="0"/>
              </a:spcBef>
              <a:spcAft>
                <a:spcPts val="0"/>
              </a:spcAft>
              <a:buClr>
                <a:schemeClr val="accent2"/>
              </a:buClr>
              <a:buSzPts val="1100"/>
              <a:buNone/>
              <a:defRPr sz="1100">
                <a:solidFill>
                  <a:schemeClr val="accent2"/>
                </a:solidFill>
              </a:defRPr>
            </a:lvl1pPr>
            <a:lvl2pPr lvl="1" algn="ctr">
              <a:lnSpc>
                <a:spcPct val="85000"/>
              </a:lnSpc>
              <a:spcBef>
                <a:spcPts val="0"/>
              </a:spcBef>
              <a:spcAft>
                <a:spcPts val="0"/>
              </a:spcAft>
              <a:buClr>
                <a:schemeClr val="accent2"/>
              </a:buClr>
              <a:buSzPts val="1100"/>
              <a:buNone/>
              <a:defRPr sz="1100">
                <a:solidFill>
                  <a:schemeClr val="accent2"/>
                </a:solidFill>
              </a:defRPr>
            </a:lvl2pPr>
            <a:lvl3pPr lvl="2" algn="ctr">
              <a:lnSpc>
                <a:spcPct val="85000"/>
              </a:lnSpc>
              <a:spcBef>
                <a:spcPts val="0"/>
              </a:spcBef>
              <a:spcAft>
                <a:spcPts val="0"/>
              </a:spcAft>
              <a:buClr>
                <a:schemeClr val="accent2"/>
              </a:buClr>
              <a:buSzPts val="1100"/>
              <a:buNone/>
              <a:defRPr sz="1100">
                <a:solidFill>
                  <a:schemeClr val="accent2"/>
                </a:solidFill>
              </a:defRPr>
            </a:lvl3pPr>
            <a:lvl4pPr lvl="3" algn="ctr">
              <a:lnSpc>
                <a:spcPct val="85000"/>
              </a:lnSpc>
              <a:spcBef>
                <a:spcPts val="0"/>
              </a:spcBef>
              <a:spcAft>
                <a:spcPts val="0"/>
              </a:spcAft>
              <a:buClr>
                <a:schemeClr val="accent2"/>
              </a:buClr>
              <a:buSzPts val="1100"/>
              <a:buNone/>
              <a:defRPr b="0" sz="1100">
                <a:solidFill>
                  <a:schemeClr val="accent2"/>
                </a:solidFill>
              </a:defRPr>
            </a:lvl4pPr>
            <a:lvl5pPr lvl="4" algn="ctr">
              <a:lnSpc>
                <a:spcPct val="85000"/>
              </a:lnSpc>
              <a:spcBef>
                <a:spcPts val="0"/>
              </a:spcBef>
              <a:spcAft>
                <a:spcPts val="0"/>
              </a:spcAft>
              <a:buClr>
                <a:schemeClr val="accent2"/>
              </a:buClr>
              <a:buSzPts val="1100"/>
              <a:buNone/>
              <a:defRPr b="0" sz="1100">
                <a:solidFill>
                  <a:schemeClr val="accent2"/>
                </a:solidFill>
              </a:defRPr>
            </a:lvl5pPr>
            <a:lvl6pPr lvl="5" algn="ctr">
              <a:lnSpc>
                <a:spcPct val="85000"/>
              </a:lnSpc>
              <a:spcBef>
                <a:spcPts val="0"/>
              </a:spcBef>
              <a:spcAft>
                <a:spcPts val="0"/>
              </a:spcAft>
              <a:buClr>
                <a:schemeClr val="accent2"/>
              </a:buClr>
              <a:buSzPts val="1100"/>
              <a:buNone/>
              <a:defRPr b="0" sz="1100">
                <a:solidFill>
                  <a:schemeClr val="accent2"/>
                </a:solidFill>
              </a:defRPr>
            </a:lvl6pPr>
            <a:lvl7pPr lvl="6" algn="ctr">
              <a:lnSpc>
                <a:spcPct val="85000"/>
              </a:lnSpc>
              <a:spcBef>
                <a:spcPts val="0"/>
              </a:spcBef>
              <a:spcAft>
                <a:spcPts val="0"/>
              </a:spcAft>
              <a:buClr>
                <a:schemeClr val="accent2"/>
              </a:buClr>
              <a:buSzPts val="1100"/>
              <a:buNone/>
              <a:defRPr b="0" sz="1100">
                <a:solidFill>
                  <a:schemeClr val="accent2"/>
                </a:solidFill>
              </a:defRPr>
            </a:lvl7pPr>
            <a:lvl8pPr lvl="7" algn="ctr">
              <a:lnSpc>
                <a:spcPct val="85000"/>
              </a:lnSpc>
              <a:spcBef>
                <a:spcPts val="0"/>
              </a:spcBef>
              <a:spcAft>
                <a:spcPts val="0"/>
              </a:spcAft>
              <a:buClr>
                <a:schemeClr val="accent2"/>
              </a:buClr>
              <a:buSzPts val="1100"/>
              <a:buNone/>
              <a:defRPr sz="1100">
                <a:solidFill>
                  <a:schemeClr val="accent2"/>
                </a:solidFill>
              </a:defRPr>
            </a:lvl8pPr>
            <a:lvl9pPr lvl="8" algn="ctr">
              <a:lnSpc>
                <a:spcPct val="85000"/>
              </a:lnSpc>
              <a:spcBef>
                <a:spcPts val="0"/>
              </a:spcBef>
              <a:spcAft>
                <a:spcPts val="0"/>
              </a:spcAft>
              <a:buClr>
                <a:schemeClr val="accent2"/>
              </a:buClr>
              <a:buSzPts val="1100"/>
              <a:buNone/>
              <a:defRPr sz="1100">
                <a:solidFill>
                  <a:schemeClr val="accent2"/>
                </a:solidFill>
              </a:defRPr>
            </a:lvl9pPr>
          </a:lstStyle>
          <a:p/>
        </p:txBody>
      </p:sp>
      <p:sp>
        <p:nvSpPr>
          <p:cNvPr id="3242" name="Google Shape;3242;g31516c14941_0_6362"/>
          <p:cNvSpPr txBox="1"/>
          <p:nvPr/>
        </p:nvSpPr>
        <p:spPr>
          <a:xfrm>
            <a:off x="6043550" y="4713771"/>
            <a:ext cx="2676600" cy="2925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en" sz="700">
                <a:solidFill>
                  <a:schemeClr val="accent4"/>
                </a:solidFill>
              </a:rPr>
              <a:t>Copyright © 2024, Collibra. All rights reserved.</a:t>
            </a:r>
            <a:endParaRPr sz="1400">
              <a:solidFill>
                <a:schemeClr val="accent4"/>
              </a:solidFill>
            </a:endParaRPr>
          </a:p>
        </p:txBody>
      </p:sp>
      <p:sp>
        <p:nvSpPr>
          <p:cNvPr id="3243" name="Google Shape;3243;g31516c14941_0_6362"/>
          <p:cNvSpPr txBox="1"/>
          <p:nvPr>
            <p:ph idx="12" type="sldNum"/>
          </p:nvPr>
        </p:nvSpPr>
        <p:spPr>
          <a:xfrm>
            <a:off x="8320058" y="4663221"/>
            <a:ext cx="548700" cy="393600"/>
          </a:xfrm>
          <a:prstGeom prst="rect">
            <a:avLst/>
          </a:prstGeom>
        </p:spPr>
        <p:txBody>
          <a:bodyPr anchorCtr="0" anchor="ctr" bIns="91425" lIns="91425" spcFirstLastPara="1" rIns="91425" wrap="square" tIns="91425">
            <a:normAutofit/>
          </a:bodyPr>
          <a:lstStyle>
            <a:lvl1pPr lvl="0" algn="r">
              <a:buNone/>
              <a:defRPr sz="700">
                <a:solidFill>
                  <a:schemeClr val="accent2"/>
                </a:solidFill>
              </a:defRPr>
            </a:lvl1pPr>
            <a:lvl2pPr lvl="1" algn="r">
              <a:buNone/>
              <a:defRPr sz="700">
                <a:solidFill>
                  <a:schemeClr val="accent2"/>
                </a:solidFill>
              </a:defRPr>
            </a:lvl2pPr>
            <a:lvl3pPr lvl="2" algn="r">
              <a:buNone/>
              <a:defRPr sz="700">
                <a:solidFill>
                  <a:schemeClr val="accent2"/>
                </a:solidFill>
              </a:defRPr>
            </a:lvl3pPr>
            <a:lvl4pPr lvl="3" algn="r">
              <a:buNone/>
              <a:defRPr sz="700">
                <a:solidFill>
                  <a:schemeClr val="accent2"/>
                </a:solidFill>
              </a:defRPr>
            </a:lvl4pPr>
            <a:lvl5pPr lvl="4" algn="r">
              <a:buNone/>
              <a:defRPr sz="700">
                <a:solidFill>
                  <a:schemeClr val="accent2"/>
                </a:solidFill>
              </a:defRPr>
            </a:lvl5pPr>
            <a:lvl6pPr lvl="5" algn="r">
              <a:buNone/>
              <a:defRPr sz="700">
                <a:solidFill>
                  <a:schemeClr val="accent2"/>
                </a:solidFill>
              </a:defRPr>
            </a:lvl6pPr>
            <a:lvl7pPr lvl="6" algn="r">
              <a:buNone/>
              <a:defRPr sz="700">
                <a:solidFill>
                  <a:schemeClr val="accent2"/>
                </a:solidFill>
              </a:defRPr>
            </a:lvl7pPr>
            <a:lvl8pPr lvl="7" algn="r">
              <a:buNone/>
              <a:defRPr sz="700">
                <a:solidFill>
                  <a:schemeClr val="accent2"/>
                </a:solidFill>
              </a:defRPr>
            </a:lvl8pPr>
            <a:lvl9pPr lvl="8" algn="r">
              <a:buNone/>
              <a:defRPr sz="700">
                <a:solidFill>
                  <a:schemeClr val="accent2"/>
                </a:solidFill>
              </a:defRPr>
            </a:lvl9pPr>
          </a:lstStyle>
          <a:p>
            <a:pPr indent="0" lvl="0" marL="0" rtl="0" algn="r">
              <a:spcBef>
                <a:spcPts val="0"/>
              </a:spcBef>
              <a:spcAft>
                <a:spcPts val="0"/>
              </a:spcAft>
              <a:buNone/>
            </a:pPr>
            <a:fld id="{00000000-1234-1234-1234-123412341234}" type="slidenum">
              <a:rPr lang="en"/>
              <a:t>‹#›</a:t>
            </a:fld>
            <a:endParaRPr/>
          </a:p>
        </p:txBody>
      </p:sp>
      <p:pic>
        <p:nvPicPr>
          <p:cNvPr id="3244" name="Google Shape;3244;g31516c14941_0_6362"/>
          <p:cNvPicPr preferRelativeResize="0"/>
          <p:nvPr/>
        </p:nvPicPr>
        <p:blipFill>
          <a:blip r:embed="rId3">
            <a:alphaModFix/>
          </a:blip>
          <a:stretch>
            <a:fillRect/>
          </a:stretch>
        </p:blipFill>
        <p:spPr>
          <a:xfrm>
            <a:off x="288350" y="4807136"/>
            <a:ext cx="956736" cy="225119"/>
          </a:xfrm>
          <a:prstGeom prst="rect">
            <a:avLst/>
          </a:prstGeom>
          <a:noFill/>
          <a:ln>
            <a:noFill/>
          </a:ln>
        </p:spPr>
      </p:pic>
    </p:spTree>
  </p:cSld>
  <p:clrMapOvr>
    <a:masterClrMapping/>
  </p:clrMapOvr>
</p:sldLayout>
</file>

<file path=ppt/slideLayouts/slideLayout4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Navy Quote Layout">
  <p:cSld name="CUSTOM_5_2">
    <p:bg>
      <p:bgPr>
        <a:blipFill>
          <a:blip r:embed="rId2">
            <a:alphaModFix/>
          </a:blip>
          <a:stretch>
            <a:fillRect/>
          </a:stretch>
        </a:blipFill>
      </p:bgPr>
    </p:bg>
    <p:spTree>
      <p:nvGrpSpPr>
        <p:cNvPr id="3245" name="Shape 3245"/>
        <p:cNvGrpSpPr/>
        <p:nvPr/>
      </p:nvGrpSpPr>
      <p:grpSpPr>
        <a:xfrm>
          <a:off x="0" y="0"/>
          <a:ext cx="0" cy="0"/>
          <a:chOff x="0" y="0"/>
          <a:chExt cx="0" cy="0"/>
        </a:xfrm>
      </p:grpSpPr>
      <p:sp>
        <p:nvSpPr>
          <p:cNvPr id="3246" name="Google Shape;3246;g31516c14941_0_6370"/>
          <p:cNvSpPr txBox="1"/>
          <p:nvPr>
            <p:ph type="title"/>
          </p:nvPr>
        </p:nvSpPr>
        <p:spPr>
          <a:xfrm flipH="1">
            <a:off x="1922250" y="2110563"/>
            <a:ext cx="5299500" cy="1265400"/>
          </a:xfrm>
          <a:prstGeom prst="rect">
            <a:avLst/>
          </a:prstGeom>
        </p:spPr>
        <p:txBody>
          <a:bodyPr anchorCtr="0" anchor="t" bIns="0" lIns="0" spcFirstLastPara="1" rIns="0" wrap="square" tIns="0">
            <a:noAutofit/>
          </a:bodyPr>
          <a:lstStyle>
            <a:lvl1pPr lvl="0" algn="ctr">
              <a:spcBef>
                <a:spcPts val="0"/>
              </a:spcBef>
              <a:spcAft>
                <a:spcPts val="0"/>
              </a:spcAft>
              <a:buClr>
                <a:schemeClr val="accent5"/>
              </a:buClr>
              <a:buSzPts val="3800"/>
              <a:buNone/>
              <a:defRPr sz="3800">
                <a:solidFill>
                  <a:schemeClr val="accent5"/>
                </a:solidFill>
              </a:defRPr>
            </a:lvl1pPr>
            <a:lvl2pPr lvl="1" algn="ctr">
              <a:spcBef>
                <a:spcPts val="0"/>
              </a:spcBef>
              <a:spcAft>
                <a:spcPts val="0"/>
              </a:spcAft>
              <a:buClr>
                <a:schemeClr val="accent5"/>
              </a:buClr>
              <a:buSzPts val="4800"/>
              <a:buNone/>
              <a:defRPr>
                <a:solidFill>
                  <a:schemeClr val="accent5"/>
                </a:solidFill>
              </a:defRPr>
            </a:lvl2pPr>
            <a:lvl3pPr lvl="2" algn="ctr">
              <a:spcBef>
                <a:spcPts val="0"/>
              </a:spcBef>
              <a:spcAft>
                <a:spcPts val="0"/>
              </a:spcAft>
              <a:buClr>
                <a:schemeClr val="accent5"/>
              </a:buClr>
              <a:buSzPts val="4800"/>
              <a:buNone/>
              <a:defRPr>
                <a:solidFill>
                  <a:schemeClr val="accent5"/>
                </a:solidFill>
              </a:defRPr>
            </a:lvl3pPr>
            <a:lvl4pPr lvl="3" algn="ctr">
              <a:spcBef>
                <a:spcPts val="0"/>
              </a:spcBef>
              <a:spcAft>
                <a:spcPts val="0"/>
              </a:spcAft>
              <a:buClr>
                <a:schemeClr val="accent5"/>
              </a:buClr>
              <a:buSzPts val="4800"/>
              <a:buNone/>
              <a:defRPr>
                <a:solidFill>
                  <a:schemeClr val="accent5"/>
                </a:solidFill>
              </a:defRPr>
            </a:lvl4pPr>
            <a:lvl5pPr lvl="4" algn="ctr">
              <a:spcBef>
                <a:spcPts val="0"/>
              </a:spcBef>
              <a:spcAft>
                <a:spcPts val="0"/>
              </a:spcAft>
              <a:buClr>
                <a:schemeClr val="accent5"/>
              </a:buClr>
              <a:buSzPts val="4800"/>
              <a:buNone/>
              <a:defRPr>
                <a:solidFill>
                  <a:schemeClr val="accent5"/>
                </a:solidFill>
              </a:defRPr>
            </a:lvl5pPr>
            <a:lvl6pPr lvl="5" algn="ctr">
              <a:spcBef>
                <a:spcPts val="0"/>
              </a:spcBef>
              <a:spcAft>
                <a:spcPts val="0"/>
              </a:spcAft>
              <a:buClr>
                <a:schemeClr val="accent5"/>
              </a:buClr>
              <a:buSzPts val="4800"/>
              <a:buNone/>
              <a:defRPr>
                <a:solidFill>
                  <a:schemeClr val="accent5"/>
                </a:solidFill>
              </a:defRPr>
            </a:lvl6pPr>
            <a:lvl7pPr lvl="6" algn="ctr">
              <a:spcBef>
                <a:spcPts val="0"/>
              </a:spcBef>
              <a:spcAft>
                <a:spcPts val="0"/>
              </a:spcAft>
              <a:buClr>
                <a:schemeClr val="accent5"/>
              </a:buClr>
              <a:buSzPts val="4800"/>
              <a:buNone/>
              <a:defRPr>
                <a:solidFill>
                  <a:schemeClr val="accent5"/>
                </a:solidFill>
              </a:defRPr>
            </a:lvl7pPr>
            <a:lvl8pPr lvl="7" algn="ctr">
              <a:spcBef>
                <a:spcPts val="0"/>
              </a:spcBef>
              <a:spcAft>
                <a:spcPts val="0"/>
              </a:spcAft>
              <a:buClr>
                <a:schemeClr val="accent5"/>
              </a:buClr>
              <a:buSzPts val="4800"/>
              <a:buNone/>
              <a:defRPr>
                <a:solidFill>
                  <a:schemeClr val="accent5"/>
                </a:solidFill>
              </a:defRPr>
            </a:lvl8pPr>
            <a:lvl9pPr lvl="8" algn="ctr">
              <a:spcBef>
                <a:spcPts val="0"/>
              </a:spcBef>
              <a:spcAft>
                <a:spcPts val="0"/>
              </a:spcAft>
              <a:buClr>
                <a:schemeClr val="accent5"/>
              </a:buClr>
              <a:buSzPts val="4800"/>
              <a:buNone/>
              <a:defRPr>
                <a:solidFill>
                  <a:schemeClr val="accent5"/>
                </a:solidFill>
              </a:defRPr>
            </a:lvl9pPr>
          </a:lstStyle>
          <a:p/>
        </p:txBody>
      </p:sp>
      <p:sp>
        <p:nvSpPr>
          <p:cNvPr id="3247" name="Google Shape;3247;g31516c14941_0_6370"/>
          <p:cNvSpPr/>
          <p:nvPr>
            <p:ph idx="2" type="pic"/>
          </p:nvPr>
        </p:nvSpPr>
        <p:spPr>
          <a:xfrm>
            <a:off x="3820950" y="774613"/>
            <a:ext cx="1502100" cy="615900"/>
          </a:xfrm>
          <a:prstGeom prst="rect">
            <a:avLst/>
          </a:prstGeom>
          <a:noFill/>
          <a:ln>
            <a:noFill/>
          </a:ln>
        </p:spPr>
      </p:sp>
      <p:sp>
        <p:nvSpPr>
          <p:cNvPr id="3248" name="Google Shape;3248;g31516c14941_0_6370"/>
          <p:cNvSpPr txBox="1"/>
          <p:nvPr>
            <p:ph idx="1" type="subTitle"/>
          </p:nvPr>
        </p:nvSpPr>
        <p:spPr>
          <a:xfrm>
            <a:off x="3403500" y="3689688"/>
            <a:ext cx="2337000" cy="225300"/>
          </a:xfrm>
          <a:prstGeom prst="rect">
            <a:avLst/>
          </a:prstGeom>
        </p:spPr>
        <p:txBody>
          <a:bodyPr anchorCtr="0" anchor="ctr" bIns="0" lIns="0" spcFirstLastPara="1" rIns="0" wrap="square" tIns="0">
            <a:noAutofit/>
          </a:bodyPr>
          <a:lstStyle>
            <a:lvl1pPr lvl="0" algn="ctr">
              <a:lnSpc>
                <a:spcPct val="85000"/>
              </a:lnSpc>
              <a:spcBef>
                <a:spcPts val="0"/>
              </a:spcBef>
              <a:spcAft>
                <a:spcPts val="0"/>
              </a:spcAft>
              <a:buClr>
                <a:schemeClr val="accent5"/>
              </a:buClr>
              <a:buSzPts val="1200"/>
              <a:buNone/>
              <a:defRPr sz="1200">
                <a:solidFill>
                  <a:schemeClr val="accent5"/>
                </a:solidFill>
              </a:defRPr>
            </a:lvl1pPr>
            <a:lvl2pPr lvl="1" algn="ctr">
              <a:lnSpc>
                <a:spcPct val="85000"/>
              </a:lnSpc>
              <a:spcBef>
                <a:spcPts val="0"/>
              </a:spcBef>
              <a:spcAft>
                <a:spcPts val="0"/>
              </a:spcAft>
              <a:buClr>
                <a:schemeClr val="accent5"/>
              </a:buClr>
              <a:buSzPts val="1200"/>
              <a:buNone/>
              <a:defRPr sz="1200">
                <a:solidFill>
                  <a:schemeClr val="accent5"/>
                </a:solidFill>
              </a:defRPr>
            </a:lvl2pPr>
            <a:lvl3pPr lvl="2" algn="ctr">
              <a:lnSpc>
                <a:spcPct val="85000"/>
              </a:lnSpc>
              <a:spcBef>
                <a:spcPts val="0"/>
              </a:spcBef>
              <a:spcAft>
                <a:spcPts val="0"/>
              </a:spcAft>
              <a:buClr>
                <a:schemeClr val="accent5"/>
              </a:buClr>
              <a:buSzPts val="1200"/>
              <a:buNone/>
              <a:defRPr>
                <a:solidFill>
                  <a:schemeClr val="accent5"/>
                </a:solidFill>
              </a:defRPr>
            </a:lvl3pPr>
            <a:lvl4pPr lvl="3" algn="ctr">
              <a:lnSpc>
                <a:spcPct val="85000"/>
              </a:lnSpc>
              <a:spcBef>
                <a:spcPts val="0"/>
              </a:spcBef>
              <a:spcAft>
                <a:spcPts val="0"/>
              </a:spcAft>
              <a:buClr>
                <a:schemeClr val="accent5"/>
              </a:buClr>
              <a:buSzPts val="1200"/>
              <a:buNone/>
              <a:defRPr b="0" sz="1200">
                <a:solidFill>
                  <a:schemeClr val="accent5"/>
                </a:solidFill>
              </a:defRPr>
            </a:lvl4pPr>
            <a:lvl5pPr lvl="4" algn="ctr">
              <a:lnSpc>
                <a:spcPct val="85000"/>
              </a:lnSpc>
              <a:spcBef>
                <a:spcPts val="0"/>
              </a:spcBef>
              <a:spcAft>
                <a:spcPts val="0"/>
              </a:spcAft>
              <a:buClr>
                <a:schemeClr val="accent5"/>
              </a:buClr>
              <a:buSzPts val="1200"/>
              <a:buNone/>
              <a:defRPr b="0" sz="1200">
                <a:solidFill>
                  <a:schemeClr val="accent5"/>
                </a:solidFill>
              </a:defRPr>
            </a:lvl5pPr>
            <a:lvl6pPr lvl="5" algn="ctr">
              <a:lnSpc>
                <a:spcPct val="85000"/>
              </a:lnSpc>
              <a:spcBef>
                <a:spcPts val="0"/>
              </a:spcBef>
              <a:spcAft>
                <a:spcPts val="0"/>
              </a:spcAft>
              <a:buClr>
                <a:schemeClr val="accent5"/>
              </a:buClr>
              <a:buSzPts val="1200"/>
              <a:buNone/>
              <a:defRPr b="0" sz="1200">
                <a:solidFill>
                  <a:schemeClr val="accent5"/>
                </a:solidFill>
              </a:defRPr>
            </a:lvl6pPr>
            <a:lvl7pPr lvl="6" algn="ctr">
              <a:lnSpc>
                <a:spcPct val="85000"/>
              </a:lnSpc>
              <a:spcBef>
                <a:spcPts val="0"/>
              </a:spcBef>
              <a:spcAft>
                <a:spcPts val="0"/>
              </a:spcAft>
              <a:buClr>
                <a:schemeClr val="accent5"/>
              </a:buClr>
              <a:buSzPts val="1200"/>
              <a:buNone/>
              <a:defRPr b="0">
                <a:solidFill>
                  <a:schemeClr val="accent5"/>
                </a:solidFill>
              </a:defRPr>
            </a:lvl7pPr>
            <a:lvl8pPr lvl="7" algn="ctr">
              <a:lnSpc>
                <a:spcPct val="85000"/>
              </a:lnSpc>
              <a:spcBef>
                <a:spcPts val="0"/>
              </a:spcBef>
              <a:spcAft>
                <a:spcPts val="0"/>
              </a:spcAft>
              <a:buClr>
                <a:schemeClr val="accent5"/>
              </a:buClr>
              <a:buSzPts val="1200"/>
              <a:buNone/>
              <a:defRPr sz="1200">
                <a:solidFill>
                  <a:schemeClr val="accent5"/>
                </a:solidFill>
              </a:defRPr>
            </a:lvl8pPr>
            <a:lvl9pPr lvl="8" algn="ctr">
              <a:lnSpc>
                <a:spcPct val="85000"/>
              </a:lnSpc>
              <a:spcBef>
                <a:spcPts val="0"/>
              </a:spcBef>
              <a:spcAft>
                <a:spcPts val="0"/>
              </a:spcAft>
              <a:buClr>
                <a:schemeClr val="accent5"/>
              </a:buClr>
              <a:buSzPts val="1200"/>
              <a:buNone/>
              <a:defRPr sz="1200">
                <a:solidFill>
                  <a:schemeClr val="accent5"/>
                </a:solidFill>
              </a:defRPr>
            </a:lvl9pPr>
          </a:lstStyle>
          <a:p/>
        </p:txBody>
      </p:sp>
      <p:sp>
        <p:nvSpPr>
          <p:cNvPr id="3249" name="Google Shape;3249;g31516c14941_0_6370"/>
          <p:cNvSpPr txBox="1"/>
          <p:nvPr>
            <p:ph idx="3" type="subTitle"/>
          </p:nvPr>
        </p:nvSpPr>
        <p:spPr>
          <a:xfrm>
            <a:off x="3403500" y="3914988"/>
            <a:ext cx="2337000" cy="225300"/>
          </a:xfrm>
          <a:prstGeom prst="rect">
            <a:avLst/>
          </a:prstGeom>
        </p:spPr>
        <p:txBody>
          <a:bodyPr anchorCtr="0" anchor="ctr" bIns="0" lIns="0" spcFirstLastPara="1" rIns="0" wrap="square" tIns="0">
            <a:noAutofit/>
          </a:bodyPr>
          <a:lstStyle>
            <a:lvl1pPr lvl="0" algn="ctr">
              <a:lnSpc>
                <a:spcPct val="85000"/>
              </a:lnSpc>
              <a:spcBef>
                <a:spcPts val="0"/>
              </a:spcBef>
              <a:spcAft>
                <a:spcPts val="0"/>
              </a:spcAft>
              <a:buClr>
                <a:schemeClr val="accent3"/>
              </a:buClr>
              <a:buSzPts val="1100"/>
              <a:buNone/>
              <a:defRPr sz="1100">
                <a:solidFill>
                  <a:schemeClr val="accent3"/>
                </a:solidFill>
              </a:defRPr>
            </a:lvl1pPr>
            <a:lvl2pPr lvl="1" algn="ctr">
              <a:lnSpc>
                <a:spcPct val="85000"/>
              </a:lnSpc>
              <a:spcBef>
                <a:spcPts val="0"/>
              </a:spcBef>
              <a:spcAft>
                <a:spcPts val="0"/>
              </a:spcAft>
              <a:buClr>
                <a:schemeClr val="accent3"/>
              </a:buClr>
              <a:buSzPts val="1100"/>
              <a:buNone/>
              <a:defRPr sz="1100">
                <a:solidFill>
                  <a:schemeClr val="accent3"/>
                </a:solidFill>
              </a:defRPr>
            </a:lvl2pPr>
            <a:lvl3pPr lvl="2" algn="ctr">
              <a:lnSpc>
                <a:spcPct val="85000"/>
              </a:lnSpc>
              <a:spcBef>
                <a:spcPts val="0"/>
              </a:spcBef>
              <a:spcAft>
                <a:spcPts val="0"/>
              </a:spcAft>
              <a:buClr>
                <a:schemeClr val="accent3"/>
              </a:buClr>
              <a:buSzPts val="1100"/>
              <a:buNone/>
              <a:defRPr sz="1100">
                <a:solidFill>
                  <a:schemeClr val="accent3"/>
                </a:solidFill>
              </a:defRPr>
            </a:lvl3pPr>
            <a:lvl4pPr lvl="3" algn="ctr">
              <a:lnSpc>
                <a:spcPct val="85000"/>
              </a:lnSpc>
              <a:spcBef>
                <a:spcPts val="0"/>
              </a:spcBef>
              <a:spcAft>
                <a:spcPts val="0"/>
              </a:spcAft>
              <a:buClr>
                <a:schemeClr val="accent3"/>
              </a:buClr>
              <a:buSzPts val="1100"/>
              <a:buNone/>
              <a:defRPr b="0" sz="1100">
                <a:solidFill>
                  <a:schemeClr val="accent3"/>
                </a:solidFill>
              </a:defRPr>
            </a:lvl4pPr>
            <a:lvl5pPr lvl="4" algn="ctr">
              <a:lnSpc>
                <a:spcPct val="85000"/>
              </a:lnSpc>
              <a:spcBef>
                <a:spcPts val="0"/>
              </a:spcBef>
              <a:spcAft>
                <a:spcPts val="0"/>
              </a:spcAft>
              <a:buClr>
                <a:schemeClr val="accent3"/>
              </a:buClr>
              <a:buSzPts val="1100"/>
              <a:buNone/>
              <a:defRPr b="0" sz="1100">
                <a:solidFill>
                  <a:schemeClr val="accent3"/>
                </a:solidFill>
              </a:defRPr>
            </a:lvl5pPr>
            <a:lvl6pPr lvl="5" algn="ctr">
              <a:lnSpc>
                <a:spcPct val="85000"/>
              </a:lnSpc>
              <a:spcBef>
                <a:spcPts val="0"/>
              </a:spcBef>
              <a:spcAft>
                <a:spcPts val="0"/>
              </a:spcAft>
              <a:buClr>
                <a:schemeClr val="accent3"/>
              </a:buClr>
              <a:buSzPts val="1100"/>
              <a:buNone/>
              <a:defRPr b="0" sz="1100">
                <a:solidFill>
                  <a:schemeClr val="accent3"/>
                </a:solidFill>
              </a:defRPr>
            </a:lvl6pPr>
            <a:lvl7pPr lvl="6" algn="ctr">
              <a:lnSpc>
                <a:spcPct val="85000"/>
              </a:lnSpc>
              <a:spcBef>
                <a:spcPts val="0"/>
              </a:spcBef>
              <a:spcAft>
                <a:spcPts val="0"/>
              </a:spcAft>
              <a:buClr>
                <a:schemeClr val="accent3"/>
              </a:buClr>
              <a:buSzPts val="1100"/>
              <a:buNone/>
              <a:defRPr b="0" sz="1100">
                <a:solidFill>
                  <a:schemeClr val="accent3"/>
                </a:solidFill>
              </a:defRPr>
            </a:lvl7pPr>
            <a:lvl8pPr lvl="7" algn="ctr">
              <a:lnSpc>
                <a:spcPct val="85000"/>
              </a:lnSpc>
              <a:spcBef>
                <a:spcPts val="0"/>
              </a:spcBef>
              <a:spcAft>
                <a:spcPts val="0"/>
              </a:spcAft>
              <a:buClr>
                <a:schemeClr val="accent3"/>
              </a:buClr>
              <a:buSzPts val="1100"/>
              <a:buNone/>
              <a:defRPr sz="1100">
                <a:solidFill>
                  <a:schemeClr val="accent3"/>
                </a:solidFill>
              </a:defRPr>
            </a:lvl8pPr>
            <a:lvl9pPr lvl="8" algn="ctr">
              <a:lnSpc>
                <a:spcPct val="85000"/>
              </a:lnSpc>
              <a:spcBef>
                <a:spcPts val="0"/>
              </a:spcBef>
              <a:spcAft>
                <a:spcPts val="0"/>
              </a:spcAft>
              <a:buClr>
                <a:schemeClr val="accent3"/>
              </a:buClr>
              <a:buSzPts val="1100"/>
              <a:buNone/>
              <a:defRPr sz="1100">
                <a:solidFill>
                  <a:schemeClr val="accent3"/>
                </a:solidFill>
              </a:defRPr>
            </a:lvl9pPr>
          </a:lstStyle>
          <a:p/>
        </p:txBody>
      </p:sp>
      <p:pic>
        <p:nvPicPr>
          <p:cNvPr id="3250" name="Google Shape;3250;g31516c14941_0_6370"/>
          <p:cNvPicPr preferRelativeResize="0"/>
          <p:nvPr/>
        </p:nvPicPr>
        <p:blipFill>
          <a:blip r:embed="rId3">
            <a:alphaModFix/>
          </a:blip>
          <a:stretch>
            <a:fillRect/>
          </a:stretch>
        </p:blipFill>
        <p:spPr>
          <a:xfrm>
            <a:off x="276650" y="4783275"/>
            <a:ext cx="962809" cy="226543"/>
          </a:xfrm>
          <a:prstGeom prst="rect">
            <a:avLst/>
          </a:prstGeom>
          <a:noFill/>
          <a:ln>
            <a:noFill/>
          </a:ln>
        </p:spPr>
      </p:pic>
      <p:sp>
        <p:nvSpPr>
          <p:cNvPr id="3251" name="Google Shape;3251;g31516c14941_0_6370"/>
          <p:cNvSpPr txBox="1"/>
          <p:nvPr/>
        </p:nvSpPr>
        <p:spPr>
          <a:xfrm>
            <a:off x="6043550" y="4713771"/>
            <a:ext cx="2676600" cy="2925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en" sz="700">
                <a:solidFill>
                  <a:schemeClr val="accent5"/>
                </a:solidFill>
              </a:rPr>
              <a:t>Copyright © 2024, Collibra. All rights reserved.</a:t>
            </a:r>
            <a:endParaRPr sz="1400">
              <a:solidFill>
                <a:schemeClr val="accent5"/>
              </a:solidFill>
            </a:endParaRPr>
          </a:p>
        </p:txBody>
      </p:sp>
      <p:sp>
        <p:nvSpPr>
          <p:cNvPr id="3252" name="Google Shape;3252;g31516c14941_0_6370"/>
          <p:cNvSpPr txBox="1"/>
          <p:nvPr>
            <p:ph idx="12" type="sldNum"/>
          </p:nvPr>
        </p:nvSpPr>
        <p:spPr>
          <a:xfrm>
            <a:off x="8320058" y="4663221"/>
            <a:ext cx="548700" cy="393600"/>
          </a:xfrm>
          <a:prstGeom prst="rect">
            <a:avLst/>
          </a:prstGeom>
        </p:spPr>
        <p:txBody>
          <a:bodyPr anchorCtr="0" anchor="ctr" bIns="91425" lIns="91425" spcFirstLastPara="1" rIns="91425" wrap="square" tIns="91425">
            <a:normAutofit/>
          </a:bodyPr>
          <a:lstStyle>
            <a:lvl1pPr lvl="0" algn="r">
              <a:buNone/>
              <a:defRPr sz="700">
                <a:solidFill>
                  <a:schemeClr val="accent5"/>
                </a:solidFill>
              </a:defRPr>
            </a:lvl1pPr>
            <a:lvl2pPr lvl="1" algn="r">
              <a:buNone/>
              <a:defRPr sz="700">
                <a:solidFill>
                  <a:schemeClr val="accent5"/>
                </a:solidFill>
              </a:defRPr>
            </a:lvl2pPr>
            <a:lvl3pPr lvl="2" algn="r">
              <a:buNone/>
              <a:defRPr sz="700">
                <a:solidFill>
                  <a:schemeClr val="accent5"/>
                </a:solidFill>
              </a:defRPr>
            </a:lvl3pPr>
            <a:lvl4pPr lvl="3" algn="r">
              <a:buNone/>
              <a:defRPr sz="700">
                <a:solidFill>
                  <a:schemeClr val="accent5"/>
                </a:solidFill>
              </a:defRPr>
            </a:lvl4pPr>
            <a:lvl5pPr lvl="4" algn="r">
              <a:buNone/>
              <a:defRPr sz="700">
                <a:solidFill>
                  <a:schemeClr val="accent5"/>
                </a:solidFill>
              </a:defRPr>
            </a:lvl5pPr>
            <a:lvl6pPr lvl="5" algn="r">
              <a:buNone/>
              <a:defRPr sz="700">
                <a:solidFill>
                  <a:schemeClr val="accent5"/>
                </a:solidFill>
              </a:defRPr>
            </a:lvl6pPr>
            <a:lvl7pPr lvl="6" algn="r">
              <a:buNone/>
              <a:defRPr sz="700">
                <a:solidFill>
                  <a:schemeClr val="accent5"/>
                </a:solidFill>
              </a:defRPr>
            </a:lvl7pPr>
            <a:lvl8pPr lvl="7" algn="r">
              <a:buNone/>
              <a:defRPr sz="700">
                <a:solidFill>
                  <a:schemeClr val="accent5"/>
                </a:solidFill>
              </a:defRPr>
            </a:lvl8pPr>
            <a:lvl9pPr lvl="8" algn="r">
              <a:buNone/>
              <a:defRPr sz="700">
                <a:solidFill>
                  <a:schemeClr val="accent5"/>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Statistics">
  <p:cSld name="Three Statistics">
    <p:bg>
      <p:bgPr>
        <a:gradFill>
          <a:gsLst>
            <a:gs pos="0">
              <a:srgbClr val="ACDAD2"/>
            </a:gs>
            <a:gs pos="23000">
              <a:srgbClr val="ACDAD2"/>
            </a:gs>
            <a:gs pos="100000">
              <a:srgbClr val="D6EDE7"/>
            </a:gs>
          </a:gsLst>
          <a:lin ang="0" scaled="0"/>
        </a:gradFill>
      </p:bgPr>
    </p:bg>
    <p:spTree>
      <p:nvGrpSpPr>
        <p:cNvPr id="3253" name="Shape 3253"/>
        <p:cNvGrpSpPr/>
        <p:nvPr/>
      </p:nvGrpSpPr>
      <p:grpSpPr>
        <a:xfrm>
          <a:off x="0" y="0"/>
          <a:ext cx="0" cy="0"/>
          <a:chOff x="0" y="0"/>
          <a:chExt cx="0" cy="0"/>
        </a:xfrm>
      </p:grpSpPr>
      <p:pic>
        <p:nvPicPr>
          <p:cNvPr id="3254" name="Google Shape;3254;g31516c14941_0_6378"/>
          <p:cNvPicPr preferRelativeResize="0"/>
          <p:nvPr/>
        </p:nvPicPr>
        <p:blipFill rotWithShape="1">
          <a:blip r:embed="rId2">
            <a:alphaModFix/>
          </a:blip>
          <a:srcRect b="773" l="0" r="0" t="0"/>
          <a:stretch/>
        </p:blipFill>
        <p:spPr>
          <a:xfrm>
            <a:off x="0" y="1021"/>
            <a:ext cx="9141713" cy="5141195"/>
          </a:xfrm>
          <a:prstGeom prst="rect">
            <a:avLst/>
          </a:prstGeom>
          <a:noFill/>
          <a:ln>
            <a:noFill/>
          </a:ln>
        </p:spPr>
      </p:pic>
      <p:sp>
        <p:nvSpPr>
          <p:cNvPr id="3255" name="Google Shape;3255;g31516c14941_0_6378"/>
          <p:cNvSpPr txBox="1"/>
          <p:nvPr>
            <p:ph idx="11" type="ftr"/>
          </p:nvPr>
        </p:nvSpPr>
        <p:spPr>
          <a:xfrm>
            <a:off x="1411049" y="4822102"/>
            <a:ext cx="3880500" cy="2217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sz="1100">
                <a:solidFill>
                  <a:schemeClr val="accent5"/>
                </a:solidFill>
              </a:defRPr>
            </a:lvl1pPr>
            <a:lvl2pPr lvl="1" algn="l">
              <a:lnSpc>
                <a:spcPct val="100000"/>
              </a:lnSpc>
              <a:spcBef>
                <a:spcPts val="0"/>
              </a:spcBef>
              <a:spcAft>
                <a:spcPts val="0"/>
              </a:spcAft>
              <a:buSzPts val="1100"/>
              <a:buNone/>
              <a:defRPr sz="1100"/>
            </a:lvl2pPr>
            <a:lvl3pPr lvl="2" algn="l">
              <a:lnSpc>
                <a:spcPct val="100000"/>
              </a:lnSpc>
              <a:spcBef>
                <a:spcPts val="0"/>
              </a:spcBef>
              <a:spcAft>
                <a:spcPts val="0"/>
              </a:spcAft>
              <a:buSzPts val="1100"/>
              <a:buNone/>
              <a:defRPr sz="1100"/>
            </a:lvl3pPr>
            <a:lvl4pPr lvl="3" algn="l">
              <a:lnSpc>
                <a:spcPct val="100000"/>
              </a:lnSpc>
              <a:spcBef>
                <a:spcPts val="0"/>
              </a:spcBef>
              <a:spcAft>
                <a:spcPts val="0"/>
              </a:spcAft>
              <a:buSzPts val="1100"/>
              <a:buNone/>
              <a:defRPr sz="1100"/>
            </a:lvl4pPr>
            <a:lvl5pPr lvl="4" algn="l">
              <a:lnSpc>
                <a:spcPct val="100000"/>
              </a:lnSpc>
              <a:spcBef>
                <a:spcPts val="0"/>
              </a:spcBef>
              <a:spcAft>
                <a:spcPts val="0"/>
              </a:spcAft>
              <a:buSzPts val="1100"/>
              <a:buNone/>
              <a:defRPr sz="1100"/>
            </a:lvl5pPr>
            <a:lvl6pPr lvl="5" algn="l">
              <a:lnSpc>
                <a:spcPct val="100000"/>
              </a:lnSpc>
              <a:spcBef>
                <a:spcPts val="0"/>
              </a:spcBef>
              <a:spcAft>
                <a:spcPts val="0"/>
              </a:spcAft>
              <a:buSzPts val="1100"/>
              <a:buNone/>
              <a:defRPr sz="1100"/>
            </a:lvl6pPr>
            <a:lvl7pPr lvl="6" algn="l">
              <a:lnSpc>
                <a:spcPct val="100000"/>
              </a:lnSpc>
              <a:spcBef>
                <a:spcPts val="0"/>
              </a:spcBef>
              <a:spcAft>
                <a:spcPts val="0"/>
              </a:spcAft>
              <a:buSzPts val="1100"/>
              <a:buNone/>
              <a:defRPr sz="1100"/>
            </a:lvl7pPr>
            <a:lvl8pPr lvl="7" algn="l">
              <a:lnSpc>
                <a:spcPct val="100000"/>
              </a:lnSpc>
              <a:spcBef>
                <a:spcPts val="0"/>
              </a:spcBef>
              <a:spcAft>
                <a:spcPts val="0"/>
              </a:spcAft>
              <a:buSzPts val="1100"/>
              <a:buNone/>
              <a:defRPr sz="1100"/>
            </a:lvl8pPr>
            <a:lvl9pPr lvl="8" algn="l">
              <a:lnSpc>
                <a:spcPct val="100000"/>
              </a:lnSpc>
              <a:spcBef>
                <a:spcPts val="0"/>
              </a:spcBef>
              <a:spcAft>
                <a:spcPts val="0"/>
              </a:spcAft>
              <a:buSzPts val="1100"/>
              <a:buNone/>
              <a:defRPr sz="1100"/>
            </a:lvl9pPr>
          </a:lstStyle>
          <a:p/>
        </p:txBody>
      </p:sp>
      <p:sp>
        <p:nvSpPr>
          <p:cNvPr id="3256" name="Google Shape;3256;g31516c14941_0_6378"/>
          <p:cNvSpPr txBox="1"/>
          <p:nvPr>
            <p:ph idx="1" type="body"/>
          </p:nvPr>
        </p:nvSpPr>
        <p:spPr>
          <a:xfrm>
            <a:off x="718911" y="2146554"/>
            <a:ext cx="2184300" cy="411600"/>
          </a:xfrm>
          <a:prstGeom prst="rect">
            <a:avLst/>
          </a:prstGeom>
          <a:noFill/>
          <a:ln>
            <a:noFill/>
          </a:ln>
        </p:spPr>
        <p:txBody>
          <a:bodyPr anchorCtr="0" anchor="b" bIns="0" lIns="0" spcFirstLastPara="1" rIns="0" wrap="square" tIns="0">
            <a:noAutofit/>
          </a:bodyPr>
          <a:lstStyle>
            <a:lvl1pPr indent="-228600" lvl="0" marL="457200" algn="l">
              <a:lnSpc>
                <a:spcPct val="90000"/>
              </a:lnSpc>
              <a:spcBef>
                <a:spcPts val="300"/>
              </a:spcBef>
              <a:spcAft>
                <a:spcPts val="0"/>
              </a:spcAft>
              <a:buClr>
                <a:schemeClr val="accent6"/>
              </a:buClr>
              <a:buSzPts val="4100"/>
              <a:buNone/>
              <a:defRPr b="1" sz="4100">
                <a:solidFill>
                  <a:schemeClr val="accent2"/>
                </a:solidFill>
              </a:defRPr>
            </a:lvl1pPr>
            <a:lvl2pPr indent="-228600" lvl="1" marL="914400" algn="l">
              <a:lnSpc>
                <a:spcPct val="90000"/>
              </a:lnSpc>
              <a:spcBef>
                <a:spcPts val="300"/>
              </a:spcBef>
              <a:spcAft>
                <a:spcPts val="0"/>
              </a:spcAft>
              <a:buClr>
                <a:schemeClr val="accent6"/>
              </a:buClr>
              <a:buSzPts val="1400"/>
              <a:buNone/>
              <a:defRPr/>
            </a:lvl2pPr>
            <a:lvl3pPr indent="-228600" lvl="2" marL="1371600" algn="l">
              <a:lnSpc>
                <a:spcPct val="140000"/>
              </a:lnSpc>
              <a:spcBef>
                <a:spcPts val="500"/>
              </a:spcBef>
              <a:spcAft>
                <a:spcPts val="0"/>
              </a:spcAft>
              <a:buClr>
                <a:schemeClr val="accent6"/>
              </a:buClr>
              <a:buSzPts val="1400"/>
              <a:buNone/>
              <a:defRPr/>
            </a:lvl3pPr>
            <a:lvl4pPr indent="-228600" lvl="3" marL="1828800" algn="l">
              <a:lnSpc>
                <a:spcPct val="130000"/>
              </a:lnSpc>
              <a:spcBef>
                <a:spcPts val="300"/>
              </a:spcBef>
              <a:spcAft>
                <a:spcPts val="0"/>
              </a:spcAft>
              <a:buClr>
                <a:schemeClr val="lt1"/>
              </a:buClr>
              <a:buSzPts val="1400"/>
              <a:buNone/>
              <a:defRPr/>
            </a:lvl4pPr>
            <a:lvl5pPr indent="-317500" lvl="4" marL="2286000" algn="l">
              <a:lnSpc>
                <a:spcPct val="120000"/>
              </a:lnSpc>
              <a:spcBef>
                <a:spcPts val="300"/>
              </a:spcBef>
              <a:spcAft>
                <a:spcPts val="0"/>
              </a:spcAft>
              <a:buSzPts val="1400"/>
              <a:buChar char="•"/>
              <a:defRPr/>
            </a:lvl5pPr>
            <a:lvl6pPr indent="-317500" lvl="5" marL="2743200" algn="l">
              <a:lnSpc>
                <a:spcPct val="110000"/>
              </a:lnSpc>
              <a:spcBef>
                <a:spcPts val="300"/>
              </a:spcBef>
              <a:spcAft>
                <a:spcPts val="0"/>
              </a:spcAft>
              <a:buSzPts val="1400"/>
              <a:buChar char="–"/>
              <a:defRPr/>
            </a:lvl6pPr>
            <a:lvl7pPr indent="-228600" lvl="6" marL="3200400" algn="l">
              <a:lnSpc>
                <a:spcPct val="80000"/>
              </a:lnSpc>
              <a:spcBef>
                <a:spcPts val="900"/>
              </a:spcBef>
              <a:spcAft>
                <a:spcPts val="0"/>
              </a:spcAft>
              <a:buClr>
                <a:schemeClr val="accent6"/>
              </a:buClr>
              <a:buSzPts val="1400"/>
              <a:buNone/>
              <a:defRPr/>
            </a:lvl7pPr>
            <a:lvl8pPr indent="-228600" lvl="7" marL="3657600" algn="l">
              <a:lnSpc>
                <a:spcPct val="100000"/>
              </a:lnSpc>
              <a:spcBef>
                <a:spcPts val="500"/>
              </a:spcBef>
              <a:spcAft>
                <a:spcPts val="0"/>
              </a:spcAft>
              <a:buClr>
                <a:schemeClr val="accent6"/>
              </a:buClr>
              <a:buSzPts val="1400"/>
              <a:buNone/>
              <a:defRPr/>
            </a:lvl8pPr>
            <a:lvl9pPr indent="-317500" lvl="8" marL="4114800" algn="l">
              <a:lnSpc>
                <a:spcPct val="90000"/>
              </a:lnSpc>
              <a:spcBef>
                <a:spcPts val="400"/>
              </a:spcBef>
              <a:spcAft>
                <a:spcPts val="0"/>
              </a:spcAft>
              <a:buClr>
                <a:schemeClr val="lt1"/>
              </a:buClr>
              <a:buSzPts val="1400"/>
              <a:buChar char="•"/>
              <a:defRPr/>
            </a:lvl9pPr>
          </a:lstStyle>
          <a:p/>
        </p:txBody>
      </p:sp>
      <p:sp>
        <p:nvSpPr>
          <p:cNvPr id="3257" name="Google Shape;3257;g31516c14941_0_6378"/>
          <p:cNvSpPr txBox="1"/>
          <p:nvPr>
            <p:ph idx="2" type="body"/>
          </p:nvPr>
        </p:nvSpPr>
        <p:spPr>
          <a:xfrm>
            <a:off x="3621570" y="2146554"/>
            <a:ext cx="2184300" cy="411600"/>
          </a:xfrm>
          <a:prstGeom prst="rect">
            <a:avLst/>
          </a:prstGeom>
          <a:noFill/>
          <a:ln>
            <a:noFill/>
          </a:ln>
        </p:spPr>
        <p:txBody>
          <a:bodyPr anchorCtr="0" anchor="b" bIns="0" lIns="0" spcFirstLastPara="1" rIns="0" wrap="square" tIns="0">
            <a:noAutofit/>
          </a:bodyPr>
          <a:lstStyle>
            <a:lvl1pPr indent="-228600" lvl="0" marL="457200" algn="l">
              <a:lnSpc>
                <a:spcPct val="90000"/>
              </a:lnSpc>
              <a:spcBef>
                <a:spcPts val="300"/>
              </a:spcBef>
              <a:spcAft>
                <a:spcPts val="0"/>
              </a:spcAft>
              <a:buClr>
                <a:schemeClr val="accent6"/>
              </a:buClr>
              <a:buSzPts val="4100"/>
              <a:buNone/>
              <a:defRPr b="1" sz="4100">
                <a:solidFill>
                  <a:schemeClr val="accent2"/>
                </a:solidFill>
              </a:defRPr>
            </a:lvl1pPr>
            <a:lvl2pPr indent="-228600" lvl="1" marL="914400" algn="l">
              <a:lnSpc>
                <a:spcPct val="90000"/>
              </a:lnSpc>
              <a:spcBef>
                <a:spcPts val="300"/>
              </a:spcBef>
              <a:spcAft>
                <a:spcPts val="0"/>
              </a:spcAft>
              <a:buClr>
                <a:schemeClr val="accent6"/>
              </a:buClr>
              <a:buSzPts val="1400"/>
              <a:buNone/>
              <a:defRPr/>
            </a:lvl2pPr>
            <a:lvl3pPr indent="-228600" lvl="2" marL="1371600" algn="l">
              <a:lnSpc>
                <a:spcPct val="140000"/>
              </a:lnSpc>
              <a:spcBef>
                <a:spcPts val="500"/>
              </a:spcBef>
              <a:spcAft>
                <a:spcPts val="0"/>
              </a:spcAft>
              <a:buClr>
                <a:schemeClr val="accent6"/>
              </a:buClr>
              <a:buSzPts val="1400"/>
              <a:buNone/>
              <a:defRPr/>
            </a:lvl3pPr>
            <a:lvl4pPr indent="-228600" lvl="3" marL="1828800" algn="l">
              <a:lnSpc>
                <a:spcPct val="130000"/>
              </a:lnSpc>
              <a:spcBef>
                <a:spcPts val="300"/>
              </a:spcBef>
              <a:spcAft>
                <a:spcPts val="0"/>
              </a:spcAft>
              <a:buClr>
                <a:schemeClr val="lt1"/>
              </a:buClr>
              <a:buSzPts val="1400"/>
              <a:buNone/>
              <a:defRPr/>
            </a:lvl4pPr>
            <a:lvl5pPr indent="-317500" lvl="4" marL="2286000" algn="l">
              <a:lnSpc>
                <a:spcPct val="120000"/>
              </a:lnSpc>
              <a:spcBef>
                <a:spcPts val="300"/>
              </a:spcBef>
              <a:spcAft>
                <a:spcPts val="0"/>
              </a:spcAft>
              <a:buSzPts val="1400"/>
              <a:buChar char="•"/>
              <a:defRPr/>
            </a:lvl5pPr>
            <a:lvl6pPr indent="-317500" lvl="5" marL="2743200" algn="l">
              <a:lnSpc>
                <a:spcPct val="110000"/>
              </a:lnSpc>
              <a:spcBef>
                <a:spcPts val="300"/>
              </a:spcBef>
              <a:spcAft>
                <a:spcPts val="0"/>
              </a:spcAft>
              <a:buSzPts val="1400"/>
              <a:buChar char="–"/>
              <a:defRPr/>
            </a:lvl6pPr>
            <a:lvl7pPr indent="-228600" lvl="6" marL="3200400" algn="l">
              <a:lnSpc>
                <a:spcPct val="80000"/>
              </a:lnSpc>
              <a:spcBef>
                <a:spcPts val="900"/>
              </a:spcBef>
              <a:spcAft>
                <a:spcPts val="0"/>
              </a:spcAft>
              <a:buClr>
                <a:schemeClr val="accent6"/>
              </a:buClr>
              <a:buSzPts val="1400"/>
              <a:buNone/>
              <a:defRPr/>
            </a:lvl7pPr>
            <a:lvl8pPr indent="-228600" lvl="7" marL="3657600" algn="l">
              <a:lnSpc>
                <a:spcPct val="100000"/>
              </a:lnSpc>
              <a:spcBef>
                <a:spcPts val="500"/>
              </a:spcBef>
              <a:spcAft>
                <a:spcPts val="0"/>
              </a:spcAft>
              <a:buClr>
                <a:schemeClr val="accent6"/>
              </a:buClr>
              <a:buSzPts val="1400"/>
              <a:buNone/>
              <a:defRPr/>
            </a:lvl8pPr>
            <a:lvl9pPr indent="-317500" lvl="8" marL="4114800" algn="l">
              <a:lnSpc>
                <a:spcPct val="90000"/>
              </a:lnSpc>
              <a:spcBef>
                <a:spcPts val="400"/>
              </a:spcBef>
              <a:spcAft>
                <a:spcPts val="0"/>
              </a:spcAft>
              <a:buClr>
                <a:schemeClr val="lt1"/>
              </a:buClr>
              <a:buSzPts val="1400"/>
              <a:buChar char="•"/>
              <a:defRPr/>
            </a:lvl9pPr>
          </a:lstStyle>
          <a:p/>
        </p:txBody>
      </p:sp>
      <p:sp>
        <p:nvSpPr>
          <p:cNvPr id="3258" name="Google Shape;3258;g31516c14941_0_6378"/>
          <p:cNvSpPr txBox="1"/>
          <p:nvPr>
            <p:ph idx="3" type="body"/>
          </p:nvPr>
        </p:nvSpPr>
        <p:spPr>
          <a:xfrm>
            <a:off x="6524230" y="2146554"/>
            <a:ext cx="2184300" cy="411600"/>
          </a:xfrm>
          <a:prstGeom prst="rect">
            <a:avLst/>
          </a:prstGeom>
          <a:noFill/>
          <a:ln>
            <a:noFill/>
          </a:ln>
        </p:spPr>
        <p:txBody>
          <a:bodyPr anchorCtr="0" anchor="b" bIns="0" lIns="0" spcFirstLastPara="1" rIns="0" wrap="square" tIns="0">
            <a:noAutofit/>
          </a:bodyPr>
          <a:lstStyle>
            <a:lvl1pPr indent="-228600" lvl="0" marL="457200" algn="l">
              <a:lnSpc>
                <a:spcPct val="90000"/>
              </a:lnSpc>
              <a:spcBef>
                <a:spcPts val="300"/>
              </a:spcBef>
              <a:spcAft>
                <a:spcPts val="0"/>
              </a:spcAft>
              <a:buClr>
                <a:schemeClr val="accent6"/>
              </a:buClr>
              <a:buSzPts val="4100"/>
              <a:buNone/>
              <a:defRPr b="1" sz="4100">
                <a:solidFill>
                  <a:schemeClr val="accent2"/>
                </a:solidFill>
              </a:defRPr>
            </a:lvl1pPr>
            <a:lvl2pPr indent="-228600" lvl="1" marL="914400" algn="l">
              <a:lnSpc>
                <a:spcPct val="90000"/>
              </a:lnSpc>
              <a:spcBef>
                <a:spcPts val="300"/>
              </a:spcBef>
              <a:spcAft>
                <a:spcPts val="0"/>
              </a:spcAft>
              <a:buClr>
                <a:schemeClr val="accent6"/>
              </a:buClr>
              <a:buSzPts val="1400"/>
              <a:buNone/>
              <a:defRPr/>
            </a:lvl2pPr>
            <a:lvl3pPr indent="-228600" lvl="2" marL="1371600" algn="l">
              <a:lnSpc>
                <a:spcPct val="140000"/>
              </a:lnSpc>
              <a:spcBef>
                <a:spcPts val="500"/>
              </a:spcBef>
              <a:spcAft>
                <a:spcPts val="0"/>
              </a:spcAft>
              <a:buClr>
                <a:schemeClr val="accent6"/>
              </a:buClr>
              <a:buSzPts val="1400"/>
              <a:buNone/>
              <a:defRPr/>
            </a:lvl3pPr>
            <a:lvl4pPr indent="-228600" lvl="3" marL="1828800" algn="l">
              <a:lnSpc>
                <a:spcPct val="130000"/>
              </a:lnSpc>
              <a:spcBef>
                <a:spcPts val="300"/>
              </a:spcBef>
              <a:spcAft>
                <a:spcPts val="0"/>
              </a:spcAft>
              <a:buClr>
                <a:schemeClr val="lt1"/>
              </a:buClr>
              <a:buSzPts val="1400"/>
              <a:buNone/>
              <a:defRPr/>
            </a:lvl4pPr>
            <a:lvl5pPr indent="-317500" lvl="4" marL="2286000" algn="l">
              <a:lnSpc>
                <a:spcPct val="120000"/>
              </a:lnSpc>
              <a:spcBef>
                <a:spcPts val="300"/>
              </a:spcBef>
              <a:spcAft>
                <a:spcPts val="0"/>
              </a:spcAft>
              <a:buSzPts val="1400"/>
              <a:buChar char="•"/>
              <a:defRPr/>
            </a:lvl5pPr>
            <a:lvl6pPr indent="-317500" lvl="5" marL="2743200" algn="l">
              <a:lnSpc>
                <a:spcPct val="110000"/>
              </a:lnSpc>
              <a:spcBef>
                <a:spcPts val="300"/>
              </a:spcBef>
              <a:spcAft>
                <a:spcPts val="0"/>
              </a:spcAft>
              <a:buSzPts val="1400"/>
              <a:buChar char="–"/>
              <a:defRPr/>
            </a:lvl6pPr>
            <a:lvl7pPr indent="-228600" lvl="6" marL="3200400" algn="l">
              <a:lnSpc>
                <a:spcPct val="80000"/>
              </a:lnSpc>
              <a:spcBef>
                <a:spcPts val="900"/>
              </a:spcBef>
              <a:spcAft>
                <a:spcPts val="0"/>
              </a:spcAft>
              <a:buClr>
                <a:schemeClr val="accent6"/>
              </a:buClr>
              <a:buSzPts val="1400"/>
              <a:buNone/>
              <a:defRPr/>
            </a:lvl7pPr>
            <a:lvl8pPr indent="-228600" lvl="7" marL="3657600" algn="l">
              <a:lnSpc>
                <a:spcPct val="100000"/>
              </a:lnSpc>
              <a:spcBef>
                <a:spcPts val="500"/>
              </a:spcBef>
              <a:spcAft>
                <a:spcPts val="0"/>
              </a:spcAft>
              <a:buClr>
                <a:schemeClr val="accent6"/>
              </a:buClr>
              <a:buSzPts val="1400"/>
              <a:buNone/>
              <a:defRPr/>
            </a:lvl8pPr>
            <a:lvl9pPr indent="-317500" lvl="8" marL="4114800" algn="l">
              <a:lnSpc>
                <a:spcPct val="90000"/>
              </a:lnSpc>
              <a:spcBef>
                <a:spcPts val="400"/>
              </a:spcBef>
              <a:spcAft>
                <a:spcPts val="0"/>
              </a:spcAft>
              <a:buClr>
                <a:schemeClr val="lt1"/>
              </a:buClr>
              <a:buSzPts val="1400"/>
              <a:buChar char="•"/>
              <a:defRPr/>
            </a:lvl9pPr>
          </a:lstStyle>
          <a:p/>
        </p:txBody>
      </p:sp>
      <p:sp>
        <p:nvSpPr>
          <p:cNvPr id="3259" name="Google Shape;3259;g31516c14941_0_6378"/>
          <p:cNvSpPr txBox="1"/>
          <p:nvPr>
            <p:ph idx="4" type="body"/>
          </p:nvPr>
        </p:nvSpPr>
        <p:spPr>
          <a:xfrm>
            <a:off x="718911" y="2639059"/>
            <a:ext cx="2184300" cy="4827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300"/>
              </a:spcBef>
              <a:spcAft>
                <a:spcPts val="0"/>
              </a:spcAft>
              <a:buClr>
                <a:schemeClr val="lt1"/>
              </a:buClr>
              <a:buSzPts val="900"/>
              <a:buNone/>
              <a:defRPr sz="900">
                <a:solidFill>
                  <a:schemeClr val="accent1"/>
                </a:solidFill>
              </a:defRPr>
            </a:lvl1pPr>
            <a:lvl2pPr indent="-228600" lvl="1" marL="914400" algn="l">
              <a:lnSpc>
                <a:spcPct val="90000"/>
              </a:lnSpc>
              <a:spcBef>
                <a:spcPts val="300"/>
              </a:spcBef>
              <a:spcAft>
                <a:spcPts val="0"/>
              </a:spcAft>
              <a:buClr>
                <a:schemeClr val="accent6"/>
              </a:buClr>
              <a:buSzPts val="1400"/>
              <a:buNone/>
              <a:defRPr/>
            </a:lvl2pPr>
            <a:lvl3pPr indent="-228600" lvl="2" marL="1371600" algn="l">
              <a:lnSpc>
                <a:spcPct val="140000"/>
              </a:lnSpc>
              <a:spcBef>
                <a:spcPts val="500"/>
              </a:spcBef>
              <a:spcAft>
                <a:spcPts val="0"/>
              </a:spcAft>
              <a:buClr>
                <a:schemeClr val="accent6"/>
              </a:buClr>
              <a:buSzPts val="1400"/>
              <a:buNone/>
              <a:defRPr/>
            </a:lvl3pPr>
            <a:lvl4pPr indent="-228600" lvl="3" marL="1828800" algn="l">
              <a:lnSpc>
                <a:spcPct val="130000"/>
              </a:lnSpc>
              <a:spcBef>
                <a:spcPts val="300"/>
              </a:spcBef>
              <a:spcAft>
                <a:spcPts val="0"/>
              </a:spcAft>
              <a:buClr>
                <a:schemeClr val="lt1"/>
              </a:buClr>
              <a:buSzPts val="1400"/>
              <a:buNone/>
              <a:defRPr/>
            </a:lvl4pPr>
            <a:lvl5pPr indent="-317500" lvl="4" marL="2286000" algn="l">
              <a:lnSpc>
                <a:spcPct val="120000"/>
              </a:lnSpc>
              <a:spcBef>
                <a:spcPts val="300"/>
              </a:spcBef>
              <a:spcAft>
                <a:spcPts val="0"/>
              </a:spcAft>
              <a:buSzPts val="1400"/>
              <a:buChar char="•"/>
              <a:defRPr/>
            </a:lvl5pPr>
            <a:lvl6pPr indent="-317500" lvl="5" marL="2743200" algn="l">
              <a:lnSpc>
                <a:spcPct val="110000"/>
              </a:lnSpc>
              <a:spcBef>
                <a:spcPts val="300"/>
              </a:spcBef>
              <a:spcAft>
                <a:spcPts val="0"/>
              </a:spcAft>
              <a:buSzPts val="1400"/>
              <a:buChar char="–"/>
              <a:defRPr/>
            </a:lvl6pPr>
            <a:lvl7pPr indent="-228600" lvl="6" marL="3200400" algn="l">
              <a:lnSpc>
                <a:spcPct val="80000"/>
              </a:lnSpc>
              <a:spcBef>
                <a:spcPts val="900"/>
              </a:spcBef>
              <a:spcAft>
                <a:spcPts val="0"/>
              </a:spcAft>
              <a:buClr>
                <a:schemeClr val="accent6"/>
              </a:buClr>
              <a:buSzPts val="1400"/>
              <a:buNone/>
              <a:defRPr/>
            </a:lvl7pPr>
            <a:lvl8pPr indent="-228600" lvl="7" marL="3657600" algn="l">
              <a:lnSpc>
                <a:spcPct val="100000"/>
              </a:lnSpc>
              <a:spcBef>
                <a:spcPts val="500"/>
              </a:spcBef>
              <a:spcAft>
                <a:spcPts val="0"/>
              </a:spcAft>
              <a:buClr>
                <a:schemeClr val="accent6"/>
              </a:buClr>
              <a:buSzPts val="1400"/>
              <a:buNone/>
              <a:defRPr/>
            </a:lvl8pPr>
            <a:lvl9pPr indent="-317500" lvl="8" marL="4114800" algn="l">
              <a:lnSpc>
                <a:spcPct val="90000"/>
              </a:lnSpc>
              <a:spcBef>
                <a:spcPts val="400"/>
              </a:spcBef>
              <a:spcAft>
                <a:spcPts val="0"/>
              </a:spcAft>
              <a:buClr>
                <a:schemeClr val="lt1"/>
              </a:buClr>
              <a:buSzPts val="1400"/>
              <a:buChar char="•"/>
              <a:defRPr/>
            </a:lvl9pPr>
          </a:lstStyle>
          <a:p/>
        </p:txBody>
      </p:sp>
      <p:sp>
        <p:nvSpPr>
          <p:cNvPr id="3260" name="Google Shape;3260;g31516c14941_0_6378"/>
          <p:cNvSpPr txBox="1"/>
          <p:nvPr>
            <p:ph idx="5" type="body"/>
          </p:nvPr>
        </p:nvSpPr>
        <p:spPr>
          <a:xfrm>
            <a:off x="3621570" y="2639059"/>
            <a:ext cx="2184300" cy="4827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300"/>
              </a:spcBef>
              <a:spcAft>
                <a:spcPts val="0"/>
              </a:spcAft>
              <a:buClr>
                <a:schemeClr val="lt1"/>
              </a:buClr>
              <a:buSzPts val="900"/>
              <a:buNone/>
              <a:defRPr sz="900">
                <a:solidFill>
                  <a:schemeClr val="accent1"/>
                </a:solidFill>
              </a:defRPr>
            </a:lvl1pPr>
            <a:lvl2pPr indent="-228600" lvl="1" marL="914400" algn="l">
              <a:lnSpc>
                <a:spcPct val="90000"/>
              </a:lnSpc>
              <a:spcBef>
                <a:spcPts val="300"/>
              </a:spcBef>
              <a:spcAft>
                <a:spcPts val="0"/>
              </a:spcAft>
              <a:buClr>
                <a:schemeClr val="accent6"/>
              </a:buClr>
              <a:buSzPts val="1400"/>
              <a:buNone/>
              <a:defRPr/>
            </a:lvl2pPr>
            <a:lvl3pPr indent="-228600" lvl="2" marL="1371600" algn="l">
              <a:lnSpc>
                <a:spcPct val="140000"/>
              </a:lnSpc>
              <a:spcBef>
                <a:spcPts val="500"/>
              </a:spcBef>
              <a:spcAft>
                <a:spcPts val="0"/>
              </a:spcAft>
              <a:buClr>
                <a:schemeClr val="accent6"/>
              </a:buClr>
              <a:buSzPts val="1400"/>
              <a:buNone/>
              <a:defRPr/>
            </a:lvl3pPr>
            <a:lvl4pPr indent="-228600" lvl="3" marL="1828800" algn="l">
              <a:lnSpc>
                <a:spcPct val="130000"/>
              </a:lnSpc>
              <a:spcBef>
                <a:spcPts val="300"/>
              </a:spcBef>
              <a:spcAft>
                <a:spcPts val="0"/>
              </a:spcAft>
              <a:buClr>
                <a:schemeClr val="lt1"/>
              </a:buClr>
              <a:buSzPts val="1400"/>
              <a:buNone/>
              <a:defRPr/>
            </a:lvl4pPr>
            <a:lvl5pPr indent="-317500" lvl="4" marL="2286000" algn="l">
              <a:lnSpc>
                <a:spcPct val="120000"/>
              </a:lnSpc>
              <a:spcBef>
                <a:spcPts val="300"/>
              </a:spcBef>
              <a:spcAft>
                <a:spcPts val="0"/>
              </a:spcAft>
              <a:buSzPts val="1400"/>
              <a:buChar char="•"/>
              <a:defRPr/>
            </a:lvl5pPr>
            <a:lvl6pPr indent="-317500" lvl="5" marL="2743200" algn="l">
              <a:lnSpc>
                <a:spcPct val="110000"/>
              </a:lnSpc>
              <a:spcBef>
                <a:spcPts val="300"/>
              </a:spcBef>
              <a:spcAft>
                <a:spcPts val="0"/>
              </a:spcAft>
              <a:buSzPts val="1400"/>
              <a:buChar char="–"/>
              <a:defRPr/>
            </a:lvl6pPr>
            <a:lvl7pPr indent="-228600" lvl="6" marL="3200400" algn="l">
              <a:lnSpc>
                <a:spcPct val="80000"/>
              </a:lnSpc>
              <a:spcBef>
                <a:spcPts val="900"/>
              </a:spcBef>
              <a:spcAft>
                <a:spcPts val="0"/>
              </a:spcAft>
              <a:buClr>
                <a:schemeClr val="accent6"/>
              </a:buClr>
              <a:buSzPts val="1400"/>
              <a:buNone/>
              <a:defRPr/>
            </a:lvl7pPr>
            <a:lvl8pPr indent="-228600" lvl="7" marL="3657600" algn="l">
              <a:lnSpc>
                <a:spcPct val="100000"/>
              </a:lnSpc>
              <a:spcBef>
                <a:spcPts val="500"/>
              </a:spcBef>
              <a:spcAft>
                <a:spcPts val="0"/>
              </a:spcAft>
              <a:buClr>
                <a:schemeClr val="accent6"/>
              </a:buClr>
              <a:buSzPts val="1400"/>
              <a:buNone/>
              <a:defRPr/>
            </a:lvl8pPr>
            <a:lvl9pPr indent="-317500" lvl="8" marL="4114800" algn="l">
              <a:lnSpc>
                <a:spcPct val="90000"/>
              </a:lnSpc>
              <a:spcBef>
                <a:spcPts val="400"/>
              </a:spcBef>
              <a:spcAft>
                <a:spcPts val="0"/>
              </a:spcAft>
              <a:buClr>
                <a:schemeClr val="lt1"/>
              </a:buClr>
              <a:buSzPts val="1400"/>
              <a:buChar char="•"/>
              <a:defRPr/>
            </a:lvl9pPr>
          </a:lstStyle>
          <a:p/>
        </p:txBody>
      </p:sp>
      <p:sp>
        <p:nvSpPr>
          <p:cNvPr id="3261" name="Google Shape;3261;g31516c14941_0_6378"/>
          <p:cNvSpPr txBox="1"/>
          <p:nvPr>
            <p:ph idx="6" type="body"/>
          </p:nvPr>
        </p:nvSpPr>
        <p:spPr>
          <a:xfrm>
            <a:off x="6524230" y="2639059"/>
            <a:ext cx="2184300" cy="4827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300"/>
              </a:spcBef>
              <a:spcAft>
                <a:spcPts val="0"/>
              </a:spcAft>
              <a:buClr>
                <a:schemeClr val="lt1"/>
              </a:buClr>
              <a:buSzPts val="900"/>
              <a:buNone/>
              <a:defRPr sz="900">
                <a:solidFill>
                  <a:schemeClr val="accent1"/>
                </a:solidFill>
              </a:defRPr>
            </a:lvl1pPr>
            <a:lvl2pPr indent="-228600" lvl="1" marL="914400" algn="l">
              <a:lnSpc>
                <a:spcPct val="90000"/>
              </a:lnSpc>
              <a:spcBef>
                <a:spcPts val="300"/>
              </a:spcBef>
              <a:spcAft>
                <a:spcPts val="0"/>
              </a:spcAft>
              <a:buClr>
                <a:schemeClr val="accent6"/>
              </a:buClr>
              <a:buSzPts val="1400"/>
              <a:buNone/>
              <a:defRPr/>
            </a:lvl2pPr>
            <a:lvl3pPr indent="-228600" lvl="2" marL="1371600" algn="l">
              <a:lnSpc>
                <a:spcPct val="140000"/>
              </a:lnSpc>
              <a:spcBef>
                <a:spcPts val="500"/>
              </a:spcBef>
              <a:spcAft>
                <a:spcPts val="0"/>
              </a:spcAft>
              <a:buClr>
                <a:schemeClr val="accent6"/>
              </a:buClr>
              <a:buSzPts val="1400"/>
              <a:buNone/>
              <a:defRPr/>
            </a:lvl3pPr>
            <a:lvl4pPr indent="-228600" lvl="3" marL="1828800" algn="l">
              <a:lnSpc>
                <a:spcPct val="130000"/>
              </a:lnSpc>
              <a:spcBef>
                <a:spcPts val="300"/>
              </a:spcBef>
              <a:spcAft>
                <a:spcPts val="0"/>
              </a:spcAft>
              <a:buClr>
                <a:schemeClr val="lt1"/>
              </a:buClr>
              <a:buSzPts val="1400"/>
              <a:buNone/>
              <a:defRPr/>
            </a:lvl4pPr>
            <a:lvl5pPr indent="-317500" lvl="4" marL="2286000" algn="l">
              <a:lnSpc>
                <a:spcPct val="120000"/>
              </a:lnSpc>
              <a:spcBef>
                <a:spcPts val="300"/>
              </a:spcBef>
              <a:spcAft>
                <a:spcPts val="0"/>
              </a:spcAft>
              <a:buSzPts val="1400"/>
              <a:buChar char="•"/>
              <a:defRPr/>
            </a:lvl5pPr>
            <a:lvl6pPr indent="-317500" lvl="5" marL="2743200" algn="l">
              <a:lnSpc>
                <a:spcPct val="110000"/>
              </a:lnSpc>
              <a:spcBef>
                <a:spcPts val="300"/>
              </a:spcBef>
              <a:spcAft>
                <a:spcPts val="0"/>
              </a:spcAft>
              <a:buSzPts val="1400"/>
              <a:buChar char="–"/>
              <a:defRPr/>
            </a:lvl6pPr>
            <a:lvl7pPr indent="-228600" lvl="6" marL="3200400" algn="l">
              <a:lnSpc>
                <a:spcPct val="80000"/>
              </a:lnSpc>
              <a:spcBef>
                <a:spcPts val="900"/>
              </a:spcBef>
              <a:spcAft>
                <a:spcPts val="0"/>
              </a:spcAft>
              <a:buClr>
                <a:schemeClr val="accent6"/>
              </a:buClr>
              <a:buSzPts val="1400"/>
              <a:buNone/>
              <a:defRPr/>
            </a:lvl7pPr>
            <a:lvl8pPr indent="-228600" lvl="7" marL="3657600" algn="l">
              <a:lnSpc>
                <a:spcPct val="100000"/>
              </a:lnSpc>
              <a:spcBef>
                <a:spcPts val="500"/>
              </a:spcBef>
              <a:spcAft>
                <a:spcPts val="0"/>
              </a:spcAft>
              <a:buClr>
                <a:schemeClr val="accent6"/>
              </a:buClr>
              <a:buSzPts val="1400"/>
              <a:buNone/>
              <a:defRPr/>
            </a:lvl8pPr>
            <a:lvl9pPr indent="-317500" lvl="8" marL="4114800" algn="l">
              <a:lnSpc>
                <a:spcPct val="90000"/>
              </a:lnSpc>
              <a:spcBef>
                <a:spcPts val="400"/>
              </a:spcBef>
              <a:spcAft>
                <a:spcPts val="0"/>
              </a:spcAft>
              <a:buClr>
                <a:schemeClr val="lt1"/>
              </a:buClr>
              <a:buSzPts val="1400"/>
              <a:buChar char="•"/>
              <a:defRPr/>
            </a:lvl9pPr>
          </a:lstStyle>
          <a:p/>
        </p:txBody>
      </p:sp>
      <p:sp>
        <p:nvSpPr>
          <p:cNvPr id="3262" name="Google Shape;3262;g31516c14941_0_6378"/>
          <p:cNvSpPr txBox="1"/>
          <p:nvPr/>
        </p:nvSpPr>
        <p:spPr>
          <a:xfrm>
            <a:off x="6043550" y="4713771"/>
            <a:ext cx="2676600" cy="2925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en" sz="700">
                <a:solidFill>
                  <a:schemeClr val="accent4"/>
                </a:solidFill>
              </a:rPr>
              <a:t>Copyright © 2024, Collibra. All rights reserved.</a:t>
            </a:r>
            <a:endParaRPr sz="1400">
              <a:solidFill>
                <a:schemeClr val="accent4"/>
              </a:solidFill>
            </a:endParaRPr>
          </a:p>
        </p:txBody>
      </p:sp>
      <p:sp>
        <p:nvSpPr>
          <p:cNvPr id="3263" name="Google Shape;3263;g31516c14941_0_6378"/>
          <p:cNvSpPr txBox="1"/>
          <p:nvPr>
            <p:ph idx="12" type="sldNum"/>
          </p:nvPr>
        </p:nvSpPr>
        <p:spPr>
          <a:xfrm>
            <a:off x="8320058" y="466322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1">
  <p:cSld name="Title and Content 1">
    <p:bg>
      <p:bgPr>
        <a:solidFill>
          <a:schemeClr val="lt2"/>
        </a:solidFill>
      </p:bgPr>
    </p:bg>
    <p:spTree>
      <p:nvGrpSpPr>
        <p:cNvPr id="3264" name="Shape 3264"/>
        <p:cNvGrpSpPr/>
        <p:nvPr/>
      </p:nvGrpSpPr>
      <p:grpSpPr>
        <a:xfrm>
          <a:off x="0" y="0"/>
          <a:ext cx="0" cy="0"/>
          <a:chOff x="0" y="0"/>
          <a:chExt cx="0" cy="0"/>
        </a:xfrm>
      </p:grpSpPr>
      <p:pic>
        <p:nvPicPr>
          <p:cNvPr id="3265" name="Google Shape;3265;g31516c14941_0_6389"/>
          <p:cNvPicPr preferRelativeResize="0"/>
          <p:nvPr/>
        </p:nvPicPr>
        <p:blipFill rotWithShape="1">
          <a:blip r:embed="rId2">
            <a:alphaModFix amt="30000"/>
          </a:blip>
          <a:srcRect b="773" l="0" r="0" t="0"/>
          <a:stretch/>
        </p:blipFill>
        <p:spPr>
          <a:xfrm>
            <a:off x="0" y="515"/>
            <a:ext cx="9141713" cy="5141195"/>
          </a:xfrm>
          <a:prstGeom prst="rect">
            <a:avLst/>
          </a:prstGeom>
          <a:noFill/>
          <a:ln>
            <a:noFill/>
          </a:ln>
        </p:spPr>
      </p:pic>
      <p:sp>
        <p:nvSpPr>
          <p:cNvPr id="3266" name="Google Shape;3266;g31516c14941_0_6389"/>
          <p:cNvSpPr txBox="1"/>
          <p:nvPr>
            <p:ph idx="11" type="ftr"/>
          </p:nvPr>
        </p:nvSpPr>
        <p:spPr>
          <a:xfrm>
            <a:off x="1411049" y="4822102"/>
            <a:ext cx="3880500" cy="2217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sz="1100">
                <a:solidFill>
                  <a:schemeClr val="accent5"/>
                </a:solidFill>
              </a:defRPr>
            </a:lvl1pPr>
            <a:lvl2pPr lvl="1" algn="l">
              <a:lnSpc>
                <a:spcPct val="100000"/>
              </a:lnSpc>
              <a:spcBef>
                <a:spcPts val="0"/>
              </a:spcBef>
              <a:spcAft>
                <a:spcPts val="0"/>
              </a:spcAft>
              <a:buSzPts val="1100"/>
              <a:buNone/>
              <a:defRPr sz="1100"/>
            </a:lvl2pPr>
            <a:lvl3pPr lvl="2" algn="l">
              <a:lnSpc>
                <a:spcPct val="100000"/>
              </a:lnSpc>
              <a:spcBef>
                <a:spcPts val="0"/>
              </a:spcBef>
              <a:spcAft>
                <a:spcPts val="0"/>
              </a:spcAft>
              <a:buSzPts val="1100"/>
              <a:buNone/>
              <a:defRPr sz="1100"/>
            </a:lvl3pPr>
            <a:lvl4pPr lvl="3" algn="l">
              <a:lnSpc>
                <a:spcPct val="100000"/>
              </a:lnSpc>
              <a:spcBef>
                <a:spcPts val="0"/>
              </a:spcBef>
              <a:spcAft>
                <a:spcPts val="0"/>
              </a:spcAft>
              <a:buSzPts val="1100"/>
              <a:buNone/>
              <a:defRPr sz="1100"/>
            </a:lvl4pPr>
            <a:lvl5pPr lvl="4" algn="l">
              <a:lnSpc>
                <a:spcPct val="100000"/>
              </a:lnSpc>
              <a:spcBef>
                <a:spcPts val="0"/>
              </a:spcBef>
              <a:spcAft>
                <a:spcPts val="0"/>
              </a:spcAft>
              <a:buSzPts val="1100"/>
              <a:buNone/>
              <a:defRPr sz="1100"/>
            </a:lvl5pPr>
            <a:lvl6pPr lvl="5" algn="l">
              <a:lnSpc>
                <a:spcPct val="100000"/>
              </a:lnSpc>
              <a:spcBef>
                <a:spcPts val="0"/>
              </a:spcBef>
              <a:spcAft>
                <a:spcPts val="0"/>
              </a:spcAft>
              <a:buSzPts val="1100"/>
              <a:buNone/>
              <a:defRPr sz="1100"/>
            </a:lvl6pPr>
            <a:lvl7pPr lvl="6" algn="l">
              <a:lnSpc>
                <a:spcPct val="100000"/>
              </a:lnSpc>
              <a:spcBef>
                <a:spcPts val="0"/>
              </a:spcBef>
              <a:spcAft>
                <a:spcPts val="0"/>
              </a:spcAft>
              <a:buSzPts val="1100"/>
              <a:buNone/>
              <a:defRPr sz="1100"/>
            </a:lvl7pPr>
            <a:lvl8pPr lvl="7" algn="l">
              <a:lnSpc>
                <a:spcPct val="100000"/>
              </a:lnSpc>
              <a:spcBef>
                <a:spcPts val="0"/>
              </a:spcBef>
              <a:spcAft>
                <a:spcPts val="0"/>
              </a:spcAft>
              <a:buSzPts val="1100"/>
              <a:buNone/>
              <a:defRPr sz="1100"/>
            </a:lvl8pPr>
            <a:lvl9pPr lvl="8" algn="l">
              <a:lnSpc>
                <a:spcPct val="100000"/>
              </a:lnSpc>
              <a:spcBef>
                <a:spcPts val="0"/>
              </a:spcBef>
              <a:spcAft>
                <a:spcPts val="0"/>
              </a:spcAft>
              <a:buSzPts val="1100"/>
              <a:buNone/>
              <a:defRPr sz="1100"/>
            </a:lvl9pPr>
          </a:lstStyle>
          <a:p/>
        </p:txBody>
      </p:sp>
      <p:sp>
        <p:nvSpPr>
          <p:cNvPr id="3267" name="Google Shape;3267;g31516c14941_0_6389"/>
          <p:cNvSpPr txBox="1"/>
          <p:nvPr>
            <p:ph idx="1" type="body"/>
          </p:nvPr>
        </p:nvSpPr>
        <p:spPr>
          <a:xfrm>
            <a:off x="342900" y="1428749"/>
            <a:ext cx="8458200" cy="30861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300"/>
              </a:spcBef>
              <a:spcAft>
                <a:spcPts val="0"/>
              </a:spcAft>
              <a:buClr>
                <a:schemeClr val="lt1"/>
              </a:buClr>
              <a:buSzPts val="1400"/>
              <a:buNone/>
              <a:defRPr>
                <a:solidFill>
                  <a:schemeClr val="accent1"/>
                </a:solidFill>
              </a:defRPr>
            </a:lvl1pPr>
            <a:lvl2pPr indent="-228600" lvl="1" marL="914400" algn="l">
              <a:lnSpc>
                <a:spcPct val="90000"/>
              </a:lnSpc>
              <a:spcBef>
                <a:spcPts val="300"/>
              </a:spcBef>
              <a:spcAft>
                <a:spcPts val="0"/>
              </a:spcAft>
              <a:buClr>
                <a:schemeClr val="accent6"/>
              </a:buClr>
              <a:buSzPts val="1400"/>
              <a:buNone/>
              <a:defRPr/>
            </a:lvl2pPr>
            <a:lvl3pPr indent="-228600" lvl="2" marL="1371600" algn="l">
              <a:lnSpc>
                <a:spcPct val="140000"/>
              </a:lnSpc>
              <a:spcBef>
                <a:spcPts val="500"/>
              </a:spcBef>
              <a:spcAft>
                <a:spcPts val="0"/>
              </a:spcAft>
              <a:buClr>
                <a:schemeClr val="accent6"/>
              </a:buClr>
              <a:buSzPts val="1400"/>
              <a:buNone/>
              <a:defRPr/>
            </a:lvl3pPr>
            <a:lvl4pPr indent="-228600" lvl="3" marL="1828800" algn="l">
              <a:lnSpc>
                <a:spcPct val="130000"/>
              </a:lnSpc>
              <a:spcBef>
                <a:spcPts val="300"/>
              </a:spcBef>
              <a:spcAft>
                <a:spcPts val="0"/>
              </a:spcAft>
              <a:buClr>
                <a:schemeClr val="lt1"/>
              </a:buClr>
              <a:buSzPts val="1400"/>
              <a:buNone/>
              <a:defRPr/>
            </a:lvl4pPr>
            <a:lvl5pPr indent="-317500" lvl="4" marL="2286000" algn="l">
              <a:lnSpc>
                <a:spcPct val="120000"/>
              </a:lnSpc>
              <a:spcBef>
                <a:spcPts val="300"/>
              </a:spcBef>
              <a:spcAft>
                <a:spcPts val="0"/>
              </a:spcAft>
              <a:buSzPts val="1400"/>
              <a:buChar char="•"/>
              <a:defRPr/>
            </a:lvl5pPr>
            <a:lvl6pPr indent="-317500" lvl="5" marL="2743200" algn="l">
              <a:lnSpc>
                <a:spcPct val="110000"/>
              </a:lnSpc>
              <a:spcBef>
                <a:spcPts val="300"/>
              </a:spcBef>
              <a:spcAft>
                <a:spcPts val="0"/>
              </a:spcAft>
              <a:buSzPts val="1400"/>
              <a:buChar char="–"/>
              <a:defRPr/>
            </a:lvl6pPr>
            <a:lvl7pPr indent="-228600" lvl="6" marL="3200400" algn="l">
              <a:lnSpc>
                <a:spcPct val="80000"/>
              </a:lnSpc>
              <a:spcBef>
                <a:spcPts val="900"/>
              </a:spcBef>
              <a:spcAft>
                <a:spcPts val="0"/>
              </a:spcAft>
              <a:buClr>
                <a:schemeClr val="accent6"/>
              </a:buClr>
              <a:buSzPts val="1400"/>
              <a:buNone/>
              <a:defRPr/>
            </a:lvl7pPr>
            <a:lvl8pPr indent="-228600" lvl="7" marL="3657600" algn="l">
              <a:lnSpc>
                <a:spcPct val="100000"/>
              </a:lnSpc>
              <a:spcBef>
                <a:spcPts val="500"/>
              </a:spcBef>
              <a:spcAft>
                <a:spcPts val="0"/>
              </a:spcAft>
              <a:buClr>
                <a:schemeClr val="accent6"/>
              </a:buClr>
              <a:buSzPts val="1400"/>
              <a:buNone/>
              <a:defRPr/>
            </a:lvl8pPr>
            <a:lvl9pPr indent="-317500" lvl="8" marL="4114800" algn="l">
              <a:lnSpc>
                <a:spcPct val="90000"/>
              </a:lnSpc>
              <a:spcBef>
                <a:spcPts val="400"/>
              </a:spcBef>
              <a:spcAft>
                <a:spcPts val="0"/>
              </a:spcAft>
              <a:buClr>
                <a:schemeClr val="lt1"/>
              </a:buClr>
              <a:buSzPts val="1400"/>
              <a:buChar char="•"/>
              <a:defRPr/>
            </a:lvl9pPr>
          </a:lstStyle>
          <a:p/>
        </p:txBody>
      </p:sp>
      <p:sp>
        <p:nvSpPr>
          <p:cNvPr id="3268" name="Google Shape;3268;g31516c14941_0_6389"/>
          <p:cNvSpPr txBox="1"/>
          <p:nvPr>
            <p:ph type="title"/>
          </p:nvPr>
        </p:nvSpPr>
        <p:spPr>
          <a:xfrm>
            <a:off x="342901" y="307569"/>
            <a:ext cx="8458200" cy="6675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lt2"/>
              </a:buClr>
              <a:buSzPts val="1400"/>
              <a:buNone/>
              <a:defRPr>
                <a:solidFill>
                  <a:schemeClr val="dk2"/>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3269" name="Google Shape;3269;g31516c14941_0_6389"/>
          <p:cNvSpPr txBox="1"/>
          <p:nvPr/>
        </p:nvSpPr>
        <p:spPr>
          <a:xfrm>
            <a:off x="6043550" y="4713771"/>
            <a:ext cx="2676600" cy="2925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en" sz="700">
                <a:solidFill>
                  <a:schemeClr val="accent4"/>
                </a:solidFill>
              </a:rPr>
              <a:t>Copyright © 2024, Collibra. All rights reserved.</a:t>
            </a:r>
            <a:endParaRPr sz="1400">
              <a:solidFill>
                <a:schemeClr val="accent4"/>
              </a:solidFill>
            </a:endParaRPr>
          </a:p>
        </p:txBody>
      </p:sp>
      <p:sp>
        <p:nvSpPr>
          <p:cNvPr id="3270" name="Google Shape;3270;g31516c14941_0_6389"/>
          <p:cNvSpPr txBox="1"/>
          <p:nvPr>
            <p:ph idx="12" type="sldNum"/>
          </p:nvPr>
        </p:nvSpPr>
        <p:spPr>
          <a:xfrm>
            <a:off x="8320058" y="466322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p15:guide id="1" orient="horz" pos="1620">
          <p15:clr>
            <a:srgbClr val="FBAE40"/>
          </p15:clr>
        </p15:guide>
      </p15:sldGuideLst>
    </p:ext>
  </p:extLst>
</p:sldLayout>
</file>

<file path=ppt/slideLayouts/slideLayout4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Icon Layout 6 1">
  <p:cSld name="Collibra Icon Layout 6">
    <p:bg>
      <p:bgPr>
        <a:solidFill>
          <a:schemeClr val="accent5"/>
        </a:solidFill>
      </p:bgPr>
    </p:bg>
    <p:spTree>
      <p:nvGrpSpPr>
        <p:cNvPr id="3271" name="Shape 3271"/>
        <p:cNvGrpSpPr/>
        <p:nvPr/>
      </p:nvGrpSpPr>
      <p:grpSpPr>
        <a:xfrm>
          <a:off x="0" y="0"/>
          <a:ext cx="0" cy="0"/>
          <a:chOff x="0" y="0"/>
          <a:chExt cx="0" cy="0"/>
        </a:xfrm>
      </p:grpSpPr>
      <p:sp>
        <p:nvSpPr>
          <p:cNvPr id="3272" name="Google Shape;3272;g31516c14941_0_6396"/>
          <p:cNvSpPr txBox="1"/>
          <p:nvPr>
            <p:ph idx="12" type="sldNum"/>
          </p:nvPr>
        </p:nvSpPr>
        <p:spPr>
          <a:xfrm>
            <a:off x="8320143" y="4663221"/>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3273" name="Google Shape;3273;g31516c14941_0_6396"/>
          <p:cNvPicPr preferRelativeResize="0"/>
          <p:nvPr/>
        </p:nvPicPr>
        <p:blipFill rotWithShape="1">
          <a:blip r:embed="rId2">
            <a:alphaModFix/>
          </a:blip>
          <a:srcRect b="0" l="0" r="0" t="0"/>
          <a:stretch/>
        </p:blipFill>
        <p:spPr>
          <a:xfrm>
            <a:off x="288353" y="4807136"/>
            <a:ext cx="956746" cy="225062"/>
          </a:xfrm>
          <a:prstGeom prst="rect">
            <a:avLst/>
          </a:prstGeom>
          <a:noFill/>
          <a:ln>
            <a:noFill/>
          </a:ln>
        </p:spPr>
      </p:pic>
      <p:sp>
        <p:nvSpPr>
          <p:cNvPr id="3274" name="Google Shape;3274;g31516c14941_0_6396"/>
          <p:cNvSpPr txBox="1"/>
          <p:nvPr/>
        </p:nvSpPr>
        <p:spPr>
          <a:xfrm>
            <a:off x="6043613" y="4713772"/>
            <a:ext cx="2676600" cy="2925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rgbClr val="000000"/>
              </a:buClr>
              <a:buSzPts val="700"/>
              <a:buFont typeface="Arial"/>
              <a:buNone/>
            </a:pPr>
            <a:r>
              <a:rPr b="0" i="0" lang="en" sz="700" u="none" cap="none" strike="noStrike">
                <a:solidFill>
                  <a:schemeClr val="accent4"/>
                </a:solidFill>
                <a:latin typeface="Arial"/>
                <a:ea typeface="Arial"/>
                <a:cs typeface="Arial"/>
                <a:sym typeface="Arial"/>
              </a:rPr>
              <a:t>Copyright © </a:t>
            </a:r>
            <a:r>
              <a:rPr lang="en" sz="700">
                <a:solidFill>
                  <a:schemeClr val="accent4"/>
                </a:solidFill>
              </a:rPr>
              <a:t>2024</a:t>
            </a:r>
            <a:r>
              <a:rPr b="0" i="0" lang="en" sz="700" u="none" cap="none" strike="noStrike">
                <a:solidFill>
                  <a:schemeClr val="accent4"/>
                </a:solidFill>
                <a:latin typeface="Arial"/>
                <a:ea typeface="Arial"/>
                <a:cs typeface="Arial"/>
                <a:sym typeface="Arial"/>
              </a:rPr>
              <a:t>, Collibra. All rights reserved.</a:t>
            </a:r>
            <a:endParaRPr b="0" i="0" sz="1400" u="none" cap="none" strike="noStrike">
              <a:solidFill>
                <a:schemeClr val="accent4"/>
              </a:solidFill>
              <a:latin typeface="Arial"/>
              <a:ea typeface="Arial"/>
              <a:cs typeface="Arial"/>
              <a:sym typeface="Arial"/>
            </a:endParaRPr>
          </a:p>
        </p:txBody>
      </p:sp>
      <p:sp>
        <p:nvSpPr>
          <p:cNvPr id="3275" name="Google Shape;3275;g31516c14941_0_6396"/>
          <p:cNvSpPr txBox="1"/>
          <p:nvPr>
            <p:ph type="title"/>
          </p:nvPr>
        </p:nvSpPr>
        <p:spPr>
          <a:xfrm>
            <a:off x="331129" y="271325"/>
            <a:ext cx="8389200" cy="4383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SzPts val="2800"/>
              <a:buNone/>
              <a:defRPr sz="2800"/>
            </a:lvl1pPr>
            <a:lvl2pPr lvl="1" algn="l">
              <a:lnSpc>
                <a:spcPct val="85000"/>
              </a:lnSpc>
              <a:spcBef>
                <a:spcPts val="0"/>
              </a:spcBef>
              <a:spcAft>
                <a:spcPts val="0"/>
              </a:spcAft>
              <a:buSzPts val="2800"/>
              <a:buNone/>
              <a:defRPr sz="2800"/>
            </a:lvl2pPr>
            <a:lvl3pPr lvl="2" algn="l">
              <a:lnSpc>
                <a:spcPct val="85000"/>
              </a:lnSpc>
              <a:spcBef>
                <a:spcPts val="0"/>
              </a:spcBef>
              <a:spcAft>
                <a:spcPts val="0"/>
              </a:spcAft>
              <a:buSzPts val="2800"/>
              <a:buNone/>
              <a:defRPr sz="2800"/>
            </a:lvl3pPr>
            <a:lvl4pPr lvl="3" algn="l">
              <a:lnSpc>
                <a:spcPct val="85000"/>
              </a:lnSpc>
              <a:spcBef>
                <a:spcPts val="0"/>
              </a:spcBef>
              <a:spcAft>
                <a:spcPts val="0"/>
              </a:spcAft>
              <a:buSzPts val="2800"/>
              <a:buNone/>
              <a:defRPr sz="2800"/>
            </a:lvl4pPr>
            <a:lvl5pPr lvl="4" algn="l">
              <a:lnSpc>
                <a:spcPct val="85000"/>
              </a:lnSpc>
              <a:spcBef>
                <a:spcPts val="0"/>
              </a:spcBef>
              <a:spcAft>
                <a:spcPts val="0"/>
              </a:spcAft>
              <a:buSzPts val="2800"/>
              <a:buNone/>
              <a:defRPr sz="2800"/>
            </a:lvl5pPr>
            <a:lvl6pPr lvl="5" algn="l">
              <a:lnSpc>
                <a:spcPct val="85000"/>
              </a:lnSpc>
              <a:spcBef>
                <a:spcPts val="0"/>
              </a:spcBef>
              <a:spcAft>
                <a:spcPts val="0"/>
              </a:spcAft>
              <a:buSzPts val="2800"/>
              <a:buNone/>
              <a:defRPr sz="2800"/>
            </a:lvl6pPr>
            <a:lvl7pPr lvl="6" algn="l">
              <a:lnSpc>
                <a:spcPct val="85000"/>
              </a:lnSpc>
              <a:spcBef>
                <a:spcPts val="0"/>
              </a:spcBef>
              <a:spcAft>
                <a:spcPts val="0"/>
              </a:spcAft>
              <a:buSzPts val="2800"/>
              <a:buNone/>
              <a:defRPr sz="2800"/>
            </a:lvl7pPr>
            <a:lvl8pPr lvl="7" algn="l">
              <a:lnSpc>
                <a:spcPct val="85000"/>
              </a:lnSpc>
              <a:spcBef>
                <a:spcPts val="0"/>
              </a:spcBef>
              <a:spcAft>
                <a:spcPts val="0"/>
              </a:spcAft>
              <a:buSzPts val="2800"/>
              <a:buNone/>
              <a:defRPr sz="2800"/>
            </a:lvl8pPr>
            <a:lvl9pPr lvl="8" algn="l">
              <a:lnSpc>
                <a:spcPct val="85000"/>
              </a:lnSpc>
              <a:spcBef>
                <a:spcPts val="0"/>
              </a:spcBef>
              <a:spcAft>
                <a:spcPts val="0"/>
              </a:spcAft>
              <a:buSzPts val="2800"/>
              <a:buNone/>
              <a:defRPr sz="2800"/>
            </a:lvl9pPr>
          </a:lstStyle>
          <a:p/>
        </p:txBody>
      </p:sp>
      <p:sp>
        <p:nvSpPr>
          <p:cNvPr id="3276" name="Google Shape;3276;g31516c14941_0_6396"/>
          <p:cNvSpPr/>
          <p:nvPr>
            <p:ph idx="2" type="pic"/>
          </p:nvPr>
        </p:nvSpPr>
        <p:spPr>
          <a:xfrm>
            <a:off x="3197407" y="2979575"/>
            <a:ext cx="479700" cy="441900"/>
          </a:xfrm>
          <a:prstGeom prst="rect">
            <a:avLst/>
          </a:prstGeom>
          <a:noFill/>
          <a:ln>
            <a:noFill/>
          </a:ln>
        </p:spPr>
      </p:sp>
      <p:sp>
        <p:nvSpPr>
          <p:cNvPr id="3277" name="Google Shape;3277;g31516c14941_0_6396"/>
          <p:cNvSpPr/>
          <p:nvPr>
            <p:ph idx="3" type="pic"/>
          </p:nvPr>
        </p:nvSpPr>
        <p:spPr>
          <a:xfrm>
            <a:off x="6017837" y="2979575"/>
            <a:ext cx="479700" cy="441900"/>
          </a:xfrm>
          <a:prstGeom prst="rect">
            <a:avLst/>
          </a:prstGeom>
          <a:noFill/>
          <a:ln>
            <a:noFill/>
          </a:ln>
        </p:spPr>
      </p:sp>
      <p:sp>
        <p:nvSpPr>
          <p:cNvPr id="3278" name="Google Shape;3278;g31516c14941_0_6396"/>
          <p:cNvSpPr/>
          <p:nvPr>
            <p:ph idx="4" type="pic"/>
          </p:nvPr>
        </p:nvSpPr>
        <p:spPr>
          <a:xfrm>
            <a:off x="3197396" y="1150775"/>
            <a:ext cx="479700" cy="441900"/>
          </a:xfrm>
          <a:prstGeom prst="rect">
            <a:avLst/>
          </a:prstGeom>
          <a:noFill/>
          <a:ln>
            <a:noFill/>
          </a:ln>
        </p:spPr>
      </p:sp>
      <p:sp>
        <p:nvSpPr>
          <p:cNvPr id="3279" name="Google Shape;3279;g31516c14941_0_6396"/>
          <p:cNvSpPr/>
          <p:nvPr>
            <p:ph idx="5" type="pic"/>
          </p:nvPr>
        </p:nvSpPr>
        <p:spPr>
          <a:xfrm>
            <a:off x="6017837" y="1150775"/>
            <a:ext cx="479700" cy="441900"/>
          </a:xfrm>
          <a:prstGeom prst="rect">
            <a:avLst/>
          </a:prstGeom>
          <a:noFill/>
          <a:ln>
            <a:noFill/>
          </a:ln>
        </p:spPr>
      </p:sp>
    </p:spTree>
  </p:cSld>
  <p:clrMapOvr>
    <a:masterClrMapping/>
  </p:clrMapOvr>
</p:sldLayout>
</file>

<file path=ppt/slideLayouts/slideLayout4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Breaker - Forest 3">
  <p:cSld name="5_Breaker - Forest 3">
    <p:bg>
      <p:bgPr>
        <a:solidFill>
          <a:schemeClr val="dk2"/>
        </a:solidFill>
      </p:bgPr>
    </p:bg>
    <p:spTree>
      <p:nvGrpSpPr>
        <p:cNvPr id="3280" name="Shape 3280"/>
        <p:cNvGrpSpPr/>
        <p:nvPr/>
      </p:nvGrpSpPr>
      <p:grpSpPr>
        <a:xfrm>
          <a:off x="0" y="0"/>
          <a:ext cx="0" cy="0"/>
          <a:chOff x="0" y="0"/>
          <a:chExt cx="0" cy="0"/>
        </a:xfrm>
      </p:grpSpPr>
      <p:sp>
        <p:nvSpPr>
          <p:cNvPr id="3281" name="Google Shape;3281;g31516c14941_0_6405"/>
          <p:cNvSpPr txBox="1"/>
          <p:nvPr>
            <p:ph idx="1" type="body"/>
          </p:nvPr>
        </p:nvSpPr>
        <p:spPr>
          <a:xfrm>
            <a:off x="525066" y="1987296"/>
            <a:ext cx="8104500" cy="780900"/>
          </a:xfrm>
          <a:prstGeom prst="rect">
            <a:avLst/>
          </a:prstGeom>
          <a:noFill/>
          <a:ln>
            <a:noFill/>
          </a:ln>
        </p:spPr>
        <p:txBody>
          <a:bodyPr anchorCtr="0" anchor="t" bIns="25700" lIns="51450" spcFirstLastPara="1" rIns="51450" wrap="square" tIns="25700">
            <a:spAutoFit/>
          </a:bodyPr>
          <a:lstStyle>
            <a:lvl1pPr indent="-228600" lvl="0" marL="457200" algn="l">
              <a:lnSpc>
                <a:spcPct val="90000"/>
              </a:lnSpc>
              <a:spcBef>
                <a:spcPts val="800"/>
              </a:spcBef>
              <a:spcAft>
                <a:spcPts val="0"/>
              </a:spcAft>
              <a:buClr>
                <a:schemeClr val="lt1"/>
              </a:buClr>
              <a:buSzPts val="3400"/>
              <a:buFont typeface="Arial"/>
              <a:buNone/>
              <a:defRPr b="1" i="0" sz="4500">
                <a:solidFill>
                  <a:schemeClr val="lt1"/>
                </a:solidFill>
              </a:defRPr>
            </a:lvl1pPr>
            <a:lvl2pPr indent="-228600" lvl="1" marL="914400" algn="l">
              <a:lnSpc>
                <a:spcPct val="90000"/>
              </a:lnSpc>
              <a:spcBef>
                <a:spcPts val="400"/>
              </a:spcBef>
              <a:spcAft>
                <a:spcPts val="0"/>
              </a:spcAft>
              <a:buClr>
                <a:schemeClr val="accent5"/>
              </a:buClr>
              <a:buSzPts val="1100"/>
              <a:buNone/>
              <a:defRPr/>
            </a:lvl2pPr>
            <a:lvl3pPr indent="-228600" lvl="2" marL="1371600" algn="l">
              <a:lnSpc>
                <a:spcPct val="90000"/>
              </a:lnSpc>
              <a:spcBef>
                <a:spcPts val="400"/>
              </a:spcBef>
              <a:spcAft>
                <a:spcPts val="0"/>
              </a:spcAft>
              <a:buClr>
                <a:schemeClr val="accent5"/>
              </a:buClr>
              <a:buSzPts val="1100"/>
              <a:buNone/>
              <a:defRPr/>
            </a:lvl3pPr>
            <a:lvl4pPr indent="-228600" lvl="3" marL="1828800" algn="l">
              <a:lnSpc>
                <a:spcPct val="90000"/>
              </a:lnSpc>
              <a:spcBef>
                <a:spcPts val="400"/>
              </a:spcBef>
              <a:spcAft>
                <a:spcPts val="0"/>
              </a:spcAft>
              <a:buClr>
                <a:schemeClr val="accent5"/>
              </a:buClr>
              <a:buSzPts val="1100"/>
              <a:buNone/>
              <a:defRPr/>
            </a:lvl4pPr>
            <a:lvl5pPr indent="-228600" lvl="4" marL="2286000" algn="l">
              <a:lnSpc>
                <a:spcPct val="90000"/>
              </a:lnSpc>
              <a:spcBef>
                <a:spcPts val="400"/>
              </a:spcBef>
              <a:spcAft>
                <a:spcPts val="0"/>
              </a:spcAft>
              <a:buClr>
                <a:schemeClr val="accent5"/>
              </a:buClr>
              <a:buSzPts val="1100"/>
              <a:buNone/>
              <a:defRPr/>
            </a:lvl5pPr>
            <a:lvl6pPr indent="-298450" lvl="5" marL="2743200" algn="l">
              <a:lnSpc>
                <a:spcPct val="90000"/>
              </a:lnSpc>
              <a:spcBef>
                <a:spcPts val="400"/>
              </a:spcBef>
              <a:spcAft>
                <a:spcPts val="0"/>
              </a:spcAft>
              <a:buClr>
                <a:schemeClr val="dk1"/>
              </a:buClr>
              <a:buSzPts val="1100"/>
              <a:buChar char="•"/>
              <a:defRPr/>
            </a:lvl6pPr>
            <a:lvl7pPr indent="-298450" lvl="6" marL="3200400" algn="l">
              <a:lnSpc>
                <a:spcPct val="90000"/>
              </a:lnSpc>
              <a:spcBef>
                <a:spcPts val="400"/>
              </a:spcBef>
              <a:spcAft>
                <a:spcPts val="0"/>
              </a:spcAft>
              <a:buClr>
                <a:schemeClr val="dk1"/>
              </a:buClr>
              <a:buSzPts val="1100"/>
              <a:buChar char="•"/>
              <a:defRPr/>
            </a:lvl7pPr>
            <a:lvl8pPr indent="-298450" lvl="7" marL="3657600" algn="l">
              <a:lnSpc>
                <a:spcPct val="90000"/>
              </a:lnSpc>
              <a:spcBef>
                <a:spcPts val="400"/>
              </a:spcBef>
              <a:spcAft>
                <a:spcPts val="0"/>
              </a:spcAft>
              <a:buClr>
                <a:schemeClr val="dk1"/>
              </a:buClr>
              <a:buSzPts val="1100"/>
              <a:buChar char="•"/>
              <a:defRPr/>
            </a:lvl8pPr>
            <a:lvl9pPr indent="-298450" lvl="8" marL="4114800" algn="l">
              <a:lnSpc>
                <a:spcPct val="90000"/>
              </a:lnSpc>
              <a:spcBef>
                <a:spcPts val="400"/>
              </a:spcBef>
              <a:spcAft>
                <a:spcPts val="0"/>
              </a:spcAft>
              <a:buClr>
                <a:schemeClr val="dk1"/>
              </a:buClr>
              <a:buSzPts val="1100"/>
              <a:buChar char="•"/>
              <a:defRPr/>
            </a:lvl9pPr>
          </a:lstStyle>
          <a:p/>
        </p:txBody>
      </p:sp>
      <p:sp>
        <p:nvSpPr>
          <p:cNvPr id="3282" name="Google Shape;3282;g31516c14941_0_6405"/>
          <p:cNvSpPr txBox="1"/>
          <p:nvPr>
            <p:ph idx="2" type="body"/>
          </p:nvPr>
        </p:nvSpPr>
        <p:spPr>
          <a:xfrm>
            <a:off x="525066" y="2706831"/>
            <a:ext cx="4485900" cy="379500"/>
          </a:xfrm>
          <a:prstGeom prst="rect">
            <a:avLst/>
          </a:prstGeom>
          <a:noFill/>
          <a:ln>
            <a:noFill/>
          </a:ln>
        </p:spPr>
        <p:txBody>
          <a:bodyPr anchorCtr="0" anchor="t" bIns="25700" lIns="51450" spcFirstLastPara="1" rIns="51450" wrap="square" tIns="25700">
            <a:spAutoFit/>
          </a:bodyPr>
          <a:lstStyle>
            <a:lvl1pPr indent="-228600" lvl="0" marL="457200" marR="0" algn="l">
              <a:lnSpc>
                <a:spcPct val="120000"/>
              </a:lnSpc>
              <a:spcBef>
                <a:spcPts val="800"/>
              </a:spcBef>
              <a:spcAft>
                <a:spcPts val="0"/>
              </a:spcAft>
              <a:buClr>
                <a:schemeClr val="lt1"/>
              </a:buClr>
              <a:buSzPts val="900"/>
              <a:buFont typeface="Arial"/>
              <a:buNone/>
              <a:defRPr b="0" sz="1200">
                <a:solidFill>
                  <a:schemeClr val="lt1"/>
                </a:solidFill>
              </a:defRPr>
            </a:lvl1pPr>
            <a:lvl2pPr indent="-228600" lvl="1" marL="914400" algn="l">
              <a:lnSpc>
                <a:spcPct val="90000"/>
              </a:lnSpc>
              <a:spcBef>
                <a:spcPts val="400"/>
              </a:spcBef>
              <a:spcAft>
                <a:spcPts val="0"/>
              </a:spcAft>
              <a:buClr>
                <a:schemeClr val="accent5"/>
              </a:buClr>
              <a:buSzPts val="1100"/>
              <a:buNone/>
              <a:defRPr/>
            </a:lvl2pPr>
            <a:lvl3pPr indent="-228600" lvl="2" marL="1371600" algn="l">
              <a:lnSpc>
                <a:spcPct val="90000"/>
              </a:lnSpc>
              <a:spcBef>
                <a:spcPts val="400"/>
              </a:spcBef>
              <a:spcAft>
                <a:spcPts val="0"/>
              </a:spcAft>
              <a:buClr>
                <a:schemeClr val="accent5"/>
              </a:buClr>
              <a:buSzPts val="1100"/>
              <a:buNone/>
              <a:defRPr/>
            </a:lvl3pPr>
            <a:lvl4pPr indent="-228600" lvl="3" marL="1828800" algn="l">
              <a:lnSpc>
                <a:spcPct val="90000"/>
              </a:lnSpc>
              <a:spcBef>
                <a:spcPts val="400"/>
              </a:spcBef>
              <a:spcAft>
                <a:spcPts val="0"/>
              </a:spcAft>
              <a:buClr>
                <a:schemeClr val="accent5"/>
              </a:buClr>
              <a:buSzPts val="1100"/>
              <a:buNone/>
              <a:defRPr/>
            </a:lvl4pPr>
            <a:lvl5pPr indent="-228600" lvl="4" marL="2286000" algn="l">
              <a:lnSpc>
                <a:spcPct val="90000"/>
              </a:lnSpc>
              <a:spcBef>
                <a:spcPts val="400"/>
              </a:spcBef>
              <a:spcAft>
                <a:spcPts val="0"/>
              </a:spcAft>
              <a:buClr>
                <a:schemeClr val="accent5"/>
              </a:buClr>
              <a:buSzPts val="1100"/>
              <a:buNone/>
              <a:defRPr/>
            </a:lvl5pPr>
            <a:lvl6pPr indent="-298450" lvl="5" marL="2743200" algn="l">
              <a:lnSpc>
                <a:spcPct val="90000"/>
              </a:lnSpc>
              <a:spcBef>
                <a:spcPts val="400"/>
              </a:spcBef>
              <a:spcAft>
                <a:spcPts val="0"/>
              </a:spcAft>
              <a:buClr>
                <a:schemeClr val="dk1"/>
              </a:buClr>
              <a:buSzPts val="1100"/>
              <a:buChar char="•"/>
              <a:defRPr/>
            </a:lvl6pPr>
            <a:lvl7pPr indent="-298450" lvl="6" marL="3200400" algn="l">
              <a:lnSpc>
                <a:spcPct val="90000"/>
              </a:lnSpc>
              <a:spcBef>
                <a:spcPts val="400"/>
              </a:spcBef>
              <a:spcAft>
                <a:spcPts val="0"/>
              </a:spcAft>
              <a:buClr>
                <a:schemeClr val="dk1"/>
              </a:buClr>
              <a:buSzPts val="1100"/>
              <a:buChar char="•"/>
              <a:defRPr/>
            </a:lvl7pPr>
            <a:lvl8pPr indent="-298450" lvl="7" marL="3657600" algn="l">
              <a:lnSpc>
                <a:spcPct val="90000"/>
              </a:lnSpc>
              <a:spcBef>
                <a:spcPts val="400"/>
              </a:spcBef>
              <a:spcAft>
                <a:spcPts val="0"/>
              </a:spcAft>
              <a:buClr>
                <a:schemeClr val="dk1"/>
              </a:buClr>
              <a:buSzPts val="1100"/>
              <a:buChar char="•"/>
              <a:defRPr/>
            </a:lvl8pPr>
            <a:lvl9pPr indent="-298450" lvl="8" marL="4114800" algn="l">
              <a:lnSpc>
                <a:spcPct val="90000"/>
              </a:lnSpc>
              <a:spcBef>
                <a:spcPts val="400"/>
              </a:spcBef>
              <a:spcAft>
                <a:spcPts val="0"/>
              </a:spcAft>
              <a:buClr>
                <a:schemeClr val="dk1"/>
              </a:buClr>
              <a:buSzPts val="1100"/>
              <a:buChar char="•"/>
              <a:defRPr/>
            </a:lvl9pPr>
          </a:lstStyle>
          <a:p/>
        </p:txBody>
      </p:sp>
      <p:sp>
        <p:nvSpPr>
          <p:cNvPr id="3283" name="Google Shape;3283;g31516c14941_0_6405"/>
          <p:cNvSpPr txBox="1"/>
          <p:nvPr>
            <p:ph idx="3" type="body"/>
          </p:nvPr>
        </p:nvSpPr>
        <p:spPr>
          <a:xfrm>
            <a:off x="525066" y="193235"/>
            <a:ext cx="4196700" cy="169200"/>
          </a:xfrm>
          <a:prstGeom prst="rect">
            <a:avLst/>
          </a:prstGeom>
          <a:noFill/>
          <a:ln>
            <a:noFill/>
          </a:ln>
        </p:spPr>
        <p:txBody>
          <a:bodyPr anchorCtr="0" anchor="t" bIns="25700" lIns="51450" spcFirstLastPara="1" rIns="51450" wrap="square" tIns="25700">
            <a:noAutofit/>
          </a:bodyPr>
          <a:lstStyle>
            <a:lvl1pPr indent="-228600" lvl="0" marL="457200" algn="l">
              <a:lnSpc>
                <a:spcPct val="90000"/>
              </a:lnSpc>
              <a:spcBef>
                <a:spcPts val="800"/>
              </a:spcBef>
              <a:spcAft>
                <a:spcPts val="0"/>
              </a:spcAft>
              <a:buClr>
                <a:schemeClr val="lt1"/>
              </a:buClr>
              <a:buSzPts val="600"/>
              <a:buFont typeface="Arial"/>
              <a:buNone/>
              <a:defRPr sz="800">
                <a:solidFill>
                  <a:schemeClr val="lt1"/>
                </a:solidFill>
              </a:defRPr>
            </a:lvl1pPr>
            <a:lvl2pPr indent="-228600" lvl="1" marL="914400" algn="l">
              <a:lnSpc>
                <a:spcPct val="90000"/>
              </a:lnSpc>
              <a:spcBef>
                <a:spcPts val="400"/>
              </a:spcBef>
              <a:spcAft>
                <a:spcPts val="0"/>
              </a:spcAft>
              <a:buClr>
                <a:schemeClr val="lt1"/>
              </a:buClr>
              <a:buSzPts val="600"/>
              <a:buFont typeface="Arial"/>
              <a:buNone/>
              <a:defRPr sz="800">
                <a:solidFill>
                  <a:schemeClr val="lt1"/>
                </a:solidFill>
              </a:defRPr>
            </a:lvl2pPr>
            <a:lvl3pPr indent="-228600" lvl="2" marL="1371600" algn="l">
              <a:lnSpc>
                <a:spcPct val="90000"/>
              </a:lnSpc>
              <a:spcBef>
                <a:spcPts val="400"/>
              </a:spcBef>
              <a:spcAft>
                <a:spcPts val="0"/>
              </a:spcAft>
              <a:buClr>
                <a:schemeClr val="lt1"/>
              </a:buClr>
              <a:buSzPts val="600"/>
              <a:buFont typeface="Arial"/>
              <a:buNone/>
              <a:defRPr sz="800">
                <a:solidFill>
                  <a:schemeClr val="lt1"/>
                </a:solidFill>
              </a:defRPr>
            </a:lvl3pPr>
            <a:lvl4pPr indent="-228600" lvl="3" marL="1828800" algn="l">
              <a:lnSpc>
                <a:spcPct val="90000"/>
              </a:lnSpc>
              <a:spcBef>
                <a:spcPts val="400"/>
              </a:spcBef>
              <a:spcAft>
                <a:spcPts val="0"/>
              </a:spcAft>
              <a:buClr>
                <a:schemeClr val="lt1"/>
              </a:buClr>
              <a:buSzPts val="600"/>
              <a:buFont typeface="Arial"/>
              <a:buNone/>
              <a:defRPr sz="800">
                <a:solidFill>
                  <a:schemeClr val="lt1"/>
                </a:solidFill>
              </a:defRPr>
            </a:lvl4pPr>
            <a:lvl5pPr indent="-228600" lvl="4" marL="2286000" algn="l">
              <a:lnSpc>
                <a:spcPct val="90000"/>
              </a:lnSpc>
              <a:spcBef>
                <a:spcPts val="400"/>
              </a:spcBef>
              <a:spcAft>
                <a:spcPts val="0"/>
              </a:spcAft>
              <a:buClr>
                <a:schemeClr val="lt1"/>
              </a:buClr>
              <a:buSzPts val="600"/>
              <a:buFont typeface="Arial"/>
              <a:buNone/>
              <a:defRPr sz="800">
                <a:solidFill>
                  <a:schemeClr val="lt1"/>
                </a:solidFill>
              </a:defRPr>
            </a:lvl5pPr>
            <a:lvl6pPr indent="-298450" lvl="5" marL="2743200" algn="l">
              <a:lnSpc>
                <a:spcPct val="90000"/>
              </a:lnSpc>
              <a:spcBef>
                <a:spcPts val="400"/>
              </a:spcBef>
              <a:spcAft>
                <a:spcPts val="0"/>
              </a:spcAft>
              <a:buClr>
                <a:schemeClr val="dk1"/>
              </a:buClr>
              <a:buSzPts val="1100"/>
              <a:buChar char="•"/>
              <a:defRPr/>
            </a:lvl6pPr>
            <a:lvl7pPr indent="-298450" lvl="6" marL="3200400" algn="l">
              <a:lnSpc>
                <a:spcPct val="90000"/>
              </a:lnSpc>
              <a:spcBef>
                <a:spcPts val="400"/>
              </a:spcBef>
              <a:spcAft>
                <a:spcPts val="0"/>
              </a:spcAft>
              <a:buClr>
                <a:schemeClr val="dk1"/>
              </a:buClr>
              <a:buSzPts val="1100"/>
              <a:buChar char="•"/>
              <a:defRPr/>
            </a:lvl7pPr>
            <a:lvl8pPr indent="-298450" lvl="7" marL="3657600" algn="l">
              <a:lnSpc>
                <a:spcPct val="90000"/>
              </a:lnSpc>
              <a:spcBef>
                <a:spcPts val="400"/>
              </a:spcBef>
              <a:spcAft>
                <a:spcPts val="0"/>
              </a:spcAft>
              <a:buClr>
                <a:schemeClr val="dk1"/>
              </a:buClr>
              <a:buSzPts val="1100"/>
              <a:buChar char="•"/>
              <a:defRPr/>
            </a:lvl8pPr>
            <a:lvl9pPr indent="-298450" lvl="8" marL="4114800" algn="l">
              <a:lnSpc>
                <a:spcPct val="90000"/>
              </a:lnSpc>
              <a:spcBef>
                <a:spcPts val="400"/>
              </a:spcBef>
              <a:spcAft>
                <a:spcPts val="0"/>
              </a:spcAft>
              <a:buClr>
                <a:schemeClr val="dk1"/>
              </a:buClr>
              <a:buSzPts val="1100"/>
              <a:buChar char="•"/>
              <a:defRPr/>
            </a:lvl9pPr>
          </a:lstStyle>
          <a:p/>
        </p:txBody>
      </p:sp>
      <p:sp>
        <p:nvSpPr>
          <p:cNvPr id="3284" name="Google Shape;3284;g31516c14941_0_6405"/>
          <p:cNvSpPr txBox="1"/>
          <p:nvPr>
            <p:ph idx="11" type="ftr"/>
          </p:nvPr>
        </p:nvSpPr>
        <p:spPr>
          <a:xfrm>
            <a:off x="7041995" y="4767262"/>
            <a:ext cx="1263000" cy="273900"/>
          </a:xfrm>
          <a:prstGeom prst="rect">
            <a:avLst/>
          </a:prstGeom>
          <a:noFill/>
          <a:ln>
            <a:noFill/>
          </a:ln>
        </p:spPr>
        <p:txBody>
          <a:bodyPr anchorCtr="0" anchor="t" bIns="25700" lIns="51450" spcFirstLastPara="1" rIns="51450" wrap="square" tIns="25700">
            <a:noAutofit/>
          </a:bodyPr>
          <a:lstStyle>
            <a:lvl1pPr lvl="0" marR="0" algn="r">
              <a:lnSpc>
                <a:spcPct val="100000"/>
              </a:lnSpc>
              <a:spcBef>
                <a:spcPts val="0"/>
              </a:spcBef>
              <a:spcAft>
                <a:spcPts val="0"/>
              </a:spcAft>
              <a:buClr>
                <a:srgbClr val="000000"/>
              </a:buClr>
              <a:buSzPts val="800"/>
              <a:buFont typeface="Arial"/>
              <a:buNone/>
              <a:defRPr b="0" i="0" sz="600" u="none" cap="none" strike="noStrike">
                <a:solidFill>
                  <a:schemeClr val="lt1"/>
                </a:solidFill>
                <a:latin typeface="Arial"/>
                <a:ea typeface="Arial"/>
                <a:cs typeface="Arial"/>
                <a:sym typeface="Arial"/>
              </a:defRPr>
            </a:lvl1pPr>
            <a:lvl2pPr lvl="1" marR="0" algn="l">
              <a:lnSpc>
                <a:spcPct val="100000"/>
              </a:lnSpc>
              <a:spcBef>
                <a:spcPts val="0"/>
              </a:spcBef>
              <a:spcAft>
                <a:spcPts val="0"/>
              </a:spcAft>
              <a:buClr>
                <a:srgbClr val="000000"/>
              </a:buClr>
              <a:buSzPts val="800"/>
              <a:buFont typeface="Arial"/>
              <a:buNone/>
              <a:defRPr b="0" i="0" sz="1400" u="none" cap="none" strike="noStrike">
                <a:solidFill>
                  <a:schemeClr val="dk1"/>
                </a:solidFill>
                <a:latin typeface="Arial"/>
                <a:ea typeface="Arial"/>
                <a:cs typeface="Arial"/>
                <a:sym typeface="Arial"/>
              </a:defRPr>
            </a:lvl2pPr>
            <a:lvl3pPr lvl="2" marR="0" algn="l">
              <a:lnSpc>
                <a:spcPct val="100000"/>
              </a:lnSpc>
              <a:spcBef>
                <a:spcPts val="0"/>
              </a:spcBef>
              <a:spcAft>
                <a:spcPts val="0"/>
              </a:spcAft>
              <a:buClr>
                <a:srgbClr val="000000"/>
              </a:buClr>
              <a:buSzPts val="800"/>
              <a:buFont typeface="Arial"/>
              <a:buNone/>
              <a:defRPr b="0" i="0" sz="1400" u="none" cap="none" strike="noStrike">
                <a:solidFill>
                  <a:schemeClr val="dk1"/>
                </a:solidFill>
                <a:latin typeface="Arial"/>
                <a:ea typeface="Arial"/>
                <a:cs typeface="Arial"/>
                <a:sym typeface="Arial"/>
              </a:defRPr>
            </a:lvl3pPr>
            <a:lvl4pPr lvl="3" marR="0" algn="l">
              <a:lnSpc>
                <a:spcPct val="100000"/>
              </a:lnSpc>
              <a:spcBef>
                <a:spcPts val="0"/>
              </a:spcBef>
              <a:spcAft>
                <a:spcPts val="0"/>
              </a:spcAft>
              <a:buClr>
                <a:srgbClr val="000000"/>
              </a:buClr>
              <a:buSzPts val="800"/>
              <a:buFont typeface="Arial"/>
              <a:buNone/>
              <a:defRPr b="0" i="0" sz="1400" u="none" cap="none" strike="noStrike">
                <a:solidFill>
                  <a:schemeClr val="dk1"/>
                </a:solidFill>
                <a:latin typeface="Arial"/>
                <a:ea typeface="Arial"/>
                <a:cs typeface="Arial"/>
                <a:sym typeface="Arial"/>
              </a:defRPr>
            </a:lvl4pPr>
            <a:lvl5pPr lvl="4" marR="0" algn="l">
              <a:lnSpc>
                <a:spcPct val="100000"/>
              </a:lnSpc>
              <a:spcBef>
                <a:spcPts val="0"/>
              </a:spcBef>
              <a:spcAft>
                <a:spcPts val="0"/>
              </a:spcAft>
              <a:buClr>
                <a:srgbClr val="000000"/>
              </a:buClr>
              <a:buSzPts val="800"/>
              <a:buFont typeface="Arial"/>
              <a:buNone/>
              <a:defRPr b="0" i="0" sz="1400" u="none" cap="none" strike="noStrike">
                <a:solidFill>
                  <a:schemeClr val="dk1"/>
                </a:solidFill>
                <a:latin typeface="Arial"/>
                <a:ea typeface="Arial"/>
                <a:cs typeface="Arial"/>
                <a:sym typeface="Arial"/>
              </a:defRPr>
            </a:lvl5pPr>
            <a:lvl6pPr lvl="5" marR="0" algn="l">
              <a:lnSpc>
                <a:spcPct val="100000"/>
              </a:lnSpc>
              <a:spcBef>
                <a:spcPts val="0"/>
              </a:spcBef>
              <a:spcAft>
                <a:spcPts val="0"/>
              </a:spcAft>
              <a:buClr>
                <a:srgbClr val="000000"/>
              </a:buClr>
              <a:buSzPts val="800"/>
              <a:buFont typeface="Arial"/>
              <a:buNone/>
              <a:defRPr b="0" i="0" sz="1400" u="none" cap="none" strike="noStrike">
                <a:solidFill>
                  <a:schemeClr val="dk1"/>
                </a:solidFill>
                <a:latin typeface="Arial"/>
                <a:ea typeface="Arial"/>
                <a:cs typeface="Arial"/>
                <a:sym typeface="Arial"/>
              </a:defRPr>
            </a:lvl6pPr>
            <a:lvl7pPr lvl="6" marR="0" algn="l">
              <a:lnSpc>
                <a:spcPct val="100000"/>
              </a:lnSpc>
              <a:spcBef>
                <a:spcPts val="0"/>
              </a:spcBef>
              <a:spcAft>
                <a:spcPts val="0"/>
              </a:spcAft>
              <a:buClr>
                <a:srgbClr val="000000"/>
              </a:buClr>
              <a:buSzPts val="800"/>
              <a:buFont typeface="Arial"/>
              <a:buNone/>
              <a:defRPr b="0" i="0" sz="1400" u="none" cap="none" strike="noStrike">
                <a:solidFill>
                  <a:schemeClr val="dk1"/>
                </a:solidFill>
                <a:latin typeface="Arial"/>
                <a:ea typeface="Arial"/>
                <a:cs typeface="Arial"/>
                <a:sym typeface="Arial"/>
              </a:defRPr>
            </a:lvl7pPr>
            <a:lvl8pPr lvl="7" marR="0" algn="l">
              <a:lnSpc>
                <a:spcPct val="100000"/>
              </a:lnSpc>
              <a:spcBef>
                <a:spcPts val="0"/>
              </a:spcBef>
              <a:spcAft>
                <a:spcPts val="0"/>
              </a:spcAft>
              <a:buClr>
                <a:srgbClr val="000000"/>
              </a:buClr>
              <a:buSzPts val="800"/>
              <a:buFont typeface="Arial"/>
              <a:buNone/>
              <a:defRPr b="0" i="0" sz="1400" u="none" cap="none" strike="noStrike">
                <a:solidFill>
                  <a:schemeClr val="dk1"/>
                </a:solidFill>
                <a:latin typeface="Arial"/>
                <a:ea typeface="Arial"/>
                <a:cs typeface="Arial"/>
                <a:sym typeface="Arial"/>
              </a:defRPr>
            </a:lvl8pPr>
            <a:lvl9pPr lvl="8" marR="0" algn="l">
              <a:lnSpc>
                <a:spcPct val="100000"/>
              </a:lnSpc>
              <a:spcBef>
                <a:spcPts val="0"/>
              </a:spcBef>
              <a:spcAft>
                <a:spcPts val="0"/>
              </a:spcAft>
              <a:buClr>
                <a:srgbClr val="000000"/>
              </a:buClr>
              <a:buSzPts val="800"/>
              <a:buFont typeface="Arial"/>
              <a:buNone/>
              <a:defRPr b="0" i="0" sz="1400" u="none" cap="none" strike="noStrike">
                <a:solidFill>
                  <a:schemeClr val="dk1"/>
                </a:solidFill>
                <a:latin typeface="Arial"/>
                <a:ea typeface="Arial"/>
                <a:cs typeface="Arial"/>
                <a:sym typeface="Arial"/>
              </a:defRPr>
            </a:lvl9pPr>
          </a:lstStyle>
          <a:p/>
        </p:txBody>
      </p:sp>
      <p:sp>
        <p:nvSpPr>
          <p:cNvPr id="3285" name="Google Shape;3285;g31516c14941_0_6405"/>
          <p:cNvSpPr txBox="1"/>
          <p:nvPr>
            <p:ph idx="12" type="sldNum"/>
          </p:nvPr>
        </p:nvSpPr>
        <p:spPr>
          <a:xfrm>
            <a:off x="8471262" y="4767262"/>
            <a:ext cx="261300" cy="273900"/>
          </a:xfrm>
          <a:prstGeom prst="rect">
            <a:avLst/>
          </a:prstGeom>
          <a:noFill/>
          <a:ln>
            <a:noFill/>
          </a:ln>
        </p:spPr>
        <p:txBody>
          <a:bodyPr anchorCtr="0" anchor="t" bIns="25700" lIns="51450" spcFirstLastPara="1" rIns="51450" wrap="square" tIns="25700">
            <a:noAutofit/>
          </a:bodyPr>
          <a:lstStyle>
            <a:lvl1pPr indent="0" lvl="0" marL="0" marR="0" algn="r">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p15:guide id="1" orient="horz" pos="999">
          <p15:clr>
            <a:srgbClr val="FBAE40"/>
          </p15:clr>
        </p15:guide>
        <p15:guide id="2" orient="horz" pos="1188">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Headline+Body Copy 6">
  <p:cSld name="8_Headline+Body Copy 6">
    <p:bg>
      <p:bgPr>
        <a:solidFill>
          <a:schemeClr val="lt1"/>
        </a:solidFill>
      </p:bgPr>
    </p:bg>
    <p:spTree>
      <p:nvGrpSpPr>
        <p:cNvPr id="372" name="Shape 372"/>
        <p:cNvGrpSpPr/>
        <p:nvPr/>
      </p:nvGrpSpPr>
      <p:grpSpPr>
        <a:xfrm>
          <a:off x="0" y="0"/>
          <a:ext cx="0" cy="0"/>
          <a:chOff x="0" y="0"/>
          <a:chExt cx="0" cy="0"/>
        </a:xfrm>
      </p:grpSpPr>
      <p:sp>
        <p:nvSpPr>
          <p:cNvPr id="373" name="Google Shape;373;g31245d681e9_0_605"/>
          <p:cNvSpPr txBox="1"/>
          <p:nvPr>
            <p:ph idx="12" type="sldNum"/>
          </p:nvPr>
        </p:nvSpPr>
        <p:spPr>
          <a:xfrm>
            <a:off x="8471262" y="4767262"/>
            <a:ext cx="261300" cy="161400"/>
          </a:xfrm>
          <a:prstGeom prst="rect">
            <a:avLst/>
          </a:prstGeom>
          <a:noFill/>
          <a:ln>
            <a:noFill/>
          </a:ln>
        </p:spPr>
        <p:txBody>
          <a:bodyPr anchorCtr="0" anchor="t" bIns="45700" lIns="91400" spcFirstLastPara="1" rIns="91400" wrap="square" tIns="45700">
            <a:noAutofit/>
          </a:bodyPr>
          <a:lstStyle>
            <a:lvl1pPr indent="0" lvl="0" marL="0" marR="0" rtl="0" algn="r">
              <a:lnSpc>
                <a:spcPct val="100000"/>
              </a:lnSpc>
              <a:spcBef>
                <a:spcPts val="0"/>
              </a:spcBef>
              <a:spcAft>
                <a:spcPts val="0"/>
              </a:spcAft>
              <a:buClr>
                <a:srgbClr val="000000"/>
              </a:buClr>
              <a:buSzPts val="800"/>
              <a:buFont typeface="Arial"/>
              <a:buNone/>
              <a:defRPr b="0" i="0" sz="600" u="none" cap="none" strike="noStrike">
                <a:solidFill>
                  <a:schemeClr val="accent5"/>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800"/>
              <a:buFont typeface="Arial"/>
              <a:buNone/>
              <a:defRPr b="0" i="0" sz="600" u="none" cap="none" strike="noStrike">
                <a:solidFill>
                  <a:schemeClr val="accent5"/>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800"/>
              <a:buFont typeface="Arial"/>
              <a:buNone/>
              <a:defRPr b="0" i="0" sz="600" u="none" cap="none" strike="noStrike">
                <a:solidFill>
                  <a:schemeClr val="accent5"/>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800"/>
              <a:buFont typeface="Arial"/>
              <a:buNone/>
              <a:defRPr b="0" i="0" sz="600" u="none" cap="none" strike="noStrike">
                <a:solidFill>
                  <a:schemeClr val="accent5"/>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800"/>
              <a:buFont typeface="Arial"/>
              <a:buNone/>
              <a:defRPr b="0" i="0" sz="600" u="none" cap="none" strike="noStrike">
                <a:solidFill>
                  <a:schemeClr val="accent5"/>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800"/>
              <a:buFont typeface="Arial"/>
              <a:buNone/>
              <a:defRPr b="0" i="0" sz="600" u="none" cap="none" strike="noStrike">
                <a:solidFill>
                  <a:schemeClr val="accent5"/>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800"/>
              <a:buFont typeface="Arial"/>
              <a:buNone/>
              <a:defRPr b="0" i="0" sz="600" u="none" cap="none" strike="noStrike">
                <a:solidFill>
                  <a:schemeClr val="accent5"/>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800"/>
              <a:buFont typeface="Arial"/>
              <a:buNone/>
              <a:defRPr b="0" i="0" sz="600" u="none" cap="none" strike="noStrike">
                <a:solidFill>
                  <a:schemeClr val="accent5"/>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800"/>
              <a:buFont typeface="Arial"/>
              <a:buNone/>
              <a:defRPr b="0" i="0" sz="600" u="none" cap="none" strike="noStrike">
                <a:solidFill>
                  <a:schemeClr val="accent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374" name="Google Shape;374;g31245d681e9_0_605"/>
          <p:cNvPicPr preferRelativeResize="0"/>
          <p:nvPr/>
        </p:nvPicPr>
        <p:blipFill rotWithShape="1">
          <a:blip r:embed="rId2">
            <a:alphaModFix/>
          </a:blip>
          <a:srcRect b="0" l="0" r="0" t="0"/>
          <a:stretch/>
        </p:blipFill>
        <p:spPr>
          <a:xfrm>
            <a:off x="527186" y="4772025"/>
            <a:ext cx="623264" cy="141651"/>
          </a:xfrm>
          <a:prstGeom prst="rect">
            <a:avLst/>
          </a:prstGeom>
          <a:noFill/>
          <a:ln>
            <a:noFill/>
          </a:ln>
        </p:spPr>
      </p:pic>
      <p:sp>
        <p:nvSpPr>
          <p:cNvPr id="375" name="Google Shape;375;g31245d681e9_0_605"/>
          <p:cNvSpPr txBox="1"/>
          <p:nvPr>
            <p:ph idx="1" type="body"/>
          </p:nvPr>
        </p:nvSpPr>
        <p:spPr>
          <a:xfrm>
            <a:off x="527456" y="1217156"/>
            <a:ext cx="8082300" cy="3428700"/>
          </a:xfrm>
          <a:prstGeom prst="rect">
            <a:avLst/>
          </a:prstGeom>
          <a:noFill/>
          <a:ln>
            <a:noFill/>
          </a:ln>
        </p:spPr>
        <p:txBody>
          <a:bodyPr anchorCtr="0" anchor="t" bIns="45700" lIns="0" spcFirstLastPara="1" rIns="91400" wrap="square" tIns="0">
            <a:noAutofit/>
          </a:bodyPr>
          <a:lstStyle>
            <a:lvl1pPr indent="-228600" lvl="0" marL="457200" algn="l">
              <a:lnSpc>
                <a:spcPct val="90000"/>
              </a:lnSpc>
              <a:spcBef>
                <a:spcPts val="800"/>
              </a:spcBef>
              <a:spcAft>
                <a:spcPts val="0"/>
              </a:spcAft>
              <a:buClr>
                <a:schemeClr val="accent5"/>
              </a:buClr>
              <a:buSzPts val="1400"/>
              <a:buNone/>
              <a:defRPr b="0" sz="1100"/>
            </a:lvl1pPr>
            <a:lvl2pPr indent="-228600" lvl="1" marL="914400" algn="l">
              <a:lnSpc>
                <a:spcPct val="90000"/>
              </a:lnSpc>
              <a:spcBef>
                <a:spcPts val="400"/>
              </a:spcBef>
              <a:spcAft>
                <a:spcPts val="0"/>
              </a:spcAft>
              <a:buSzPts val="1400"/>
              <a:buNone/>
              <a:defRPr b="0" sz="1100"/>
            </a:lvl2pPr>
            <a:lvl3pPr indent="-228600" lvl="2" marL="1371600" algn="l">
              <a:lnSpc>
                <a:spcPct val="90000"/>
              </a:lnSpc>
              <a:spcBef>
                <a:spcPts val="400"/>
              </a:spcBef>
              <a:spcAft>
                <a:spcPts val="0"/>
              </a:spcAft>
              <a:buSzPts val="1400"/>
              <a:buNone/>
              <a:defRPr b="0" sz="1100"/>
            </a:lvl3pPr>
            <a:lvl4pPr indent="-228600" lvl="3" marL="1828800" algn="l">
              <a:lnSpc>
                <a:spcPct val="90000"/>
              </a:lnSpc>
              <a:spcBef>
                <a:spcPts val="400"/>
              </a:spcBef>
              <a:spcAft>
                <a:spcPts val="0"/>
              </a:spcAft>
              <a:buSzPts val="1400"/>
              <a:buNone/>
              <a:defRPr b="0" sz="1100"/>
            </a:lvl4pPr>
            <a:lvl5pPr indent="-228600" lvl="4" marL="2286000" algn="l">
              <a:lnSpc>
                <a:spcPct val="90000"/>
              </a:lnSpc>
              <a:spcBef>
                <a:spcPts val="400"/>
              </a:spcBef>
              <a:spcAft>
                <a:spcPts val="0"/>
              </a:spcAft>
              <a:buSzPts val="1400"/>
              <a:buNone/>
              <a:defRPr sz="1100"/>
            </a:lvl5pPr>
            <a:lvl6pPr indent="-317500" lvl="5" marL="2743200" algn="l">
              <a:lnSpc>
                <a:spcPct val="90000"/>
              </a:lnSpc>
              <a:spcBef>
                <a:spcPts val="400"/>
              </a:spcBef>
              <a:spcAft>
                <a:spcPts val="0"/>
              </a:spcAft>
              <a:buClr>
                <a:schemeClr val="accent5"/>
              </a:buClr>
              <a:buSzPts val="1400"/>
              <a:buChar char="•"/>
              <a:defRPr sz="1100">
                <a:solidFill>
                  <a:schemeClr val="accent5"/>
                </a:solidFill>
              </a:defRPr>
            </a:lvl6pPr>
            <a:lvl7pPr indent="-317500" lvl="6" marL="3200400" algn="l">
              <a:lnSpc>
                <a:spcPct val="90000"/>
              </a:lnSpc>
              <a:spcBef>
                <a:spcPts val="400"/>
              </a:spcBef>
              <a:spcAft>
                <a:spcPts val="0"/>
              </a:spcAft>
              <a:buClr>
                <a:schemeClr val="accent5"/>
              </a:buClr>
              <a:buSzPts val="1400"/>
              <a:buChar char="•"/>
              <a:defRPr sz="1100">
                <a:solidFill>
                  <a:schemeClr val="accent5"/>
                </a:solidFill>
              </a:defRPr>
            </a:lvl7pPr>
            <a:lvl8pPr indent="-317500" lvl="7" marL="3657600" algn="l">
              <a:lnSpc>
                <a:spcPct val="90000"/>
              </a:lnSpc>
              <a:spcBef>
                <a:spcPts val="400"/>
              </a:spcBef>
              <a:spcAft>
                <a:spcPts val="0"/>
              </a:spcAft>
              <a:buClr>
                <a:schemeClr val="accent5"/>
              </a:buClr>
              <a:buSzPts val="1400"/>
              <a:buChar char="•"/>
              <a:defRPr sz="1100">
                <a:solidFill>
                  <a:schemeClr val="accent5"/>
                </a:solidFill>
              </a:defRPr>
            </a:lvl8pPr>
            <a:lvl9pPr indent="-317500" lvl="8" marL="4114800" algn="l">
              <a:lnSpc>
                <a:spcPct val="90000"/>
              </a:lnSpc>
              <a:spcBef>
                <a:spcPts val="400"/>
              </a:spcBef>
              <a:spcAft>
                <a:spcPts val="0"/>
              </a:spcAft>
              <a:buClr>
                <a:schemeClr val="accent5"/>
              </a:buClr>
              <a:buSzPts val="1400"/>
              <a:buChar char="•"/>
              <a:defRPr sz="1100">
                <a:solidFill>
                  <a:schemeClr val="accent5"/>
                </a:solidFill>
              </a:defRPr>
            </a:lvl9pPr>
          </a:lstStyle>
          <a:p/>
        </p:txBody>
      </p:sp>
      <p:sp>
        <p:nvSpPr>
          <p:cNvPr id="376" name="Google Shape;376;g31245d681e9_0_605"/>
          <p:cNvSpPr txBox="1"/>
          <p:nvPr>
            <p:ph type="title"/>
          </p:nvPr>
        </p:nvSpPr>
        <p:spPr>
          <a:xfrm>
            <a:off x="525075" y="214931"/>
            <a:ext cx="2189700" cy="161400"/>
          </a:xfrm>
          <a:prstGeom prst="rect">
            <a:avLst/>
          </a:prstGeom>
          <a:noFill/>
          <a:ln>
            <a:noFill/>
          </a:ln>
        </p:spPr>
        <p:txBody>
          <a:bodyPr anchorCtr="0" anchor="t" bIns="91400" lIns="0" spcFirstLastPara="1" rIns="91400" wrap="square" tIns="91400">
            <a:noAutofit/>
          </a:bodyPr>
          <a:lstStyle>
            <a:lvl1pPr lvl="0" marR="0" rtl="0" algn="l">
              <a:lnSpc>
                <a:spcPct val="100000"/>
              </a:lnSpc>
              <a:spcBef>
                <a:spcPts val="0"/>
              </a:spcBef>
              <a:spcAft>
                <a:spcPts val="0"/>
              </a:spcAft>
              <a:buClr>
                <a:srgbClr val="000000"/>
              </a:buClr>
              <a:buSzPts val="900"/>
              <a:buFont typeface="Arial"/>
              <a:buNone/>
              <a:defRPr b="1" i="0" sz="700" u="none" cap="none" strike="noStrike">
                <a:solidFill>
                  <a:schemeClr val="accent5"/>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100" u="none" cap="none" strike="noStrike">
                <a:solidFill>
                  <a:schemeClr val="accent5"/>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100" u="none" cap="none" strike="noStrike">
                <a:solidFill>
                  <a:schemeClr val="accent5"/>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100" u="none" cap="none" strike="noStrike">
                <a:solidFill>
                  <a:schemeClr val="accent5"/>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100" u="none" cap="none" strike="noStrike">
                <a:solidFill>
                  <a:schemeClr val="accent5"/>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100" u="none" cap="none" strike="noStrike">
                <a:solidFill>
                  <a:schemeClr val="accent5"/>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100" u="none" cap="none" strike="noStrike">
                <a:solidFill>
                  <a:schemeClr val="accent5"/>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100" u="none" cap="none" strike="noStrike">
                <a:solidFill>
                  <a:schemeClr val="accent5"/>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100" u="none" cap="none" strike="noStrike">
                <a:solidFill>
                  <a:schemeClr val="accent5"/>
                </a:solidFill>
                <a:latin typeface="Arial"/>
                <a:ea typeface="Arial"/>
                <a:cs typeface="Arial"/>
                <a:sym typeface="Arial"/>
              </a:defRPr>
            </a:lvl9pPr>
          </a:lstStyle>
          <a:p/>
        </p:txBody>
      </p:sp>
      <p:sp>
        <p:nvSpPr>
          <p:cNvPr id="377" name="Google Shape;377;g31245d681e9_0_605"/>
          <p:cNvSpPr txBox="1"/>
          <p:nvPr/>
        </p:nvSpPr>
        <p:spPr>
          <a:xfrm>
            <a:off x="7581825" y="4729032"/>
            <a:ext cx="838200" cy="198000"/>
          </a:xfrm>
          <a:prstGeom prst="rect">
            <a:avLst/>
          </a:prstGeom>
          <a:noFill/>
          <a:ln>
            <a:noFill/>
          </a:ln>
        </p:spPr>
        <p:txBody>
          <a:bodyPr anchorCtr="0" anchor="t" bIns="68525" lIns="68525" spcFirstLastPara="1" rIns="68525" wrap="square" tIns="68525">
            <a:noAutofit/>
          </a:bodyPr>
          <a:lstStyle/>
          <a:p>
            <a:pPr indent="0" lvl="0" marL="0" marR="0" rtl="0" algn="r">
              <a:lnSpc>
                <a:spcPct val="100000"/>
              </a:lnSpc>
              <a:spcBef>
                <a:spcPts val="0"/>
              </a:spcBef>
              <a:spcAft>
                <a:spcPts val="0"/>
              </a:spcAft>
              <a:buClr>
                <a:srgbClr val="000000"/>
              </a:buClr>
              <a:buSzPts val="700"/>
              <a:buFont typeface="Arial"/>
              <a:buNone/>
            </a:pPr>
            <a:r>
              <a:rPr b="0" i="0" lang="en" sz="500" u="none" cap="none" strike="noStrike">
                <a:solidFill>
                  <a:schemeClr val="accent5"/>
                </a:solidFill>
                <a:latin typeface="Arial"/>
                <a:ea typeface="Arial"/>
                <a:cs typeface="Arial"/>
                <a:sym typeface="Arial"/>
              </a:rPr>
              <a:t>Collibra | Confidential</a:t>
            </a:r>
            <a:endParaRPr b="0" i="0" sz="500" u="none" cap="none" strike="noStrike">
              <a:solidFill>
                <a:schemeClr val="accent5"/>
              </a:solidFill>
              <a:latin typeface="Arial"/>
              <a:ea typeface="Arial"/>
              <a:cs typeface="Arial"/>
              <a:sym typeface="Arial"/>
            </a:endParaRPr>
          </a:p>
        </p:txBody>
      </p:sp>
      <p:sp>
        <p:nvSpPr>
          <p:cNvPr id="378" name="Google Shape;378;g31245d681e9_0_605"/>
          <p:cNvSpPr txBox="1"/>
          <p:nvPr>
            <p:ph idx="2" type="title"/>
          </p:nvPr>
        </p:nvSpPr>
        <p:spPr>
          <a:xfrm>
            <a:off x="527456" y="613388"/>
            <a:ext cx="8082300" cy="286800"/>
          </a:xfrm>
          <a:prstGeom prst="rect">
            <a:avLst/>
          </a:prstGeom>
          <a:noFill/>
          <a:ln>
            <a:noFill/>
          </a:ln>
        </p:spPr>
        <p:txBody>
          <a:bodyPr anchorCtr="0" anchor="t" bIns="91400" lIns="0" spcFirstLastPara="1" rIns="91400" wrap="square" tIns="91400">
            <a:noAutofit/>
          </a:bodyPr>
          <a:lstStyle>
            <a:lvl1pPr lvl="0" marR="0" rtl="0" algn="l">
              <a:lnSpc>
                <a:spcPct val="100000"/>
              </a:lnSpc>
              <a:spcBef>
                <a:spcPts val="0"/>
              </a:spcBef>
              <a:spcAft>
                <a:spcPts val="0"/>
              </a:spcAft>
              <a:buClr>
                <a:srgbClr val="000000"/>
              </a:buClr>
              <a:buSzPts val="2400"/>
              <a:buFont typeface="Arial"/>
              <a:buNone/>
              <a:defRPr b="1" i="0" sz="18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2400"/>
              <a:buFont typeface="Arial"/>
              <a:buNone/>
              <a:defRPr b="1"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2400"/>
              <a:buFont typeface="Arial"/>
              <a:buNone/>
              <a:defRPr b="1"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2400"/>
              <a:buFont typeface="Arial"/>
              <a:buNone/>
              <a:defRPr b="1"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2400"/>
              <a:buFont typeface="Arial"/>
              <a:buNone/>
              <a:defRPr b="1"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2400"/>
              <a:buFont typeface="Arial"/>
              <a:buNone/>
              <a:defRPr b="1"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2400"/>
              <a:buFont typeface="Arial"/>
              <a:buNone/>
              <a:defRPr b="1"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2400"/>
              <a:buFont typeface="Arial"/>
              <a:buNone/>
              <a:defRPr b="1"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2400"/>
              <a:buFont typeface="Arial"/>
              <a:buNone/>
              <a:defRPr b="1"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4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Icon Layout 1 1 1">
  <p:cSld name="TITLE_AND_BODY_1_1_3_1_2">
    <p:bg>
      <p:bgPr>
        <a:solidFill>
          <a:schemeClr val="lt1"/>
        </a:solidFill>
      </p:bgPr>
    </p:bg>
    <p:spTree>
      <p:nvGrpSpPr>
        <p:cNvPr id="3286" name="Shape 3286"/>
        <p:cNvGrpSpPr/>
        <p:nvPr/>
      </p:nvGrpSpPr>
      <p:grpSpPr>
        <a:xfrm>
          <a:off x="0" y="0"/>
          <a:ext cx="0" cy="0"/>
          <a:chOff x="0" y="0"/>
          <a:chExt cx="0" cy="0"/>
        </a:xfrm>
      </p:grpSpPr>
      <p:sp>
        <p:nvSpPr>
          <p:cNvPr id="3287" name="Google Shape;3287;g31516c14941_0_6411"/>
          <p:cNvSpPr txBox="1"/>
          <p:nvPr>
            <p:ph idx="12" type="sldNum"/>
          </p:nvPr>
        </p:nvSpPr>
        <p:spPr>
          <a:xfrm>
            <a:off x="8320058" y="4663221"/>
            <a:ext cx="548700" cy="393600"/>
          </a:xfrm>
          <a:prstGeom prst="rect">
            <a:avLst/>
          </a:prstGeom>
        </p:spPr>
        <p:txBody>
          <a:bodyPr anchorCtr="0" anchor="ctr" bIns="91425" lIns="91425" spcFirstLastPara="1" rIns="91425" wrap="square" tIns="91425">
            <a:normAutofit/>
          </a:bodyPr>
          <a:lstStyle>
            <a:lvl1pPr lvl="0" algn="r">
              <a:buNone/>
              <a:defRPr sz="700">
                <a:solidFill>
                  <a:srgbClr val="02745E"/>
                </a:solidFill>
              </a:defRPr>
            </a:lvl1pPr>
            <a:lvl2pPr lvl="1" algn="r">
              <a:buNone/>
              <a:defRPr sz="700">
                <a:solidFill>
                  <a:srgbClr val="02745E"/>
                </a:solidFill>
              </a:defRPr>
            </a:lvl2pPr>
            <a:lvl3pPr lvl="2" algn="r">
              <a:buNone/>
              <a:defRPr sz="700">
                <a:solidFill>
                  <a:srgbClr val="02745E"/>
                </a:solidFill>
              </a:defRPr>
            </a:lvl3pPr>
            <a:lvl4pPr lvl="3" algn="r">
              <a:buNone/>
              <a:defRPr sz="700">
                <a:solidFill>
                  <a:srgbClr val="02745E"/>
                </a:solidFill>
              </a:defRPr>
            </a:lvl4pPr>
            <a:lvl5pPr lvl="4" algn="r">
              <a:buNone/>
              <a:defRPr sz="700">
                <a:solidFill>
                  <a:srgbClr val="02745E"/>
                </a:solidFill>
              </a:defRPr>
            </a:lvl5pPr>
            <a:lvl6pPr lvl="5" algn="r">
              <a:buNone/>
              <a:defRPr sz="700">
                <a:solidFill>
                  <a:srgbClr val="02745E"/>
                </a:solidFill>
              </a:defRPr>
            </a:lvl6pPr>
            <a:lvl7pPr lvl="6" algn="r">
              <a:buNone/>
              <a:defRPr sz="700">
                <a:solidFill>
                  <a:srgbClr val="02745E"/>
                </a:solidFill>
              </a:defRPr>
            </a:lvl7pPr>
            <a:lvl8pPr lvl="7" algn="r">
              <a:buNone/>
              <a:defRPr sz="700">
                <a:solidFill>
                  <a:srgbClr val="02745E"/>
                </a:solidFill>
              </a:defRPr>
            </a:lvl8pPr>
            <a:lvl9pPr lvl="8" algn="r">
              <a:buNone/>
              <a:defRPr sz="700">
                <a:solidFill>
                  <a:srgbClr val="02745E"/>
                </a:solidFill>
              </a:defRPr>
            </a:lvl9pPr>
          </a:lstStyle>
          <a:p>
            <a:pPr indent="0" lvl="0" marL="0" rtl="0" algn="r">
              <a:spcBef>
                <a:spcPts val="0"/>
              </a:spcBef>
              <a:spcAft>
                <a:spcPts val="0"/>
              </a:spcAft>
              <a:buNone/>
            </a:pPr>
            <a:fld id="{00000000-1234-1234-1234-123412341234}" type="slidenum">
              <a:rPr lang="en"/>
              <a:t>‹#›</a:t>
            </a:fld>
            <a:endParaRPr/>
          </a:p>
        </p:txBody>
      </p:sp>
      <p:sp>
        <p:nvSpPr>
          <p:cNvPr id="3288" name="Google Shape;3288;g31516c14941_0_6411"/>
          <p:cNvSpPr txBox="1"/>
          <p:nvPr/>
        </p:nvSpPr>
        <p:spPr>
          <a:xfrm>
            <a:off x="6043550" y="4713771"/>
            <a:ext cx="2676600" cy="2925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en" sz="700">
                <a:solidFill>
                  <a:schemeClr val="accent4"/>
                </a:solidFill>
              </a:rPr>
              <a:t>Copyright © 2024, Collibra. All rights reserved.</a:t>
            </a:r>
            <a:endParaRPr sz="1400">
              <a:solidFill>
                <a:schemeClr val="accent4"/>
              </a:solidFill>
            </a:endParaRPr>
          </a:p>
        </p:txBody>
      </p:sp>
      <p:sp>
        <p:nvSpPr>
          <p:cNvPr id="3289" name="Google Shape;3289;g31516c14941_0_6411"/>
          <p:cNvSpPr txBox="1"/>
          <p:nvPr>
            <p:ph type="title"/>
          </p:nvPr>
        </p:nvSpPr>
        <p:spPr>
          <a:xfrm>
            <a:off x="331125" y="271325"/>
            <a:ext cx="8388900" cy="438300"/>
          </a:xfrm>
          <a:prstGeom prst="rect">
            <a:avLst/>
          </a:prstGeom>
        </p:spPr>
        <p:txBody>
          <a:bodyPr anchorCtr="0" anchor="t" bIns="0" lIns="0" spcFirstLastPara="1" rIns="0" wrap="square" tIns="0">
            <a:noAutofit/>
          </a:bodyPr>
          <a:lstStyle>
            <a:lvl1pPr lvl="0">
              <a:spcBef>
                <a:spcPts val="0"/>
              </a:spcBef>
              <a:spcAft>
                <a:spcPts val="0"/>
              </a:spcAft>
              <a:buSzPts val="2800"/>
              <a:buNone/>
              <a:defRPr sz="2800"/>
            </a:lvl1pPr>
            <a:lvl2pPr lvl="1">
              <a:spcBef>
                <a:spcPts val="0"/>
              </a:spcBef>
              <a:spcAft>
                <a:spcPts val="0"/>
              </a:spcAft>
              <a:buSzPts val="2800"/>
              <a:buNone/>
              <a:defRPr sz="2800"/>
            </a:lvl2pPr>
            <a:lvl3pPr lvl="2">
              <a:spcBef>
                <a:spcPts val="0"/>
              </a:spcBef>
              <a:spcAft>
                <a:spcPts val="0"/>
              </a:spcAft>
              <a:buSzPts val="2800"/>
              <a:buNone/>
              <a:defRPr sz="2800"/>
            </a:lvl3pPr>
            <a:lvl4pPr lvl="3">
              <a:spcBef>
                <a:spcPts val="0"/>
              </a:spcBef>
              <a:spcAft>
                <a:spcPts val="0"/>
              </a:spcAft>
              <a:buSzPts val="2800"/>
              <a:buNone/>
              <a:defRPr sz="2800"/>
            </a:lvl4pPr>
            <a:lvl5pPr lvl="4">
              <a:spcBef>
                <a:spcPts val="0"/>
              </a:spcBef>
              <a:spcAft>
                <a:spcPts val="0"/>
              </a:spcAft>
              <a:buSzPts val="2800"/>
              <a:buNone/>
              <a:defRPr sz="2800"/>
            </a:lvl5pPr>
            <a:lvl6pPr lvl="5">
              <a:spcBef>
                <a:spcPts val="0"/>
              </a:spcBef>
              <a:spcAft>
                <a:spcPts val="0"/>
              </a:spcAft>
              <a:buSzPts val="2800"/>
              <a:buNone/>
              <a:defRPr sz="2800"/>
            </a:lvl6pPr>
            <a:lvl7pPr lvl="6">
              <a:spcBef>
                <a:spcPts val="0"/>
              </a:spcBef>
              <a:spcAft>
                <a:spcPts val="0"/>
              </a:spcAft>
              <a:buSzPts val="2800"/>
              <a:buNone/>
              <a:defRPr sz="2800"/>
            </a:lvl7pPr>
            <a:lvl8pPr lvl="7">
              <a:spcBef>
                <a:spcPts val="0"/>
              </a:spcBef>
              <a:spcAft>
                <a:spcPts val="0"/>
              </a:spcAft>
              <a:buSzPts val="2800"/>
              <a:buNone/>
              <a:defRPr sz="2800"/>
            </a:lvl8pPr>
            <a:lvl9pPr lvl="8">
              <a:spcBef>
                <a:spcPts val="0"/>
              </a:spcBef>
              <a:spcAft>
                <a:spcPts val="0"/>
              </a:spcAft>
              <a:buSzPts val="2800"/>
              <a:buNone/>
              <a:defRPr sz="2800"/>
            </a:lvl9pPr>
          </a:lstStyle>
          <a:p/>
        </p:txBody>
      </p:sp>
      <p:sp>
        <p:nvSpPr>
          <p:cNvPr id="3290" name="Google Shape;3290;g31516c14941_0_6411"/>
          <p:cNvSpPr/>
          <p:nvPr>
            <p:ph idx="2" type="pic"/>
          </p:nvPr>
        </p:nvSpPr>
        <p:spPr>
          <a:xfrm>
            <a:off x="628575" y="1379375"/>
            <a:ext cx="479700" cy="441900"/>
          </a:xfrm>
          <a:prstGeom prst="rect">
            <a:avLst/>
          </a:prstGeom>
          <a:noFill/>
          <a:ln>
            <a:noFill/>
          </a:ln>
        </p:spPr>
      </p:sp>
      <p:sp>
        <p:nvSpPr>
          <p:cNvPr id="3291" name="Google Shape;3291;g31516c14941_0_6411"/>
          <p:cNvSpPr/>
          <p:nvPr>
            <p:ph idx="3" type="pic"/>
          </p:nvPr>
        </p:nvSpPr>
        <p:spPr>
          <a:xfrm>
            <a:off x="4851775" y="1379375"/>
            <a:ext cx="479700" cy="441900"/>
          </a:xfrm>
          <a:prstGeom prst="rect">
            <a:avLst/>
          </a:prstGeom>
          <a:noFill/>
          <a:ln>
            <a:noFill/>
          </a:ln>
        </p:spPr>
      </p:sp>
      <p:pic>
        <p:nvPicPr>
          <p:cNvPr id="3292" name="Google Shape;3292;g31516c14941_0_6411"/>
          <p:cNvPicPr preferRelativeResize="0"/>
          <p:nvPr/>
        </p:nvPicPr>
        <p:blipFill>
          <a:blip r:embed="rId2">
            <a:alphaModFix/>
          </a:blip>
          <a:stretch>
            <a:fillRect/>
          </a:stretch>
        </p:blipFill>
        <p:spPr>
          <a:xfrm>
            <a:off x="418435" y="4702257"/>
            <a:ext cx="687372" cy="161733"/>
          </a:xfrm>
          <a:prstGeom prst="rect">
            <a:avLst/>
          </a:prstGeom>
          <a:noFill/>
          <a:ln>
            <a:noFill/>
          </a:ln>
        </p:spPr>
      </p:pic>
    </p:spTree>
  </p:cSld>
  <p:clrMapOvr>
    <a:masterClrMapping/>
  </p:clrMapOvr>
  <p:extLst>
    <p:ext uri="{DCECCB84-F9BA-43D5-87BE-67443E8EF086}">
      <p15:sldGuideLst>
        <p15:guide id="1" pos="216">
          <p15:clr>
            <a:srgbClr val="FA7B17"/>
          </p15:clr>
        </p15:guide>
      </p15:sldGuideLst>
    </p:ext>
  </p:extLst>
</p:sldLayout>
</file>

<file path=ppt/slideLayouts/slideLayout4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2" showMasterSp="0">
  <p:cSld name="1_Title Slide 2">
    <p:spTree>
      <p:nvGrpSpPr>
        <p:cNvPr id="3298" name="Shape 3298"/>
        <p:cNvGrpSpPr/>
        <p:nvPr/>
      </p:nvGrpSpPr>
      <p:grpSpPr>
        <a:xfrm>
          <a:off x="0" y="0"/>
          <a:ext cx="0" cy="0"/>
          <a:chOff x="0" y="0"/>
          <a:chExt cx="0" cy="0"/>
        </a:xfrm>
      </p:grpSpPr>
      <p:sp>
        <p:nvSpPr>
          <p:cNvPr id="3299" name="Google Shape;3299;g31516c14941_0_7289"/>
          <p:cNvSpPr txBox="1"/>
          <p:nvPr>
            <p:ph type="title"/>
          </p:nvPr>
        </p:nvSpPr>
        <p:spPr>
          <a:xfrm>
            <a:off x="438150" y="2920634"/>
            <a:ext cx="6858000" cy="415500"/>
          </a:xfrm>
          <a:prstGeom prst="rect">
            <a:avLst/>
          </a:prstGeom>
          <a:noFill/>
          <a:ln>
            <a:noFill/>
          </a:ln>
        </p:spPr>
        <p:txBody>
          <a:bodyPr anchorCtr="0" anchor="b" bIns="0" lIns="0" spcFirstLastPara="1" rIns="0" wrap="square" tIns="0">
            <a:spAutoFit/>
          </a:bodyPr>
          <a:lstStyle>
            <a:lvl1pPr lvl="0" algn="l">
              <a:spcBef>
                <a:spcPts val="0"/>
              </a:spcBef>
              <a:spcAft>
                <a:spcPts val="0"/>
              </a:spcAft>
              <a:buSzPts val="1100"/>
              <a:buNone/>
              <a:defRPr sz="2700">
                <a:solidFill>
                  <a:schemeClr val="dk1"/>
                </a:solidFill>
                <a:latin typeface="Arial"/>
                <a:ea typeface="Arial"/>
                <a:cs typeface="Arial"/>
                <a:sym typeface="Aria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300" name="Google Shape;3300;g31516c14941_0_7289"/>
          <p:cNvSpPr txBox="1"/>
          <p:nvPr>
            <p:ph idx="1" type="body"/>
          </p:nvPr>
        </p:nvSpPr>
        <p:spPr>
          <a:xfrm>
            <a:off x="438150" y="3657600"/>
            <a:ext cx="6858000" cy="254100"/>
          </a:xfrm>
          <a:prstGeom prst="rect">
            <a:avLst/>
          </a:prstGeom>
          <a:noFill/>
          <a:ln>
            <a:noFill/>
          </a:ln>
        </p:spPr>
        <p:txBody>
          <a:bodyPr anchorCtr="0" anchor="t" bIns="0" lIns="0" spcFirstLastPara="1" rIns="0" wrap="square" tIns="0">
            <a:noAutofit/>
          </a:bodyPr>
          <a:lstStyle>
            <a:lvl1pPr indent="-228600" lvl="0" marL="457200" algn="l">
              <a:spcBef>
                <a:spcPts val="0"/>
              </a:spcBef>
              <a:spcAft>
                <a:spcPts val="0"/>
              </a:spcAft>
              <a:buSzPts val="1300"/>
              <a:buNone/>
              <a:defRPr sz="1600">
                <a:solidFill>
                  <a:schemeClr val="dk1"/>
                </a:solidFill>
                <a:latin typeface="Arial"/>
                <a:ea typeface="Arial"/>
                <a:cs typeface="Arial"/>
                <a:sym typeface="Arial"/>
              </a:defRPr>
            </a:lvl1pPr>
            <a:lvl2pPr indent="-298450" lvl="1" marL="914400" algn="l">
              <a:spcBef>
                <a:spcPts val="300"/>
              </a:spcBef>
              <a:spcAft>
                <a:spcPts val="0"/>
              </a:spcAft>
              <a:buSzPts val="1100"/>
              <a:buChar char="▪"/>
              <a:defRPr/>
            </a:lvl2pPr>
            <a:lvl3pPr indent="-298450" lvl="2" marL="1371600" algn="l">
              <a:spcBef>
                <a:spcPts val="300"/>
              </a:spcBef>
              <a:spcAft>
                <a:spcPts val="0"/>
              </a:spcAft>
              <a:buSzPts val="1100"/>
              <a:buChar char="▪"/>
              <a:defRPr/>
            </a:lvl3pPr>
            <a:lvl4pPr indent="-298450" lvl="3" marL="1828800" algn="l">
              <a:spcBef>
                <a:spcPts val="300"/>
              </a:spcBef>
              <a:spcAft>
                <a:spcPts val="0"/>
              </a:spcAft>
              <a:buSzPts val="1100"/>
              <a:buChar char="▪"/>
              <a:defRPr/>
            </a:lvl4pPr>
            <a:lvl5pPr indent="-298450" lvl="4" marL="2286000" algn="l">
              <a:spcBef>
                <a:spcPts val="300"/>
              </a:spcBef>
              <a:spcAft>
                <a:spcPts val="0"/>
              </a:spcAft>
              <a:buSzPts val="1100"/>
              <a:buChar char="▪"/>
              <a:defRPr/>
            </a:lvl5pPr>
            <a:lvl6pPr indent="-317500" lvl="5" marL="2743200" algn="l">
              <a:spcBef>
                <a:spcPts val="300"/>
              </a:spcBef>
              <a:spcAft>
                <a:spcPts val="0"/>
              </a:spcAft>
              <a:buClr>
                <a:schemeClr val="dk1"/>
              </a:buClr>
              <a:buSzPts val="1400"/>
              <a:buChar char="•"/>
              <a:defRPr/>
            </a:lvl6pPr>
            <a:lvl7pPr indent="-317500" lvl="6" marL="3200400" algn="l">
              <a:spcBef>
                <a:spcPts val="300"/>
              </a:spcBef>
              <a:spcAft>
                <a:spcPts val="0"/>
              </a:spcAft>
              <a:buClr>
                <a:schemeClr val="dk1"/>
              </a:buClr>
              <a:buSzPts val="1400"/>
              <a:buChar char="•"/>
              <a:defRPr/>
            </a:lvl7pPr>
            <a:lvl8pPr indent="-317500" lvl="7" marL="3657600" algn="l">
              <a:spcBef>
                <a:spcPts val="300"/>
              </a:spcBef>
              <a:spcAft>
                <a:spcPts val="0"/>
              </a:spcAft>
              <a:buClr>
                <a:schemeClr val="dk1"/>
              </a:buClr>
              <a:buSzPts val="1400"/>
              <a:buChar char="•"/>
              <a:defRPr/>
            </a:lvl8pPr>
            <a:lvl9pPr indent="-317500" lvl="8" marL="4114800" algn="l">
              <a:spcBef>
                <a:spcPts val="300"/>
              </a:spcBef>
              <a:spcAft>
                <a:spcPts val="0"/>
              </a:spcAft>
              <a:buClr>
                <a:schemeClr val="dk1"/>
              </a:buClr>
              <a:buSzPts val="1400"/>
              <a:buChar char="•"/>
              <a:defRPr/>
            </a:lvl9pPr>
          </a:lstStyle>
          <a:p/>
        </p:txBody>
      </p:sp>
      <p:pic>
        <p:nvPicPr>
          <p:cNvPr descr="This photo is a 'placeholder' only. Drag or drop your photo here, or click and tap the center to insert a photo." id="3301" name="Google Shape;3301;g31516c14941_0_7289"/>
          <p:cNvPicPr preferRelativeResize="0"/>
          <p:nvPr>
            <p:ph idx="2" type="pic"/>
          </p:nvPr>
        </p:nvPicPr>
        <p:blipFill/>
        <p:spPr>
          <a:xfrm>
            <a:off x="0" y="0"/>
            <a:ext cx="9144000" cy="2569800"/>
          </a:xfrm>
          <a:prstGeom prst="rect">
            <a:avLst/>
          </a:prstGeom>
          <a:blipFill rotWithShape="1">
            <a:blip r:embed="rId2">
              <a:alphaModFix/>
            </a:blip>
            <a:stretch>
              <a:fillRect b="0" l="0" r="0" t="0"/>
            </a:stretch>
          </a:blipFill>
          <a:ln>
            <a:noFill/>
          </a:ln>
        </p:spPr>
      </p:pic>
      <p:pic>
        <p:nvPicPr>
          <p:cNvPr id="3302" name="Google Shape;3302;g31516c14941_0_7289"/>
          <p:cNvPicPr preferRelativeResize="0"/>
          <p:nvPr/>
        </p:nvPicPr>
        <p:blipFill rotWithShape="1">
          <a:blip r:embed="rId3">
            <a:alphaModFix/>
          </a:blip>
          <a:srcRect b="0" l="0" r="0" t="0"/>
          <a:stretch/>
        </p:blipFill>
        <p:spPr>
          <a:xfrm>
            <a:off x="438150" y="4457830"/>
            <a:ext cx="538623" cy="257603"/>
          </a:xfrm>
          <a:prstGeom prst="rect">
            <a:avLst/>
          </a:prstGeom>
          <a:noFill/>
          <a:ln>
            <a:noFill/>
          </a:ln>
        </p:spPr>
      </p:pic>
      <p:sp>
        <p:nvSpPr>
          <p:cNvPr id="3303" name="Google Shape;3303;g31516c14941_0_7289"/>
          <p:cNvSpPr txBox="1"/>
          <p:nvPr/>
        </p:nvSpPr>
        <p:spPr>
          <a:xfrm>
            <a:off x="8609888" y="4911831"/>
            <a:ext cx="106800" cy="1077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Clr>
                <a:srgbClr val="000000"/>
              </a:buClr>
              <a:buSzPts val="700"/>
              <a:buFont typeface="Arial"/>
              <a:buNone/>
            </a:pPr>
            <a:fld id="{00000000-1234-1234-1234-123412341234}" type="slidenum">
              <a:rPr b="0" i="0" lang="en" sz="700" u="none" cap="none" strike="noStrike">
                <a:solidFill>
                  <a:srgbClr val="000000"/>
                </a:solidFill>
                <a:latin typeface="Quattrocento Sans"/>
                <a:ea typeface="Quattrocento Sans"/>
                <a:cs typeface="Quattrocento Sans"/>
                <a:sym typeface="Quattrocento Sans"/>
              </a:rPr>
              <a:t>‹#›</a:t>
            </a:fld>
            <a:endParaRPr b="0" i="0" sz="700" u="none" cap="none" strike="noStrike">
              <a:solidFill>
                <a:srgbClr val="000000"/>
              </a:solidFill>
              <a:latin typeface="Quattrocento Sans"/>
              <a:ea typeface="Quattrocento Sans"/>
              <a:cs typeface="Quattrocento Sans"/>
              <a:sym typeface="Quattrocento Sans"/>
            </a:endParaRPr>
          </a:p>
        </p:txBody>
      </p:sp>
      <p:sp>
        <p:nvSpPr>
          <p:cNvPr id="3304" name="Google Shape;3304;g31516c14941_0_7289"/>
          <p:cNvSpPr txBox="1"/>
          <p:nvPr/>
        </p:nvSpPr>
        <p:spPr>
          <a:xfrm>
            <a:off x="438150" y="4919876"/>
            <a:ext cx="1702200" cy="153900"/>
          </a:xfrm>
          <a:prstGeom prst="rect">
            <a:avLst/>
          </a:prstGeom>
          <a:noFill/>
          <a:ln>
            <a:noFill/>
          </a:ln>
        </p:spPr>
        <p:txBody>
          <a:bodyPr anchorCtr="0" anchor="t" bIns="0" lIns="0" spcFirstLastPara="1" rIns="0" wrap="square" tIns="0">
            <a:spAutoFit/>
          </a:bodyPr>
          <a:lstStyle/>
          <a:p>
            <a:pPr indent="-69850" lvl="0" marL="63500" marR="0" rtl="0" algn="l">
              <a:lnSpc>
                <a:spcPct val="100000"/>
              </a:lnSpc>
              <a:spcBef>
                <a:spcPts val="0"/>
              </a:spcBef>
              <a:spcAft>
                <a:spcPts val="0"/>
              </a:spcAft>
              <a:buClr>
                <a:srgbClr val="000000"/>
              </a:buClr>
              <a:buSzPts val="500"/>
              <a:buFont typeface="Arial"/>
              <a:buChar char="©"/>
            </a:pPr>
            <a:r>
              <a:rPr b="0" i="0" lang="en" sz="500" u="none" cap="none" strike="noStrike">
                <a:solidFill>
                  <a:srgbClr val="000000"/>
                </a:solidFill>
                <a:latin typeface="Arial"/>
                <a:ea typeface="Arial"/>
                <a:cs typeface="Arial"/>
                <a:sym typeface="Arial"/>
              </a:rPr>
              <a:t>2023 SAP SE or an SAP affiliate company. All rights reserved.</a:t>
            </a:r>
            <a:endParaRPr b="0" i="0" sz="500" u="none" cap="none" strike="noStrike">
              <a:solidFill>
                <a:srgbClr val="000000"/>
              </a:solidFill>
              <a:latin typeface="Arial"/>
              <a:ea typeface="Arial"/>
              <a:cs typeface="Arial"/>
              <a:sym typeface="Arial"/>
            </a:endParaRPr>
          </a:p>
        </p:txBody>
      </p:sp>
    </p:spTree>
  </p:cSld>
  <p:clrMapOvr>
    <a:masterClrMapping/>
  </p:clrMapOvr>
  <p:transition spd="med">
    <p:fade/>
  </p:transition>
</p:sldLayout>
</file>

<file path=ppt/slideLayouts/slideLayout4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3305" name="Shape 3305"/>
        <p:cNvGrpSpPr/>
        <p:nvPr/>
      </p:nvGrpSpPr>
      <p:grpSpPr>
        <a:xfrm>
          <a:off x="0" y="0"/>
          <a:ext cx="0" cy="0"/>
          <a:chOff x="0" y="0"/>
          <a:chExt cx="0" cy="0"/>
        </a:xfrm>
      </p:grpSpPr>
    </p:spTree>
  </p:cSld>
  <p:clrMapOvr>
    <a:masterClrMapping/>
  </p:clrMapOvr>
  <p:transition>
    <p:fade/>
  </p:transition>
</p:sldLayout>
</file>

<file path=ppt/slideLayouts/slideLayout4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3306" name="Shape 3306"/>
        <p:cNvGrpSpPr/>
        <p:nvPr/>
      </p:nvGrpSpPr>
      <p:grpSpPr>
        <a:xfrm>
          <a:off x="0" y="0"/>
          <a:ext cx="0" cy="0"/>
          <a:chOff x="0" y="0"/>
          <a:chExt cx="0" cy="0"/>
        </a:xfrm>
      </p:grpSpPr>
      <p:sp>
        <p:nvSpPr>
          <p:cNvPr id="3307" name="Google Shape;3307;g31516c14941_0_7297"/>
          <p:cNvSpPr txBox="1"/>
          <p:nvPr>
            <p:ph type="title"/>
          </p:nvPr>
        </p:nvSpPr>
        <p:spPr>
          <a:xfrm>
            <a:off x="441723" y="342900"/>
            <a:ext cx="8262900" cy="41550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Tree>
  </p:cSld>
  <p:clrMapOvr>
    <a:masterClrMapping/>
  </p:clrMapOvr>
  <p:transition>
    <p:fade/>
  </p:transition>
</p:sldLayout>
</file>

<file path=ppt/slideLayouts/slideLayout4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logo slide">
  <p:cSld name="Closing logo slide">
    <p:bg>
      <p:bgPr>
        <a:solidFill>
          <a:schemeClr val="lt1"/>
        </a:solidFill>
      </p:bgPr>
    </p:bg>
    <p:spTree>
      <p:nvGrpSpPr>
        <p:cNvPr id="3308" name="Shape 3308"/>
        <p:cNvGrpSpPr/>
        <p:nvPr/>
      </p:nvGrpSpPr>
      <p:grpSpPr>
        <a:xfrm>
          <a:off x="0" y="0"/>
          <a:ext cx="0" cy="0"/>
          <a:chOff x="0" y="0"/>
          <a:chExt cx="0" cy="0"/>
        </a:xfrm>
      </p:grpSpPr>
      <p:sp>
        <p:nvSpPr>
          <p:cNvPr id="3309" name="Google Shape;3309;g31516c14941_0_7299"/>
          <p:cNvSpPr txBox="1"/>
          <p:nvPr>
            <p:ph idx="1" type="body"/>
          </p:nvPr>
        </p:nvSpPr>
        <p:spPr>
          <a:xfrm>
            <a:off x="438150" y="2179115"/>
            <a:ext cx="4134900" cy="1875900"/>
          </a:xfrm>
          <a:prstGeom prst="rect">
            <a:avLst/>
          </a:prstGeom>
          <a:noFill/>
          <a:ln>
            <a:noFill/>
          </a:ln>
        </p:spPr>
        <p:txBody>
          <a:bodyPr anchorCtr="0" anchor="t" bIns="0" lIns="0" spcFirstLastPara="1" rIns="0" wrap="square" tIns="0">
            <a:noAutofit/>
          </a:bodyPr>
          <a:lstStyle>
            <a:lvl1pPr indent="-228600" lvl="0" marL="457200" algn="l">
              <a:spcBef>
                <a:spcPts val="0"/>
              </a:spcBef>
              <a:spcAft>
                <a:spcPts val="0"/>
              </a:spcAft>
              <a:buSzPts val="1000"/>
              <a:buNone/>
              <a:defRPr b="1" sz="1200">
                <a:solidFill>
                  <a:schemeClr val="dk1"/>
                </a:solidFill>
              </a:defRPr>
            </a:lvl1pPr>
            <a:lvl2pPr indent="-228600" lvl="1" marL="914400" algn="l">
              <a:spcBef>
                <a:spcPts val="900"/>
              </a:spcBef>
              <a:spcAft>
                <a:spcPts val="0"/>
              </a:spcAft>
              <a:buSzPts val="1000"/>
              <a:buNone/>
              <a:defRPr b="0" sz="1200">
                <a:solidFill>
                  <a:schemeClr val="dk1"/>
                </a:solidFill>
              </a:defRPr>
            </a:lvl2pPr>
            <a:lvl3pPr indent="-298450" lvl="2" marL="1371600" algn="l">
              <a:spcBef>
                <a:spcPts val="300"/>
              </a:spcBef>
              <a:spcAft>
                <a:spcPts val="0"/>
              </a:spcAft>
              <a:buSzPts val="1100"/>
              <a:buChar char="▪"/>
              <a:defRPr/>
            </a:lvl3pPr>
            <a:lvl4pPr indent="-298450" lvl="3" marL="1828800" algn="l">
              <a:spcBef>
                <a:spcPts val="300"/>
              </a:spcBef>
              <a:spcAft>
                <a:spcPts val="0"/>
              </a:spcAft>
              <a:buSzPts val="1100"/>
              <a:buChar char="▪"/>
              <a:defRPr/>
            </a:lvl4pPr>
            <a:lvl5pPr indent="-298450" lvl="4" marL="2286000" algn="l">
              <a:spcBef>
                <a:spcPts val="300"/>
              </a:spcBef>
              <a:spcAft>
                <a:spcPts val="0"/>
              </a:spcAft>
              <a:buSzPts val="1100"/>
              <a:buChar char="▪"/>
              <a:defRPr/>
            </a:lvl5pPr>
            <a:lvl6pPr indent="-317500" lvl="5" marL="2743200" algn="l">
              <a:spcBef>
                <a:spcPts val="300"/>
              </a:spcBef>
              <a:spcAft>
                <a:spcPts val="0"/>
              </a:spcAft>
              <a:buClr>
                <a:schemeClr val="dk1"/>
              </a:buClr>
              <a:buSzPts val="1400"/>
              <a:buChar char="•"/>
              <a:defRPr/>
            </a:lvl6pPr>
            <a:lvl7pPr indent="-317500" lvl="6" marL="3200400" algn="l">
              <a:spcBef>
                <a:spcPts val="300"/>
              </a:spcBef>
              <a:spcAft>
                <a:spcPts val="0"/>
              </a:spcAft>
              <a:buClr>
                <a:schemeClr val="dk1"/>
              </a:buClr>
              <a:buSzPts val="1400"/>
              <a:buChar char="•"/>
              <a:defRPr/>
            </a:lvl7pPr>
            <a:lvl8pPr indent="-317500" lvl="7" marL="3657600" algn="l">
              <a:spcBef>
                <a:spcPts val="300"/>
              </a:spcBef>
              <a:spcAft>
                <a:spcPts val="0"/>
              </a:spcAft>
              <a:buClr>
                <a:schemeClr val="dk1"/>
              </a:buClr>
              <a:buSzPts val="1400"/>
              <a:buChar char="•"/>
              <a:defRPr/>
            </a:lvl8pPr>
            <a:lvl9pPr indent="-317500" lvl="8" marL="4114800" algn="l">
              <a:spcBef>
                <a:spcPts val="300"/>
              </a:spcBef>
              <a:spcAft>
                <a:spcPts val="0"/>
              </a:spcAft>
              <a:buClr>
                <a:schemeClr val="dk1"/>
              </a:buClr>
              <a:buSzPts val="1400"/>
              <a:buChar char="•"/>
              <a:defRPr/>
            </a:lvl9pPr>
          </a:lstStyle>
          <a:p/>
        </p:txBody>
      </p:sp>
      <p:sp>
        <p:nvSpPr>
          <p:cNvPr id="3310" name="Google Shape;3310;g31516c14941_0_7299"/>
          <p:cNvSpPr txBox="1"/>
          <p:nvPr>
            <p:ph type="ctrTitle"/>
          </p:nvPr>
        </p:nvSpPr>
        <p:spPr>
          <a:xfrm>
            <a:off x="438150" y="1323974"/>
            <a:ext cx="4134900" cy="474000"/>
          </a:xfrm>
          <a:prstGeom prst="rect">
            <a:avLst/>
          </a:prstGeom>
          <a:noFill/>
          <a:ln>
            <a:noFill/>
          </a:ln>
        </p:spPr>
        <p:txBody>
          <a:bodyPr anchorCtr="0" anchor="t" bIns="0" lIns="0" spcFirstLastPara="1" rIns="0" wrap="square" tIns="0">
            <a:noAutofit/>
          </a:bodyPr>
          <a:lstStyle>
            <a:lvl1pPr lvl="0" algn="l">
              <a:spcBef>
                <a:spcPts val="0"/>
              </a:spcBef>
              <a:spcAft>
                <a:spcPts val="0"/>
              </a:spcAft>
              <a:buSzPts val="1100"/>
              <a:buNone/>
              <a:defRPr sz="2700">
                <a:solidFill>
                  <a:schemeClr val="dk1"/>
                </a:solidFill>
                <a:latin typeface="Arial"/>
                <a:ea typeface="Arial"/>
                <a:cs typeface="Arial"/>
                <a:sym typeface="Aria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descr="{&quot;templafy&quot;:{&quot;id&quot;:&quot;ba9fff8e-a26f-4604-9418-39eec7243848&quot;}}" id="3311" name="Google Shape;3311;g31516c14941_0_7299"/>
          <p:cNvSpPr txBox="1"/>
          <p:nvPr/>
        </p:nvSpPr>
        <p:spPr>
          <a:xfrm>
            <a:off x="443311" y="4902563"/>
            <a:ext cx="7616700" cy="104100"/>
          </a:xfrm>
          <a:prstGeom prst="rect">
            <a:avLst/>
          </a:prstGeom>
          <a:solidFill>
            <a:schemeClr val="lt1"/>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70F2"/>
              </a:buClr>
              <a:buSzPts val="400"/>
              <a:buFont typeface="Arial"/>
              <a:buNone/>
            </a:pPr>
            <a:r>
              <a:rPr b="0" i="0" lang="en" sz="500" u="none" cap="none" strike="noStrike">
                <a:solidFill>
                  <a:srgbClr val="000000"/>
                </a:solidFill>
                <a:latin typeface="Arial"/>
                <a:ea typeface="Arial"/>
                <a:cs typeface="Arial"/>
                <a:sym typeface="Arial"/>
              </a:rPr>
              <a:t>© 2023 SAP SE or an SAP affiliate company. All rights reserved. See Legal Notice on www.sap.com/legal-notice for use terms, disclaimers, disclosures, or restrictions related to SAP Materials for general audiences.</a:t>
            </a:r>
            <a:endParaRPr sz="1100"/>
          </a:p>
        </p:txBody>
      </p:sp>
      <p:pic>
        <p:nvPicPr>
          <p:cNvPr id="3312" name="Google Shape;3312;g31516c14941_0_7299"/>
          <p:cNvPicPr preferRelativeResize="0"/>
          <p:nvPr/>
        </p:nvPicPr>
        <p:blipFill rotWithShape="1">
          <a:blip r:embed="rId2">
            <a:alphaModFix/>
          </a:blip>
          <a:srcRect b="0" l="0" r="0" t="0"/>
          <a:stretch/>
        </p:blipFill>
        <p:spPr>
          <a:xfrm>
            <a:off x="438150" y="4457830"/>
            <a:ext cx="538623" cy="257603"/>
          </a:xfrm>
          <a:prstGeom prst="rect">
            <a:avLst/>
          </a:prstGeom>
          <a:noFill/>
          <a:ln>
            <a:noFill/>
          </a:ln>
        </p:spPr>
      </p:pic>
    </p:spTree>
  </p:cSld>
  <p:clrMapOvr>
    <a:masterClrMapping/>
  </p:clrMapOvr>
  <p:transition>
    <p:fade/>
  </p:transition>
  <p:extLst>
    <p:ext uri="{DCECCB84-F9BA-43D5-87BE-67443E8EF086}">
      <p15:sldGuideLst>
        <p15:guide id="1" orient="horz" pos="1620">
          <p15:clr>
            <a:srgbClr val="FBAE40"/>
          </p15:clr>
        </p15:guide>
        <p15:guide id="2" pos="2881">
          <p15:clr>
            <a:srgbClr val="FBAE40"/>
          </p15:clr>
        </p15:guide>
      </p15:sldGuideLst>
    </p:ext>
  </p:extLst>
</p:sldLayout>
</file>

<file path=ppt/slideLayouts/slideLayout4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solidFill>
          <a:schemeClr val="lt1"/>
        </a:solidFill>
      </p:bgPr>
    </p:bg>
    <p:spTree>
      <p:nvGrpSpPr>
        <p:cNvPr id="3313" name="Shape 3313"/>
        <p:cNvGrpSpPr/>
        <p:nvPr/>
      </p:nvGrpSpPr>
      <p:grpSpPr>
        <a:xfrm>
          <a:off x="0" y="0"/>
          <a:ext cx="0" cy="0"/>
          <a:chOff x="0" y="0"/>
          <a:chExt cx="0" cy="0"/>
        </a:xfrm>
      </p:grpSpPr>
    </p:spTree>
  </p:cSld>
  <p:clrMapOvr>
    <a:masterClrMapping/>
  </p:clrMapOvr>
</p:sldLayout>
</file>

<file path=ppt/slideLayouts/slideLayout4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umns 3">
  <p:cSld name="Columns 3">
    <p:spTree>
      <p:nvGrpSpPr>
        <p:cNvPr id="3314" name="Shape 3314"/>
        <p:cNvGrpSpPr/>
        <p:nvPr/>
      </p:nvGrpSpPr>
      <p:grpSpPr>
        <a:xfrm>
          <a:off x="0" y="0"/>
          <a:ext cx="0" cy="0"/>
          <a:chOff x="0" y="0"/>
          <a:chExt cx="0" cy="0"/>
        </a:xfrm>
      </p:grpSpPr>
      <p:sp>
        <p:nvSpPr>
          <p:cNvPr id="3315" name="Google Shape;3315;g31516c14941_0_7305"/>
          <p:cNvSpPr txBox="1"/>
          <p:nvPr>
            <p:ph type="title"/>
          </p:nvPr>
        </p:nvSpPr>
        <p:spPr>
          <a:xfrm>
            <a:off x="342901" y="307569"/>
            <a:ext cx="8458200" cy="6675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lt2"/>
              </a:buClr>
              <a:buSzPts val="1400"/>
              <a:buFont typeface="Arial"/>
              <a:buNone/>
              <a:defRPr/>
            </a:lvl1pPr>
            <a:lvl2pPr lvl="1" algn="l">
              <a:lnSpc>
                <a:spcPct val="100000"/>
              </a:lnSpc>
              <a:spcBef>
                <a:spcPts val="0"/>
              </a:spcBef>
              <a:spcAft>
                <a:spcPts val="0"/>
              </a:spcAft>
              <a:buClr>
                <a:schemeClr val="dk1"/>
              </a:buClr>
              <a:buSzPts val="1100"/>
              <a:buFont typeface="Arial"/>
              <a:buNone/>
              <a:defRPr/>
            </a:lvl2pPr>
            <a:lvl3pPr lvl="2" algn="l">
              <a:lnSpc>
                <a:spcPct val="100000"/>
              </a:lnSpc>
              <a:spcBef>
                <a:spcPts val="0"/>
              </a:spcBef>
              <a:spcAft>
                <a:spcPts val="0"/>
              </a:spcAft>
              <a:buClr>
                <a:schemeClr val="dk1"/>
              </a:buClr>
              <a:buSzPts val="1100"/>
              <a:buFont typeface="Arial"/>
              <a:buNone/>
              <a:defRPr/>
            </a:lvl3pPr>
            <a:lvl4pPr lvl="3" algn="l">
              <a:lnSpc>
                <a:spcPct val="100000"/>
              </a:lnSpc>
              <a:spcBef>
                <a:spcPts val="0"/>
              </a:spcBef>
              <a:spcAft>
                <a:spcPts val="0"/>
              </a:spcAft>
              <a:buClr>
                <a:schemeClr val="dk1"/>
              </a:buClr>
              <a:buSzPts val="1100"/>
              <a:buFont typeface="Arial"/>
              <a:buNone/>
              <a:defRPr/>
            </a:lvl4pPr>
            <a:lvl5pPr lvl="4" algn="l">
              <a:lnSpc>
                <a:spcPct val="100000"/>
              </a:lnSpc>
              <a:spcBef>
                <a:spcPts val="0"/>
              </a:spcBef>
              <a:spcAft>
                <a:spcPts val="0"/>
              </a:spcAft>
              <a:buClr>
                <a:schemeClr val="dk1"/>
              </a:buClr>
              <a:buSzPts val="1100"/>
              <a:buFont typeface="Arial"/>
              <a:buNone/>
              <a:defRPr/>
            </a:lvl5pPr>
            <a:lvl6pPr lvl="5" algn="l">
              <a:lnSpc>
                <a:spcPct val="100000"/>
              </a:lnSpc>
              <a:spcBef>
                <a:spcPts val="0"/>
              </a:spcBef>
              <a:spcAft>
                <a:spcPts val="0"/>
              </a:spcAft>
              <a:buClr>
                <a:schemeClr val="dk1"/>
              </a:buClr>
              <a:buSzPts val="1100"/>
              <a:buFont typeface="Arial"/>
              <a:buNone/>
              <a:defRPr/>
            </a:lvl6pPr>
            <a:lvl7pPr lvl="6" algn="l">
              <a:lnSpc>
                <a:spcPct val="100000"/>
              </a:lnSpc>
              <a:spcBef>
                <a:spcPts val="0"/>
              </a:spcBef>
              <a:spcAft>
                <a:spcPts val="0"/>
              </a:spcAft>
              <a:buClr>
                <a:schemeClr val="dk1"/>
              </a:buClr>
              <a:buSzPts val="1100"/>
              <a:buFont typeface="Arial"/>
              <a:buNone/>
              <a:defRPr/>
            </a:lvl7pPr>
            <a:lvl8pPr lvl="7" algn="l">
              <a:lnSpc>
                <a:spcPct val="100000"/>
              </a:lnSpc>
              <a:spcBef>
                <a:spcPts val="0"/>
              </a:spcBef>
              <a:spcAft>
                <a:spcPts val="0"/>
              </a:spcAft>
              <a:buClr>
                <a:schemeClr val="dk1"/>
              </a:buClr>
              <a:buSzPts val="1100"/>
              <a:buFont typeface="Arial"/>
              <a:buNone/>
              <a:defRPr/>
            </a:lvl8pPr>
            <a:lvl9pPr lvl="8" algn="l">
              <a:lnSpc>
                <a:spcPct val="100000"/>
              </a:lnSpc>
              <a:spcBef>
                <a:spcPts val="0"/>
              </a:spcBef>
              <a:spcAft>
                <a:spcPts val="0"/>
              </a:spcAft>
              <a:buClr>
                <a:schemeClr val="dk1"/>
              </a:buClr>
              <a:buSzPts val="1100"/>
              <a:buFont typeface="Arial"/>
              <a:buNone/>
              <a:defRPr/>
            </a:lvl9pPr>
          </a:lstStyle>
          <a:p/>
        </p:txBody>
      </p:sp>
      <p:sp>
        <p:nvSpPr>
          <p:cNvPr id="3316" name="Google Shape;3316;g31516c14941_0_7305"/>
          <p:cNvSpPr txBox="1"/>
          <p:nvPr>
            <p:ph idx="11" type="ftr"/>
          </p:nvPr>
        </p:nvSpPr>
        <p:spPr>
          <a:xfrm>
            <a:off x="1411048" y="4822102"/>
            <a:ext cx="3880800" cy="221700"/>
          </a:xfrm>
          <a:prstGeom prst="rect">
            <a:avLst/>
          </a:prstGeom>
          <a:noFill/>
          <a:ln>
            <a:noFill/>
          </a:ln>
        </p:spPr>
        <p:txBody>
          <a:bodyPr anchorCtr="0" anchor="ctr" bIns="34275" lIns="68575" spcFirstLastPara="1" rIns="68575" wrap="square" tIns="34275">
            <a:noAutofit/>
          </a:bodyPr>
          <a:lstStyle>
            <a:lvl1pPr lvl="0" marR="0" algn="l">
              <a:lnSpc>
                <a:spcPct val="100000"/>
              </a:lnSpc>
              <a:spcBef>
                <a:spcPts val="0"/>
              </a:spcBef>
              <a:spcAft>
                <a:spcPts val="0"/>
              </a:spcAft>
              <a:buClr>
                <a:schemeClr val="dk1"/>
              </a:buClr>
              <a:buSzPts val="1100"/>
              <a:buFont typeface="Arial"/>
              <a:buNone/>
              <a:defRPr sz="1600">
                <a:solidFill>
                  <a:schemeClr val="dk1"/>
                </a:solidFill>
                <a:latin typeface="Arial"/>
                <a:ea typeface="Arial"/>
                <a:cs typeface="Arial"/>
                <a:sym typeface="Arial"/>
              </a:defRPr>
            </a:lvl1pPr>
            <a:lvl2pPr lvl="1" marR="0" algn="l">
              <a:lnSpc>
                <a:spcPct val="100000"/>
              </a:lnSpc>
              <a:spcBef>
                <a:spcPts val="0"/>
              </a:spcBef>
              <a:spcAft>
                <a:spcPts val="0"/>
              </a:spcAft>
              <a:buClr>
                <a:srgbClr val="FDB913"/>
              </a:buClr>
              <a:buSzPts val="1100"/>
              <a:buFont typeface="Noto Sans Symbols"/>
              <a:buNone/>
              <a:defRPr b="0" i="0" sz="1600" u="none" cap="none" strike="noStrike">
                <a:solidFill>
                  <a:schemeClr val="dk1"/>
                </a:solidFill>
                <a:latin typeface="Arial"/>
                <a:ea typeface="Arial"/>
                <a:cs typeface="Arial"/>
                <a:sym typeface="Arial"/>
              </a:defRPr>
            </a:lvl2pPr>
            <a:lvl3pPr lvl="2" marR="0" algn="l">
              <a:lnSpc>
                <a:spcPct val="100000"/>
              </a:lnSpc>
              <a:spcBef>
                <a:spcPts val="0"/>
              </a:spcBef>
              <a:spcAft>
                <a:spcPts val="0"/>
              </a:spcAft>
              <a:buClr>
                <a:srgbClr val="666666"/>
              </a:buClr>
              <a:buSzPts val="1100"/>
              <a:buFont typeface="Noto Sans Symbols"/>
              <a:buNone/>
              <a:defRPr b="0" i="0" sz="1300" u="none" cap="none" strike="noStrike">
                <a:solidFill>
                  <a:schemeClr val="dk1"/>
                </a:solidFill>
                <a:latin typeface="Arial"/>
                <a:ea typeface="Arial"/>
                <a:cs typeface="Arial"/>
                <a:sym typeface="Arial"/>
              </a:defRPr>
            </a:lvl3pPr>
            <a:lvl4pPr lvl="3" marR="0" algn="l">
              <a:lnSpc>
                <a:spcPct val="100000"/>
              </a:lnSpc>
              <a:spcBef>
                <a:spcPts val="0"/>
              </a:spcBef>
              <a:spcAft>
                <a:spcPts val="0"/>
              </a:spcAft>
              <a:buClr>
                <a:srgbClr val="666666"/>
              </a:buClr>
              <a:buSzPts val="1100"/>
              <a:buFont typeface="Arial"/>
              <a:buNone/>
              <a:defRPr b="0" i="0" sz="1100" u="none" cap="none" strike="noStrike">
                <a:solidFill>
                  <a:schemeClr val="dk1"/>
                </a:solidFill>
                <a:latin typeface="Arial"/>
                <a:ea typeface="Arial"/>
                <a:cs typeface="Arial"/>
                <a:sym typeface="Arial"/>
              </a:defRPr>
            </a:lvl4pPr>
            <a:lvl5pPr lvl="4" marR="0" algn="l">
              <a:lnSpc>
                <a:spcPct val="100000"/>
              </a:lnSpc>
              <a:spcBef>
                <a:spcPts val="0"/>
              </a:spcBef>
              <a:spcAft>
                <a:spcPts val="0"/>
              </a:spcAft>
              <a:buClr>
                <a:srgbClr val="666666"/>
              </a:buClr>
              <a:buSzPts val="1100"/>
              <a:buFont typeface="Arial"/>
              <a:buNone/>
              <a:defRPr b="0" i="0" sz="900" u="none" cap="none" strike="noStrike">
                <a:solidFill>
                  <a:schemeClr val="dk1"/>
                </a:solidFill>
                <a:latin typeface="Arial"/>
                <a:ea typeface="Arial"/>
                <a:cs typeface="Arial"/>
                <a:sym typeface="Arial"/>
              </a:defRPr>
            </a:lvl5pPr>
            <a:lvl6pPr lvl="5" marR="0" algn="l">
              <a:lnSpc>
                <a:spcPct val="100000"/>
              </a:lnSpc>
              <a:spcBef>
                <a:spcPts val="0"/>
              </a:spcBef>
              <a:spcAft>
                <a:spcPts val="0"/>
              </a:spcAft>
              <a:buClr>
                <a:schemeClr val="dk1"/>
              </a:buClr>
              <a:buSzPts val="1100"/>
              <a:buFont typeface="Arial"/>
              <a:buNone/>
              <a:defRPr b="0" i="0" sz="1600" u="none" cap="none" strike="noStrike">
                <a:solidFill>
                  <a:schemeClr val="dk1"/>
                </a:solidFill>
                <a:latin typeface="Arial"/>
                <a:ea typeface="Arial"/>
                <a:cs typeface="Arial"/>
                <a:sym typeface="Arial"/>
              </a:defRPr>
            </a:lvl6pPr>
            <a:lvl7pPr lvl="6" marR="0" algn="l">
              <a:lnSpc>
                <a:spcPct val="100000"/>
              </a:lnSpc>
              <a:spcBef>
                <a:spcPts val="0"/>
              </a:spcBef>
              <a:spcAft>
                <a:spcPts val="0"/>
              </a:spcAft>
              <a:buClr>
                <a:schemeClr val="dk1"/>
              </a:buClr>
              <a:buSzPts val="1100"/>
              <a:buFont typeface="Arial"/>
              <a:buNone/>
              <a:defRPr b="0" i="0" sz="1600" u="none" cap="none" strike="noStrike">
                <a:solidFill>
                  <a:schemeClr val="dk1"/>
                </a:solidFill>
                <a:latin typeface="Arial"/>
                <a:ea typeface="Arial"/>
                <a:cs typeface="Arial"/>
                <a:sym typeface="Arial"/>
              </a:defRPr>
            </a:lvl7pPr>
            <a:lvl8pPr lvl="7" marR="0" algn="l">
              <a:lnSpc>
                <a:spcPct val="100000"/>
              </a:lnSpc>
              <a:spcBef>
                <a:spcPts val="0"/>
              </a:spcBef>
              <a:spcAft>
                <a:spcPts val="0"/>
              </a:spcAft>
              <a:buClr>
                <a:schemeClr val="dk1"/>
              </a:buClr>
              <a:buSzPts val="1100"/>
              <a:buFont typeface="Arial"/>
              <a:buNone/>
              <a:defRPr b="0" i="0" sz="1600" u="none" cap="none" strike="noStrike">
                <a:solidFill>
                  <a:schemeClr val="dk1"/>
                </a:solidFill>
                <a:latin typeface="Arial"/>
                <a:ea typeface="Arial"/>
                <a:cs typeface="Arial"/>
                <a:sym typeface="Arial"/>
              </a:defRPr>
            </a:lvl8pPr>
            <a:lvl9pPr lvl="8" marR="0" algn="l">
              <a:lnSpc>
                <a:spcPct val="100000"/>
              </a:lnSpc>
              <a:spcBef>
                <a:spcPts val="0"/>
              </a:spcBef>
              <a:spcAft>
                <a:spcPts val="0"/>
              </a:spcAft>
              <a:buClr>
                <a:schemeClr val="dk1"/>
              </a:buClr>
              <a:buSzPts val="1100"/>
              <a:buFont typeface="Arial"/>
              <a:buNone/>
              <a:defRPr b="0" i="0" sz="1600" u="none" cap="none" strike="noStrike">
                <a:solidFill>
                  <a:schemeClr val="dk1"/>
                </a:solidFill>
                <a:latin typeface="Arial"/>
                <a:ea typeface="Arial"/>
                <a:cs typeface="Arial"/>
                <a:sym typeface="Arial"/>
              </a:defRPr>
            </a:lvl9pPr>
          </a:lstStyle>
          <a:p/>
        </p:txBody>
      </p:sp>
      <p:sp>
        <p:nvSpPr>
          <p:cNvPr id="3317" name="Google Shape;3317;g31516c14941_0_7305"/>
          <p:cNvSpPr txBox="1"/>
          <p:nvPr>
            <p:ph idx="1" type="body"/>
          </p:nvPr>
        </p:nvSpPr>
        <p:spPr>
          <a:xfrm>
            <a:off x="342900" y="1836420"/>
            <a:ext cx="2388900" cy="184200"/>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300"/>
              </a:spcBef>
              <a:spcAft>
                <a:spcPts val="0"/>
              </a:spcAft>
              <a:buClr>
                <a:schemeClr val="accent6"/>
              </a:buClr>
              <a:buSzPts val="1100"/>
              <a:buNone/>
              <a:defRPr b="1" sz="1100">
                <a:solidFill>
                  <a:schemeClr val="accent6"/>
                </a:solidFill>
              </a:defRPr>
            </a:lvl1pPr>
            <a:lvl2pPr indent="-228600" lvl="1" marL="914400" algn="l">
              <a:lnSpc>
                <a:spcPct val="90000"/>
              </a:lnSpc>
              <a:spcBef>
                <a:spcPts val="300"/>
              </a:spcBef>
              <a:spcAft>
                <a:spcPts val="0"/>
              </a:spcAft>
              <a:buClr>
                <a:schemeClr val="accent6"/>
              </a:buClr>
              <a:buSzPts val="1400"/>
              <a:buNone/>
              <a:defRPr/>
            </a:lvl2pPr>
            <a:lvl3pPr indent="-228600" lvl="2" marL="1371600" algn="l">
              <a:lnSpc>
                <a:spcPct val="140000"/>
              </a:lnSpc>
              <a:spcBef>
                <a:spcPts val="500"/>
              </a:spcBef>
              <a:spcAft>
                <a:spcPts val="0"/>
              </a:spcAft>
              <a:buClr>
                <a:schemeClr val="accent6"/>
              </a:buClr>
              <a:buSzPts val="1400"/>
              <a:buNone/>
              <a:defRPr/>
            </a:lvl3pPr>
            <a:lvl4pPr indent="-228600" lvl="3" marL="1828800" algn="l">
              <a:lnSpc>
                <a:spcPct val="130000"/>
              </a:lnSpc>
              <a:spcBef>
                <a:spcPts val="300"/>
              </a:spcBef>
              <a:spcAft>
                <a:spcPts val="0"/>
              </a:spcAft>
              <a:buClr>
                <a:schemeClr val="lt1"/>
              </a:buClr>
              <a:buSzPts val="1400"/>
              <a:buNone/>
              <a:defRPr/>
            </a:lvl4pPr>
            <a:lvl5pPr indent="-317500" lvl="4" marL="2286000" algn="l">
              <a:lnSpc>
                <a:spcPct val="120000"/>
              </a:lnSpc>
              <a:spcBef>
                <a:spcPts val="300"/>
              </a:spcBef>
              <a:spcAft>
                <a:spcPts val="0"/>
              </a:spcAft>
              <a:buSzPts val="1400"/>
              <a:buChar char="•"/>
              <a:defRPr/>
            </a:lvl5pPr>
            <a:lvl6pPr indent="-317500" lvl="5" marL="2743200" algn="l">
              <a:lnSpc>
                <a:spcPct val="110000"/>
              </a:lnSpc>
              <a:spcBef>
                <a:spcPts val="300"/>
              </a:spcBef>
              <a:spcAft>
                <a:spcPts val="0"/>
              </a:spcAft>
              <a:buClr>
                <a:schemeClr val="dk1"/>
              </a:buClr>
              <a:buSzPts val="1400"/>
              <a:buChar char="–"/>
              <a:defRPr/>
            </a:lvl6pPr>
            <a:lvl7pPr indent="-228600" lvl="6" marL="3200400" algn="l">
              <a:lnSpc>
                <a:spcPct val="80000"/>
              </a:lnSpc>
              <a:spcBef>
                <a:spcPts val="900"/>
              </a:spcBef>
              <a:spcAft>
                <a:spcPts val="0"/>
              </a:spcAft>
              <a:buClr>
                <a:schemeClr val="accent6"/>
              </a:buClr>
              <a:buSzPts val="1400"/>
              <a:buNone/>
              <a:defRPr/>
            </a:lvl7pPr>
            <a:lvl8pPr indent="-228600" lvl="7" marL="3657600" algn="l">
              <a:lnSpc>
                <a:spcPct val="100000"/>
              </a:lnSpc>
              <a:spcBef>
                <a:spcPts val="500"/>
              </a:spcBef>
              <a:spcAft>
                <a:spcPts val="0"/>
              </a:spcAft>
              <a:buClr>
                <a:schemeClr val="accent6"/>
              </a:buClr>
              <a:buSzPts val="1400"/>
              <a:buNone/>
              <a:defRPr/>
            </a:lvl8pPr>
            <a:lvl9pPr indent="-317500" lvl="8" marL="4114800" algn="l">
              <a:lnSpc>
                <a:spcPct val="90000"/>
              </a:lnSpc>
              <a:spcBef>
                <a:spcPts val="400"/>
              </a:spcBef>
              <a:spcAft>
                <a:spcPts val="0"/>
              </a:spcAft>
              <a:buClr>
                <a:schemeClr val="lt1"/>
              </a:buClr>
              <a:buSzPts val="1400"/>
              <a:buChar char="•"/>
              <a:defRPr/>
            </a:lvl9pPr>
          </a:lstStyle>
          <a:p/>
        </p:txBody>
      </p:sp>
      <p:sp>
        <p:nvSpPr>
          <p:cNvPr id="3318" name="Google Shape;3318;g31516c14941_0_7305"/>
          <p:cNvSpPr txBox="1"/>
          <p:nvPr>
            <p:ph idx="2" type="body"/>
          </p:nvPr>
        </p:nvSpPr>
        <p:spPr>
          <a:xfrm>
            <a:off x="3375660" y="1840230"/>
            <a:ext cx="2388900" cy="184200"/>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300"/>
              </a:spcBef>
              <a:spcAft>
                <a:spcPts val="0"/>
              </a:spcAft>
              <a:buClr>
                <a:schemeClr val="accent6"/>
              </a:buClr>
              <a:buSzPts val="1100"/>
              <a:buNone/>
              <a:defRPr b="1" sz="1100">
                <a:solidFill>
                  <a:schemeClr val="accent6"/>
                </a:solidFill>
              </a:defRPr>
            </a:lvl1pPr>
            <a:lvl2pPr indent="-228600" lvl="1" marL="914400" algn="l">
              <a:lnSpc>
                <a:spcPct val="90000"/>
              </a:lnSpc>
              <a:spcBef>
                <a:spcPts val="300"/>
              </a:spcBef>
              <a:spcAft>
                <a:spcPts val="0"/>
              </a:spcAft>
              <a:buClr>
                <a:schemeClr val="accent6"/>
              </a:buClr>
              <a:buSzPts val="1400"/>
              <a:buNone/>
              <a:defRPr/>
            </a:lvl2pPr>
            <a:lvl3pPr indent="-228600" lvl="2" marL="1371600" algn="l">
              <a:lnSpc>
                <a:spcPct val="140000"/>
              </a:lnSpc>
              <a:spcBef>
                <a:spcPts val="500"/>
              </a:spcBef>
              <a:spcAft>
                <a:spcPts val="0"/>
              </a:spcAft>
              <a:buClr>
                <a:schemeClr val="accent6"/>
              </a:buClr>
              <a:buSzPts val="1400"/>
              <a:buNone/>
              <a:defRPr/>
            </a:lvl3pPr>
            <a:lvl4pPr indent="-228600" lvl="3" marL="1828800" algn="l">
              <a:lnSpc>
                <a:spcPct val="130000"/>
              </a:lnSpc>
              <a:spcBef>
                <a:spcPts val="300"/>
              </a:spcBef>
              <a:spcAft>
                <a:spcPts val="0"/>
              </a:spcAft>
              <a:buClr>
                <a:schemeClr val="lt1"/>
              </a:buClr>
              <a:buSzPts val="1400"/>
              <a:buNone/>
              <a:defRPr/>
            </a:lvl4pPr>
            <a:lvl5pPr indent="-317500" lvl="4" marL="2286000" algn="l">
              <a:lnSpc>
                <a:spcPct val="120000"/>
              </a:lnSpc>
              <a:spcBef>
                <a:spcPts val="300"/>
              </a:spcBef>
              <a:spcAft>
                <a:spcPts val="0"/>
              </a:spcAft>
              <a:buSzPts val="1400"/>
              <a:buChar char="•"/>
              <a:defRPr/>
            </a:lvl5pPr>
            <a:lvl6pPr indent="-317500" lvl="5" marL="2743200" algn="l">
              <a:lnSpc>
                <a:spcPct val="110000"/>
              </a:lnSpc>
              <a:spcBef>
                <a:spcPts val="300"/>
              </a:spcBef>
              <a:spcAft>
                <a:spcPts val="0"/>
              </a:spcAft>
              <a:buClr>
                <a:schemeClr val="dk1"/>
              </a:buClr>
              <a:buSzPts val="1400"/>
              <a:buChar char="–"/>
              <a:defRPr/>
            </a:lvl6pPr>
            <a:lvl7pPr indent="-228600" lvl="6" marL="3200400" algn="l">
              <a:lnSpc>
                <a:spcPct val="80000"/>
              </a:lnSpc>
              <a:spcBef>
                <a:spcPts val="900"/>
              </a:spcBef>
              <a:spcAft>
                <a:spcPts val="0"/>
              </a:spcAft>
              <a:buClr>
                <a:schemeClr val="accent6"/>
              </a:buClr>
              <a:buSzPts val="1400"/>
              <a:buNone/>
              <a:defRPr/>
            </a:lvl7pPr>
            <a:lvl8pPr indent="-228600" lvl="7" marL="3657600" algn="l">
              <a:lnSpc>
                <a:spcPct val="100000"/>
              </a:lnSpc>
              <a:spcBef>
                <a:spcPts val="500"/>
              </a:spcBef>
              <a:spcAft>
                <a:spcPts val="0"/>
              </a:spcAft>
              <a:buClr>
                <a:schemeClr val="accent6"/>
              </a:buClr>
              <a:buSzPts val="1400"/>
              <a:buNone/>
              <a:defRPr/>
            </a:lvl8pPr>
            <a:lvl9pPr indent="-317500" lvl="8" marL="4114800" algn="l">
              <a:lnSpc>
                <a:spcPct val="90000"/>
              </a:lnSpc>
              <a:spcBef>
                <a:spcPts val="400"/>
              </a:spcBef>
              <a:spcAft>
                <a:spcPts val="0"/>
              </a:spcAft>
              <a:buClr>
                <a:schemeClr val="lt1"/>
              </a:buClr>
              <a:buSzPts val="1400"/>
              <a:buChar char="•"/>
              <a:defRPr/>
            </a:lvl9pPr>
          </a:lstStyle>
          <a:p/>
        </p:txBody>
      </p:sp>
      <p:sp>
        <p:nvSpPr>
          <p:cNvPr id="3319" name="Google Shape;3319;g31516c14941_0_7305"/>
          <p:cNvSpPr txBox="1"/>
          <p:nvPr>
            <p:ph idx="3" type="body"/>
          </p:nvPr>
        </p:nvSpPr>
        <p:spPr>
          <a:xfrm>
            <a:off x="6408420" y="1836420"/>
            <a:ext cx="2388900" cy="184200"/>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300"/>
              </a:spcBef>
              <a:spcAft>
                <a:spcPts val="0"/>
              </a:spcAft>
              <a:buClr>
                <a:schemeClr val="accent6"/>
              </a:buClr>
              <a:buSzPts val="1100"/>
              <a:buNone/>
              <a:defRPr b="1" sz="1100">
                <a:solidFill>
                  <a:schemeClr val="accent6"/>
                </a:solidFill>
              </a:defRPr>
            </a:lvl1pPr>
            <a:lvl2pPr indent="-228600" lvl="1" marL="914400" algn="l">
              <a:lnSpc>
                <a:spcPct val="90000"/>
              </a:lnSpc>
              <a:spcBef>
                <a:spcPts val="300"/>
              </a:spcBef>
              <a:spcAft>
                <a:spcPts val="0"/>
              </a:spcAft>
              <a:buClr>
                <a:schemeClr val="accent6"/>
              </a:buClr>
              <a:buSzPts val="1400"/>
              <a:buNone/>
              <a:defRPr/>
            </a:lvl2pPr>
            <a:lvl3pPr indent="-228600" lvl="2" marL="1371600" algn="l">
              <a:lnSpc>
                <a:spcPct val="140000"/>
              </a:lnSpc>
              <a:spcBef>
                <a:spcPts val="500"/>
              </a:spcBef>
              <a:spcAft>
                <a:spcPts val="0"/>
              </a:spcAft>
              <a:buClr>
                <a:schemeClr val="accent6"/>
              </a:buClr>
              <a:buSzPts val="1400"/>
              <a:buNone/>
              <a:defRPr/>
            </a:lvl3pPr>
            <a:lvl4pPr indent="-228600" lvl="3" marL="1828800" algn="l">
              <a:lnSpc>
                <a:spcPct val="130000"/>
              </a:lnSpc>
              <a:spcBef>
                <a:spcPts val="300"/>
              </a:spcBef>
              <a:spcAft>
                <a:spcPts val="0"/>
              </a:spcAft>
              <a:buClr>
                <a:schemeClr val="lt1"/>
              </a:buClr>
              <a:buSzPts val="1400"/>
              <a:buNone/>
              <a:defRPr/>
            </a:lvl4pPr>
            <a:lvl5pPr indent="-317500" lvl="4" marL="2286000" algn="l">
              <a:lnSpc>
                <a:spcPct val="120000"/>
              </a:lnSpc>
              <a:spcBef>
                <a:spcPts val="300"/>
              </a:spcBef>
              <a:spcAft>
                <a:spcPts val="0"/>
              </a:spcAft>
              <a:buSzPts val="1400"/>
              <a:buChar char="•"/>
              <a:defRPr/>
            </a:lvl5pPr>
            <a:lvl6pPr indent="-317500" lvl="5" marL="2743200" algn="l">
              <a:lnSpc>
                <a:spcPct val="110000"/>
              </a:lnSpc>
              <a:spcBef>
                <a:spcPts val="300"/>
              </a:spcBef>
              <a:spcAft>
                <a:spcPts val="0"/>
              </a:spcAft>
              <a:buClr>
                <a:schemeClr val="dk1"/>
              </a:buClr>
              <a:buSzPts val="1400"/>
              <a:buChar char="–"/>
              <a:defRPr/>
            </a:lvl6pPr>
            <a:lvl7pPr indent="-228600" lvl="6" marL="3200400" algn="l">
              <a:lnSpc>
                <a:spcPct val="80000"/>
              </a:lnSpc>
              <a:spcBef>
                <a:spcPts val="900"/>
              </a:spcBef>
              <a:spcAft>
                <a:spcPts val="0"/>
              </a:spcAft>
              <a:buClr>
                <a:schemeClr val="accent6"/>
              </a:buClr>
              <a:buSzPts val="1400"/>
              <a:buNone/>
              <a:defRPr/>
            </a:lvl7pPr>
            <a:lvl8pPr indent="-228600" lvl="7" marL="3657600" algn="l">
              <a:lnSpc>
                <a:spcPct val="100000"/>
              </a:lnSpc>
              <a:spcBef>
                <a:spcPts val="500"/>
              </a:spcBef>
              <a:spcAft>
                <a:spcPts val="0"/>
              </a:spcAft>
              <a:buClr>
                <a:schemeClr val="accent6"/>
              </a:buClr>
              <a:buSzPts val="1400"/>
              <a:buNone/>
              <a:defRPr/>
            </a:lvl8pPr>
            <a:lvl9pPr indent="-317500" lvl="8" marL="4114800" algn="l">
              <a:lnSpc>
                <a:spcPct val="90000"/>
              </a:lnSpc>
              <a:spcBef>
                <a:spcPts val="400"/>
              </a:spcBef>
              <a:spcAft>
                <a:spcPts val="0"/>
              </a:spcAft>
              <a:buClr>
                <a:schemeClr val="lt1"/>
              </a:buClr>
              <a:buSzPts val="1400"/>
              <a:buChar char="•"/>
              <a:defRPr/>
            </a:lvl9pPr>
          </a:lstStyle>
          <a:p/>
        </p:txBody>
      </p:sp>
      <p:sp>
        <p:nvSpPr>
          <p:cNvPr id="3320" name="Google Shape;3320;g31516c14941_0_7305"/>
          <p:cNvSpPr txBox="1"/>
          <p:nvPr>
            <p:ph idx="4" type="body"/>
          </p:nvPr>
        </p:nvSpPr>
        <p:spPr>
          <a:xfrm>
            <a:off x="342900" y="2087881"/>
            <a:ext cx="2388900" cy="24270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300"/>
              </a:spcBef>
              <a:spcAft>
                <a:spcPts val="0"/>
              </a:spcAft>
              <a:buClr>
                <a:schemeClr val="lt1"/>
              </a:buClr>
              <a:buSzPts val="1400"/>
              <a:buNone/>
              <a:defRPr/>
            </a:lvl1pPr>
            <a:lvl2pPr indent="-228600" lvl="1" marL="914400" algn="l">
              <a:lnSpc>
                <a:spcPct val="90000"/>
              </a:lnSpc>
              <a:spcBef>
                <a:spcPts val="300"/>
              </a:spcBef>
              <a:spcAft>
                <a:spcPts val="0"/>
              </a:spcAft>
              <a:buClr>
                <a:schemeClr val="accent6"/>
              </a:buClr>
              <a:buSzPts val="1400"/>
              <a:buNone/>
              <a:defRPr/>
            </a:lvl2pPr>
            <a:lvl3pPr indent="-228600" lvl="2" marL="1371600" algn="l">
              <a:lnSpc>
                <a:spcPct val="140000"/>
              </a:lnSpc>
              <a:spcBef>
                <a:spcPts val="500"/>
              </a:spcBef>
              <a:spcAft>
                <a:spcPts val="0"/>
              </a:spcAft>
              <a:buClr>
                <a:schemeClr val="accent6"/>
              </a:buClr>
              <a:buSzPts val="1400"/>
              <a:buNone/>
              <a:defRPr/>
            </a:lvl3pPr>
            <a:lvl4pPr indent="-228600" lvl="3" marL="1828800" algn="l">
              <a:lnSpc>
                <a:spcPct val="130000"/>
              </a:lnSpc>
              <a:spcBef>
                <a:spcPts val="300"/>
              </a:spcBef>
              <a:spcAft>
                <a:spcPts val="0"/>
              </a:spcAft>
              <a:buClr>
                <a:schemeClr val="lt1"/>
              </a:buClr>
              <a:buSzPts val="1400"/>
              <a:buNone/>
              <a:defRPr/>
            </a:lvl4pPr>
            <a:lvl5pPr indent="-317500" lvl="4" marL="2286000" algn="l">
              <a:lnSpc>
                <a:spcPct val="120000"/>
              </a:lnSpc>
              <a:spcBef>
                <a:spcPts val="300"/>
              </a:spcBef>
              <a:spcAft>
                <a:spcPts val="0"/>
              </a:spcAft>
              <a:buSzPts val="1400"/>
              <a:buChar char="•"/>
              <a:defRPr/>
            </a:lvl5pPr>
            <a:lvl6pPr indent="-317500" lvl="5" marL="2743200" algn="l">
              <a:lnSpc>
                <a:spcPct val="110000"/>
              </a:lnSpc>
              <a:spcBef>
                <a:spcPts val="300"/>
              </a:spcBef>
              <a:spcAft>
                <a:spcPts val="0"/>
              </a:spcAft>
              <a:buClr>
                <a:schemeClr val="dk1"/>
              </a:buClr>
              <a:buSzPts val="1400"/>
              <a:buChar char="–"/>
              <a:defRPr/>
            </a:lvl6pPr>
            <a:lvl7pPr indent="-228600" lvl="6" marL="3200400" algn="l">
              <a:lnSpc>
                <a:spcPct val="80000"/>
              </a:lnSpc>
              <a:spcBef>
                <a:spcPts val="900"/>
              </a:spcBef>
              <a:spcAft>
                <a:spcPts val="0"/>
              </a:spcAft>
              <a:buClr>
                <a:schemeClr val="accent6"/>
              </a:buClr>
              <a:buSzPts val="1400"/>
              <a:buNone/>
              <a:defRPr/>
            </a:lvl7pPr>
            <a:lvl8pPr indent="-228600" lvl="7" marL="3657600" algn="l">
              <a:lnSpc>
                <a:spcPct val="100000"/>
              </a:lnSpc>
              <a:spcBef>
                <a:spcPts val="500"/>
              </a:spcBef>
              <a:spcAft>
                <a:spcPts val="0"/>
              </a:spcAft>
              <a:buClr>
                <a:schemeClr val="accent6"/>
              </a:buClr>
              <a:buSzPts val="1400"/>
              <a:buNone/>
              <a:defRPr/>
            </a:lvl8pPr>
            <a:lvl9pPr indent="-317500" lvl="8" marL="4114800" algn="l">
              <a:lnSpc>
                <a:spcPct val="90000"/>
              </a:lnSpc>
              <a:spcBef>
                <a:spcPts val="400"/>
              </a:spcBef>
              <a:spcAft>
                <a:spcPts val="0"/>
              </a:spcAft>
              <a:buClr>
                <a:schemeClr val="lt1"/>
              </a:buClr>
              <a:buSzPts val="1400"/>
              <a:buChar char="•"/>
              <a:defRPr/>
            </a:lvl9pPr>
          </a:lstStyle>
          <a:p/>
        </p:txBody>
      </p:sp>
      <p:sp>
        <p:nvSpPr>
          <p:cNvPr id="3321" name="Google Shape;3321;g31516c14941_0_7305"/>
          <p:cNvSpPr txBox="1"/>
          <p:nvPr>
            <p:ph idx="5" type="body"/>
          </p:nvPr>
        </p:nvSpPr>
        <p:spPr>
          <a:xfrm>
            <a:off x="3379470" y="2087881"/>
            <a:ext cx="2388900" cy="24270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300"/>
              </a:spcBef>
              <a:spcAft>
                <a:spcPts val="0"/>
              </a:spcAft>
              <a:buClr>
                <a:schemeClr val="lt1"/>
              </a:buClr>
              <a:buSzPts val="1400"/>
              <a:buNone/>
              <a:defRPr/>
            </a:lvl1pPr>
            <a:lvl2pPr indent="-228600" lvl="1" marL="914400" algn="l">
              <a:lnSpc>
                <a:spcPct val="90000"/>
              </a:lnSpc>
              <a:spcBef>
                <a:spcPts val="300"/>
              </a:spcBef>
              <a:spcAft>
                <a:spcPts val="0"/>
              </a:spcAft>
              <a:buClr>
                <a:schemeClr val="accent6"/>
              </a:buClr>
              <a:buSzPts val="1400"/>
              <a:buNone/>
              <a:defRPr/>
            </a:lvl2pPr>
            <a:lvl3pPr indent="-228600" lvl="2" marL="1371600" algn="l">
              <a:lnSpc>
                <a:spcPct val="140000"/>
              </a:lnSpc>
              <a:spcBef>
                <a:spcPts val="500"/>
              </a:spcBef>
              <a:spcAft>
                <a:spcPts val="0"/>
              </a:spcAft>
              <a:buClr>
                <a:schemeClr val="accent6"/>
              </a:buClr>
              <a:buSzPts val="1400"/>
              <a:buNone/>
              <a:defRPr/>
            </a:lvl3pPr>
            <a:lvl4pPr indent="-228600" lvl="3" marL="1828800" algn="l">
              <a:lnSpc>
                <a:spcPct val="130000"/>
              </a:lnSpc>
              <a:spcBef>
                <a:spcPts val="300"/>
              </a:spcBef>
              <a:spcAft>
                <a:spcPts val="0"/>
              </a:spcAft>
              <a:buClr>
                <a:schemeClr val="lt1"/>
              </a:buClr>
              <a:buSzPts val="1400"/>
              <a:buNone/>
              <a:defRPr/>
            </a:lvl4pPr>
            <a:lvl5pPr indent="-317500" lvl="4" marL="2286000" algn="l">
              <a:lnSpc>
                <a:spcPct val="120000"/>
              </a:lnSpc>
              <a:spcBef>
                <a:spcPts val="300"/>
              </a:spcBef>
              <a:spcAft>
                <a:spcPts val="0"/>
              </a:spcAft>
              <a:buSzPts val="1400"/>
              <a:buChar char="•"/>
              <a:defRPr/>
            </a:lvl5pPr>
            <a:lvl6pPr indent="-317500" lvl="5" marL="2743200" algn="l">
              <a:lnSpc>
                <a:spcPct val="110000"/>
              </a:lnSpc>
              <a:spcBef>
                <a:spcPts val="300"/>
              </a:spcBef>
              <a:spcAft>
                <a:spcPts val="0"/>
              </a:spcAft>
              <a:buClr>
                <a:schemeClr val="dk1"/>
              </a:buClr>
              <a:buSzPts val="1400"/>
              <a:buChar char="–"/>
              <a:defRPr/>
            </a:lvl6pPr>
            <a:lvl7pPr indent="-228600" lvl="6" marL="3200400" algn="l">
              <a:lnSpc>
                <a:spcPct val="80000"/>
              </a:lnSpc>
              <a:spcBef>
                <a:spcPts val="900"/>
              </a:spcBef>
              <a:spcAft>
                <a:spcPts val="0"/>
              </a:spcAft>
              <a:buClr>
                <a:schemeClr val="accent6"/>
              </a:buClr>
              <a:buSzPts val="1400"/>
              <a:buNone/>
              <a:defRPr/>
            </a:lvl7pPr>
            <a:lvl8pPr indent="-228600" lvl="7" marL="3657600" algn="l">
              <a:lnSpc>
                <a:spcPct val="100000"/>
              </a:lnSpc>
              <a:spcBef>
                <a:spcPts val="500"/>
              </a:spcBef>
              <a:spcAft>
                <a:spcPts val="0"/>
              </a:spcAft>
              <a:buClr>
                <a:schemeClr val="accent6"/>
              </a:buClr>
              <a:buSzPts val="1400"/>
              <a:buNone/>
              <a:defRPr/>
            </a:lvl8pPr>
            <a:lvl9pPr indent="-317500" lvl="8" marL="4114800" algn="l">
              <a:lnSpc>
                <a:spcPct val="90000"/>
              </a:lnSpc>
              <a:spcBef>
                <a:spcPts val="400"/>
              </a:spcBef>
              <a:spcAft>
                <a:spcPts val="0"/>
              </a:spcAft>
              <a:buClr>
                <a:schemeClr val="lt1"/>
              </a:buClr>
              <a:buSzPts val="1400"/>
              <a:buChar char="•"/>
              <a:defRPr/>
            </a:lvl9pPr>
          </a:lstStyle>
          <a:p/>
        </p:txBody>
      </p:sp>
      <p:sp>
        <p:nvSpPr>
          <p:cNvPr id="3322" name="Google Shape;3322;g31516c14941_0_7305"/>
          <p:cNvSpPr txBox="1"/>
          <p:nvPr>
            <p:ph idx="6" type="body"/>
          </p:nvPr>
        </p:nvSpPr>
        <p:spPr>
          <a:xfrm>
            <a:off x="6412230" y="2087881"/>
            <a:ext cx="2388900" cy="24270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300"/>
              </a:spcBef>
              <a:spcAft>
                <a:spcPts val="0"/>
              </a:spcAft>
              <a:buClr>
                <a:schemeClr val="lt1"/>
              </a:buClr>
              <a:buSzPts val="1400"/>
              <a:buNone/>
              <a:defRPr/>
            </a:lvl1pPr>
            <a:lvl2pPr indent="-228600" lvl="1" marL="914400" algn="l">
              <a:lnSpc>
                <a:spcPct val="90000"/>
              </a:lnSpc>
              <a:spcBef>
                <a:spcPts val="300"/>
              </a:spcBef>
              <a:spcAft>
                <a:spcPts val="0"/>
              </a:spcAft>
              <a:buClr>
                <a:schemeClr val="accent6"/>
              </a:buClr>
              <a:buSzPts val="1400"/>
              <a:buNone/>
              <a:defRPr/>
            </a:lvl2pPr>
            <a:lvl3pPr indent="-228600" lvl="2" marL="1371600" algn="l">
              <a:lnSpc>
                <a:spcPct val="140000"/>
              </a:lnSpc>
              <a:spcBef>
                <a:spcPts val="500"/>
              </a:spcBef>
              <a:spcAft>
                <a:spcPts val="0"/>
              </a:spcAft>
              <a:buClr>
                <a:schemeClr val="accent6"/>
              </a:buClr>
              <a:buSzPts val="1400"/>
              <a:buNone/>
              <a:defRPr/>
            </a:lvl3pPr>
            <a:lvl4pPr indent="-228600" lvl="3" marL="1828800" algn="l">
              <a:lnSpc>
                <a:spcPct val="130000"/>
              </a:lnSpc>
              <a:spcBef>
                <a:spcPts val="300"/>
              </a:spcBef>
              <a:spcAft>
                <a:spcPts val="0"/>
              </a:spcAft>
              <a:buClr>
                <a:schemeClr val="lt1"/>
              </a:buClr>
              <a:buSzPts val="1400"/>
              <a:buNone/>
              <a:defRPr/>
            </a:lvl4pPr>
            <a:lvl5pPr indent="-317500" lvl="4" marL="2286000" algn="l">
              <a:lnSpc>
                <a:spcPct val="120000"/>
              </a:lnSpc>
              <a:spcBef>
                <a:spcPts val="300"/>
              </a:spcBef>
              <a:spcAft>
                <a:spcPts val="0"/>
              </a:spcAft>
              <a:buSzPts val="1400"/>
              <a:buChar char="•"/>
              <a:defRPr/>
            </a:lvl5pPr>
            <a:lvl6pPr indent="-317500" lvl="5" marL="2743200" algn="l">
              <a:lnSpc>
                <a:spcPct val="110000"/>
              </a:lnSpc>
              <a:spcBef>
                <a:spcPts val="300"/>
              </a:spcBef>
              <a:spcAft>
                <a:spcPts val="0"/>
              </a:spcAft>
              <a:buClr>
                <a:schemeClr val="dk1"/>
              </a:buClr>
              <a:buSzPts val="1400"/>
              <a:buChar char="–"/>
              <a:defRPr/>
            </a:lvl6pPr>
            <a:lvl7pPr indent="-228600" lvl="6" marL="3200400" algn="l">
              <a:lnSpc>
                <a:spcPct val="80000"/>
              </a:lnSpc>
              <a:spcBef>
                <a:spcPts val="900"/>
              </a:spcBef>
              <a:spcAft>
                <a:spcPts val="0"/>
              </a:spcAft>
              <a:buClr>
                <a:schemeClr val="accent6"/>
              </a:buClr>
              <a:buSzPts val="1400"/>
              <a:buNone/>
              <a:defRPr/>
            </a:lvl7pPr>
            <a:lvl8pPr indent="-228600" lvl="7" marL="3657600" algn="l">
              <a:lnSpc>
                <a:spcPct val="100000"/>
              </a:lnSpc>
              <a:spcBef>
                <a:spcPts val="500"/>
              </a:spcBef>
              <a:spcAft>
                <a:spcPts val="0"/>
              </a:spcAft>
              <a:buClr>
                <a:schemeClr val="accent6"/>
              </a:buClr>
              <a:buSzPts val="1400"/>
              <a:buNone/>
              <a:defRPr/>
            </a:lvl8pPr>
            <a:lvl9pPr indent="-317500" lvl="8" marL="4114800" algn="l">
              <a:lnSpc>
                <a:spcPct val="90000"/>
              </a:lnSpc>
              <a:spcBef>
                <a:spcPts val="400"/>
              </a:spcBef>
              <a:spcAft>
                <a:spcPts val="0"/>
              </a:spcAft>
              <a:buClr>
                <a:schemeClr val="lt1"/>
              </a:buClr>
              <a:buSzPts val="1400"/>
              <a:buChar char="•"/>
              <a:defRPr/>
            </a:lvl9pPr>
          </a:lstStyle>
          <a:p/>
        </p:txBody>
      </p:sp>
      <p:sp>
        <p:nvSpPr>
          <p:cNvPr id="3323" name="Google Shape;3323;g31516c14941_0_7305"/>
          <p:cNvSpPr/>
          <p:nvPr>
            <p:ph idx="7" type="pic"/>
          </p:nvPr>
        </p:nvSpPr>
        <p:spPr>
          <a:xfrm>
            <a:off x="306324" y="1228970"/>
            <a:ext cx="529500" cy="531000"/>
          </a:xfrm>
          <a:prstGeom prst="ellipse">
            <a:avLst/>
          </a:prstGeom>
          <a:noFill/>
          <a:ln>
            <a:noFill/>
          </a:ln>
        </p:spPr>
      </p:sp>
      <p:sp>
        <p:nvSpPr>
          <p:cNvPr id="3324" name="Google Shape;3324;g31516c14941_0_7305"/>
          <p:cNvSpPr/>
          <p:nvPr>
            <p:ph idx="8" type="pic"/>
          </p:nvPr>
        </p:nvSpPr>
        <p:spPr>
          <a:xfrm>
            <a:off x="3314700" y="1228970"/>
            <a:ext cx="529500" cy="531000"/>
          </a:xfrm>
          <a:prstGeom prst="ellipse">
            <a:avLst/>
          </a:prstGeom>
          <a:noFill/>
          <a:ln>
            <a:noFill/>
          </a:ln>
        </p:spPr>
      </p:sp>
      <p:sp>
        <p:nvSpPr>
          <p:cNvPr id="3325" name="Google Shape;3325;g31516c14941_0_7305"/>
          <p:cNvSpPr/>
          <p:nvPr>
            <p:ph idx="9" type="pic"/>
          </p:nvPr>
        </p:nvSpPr>
        <p:spPr>
          <a:xfrm>
            <a:off x="6323076" y="1228970"/>
            <a:ext cx="529500" cy="531000"/>
          </a:xfrm>
          <a:prstGeom prst="ellipse">
            <a:avLst/>
          </a:prstGeom>
          <a:noFill/>
          <a:ln>
            <a:noFill/>
          </a:ln>
        </p:spPr>
      </p:sp>
    </p:spTree>
  </p:cSld>
  <p:clrMapOvr>
    <a:masterClrMapping/>
  </p:clrMapOvr>
  <p:extLst>
    <p:ext uri="{DCECCB84-F9BA-43D5-87BE-67443E8EF086}">
      <p15:sldGuideLst>
        <p15:guide id="1" orient="horz" pos="1620">
          <p15:clr>
            <a:srgbClr val="FBAE40"/>
          </p15:clr>
        </p15:guide>
      </p15:sldGuideLst>
    </p:ext>
  </p:extLst>
</p:sldLayout>
</file>

<file path=ppt/slideLayouts/slideLayout4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umns 2">
  <p:cSld name="Columns 2">
    <p:spTree>
      <p:nvGrpSpPr>
        <p:cNvPr id="3326" name="Shape 3326"/>
        <p:cNvGrpSpPr/>
        <p:nvPr/>
      </p:nvGrpSpPr>
      <p:grpSpPr>
        <a:xfrm>
          <a:off x="0" y="0"/>
          <a:ext cx="0" cy="0"/>
          <a:chOff x="0" y="0"/>
          <a:chExt cx="0" cy="0"/>
        </a:xfrm>
      </p:grpSpPr>
      <p:sp>
        <p:nvSpPr>
          <p:cNvPr id="3327" name="Google Shape;3327;g31516c14941_0_7317"/>
          <p:cNvSpPr/>
          <p:nvPr>
            <p:ph idx="2" type="pic"/>
          </p:nvPr>
        </p:nvSpPr>
        <p:spPr>
          <a:xfrm>
            <a:off x="306324" y="1228970"/>
            <a:ext cx="529500" cy="531000"/>
          </a:xfrm>
          <a:prstGeom prst="ellipse">
            <a:avLst/>
          </a:prstGeom>
          <a:noFill/>
          <a:ln>
            <a:noFill/>
          </a:ln>
        </p:spPr>
      </p:sp>
      <p:sp>
        <p:nvSpPr>
          <p:cNvPr id="3328" name="Google Shape;3328;g31516c14941_0_7317"/>
          <p:cNvSpPr txBox="1"/>
          <p:nvPr>
            <p:ph type="title"/>
          </p:nvPr>
        </p:nvSpPr>
        <p:spPr>
          <a:xfrm>
            <a:off x="342901" y="307569"/>
            <a:ext cx="8458200" cy="6675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lt2"/>
              </a:buClr>
              <a:buSzPts val="1400"/>
              <a:buFont typeface="Arial"/>
              <a:buNone/>
              <a:defRPr/>
            </a:lvl1pPr>
            <a:lvl2pPr lvl="1" algn="l">
              <a:lnSpc>
                <a:spcPct val="100000"/>
              </a:lnSpc>
              <a:spcBef>
                <a:spcPts val="0"/>
              </a:spcBef>
              <a:spcAft>
                <a:spcPts val="0"/>
              </a:spcAft>
              <a:buClr>
                <a:schemeClr val="dk1"/>
              </a:buClr>
              <a:buSzPts val="1100"/>
              <a:buFont typeface="Arial"/>
              <a:buNone/>
              <a:defRPr/>
            </a:lvl2pPr>
            <a:lvl3pPr lvl="2" algn="l">
              <a:lnSpc>
                <a:spcPct val="100000"/>
              </a:lnSpc>
              <a:spcBef>
                <a:spcPts val="0"/>
              </a:spcBef>
              <a:spcAft>
                <a:spcPts val="0"/>
              </a:spcAft>
              <a:buClr>
                <a:schemeClr val="dk1"/>
              </a:buClr>
              <a:buSzPts val="1100"/>
              <a:buFont typeface="Arial"/>
              <a:buNone/>
              <a:defRPr/>
            </a:lvl3pPr>
            <a:lvl4pPr lvl="3" algn="l">
              <a:lnSpc>
                <a:spcPct val="100000"/>
              </a:lnSpc>
              <a:spcBef>
                <a:spcPts val="0"/>
              </a:spcBef>
              <a:spcAft>
                <a:spcPts val="0"/>
              </a:spcAft>
              <a:buClr>
                <a:schemeClr val="dk1"/>
              </a:buClr>
              <a:buSzPts val="1100"/>
              <a:buFont typeface="Arial"/>
              <a:buNone/>
              <a:defRPr/>
            </a:lvl4pPr>
            <a:lvl5pPr lvl="4" algn="l">
              <a:lnSpc>
                <a:spcPct val="100000"/>
              </a:lnSpc>
              <a:spcBef>
                <a:spcPts val="0"/>
              </a:spcBef>
              <a:spcAft>
                <a:spcPts val="0"/>
              </a:spcAft>
              <a:buClr>
                <a:schemeClr val="dk1"/>
              </a:buClr>
              <a:buSzPts val="1100"/>
              <a:buFont typeface="Arial"/>
              <a:buNone/>
              <a:defRPr/>
            </a:lvl5pPr>
            <a:lvl6pPr lvl="5" algn="l">
              <a:lnSpc>
                <a:spcPct val="100000"/>
              </a:lnSpc>
              <a:spcBef>
                <a:spcPts val="0"/>
              </a:spcBef>
              <a:spcAft>
                <a:spcPts val="0"/>
              </a:spcAft>
              <a:buClr>
                <a:schemeClr val="dk1"/>
              </a:buClr>
              <a:buSzPts val="1100"/>
              <a:buFont typeface="Arial"/>
              <a:buNone/>
              <a:defRPr/>
            </a:lvl6pPr>
            <a:lvl7pPr lvl="6" algn="l">
              <a:lnSpc>
                <a:spcPct val="100000"/>
              </a:lnSpc>
              <a:spcBef>
                <a:spcPts val="0"/>
              </a:spcBef>
              <a:spcAft>
                <a:spcPts val="0"/>
              </a:spcAft>
              <a:buClr>
                <a:schemeClr val="dk1"/>
              </a:buClr>
              <a:buSzPts val="1100"/>
              <a:buFont typeface="Arial"/>
              <a:buNone/>
              <a:defRPr/>
            </a:lvl7pPr>
            <a:lvl8pPr lvl="7" algn="l">
              <a:lnSpc>
                <a:spcPct val="100000"/>
              </a:lnSpc>
              <a:spcBef>
                <a:spcPts val="0"/>
              </a:spcBef>
              <a:spcAft>
                <a:spcPts val="0"/>
              </a:spcAft>
              <a:buClr>
                <a:schemeClr val="dk1"/>
              </a:buClr>
              <a:buSzPts val="1100"/>
              <a:buFont typeface="Arial"/>
              <a:buNone/>
              <a:defRPr/>
            </a:lvl8pPr>
            <a:lvl9pPr lvl="8" algn="l">
              <a:lnSpc>
                <a:spcPct val="100000"/>
              </a:lnSpc>
              <a:spcBef>
                <a:spcPts val="0"/>
              </a:spcBef>
              <a:spcAft>
                <a:spcPts val="0"/>
              </a:spcAft>
              <a:buClr>
                <a:schemeClr val="dk1"/>
              </a:buClr>
              <a:buSzPts val="1100"/>
              <a:buFont typeface="Arial"/>
              <a:buNone/>
              <a:defRPr/>
            </a:lvl9pPr>
          </a:lstStyle>
          <a:p/>
        </p:txBody>
      </p:sp>
      <p:sp>
        <p:nvSpPr>
          <p:cNvPr id="3329" name="Google Shape;3329;g31516c14941_0_7317"/>
          <p:cNvSpPr txBox="1"/>
          <p:nvPr>
            <p:ph idx="11" type="ftr"/>
          </p:nvPr>
        </p:nvSpPr>
        <p:spPr>
          <a:xfrm>
            <a:off x="1411048" y="4822102"/>
            <a:ext cx="3880800" cy="221700"/>
          </a:xfrm>
          <a:prstGeom prst="rect">
            <a:avLst/>
          </a:prstGeom>
          <a:noFill/>
          <a:ln>
            <a:noFill/>
          </a:ln>
        </p:spPr>
        <p:txBody>
          <a:bodyPr anchorCtr="0" anchor="ctr" bIns="34275" lIns="68575" spcFirstLastPara="1" rIns="68575" wrap="square" tIns="34275">
            <a:noAutofit/>
          </a:bodyPr>
          <a:lstStyle>
            <a:lvl1pPr lvl="0" marR="0" algn="l">
              <a:lnSpc>
                <a:spcPct val="100000"/>
              </a:lnSpc>
              <a:spcBef>
                <a:spcPts val="0"/>
              </a:spcBef>
              <a:spcAft>
                <a:spcPts val="0"/>
              </a:spcAft>
              <a:buClr>
                <a:schemeClr val="dk1"/>
              </a:buClr>
              <a:buSzPts val="1100"/>
              <a:buFont typeface="Arial"/>
              <a:buNone/>
              <a:defRPr sz="1600">
                <a:solidFill>
                  <a:schemeClr val="dk1"/>
                </a:solidFill>
                <a:latin typeface="Arial"/>
                <a:ea typeface="Arial"/>
                <a:cs typeface="Arial"/>
                <a:sym typeface="Arial"/>
              </a:defRPr>
            </a:lvl1pPr>
            <a:lvl2pPr lvl="1" marR="0" algn="l">
              <a:lnSpc>
                <a:spcPct val="100000"/>
              </a:lnSpc>
              <a:spcBef>
                <a:spcPts val="0"/>
              </a:spcBef>
              <a:spcAft>
                <a:spcPts val="0"/>
              </a:spcAft>
              <a:buClr>
                <a:srgbClr val="FDB913"/>
              </a:buClr>
              <a:buSzPts val="1100"/>
              <a:buFont typeface="Noto Sans Symbols"/>
              <a:buNone/>
              <a:defRPr b="0" i="0" sz="1600" u="none" cap="none" strike="noStrike">
                <a:solidFill>
                  <a:schemeClr val="dk1"/>
                </a:solidFill>
                <a:latin typeface="Arial"/>
                <a:ea typeface="Arial"/>
                <a:cs typeface="Arial"/>
                <a:sym typeface="Arial"/>
              </a:defRPr>
            </a:lvl2pPr>
            <a:lvl3pPr lvl="2" marR="0" algn="l">
              <a:lnSpc>
                <a:spcPct val="100000"/>
              </a:lnSpc>
              <a:spcBef>
                <a:spcPts val="0"/>
              </a:spcBef>
              <a:spcAft>
                <a:spcPts val="0"/>
              </a:spcAft>
              <a:buClr>
                <a:srgbClr val="666666"/>
              </a:buClr>
              <a:buSzPts val="1100"/>
              <a:buFont typeface="Noto Sans Symbols"/>
              <a:buNone/>
              <a:defRPr b="0" i="0" sz="1300" u="none" cap="none" strike="noStrike">
                <a:solidFill>
                  <a:schemeClr val="dk1"/>
                </a:solidFill>
                <a:latin typeface="Arial"/>
                <a:ea typeface="Arial"/>
                <a:cs typeface="Arial"/>
                <a:sym typeface="Arial"/>
              </a:defRPr>
            </a:lvl3pPr>
            <a:lvl4pPr lvl="3" marR="0" algn="l">
              <a:lnSpc>
                <a:spcPct val="100000"/>
              </a:lnSpc>
              <a:spcBef>
                <a:spcPts val="0"/>
              </a:spcBef>
              <a:spcAft>
                <a:spcPts val="0"/>
              </a:spcAft>
              <a:buClr>
                <a:srgbClr val="666666"/>
              </a:buClr>
              <a:buSzPts val="1100"/>
              <a:buFont typeface="Arial"/>
              <a:buNone/>
              <a:defRPr b="0" i="0" sz="1100" u="none" cap="none" strike="noStrike">
                <a:solidFill>
                  <a:schemeClr val="dk1"/>
                </a:solidFill>
                <a:latin typeface="Arial"/>
                <a:ea typeface="Arial"/>
                <a:cs typeface="Arial"/>
                <a:sym typeface="Arial"/>
              </a:defRPr>
            </a:lvl4pPr>
            <a:lvl5pPr lvl="4" marR="0" algn="l">
              <a:lnSpc>
                <a:spcPct val="100000"/>
              </a:lnSpc>
              <a:spcBef>
                <a:spcPts val="0"/>
              </a:spcBef>
              <a:spcAft>
                <a:spcPts val="0"/>
              </a:spcAft>
              <a:buClr>
                <a:srgbClr val="666666"/>
              </a:buClr>
              <a:buSzPts val="1100"/>
              <a:buFont typeface="Arial"/>
              <a:buNone/>
              <a:defRPr b="0" i="0" sz="900" u="none" cap="none" strike="noStrike">
                <a:solidFill>
                  <a:schemeClr val="dk1"/>
                </a:solidFill>
                <a:latin typeface="Arial"/>
                <a:ea typeface="Arial"/>
                <a:cs typeface="Arial"/>
                <a:sym typeface="Arial"/>
              </a:defRPr>
            </a:lvl5pPr>
            <a:lvl6pPr lvl="5" marR="0" algn="l">
              <a:lnSpc>
                <a:spcPct val="100000"/>
              </a:lnSpc>
              <a:spcBef>
                <a:spcPts val="0"/>
              </a:spcBef>
              <a:spcAft>
                <a:spcPts val="0"/>
              </a:spcAft>
              <a:buClr>
                <a:schemeClr val="dk1"/>
              </a:buClr>
              <a:buSzPts val="1100"/>
              <a:buFont typeface="Arial"/>
              <a:buNone/>
              <a:defRPr b="0" i="0" sz="1600" u="none" cap="none" strike="noStrike">
                <a:solidFill>
                  <a:schemeClr val="dk1"/>
                </a:solidFill>
                <a:latin typeface="Arial"/>
                <a:ea typeface="Arial"/>
                <a:cs typeface="Arial"/>
                <a:sym typeface="Arial"/>
              </a:defRPr>
            </a:lvl6pPr>
            <a:lvl7pPr lvl="6" marR="0" algn="l">
              <a:lnSpc>
                <a:spcPct val="100000"/>
              </a:lnSpc>
              <a:spcBef>
                <a:spcPts val="0"/>
              </a:spcBef>
              <a:spcAft>
                <a:spcPts val="0"/>
              </a:spcAft>
              <a:buClr>
                <a:schemeClr val="dk1"/>
              </a:buClr>
              <a:buSzPts val="1100"/>
              <a:buFont typeface="Arial"/>
              <a:buNone/>
              <a:defRPr b="0" i="0" sz="1600" u="none" cap="none" strike="noStrike">
                <a:solidFill>
                  <a:schemeClr val="dk1"/>
                </a:solidFill>
                <a:latin typeface="Arial"/>
                <a:ea typeface="Arial"/>
                <a:cs typeface="Arial"/>
                <a:sym typeface="Arial"/>
              </a:defRPr>
            </a:lvl7pPr>
            <a:lvl8pPr lvl="7" marR="0" algn="l">
              <a:lnSpc>
                <a:spcPct val="100000"/>
              </a:lnSpc>
              <a:spcBef>
                <a:spcPts val="0"/>
              </a:spcBef>
              <a:spcAft>
                <a:spcPts val="0"/>
              </a:spcAft>
              <a:buClr>
                <a:schemeClr val="dk1"/>
              </a:buClr>
              <a:buSzPts val="1100"/>
              <a:buFont typeface="Arial"/>
              <a:buNone/>
              <a:defRPr b="0" i="0" sz="1600" u="none" cap="none" strike="noStrike">
                <a:solidFill>
                  <a:schemeClr val="dk1"/>
                </a:solidFill>
                <a:latin typeface="Arial"/>
                <a:ea typeface="Arial"/>
                <a:cs typeface="Arial"/>
                <a:sym typeface="Arial"/>
              </a:defRPr>
            </a:lvl8pPr>
            <a:lvl9pPr lvl="8" marR="0" algn="l">
              <a:lnSpc>
                <a:spcPct val="100000"/>
              </a:lnSpc>
              <a:spcBef>
                <a:spcPts val="0"/>
              </a:spcBef>
              <a:spcAft>
                <a:spcPts val="0"/>
              </a:spcAft>
              <a:buClr>
                <a:schemeClr val="dk1"/>
              </a:buClr>
              <a:buSzPts val="1100"/>
              <a:buFont typeface="Arial"/>
              <a:buNone/>
              <a:defRPr b="0" i="0" sz="1600" u="none" cap="none" strike="noStrike">
                <a:solidFill>
                  <a:schemeClr val="dk1"/>
                </a:solidFill>
                <a:latin typeface="Arial"/>
                <a:ea typeface="Arial"/>
                <a:cs typeface="Arial"/>
                <a:sym typeface="Arial"/>
              </a:defRPr>
            </a:lvl9pPr>
          </a:lstStyle>
          <a:p/>
        </p:txBody>
      </p:sp>
      <p:sp>
        <p:nvSpPr>
          <p:cNvPr id="3330" name="Google Shape;3330;g31516c14941_0_7317"/>
          <p:cNvSpPr txBox="1"/>
          <p:nvPr>
            <p:ph idx="1" type="body"/>
          </p:nvPr>
        </p:nvSpPr>
        <p:spPr>
          <a:xfrm>
            <a:off x="342350" y="1836420"/>
            <a:ext cx="3984300" cy="184200"/>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300"/>
              </a:spcBef>
              <a:spcAft>
                <a:spcPts val="0"/>
              </a:spcAft>
              <a:buClr>
                <a:schemeClr val="accent6"/>
              </a:buClr>
              <a:buSzPts val="1100"/>
              <a:buNone/>
              <a:defRPr b="1" sz="1100">
                <a:solidFill>
                  <a:schemeClr val="accent6"/>
                </a:solidFill>
              </a:defRPr>
            </a:lvl1pPr>
            <a:lvl2pPr indent="-228600" lvl="1" marL="914400" algn="l">
              <a:lnSpc>
                <a:spcPct val="90000"/>
              </a:lnSpc>
              <a:spcBef>
                <a:spcPts val="300"/>
              </a:spcBef>
              <a:spcAft>
                <a:spcPts val="0"/>
              </a:spcAft>
              <a:buClr>
                <a:schemeClr val="accent6"/>
              </a:buClr>
              <a:buSzPts val="1400"/>
              <a:buNone/>
              <a:defRPr/>
            </a:lvl2pPr>
            <a:lvl3pPr indent="-228600" lvl="2" marL="1371600" algn="l">
              <a:lnSpc>
                <a:spcPct val="140000"/>
              </a:lnSpc>
              <a:spcBef>
                <a:spcPts val="500"/>
              </a:spcBef>
              <a:spcAft>
                <a:spcPts val="0"/>
              </a:spcAft>
              <a:buClr>
                <a:schemeClr val="accent6"/>
              </a:buClr>
              <a:buSzPts val="1400"/>
              <a:buNone/>
              <a:defRPr/>
            </a:lvl3pPr>
            <a:lvl4pPr indent="-228600" lvl="3" marL="1828800" algn="l">
              <a:lnSpc>
                <a:spcPct val="130000"/>
              </a:lnSpc>
              <a:spcBef>
                <a:spcPts val="300"/>
              </a:spcBef>
              <a:spcAft>
                <a:spcPts val="0"/>
              </a:spcAft>
              <a:buClr>
                <a:schemeClr val="lt1"/>
              </a:buClr>
              <a:buSzPts val="1400"/>
              <a:buNone/>
              <a:defRPr/>
            </a:lvl4pPr>
            <a:lvl5pPr indent="-317500" lvl="4" marL="2286000" algn="l">
              <a:lnSpc>
                <a:spcPct val="120000"/>
              </a:lnSpc>
              <a:spcBef>
                <a:spcPts val="300"/>
              </a:spcBef>
              <a:spcAft>
                <a:spcPts val="0"/>
              </a:spcAft>
              <a:buSzPts val="1400"/>
              <a:buChar char="•"/>
              <a:defRPr/>
            </a:lvl5pPr>
            <a:lvl6pPr indent="-317500" lvl="5" marL="2743200" algn="l">
              <a:lnSpc>
                <a:spcPct val="110000"/>
              </a:lnSpc>
              <a:spcBef>
                <a:spcPts val="300"/>
              </a:spcBef>
              <a:spcAft>
                <a:spcPts val="0"/>
              </a:spcAft>
              <a:buClr>
                <a:schemeClr val="dk1"/>
              </a:buClr>
              <a:buSzPts val="1400"/>
              <a:buChar char="–"/>
              <a:defRPr/>
            </a:lvl6pPr>
            <a:lvl7pPr indent="-228600" lvl="6" marL="3200400" algn="l">
              <a:lnSpc>
                <a:spcPct val="80000"/>
              </a:lnSpc>
              <a:spcBef>
                <a:spcPts val="900"/>
              </a:spcBef>
              <a:spcAft>
                <a:spcPts val="0"/>
              </a:spcAft>
              <a:buClr>
                <a:schemeClr val="accent6"/>
              </a:buClr>
              <a:buSzPts val="1400"/>
              <a:buNone/>
              <a:defRPr/>
            </a:lvl7pPr>
            <a:lvl8pPr indent="-228600" lvl="7" marL="3657600" algn="l">
              <a:lnSpc>
                <a:spcPct val="100000"/>
              </a:lnSpc>
              <a:spcBef>
                <a:spcPts val="500"/>
              </a:spcBef>
              <a:spcAft>
                <a:spcPts val="0"/>
              </a:spcAft>
              <a:buClr>
                <a:schemeClr val="accent6"/>
              </a:buClr>
              <a:buSzPts val="1400"/>
              <a:buNone/>
              <a:defRPr/>
            </a:lvl8pPr>
            <a:lvl9pPr indent="-317500" lvl="8" marL="4114800" algn="l">
              <a:lnSpc>
                <a:spcPct val="90000"/>
              </a:lnSpc>
              <a:spcBef>
                <a:spcPts val="400"/>
              </a:spcBef>
              <a:spcAft>
                <a:spcPts val="0"/>
              </a:spcAft>
              <a:buClr>
                <a:schemeClr val="lt1"/>
              </a:buClr>
              <a:buSzPts val="1400"/>
              <a:buChar char="•"/>
              <a:defRPr/>
            </a:lvl9pPr>
          </a:lstStyle>
          <a:p/>
        </p:txBody>
      </p:sp>
      <p:sp>
        <p:nvSpPr>
          <p:cNvPr id="3331" name="Google Shape;3331;g31516c14941_0_7317"/>
          <p:cNvSpPr txBox="1"/>
          <p:nvPr>
            <p:ph idx="3" type="body"/>
          </p:nvPr>
        </p:nvSpPr>
        <p:spPr>
          <a:xfrm>
            <a:off x="4853939" y="1836420"/>
            <a:ext cx="3964200" cy="184200"/>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300"/>
              </a:spcBef>
              <a:spcAft>
                <a:spcPts val="0"/>
              </a:spcAft>
              <a:buClr>
                <a:schemeClr val="accent6"/>
              </a:buClr>
              <a:buSzPts val="1100"/>
              <a:buNone/>
              <a:defRPr b="1" sz="1100">
                <a:solidFill>
                  <a:schemeClr val="accent6"/>
                </a:solidFill>
              </a:defRPr>
            </a:lvl1pPr>
            <a:lvl2pPr indent="-228600" lvl="1" marL="914400" algn="l">
              <a:lnSpc>
                <a:spcPct val="90000"/>
              </a:lnSpc>
              <a:spcBef>
                <a:spcPts val="300"/>
              </a:spcBef>
              <a:spcAft>
                <a:spcPts val="0"/>
              </a:spcAft>
              <a:buClr>
                <a:schemeClr val="accent6"/>
              </a:buClr>
              <a:buSzPts val="1400"/>
              <a:buNone/>
              <a:defRPr/>
            </a:lvl2pPr>
            <a:lvl3pPr indent="-228600" lvl="2" marL="1371600" algn="l">
              <a:lnSpc>
                <a:spcPct val="140000"/>
              </a:lnSpc>
              <a:spcBef>
                <a:spcPts val="500"/>
              </a:spcBef>
              <a:spcAft>
                <a:spcPts val="0"/>
              </a:spcAft>
              <a:buClr>
                <a:schemeClr val="accent6"/>
              </a:buClr>
              <a:buSzPts val="1400"/>
              <a:buNone/>
              <a:defRPr/>
            </a:lvl3pPr>
            <a:lvl4pPr indent="-228600" lvl="3" marL="1828800" algn="l">
              <a:lnSpc>
                <a:spcPct val="130000"/>
              </a:lnSpc>
              <a:spcBef>
                <a:spcPts val="300"/>
              </a:spcBef>
              <a:spcAft>
                <a:spcPts val="0"/>
              </a:spcAft>
              <a:buClr>
                <a:schemeClr val="lt1"/>
              </a:buClr>
              <a:buSzPts val="1400"/>
              <a:buNone/>
              <a:defRPr/>
            </a:lvl4pPr>
            <a:lvl5pPr indent="-317500" lvl="4" marL="2286000" algn="l">
              <a:lnSpc>
                <a:spcPct val="120000"/>
              </a:lnSpc>
              <a:spcBef>
                <a:spcPts val="300"/>
              </a:spcBef>
              <a:spcAft>
                <a:spcPts val="0"/>
              </a:spcAft>
              <a:buSzPts val="1400"/>
              <a:buChar char="•"/>
              <a:defRPr/>
            </a:lvl5pPr>
            <a:lvl6pPr indent="-317500" lvl="5" marL="2743200" algn="l">
              <a:lnSpc>
                <a:spcPct val="110000"/>
              </a:lnSpc>
              <a:spcBef>
                <a:spcPts val="300"/>
              </a:spcBef>
              <a:spcAft>
                <a:spcPts val="0"/>
              </a:spcAft>
              <a:buClr>
                <a:schemeClr val="dk1"/>
              </a:buClr>
              <a:buSzPts val="1400"/>
              <a:buChar char="–"/>
              <a:defRPr/>
            </a:lvl6pPr>
            <a:lvl7pPr indent="-228600" lvl="6" marL="3200400" algn="l">
              <a:lnSpc>
                <a:spcPct val="80000"/>
              </a:lnSpc>
              <a:spcBef>
                <a:spcPts val="900"/>
              </a:spcBef>
              <a:spcAft>
                <a:spcPts val="0"/>
              </a:spcAft>
              <a:buClr>
                <a:schemeClr val="accent6"/>
              </a:buClr>
              <a:buSzPts val="1400"/>
              <a:buNone/>
              <a:defRPr/>
            </a:lvl7pPr>
            <a:lvl8pPr indent="-228600" lvl="7" marL="3657600" algn="l">
              <a:lnSpc>
                <a:spcPct val="100000"/>
              </a:lnSpc>
              <a:spcBef>
                <a:spcPts val="500"/>
              </a:spcBef>
              <a:spcAft>
                <a:spcPts val="0"/>
              </a:spcAft>
              <a:buClr>
                <a:schemeClr val="accent6"/>
              </a:buClr>
              <a:buSzPts val="1400"/>
              <a:buNone/>
              <a:defRPr/>
            </a:lvl8pPr>
            <a:lvl9pPr indent="-317500" lvl="8" marL="4114800" algn="l">
              <a:lnSpc>
                <a:spcPct val="90000"/>
              </a:lnSpc>
              <a:spcBef>
                <a:spcPts val="400"/>
              </a:spcBef>
              <a:spcAft>
                <a:spcPts val="0"/>
              </a:spcAft>
              <a:buClr>
                <a:schemeClr val="lt1"/>
              </a:buClr>
              <a:buSzPts val="1400"/>
              <a:buChar char="•"/>
              <a:defRPr/>
            </a:lvl9pPr>
          </a:lstStyle>
          <a:p/>
        </p:txBody>
      </p:sp>
      <p:sp>
        <p:nvSpPr>
          <p:cNvPr id="3332" name="Google Shape;3332;g31516c14941_0_7317"/>
          <p:cNvSpPr txBox="1"/>
          <p:nvPr>
            <p:ph idx="4" type="body"/>
          </p:nvPr>
        </p:nvSpPr>
        <p:spPr>
          <a:xfrm>
            <a:off x="342900" y="2087881"/>
            <a:ext cx="3971700" cy="23964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300"/>
              </a:spcBef>
              <a:spcAft>
                <a:spcPts val="0"/>
              </a:spcAft>
              <a:buClr>
                <a:schemeClr val="lt1"/>
              </a:buClr>
              <a:buSzPts val="1400"/>
              <a:buNone/>
              <a:defRPr/>
            </a:lvl1pPr>
            <a:lvl2pPr indent="-228600" lvl="1" marL="914400" algn="l">
              <a:lnSpc>
                <a:spcPct val="90000"/>
              </a:lnSpc>
              <a:spcBef>
                <a:spcPts val="300"/>
              </a:spcBef>
              <a:spcAft>
                <a:spcPts val="0"/>
              </a:spcAft>
              <a:buClr>
                <a:schemeClr val="accent6"/>
              </a:buClr>
              <a:buSzPts val="1400"/>
              <a:buNone/>
              <a:defRPr/>
            </a:lvl2pPr>
            <a:lvl3pPr indent="-228600" lvl="2" marL="1371600" algn="l">
              <a:lnSpc>
                <a:spcPct val="140000"/>
              </a:lnSpc>
              <a:spcBef>
                <a:spcPts val="500"/>
              </a:spcBef>
              <a:spcAft>
                <a:spcPts val="0"/>
              </a:spcAft>
              <a:buClr>
                <a:schemeClr val="accent6"/>
              </a:buClr>
              <a:buSzPts val="1400"/>
              <a:buNone/>
              <a:defRPr/>
            </a:lvl3pPr>
            <a:lvl4pPr indent="-228600" lvl="3" marL="1828800" algn="l">
              <a:lnSpc>
                <a:spcPct val="130000"/>
              </a:lnSpc>
              <a:spcBef>
                <a:spcPts val="300"/>
              </a:spcBef>
              <a:spcAft>
                <a:spcPts val="0"/>
              </a:spcAft>
              <a:buClr>
                <a:schemeClr val="lt1"/>
              </a:buClr>
              <a:buSzPts val="1400"/>
              <a:buNone/>
              <a:defRPr/>
            </a:lvl4pPr>
            <a:lvl5pPr indent="-317500" lvl="4" marL="2286000" algn="l">
              <a:lnSpc>
                <a:spcPct val="120000"/>
              </a:lnSpc>
              <a:spcBef>
                <a:spcPts val="300"/>
              </a:spcBef>
              <a:spcAft>
                <a:spcPts val="0"/>
              </a:spcAft>
              <a:buSzPts val="1400"/>
              <a:buChar char="•"/>
              <a:defRPr/>
            </a:lvl5pPr>
            <a:lvl6pPr indent="-317500" lvl="5" marL="2743200" algn="l">
              <a:lnSpc>
                <a:spcPct val="110000"/>
              </a:lnSpc>
              <a:spcBef>
                <a:spcPts val="300"/>
              </a:spcBef>
              <a:spcAft>
                <a:spcPts val="0"/>
              </a:spcAft>
              <a:buClr>
                <a:schemeClr val="dk1"/>
              </a:buClr>
              <a:buSzPts val="1400"/>
              <a:buChar char="–"/>
              <a:defRPr/>
            </a:lvl6pPr>
            <a:lvl7pPr indent="-228600" lvl="6" marL="3200400" algn="l">
              <a:lnSpc>
                <a:spcPct val="80000"/>
              </a:lnSpc>
              <a:spcBef>
                <a:spcPts val="900"/>
              </a:spcBef>
              <a:spcAft>
                <a:spcPts val="0"/>
              </a:spcAft>
              <a:buClr>
                <a:schemeClr val="accent6"/>
              </a:buClr>
              <a:buSzPts val="1400"/>
              <a:buNone/>
              <a:defRPr/>
            </a:lvl7pPr>
            <a:lvl8pPr indent="-228600" lvl="7" marL="3657600" algn="l">
              <a:lnSpc>
                <a:spcPct val="100000"/>
              </a:lnSpc>
              <a:spcBef>
                <a:spcPts val="500"/>
              </a:spcBef>
              <a:spcAft>
                <a:spcPts val="0"/>
              </a:spcAft>
              <a:buClr>
                <a:schemeClr val="accent6"/>
              </a:buClr>
              <a:buSzPts val="1400"/>
              <a:buNone/>
              <a:defRPr/>
            </a:lvl8pPr>
            <a:lvl9pPr indent="-317500" lvl="8" marL="4114800" algn="l">
              <a:lnSpc>
                <a:spcPct val="90000"/>
              </a:lnSpc>
              <a:spcBef>
                <a:spcPts val="400"/>
              </a:spcBef>
              <a:spcAft>
                <a:spcPts val="0"/>
              </a:spcAft>
              <a:buClr>
                <a:schemeClr val="lt1"/>
              </a:buClr>
              <a:buSzPts val="1400"/>
              <a:buChar char="•"/>
              <a:defRPr/>
            </a:lvl9pPr>
          </a:lstStyle>
          <a:p/>
        </p:txBody>
      </p:sp>
      <p:sp>
        <p:nvSpPr>
          <p:cNvPr id="3333" name="Google Shape;3333;g31516c14941_0_7317"/>
          <p:cNvSpPr txBox="1"/>
          <p:nvPr>
            <p:ph idx="5" type="body"/>
          </p:nvPr>
        </p:nvSpPr>
        <p:spPr>
          <a:xfrm>
            <a:off x="4861560" y="2087881"/>
            <a:ext cx="3939300" cy="23964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300"/>
              </a:spcBef>
              <a:spcAft>
                <a:spcPts val="0"/>
              </a:spcAft>
              <a:buClr>
                <a:schemeClr val="lt1"/>
              </a:buClr>
              <a:buSzPts val="1400"/>
              <a:buNone/>
              <a:defRPr/>
            </a:lvl1pPr>
            <a:lvl2pPr indent="-228600" lvl="1" marL="914400" algn="l">
              <a:lnSpc>
                <a:spcPct val="90000"/>
              </a:lnSpc>
              <a:spcBef>
                <a:spcPts val="300"/>
              </a:spcBef>
              <a:spcAft>
                <a:spcPts val="0"/>
              </a:spcAft>
              <a:buClr>
                <a:schemeClr val="accent6"/>
              </a:buClr>
              <a:buSzPts val="1400"/>
              <a:buNone/>
              <a:defRPr/>
            </a:lvl2pPr>
            <a:lvl3pPr indent="-228600" lvl="2" marL="1371600" algn="l">
              <a:lnSpc>
                <a:spcPct val="140000"/>
              </a:lnSpc>
              <a:spcBef>
                <a:spcPts val="500"/>
              </a:spcBef>
              <a:spcAft>
                <a:spcPts val="0"/>
              </a:spcAft>
              <a:buClr>
                <a:schemeClr val="accent6"/>
              </a:buClr>
              <a:buSzPts val="1400"/>
              <a:buNone/>
              <a:defRPr/>
            </a:lvl3pPr>
            <a:lvl4pPr indent="-228600" lvl="3" marL="1828800" algn="l">
              <a:lnSpc>
                <a:spcPct val="130000"/>
              </a:lnSpc>
              <a:spcBef>
                <a:spcPts val="300"/>
              </a:spcBef>
              <a:spcAft>
                <a:spcPts val="0"/>
              </a:spcAft>
              <a:buClr>
                <a:schemeClr val="lt1"/>
              </a:buClr>
              <a:buSzPts val="1400"/>
              <a:buNone/>
              <a:defRPr/>
            </a:lvl4pPr>
            <a:lvl5pPr indent="-317500" lvl="4" marL="2286000" algn="l">
              <a:lnSpc>
                <a:spcPct val="120000"/>
              </a:lnSpc>
              <a:spcBef>
                <a:spcPts val="300"/>
              </a:spcBef>
              <a:spcAft>
                <a:spcPts val="0"/>
              </a:spcAft>
              <a:buSzPts val="1400"/>
              <a:buChar char="•"/>
              <a:defRPr/>
            </a:lvl5pPr>
            <a:lvl6pPr indent="-317500" lvl="5" marL="2743200" algn="l">
              <a:lnSpc>
                <a:spcPct val="110000"/>
              </a:lnSpc>
              <a:spcBef>
                <a:spcPts val="300"/>
              </a:spcBef>
              <a:spcAft>
                <a:spcPts val="0"/>
              </a:spcAft>
              <a:buClr>
                <a:schemeClr val="dk1"/>
              </a:buClr>
              <a:buSzPts val="1400"/>
              <a:buChar char="–"/>
              <a:defRPr/>
            </a:lvl6pPr>
            <a:lvl7pPr indent="-228600" lvl="6" marL="3200400" algn="l">
              <a:lnSpc>
                <a:spcPct val="80000"/>
              </a:lnSpc>
              <a:spcBef>
                <a:spcPts val="900"/>
              </a:spcBef>
              <a:spcAft>
                <a:spcPts val="0"/>
              </a:spcAft>
              <a:buClr>
                <a:schemeClr val="accent6"/>
              </a:buClr>
              <a:buSzPts val="1400"/>
              <a:buNone/>
              <a:defRPr/>
            </a:lvl7pPr>
            <a:lvl8pPr indent="-228600" lvl="7" marL="3657600" algn="l">
              <a:lnSpc>
                <a:spcPct val="100000"/>
              </a:lnSpc>
              <a:spcBef>
                <a:spcPts val="500"/>
              </a:spcBef>
              <a:spcAft>
                <a:spcPts val="0"/>
              </a:spcAft>
              <a:buClr>
                <a:schemeClr val="accent6"/>
              </a:buClr>
              <a:buSzPts val="1400"/>
              <a:buNone/>
              <a:defRPr/>
            </a:lvl8pPr>
            <a:lvl9pPr indent="-317500" lvl="8" marL="4114800" algn="l">
              <a:lnSpc>
                <a:spcPct val="90000"/>
              </a:lnSpc>
              <a:spcBef>
                <a:spcPts val="400"/>
              </a:spcBef>
              <a:spcAft>
                <a:spcPts val="0"/>
              </a:spcAft>
              <a:buClr>
                <a:schemeClr val="lt1"/>
              </a:buClr>
              <a:buSzPts val="1400"/>
              <a:buChar char="•"/>
              <a:defRPr/>
            </a:lvl9pPr>
          </a:lstStyle>
          <a:p/>
        </p:txBody>
      </p:sp>
      <p:sp>
        <p:nvSpPr>
          <p:cNvPr id="3334" name="Google Shape;3334;g31516c14941_0_7317"/>
          <p:cNvSpPr/>
          <p:nvPr>
            <p:ph idx="6" type="pic"/>
          </p:nvPr>
        </p:nvSpPr>
        <p:spPr>
          <a:xfrm>
            <a:off x="4800600" y="1228970"/>
            <a:ext cx="529500" cy="531000"/>
          </a:xfrm>
          <a:prstGeom prst="ellipse">
            <a:avLst/>
          </a:prstGeom>
          <a:noFill/>
          <a:ln>
            <a:noFill/>
          </a:ln>
        </p:spPr>
      </p:sp>
    </p:spTree>
  </p:cSld>
  <p:clrMapOvr>
    <a:masterClrMapping/>
  </p:clrMapOvr>
  <p:extLst>
    <p:ext uri="{DCECCB84-F9BA-43D5-87BE-67443E8EF086}">
      <p15:sldGuideLst>
        <p15:guide id="1" orient="horz" pos="1620">
          <p15:clr>
            <a:srgbClr val="FBAE40"/>
          </p15:clr>
        </p15:guide>
      </p15:sldGuideLst>
    </p:ext>
  </p:extLst>
</p:sldLayout>
</file>

<file path=ppt/slideLayouts/slideLayout4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2" showMasterSp="0">
  <p:cSld name="Title Slide 2">
    <p:spTree>
      <p:nvGrpSpPr>
        <p:cNvPr id="3335" name="Shape 3335"/>
        <p:cNvGrpSpPr/>
        <p:nvPr/>
      </p:nvGrpSpPr>
      <p:grpSpPr>
        <a:xfrm>
          <a:off x="0" y="0"/>
          <a:ext cx="0" cy="0"/>
          <a:chOff x="0" y="0"/>
          <a:chExt cx="0" cy="0"/>
        </a:xfrm>
      </p:grpSpPr>
      <p:sp>
        <p:nvSpPr>
          <p:cNvPr id="3336" name="Google Shape;3336;g31516c14941_0_7326"/>
          <p:cNvSpPr txBox="1"/>
          <p:nvPr>
            <p:ph type="title"/>
          </p:nvPr>
        </p:nvSpPr>
        <p:spPr>
          <a:xfrm>
            <a:off x="438150" y="2234834"/>
            <a:ext cx="6858000" cy="415500"/>
          </a:xfrm>
          <a:prstGeom prst="rect">
            <a:avLst/>
          </a:prstGeom>
          <a:noFill/>
          <a:ln>
            <a:noFill/>
          </a:ln>
        </p:spPr>
        <p:txBody>
          <a:bodyPr anchorCtr="0" anchor="b" bIns="0" lIns="0" spcFirstLastPara="1" rIns="0" wrap="square" tIns="0">
            <a:spAutoFit/>
          </a:bodyPr>
          <a:lstStyle>
            <a:lvl1pPr lvl="0" algn="l">
              <a:spcBef>
                <a:spcPts val="0"/>
              </a:spcBef>
              <a:spcAft>
                <a:spcPts val="0"/>
              </a:spcAft>
              <a:buSzPts val="1100"/>
              <a:buNone/>
              <a:defRPr sz="2700">
                <a:solidFill>
                  <a:schemeClr val="dk1"/>
                </a:solidFill>
                <a:latin typeface="Arial"/>
                <a:ea typeface="Arial"/>
                <a:cs typeface="Arial"/>
                <a:sym typeface="Aria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337" name="Google Shape;3337;g31516c14941_0_7326"/>
          <p:cNvSpPr txBox="1"/>
          <p:nvPr>
            <p:ph idx="1" type="body"/>
          </p:nvPr>
        </p:nvSpPr>
        <p:spPr>
          <a:xfrm>
            <a:off x="438150" y="2971800"/>
            <a:ext cx="6858000" cy="254100"/>
          </a:xfrm>
          <a:prstGeom prst="rect">
            <a:avLst/>
          </a:prstGeom>
          <a:noFill/>
          <a:ln>
            <a:noFill/>
          </a:ln>
        </p:spPr>
        <p:txBody>
          <a:bodyPr anchorCtr="0" anchor="t" bIns="0" lIns="0" spcFirstLastPara="1" rIns="0" wrap="square" tIns="0">
            <a:noAutofit/>
          </a:bodyPr>
          <a:lstStyle>
            <a:lvl1pPr indent="-228600" lvl="0" marL="457200" algn="l">
              <a:spcBef>
                <a:spcPts val="0"/>
              </a:spcBef>
              <a:spcAft>
                <a:spcPts val="0"/>
              </a:spcAft>
              <a:buSzPts val="1300"/>
              <a:buNone/>
              <a:defRPr sz="1600">
                <a:solidFill>
                  <a:schemeClr val="dk1"/>
                </a:solidFill>
                <a:latin typeface="Arial"/>
                <a:ea typeface="Arial"/>
                <a:cs typeface="Arial"/>
                <a:sym typeface="Arial"/>
              </a:defRPr>
            </a:lvl1pPr>
            <a:lvl2pPr indent="-298450" lvl="1" marL="914400" algn="l">
              <a:spcBef>
                <a:spcPts val="300"/>
              </a:spcBef>
              <a:spcAft>
                <a:spcPts val="0"/>
              </a:spcAft>
              <a:buSzPts val="1100"/>
              <a:buChar char="▪"/>
              <a:defRPr/>
            </a:lvl2pPr>
            <a:lvl3pPr indent="-298450" lvl="2" marL="1371600" algn="l">
              <a:spcBef>
                <a:spcPts val="300"/>
              </a:spcBef>
              <a:spcAft>
                <a:spcPts val="0"/>
              </a:spcAft>
              <a:buSzPts val="1100"/>
              <a:buChar char="▪"/>
              <a:defRPr/>
            </a:lvl3pPr>
            <a:lvl4pPr indent="-298450" lvl="3" marL="1828800" algn="l">
              <a:spcBef>
                <a:spcPts val="300"/>
              </a:spcBef>
              <a:spcAft>
                <a:spcPts val="0"/>
              </a:spcAft>
              <a:buSzPts val="1100"/>
              <a:buChar char="▪"/>
              <a:defRPr/>
            </a:lvl4pPr>
            <a:lvl5pPr indent="-298450" lvl="4" marL="2286000" algn="l">
              <a:spcBef>
                <a:spcPts val="300"/>
              </a:spcBef>
              <a:spcAft>
                <a:spcPts val="0"/>
              </a:spcAft>
              <a:buSzPts val="1100"/>
              <a:buChar char="▪"/>
              <a:defRPr/>
            </a:lvl5pPr>
            <a:lvl6pPr indent="-317500" lvl="5" marL="2743200" algn="l">
              <a:spcBef>
                <a:spcPts val="300"/>
              </a:spcBef>
              <a:spcAft>
                <a:spcPts val="0"/>
              </a:spcAft>
              <a:buClr>
                <a:schemeClr val="dk1"/>
              </a:buClr>
              <a:buSzPts val="1400"/>
              <a:buChar char="•"/>
              <a:defRPr/>
            </a:lvl6pPr>
            <a:lvl7pPr indent="-317500" lvl="6" marL="3200400" algn="l">
              <a:spcBef>
                <a:spcPts val="300"/>
              </a:spcBef>
              <a:spcAft>
                <a:spcPts val="0"/>
              </a:spcAft>
              <a:buClr>
                <a:schemeClr val="dk1"/>
              </a:buClr>
              <a:buSzPts val="1400"/>
              <a:buChar char="•"/>
              <a:defRPr/>
            </a:lvl7pPr>
            <a:lvl8pPr indent="-317500" lvl="7" marL="3657600" algn="l">
              <a:spcBef>
                <a:spcPts val="300"/>
              </a:spcBef>
              <a:spcAft>
                <a:spcPts val="0"/>
              </a:spcAft>
              <a:buClr>
                <a:schemeClr val="dk1"/>
              </a:buClr>
              <a:buSzPts val="1400"/>
              <a:buChar char="•"/>
              <a:defRPr/>
            </a:lvl8pPr>
            <a:lvl9pPr indent="-317500" lvl="8" marL="4114800" algn="l">
              <a:spcBef>
                <a:spcPts val="300"/>
              </a:spcBef>
              <a:spcAft>
                <a:spcPts val="0"/>
              </a:spcAft>
              <a:buClr>
                <a:schemeClr val="dk1"/>
              </a:buClr>
              <a:buSzPts val="1400"/>
              <a:buChar char="•"/>
              <a:defRPr/>
            </a:lvl9pPr>
          </a:lstStyle>
          <a:p/>
        </p:txBody>
      </p:sp>
      <p:sp>
        <p:nvSpPr>
          <p:cNvPr id="3338" name="Google Shape;3338;g31516c14941_0_7326"/>
          <p:cNvSpPr txBox="1"/>
          <p:nvPr/>
        </p:nvSpPr>
        <p:spPr>
          <a:xfrm>
            <a:off x="8609888" y="4911831"/>
            <a:ext cx="106800" cy="1077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Clr>
                <a:srgbClr val="000000"/>
              </a:buClr>
              <a:buSzPts val="700"/>
              <a:buFont typeface="Arial"/>
              <a:buNone/>
            </a:pPr>
            <a:fld id="{00000000-1234-1234-1234-123412341234}" type="slidenum">
              <a:rPr b="0" i="0" lang="en" sz="700" u="none" cap="none" strike="noStrike">
                <a:solidFill>
                  <a:srgbClr val="000000"/>
                </a:solidFill>
                <a:latin typeface="Quattrocento Sans"/>
                <a:ea typeface="Quattrocento Sans"/>
                <a:cs typeface="Quattrocento Sans"/>
                <a:sym typeface="Quattrocento Sans"/>
              </a:rPr>
              <a:t>‹#›</a:t>
            </a:fld>
            <a:endParaRPr b="0" i="0" sz="700" u="none" cap="none" strike="noStrike">
              <a:solidFill>
                <a:srgbClr val="000000"/>
              </a:solidFill>
              <a:latin typeface="Quattrocento Sans"/>
              <a:ea typeface="Quattrocento Sans"/>
              <a:cs typeface="Quattrocento Sans"/>
              <a:sym typeface="Quattrocento Sans"/>
            </a:endParaRPr>
          </a:p>
        </p:txBody>
      </p:sp>
      <p:sp>
        <p:nvSpPr>
          <p:cNvPr id="3339" name="Google Shape;3339;g31516c14941_0_7326"/>
          <p:cNvSpPr txBox="1"/>
          <p:nvPr/>
        </p:nvSpPr>
        <p:spPr>
          <a:xfrm>
            <a:off x="438150" y="4919876"/>
            <a:ext cx="1702200" cy="153900"/>
          </a:xfrm>
          <a:prstGeom prst="rect">
            <a:avLst/>
          </a:prstGeom>
          <a:noFill/>
          <a:ln>
            <a:noFill/>
          </a:ln>
        </p:spPr>
        <p:txBody>
          <a:bodyPr anchorCtr="0" anchor="t" bIns="0" lIns="0" spcFirstLastPara="1" rIns="0" wrap="square" tIns="0">
            <a:spAutoFit/>
          </a:bodyPr>
          <a:lstStyle/>
          <a:p>
            <a:pPr indent="-69850" lvl="0" marL="63500" marR="0" rtl="0" algn="l">
              <a:lnSpc>
                <a:spcPct val="100000"/>
              </a:lnSpc>
              <a:spcBef>
                <a:spcPts val="0"/>
              </a:spcBef>
              <a:spcAft>
                <a:spcPts val="0"/>
              </a:spcAft>
              <a:buClr>
                <a:srgbClr val="000000"/>
              </a:buClr>
              <a:buSzPts val="500"/>
              <a:buFont typeface="Arial"/>
              <a:buChar char="©"/>
            </a:pPr>
            <a:r>
              <a:rPr b="0" i="0" lang="en" sz="500" u="none" cap="none" strike="noStrike">
                <a:solidFill>
                  <a:srgbClr val="000000"/>
                </a:solidFill>
                <a:latin typeface="Arial"/>
                <a:ea typeface="Arial"/>
                <a:cs typeface="Arial"/>
                <a:sym typeface="Arial"/>
              </a:rPr>
              <a:t>2023 SAP SE or an SAP affiliate company. All rights reserved.</a:t>
            </a:r>
            <a:endParaRPr b="0" i="0" sz="500" u="none" cap="none" strike="noStrike">
              <a:solidFill>
                <a:srgbClr val="000000"/>
              </a:solidFill>
              <a:latin typeface="Arial"/>
              <a:ea typeface="Arial"/>
              <a:cs typeface="Arial"/>
              <a:sym typeface="Arial"/>
            </a:endParaRPr>
          </a:p>
        </p:txBody>
      </p:sp>
      <p:pic>
        <p:nvPicPr>
          <p:cNvPr id="3340" name="Google Shape;3340;g31516c14941_0_7326"/>
          <p:cNvPicPr preferRelativeResize="0"/>
          <p:nvPr/>
        </p:nvPicPr>
        <p:blipFill rotWithShape="1">
          <a:blip r:embed="rId2">
            <a:alphaModFix/>
          </a:blip>
          <a:srcRect b="0" l="0" r="0" t="0"/>
          <a:stretch/>
        </p:blipFill>
        <p:spPr>
          <a:xfrm>
            <a:off x="438150" y="4457830"/>
            <a:ext cx="538623" cy="257603"/>
          </a:xfrm>
          <a:prstGeom prst="rect">
            <a:avLst/>
          </a:prstGeom>
          <a:noFill/>
          <a:ln>
            <a:noFill/>
          </a:ln>
        </p:spPr>
      </p:pic>
    </p:spTree>
  </p:cSld>
  <p:clrMapOvr>
    <a:masterClrMapping/>
  </p:clrMapOvr>
  <p:transition spd="med">
    <p:fade/>
  </p:transition>
</p:sldLayout>
</file>

<file path=ppt/slideLayouts/slideLayout4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3341" name="Shape 3341"/>
        <p:cNvGrpSpPr/>
        <p:nvPr/>
      </p:nvGrpSpPr>
      <p:grpSpPr>
        <a:xfrm>
          <a:off x="0" y="0"/>
          <a:ext cx="0" cy="0"/>
          <a:chOff x="0" y="0"/>
          <a:chExt cx="0" cy="0"/>
        </a:xfrm>
      </p:grpSpPr>
      <p:sp>
        <p:nvSpPr>
          <p:cNvPr id="3342" name="Google Shape;3342;g31516c14941_0_7332"/>
          <p:cNvSpPr txBox="1"/>
          <p:nvPr>
            <p:ph type="title"/>
          </p:nvPr>
        </p:nvSpPr>
        <p:spPr>
          <a:xfrm>
            <a:off x="441723" y="342900"/>
            <a:ext cx="8262900" cy="41550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100"/>
              <a:buNone/>
              <a:defRPr>
                <a:solidFill>
                  <a:schemeClr val="dk1"/>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343" name="Google Shape;3343;g31516c14941_0_7332"/>
          <p:cNvSpPr txBox="1"/>
          <p:nvPr>
            <p:ph idx="1" type="body"/>
          </p:nvPr>
        </p:nvSpPr>
        <p:spPr>
          <a:xfrm>
            <a:off x="438150" y="1076325"/>
            <a:ext cx="8264100" cy="3590100"/>
          </a:xfrm>
          <a:prstGeom prst="rect">
            <a:avLst/>
          </a:prstGeom>
          <a:noFill/>
          <a:ln>
            <a:noFill/>
          </a:ln>
        </p:spPr>
        <p:txBody>
          <a:bodyPr anchorCtr="0" anchor="t" bIns="0" lIns="0" spcFirstLastPara="1" rIns="0" wrap="square" tIns="0">
            <a:noAutofit/>
          </a:bodyPr>
          <a:lstStyle>
            <a:lvl1pPr indent="-304800" lvl="0" marL="457200" algn="l">
              <a:spcBef>
                <a:spcPts val="300"/>
              </a:spcBef>
              <a:spcAft>
                <a:spcPts val="0"/>
              </a:spcAft>
              <a:buSzPts val="1200"/>
              <a:buFont typeface="Noto Sans Symbols"/>
              <a:buChar char="▪"/>
              <a:defRPr sz="1500">
                <a:solidFill>
                  <a:schemeClr val="dk1"/>
                </a:solidFill>
              </a:defRPr>
            </a:lvl1pPr>
            <a:lvl2pPr indent="-298450" lvl="1" marL="914400" algn="l">
              <a:spcBef>
                <a:spcPts val="300"/>
              </a:spcBef>
              <a:spcAft>
                <a:spcPts val="0"/>
              </a:spcAft>
              <a:buSzPts val="1100"/>
              <a:buFont typeface="Noto Sans Symbols"/>
              <a:buChar char="▪"/>
              <a:defRPr sz="1400">
                <a:solidFill>
                  <a:schemeClr val="dk1"/>
                </a:solidFill>
              </a:defRPr>
            </a:lvl2pPr>
            <a:lvl3pPr indent="-292100" lvl="2" marL="1371600" algn="l">
              <a:spcBef>
                <a:spcPts val="200"/>
              </a:spcBef>
              <a:spcAft>
                <a:spcPts val="0"/>
              </a:spcAft>
              <a:buSzPts val="1000"/>
              <a:buFont typeface="Noto Sans Symbols"/>
              <a:buChar char="▪"/>
              <a:defRPr>
                <a:solidFill>
                  <a:schemeClr val="dk1"/>
                </a:solidFill>
              </a:defRPr>
            </a:lvl3pPr>
            <a:lvl4pPr indent="-279400" lvl="3" marL="1828800" algn="l">
              <a:spcBef>
                <a:spcPts val="200"/>
              </a:spcBef>
              <a:spcAft>
                <a:spcPts val="0"/>
              </a:spcAft>
              <a:buSzPts val="800"/>
              <a:buFont typeface="Noto Sans Symbols"/>
              <a:buChar char="▪"/>
              <a:defRPr>
                <a:solidFill>
                  <a:schemeClr val="dk1"/>
                </a:solidFill>
              </a:defRPr>
            </a:lvl4pPr>
            <a:lvl5pPr indent="-279400" lvl="4" marL="2286000" algn="l">
              <a:spcBef>
                <a:spcPts val="200"/>
              </a:spcBef>
              <a:spcAft>
                <a:spcPts val="0"/>
              </a:spcAft>
              <a:buSzPts val="800"/>
              <a:buFont typeface="Noto Sans Symbols"/>
              <a:buChar char="▪"/>
              <a:defRPr>
                <a:solidFill>
                  <a:schemeClr val="dk1"/>
                </a:solidFill>
              </a:defRPr>
            </a:lvl5pPr>
            <a:lvl6pPr indent="-317500" lvl="5" marL="2743200" algn="l">
              <a:spcBef>
                <a:spcPts val="300"/>
              </a:spcBef>
              <a:spcAft>
                <a:spcPts val="0"/>
              </a:spcAft>
              <a:buClr>
                <a:schemeClr val="dk1"/>
              </a:buClr>
              <a:buSzPts val="1400"/>
              <a:buChar char="•"/>
              <a:defRPr/>
            </a:lvl6pPr>
            <a:lvl7pPr indent="-317500" lvl="6" marL="3200400" algn="l">
              <a:spcBef>
                <a:spcPts val="300"/>
              </a:spcBef>
              <a:spcAft>
                <a:spcPts val="0"/>
              </a:spcAft>
              <a:buClr>
                <a:schemeClr val="dk1"/>
              </a:buClr>
              <a:buSzPts val="1400"/>
              <a:buChar char="•"/>
              <a:defRPr/>
            </a:lvl7pPr>
            <a:lvl8pPr indent="-317500" lvl="7" marL="3657600" algn="l">
              <a:spcBef>
                <a:spcPts val="300"/>
              </a:spcBef>
              <a:spcAft>
                <a:spcPts val="0"/>
              </a:spcAft>
              <a:buClr>
                <a:schemeClr val="dk1"/>
              </a:buClr>
              <a:buSzPts val="1400"/>
              <a:buChar char="•"/>
              <a:defRPr/>
            </a:lvl8pPr>
            <a:lvl9pPr indent="-317500" lvl="8" marL="4114800" algn="l">
              <a:spcBef>
                <a:spcPts val="300"/>
              </a:spcBef>
              <a:spcAft>
                <a:spcPts val="0"/>
              </a:spcAft>
              <a:buClr>
                <a:schemeClr val="dk1"/>
              </a:buClr>
              <a:buSzPts val="1400"/>
              <a:buChar char="•"/>
              <a:defRPr/>
            </a:lvl9pPr>
          </a:lstStyle>
          <a:p/>
        </p:txBody>
      </p:sp>
    </p:spTree>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79" name="Shape 379"/>
        <p:cNvGrpSpPr/>
        <p:nvPr/>
      </p:nvGrpSpPr>
      <p:grpSpPr>
        <a:xfrm>
          <a:off x="0" y="0"/>
          <a:ext cx="0" cy="0"/>
          <a:chOff x="0" y="0"/>
          <a:chExt cx="0" cy="0"/>
        </a:xfrm>
      </p:grpSpPr>
      <p:sp>
        <p:nvSpPr>
          <p:cNvPr id="380" name="Google Shape;380;g31245d681e9_0_612"/>
          <p:cNvSpPr txBox="1"/>
          <p:nvPr>
            <p:ph idx="12" type="sldNum"/>
          </p:nvPr>
        </p:nvSpPr>
        <p:spPr>
          <a:xfrm>
            <a:off x="8472458" y="4663217"/>
            <a:ext cx="548700" cy="393600"/>
          </a:xfrm>
          <a:prstGeom prst="rect">
            <a:avLst/>
          </a:prstGeom>
          <a:noFill/>
          <a:ln>
            <a:noFill/>
          </a:ln>
        </p:spPr>
        <p:txBody>
          <a:bodyPr anchorCtr="0" anchor="ctr" bIns="68575" lIns="68575" spcFirstLastPara="1" rIns="68575" wrap="square" tIns="68575">
            <a:noAutofit/>
          </a:bodyPr>
          <a:lstStyle>
            <a:lvl1pPr indent="0" lvl="0" marL="0" marR="0" rtl="0" algn="r">
              <a:lnSpc>
                <a:spcPct val="100000"/>
              </a:lnSpc>
              <a:spcBef>
                <a:spcPts val="0"/>
              </a:spcBef>
              <a:spcAft>
                <a:spcPts val="0"/>
              </a:spcAft>
              <a:buClr>
                <a:schemeClr val="dk2"/>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chemeClr val="dk2"/>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chemeClr val="dk2"/>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chemeClr val="dk2"/>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chemeClr val="dk2"/>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chemeClr val="dk2"/>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chemeClr val="dk2"/>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chemeClr val="dk2"/>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chemeClr val="dk2"/>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lumn Bullet text">
  <p:cSld name="Two Column Bullet text">
    <p:spTree>
      <p:nvGrpSpPr>
        <p:cNvPr id="3344" name="Shape 3344"/>
        <p:cNvGrpSpPr/>
        <p:nvPr/>
      </p:nvGrpSpPr>
      <p:grpSpPr>
        <a:xfrm>
          <a:off x="0" y="0"/>
          <a:ext cx="0" cy="0"/>
          <a:chOff x="0" y="0"/>
          <a:chExt cx="0" cy="0"/>
        </a:xfrm>
      </p:grpSpPr>
      <p:sp>
        <p:nvSpPr>
          <p:cNvPr id="3345" name="Google Shape;3345;g31516c14941_0_7335"/>
          <p:cNvSpPr txBox="1"/>
          <p:nvPr/>
        </p:nvSpPr>
        <p:spPr>
          <a:xfrm>
            <a:off x="9266634" y="-152400"/>
            <a:ext cx="433500" cy="246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A3A3A3"/>
              </a:buClr>
              <a:buSzPts val="800"/>
              <a:buFont typeface="Quattrocento Sans"/>
              <a:buNone/>
            </a:pPr>
            <a:r>
              <a:rPr b="0" i="0" lang="en" sz="800" u="none" cap="none" strike="noStrike">
                <a:solidFill>
                  <a:srgbClr val="A3A3A3"/>
                </a:solidFill>
                <a:latin typeface="Quattrocento Sans"/>
                <a:ea typeface="Quattrocento Sans"/>
                <a:cs typeface="Quattrocento Sans"/>
                <a:sym typeface="Quattrocento Sans"/>
              </a:rPr>
              <a:t>ELT layout</a:t>
            </a:r>
            <a:endParaRPr sz="1100"/>
          </a:p>
        </p:txBody>
      </p:sp>
      <p:sp>
        <p:nvSpPr>
          <p:cNvPr id="3346" name="Google Shape;3346;g31516c14941_0_7335"/>
          <p:cNvSpPr txBox="1"/>
          <p:nvPr>
            <p:ph type="title"/>
          </p:nvPr>
        </p:nvSpPr>
        <p:spPr>
          <a:xfrm>
            <a:off x="441723" y="342900"/>
            <a:ext cx="8262900" cy="41550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347" name="Google Shape;3347;g31516c14941_0_7335"/>
          <p:cNvSpPr txBox="1"/>
          <p:nvPr>
            <p:ph idx="1" type="body"/>
          </p:nvPr>
        </p:nvSpPr>
        <p:spPr>
          <a:xfrm>
            <a:off x="438150" y="1076325"/>
            <a:ext cx="3908700" cy="1209300"/>
          </a:xfrm>
          <a:prstGeom prst="rect">
            <a:avLst/>
          </a:prstGeom>
          <a:noFill/>
          <a:ln>
            <a:noFill/>
          </a:ln>
        </p:spPr>
        <p:txBody>
          <a:bodyPr anchorCtr="0" anchor="t" bIns="0" lIns="0" spcFirstLastPara="1" rIns="0" wrap="square" tIns="0">
            <a:noAutofit/>
          </a:bodyPr>
          <a:lstStyle>
            <a:lvl1pPr indent="-298450" lvl="0" marL="457200" algn="l">
              <a:spcBef>
                <a:spcPts val="300"/>
              </a:spcBef>
              <a:spcAft>
                <a:spcPts val="0"/>
              </a:spcAft>
              <a:buSzPts val="1100"/>
              <a:buChar char="▪"/>
              <a:defRPr/>
            </a:lvl1pPr>
            <a:lvl2pPr indent="-298450" lvl="1" marL="914400" algn="l">
              <a:spcBef>
                <a:spcPts val="300"/>
              </a:spcBef>
              <a:spcAft>
                <a:spcPts val="0"/>
              </a:spcAft>
              <a:buSzPts val="1100"/>
              <a:buChar char="▪"/>
              <a:defRPr/>
            </a:lvl2pPr>
            <a:lvl3pPr indent="-298450" lvl="2" marL="1371600" algn="l">
              <a:spcBef>
                <a:spcPts val="300"/>
              </a:spcBef>
              <a:spcAft>
                <a:spcPts val="0"/>
              </a:spcAft>
              <a:buSzPts val="1100"/>
              <a:buChar char="▪"/>
              <a:defRPr/>
            </a:lvl3pPr>
            <a:lvl4pPr indent="-298450" lvl="3" marL="1828800" algn="l">
              <a:spcBef>
                <a:spcPts val="300"/>
              </a:spcBef>
              <a:spcAft>
                <a:spcPts val="0"/>
              </a:spcAft>
              <a:buSzPts val="1100"/>
              <a:buChar char="▪"/>
              <a:defRPr/>
            </a:lvl4pPr>
            <a:lvl5pPr indent="-298450" lvl="4" marL="2286000" algn="l">
              <a:spcBef>
                <a:spcPts val="300"/>
              </a:spcBef>
              <a:spcAft>
                <a:spcPts val="0"/>
              </a:spcAft>
              <a:buSzPts val="1100"/>
              <a:buChar char="▪"/>
              <a:defRPr/>
            </a:lvl5pPr>
            <a:lvl6pPr indent="-317500" lvl="5" marL="2743200" algn="l">
              <a:spcBef>
                <a:spcPts val="300"/>
              </a:spcBef>
              <a:spcAft>
                <a:spcPts val="0"/>
              </a:spcAft>
              <a:buClr>
                <a:schemeClr val="dk1"/>
              </a:buClr>
              <a:buSzPts val="1400"/>
              <a:buChar char="•"/>
              <a:defRPr/>
            </a:lvl6pPr>
            <a:lvl7pPr indent="-317500" lvl="6" marL="3200400" algn="l">
              <a:spcBef>
                <a:spcPts val="300"/>
              </a:spcBef>
              <a:spcAft>
                <a:spcPts val="0"/>
              </a:spcAft>
              <a:buClr>
                <a:schemeClr val="dk1"/>
              </a:buClr>
              <a:buSzPts val="1400"/>
              <a:buChar char="•"/>
              <a:defRPr/>
            </a:lvl7pPr>
            <a:lvl8pPr indent="-317500" lvl="7" marL="3657600" algn="l">
              <a:spcBef>
                <a:spcPts val="300"/>
              </a:spcBef>
              <a:spcAft>
                <a:spcPts val="0"/>
              </a:spcAft>
              <a:buClr>
                <a:schemeClr val="dk1"/>
              </a:buClr>
              <a:buSzPts val="1400"/>
              <a:buChar char="•"/>
              <a:defRPr/>
            </a:lvl8pPr>
            <a:lvl9pPr indent="-317500" lvl="8" marL="4114800" algn="l">
              <a:spcBef>
                <a:spcPts val="300"/>
              </a:spcBef>
              <a:spcAft>
                <a:spcPts val="0"/>
              </a:spcAft>
              <a:buClr>
                <a:schemeClr val="dk1"/>
              </a:buClr>
              <a:buSzPts val="1400"/>
              <a:buChar char="•"/>
              <a:defRPr/>
            </a:lvl9pPr>
          </a:lstStyle>
          <a:p/>
        </p:txBody>
      </p:sp>
      <p:sp>
        <p:nvSpPr>
          <p:cNvPr id="3348" name="Google Shape;3348;g31516c14941_0_7335"/>
          <p:cNvSpPr txBox="1"/>
          <p:nvPr>
            <p:ph idx="2" type="body"/>
          </p:nvPr>
        </p:nvSpPr>
        <p:spPr>
          <a:xfrm>
            <a:off x="4792266" y="1076325"/>
            <a:ext cx="3914700" cy="1209300"/>
          </a:xfrm>
          <a:prstGeom prst="rect">
            <a:avLst/>
          </a:prstGeom>
          <a:noFill/>
          <a:ln>
            <a:noFill/>
          </a:ln>
        </p:spPr>
        <p:txBody>
          <a:bodyPr anchorCtr="0" anchor="t" bIns="0" lIns="0" spcFirstLastPara="1" rIns="0" wrap="square" tIns="0">
            <a:noAutofit/>
          </a:bodyPr>
          <a:lstStyle>
            <a:lvl1pPr indent="-298450" lvl="0" marL="457200" algn="l">
              <a:spcBef>
                <a:spcPts val="300"/>
              </a:spcBef>
              <a:spcAft>
                <a:spcPts val="0"/>
              </a:spcAft>
              <a:buSzPts val="1100"/>
              <a:buChar char="▪"/>
              <a:defRPr/>
            </a:lvl1pPr>
            <a:lvl2pPr indent="-298450" lvl="1" marL="914400" algn="l">
              <a:spcBef>
                <a:spcPts val="300"/>
              </a:spcBef>
              <a:spcAft>
                <a:spcPts val="0"/>
              </a:spcAft>
              <a:buSzPts val="1100"/>
              <a:buChar char="▪"/>
              <a:defRPr/>
            </a:lvl2pPr>
            <a:lvl3pPr indent="-298450" lvl="2" marL="1371600" algn="l">
              <a:spcBef>
                <a:spcPts val="300"/>
              </a:spcBef>
              <a:spcAft>
                <a:spcPts val="0"/>
              </a:spcAft>
              <a:buSzPts val="1100"/>
              <a:buChar char="▪"/>
              <a:defRPr/>
            </a:lvl3pPr>
            <a:lvl4pPr indent="-298450" lvl="3" marL="1828800" algn="l">
              <a:spcBef>
                <a:spcPts val="300"/>
              </a:spcBef>
              <a:spcAft>
                <a:spcPts val="0"/>
              </a:spcAft>
              <a:buSzPts val="1100"/>
              <a:buChar char="▪"/>
              <a:defRPr/>
            </a:lvl4pPr>
            <a:lvl5pPr indent="-298450" lvl="4" marL="2286000" algn="l">
              <a:spcBef>
                <a:spcPts val="300"/>
              </a:spcBef>
              <a:spcAft>
                <a:spcPts val="0"/>
              </a:spcAft>
              <a:buSzPts val="1100"/>
              <a:buChar char="▪"/>
              <a:defRPr/>
            </a:lvl5pPr>
            <a:lvl6pPr indent="-317500" lvl="5" marL="2743200" algn="l">
              <a:spcBef>
                <a:spcPts val="300"/>
              </a:spcBef>
              <a:spcAft>
                <a:spcPts val="0"/>
              </a:spcAft>
              <a:buClr>
                <a:schemeClr val="dk1"/>
              </a:buClr>
              <a:buSzPts val="1400"/>
              <a:buChar char="•"/>
              <a:defRPr/>
            </a:lvl6pPr>
            <a:lvl7pPr indent="-317500" lvl="6" marL="3200400" algn="l">
              <a:spcBef>
                <a:spcPts val="300"/>
              </a:spcBef>
              <a:spcAft>
                <a:spcPts val="0"/>
              </a:spcAft>
              <a:buClr>
                <a:schemeClr val="dk1"/>
              </a:buClr>
              <a:buSzPts val="1400"/>
              <a:buChar char="•"/>
              <a:defRPr/>
            </a:lvl7pPr>
            <a:lvl8pPr indent="-317500" lvl="7" marL="3657600" algn="l">
              <a:spcBef>
                <a:spcPts val="300"/>
              </a:spcBef>
              <a:spcAft>
                <a:spcPts val="0"/>
              </a:spcAft>
              <a:buClr>
                <a:schemeClr val="dk1"/>
              </a:buClr>
              <a:buSzPts val="1400"/>
              <a:buChar char="•"/>
              <a:defRPr/>
            </a:lvl8pPr>
            <a:lvl9pPr indent="-317500" lvl="8" marL="4114800" algn="l">
              <a:spcBef>
                <a:spcPts val="300"/>
              </a:spcBef>
              <a:spcAft>
                <a:spcPts val="0"/>
              </a:spcAft>
              <a:buClr>
                <a:schemeClr val="dk1"/>
              </a:buClr>
              <a:buSzPts val="1400"/>
              <a:buChar char="•"/>
              <a:defRPr/>
            </a:lvl9pPr>
          </a:lstStyle>
          <a:p/>
        </p:txBody>
      </p:sp>
    </p:spTree>
  </p:cSld>
  <p:clrMapOvr>
    <a:masterClrMapping/>
  </p:clrMapOvr>
  <p:transition>
    <p:fade/>
  </p:transition>
</p:sldLayout>
</file>

<file path=ppt/slideLayouts/slideLayout4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lumn Non-bulleted text">
  <p:cSld name="Two Column Non-bulleted text">
    <p:spTree>
      <p:nvGrpSpPr>
        <p:cNvPr id="3349" name="Shape 3349"/>
        <p:cNvGrpSpPr/>
        <p:nvPr/>
      </p:nvGrpSpPr>
      <p:grpSpPr>
        <a:xfrm>
          <a:off x="0" y="0"/>
          <a:ext cx="0" cy="0"/>
          <a:chOff x="0" y="0"/>
          <a:chExt cx="0" cy="0"/>
        </a:xfrm>
      </p:grpSpPr>
      <p:sp>
        <p:nvSpPr>
          <p:cNvPr id="3350" name="Google Shape;3350;g31516c14941_0_7340"/>
          <p:cNvSpPr txBox="1"/>
          <p:nvPr>
            <p:ph type="title"/>
          </p:nvPr>
        </p:nvSpPr>
        <p:spPr>
          <a:xfrm>
            <a:off x="441197" y="342900"/>
            <a:ext cx="8263800" cy="41550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351" name="Google Shape;3351;g31516c14941_0_7340"/>
          <p:cNvSpPr txBox="1"/>
          <p:nvPr>
            <p:ph idx="1" type="body"/>
          </p:nvPr>
        </p:nvSpPr>
        <p:spPr>
          <a:xfrm>
            <a:off x="438150" y="1076325"/>
            <a:ext cx="3909000" cy="1237200"/>
          </a:xfrm>
          <a:prstGeom prst="rect">
            <a:avLst/>
          </a:prstGeom>
          <a:noFill/>
          <a:ln>
            <a:noFill/>
          </a:ln>
        </p:spPr>
        <p:txBody>
          <a:bodyPr anchorCtr="0" anchor="t" bIns="0" lIns="0" spcFirstLastPara="1" rIns="0" wrap="square" tIns="0">
            <a:noAutofit/>
          </a:bodyPr>
          <a:lstStyle>
            <a:lvl1pPr indent="-228600" lvl="0" marL="457200" algn="l">
              <a:spcBef>
                <a:spcPts val="900"/>
              </a:spcBef>
              <a:spcAft>
                <a:spcPts val="0"/>
              </a:spcAft>
              <a:buClr>
                <a:schemeClr val="dk1"/>
              </a:buClr>
              <a:buSzPts val="1700"/>
              <a:buFont typeface="Noto Sans Symbols"/>
              <a:buNone/>
              <a:defRPr b="0" sz="2100">
                <a:latin typeface="Quattrocento Sans"/>
                <a:ea typeface="Quattrocento Sans"/>
                <a:cs typeface="Quattrocento Sans"/>
                <a:sym typeface="Quattrocento Sans"/>
              </a:defRPr>
            </a:lvl1pPr>
            <a:lvl2pPr indent="-228600" lvl="1" marL="914400" algn="l">
              <a:spcBef>
                <a:spcPts val="300"/>
              </a:spcBef>
              <a:spcAft>
                <a:spcPts val="0"/>
              </a:spcAft>
              <a:buSzPts val="1200"/>
              <a:buFont typeface="Noto Sans Symbols"/>
              <a:buNone/>
              <a:defRPr b="0" sz="1500"/>
            </a:lvl2pPr>
            <a:lvl3pPr indent="-228600" lvl="2" marL="1371600" algn="l">
              <a:spcBef>
                <a:spcPts val="200"/>
              </a:spcBef>
              <a:spcAft>
                <a:spcPts val="0"/>
              </a:spcAft>
              <a:buSzPts val="1000"/>
              <a:buFont typeface="Noto Sans Symbols"/>
              <a:buNone/>
              <a:defRPr b="0" sz="1200"/>
            </a:lvl3pPr>
            <a:lvl4pPr indent="-228600" lvl="3" marL="1828800" algn="l">
              <a:spcBef>
                <a:spcPts val="200"/>
              </a:spcBef>
              <a:spcAft>
                <a:spcPts val="0"/>
              </a:spcAft>
              <a:buSzPts val="800"/>
              <a:buFont typeface="Noto Sans Symbols"/>
              <a:buNone/>
              <a:defRPr b="0" sz="1100"/>
            </a:lvl4pPr>
            <a:lvl5pPr indent="-228600" lvl="4" marL="2286000" algn="l">
              <a:spcBef>
                <a:spcPts val="200"/>
              </a:spcBef>
              <a:spcAft>
                <a:spcPts val="0"/>
              </a:spcAft>
              <a:buSzPts val="800"/>
              <a:buFont typeface="Noto Sans Symbols"/>
              <a:buNone/>
              <a:defRPr b="0" sz="1100"/>
            </a:lvl5pPr>
            <a:lvl6pPr indent="-317500" lvl="5" marL="2743200" algn="l">
              <a:spcBef>
                <a:spcPts val="300"/>
              </a:spcBef>
              <a:spcAft>
                <a:spcPts val="0"/>
              </a:spcAft>
              <a:buClr>
                <a:schemeClr val="dk1"/>
              </a:buClr>
              <a:buSzPts val="1400"/>
              <a:buChar char="•"/>
              <a:defRPr/>
            </a:lvl6pPr>
            <a:lvl7pPr indent="-317500" lvl="6" marL="3200400" algn="l">
              <a:spcBef>
                <a:spcPts val="300"/>
              </a:spcBef>
              <a:spcAft>
                <a:spcPts val="0"/>
              </a:spcAft>
              <a:buClr>
                <a:schemeClr val="dk1"/>
              </a:buClr>
              <a:buSzPts val="1400"/>
              <a:buChar char="•"/>
              <a:defRPr/>
            </a:lvl7pPr>
            <a:lvl8pPr indent="-317500" lvl="7" marL="3657600" algn="l">
              <a:spcBef>
                <a:spcPts val="300"/>
              </a:spcBef>
              <a:spcAft>
                <a:spcPts val="0"/>
              </a:spcAft>
              <a:buClr>
                <a:schemeClr val="dk1"/>
              </a:buClr>
              <a:buSzPts val="1400"/>
              <a:buChar char="•"/>
              <a:defRPr/>
            </a:lvl8pPr>
            <a:lvl9pPr indent="-317500" lvl="8" marL="4114800" algn="l">
              <a:spcBef>
                <a:spcPts val="300"/>
              </a:spcBef>
              <a:spcAft>
                <a:spcPts val="0"/>
              </a:spcAft>
              <a:buClr>
                <a:schemeClr val="dk1"/>
              </a:buClr>
              <a:buSzPts val="1400"/>
              <a:buChar char="•"/>
              <a:defRPr/>
            </a:lvl9pPr>
          </a:lstStyle>
          <a:p/>
        </p:txBody>
      </p:sp>
      <p:sp>
        <p:nvSpPr>
          <p:cNvPr id="3352" name="Google Shape;3352;g31516c14941_0_7340"/>
          <p:cNvSpPr txBox="1"/>
          <p:nvPr>
            <p:ph idx="2" type="body"/>
          </p:nvPr>
        </p:nvSpPr>
        <p:spPr>
          <a:xfrm>
            <a:off x="4797878" y="1076325"/>
            <a:ext cx="3909000" cy="1237200"/>
          </a:xfrm>
          <a:prstGeom prst="rect">
            <a:avLst/>
          </a:prstGeom>
          <a:noFill/>
          <a:ln>
            <a:noFill/>
          </a:ln>
        </p:spPr>
        <p:txBody>
          <a:bodyPr anchorCtr="0" anchor="t" bIns="0" lIns="0" spcFirstLastPara="1" rIns="0" wrap="square" tIns="0">
            <a:noAutofit/>
          </a:bodyPr>
          <a:lstStyle>
            <a:lvl1pPr indent="-228600" lvl="0" marL="457200" algn="l">
              <a:spcBef>
                <a:spcPts val="900"/>
              </a:spcBef>
              <a:spcAft>
                <a:spcPts val="0"/>
              </a:spcAft>
              <a:buClr>
                <a:schemeClr val="dk1"/>
              </a:buClr>
              <a:buSzPts val="1700"/>
              <a:buFont typeface="Noto Sans Symbols"/>
              <a:buNone/>
              <a:defRPr b="0" sz="2100">
                <a:latin typeface="Quattrocento Sans"/>
                <a:ea typeface="Quattrocento Sans"/>
                <a:cs typeface="Quattrocento Sans"/>
                <a:sym typeface="Quattrocento Sans"/>
              </a:defRPr>
            </a:lvl1pPr>
            <a:lvl2pPr indent="-228600" lvl="1" marL="914400" algn="l">
              <a:spcBef>
                <a:spcPts val="300"/>
              </a:spcBef>
              <a:spcAft>
                <a:spcPts val="0"/>
              </a:spcAft>
              <a:buSzPts val="1200"/>
              <a:buFont typeface="Noto Sans Symbols"/>
              <a:buNone/>
              <a:defRPr b="0" sz="1500"/>
            </a:lvl2pPr>
            <a:lvl3pPr indent="-228600" lvl="2" marL="1371600" algn="l">
              <a:spcBef>
                <a:spcPts val="200"/>
              </a:spcBef>
              <a:spcAft>
                <a:spcPts val="0"/>
              </a:spcAft>
              <a:buSzPts val="1000"/>
              <a:buFont typeface="Noto Sans Symbols"/>
              <a:buNone/>
              <a:defRPr b="0" sz="1200"/>
            </a:lvl3pPr>
            <a:lvl4pPr indent="-228600" lvl="3" marL="1828800" algn="l">
              <a:spcBef>
                <a:spcPts val="200"/>
              </a:spcBef>
              <a:spcAft>
                <a:spcPts val="0"/>
              </a:spcAft>
              <a:buSzPts val="800"/>
              <a:buFont typeface="Noto Sans Symbols"/>
              <a:buNone/>
              <a:defRPr b="0" sz="1100"/>
            </a:lvl4pPr>
            <a:lvl5pPr indent="-228600" lvl="4" marL="2286000" algn="l">
              <a:spcBef>
                <a:spcPts val="200"/>
              </a:spcBef>
              <a:spcAft>
                <a:spcPts val="0"/>
              </a:spcAft>
              <a:buSzPts val="800"/>
              <a:buFont typeface="Noto Sans Symbols"/>
              <a:buNone/>
              <a:defRPr b="0" sz="1100"/>
            </a:lvl5pPr>
            <a:lvl6pPr indent="-317500" lvl="5" marL="2743200" algn="l">
              <a:spcBef>
                <a:spcPts val="300"/>
              </a:spcBef>
              <a:spcAft>
                <a:spcPts val="0"/>
              </a:spcAft>
              <a:buClr>
                <a:schemeClr val="dk1"/>
              </a:buClr>
              <a:buSzPts val="1400"/>
              <a:buChar char="•"/>
              <a:defRPr/>
            </a:lvl6pPr>
            <a:lvl7pPr indent="-317500" lvl="6" marL="3200400" algn="l">
              <a:spcBef>
                <a:spcPts val="300"/>
              </a:spcBef>
              <a:spcAft>
                <a:spcPts val="0"/>
              </a:spcAft>
              <a:buClr>
                <a:schemeClr val="dk1"/>
              </a:buClr>
              <a:buSzPts val="1400"/>
              <a:buChar char="•"/>
              <a:defRPr/>
            </a:lvl7pPr>
            <a:lvl8pPr indent="-317500" lvl="7" marL="3657600" algn="l">
              <a:spcBef>
                <a:spcPts val="300"/>
              </a:spcBef>
              <a:spcAft>
                <a:spcPts val="0"/>
              </a:spcAft>
              <a:buClr>
                <a:schemeClr val="dk1"/>
              </a:buClr>
              <a:buSzPts val="1400"/>
              <a:buChar char="•"/>
              <a:defRPr/>
            </a:lvl8pPr>
            <a:lvl9pPr indent="-317500" lvl="8" marL="4114800" algn="l">
              <a:spcBef>
                <a:spcPts val="300"/>
              </a:spcBef>
              <a:spcAft>
                <a:spcPts val="0"/>
              </a:spcAft>
              <a:buClr>
                <a:schemeClr val="dk1"/>
              </a:buClr>
              <a:buSzPts val="1400"/>
              <a:buChar char="•"/>
              <a:defRPr/>
            </a:lvl9pPr>
          </a:lstStyle>
          <a:p/>
        </p:txBody>
      </p:sp>
    </p:spTree>
  </p:cSld>
  <p:clrMapOvr>
    <a:masterClrMapping/>
  </p:clrMapOvr>
  <p:transition>
    <p:fade/>
  </p:transition>
</p:sldLayout>
</file>

<file path=ppt/slideLayouts/slideLayout4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mall title - half page">
  <p:cSld name="Small title - half page">
    <p:spTree>
      <p:nvGrpSpPr>
        <p:cNvPr id="3353" name="Shape 3353"/>
        <p:cNvGrpSpPr/>
        <p:nvPr/>
      </p:nvGrpSpPr>
      <p:grpSpPr>
        <a:xfrm>
          <a:off x="0" y="0"/>
          <a:ext cx="0" cy="0"/>
          <a:chOff x="0" y="0"/>
          <a:chExt cx="0" cy="0"/>
        </a:xfrm>
      </p:grpSpPr>
      <p:sp>
        <p:nvSpPr>
          <p:cNvPr id="3354" name="Google Shape;3354;g31516c14941_0_7344"/>
          <p:cNvSpPr txBox="1"/>
          <p:nvPr>
            <p:ph type="title"/>
          </p:nvPr>
        </p:nvSpPr>
        <p:spPr>
          <a:xfrm>
            <a:off x="438150" y="342900"/>
            <a:ext cx="4131300" cy="279300"/>
          </a:xfrm>
          <a:prstGeom prst="rect">
            <a:avLst/>
          </a:prstGeom>
          <a:noFill/>
          <a:ln>
            <a:noFill/>
          </a:ln>
        </p:spPr>
        <p:txBody>
          <a:bodyPr anchorCtr="0" anchor="t" bIns="0" lIns="0" spcFirstLastPara="1" rIns="0" wrap="square" tIns="48000">
            <a:spAutoFit/>
          </a:bodyPr>
          <a:lstStyle>
            <a:lvl1pPr lvl="0" algn="l">
              <a:spcBef>
                <a:spcPts val="0"/>
              </a:spcBef>
              <a:spcAft>
                <a:spcPts val="0"/>
              </a:spcAft>
              <a:buSzPts val="1100"/>
              <a:buNone/>
              <a:defRPr sz="1500">
                <a:latin typeface="Arial"/>
                <a:ea typeface="Arial"/>
                <a:cs typeface="Arial"/>
                <a:sym typeface="Aria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Tree>
  </p:cSld>
  <p:clrMapOvr>
    <a:masterClrMapping/>
  </p:clrMapOvr>
  <p:transition>
    <p:fade/>
  </p:transition>
</p:sldLayout>
</file>

<file path=ppt/slideLayouts/slideLayout4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Square Photo ">
  <p:cSld name="Title - Square Photo ">
    <p:spTree>
      <p:nvGrpSpPr>
        <p:cNvPr id="3355" name="Shape 3355"/>
        <p:cNvGrpSpPr/>
        <p:nvPr/>
      </p:nvGrpSpPr>
      <p:grpSpPr>
        <a:xfrm>
          <a:off x="0" y="0"/>
          <a:ext cx="0" cy="0"/>
          <a:chOff x="0" y="0"/>
          <a:chExt cx="0" cy="0"/>
        </a:xfrm>
      </p:grpSpPr>
      <p:sp>
        <p:nvSpPr>
          <p:cNvPr id="3356" name="Google Shape;3356;g31516c14941_0_7346"/>
          <p:cNvSpPr txBox="1"/>
          <p:nvPr>
            <p:ph type="title"/>
          </p:nvPr>
        </p:nvSpPr>
        <p:spPr>
          <a:xfrm>
            <a:off x="441197" y="1512345"/>
            <a:ext cx="3118800" cy="830700"/>
          </a:xfrm>
          <a:prstGeom prst="rect">
            <a:avLst/>
          </a:prstGeom>
          <a:noFill/>
          <a:ln>
            <a:noFill/>
          </a:ln>
        </p:spPr>
        <p:txBody>
          <a:bodyPr anchorCtr="0" anchor="b" bIns="0" lIns="0" spcFirstLastPara="1" rIns="0" wrap="square" tIns="0">
            <a:sp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357" name="Google Shape;3357;g31516c14941_0_7346"/>
          <p:cNvSpPr txBox="1"/>
          <p:nvPr>
            <p:ph idx="1" type="body"/>
          </p:nvPr>
        </p:nvSpPr>
        <p:spPr>
          <a:xfrm>
            <a:off x="438150" y="2651655"/>
            <a:ext cx="3121800" cy="253800"/>
          </a:xfrm>
          <a:prstGeom prst="rect">
            <a:avLst/>
          </a:prstGeom>
          <a:noFill/>
          <a:ln>
            <a:noFill/>
          </a:ln>
        </p:spPr>
        <p:txBody>
          <a:bodyPr anchorCtr="0" anchor="t" bIns="0" lIns="0" spcFirstLastPara="1" rIns="0" wrap="square" tIns="0">
            <a:noAutofit/>
          </a:bodyPr>
          <a:lstStyle>
            <a:lvl1pPr indent="-228600" lvl="0" marL="457200" algn="l">
              <a:spcBef>
                <a:spcPts val="300"/>
              </a:spcBef>
              <a:spcAft>
                <a:spcPts val="0"/>
              </a:spcAft>
              <a:buSzPts val="1300"/>
              <a:buNone/>
              <a:defRPr sz="1600">
                <a:latin typeface="Arial"/>
                <a:ea typeface="Arial"/>
                <a:cs typeface="Arial"/>
                <a:sym typeface="Arial"/>
              </a:defRPr>
            </a:lvl1pPr>
            <a:lvl2pPr indent="-228600" lvl="1" marL="914400" algn="l">
              <a:spcBef>
                <a:spcPts val="300"/>
              </a:spcBef>
              <a:spcAft>
                <a:spcPts val="0"/>
              </a:spcAft>
              <a:buSzPts val="1200"/>
              <a:buNone/>
              <a:defRPr/>
            </a:lvl2pPr>
            <a:lvl3pPr indent="-228600" lvl="2" marL="1371600" algn="l">
              <a:spcBef>
                <a:spcPts val="200"/>
              </a:spcBef>
              <a:spcAft>
                <a:spcPts val="0"/>
              </a:spcAft>
              <a:buSzPts val="1000"/>
              <a:buNone/>
              <a:defRPr/>
            </a:lvl3pPr>
            <a:lvl4pPr indent="-228600" lvl="3" marL="1828800" algn="l">
              <a:spcBef>
                <a:spcPts val="200"/>
              </a:spcBef>
              <a:spcAft>
                <a:spcPts val="0"/>
              </a:spcAft>
              <a:buSzPts val="800"/>
              <a:buNone/>
              <a:defRPr/>
            </a:lvl4pPr>
            <a:lvl5pPr indent="-228600" lvl="4" marL="2286000" algn="l">
              <a:spcBef>
                <a:spcPts val="200"/>
              </a:spcBef>
              <a:spcAft>
                <a:spcPts val="0"/>
              </a:spcAft>
              <a:buSzPts val="800"/>
              <a:buNone/>
              <a:defRPr/>
            </a:lvl5pPr>
            <a:lvl6pPr indent="-317500" lvl="5" marL="2743200" algn="l">
              <a:spcBef>
                <a:spcPts val="300"/>
              </a:spcBef>
              <a:spcAft>
                <a:spcPts val="0"/>
              </a:spcAft>
              <a:buClr>
                <a:schemeClr val="dk1"/>
              </a:buClr>
              <a:buSzPts val="1400"/>
              <a:buChar char="•"/>
              <a:defRPr/>
            </a:lvl6pPr>
            <a:lvl7pPr indent="-317500" lvl="6" marL="3200400" algn="l">
              <a:spcBef>
                <a:spcPts val="300"/>
              </a:spcBef>
              <a:spcAft>
                <a:spcPts val="0"/>
              </a:spcAft>
              <a:buClr>
                <a:schemeClr val="dk1"/>
              </a:buClr>
              <a:buSzPts val="1400"/>
              <a:buChar char="•"/>
              <a:defRPr/>
            </a:lvl7pPr>
            <a:lvl8pPr indent="-317500" lvl="7" marL="3657600" algn="l">
              <a:spcBef>
                <a:spcPts val="300"/>
              </a:spcBef>
              <a:spcAft>
                <a:spcPts val="0"/>
              </a:spcAft>
              <a:buClr>
                <a:schemeClr val="dk1"/>
              </a:buClr>
              <a:buSzPts val="1400"/>
              <a:buChar char="•"/>
              <a:defRPr/>
            </a:lvl8pPr>
            <a:lvl9pPr indent="-317500" lvl="8" marL="4114800" algn="l">
              <a:spcBef>
                <a:spcPts val="300"/>
              </a:spcBef>
              <a:spcAft>
                <a:spcPts val="0"/>
              </a:spcAft>
              <a:buClr>
                <a:schemeClr val="dk1"/>
              </a:buClr>
              <a:buSzPts val="1400"/>
              <a:buChar char="•"/>
              <a:defRPr/>
            </a:lvl9pPr>
          </a:lstStyle>
          <a:p/>
        </p:txBody>
      </p:sp>
      <p:pic>
        <p:nvPicPr>
          <p:cNvPr descr="This photo is a 'placeholder' only. Drag or drop your photo here, or click and tap the center to insert a photo." id="3358" name="Google Shape;3358;g31516c14941_0_7346"/>
          <p:cNvPicPr preferRelativeResize="0"/>
          <p:nvPr>
            <p:ph idx="2" type="pic"/>
          </p:nvPr>
        </p:nvPicPr>
        <p:blipFill/>
        <p:spPr>
          <a:xfrm>
            <a:off x="4000500" y="0"/>
            <a:ext cx="5142300" cy="5143500"/>
          </a:xfrm>
          <a:prstGeom prst="rect">
            <a:avLst/>
          </a:prstGeom>
          <a:blipFill rotWithShape="1">
            <a:blip r:embed="rId2">
              <a:alphaModFix/>
            </a:blip>
            <a:stretch>
              <a:fillRect b="0" l="139" r="-138" t="0"/>
            </a:stretch>
          </a:blipFill>
          <a:ln>
            <a:noFill/>
          </a:ln>
        </p:spPr>
      </p:pic>
      <p:sp>
        <p:nvSpPr>
          <p:cNvPr id="3359" name="Google Shape;3359;g31516c14941_0_7346"/>
          <p:cNvSpPr txBox="1"/>
          <p:nvPr/>
        </p:nvSpPr>
        <p:spPr>
          <a:xfrm>
            <a:off x="8609888" y="4911831"/>
            <a:ext cx="106800" cy="1077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Clr>
                <a:srgbClr val="000000"/>
              </a:buClr>
              <a:buSzPts val="700"/>
              <a:buFont typeface="Arial"/>
              <a:buNone/>
            </a:pPr>
            <a:fld id="{00000000-1234-1234-1234-123412341234}" type="slidenum">
              <a:rPr b="0" i="0" lang="en" sz="700" u="none" cap="none" strike="noStrike">
                <a:solidFill>
                  <a:srgbClr val="000000"/>
                </a:solidFill>
                <a:latin typeface="Quattrocento Sans"/>
                <a:ea typeface="Quattrocento Sans"/>
                <a:cs typeface="Quattrocento Sans"/>
                <a:sym typeface="Quattrocento Sans"/>
              </a:rPr>
              <a:t>‹#›</a:t>
            </a:fld>
            <a:endParaRPr b="0" i="0" sz="700" u="none" cap="none" strike="noStrike">
              <a:solidFill>
                <a:srgbClr val="000000"/>
              </a:solidFill>
              <a:latin typeface="Quattrocento Sans"/>
              <a:ea typeface="Quattrocento Sans"/>
              <a:cs typeface="Quattrocento Sans"/>
              <a:sym typeface="Quattrocento Sans"/>
            </a:endParaRPr>
          </a:p>
        </p:txBody>
      </p:sp>
    </p:spTree>
  </p:cSld>
  <p:clrMapOvr>
    <a:masterClrMapping/>
  </p:clrMapOvr>
  <p:transition>
    <p:fade/>
  </p:transition>
</p:sldLayout>
</file>

<file path=ppt/slideLayouts/slideLayout4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quare Photo ">
  <p:cSld name="Square Photo ">
    <p:spTree>
      <p:nvGrpSpPr>
        <p:cNvPr id="3360" name="Shape 3360"/>
        <p:cNvGrpSpPr/>
        <p:nvPr/>
      </p:nvGrpSpPr>
      <p:grpSpPr>
        <a:xfrm>
          <a:off x="0" y="0"/>
          <a:ext cx="0" cy="0"/>
          <a:chOff x="0" y="0"/>
          <a:chExt cx="0" cy="0"/>
        </a:xfrm>
      </p:grpSpPr>
      <p:sp>
        <p:nvSpPr>
          <p:cNvPr id="3361" name="Google Shape;3361;g31516c14941_0_7351"/>
          <p:cNvSpPr txBox="1"/>
          <p:nvPr>
            <p:ph type="title"/>
          </p:nvPr>
        </p:nvSpPr>
        <p:spPr>
          <a:xfrm>
            <a:off x="441197" y="2155158"/>
            <a:ext cx="3120000" cy="830700"/>
          </a:xfrm>
          <a:prstGeom prst="rect">
            <a:avLst/>
          </a:prstGeom>
          <a:noFill/>
          <a:ln>
            <a:noFill/>
          </a:ln>
        </p:spPr>
        <p:txBody>
          <a:bodyPr anchorCtr="0" anchor="ctr" bIns="0" lIns="0" spcFirstLastPara="1" rIns="0" wrap="square" tIns="0">
            <a:sp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pic>
        <p:nvPicPr>
          <p:cNvPr descr="This photo is a 'placeholder' only. Drag or drop your photo here, or click and tap the center to insert a photo." id="3362" name="Google Shape;3362;g31516c14941_0_7351"/>
          <p:cNvPicPr preferRelativeResize="0"/>
          <p:nvPr>
            <p:ph idx="2" type="pic"/>
          </p:nvPr>
        </p:nvPicPr>
        <p:blipFill/>
        <p:spPr>
          <a:xfrm>
            <a:off x="4000500" y="0"/>
            <a:ext cx="5142300" cy="5143500"/>
          </a:xfrm>
          <a:prstGeom prst="rect">
            <a:avLst/>
          </a:prstGeom>
          <a:blipFill rotWithShape="1">
            <a:blip r:embed="rId2">
              <a:alphaModFix/>
            </a:blip>
            <a:stretch>
              <a:fillRect b="0" l="139" r="-138" t="0"/>
            </a:stretch>
          </a:blipFill>
          <a:ln>
            <a:noFill/>
          </a:ln>
        </p:spPr>
      </p:pic>
      <p:sp>
        <p:nvSpPr>
          <p:cNvPr id="3363" name="Google Shape;3363;g31516c14941_0_7351"/>
          <p:cNvSpPr txBox="1"/>
          <p:nvPr/>
        </p:nvSpPr>
        <p:spPr>
          <a:xfrm>
            <a:off x="8609888" y="4911831"/>
            <a:ext cx="106800" cy="1077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Clr>
                <a:srgbClr val="000000"/>
              </a:buClr>
              <a:buSzPts val="700"/>
              <a:buFont typeface="Arial"/>
              <a:buNone/>
            </a:pPr>
            <a:fld id="{00000000-1234-1234-1234-123412341234}" type="slidenum">
              <a:rPr b="0" i="0" lang="en" sz="700" u="none" cap="none" strike="noStrike">
                <a:solidFill>
                  <a:srgbClr val="000000"/>
                </a:solidFill>
                <a:latin typeface="Quattrocento Sans"/>
                <a:ea typeface="Quattrocento Sans"/>
                <a:cs typeface="Quattrocento Sans"/>
                <a:sym typeface="Quattrocento Sans"/>
              </a:rPr>
              <a:t>‹#›</a:t>
            </a:fld>
            <a:endParaRPr b="0" i="0" sz="700" u="none" cap="none" strike="noStrike">
              <a:solidFill>
                <a:srgbClr val="000000"/>
              </a:solidFill>
              <a:latin typeface="Quattrocento Sans"/>
              <a:ea typeface="Quattrocento Sans"/>
              <a:cs typeface="Quattrocento Sans"/>
              <a:sym typeface="Quattrocento Sans"/>
            </a:endParaRPr>
          </a:p>
        </p:txBody>
      </p:sp>
    </p:spTree>
  </p:cSld>
  <p:clrMapOvr>
    <a:masterClrMapping/>
  </p:clrMapOvr>
  <p:transition>
    <p:fade/>
  </p:transition>
</p:sldLayout>
</file>

<file path=ppt/slideLayouts/slideLayout4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mo slide">
  <p:cSld name="Demo slide">
    <p:bg>
      <p:bgPr>
        <a:solidFill>
          <a:schemeClr val="lt2"/>
        </a:solidFill>
      </p:bgPr>
    </p:bg>
    <p:spTree>
      <p:nvGrpSpPr>
        <p:cNvPr id="3364" name="Shape 3364"/>
        <p:cNvGrpSpPr/>
        <p:nvPr/>
      </p:nvGrpSpPr>
      <p:grpSpPr>
        <a:xfrm>
          <a:off x="0" y="0"/>
          <a:ext cx="0" cy="0"/>
          <a:chOff x="0" y="0"/>
          <a:chExt cx="0" cy="0"/>
        </a:xfrm>
      </p:grpSpPr>
      <p:sp>
        <p:nvSpPr>
          <p:cNvPr id="3365" name="Google Shape;3365;g31516c14941_0_7355"/>
          <p:cNvSpPr txBox="1"/>
          <p:nvPr>
            <p:ph type="title"/>
          </p:nvPr>
        </p:nvSpPr>
        <p:spPr>
          <a:xfrm>
            <a:off x="438912" y="2274917"/>
            <a:ext cx="6858000" cy="373800"/>
          </a:xfrm>
          <a:prstGeom prst="rect">
            <a:avLst/>
          </a:prstGeom>
          <a:noFill/>
          <a:ln>
            <a:noFill/>
          </a:ln>
        </p:spPr>
        <p:txBody>
          <a:bodyPr anchorCtr="0" anchor="b" bIns="0" lIns="0" spcFirstLastPara="1" rIns="0" wrap="square" tIns="0">
            <a:spAutoFit/>
          </a:bodyPr>
          <a:lstStyle>
            <a:lvl1pPr lvl="0" algn="l">
              <a:lnSpc>
                <a:spcPct val="90000"/>
              </a:lnSpc>
              <a:spcBef>
                <a:spcPts val="0"/>
              </a:spcBef>
              <a:spcAft>
                <a:spcPts val="0"/>
              </a:spcAft>
              <a:buClr>
                <a:schemeClr val="dk1"/>
              </a:buClr>
              <a:buSzPts val="2700"/>
              <a:buFont typeface="Arial"/>
              <a:buNone/>
              <a:defRPr b="1" sz="2700" cap="none">
                <a:solidFill>
                  <a:schemeClr val="dk1"/>
                </a:solidFill>
                <a:latin typeface="Arial"/>
                <a:ea typeface="Arial"/>
                <a:cs typeface="Arial"/>
                <a:sym typeface="Aria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366" name="Google Shape;3366;g31516c14941_0_7355"/>
          <p:cNvSpPr txBox="1"/>
          <p:nvPr>
            <p:ph idx="1" type="body"/>
          </p:nvPr>
        </p:nvSpPr>
        <p:spPr>
          <a:xfrm>
            <a:off x="438912" y="2982989"/>
            <a:ext cx="6858000" cy="254100"/>
          </a:xfrm>
          <a:prstGeom prst="rect">
            <a:avLst/>
          </a:prstGeom>
          <a:noFill/>
          <a:ln>
            <a:noFill/>
          </a:ln>
        </p:spPr>
        <p:txBody>
          <a:bodyPr anchorCtr="0" anchor="t" bIns="0" lIns="0" spcFirstLastPara="1" rIns="0" wrap="square" tIns="0">
            <a:noAutofit/>
          </a:bodyPr>
          <a:lstStyle>
            <a:lvl1pPr indent="-228600" lvl="0" marL="457200" algn="l">
              <a:spcBef>
                <a:spcPts val="0"/>
              </a:spcBef>
              <a:spcAft>
                <a:spcPts val="0"/>
              </a:spcAft>
              <a:buSzPts val="1300"/>
              <a:buFont typeface="Arial"/>
              <a:buNone/>
              <a:defRPr sz="1600">
                <a:solidFill>
                  <a:schemeClr val="dk1"/>
                </a:solidFill>
                <a:latin typeface="Arial"/>
                <a:ea typeface="Arial"/>
                <a:cs typeface="Arial"/>
                <a:sym typeface="Arial"/>
              </a:defRPr>
            </a:lvl1pPr>
            <a:lvl2pPr indent="-298450" lvl="1" marL="914400" algn="l">
              <a:spcBef>
                <a:spcPts val="300"/>
              </a:spcBef>
              <a:spcAft>
                <a:spcPts val="0"/>
              </a:spcAft>
              <a:buSzPts val="1100"/>
              <a:buChar char="▪"/>
              <a:defRPr/>
            </a:lvl2pPr>
            <a:lvl3pPr indent="-298450" lvl="2" marL="1371600" algn="l">
              <a:spcBef>
                <a:spcPts val="300"/>
              </a:spcBef>
              <a:spcAft>
                <a:spcPts val="0"/>
              </a:spcAft>
              <a:buSzPts val="1100"/>
              <a:buChar char="▪"/>
              <a:defRPr/>
            </a:lvl3pPr>
            <a:lvl4pPr indent="-298450" lvl="3" marL="1828800" algn="l">
              <a:spcBef>
                <a:spcPts val="300"/>
              </a:spcBef>
              <a:spcAft>
                <a:spcPts val="0"/>
              </a:spcAft>
              <a:buSzPts val="1100"/>
              <a:buChar char="▪"/>
              <a:defRPr/>
            </a:lvl4pPr>
            <a:lvl5pPr indent="-298450" lvl="4" marL="2286000" algn="l">
              <a:spcBef>
                <a:spcPts val="300"/>
              </a:spcBef>
              <a:spcAft>
                <a:spcPts val="0"/>
              </a:spcAft>
              <a:buSzPts val="1100"/>
              <a:buChar char="▪"/>
              <a:defRPr/>
            </a:lvl5pPr>
            <a:lvl6pPr indent="-317500" lvl="5" marL="2743200" algn="l">
              <a:spcBef>
                <a:spcPts val="300"/>
              </a:spcBef>
              <a:spcAft>
                <a:spcPts val="0"/>
              </a:spcAft>
              <a:buClr>
                <a:schemeClr val="dk1"/>
              </a:buClr>
              <a:buSzPts val="1400"/>
              <a:buChar char="•"/>
              <a:defRPr/>
            </a:lvl6pPr>
            <a:lvl7pPr indent="-317500" lvl="6" marL="3200400" algn="l">
              <a:spcBef>
                <a:spcPts val="300"/>
              </a:spcBef>
              <a:spcAft>
                <a:spcPts val="0"/>
              </a:spcAft>
              <a:buClr>
                <a:schemeClr val="dk1"/>
              </a:buClr>
              <a:buSzPts val="1400"/>
              <a:buChar char="•"/>
              <a:defRPr/>
            </a:lvl7pPr>
            <a:lvl8pPr indent="-317500" lvl="7" marL="3657600" algn="l">
              <a:spcBef>
                <a:spcPts val="300"/>
              </a:spcBef>
              <a:spcAft>
                <a:spcPts val="0"/>
              </a:spcAft>
              <a:buClr>
                <a:schemeClr val="dk1"/>
              </a:buClr>
              <a:buSzPts val="1400"/>
              <a:buChar char="•"/>
              <a:defRPr/>
            </a:lvl8pPr>
            <a:lvl9pPr indent="-317500" lvl="8" marL="4114800" algn="l">
              <a:spcBef>
                <a:spcPts val="300"/>
              </a:spcBef>
              <a:spcAft>
                <a:spcPts val="0"/>
              </a:spcAft>
              <a:buClr>
                <a:schemeClr val="dk1"/>
              </a:buClr>
              <a:buSzPts val="1400"/>
              <a:buChar char="•"/>
              <a:defRPr/>
            </a:lvl9pPr>
          </a:lstStyle>
          <a:p/>
        </p:txBody>
      </p:sp>
    </p:spTree>
  </p:cSld>
  <p:clrMapOvr>
    <a:masterClrMapping/>
  </p:clrMapOvr>
  <p:transition spd="med">
    <p:fade/>
  </p:transition>
</p:sldLayout>
</file>

<file path=ppt/slideLayouts/slideLayout4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mo slide 2">
  <p:cSld name="Demo slide 2">
    <p:spTree>
      <p:nvGrpSpPr>
        <p:cNvPr id="3367" name="Shape 3367"/>
        <p:cNvGrpSpPr/>
        <p:nvPr/>
      </p:nvGrpSpPr>
      <p:grpSpPr>
        <a:xfrm>
          <a:off x="0" y="0"/>
          <a:ext cx="0" cy="0"/>
          <a:chOff x="0" y="0"/>
          <a:chExt cx="0" cy="0"/>
        </a:xfrm>
      </p:grpSpPr>
      <p:sp>
        <p:nvSpPr>
          <p:cNvPr id="3368" name="Google Shape;3368;g31516c14941_0_7358"/>
          <p:cNvSpPr txBox="1"/>
          <p:nvPr>
            <p:ph type="title"/>
          </p:nvPr>
        </p:nvSpPr>
        <p:spPr>
          <a:xfrm>
            <a:off x="438912" y="2274917"/>
            <a:ext cx="6858000" cy="373800"/>
          </a:xfrm>
          <a:prstGeom prst="rect">
            <a:avLst/>
          </a:prstGeom>
          <a:noFill/>
          <a:ln>
            <a:noFill/>
          </a:ln>
        </p:spPr>
        <p:txBody>
          <a:bodyPr anchorCtr="0" anchor="b" bIns="0" lIns="0" spcFirstLastPara="1" rIns="0" wrap="square" tIns="0">
            <a:spAutoFit/>
          </a:bodyPr>
          <a:lstStyle>
            <a:lvl1pPr lvl="0" algn="l">
              <a:lnSpc>
                <a:spcPct val="90000"/>
              </a:lnSpc>
              <a:spcBef>
                <a:spcPts val="0"/>
              </a:spcBef>
              <a:spcAft>
                <a:spcPts val="0"/>
              </a:spcAft>
              <a:buClr>
                <a:schemeClr val="dk1"/>
              </a:buClr>
              <a:buSzPts val="2700"/>
              <a:buFont typeface="Arial"/>
              <a:buNone/>
              <a:defRPr b="1" sz="2700" cap="none">
                <a:solidFill>
                  <a:schemeClr val="dk1"/>
                </a:solidFill>
                <a:latin typeface="Arial"/>
                <a:ea typeface="Arial"/>
                <a:cs typeface="Arial"/>
                <a:sym typeface="Aria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369" name="Google Shape;3369;g31516c14941_0_7358"/>
          <p:cNvSpPr txBox="1"/>
          <p:nvPr>
            <p:ph idx="1" type="body"/>
          </p:nvPr>
        </p:nvSpPr>
        <p:spPr>
          <a:xfrm>
            <a:off x="438912" y="2982989"/>
            <a:ext cx="6858000" cy="254100"/>
          </a:xfrm>
          <a:prstGeom prst="rect">
            <a:avLst/>
          </a:prstGeom>
          <a:noFill/>
          <a:ln>
            <a:noFill/>
          </a:ln>
        </p:spPr>
        <p:txBody>
          <a:bodyPr anchorCtr="0" anchor="t" bIns="0" lIns="0" spcFirstLastPara="1" rIns="0" wrap="square" tIns="0">
            <a:noAutofit/>
          </a:bodyPr>
          <a:lstStyle>
            <a:lvl1pPr indent="-228600" lvl="0" marL="457200" algn="l">
              <a:spcBef>
                <a:spcPts val="0"/>
              </a:spcBef>
              <a:spcAft>
                <a:spcPts val="0"/>
              </a:spcAft>
              <a:buSzPts val="1300"/>
              <a:buFont typeface="Arial"/>
              <a:buNone/>
              <a:defRPr sz="1600">
                <a:solidFill>
                  <a:schemeClr val="dk1"/>
                </a:solidFill>
                <a:latin typeface="Arial"/>
                <a:ea typeface="Arial"/>
                <a:cs typeface="Arial"/>
                <a:sym typeface="Arial"/>
              </a:defRPr>
            </a:lvl1pPr>
            <a:lvl2pPr indent="-298450" lvl="1" marL="914400" algn="l">
              <a:spcBef>
                <a:spcPts val="300"/>
              </a:spcBef>
              <a:spcAft>
                <a:spcPts val="0"/>
              </a:spcAft>
              <a:buSzPts val="1100"/>
              <a:buChar char="▪"/>
              <a:defRPr/>
            </a:lvl2pPr>
            <a:lvl3pPr indent="-298450" lvl="2" marL="1371600" algn="l">
              <a:spcBef>
                <a:spcPts val="300"/>
              </a:spcBef>
              <a:spcAft>
                <a:spcPts val="0"/>
              </a:spcAft>
              <a:buSzPts val="1100"/>
              <a:buChar char="▪"/>
              <a:defRPr/>
            </a:lvl3pPr>
            <a:lvl4pPr indent="-298450" lvl="3" marL="1828800" algn="l">
              <a:spcBef>
                <a:spcPts val="300"/>
              </a:spcBef>
              <a:spcAft>
                <a:spcPts val="0"/>
              </a:spcAft>
              <a:buSzPts val="1100"/>
              <a:buChar char="▪"/>
              <a:defRPr/>
            </a:lvl4pPr>
            <a:lvl5pPr indent="-298450" lvl="4" marL="2286000" algn="l">
              <a:spcBef>
                <a:spcPts val="300"/>
              </a:spcBef>
              <a:spcAft>
                <a:spcPts val="0"/>
              </a:spcAft>
              <a:buSzPts val="1100"/>
              <a:buChar char="▪"/>
              <a:defRPr/>
            </a:lvl5pPr>
            <a:lvl6pPr indent="-317500" lvl="5" marL="2743200" algn="l">
              <a:spcBef>
                <a:spcPts val="300"/>
              </a:spcBef>
              <a:spcAft>
                <a:spcPts val="0"/>
              </a:spcAft>
              <a:buClr>
                <a:schemeClr val="dk1"/>
              </a:buClr>
              <a:buSzPts val="1400"/>
              <a:buChar char="•"/>
              <a:defRPr/>
            </a:lvl6pPr>
            <a:lvl7pPr indent="-317500" lvl="6" marL="3200400" algn="l">
              <a:spcBef>
                <a:spcPts val="300"/>
              </a:spcBef>
              <a:spcAft>
                <a:spcPts val="0"/>
              </a:spcAft>
              <a:buClr>
                <a:schemeClr val="dk1"/>
              </a:buClr>
              <a:buSzPts val="1400"/>
              <a:buChar char="•"/>
              <a:defRPr/>
            </a:lvl7pPr>
            <a:lvl8pPr indent="-317500" lvl="7" marL="3657600" algn="l">
              <a:spcBef>
                <a:spcPts val="300"/>
              </a:spcBef>
              <a:spcAft>
                <a:spcPts val="0"/>
              </a:spcAft>
              <a:buClr>
                <a:schemeClr val="dk1"/>
              </a:buClr>
              <a:buSzPts val="1400"/>
              <a:buChar char="•"/>
              <a:defRPr/>
            </a:lvl8pPr>
            <a:lvl9pPr indent="-317500" lvl="8" marL="4114800" algn="l">
              <a:spcBef>
                <a:spcPts val="300"/>
              </a:spcBef>
              <a:spcAft>
                <a:spcPts val="0"/>
              </a:spcAft>
              <a:buClr>
                <a:schemeClr val="dk1"/>
              </a:buClr>
              <a:buSzPts val="1400"/>
              <a:buChar char="•"/>
              <a:defRPr/>
            </a:lvl9pPr>
          </a:lstStyle>
          <a:p/>
        </p:txBody>
      </p:sp>
    </p:spTree>
  </p:cSld>
  <p:clrMapOvr>
    <a:masterClrMapping/>
  </p:clrMapOvr>
  <p:transition spd="med">
    <p:fade/>
  </p:transition>
</p:sldLayout>
</file>

<file path=ppt/slideLayouts/slideLayout4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p:cSld name="Section Title">
    <p:bg>
      <p:bgPr>
        <a:solidFill>
          <a:schemeClr val="lt2"/>
        </a:solidFill>
      </p:bgPr>
    </p:bg>
    <p:spTree>
      <p:nvGrpSpPr>
        <p:cNvPr id="3370" name="Shape 3370"/>
        <p:cNvGrpSpPr/>
        <p:nvPr/>
      </p:nvGrpSpPr>
      <p:grpSpPr>
        <a:xfrm>
          <a:off x="0" y="0"/>
          <a:ext cx="0" cy="0"/>
          <a:chOff x="0" y="0"/>
          <a:chExt cx="0" cy="0"/>
        </a:xfrm>
      </p:grpSpPr>
      <p:sp>
        <p:nvSpPr>
          <p:cNvPr id="3371" name="Google Shape;3371;g31516c14941_0_7361"/>
          <p:cNvSpPr txBox="1"/>
          <p:nvPr>
            <p:ph type="title"/>
          </p:nvPr>
        </p:nvSpPr>
        <p:spPr>
          <a:xfrm>
            <a:off x="438912" y="2276856"/>
            <a:ext cx="6858000" cy="373800"/>
          </a:xfrm>
          <a:prstGeom prst="rect">
            <a:avLst/>
          </a:prstGeom>
          <a:noFill/>
          <a:ln>
            <a:noFill/>
          </a:ln>
        </p:spPr>
        <p:txBody>
          <a:bodyPr anchorCtr="0" anchor="b" bIns="0" lIns="0" spcFirstLastPara="1" rIns="0" wrap="square" tIns="0">
            <a:spAutoFit/>
          </a:bodyPr>
          <a:lstStyle>
            <a:lvl1pPr lvl="0" algn="l">
              <a:lnSpc>
                <a:spcPct val="90000"/>
              </a:lnSpc>
              <a:spcBef>
                <a:spcPts val="0"/>
              </a:spcBef>
              <a:spcAft>
                <a:spcPts val="0"/>
              </a:spcAft>
              <a:buClr>
                <a:schemeClr val="dk1"/>
              </a:buClr>
              <a:buSzPts val="2700"/>
              <a:buFont typeface="Arial"/>
              <a:buNone/>
              <a:defRPr b="1" sz="2700" cap="none">
                <a:solidFill>
                  <a:schemeClr val="dk1"/>
                </a:solidFill>
                <a:latin typeface="Arial"/>
                <a:ea typeface="Arial"/>
                <a:cs typeface="Arial"/>
                <a:sym typeface="Aria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Tree>
  </p:cSld>
  <p:clrMapOvr>
    <a:masterClrMapping/>
  </p:clrMapOvr>
  <p:transition spd="med">
    <p:fade/>
  </p:transition>
</p:sldLayout>
</file>

<file path=ppt/slideLayouts/slideLayout4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2">
  <p:cSld name="Section Title 2">
    <p:spTree>
      <p:nvGrpSpPr>
        <p:cNvPr id="3372" name="Shape 3372"/>
        <p:cNvGrpSpPr/>
        <p:nvPr/>
      </p:nvGrpSpPr>
      <p:grpSpPr>
        <a:xfrm>
          <a:off x="0" y="0"/>
          <a:ext cx="0" cy="0"/>
          <a:chOff x="0" y="0"/>
          <a:chExt cx="0" cy="0"/>
        </a:xfrm>
      </p:grpSpPr>
      <p:pic>
        <p:nvPicPr>
          <p:cNvPr id="3373" name="Google Shape;3373;g31516c14941_0_7363"/>
          <p:cNvPicPr preferRelativeResize="0"/>
          <p:nvPr/>
        </p:nvPicPr>
        <p:blipFill rotWithShape="1">
          <a:blip r:embed="rId2">
            <a:alphaModFix amt="28000"/>
          </a:blip>
          <a:srcRect b="39" l="0" r="0" t="39"/>
          <a:stretch/>
        </p:blipFill>
        <p:spPr>
          <a:xfrm>
            <a:off x="-1" y="1179008"/>
            <a:ext cx="9141625" cy="2569645"/>
          </a:xfrm>
          <a:prstGeom prst="rect">
            <a:avLst/>
          </a:prstGeom>
          <a:noFill/>
          <a:ln>
            <a:noFill/>
          </a:ln>
        </p:spPr>
      </p:pic>
      <p:sp>
        <p:nvSpPr>
          <p:cNvPr id="3374" name="Google Shape;3374;g31516c14941_0_7363"/>
          <p:cNvSpPr txBox="1"/>
          <p:nvPr>
            <p:ph type="title"/>
          </p:nvPr>
        </p:nvSpPr>
        <p:spPr>
          <a:xfrm>
            <a:off x="438912" y="2235306"/>
            <a:ext cx="6858000" cy="415500"/>
          </a:xfrm>
          <a:prstGeom prst="rect">
            <a:avLst/>
          </a:prstGeom>
          <a:noFill/>
          <a:ln>
            <a:noFill/>
          </a:ln>
        </p:spPr>
        <p:txBody>
          <a:bodyPr anchorCtr="0" anchor="b" bIns="0" lIns="0" spcFirstLastPara="1" rIns="0" wrap="square" tIns="0">
            <a:spAutoFit/>
          </a:bodyPr>
          <a:lstStyle>
            <a:lvl1pPr lvl="0" algn="l">
              <a:lnSpc>
                <a:spcPct val="90000"/>
              </a:lnSpc>
              <a:spcBef>
                <a:spcPts val="0"/>
              </a:spcBef>
              <a:spcAft>
                <a:spcPts val="0"/>
              </a:spcAft>
              <a:buClr>
                <a:schemeClr val="dk1"/>
              </a:buClr>
              <a:buSzPts val="3000"/>
              <a:buFont typeface="Arial"/>
              <a:buNone/>
              <a:defRPr b="1" sz="3000" cap="none">
                <a:solidFill>
                  <a:schemeClr val="dk1"/>
                </a:solidFill>
                <a:latin typeface="Arial"/>
                <a:ea typeface="Arial"/>
                <a:cs typeface="Arial"/>
                <a:sym typeface="Aria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Tree>
  </p:cSld>
  <p:clrMapOvr>
    <a:masterClrMapping/>
  </p:clrMapOvr>
  <p:transition spd="med">
    <p:fade/>
  </p:transition>
</p:sldLayout>
</file>

<file path=ppt/slideLayouts/slideLayout4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2">
  <p:cSld name="Blank 2">
    <p:bg>
      <p:bgPr>
        <a:solidFill>
          <a:schemeClr val="lt2"/>
        </a:solidFill>
      </p:bgPr>
    </p:bg>
    <p:spTree>
      <p:nvGrpSpPr>
        <p:cNvPr id="3375" name="Shape 3375"/>
        <p:cNvGrpSpPr/>
        <p:nvPr/>
      </p:nvGrpSpPr>
      <p:grpSpPr>
        <a:xfrm>
          <a:off x="0" y="0"/>
          <a:ext cx="0" cy="0"/>
          <a:chOff x="0" y="0"/>
          <a:chExt cx="0" cy="0"/>
        </a:xfrm>
      </p:grpSpPr>
    </p:spTree>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Breaker - Grey">
  <p:cSld name="6_Breaker - Grey">
    <p:bg>
      <p:bgPr>
        <a:solidFill>
          <a:schemeClr val="accent1"/>
        </a:solidFill>
      </p:bgPr>
    </p:bg>
    <p:spTree>
      <p:nvGrpSpPr>
        <p:cNvPr id="381" name="Shape 381"/>
        <p:cNvGrpSpPr/>
        <p:nvPr/>
      </p:nvGrpSpPr>
      <p:grpSpPr>
        <a:xfrm>
          <a:off x="0" y="0"/>
          <a:ext cx="0" cy="0"/>
          <a:chOff x="0" y="0"/>
          <a:chExt cx="0" cy="0"/>
        </a:xfrm>
      </p:grpSpPr>
      <p:sp>
        <p:nvSpPr>
          <p:cNvPr id="382" name="Google Shape;382;g31245d681e9_0_614"/>
          <p:cNvSpPr txBox="1"/>
          <p:nvPr>
            <p:ph idx="12" type="sldNum"/>
          </p:nvPr>
        </p:nvSpPr>
        <p:spPr>
          <a:xfrm>
            <a:off x="8471262" y="4767262"/>
            <a:ext cx="261300" cy="161700"/>
          </a:xfrm>
          <a:prstGeom prst="rect">
            <a:avLst/>
          </a:prstGeom>
          <a:noFill/>
          <a:ln>
            <a:noFill/>
          </a:ln>
        </p:spPr>
        <p:txBody>
          <a:bodyPr anchorCtr="0" anchor="t" bIns="34275" lIns="68575" spcFirstLastPara="1" rIns="68575" wrap="square" tIns="34275">
            <a:noAutofit/>
          </a:bodyPr>
          <a:lstStyle>
            <a:lvl1pPr indent="0" lvl="0"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383" name="Google Shape;383;g31245d681e9_0_614"/>
          <p:cNvPicPr preferRelativeResize="0"/>
          <p:nvPr/>
        </p:nvPicPr>
        <p:blipFill rotWithShape="1">
          <a:blip r:embed="rId2">
            <a:alphaModFix/>
          </a:blip>
          <a:srcRect b="0" l="0" r="0" t="0"/>
          <a:stretch/>
        </p:blipFill>
        <p:spPr>
          <a:xfrm>
            <a:off x="527186" y="4772025"/>
            <a:ext cx="622952" cy="141579"/>
          </a:xfrm>
          <a:prstGeom prst="rect">
            <a:avLst/>
          </a:prstGeom>
          <a:noFill/>
          <a:ln>
            <a:noFill/>
          </a:ln>
        </p:spPr>
      </p:pic>
      <p:sp>
        <p:nvSpPr>
          <p:cNvPr id="384" name="Google Shape;384;g31245d681e9_0_614"/>
          <p:cNvSpPr txBox="1"/>
          <p:nvPr>
            <p:ph type="title"/>
          </p:nvPr>
        </p:nvSpPr>
        <p:spPr>
          <a:xfrm>
            <a:off x="525075" y="214931"/>
            <a:ext cx="2189700" cy="161700"/>
          </a:xfrm>
          <a:prstGeom prst="rect">
            <a:avLst/>
          </a:prstGeom>
          <a:noFill/>
          <a:ln>
            <a:noFill/>
          </a:ln>
        </p:spPr>
        <p:txBody>
          <a:bodyPr anchorCtr="0" anchor="t" bIns="68575" lIns="0" spcFirstLastPara="1" rIns="68575" wrap="square" tIns="68575">
            <a:noAutofit/>
          </a:bodyPr>
          <a:lstStyle>
            <a:lvl1pPr lvl="0" marR="0" rtl="0" algn="l">
              <a:lnSpc>
                <a:spcPct val="100000"/>
              </a:lnSpc>
              <a:spcBef>
                <a:spcPts val="0"/>
              </a:spcBef>
              <a:spcAft>
                <a:spcPts val="0"/>
              </a:spcAft>
              <a:buClr>
                <a:srgbClr val="000000"/>
              </a:buClr>
              <a:buSzPts val="700"/>
              <a:buFont typeface="Arial"/>
              <a:buNone/>
              <a:defRPr b="1" i="0" sz="700" u="none" cap="none" strike="noStrike">
                <a:solidFill>
                  <a:schemeClr val="accent5"/>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385" name="Google Shape;385;g31245d681e9_0_614"/>
          <p:cNvSpPr txBox="1"/>
          <p:nvPr/>
        </p:nvSpPr>
        <p:spPr>
          <a:xfrm>
            <a:off x="7581825" y="4729032"/>
            <a:ext cx="838200" cy="198000"/>
          </a:xfrm>
          <a:prstGeom prst="rect">
            <a:avLst/>
          </a:prstGeom>
          <a:noFill/>
          <a:ln>
            <a:noFill/>
          </a:ln>
        </p:spPr>
        <p:txBody>
          <a:bodyPr anchorCtr="0" anchor="t" bIns="68575" lIns="68575" spcFirstLastPara="1" rIns="68575" wrap="square" tIns="68575">
            <a:noAutofit/>
          </a:bodyPr>
          <a:lstStyle/>
          <a:p>
            <a:pPr indent="0" lvl="0" marL="0" marR="0" rtl="0" algn="r">
              <a:lnSpc>
                <a:spcPct val="100000"/>
              </a:lnSpc>
              <a:spcBef>
                <a:spcPts val="0"/>
              </a:spcBef>
              <a:spcAft>
                <a:spcPts val="0"/>
              </a:spcAft>
              <a:buClr>
                <a:srgbClr val="000000"/>
              </a:buClr>
              <a:buSzPts val="500"/>
              <a:buFont typeface="Arial"/>
              <a:buNone/>
            </a:pPr>
            <a:r>
              <a:rPr b="0" i="0" lang="en" sz="500" u="none" cap="none" strike="noStrike">
                <a:solidFill>
                  <a:schemeClr val="accent5"/>
                </a:solidFill>
                <a:latin typeface="Arial"/>
                <a:ea typeface="Arial"/>
                <a:cs typeface="Arial"/>
                <a:sym typeface="Arial"/>
              </a:rPr>
              <a:t>Collibra | Confidential</a:t>
            </a:r>
            <a:endParaRPr b="0" i="0" sz="500" u="none" cap="none" strike="noStrike">
              <a:solidFill>
                <a:schemeClr val="accent5"/>
              </a:solidFill>
              <a:latin typeface="Arial"/>
              <a:ea typeface="Arial"/>
              <a:cs typeface="Arial"/>
              <a:sym typeface="Arial"/>
            </a:endParaRPr>
          </a:p>
        </p:txBody>
      </p:sp>
      <p:sp>
        <p:nvSpPr>
          <p:cNvPr id="386" name="Google Shape;386;g31245d681e9_0_614"/>
          <p:cNvSpPr txBox="1"/>
          <p:nvPr>
            <p:ph idx="2" type="title"/>
          </p:nvPr>
        </p:nvSpPr>
        <p:spPr>
          <a:xfrm>
            <a:off x="525075" y="1878038"/>
            <a:ext cx="8086800" cy="746100"/>
          </a:xfrm>
          <a:prstGeom prst="rect">
            <a:avLst/>
          </a:prstGeom>
          <a:noFill/>
          <a:ln>
            <a:noFill/>
          </a:ln>
        </p:spPr>
        <p:txBody>
          <a:bodyPr anchorCtr="0" anchor="t" bIns="68575" lIns="0" spcFirstLastPara="1" rIns="68575" wrap="square" tIns="68575">
            <a:noAutofit/>
          </a:bodyPr>
          <a:lstStyle>
            <a:lvl1pPr lvl="0" marR="0" rtl="0" algn="l">
              <a:lnSpc>
                <a:spcPct val="100000"/>
              </a:lnSpc>
              <a:spcBef>
                <a:spcPts val="0"/>
              </a:spcBef>
              <a:spcAft>
                <a:spcPts val="0"/>
              </a:spcAft>
              <a:buClr>
                <a:srgbClr val="000000"/>
              </a:buClr>
              <a:buSzPts val="4500"/>
              <a:buFont typeface="Arial"/>
              <a:buNone/>
              <a:defRPr b="1" i="0" sz="4500" u="none" cap="none" strike="noStrike">
                <a:solidFill>
                  <a:schemeClr val="accent5"/>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a:ea typeface="Arial"/>
                <a:cs typeface="Arial"/>
                <a:sym typeface="Arial"/>
              </a:defRPr>
            </a:lvl9pPr>
          </a:lstStyle>
          <a:p/>
        </p:txBody>
      </p:sp>
      <p:sp>
        <p:nvSpPr>
          <p:cNvPr id="387" name="Google Shape;387;g31245d681e9_0_614"/>
          <p:cNvSpPr txBox="1"/>
          <p:nvPr>
            <p:ph idx="1" type="body"/>
          </p:nvPr>
        </p:nvSpPr>
        <p:spPr>
          <a:xfrm>
            <a:off x="525066" y="2706831"/>
            <a:ext cx="4505700" cy="401700"/>
          </a:xfrm>
          <a:prstGeom prst="rect">
            <a:avLst/>
          </a:prstGeom>
          <a:noFill/>
          <a:ln>
            <a:noFill/>
          </a:ln>
        </p:spPr>
        <p:txBody>
          <a:bodyPr anchorCtr="0" anchor="t" bIns="34275" lIns="0" spcFirstLastPara="1" rIns="68575" wrap="square" tIns="0">
            <a:noAutofit/>
          </a:bodyPr>
          <a:lstStyle>
            <a:lvl1pPr indent="-228600" lvl="0" marL="457200" marR="0" algn="l">
              <a:lnSpc>
                <a:spcPct val="120000"/>
              </a:lnSpc>
              <a:spcBef>
                <a:spcPts val="800"/>
              </a:spcBef>
              <a:spcAft>
                <a:spcPts val="0"/>
              </a:spcAft>
              <a:buSzPts val="1200"/>
              <a:buNone/>
              <a:defRPr b="0" sz="1200"/>
            </a:lvl1pPr>
            <a:lvl2pPr indent="-228600" lvl="1" marL="914400" algn="l">
              <a:lnSpc>
                <a:spcPct val="90000"/>
              </a:lnSpc>
              <a:spcBef>
                <a:spcPts val="400"/>
              </a:spcBef>
              <a:spcAft>
                <a:spcPts val="0"/>
              </a:spcAft>
              <a:buSzPts val="1200"/>
              <a:buNone/>
              <a:defRPr b="0" sz="1200"/>
            </a:lvl2pPr>
            <a:lvl3pPr indent="-228600" lvl="2" marL="1371600" algn="l">
              <a:lnSpc>
                <a:spcPct val="90000"/>
              </a:lnSpc>
              <a:spcBef>
                <a:spcPts val="400"/>
              </a:spcBef>
              <a:spcAft>
                <a:spcPts val="0"/>
              </a:spcAft>
              <a:buSzPts val="1200"/>
              <a:buNone/>
              <a:defRPr b="0" sz="1200"/>
            </a:lvl3pPr>
            <a:lvl4pPr indent="-228600" lvl="3" marL="1828800" algn="l">
              <a:lnSpc>
                <a:spcPct val="90000"/>
              </a:lnSpc>
              <a:spcBef>
                <a:spcPts val="400"/>
              </a:spcBef>
              <a:spcAft>
                <a:spcPts val="0"/>
              </a:spcAft>
              <a:buSzPts val="1200"/>
              <a:buNone/>
              <a:defRPr b="0" sz="1200"/>
            </a:lvl4pPr>
            <a:lvl5pPr indent="-228600" lvl="4" marL="2286000" algn="l">
              <a:lnSpc>
                <a:spcPct val="90000"/>
              </a:lnSpc>
              <a:spcBef>
                <a:spcPts val="400"/>
              </a:spcBef>
              <a:spcAft>
                <a:spcPts val="0"/>
              </a:spcAft>
              <a:buSzPts val="1200"/>
              <a:buNone/>
              <a:defRPr sz="1200"/>
            </a:lvl5pPr>
            <a:lvl6pPr indent="-304800" lvl="5" marL="2743200" algn="l">
              <a:lnSpc>
                <a:spcPct val="90000"/>
              </a:lnSpc>
              <a:spcBef>
                <a:spcPts val="400"/>
              </a:spcBef>
              <a:spcAft>
                <a:spcPts val="0"/>
              </a:spcAft>
              <a:buClr>
                <a:schemeClr val="accent5"/>
              </a:buClr>
              <a:buSzPts val="1200"/>
              <a:buChar char="•"/>
              <a:defRPr sz="1200">
                <a:solidFill>
                  <a:schemeClr val="accent5"/>
                </a:solidFill>
              </a:defRPr>
            </a:lvl6pPr>
            <a:lvl7pPr indent="-304800" lvl="6" marL="3200400" algn="l">
              <a:lnSpc>
                <a:spcPct val="90000"/>
              </a:lnSpc>
              <a:spcBef>
                <a:spcPts val="400"/>
              </a:spcBef>
              <a:spcAft>
                <a:spcPts val="0"/>
              </a:spcAft>
              <a:buClr>
                <a:schemeClr val="accent5"/>
              </a:buClr>
              <a:buSzPts val="1200"/>
              <a:buChar char="•"/>
              <a:defRPr sz="1200">
                <a:solidFill>
                  <a:schemeClr val="accent5"/>
                </a:solidFill>
              </a:defRPr>
            </a:lvl7pPr>
            <a:lvl8pPr indent="-304800" lvl="7" marL="3657600" algn="l">
              <a:lnSpc>
                <a:spcPct val="90000"/>
              </a:lnSpc>
              <a:spcBef>
                <a:spcPts val="400"/>
              </a:spcBef>
              <a:spcAft>
                <a:spcPts val="0"/>
              </a:spcAft>
              <a:buClr>
                <a:schemeClr val="accent5"/>
              </a:buClr>
              <a:buSzPts val="1200"/>
              <a:buChar char="•"/>
              <a:defRPr sz="1200">
                <a:solidFill>
                  <a:schemeClr val="accent5"/>
                </a:solidFill>
              </a:defRPr>
            </a:lvl8pPr>
            <a:lvl9pPr indent="-304800" lvl="8" marL="4114800" algn="l">
              <a:lnSpc>
                <a:spcPct val="90000"/>
              </a:lnSpc>
              <a:spcBef>
                <a:spcPts val="400"/>
              </a:spcBef>
              <a:spcAft>
                <a:spcPts val="0"/>
              </a:spcAft>
              <a:buClr>
                <a:schemeClr val="accent5"/>
              </a:buClr>
              <a:buSzPts val="1200"/>
              <a:buChar char="•"/>
              <a:defRPr sz="1200">
                <a:solidFill>
                  <a:schemeClr val="accent5"/>
                </a:solidFill>
              </a:defRPr>
            </a:lvl9pPr>
          </a:lstStyle>
          <a:p/>
        </p:txBody>
      </p:sp>
    </p:spTree>
  </p:cSld>
  <p:clrMapOvr>
    <a:masterClrMapping/>
  </p:clrMapOvr>
  <p:extLst>
    <p:ext uri="{DCECCB84-F9BA-43D5-87BE-67443E8EF086}">
      <p15:sldGuideLst>
        <p15:guide id="1" orient="horz" pos="1332">
          <p15:clr>
            <a:srgbClr val="FBAE40"/>
          </p15:clr>
        </p15:guide>
        <p15:guide id="2" orient="horz" pos="1584">
          <p15:clr>
            <a:srgbClr val="FBAE40"/>
          </p15:clr>
        </p15:guide>
      </p15:sldGuideLst>
    </p:ext>
  </p:extLst>
</p:sldLayout>
</file>

<file path=ppt/slideLayouts/slideLayout4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ck Notes slide Layout">
  <p:cSld name="Black Notes slide Layout">
    <p:bg>
      <p:bgPr>
        <a:solidFill>
          <a:schemeClr val="dk1"/>
        </a:solidFill>
      </p:bgPr>
    </p:bg>
    <p:spTree>
      <p:nvGrpSpPr>
        <p:cNvPr id="3376" name="Shape 3376"/>
        <p:cNvGrpSpPr/>
        <p:nvPr/>
      </p:nvGrpSpPr>
      <p:grpSpPr>
        <a:xfrm>
          <a:off x="0" y="0"/>
          <a:ext cx="0" cy="0"/>
          <a:chOff x="0" y="0"/>
          <a:chExt cx="0" cy="0"/>
        </a:xfrm>
      </p:grpSpPr>
      <p:sp>
        <p:nvSpPr>
          <p:cNvPr id="3377" name="Google Shape;3377;g31516c14941_0_7367"/>
          <p:cNvSpPr txBox="1"/>
          <p:nvPr>
            <p:ph type="title"/>
          </p:nvPr>
        </p:nvSpPr>
        <p:spPr>
          <a:xfrm>
            <a:off x="441723" y="342900"/>
            <a:ext cx="8262900" cy="41550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100"/>
              <a:buNone/>
              <a:defRPr b="0">
                <a:solidFill>
                  <a:schemeClr val="lt1"/>
                </a:solidFill>
                <a:latin typeface="Arial"/>
                <a:ea typeface="Arial"/>
                <a:cs typeface="Arial"/>
                <a:sym typeface="Aria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378" name="Google Shape;3378;g31516c14941_0_7367"/>
          <p:cNvSpPr txBox="1"/>
          <p:nvPr>
            <p:ph idx="1" type="body"/>
          </p:nvPr>
        </p:nvSpPr>
        <p:spPr>
          <a:xfrm>
            <a:off x="438150" y="1077517"/>
            <a:ext cx="8264100" cy="1662000"/>
          </a:xfrm>
          <a:prstGeom prst="rect">
            <a:avLst/>
          </a:prstGeom>
          <a:noFill/>
          <a:ln>
            <a:noFill/>
          </a:ln>
        </p:spPr>
        <p:txBody>
          <a:bodyPr anchorCtr="0" anchor="t" bIns="0" lIns="0" spcFirstLastPara="1" rIns="0" wrap="square" tIns="0">
            <a:noAutofit/>
          </a:bodyPr>
          <a:lstStyle>
            <a:lvl1pPr indent="-368300" lvl="0" marL="457200" algn="l">
              <a:spcBef>
                <a:spcPts val="500"/>
              </a:spcBef>
              <a:spcAft>
                <a:spcPts val="0"/>
              </a:spcAft>
              <a:buSzPts val="2200"/>
              <a:buChar char="▪"/>
              <a:defRPr sz="2700">
                <a:latin typeface="Arial"/>
                <a:ea typeface="Arial"/>
                <a:cs typeface="Arial"/>
                <a:sym typeface="Arial"/>
              </a:defRPr>
            </a:lvl1pPr>
            <a:lvl2pPr indent="-336550" lvl="1" marL="914400" algn="l">
              <a:spcBef>
                <a:spcPts val="400"/>
              </a:spcBef>
              <a:spcAft>
                <a:spcPts val="0"/>
              </a:spcAft>
              <a:buSzPts val="1700"/>
              <a:buChar char="▪"/>
              <a:defRPr sz="2100">
                <a:latin typeface="Arial"/>
                <a:ea typeface="Arial"/>
                <a:cs typeface="Arial"/>
                <a:sym typeface="Arial"/>
              </a:defRPr>
            </a:lvl2pPr>
            <a:lvl3pPr indent="-317500" lvl="2" marL="1371600" algn="l">
              <a:spcBef>
                <a:spcPts val="400"/>
              </a:spcBef>
              <a:spcAft>
                <a:spcPts val="0"/>
              </a:spcAft>
              <a:buSzPts val="1400"/>
              <a:buChar char="▪"/>
              <a:defRPr sz="1800">
                <a:latin typeface="Arial"/>
                <a:ea typeface="Arial"/>
                <a:cs typeface="Arial"/>
                <a:sym typeface="Arial"/>
              </a:defRPr>
            </a:lvl3pPr>
            <a:lvl4pPr indent="-304800" lvl="3" marL="1828800" algn="l">
              <a:spcBef>
                <a:spcPts val="300"/>
              </a:spcBef>
              <a:spcAft>
                <a:spcPts val="0"/>
              </a:spcAft>
              <a:buSzPts val="1200"/>
              <a:buChar char="▪"/>
              <a:defRPr sz="1500">
                <a:latin typeface="Arial"/>
                <a:ea typeface="Arial"/>
                <a:cs typeface="Arial"/>
                <a:sym typeface="Arial"/>
              </a:defRPr>
            </a:lvl4pPr>
            <a:lvl5pPr indent="-298450" lvl="4" marL="2286000" algn="l">
              <a:spcBef>
                <a:spcPts val="300"/>
              </a:spcBef>
              <a:spcAft>
                <a:spcPts val="0"/>
              </a:spcAft>
              <a:buSzPts val="1100"/>
              <a:buChar char="▪"/>
              <a:defRPr sz="1300">
                <a:latin typeface="Arial"/>
                <a:ea typeface="Arial"/>
                <a:cs typeface="Arial"/>
                <a:sym typeface="Arial"/>
              </a:defRPr>
            </a:lvl5pPr>
            <a:lvl6pPr indent="-317500" lvl="5" marL="2743200" algn="l">
              <a:spcBef>
                <a:spcPts val="300"/>
              </a:spcBef>
              <a:spcAft>
                <a:spcPts val="0"/>
              </a:spcAft>
              <a:buClr>
                <a:schemeClr val="lt1"/>
              </a:buClr>
              <a:buSzPts val="1400"/>
              <a:buChar char="•"/>
              <a:defRPr/>
            </a:lvl6pPr>
            <a:lvl7pPr indent="-317500" lvl="6" marL="3200400" algn="l">
              <a:spcBef>
                <a:spcPts val="300"/>
              </a:spcBef>
              <a:spcAft>
                <a:spcPts val="0"/>
              </a:spcAft>
              <a:buClr>
                <a:schemeClr val="lt1"/>
              </a:buClr>
              <a:buSzPts val="1400"/>
              <a:buChar char="•"/>
              <a:defRPr/>
            </a:lvl7pPr>
            <a:lvl8pPr indent="-317500" lvl="7" marL="3657600" algn="l">
              <a:spcBef>
                <a:spcPts val="300"/>
              </a:spcBef>
              <a:spcAft>
                <a:spcPts val="0"/>
              </a:spcAft>
              <a:buClr>
                <a:schemeClr val="lt1"/>
              </a:buClr>
              <a:buSzPts val="1400"/>
              <a:buChar char="•"/>
              <a:defRPr/>
            </a:lvl8pPr>
            <a:lvl9pPr indent="-317500" lvl="8" marL="4114800" algn="l">
              <a:spcBef>
                <a:spcPts val="300"/>
              </a:spcBef>
              <a:spcAft>
                <a:spcPts val="0"/>
              </a:spcAft>
              <a:buClr>
                <a:schemeClr val="lt1"/>
              </a:buClr>
              <a:buSzPts val="1400"/>
              <a:buChar char="•"/>
              <a:defRPr/>
            </a:lvl9pPr>
          </a:lstStyle>
          <a:p/>
        </p:txBody>
      </p:sp>
      <p:sp>
        <p:nvSpPr>
          <p:cNvPr id="3379" name="Google Shape;3379;g31516c14941_0_7367"/>
          <p:cNvSpPr txBox="1"/>
          <p:nvPr>
            <p:ph idx="2" type="body"/>
          </p:nvPr>
        </p:nvSpPr>
        <p:spPr>
          <a:xfrm>
            <a:off x="1" y="4701779"/>
            <a:ext cx="9144000" cy="441600"/>
          </a:xfrm>
          <a:prstGeom prst="rect">
            <a:avLst/>
          </a:prstGeom>
          <a:solidFill>
            <a:srgbClr val="FFFF99"/>
          </a:solidFill>
          <a:ln>
            <a:noFill/>
          </a:ln>
        </p:spPr>
        <p:txBody>
          <a:bodyPr anchorCtr="0" anchor="b" bIns="34275" lIns="116600" spcFirstLastPara="1" rIns="116600" wrap="square" tIns="58300">
            <a:noAutofit/>
          </a:bodyPr>
          <a:lstStyle>
            <a:lvl1pPr indent="-228600" lvl="0" marL="457200" algn="r">
              <a:spcBef>
                <a:spcPts val="600"/>
              </a:spcBef>
              <a:spcAft>
                <a:spcPts val="0"/>
              </a:spcAft>
              <a:buSzPts val="2200"/>
              <a:buFont typeface="Arial"/>
              <a:buNone/>
              <a:defRPr sz="2800">
                <a:solidFill>
                  <a:srgbClr val="000000"/>
                </a:solidFill>
                <a:latin typeface="Arial"/>
                <a:ea typeface="Arial"/>
                <a:cs typeface="Arial"/>
                <a:sym typeface="Arial"/>
              </a:defRPr>
            </a:lvl1pPr>
            <a:lvl2pPr indent="-298450" lvl="1" marL="914400" algn="l">
              <a:spcBef>
                <a:spcPts val="300"/>
              </a:spcBef>
              <a:spcAft>
                <a:spcPts val="0"/>
              </a:spcAft>
              <a:buSzPts val="1100"/>
              <a:buChar char="▪"/>
              <a:defRPr/>
            </a:lvl2pPr>
            <a:lvl3pPr indent="-298450" lvl="2" marL="1371600" algn="l">
              <a:spcBef>
                <a:spcPts val="300"/>
              </a:spcBef>
              <a:spcAft>
                <a:spcPts val="0"/>
              </a:spcAft>
              <a:buSzPts val="1100"/>
              <a:buChar char="▪"/>
              <a:defRPr/>
            </a:lvl3pPr>
            <a:lvl4pPr indent="-298450" lvl="3" marL="1828800" algn="l">
              <a:spcBef>
                <a:spcPts val="300"/>
              </a:spcBef>
              <a:spcAft>
                <a:spcPts val="0"/>
              </a:spcAft>
              <a:buSzPts val="1100"/>
              <a:buChar char="▪"/>
              <a:defRPr/>
            </a:lvl4pPr>
            <a:lvl5pPr indent="-298450" lvl="4" marL="2286000" algn="l">
              <a:spcBef>
                <a:spcPts val="300"/>
              </a:spcBef>
              <a:spcAft>
                <a:spcPts val="0"/>
              </a:spcAft>
              <a:buSzPts val="1100"/>
              <a:buChar char="▪"/>
              <a:defRPr/>
            </a:lvl5pPr>
            <a:lvl6pPr indent="-317500" lvl="5" marL="2743200" algn="l">
              <a:spcBef>
                <a:spcPts val="300"/>
              </a:spcBef>
              <a:spcAft>
                <a:spcPts val="0"/>
              </a:spcAft>
              <a:buClr>
                <a:schemeClr val="lt1"/>
              </a:buClr>
              <a:buSzPts val="1400"/>
              <a:buChar char="•"/>
              <a:defRPr/>
            </a:lvl6pPr>
            <a:lvl7pPr indent="-317500" lvl="6" marL="3200400" algn="l">
              <a:spcBef>
                <a:spcPts val="300"/>
              </a:spcBef>
              <a:spcAft>
                <a:spcPts val="0"/>
              </a:spcAft>
              <a:buClr>
                <a:schemeClr val="lt1"/>
              </a:buClr>
              <a:buSzPts val="1400"/>
              <a:buChar char="•"/>
              <a:defRPr/>
            </a:lvl7pPr>
            <a:lvl8pPr indent="-317500" lvl="7" marL="3657600" algn="l">
              <a:spcBef>
                <a:spcPts val="300"/>
              </a:spcBef>
              <a:spcAft>
                <a:spcPts val="0"/>
              </a:spcAft>
              <a:buClr>
                <a:schemeClr val="lt1"/>
              </a:buClr>
              <a:buSzPts val="1400"/>
              <a:buChar char="•"/>
              <a:defRPr/>
            </a:lvl8pPr>
            <a:lvl9pPr indent="-317500" lvl="8" marL="4114800" algn="l">
              <a:spcBef>
                <a:spcPts val="300"/>
              </a:spcBef>
              <a:spcAft>
                <a:spcPts val="0"/>
              </a:spcAft>
              <a:buClr>
                <a:schemeClr val="lt1"/>
              </a:buClr>
              <a:buSzPts val="1400"/>
              <a:buChar char="•"/>
              <a:defRPr/>
            </a:lvl9pPr>
          </a:lstStyle>
          <a:p/>
        </p:txBody>
      </p:sp>
    </p:spTree>
  </p:cSld>
  <p:clrMapOvr>
    <a:masterClrMapping/>
  </p:clrMapOvr>
  <p:transition>
    <p:fade/>
  </p:transition>
</p:sldLayout>
</file>

<file path=ppt/slideLayouts/slideLayout4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 Navy 4">
  <p:cSld name="Cover - Navy 4">
    <p:bg>
      <p:bgPr>
        <a:solidFill>
          <a:schemeClr val="accent5"/>
        </a:solidFill>
      </p:bgPr>
    </p:bg>
    <p:spTree>
      <p:nvGrpSpPr>
        <p:cNvPr id="3380" name="Shape 3380"/>
        <p:cNvGrpSpPr/>
        <p:nvPr/>
      </p:nvGrpSpPr>
      <p:grpSpPr>
        <a:xfrm>
          <a:off x="0" y="0"/>
          <a:ext cx="0" cy="0"/>
          <a:chOff x="0" y="0"/>
          <a:chExt cx="0" cy="0"/>
        </a:xfrm>
      </p:grpSpPr>
      <p:pic>
        <p:nvPicPr>
          <p:cNvPr id="3381" name="Google Shape;3381;g31516c14941_0_7371"/>
          <p:cNvPicPr preferRelativeResize="0"/>
          <p:nvPr/>
        </p:nvPicPr>
        <p:blipFill rotWithShape="1">
          <a:blip r:embed="rId2">
            <a:alphaModFix/>
          </a:blip>
          <a:srcRect b="0" l="0" r="0" t="0"/>
          <a:stretch/>
        </p:blipFill>
        <p:spPr>
          <a:xfrm>
            <a:off x="276650" y="4783276"/>
            <a:ext cx="962799" cy="226600"/>
          </a:xfrm>
          <a:prstGeom prst="rect">
            <a:avLst/>
          </a:prstGeom>
          <a:noFill/>
          <a:ln>
            <a:noFill/>
          </a:ln>
        </p:spPr>
      </p:pic>
      <p:sp>
        <p:nvSpPr>
          <p:cNvPr id="3382" name="Google Shape;3382;g31516c14941_0_7371"/>
          <p:cNvSpPr txBox="1"/>
          <p:nvPr/>
        </p:nvSpPr>
        <p:spPr>
          <a:xfrm>
            <a:off x="6858000" y="4838513"/>
            <a:ext cx="2007600" cy="215400"/>
          </a:xfrm>
          <a:prstGeom prst="rect">
            <a:avLst/>
          </a:prstGeom>
          <a:noFill/>
          <a:ln>
            <a:noFill/>
          </a:ln>
        </p:spPr>
        <p:txBody>
          <a:bodyPr anchorCtr="0" anchor="t" bIns="68550" lIns="68550" spcFirstLastPara="1" rIns="68550" wrap="square" tIns="68550">
            <a:spAutoFit/>
          </a:bodyPr>
          <a:lstStyle/>
          <a:p>
            <a:pPr indent="0" lvl="0" marL="0" marR="0" rtl="0" algn="ctr">
              <a:lnSpc>
                <a:spcPct val="115000"/>
              </a:lnSpc>
              <a:spcBef>
                <a:spcPts val="0"/>
              </a:spcBef>
              <a:spcAft>
                <a:spcPts val="0"/>
              </a:spcAft>
              <a:buClr>
                <a:srgbClr val="DFE6E8"/>
              </a:buClr>
              <a:buSzPts val="500"/>
              <a:buFont typeface="Arial"/>
              <a:buNone/>
            </a:pPr>
            <a:r>
              <a:rPr lang="en" sz="500">
                <a:solidFill>
                  <a:srgbClr val="DFE6E8"/>
                </a:solidFill>
                <a:latin typeface="Arial"/>
                <a:ea typeface="Arial"/>
                <a:cs typeface="Arial"/>
                <a:sym typeface="Arial"/>
              </a:rPr>
              <a:t>Copyright © 2022, Collibra. All rights reserved.</a:t>
            </a:r>
            <a:endParaRPr sz="1100">
              <a:solidFill>
                <a:srgbClr val="DFE6E8"/>
              </a:solidFill>
              <a:latin typeface="Arial"/>
              <a:ea typeface="Arial"/>
              <a:cs typeface="Arial"/>
              <a:sym typeface="Arial"/>
            </a:endParaRPr>
          </a:p>
        </p:txBody>
      </p:sp>
      <p:sp>
        <p:nvSpPr>
          <p:cNvPr id="3383" name="Google Shape;3383;g31516c14941_0_7371"/>
          <p:cNvSpPr txBox="1"/>
          <p:nvPr/>
        </p:nvSpPr>
        <p:spPr>
          <a:xfrm>
            <a:off x="8565381" y="4800600"/>
            <a:ext cx="411600" cy="295200"/>
          </a:xfrm>
          <a:prstGeom prst="rect">
            <a:avLst/>
          </a:prstGeom>
          <a:noFill/>
          <a:ln>
            <a:noFill/>
          </a:ln>
        </p:spPr>
        <p:txBody>
          <a:bodyPr anchorCtr="0" anchor="ctr" bIns="68550" lIns="68550" spcFirstLastPara="1" rIns="68550" wrap="square" tIns="68550">
            <a:normAutofit/>
          </a:bodyPr>
          <a:lstStyle/>
          <a:p>
            <a:pPr indent="0" lvl="0" marL="0" marR="0" rtl="0" algn="r">
              <a:spcBef>
                <a:spcPts val="0"/>
              </a:spcBef>
              <a:spcAft>
                <a:spcPts val="0"/>
              </a:spcAft>
              <a:buClr>
                <a:srgbClr val="DFE6E8"/>
              </a:buClr>
              <a:buSzPts val="500"/>
              <a:buFont typeface="Arial"/>
              <a:buNone/>
            </a:pPr>
            <a:fld id="{00000000-1234-1234-1234-123412341234}" type="slidenum">
              <a:rPr lang="en" sz="500">
                <a:solidFill>
                  <a:srgbClr val="DFE6E8"/>
                </a:solidFill>
                <a:latin typeface="Arial"/>
                <a:ea typeface="Arial"/>
                <a:cs typeface="Arial"/>
                <a:sym typeface="Arial"/>
              </a:rPr>
              <a:t>‹#›</a:t>
            </a:fld>
            <a:endParaRPr sz="500">
              <a:solidFill>
                <a:srgbClr val="DFE6E8"/>
              </a:solidFill>
              <a:latin typeface="Arial"/>
              <a:ea typeface="Arial"/>
              <a:cs typeface="Arial"/>
              <a:sym typeface="Arial"/>
            </a:endParaRPr>
          </a:p>
        </p:txBody>
      </p:sp>
    </p:spTree>
  </p:cSld>
  <p:clrMapOvr>
    <a:masterClrMapping/>
  </p:clrMapOvr>
  <p:extLst>
    <p:ext uri="{DCECCB84-F9BA-43D5-87BE-67443E8EF086}">
      <p15:sldGuideLst>
        <p15:guide id="1" orient="horz" pos="1332">
          <p15:clr>
            <a:srgbClr val="FBAE40"/>
          </p15:clr>
        </p15:guide>
        <p15:guide id="2" orient="horz" pos="1908">
          <p15:clr>
            <a:srgbClr val="FBAE40"/>
          </p15:clr>
        </p15:guide>
        <p15:guide id="3" orient="horz" pos="1584">
          <p15:clr>
            <a:srgbClr val="FBAE40"/>
          </p15:clr>
        </p15:guide>
      </p15:sldGuideLst>
    </p:ext>
  </p:extLst>
</p:sldLayout>
</file>

<file path=ppt/slideLayouts/slideLayout4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1_Calendar">
  <p:cSld name="31_Calendar">
    <p:bg>
      <p:bgPr>
        <a:solidFill>
          <a:schemeClr val="lt2"/>
        </a:solidFill>
      </p:bgPr>
    </p:bg>
    <p:spTree>
      <p:nvGrpSpPr>
        <p:cNvPr id="3384" name="Shape 3384"/>
        <p:cNvGrpSpPr/>
        <p:nvPr/>
      </p:nvGrpSpPr>
      <p:grpSpPr>
        <a:xfrm>
          <a:off x="0" y="0"/>
          <a:ext cx="0" cy="0"/>
          <a:chOff x="0" y="0"/>
          <a:chExt cx="0" cy="0"/>
        </a:xfrm>
      </p:grpSpPr>
      <p:sp>
        <p:nvSpPr>
          <p:cNvPr id="3385" name="Google Shape;3385;g31516c14941_0_7375"/>
          <p:cNvSpPr txBox="1"/>
          <p:nvPr>
            <p:ph idx="11" type="ftr"/>
          </p:nvPr>
        </p:nvSpPr>
        <p:spPr>
          <a:xfrm>
            <a:off x="7041995" y="4767262"/>
            <a:ext cx="1263000" cy="161700"/>
          </a:xfrm>
          <a:prstGeom prst="rect">
            <a:avLst/>
          </a:prstGeom>
          <a:noFill/>
          <a:ln>
            <a:noFill/>
          </a:ln>
        </p:spPr>
        <p:txBody>
          <a:bodyPr anchorCtr="0" anchor="t" bIns="34275" lIns="68575" spcFirstLastPara="1" rIns="68575" wrap="square" tIns="34275">
            <a:spAutoFit/>
          </a:bodyPr>
          <a:lstStyle>
            <a:lvl1pPr lvl="0" marR="0" algn="r">
              <a:spcBef>
                <a:spcPts val="0"/>
              </a:spcBef>
              <a:spcAft>
                <a:spcPts val="0"/>
              </a:spcAft>
              <a:buClr>
                <a:schemeClr val="accent5"/>
              </a:buClr>
              <a:buSzPts val="1100"/>
              <a:buFont typeface="Arial"/>
              <a:buNone/>
              <a:defRPr b="0" i="0" sz="600" u="none" cap="none" strike="noStrike">
                <a:solidFill>
                  <a:schemeClr val="accent5"/>
                </a:solidFill>
                <a:latin typeface="Arial"/>
                <a:ea typeface="Arial"/>
                <a:cs typeface="Arial"/>
                <a:sym typeface="Arial"/>
              </a:defRPr>
            </a:lvl1pPr>
            <a:lvl2pPr lvl="1" marR="0" algn="l">
              <a:spcBef>
                <a:spcPts val="0"/>
              </a:spcBef>
              <a:spcAft>
                <a:spcPts val="0"/>
              </a:spcAft>
              <a:buClr>
                <a:srgbClr val="FDB913"/>
              </a:buClr>
              <a:buSzPts val="1100"/>
              <a:buFont typeface="Noto Sans Symbols"/>
              <a:buNone/>
              <a:defRPr b="0" i="0" sz="1400" u="none" cap="none" strike="noStrike">
                <a:solidFill>
                  <a:schemeClr val="dk1"/>
                </a:solidFill>
                <a:latin typeface="Arial"/>
                <a:ea typeface="Arial"/>
                <a:cs typeface="Arial"/>
                <a:sym typeface="Arial"/>
              </a:defRPr>
            </a:lvl2pPr>
            <a:lvl3pPr lvl="2" marR="0" algn="l">
              <a:spcBef>
                <a:spcPts val="0"/>
              </a:spcBef>
              <a:spcAft>
                <a:spcPts val="0"/>
              </a:spcAft>
              <a:buClr>
                <a:srgbClr val="666666"/>
              </a:buClr>
              <a:buSzPts val="1100"/>
              <a:buFont typeface="Noto Sans Symbols"/>
              <a:buNone/>
              <a:defRPr b="0" i="0" sz="1400" u="none" cap="none" strike="noStrike">
                <a:solidFill>
                  <a:schemeClr val="dk1"/>
                </a:solidFill>
                <a:latin typeface="Arial"/>
                <a:ea typeface="Arial"/>
                <a:cs typeface="Arial"/>
                <a:sym typeface="Arial"/>
              </a:defRPr>
            </a:lvl3pPr>
            <a:lvl4pPr lvl="3" marR="0" algn="l">
              <a:spcBef>
                <a:spcPts val="0"/>
              </a:spcBef>
              <a:spcAft>
                <a:spcPts val="0"/>
              </a:spcAft>
              <a:buClr>
                <a:srgbClr val="666666"/>
              </a:buClr>
              <a:buSzPts val="1100"/>
              <a:buFont typeface="Arial"/>
              <a:buNone/>
              <a:defRPr b="0" i="0" sz="1400" u="none" cap="none" strike="noStrike">
                <a:solidFill>
                  <a:schemeClr val="dk1"/>
                </a:solidFill>
                <a:latin typeface="Arial"/>
                <a:ea typeface="Arial"/>
                <a:cs typeface="Arial"/>
                <a:sym typeface="Arial"/>
              </a:defRPr>
            </a:lvl4pPr>
            <a:lvl5pPr lvl="4" marR="0" algn="l">
              <a:spcBef>
                <a:spcPts val="0"/>
              </a:spcBef>
              <a:spcAft>
                <a:spcPts val="0"/>
              </a:spcAft>
              <a:buClr>
                <a:srgbClr val="666666"/>
              </a:buClr>
              <a:buSzPts val="1100"/>
              <a:buFont typeface="Arial"/>
              <a:buNone/>
              <a:defRPr b="0" i="0" sz="1400" u="none" cap="none" strike="noStrike">
                <a:solidFill>
                  <a:schemeClr val="dk1"/>
                </a:solidFill>
                <a:latin typeface="Arial"/>
                <a:ea typeface="Arial"/>
                <a:cs typeface="Arial"/>
                <a:sym typeface="Arial"/>
              </a:defRPr>
            </a:lvl5pPr>
            <a:lvl6pPr lvl="5" marR="0" algn="l">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6pPr>
            <a:lvl7pPr lvl="6" marR="0" algn="l">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7pPr>
            <a:lvl8pPr lvl="7" marR="0" algn="l">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8pPr>
            <a:lvl9pPr lvl="8" marR="0" algn="l">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9pPr>
          </a:lstStyle>
          <a:p/>
        </p:txBody>
      </p:sp>
      <p:sp>
        <p:nvSpPr>
          <p:cNvPr id="3386" name="Google Shape;3386;g31516c14941_0_7375"/>
          <p:cNvSpPr txBox="1"/>
          <p:nvPr>
            <p:ph idx="12" type="sldNum"/>
          </p:nvPr>
        </p:nvSpPr>
        <p:spPr>
          <a:xfrm>
            <a:off x="8471262" y="4767262"/>
            <a:ext cx="261300" cy="161700"/>
          </a:xfrm>
          <a:prstGeom prst="rect">
            <a:avLst/>
          </a:prstGeom>
          <a:noFill/>
          <a:ln>
            <a:noFill/>
          </a:ln>
        </p:spPr>
        <p:txBody>
          <a:bodyPr anchorCtr="0" anchor="t" bIns="34275" lIns="68575" spcFirstLastPara="1" rIns="68575" wrap="square" tIns="34275">
            <a:spAutoFit/>
          </a:bodyPr>
          <a:lstStyle>
            <a:lvl1pPr indent="0" lvl="0" marL="0" marR="0" algn="r">
              <a:spcBef>
                <a:spcPts val="0"/>
              </a:spcBef>
              <a:buClr>
                <a:schemeClr val="accent5"/>
              </a:buClr>
              <a:buSzPts val="600"/>
              <a:buFont typeface="Arial"/>
              <a:buNone/>
              <a:defRPr b="0" i="0" sz="600" u="none" cap="none" strike="noStrike">
                <a:solidFill>
                  <a:schemeClr val="accent5"/>
                </a:solidFill>
                <a:latin typeface="Arial"/>
                <a:ea typeface="Arial"/>
                <a:cs typeface="Arial"/>
                <a:sym typeface="Arial"/>
              </a:defRPr>
            </a:lvl1pPr>
            <a:lvl2pPr indent="0" lvl="1" marL="0" marR="0" algn="r">
              <a:spcBef>
                <a:spcPts val="0"/>
              </a:spcBef>
              <a:buClr>
                <a:schemeClr val="accent5"/>
              </a:buClr>
              <a:buSzPts val="600"/>
              <a:buFont typeface="Arial"/>
              <a:buNone/>
              <a:defRPr b="0" i="0" sz="600" u="none" cap="none" strike="noStrike">
                <a:solidFill>
                  <a:schemeClr val="accent5"/>
                </a:solidFill>
                <a:latin typeface="Arial"/>
                <a:ea typeface="Arial"/>
                <a:cs typeface="Arial"/>
                <a:sym typeface="Arial"/>
              </a:defRPr>
            </a:lvl2pPr>
            <a:lvl3pPr indent="0" lvl="2" marL="0" marR="0" algn="r">
              <a:spcBef>
                <a:spcPts val="0"/>
              </a:spcBef>
              <a:buClr>
                <a:schemeClr val="accent5"/>
              </a:buClr>
              <a:buSzPts val="600"/>
              <a:buFont typeface="Arial"/>
              <a:buNone/>
              <a:defRPr b="0" i="0" sz="600" u="none" cap="none" strike="noStrike">
                <a:solidFill>
                  <a:schemeClr val="accent5"/>
                </a:solidFill>
                <a:latin typeface="Arial"/>
                <a:ea typeface="Arial"/>
                <a:cs typeface="Arial"/>
                <a:sym typeface="Arial"/>
              </a:defRPr>
            </a:lvl3pPr>
            <a:lvl4pPr indent="0" lvl="3" marL="0" marR="0" algn="r">
              <a:spcBef>
                <a:spcPts val="0"/>
              </a:spcBef>
              <a:buClr>
                <a:schemeClr val="accent5"/>
              </a:buClr>
              <a:buSzPts val="600"/>
              <a:buFont typeface="Arial"/>
              <a:buNone/>
              <a:defRPr b="0" i="0" sz="600" u="none" cap="none" strike="noStrike">
                <a:solidFill>
                  <a:schemeClr val="accent5"/>
                </a:solidFill>
                <a:latin typeface="Arial"/>
                <a:ea typeface="Arial"/>
                <a:cs typeface="Arial"/>
                <a:sym typeface="Arial"/>
              </a:defRPr>
            </a:lvl4pPr>
            <a:lvl5pPr indent="0" lvl="4" marL="0" marR="0" algn="r">
              <a:spcBef>
                <a:spcPts val="0"/>
              </a:spcBef>
              <a:buClr>
                <a:schemeClr val="accent5"/>
              </a:buClr>
              <a:buSzPts val="600"/>
              <a:buFont typeface="Arial"/>
              <a:buNone/>
              <a:defRPr b="0" i="0" sz="600" u="none" cap="none" strike="noStrike">
                <a:solidFill>
                  <a:schemeClr val="accent5"/>
                </a:solidFill>
                <a:latin typeface="Arial"/>
                <a:ea typeface="Arial"/>
                <a:cs typeface="Arial"/>
                <a:sym typeface="Arial"/>
              </a:defRPr>
            </a:lvl5pPr>
            <a:lvl6pPr indent="0" lvl="5" marL="0" marR="0" algn="r">
              <a:spcBef>
                <a:spcPts val="0"/>
              </a:spcBef>
              <a:buClr>
                <a:schemeClr val="accent5"/>
              </a:buClr>
              <a:buSzPts val="600"/>
              <a:buFont typeface="Arial"/>
              <a:buNone/>
              <a:defRPr b="0" i="0" sz="600" u="none" cap="none" strike="noStrike">
                <a:solidFill>
                  <a:schemeClr val="accent5"/>
                </a:solidFill>
                <a:latin typeface="Arial"/>
                <a:ea typeface="Arial"/>
                <a:cs typeface="Arial"/>
                <a:sym typeface="Arial"/>
              </a:defRPr>
            </a:lvl6pPr>
            <a:lvl7pPr indent="0" lvl="6" marL="0" marR="0" algn="r">
              <a:spcBef>
                <a:spcPts val="0"/>
              </a:spcBef>
              <a:buClr>
                <a:schemeClr val="accent5"/>
              </a:buClr>
              <a:buSzPts val="600"/>
              <a:buFont typeface="Arial"/>
              <a:buNone/>
              <a:defRPr b="0" i="0" sz="600" u="none" cap="none" strike="noStrike">
                <a:solidFill>
                  <a:schemeClr val="accent5"/>
                </a:solidFill>
                <a:latin typeface="Arial"/>
                <a:ea typeface="Arial"/>
                <a:cs typeface="Arial"/>
                <a:sym typeface="Arial"/>
              </a:defRPr>
            </a:lvl7pPr>
            <a:lvl8pPr indent="0" lvl="7" marL="0" marR="0" algn="r">
              <a:spcBef>
                <a:spcPts val="0"/>
              </a:spcBef>
              <a:buClr>
                <a:schemeClr val="accent5"/>
              </a:buClr>
              <a:buSzPts val="600"/>
              <a:buFont typeface="Arial"/>
              <a:buNone/>
              <a:defRPr b="0" i="0" sz="600" u="none" cap="none" strike="noStrike">
                <a:solidFill>
                  <a:schemeClr val="accent5"/>
                </a:solidFill>
                <a:latin typeface="Arial"/>
                <a:ea typeface="Arial"/>
                <a:cs typeface="Arial"/>
                <a:sym typeface="Arial"/>
              </a:defRPr>
            </a:lvl8pPr>
            <a:lvl9pPr indent="0" lvl="8" marL="0" marR="0" algn="r">
              <a:spcBef>
                <a:spcPts val="0"/>
              </a:spcBef>
              <a:buClr>
                <a:schemeClr val="accent5"/>
              </a:buClr>
              <a:buSzPts val="600"/>
              <a:buFont typeface="Arial"/>
              <a:buNone/>
              <a:defRPr b="0" i="0" sz="600" u="none" cap="none" strike="noStrike">
                <a:solidFill>
                  <a:schemeClr val="accent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3387" name="Google Shape;3387;g31516c14941_0_7375"/>
          <p:cNvPicPr preferRelativeResize="0"/>
          <p:nvPr/>
        </p:nvPicPr>
        <p:blipFill rotWithShape="1">
          <a:blip r:embed="rId2">
            <a:alphaModFix/>
          </a:blip>
          <a:srcRect b="0" l="0" r="0" t="0"/>
          <a:stretch/>
        </p:blipFill>
        <p:spPr>
          <a:xfrm>
            <a:off x="527186" y="4772025"/>
            <a:ext cx="623730" cy="141793"/>
          </a:xfrm>
          <a:prstGeom prst="rect">
            <a:avLst/>
          </a:prstGeom>
          <a:noFill/>
          <a:ln>
            <a:noFill/>
          </a:ln>
        </p:spPr>
      </p:pic>
      <p:sp>
        <p:nvSpPr>
          <p:cNvPr id="3388" name="Google Shape;3388;g31516c14941_0_7375"/>
          <p:cNvSpPr txBox="1"/>
          <p:nvPr>
            <p:ph idx="1" type="body"/>
          </p:nvPr>
        </p:nvSpPr>
        <p:spPr>
          <a:xfrm>
            <a:off x="529697" y="496922"/>
            <a:ext cx="8084700" cy="424200"/>
          </a:xfrm>
          <a:prstGeom prst="rect">
            <a:avLst/>
          </a:prstGeom>
          <a:noFill/>
          <a:ln>
            <a:noFill/>
          </a:ln>
        </p:spPr>
        <p:txBody>
          <a:bodyPr anchorCtr="0" anchor="t" bIns="34275" lIns="68575" spcFirstLastPara="1" rIns="68575" wrap="square" tIns="34275">
            <a:spAutoFit/>
          </a:bodyPr>
          <a:lstStyle>
            <a:lvl1pPr indent="-228600" lvl="0" marL="457200" algn="l">
              <a:lnSpc>
                <a:spcPct val="90000"/>
              </a:lnSpc>
              <a:spcBef>
                <a:spcPts val="800"/>
              </a:spcBef>
              <a:spcAft>
                <a:spcPts val="0"/>
              </a:spcAft>
              <a:buClr>
                <a:schemeClr val="accent5"/>
              </a:buClr>
              <a:buSzPts val="1800"/>
              <a:buFont typeface="Arial"/>
              <a:buNone/>
              <a:defRPr sz="1800"/>
            </a:lvl1pPr>
            <a:lvl2pPr indent="-228600" lvl="1" marL="914400" algn="l">
              <a:lnSpc>
                <a:spcPct val="90000"/>
              </a:lnSpc>
              <a:spcBef>
                <a:spcPts val="400"/>
              </a:spcBef>
              <a:spcAft>
                <a:spcPts val="0"/>
              </a:spcAft>
              <a:buClr>
                <a:schemeClr val="accent5"/>
              </a:buClr>
              <a:buSzPts val="1800"/>
              <a:buFont typeface="Arial"/>
              <a:buNone/>
              <a:defRPr sz="1800"/>
            </a:lvl2pPr>
            <a:lvl3pPr indent="-228600" lvl="2" marL="1371600" algn="l">
              <a:lnSpc>
                <a:spcPct val="90000"/>
              </a:lnSpc>
              <a:spcBef>
                <a:spcPts val="400"/>
              </a:spcBef>
              <a:spcAft>
                <a:spcPts val="0"/>
              </a:spcAft>
              <a:buClr>
                <a:schemeClr val="accent5"/>
              </a:buClr>
              <a:buSzPts val="2100"/>
              <a:buFont typeface="Arial"/>
              <a:buNone/>
              <a:defRPr sz="2100"/>
            </a:lvl3pPr>
            <a:lvl4pPr indent="-228600" lvl="3" marL="1828800" algn="l">
              <a:lnSpc>
                <a:spcPct val="90000"/>
              </a:lnSpc>
              <a:spcBef>
                <a:spcPts val="400"/>
              </a:spcBef>
              <a:spcAft>
                <a:spcPts val="0"/>
              </a:spcAft>
              <a:buClr>
                <a:schemeClr val="accent5"/>
              </a:buClr>
              <a:buSzPts val="2100"/>
              <a:buFont typeface="Arial"/>
              <a:buNone/>
              <a:defRPr sz="2100"/>
            </a:lvl4pPr>
            <a:lvl5pPr indent="-228600" lvl="4" marL="2286000" algn="l">
              <a:lnSpc>
                <a:spcPct val="90000"/>
              </a:lnSpc>
              <a:spcBef>
                <a:spcPts val="400"/>
              </a:spcBef>
              <a:spcAft>
                <a:spcPts val="0"/>
              </a:spcAft>
              <a:buClr>
                <a:schemeClr val="accent5"/>
              </a:buClr>
              <a:buSzPts val="2100"/>
              <a:buFont typeface="Arial"/>
              <a:buNone/>
              <a:defRPr sz="2100"/>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3389" name="Google Shape;3389;g31516c14941_0_7375"/>
          <p:cNvSpPr txBox="1"/>
          <p:nvPr>
            <p:ph idx="2" type="body"/>
          </p:nvPr>
        </p:nvSpPr>
        <p:spPr>
          <a:xfrm>
            <a:off x="525066" y="159442"/>
            <a:ext cx="3474900" cy="289200"/>
          </a:xfrm>
          <a:prstGeom prst="rect">
            <a:avLst/>
          </a:prstGeom>
          <a:noFill/>
          <a:ln>
            <a:noFill/>
          </a:ln>
        </p:spPr>
        <p:txBody>
          <a:bodyPr anchorCtr="0" anchor="t" bIns="34275" lIns="68575" spcFirstLastPara="1" rIns="68575" wrap="square" tIns="34275">
            <a:spAutoFit/>
          </a:bodyPr>
          <a:lstStyle>
            <a:lvl1pPr indent="-228600" lvl="0" marL="457200" algn="l">
              <a:lnSpc>
                <a:spcPct val="90000"/>
              </a:lnSpc>
              <a:spcBef>
                <a:spcPts val="800"/>
              </a:spcBef>
              <a:spcAft>
                <a:spcPts val="0"/>
              </a:spcAft>
              <a:buClr>
                <a:schemeClr val="accent5"/>
              </a:buClr>
              <a:buSzPts val="800"/>
              <a:buFont typeface="Arial"/>
              <a:buNone/>
              <a:defRPr b="1" sz="800" cap="none">
                <a:latin typeface="Arial"/>
                <a:ea typeface="Arial"/>
                <a:cs typeface="Arial"/>
                <a:sym typeface="Arial"/>
              </a:defRPr>
            </a:lvl1pPr>
            <a:lvl2pPr indent="-228600" lvl="1" marL="914400" algn="l">
              <a:lnSpc>
                <a:spcPct val="90000"/>
              </a:lnSpc>
              <a:spcBef>
                <a:spcPts val="400"/>
              </a:spcBef>
              <a:spcAft>
                <a:spcPts val="0"/>
              </a:spcAft>
              <a:buClr>
                <a:schemeClr val="accent5"/>
              </a:buClr>
              <a:buSzPts val="900"/>
              <a:buFont typeface="Arial"/>
              <a:buNone/>
              <a:defRPr sz="900">
                <a:latin typeface="Arial"/>
                <a:ea typeface="Arial"/>
                <a:cs typeface="Arial"/>
                <a:sym typeface="Arial"/>
              </a:defRPr>
            </a:lvl2pPr>
            <a:lvl3pPr indent="-228600" lvl="2" marL="1371600" algn="l">
              <a:lnSpc>
                <a:spcPct val="90000"/>
              </a:lnSpc>
              <a:spcBef>
                <a:spcPts val="400"/>
              </a:spcBef>
              <a:spcAft>
                <a:spcPts val="0"/>
              </a:spcAft>
              <a:buClr>
                <a:schemeClr val="accent5"/>
              </a:buClr>
              <a:buSzPts val="900"/>
              <a:buFont typeface="Arial"/>
              <a:buNone/>
              <a:defRPr sz="900">
                <a:latin typeface="Arial"/>
                <a:ea typeface="Arial"/>
                <a:cs typeface="Arial"/>
                <a:sym typeface="Arial"/>
              </a:defRPr>
            </a:lvl3pPr>
            <a:lvl4pPr indent="-228600" lvl="3" marL="1828800" algn="l">
              <a:lnSpc>
                <a:spcPct val="90000"/>
              </a:lnSpc>
              <a:spcBef>
                <a:spcPts val="400"/>
              </a:spcBef>
              <a:spcAft>
                <a:spcPts val="0"/>
              </a:spcAft>
              <a:buClr>
                <a:schemeClr val="accent5"/>
              </a:buClr>
              <a:buSzPts val="900"/>
              <a:buFont typeface="Arial"/>
              <a:buNone/>
              <a:defRPr sz="900">
                <a:latin typeface="Arial"/>
                <a:ea typeface="Arial"/>
                <a:cs typeface="Arial"/>
                <a:sym typeface="Arial"/>
              </a:defRPr>
            </a:lvl4pPr>
            <a:lvl5pPr indent="-228600" lvl="4" marL="2286000" algn="l">
              <a:lnSpc>
                <a:spcPct val="90000"/>
              </a:lnSpc>
              <a:spcBef>
                <a:spcPts val="400"/>
              </a:spcBef>
              <a:spcAft>
                <a:spcPts val="0"/>
              </a:spcAft>
              <a:buClr>
                <a:schemeClr val="accent5"/>
              </a:buClr>
              <a:buSzPts val="900"/>
              <a:buFont typeface="Arial"/>
              <a:buNone/>
              <a:defRPr sz="900">
                <a:latin typeface="Arial"/>
                <a:ea typeface="Arial"/>
                <a:cs typeface="Arial"/>
                <a:sym typeface="Aria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p:extLst>
    <p:ext uri="{DCECCB84-F9BA-43D5-87BE-67443E8EF086}">
      <p15:sldGuideLst>
        <p15:guide id="1" orient="horz" pos="1332">
          <p15:clr>
            <a:srgbClr val="FBAE40"/>
          </p15:clr>
        </p15:guide>
      </p15:sldGuideLst>
    </p:ext>
  </p:extLst>
</p:sldLayout>
</file>

<file path=ppt/slideLayouts/slideLayout4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Headline+Body Copy 6 1 1">
  <p:cSld name="8_Headline+Body Copy 6 1 1">
    <p:bg>
      <p:bgPr>
        <a:solidFill>
          <a:schemeClr val="lt1"/>
        </a:solidFill>
      </p:bgPr>
    </p:bg>
    <p:spTree>
      <p:nvGrpSpPr>
        <p:cNvPr id="3390" name="Shape 3390"/>
        <p:cNvGrpSpPr/>
        <p:nvPr/>
      </p:nvGrpSpPr>
      <p:grpSpPr>
        <a:xfrm>
          <a:off x="0" y="0"/>
          <a:ext cx="0" cy="0"/>
          <a:chOff x="0" y="0"/>
          <a:chExt cx="0" cy="0"/>
        </a:xfrm>
      </p:grpSpPr>
      <p:sp>
        <p:nvSpPr>
          <p:cNvPr id="3391" name="Google Shape;3391;g31516c14941_0_7381"/>
          <p:cNvSpPr txBox="1"/>
          <p:nvPr>
            <p:ph idx="12" type="sldNum"/>
          </p:nvPr>
        </p:nvSpPr>
        <p:spPr>
          <a:xfrm>
            <a:off x="8471262" y="4767262"/>
            <a:ext cx="261300" cy="161700"/>
          </a:xfrm>
          <a:prstGeom prst="rect">
            <a:avLst/>
          </a:prstGeom>
          <a:noFill/>
          <a:ln>
            <a:noFill/>
          </a:ln>
        </p:spPr>
        <p:txBody>
          <a:bodyPr anchorCtr="0" anchor="t" bIns="25700" lIns="51450" spcFirstLastPara="1" rIns="51450" wrap="square" tIns="25700">
            <a:noAutofit/>
          </a:bodyPr>
          <a:lstStyle>
            <a:lvl1pPr indent="0" lvl="0" marL="0" marR="0" algn="r">
              <a:lnSpc>
                <a:spcPct val="100000"/>
              </a:lnSpc>
              <a:spcBef>
                <a:spcPts val="0"/>
              </a:spcBef>
              <a:spcAft>
                <a:spcPts val="0"/>
              </a:spcAft>
              <a:buClr>
                <a:srgbClr val="000000"/>
              </a:buClr>
              <a:buSzPts val="500"/>
              <a:buFont typeface="Arial"/>
              <a:buNone/>
              <a:defRPr b="0" i="0" sz="600" u="none" cap="none" strike="noStrike">
                <a:solidFill>
                  <a:schemeClr val="accent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500"/>
              <a:buFont typeface="Arial"/>
              <a:buNone/>
              <a:defRPr b="0" i="0" sz="600" u="none" cap="none" strike="noStrike">
                <a:solidFill>
                  <a:schemeClr val="accent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500"/>
              <a:buFont typeface="Arial"/>
              <a:buNone/>
              <a:defRPr b="0" i="0" sz="600" u="none" cap="none" strike="noStrike">
                <a:solidFill>
                  <a:schemeClr val="accent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500"/>
              <a:buFont typeface="Arial"/>
              <a:buNone/>
              <a:defRPr b="0" i="0" sz="600" u="none" cap="none" strike="noStrike">
                <a:solidFill>
                  <a:schemeClr val="accent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500"/>
              <a:buFont typeface="Arial"/>
              <a:buNone/>
              <a:defRPr b="0" i="0" sz="600" u="none" cap="none" strike="noStrike">
                <a:solidFill>
                  <a:schemeClr val="accent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500"/>
              <a:buFont typeface="Arial"/>
              <a:buNone/>
              <a:defRPr b="0" i="0" sz="600" u="none" cap="none" strike="noStrike">
                <a:solidFill>
                  <a:schemeClr val="accent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500"/>
              <a:buFont typeface="Arial"/>
              <a:buNone/>
              <a:defRPr b="0" i="0" sz="600" u="none" cap="none" strike="noStrike">
                <a:solidFill>
                  <a:schemeClr val="accent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500"/>
              <a:buFont typeface="Arial"/>
              <a:buNone/>
              <a:defRPr b="0" i="0" sz="600" u="none" cap="none" strike="noStrike">
                <a:solidFill>
                  <a:schemeClr val="accent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500"/>
              <a:buFont typeface="Arial"/>
              <a:buNone/>
              <a:defRPr b="0" i="0" sz="600" u="none" cap="none" strike="noStrike">
                <a:solidFill>
                  <a:schemeClr val="accent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3392" name="Google Shape;3392;g31516c14941_0_7381"/>
          <p:cNvPicPr preferRelativeResize="0"/>
          <p:nvPr/>
        </p:nvPicPr>
        <p:blipFill rotWithShape="1">
          <a:blip r:embed="rId2">
            <a:alphaModFix/>
          </a:blip>
          <a:srcRect b="0" l="0" r="0" t="0"/>
          <a:stretch/>
        </p:blipFill>
        <p:spPr>
          <a:xfrm>
            <a:off x="527186" y="4772025"/>
            <a:ext cx="623725" cy="141792"/>
          </a:xfrm>
          <a:prstGeom prst="rect">
            <a:avLst/>
          </a:prstGeom>
          <a:noFill/>
          <a:ln>
            <a:noFill/>
          </a:ln>
        </p:spPr>
      </p:pic>
      <p:sp>
        <p:nvSpPr>
          <p:cNvPr id="3393" name="Google Shape;3393;g31516c14941_0_7381"/>
          <p:cNvSpPr txBox="1"/>
          <p:nvPr>
            <p:ph idx="1" type="body"/>
          </p:nvPr>
        </p:nvSpPr>
        <p:spPr>
          <a:xfrm>
            <a:off x="527456" y="1217156"/>
            <a:ext cx="8082300" cy="3428700"/>
          </a:xfrm>
          <a:prstGeom prst="rect">
            <a:avLst/>
          </a:prstGeom>
          <a:noFill/>
          <a:ln>
            <a:noFill/>
          </a:ln>
        </p:spPr>
        <p:txBody>
          <a:bodyPr anchorCtr="0" anchor="t" bIns="25700" lIns="0" spcFirstLastPara="1" rIns="51450" wrap="square" tIns="0">
            <a:noAutofit/>
          </a:bodyPr>
          <a:lstStyle>
            <a:lvl1pPr indent="-228600" lvl="0" marL="457200" algn="l">
              <a:lnSpc>
                <a:spcPct val="90000"/>
              </a:lnSpc>
              <a:spcBef>
                <a:spcPts val="800"/>
              </a:spcBef>
              <a:spcAft>
                <a:spcPts val="0"/>
              </a:spcAft>
              <a:buClr>
                <a:schemeClr val="accent5"/>
              </a:buClr>
              <a:buSzPts val="800"/>
              <a:buNone/>
              <a:defRPr b="0" sz="1100"/>
            </a:lvl1pPr>
            <a:lvl2pPr indent="-228600" lvl="1" marL="914400" algn="l">
              <a:lnSpc>
                <a:spcPct val="90000"/>
              </a:lnSpc>
              <a:spcBef>
                <a:spcPts val="400"/>
              </a:spcBef>
              <a:spcAft>
                <a:spcPts val="0"/>
              </a:spcAft>
              <a:buSzPts val="800"/>
              <a:buNone/>
              <a:defRPr b="0" sz="1100"/>
            </a:lvl2pPr>
            <a:lvl3pPr indent="-228600" lvl="2" marL="1371600" algn="l">
              <a:lnSpc>
                <a:spcPct val="90000"/>
              </a:lnSpc>
              <a:spcBef>
                <a:spcPts val="400"/>
              </a:spcBef>
              <a:spcAft>
                <a:spcPts val="0"/>
              </a:spcAft>
              <a:buSzPts val="800"/>
              <a:buNone/>
              <a:defRPr b="0" sz="1100"/>
            </a:lvl3pPr>
            <a:lvl4pPr indent="-228600" lvl="3" marL="1828800" algn="l">
              <a:lnSpc>
                <a:spcPct val="90000"/>
              </a:lnSpc>
              <a:spcBef>
                <a:spcPts val="400"/>
              </a:spcBef>
              <a:spcAft>
                <a:spcPts val="0"/>
              </a:spcAft>
              <a:buSzPts val="800"/>
              <a:buNone/>
              <a:defRPr b="0" sz="1100"/>
            </a:lvl4pPr>
            <a:lvl5pPr indent="-228600" lvl="4" marL="2286000" algn="l">
              <a:lnSpc>
                <a:spcPct val="90000"/>
              </a:lnSpc>
              <a:spcBef>
                <a:spcPts val="400"/>
              </a:spcBef>
              <a:spcAft>
                <a:spcPts val="0"/>
              </a:spcAft>
              <a:buSzPts val="800"/>
              <a:buNone/>
              <a:defRPr sz="1100"/>
            </a:lvl5pPr>
            <a:lvl6pPr indent="-279400" lvl="5" marL="2743200" algn="l">
              <a:lnSpc>
                <a:spcPct val="90000"/>
              </a:lnSpc>
              <a:spcBef>
                <a:spcPts val="400"/>
              </a:spcBef>
              <a:spcAft>
                <a:spcPts val="0"/>
              </a:spcAft>
              <a:buClr>
                <a:schemeClr val="accent5"/>
              </a:buClr>
              <a:buSzPts val="800"/>
              <a:buChar char="•"/>
              <a:defRPr sz="1100">
                <a:solidFill>
                  <a:schemeClr val="accent5"/>
                </a:solidFill>
              </a:defRPr>
            </a:lvl6pPr>
            <a:lvl7pPr indent="-279400" lvl="6" marL="3200400" algn="l">
              <a:lnSpc>
                <a:spcPct val="90000"/>
              </a:lnSpc>
              <a:spcBef>
                <a:spcPts val="400"/>
              </a:spcBef>
              <a:spcAft>
                <a:spcPts val="0"/>
              </a:spcAft>
              <a:buClr>
                <a:schemeClr val="accent5"/>
              </a:buClr>
              <a:buSzPts val="800"/>
              <a:buChar char="•"/>
              <a:defRPr sz="1100">
                <a:solidFill>
                  <a:schemeClr val="accent5"/>
                </a:solidFill>
              </a:defRPr>
            </a:lvl7pPr>
            <a:lvl8pPr indent="-279400" lvl="7" marL="3657600" algn="l">
              <a:lnSpc>
                <a:spcPct val="90000"/>
              </a:lnSpc>
              <a:spcBef>
                <a:spcPts val="400"/>
              </a:spcBef>
              <a:spcAft>
                <a:spcPts val="0"/>
              </a:spcAft>
              <a:buClr>
                <a:schemeClr val="accent5"/>
              </a:buClr>
              <a:buSzPts val="800"/>
              <a:buChar char="•"/>
              <a:defRPr sz="1100">
                <a:solidFill>
                  <a:schemeClr val="accent5"/>
                </a:solidFill>
              </a:defRPr>
            </a:lvl8pPr>
            <a:lvl9pPr indent="-279400" lvl="8" marL="4114800" algn="l">
              <a:lnSpc>
                <a:spcPct val="90000"/>
              </a:lnSpc>
              <a:spcBef>
                <a:spcPts val="400"/>
              </a:spcBef>
              <a:spcAft>
                <a:spcPts val="0"/>
              </a:spcAft>
              <a:buClr>
                <a:schemeClr val="accent5"/>
              </a:buClr>
              <a:buSzPts val="800"/>
              <a:buChar char="•"/>
              <a:defRPr sz="1100">
                <a:solidFill>
                  <a:schemeClr val="accent5"/>
                </a:solidFill>
              </a:defRPr>
            </a:lvl9pPr>
          </a:lstStyle>
          <a:p/>
        </p:txBody>
      </p:sp>
      <p:sp>
        <p:nvSpPr>
          <p:cNvPr id="3394" name="Google Shape;3394;g31516c14941_0_7381"/>
          <p:cNvSpPr txBox="1"/>
          <p:nvPr>
            <p:ph type="title"/>
          </p:nvPr>
        </p:nvSpPr>
        <p:spPr>
          <a:xfrm>
            <a:off x="525075" y="214931"/>
            <a:ext cx="2189700" cy="161700"/>
          </a:xfrm>
          <a:prstGeom prst="rect">
            <a:avLst/>
          </a:prstGeom>
          <a:noFill/>
          <a:ln>
            <a:noFill/>
          </a:ln>
        </p:spPr>
        <p:txBody>
          <a:bodyPr anchorCtr="0" anchor="t" bIns="51450" lIns="0" spcFirstLastPara="1" rIns="51450" wrap="square" tIns="51450">
            <a:noAutofit/>
          </a:bodyPr>
          <a:lstStyle>
            <a:lvl1pPr lvl="0" marR="0" algn="l">
              <a:lnSpc>
                <a:spcPct val="100000"/>
              </a:lnSpc>
              <a:spcBef>
                <a:spcPts val="0"/>
              </a:spcBef>
              <a:spcAft>
                <a:spcPts val="0"/>
              </a:spcAft>
              <a:buClr>
                <a:srgbClr val="000000"/>
              </a:buClr>
              <a:buSzPts val="500"/>
              <a:buFont typeface="Arial"/>
              <a:buNone/>
              <a:defRPr b="1" i="0" sz="700" u="none" cap="none" strike="noStrike">
                <a:solidFill>
                  <a:schemeClr val="accent5"/>
                </a:solidFill>
                <a:latin typeface="Arial"/>
                <a:ea typeface="Arial"/>
                <a:cs typeface="Arial"/>
                <a:sym typeface="Arial"/>
              </a:defRPr>
            </a:lvl1pPr>
            <a:lvl2pPr lvl="1" marR="0" algn="l">
              <a:lnSpc>
                <a:spcPct val="100000"/>
              </a:lnSpc>
              <a:spcBef>
                <a:spcPts val="0"/>
              </a:spcBef>
              <a:spcAft>
                <a:spcPts val="0"/>
              </a:spcAft>
              <a:buClr>
                <a:srgbClr val="000000"/>
              </a:buClr>
              <a:buSzPts val="800"/>
              <a:buFont typeface="Arial"/>
              <a:buNone/>
              <a:defRPr b="0" i="0" sz="1100" u="none" cap="none" strike="noStrike">
                <a:solidFill>
                  <a:schemeClr val="accent5"/>
                </a:solidFill>
                <a:latin typeface="Arial"/>
                <a:ea typeface="Arial"/>
                <a:cs typeface="Arial"/>
                <a:sym typeface="Arial"/>
              </a:defRPr>
            </a:lvl2pPr>
            <a:lvl3pPr lvl="2" marR="0" algn="l">
              <a:lnSpc>
                <a:spcPct val="100000"/>
              </a:lnSpc>
              <a:spcBef>
                <a:spcPts val="0"/>
              </a:spcBef>
              <a:spcAft>
                <a:spcPts val="0"/>
              </a:spcAft>
              <a:buClr>
                <a:srgbClr val="000000"/>
              </a:buClr>
              <a:buSzPts val="800"/>
              <a:buFont typeface="Arial"/>
              <a:buNone/>
              <a:defRPr b="0" i="0" sz="1100" u="none" cap="none" strike="noStrike">
                <a:solidFill>
                  <a:schemeClr val="accent5"/>
                </a:solidFill>
                <a:latin typeface="Arial"/>
                <a:ea typeface="Arial"/>
                <a:cs typeface="Arial"/>
                <a:sym typeface="Arial"/>
              </a:defRPr>
            </a:lvl3pPr>
            <a:lvl4pPr lvl="3" marR="0" algn="l">
              <a:lnSpc>
                <a:spcPct val="100000"/>
              </a:lnSpc>
              <a:spcBef>
                <a:spcPts val="0"/>
              </a:spcBef>
              <a:spcAft>
                <a:spcPts val="0"/>
              </a:spcAft>
              <a:buClr>
                <a:srgbClr val="000000"/>
              </a:buClr>
              <a:buSzPts val="800"/>
              <a:buFont typeface="Arial"/>
              <a:buNone/>
              <a:defRPr b="0" i="0" sz="1100" u="none" cap="none" strike="noStrike">
                <a:solidFill>
                  <a:schemeClr val="accent5"/>
                </a:solidFill>
                <a:latin typeface="Arial"/>
                <a:ea typeface="Arial"/>
                <a:cs typeface="Arial"/>
                <a:sym typeface="Arial"/>
              </a:defRPr>
            </a:lvl4pPr>
            <a:lvl5pPr lvl="4" marR="0" algn="l">
              <a:lnSpc>
                <a:spcPct val="100000"/>
              </a:lnSpc>
              <a:spcBef>
                <a:spcPts val="0"/>
              </a:spcBef>
              <a:spcAft>
                <a:spcPts val="0"/>
              </a:spcAft>
              <a:buClr>
                <a:srgbClr val="000000"/>
              </a:buClr>
              <a:buSzPts val="800"/>
              <a:buFont typeface="Arial"/>
              <a:buNone/>
              <a:defRPr b="0" i="0" sz="1100" u="none" cap="none" strike="noStrike">
                <a:solidFill>
                  <a:schemeClr val="accent5"/>
                </a:solidFill>
                <a:latin typeface="Arial"/>
                <a:ea typeface="Arial"/>
                <a:cs typeface="Arial"/>
                <a:sym typeface="Arial"/>
              </a:defRPr>
            </a:lvl5pPr>
            <a:lvl6pPr lvl="5" marR="0" algn="l">
              <a:lnSpc>
                <a:spcPct val="100000"/>
              </a:lnSpc>
              <a:spcBef>
                <a:spcPts val="0"/>
              </a:spcBef>
              <a:spcAft>
                <a:spcPts val="0"/>
              </a:spcAft>
              <a:buClr>
                <a:srgbClr val="000000"/>
              </a:buClr>
              <a:buSzPts val="800"/>
              <a:buFont typeface="Arial"/>
              <a:buNone/>
              <a:defRPr b="0" i="0" sz="1100" u="none" cap="none" strike="noStrike">
                <a:solidFill>
                  <a:schemeClr val="accent5"/>
                </a:solidFill>
                <a:latin typeface="Arial"/>
                <a:ea typeface="Arial"/>
                <a:cs typeface="Arial"/>
                <a:sym typeface="Arial"/>
              </a:defRPr>
            </a:lvl6pPr>
            <a:lvl7pPr lvl="6" marR="0" algn="l">
              <a:lnSpc>
                <a:spcPct val="100000"/>
              </a:lnSpc>
              <a:spcBef>
                <a:spcPts val="0"/>
              </a:spcBef>
              <a:spcAft>
                <a:spcPts val="0"/>
              </a:spcAft>
              <a:buClr>
                <a:srgbClr val="000000"/>
              </a:buClr>
              <a:buSzPts val="800"/>
              <a:buFont typeface="Arial"/>
              <a:buNone/>
              <a:defRPr b="0" i="0" sz="1100" u="none" cap="none" strike="noStrike">
                <a:solidFill>
                  <a:schemeClr val="accent5"/>
                </a:solidFill>
                <a:latin typeface="Arial"/>
                <a:ea typeface="Arial"/>
                <a:cs typeface="Arial"/>
                <a:sym typeface="Arial"/>
              </a:defRPr>
            </a:lvl7pPr>
            <a:lvl8pPr lvl="7" marR="0" algn="l">
              <a:lnSpc>
                <a:spcPct val="100000"/>
              </a:lnSpc>
              <a:spcBef>
                <a:spcPts val="0"/>
              </a:spcBef>
              <a:spcAft>
                <a:spcPts val="0"/>
              </a:spcAft>
              <a:buClr>
                <a:srgbClr val="000000"/>
              </a:buClr>
              <a:buSzPts val="800"/>
              <a:buFont typeface="Arial"/>
              <a:buNone/>
              <a:defRPr b="0" i="0" sz="1100" u="none" cap="none" strike="noStrike">
                <a:solidFill>
                  <a:schemeClr val="accent5"/>
                </a:solidFill>
                <a:latin typeface="Arial"/>
                <a:ea typeface="Arial"/>
                <a:cs typeface="Arial"/>
                <a:sym typeface="Arial"/>
              </a:defRPr>
            </a:lvl8pPr>
            <a:lvl9pPr lvl="8" marR="0" algn="l">
              <a:lnSpc>
                <a:spcPct val="100000"/>
              </a:lnSpc>
              <a:spcBef>
                <a:spcPts val="0"/>
              </a:spcBef>
              <a:spcAft>
                <a:spcPts val="0"/>
              </a:spcAft>
              <a:buClr>
                <a:srgbClr val="000000"/>
              </a:buClr>
              <a:buSzPts val="800"/>
              <a:buFont typeface="Arial"/>
              <a:buNone/>
              <a:defRPr b="0" i="0" sz="1100" u="none" cap="none" strike="noStrike">
                <a:solidFill>
                  <a:schemeClr val="accent5"/>
                </a:solidFill>
                <a:latin typeface="Arial"/>
                <a:ea typeface="Arial"/>
                <a:cs typeface="Arial"/>
                <a:sym typeface="Arial"/>
              </a:defRPr>
            </a:lvl9pPr>
          </a:lstStyle>
          <a:p/>
        </p:txBody>
      </p:sp>
      <p:sp>
        <p:nvSpPr>
          <p:cNvPr id="3395" name="Google Shape;3395;g31516c14941_0_7381"/>
          <p:cNvSpPr txBox="1"/>
          <p:nvPr/>
        </p:nvSpPr>
        <p:spPr>
          <a:xfrm>
            <a:off x="7581825" y="4729032"/>
            <a:ext cx="838200" cy="198000"/>
          </a:xfrm>
          <a:prstGeom prst="rect">
            <a:avLst/>
          </a:prstGeom>
          <a:noFill/>
          <a:ln>
            <a:noFill/>
          </a:ln>
        </p:spPr>
        <p:txBody>
          <a:bodyPr anchorCtr="0" anchor="t" bIns="68550" lIns="68550" spcFirstLastPara="1" rIns="68550" wrap="square" tIns="68550">
            <a:noAutofit/>
          </a:bodyPr>
          <a:lstStyle/>
          <a:p>
            <a:pPr indent="0" lvl="0" marL="0" marR="0" rtl="0" algn="r">
              <a:lnSpc>
                <a:spcPct val="100000"/>
              </a:lnSpc>
              <a:spcBef>
                <a:spcPts val="0"/>
              </a:spcBef>
              <a:spcAft>
                <a:spcPts val="0"/>
              </a:spcAft>
              <a:buClr>
                <a:srgbClr val="000000"/>
              </a:buClr>
              <a:buSzPts val="400"/>
              <a:buFont typeface="Arial"/>
              <a:buNone/>
            </a:pPr>
            <a:r>
              <a:rPr b="0" i="0" lang="en" sz="500" u="none" cap="none" strike="noStrike">
                <a:solidFill>
                  <a:schemeClr val="accent5"/>
                </a:solidFill>
                <a:latin typeface="Arial"/>
                <a:ea typeface="Arial"/>
                <a:cs typeface="Arial"/>
                <a:sym typeface="Arial"/>
              </a:rPr>
              <a:t>Collibra | Confidential</a:t>
            </a:r>
            <a:endParaRPr b="0" i="0" sz="500" u="none" cap="none" strike="noStrike">
              <a:solidFill>
                <a:schemeClr val="accent5"/>
              </a:solidFill>
              <a:latin typeface="Arial"/>
              <a:ea typeface="Arial"/>
              <a:cs typeface="Arial"/>
              <a:sym typeface="Arial"/>
            </a:endParaRPr>
          </a:p>
        </p:txBody>
      </p:sp>
      <p:sp>
        <p:nvSpPr>
          <p:cNvPr id="3396" name="Google Shape;3396;g31516c14941_0_7381"/>
          <p:cNvSpPr txBox="1"/>
          <p:nvPr>
            <p:ph idx="2" type="title"/>
          </p:nvPr>
        </p:nvSpPr>
        <p:spPr>
          <a:xfrm>
            <a:off x="527456" y="613388"/>
            <a:ext cx="8082300" cy="286800"/>
          </a:xfrm>
          <a:prstGeom prst="rect">
            <a:avLst/>
          </a:prstGeom>
          <a:noFill/>
          <a:ln>
            <a:noFill/>
          </a:ln>
        </p:spPr>
        <p:txBody>
          <a:bodyPr anchorCtr="0" anchor="t" bIns="51450" lIns="0" spcFirstLastPara="1" rIns="51450" wrap="square" tIns="51450">
            <a:noAutofit/>
          </a:bodyPr>
          <a:lstStyle>
            <a:lvl1pPr lvl="0" marR="0" algn="l">
              <a:lnSpc>
                <a:spcPct val="100000"/>
              </a:lnSpc>
              <a:spcBef>
                <a:spcPts val="0"/>
              </a:spcBef>
              <a:spcAft>
                <a:spcPts val="0"/>
              </a:spcAft>
              <a:buClr>
                <a:srgbClr val="000000"/>
              </a:buClr>
              <a:buSzPts val="1400"/>
              <a:buFont typeface="Arial"/>
              <a:buNone/>
              <a:defRPr b="1" i="0" sz="1800" u="none" cap="none" strike="noStrike">
                <a:solidFill>
                  <a:srgbClr val="000000"/>
                </a:solidFill>
                <a:latin typeface="Arial"/>
                <a:ea typeface="Arial"/>
                <a:cs typeface="Arial"/>
                <a:sym typeface="Arial"/>
              </a:defRPr>
            </a:lvl1pPr>
            <a:lvl2pPr lvl="1" marR="0" algn="l">
              <a:lnSpc>
                <a:spcPct val="100000"/>
              </a:lnSpc>
              <a:spcBef>
                <a:spcPts val="0"/>
              </a:spcBef>
              <a:spcAft>
                <a:spcPts val="0"/>
              </a:spcAft>
              <a:buClr>
                <a:srgbClr val="000000"/>
              </a:buClr>
              <a:buSzPts val="1400"/>
              <a:buFont typeface="Arial"/>
              <a:buNone/>
              <a:defRPr b="1" i="0" sz="18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400"/>
              <a:buFont typeface="Arial"/>
              <a:buNone/>
              <a:defRPr b="1" i="0" sz="18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400"/>
              <a:buFont typeface="Arial"/>
              <a:buNone/>
              <a:defRPr b="1" i="0" sz="18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400"/>
              <a:buFont typeface="Arial"/>
              <a:buNone/>
              <a:defRPr b="1" i="0" sz="18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400"/>
              <a:buFont typeface="Arial"/>
              <a:buNone/>
              <a:defRPr b="1" i="0" sz="18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400"/>
              <a:buFont typeface="Arial"/>
              <a:buNone/>
              <a:defRPr b="1" i="0" sz="18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400"/>
              <a:buFont typeface="Arial"/>
              <a:buNone/>
              <a:defRPr b="1" i="0" sz="18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400"/>
              <a:buFont typeface="Arial"/>
              <a:buNone/>
              <a:defRPr b="1"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4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Basic Content Layout White">
  <p:cSld name="TITLE_AND_BODY_1_3">
    <p:bg>
      <p:bgPr>
        <a:solidFill>
          <a:schemeClr val="lt1"/>
        </a:solidFill>
      </p:bgPr>
    </p:bg>
    <p:spTree>
      <p:nvGrpSpPr>
        <p:cNvPr id="3397" name="Shape 3397"/>
        <p:cNvGrpSpPr/>
        <p:nvPr/>
      </p:nvGrpSpPr>
      <p:grpSpPr>
        <a:xfrm>
          <a:off x="0" y="0"/>
          <a:ext cx="0" cy="0"/>
          <a:chOff x="0" y="0"/>
          <a:chExt cx="0" cy="0"/>
        </a:xfrm>
      </p:grpSpPr>
      <p:pic>
        <p:nvPicPr>
          <p:cNvPr id="3398" name="Google Shape;3398;g31516c14941_0_7388"/>
          <p:cNvPicPr preferRelativeResize="0"/>
          <p:nvPr/>
        </p:nvPicPr>
        <p:blipFill rotWithShape="1">
          <a:blip r:embed="rId2">
            <a:alphaModFix/>
          </a:blip>
          <a:srcRect b="0" l="0" r="0" t="0"/>
          <a:stretch/>
        </p:blipFill>
        <p:spPr>
          <a:xfrm>
            <a:off x="288353" y="4807136"/>
            <a:ext cx="956736" cy="225119"/>
          </a:xfrm>
          <a:prstGeom prst="rect">
            <a:avLst/>
          </a:prstGeom>
          <a:noFill/>
          <a:ln>
            <a:noFill/>
          </a:ln>
        </p:spPr>
      </p:pic>
      <p:sp>
        <p:nvSpPr>
          <p:cNvPr id="3399" name="Google Shape;3399;g31516c14941_0_7388"/>
          <p:cNvSpPr txBox="1"/>
          <p:nvPr>
            <p:ph idx="12" type="sldNum"/>
          </p:nvPr>
        </p:nvSpPr>
        <p:spPr>
          <a:xfrm>
            <a:off x="8320143" y="4663221"/>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3400" name="Google Shape;3400;g31516c14941_0_7388"/>
          <p:cNvSpPr txBox="1"/>
          <p:nvPr/>
        </p:nvSpPr>
        <p:spPr>
          <a:xfrm>
            <a:off x="6043612" y="4713771"/>
            <a:ext cx="2676600" cy="2925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rgbClr val="000000"/>
              </a:buClr>
              <a:buSzPts val="700"/>
              <a:buFont typeface="Arial"/>
              <a:buNone/>
            </a:pPr>
            <a:r>
              <a:rPr b="0" i="0" lang="en" sz="700" u="none" cap="none" strike="noStrike">
                <a:solidFill>
                  <a:schemeClr val="accent4"/>
                </a:solidFill>
                <a:latin typeface="Arial"/>
                <a:ea typeface="Arial"/>
                <a:cs typeface="Arial"/>
                <a:sym typeface="Arial"/>
              </a:rPr>
              <a:t>Copyright © 2023, Collibra. All rights reserved.</a:t>
            </a:r>
            <a:endParaRPr b="0" i="0" sz="1400" u="none" cap="none" strike="noStrike">
              <a:solidFill>
                <a:schemeClr val="accent4"/>
              </a:solidFill>
              <a:latin typeface="Arial"/>
              <a:ea typeface="Arial"/>
              <a:cs typeface="Arial"/>
              <a:sym typeface="Arial"/>
            </a:endParaRPr>
          </a:p>
        </p:txBody>
      </p:sp>
      <p:sp>
        <p:nvSpPr>
          <p:cNvPr id="3401" name="Google Shape;3401;g31516c14941_0_7388"/>
          <p:cNvSpPr txBox="1"/>
          <p:nvPr>
            <p:ph type="title"/>
          </p:nvPr>
        </p:nvSpPr>
        <p:spPr>
          <a:xfrm>
            <a:off x="331129" y="271325"/>
            <a:ext cx="8389200" cy="4383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SzPts val="2800"/>
              <a:buNone/>
              <a:defRPr sz="2800"/>
            </a:lvl1pPr>
            <a:lvl2pPr lvl="1" algn="l">
              <a:lnSpc>
                <a:spcPct val="85000"/>
              </a:lnSpc>
              <a:spcBef>
                <a:spcPts val="0"/>
              </a:spcBef>
              <a:spcAft>
                <a:spcPts val="0"/>
              </a:spcAft>
              <a:buSzPts val="2800"/>
              <a:buNone/>
              <a:defRPr sz="2800"/>
            </a:lvl2pPr>
            <a:lvl3pPr lvl="2" algn="l">
              <a:lnSpc>
                <a:spcPct val="85000"/>
              </a:lnSpc>
              <a:spcBef>
                <a:spcPts val="0"/>
              </a:spcBef>
              <a:spcAft>
                <a:spcPts val="0"/>
              </a:spcAft>
              <a:buSzPts val="2800"/>
              <a:buNone/>
              <a:defRPr sz="2800"/>
            </a:lvl3pPr>
            <a:lvl4pPr lvl="3" algn="l">
              <a:lnSpc>
                <a:spcPct val="85000"/>
              </a:lnSpc>
              <a:spcBef>
                <a:spcPts val="0"/>
              </a:spcBef>
              <a:spcAft>
                <a:spcPts val="0"/>
              </a:spcAft>
              <a:buSzPts val="2800"/>
              <a:buNone/>
              <a:defRPr sz="2800"/>
            </a:lvl4pPr>
            <a:lvl5pPr lvl="4" algn="l">
              <a:lnSpc>
                <a:spcPct val="85000"/>
              </a:lnSpc>
              <a:spcBef>
                <a:spcPts val="0"/>
              </a:spcBef>
              <a:spcAft>
                <a:spcPts val="0"/>
              </a:spcAft>
              <a:buSzPts val="2800"/>
              <a:buNone/>
              <a:defRPr sz="2800"/>
            </a:lvl5pPr>
            <a:lvl6pPr lvl="5" algn="l">
              <a:lnSpc>
                <a:spcPct val="85000"/>
              </a:lnSpc>
              <a:spcBef>
                <a:spcPts val="0"/>
              </a:spcBef>
              <a:spcAft>
                <a:spcPts val="0"/>
              </a:spcAft>
              <a:buSzPts val="2800"/>
              <a:buNone/>
              <a:defRPr sz="2800"/>
            </a:lvl6pPr>
            <a:lvl7pPr lvl="6" algn="l">
              <a:lnSpc>
                <a:spcPct val="85000"/>
              </a:lnSpc>
              <a:spcBef>
                <a:spcPts val="0"/>
              </a:spcBef>
              <a:spcAft>
                <a:spcPts val="0"/>
              </a:spcAft>
              <a:buSzPts val="2800"/>
              <a:buNone/>
              <a:defRPr sz="2800"/>
            </a:lvl7pPr>
            <a:lvl8pPr lvl="7" algn="l">
              <a:lnSpc>
                <a:spcPct val="85000"/>
              </a:lnSpc>
              <a:spcBef>
                <a:spcPts val="0"/>
              </a:spcBef>
              <a:spcAft>
                <a:spcPts val="0"/>
              </a:spcAft>
              <a:buSzPts val="2800"/>
              <a:buNone/>
              <a:defRPr sz="2800"/>
            </a:lvl8pPr>
            <a:lvl9pPr lvl="8" algn="l">
              <a:lnSpc>
                <a:spcPct val="85000"/>
              </a:lnSpc>
              <a:spcBef>
                <a:spcPts val="0"/>
              </a:spcBef>
              <a:spcAft>
                <a:spcPts val="0"/>
              </a:spcAft>
              <a:buSzPts val="2800"/>
              <a:buNone/>
              <a:defRPr sz="2800"/>
            </a:lvl9pPr>
          </a:lstStyle>
          <a:p/>
        </p:txBody>
      </p:sp>
    </p:spTree>
  </p:cSld>
  <p:clrMapOvr>
    <a:masterClrMapping/>
  </p:clrMapOvr>
  <p:extLst>
    <p:ext uri="{DCECCB84-F9BA-43D5-87BE-67443E8EF086}">
      <p15:sldGuideLst>
        <p15:guide id="1" pos="209">
          <p15:clr>
            <a:srgbClr val="FA7B17"/>
          </p15:clr>
        </p15:guide>
      </p15:sldGuideLst>
    </p:ext>
  </p:extLst>
</p:sldLayout>
</file>

<file path=ppt/slideLayouts/slideLayout4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ue cover, anvil and image" showMasterSp="0">
  <p:cSld name="Blue cover, anvil and image">
    <p:bg>
      <p:bgPr>
        <a:solidFill>
          <a:schemeClr val="lt1"/>
        </a:solidFill>
      </p:bgPr>
    </p:bg>
    <p:spTree>
      <p:nvGrpSpPr>
        <p:cNvPr id="3410" name="Shape 3410"/>
        <p:cNvGrpSpPr/>
        <p:nvPr/>
      </p:nvGrpSpPr>
      <p:grpSpPr>
        <a:xfrm>
          <a:off x="0" y="0"/>
          <a:ext cx="0" cy="0"/>
          <a:chOff x="0" y="0"/>
          <a:chExt cx="0" cy="0"/>
        </a:xfrm>
      </p:grpSpPr>
      <p:pic>
        <p:nvPicPr>
          <p:cNvPr descr="preencoded.png" id="3411" name="Google Shape;3411;g31516c14941_0_8588"/>
          <p:cNvPicPr preferRelativeResize="0"/>
          <p:nvPr/>
        </p:nvPicPr>
        <p:blipFill rotWithShape="1">
          <a:blip r:embed="rId2">
            <a:alphaModFix/>
          </a:blip>
          <a:srcRect b="0" l="0" r="0" t="0"/>
          <a:stretch/>
        </p:blipFill>
        <p:spPr>
          <a:xfrm>
            <a:off x="0" y="0"/>
            <a:ext cx="9144000" cy="5146123"/>
          </a:xfrm>
          <a:prstGeom prst="rect">
            <a:avLst/>
          </a:prstGeom>
          <a:noFill/>
          <a:ln>
            <a:noFill/>
          </a:ln>
        </p:spPr>
      </p:pic>
      <p:pic>
        <p:nvPicPr>
          <p:cNvPr descr="preencoded.png" id="3412" name="Google Shape;3412;g31516c14941_0_8588"/>
          <p:cNvPicPr preferRelativeResize="0"/>
          <p:nvPr/>
        </p:nvPicPr>
        <p:blipFill rotWithShape="1">
          <a:blip r:embed="rId3">
            <a:alphaModFix/>
          </a:blip>
          <a:srcRect b="0" l="0" r="0" t="0"/>
          <a:stretch/>
        </p:blipFill>
        <p:spPr>
          <a:xfrm>
            <a:off x="564119" y="867399"/>
            <a:ext cx="4208102" cy="2066113"/>
          </a:xfrm>
          <a:prstGeom prst="rect">
            <a:avLst/>
          </a:prstGeom>
          <a:noFill/>
          <a:ln>
            <a:noFill/>
          </a:ln>
        </p:spPr>
      </p:pic>
      <p:sp>
        <p:nvSpPr>
          <p:cNvPr id="3413" name="Google Shape;3413;g31516c14941_0_8588"/>
          <p:cNvSpPr/>
          <p:nvPr>
            <p:ph idx="2" type="pic"/>
          </p:nvPr>
        </p:nvSpPr>
        <p:spPr>
          <a:xfrm>
            <a:off x="5875516" y="0"/>
            <a:ext cx="3268500" cy="5143500"/>
          </a:xfrm>
          <a:prstGeom prst="rect">
            <a:avLst/>
          </a:prstGeom>
          <a:noFill/>
          <a:ln>
            <a:noFill/>
          </a:ln>
        </p:spPr>
      </p:sp>
      <p:sp>
        <p:nvSpPr>
          <p:cNvPr id="3414" name="Google Shape;3414;g31516c14941_0_8588"/>
          <p:cNvSpPr txBox="1"/>
          <p:nvPr>
            <p:ph type="title"/>
          </p:nvPr>
        </p:nvSpPr>
        <p:spPr>
          <a:xfrm>
            <a:off x="215447" y="1654877"/>
            <a:ext cx="4174800" cy="747900"/>
          </a:xfrm>
          <a:prstGeom prst="rect">
            <a:avLst/>
          </a:prstGeom>
          <a:noFill/>
          <a:ln>
            <a:noFill/>
          </a:ln>
        </p:spPr>
        <p:txBody>
          <a:bodyPr anchorCtr="0" anchor="b" bIns="0" lIns="0" spcFirstLastPara="1" rIns="0" wrap="square" tIns="0">
            <a:noAutofit/>
          </a:bodyPr>
          <a:lstStyle>
            <a:lvl1pPr lvl="0" algn="l">
              <a:lnSpc>
                <a:spcPct val="90000"/>
              </a:lnSpc>
              <a:spcBef>
                <a:spcPts val="0"/>
              </a:spcBef>
              <a:spcAft>
                <a:spcPts val="0"/>
              </a:spcAft>
              <a:buClr>
                <a:schemeClr val="lt1"/>
              </a:buClr>
              <a:buSzPts val="2700"/>
              <a:buFont typeface="Arial"/>
              <a:buNone/>
              <a:defRPr b="0" i="0" sz="2700">
                <a:solidFill>
                  <a:schemeClr val="lt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pic>
        <p:nvPicPr>
          <p:cNvPr descr="{&quot;templafy&quot;:{&quot;id&quot;:&quot;d52edecf-0a63-4d75-bb74-4a557f7da4ff&quot;}}" id="3415" name="Google Shape;3415;g31516c14941_0_8588"/>
          <p:cNvPicPr preferRelativeResize="0"/>
          <p:nvPr/>
        </p:nvPicPr>
        <p:blipFill rotWithShape="1">
          <a:blip r:embed="rId4">
            <a:alphaModFix/>
          </a:blip>
          <a:srcRect b="0" l="0" r="0" t="0"/>
          <a:stretch/>
        </p:blipFill>
        <p:spPr>
          <a:xfrm>
            <a:off x="215948" y="270000"/>
            <a:ext cx="545112" cy="269861"/>
          </a:xfrm>
          <a:prstGeom prst="rect">
            <a:avLst/>
          </a:prstGeom>
          <a:noFill/>
          <a:ln>
            <a:noFill/>
          </a:ln>
        </p:spPr>
      </p:pic>
      <p:sp>
        <p:nvSpPr>
          <p:cNvPr descr="{&quot;templafy&quot;:{&quot;id&quot;:&quot;b7009417-11c8-4a1b-b36b-27f06b5d7280&quot;}}" id="3416" name="Google Shape;3416;g31516c14941_0_8588"/>
          <p:cNvSpPr txBox="1"/>
          <p:nvPr/>
        </p:nvSpPr>
        <p:spPr>
          <a:xfrm>
            <a:off x="211876" y="3810611"/>
            <a:ext cx="3738600" cy="189000"/>
          </a:xfrm>
          <a:prstGeom prst="rect">
            <a:avLst/>
          </a:prstGeom>
          <a:noFill/>
          <a:ln>
            <a:noFill/>
          </a:ln>
        </p:spPr>
        <p:txBody>
          <a:bodyPr anchorCtr="0" anchor="t" bIns="0" lIns="0" spcFirstLastPara="1" rIns="0" wrap="square" tIns="0">
            <a:normAutofit/>
          </a:bodyPr>
          <a:lstStyle/>
          <a:p>
            <a:pPr indent="0" lvl="0" marL="0" marR="0" rtl="0" algn="l">
              <a:lnSpc>
                <a:spcPct val="100000"/>
              </a:lnSpc>
              <a:spcBef>
                <a:spcPts val="0"/>
              </a:spcBef>
              <a:spcAft>
                <a:spcPts val="0"/>
              </a:spcAft>
              <a:buClr>
                <a:srgbClr val="000000"/>
              </a:buClr>
              <a:buSzPts val="800"/>
              <a:buFont typeface="Arial"/>
              <a:buNone/>
            </a:pPr>
            <a:r>
              <a:rPr b="0" i="0" lang="en" sz="800" u="none" cap="none" strike="noStrike">
                <a:solidFill>
                  <a:schemeClr val="lt1"/>
                </a:solidFill>
                <a:latin typeface="Arial"/>
                <a:ea typeface="Arial"/>
                <a:cs typeface="Arial"/>
                <a:sym typeface="Arial"/>
              </a:rPr>
              <a:t>INTERNAL – SAP and Partners Only</a:t>
            </a:r>
            <a:endParaRPr b="0" i="0" sz="1100" u="none" cap="none" strike="noStrike">
              <a:solidFill>
                <a:srgbClr val="000000"/>
              </a:solidFill>
              <a:latin typeface="Arial"/>
              <a:ea typeface="Arial"/>
              <a:cs typeface="Arial"/>
              <a:sym typeface="Arial"/>
            </a:endParaRPr>
          </a:p>
        </p:txBody>
      </p:sp>
    </p:spTree>
  </p:cSld>
  <p:clrMapOvr>
    <a:masterClrMapping/>
  </p:clrMapOvr>
  <p:extLst>
    <p:ext uri="{DCECCB84-F9BA-43D5-87BE-67443E8EF086}">
      <p15:sldGuideLst>
        <p15:guide id="1" pos="136">
          <p15:clr>
            <a:srgbClr val="FBAE40"/>
          </p15:clr>
        </p15:guide>
        <p15:guide id="2" orient="horz" pos="1278">
          <p15:clr>
            <a:srgbClr val="FBAE40"/>
          </p15:clr>
        </p15:guide>
        <p15:guide id="3" orient="horz" pos="2016">
          <p15:clr>
            <a:srgbClr val="FBAE40"/>
          </p15:clr>
        </p15:guide>
        <p15:guide id="4" orient="horz" pos="1751">
          <p15:clr>
            <a:srgbClr val="FBAE40"/>
          </p15:clr>
        </p15:guide>
        <p15:guide id="5" orient="horz" pos="2220">
          <p15:clr>
            <a:srgbClr val="FBAE40"/>
          </p15:clr>
        </p15:guide>
        <p15:guide id="6" orient="horz" pos="3108">
          <p15:clr>
            <a:srgbClr val="FBAE40"/>
          </p15:clr>
        </p15:guide>
      </p15:sldGuideLst>
    </p:ext>
  </p:extLst>
</p:sldLayout>
</file>

<file path=ppt/slideLayouts/slideLayout4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p:cSld name="Agenda">
    <p:spTree>
      <p:nvGrpSpPr>
        <p:cNvPr id="3417" name="Shape 3417"/>
        <p:cNvGrpSpPr/>
        <p:nvPr/>
      </p:nvGrpSpPr>
      <p:grpSpPr>
        <a:xfrm>
          <a:off x="0" y="0"/>
          <a:ext cx="0" cy="0"/>
          <a:chOff x="0" y="0"/>
          <a:chExt cx="0" cy="0"/>
        </a:xfrm>
      </p:grpSpPr>
      <p:sp>
        <p:nvSpPr>
          <p:cNvPr id="3418" name="Google Shape;3418;g31516c14941_0_8595"/>
          <p:cNvSpPr txBox="1"/>
          <p:nvPr>
            <p:ph idx="1" type="body"/>
          </p:nvPr>
        </p:nvSpPr>
        <p:spPr>
          <a:xfrm>
            <a:off x="377902" y="1161000"/>
            <a:ext cx="8386800" cy="3591000"/>
          </a:xfrm>
          <a:prstGeom prst="rect">
            <a:avLst/>
          </a:prstGeom>
          <a:noFill/>
          <a:ln>
            <a:noFill/>
          </a:ln>
        </p:spPr>
        <p:txBody>
          <a:bodyPr anchorCtr="0" anchor="t" bIns="0" lIns="0" spcFirstLastPara="1" rIns="0" wrap="square" tIns="0">
            <a:noAutofit/>
          </a:bodyPr>
          <a:lstStyle>
            <a:lvl1pPr indent="-228600" lvl="0" marL="457200" marR="0" algn="l">
              <a:lnSpc>
                <a:spcPct val="100000"/>
              </a:lnSpc>
              <a:spcBef>
                <a:spcPts val="2300"/>
              </a:spcBef>
              <a:spcAft>
                <a:spcPts val="0"/>
              </a:spcAft>
              <a:buClr>
                <a:schemeClr val="accent1"/>
              </a:buClr>
              <a:buSzPts val="1200"/>
              <a:buFont typeface="Arial"/>
              <a:buNone/>
              <a:defRPr b="0" sz="1500"/>
            </a:lvl1pPr>
            <a:lvl2pPr indent="-317500" lvl="1" marL="914400" marR="0" algn="l">
              <a:lnSpc>
                <a:spcPct val="100000"/>
              </a:lnSpc>
              <a:spcBef>
                <a:spcPts val="500"/>
              </a:spcBef>
              <a:spcAft>
                <a:spcPts val="0"/>
              </a:spcAft>
              <a:buClr>
                <a:schemeClr val="dk1"/>
              </a:buClr>
              <a:buSzPts val="1400"/>
              <a:buFont typeface="Arial"/>
              <a:buChar char="•"/>
              <a:defRPr sz="1400"/>
            </a:lvl2pPr>
            <a:lvl3pPr indent="-317500" lvl="2" marL="1371600" marR="0" algn="l">
              <a:lnSpc>
                <a:spcPct val="100000"/>
              </a:lnSpc>
              <a:spcBef>
                <a:spcPts val="300"/>
              </a:spcBef>
              <a:spcAft>
                <a:spcPts val="0"/>
              </a:spcAft>
              <a:buClr>
                <a:schemeClr val="dk1"/>
              </a:buClr>
              <a:buSzPts val="1400"/>
              <a:buFont typeface="Arial"/>
              <a:buChar char="–"/>
              <a:defRPr sz="1400"/>
            </a:lvl3pPr>
            <a:lvl4pPr indent="-304800" lvl="3" marL="1828800" marR="0" algn="l">
              <a:lnSpc>
                <a:spcPct val="100000"/>
              </a:lnSpc>
              <a:spcBef>
                <a:spcPts val="200"/>
              </a:spcBef>
              <a:spcAft>
                <a:spcPts val="0"/>
              </a:spcAft>
              <a:buClr>
                <a:schemeClr val="dk1"/>
              </a:buClr>
              <a:buSzPts val="1200"/>
              <a:buFont typeface="Courier New"/>
              <a:buChar char="o"/>
              <a:defRPr sz="1200"/>
            </a:lvl4pPr>
            <a:lvl5pPr indent="-298450" lvl="4" marL="2286000" algn="l">
              <a:lnSpc>
                <a:spcPct val="100000"/>
              </a:lnSpc>
              <a:spcBef>
                <a:spcPts val="100"/>
              </a:spcBef>
              <a:spcAft>
                <a:spcPts val="0"/>
              </a:spcAft>
              <a:buClr>
                <a:schemeClr val="accent2"/>
              </a:buClr>
              <a:buSzPts val="1100"/>
              <a:buFont typeface="Arial"/>
              <a:buChar char="–"/>
              <a:defRPr/>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3419" name="Google Shape;3419;g31516c14941_0_8595"/>
          <p:cNvSpPr txBox="1"/>
          <p:nvPr>
            <p:ph type="title"/>
          </p:nvPr>
        </p:nvSpPr>
        <p:spPr>
          <a:xfrm>
            <a:off x="377902" y="379036"/>
            <a:ext cx="8387700" cy="2769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1"/>
              </a:buClr>
              <a:buSzPts val="1800"/>
              <a:buFont typeface="Arial"/>
              <a:buNone/>
              <a:defRPr b="0" i="0">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Tree>
  </p:cSld>
  <p:clrMapOvr>
    <a:masterClrMapping/>
  </p:clrMapOvr>
  <p:extLst>
    <p:ext uri="{DCECCB84-F9BA-43D5-87BE-67443E8EF086}">
      <p15:sldGuideLst>
        <p15:guide id="1" pos="244">
          <p15:clr>
            <a:srgbClr val="FBAE40"/>
          </p15:clr>
        </p15:guide>
        <p15:guide id="2" orient="horz" pos="719">
          <p15:clr>
            <a:srgbClr val="FBAE40"/>
          </p15:clr>
        </p15:guide>
        <p15:guide id="3" pos="5522">
          <p15:clr>
            <a:srgbClr val="FBAE40"/>
          </p15:clr>
        </p15:guide>
        <p15:guide id="4" orient="horz" pos="237">
          <p15:clr>
            <a:srgbClr val="FBAE40"/>
          </p15:clr>
        </p15:guide>
        <p15:guide id="5" orient="horz" pos="413">
          <p15:clr>
            <a:srgbClr val="FBAE40"/>
          </p15:clr>
        </p15:guide>
        <p15:guide id="6" orient="horz" pos="2998">
          <p15:clr>
            <a:srgbClr val="FBAE40"/>
          </p15:clr>
        </p15:guide>
      </p15:sldGuideLst>
    </p:ext>
  </p:extLst>
</p:sldLayout>
</file>

<file path=ppt/slideLayouts/slideLayout4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Page" showMasterSp="0">
  <p:cSld name="Divider Page">
    <p:spTree>
      <p:nvGrpSpPr>
        <p:cNvPr id="3420" name="Shape 3420"/>
        <p:cNvGrpSpPr/>
        <p:nvPr/>
      </p:nvGrpSpPr>
      <p:grpSpPr>
        <a:xfrm>
          <a:off x="0" y="0"/>
          <a:ext cx="0" cy="0"/>
          <a:chOff x="0" y="0"/>
          <a:chExt cx="0" cy="0"/>
        </a:xfrm>
      </p:grpSpPr>
      <p:sp>
        <p:nvSpPr>
          <p:cNvPr id="3421" name="Google Shape;3421;g31516c14941_0_8598"/>
          <p:cNvSpPr txBox="1"/>
          <p:nvPr>
            <p:ph type="ctrTitle"/>
          </p:nvPr>
        </p:nvSpPr>
        <p:spPr>
          <a:xfrm>
            <a:off x="377902" y="2317835"/>
            <a:ext cx="8386800" cy="5079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Clr>
                <a:schemeClr val="dk1"/>
              </a:buClr>
              <a:buSzPts val="3300"/>
              <a:buFont typeface="Arial"/>
              <a:buNone/>
              <a:defRPr b="0" i="0" sz="3300">
                <a:solidFill>
                  <a:schemeClr val="dk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Tree>
  </p:cSld>
  <p:clrMapOvr>
    <a:masterClrMapping/>
  </p:clrMapOvr>
  <p:extLst>
    <p:ext uri="{DCECCB84-F9BA-43D5-87BE-67443E8EF086}">
      <p15:sldGuideLst>
        <p15:guide id="1" pos="227">
          <p15:clr>
            <a:srgbClr val="FBAE40"/>
          </p15:clr>
        </p15:guide>
        <p15:guide id="2" orient="horz" pos="1620">
          <p15:clr>
            <a:srgbClr val="FBAE40"/>
          </p15:clr>
        </p15:guide>
        <p15:guide id="3" pos="5522">
          <p15:clr>
            <a:srgbClr val="FBAE40"/>
          </p15:clr>
        </p15:guide>
      </p15:sldGuideLst>
    </p:ext>
  </p:extLst>
</p:sldLayout>
</file>

<file path=ppt/slideLayouts/slideLayout4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3422" name="Shape 3422"/>
        <p:cNvGrpSpPr/>
        <p:nvPr/>
      </p:nvGrpSpPr>
      <p:grpSpPr>
        <a:xfrm>
          <a:off x="0" y="0"/>
          <a:ext cx="0" cy="0"/>
          <a:chOff x="0" y="0"/>
          <a:chExt cx="0" cy="0"/>
        </a:xfrm>
      </p:grpSpPr>
      <p:sp>
        <p:nvSpPr>
          <p:cNvPr id="3423" name="Google Shape;3423;g31516c14941_0_8600"/>
          <p:cNvSpPr txBox="1"/>
          <p:nvPr>
            <p:ph type="title"/>
          </p:nvPr>
        </p:nvSpPr>
        <p:spPr>
          <a:xfrm>
            <a:off x="377902" y="378000"/>
            <a:ext cx="8387700" cy="2769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1"/>
              </a:buClr>
              <a:buSzPts val="1800"/>
              <a:buFont typeface="Arial"/>
              <a:buNone/>
              <a:defRPr b="0" i="0">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Tree>
  </p:cSld>
  <p:clrMapOvr>
    <a:masterClrMapping/>
  </p:clrMapOvr>
  <p:extLst>
    <p:ext uri="{DCECCB84-F9BA-43D5-87BE-67443E8EF086}">
      <p15:sldGuideLst>
        <p15:guide id="1" pos="227">
          <p15:clr>
            <a:srgbClr val="FBAE40"/>
          </p15:clr>
        </p15:guide>
        <p15:guide id="2" orient="horz" pos="238">
          <p15:clr>
            <a:srgbClr val="FBAE40"/>
          </p15:clr>
        </p15:guide>
        <p15:guide id="3" pos="5522">
          <p15:clr>
            <a:srgbClr val="FBAE40"/>
          </p15:clr>
        </p15:guide>
        <p15:guide id="4" orient="horz" pos="413">
          <p15:clr>
            <a:srgbClr val="FBAE40"/>
          </p15:clr>
        </p15:guide>
        <p15:guide id="5" orient="horz" pos="2994">
          <p15:clr>
            <a:srgbClr val="FBAE40"/>
          </p15:clr>
        </p15:guide>
      </p15:sldGuideLst>
    </p:ext>
  </p:extLst>
</p:sldLayout>
</file>

<file path=ppt/slideLayouts/slideLayout4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p:cSld name="Title and Text">
    <p:spTree>
      <p:nvGrpSpPr>
        <p:cNvPr id="3424" name="Shape 3424"/>
        <p:cNvGrpSpPr/>
        <p:nvPr/>
      </p:nvGrpSpPr>
      <p:grpSpPr>
        <a:xfrm>
          <a:off x="0" y="0"/>
          <a:ext cx="0" cy="0"/>
          <a:chOff x="0" y="0"/>
          <a:chExt cx="0" cy="0"/>
        </a:xfrm>
      </p:grpSpPr>
      <p:sp>
        <p:nvSpPr>
          <p:cNvPr id="3425" name="Google Shape;3425;g31516c14941_0_8602"/>
          <p:cNvSpPr txBox="1"/>
          <p:nvPr>
            <p:ph idx="1" type="body"/>
          </p:nvPr>
        </p:nvSpPr>
        <p:spPr>
          <a:xfrm>
            <a:off x="377902" y="1161000"/>
            <a:ext cx="8387700" cy="3591000"/>
          </a:xfrm>
          <a:prstGeom prst="rect">
            <a:avLst/>
          </a:prstGeom>
          <a:noFill/>
          <a:ln>
            <a:noFill/>
          </a:ln>
        </p:spPr>
        <p:txBody>
          <a:bodyPr anchorCtr="0" anchor="t" bIns="0" lIns="0" spcFirstLastPara="1" rIns="0" wrap="square" tIns="0">
            <a:noAutofit/>
          </a:bodyPr>
          <a:lstStyle>
            <a:lvl1pPr indent="-304800" lvl="0" marL="457200" algn="l">
              <a:lnSpc>
                <a:spcPct val="100000"/>
              </a:lnSpc>
              <a:spcBef>
                <a:spcPts val="1400"/>
              </a:spcBef>
              <a:spcAft>
                <a:spcPts val="0"/>
              </a:spcAft>
              <a:buClr>
                <a:schemeClr val="dk1"/>
              </a:buClr>
              <a:buSzPts val="1200"/>
              <a:buChar char="​"/>
              <a:defRPr/>
            </a:lvl1pPr>
            <a:lvl2pPr indent="-317500" lvl="1" marL="914400" algn="l">
              <a:lnSpc>
                <a:spcPct val="100000"/>
              </a:lnSpc>
              <a:spcBef>
                <a:spcPts val="500"/>
              </a:spcBef>
              <a:spcAft>
                <a:spcPts val="0"/>
              </a:spcAft>
              <a:buSzPts val="1400"/>
              <a:buChar char="•"/>
              <a:defRPr/>
            </a:lvl2pPr>
            <a:lvl3pPr indent="-317500" lvl="2" marL="1371600" algn="l">
              <a:lnSpc>
                <a:spcPct val="100000"/>
              </a:lnSpc>
              <a:spcBef>
                <a:spcPts val="200"/>
              </a:spcBef>
              <a:spcAft>
                <a:spcPts val="0"/>
              </a:spcAft>
              <a:buSzPts val="1400"/>
              <a:buChar char="–"/>
              <a:defRPr/>
            </a:lvl3pPr>
            <a:lvl4pPr indent="-298450" lvl="3" marL="1828800" algn="l">
              <a:lnSpc>
                <a:spcPct val="100000"/>
              </a:lnSpc>
              <a:spcBef>
                <a:spcPts val="200"/>
              </a:spcBef>
              <a:spcAft>
                <a:spcPts val="0"/>
              </a:spcAft>
              <a:buSzPts val="1100"/>
              <a:buChar char="o"/>
              <a:defRPr/>
            </a:lvl4pPr>
            <a:lvl5pPr indent="-317500" lvl="4" marL="2286000" algn="l">
              <a:lnSpc>
                <a:spcPct val="100000"/>
              </a:lnSpc>
              <a:spcBef>
                <a:spcPts val="100"/>
              </a:spcBef>
              <a:spcAft>
                <a:spcPts val="0"/>
              </a:spcAft>
              <a:buSzPts val="1400"/>
              <a:buChar char="−"/>
              <a:defRPr/>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3426" name="Google Shape;3426;g31516c14941_0_8602"/>
          <p:cNvSpPr txBox="1"/>
          <p:nvPr>
            <p:ph type="title"/>
          </p:nvPr>
        </p:nvSpPr>
        <p:spPr>
          <a:xfrm>
            <a:off x="377902" y="378000"/>
            <a:ext cx="8387700" cy="2769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1"/>
              </a:buClr>
              <a:buSzPts val="1800"/>
              <a:buFont typeface="Arial"/>
              <a:buNone/>
              <a:defRPr b="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Tree>
  </p:cSld>
  <p:clrMapOvr>
    <a:masterClrMapping/>
  </p:clrMapOvr>
  <p:extLst>
    <p:ext uri="{DCECCB84-F9BA-43D5-87BE-67443E8EF086}">
      <p15:sldGuideLst>
        <p15:guide id="1" pos="227">
          <p15:clr>
            <a:srgbClr val="FBAE40"/>
          </p15:clr>
        </p15:guide>
        <p15:guide id="2" orient="horz" pos="2998">
          <p15:clr>
            <a:srgbClr val="FBAE40"/>
          </p15:clr>
        </p15:guide>
        <p15:guide id="3" pos="5522">
          <p15:clr>
            <a:srgbClr val="FBAE40"/>
          </p15:clr>
        </p15:guide>
        <p15:guide id="4" orient="horz" pos="239">
          <p15:clr>
            <a:srgbClr val="FBAE40"/>
          </p15:clr>
        </p15:guide>
        <p15:guide id="5" orient="horz" pos="414">
          <p15:clr>
            <a:srgbClr val="FBAE40"/>
          </p15:clr>
        </p15:guide>
        <p15:guide id="6" orient="horz" pos="719">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0_Two Column Content">
  <p:cSld name="20_Two Column Content">
    <p:bg>
      <p:bgPr>
        <a:solidFill>
          <a:schemeClr val="lt1"/>
        </a:solidFill>
      </p:bgPr>
    </p:bg>
    <p:spTree>
      <p:nvGrpSpPr>
        <p:cNvPr id="388" name="Shape 388"/>
        <p:cNvGrpSpPr/>
        <p:nvPr/>
      </p:nvGrpSpPr>
      <p:grpSpPr>
        <a:xfrm>
          <a:off x="0" y="0"/>
          <a:ext cx="0" cy="0"/>
          <a:chOff x="0" y="0"/>
          <a:chExt cx="0" cy="0"/>
        </a:xfrm>
      </p:grpSpPr>
      <p:sp>
        <p:nvSpPr>
          <p:cNvPr id="389" name="Google Shape;389;g31245d681e9_0_621"/>
          <p:cNvSpPr txBox="1"/>
          <p:nvPr>
            <p:ph idx="11" type="ftr"/>
          </p:nvPr>
        </p:nvSpPr>
        <p:spPr>
          <a:xfrm>
            <a:off x="7041996" y="4767262"/>
            <a:ext cx="1263000" cy="161700"/>
          </a:xfrm>
          <a:prstGeom prst="rect">
            <a:avLst/>
          </a:prstGeom>
          <a:noFill/>
          <a:ln>
            <a:noFill/>
          </a:ln>
        </p:spPr>
        <p:txBody>
          <a:bodyPr anchorCtr="0" anchor="t" bIns="34275" lIns="68575" spcFirstLastPara="1" rIns="68575" wrap="square" tIns="34275">
            <a:spAutoFit/>
          </a:bodyPr>
          <a:lstStyle>
            <a:lvl1pPr lvl="0" marR="0" rtl="0" algn="r">
              <a:lnSpc>
                <a:spcPct val="100000"/>
              </a:lnSpc>
              <a:spcBef>
                <a:spcPts val="0"/>
              </a:spcBef>
              <a:spcAft>
                <a:spcPts val="0"/>
              </a:spcAft>
              <a:buClr>
                <a:srgbClr val="000000"/>
              </a:buClr>
              <a:buSzPts val="1100"/>
              <a:buFont typeface="Arial"/>
              <a:buNone/>
              <a:defRPr b="0" i="0" sz="600" u="none" cap="none" strike="noStrike">
                <a:solidFill>
                  <a:schemeClr val="accent5"/>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9pPr>
          </a:lstStyle>
          <a:p/>
        </p:txBody>
      </p:sp>
      <p:sp>
        <p:nvSpPr>
          <p:cNvPr id="390" name="Google Shape;390;g31245d681e9_0_621"/>
          <p:cNvSpPr txBox="1"/>
          <p:nvPr>
            <p:ph idx="12" type="sldNum"/>
          </p:nvPr>
        </p:nvSpPr>
        <p:spPr>
          <a:xfrm>
            <a:off x="8471262" y="4767262"/>
            <a:ext cx="261300" cy="161700"/>
          </a:xfrm>
          <a:prstGeom prst="rect">
            <a:avLst/>
          </a:prstGeom>
          <a:noFill/>
          <a:ln>
            <a:noFill/>
          </a:ln>
        </p:spPr>
        <p:txBody>
          <a:bodyPr anchorCtr="0" anchor="t" bIns="34275" lIns="68575" spcFirstLastPara="1" rIns="68575" wrap="square" tIns="34275">
            <a:spAutoFit/>
          </a:bodyPr>
          <a:lstStyle>
            <a:lvl1pPr indent="0" lvl="0"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391" name="Google Shape;391;g31245d681e9_0_621"/>
          <p:cNvPicPr preferRelativeResize="0"/>
          <p:nvPr/>
        </p:nvPicPr>
        <p:blipFill rotWithShape="1">
          <a:blip r:embed="rId2">
            <a:alphaModFix/>
          </a:blip>
          <a:srcRect b="0" l="0" r="0" t="0"/>
          <a:stretch/>
        </p:blipFill>
        <p:spPr>
          <a:xfrm>
            <a:off x="527186" y="4772025"/>
            <a:ext cx="623264" cy="141652"/>
          </a:xfrm>
          <a:prstGeom prst="rect">
            <a:avLst/>
          </a:prstGeom>
          <a:noFill/>
          <a:ln>
            <a:noFill/>
          </a:ln>
        </p:spPr>
      </p:pic>
      <p:sp>
        <p:nvSpPr>
          <p:cNvPr id="392" name="Google Shape;392;g31245d681e9_0_621"/>
          <p:cNvSpPr txBox="1"/>
          <p:nvPr>
            <p:ph idx="1" type="body"/>
          </p:nvPr>
        </p:nvSpPr>
        <p:spPr>
          <a:xfrm>
            <a:off x="5133975" y="2119744"/>
            <a:ext cx="3482700" cy="988800"/>
          </a:xfrm>
          <a:prstGeom prst="rect">
            <a:avLst/>
          </a:prstGeom>
          <a:noFill/>
          <a:ln>
            <a:noFill/>
          </a:ln>
        </p:spPr>
        <p:txBody>
          <a:bodyPr anchorCtr="0" anchor="t" bIns="34275" lIns="68575" spcFirstLastPara="1" rIns="68575" wrap="square" tIns="34275">
            <a:spAutoFit/>
          </a:bodyPr>
          <a:lstStyle>
            <a:lvl1pPr indent="-298450" lvl="0" marL="457200" algn="l">
              <a:lnSpc>
                <a:spcPct val="90000"/>
              </a:lnSpc>
              <a:spcBef>
                <a:spcPts val="800"/>
              </a:spcBef>
              <a:spcAft>
                <a:spcPts val="0"/>
              </a:spcAft>
              <a:buClr>
                <a:schemeClr val="accent5"/>
              </a:buClr>
              <a:buSzPts val="1100"/>
              <a:buFont typeface="Arial"/>
              <a:buChar char="•"/>
              <a:defRPr b="0" sz="1100">
                <a:solidFill>
                  <a:schemeClr val="accent5"/>
                </a:solidFill>
                <a:latin typeface="Arial"/>
                <a:ea typeface="Arial"/>
                <a:cs typeface="Arial"/>
                <a:sym typeface="Arial"/>
              </a:defRPr>
            </a:lvl1pPr>
            <a:lvl2pPr indent="-228600" lvl="1" marL="914400" algn="l">
              <a:lnSpc>
                <a:spcPct val="90000"/>
              </a:lnSpc>
              <a:spcBef>
                <a:spcPts val="400"/>
              </a:spcBef>
              <a:spcAft>
                <a:spcPts val="0"/>
              </a:spcAft>
              <a:buClr>
                <a:schemeClr val="accent5"/>
              </a:buClr>
              <a:buSzPts val="1100"/>
              <a:buFont typeface="Arial"/>
              <a:buNone/>
              <a:defRPr b="0" sz="1100">
                <a:solidFill>
                  <a:schemeClr val="accent5"/>
                </a:solidFill>
                <a:latin typeface="Arial"/>
                <a:ea typeface="Arial"/>
                <a:cs typeface="Arial"/>
                <a:sym typeface="Arial"/>
              </a:defRPr>
            </a:lvl2pPr>
            <a:lvl3pPr indent="-228600" lvl="2" marL="1371600" algn="l">
              <a:lnSpc>
                <a:spcPct val="90000"/>
              </a:lnSpc>
              <a:spcBef>
                <a:spcPts val="400"/>
              </a:spcBef>
              <a:spcAft>
                <a:spcPts val="0"/>
              </a:spcAft>
              <a:buClr>
                <a:schemeClr val="accent5"/>
              </a:buClr>
              <a:buSzPts val="1100"/>
              <a:buFont typeface="Arial"/>
              <a:buNone/>
              <a:defRPr b="0" sz="1100">
                <a:solidFill>
                  <a:schemeClr val="accent5"/>
                </a:solidFill>
                <a:latin typeface="Arial"/>
                <a:ea typeface="Arial"/>
                <a:cs typeface="Arial"/>
                <a:sym typeface="Arial"/>
              </a:defRPr>
            </a:lvl3pPr>
            <a:lvl4pPr indent="-228600" lvl="3" marL="1828800" algn="l">
              <a:lnSpc>
                <a:spcPct val="90000"/>
              </a:lnSpc>
              <a:spcBef>
                <a:spcPts val="400"/>
              </a:spcBef>
              <a:spcAft>
                <a:spcPts val="0"/>
              </a:spcAft>
              <a:buClr>
                <a:schemeClr val="accent5"/>
              </a:buClr>
              <a:buSzPts val="1100"/>
              <a:buFont typeface="Arial"/>
              <a:buNone/>
              <a:defRPr b="0" sz="1100">
                <a:solidFill>
                  <a:schemeClr val="accent5"/>
                </a:solidFill>
                <a:latin typeface="Arial"/>
                <a:ea typeface="Arial"/>
                <a:cs typeface="Arial"/>
                <a:sym typeface="Arial"/>
              </a:defRPr>
            </a:lvl4pPr>
            <a:lvl5pPr indent="-228600" lvl="4" marL="2286000" algn="l">
              <a:lnSpc>
                <a:spcPct val="90000"/>
              </a:lnSpc>
              <a:spcBef>
                <a:spcPts val="400"/>
              </a:spcBef>
              <a:spcAft>
                <a:spcPts val="0"/>
              </a:spcAft>
              <a:buClr>
                <a:schemeClr val="accent5"/>
              </a:buClr>
              <a:buSzPts val="1100"/>
              <a:buFont typeface="Arial"/>
              <a:buNone/>
              <a:defRPr sz="1100">
                <a:solidFill>
                  <a:schemeClr val="accent5"/>
                </a:solidFill>
                <a:latin typeface="Arial"/>
                <a:ea typeface="Arial"/>
                <a:cs typeface="Arial"/>
                <a:sym typeface="Aria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393" name="Google Shape;393;g31245d681e9_0_621"/>
          <p:cNvSpPr txBox="1"/>
          <p:nvPr>
            <p:ph idx="2" type="body"/>
          </p:nvPr>
        </p:nvSpPr>
        <p:spPr>
          <a:xfrm>
            <a:off x="527186" y="2109710"/>
            <a:ext cx="3473400" cy="988800"/>
          </a:xfrm>
          <a:prstGeom prst="rect">
            <a:avLst/>
          </a:prstGeom>
          <a:noFill/>
          <a:ln>
            <a:noFill/>
          </a:ln>
        </p:spPr>
        <p:txBody>
          <a:bodyPr anchorCtr="0" anchor="t" bIns="34275" lIns="68575" spcFirstLastPara="1" rIns="68575" wrap="square" tIns="34275">
            <a:spAutoFit/>
          </a:bodyPr>
          <a:lstStyle>
            <a:lvl1pPr indent="-298450" lvl="0" marL="457200" algn="l">
              <a:lnSpc>
                <a:spcPct val="90000"/>
              </a:lnSpc>
              <a:spcBef>
                <a:spcPts val="800"/>
              </a:spcBef>
              <a:spcAft>
                <a:spcPts val="0"/>
              </a:spcAft>
              <a:buClr>
                <a:schemeClr val="accent5"/>
              </a:buClr>
              <a:buSzPts val="1100"/>
              <a:buFont typeface="Arial"/>
              <a:buChar char="•"/>
              <a:defRPr b="0" sz="1100">
                <a:solidFill>
                  <a:schemeClr val="accent5"/>
                </a:solidFill>
                <a:latin typeface="Arial"/>
                <a:ea typeface="Arial"/>
                <a:cs typeface="Arial"/>
                <a:sym typeface="Arial"/>
              </a:defRPr>
            </a:lvl1pPr>
            <a:lvl2pPr indent="-228600" lvl="1" marL="914400" algn="l">
              <a:lnSpc>
                <a:spcPct val="90000"/>
              </a:lnSpc>
              <a:spcBef>
                <a:spcPts val="400"/>
              </a:spcBef>
              <a:spcAft>
                <a:spcPts val="0"/>
              </a:spcAft>
              <a:buClr>
                <a:schemeClr val="accent5"/>
              </a:buClr>
              <a:buSzPts val="1100"/>
              <a:buFont typeface="Arial"/>
              <a:buNone/>
              <a:defRPr b="0" sz="1100">
                <a:solidFill>
                  <a:schemeClr val="accent5"/>
                </a:solidFill>
                <a:latin typeface="Arial"/>
                <a:ea typeface="Arial"/>
                <a:cs typeface="Arial"/>
                <a:sym typeface="Arial"/>
              </a:defRPr>
            </a:lvl2pPr>
            <a:lvl3pPr indent="-228600" lvl="2" marL="1371600" algn="l">
              <a:lnSpc>
                <a:spcPct val="90000"/>
              </a:lnSpc>
              <a:spcBef>
                <a:spcPts val="400"/>
              </a:spcBef>
              <a:spcAft>
                <a:spcPts val="0"/>
              </a:spcAft>
              <a:buClr>
                <a:schemeClr val="accent5"/>
              </a:buClr>
              <a:buSzPts val="1100"/>
              <a:buFont typeface="Arial"/>
              <a:buNone/>
              <a:defRPr b="0" sz="1100">
                <a:solidFill>
                  <a:schemeClr val="accent5"/>
                </a:solidFill>
                <a:latin typeface="Arial"/>
                <a:ea typeface="Arial"/>
                <a:cs typeface="Arial"/>
                <a:sym typeface="Arial"/>
              </a:defRPr>
            </a:lvl3pPr>
            <a:lvl4pPr indent="-228600" lvl="3" marL="1828800" algn="l">
              <a:lnSpc>
                <a:spcPct val="90000"/>
              </a:lnSpc>
              <a:spcBef>
                <a:spcPts val="400"/>
              </a:spcBef>
              <a:spcAft>
                <a:spcPts val="0"/>
              </a:spcAft>
              <a:buClr>
                <a:schemeClr val="accent5"/>
              </a:buClr>
              <a:buSzPts val="1100"/>
              <a:buFont typeface="Arial"/>
              <a:buNone/>
              <a:defRPr b="0" sz="1100">
                <a:solidFill>
                  <a:schemeClr val="accent5"/>
                </a:solidFill>
                <a:latin typeface="Arial"/>
                <a:ea typeface="Arial"/>
                <a:cs typeface="Arial"/>
                <a:sym typeface="Arial"/>
              </a:defRPr>
            </a:lvl4pPr>
            <a:lvl5pPr indent="-228600" lvl="4" marL="2286000" algn="l">
              <a:lnSpc>
                <a:spcPct val="90000"/>
              </a:lnSpc>
              <a:spcBef>
                <a:spcPts val="400"/>
              </a:spcBef>
              <a:spcAft>
                <a:spcPts val="0"/>
              </a:spcAft>
              <a:buClr>
                <a:schemeClr val="accent5"/>
              </a:buClr>
              <a:buSzPts val="1100"/>
              <a:buFont typeface="Arial"/>
              <a:buNone/>
              <a:defRPr sz="1100">
                <a:solidFill>
                  <a:schemeClr val="accent5"/>
                </a:solidFill>
                <a:latin typeface="Arial"/>
                <a:ea typeface="Arial"/>
                <a:cs typeface="Arial"/>
                <a:sym typeface="Aria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394" name="Google Shape;394;g31245d681e9_0_621"/>
          <p:cNvSpPr txBox="1"/>
          <p:nvPr>
            <p:ph idx="3" type="body"/>
          </p:nvPr>
        </p:nvSpPr>
        <p:spPr>
          <a:xfrm>
            <a:off x="5133975" y="1576819"/>
            <a:ext cx="3482700" cy="256200"/>
          </a:xfrm>
          <a:prstGeom prst="rect">
            <a:avLst/>
          </a:prstGeom>
          <a:noFill/>
          <a:ln>
            <a:noFill/>
          </a:ln>
        </p:spPr>
        <p:txBody>
          <a:bodyPr anchorCtr="0" anchor="t" bIns="34275" lIns="68575" spcFirstLastPara="1" rIns="68575" wrap="square" tIns="34275">
            <a:spAutoFit/>
          </a:bodyPr>
          <a:lstStyle>
            <a:lvl1pPr indent="-228600" lvl="0" marL="457200" algn="l">
              <a:lnSpc>
                <a:spcPct val="90000"/>
              </a:lnSpc>
              <a:spcBef>
                <a:spcPts val="800"/>
              </a:spcBef>
              <a:spcAft>
                <a:spcPts val="0"/>
              </a:spcAft>
              <a:buClr>
                <a:schemeClr val="accent5"/>
              </a:buClr>
              <a:buSzPts val="1400"/>
              <a:buFont typeface="Arial"/>
              <a:buNone/>
              <a:defRPr sz="1400"/>
            </a:lvl1pPr>
            <a:lvl2pPr indent="-228600" lvl="1" marL="914400" algn="l">
              <a:lnSpc>
                <a:spcPct val="90000"/>
              </a:lnSpc>
              <a:spcBef>
                <a:spcPts val="400"/>
              </a:spcBef>
              <a:spcAft>
                <a:spcPts val="0"/>
              </a:spcAft>
              <a:buClr>
                <a:schemeClr val="accent5"/>
              </a:buClr>
              <a:buSzPts val="1400"/>
              <a:buFont typeface="Arial"/>
              <a:buNone/>
              <a:defRPr sz="1400"/>
            </a:lvl2pPr>
            <a:lvl3pPr indent="-228600" lvl="2" marL="1371600" algn="l">
              <a:lnSpc>
                <a:spcPct val="90000"/>
              </a:lnSpc>
              <a:spcBef>
                <a:spcPts val="400"/>
              </a:spcBef>
              <a:spcAft>
                <a:spcPts val="0"/>
              </a:spcAft>
              <a:buClr>
                <a:schemeClr val="accent5"/>
              </a:buClr>
              <a:buSzPts val="1400"/>
              <a:buFont typeface="Arial"/>
              <a:buNone/>
              <a:defRPr sz="1400"/>
            </a:lvl3pPr>
            <a:lvl4pPr indent="-228600" lvl="3" marL="1828800" algn="l">
              <a:lnSpc>
                <a:spcPct val="90000"/>
              </a:lnSpc>
              <a:spcBef>
                <a:spcPts val="400"/>
              </a:spcBef>
              <a:spcAft>
                <a:spcPts val="0"/>
              </a:spcAft>
              <a:buClr>
                <a:schemeClr val="accent5"/>
              </a:buClr>
              <a:buSzPts val="1400"/>
              <a:buFont typeface="Arial"/>
              <a:buNone/>
              <a:defRPr sz="1400"/>
            </a:lvl4pPr>
            <a:lvl5pPr indent="-228600" lvl="4" marL="2286000" algn="l">
              <a:lnSpc>
                <a:spcPct val="90000"/>
              </a:lnSpc>
              <a:spcBef>
                <a:spcPts val="400"/>
              </a:spcBef>
              <a:spcAft>
                <a:spcPts val="0"/>
              </a:spcAft>
              <a:buClr>
                <a:schemeClr val="accent5"/>
              </a:buClr>
              <a:buSzPts val="1400"/>
              <a:buFont typeface="Arial"/>
              <a:buNone/>
              <a:defRPr sz="1400"/>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395" name="Google Shape;395;g31245d681e9_0_621"/>
          <p:cNvSpPr txBox="1"/>
          <p:nvPr>
            <p:ph idx="4" type="body"/>
          </p:nvPr>
        </p:nvSpPr>
        <p:spPr>
          <a:xfrm>
            <a:off x="525065" y="495300"/>
            <a:ext cx="8084700" cy="318600"/>
          </a:xfrm>
          <a:prstGeom prst="rect">
            <a:avLst/>
          </a:prstGeom>
          <a:noFill/>
          <a:ln>
            <a:noFill/>
          </a:ln>
        </p:spPr>
        <p:txBody>
          <a:bodyPr anchorCtr="0" anchor="t" bIns="34275" lIns="68575" spcFirstLastPara="1" rIns="68575" wrap="square" tIns="34275">
            <a:spAutoFit/>
          </a:bodyPr>
          <a:lstStyle>
            <a:lvl1pPr indent="-228600" lvl="0" marL="457200" algn="l">
              <a:lnSpc>
                <a:spcPct val="90000"/>
              </a:lnSpc>
              <a:spcBef>
                <a:spcPts val="800"/>
              </a:spcBef>
              <a:spcAft>
                <a:spcPts val="0"/>
              </a:spcAft>
              <a:buClr>
                <a:schemeClr val="accent5"/>
              </a:buClr>
              <a:buSzPts val="1800"/>
              <a:buFont typeface="Arial"/>
              <a:buNone/>
              <a:defRPr sz="1800"/>
            </a:lvl1pPr>
            <a:lvl2pPr indent="-228600" lvl="1" marL="914400" algn="l">
              <a:lnSpc>
                <a:spcPct val="90000"/>
              </a:lnSpc>
              <a:spcBef>
                <a:spcPts val="400"/>
              </a:spcBef>
              <a:spcAft>
                <a:spcPts val="0"/>
              </a:spcAft>
              <a:buClr>
                <a:schemeClr val="accent5"/>
              </a:buClr>
              <a:buSzPts val="1800"/>
              <a:buFont typeface="Arial"/>
              <a:buNone/>
              <a:defRPr sz="1800"/>
            </a:lvl2pPr>
            <a:lvl3pPr indent="-228600" lvl="2" marL="1371600" algn="l">
              <a:lnSpc>
                <a:spcPct val="90000"/>
              </a:lnSpc>
              <a:spcBef>
                <a:spcPts val="400"/>
              </a:spcBef>
              <a:spcAft>
                <a:spcPts val="0"/>
              </a:spcAft>
              <a:buClr>
                <a:schemeClr val="accent5"/>
              </a:buClr>
              <a:buSzPts val="2100"/>
              <a:buFont typeface="Arial"/>
              <a:buNone/>
              <a:defRPr sz="2100"/>
            </a:lvl3pPr>
            <a:lvl4pPr indent="-228600" lvl="3" marL="1828800" algn="l">
              <a:lnSpc>
                <a:spcPct val="90000"/>
              </a:lnSpc>
              <a:spcBef>
                <a:spcPts val="400"/>
              </a:spcBef>
              <a:spcAft>
                <a:spcPts val="0"/>
              </a:spcAft>
              <a:buClr>
                <a:schemeClr val="accent5"/>
              </a:buClr>
              <a:buSzPts val="2100"/>
              <a:buFont typeface="Arial"/>
              <a:buNone/>
              <a:defRPr sz="2100"/>
            </a:lvl4pPr>
            <a:lvl5pPr indent="-228600" lvl="4" marL="2286000" algn="l">
              <a:lnSpc>
                <a:spcPct val="90000"/>
              </a:lnSpc>
              <a:spcBef>
                <a:spcPts val="400"/>
              </a:spcBef>
              <a:spcAft>
                <a:spcPts val="0"/>
              </a:spcAft>
              <a:buClr>
                <a:schemeClr val="accent5"/>
              </a:buClr>
              <a:buSzPts val="2100"/>
              <a:buFont typeface="Arial"/>
              <a:buNone/>
              <a:defRPr sz="2100"/>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396" name="Google Shape;396;g31245d681e9_0_621"/>
          <p:cNvSpPr txBox="1"/>
          <p:nvPr>
            <p:ph idx="5" type="body"/>
          </p:nvPr>
        </p:nvSpPr>
        <p:spPr>
          <a:xfrm>
            <a:off x="525066" y="159442"/>
            <a:ext cx="3474900" cy="183600"/>
          </a:xfrm>
          <a:prstGeom prst="rect">
            <a:avLst/>
          </a:prstGeom>
          <a:noFill/>
          <a:ln>
            <a:noFill/>
          </a:ln>
        </p:spPr>
        <p:txBody>
          <a:bodyPr anchorCtr="0" anchor="t" bIns="34275" lIns="68575" spcFirstLastPara="1" rIns="68575" wrap="square" tIns="34275">
            <a:spAutoFit/>
          </a:bodyPr>
          <a:lstStyle>
            <a:lvl1pPr indent="-228600" lvl="0" marL="457200" algn="l">
              <a:lnSpc>
                <a:spcPct val="90000"/>
              </a:lnSpc>
              <a:spcBef>
                <a:spcPts val="800"/>
              </a:spcBef>
              <a:spcAft>
                <a:spcPts val="0"/>
              </a:spcAft>
              <a:buClr>
                <a:schemeClr val="accent5"/>
              </a:buClr>
              <a:buSzPts val="800"/>
              <a:buFont typeface="Arial"/>
              <a:buNone/>
              <a:defRPr b="1" sz="800" cap="none">
                <a:latin typeface="Arial"/>
                <a:ea typeface="Arial"/>
                <a:cs typeface="Arial"/>
                <a:sym typeface="Arial"/>
              </a:defRPr>
            </a:lvl1pPr>
            <a:lvl2pPr indent="-228600" lvl="1" marL="914400" algn="l">
              <a:lnSpc>
                <a:spcPct val="90000"/>
              </a:lnSpc>
              <a:spcBef>
                <a:spcPts val="400"/>
              </a:spcBef>
              <a:spcAft>
                <a:spcPts val="0"/>
              </a:spcAft>
              <a:buClr>
                <a:schemeClr val="accent5"/>
              </a:buClr>
              <a:buSzPts val="900"/>
              <a:buFont typeface="Arial"/>
              <a:buNone/>
              <a:defRPr sz="900">
                <a:latin typeface="Arial"/>
                <a:ea typeface="Arial"/>
                <a:cs typeface="Arial"/>
                <a:sym typeface="Arial"/>
              </a:defRPr>
            </a:lvl2pPr>
            <a:lvl3pPr indent="-228600" lvl="2" marL="1371600" algn="l">
              <a:lnSpc>
                <a:spcPct val="90000"/>
              </a:lnSpc>
              <a:spcBef>
                <a:spcPts val="400"/>
              </a:spcBef>
              <a:spcAft>
                <a:spcPts val="0"/>
              </a:spcAft>
              <a:buClr>
                <a:schemeClr val="accent5"/>
              </a:buClr>
              <a:buSzPts val="900"/>
              <a:buFont typeface="Arial"/>
              <a:buNone/>
              <a:defRPr sz="900">
                <a:latin typeface="Arial"/>
                <a:ea typeface="Arial"/>
                <a:cs typeface="Arial"/>
                <a:sym typeface="Arial"/>
              </a:defRPr>
            </a:lvl3pPr>
            <a:lvl4pPr indent="-228600" lvl="3" marL="1828800" algn="l">
              <a:lnSpc>
                <a:spcPct val="90000"/>
              </a:lnSpc>
              <a:spcBef>
                <a:spcPts val="400"/>
              </a:spcBef>
              <a:spcAft>
                <a:spcPts val="0"/>
              </a:spcAft>
              <a:buClr>
                <a:schemeClr val="accent5"/>
              </a:buClr>
              <a:buSzPts val="900"/>
              <a:buFont typeface="Arial"/>
              <a:buNone/>
              <a:defRPr sz="900">
                <a:latin typeface="Arial"/>
                <a:ea typeface="Arial"/>
                <a:cs typeface="Arial"/>
                <a:sym typeface="Arial"/>
              </a:defRPr>
            </a:lvl4pPr>
            <a:lvl5pPr indent="-228600" lvl="4" marL="2286000" algn="l">
              <a:lnSpc>
                <a:spcPct val="90000"/>
              </a:lnSpc>
              <a:spcBef>
                <a:spcPts val="400"/>
              </a:spcBef>
              <a:spcAft>
                <a:spcPts val="0"/>
              </a:spcAft>
              <a:buClr>
                <a:schemeClr val="accent5"/>
              </a:buClr>
              <a:buSzPts val="900"/>
              <a:buFont typeface="Arial"/>
              <a:buNone/>
              <a:defRPr sz="900">
                <a:latin typeface="Arial"/>
                <a:ea typeface="Arial"/>
                <a:cs typeface="Arial"/>
                <a:sym typeface="Aria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397" name="Google Shape;397;g31245d681e9_0_621"/>
          <p:cNvSpPr txBox="1"/>
          <p:nvPr>
            <p:ph idx="6" type="body"/>
          </p:nvPr>
        </p:nvSpPr>
        <p:spPr>
          <a:xfrm>
            <a:off x="531184" y="1571625"/>
            <a:ext cx="3468900" cy="256200"/>
          </a:xfrm>
          <a:prstGeom prst="rect">
            <a:avLst/>
          </a:prstGeom>
          <a:noFill/>
          <a:ln>
            <a:noFill/>
          </a:ln>
        </p:spPr>
        <p:txBody>
          <a:bodyPr anchorCtr="0" anchor="t" bIns="34275" lIns="68575" spcFirstLastPara="1" rIns="68575" wrap="square" tIns="34275">
            <a:spAutoFit/>
          </a:bodyPr>
          <a:lstStyle>
            <a:lvl1pPr indent="-228600" lvl="0" marL="457200" algn="l">
              <a:lnSpc>
                <a:spcPct val="90000"/>
              </a:lnSpc>
              <a:spcBef>
                <a:spcPts val="800"/>
              </a:spcBef>
              <a:spcAft>
                <a:spcPts val="0"/>
              </a:spcAft>
              <a:buClr>
                <a:schemeClr val="accent5"/>
              </a:buClr>
              <a:buSzPts val="1400"/>
              <a:buFont typeface="Arial"/>
              <a:buNone/>
              <a:defRPr sz="1400"/>
            </a:lvl1pPr>
            <a:lvl2pPr indent="-228600" lvl="1" marL="914400" algn="l">
              <a:lnSpc>
                <a:spcPct val="90000"/>
              </a:lnSpc>
              <a:spcBef>
                <a:spcPts val="400"/>
              </a:spcBef>
              <a:spcAft>
                <a:spcPts val="0"/>
              </a:spcAft>
              <a:buClr>
                <a:schemeClr val="accent5"/>
              </a:buClr>
              <a:buSzPts val="1400"/>
              <a:buFont typeface="Arial"/>
              <a:buNone/>
              <a:defRPr sz="1400"/>
            </a:lvl2pPr>
            <a:lvl3pPr indent="-228600" lvl="2" marL="1371600" algn="l">
              <a:lnSpc>
                <a:spcPct val="90000"/>
              </a:lnSpc>
              <a:spcBef>
                <a:spcPts val="400"/>
              </a:spcBef>
              <a:spcAft>
                <a:spcPts val="0"/>
              </a:spcAft>
              <a:buClr>
                <a:schemeClr val="accent5"/>
              </a:buClr>
              <a:buSzPts val="1400"/>
              <a:buFont typeface="Arial"/>
              <a:buNone/>
              <a:defRPr sz="1400"/>
            </a:lvl3pPr>
            <a:lvl4pPr indent="-228600" lvl="3" marL="1828800" algn="l">
              <a:lnSpc>
                <a:spcPct val="90000"/>
              </a:lnSpc>
              <a:spcBef>
                <a:spcPts val="400"/>
              </a:spcBef>
              <a:spcAft>
                <a:spcPts val="0"/>
              </a:spcAft>
              <a:buClr>
                <a:schemeClr val="accent5"/>
              </a:buClr>
              <a:buSzPts val="1400"/>
              <a:buFont typeface="Arial"/>
              <a:buNone/>
              <a:defRPr sz="1400"/>
            </a:lvl4pPr>
            <a:lvl5pPr indent="-228600" lvl="4" marL="2286000" algn="l">
              <a:lnSpc>
                <a:spcPct val="90000"/>
              </a:lnSpc>
              <a:spcBef>
                <a:spcPts val="400"/>
              </a:spcBef>
              <a:spcAft>
                <a:spcPts val="0"/>
              </a:spcAft>
              <a:buClr>
                <a:schemeClr val="accent5"/>
              </a:buClr>
              <a:buSzPts val="1400"/>
              <a:buFont typeface="Arial"/>
              <a:buNone/>
              <a:defRPr sz="1400"/>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p:extLst>
    <p:ext uri="{DCECCB84-F9BA-43D5-87BE-67443E8EF086}">
      <p15:sldGuideLst>
        <p15:guide id="1" orient="horz" pos="1332">
          <p15:clr>
            <a:srgbClr val="FBAE40"/>
          </p15:clr>
        </p15:guide>
      </p15:sldGuideLst>
    </p:ext>
  </p:extLst>
</p:sldLayout>
</file>

<file path=ppt/slideLayouts/slideLayout4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1_Title Only">
    <p:spTree>
      <p:nvGrpSpPr>
        <p:cNvPr id="3427" name="Shape 3427"/>
        <p:cNvGrpSpPr/>
        <p:nvPr/>
      </p:nvGrpSpPr>
      <p:grpSpPr>
        <a:xfrm>
          <a:off x="0" y="0"/>
          <a:ext cx="0" cy="0"/>
          <a:chOff x="0" y="0"/>
          <a:chExt cx="0" cy="0"/>
        </a:xfrm>
      </p:grpSpPr>
      <p:sp>
        <p:nvSpPr>
          <p:cNvPr id="3428" name="Google Shape;3428;g31516c14941_0_8605"/>
          <p:cNvSpPr txBox="1"/>
          <p:nvPr>
            <p:ph type="title"/>
          </p:nvPr>
        </p:nvSpPr>
        <p:spPr>
          <a:xfrm>
            <a:off x="441727" y="342900"/>
            <a:ext cx="8262900" cy="2769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1"/>
              </a:buClr>
              <a:buSzPts val="4800"/>
              <a:buFont typeface="Arial"/>
              <a:buNone/>
              <a:defRPr/>
            </a:lvl1pPr>
            <a:lvl2pPr lvl="1" algn="l">
              <a:lnSpc>
                <a:spcPct val="100000"/>
              </a:lnSpc>
              <a:spcBef>
                <a:spcPts val="0"/>
              </a:spcBef>
              <a:spcAft>
                <a:spcPts val="0"/>
              </a:spcAft>
              <a:buSzPts val="4800"/>
              <a:buNone/>
              <a:defRPr/>
            </a:lvl2pPr>
            <a:lvl3pPr lvl="2" algn="l">
              <a:lnSpc>
                <a:spcPct val="100000"/>
              </a:lnSpc>
              <a:spcBef>
                <a:spcPts val="0"/>
              </a:spcBef>
              <a:spcAft>
                <a:spcPts val="0"/>
              </a:spcAft>
              <a:buSzPts val="4800"/>
              <a:buNone/>
              <a:defRPr/>
            </a:lvl3pPr>
            <a:lvl4pPr lvl="3" algn="l">
              <a:lnSpc>
                <a:spcPct val="100000"/>
              </a:lnSpc>
              <a:spcBef>
                <a:spcPts val="0"/>
              </a:spcBef>
              <a:spcAft>
                <a:spcPts val="0"/>
              </a:spcAft>
              <a:buSzPts val="4800"/>
              <a:buNone/>
              <a:defRPr/>
            </a:lvl4pPr>
            <a:lvl5pPr lvl="4" algn="l">
              <a:lnSpc>
                <a:spcPct val="100000"/>
              </a:lnSpc>
              <a:spcBef>
                <a:spcPts val="0"/>
              </a:spcBef>
              <a:spcAft>
                <a:spcPts val="0"/>
              </a:spcAft>
              <a:buSzPts val="4800"/>
              <a:buNone/>
              <a:defRPr/>
            </a:lvl5pPr>
            <a:lvl6pPr lvl="5" algn="l">
              <a:lnSpc>
                <a:spcPct val="100000"/>
              </a:lnSpc>
              <a:spcBef>
                <a:spcPts val="0"/>
              </a:spcBef>
              <a:spcAft>
                <a:spcPts val="0"/>
              </a:spcAft>
              <a:buSzPts val="4800"/>
              <a:buNone/>
              <a:defRPr/>
            </a:lvl6pPr>
            <a:lvl7pPr lvl="6" algn="l">
              <a:lnSpc>
                <a:spcPct val="100000"/>
              </a:lnSpc>
              <a:spcBef>
                <a:spcPts val="0"/>
              </a:spcBef>
              <a:spcAft>
                <a:spcPts val="0"/>
              </a:spcAft>
              <a:buSzPts val="4800"/>
              <a:buNone/>
              <a:defRPr/>
            </a:lvl7pPr>
            <a:lvl8pPr lvl="7" algn="l">
              <a:lnSpc>
                <a:spcPct val="100000"/>
              </a:lnSpc>
              <a:spcBef>
                <a:spcPts val="0"/>
              </a:spcBef>
              <a:spcAft>
                <a:spcPts val="0"/>
              </a:spcAft>
              <a:buSzPts val="4800"/>
              <a:buNone/>
              <a:defRPr/>
            </a:lvl8pPr>
            <a:lvl9pPr lvl="8" algn="l">
              <a:lnSpc>
                <a:spcPct val="100000"/>
              </a:lnSpc>
              <a:spcBef>
                <a:spcPts val="0"/>
              </a:spcBef>
              <a:spcAft>
                <a:spcPts val="0"/>
              </a:spcAft>
              <a:buSzPts val="4800"/>
              <a:buNone/>
              <a:defRPr/>
            </a:lvl9pPr>
          </a:lstStyle>
          <a:p/>
        </p:txBody>
      </p:sp>
    </p:spTree>
  </p:cSld>
  <p:clrMapOvr>
    <a:masterClrMapping/>
  </p:clrMapOvr>
  <p:transition>
    <p:fade/>
  </p:transition>
</p:sldLayout>
</file>

<file path=ppt/slideLayouts/slideLayout4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 You, Contact and Copyright" showMasterSp="0">
  <p:cSld name="Thank You, Contact and Copyright">
    <p:spTree>
      <p:nvGrpSpPr>
        <p:cNvPr id="3429" name="Shape 3429"/>
        <p:cNvGrpSpPr/>
        <p:nvPr/>
      </p:nvGrpSpPr>
      <p:grpSpPr>
        <a:xfrm>
          <a:off x="0" y="0"/>
          <a:ext cx="0" cy="0"/>
          <a:chOff x="0" y="0"/>
          <a:chExt cx="0" cy="0"/>
        </a:xfrm>
      </p:grpSpPr>
      <p:sp>
        <p:nvSpPr>
          <p:cNvPr id="3430" name="Google Shape;3430;g31516c14941_0_8607"/>
          <p:cNvSpPr txBox="1"/>
          <p:nvPr/>
        </p:nvSpPr>
        <p:spPr>
          <a:xfrm>
            <a:off x="377330" y="2178844"/>
            <a:ext cx="1377300" cy="184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F0AB00"/>
              </a:buClr>
              <a:buSzPts val="1000"/>
              <a:buFont typeface="Arial"/>
              <a:buNone/>
            </a:pPr>
            <a:r>
              <a:rPr b="0" i="0" lang="en" sz="1200" u="none" cap="none" strike="noStrike">
                <a:solidFill>
                  <a:schemeClr val="dk1"/>
                </a:solidFill>
                <a:latin typeface="Arial"/>
                <a:ea typeface="Arial"/>
                <a:cs typeface="Arial"/>
                <a:sym typeface="Arial"/>
              </a:rPr>
              <a:t>Contact information:</a:t>
            </a:r>
            <a:endParaRPr b="0" i="0" sz="1100" u="none" cap="none" strike="noStrike">
              <a:solidFill>
                <a:srgbClr val="000000"/>
              </a:solidFill>
              <a:latin typeface="Arial"/>
              <a:ea typeface="Arial"/>
              <a:cs typeface="Arial"/>
              <a:sym typeface="Arial"/>
            </a:endParaRPr>
          </a:p>
        </p:txBody>
      </p:sp>
      <p:sp>
        <p:nvSpPr>
          <p:cNvPr descr="{&quot;templafy&quot;:{&quot;id&quot;:&quot;aaba257b-f786-4533-a1e6-6425df7871fe&quot;}}" id="3431" name="Google Shape;3431;g31516c14941_0_8607"/>
          <p:cNvSpPr txBox="1"/>
          <p:nvPr/>
        </p:nvSpPr>
        <p:spPr>
          <a:xfrm>
            <a:off x="377902" y="4902563"/>
            <a:ext cx="7614600" cy="1041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accent1"/>
              </a:buClr>
              <a:buSzPts val="400"/>
              <a:buFont typeface="Arial"/>
              <a:buNone/>
            </a:pPr>
            <a:r>
              <a:rPr b="0" i="0" lang="en" sz="500" u="none" cap="none" strike="noStrike">
                <a:solidFill>
                  <a:schemeClr val="dk1"/>
                </a:solidFill>
                <a:latin typeface="Arial"/>
                <a:ea typeface="Arial"/>
                <a:cs typeface="Arial"/>
                <a:sym typeface="Arial"/>
              </a:rPr>
              <a:t>© 2024 SAP SE or an SAP affiliate company. All rights reserved. See Legal Notice on www.sap.com/legal-notice for use terms, disclaimers, disclosures, or restrictions related to this material.</a:t>
            </a:r>
            <a:endParaRPr b="0" i="0" sz="1100" u="none" cap="none" strike="noStrike">
              <a:solidFill>
                <a:srgbClr val="000000"/>
              </a:solidFill>
              <a:latin typeface="Arial"/>
              <a:ea typeface="Arial"/>
              <a:cs typeface="Arial"/>
              <a:sym typeface="Arial"/>
            </a:endParaRPr>
          </a:p>
        </p:txBody>
      </p:sp>
      <p:sp>
        <p:nvSpPr>
          <p:cNvPr id="3432" name="Google Shape;3432;g31516c14941_0_8607"/>
          <p:cNvSpPr txBox="1"/>
          <p:nvPr>
            <p:ph type="title"/>
          </p:nvPr>
        </p:nvSpPr>
        <p:spPr>
          <a:xfrm>
            <a:off x="377330" y="1157288"/>
            <a:ext cx="4059300" cy="6348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1"/>
              </a:buClr>
              <a:buSzPts val="4100"/>
              <a:buFont typeface="Arial"/>
              <a:buNone/>
              <a:defRPr b="0" i="0" sz="4100">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pic>
        <p:nvPicPr>
          <p:cNvPr id="3433" name="Google Shape;3433;g31516c14941_0_8607"/>
          <p:cNvPicPr preferRelativeResize="0"/>
          <p:nvPr/>
        </p:nvPicPr>
        <p:blipFill rotWithShape="1">
          <a:blip r:embed="rId2">
            <a:alphaModFix/>
          </a:blip>
          <a:srcRect b="0" l="0" r="0" t="0"/>
          <a:stretch/>
        </p:blipFill>
        <p:spPr>
          <a:xfrm>
            <a:off x="8220328" y="4492500"/>
            <a:ext cx="545013" cy="269861"/>
          </a:xfrm>
          <a:prstGeom prst="rect">
            <a:avLst/>
          </a:prstGeom>
          <a:noFill/>
          <a:ln>
            <a:noFill/>
          </a:ln>
        </p:spPr>
      </p:pic>
    </p:spTree>
  </p:cSld>
  <p:clrMapOvr>
    <a:masterClrMapping/>
  </p:clrMapOvr>
  <p:extLst>
    <p:ext uri="{DCECCB84-F9BA-43D5-87BE-67443E8EF086}">
      <p15:sldGuideLst>
        <p15:guide id="1" pos="5522">
          <p15:clr>
            <a:srgbClr val="FBAE40"/>
          </p15:clr>
        </p15:guide>
        <p15:guide id="2" orient="horz" pos="719">
          <p15:clr>
            <a:srgbClr val="FBAE40"/>
          </p15:clr>
        </p15:guide>
        <p15:guide id="3" orient="horz" pos="1373">
          <p15:clr>
            <a:srgbClr val="FBAE40"/>
          </p15:clr>
        </p15:guide>
        <p15:guide id="4" orient="horz" pos="3000">
          <p15:clr>
            <a:srgbClr val="FBAE40"/>
          </p15:clr>
        </p15:guide>
        <p15:guide id="5" pos="238">
          <p15:clr>
            <a:srgbClr val="FBAE40"/>
          </p15:clr>
        </p15:guide>
        <p15:guide id="6" pos="2880">
          <p15:clr>
            <a:srgbClr val="FBAE40"/>
          </p15:clr>
        </p15:guide>
        <p15:guide id="7" orient="horz" pos="239">
          <p15:clr>
            <a:srgbClr val="FBAE40"/>
          </p15:clr>
        </p15:guide>
      </p15:sldGuideLst>
    </p:ext>
  </p:extLst>
</p:sldLayout>
</file>

<file path=ppt/slideLayouts/slideLayout4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hite cover with blue pattern" showMasterSp="0">
  <p:cSld name="White cover with blue pattern">
    <p:bg>
      <p:bgPr>
        <a:solidFill>
          <a:schemeClr val="lt1"/>
        </a:solidFill>
      </p:bgPr>
    </p:bg>
    <p:spTree>
      <p:nvGrpSpPr>
        <p:cNvPr id="3434" name="Shape 3434"/>
        <p:cNvGrpSpPr/>
        <p:nvPr/>
      </p:nvGrpSpPr>
      <p:grpSpPr>
        <a:xfrm>
          <a:off x="0" y="0"/>
          <a:ext cx="0" cy="0"/>
          <a:chOff x="0" y="0"/>
          <a:chExt cx="0" cy="0"/>
        </a:xfrm>
      </p:grpSpPr>
      <p:sp>
        <p:nvSpPr>
          <p:cNvPr id="3435" name="Google Shape;3435;g31516c14941_0_8612"/>
          <p:cNvSpPr/>
          <p:nvPr/>
        </p:nvSpPr>
        <p:spPr>
          <a:xfrm>
            <a:off x="-1" y="0"/>
            <a:ext cx="9144000" cy="5143500"/>
          </a:xfrm>
          <a:prstGeom prst="rect">
            <a:avLst/>
          </a:prstGeom>
          <a:solidFill>
            <a:schemeClr val="lt1"/>
          </a:solidFill>
          <a:ln>
            <a:noFill/>
          </a:ln>
        </p:spPr>
        <p:txBody>
          <a:bodyPr anchorCtr="0" anchor="ctr" bIns="54000" lIns="67500" spcFirstLastPara="1" rIns="67500" wrap="square" tIns="540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3436" name="Google Shape;3436;g31516c14941_0_8612"/>
          <p:cNvSpPr txBox="1"/>
          <p:nvPr>
            <p:ph type="title"/>
          </p:nvPr>
        </p:nvSpPr>
        <p:spPr>
          <a:xfrm>
            <a:off x="215944" y="2029738"/>
            <a:ext cx="4080000" cy="747900"/>
          </a:xfrm>
          <a:prstGeom prst="rect">
            <a:avLst/>
          </a:prstGeom>
          <a:noFill/>
          <a:ln>
            <a:noFill/>
          </a:ln>
        </p:spPr>
        <p:txBody>
          <a:bodyPr anchorCtr="0" anchor="b" bIns="0" lIns="0" spcFirstLastPara="1" rIns="0" wrap="square" tIns="0">
            <a:noAutofit/>
          </a:bodyPr>
          <a:lstStyle>
            <a:lvl1pPr lvl="0" algn="l">
              <a:lnSpc>
                <a:spcPct val="90000"/>
              </a:lnSpc>
              <a:spcBef>
                <a:spcPts val="0"/>
              </a:spcBef>
              <a:spcAft>
                <a:spcPts val="0"/>
              </a:spcAft>
              <a:buClr>
                <a:schemeClr val="dk1"/>
              </a:buClr>
              <a:buSzPts val="2700"/>
              <a:buFont typeface="Arial"/>
              <a:buNone/>
              <a:defRPr b="0" i="0" sz="2700">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3437" name="Google Shape;3437;g31516c14941_0_8612"/>
          <p:cNvSpPr/>
          <p:nvPr>
            <p:ph idx="2" type="pic"/>
          </p:nvPr>
        </p:nvSpPr>
        <p:spPr>
          <a:xfrm>
            <a:off x="4555336" y="0"/>
            <a:ext cx="4588800" cy="5143500"/>
          </a:xfrm>
          <a:prstGeom prst="rect">
            <a:avLst/>
          </a:prstGeom>
          <a:noFill/>
          <a:ln>
            <a:noFill/>
          </a:ln>
        </p:spPr>
      </p:sp>
      <p:pic>
        <p:nvPicPr>
          <p:cNvPr descr="{&quot;templafy&quot;:{&quot;id&quot;:&quot;cc4b7fa6-778f-4833-8456-b2959f62c8b4&quot;}}" id="3438" name="Google Shape;3438;g31516c14941_0_8612"/>
          <p:cNvPicPr preferRelativeResize="0"/>
          <p:nvPr/>
        </p:nvPicPr>
        <p:blipFill rotWithShape="1">
          <a:blip r:embed="rId2">
            <a:alphaModFix/>
          </a:blip>
          <a:srcRect b="0" l="0" r="0" t="0"/>
          <a:stretch/>
        </p:blipFill>
        <p:spPr>
          <a:xfrm>
            <a:off x="215948" y="270000"/>
            <a:ext cx="545112" cy="269861"/>
          </a:xfrm>
          <a:prstGeom prst="rect">
            <a:avLst/>
          </a:prstGeom>
          <a:noFill/>
          <a:ln>
            <a:noFill/>
          </a:ln>
        </p:spPr>
      </p:pic>
      <p:sp>
        <p:nvSpPr>
          <p:cNvPr descr="{&quot;templafy&quot;:{&quot;id&quot;:&quot;7d0313a9-572b-4b1a-be2e-2387ea1b4290&quot;}}" id="3439" name="Google Shape;3439;g31516c14941_0_8612"/>
          <p:cNvSpPr txBox="1"/>
          <p:nvPr/>
        </p:nvSpPr>
        <p:spPr>
          <a:xfrm>
            <a:off x="211876" y="3810611"/>
            <a:ext cx="3738600" cy="189000"/>
          </a:xfrm>
          <a:prstGeom prst="rect">
            <a:avLst/>
          </a:prstGeom>
          <a:noFill/>
          <a:ln>
            <a:noFill/>
          </a:ln>
        </p:spPr>
        <p:txBody>
          <a:bodyPr anchorCtr="0" anchor="t" bIns="0" lIns="0" spcFirstLastPara="1" rIns="0" wrap="square" tIns="0">
            <a:normAutofit/>
          </a:bodyPr>
          <a:lstStyle/>
          <a:p>
            <a:pPr indent="0" lvl="0" marL="0" marR="0" rtl="0" algn="l">
              <a:lnSpc>
                <a:spcPct val="100000"/>
              </a:lnSpc>
              <a:spcBef>
                <a:spcPts val="0"/>
              </a:spcBef>
              <a:spcAft>
                <a:spcPts val="0"/>
              </a:spcAft>
              <a:buClr>
                <a:srgbClr val="000000"/>
              </a:buClr>
              <a:buSzPts val="800"/>
              <a:buFont typeface="Arial"/>
              <a:buNone/>
            </a:pPr>
            <a:r>
              <a:rPr b="0" i="0" lang="en" sz="800" u="none" cap="none" strike="noStrike">
                <a:solidFill>
                  <a:schemeClr val="dk1"/>
                </a:solidFill>
                <a:latin typeface="Arial"/>
                <a:ea typeface="Arial"/>
                <a:cs typeface="Arial"/>
                <a:sym typeface="Arial"/>
              </a:rPr>
              <a:t>INTERNAL – SAP and Partners Only</a:t>
            </a:r>
            <a:endParaRPr b="0" i="0" sz="1100" u="none" cap="none" strike="noStrike">
              <a:solidFill>
                <a:srgbClr val="000000"/>
              </a:solidFill>
              <a:latin typeface="Arial"/>
              <a:ea typeface="Arial"/>
              <a:cs typeface="Arial"/>
              <a:sym typeface="Arial"/>
            </a:endParaRPr>
          </a:p>
        </p:txBody>
      </p:sp>
    </p:spTree>
  </p:cSld>
  <p:clrMapOvr>
    <a:masterClrMapping/>
  </p:clrMapOvr>
  <p:extLst>
    <p:ext uri="{DCECCB84-F9BA-43D5-87BE-67443E8EF086}">
      <p15:sldGuideLst>
        <p15:guide id="1" pos="136">
          <p15:clr>
            <a:srgbClr val="FBAE40"/>
          </p15:clr>
        </p15:guide>
        <p15:guide id="2" orient="horz" pos="1278">
          <p15:clr>
            <a:srgbClr val="FBAE40"/>
          </p15:clr>
        </p15:guide>
        <p15:guide id="3" orient="horz" pos="2028">
          <p15:clr>
            <a:srgbClr val="FBAE40"/>
          </p15:clr>
        </p15:guide>
        <p15:guide id="4" orient="horz" pos="1751">
          <p15:clr>
            <a:srgbClr val="FBAE40"/>
          </p15:clr>
        </p15:guide>
        <p15:guide id="5" orient="horz" pos="2220">
          <p15:clr>
            <a:srgbClr val="FBAE40"/>
          </p15:clr>
        </p15:guide>
        <p15:guide id="6" orient="horz" pos="3108">
          <p15:clr>
            <a:srgbClr val="FBAE40"/>
          </p15:clr>
        </p15:guide>
      </p15:sldGuideLst>
    </p:ext>
  </p:extLst>
</p:sldLayout>
</file>

<file path=ppt/slideLayouts/slideLayout4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nk cover with anvil" showMasterSp="0">
  <p:cSld name="Pink cover with anvil">
    <p:bg>
      <p:bgPr>
        <a:solidFill>
          <a:srgbClr val="28004A"/>
        </a:solidFill>
      </p:bgPr>
    </p:bg>
    <p:spTree>
      <p:nvGrpSpPr>
        <p:cNvPr id="3440" name="Shape 3440"/>
        <p:cNvGrpSpPr/>
        <p:nvPr/>
      </p:nvGrpSpPr>
      <p:grpSpPr>
        <a:xfrm>
          <a:off x="0" y="0"/>
          <a:ext cx="0" cy="0"/>
          <a:chOff x="0" y="0"/>
          <a:chExt cx="0" cy="0"/>
        </a:xfrm>
      </p:grpSpPr>
      <p:sp>
        <p:nvSpPr>
          <p:cNvPr id="3441" name="Google Shape;3441;g31516c14941_0_8618"/>
          <p:cNvSpPr/>
          <p:nvPr/>
        </p:nvSpPr>
        <p:spPr>
          <a:xfrm>
            <a:off x="-1" y="0"/>
            <a:ext cx="9144000" cy="5143500"/>
          </a:xfrm>
          <a:prstGeom prst="rect">
            <a:avLst/>
          </a:prstGeom>
          <a:solidFill>
            <a:srgbClr val="28004A"/>
          </a:solidFill>
          <a:ln>
            <a:noFill/>
          </a:ln>
        </p:spPr>
        <p:txBody>
          <a:bodyPr anchorCtr="0" anchor="ctr" bIns="54000" lIns="67500" spcFirstLastPara="1" rIns="67500" wrap="square" tIns="540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pic>
        <p:nvPicPr>
          <p:cNvPr id="3442" name="Google Shape;3442;g31516c14941_0_8618"/>
          <p:cNvPicPr preferRelativeResize="0"/>
          <p:nvPr/>
        </p:nvPicPr>
        <p:blipFill rotWithShape="1">
          <a:blip r:embed="rId2">
            <a:alphaModFix/>
          </a:blip>
          <a:srcRect b="0" l="0" r="0" t="0"/>
          <a:stretch/>
        </p:blipFill>
        <p:spPr>
          <a:xfrm>
            <a:off x="1723884" y="912569"/>
            <a:ext cx="6662425" cy="3316633"/>
          </a:xfrm>
          <a:prstGeom prst="rect">
            <a:avLst/>
          </a:prstGeom>
          <a:noFill/>
          <a:ln>
            <a:noFill/>
          </a:ln>
        </p:spPr>
      </p:pic>
      <p:sp>
        <p:nvSpPr>
          <p:cNvPr id="3443" name="Google Shape;3443;g31516c14941_0_8618"/>
          <p:cNvSpPr txBox="1"/>
          <p:nvPr>
            <p:ph type="title"/>
          </p:nvPr>
        </p:nvSpPr>
        <p:spPr>
          <a:xfrm>
            <a:off x="215944" y="2029738"/>
            <a:ext cx="8173500" cy="7479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lt1"/>
              </a:buClr>
              <a:buSzPts val="2700"/>
              <a:buFont typeface="Arial"/>
              <a:buNone/>
              <a:defRPr b="0" i="0" sz="2700">
                <a:solidFill>
                  <a:schemeClr val="lt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pic>
        <p:nvPicPr>
          <p:cNvPr descr="{&quot;templafy&quot;:{&quot;id&quot;:&quot;40da3c9f-4850-4427-a5ba-272827ff0842&quot;}}" id="3444" name="Google Shape;3444;g31516c14941_0_8618"/>
          <p:cNvPicPr preferRelativeResize="0"/>
          <p:nvPr/>
        </p:nvPicPr>
        <p:blipFill rotWithShape="1">
          <a:blip r:embed="rId3">
            <a:alphaModFix/>
          </a:blip>
          <a:srcRect b="0" l="0" r="0" t="0"/>
          <a:stretch/>
        </p:blipFill>
        <p:spPr>
          <a:xfrm>
            <a:off x="215948" y="270000"/>
            <a:ext cx="545112" cy="269861"/>
          </a:xfrm>
          <a:prstGeom prst="rect">
            <a:avLst/>
          </a:prstGeom>
          <a:noFill/>
          <a:ln>
            <a:noFill/>
          </a:ln>
        </p:spPr>
      </p:pic>
      <p:sp>
        <p:nvSpPr>
          <p:cNvPr descr="{&quot;templafy&quot;:{&quot;id&quot;:&quot;c46f0580-691a-4125-9f84-7dd37cac5f86&quot;}}" id="3445" name="Google Shape;3445;g31516c14941_0_8618"/>
          <p:cNvSpPr txBox="1"/>
          <p:nvPr/>
        </p:nvSpPr>
        <p:spPr>
          <a:xfrm>
            <a:off x="211876" y="3810611"/>
            <a:ext cx="3738600" cy="189000"/>
          </a:xfrm>
          <a:prstGeom prst="rect">
            <a:avLst/>
          </a:prstGeom>
          <a:noFill/>
          <a:ln>
            <a:noFill/>
          </a:ln>
        </p:spPr>
        <p:txBody>
          <a:bodyPr anchorCtr="0" anchor="t" bIns="0" lIns="0" spcFirstLastPara="1" rIns="0" wrap="square" tIns="0">
            <a:normAutofit/>
          </a:bodyPr>
          <a:lstStyle/>
          <a:p>
            <a:pPr indent="0" lvl="0" marL="0" marR="0" rtl="0" algn="l">
              <a:lnSpc>
                <a:spcPct val="100000"/>
              </a:lnSpc>
              <a:spcBef>
                <a:spcPts val="0"/>
              </a:spcBef>
              <a:spcAft>
                <a:spcPts val="0"/>
              </a:spcAft>
              <a:buClr>
                <a:srgbClr val="000000"/>
              </a:buClr>
              <a:buSzPts val="800"/>
              <a:buFont typeface="Arial"/>
              <a:buNone/>
            </a:pPr>
            <a:r>
              <a:rPr b="0" i="0" lang="en" sz="800" u="none" cap="none" strike="noStrike">
                <a:solidFill>
                  <a:schemeClr val="lt1"/>
                </a:solidFill>
                <a:latin typeface="Arial"/>
                <a:ea typeface="Arial"/>
                <a:cs typeface="Arial"/>
                <a:sym typeface="Arial"/>
              </a:rPr>
              <a:t>INTERNAL – SAP and Partners Only</a:t>
            </a:r>
            <a:endParaRPr b="0" i="0" sz="1100" u="none" cap="none" strike="noStrike">
              <a:solidFill>
                <a:srgbClr val="000000"/>
              </a:solidFill>
              <a:latin typeface="Arial"/>
              <a:ea typeface="Arial"/>
              <a:cs typeface="Arial"/>
              <a:sym typeface="Arial"/>
            </a:endParaRPr>
          </a:p>
        </p:txBody>
      </p:sp>
    </p:spTree>
  </p:cSld>
  <p:clrMapOvr>
    <a:masterClrMapping/>
  </p:clrMapOvr>
  <p:extLst>
    <p:ext uri="{DCECCB84-F9BA-43D5-87BE-67443E8EF086}">
      <p15:sldGuideLst>
        <p15:guide id="1" pos="136">
          <p15:clr>
            <a:srgbClr val="FBAE40"/>
          </p15:clr>
        </p15:guide>
        <p15:guide id="2" orient="horz" pos="1278">
          <p15:clr>
            <a:srgbClr val="FBAE40"/>
          </p15:clr>
        </p15:guide>
        <p15:guide id="3" orient="horz" pos="2016">
          <p15:clr>
            <a:srgbClr val="FBAE40"/>
          </p15:clr>
        </p15:guide>
        <p15:guide id="4" orient="horz" pos="1751">
          <p15:clr>
            <a:srgbClr val="FBAE40"/>
          </p15:clr>
        </p15:guide>
        <p15:guide id="5" orient="horz" pos="2220">
          <p15:clr>
            <a:srgbClr val="FBAE40"/>
          </p15:clr>
        </p15:guide>
        <p15:guide id="6" orient="horz" pos="3108">
          <p15:clr>
            <a:srgbClr val="FBAE40"/>
          </p15:clr>
        </p15:guide>
      </p15:sldGuideLst>
    </p:ext>
  </p:extLst>
</p:sldLayout>
</file>

<file path=ppt/slideLayouts/slideLayout4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ngo cover with anvil and image" showMasterSp="0">
  <p:cSld name="Mango cover with anvil and image">
    <p:bg>
      <p:bgPr>
        <a:solidFill>
          <a:schemeClr val="lt1"/>
        </a:solidFill>
      </p:bgPr>
    </p:bg>
    <p:spTree>
      <p:nvGrpSpPr>
        <p:cNvPr id="3446" name="Shape 3446"/>
        <p:cNvGrpSpPr/>
        <p:nvPr/>
      </p:nvGrpSpPr>
      <p:grpSpPr>
        <a:xfrm>
          <a:off x="0" y="0"/>
          <a:ext cx="0" cy="0"/>
          <a:chOff x="0" y="0"/>
          <a:chExt cx="0" cy="0"/>
        </a:xfrm>
      </p:grpSpPr>
      <p:sp>
        <p:nvSpPr>
          <p:cNvPr id="3447" name="Google Shape;3447;g31516c14941_0_8624"/>
          <p:cNvSpPr/>
          <p:nvPr/>
        </p:nvSpPr>
        <p:spPr>
          <a:xfrm>
            <a:off x="5325307" y="0"/>
            <a:ext cx="3818700" cy="5143500"/>
          </a:xfrm>
          <a:prstGeom prst="rect">
            <a:avLst/>
          </a:prstGeom>
          <a:solidFill>
            <a:srgbClr val="FFC932"/>
          </a:solidFill>
          <a:ln>
            <a:noFill/>
          </a:ln>
        </p:spPr>
        <p:txBody>
          <a:bodyPr anchorCtr="0" anchor="ctr" bIns="54000" lIns="67500" spcFirstLastPara="1" rIns="67500" wrap="square" tIns="540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pic>
        <p:nvPicPr>
          <p:cNvPr id="3448" name="Google Shape;3448;g31516c14941_0_8624"/>
          <p:cNvPicPr preferRelativeResize="0"/>
          <p:nvPr/>
        </p:nvPicPr>
        <p:blipFill rotWithShape="1">
          <a:blip r:embed="rId2">
            <a:alphaModFix/>
          </a:blip>
          <a:srcRect b="0" l="0" r="0" t="0"/>
          <a:stretch/>
        </p:blipFill>
        <p:spPr>
          <a:xfrm>
            <a:off x="5599242" y="187891"/>
            <a:ext cx="3402683" cy="4746063"/>
          </a:xfrm>
          <a:prstGeom prst="rect">
            <a:avLst/>
          </a:prstGeom>
          <a:noFill/>
          <a:ln>
            <a:noFill/>
          </a:ln>
        </p:spPr>
      </p:pic>
      <p:sp>
        <p:nvSpPr>
          <p:cNvPr id="3449" name="Google Shape;3449;g31516c14941_0_8624"/>
          <p:cNvSpPr/>
          <p:nvPr/>
        </p:nvSpPr>
        <p:spPr>
          <a:xfrm>
            <a:off x="1" y="0"/>
            <a:ext cx="5418300" cy="5143500"/>
          </a:xfrm>
          <a:prstGeom prst="rect">
            <a:avLst/>
          </a:prstGeom>
          <a:solidFill>
            <a:schemeClr val="accent1"/>
          </a:solidFill>
          <a:ln>
            <a:noFill/>
          </a:ln>
        </p:spPr>
        <p:txBody>
          <a:bodyPr anchorCtr="0" anchor="ctr" bIns="54000" lIns="67500" spcFirstLastPara="1" rIns="67500" wrap="square" tIns="540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3450" name="Google Shape;3450;g31516c14941_0_8624"/>
          <p:cNvSpPr txBox="1"/>
          <p:nvPr>
            <p:ph type="title"/>
          </p:nvPr>
        </p:nvSpPr>
        <p:spPr>
          <a:xfrm>
            <a:off x="215944" y="2029738"/>
            <a:ext cx="4973700" cy="747900"/>
          </a:xfrm>
          <a:prstGeom prst="rect">
            <a:avLst/>
          </a:prstGeom>
          <a:noFill/>
          <a:ln>
            <a:noFill/>
          </a:ln>
        </p:spPr>
        <p:txBody>
          <a:bodyPr anchorCtr="0" anchor="b" bIns="0" lIns="0" spcFirstLastPara="1" rIns="0" wrap="square" tIns="0">
            <a:noAutofit/>
          </a:bodyPr>
          <a:lstStyle>
            <a:lvl1pPr lvl="0" algn="l">
              <a:lnSpc>
                <a:spcPct val="90000"/>
              </a:lnSpc>
              <a:spcBef>
                <a:spcPts val="0"/>
              </a:spcBef>
              <a:spcAft>
                <a:spcPts val="0"/>
              </a:spcAft>
              <a:buClr>
                <a:schemeClr val="lt1"/>
              </a:buClr>
              <a:buSzPts val="2700"/>
              <a:buFont typeface="Arial"/>
              <a:buNone/>
              <a:defRPr b="0" i="0" sz="2700">
                <a:solidFill>
                  <a:schemeClr val="lt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pic>
        <p:nvPicPr>
          <p:cNvPr descr="{&quot;templafy&quot;:{&quot;id&quot;:&quot;88ccaa5d-1dee-4448-8279-ebece6f8cb4a&quot;}}" id="3451" name="Google Shape;3451;g31516c14941_0_8624"/>
          <p:cNvPicPr preferRelativeResize="0"/>
          <p:nvPr/>
        </p:nvPicPr>
        <p:blipFill rotWithShape="1">
          <a:blip r:embed="rId3">
            <a:alphaModFix/>
          </a:blip>
          <a:srcRect b="0" l="0" r="0" t="0"/>
          <a:stretch/>
        </p:blipFill>
        <p:spPr>
          <a:xfrm>
            <a:off x="215948" y="270000"/>
            <a:ext cx="545112" cy="269861"/>
          </a:xfrm>
          <a:prstGeom prst="rect">
            <a:avLst/>
          </a:prstGeom>
          <a:noFill/>
          <a:ln>
            <a:noFill/>
          </a:ln>
        </p:spPr>
      </p:pic>
      <p:sp>
        <p:nvSpPr>
          <p:cNvPr descr="{&quot;templafy&quot;:{&quot;id&quot;:&quot;4d8ae1c3-ef33-4ad5-a402-2c402c040e62&quot;}}" id="3452" name="Google Shape;3452;g31516c14941_0_8624"/>
          <p:cNvSpPr txBox="1"/>
          <p:nvPr/>
        </p:nvSpPr>
        <p:spPr>
          <a:xfrm>
            <a:off x="211876" y="3810611"/>
            <a:ext cx="3738600" cy="189000"/>
          </a:xfrm>
          <a:prstGeom prst="rect">
            <a:avLst/>
          </a:prstGeom>
          <a:noFill/>
          <a:ln>
            <a:noFill/>
          </a:ln>
        </p:spPr>
        <p:txBody>
          <a:bodyPr anchorCtr="0" anchor="t" bIns="0" lIns="0" spcFirstLastPara="1" rIns="0" wrap="square" tIns="0">
            <a:normAutofit/>
          </a:bodyPr>
          <a:lstStyle/>
          <a:p>
            <a:pPr indent="0" lvl="0" marL="0" marR="0" rtl="0" algn="l">
              <a:lnSpc>
                <a:spcPct val="100000"/>
              </a:lnSpc>
              <a:spcBef>
                <a:spcPts val="0"/>
              </a:spcBef>
              <a:spcAft>
                <a:spcPts val="0"/>
              </a:spcAft>
              <a:buClr>
                <a:srgbClr val="000000"/>
              </a:buClr>
              <a:buSzPts val="800"/>
              <a:buFont typeface="Arial"/>
              <a:buNone/>
            </a:pPr>
            <a:r>
              <a:rPr b="0" i="0" lang="en" sz="800" u="none" cap="none" strike="noStrike">
                <a:solidFill>
                  <a:schemeClr val="lt1"/>
                </a:solidFill>
                <a:latin typeface="Arial"/>
                <a:ea typeface="Arial"/>
                <a:cs typeface="Arial"/>
                <a:sym typeface="Arial"/>
              </a:rPr>
              <a:t>INTERNAL – SAP and Partners Only</a:t>
            </a:r>
            <a:endParaRPr b="0" i="0" sz="1100" u="none" cap="none" strike="noStrike">
              <a:solidFill>
                <a:srgbClr val="000000"/>
              </a:solidFill>
              <a:latin typeface="Arial"/>
              <a:ea typeface="Arial"/>
              <a:cs typeface="Arial"/>
              <a:sym typeface="Arial"/>
            </a:endParaRPr>
          </a:p>
        </p:txBody>
      </p:sp>
    </p:spTree>
  </p:cSld>
  <p:clrMapOvr>
    <a:masterClrMapping/>
  </p:clrMapOvr>
  <p:extLst>
    <p:ext uri="{DCECCB84-F9BA-43D5-87BE-67443E8EF086}">
      <p15:sldGuideLst>
        <p15:guide id="1" pos="136">
          <p15:clr>
            <a:srgbClr val="FBAE40"/>
          </p15:clr>
        </p15:guide>
        <p15:guide id="2" orient="horz" pos="1278">
          <p15:clr>
            <a:srgbClr val="FBAE40"/>
          </p15:clr>
        </p15:guide>
        <p15:guide id="3" orient="horz" pos="2016">
          <p15:clr>
            <a:srgbClr val="FBAE40"/>
          </p15:clr>
        </p15:guide>
        <p15:guide id="4" orient="horz" pos="1756">
          <p15:clr>
            <a:srgbClr val="FBAE40"/>
          </p15:clr>
        </p15:guide>
        <p15:guide id="5" orient="horz" pos="2220">
          <p15:clr>
            <a:srgbClr val="FBAE40"/>
          </p15:clr>
        </p15:guide>
        <p15:guide id="6" orient="horz" pos="3108">
          <p15:clr>
            <a:srgbClr val="FBAE40"/>
          </p15:clr>
        </p15:guide>
      </p15:sldGuideLst>
    </p:ext>
  </p:extLst>
</p:sldLayout>
</file>

<file path=ppt/slideLayouts/slideLayout4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een cover with image in anvil shape" showMasterSp="0">
  <p:cSld name="Green cover with image in anvil shape">
    <p:bg>
      <p:bgPr>
        <a:solidFill>
          <a:srgbClr val="97DD40"/>
        </a:solidFill>
      </p:bgPr>
    </p:bg>
    <p:spTree>
      <p:nvGrpSpPr>
        <p:cNvPr id="3453" name="Shape 3453"/>
        <p:cNvGrpSpPr/>
        <p:nvPr/>
      </p:nvGrpSpPr>
      <p:grpSpPr>
        <a:xfrm>
          <a:off x="0" y="0"/>
          <a:ext cx="0" cy="0"/>
          <a:chOff x="0" y="0"/>
          <a:chExt cx="0" cy="0"/>
        </a:xfrm>
      </p:grpSpPr>
      <p:sp>
        <p:nvSpPr>
          <p:cNvPr id="3454" name="Google Shape;3454;g31516c14941_0_8631"/>
          <p:cNvSpPr/>
          <p:nvPr/>
        </p:nvSpPr>
        <p:spPr>
          <a:xfrm>
            <a:off x="0" y="0"/>
            <a:ext cx="9144000" cy="5143500"/>
          </a:xfrm>
          <a:prstGeom prst="rect">
            <a:avLst/>
          </a:prstGeom>
          <a:solidFill>
            <a:srgbClr val="97DD40"/>
          </a:solidFill>
          <a:ln>
            <a:noFill/>
          </a:ln>
        </p:spPr>
        <p:txBody>
          <a:bodyPr anchorCtr="0" anchor="ctr" bIns="54000" lIns="67500" spcFirstLastPara="1" rIns="67500" wrap="square" tIns="540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3455" name="Google Shape;3455;g31516c14941_0_8631"/>
          <p:cNvSpPr txBox="1"/>
          <p:nvPr>
            <p:ph type="title"/>
          </p:nvPr>
        </p:nvSpPr>
        <p:spPr>
          <a:xfrm>
            <a:off x="215945" y="2029738"/>
            <a:ext cx="4146300" cy="747900"/>
          </a:xfrm>
          <a:prstGeom prst="rect">
            <a:avLst/>
          </a:prstGeom>
          <a:noFill/>
          <a:ln>
            <a:noFill/>
          </a:ln>
        </p:spPr>
        <p:txBody>
          <a:bodyPr anchorCtr="0" anchor="b" bIns="0" lIns="0" spcFirstLastPara="1" rIns="0" wrap="square" tIns="0">
            <a:noAutofit/>
          </a:bodyPr>
          <a:lstStyle>
            <a:lvl1pPr lvl="0" algn="l">
              <a:lnSpc>
                <a:spcPct val="90000"/>
              </a:lnSpc>
              <a:spcBef>
                <a:spcPts val="0"/>
              </a:spcBef>
              <a:spcAft>
                <a:spcPts val="0"/>
              </a:spcAft>
              <a:buClr>
                <a:schemeClr val="dk1"/>
              </a:buClr>
              <a:buSzPts val="2700"/>
              <a:buFont typeface="Arial"/>
              <a:buNone/>
              <a:defRPr b="0" i="0" sz="2700">
                <a:solidFill>
                  <a:schemeClr val="dk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3456" name="Google Shape;3456;g31516c14941_0_8631"/>
          <p:cNvSpPr/>
          <p:nvPr>
            <p:ph idx="2" type="pic"/>
          </p:nvPr>
        </p:nvSpPr>
        <p:spPr>
          <a:xfrm>
            <a:off x="4550937" y="1521930"/>
            <a:ext cx="4282500" cy="2121600"/>
          </a:xfrm>
          <a:prstGeom prst="rect">
            <a:avLst/>
          </a:prstGeom>
          <a:noFill/>
          <a:ln>
            <a:noFill/>
          </a:ln>
        </p:spPr>
      </p:sp>
      <p:sp>
        <p:nvSpPr>
          <p:cNvPr descr="{&quot;templafy&quot;:{&quot;id&quot;:&quot;48c001c3-7b81-470d-8365-e72978b171b0&quot;}}" id="3457" name="Google Shape;3457;g31516c14941_0_8631"/>
          <p:cNvSpPr txBox="1"/>
          <p:nvPr/>
        </p:nvSpPr>
        <p:spPr>
          <a:xfrm>
            <a:off x="211876" y="3810611"/>
            <a:ext cx="3738600" cy="189000"/>
          </a:xfrm>
          <a:prstGeom prst="rect">
            <a:avLst/>
          </a:prstGeom>
          <a:noFill/>
          <a:ln>
            <a:noFill/>
          </a:ln>
        </p:spPr>
        <p:txBody>
          <a:bodyPr anchorCtr="0" anchor="t" bIns="0" lIns="0" spcFirstLastPara="1" rIns="0" wrap="square" tIns="0">
            <a:normAutofit/>
          </a:bodyPr>
          <a:lstStyle/>
          <a:p>
            <a:pPr indent="0" lvl="0" marL="0" marR="0" rtl="0" algn="l">
              <a:lnSpc>
                <a:spcPct val="100000"/>
              </a:lnSpc>
              <a:spcBef>
                <a:spcPts val="0"/>
              </a:spcBef>
              <a:spcAft>
                <a:spcPts val="0"/>
              </a:spcAft>
              <a:buClr>
                <a:srgbClr val="000000"/>
              </a:buClr>
              <a:buSzPts val="800"/>
              <a:buFont typeface="Arial"/>
              <a:buNone/>
            </a:pPr>
            <a:r>
              <a:rPr b="0" i="0" lang="en" sz="800" u="none" cap="none" strike="noStrike">
                <a:solidFill>
                  <a:schemeClr val="dk1"/>
                </a:solidFill>
                <a:latin typeface="Arial"/>
                <a:ea typeface="Arial"/>
                <a:cs typeface="Arial"/>
                <a:sym typeface="Arial"/>
              </a:rPr>
              <a:t>INTERNAL – SAP and Partners Only</a:t>
            </a:r>
            <a:endParaRPr b="0" i="0" sz="1100" u="none" cap="none" strike="noStrike">
              <a:solidFill>
                <a:srgbClr val="000000"/>
              </a:solidFill>
              <a:latin typeface="Arial"/>
              <a:ea typeface="Arial"/>
              <a:cs typeface="Arial"/>
              <a:sym typeface="Arial"/>
            </a:endParaRPr>
          </a:p>
        </p:txBody>
      </p:sp>
      <p:pic>
        <p:nvPicPr>
          <p:cNvPr descr="{&quot;templafy&quot;:{&quot;id&quot;:&quot;4f2d2bed-508b-4ab9-a586-095abcf8f25c&quot;}}" id="3458" name="Google Shape;3458;g31516c14941_0_8631"/>
          <p:cNvPicPr preferRelativeResize="0"/>
          <p:nvPr/>
        </p:nvPicPr>
        <p:blipFill rotWithShape="1">
          <a:blip r:embed="rId2">
            <a:alphaModFix/>
          </a:blip>
          <a:srcRect b="0" l="0" r="0" t="0"/>
          <a:stretch/>
        </p:blipFill>
        <p:spPr>
          <a:xfrm>
            <a:off x="215948" y="270000"/>
            <a:ext cx="545112" cy="269861"/>
          </a:xfrm>
          <a:prstGeom prst="rect">
            <a:avLst/>
          </a:prstGeom>
          <a:noFill/>
          <a:ln>
            <a:noFill/>
          </a:ln>
        </p:spPr>
      </p:pic>
    </p:spTree>
  </p:cSld>
  <p:clrMapOvr>
    <a:masterClrMapping/>
  </p:clrMapOvr>
  <p:extLst>
    <p:ext uri="{DCECCB84-F9BA-43D5-87BE-67443E8EF086}">
      <p15:sldGuideLst>
        <p15:guide id="1" pos="136">
          <p15:clr>
            <a:srgbClr val="FBAE40"/>
          </p15:clr>
        </p15:guide>
        <p15:guide id="2" orient="horz" pos="1278">
          <p15:clr>
            <a:srgbClr val="FBAE40"/>
          </p15:clr>
        </p15:guide>
        <p15:guide id="3" orient="horz" pos="2016">
          <p15:clr>
            <a:srgbClr val="FBAE40"/>
          </p15:clr>
        </p15:guide>
        <p15:guide id="4" orient="horz" pos="1756">
          <p15:clr>
            <a:srgbClr val="FBAE40"/>
          </p15:clr>
        </p15:guide>
        <p15:guide id="5" orient="horz" pos="2220">
          <p15:clr>
            <a:srgbClr val="FBAE40"/>
          </p15:clr>
        </p15:guide>
        <p15:guide id="6" orient="horz" pos="3108">
          <p15:clr>
            <a:srgbClr val="FBAE40"/>
          </p15:clr>
        </p15:guide>
      </p15:sldGuideLst>
    </p:ext>
  </p:extLst>
</p:sldLayout>
</file>

<file path=ppt/slideLayouts/slideLayout4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with Image or Illustration" showMasterSp="0">
  <p:cSld name="Cover with Image or Illustration">
    <p:bg>
      <p:bgPr>
        <a:solidFill>
          <a:schemeClr val="lt1"/>
        </a:solidFill>
      </p:bgPr>
    </p:bg>
    <p:spTree>
      <p:nvGrpSpPr>
        <p:cNvPr id="3459" name="Shape 3459"/>
        <p:cNvGrpSpPr/>
        <p:nvPr/>
      </p:nvGrpSpPr>
      <p:grpSpPr>
        <a:xfrm>
          <a:off x="0" y="0"/>
          <a:ext cx="0" cy="0"/>
          <a:chOff x="0" y="0"/>
          <a:chExt cx="0" cy="0"/>
        </a:xfrm>
      </p:grpSpPr>
      <p:sp>
        <p:nvSpPr>
          <p:cNvPr id="3460" name="Google Shape;3460;g31516c14941_0_8637"/>
          <p:cNvSpPr/>
          <p:nvPr/>
        </p:nvSpPr>
        <p:spPr>
          <a:xfrm>
            <a:off x="-1" y="0"/>
            <a:ext cx="9144000" cy="5143500"/>
          </a:xfrm>
          <a:prstGeom prst="rect">
            <a:avLst/>
          </a:prstGeom>
          <a:solidFill>
            <a:schemeClr val="lt1"/>
          </a:solidFill>
          <a:ln>
            <a:noFill/>
          </a:ln>
        </p:spPr>
        <p:txBody>
          <a:bodyPr anchorCtr="0" anchor="ctr" bIns="54000" lIns="67500" spcFirstLastPara="1" rIns="67500" wrap="square" tIns="540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3461" name="Google Shape;3461;g31516c14941_0_8637"/>
          <p:cNvSpPr txBox="1"/>
          <p:nvPr>
            <p:ph type="title"/>
          </p:nvPr>
        </p:nvSpPr>
        <p:spPr>
          <a:xfrm>
            <a:off x="215944" y="3018323"/>
            <a:ext cx="8172300" cy="7479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dk1"/>
              </a:buClr>
              <a:buSzPts val="2700"/>
              <a:buFont typeface="Arial"/>
              <a:buNone/>
              <a:defRPr b="0" i="0" sz="2700">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3462" name="Google Shape;3462;g31516c14941_0_8637"/>
          <p:cNvSpPr/>
          <p:nvPr>
            <p:ph idx="2" type="pic"/>
          </p:nvPr>
        </p:nvSpPr>
        <p:spPr>
          <a:xfrm>
            <a:off x="0" y="-1"/>
            <a:ext cx="9144000" cy="2573100"/>
          </a:xfrm>
          <a:prstGeom prst="rect">
            <a:avLst/>
          </a:prstGeom>
          <a:noFill/>
          <a:ln>
            <a:noFill/>
          </a:ln>
        </p:spPr>
      </p:sp>
      <p:pic>
        <p:nvPicPr>
          <p:cNvPr descr="{&quot;templafy&quot;:{&quot;id&quot;:&quot;8b55870c-384d-411d-a4a3-93918e5e90a6&quot;}}" id="3463" name="Google Shape;3463;g31516c14941_0_8637"/>
          <p:cNvPicPr preferRelativeResize="0"/>
          <p:nvPr/>
        </p:nvPicPr>
        <p:blipFill rotWithShape="1">
          <a:blip r:embed="rId2">
            <a:alphaModFix/>
          </a:blip>
          <a:srcRect b="0" l="0" r="0" t="0"/>
          <a:stretch/>
        </p:blipFill>
        <p:spPr>
          <a:xfrm>
            <a:off x="215948" y="4663950"/>
            <a:ext cx="545112" cy="269861"/>
          </a:xfrm>
          <a:prstGeom prst="rect">
            <a:avLst/>
          </a:prstGeom>
          <a:noFill/>
          <a:ln>
            <a:noFill/>
          </a:ln>
        </p:spPr>
      </p:pic>
      <p:sp>
        <p:nvSpPr>
          <p:cNvPr descr="{&quot;templafy&quot;:{&quot;id&quot;:&quot;66d6c1c6-6d4a-46ba-a3b7-a16559825194&quot;}}" id="3464" name="Google Shape;3464;g31516c14941_0_8637"/>
          <p:cNvSpPr txBox="1"/>
          <p:nvPr/>
        </p:nvSpPr>
        <p:spPr>
          <a:xfrm>
            <a:off x="211876" y="4293000"/>
            <a:ext cx="3738600" cy="189000"/>
          </a:xfrm>
          <a:prstGeom prst="rect">
            <a:avLst/>
          </a:prstGeom>
          <a:noFill/>
          <a:ln>
            <a:noFill/>
          </a:ln>
        </p:spPr>
        <p:txBody>
          <a:bodyPr anchorCtr="0" anchor="t" bIns="0" lIns="0" spcFirstLastPara="1" rIns="0" wrap="square" tIns="0">
            <a:normAutofit/>
          </a:bodyPr>
          <a:lstStyle/>
          <a:p>
            <a:pPr indent="0" lvl="0" marL="0" marR="0" rtl="0" algn="l">
              <a:lnSpc>
                <a:spcPct val="100000"/>
              </a:lnSpc>
              <a:spcBef>
                <a:spcPts val="0"/>
              </a:spcBef>
              <a:spcAft>
                <a:spcPts val="0"/>
              </a:spcAft>
              <a:buClr>
                <a:srgbClr val="000000"/>
              </a:buClr>
              <a:buSzPts val="800"/>
              <a:buFont typeface="Arial"/>
              <a:buNone/>
            </a:pPr>
            <a:r>
              <a:rPr b="0" i="0" lang="en" sz="800" u="none" cap="none" strike="noStrike">
                <a:solidFill>
                  <a:schemeClr val="dk1"/>
                </a:solidFill>
                <a:latin typeface="Arial"/>
                <a:ea typeface="Arial"/>
                <a:cs typeface="Arial"/>
                <a:sym typeface="Arial"/>
              </a:rPr>
              <a:t>INTERNAL – SAP and Partners Only</a:t>
            </a:r>
            <a:endParaRPr b="0" i="0" sz="1100" u="none" cap="none" strike="noStrike">
              <a:solidFill>
                <a:srgbClr val="000000"/>
              </a:solidFill>
              <a:latin typeface="Arial"/>
              <a:ea typeface="Arial"/>
              <a:cs typeface="Arial"/>
              <a:sym typeface="Arial"/>
            </a:endParaRPr>
          </a:p>
        </p:txBody>
      </p:sp>
    </p:spTree>
  </p:cSld>
  <p:clrMapOvr>
    <a:masterClrMapping/>
  </p:clrMapOvr>
  <p:extLst>
    <p:ext uri="{DCECCB84-F9BA-43D5-87BE-67443E8EF086}">
      <p15:sldGuideLst>
        <p15:guide id="1" pos="5627">
          <p15:clr>
            <a:srgbClr val="FBAE40"/>
          </p15:clr>
        </p15:guide>
        <p15:guide id="2" orient="horz" pos="3108">
          <p15:clr>
            <a:srgbClr val="FBAE40"/>
          </p15:clr>
        </p15:guide>
        <p15:guide id="3" orient="horz" pos="1621">
          <p15:clr>
            <a:srgbClr val="FBAE40"/>
          </p15:clr>
        </p15:guide>
        <p15:guide id="4" pos="136">
          <p15:clr>
            <a:srgbClr val="FBAE40"/>
          </p15:clr>
        </p15:guide>
        <p15:guide id="5" orient="horz" pos="1901">
          <p15:clr>
            <a:srgbClr val="FBAE40"/>
          </p15:clr>
        </p15:guide>
        <p15:guide id="6" orient="horz" pos="2373">
          <p15:clr>
            <a:srgbClr val="FBAE40"/>
          </p15:clr>
        </p15:guide>
        <p15:guide id="7" orient="horz" pos="2424">
          <p15:clr>
            <a:srgbClr val="FBAE40"/>
          </p15:clr>
        </p15:guide>
        <p15:guide id="8" orient="horz" pos="2628">
          <p15:clr>
            <a:srgbClr val="FBAE40"/>
          </p15:clr>
        </p15:guide>
      </p15:sldGuideLst>
    </p:ext>
  </p:extLst>
</p:sldLayout>
</file>

<file path=ppt/slideLayouts/slideLayout4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hite cover with green anvil" showMasterSp="0">
  <p:cSld name="White cover with green anvil">
    <p:bg>
      <p:bgPr>
        <a:solidFill>
          <a:schemeClr val="lt1"/>
        </a:solidFill>
      </p:bgPr>
    </p:bg>
    <p:spTree>
      <p:nvGrpSpPr>
        <p:cNvPr id="3465" name="Shape 3465"/>
        <p:cNvGrpSpPr/>
        <p:nvPr/>
      </p:nvGrpSpPr>
      <p:grpSpPr>
        <a:xfrm>
          <a:off x="0" y="0"/>
          <a:ext cx="0" cy="0"/>
          <a:chOff x="0" y="0"/>
          <a:chExt cx="0" cy="0"/>
        </a:xfrm>
      </p:grpSpPr>
      <p:sp>
        <p:nvSpPr>
          <p:cNvPr id="3466" name="Google Shape;3466;g31516c14941_0_8643"/>
          <p:cNvSpPr/>
          <p:nvPr/>
        </p:nvSpPr>
        <p:spPr>
          <a:xfrm>
            <a:off x="-1" y="0"/>
            <a:ext cx="9144000" cy="5143500"/>
          </a:xfrm>
          <a:prstGeom prst="rect">
            <a:avLst/>
          </a:prstGeom>
          <a:solidFill>
            <a:schemeClr val="lt1"/>
          </a:solidFill>
          <a:ln>
            <a:noFill/>
          </a:ln>
        </p:spPr>
        <p:txBody>
          <a:bodyPr anchorCtr="0" anchor="ctr" bIns="54000" lIns="67500" spcFirstLastPara="1" rIns="67500" wrap="square" tIns="540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descr="preencoded.png" id="3467" name="Google Shape;3467;g31516c14941_0_8643"/>
          <p:cNvSpPr/>
          <p:nvPr/>
        </p:nvSpPr>
        <p:spPr>
          <a:xfrm>
            <a:off x="3803340" y="956605"/>
            <a:ext cx="4552006" cy="2243795"/>
          </a:xfrm>
          <a:custGeom>
            <a:rect b="b" l="l" r="r" t="t"/>
            <a:pathLst>
              <a:path extrusionOk="0" h="2991727" w="6069341">
                <a:moveTo>
                  <a:pt x="0" y="0"/>
                </a:moveTo>
                <a:lnTo>
                  <a:pt x="0" y="2991727"/>
                </a:lnTo>
                <a:lnTo>
                  <a:pt x="3084421" y="2991727"/>
                </a:lnTo>
                <a:lnTo>
                  <a:pt x="6069341" y="0"/>
                </a:lnTo>
                <a:lnTo>
                  <a:pt x="0" y="0"/>
                </a:lnTo>
                <a:close/>
              </a:path>
            </a:pathLst>
          </a:custGeom>
          <a:solidFill>
            <a:srgbClr val="97DD40"/>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Arial"/>
              <a:ea typeface="Arial"/>
              <a:cs typeface="Arial"/>
              <a:sym typeface="Arial"/>
            </a:endParaRPr>
          </a:p>
        </p:txBody>
      </p:sp>
      <p:sp>
        <p:nvSpPr>
          <p:cNvPr id="3468" name="Google Shape;3468;g31516c14941_0_8643"/>
          <p:cNvSpPr txBox="1"/>
          <p:nvPr>
            <p:ph type="title"/>
          </p:nvPr>
        </p:nvSpPr>
        <p:spPr>
          <a:xfrm>
            <a:off x="215944" y="2029738"/>
            <a:ext cx="4518900" cy="7479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dk1"/>
              </a:buClr>
              <a:buSzPts val="2700"/>
              <a:buFont typeface="Arial"/>
              <a:buNone/>
              <a:defRPr b="0" i="0" sz="2700">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pic>
        <p:nvPicPr>
          <p:cNvPr descr="{&quot;templafy&quot;:{&quot;id&quot;:&quot;20735d1b-d3fe-4573-99ef-2a6dcfd8f4b4&quot;}}" id="3469" name="Google Shape;3469;g31516c14941_0_8643"/>
          <p:cNvPicPr preferRelativeResize="0"/>
          <p:nvPr/>
        </p:nvPicPr>
        <p:blipFill rotWithShape="1">
          <a:blip r:embed="rId2">
            <a:alphaModFix/>
          </a:blip>
          <a:srcRect b="0" l="0" r="0" t="0"/>
          <a:stretch/>
        </p:blipFill>
        <p:spPr>
          <a:xfrm>
            <a:off x="215948" y="270000"/>
            <a:ext cx="545112" cy="269861"/>
          </a:xfrm>
          <a:prstGeom prst="rect">
            <a:avLst/>
          </a:prstGeom>
          <a:noFill/>
          <a:ln>
            <a:noFill/>
          </a:ln>
        </p:spPr>
      </p:pic>
      <p:sp>
        <p:nvSpPr>
          <p:cNvPr descr="{&quot;templafy&quot;:{&quot;id&quot;:&quot;93fa5ac1-a31b-4a95-b79d-e6c592d1d34b&quot;}}" id="3470" name="Google Shape;3470;g31516c14941_0_8643"/>
          <p:cNvSpPr txBox="1"/>
          <p:nvPr/>
        </p:nvSpPr>
        <p:spPr>
          <a:xfrm>
            <a:off x="211876" y="3810611"/>
            <a:ext cx="3738600" cy="189000"/>
          </a:xfrm>
          <a:prstGeom prst="rect">
            <a:avLst/>
          </a:prstGeom>
          <a:noFill/>
          <a:ln>
            <a:noFill/>
          </a:ln>
        </p:spPr>
        <p:txBody>
          <a:bodyPr anchorCtr="0" anchor="t" bIns="0" lIns="0" spcFirstLastPara="1" rIns="0" wrap="square" tIns="0">
            <a:normAutofit/>
          </a:bodyPr>
          <a:lstStyle/>
          <a:p>
            <a:pPr indent="0" lvl="0" marL="0" marR="0" rtl="0" algn="l">
              <a:lnSpc>
                <a:spcPct val="100000"/>
              </a:lnSpc>
              <a:spcBef>
                <a:spcPts val="0"/>
              </a:spcBef>
              <a:spcAft>
                <a:spcPts val="0"/>
              </a:spcAft>
              <a:buClr>
                <a:srgbClr val="000000"/>
              </a:buClr>
              <a:buSzPts val="800"/>
              <a:buFont typeface="Arial"/>
              <a:buNone/>
            </a:pPr>
            <a:r>
              <a:rPr b="0" i="0" lang="en" sz="800" u="none" cap="none" strike="noStrike">
                <a:solidFill>
                  <a:schemeClr val="dk1"/>
                </a:solidFill>
                <a:latin typeface="Arial"/>
                <a:ea typeface="Arial"/>
                <a:cs typeface="Arial"/>
                <a:sym typeface="Arial"/>
              </a:rPr>
              <a:t>INTERNAL – SAP and Partners Only</a:t>
            </a:r>
            <a:endParaRPr b="0" i="0" sz="1100" u="none" cap="none" strike="noStrike">
              <a:solidFill>
                <a:srgbClr val="000000"/>
              </a:solidFill>
              <a:latin typeface="Arial"/>
              <a:ea typeface="Arial"/>
              <a:cs typeface="Arial"/>
              <a:sym typeface="Arial"/>
            </a:endParaRPr>
          </a:p>
        </p:txBody>
      </p:sp>
    </p:spTree>
  </p:cSld>
  <p:clrMapOvr>
    <a:masterClrMapping/>
  </p:clrMapOvr>
  <p:extLst>
    <p:ext uri="{DCECCB84-F9BA-43D5-87BE-67443E8EF086}">
      <p15:sldGuideLst>
        <p15:guide id="1" pos="136">
          <p15:clr>
            <a:srgbClr val="FBAE40"/>
          </p15:clr>
        </p15:guide>
        <p15:guide id="2" orient="horz" pos="1278">
          <p15:clr>
            <a:srgbClr val="FBAE40"/>
          </p15:clr>
        </p15:guide>
        <p15:guide id="3" orient="horz" pos="2016">
          <p15:clr>
            <a:srgbClr val="FBAE40"/>
          </p15:clr>
        </p15:guide>
        <p15:guide id="4" orient="horz" pos="1751">
          <p15:clr>
            <a:srgbClr val="FBAE40"/>
          </p15:clr>
        </p15:guide>
        <p15:guide id="5" orient="horz" pos="2220">
          <p15:clr>
            <a:srgbClr val="FBAE40"/>
          </p15:clr>
        </p15:guide>
        <p15:guide id="6" orient="horz" pos="3108">
          <p15:clr>
            <a:srgbClr val="FBAE40"/>
          </p15:clr>
        </p15:guide>
      </p15:sldGuideLst>
    </p:ext>
  </p:extLst>
</p:sldLayout>
</file>

<file path=ppt/slideLayouts/slideLayout4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ight blue cover with anvil" showMasterSp="0">
  <p:cSld name="Light blue cover with anvil">
    <p:bg>
      <p:bgPr>
        <a:solidFill>
          <a:schemeClr val="lt1"/>
        </a:solidFill>
      </p:bgPr>
    </p:bg>
    <p:spTree>
      <p:nvGrpSpPr>
        <p:cNvPr id="3471" name="Shape 3471"/>
        <p:cNvGrpSpPr/>
        <p:nvPr/>
      </p:nvGrpSpPr>
      <p:grpSpPr>
        <a:xfrm>
          <a:off x="0" y="0"/>
          <a:ext cx="0" cy="0"/>
          <a:chOff x="0" y="0"/>
          <a:chExt cx="0" cy="0"/>
        </a:xfrm>
      </p:grpSpPr>
      <p:sp>
        <p:nvSpPr>
          <p:cNvPr id="3472" name="Google Shape;3472;g31516c14941_0_8649"/>
          <p:cNvSpPr/>
          <p:nvPr/>
        </p:nvSpPr>
        <p:spPr>
          <a:xfrm>
            <a:off x="0" y="0"/>
            <a:ext cx="9144000" cy="5143500"/>
          </a:xfrm>
          <a:prstGeom prst="rect">
            <a:avLst/>
          </a:prstGeom>
          <a:solidFill>
            <a:srgbClr val="A6E0FF">
              <a:alpha val="41960"/>
            </a:srgbClr>
          </a:solidFill>
          <a:ln>
            <a:noFill/>
          </a:ln>
        </p:spPr>
        <p:txBody>
          <a:bodyPr anchorCtr="0" anchor="ctr" bIns="54000" lIns="67500" spcFirstLastPara="1" rIns="67500" wrap="square" tIns="540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descr="preencoded.png" id="3473" name="Google Shape;3473;g31516c14941_0_8649"/>
          <p:cNvSpPr/>
          <p:nvPr/>
        </p:nvSpPr>
        <p:spPr>
          <a:xfrm>
            <a:off x="1716952" y="956605"/>
            <a:ext cx="6638938" cy="3272495"/>
          </a:xfrm>
          <a:custGeom>
            <a:rect b="b" l="l" r="r" t="t"/>
            <a:pathLst>
              <a:path extrusionOk="0" h="4363327" w="8851917">
                <a:moveTo>
                  <a:pt x="0" y="0"/>
                </a:moveTo>
                <a:lnTo>
                  <a:pt x="0" y="4363327"/>
                </a:lnTo>
                <a:lnTo>
                  <a:pt x="4498517" y="4363327"/>
                </a:lnTo>
                <a:lnTo>
                  <a:pt x="8851917" y="0"/>
                </a:lnTo>
                <a:lnTo>
                  <a:pt x="0" y="0"/>
                </a:lnTo>
                <a:close/>
              </a:path>
            </a:pathLst>
          </a:custGeom>
          <a:solidFill>
            <a:srgbClr val="A6E0FF"/>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Arial"/>
              <a:ea typeface="Arial"/>
              <a:cs typeface="Arial"/>
              <a:sym typeface="Arial"/>
            </a:endParaRPr>
          </a:p>
        </p:txBody>
      </p:sp>
      <p:sp>
        <p:nvSpPr>
          <p:cNvPr id="3474" name="Google Shape;3474;g31516c14941_0_8649"/>
          <p:cNvSpPr txBox="1"/>
          <p:nvPr>
            <p:ph type="title"/>
          </p:nvPr>
        </p:nvSpPr>
        <p:spPr>
          <a:xfrm>
            <a:off x="215944" y="2029738"/>
            <a:ext cx="4446300" cy="7479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dk1"/>
              </a:buClr>
              <a:buSzPts val="2700"/>
              <a:buFont typeface="Arial"/>
              <a:buNone/>
              <a:defRPr b="0" i="0" sz="2700">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pic>
        <p:nvPicPr>
          <p:cNvPr descr="{&quot;templafy&quot;:{&quot;id&quot;:&quot;90423db4-1288-4e85-b39b-6a248287454f&quot;}}" id="3475" name="Google Shape;3475;g31516c14941_0_8649"/>
          <p:cNvPicPr preferRelativeResize="0"/>
          <p:nvPr/>
        </p:nvPicPr>
        <p:blipFill rotWithShape="1">
          <a:blip r:embed="rId2">
            <a:alphaModFix/>
          </a:blip>
          <a:srcRect b="0" l="0" r="0" t="0"/>
          <a:stretch/>
        </p:blipFill>
        <p:spPr>
          <a:xfrm>
            <a:off x="215948" y="270000"/>
            <a:ext cx="545112" cy="269861"/>
          </a:xfrm>
          <a:prstGeom prst="rect">
            <a:avLst/>
          </a:prstGeom>
          <a:noFill/>
          <a:ln>
            <a:noFill/>
          </a:ln>
        </p:spPr>
      </p:pic>
      <p:sp>
        <p:nvSpPr>
          <p:cNvPr descr="{&quot;templafy&quot;:{&quot;id&quot;:&quot;75ebf09f-5e76-4149-aa2a-2bec4d9b8bf8&quot;}}" id="3476" name="Google Shape;3476;g31516c14941_0_8649"/>
          <p:cNvSpPr txBox="1"/>
          <p:nvPr/>
        </p:nvSpPr>
        <p:spPr>
          <a:xfrm>
            <a:off x="211876" y="3810611"/>
            <a:ext cx="3738600" cy="189000"/>
          </a:xfrm>
          <a:prstGeom prst="rect">
            <a:avLst/>
          </a:prstGeom>
          <a:noFill/>
          <a:ln>
            <a:noFill/>
          </a:ln>
        </p:spPr>
        <p:txBody>
          <a:bodyPr anchorCtr="0" anchor="t" bIns="0" lIns="0" spcFirstLastPara="1" rIns="0" wrap="square" tIns="0">
            <a:normAutofit/>
          </a:bodyPr>
          <a:lstStyle/>
          <a:p>
            <a:pPr indent="0" lvl="0" marL="0" marR="0" rtl="0" algn="l">
              <a:lnSpc>
                <a:spcPct val="100000"/>
              </a:lnSpc>
              <a:spcBef>
                <a:spcPts val="0"/>
              </a:spcBef>
              <a:spcAft>
                <a:spcPts val="0"/>
              </a:spcAft>
              <a:buClr>
                <a:srgbClr val="000000"/>
              </a:buClr>
              <a:buSzPts val="800"/>
              <a:buFont typeface="Arial"/>
              <a:buNone/>
            </a:pPr>
            <a:r>
              <a:rPr b="0" i="0" lang="en" sz="800" u="none" cap="none" strike="noStrike">
                <a:solidFill>
                  <a:schemeClr val="dk1"/>
                </a:solidFill>
                <a:latin typeface="Arial"/>
                <a:ea typeface="Arial"/>
                <a:cs typeface="Arial"/>
                <a:sym typeface="Arial"/>
              </a:rPr>
              <a:t>INTERNAL – SAP and Partners Only</a:t>
            </a:r>
            <a:endParaRPr b="0" i="0" sz="1100" u="none" cap="none" strike="noStrike">
              <a:solidFill>
                <a:srgbClr val="000000"/>
              </a:solidFill>
              <a:latin typeface="Arial"/>
              <a:ea typeface="Arial"/>
              <a:cs typeface="Arial"/>
              <a:sym typeface="Arial"/>
            </a:endParaRPr>
          </a:p>
        </p:txBody>
      </p:sp>
    </p:spTree>
  </p:cSld>
  <p:clrMapOvr>
    <a:masterClrMapping/>
  </p:clrMapOvr>
  <p:extLst>
    <p:ext uri="{DCECCB84-F9BA-43D5-87BE-67443E8EF086}">
      <p15:sldGuideLst>
        <p15:guide id="1" pos="136">
          <p15:clr>
            <a:srgbClr val="FBAE40"/>
          </p15:clr>
        </p15:guide>
        <p15:guide id="2" orient="horz" pos="1278">
          <p15:clr>
            <a:srgbClr val="FBAE40"/>
          </p15:clr>
        </p15:guide>
        <p15:guide id="3" orient="horz" pos="2016">
          <p15:clr>
            <a:srgbClr val="FBAE40"/>
          </p15:clr>
        </p15:guide>
        <p15:guide id="4" orient="horz" pos="1751">
          <p15:clr>
            <a:srgbClr val="FBAE40"/>
          </p15:clr>
        </p15:guide>
        <p15:guide id="5" orient="horz" pos="2220">
          <p15:clr>
            <a:srgbClr val="FBAE40"/>
          </p15:clr>
        </p15:guide>
        <p15:guide id="6" orient="horz" pos="3108">
          <p15:clr>
            <a:srgbClr val="FBAE40"/>
          </p15:clr>
        </p15:guide>
      </p15:sldGuideLst>
    </p:ext>
  </p:extLst>
</p:sldLayout>
</file>

<file path=ppt/slideLayouts/slideLayout4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ue cover with anvil" showMasterSp="0">
  <p:cSld name="Blue cover with anvil">
    <p:bg>
      <p:bgPr>
        <a:solidFill>
          <a:schemeClr val="lt1"/>
        </a:solidFill>
      </p:bgPr>
    </p:bg>
    <p:spTree>
      <p:nvGrpSpPr>
        <p:cNvPr id="3477" name="Shape 3477"/>
        <p:cNvGrpSpPr/>
        <p:nvPr/>
      </p:nvGrpSpPr>
      <p:grpSpPr>
        <a:xfrm>
          <a:off x="0" y="0"/>
          <a:ext cx="0" cy="0"/>
          <a:chOff x="0" y="0"/>
          <a:chExt cx="0" cy="0"/>
        </a:xfrm>
      </p:grpSpPr>
      <p:sp>
        <p:nvSpPr>
          <p:cNvPr descr="preencoded.png" id="3478" name="Google Shape;3478;g31516c14941_0_8655"/>
          <p:cNvSpPr/>
          <p:nvPr/>
        </p:nvSpPr>
        <p:spPr>
          <a:xfrm>
            <a:off x="0" y="0"/>
            <a:ext cx="9146381" cy="5143500"/>
          </a:xfrm>
          <a:custGeom>
            <a:rect b="b" l="l" r="r" t="t"/>
            <a:pathLst>
              <a:path extrusionOk="0" h="6858000" w="12195175">
                <a:moveTo>
                  <a:pt x="0" y="0"/>
                </a:moveTo>
                <a:lnTo>
                  <a:pt x="12195175" y="0"/>
                </a:lnTo>
                <a:lnTo>
                  <a:pt x="12195175" y="6858000"/>
                </a:lnTo>
                <a:lnTo>
                  <a:pt x="0" y="6858000"/>
                </a:lnTo>
                <a:close/>
              </a:path>
            </a:pathLst>
          </a:custGeom>
          <a:solidFill>
            <a:srgbClr val="1B90FF"/>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Arial"/>
              <a:ea typeface="Arial"/>
              <a:cs typeface="Arial"/>
              <a:sym typeface="Arial"/>
            </a:endParaRPr>
          </a:p>
        </p:txBody>
      </p:sp>
      <p:sp>
        <p:nvSpPr>
          <p:cNvPr descr="preencoded.png" id="3479" name="Google Shape;3479;g31516c14941_0_8655"/>
          <p:cNvSpPr/>
          <p:nvPr/>
        </p:nvSpPr>
        <p:spPr>
          <a:xfrm>
            <a:off x="215448" y="701749"/>
            <a:ext cx="5071536" cy="2499885"/>
          </a:xfrm>
          <a:custGeom>
            <a:rect b="b" l="l" r="r" t="t"/>
            <a:pathLst>
              <a:path extrusionOk="0" h="3333180" w="6762048">
                <a:moveTo>
                  <a:pt x="0" y="0"/>
                </a:moveTo>
                <a:lnTo>
                  <a:pt x="0" y="3333180"/>
                </a:lnTo>
                <a:lnTo>
                  <a:pt x="3436452" y="3333180"/>
                </a:lnTo>
                <a:lnTo>
                  <a:pt x="6762048" y="0"/>
                </a:lnTo>
                <a:lnTo>
                  <a:pt x="0" y="0"/>
                </a:lnTo>
                <a:close/>
              </a:path>
            </a:pathLst>
          </a:custGeom>
          <a:solidFill>
            <a:srgbClr val="002A86"/>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Arial"/>
              <a:ea typeface="Arial"/>
              <a:cs typeface="Arial"/>
              <a:sym typeface="Arial"/>
            </a:endParaRPr>
          </a:p>
        </p:txBody>
      </p:sp>
      <p:sp>
        <p:nvSpPr>
          <p:cNvPr id="3480" name="Google Shape;3480;g31516c14941_0_8655"/>
          <p:cNvSpPr txBox="1"/>
          <p:nvPr>
            <p:ph type="title"/>
          </p:nvPr>
        </p:nvSpPr>
        <p:spPr>
          <a:xfrm>
            <a:off x="215944" y="2029738"/>
            <a:ext cx="5156100" cy="7479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lt1"/>
              </a:buClr>
              <a:buSzPts val="2700"/>
              <a:buFont typeface="Arial"/>
              <a:buNone/>
              <a:defRPr b="0" i="0" sz="2700">
                <a:solidFill>
                  <a:schemeClr val="lt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pic>
        <p:nvPicPr>
          <p:cNvPr descr="{&quot;templafy&quot;:{&quot;id&quot;:&quot;3997724c-f726-461c-a934-ed0eea3e805e&quot;}}" id="3481" name="Google Shape;3481;g31516c14941_0_8655"/>
          <p:cNvPicPr preferRelativeResize="0"/>
          <p:nvPr/>
        </p:nvPicPr>
        <p:blipFill rotWithShape="1">
          <a:blip r:embed="rId2">
            <a:alphaModFix/>
          </a:blip>
          <a:srcRect b="0" l="0" r="0" t="0"/>
          <a:stretch/>
        </p:blipFill>
        <p:spPr>
          <a:xfrm>
            <a:off x="215948" y="270000"/>
            <a:ext cx="545112" cy="269861"/>
          </a:xfrm>
          <a:prstGeom prst="rect">
            <a:avLst/>
          </a:prstGeom>
          <a:noFill/>
          <a:ln>
            <a:noFill/>
          </a:ln>
        </p:spPr>
      </p:pic>
      <p:sp>
        <p:nvSpPr>
          <p:cNvPr descr="{&quot;templafy&quot;:{&quot;id&quot;:&quot;4b22af69-eaf6-4cf4-9157-8a7105c9b9c9&quot;}}" id="3482" name="Google Shape;3482;g31516c14941_0_8655"/>
          <p:cNvSpPr txBox="1"/>
          <p:nvPr/>
        </p:nvSpPr>
        <p:spPr>
          <a:xfrm>
            <a:off x="211876" y="3810611"/>
            <a:ext cx="3738600" cy="189000"/>
          </a:xfrm>
          <a:prstGeom prst="rect">
            <a:avLst/>
          </a:prstGeom>
          <a:noFill/>
          <a:ln>
            <a:noFill/>
          </a:ln>
        </p:spPr>
        <p:txBody>
          <a:bodyPr anchorCtr="0" anchor="t" bIns="0" lIns="0" spcFirstLastPara="1" rIns="0" wrap="square" tIns="0">
            <a:normAutofit/>
          </a:bodyPr>
          <a:lstStyle/>
          <a:p>
            <a:pPr indent="0" lvl="0" marL="0" marR="0" rtl="0" algn="l">
              <a:lnSpc>
                <a:spcPct val="100000"/>
              </a:lnSpc>
              <a:spcBef>
                <a:spcPts val="0"/>
              </a:spcBef>
              <a:spcAft>
                <a:spcPts val="0"/>
              </a:spcAft>
              <a:buClr>
                <a:srgbClr val="000000"/>
              </a:buClr>
              <a:buSzPts val="800"/>
              <a:buFont typeface="Arial"/>
              <a:buNone/>
            </a:pPr>
            <a:r>
              <a:rPr b="0" i="0" lang="en" sz="800" u="none" cap="none" strike="noStrike">
                <a:solidFill>
                  <a:schemeClr val="lt1"/>
                </a:solidFill>
                <a:latin typeface="Arial"/>
                <a:ea typeface="Arial"/>
                <a:cs typeface="Arial"/>
                <a:sym typeface="Arial"/>
              </a:rPr>
              <a:t>INTERNAL – SAP and Partners Only</a:t>
            </a:r>
            <a:endParaRPr b="0" i="0" sz="1100" u="none" cap="none" strike="noStrike">
              <a:solidFill>
                <a:srgbClr val="000000"/>
              </a:solidFill>
              <a:latin typeface="Arial"/>
              <a:ea typeface="Arial"/>
              <a:cs typeface="Arial"/>
              <a:sym typeface="Arial"/>
            </a:endParaRPr>
          </a:p>
        </p:txBody>
      </p:sp>
    </p:spTree>
  </p:cSld>
  <p:clrMapOvr>
    <a:masterClrMapping/>
  </p:clrMapOvr>
  <p:extLst>
    <p:ext uri="{DCECCB84-F9BA-43D5-87BE-67443E8EF086}">
      <p15:sldGuideLst>
        <p15:guide id="1" pos="136">
          <p15:clr>
            <a:srgbClr val="FBAE40"/>
          </p15:clr>
        </p15:guide>
        <p15:guide id="2" orient="horz" pos="1278">
          <p15:clr>
            <a:srgbClr val="FBAE40"/>
          </p15:clr>
        </p15:guide>
        <p15:guide id="3" orient="horz" pos="2016">
          <p15:clr>
            <a:srgbClr val="FBAE40"/>
          </p15:clr>
        </p15:guide>
        <p15:guide id="4" orient="horz" pos="1751">
          <p15:clr>
            <a:srgbClr val="FBAE40"/>
          </p15:clr>
        </p15:guide>
        <p15:guide id="5" orient="horz" pos="2220">
          <p15:clr>
            <a:srgbClr val="FBAE40"/>
          </p15:clr>
        </p15:guide>
        <p15:guide id="6" orient="horz" pos="3108">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9_Gallery - 2 Images + 2 Content ">
  <p:cSld name="29_Gallery - 2 Images + 2 Content ">
    <p:bg>
      <p:bgPr>
        <a:solidFill>
          <a:schemeClr val="lt1"/>
        </a:solidFill>
      </p:bgPr>
    </p:bg>
    <p:spTree>
      <p:nvGrpSpPr>
        <p:cNvPr id="398" name="Shape 398"/>
        <p:cNvGrpSpPr/>
        <p:nvPr/>
      </p:nvGrpSpPr>
      <p:grpSpPr>
        <a:xfrm>
          <a:off x="0" y="0"/>
          <a:ext cx="0" cy="0"/>
          <a:chOff x="0" y="0"/>
          <a:chExt cx="0" cy="0"/>
        </a:xfrm>
      </p:grpSpPr>
      <p:sp>
        <p:nvSpPr>
          <p:cNvPr id="399" name="Google Shape;399;g31245d681e9_0_631"/>
          <p:cNvSpPr txBox="1"/>
          <p:nvPr>
            <p:ph idx="11" type="ftr"/>
          </p:nvPr>
        </p:nvSpPr>
        <p:spPr>
          <a:xfrm>
            <a:off x="7041996" y="4767262"/>
            <a:ext cx="1263000" cy="161700"/>
          </a:xfrm>
          <a:prstGeom prst="rect">
            <a:avLst/>
          </a:prstGeom>
          <a:noFill/>
          <a:ln>
            <a:noFill/>
          </a:ln>
        </p:spPr>
        <p:txBody>
          <a:bodyPr anchorCtr="0" anchor="t" bIns="34275" lIns="68575" spcFirstLastPara="1" rIns="68575" wrap="square" tIns="34275">
            <a:spAutoFit/>
          </a:bodyPr>
          <a:lstStyle>
            <a:lvl1pPr lvl="0" marR="0" rtl="0" algn="r">
              <a:lnSpc>
                <a:spcPct val="100000"/>
              </a:lnSpc>
              <a:spcBef>
                <a:spcPts val="0"/>
              </a:spcBef>
              <a:spcAft>
                <a:spcPts val="0"/>
              </a:spcAft>
              <a:buClr>
                <a:srgbClr val="000000"/>
              </a:buClr>
              <a:buSzPts val="1100"/>
              <a:buFont typeface="Arial"/>
              <a:buNone/>
              <a:defRPr b="0" i="0" sz="600" u="none" cap="none" strike="noStrike">
                <a:solidFill>
                  <a:schemeClr val="accent5"/>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9pPr>
          </a:lstStyle>
          <a:p/>
        </p:txBody>
      </p:sp>
      <p:sp>
        <p:nvSpPr>
          <p:cNvPr id="400" name="Google Shape;400;g31245d681e9_0_631"/>
          <p:cNvSpPr txBox="1"/>
          <p:nvPr>
            <p:ph idx="12" type="sldNum"/>
          </p:nvPr>
        </p:nvSpPr>
        <p:spPr>
          <a:xfrm>
            <a:off x="8471262" y="4767262"/>
            <a:ext cx="261300" cy="161700"/>
          </a:xfrm>
          <a:prstGeom prst="rect">
            <a:avLst/>
          </a:prstGeom>
          <a:noFill/>
          <a:ln>
            <a:noFill/>
          </a:ln>
        </p:spPr>
        <p:txBody>
          <a:bodyPr anchorCtr="0" anchor="t" bIns="34275" lIns="68575" spcFirstLastPara="1" rIns="68575" wrap="square" tIns="34275">
            <a:spAutoFit/>
          </a:bodyPr>
          <a:lstStyle>
            <a:lvl1pPr indent="0" lvl="0"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401" name="Google Shape;401;g31245d681e9_0_631"/>
          <p:cNvSpPr/>
          <p:nvPr>
            <p:ph idx="2" type="pic"/>
          </p:nvPr>
        </p:nvSpPr>
        <p:spPr>
          <a:xfrm>
            <a:off x="0" y="2578526"/>
            <a:ext cx="4572000" cy="2560800"/>
          </a:xfrm>
          <a:prstGeom prst="rect">
            <a:avLst/>
          </a:prstGeom>
          <a:solidFill>
            <a:schemeClr val="accent1"/>
          </a:solidFill>
          <a:ln>
            <a:noFill/>
          </a:ln>
        </p:spPr>
      </p:sp>
      <p:pic>
        <p:nvPicPr>
          <p:cNvPr id="402" name="Google Shape;402;g31245d681e9_0_631"/>
          <p:cNvPicPr preferRelativeResize="0"/>
          <p:nvPr/>
        </p:nvPicPr>
        <p:blipFill rotWithShape="1">
          <a:blip r:embed="rId2">
            <a:alphaModFix/>
          </a:blip>
          <a:srcRect b="0" l="0" r="0" t="0"/>
          <a:stretch/>
        </p:blipFill>
        <p:spPr>
          <a:xfrm>
            <a:off x="527186" y="4772025"/>
            <a:ext cx="623264" cy="141652"/>
          </a:xfrm>
          <a:prstGeom prst="rect">
            <a:avLst/>
          </a:prstGeom>
          <a:noFill/>
          <a:ln>
            <a:noFill/>
          </a:ln>
        </p:spPr>
      </p:pic>
      <p:sp>
        <p:nvSpPr>
          <p:cNvPr id="403" name="Google Shape;403;g31245d681e9_0_631"/>
          <p:cNvSpPr/>
          <p:nvPr>
            <p:ph idx="3" type="pic"/>
          </p:nvPr>
        </p:nvSpPr>
        <p:spPr>
          <a:xfrm>
            <a:off x="4572000" y="1"/>
            <a:ext cx="4572000" cy="2571900"/>
          </a:xfrm>
          <a:prstGeom prst="rect">
            <a:avLst/>
          </a:prstGeom>
          <a:solidFill>
            <a:schemeClr val="accent1"/>
          </a:solidFill>
          <a:ln>
            <a:noFill/>
          </a:ln>
        </p:spPr>
      </p:sp>
      <p:sp>
        <p:nvSpPr>
          <p:cNvPr id="404" name="Google Shape;404;g31245d681e9_0_631"/>
          <p:cNvSpPr txBox="1"/>
          <p:nvPr>
            <p:ph idx="1" type="body"/>
          </p:nvPr>
        </p:nvSpPr>
        <p:spPr>
          <a:xfrm>
            <a:off x="5133975" y="3022997"/>
            <a:ext cx="3477900" cy="1622700"/>
          </a:xfrm>
          <a:prstGeom prst="rect">
            <a:avLst/>
          </a:prstGeom>
          <a:noFill/>
          <a:ln>
            <a:noFill/>
          </a:ln>
        </p:spPr>
        <p:txBody>
          <a:bodyPr anchorCtr="0" anchor="t" bIns="34275" lIns="68575" spcFirstLastPara="1" rIns="68575" wrap="square" tIns="34275">
            <a:normAutofit/>
          </a:bodyPr>
          <a:lstStyle>
            <a:lvl1pPr indent="-298450" lvl="0" marL="457200" algn="l">
              <a:lnSpc>
                <a:spcPct val="90000"/>
              </a:lnSpc>
              <a:spcBef>
                <a:spcPts val="800"/>
              </a:spcBef>
              <a:spcAft>
                <a:spcPts val="0"/>
              </a:spcAft>
              <a:buClr>
                <a:schemeClr val="accent5"/>
              </a:buClr>
              <a:buSzPts val="1100"/>
              <a:buFont typeface="Arial"/>
              <a:buChar char="•"/>
              <a:defRPr b="0" sz="1100">
                <a:solidFill>
                  <a:schemeClr val="accent5"/>
                </a:solidFill>
                <a:latin typeface="Arial"/>
                <a:ea typeface="Arial"/>
                <a:cs typeface="Arial"/>
                <a:sym typeface="Arial"/>
              </a:defRPr>
            </a:lvl1pPr>
            <a:lvl2pPr indent="-228600" lvl="1" marL="914400" algn="l">
              <a:lnSpc>
                <a:spcPct val="90000"/>
              </a:lnSpc>
              <a:spcBef>
                <a:spcPts val="400"/>
              </a:spcBef>
              <a:spcAft>
                <a:spcPts val="0"/>
              </a:spcAft>
              <a:buClr>
                <a:schemeClr val="accent5"/>
              </a:buClr>
              <a:buSzPts val="1100"/>
              <a:buFont typeface="Arial"/>
              <a:buNone/>
              <a:defRPr b="0" sz="1100">
                <a:solidFill>
                  <a:schemeClr val="accent5"/>
                </a:solidFill>
                <a:latin typeface="Arial"/>
                <a:ea typeface="Arial"/>
                <a:cs typeface="Arial"/>
                <a:sym typeface="Arial"/>
              </a:defRPr>
            </a:lvl2pPr>
            <a:lvl3pPr indent="-228600" lvl="2" marL="1371600" algn="l">
              <a:lnSpc>
                <a:spcPct val="90000"/>
              </a:lnSpc>
              <a:spcBef>
                <a:spcPts val="400"/>
              </a:spcBef>
              <a:spcAft>
                <a:spcPts val="0"/>
              </a:spcAft>
              <a:buClr>
                <a:schemeClr val="accent5"/>
              </a:buClr>
              <a:buSzPts val="1100"/>
              <a:buFont typeface="Arial"/>
              <a:buNone/>
              <a:defRPr b="0" sz="1100">
                <a:solidFill>
                  <a:schemeClr val="accent5"/>
                </a:solidFill>
                <a:latin typeface="Arial"/>
                <a:ea typeface="Arial"/>
                <a:cs typeface="Arial"/>
                <a:sym typeface="Arial"/>
              </a:defRPr>
            </a:lvl3pPr>
            <a:lvl4pPr indent="-228600" lvl="3" marL="1828800" algn="l">
              <a:lnSpc>
                <a:spcPct val="90000"/>
              </a:lnSpc>
              <a:spcBef>
                <a:spcPts val="400"/>
              </a:spcBef>
              <a:spcAft>
                <a:spcPts val="0"/>
              </a:spcAft>
              <a:buClr>
                <a:schemeClr val="accent5"/>
              </a:buClr>
              <a:buSzPts val="1100"/>
              <a:buFont typeface="Arial"/>
              <a:buNone/>
              <a:defRPr b="0" sz="1100">
                <a:solidFill>
                  <a:schemeClr val="accent5"/>
                </a:solidFill>
                <a:latin typeface="Arial"/>
                <a:ea typeface="Arial"/>
                <a:cs typeface="Arial"/>
                <a:sym typeface="Arial"/>
              </a:defRPr>
            </a:lvl4pPr>
            <a:lvl5pPr indent="-228600" lvl="4" marL="2286000" algn="l">
              <a:lnSpc>
                <a:spcPct val="90000"/>
              </a:lnSpc>
              <a:spcBef>
                <a:spcPts val="400"/>
              </a:spcBef>
              <a:spcAft>
                <a:spcPts val="0"/>
              </a:spcAft>
              <a:buClr>
                <a:schemeClr val="accent5"/>
              </a:buClr>
              <a:buSzPts val="1100"/>
              <a:buFont typeface="Arial"/>
              <a:buNone/>
              <a:defRPr sz="1100">
                <a:solidFill>
                  <a:schemeClr val="accent5"/>
                </a:solidFill>
                <a:latin typeface="Arial"/>
                <a:ea typeface="Arial"/>
                <a:cs typeface="Arial"/>
                <a:sym typeface="Aria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405" name="Google Shape;405;g31245d681e9_0_631"/>
          <p:cNvSpPr txBox="1"/>
          <p:nvPr>
            <p:ph idx="4" type="body"/>
          </p:nvPr>
        </p:nvSpPr>
        <p:spPr>
          <a:xfrm>
            <a:off x="527186" y="495301"/>
            <a:ext cx="3471300" cy="1781400"/>
          </a:xfrm>
          <a:prstGeom prst="rect">
            <a:avLst/>
          </a:prstGeom>
          <a:noFill/>
          <a:ln>
            <a:noFill/>
          </a:ln>
        </p:spPr>
        <p:txBody>
          <a:bodyPr anchorCtr="0" anchor="t" bIns="34275" lIns="68575" spcFirstLastPara="1" rIns="68575" wrap="square" tIns="34275">
            <a:normAutofit/>
          </a:bodyPr>
          <a:lstStyle>
            <a:lvl1pPr indent="-298450" lvl="0" marL="457200" algn="l">
              <a:lnSpc>
                <a:spcPct val="90000"/>
              </a:lnSpc>
              <a:spcBef>
                <a:spcPts val="800"/>
              </a:spcBef>
              <a:spcAft>
                <a:spcPts val="0"/>
              </a:spcAft>
              <a:buClr>
                <a:schemeClr val="accent5"/>
              </a:buClr>
              <a:buSzPts val="1100"/>
              <a:buFont typeface="Arial"/>
              <a:buChar char="•"/>
              <a:defRPr b="0" sz="1100">
                <a:solidFill>
                  <a:schemeClr val="accent5"/>
                </a:solidFill>
                <a:latin typeface="Arial"/>
                <a:ea typeface="Arial"/>
                <a:cs typeface="Arial"/>
                <a:sym typeface="Arial"/>
              </a:defRPr>
            </a:lvl1pPr>
            <a:lvl2pPr indent="-228600" lvl="1" marL="914400" algn="l">
              <a:lnSpc>
                <a:spcPct val="90000"/>
              </a:lnSpc>
              <a:spcBef>
                <a:spcPts val="400"/>
              </a:spcBef>
              <a:spcAft>
                <a:spcPts val="0"/>
              </a:spcAft>
              <a:buClr>
                <a:schemeClr val="accent5"/>
              </a:buClr>
              <a:buSzPts val="1100"/>
              <a:buFont typeface="Arial"/>
              <a:buNone/>
              <a:defRPr b="0" sz="1100">
                <a:solidFill>
                  <a:schemeClr val="accent5"/>
                </a:solidFill>
                <a:latin typeface="Arial"/>
                <a:ea typeface="Arial"/>
                <a:cs typeface="Arial"/>
                <a:sym typeface="Arial"/>
              </a:defRPr>
            </a:lvl2pPr>
            <a:lvl3pPr indent="-228600" lvl="2" marL="1371600" algn="l">
              <a:lnSpc>
                <a:spcPct val="90000"/>
              </a:lnSpc>
              <a:spcBef>
                <a:spcPts val="400"/>
              </a:spcBef>
              <a:spcAft>
                <a:spcPts val="0"/>
              </a:spcAft>
              <a:buClr>
                <a:schemeClr val="accent5"/>
              </a:buClr>
              <a:buSzPts val="1100"/>
              <a:buFont typeface="Arial"/>
              <a:buNone/>
              <a:defRPr b="0" sz="1100">
                <a:solidFill>
                  <a:schemeClr val="accent5"/>
                </a:solidFill>
                <a:latin typeface="Arial"/>
                <a:ea typeface="Arial"/>
                <a:cs typeface="Arial"/>
                <a:sym typeface="Arial"/>
              </a:defRPr>
            </a:lvl3pPr>
            <a:lvl4pPr indent="-228600" lvl="3" marL="1828800" algn="l">
              <a:lnSpc>
                <a:spcPct val="90000"/>
              </a:lnSpc>
              <a:spcBef>
                <a:spcPts val="400"/>
              </a:spcBef>
              <a:spcAft>
                <a:spcPts val="0"/>
              </a:spcAft>
              <a:buClr>
                <a:schemeClr val="accent5"/>
              </a:buClr>
              <a:buSzPts val="1100"/>
              <a:buFont typeface="Arial"/>
              <a:buNone/>
              <a:defRPr b="0" sz="1100">
                <a:solidFill>
                  <a:schemeClr val="accent5"/>
                </a:solidFill>
                <a:latin typeface="Arial"/>
                <a:ea typeface="Arial"/>
                <a:cs typeface="Arial"/>
                <a:sym typeface="Arial"/>
              </a:defRPr>
            </a:lvl4pPr>
            <a:lvl5pPr indent="-228600" lvl="4" marL="2286000" algn="l">
              <a:lnSpc>
                <a:spcPct val="90000"/>
              </a:lnSpc>
              <a:spcBef>
                <a:spcPts val="400"/>
              </a:spcBef>
              <a:spcAft>
                <a:spcPts val="0"/>
              </a:spcAft>
              <a:buClr>
                <a:schemeClr val="accent5"/>
              </a:buClr>
              <a:buSzPts val="1100"/>
              <a:buFont typeface="Arial"/>
              <a:buNone/>
              <a:defRPr sz="1100">
                <a:solidFill>
                  <a:schemeClr val="accent5"/>
                </a:solidFill>
                <a:latin typeface="Arial"/>
                <a:ea typeface="Arial"/>
                <a:cs typeface="Arial"/>
                <a:sym typeface="Aria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406" name="Google Shape;406;g31245d681e9_0_631"/>
          <p:cNvSpPr txBox="1"/>
          <p:nvPr>
            <p:ph idx="5" type="body"/>
          </p:nvPr>
        </p:nvSpPr>
        <p:spPr>
          <a:xfrm>
            <a:off x="525066" y="159442"/>
            <a:ext cx="3474900" cy="183600"/>
          </a:xfrm>
          <a:prstGeom prst="rect">
            <a:avLst/>
          </a:prstGeom>
          <a:noFill/>
          <a:ln>
            <a:noFill/>
          </a:ln>
        </p:spPr>
        <p:txBody>
          <a:bodyPr anchorCtr="0" anchor="t" bIns="34275" lIns="68575" spcFirstLastPara="1" rIns="68575" wrap="square" tIns="34275">
            <a:spAutoFit/>
          </a:bodyPr>
          <a:lstStyle>
            <a:lvl1pPr indent="-228600" lvl="0" marL="457200" algn="l">
              <a:lnSpc>
                <a:spcPct val="90000"/>
              </a:lnSpc>
              <a:spcBef>
                <a:spcPts val="800"/>
              </a:spcBef>
              <a:spcAft>
                <a:spcPts val="0"/>
              </a:spcAft>
              <a:buClr>
                <a:schemeClr val="accent5"/>
              </a:buClr>
              <a:buSzPts val="800"/>
              <a:buFont typeface="Arial"/>
              <a:buNone/>
              <a:defRPr b="1" sz="800" cap="none">
                <a:latin typeface="Arial"/>
                <a:ea typeface="Arial"/>
                <a:cs typeface="Arial"/>
                <a:sym typeface="Arial"/>
              </a:defRPr>
            </a:lvl1pPr>
            <a:lvl2pPr indent="-228600" lvl="1" marL="914400" algn="l">
              <a:lnSpc>
                <a:spcPct val="90000"/>
              </a:lnSpc>
              <a:spcBef>
                <a:spcPts val="400"/>
              </a:spcBef>
              <a:spcAft>
                <a:spcPts val="0"/>
              </a:spcAft>
              <a:buClr>
                <a:schemeClr val="accent5"/>
              </a:buClr>
              <a:buSzPts val="900"/>
              <a:buFont typeface="Arial"/>
              <a:buNone/>
              <a:defRPr sz="900">
                <a:latin typeface="Arial"/>
                <a:ea typeface="Arial"/>
                <a:cs typeface="Arial"/>
                <a:sym typeface="Arial"/>
              </a:defRPr>
            </a:lvl2pPr>
            <a:lvl3pPr indent="-228600" lvl="2" marL="1371600" algn="l">
              <a:lnSpc>
                <a:spcPct val="90000"/>
              </a:lnSpc>
              <a:spcBef>
                <a:spcPts val="400"/>
              </a:spcBef>
              <a:spcAft>
                <a:spcPts val="0"/>
              </a:spcAft>
              <a:buClr>
                <a:schemeClr val="accent5"/>
              </a:buClr>
              <a:buSzPts val="900"/>
              <a:buFont typeface="Arial"/>
              <a:buNone/>
              <a:defRPr sz="900">
                <a:latin typeface="Arial"/>
                <a:ea typeface="Arial"/>
                <a:cs typeface="Arial"/>
                <a:sym typeface="Arial"/>
              </a:defRPr>
            </a:lvl3pPr>
            <a:lvl4pPr indent="-228600" lvl="3" marL="1828800" algn="l">
              <a:lnSpc>
                <a:spcPct val="90000"/>
              </a:lnSpc>
              <a:spcBef>
                <a:spcPts val="400"/>
              </a:spcBef>
              <a:spcAft>
                <a:spcPts val="0"/>
              </a:spcAft>
              <a:buClr>
                <a:schemeClr val="accent5"/>
              </a:buClr>
              <a:buSzPts val="900"/>
              <a:buFont typeface="Arial"/>
              <a:buNone/>
              <a:defRPr sz="900">
                <a:latin typeface="Arial"/>
                <a:ea typeface="Arial"/>
                <a:cs typeface="Arial"/>
                <a:sym typeface="Arial"/>
              </a:defRPr>
            </a:lvl4pPr>
            <a:lvl5pPr indent="-228600" lvl="4" marL="2286000" algn="l">
              <a:lnSpc>
                <a:spcPct val="90000"/>
              </a:lnSpc>
              <a:spcBef>
                <a:spcPts val="400"/>
              </a:spcBef>
              <a:spcAft>
                <a:spcPts val="0"/>
              </a:spcAft>
              <a:buClr>
                <a:schemeClr val="accent5"/>
              </a:buClr>
              <a:buSzPts val="900"/>
              <a:buFont typeface="Arial"/>
              <a:buNone/>
              <a:defRPr sz="900">
                <a:latin typeface="Arial"/>
                <a:ea typeface="Arial"/>
                <a:cs typeface="Arial"/>
                <a:sym typeface="Aria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p:extLst>
    <p:ext uri="{DCECCB84-F9BA-43D5-87BE-67443E8EF086}">
      <p15:sldGuideLst>
        <p15:guide id="1" orient="horz" pos="1332">
          <p15:clr>
            <a:srgbClr val="FBAE40"/>
          </p15:clr>
        </p15:guide>
        <p15:guide id="2" pos="1620">
          <p15:clr>
            <a:srgbClr val="FBAE40"/>
          </p15:clr>
        </p15:guide>
        <p15:guide id="3" orient="horz" pos="1620">
          <p15:clr>
            <a:srgbClr val="FBAE40"/>
          </p15:clr>
        </p15:guide>
      </p15:sldGuideLst>
    </p:ext>
  </p:extLst>
</p:sldLayout>
</file>

<file path=ppt/slideLayouts/slideLayout4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al cover with anvil " showMasterSp="0">
  <p:cSld name="Teal cover with anvil ">
    <p:bg>
      <p:bgPr>
        <a:solidFill>
          <a:schemeClr val="lt1"/>
        </a:solidFill>
      </p:bgPr>
    </p:bg>
    <p:spTree>
      <p:nvGrpSpPr>
        <p:cNvPr id="3483" name="Shape 3483"/>
        <p:cNvGrpSpPr/>
        <p:nvPr/>
      </p:nvGrpSpPr>
      <p:grpSpPr>
        <a:xfrm>
          <a:off x="0" y="0"/>
          <a:ext cx="0" cy="0"/>
          <a:chOff x="0" y="0"/>
          <a:chExt cx="0" cy="0"/>
        </a:xfrm>
      </p:grpSpPr>
      <p:sp>
        <p:nvSpPr>
          <p:cNvPr descr="preencoded.png" id="3484" name="Google Shape;3484;g31516c14941_0_8661"/>
          <p:cNvSpPr/>
          <p:nvPr/>
        </p:nvSpPr>
        <p:spPr>
          <a:xfrm>
            <a:off x="0" y="0"/>
            <a:ext cx="9146381" cy="5143500"/>
          </a:xfrm>
          <a:custGeom>
            <a:rect b="b" l="l" r="r" t="t"/>
            <a:pathLst>
              <a:path extrusionOk="0" h="6858000" w="12195175">
                <a:moveTo>
                  <a:pt x="0" y="0"/>
                </a:moveTo>
                <a:lnTo>
                  <a:pt x="12195175" y="0"/>
                </a:lnTo>
                <a:lnTo>
                  <a:pt x="12195175" y="6858000"/>
                </a:lnTo>
                <a:lnTo>
                  <a:pt x="0" y="6858000"/>
                </a:lnTo>
                <a:close/>
              </a:path>
            </a:pathLst>
          </a:custGeom>
          <a:solidFill>
            <a:srgbClr val="00CEAC"/>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Arial"/>
              <a:ea typeface="Arial"/>
              <a:cs typeface="Arial"/>
              <a:sym typeface="Arial"/>
            </a:endParaRPr>
          </a:p>
        </p:txBody>
      </p:sp>
      <p:sp>
        <p:nvSpPr>
          <p:cNvPr descr="preencoded.png" id="3485" name="Google Shape;3485;g31516c14941_0_8661"/>
          <p:cNvSpPr/>
          <p:nvPr/>
        </p:nvSpPr>
        <p:spPr>
          <a:xfrm>
            <a:off x="652655" y="741992"/>
            <a:ext cx="6890975" cy="3396731"/>
          </a:xfrm>
          <a:custGeom>
            <a:rect b="b" l="l" r="r" t="t"/>
            <a:pathLst>
              <a:path extrusionOk="0" h="4528975" w="9187967">
                <a:moveTo>
                  <a:pt x="0" y="0"/>
                </a:moveTo>
                <a:lnTo>
                  <a:pt x="0" y="4528975"/>
                </a:lnTo>
                <a:lnTo>
                  <a:pt x="4669297" y="4528975"/>
                </a:lnTo>
                <a:lnTo>
                  <a:pt x="9187967" y="0"/>
                </a:lnTo>
                <a:lnTo>
                  <a:pt x="0" y="0"/>
                </a:lnTo>
                <a:close/>
              </a:path>
            </a:pathLst>
          </a:custGeom>
          <a:solidFill>
            <a:srgbClr val="63EDD4"/>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Arial"/>
              <a:ea typeface="Arial"/>
              <a:cs typeface="Arial"/>
              <a:sym typeface="Arial"/>
            </a:endParaRPr>
          </a:p>
        </p:txBody>
      </p:sp>
      <p:sp>
        <p:nvSpPr>
          <p:cNvPr id="3486" name="Google Shape;3486;g31516c14941_0_8661"/>
          <p:cNvSpPr txBox="1"/>
          <p:nvPr>
            <p:ph type="title"/>
          </p:nvPr>
        </p:nvSpPr>
        <p:spPr>
          <a:xfrm>
            <a:off x="215944" y="2029738"/>
            <a:ext cx="4446300" cy="7479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dk1"/>
              </a:buClr>
              <a:buSzPts val="2700"/>
              <a:buFont typeface="Arial"/>
              <a:buNone/>
              <a:defRPr b="0" i="0" sz="2700">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pic>
        <p:nvPicPr>
          <p:cNvPr descr="{&quot;templafy&quot;:{&quot;id&quot;:&quot;bb2106dc-07e4-4462-be96-d3555cd6537c&quot;}}" id="3487" name="Google Shape;3487;g31516c14941_0_8661"/>
          <p:cNvPicPr preferRelativeResize="0"/>
          <p:nvPr/>
        </p:nvPicPr>
        <p:blipFill rotWithShape="1">
          <a:blip r:embed="rId2">
            <a:alphaModFix/>
          </a:blip>
          <a:srcRect b="0" l="0" r="0" t="0"/>
          <a:stretch/>
        </p:blipFill>
        <p:spPr>
          <a:xfrm>
            <a:off x="215948" y="270000"/>
            <a:ext cx="545112" cy="269861"/>
          </a:xfrm>
          <a:prstGeom prst="rect">
            <a:avLst/>
          </a:prstGeom>
          <a:noFill/>
          <a:ln>
            <a:noFill/>
          </a:ln>
        </p:spPr>
      </p:pic>
      <p:sp>
        <p:nvSpPr>
          <p:cNvPr descr="{&quot;templafy&quot;:{&quot;id&quot;:&quot;cc279341-5c69-402e-805a-5145e59dc73d&quot;}}" id="3488" name="Google Shape;3488;g31516c14941_0_8661"/>
          <p:cNvSpPr txBox="1"/>
          <p:nvPr/>
        </p:nvSpPr>
        <p:spPr>
          <a:xfrm>
            <a:off x="211876" y="3810611"/>
            <a:ext cx="3738600" cy="189000"/>
          </a:xfrm>
          <a:prstGeom prst="rect">
            <a:avLst/>
          </a:prstGeom>
          <a:noFill/>
          <a:ln>
            <a:noFill/>
          </a:ln>
        </p:spPr>
        <p:txBody>
          <a:bodyPr anchorCtr="0" anchor="t" bIns="0" lIns="0" spcFirstLastPara="1" rIns="0" wrap="square" tIns="0">
            <a:normAutofit/>
          </a:bodyPr>
          <a:lstStyle/>
          <a:p>
            <a:pPr indent="0" lvl="0" marL="0" marR="0" rtl="0" algn="l">
              <a:lnSpc>
                <a:spcPct val="100000"/>
              </a:lnSpc>
              <a:spcBef>
                <a:spcPts val="0"/>
              </a:spcBef>
              <a:spcAft>
                <a:spcPts val="0"/>
              </a:spcAft>
              <a:buClr>
                <a:srgbClr val="000000"/>
              </a:buClr>
              <a:buSzPts val="800"/>
              <a:buFont typeface="Arial"/>
              <a:buNone/>
            </a:pPr>
            <a:r>
              <a:rPr b="0" i="0" lang="en" sz="800" u="none" cap="none" strike="noStrike">
                <a:solidFill>
                  <a:schemeClr val="dk1"/>
                </a:solidFill>
                <a:latin typeface="Arial"/>
                <a:ea typeface="Arial"/>
                <a:cs typeface="Arial"/>
                <a:sym typeface="Arial"/>
              </a:rPr>
              <a:t>INTERNAL – SAP and Partners Only</a:t>
            </a:r>
            <a:endParaRPr b="0" i="0" sz="1100" u="none" cap="none" strike="noStrike">
              <a:solidFill>
                <a:srgbClr val="000000"/>
              </a:solidFill>
              <a:latin typeface="Arial"/>
              <a:ea typeface="Arial"/>
              <a:cs typeface="Arial"/>
              <a:sym typeface="Arial"/>
            </a:endParaRPr>
          </a:p>
        </p:txBody>
      </p:sp>
    </p:spTree>
  </p:cSld>
  <p:clrMapOvr>
    <a:masterClrMapping/>
  </p:clrMapOvr>
  <p:extLst>
    <p:ext uri="{DCECCB84-F9BA-43D5-87BE-67443E8EF086}">
      <p15:sldGuideLst>
        <p15:guide id="1" pos="136">
          <p15:clr>
            <a:srgbClr val="FBAE40"/>
          </p15:clr>
        </p15:guide>
        <p15:guide id="2" orient="horz" pos="1278">
          <p15:clr>
            <a:srgbClr val="FBAE40"/>
          </p15:clr>
        </p15:guide>
        <p15:guide id="3" orient="horz" pos="2016">
          <p15:clr>
            <a:srgbClr val="FBAE40"/>
          </p15:clr>
        </p15:guide>
        <p15:guide id="4" orient="horz" pos="1751">
          <p15:clr>
            <a:srgbClr val="FBAE40"/>
          </p15:clr>
        </p15:guide>
        <p15:guide id="5" orient="horz" pos="2220">
          <p15:clr>
            <a:srgbClr val="FBAE40"/>
          </p15:clr>
        </p15:guide>
        <p15:guide id="6" orient="horz" pos="3108">
          <p15:clr>
            <a:srgbClr val="FBAE40"/>
          </p15:clr>
        </p15:guide>
      </p15:sldGuideLst>
    </p:ext>
  </p:extLst>
</p:sldLayout>
</file>

<file path=ppt/slideLayouts/slideLayout4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ith cover with image" showMasterSp="0">
  <p:cSld name="With cover with image">
    <p:bg>
      <p:bgPr>
        <a:solidFill>
          <a:schemeClr val="lt1"/>
        </a:solidFill>
      </p:bgPr>
    </p:bg>
    <p:spTree>
      <p:nvGrpSpPr>
        <p:cNvPr id="3489" name="Shape 3489"/>
        <p:cNvGrpSpPr/>
        <p:nvPr/>
      </p:nvGrpSpPr>
      <p:grpSpPr>
        <a:xfrm>
          <a:off x="0" y="0"/>
          <a:ext cx="0" cy="0"/>
          <a:chOff x="0" y="0"/>
          <a:chExt cx="0" cy="0"/>
        </a:xfrm>
      </p:grpSpPr>
      <p:sp>
        <p:nvSpPr>
          <p:cNvPr id="3490" name="Google Shape;3490;g31516c14941_0_8667"/>
          <p:cNvSpPr/>
          <p:nvPr/>
        </p:nvSpPr>
        <p:spPr>
          <a:xfrm>
            <a:off x="-1" y="0"/>
            <a:ext cx="9144000" cy="5143500"/>
          </a:xfrm>
          <a:prstGeom prst="rect">
            <a:avLst/>
          </a:prstGeom>
          <a:solidFill>
            <a:schemeClr val="lt1"/>
          </a:solidFill>
          <a:ln>
            <a:noFill/>
          </a:ln>
        </p:spPr>
        <p:txBody>
          <a:bodyPr anchorCtr="0" anchor="ctr" bIns="54000" lIns="67500" spcFirstLastPara="1" rIns="67500" wrap="square" tIns="540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3491" name="Google Shape;3491;g31516c14941_0_8667"/>
          <p:cNvSpPr/>
          <p:nvPr>
            <p:ph idx="2" type="pic"/>
          </p:nvPr>
        </p:nvSpPr>
        <p:spPr>
          <a:xfrm>
            <a:off x="4580332" y="0"/>
            <a:ext cx="4563600" cy="5143500"/>
          </a:xfrm>
          <a:prstGeom prst="rect">
            <a:avLst/>
          </a:prstGeom>
          <a:noFill/>
          <a:ln>
            <a:noFill/>
          </a:ln>
        </p:spPr>
      </p:sp>
      <p:sp>
        <p:nvSpPr>
          <p:cNvPr id="3492" name="Google Shape;3492;g31516c14941_0_8667"/>
          <p:cNvSpPr txBox="1"/>
          <p:nvPr>
            <p:ph type="title"/>
          </p:nvPr>
        </p:nvSpPr>
        <p:spPr>
          <a:xfrm>
            <a:off x="215944" y="2029738"/>
            <a:ext cx="4518900" cy="7479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dk1"/>
              </a:buClr>
              <a:buSzPts val="2700"/>
              <a:buFont typeface="Arial"/>
              <a:buNone/>
              <a:defRPr b="0" i="0" sz="2700">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pic>
        <p:nvPicPr>
          <p:cNvPr descr="{&quot;templafy&quot;:{&quot;id&quot;:&quot;027292da-81b2-4ddf-95f0-efb45ec541b6&quot;}}" id="3493" name="Google Shape;3493;g31516c14941_0_8667"/>
          <p:cNvPicPr preferRelativeResize="0"/>
          <p:nvPr/>
        </p:nvPicPr>
        <p:blipFill rotWithShape="1">
          <a:blip r:embed="rId2">
            <a:alphaModFix/>
          </a:blip>
          <a:srcRect b="0" l="0" r="0" t="0"/>
          <a:stretch/>
        </p:blipFill>
        <p:spPr>
          <a:xfrm>
            <a:off x="215948" y="270000"/>
            <a:ext cx="545112" cy="269861"/>
          </a:xfrm>
          <a:prstGeom prst="rect">
            <a:avLst/>
          </a:prstGeom>
          <a:noFill/>
          <a:ln>
            <a:noFill/>
          </a:ln>
        </p:spPr>
      </p:pic>
      <p:sp>
        <p:nvSpPr>
          <p:cNvPr descr="{&quot;templafy&quot;:{&quot;id&quot;:&quot;8ae77b9d-9796-46e2-8a7f-59bd7004b6fa&quot;}}" id="3494" name="Google Shape;3494;g31516c14941_0_8667"/>
          <p:cNvSpPr txBox="1"/>
          <p:nvPr/>
        </p:nvSpPr>
        <p:spPr>
          <a:xfrm>
            <a:off x="211876" y="3810611"/>
            <a:ext cx="3738600" cy="189000"/>
          </a:xfrm>
          <a:prstGeom prst="rect">
            <a:avLst/>
          </a:prstGeom>
          <a:noFill/>
          <a:ln>
            <a:noFill/>
          </a:ln>
        </p:spPr>
        <p:txBody>
          <a:bodyPr anchorCtr="0" anchor="t" bIns="0" lIns="0" spcFirstLastPara="1" rIns="0" wrap="square" tIns="0">
            <a:normAutofit/>
          </a:bodyPr>
          <a:lstStyle/>
          <a:p>
            <a:pPr indent="0" lvl="0" marL="0" marR="0" rtl="0" algn="l">
              <a:lnSpc>
                <a:spcPct val="100000"/>
              </a:lnSpc>
              <a:spcBef>
                <a:spcPts val="0"/>
              </a:spcBef>
              <a:spcAft>
                <a:spcPts val="0"/>
              </a:spcAft>
              <a:buClr>
                <a:srgbClr val="000000"/>
              </a:buClr>
              <a:buSzPts val="800"/>
              <a:buFont typeface="Arial"/>
              <a:buNone/>
            </a:pPr>
            <a:r>
              <a:rPr b="0" i="0" lang="en" sz="800" u="none" cap="none" strike="noStrike">
                <a:solidFill>
                  <a:schemeClr val="dk1"/>
                </a:solidFill>
                <a:latin typeface="Arial"/>
                <a:ea typeface="Arial"/>
                <a:cs typeface="Arial"/>
                <a:sym typeface="Arial"/>
              </a:rPr>
              <a:t>INTERNAL – SAP and Partners Only</a:t>
            </a:r>
            <a:endParaRPr b="0" i="0" sz="1100" u="none" cap="none" strike="noStrike">
              <a:solidFill>
                <a:srgbClr val="000000"/>
              </a:solidFill>
              <a:latin typeface="Arial"/>
              <a:ea typeface="Arial"/>
              <a:cs typeface="Arial"/>
              <a:sym typeface="Arial"/>
            </a:endParaRPr>
          </a:p>
        </p:txBody>
      </p:sp>
    </p:spTree>
  </p:cSld>
  <p:clrMapOvr>
    <a:masterClrMapping/>
  </p:clrMapOvr>
  <p:extLst>
    <p:ext uri="{DCECCB84-F9BA-43D5-87BE-67443E8EF086}">
      <p15:sldGuideLst>
        <p15:guide id="1" pos="136">
          <p15:clr>
            <a:srgbClr val="FBAE40"/>
          </p15:clr>
        </p15:guide>
        <p15:guide id="2" orient="horz" pos="1278">
          <p15:clr>
            <a:srgbClr val="FBAE40"/>
          </p15:clr>
        </p15:guide>
        <p15:guide id="3" orient="horz" pos="2016">
          <p15:clr>
            <a:srgbClr val="FBAE40"/>
          </p15:clr>
        </p15:guide>
        <p15:guide id="4" orient="horz" pos="1751">
          <p15:clr>
            <a:srgbClr val="FBAE40"/>
          </p15:clr>
        </p15:guide>
        <p15:guide id="5" orient="horz" pos="2220">
          <p15:clr>
            <a:srgbClr val="FBAE40"/>
          </p15:clr>
        </p15:guide>
        <p15:guide id="6" orient="horz" pos="3108">
          <p15:clr>
            <a:srgbClr val="FBAE40"/>
          </p15:clr>
        </p15:guide>
      </p15:sldGuideLst>
    </p:ext>
  </p:extLst>
</p:sldLayout>
</file>

<file path=ppt/slideLayouts/slideLayout4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ue cover with anvil and image" showMasterSp="0">
  <p:cSld name="Blue cover with anvil and image">
    <p:bg>
      <p:bgPr>
        <a:solidFill>
          <a:schemeClr val="lt1"/>
        </a:solidFill>
      </p:bgPr>
    </p:bg>
    <p:spTree>
      <p:nvGrpSpPr>
        <p:cNvPr id="3495" name="Shape 3495"/>
        <p:cNvGrpSpPr/>
        <p:nvPr/>
      </p:nvGrpSpPr>
      <p:grpSpPr>
        <a:xfrm>
          <a:off x="0" y="0"/>
          <a:ext cx="0" cy="0"/>
          <a:chOff x="0" y="0"/>
          <a:chExt cx="0" cy="0"/>
        </a:xfrm>
      </p:grpSpPr>
      <p:sp>
        <p:nvSpPr>
          <p:cNvPr descr="preencoded.png" id="3496" name="Google Shape;3496;g31516c14941_0_8673"/>
          <p:cNvSpPr/>
          <p:nvPr/>
        </p:nvSpPr>
        <p:spPr>
          <a:xfrm>
            <a:off x="0" y="0"/>
            <a:ext cx="9146381" cy="5146121"/>
          </a:xfrm>
          <a:custGeom>
            <a:rect b="b" l="l" r="r" t="t"/>
            <a:pathLst>
              <a:path extrusionOk="0" h="6861495" w="12195175">
                <a:moveTo>
                  <a:pt x="0" y="0"/>
                </a:moveTo>
                <a:lnTo>
                  <a:pt x="12195175" y="0"/>
                </a:lnTo>
                <a:lnTo>
                  <a:pt x="12195175" y="6861496"/>
                </a:lnTo>
                <a:lnTo>
                  <a:pt x="0" y="6861496"/>
                </a:lnTo>
                <a:close/>
              </a:path>
            </a:pathLst>
          </a:custGeom>
          <a:solidFill>
            <a:srgbClr val="0057D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Arial"/>
              <a:ea typeface="Arial"/>
              <a:cs typeface="Arial"/>
              <a:sym typeface="Arial"/>
            </a:endParaRPr>
          </a:p>
        </p:txBody>
      </p:sp>
      <p:sp>
        <p:nvSpPr>
          <p:cNvPr descr="preencoded.png" id="3497" name="Google Shape;3497;g31516c14941_0_8673"/>
          <p:cNvSpPr/>
          <p:nvPr/>
        </p:nvSpPr>
        <p:spPr>
          <a:xfrm>
            <a:off x="564119" y="867399"/>
            <a:ext cx="4210292" cy="2067189"/>
          </a:xfrm>
          <a:custGeom>
            <a:rect b="b" l="l" r="r" t="t"/>
            <a:pathLst>
              <a:path extrusionOk="0" h="2756252" w="5613722">
                <a:moveTo>
                  <a:pt x="0" y="0"/>
                </a:moveTo>
                <a:lnTo>
                  <a:pt x="0" y="2756252"/>
                </a:lnTo>
                <a:lnTo>
                  <a:pt x="2852875" y="2756252"/>
                </a:lnTo>
                <a:lnTo>
                  <a:pt x="5613722" y="0"/>
                </a:lnTo>
                <a:lnTo>
                  <a:pt x="0" y="0"/>
                </a:lnTo>
                <a:close/>
              </a:path>
            </a:pathLst>
          </a:custGeom>
          <a:solidFill>
            <a:srgbClr val="1B90FF"/>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Arial"/>
              <a:ea typeface="Arial"/>
              <a:cs typeface="Arial"/>
              <a:sym typeface="Arial"/>
            </a:endParaRPr>
          </a:p>
        </p:txBody>
      </p:sp>
      <p:sp>
        <p:nvSpPr>
          <p:cNvPr id="3498" name="Google Shape;3498;g31516c14941_0_8673"/>
          <p:cNvSpPr/>
          <p:nvPr>
            <p:ph idx="2" type="pic"/>
          </p:nvPr>
        </p:nvSpPr>
        <p:spPr>
          <a:xfrm>
            <a:off x="5875516" y="0"/>
            <a:ext cx="3268500" cy="5143500"/>
          </a:xfrm>
          <a:prstGeom prst="rect">
            <a:avLst/>
          </a:prstGeom>
          <a:noFill/>
          <a:ln>
            <a:noFill/>
          </a:ln>
        </p:spPr>
      </p:sp>
      <p:sp>
        <p:nvSpPr>
          <p:cNvPr id="3499" name="Google Shape;3499;g31516c14941_0_8673"/>
          <p:cNvSpPr txBox="1"/>
          <p:nvPr>
            <p:ph type="title"/>
          </p:nvPr>
        </p:nvSpPr>
        <p:spPr>
          <a:xfrm>
            <a:off x="330215" y="1654877"/>
            <a:ext cx="4146300" cy="7479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lt1"/>
              </a:buClr>
              <a:buSzPts val="2700"/>
              <a:buFont typeface="Arial"/>
              <a:buNone/>
              <a:defRPr b="0" i="0" sz="2700">
                <a:solidFill>
                  <a:schemeClr val="lt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pic>
        <p:nvPicPr>
          <p:cNvPr descr="{&quot;templafy&quot;:{&quot;id&quot;:&quot;b6283d4d-fd41-4f6f-82ba-43eeaadae4a0&quot;}}" id="3500" name="Google Shape;3500;g31516c14941_0_8673"/>
          <p:cNvPicPr preferRelativeResize="0"/>
          <p:nvPr/>
        </p:nvPicPr>
        <p:blipFill rotWithShape="1">
          <a:blip r:embed="rId2">
            <a:alphaModFix/>
          </a:blip>
          <a:srcRect b="0" l="0" r="0" t="0"/>
          <a:stretch/>
        </p:blipFill>
        <p:spPr>
          <a:xfrm>
            <a:off x="215948" y="270000"/>
            <a:ext cx="545112" cy="269861"/>
          </a:xfrm>
          <a:prstGeom prst="rect">
            <a:avLst/>
          </a:prstGeom>
          <a:noFill/>
          <a:ln>
            <a:noFill/>
          </a:ln>
        </p:spPr>
      </p:pic>
      <p:sp>
        <p:nvSpPr>
          <p:cNvPr descr="{&quot;templafy&quot;:{&quot;id&quot;:&quot;0a0fd469-d7b1-471c-964f-0d62664a9222&quot;}}" id="3501" name="Google Shape;3501;g31516c14941_0_8673"/>
          <p:cNvSpPr txBox="1"/>
          <p:nvPr/>
        </p:nvSpPr>
        <p:spPr>
          <a:xfrm>
            <a:off x="330215" y="3810611"/>
            <a:ext cx="3738600" cy="189000"/>
          </a:xfrm>
          <a:prstGeom prst="rect">
            <a:avLst/>
          </a:prstGeom>
          <a:noFill/>
          <a:ln>
            <a:noFill/>
          </a:ln>
        </p:spPr>
        <p:txBody>
          <a:bodyPr anchorCtr="0" anchor="t" bIns="0" lIns="0" spcFirstLastPara="1" rIns="0" wrap="square" tIns="0">
            <a:normAutofit/>
          </a:bodyPr>
          <a:lstStyle/>
          <a:p>
            <a:pPr indent="0" lvl="0" marL="0" marR="0" rtl="0" algn="l">
              <a:lnSpc>
                <a:spcPct val="100000"/>
              </a:lnSpc>
              <a:spcBef>
                <a:spcPts val="0"/>
              </a:spcBef>
              <a:spcAft>
                <a:spcPts val="0"/>
              </a:spcAft>
              <a:buClr>
                <a:srgbClr val="000000"/>
              </a:buClr>
              <a:buSzPts val="800"/>
              <a:buFont typeface="Arial"/>
              <a:buNone/>
            </a:pPr>
            <a:r>
              <a:rPr b="0" i="0" lang="en" sz="800" u="none" cap="none" strike="noStrike">
                <a:solidFill>
                  <a:schemeClr val="lt1"/>
                </a:solidFill>
                <a:latin typeface="Arial"/>
                <a:ea typeface="Arial"/>
                <a:cs typeface="Arial"/>
                <a:sym typeface="Arial"/>
              </a:rPr>
              <a:t>INTERNAL – SAP and Partners Only</a:t>
            </a:r>
            <a:endParaRPr b="0" i="0" sz="1100" u="none" cap="none" strike="noStrike">
              <a:solidFill>
                <a:srgbClr val="000000"/>
              </a:solidFill>
              <a:latin typeface="Arial"/>
              <a:ea typeface="Arial"/>
              <a:cs typeface="Arial"/>
              <a:sym typeface="Arial"/>
            </a:endParaRPr>
          </a:p>
        </p:txBody>
      </p:sp>
    </p:spTree>
  </p:cSld>
  <p:clrMapOvr>
    <a:masterClrMapping/>
  </p:clrMapOvr>
  <p:extLst>
    <p:ext uri="{DCECCB84-F9BA-43D5-87BE-67443E8EF086}">
      <p15:sldGuideLst>
        <p15:guide id="1" pos="136">
          <p15:clr>
            <a:srgbClr val="FBAE40"/>
          </p15:clr>
        </p15:guide>
        <p15:guide id="2" orient="horz" pos="1278">
          <p15:clr>
            <a:srgbClr val="FBAE40"/>
          </p15:clr>
        </p15:guide>
        <p15:guide id="3" orient="horz" pos="2016">
          <p15:clr>
            <a:srgbClr val="FBAE40"/>
          </p15:clr>
        </p15:guide>
        <p15:guide id="4" orient="horz" pos="1751">
          <p15:clr>
            <a:srgbClr val="FBAE40"/>
          </p15:clr>
        </p15:guide>
        <p15:guide id="5" orient="horz" pos="2220">
          <p15:clr>
            <a:srgbClr val="FBAE40"/>
          </p15:clr>
        </p15:guide>
        <p15:guide id="6" orient="horz" pos="3108">
          <p15:clr>
            <a:srgbClr val="FBAE40"/>
          </p15:clr>
        </p15:guide>
      </p15:sldGuideLst>
    </p:ext>
  </p:extLst>
</p:sldLayout>
</file>

<file path=ppt/slideLayouts/slideLayout4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Page with Image" showMasterSp="0">
  <p:cSld name="Divider Page with Image">
    <p:spTree>
      <p:nvGrpSpPr>
        <p:cNvPr id="3502" name="Shape 3502"/>
        <p:cNvGrpSpPr/>
        <p:nvPr/>
      </p:nvGrpSpPr>
      <p:grpSpPr>
        <a:xfrm>
          <a:off x="0" y="0"/>
          <a:ext cx="0" cy="0"/>
          <a:chOff x="0" y="0"/>
          <a:chExt cx="0" cy="0"/>
        </a:xfrm>
      </p:grpSpPr>
      <p:sp>
        <p:nvSpPr>
          <p:cNvPr id="3503" name="Google Shape;3503;g31516c14941_0_8680"/>
          <p:cNvSpPr/>
          <p:nvPr>
            <p:ph idx="2" type="pic"/>
          </p:nvPr>
        </p:nvSpPr>
        <p:spPr>
          <a:xfrm>
            <a:off x="1" y="2570400"/>
            <a:ext cx="9144000" cy="2573100"/>
          </a:xfrm>
          <a:prstGeom prst="rect">
            <a:avLst/>
          </a:prstGeom>
          <a:noFill/>
          <a:ln>
            <a:noFill/>
          </a:ln>
        </p:spPr>
      </p:sp>
      <p:sp>
        <p:nvSpPr>
          <p:cNvPr id="3504" name="Google Shape;3504;g31516c14941_0_8680"/>
          <p:cNvSpPr txBox="1"/>
          <p:nvPr>
            <p:ph type="ctrTitle"/>
          </p:nvPr>
        </p:nvSpPr>
        <p:spPr>
          <a:xfrm>
            <a:off x="377902" y="1031285"/>
            <a:ext cx="8386800" cy="5079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dk1"/>
              </a:buClr>
              <a:buSzPts val="3300"/>
              <a:buFont typeface="Arial"/>
              <a:buNone/>
              <a:defRPr b="0" i="0" sz="3300">
                <a:solidFill>
                  <a:schemeClr val="dk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Tree>
  </p:cSld>
  <p:clrMapOvr>
    <a:masterClrMapping/>
  </p:clrMapOvr>
  <p:extLst>
    <p:ext uri="{DCECCB84-F9BA-43D5-87BE-67443E8EF086}">
      <p15:sldGuideLst>
        <p15:guide id="1" orient="horz" pos="1620">
          <p15:clr>
            <a:srgbClr val="FBAE40"/>
          </p15:clr>
        </p15:guide>
        <p15:guide id="2" pos="5522">
          <p15:clr>
            <a:srgbClr val="FBAE40"/>
          </p15:clr>
        </p15:guide>
        <p15:guide id="3" pos="227">
          <p15:clr>
            <a:srgbClr val="FBAE40"/>
          </p15:clr>
        </p15:guide>
        <p15:guide id="4" orient="horz" pos="649">
          <p15:clr>
            <a:srgbClr val="FBAE40"/>
          </p15:clr>
        </p15:guide>
        <p15:guide id="5" orient="horz" pos="971">
          <p15:clr>
            <a:srgbClr val="FBAE40"/>
          </p15:clr>
        </p15:guide>
      </p15:sldGuideLst>
    </p:ext>
  </p:extLst>
</p:sldLayout>
</file>

<file path=ppt/slideLayouts/slideLayout4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Divider Page with Image" showMasterSp="0">
  <p:cSld name="1_Divider Page with Image">
    <p:spTree>
      <p:nvGrpSpPr>
        <p:cNvPr id="3505" name="Shape 3505"/>
        <p:cNvGrpSpPr/>
        <p:nvPr/>
      </p:nvGrpSpPr>
      <p:grpSpPr>
        <a:xfrm>
          <a:off x="0" y="0"/>
          <a:ext cx="0" cy="0"/>
          <a:chOff x="0" y="0"/>
          <a:chExt cx="0" cy="0"/>
        </a:xfrm>
      </p:grpSpPr>
      <p:sp>
        <p:nvSpPr>
          <p:cNvPr id="3506" name="Google Shape;3506;g31516c14941_0_8683"/>
          <p:cNvSpPr txBox="1"/>
          <p:nvPr>
            <p:ph type="ctrTitle"/>
          </p:nvPr>
        </p:nvSpPr>
        <p:spPr>
          <a:xfrm>
            <a:off x="377902" y="1031285"/>
            <a:ext cx="8386800" cy="5079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dk1"/>
              </a:buClr>
              <a:buSzPts val="3300"/>
              <a:buFont typeface="Arial"/>
              <a:buNone/>
              <a:defRPr b="0" i="0" sz="3300">
                <a:solidFill>
                  <a:schemeClr val="dk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Tree>
  </p:cSld>
  <p:clrMapOvr>
    <a:masterClrMapping/>
  </p:clrMapOvr>
  <p:extLst>
    <p:ext uri="{DCECCB84-F9BA-43D5-87BE-67443E8EF086}">
      <p15:sldGuideLst>
        <p15:guide id="1" orient="horz" pos="1620">
          <p15:clr>
            <a:srgbClr val="FBAE40"/>
          </p15:clr>
        </p15:guide>
        <p15:guide id="2" pos="5522">
          <p15:clr>
            <a:srgbClr val="FBAE40"/>
          </p15:clr>
        </p15:guide>
        <p15:guide id="3" pos="227">
          <p15:clr>
            <a:srgbClr val="FBAE40"/>
          </p15:clr>
        </p15:guide>
        <p15:guide id="4" orient="horz" pos="649">
          <p15:clr>
            <a:srgbClr val="FBAE40"/>
          </p15:clr>
        </p15:guide>
        <p15:guide id="5" orient="horz" pos="971">
          <p15:clr>
            <a:srgbClr val="FBAE40"/>
          </p15:clr>
        </p15:guide>
      </p15:sldGuideLst>
    </p:ext>
  </p:extLst>
</p:sldLayout>
</file>

<file path=ppt/slideLayouts/slideLayout4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2 Columns">
  <p:cSld name="Title and Text: 2 Columns">
    <p:spTree>
      <p:nvGrpSpPr>
        <p:cNvPr id="3507" name="Shape 3507"/>
        <p:cNvGrpSpPr/>
        <p:nvPr/>
      </p:nvGrpSpPr>
      <p:grpSpPr>
        <a:xfrm>
          <a:off x="0" y="0"/>
          <a:ext cx="0" cy="0"/>
          <a:chOff x="0" y="0"/>
          <a:chExt cx="0" cy="0"/>
        </a:xfrm>
      </p:grpSpPr>
      <p:sp>
        <p:nvSpPr>
          <p:cNvPr id="3508" name="Google Shape;3508;g31516c14941_0_8685"/>
          <p:cNvSpPr txBox="1"/>
          <p:nvPr>
            <p:ph idx="1" type="body"/>
          </p:nvPr>
        </p:nvSpPr>
        <p:spPr>
          <a:xfrm>
            <a:off x="4770615" y="1161000"/>
            <a:ext cx="3995100" cy="3591000"/>
          </a:xfrm>
          <a:prstGeom prst="rect">
            <a:avLst/>
          </a:prstGeom>
          <a:noFill/>
          <a:ln>
            <a:noFill/>
          </a:ln>
        </p:spPr>
        <p:txBody>
          <a:bodyPr anchorCtr="0" anchor="t" bIns="0" lIns="0" spcFirstLastPara="1" rIns="0" wrap="square" tIns="0">
            <a:noAutofit/>
          </a:bodyPr>
          <a:lstStyle>
            <a:lvl1pPr indent="-304800" lvl="0" marL="457200" algn="l">
              <a:lnSpc>
                <a:spcPct val="100000"/>
              </a:lnSpc>
              <a:spcBef>
                <a:spcPts val="1400"/>
              </a:spcBef>
              <a:spcAft>
                <a:spcPts val="0"/>
              </a:spcAft>
              <a:buClr>
                <a:schemeClr val="dk1"/>
              </a:buClr>
              <a:buSzPts val="1200"/>
              <a:buChar char="​"/>
              <a:defRPr/>
            </a:lvl1pPr>
            <a:lvl2pPr indent="-317500" lvl="1" marL="914400" algn="l">
              <a:lnSpc>
                <a:spcPct val="100000"/>
              </a:lnSpc>
              <a:spcBef>
                <a:spcPts val="500"/>
              </a:spcBef>
              <a:spcAft>
                <a:spcPts val="0"/>
              </a:spcAft>
              <a:buSzPts val="1400"/>
              <a:buChar char="•"/>
              <a:defRPr/>
            </a:lvl2pPr>
            <a:lvl3pPr indent="-317500" lvl="2" marL="1371600" algn="l">
              <a:lnSpc>
                <a:spcPct val="100000"/>
              </a:lnSpc>
              <a:spcBef>
                <a:spcPts val="200"/>
              </a:spcBef>
              <a:spcAft>
                <a:spcPts val="0"/>
              </a:spcAft>
              <a:buSzPts val="1400"/>
              <a:buChar char="–"/>
              <a:defRPr/>
            </a:lvl3pPr>
            <a:lvl4pPr indent="-298450" lvl="3" marL="1828800" algn="l">
              <a:lnSpc>
                <a:spcPct val="100000"/>
              </a:lnSpc>
              <a:spcBef>
                <a:spcPts val="200"/>
              </a:spcBef>
              <a:spcAft>
                <a:spcPts val="0"/>
              </a:spcAft>
              <a:buSzPts val="1100"/>
              <a:buChar char="o"/>
              <a:defRPr/>
            </a:lvl4pPr>
            <a:lvl5pPr indent="-317500" lvl="4" marL="2286000" algn="l">
              <a:lnSpc>
                <a:spcPct val="100000"/>
              </a:lnSpc>
              <a:spcBef>
                <a:spcPts val="100"/>
              </a:spcBef>
              <a:spcAft>
                <a:spcPts val="0"/>
              </a:spcAft>
              <a:buSzPts val="1400"/>
              <a:buChar char="−"/>
              <a:defRPr/>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3509" name="Google Shape;3509;g31516c14941_0_8685"/>
          <p:cNvSpPr txBox="1"/>
          <p:nvPr>
            <p:ph idx="2" type="body"/>
          </p:nvPr>
        </p:nvSpPr>
        <p:spPr>
          <a:xfrm>
            <a:off x="377902" y="1161000"/>
            <a:ext cx="3995100" cy="3591000"/>
          </a:xfrm>
          <a:prstGeom prst="rect">
            <a:avLst/>
          </a:prstGeom>
          <a:noFill/>
          <a:ln>
            <a:noFill/>
          </a:ln>
        </p:spPr>
        <p:txBody>
          <a:bodyPr anchorCtr="0" anchor="t" bIns="0" lIns="0" spcFirstLastPara="1" rIns="0" wrap="square" tIns="0">
            <a:noAutofit/>
          </a:bodyPr>
          <a:lstStyle>
            <a:lvl1pPr indent="-304800" lvl="0" marL="457200" algn="l">
              <a:lnSpc>
                <a:spcPct val="100000"/>
              </a:lnSpc>
              <a:spcBef>
                <a:spcPts val="1400"/>
              </a:spcBef>
              <a:spcAft>
                <a:spcPts val="0"/>
              </a:spcAft>
              <a:buClr>
                <a:schemeClr val="dk1"/>
              </a:buClr>
              <a:buSzPts val="1200"/>
              <a:buChar char="​"/>
              <a:defRPr/>
            </a:lvl1pPr>
            <a:lvl2pPr indent="-317500" lvl="1" marL="914400" algn="l">
              <a:lnSpc>
                <a:spcPct val="100000"/>
              </a:lnSpc>
              <a:spcBef>
                <a:spcPts val="500"/>
              </a:spcBef>
              <a:spcAft>
                <a:spcPts val="0"/>
              </a:spcAft>
              <a:buSzPts val="1400"/>
              <a:buChar char="•"/>
              <a:defRPr/>
            </a:lvl2pPr>
            <a:lvl3pPr indent="-317500" lvl="2" marL="1371600" algn="l">
              <a:lnSpc>
                <a:spcPct val="100000"/>
              </a:lnSpc>
              <a:spcBef>
                <a:spcPts val="200"/>
              </a:spcBef>
              <a:spcAft>
                <a:spcPts val="0"/>
              </a:spcAft>
              <a:buSzPts val="1400"/>
              <a:buChar char="–"/>
              <a:defRPr/>
            </a:lvl3pPr>
            <a:lvl4pPr indent="-298450" lvl="3" marL="1828800" algn="l">
              <a:lnSpc>
                <a:spcPct val="100000"/>
              </a:lnSpc>
              <a:spcBef>
                <a:spcPts val="200"/>
              </a:spcBef>
              <a:spcAft>
                <a:spcPts val="0"/>
              </a:spcAft>
              <a:buSzPts val="1100"/>
              <a:buChar char="o"/>
              <a:defRPr/>
            </a:lvl4pPr>
            <a:lvl5pPr indent="-317500" lvl="4" marL="2286000" algn="l">
              <a:lnSpc>
                <a:spcPct val="100000"/>
              </a:lnSpc>
              <a:spcBef>
                <a:spcPts val="100"/>
              </a:spcBef>
              <a:spcAft>
                <a:spcPts val="0"/>
              </a:spcAft>
              <a:buSzPts val="1400"/>
              <a:buChar char="−"/>
              <a:defRPr/>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3510" name="Google Shape;3510;g31516c14941_0_8685"/>
          <p:cNvSpPr txBox="1"/>
          <p:nvPr>
            <p:ph type="title"/>
          </p:nvPr>
        </p:nvSpPr>
        <p:spPr>
          <a:xfrm>
            <a:off x="377902" y="378000"/>
            <a:ext cx="8387700" cy="2769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Tree>
  </p:cSld>
  <p:clrMapOvr>
    <a:masterClrMapping/>
  </p:clrMapOvr>
  <p:extLst>
    <p:ext uri="{DCECCB84-F9BA-43D5-87BE-67443E8EF086}">
      <p15:sldGuideLst>
        <p15:guide id="1" pos="244">
          <p15:clr>
            <a:srgbClr val="FBAE40"/>
          </p15:clr>
        </p15:guide>
        <p15:guide id="2" orient="horz" pos="2998">
          <p15:clr>
            <a:srgbClr val="FBAE40"/>
          </p15:clr>
        </p15:guide>
        <p15:guide id="3" pos="5522">
          <p15:clr>
            <a:srgbClr val="FBAE40"/>
          </p15:clr>
        </p15:guide>
        <p15:guide id="4" pos="2755">
          <p15:clr>
            <a:srgbClr val="FBAE40"/>
          </p15:clr>
        </p15:guide>
        <p15:guide id="5" pos="3004">
          <p15:clr>
            <a:srgbClr val="FBAE40"/>
          </p15:clr>
        </p15:guide>
        <p15:guide id="6" orient="horz" pos="238">
          <p15:clr>
            <a:srgbClr val="FBAE40"/>
          </p15:clr>
        </p15:guide>
        <p15:guide id="7" orient="horz" pos="413">
          <p15:clr>
            <a:srgbClr val="FBAE40"/>
          </p15:clr>
        </p15:guide>
        <p15:guide id="8" orient="horz" pos="719">
          <p15:clr>
            <a:srgbClr val="FBAE40"/>
          </p15:clr>
        </p15:guide>
      </p15:sldGuideLst>
    </p:ext>
  </p:extLst>
</p:sldLayout>
</file>

<file path=ppt/slideLayouts/slideLayout4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3 Columns">
  <p:cSld name="Title and Text: 3 Columns">
    <p:spTree>
      <p:nvGrpSpPr>
        <p:cNvPr id="3511" name="Shape 3511"/>
        <p:cNvGrpSpPr/>
        <p:nvPr/>
      </p:nvGrpSpPr>
      <p:grpSpPr>
        <a:xfrm>
          <a:off x="0" y="0"/>
          <a:ext cx="0" cy="0"/>
          <a:chOff x="0" y="0"/>
          <a:chExt cx="0" cy="0"/>
        </a:xfrm>
      </p:grpSpPr>
      <p:sp>
        <p:nvSpPr>
          <p:cNvPr id="3512" name="Google Shape;3512;g31516c14941_0_8689"/>
          <p:cNvSpPr txBox="1"/>
          <p:nvPr>
            <p:ph idx="1" type="body"/>
          </p:nvPr>
        </p:nvSpPr>
        <p:spPr>
          <a:xfrm>
            <a:off x="6093271" y="1161000"/>
            <a:ext cx="2672400" cy="3591000"/>
          </a:xfrm>
          <a:prstGeom prst="rect">
            <a:avLst/>
          </a:prstGeom>
          <a:noFill/>
          <a:ln>
            <a:noFill/>
          </a:ln>
        </p:spPr>
        <p:txBody>
          <a:bodyPr anchorCtr="0" anchor="t" bIns="0" lIns="0" spcFirstLastPara="1" rIns="0" wrap="square" tIns="0">
            <a:noAutofit/>
          </a:bodyPr>
          <a:lstStyle>
            <a:lvl1pPr indent="-304800" lvl="0" marL="457200" algn="l">
              <a:lnSpc>
                <a:spcPct val="100000"/>
              </a:lnSpc>
              <a:spcBef>
                <a:spcPts val="1400"/>
              </a:spcBef>
              <a:spcAft>
                <a:spcPts val="0"/>
              </a:spcAft>
              <a:buClr>
                <a:schemeClr val="dk1"/>
              </a:buClr>
              <a:buSzPts val="1200"/>
              <a:buChar char="​"/>
              <a:defRPr/>
            </a:lvl1pPr>
            <a:lvl2pPr indent="-317500" lvl="1" marL="914400" algn="l">
              <a:lnSpc>
                <a:spcPct val="100000"/>
              </a:lnSpc>
              <a:spcBef>
                <a:spcPts val="500"/>
              </a:spcBef>
              <a:spcAft>
                <a:spcPts val="0"/>
              </a:spcAft>
              <a:buSzPts val="1400"/>
              <a:buChar char="•"/>
              <a:defRPr/>
            </a:lvl2pPr>
            <a:lvl3pPr indent="-317500" lvl="2" marL="1371600" algn="l">
              <a:lnSpc>
                <a:spcPct val="100000"/>
              </a:lnSpc>
              <a:spcBef>
                <a:spcPts val="200"/>
              </a:spcBef>
              <a:spcAft>
                <a:spcPts val="0"/>
              </a:spcAft>
              <a:buSzPts val="1400"/>
              <a:buChar char="–"/>
              <a:defRPr/>
            </a:lvl3pPr>
            <a:lvl4pPr indent="-298450" lvl="3" marL="1828800" algn="l">
              <a:lnSpc>
                <a:spcPct val="100000"/>
              </a:lnSpc>
              <a:spcBef>
                <a:spcPts val="200"/>
              </a:spcBef>
              <a:spcAft>
                <a:spcPts val="0"/>
              </a:spcAft>
              <a:buSzPts val="1100"/>
              <a:buChar char="o"/>
              <a:defRPr/>
            </a:lvl4pPr>
            <a:lvl5pPr indent="-317500" lvl="4" marL="2286000" algn="l">
              <a:lnSpc>
                <a:spcPct val="100000"/>
              </a:lnSpc>
              <a:spcBef>
                <a:spcPts val="100"/>
              </a:spcBef>
              <a:spcAft>
                <a:spcPts val="0"/>
              </a:spcAft>
              <a:buSzPts val="1400"/>
              <a:buChar char="−"/>
              <a:defRPr/>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3513" name="Google Shape;3513;g31516c14941_0_8689"/>
          <p:cNvSpPr txBox="1"/>
          <p:nvPr>
            <p:ph idx="2" type="body"/>
          </p:nvPr>
        </p:nvSpPr>
        <p:spPr>
          <a:xfrm>
            <a:off x="3235586" y="1161000"/>
            <a:ext cx="2672400" cy="3591000"/>
          </a:xfrm>
          <a:prstGeom prst="rect">
            <a:avLst/>
          </a:prstGeom>
          <a:noFill/>
          <a:ln>
            <a:noFill/>
          </a:ln>
        </p:spPr>
        <p:txBody>
          <a:bodyPr anchorCtr="0" anchor="t" bIns="0" lIns="0" spcFirstLastPara="1" rIns="0" wrap="square" tIns="0">
            <a:noAutofit/>
          </a:bodyPr>
          <a:lstStyle>
            <a:lvl1pPr indent="-304800" lvl="0" marL="457200" algn="l">
              <a:lnSpc>
                <a:spcPct val="100000"/>
              </a:lnSpc>
              <a:spcBef>
                <a:spcPts val="1400"/>
              </a:spcBef>
              <a:spcAft>
                <a:spcPts val="0"/>
              </a:spcAft>
              <a:buClr>
                <a:schemeClr val="dk1"/>
              </a:buClr>
              <a:buSzPts val="1200"/>
              <a:buChar char="​"/>
              <a:defRPr/>
            </a:lvl1pPr>
            <a:lvl2pPr indent="-317500" lvl="1" marL="914400" algn="l">
              <a:lnSpc>
                <a:spcPct val="100000"/>
              </a:lnSpc>
              <a:spcBef>
                <a:spcPts val="500"/>
              </a:spcBef>
              <a:spcAft>
                <a:spcPts val="0"/>
              </a:spcAft>
              <a:buSzPts val="1400"/>
              <a:buChar char="•"/>
              <a:defRPr/>
            </a:lvl2pPr>
            <a:lvl3pPr indent="-317500" lvl="2" marL="1371600" algn="l">
              <a:lnSpc>
                <a:spcPct val="100000"/>
              </a:lnSpc>
              <a:spcBef>
                <a:spcPts val="200"/>
              </a:spcBef>
              <a:spcAft>
                <a:spcPts val="0"/>
              </a:spcAft>
              <a:buSzPts val="1400"/>
              <a:buChar char="–"/>
              <a:defRPr/>
            </a:lvl3pPr>
            <a:lvl4pPr indent="-298450" lvl="3" marL="1828800" algn="l">
              <a:lnSpc>
                <a:spcPct val="100000"/>
              </a:lnSpc>
              <a:spcBef>
                <a:spcPts val="200"/>
              </a:spcBef>
              <a:spcAft>
                <a:spcPts val="0"/>
              </a:spcAft>
              <a:buSzPts val="1100"/>
              <a:buChar char="o"/>
              <a:defRPr/>
            </a:lvl4pPr>
            <a:lvl5pPr indent="-317500" lvl="4" marL="2286000" algn="l">
              <a:lnSpc>
                <a:spcPct val="100000"/>
              </a:lnSpc>
              <a:spcBef>
                <a:spcPts val="100"/>
              </a:spcBef>
              <a:spcAft>
                <a:spcPts val="0"/>
              </a:spcAft>
              <a:buSzPts val="1400"/>
              <a:buChar char="−"/>
              <a:defRPr/>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3514" name="Google Shape;3514;g31516c14941_0_8689"/>
          <p:cNvSpPr txBox="1"/>
          <p:nvPr>
            <p:ph idx="3" type="body"/>
          </p:nvPr>
        </p:nvSpPr>
        <p:spPr>
          <a:xfrm>
            <a:off x="377902" y="1161000"/>
            <a:ext cx="2672400" cy="3591000"/>
          </a:xfrm>
          <a:prstGeom prst="rect">
            <a:avLst/>
          </a:prstGeom>
          <a:noFill/>
          <a:ln>
            <a:noFill/>
          </a:ln>
        </p:spPr>
        <p:txBody>
          <a:bodyPr anchorCtr="0" anchor="t" bIns="0" lIns="0" spcFirstLastPara="1" rIns="0" wrap="square" tIns="0">
            <a:noAutofit/>
          </a:bodyPr>
          <a:lstStyle>
            <a:lvl1pPr indent="-304800" lvl="0" marL="457200" algn="l">
              <a:lnSpc>
                <a:spcPct val="100000"/>
              </a:lnSpc>
              <a:spcBef>
                <a:spcPts val="1400"/>
              </a:spcBef>
              <a:spcAft>
                <a:spcPts val="0"/>
              </a:spcAft>
              <a:buClr>
                <a:schemeClr val="dk1"/>
              </a:buClr>
              <a:buSzPts val="1200"/>
              <a:buChar char="​"/>
              <a:defRPr/>
            </a:lvl1pPr>
            <a:lvl2pPr indent="-317500" lvl="1" marL="914400" algn="l">
              <a:lnSpc>
                <a:spcPct val="100000"/>
              </a:lnSpc>
              <a:spcBef>
                <a:spcPts val="500"/>
              </a:spcBef>
              <a:spcAft>
                <a:spcPts val="0"/>
              </a:spcAft>
              <a:buSzPts val="1400"/>
              <a:buChar char="•"/>
              <a:defRPr/>
            </a:lvl2pPr>
            <a:lvl3pPr indent="-317500" lvl="2" marL="1371600" algn="l">
              <a:lnSpc>
                <a:spcPct val="100000"/>
              </a:lnSpc>
              <a:spcBef>
                <a:spcPts val="200"/>
              </a:spcBef>
              <a:spcAft>
                <a:spcPts val="0"/>
              </a:spcAft>
              <a:buSzPts val="1400"/>
              <a:buChar char="–"/>
              <a:defRPr/>
            </a:lvl3pPr>
            <a:lvl4pPr indent="-298450" lvl="3" marL="1828800" algn="l">
              <a:lnSpc>
                <a:spcPct val="100000"/>
              </a:lnSpc>
              <a:spcBef>
                <a:spcPts val="200"/>
              </a:spcBef>
              <a:spcAft>
                <a:spcPts val="0"/>
              </a:spcAft>
              <a:buSzPts val="1100"/>
              <a:buChar char="o"/>
              <a:defRPr/>
            </a:lvl4pPr>
            <a:lvl5pPr indent="-317500" lvl="4" marL="2286000" algn="l">
              <a:lnSpc>
                <a:spcPct val="100000"/>
              </a:lnSpc>
              <a:spcBef>
                <a:spcPts val="100"/>
              </a:spcBef>
              <a:spcAft>
                <a:spcPts val="0"/>
              </a:spcAft>
              <a:buSzPts val="1400"/>
              <a:buChar char="−"/>
              <a:defRPr/>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3515" name="Google Shape;3515;g31516c14941_0_8689"/>
          <p:cNvSpPr txBox="1"/>
          <p:nvPr>
            <p:ph type="title"/>
          </p:nvPr>
        </p:nvSpPr>
        <p:spPr>
          <a:xfrm>
            <a:off x="377902" y="378000"/>
            <a:ext cx="8387700" cy="2769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Tree>
  </p:cSld>
  <p:clrMapOvr>
    <a:masterClrMapping/>
  </p:clrMapOvr>
  <p:extLst>
    <p:ext uri="{DCECCB84-F9BA-43D5-87BE-67443E8EF086}">
      <p15:sldGuideLst>
        <p15:guide id="1" pos="238">
          <p15:clr>
            <a:srgbClr val="FBAE40"/>
          </p15:clr>
        </p15:guide>
        <p15:guide id="2" orient="horz" pos="238">
          <p15:clr>
            <a:srgbClr val="FBAE40"/>
          </p15:clr>
        </p15:guide>
        <p15:guide id="3" pos="1922">
          <p15:clr>
            <a:srgbClr val="FBAE40"/>
          </p15:clr>
        </p15:guide>
        <p15:guide id="4" pos="2037">
          <p15:clr>
            <a:srgbClr val="FBAE40"/>
          </p15:clr>
        </p15:guide>
        <p15:guide id="5" pos="3722">
          <p15:clr>
            <a:srgbClr val="FBAE40"/>
          </p15:clr>
        </p15:guide>
        <p15:guide id="6" pos="3838">
          <p15:clr>
            <a:srgbClr val="FBAE40"/>
          </p15:clr>
        </p15:guide>
        <p15:guide id="7" pos="5522">
          <p15:clr>
            <a:srgbClr val="FBAE40"/>
          </p15:clr>
        </p15:guide>
        <p15:guide id="8" orient="horz" pos="413">
          <p15:clr>
            <a:srgbClr val="FBAE40"/>
          </p15:clr>
        </p15:guide>
        <p15:guide id="9" orient="horz" pos="719">
          <p15:clr>
            <a:srgbClr val="FBAE40"/>
          </p15:clr>
        </p15:guide>
        <p15:guide id="10" orient="horz" pos="2998">
          <p15:clr>
            <a:srgbClr val="FBAE40"/>
          </p15:clr>
        </p15:guide>
      </p15:sldGuideLst>
    </p:ext>
  </p:extLst>
</p:sldLayout>
</file>

<file path=ppt/slideLayouts/slideLayout4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Columns - Text and Images">
  <p:cSld name="2 Columns - Text and Images">
    <p:spTree>
      <p:nvGrpSpPr>
        <p:cNvPr id="3516" name="Shape 3516"/>
        <p:cNvGrpSpPr/>
        <p:nvPr/>
      </p:nvGrpSpPr>
      <p:grpSpPr>
        <a:xfrm>
          <a:off x="0" y="0"/>
          <a:ext cx="0" cy="0"/>
          <a:chOff x="0" y="0"/>
          <a:chExt cx="0" cy="0"/>
        </a:xfrm>
      </p:grpSpPr>
      <p:sp>
        <p:nvSpPr>
          <p:cNvPr id="3517" name="Google Shape;3517;g31516c14941_0_8694"/>
          <p:cNvSpPr txBox="1"/>
          <p:nvPr>
            <p:ph idx="1" type="body"/>
          </p:nvPr>
        </p:nvSpPr>
        <p:spPr>
          <a:xfrm>
            <a:off x="4770615" y="3577500"/>
            <a:ext cx="3995100" cy="1181400"/>
          </a:xfrm>
          <a:prstGeom prst="rect">
            <a:avLst/>
          </a:prstGeom>
          <a:noFill/>
          <a:ln>
            <a:noFill/>
          </a:ln>
        </p:spPr>
        <p:txBody>
          <a:bodyPr anchorCtr="0" anchor="t" bIns="0" lIns="0" spcFirstLastPara="1" rIns="0" wrap="square" tIns="0">
            <a:noAutofit/>
          </a:bodyPr>
          <a:lstStyle>
            <a:lvl1pPr indent="-298450" lvl="0" marL="457200" algn="l">
              <a:lnSpc>
                <a:spcPct val="100000"/>
              </a:lnSpc>
              <a:spcBef>
                <a:spcPts val="500"/>
              </a:spcBef>
              <a:spcAft>
                <a:spcPts val="0"/>
              </a:spcAft>
              <a:buClr>
                <a:schemeClr val="dk1"/>
              </a:buClr>
              <a:buSzPts val="1100"/>
              <a:buChar char="​"/>
              <a:defRPr sz="1400"/>
            </a:lvl1pPr>
            <a:lvl2pPr indent="-304800" lvl="1" marL="914400" algn="l">
              <a:lnSpc>
                <a:spcPct val="100000"/>
              </a:lnSpc>
              <a:spcBef>
                <a:spcPts val="500"/>
              </a:spcBef>
              <a:spcAft>
                <a:spcPts val="0"/>
              </a:spcAft>
              <a:buSzPts val="1200"/>
              <a:buChar char="•"/>
              <a:defRPr sz="1200"/>
            </a:lvl2pPr>
            <a:lvl3pPr indent="-298450" lvl="2" marL="1371600" algn="l">
              <a:lnSpc>
                <a:spcPct val="100000"/>
              </a:lnSpc>
              <a:spcBef>
                <a:spcPts val="200"/>
              </a:spcBef>
              <a:spcAft>
                <a:spcPts val="0"/>
              </a:spcAft>
              <a:buSzPts val="1100"/>
              <a:buChar char="–"/>
              <a:defRPr sz="1100"/>
            </a:lvl3pPr>
            <a:lvl4pPr indent="-298450" lvl="3" marL="1828800" algn="l">
              <a:lnSpc>
                <a:spcPct val="100000"/>
              </a:lnSpc>
              <a:spcBef>
                <a:spcPts val="200"/>
              </a:spcBef>
              <a:spcAft>
                <a:spcPts val="0"/>
              </a:spcAft>
              <a:buSzPts val="1100"/>
              <a:buChar char="o"/>
              <a:defRPr/>
            </a:lvl4pPr>
            <a:lvl5pPr indent="-317500" lvl="4" marL="2286000" algn="l">
              <a:lnSpc>
                <a:spcPct val="100000"/>
              </a:lnSpc>
              <a:spcBef>
                <a:spcPts val="100"/>
              </a:spcBef>
              <a:spcAft>
                <a:spcPts val="0"/>
              </a:spcAft>
              <a:buSzPts val="1400"/>
              <a:buChar char="−"/>
              <a:defRPr/>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3518" name="Google Shape;3518;g31516c14941_0_8694"/>
          <p:cNvSpPr/>
          <p:nvPr>
            <p:ph idx="2" type="pic"/>
          </p:nvPr>
        </p:nvSpPr>
        <p:spPr>
          <a:xfrm>
            <a:off x="4770615" y="1161000"/>
            <a:ext cx="3995100" cy="2094600"/>
          </a:xfrm>
          <a:prstGeom prst="rect">
            <a:avLst/>
          </a:prstGeom>
          <a:noFill/>
          <a:ln>
            <a:noFill/>
          </a:ln>
        </p:spPr>
      </p:sp>
      <p:sp>
        <p:nvSpPr>
          <p:cNvPr id="3519" name="Google Shape;3519;g31516c14941_0_8694"/>
          <p:cNvSpPr txBox="1"/>
          <p:nvPr>
            <p:ph idx="3" type="body"/>
          </p:nvPr>
        </p:nvSpPr>
        <p:spPr>
          <a:xfrm>
            <a:off x="377902" y="3577500"/>
            <a:ext cx="3995100" cy="1181400"/>
          </a:xfrm>
          <a:prstGeom prst="rect">
            <a:avLst/>
          </a:prstGeom>
          <a:noFill/>
          <a:ln>
            <a:noFill/>
          </a:ln>
        </p:spPr>
        <p:txBody>
          <a:bodyPr anchorCtr="0" anchor="t" bIns="0" lIns="0" spcFirstLastPara="1" rIns="0" wrap="square" tIns="0">
            <a:noAutofit/>
          </a:bodyPr>
          <a:lstStyle>
            <a:lvl1pPr indent="-298450" lvl="0" marL="457200" algn="l">
              <a:lnSpc>
                <a:spcPct val="100000"/>
              </a:lnSpc>
              <a:spcBef>
                <a:spcPts val="500"/>
              </a:spcBef>
              <a:spcAft>
                <a:spcPts val="0"/>
              </a:spcAft>
              <a:buClr>
                <a:schemeClr val="dk1"/>
              </a:buClr>
              <a:buSzPts val="1100"/>
              <a:buChar char="​"/>
              <a:defRPr sz="1400"/>
            </a:lvl1pPr>
            <a:lvl2pPr indent="-304800" lvl="1" marL="914400" algn="l">
              <a:lnSpc>
                <a:spcPct val="100000"/>
              </a:lnSpc>
              <a:spcBef>
                <a:spcPts val="500"/>
              </a:spcBef>
              <a:spcAft>
                <a:spcPts val="0"/>
              </a:spcAft>
              <a:buSzPts val="1200"/>
              <a:buChar char="•"/>
              <a:defRPr sz="1200"/>
            </a:lvl2pPr>
            <a:lvl3pPr indent="-298450" lvl="2" marL="1371600" algn="l">
              <a:lnSpc>
                <a:spcPct val="100000"/>
              </a:lnSpc>
              <a:spcBef>
                <a:spcPts val="200"/>
              </a:spcBef>
              <a:spcAft>
                <a:spcPts val="0"/>
              </a:spcAft>
              <a:buSzPts val="1100"/>
              <a:buChar char="–"/>
              <a:defRPr sz="1100"/>
            </a:lvl3pPr>
            <a:lvl4pPr indent="-298450" lvl="3" marL="1828800" algn="l">
              <a:lnSpc>
                <a:spcPct val="100000"/>
              </a:lnSpc>
              <a:spcBef>
                <a:spcPts val="200"/>
              </a:spcBef>
              <a:spcAft>
                <a:spcPts val="0"/>
              </a:spcAft>
              <a:buSzPts val="1100"/>
              <a:buChar char="o"/>
              <a:defRPr/>
            </a:lvl4pPr>
            <a:lvl5pPr indent="-317500" lvl="4" marL="2286000" algn="l">
              <a:lnSpc>
                <a:spcPct val="100000"/>
              </a:lnSpc>
              <a:spcBef>
                <a:spcPts val="100"/>
              </a:spcBef>
              <a:spcAft>
                <a:spcPts val="0"/>
              </a:spcAft>
              <a:buSzPts val="1400"/>
              <a:buChar char="−"/>
              <a:defRPr/>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3520" name="Google Shape;3520;g31516c14941_0_8694"/>
          <p:cNvSpPr/>
          <p:nvPr>
            <p:ph idx="4" type="pic"/>
          </p:nvPr>
        </p:nvSpPr>
        <p:spPr>
          <a:xfrm>
            <a:off x="377902" y="1161000"/>
            <a:ext cx="3995100" cy="2094600"/>
          </a:xfrm>
          <a:prstGeom prst="rect">
            <a:avLst/>
          </a:prstGeom>
          <a:noFill/>
          <a:ln>
            <a:noFill/>
          </a:ln>
        </p:spPr>
      </p:sp>
      <p:sp>
        <p:nvSpPr>
          <p:cNvPr id="3521" name="Google Shape;3521;g31516c14941_0_8694"/>
          <p:cNvSpPr txBox="1"/>
          <p:nvPr>
            <p:ph type="title"/>
          </p:nvPr>
        </p:nvSpPr>
        <p:spPr>
          <a:xfrm>
            <a:off x="377902" y="378000"/>
            <a:ext cx="8387700" cy="2769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Tree>
  </p:cSld>
  <p:clrMapOvr>
    <a:masterClrMapping/>
  </p:clrMapOvr>
  <p:extLst>
    <p:ext uri="{DCECCB84-F9BA-43D5-87BE-67443E8EF086}">
      <p15:sldGuideLst>
        <p15:guide id="1" pos="238">
          <p15:clr>
            <a:srgbClr val="FBAE40"/>
          </p15:clr>
        </p15:guide>
        <p15:guide id="2" orient="horz" pos="238">
          <p15:clr>
            <a:srgbClr val="FBAE40"/>
          </p15:clr>
        </p15:guide>
        <p15:guide id="3" orient="horz" pos="413">
          <p15:clr>
            <a:srgbClr val="FBAE40"/>
          </p15:clr>
        </p15:guide>
        <p15:guide id="4" orient="horz" pos="719">
          <p15:clr>
            <a:srgbClr val="FBAE40"/>
          </p15:clr>
        </p15:guide>
        <p15:guide id="5" orient="horz" pos="2063">
          <p15:clr>
            <a:srgbClr val="FBAE40"/>
          </p15:clr>
        </p15:guide>
        <p15:guide id="6" orient="horz" pos="2253">
          <p15:clr>
            <a:srgbClr val="FBAE40"/>
          </p15:clr>
        </p15:guide>
        <p15:guide id="7" orient="horz" pos="2998">
          <p15:clr>
            <a:srgbClr val="FBAE40"/>
          </p15:clr>
        </p15:guide>
        <p15:guide id="8" pos="2761">
          <p15:clr>
            <a:srgbClr val="FBAE40"/>
          </p15:clr>
        </p15:guide>
        <p15:guide id="9" pos="2999">
          <p15:clr>
            <a:srgbClr val="FBAE40"/>
          </p15:clr>
        </p15:guide>
        <p15:guide id="10" pos="5522">
          <p15:clr>
            <a:srgbClr val="FBAE40"/>
          </p15:clr>
        </p15:guide>
      </p15:sldGuideLst>
    </p:ext>
  </p:extLst>
</p:sldLayout>
</file>

<file path=ppt/slideLayouts/slideLayout4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Columns - Text and Images">
  <p:cSld name="3 Columns - Text and Images">
    <p:spTree>
      <p:nvGrpSpPr>
        <p:cNvPr id="3522" name="Shape 3522"/>
        <p:cNvGrpSpPr/>
        <p:nvPr/>
      </p:nvGrpSpPr>
      <p:grpSpPr>
        <a:xfrm>
          <a:off x="0" y="0"/>
          <a:ext cx="0" cy="0"/>
          <a:chOff x="0" y="0"/>
          <a:chExt cx="0" cy="0"/>
        </a:xfrm>
      </p:grpSpPr>
      <p:sp>
        <p:nvSpPr>
          <p:cNvPr id="3523" name="Google Shape;3523;g31516c14941_0_8700"/>
          <p:cNvSpPr txBox="1"/>
          <p:nvPr>
            <p:ph idx="1" type="body"/>
          </p:nvPr>
        </p:nvSpPr>
        <p:spPr>
          <a:xfrm>
            <a:off x="6222837" y="3266191"/>
            <a:ext cx="2542800" cy="1485900"/>
          </a:xfrm>
          <a:prstGeom prst="rect">
            <a:avLst/>
          </a:prstGeom>
          <a:noFill/>
          <a:ln>
            <a:noFill/>
          </a:ln>
        </p:spPr>
        <p:txBody>
          <a:bodyPr anchorCtr="0" anchor="t" bIns="0" lIns="0" spcFirstLastPara="1" rIns="0" wrap="square" tIns="0">
            <a:noAutofit/>
          </a:bodyPr>
          <a:lstStyle>
            <a:lvl1pPr indent="-298450" lvl="0" marL="457200" algn="l">
              <a:lnSpc>
                <a:spcPct val="100000"/>
              </a:lnSpc>
              <a:spcBef>
                <a:spcPts val="500"/>
              </a:spcBef>
              <a:spcAft>
                <a:spcPts val="0"/>
              </a:spcAft>
              <a:buClr>
                <a:schemeClr val="dk1"/>
              </a:buClr>
              <a:buSzPts val="1100"/>
              <a:buChar char="​"/>
              <a:defRPr sz="1400"/>
            </a:lvl1pPr>
            <a:lvl2pPr indent="-304800" lvl="1" marL="914400" algn="l">
              <a:lnSpc>
                <a:spcPct val="100000"/>
              </a:lnSpc>
              <a:spcBef>
                <a:spcPts val="500"/>
              </a:spcBef>
              <a:spcAft>
                <a:spcPts val="0"/>
              </a:spcAft>
              <a:buSzPts val="1200"/>
              <a:buChar char="•"/>
              <a:defRPr sz="1200"/>
            </a:lvl2pPr>
            <a:lvl3pPr indent="-298450" lvl="2" marL="1371600" algn="l">
              <a:lnSpc>
                <a:spcPct val="100000"/>
              </a:lnSpc>
              <a:spcBef>
                <a:spcPts val="200"/>
              </a:spcBef>
              <a:spcAft>
                <a:spcPts val="0"/>
              </a:spcAft>
              <a:buSzPts val="1100"/>
              <a:buChar char="–"/>
              <a:defRPr sz="1100"/>
            </a:lvl3pPr>
            <a:lvl4pPr indent="-298450" lvl="3" marL="1828800" algn="l">
              <a:lnSpc>
                <a:spcPct val="100000"/>
              </a:lnSpc>
              <a:spcBef>
                <a:spcPts val="200"/>
              </a:spcBef>
              <a:spcAft>
                <a:spcPts val="0"/>
              </a:spcAft>
              <a:buSzPts val="1100"/>
              <a:buChar char="o"/>
              <a:defRPr/>
            </a:lvl4pPr>
            <a:lvl5pPr indent="-317500" lvl="4" marL="2286000" algn="l">
              <a:lnSpc>
                <a:spcPct val="100000"/>
              </a:lnSpc>
              <a:spcBef>
                <a:spcPts val="100"/>
              </a:spcBef>
              <a:spcAft>
                <a:spcPts val="0"/>
              </a:spcAft>
              <a:buSzPts val="1400"/>
              <a:buChar char="−"/>
              <a:defRPr/>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3524" name="Google Shape;3524;g31516c14941_0_8700"/>
          <p:cNvSpPr/>
          <p:nvPr>
            <p:ph idx="2" type="pic"/>
          </p:nvPr>
        </p:nvSpPr>
        <p:spPr>
          <a:xfrm>
            <a:off x="6222837" y="1161000"/>
            <a:ext cx="2542800" cy="1721100"/>
          </a:xfrm>
          <a:prstGeom prst="rect">
            <a:avLst/>
          </a:prstGeom>
          <a:noFill/>
          <a:ln>
            <a:noFill/>
          </a:ln>
        </p:spPr>
      </p:sp>
      <p:sp>
        <p:nvSpPr>
          <p:cNvPr id="3525" name="Google Shape;3525;g31516c14941_0_8700"/>
          <p:cNvSpPr txBox="1"/>
          <p:nvPr>
            <p:ph idx="3" type="body"/>
          </p:nvPr>
        </p:nvSpPr>
        <p:spPr>
          <a:xfrm>
            <a:off x="3300370" y="3266191"/>
            <a:ext cx="2542800" cy="1485900"/>
          </a:xfrm>
          <a:prstGeom prst="rect">
            <a:avLst/>
          </a:prstGeom>
          <a:noFill/>
          <a:ln>
            <a:noFill/>
          </a:ln>
        </p:spPr>
        <p:txBody>
          <a:bodyPr anchorCtr="0" anchor="t" bIns="0" lIns="0" spcFirstLastPara="1" rIns="0" wrap="square" tIns="0">
            <a:noAutofit/>
          </a:bodyPr>
          <a:lstStyle>
            <a:lvl1pPr indent="-298450" lvl="0" marL="457200" algn="l">
              <a:lnSpc>
                <a:spcPct val="100000"/>
              </a:lnSpc>
              <a:spcBef>
                <a:spcPts val="500"/>
              </a:spcBef>
              <a:spcAft>
                <a:spcPts val="0"/>
              </a:spcAft>
              <a:buClr>
                <a:schemeClr val="dk1"/>
              </a:buClr>
              <a:buSzPts val="1100"/>
              <a:buChar char="​"/>
              <a:defRPr sz="1400"/>
            </a:lvl1pPr>
            <a:lvl2pPr indent="-304800" lvl="1" marL="914400" algn="l">
              <a:lnSpc>
                <a:spcPct val="100000"/>
              </a:lnSpc>
              <a:spcBef>
                <a:spcPts val="500"/>
              </a:spcBef>
              <a:spcAft>
                <a:spcPts val="0"/>
              </a:spcAft>
              <a:buSzPts val="1200"/>
              <a:buChar char="•"/>
              <a:defRPr sz="1200"/>
            </a:lvl2pPr>
            <a:lvl3pPr indent="-298450" lvl="2" marL="1371600" algn="l">
              <a:lnSpc>
                <a:spcPct val="100000"/>
              </a:lnSpc>
              <a:spcBef>
                <a:spcPts val="200"/>
              </a:spcBef>
              <a:spcAft>
                <a:spcPts val="0"/>
              </a:spcAft>
              <a:buSzPts val="1100"/>
              <a:buChar char="–"/>
              <a:defRPr sz="1100"/>
            </a:lvl3pPr>
            <a:lvl4pPr indent="-298450" lvl="3" marL="1828800" algn="l">
              <a:lnSpc>
                <a:spcPct val="100000"/>
              </a:lnSpc>
              <a:spcBef>
                <a:spcPts val="200"/>
              </a:spcBef>
              <a:spcAft>
                <a:spcPts val="0"/>
              </a:spcAft>
              <a:buSzPts val="1100"/>
              <a:buChar char="o"/>
              <a:defRPr/>
            </a:lvl4pPr>
            <a:lvl5pPr indent="-317500" lvl="4" marL="2286000" algn="l">
              <a:lnSpc>
                <a:spcPct val="100000"/>
              </a:lnSpc>
              <a:spcBef>
                <a:spcPts val="100"/>
              </a:spcBef>
              <a:spcAft>
                <a:spcPts val="0"/>
              </a:spcAft>
              <a:buSzPts val="1400"/>
              <a:buChar char="−"/>
              <a:defRPr/>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3526" name="Google Shape;3526;g31516c14941_0_8700"/>
          <p:cNvSpPr/>
          <p:nvPr>
            <p:ph idx="4" type="pic"/>
          </p:nvPr>
        </p:nvSpPr>
        <p:spPr>
          <a:xfrm>
            <a:off x="3300370" y="1161000"/>
            <a:ext cx="2542800" cy="1721100"/>
          </a:xfrm>
          <a:prstGeom prst="rect">
            <a:avLst/>
          </a:prstGeom>
          <a:noFill/>
          <a:ln>
            <a:noFill/>
          </a:ln>
        </p:spPr>
      </p:sp>
      <p:sp>
        <p:nvSpPr>
          <p:cNvPr id="3527" name="Google Shape;3527;g31516c14941_0_8700"/>
          <p:cNvSpPr txBox="1"/>
          <p:nvPr>
            <p:ph idx="5" type="body"/>
          </p:nvPr>
        </p:nvSpPr>
        <p:spPr>
          <a:xfrm>
            <a:off x="377902" y="3266191"/>
            <a:ext cx="2542800" cy="1485900"/>
          </a:xfrm>
          <a:prstGeom prst="rect">
            <a:avLst/>
          </a:prstGeom>
          <a:noFill/>
          <a:ln>
            <a:noFill/>
          </a:ln>
        </p:spPr>
        <p:txBody>
          <a:bodyPr anchorCtr="0" anchor="t" bIns="0" lIns="0" spcFirstLastPara="1" rIns="0" wrap="square" tIns="0">
            <a:noAutofit/>
          </a:bodyPr>
          <a:lstStyle>
            <a:lvl1pPr indent="-298450" lvl="0" marL="457200" algn="l">
              <a:lnSpc>
                <a:spcPct val="100000"/>
              </a:lnSpc>
              <a:spcBef>
                <a:spcPts val="500"/>
              </a:spcBef>
              <a:spcAft>
                <a:spcPts val="0"/>
              </a:spcAft>
              <a:buClr>
                <a:schemeClr val="dk1"/>
              </a:buClr>
              <a:buSzPts val="1100"/>
              <a:buChar char="​"/>
              <a:defRPr sz="1400"/>
            </a:lvl1pPr>
            <a:lvl2pPr indent="-304800" lvl="1" marL="914400" algn="l">
              <a:lnSpc>
                <a:spcPct val="100000"/>
              </a:lnSpc>
              <a:spcBef>
                <a:spcPts val="500"/>
              </a:spcBef>
              <a:spcAft>
                <a:spcPts val="0"/>
              </a:spcAft>
              <a:buSzPts val="1200"/>
              <a:buChar char="•"/>
              <a:defRPr sz="1200"/>
            </a:lvl2pPr>
            <a:lvl3pPr indent="-298450" lvl="2" marL="1371600" algn="l">
              <a:lnSpc>
                <a:spcPct val="100000"/>
              </a:lnSpc>
              <a:spcBef>
                <a:spcPts val="200"/>
              </a:spcBef>
              <a:spcAft>
                <a:spcPts val="0"/>
              </a:spcAft>
              <a:buSzPts val="1100"/>
              <a:buChar char="–"/>
              <a:defRPr sz="1100"/>
            </a:lvl3pPr>
            <a:lvl4pPr indent="-298450" lvl="3" marL="1828800" algn="l">
              <a:lnSpc>
                <a:spcPct val="100000"/>
              </a:lnSpc>
              <a:spcBef>
                <a:spcPts val="200"/>
              </a:spcBef>
              <a:spcAft>
                <a:spcPts val="0"/>
              </a:spcAft>
              <a:buSzPts val="1100"/>
              <a:buChar char="o"/>
              <a:defRPr/>
            </a:lvl4pPr>
            <a:lvl5pPr indent="-317500" lvl="4" marL="2286000" algn="l">
              <a:lnSpc>
                <a:spcPct val="100000"/>
              </a:lnSpc>
              <a:spcBef>
                <a:spcPts val="100"/>
              </a:spcBef>
              <a:spcAft>
                <a:spcPts val="0"/>
              </a:spcAft>
              <a:buSzPts val="1400"/>
              <a:buChar char="−"/>
              <a:defRPr/>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3528" name="Google Shape;3528;g31516c14941_0_8700"/>
          <p:cNvSpPr/>
          <p:nvPr>
            <p:ph idx="6" type="pic"/>
          </p:nvPr>
        </p:nvSpPr>
        <p:spPr>
          <a:xfrm>
            <a:off x="377902" y="1161000"/>
            <a:ext cx="2542800" cy="1721100"/>
          </a:xfrm>
          <a:prstGeom prst="rect">
            <a:avLst/>
          </a:prstGeom>
          <a:noFill/>
          <a:ln>
            <a:noFill/>
          </a:ln>
        </p:spPr>
      </p:sp>
      <p:sp>
        <p:nvSpPr>
          <p:cNvPr id="3529" name="Google Shape;3529;g31516c14941_0_8700"/>
          <p:cNvSpPr txBox="1"/>
          <p:nvPr>
            <p:ph type="title"/>
          </p:nvPr>
        </p:nvSpPr>
        <p:spPr>
          <a:xfrm>
            <a:off x="377902" y="378000"/>
            <a:ext cx="8387700" cy="2769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Tree>
  </p:cSld>
  <p:clrMapOvr>
    <a:masterClrMapping/>
  </p:clrMapOvr>
  <p:extLst>
    <p:ext uri="{DCECCB84-F9BA-43D5-87BE-67443E8EF086}">
      <p15:sldGuideLst>
        <p15:guide id="1" pos="238">
          <p15:clr>
            <a:srgbClr val="FBAE40"/>
          </p15:clr>
        </p15:guide>
        <p15:guide id="2" orient="horz" pos="238">
          <p15:clr>
            <a:srgbClr val="FBAE40"/>
          </p15:clr>
        </p15:guide>
        <p15:guide id="3" pos="1841">
          <p15:clr>
            <a:srgbClr val="FBAE40"/>
          </p15:clr>
        </p15:guide>
        <p15:guide id="4" pos="2079">
          <p15:clr>
            <a:srgbClr val="FBAE40"/>
          </p15:clr>
        </p15:guide>
        <p15:guide id="5" pos="3682">
          <p15:clr>
            <a:srgbClr val="FBAE40"/>
          </p15:clr>
        </p15:guide>
        <p15:guide id="6" pos="3919">
          <p15:clr>
            <a:srgbClr val="FBAE40"/>
          </p15:clr>
        </p15:guide>
        <p15:guide id="7" pos="5522">
          <p15:clr>
            <a:srgbClr val="FBAE40"/>
          </p15:clr>
        </p15:guide>
        <p15:guide id="8" orient="horz" pos="413">
          <p15:clr>
            <a:srgbClr val="FBAE40"/>
          </p15:clr>
        </p15:guide>
        <p15:guide id="9" orient="horz" pos="719">
          <p15:clr>
            <a:srgbClr val="FBAE40"/>
          </p15:clr>
        </p15:guide>
        <p15:guide id="10" orient="horz" pos="1821">
          <p15:clr>
            <a:srgbClr val="FBAE40"/>
          </p15:clr>
        </p15:guide>
        <p15:guide id="11" orient="horz" pos="2057">
          <p15:clr>
            <a:srgbClr val="FBAE40"/>
          </p15:clr>
        </p15:guide>
        <p15:guide id="12" orient="horz" pos="2998">
          <p15:clr>
            <a:srgbClr val="FBAE40"/>
          </p15:clr>
        </p15:guide>
      </p15:sldGuideLst>
    </p:ext>
  </p:extLst>
</p:sldLayout>
</file>

<file path=ppt/slideLayouts/slideLayout4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Columns - Text and Images">
  <p:cSld name="4 Columns - Text and Images">
    <p:spTree>
      <p:nvGrpSpPr>
        <p:cNvPr id="3530" name="Shape 3530"/>
        <p:cNvGrpSpPr/>
        <p:nvPr/>
      </p:nvGrpSpPr>
      <p:grpSpPr>
        <a:xfrm>
          <a:off x="0" y="0"/>
          <a:ext cx="0" cy="0"/>
          <a:chOff x="0" y="0"/>
          <a:chExt cx="0" cy="0"/>
        </a:xfrm>
      </p:grpSpPr>
      <p:sp>
        <p:nvSpPr>
          <p:cNvPr id="3531" name="Google Shape;3531;g31516c14941_0_8708"/>
          <p:cNvSpPr txBox="1"/>
          <p:nvPr>
            <p:ph idx="1" type="body"/>
          </p:nvPr>
        </p:nvSpPr>
        <p:spPr>
          <a:xfrm>
            <a:off x="6954347" y="2908666"/>
            <a:ext cx="1811400" cy="1843500"/>
          </a:xfrm>
          <a:prstGeom prst="rect">
            <a:avLst/>
          </a:prstGeom>
          <a:noFill/>
          <a:ln>
            <a:noFill/>
          </a:ln>
        </p:spPr>
        <p:txBody>
          <a:bodyPr anchorCtr="0" anchor="t" bIns="0" lIns="0" spcFirstLastPara="1" rIns="0" wrap="square" tIns="0">
            <a:noAutofit/>
          </a:bodyPr>
          <a:lstStyle>
            <a:lvl1pPr indent="-298450" lvl="0" marL="457200" algn="l">
              <a:lnSpc>
                <a:spcPct val="100000"/>
              </a:lnSpc>
              <a:spcBef>
                <a:spcPts val="500"/>
              </a:spcBef>
              <a:spcAft>
                <a:spcPts val="0"/>
              </a:spcAft>
              <a:buClr>
                <a:schemeClr val="dk1"/>
              </a:buClr>
              <a:buSzPts val="1100"/>
              <a:buChar char="​"/>
              <a:defRPr sz="1400"/>
            </a:lvl1pPr>
            <a:lvl2pPr indent="-304800" lvl="1" marL="914400" algn="l">
              <a:lnSpc>
                <a:spcPct val="100000"/>
              </a:lnSpc>
              <a:spcBef>
                <a:spcPts val="500"/>
              </a:spcBef>
              <a:spcAft>
                <a:spcPts val="0"/>
              </a:spcAft>
              <a:buSzPts val="1200"/>
              <a:buChar char="•"/>
              <a:defRPr sz="1200"/>
            </a:lvl2pPr>
            <a:lvl3pPr indent="-298450" lvl="2" marL="1371600" algn="l">
              <a:lnSpc>
                <a:spcPct val="100000"/>
              </a:lnSpc>
              <a:spcBef>
                <a:spcPts val="200"/>
              </a:spcBef>
              <a:spcAft>
                <a:spcPts val="0"/>
              </a:spcAft>
              <a:buSzPts val="1100"/>
              <a:buChar char="–"/>
              <a:defRPr sz="1100"/>
            </a:lvl3pPr>
            <a:lvl4pPr indent="-298450" lvl="3" marL="1828800" algn="l">
              <a:lnSpc>
                <a:spcPct val="100000"/>
              </a:lnSpc>
              <a:spcBef>
                <a:spcPts val="200"/>
              </a:spcBef>
              <a:spcAft>
                <a:spcPts val="0"/>
              </a:spcAft>
              <a:buSzPts val="1100"/>
              <a:buChar char="o"/>
              <a:defRPr/>
            </a:lvl4pPr>
            <a:lvl5pPr indent="-317500" lvl="4" marL="2286000" algn="l">
              <a:lnSpc>
                <a:spcPct val="100000"/>
              </a:lnSpc>
              <a:spcBef>
                <a:spcPts val="100"/>
              </a:spcBef>
              <a:spcAft>
                <a:spcPts val="0"/>
              </a:spcAft>
              <a:buSzPts val="1400"/>
              <a:buChar char="−"/>
              <a:defRPr/>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3532" name="Google Shape;3532;g31516c14941_0_8708"/>
          <p:cNvSpPr/>
          <p:nvPr>
            <p:ph idx="2" type="pic"/>
          </p:nvPr>
        </p:nvSpPr>
        <p:spPr>
          <a:xfrm>
            <a:off x="6954347" y="1161000"/>
            <a:ext cx="1811400" cy="1403700"/>
          </a:xfrm>
          <a:prstGeom prst="rect">
            <a:avLst/>
          </a:prstGeom>
          <a:noFill/>
          <a:ln>
            <a:noFill/>
          </a:ln>
        </p:spPr>
      </p:sp>
      <p:sp>
        <p:nvSpPr>
          <p:cNvPr id="3533" name="Google Shape;3533;g31516c14941_0_8708"/>
          <p:cNvSpPr txBox="1"/>
          <p:nvPr>
            <p:ph idx="3" type="body"/>
          </p:nvPr>
        </p:nvSpPr>
        <p:spPr>
          <a:xfrm>
            <a:off x="4762199" y="2908666"/>
            <a:ext cx="1811400" cy="1843500"/>
          </a:xfrm>
          <a:prstGeom prst="rect">
            <a:avLst/>
          </a:prstGeom>
          <a:noFill/>
          <a:ln>
            <a:noFill/>
          </a:ln>
        </p:spPr>
        <p:txBody>
          <a:bodyPr anchorCtr="0" anchor="t" bIns="0" lIns="0" spcFirstLastPara="1" rIns="0" wrap="square" tIns="0">
            <a:noAutofit/>
          </a:bodyPr>
          <a:lstStyle>
            <a:lvl1pPr indent="-298450" lvl="0" marL="457200" algn="l">
              <a:lnSpc>
                <a:spcPct val="100000"/>
              </a:lnSpc>
              <a:spcBef>
                <a:spcPts val="500"/>
              </a:spcBef>
              <a:spcAft>
                <a:spcPts val="0"/>
              </a:spcAft>
              <a:buClr>
                <a:schemeClr val="dk1"/>
              </a:buClr>
              <a:buSzPts val="1100"/>
              <a:buChar char="​"/>
              <a:defRPr sz="1400"/>
            </a:lvl1pPr>
            <a:lvl2pPr indent="-304800" lvl="1" marL="914400" algn="l">
              <a:lnSpc>
                <a:spcPct val="100000"/>
              </a:lnSpc>
              <a:spcBef>
                <a:spcPts val="500"/>
              </a:spcBef>
              <a:spcAft>
                <a:spcPts val="0"/>
              </a:spcAft>
              <a:buSzPts val="1200"/>
              <a:buChar char="•"/>
              <a:defRPr sz="1200"/>
            </a:lvl2pPr>
            <a:lvl3pPr indent="-298450" lvl="2" marL="1371600" algn="l">
              <a:lnSpc>
                <a:spcPct val="100000"/>
              </a:lnSpc>
              <a:spcBef>
                <a:spcPts val="200"/>
              </a:spcBef>
              <a:spcAft>
                <a:spcPts val="0"/>
              </a:spcAft>
              <a:buSzPts val="1100"/>
              <a:buChar char="–"/>
              <a:defRPr sz="1100"/>
            </a:lvl3pPr>
            <a:lvl4pPr indent="-298450" lvl="3" marL="1828800" algn="l">
              <a:lnSpc>
                <a:spcPct val="100000"/>
              </a:lnSpc>
              <a:spcBef>
                <a:spcPts val="200"/>
              </a:spcBef>
              <a:spcAft>
                <a:spcPts val="0"/>
              </a:spcAft>
              <a:buSzPts val="1100"/>
              <a:buChar char="o"/>
              <a:defRPr/>
            </a:lvl4pPr>
            <a:lvl5pPr indent="-317500" lvl="4" marL="2286000" algn="l">
              <a:lnSpc>
                <a:spcPct val="100000"/>
              </a:lnSpc>
              <a:spcBef>
                <a:spcPts val="100"/>
              </a:spcBef>
              <a:spcAft>
                <a:spcPts val="0"/>
              </a:spcAft>
              <a:buSzPts val="1400"/>
              <a:buChar char="−"/>
              <a:defRPr/>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3534" name="Google Shape;3534;g31516c14941_0_8708"/>
          <p:cNvSpPr/>
          <p:nvPr>
            <p:ph idx="4" type="pic"/>
          </p:nvPr>
        </p:nvSpPr>
        <p:spPr>
          <a:xfrm>
            <a:off x="4762199" y="1161000"/>
            <a:ext cx="1811400" cy="1403700"/>
          </a:xfrm>
          <a:prstGeom prst="rect">
            <a:avLst/>
          </a:prstGeom>
          <a:noFill/>
          <a:ln>
            <a:noFill/>
          </a:ln>
        </p:spPr>
      </p:sp>
      <p:sp>
        <p:nvSpPr>
          <p:cNvPr id="3535" name="Google Shape;3535;g31516c14941_0_8708"/>
          <p:cNvSpPr txBox="1"/>
          <p:nvPr>
            <p:ph idx="5" type="body"/>
          </p:nvPr>
        </p:nvSpPr>
        <p:spPr>
          <a:xfrm>
            <a:off x="2570050" y="2908666"/>
            <a:ext cx="1811400" cy="1843500"/>
          </a:xfrm>
          <a:prstGeom prst="rect">
            <a:avLst/>
          </a:prstGeom>
          <a:noFill/>
          <a:ln>
            <a:noFill/>
          </a:ln>
        </p:spPr>
        <p:txBody>
          <a:bodyPr anchorCtr="0" anchor="t" bIns="0" lIns="0" spcFirstLastPara="1" rIns="0" wrap="square" tIns="0">
            <a:noAutofit/>
          </a:bodyPr>
          <a:lstStyle>
            <a:lvl1pPr indent="-298450" lvl="0" marL="457200" algn="l">
              <a:lnSpc>
                <a:spcPct val="100000"/>
              </a:lnSpc>
              <a:spcBef>
                <a:spcPts val="500"/>
              </a:spcBef>
              <a:spcAft>
                <a:spcPts val="0"/>
              </a:spcAft>
              <a:buClr>
                <a:schemeClr val="dk1"/>
              </a:buClr>
              <a:buSzPts val="1100"/>
              <a:buChar char="​"/>
              <a:defRPr sz="1400"/>
            </a:lvl1pPr>
            <a:lvl2pPr indent="-304800" lvl="1" marL="914400" algn="l">
              <a:lnSpc>
                <a:spcPct val="100000"/>
              </a:lnSpc>
              <a:spcBef>
                <a:spcPts val="500"/>
              </a:spcBef>
              <a:spcAft>
                <a:spcPts val="0"/>
              </a:spcAft>
              <a:buSzPts val="1200"/>
              <a:buChar char="•"/>
              <a:defRPr sz="1200"/>
            </a:lvl2pPr>
            <a:lvl3pPr indent="-298450" lvl="2" marL="1371600" algn="l">
              <a:lnSpc>
                <a:spcPct val="100000"/>
              </a:lnSpc>
              <a:spcBef>
                <a:spcPts val="200"/>
              </a:spcBef>
              <a:spcAft>
                <a:spcPts val="0"/>
              </a:spcAft>
              <a:buSzPts val="1100"/>
              <a:buChar char="–"/>
              <a:defRPr sz="1100"/>
            </a:lvl3pPr>
            <a:lvl4pPr indent="-298450" lvl="3" marL="1828800" algn="l">
              <a:lnSpc>
                <a:spcPct val="100000"/>
              </a:lnSpc>
              <a:spcBef>
                <a:spcPts val="200"/>
              </a:spcBef>
              <a:spcAft>
                <a:spcPts val="0"/>
              </a:spcAft>
              <a:buSzPts val="1100"/>
              <a:buChar char="o"/>
              <a:defRPr/>
            </a:lvl4pPr>
            <a:lvl5pPr indent="-317500" lvl="4" marL="2286000" algn="l">
              <a:lnSpc>
                <a:spcPct val="100000"/>
              </a:lnSpc>
              <a:spcBef>
                <a:spcPts val="100"/>
              </a:spcBef>
              <a:spcAft>
                <a:spcPts val="0"/>
              </a:spcAft>
              <a:buSzPts val="1400"/>
              <a:buChar char="−"/>
              <a:defRPr/>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3536" name="Google Shape;3536;g31516c14941_0_8708"/>
          <p:cNvSpPr/>
          <p:nvPr>
            <p:ph idx="6" type="pic"/>
          </p:nvPr>
        </p:nvSpPr>
        <p:spPr>
          <a:xfrm>
            <a:off x="2570050" y="1161000"/>
            <a:ext cx="1811400" cy="1403700"/>
          </a:xfrm>
          <a:prstGeom prst="rect">
            <a:avLst/>
          </a:prstGeom>
          <a:noFill/>
          <a:ln>
            <a:noFill/>
          </a:ln>
        </p:spPr>
      </p:sp>
      <p:sp>
        <p:nvSpPr>
          <p:cNvPr id="3537" name="Google Shape;3537;g31516c14941_0_8708"/>
          <p:cNvSpPr txBox="1"/>
          <p:nvPr>
            <p:ph idx="7" type="body"/>
          </p:nvPr>
        </p:nvSpPr>
        <p:spPr>
          <a:xfrm>
            <a:off x="377902" y="2908665"/>
            <a:ext cx="1811400" cy="1843500"/>
          </a:xfrm>
          <a:prstGeom prst="rect">
            <a:avLst/>
          </a:prstGeom>
          <a:noFill/>
          <a:ln>
            <a:noFill/>
          </a:ln>
        </p:spPr>
        <p:txBody>
          <a:bodyPr anchorCtr="0" anchor="t" bIns="0" lIns="0" spcFirstLastPara="1" rIns="0" wrap="square" tIns="0">
            <a:noAutofit/>
          </a:bodyPr>
          <a:lstStyle>
            <a:lvl1pPr indent="-298450" lvl="0" marL="457200" algn="l">
              <a:lnSpc>
                <a:spcPct val="100000"/>
              </a:lnSpc>
              <a:spcBef>
                <a:spcPts val="500"/>
              </a:spcBef>
              <a:spcAft>
                <a:spcPts val="0"/>
              </a:spcAft>
              <a:buClr>
                <a:schemeClr val="dk1"/>
              </a:buClr>
              <a:buSzPts val="1100"/>
              <a:buChar char="​"/>
              <a:defRPr sz="1400"/>
            </a:lvl1pPr>
            <a:lvl2pPr indent="-304800" lvl="1" marL="914400" algn="l">
              <a:lnSpc>
                <a:spcPct val="100000"/>
              </a:lnSpc>
              <a:spcBef>
                <a:spcPts val="500"/>
              </a:spcBef>
              <a:spcAft>
                <a:spcPts val="0"/>
              </a:spcAft>
              <a:buSzPts val="1200"/>
              <a:buChar char="•"/>
              <a:defRPr sz="1200"/>
            </a:lvl2pPr>
            <a:lvl3pPr indent="-298450" lvl="2" marL="1371600" algn="l">
              <a:lnSpc>
                <a:spcPct val="100000"/>
              </a:lnSpc>
              <a:spcBef>
                <a:spcPts val="200"/>
              </a:spcBef>
              <a:spcAft>
                <a:spcPts val="0"/>
              </a:spcAft>
              <a:buSzPts val="1100"/>
              <a:buChar char="–"/>
              <a:defRPr sz="1100"/>
            </a:lvl3pPr>
            <a:lvl4pPr indent="-298450" lvl="3" marL="1828800" algn="l">
              <a:lnSpc>
                <a:spcPct val="100000"/>
              </a:lnSpc>
              <a:spcBef>
                <a:spcPts val="200"/>
              </a:spcBef>
              <a:spcAft>
                <a:spcPts val="0"/>
              </a:spcAft>
              <a:buSzPts val="1100"/>
              <a:buChar char="o"/>
              <a:defRPr/>
            </a:lvl4pPr>
            <a:lvl5pPr indent="-317500" lvl="4" marL="2286000" algn="l">
              <a:lnSpc>
                <a:spcPct val="100000"/>
              </a:lnSpc>
              <a:spcBef>
                <a:spcPts val="100"/>
              </a:spcBef>
              <a:spcAft>
                <a:spcPts val="0"/>
              </a:spcAft>
              <a:buSzPts val="1400"/>
              <a:buChar char="−"/>
              <a:defRPr/>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3538" name="Google Shape;3538;g31516c14941_0_8708"/>
          <p:cNvSpPr/>
          <p:nvPr>
            <p:ph idx="8" type="pic"/>
          </p:nvPr>
        </p:nvSpPr>
        <p:spPr>
          <a:xfrm>
            <a:off x="377902" y="1161000"/>
            <a:ext cx="1811400" cy="1403700"/>
          </a:xfrm>
          <a:prstGeom prst="rect">
            <a:avLst/>
          </a:prstGeom>
          <a:noFill/>
          <a:ln>
            <a:noFill/>
          </a:ln>
        </p:spPr>
      </p:sp>
      <p:sp>
        <p:nvSpPr>
          <p:cNvPr id="3539" name="Google Shape;3539;g31516c14941_0_8708"/>
          <p:cNvSpPr txBox="1"/>
          <p:nvPr>
            <p:ph type="title"/>
          </p:nvPr>
        </p:nvSpPr>
        <p:spPr>
          <a:xfrm>
            <a:off x="377902" y="378000"/>
            <a:ext cx="8387700" cy="2769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Tree>
  </p:cSld>
  <p:clrMapOvr>
    <a:masterClrMapping/>
  </p:clrMapOvr>
  <p:extLst>
    <p:ext uri="{DCECCB84-F9BA-43D5-87BE-67443E8EF086}">
      <p15:sldGuideLst>
        <p15:guide id="1" pos="238">
          <p15:clr>
            <a:srgbClr val="FBAE40"/>
          </p15:clr>
        </p15:guide>
        <p15:guide id="2" orient="horz" pos="238">
          <p15:clr>
            <a:srgbClr val="FBAE40"/>
          </p15:clr>
        </p15:guide>
        <p15:guide id="3" orient="horz" pos="413">
          <p15:clr>
            <a:srgbClr val="FBAE40"/>
          </p15:clr>
        </p15:guide>
        <p15:guide id="4" orient="horz" pos="719">
          <p15:clr>
            <a:srgbClr val="FBAE40"/>
          </p15:clr>
        </p15:guide>
        <p15:guide id="5" orient="horz" pos="1620">
          <p15:clr>
            <a:srgbClr val="FBAE40"/>
          </p15:clr>
        </p15:guide>
        <p15:guide id="6" orient="horz" pos="1831">
          <p15:clr>
            <a:srgbClr val="FBAE40"/>
          </p15:clr>
        </p15:guide>
        <p15:guide id="7" orient="horz" pos="2993">
          <p15:clr>
            <a:srgbClr val="FBAE40"/>
          </p15:clr>
        </p15:guide>
        <p15:guide id="8" pos="1380">
          <p15:clr>
            <a:srgbClr val="FBAE40"/>
          </p15:clr>
        </p15:guide>
        <p15:guide id="9" pos="1619">
          <p15:clr>
            <a:srgbClr val="FBAE40"/>
          </p15:clr>
        </p15:guide>
        <p15:guide id="10" pos="2762">
          <p15:clr>
            <a:srgbClr val="FBAE40"/>
          </p15:clr>
        </p15:guide>
        <p15:guide id="11" pos="2999">
          <p15:clr>
            <a:srgbClr val="FBAE40"/>
          </p15:clr>
        </p15:guide>
        <p15:guide id="12" pos="4143">
          <p15:clr>
            <a:srgbClr val="FBAE40"/>
          </p15:clr>
        </p15:guide>
        <p15:guide id="13" pos="4380">
          <p15:clr>
            <a:srgbClr val="FBAE40"/>
          </p15:clr>
        </p15:guide>
        <p15:guide id="14" pos="5522">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ubtitle and Content">
  <p:cSld name="Title, Subtitle and Content">
    <p:spTree>
      <p:nvGrpSpPr>
        <p:cNvPr id="407" name="Shape 407"/>
        <p:cNvGrpSpPr/>
        <p:nvPr/>
      </p:nvGrpSpPr>
      <p:grpSpPr>
        <a:xfrm>
          <a:off x="0" y="0"/>
          <a:ext cx="0" cy="0"/>
          <a:chOff x="0" y="0"/>
          <a:chExt cx="0" cy="0"/>
        </a:xfrm>
      </p:grpSpPr>
      <p:sp>
        <p:nvSpPr>
          <p:cNvPr id="408" name="Google Shape;408;g31245d681e9_0_640"/>
          <p:cNvSpPr txBox="1"/>
          <p:nvPr>
            <p:ph idx="1" type="body"/>
          </p:nvPr>
        </p:nvSpPr>
        <p:spPr>
          <a:xfrm>
            <a:off x="462500" y="1200151"/>
            <a:ext cx="8231700" cy="3429000"/>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1100"/>
              </a:spcBef>
              <a:spcAft>
                <a:spcPts val="0"/>
              </a:spcAft>
              <a:buClr>
                <a:schemeClr val="accent5"/>
              </a:buClr>
              <a:buSzPts val="3800"/>
              <a:buFont typeface="Arial"/>
              <a:buNone/>
              <a:defRPr/>
            </a:lvl1pPr>
            <a:lvl2pPr indent="-228600" lvl="1" marL="914400" algn="l">
              <a:lnSpc>
                <a:spcPct val="90000"/>
              </a:lnSpc>
              <a:spcBef>
                <a:spcPts val="200"/>
              </a:spcBef>
              <a:spcAft>
                <a:spcPts val="0"/>
              </a:spcAft>
              <a:buClr>
                <a:schemeClr val="accent5"/>
              </a:buClr>
              <a:buSzPts val="3400"/>
              <a:buFont typeface="Arial"/>
              <a:buNone/>
              <a:defRPr/>
            </a:lvl2pPr>
            <a:lvl3pPr indent="-228600" lvl="2" marL="1371600" algn="l">
              <a:lnSpc>
                <a:spcPct val="90000"/>
              </a:lnSpc>
              <a:spcBef>
                <a:spcPts val="400"/>
              </a:spcBef>
              <a:spcAft>
                <a:spcPts val="0"/>
              </a:spcAft>
              <a:buClr>
                <a:schemeClr val="accent5"/>
              </a:buClr>
              <a:buSzPts val="1400"/>
              <a:buNone/>
              <a:defRPr/>
            </a:lvl3pPr>
            <a:lvl4pPr indent="-228600" lvl="3" marL="1828800" algn="l">
              <a:lnSpc>
                <a:spcPct val="90000"/>
              </a:lnSpc>
              <a:spcBef>
                <a:spcPts val="400"/>
              </a:spcBef>
              <a:spcAft>
                <a:spcPts val="0"/>
              </a:spcAft>
              <a:buClr>
                <a:schemeClr val="accent5"/>
              </a:buClr>
              <a:buSzPts val="1400"/>
              <a:buNone/>
              <a:defRPr/>
            </a:lvl4pPr>
            <a:lvl5pPr indent="-228600" lvl="4" marL="2286000" algn="l">
              <a:lnSpc>
                <a:spcPct val="90000"/>
              </a:lnSpc>
              <a:spcBef>
                <a:spcPts val="400"/>
              </a:spcBef>
              <a:spcAft>
                <a:spcPts val="0"/>
              </a:spcAft>
              <a:buClr>
                <a:schemeClr val="accent5"/>
              </a:buClr>
              <a:buSzPts val="1800"/>
              <a:buFont typeface="Arial"/>
              <a:buNone/>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409" name="Google Shape;409;g31245d681e9_0_640"/>
          <p:cNvSpPr txBox="1"/>
          <p:nvPr/>
        </p:nvSpPr>
        <p:spPr>
          <a:xfrm>
            <a:off x="8620451" y="4791075"/>
            <a:ext cx="328500" cy="273900"/>
          </a:xfrm>
          <a:prstGeom prst="rect">
            <a:avLst/>
          </a:prstGeom>
          <a:noFill/>
          <a:ln>
            <a:noFill/>
          </a:ln>
        </p:spPr>
        <p:txBody>
          <a:bodyPr anchorCtr="0" anchor="ctr" bIns="0" lIns="0" spcFirstLastPara="1" rIns="0" wrap="square" tIns="0">
            <a:noAutofit/>
          </a:bodyPr>
          <a:lstStyle/>
          <a:p>
            <a:pPr indent="0" lvl="0" marL="0" marR="0" rtl="0" algn="r">
              <a:lnSpc>
                <a:spcPct val="90000"/>
              </a:lnSpc>
              <a:spcBef>
                <a:spcPts val="0"/>
              </a:spcBef>
              <a:spcAft>
                <a:spcPts val="0"/>
              </a:spcAft>
              <a:buClr>
                <a:srgbClr val="000000"/>
              </a:buClr>
              <a:buSzPts val="600"/>
              <a:buFont typeface="Arial"/>
              <a:buNone/>
            </a:pPr>
            <a:fld id="{00000000-1234-1234-1234-123412341234}" type="slidenum">
              <a:rPr b="0" i="0" lang="en" sz="600" u="none" cap="none" strike="noStrike">
                <a:solidFill>
                  <a:schemeClr val="dk1"/>
                </a:solidFill>
                <a:latin typeface="Arial"/>
                <a:ea typeface="Arial"/>
                <a:cs typeface="Arial"/>
                <a:sym typeface="Arial"/>
              </a:rPr>
              <a:t>‹#›</a:t>
            </a:fld>
            <a:endParaRPr b="0" i="0" sz="1400" u="none" cap="none" strike="noStrike">
              <a:solidFill>
                <a:schemeClr val="dk1"/>
              </a:solidFill>
              <a:latin typeface="Arial"/>
              <a:ea typeface="Arial"/>
              <a:cs typeface="Arial"/>
              <a:sym typeface="Arial"/>
            </a:endParaRPr>
          </a:p>
        </p:txBody>
      </p:sp>
      <p:sp>
        <p:nvSpPr>
          <p:cNvPr id="410" name="Google Shape;410;g31245d681e9_0_640"/>
          <p:cNvSpPr txBox="1"/>
          <p:nvPr>
            <p:ph idx="2" type="subTitle"/>
          </p:nvPr>
        </p:nvSpPr>
        <p:spPr>
          <a:xfrm>
            <a:off x="444766" y="608873"/>
            <a:ext cx="8243100" cy="185700"/>
          </a:xfrm>
          <a:prstGeom prst="rect">
            <a:avLst/>
          </a:prstGeom>
          <a:noFill/>
          <a:ln>
            <a:noFill/>
          </a:ln>
        </p:spPr>
        <p:txBody>
          <a:bodyPr anchorCtr="0" anchor="t" bIns="34275" lIns="68575" spcFirstLastPara="1" rIns="68575" wrap="square" tIns="34275">
            <a:normAutofit/>
          </a:bodyPr>
          <a:lstStyle>
            <a:lvl1pPr lvl="0" algn="l">
              <a:lnSpc>
                <a:spcPct val="100000"/>
              </a:lnSpc>
              <a:spcBef>
                <a:spcPts val="0"/>
              </a:spcBef>
              <a:spcAft>
                <a:spcPts val="0"/>
              </a:spcAft>
              <a:buClr>
                <a:schemeClr val="accent4"/>
              </a:buClr>
              <a:buSzPts val="1500"/>
              <a:buFont typeface="Arial"/>
              <a:buNone/>
              <a:defRPr sz="1500">
                <a:solidFill>
                  <a:schemeClr val="accent4"/>
                </a:solidFill>
                <a:latin typeface="Arial"/>
                <a:ea typeface="Arial"/>
                <a:cs typeface="Arial"/>
                <a:sym typeface="Arial"/>
              </a:defRPr>
            </a:lvl1pPr>
            <a:lvl2pPr lvl="1" algn="ctr">
              <a:lnSpc>
                <a:spcPct val="90000"/>
              </a:lnSpc>
              <a:spcBef>
                <a:spcPts val="400"/>
              </a:spcBef>
              <a:spcAft>
                <a:spcPts val="0"/>
              </a:spcAft>
              <a:buClr>
                <a:schemeClr val="accent5"/>
              </a:buClr>
              <a:buSzPts val="1500"/>
              <a:buFont typeface="Arial"/>
              <a:buNone/>
              <a:defRPr sz="1500"/>
            </a:lvl2pPr>
            <a:lvl3pPr lvl="2" algn="ctr">
              <a:lnSpc>
                <a:spcPct val="90000"/>
              </a:lnSpc>
              <a:spcBef>
                <a:spcPts val="400"/>
              </a:spcBef>
              <a:spcAft>
                <a:spcPts val="0"/>
              </a:spcAft>
              <a:buClr>
                <a:schemeClr val="accent5"/>
              </a:buClr>
              <a:buSzPts val="1400"/>
              <a:buFont typeface="Arial"/>
              <a:buNone/>
              <a:defRPr sz="1400"/>
            </a:lvl3pPr>
            <a:lvl4pPr lvl="3" algn="ctr">
              <a:lnSpc>
                <a:spcPct val="90000"/>
              </a:lnSpc>
              <a:spcBef>
                <a:spcPts val="400"/>
              </a:spcBef>
              <a:spcAft>
                <a:spcPts val="0"/>
              </a:spcAft>
              <a:buClr>
                <a:schemeClr val="accent5"/>
              </a:buClr>
              <a:buSzPts val="1200"/>
              <a:buFont typeface="Arial"/>
              <a:buNone/>
              <a:defRPr sz="1200"/>
            </a:lvl4pPr>
            <a:lvl5pPr lvl="4" algn="ctr">
              <a:lnSpc>
                <a:spcPct val="90000"/>
              </a:lnSpc>
              <a:spcBef>
                <a:spcPts val="400"/>
              </a:spcBef>
              <a:spcAft>
                <a:spcPts val="0"/>
              </a:spcAft>
              <a:buClr>
                <a:schemeClr val="accent5"/>
              </a:buClr>
              <a:buSzPts val="1200"/>
              <a:buFont typeface="Arial"/>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
        <p:nvSpPr>
          <p:cNvPr id="411" name="Google Shape;411;g31245d681e9_0_640"/>
          <p:cNvSpPr txBox="1"/>
          <p:nvPr>
            <p:ph type="title"/>
          </p:nvPr>
        </p:nvSpPr>
        <p:spPr>
          <a:xfrm>
            <a:off x="0" y="0"/>
            <a:ext cx="2250000" cy="2250000"/>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0"/>
              </a:spcBef>
              <a:spcAft>
                <a:spcPts val="0"/>
              </a:spcAft>
              <a:buClr>
                <a:schemeClr val="accent5"/>
              </a:buClr>
              <a:buSzPts val="3300"/>
              <a:buFont typeface="Arial"/>
              <a:buNone/>
              <a:defRPr b="0" i="0" sz="3300" u="none" cap="none" strike="noStrike">
                <a:solidFill>
                  <a:schemeClr val="accent5"/>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4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Quote">
    <p:spTree>
      <p:nvGrpSpPr>
        <p:cNvPr id="3540" name="Shape 3540"/>
        <p:cNvGrpSpPr/>
        <p:nvPr/>
      </p:nvGrpSpPr>
      <p:grpSpPr>
        <a:xfrm>
          <a:off x="0" y="0"/>
          <a:ext cx="0" cy="0"/>
          <a:chOff x="0" y="0"/>
          <a:chExt cx="0" cy="0"/>
        </a:xfrm>
      </p:grpSpPr>
      <p:sp>
        <p:nvSpPr>
          <p:cNvPr id="3541" name="Google Shape;3541;g31516c14941_0_8718"/>
          <p:cNvSpPr txBox="1"/>
          <p:nvPr>
            <p:ph idx="1" type="body"/>
          </p:nvPr>
        </p:nvSpPr>
        <p:spPr>
          <a:xfrm>
            <a:off x="377902" y="1350000"/>
            <a:ext cx="8386800" cy="2463900"/>
          </a:xfrm>
          <a:prstGeom prst="rect">
            <a:avLst/>
          </a:prstGeom>
          <a:noFill/>
          <a:ln>
            <a:noFill/>
          </a:ln>
        </p:spPr>
        <p:txBody>
          <a:bodyPr anchorCtr="0" anchor="t" bIns="0" lIns="0" spcFirstLastPara="1" rIns="0" wrap="square" tIns="0">
            <a:noAutofit/>
          </a:bodyPr>
          <a:lstStyle>
            <a:lvl1pPr indent="-457200" lvl="0" marL="457200" algn="l">
              <a:lnSpc>
                <a:spcPct val="90000"/>
              </a:lnSpc>
              <a:spcBef>
                <a:spcPts val="500"/>
              </a:spcBef>
              <a:spcAft>
                <a:spcPts val="0"/>
              </a:spcAft>
              <a:buClr>
                <a:schemeClr val="dk1"/>
              </a:buClr>
              <a:buSzPts val="3600"/>
              <a:buChar char="​"/>
              <a:defRPr b="0" i="0" sz="4500">
                <a:latin typeface="Arial"/>
                <a:ea typeface="Arial"/>
                <a:cs typeface="Arial"/>
                <a:sym typeface="Arial"/>
              </a:defRPr>
            </a:lvl1pPr>
            <a:lvl2pPr indent="-228600" lvl="1" marL="914400" algn="l">
              <a:lnSpc>
                <a:spcPct val="100000"/>
              </a:lnSpc>
              <a:spcBef>
                <a:spcPts val="500"/>
              </a:spcBef>
              <a:spcAft>
                <a:spcPts val="0"/>
              </a:spcAft>
              <a:buSzPts val="1200"/>
              <a:buNone/>
              <a:defRPr sz="1200"/>
            </a:lvl2pPr>
            <a:lvl3pPr indent="-317500" lvl="2" marL="1371600" algn="l">
              <a:lnSpc>
                <a:spcPct val="100000"/>
              </a:lnSpc>
              <a:spcBef>
                <a:spcPts val="200"/>
              </a:spcBef>
              <a:spcAft>
                <a:spcPts val="0"/>
              </a:spcAft>
              <a:buSzPts val="1400"/>
              <a:buChar char="–"/>
              <a:defRPr/>
            </a:lvl3pPr>
            <a:lvl4pPr indent="-298450" lvl="3" marL="1828800" algn="l">
              <a:lnSpc>
                <a:spcPct val="100000"/>
              </a:lnSpc>
              <a:spcBef>
                <a:spcPts val="200"/>
              </a:spcBef>
              <a:spcAft>
                <a:spcPts val="0"/>
              </a:spcAft>
              <a:buSzPts val="1100"/>
              <a:buChar char="o"/>
              <a:defRPr/>
            </a:lvl4pPr>
            <a:lvl5pPr indent="-317500" lvl="4" marL="2286000" algn="l">
              <a:lnSpc>
                <a:spcPct val="100000"/>
              </a:lnSpc>
              <a:spcBef>
                <a:spcPts val="100"/>
              </a:spcBef>
              <a:spcAft>
                <a:spcPts val="0"/>
              </a:spcAft>
              <a:buSzPts val="1400"/>
              <a:buChar char="−"/>
              <a:defRPr/>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Tree>
  </p:cSld>
  <p:clrMapOvr>
    <a:masterClrMapping/>
  </p:clrMapOvr>
  <p:extLst>
    <p:ext uri="{DCECCB84-F9BA-43D5-87BE-67443E8EF086}">
      <p15:sldGuideLst>
        <p15:guide id="1" pos="238">
          <p15:clr>
            <a:srgbClr val="FBAE40"/>
          </p15:clr>
        </p15:guide>
        <p15:guide id="2" orient="horz" pos="850">
          <p15:clr>
            <a:srgbClr val="FBAE40"/>
          </p15:clr>
        </p15:guide>
        <p15:guide id="3" orient="horz" pos="2403">
          <p15:clr>
            <a:srgbClr val="FBAE40"/>
          </p15:clr>
        </p15:guide>
        <p15:guide id="4" pos="5521">
          <p15:clr>
            <a:srgbClr val="FBAE40"/>
          </p15:clr>
        </p15:guide>
      </p15:sldGuideLst>
    </p:ext>
  </p:extLst>
</p:sldLayout>
</file>

<file path=ppt/slideLayouts/slideLayout4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with Image 1/3">
  <p:cSld name="Title and Text with Image 1/3">
    <p:spTree>
      <p:nvGrpSpPr>
        <p:cNvPr id="3542" name="Shape 3542"/>
        <p:cNvGrpSpPr/>
        <p:nvPr/>
      </p:nvGrpSpPr>
      <p:grpSpPr>
        <a:xfrm>
          <a:off x="0" y="0"/>
          <a:ext cx="0" cy="0"/>
          <a:chOff x="0" y="0"/>
          <a:chExt cx="0" cy="0"/>
        </a:xfrm>
      </p:grpSpPr>
      <p:sp>
        <p:nvSpPr>
          <p:cNvPr id="3543" name="Google Shape;3543;g31516c14941_0_8720"/>
          <p:cNvSpPr/>
          <p:nvPr>
            <p:ph idx="2" type="pic"/>
          </p:nvPr>
        </p:nvSpPr>
        <p:spPr>
          <a:xfrm>
            <a:off x="6093794" y="0"/>
            <a:ext cx="3050100" cy="5143500"/>
          </a:xfrm>
          <a:prstGeom prst="rect">
            <a:avLst/>
          </a:prstGeom>
          <a:noFill/>
          <a:ln>
            <a:noFill/>
          </a:ln>
        </p:spPr>
      </p:sp>
      <p:sp>
        <p:nvSpPr>
          <p:cNvPr id="3544" name="Google Shape;3544;g31516c14941_0_8720"/>
          <p:cNvSpPr txBox="1"/>
          <p:nvPr>
            <p:ph idx="1" type="body"/>
          </p:nvPr>
        </p:nvSpPr>
        <p:spPr>
          <a:xfrm>
            <a:off x="377901" y="1161000"/>
            <a:ext cx="5317800" cy="3591000"/>
          </a:xfrm>
          <a:prstGeom prst="rect">
            <a:avLst/>
          </a:prstGeom>
          <a:noFill/>
          <a:ln>
            <a:noFill/>
          </a:ln>
        </p:spPr>
        <p:txBody>
          <a:bodyPr anchorCtr="0" anchor="t" bIns="0" lIns="0" spcFirstLastPara="1" rIns="0" wrap="square" tIns="0">
            <a:noAutofit/>
          </a:bodyPr>
          <a:lstStyle>
            <a:lvl1pPr indent="-304800" lvl="0" marL="457200" algn="l">
              <a:lnSpc>
                <a:spcPct val="100000"/>
              </a:lnSpc>
              <a:spcBef>
                <a:spcPts val="1400"/>
              </a:spcBef>
              <a:spcAft>
                <a:spcPts val="0"/>
              </a:spcAft>
              <a:buClr>
                <a:schemeClr val="dk1"/>
              </a:buClr>
              <a:buSzPts val="1200"/>
              <a:buChar char="​"/>
              <a:defRPr/>
            </a:lvl1pPr>
            <a:lvl2pPr indent="-317500" lvl="1" marL="914400" algn="l">
              <a:lnSpc>
                <a:spcPct val="100000"/>
              </a:lnSpc>
              <a:spcBef>
                <a:spcPts val="500"/>
              </a:spcBef>
              <a:spcAft>
                <a:spcPts val="0"/>
              </a:spcAft>
              <a:buSzPts val="1400"/>
              <a:buChar char="•"/>
              <a:defRPr/>
            </a:lvl2pPr>
            <a:lvl3pPr indent="-317500" lvl="2" marL="1371600" algn="l">
              <a:lnSpc>
                <a:spcPct val="100000"/>
              </a:lnSpc>
              <a:spcBef>
                <a:spcPts val="200"/>
              </a:spcBef>
              <a:spcAft>
                <a:spcPts val="0"/>
              </a:spcAft>
              <a:buSzPts val="1400"/>
              <a:buChar char="–"/>
              <a:defRPr/>
            </a:lvl3pPr>
            <a:lvl4pPr indent="-298450" lvl="3" marL="1828800" algn="l">
              <a:lnSpc>
                <a:spcPct val="100000"/>
              </a:lnSpc>
              <a:spcBef>
                <a:spcPts val="200"/>
              </a:spcBef>
              <a:spcAft>
                <a:spcPts val="0"/>
              </a:spcAft>
              <a:buSzPts val="1100"/>
              <a:buChar char="o"/>
              <a:defRPr/>
            </a:lvl4pPr>
            <a:lvl5pPr indent="-317500" lvl="4" marL="2286000" algn="l">
              <a:lnSpc>
                <a:spcPct val="100000"/>
              </a:lnSpc>
              <a:spcBef>
                <a:spcPts val="100"/>
              </a:spcBef>
              <a:spcAft>
                <a:spcPts val="0"/>
              </a:spcAft>
              <a:buSzPts val="1400"/>
              <a:buChar char="−"/>
              <a:defRPr/>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3545" name="Google Shape;3545;g31516c14941_0_8720"/>
          <p:cNvSpPr txBox="1"/>
          <p:nvPr>
            <p:ph type="title"/>
          </p:nvPr>
        </p:nvSpPr>
        <p:spPr>
          <a:xfrm>
            <a:off x="377902" y="378000"/>
            <a:ext cx="5317800" cy="2769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Tree>
  </p:cSld>
  <p:clrMapOvr>
    <a:masterClrMapping/>
  </p:clrMapOvr>
  <p:extLst>
    <p:ext uri="{DCECCB84-F9BA-43D5-87BE-67443E8EF086}">
      <p15:sldGuideLst>
        <p15:guide id="1" pos="238">
          <p15:clr>
            <a:srgbClr val="FBAE40"/>
          </p15:clr>
        </p15:guide>
        <p15:guide id="2" orient="horz" pos="2993">
          <p15:clr>
            <a:srgbClr val="FBAE40"/>
          </p15:clr>
        </p15:guide>
        <p15:guide id="3" pos="3589">
          <p15:clr>
            <a:srgbClr val="FBAE40"/>
          </p15:clr>
        </p15:guide>
        <p15:guide id="4" pos="3832">
          <p15:clr>
            <a:srgbClr val="FBAE40"/>
          </p15:clr>
        </p15:guide>
        <p15:guide id="5" orient="horz" pos="238">
          <p15:clr>
            <a:srgbClr val="FBAE40"/>
          </p15:clr>
        </p15:guide>
        <p15:guide id="6" orient="horz" pos="413">
          <p15:clr>
            <a:srgbClr val="FBAE40"/>
          </p15:clr>
        </p15:guide>
        <p15:guide id="7" orient="horz" pos="719">
          <p15:clr>
            <a:srgbClr val="FBAE40"/>
          </p15:clr>
        </p15:guide>
      </p15:sldGuideLst>
    </p:ext>
  </p:extLst>
</p:sldLayout>
</file>

<file path=ppt/slideLayouts/slideLayout4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ull Bleed Image " showMasterSp="0">
  <p:cSld name="Full Bleed Image ">
    <p:spTree>
      <p:nvGrpSpPr>
        <p:cNvPr id="3546" name="Shape 3546"/>
        <p:cNvGrpSpPr/>
        <p:nvPr/>
      </p:nvGrpSpPr>
      <p:grpSpPr>
        <a:xfrm>
          <a:off x="0" y="0"/>
          <a:ext cx="0" cy="0"/>
          <a:chOff x="0" y="0"/>
          <a:chExt cx="0" cy="0"/>
        </a:xfrm>
      </p:grpSpPr>
      <p:sp>
        <p:nvSpPr>
          <p:cNvPr id="3547" name="Google Shape;3547;g31516c14941_0_8724"/>
          <p:cNvSpPr/>
          <p:nvPr>
            <p:ph idx="2" type="pic"/>
          </p:nvPr>
        </p:nvSpPr>
        <p:spPr>
          <a:xfrm>
            <a:off x="1" y="0"/>
            <a:ext cx="9144000" cy="5143500"/>
          </a:xfrm>
          <a:prstGeom prst="rect">
            <a:avLst/>
          </a:prstGeom>
          <a:noFill/>
          <a:ln>
            <a:noFill/>
          </a:ln>
        </p:spPr>
      </p:sp>
    </p:spTree>
  </p:cSld>
  <p:clrMapOvr>
    <a:masterClrMapping/>
  </p:clrMapOvr>
</p:sldLayout>
</file>

<file path=ppt/slideLayouts/slideLayout4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and Screenshot">
  <p:cSld name="Text and Screenshot">
    <p:spTree>
      <p:nvGrpSpPr>
        <p:cNvPr id="3548" name="Shape 3548"/>
        <p:cNvGrpSpPr/>
        <p:nvPr/>
      </p:nvGrpSpPr>
      <p:grpSpPr>
        <a:xfrm>
          <a:off x="0" y="0"/>
          <a:ext cx="0" cy="0"/>
          <a:chOff x="0" y="0"/>
          <a:chExt cx="0" cy="0"/>
        </a:xfrm>
      </p:grpSpPr>
      <p:sp>
        <p:nvSpPr>
          <p:cNvPr id="3549" name="Google Shape;3549;g31516c14941_0_8726"/>
          <p:cNvSpPr/>
          <p:nvPr>
            <p:ph idx="2" type="pic"/>
          </p:nvPr>
        </p:nvSpPr>
        <p:spPr>
          <a:xfrm>
            <a:off x="4770615" y="1168004"/>
            <a:ext cx="3995100" cy="3591000"/>
          </a:xfrm>
          <a:prstGeom prst="rect">
            <a:avLst/>
          </a:prstGeom>
          <a:noFill/>
          <a:ln>
            <a:noFill/>
          </a:ln>
        </p:spPr>
      </p:sp>
      <p:sp>
        <p:nvSpPr>
          <p:cNvPr id="3550" name="Google Shape;3550;g31516c14941_0_8726"/>
          <p:cNvSpPr txBox="1"/>
          <p:nvPr>
            <p:ph idx="1" type="body"/>
          </p:nvPr>
        </p:nvSpPr>
        <p:spPr>
          <a:xfrm>
            <a:off x="377902" y="1161000"/>
            <a:ext cx="3995100" cy="3591000"/>
          </a:xfrm>
          <a:prstGeom prst="rect">
            <a:avLst/>
          </a:prstGeom>
          <a:noFill/>
          <a:ln>
            <a:noFill/>
          </a:ln>
        </p:spPr>
        <p:txBody>
          <a:bodyPr anchorCtr="0" anchor="t" bIns="0" lIns="0" spcFirstLastPara="1" rIns="0" wrap="square" tIns="0">
            <a:noAutofit/>
          </a:bodyPr>
          <a:lstStyle>
            <a:lvl1pPr indent="-304800" lvl="0" marL="457200" algn="l">
              <a:lnSpc>
                <a:spcPct val="100000"/>
              </a:lnSpc>
              <a:spcBef>
                <a:spcPts val="1400"/>
              </a:spcBef>
              <a:spcAft>
                <a:spcPts val="0"/>
              </a:spcAft>
              <a:buClr>
                <a:schemeClr val="dk1"/>
              </a:buClr>
              <a:buSzPts val="1200"/>
              <a:buChar char="​"/>
              <a:defRPr/>
            </a:lvl1pPr>
            <a:lvl2pPr indent="-317500" lvl="1" marL="914400" algn="l">
              <a:lnSpc>
                <a:spcPct val="100000"/>
              </a:lnSpc>
              <a:spcBef>
                <a:spcPts val="500"/>
              </a:spcBef>
              <a:spcAft>
                <a:spcPts val="0"/>
              </a:spcAft>
              <a:buSzPts val="1400"/>
              <a:buChar char="•"/>
              <a:defRPr/>
            </a:lvl2pPr>
            <a:lvl3pPr indent="-317500" lvl="2" marL="1371600" algn="l">
              <a:lnSpc>
                <a:spcPct val="100000"/>
              </a:lnSpc>
              <a:spcBef>
                <a:spcPts val="200"/>
              </a:spcBef>
              <a:spcAft>
                <a:spcPts val="0"/>
              </a:spcAft>
              <a:buSzPts val="1400"/>
              <a:buChar char="–"/>
              <a:defRPr/>
            </a:lvl3pPr>
            <a:lvl4pPr indent="-298450" lvl="3" marL="1828800" algn="l">
              <a:lnSpc>
                <a:spcPct val="100000"/>
              </a:lnSpc>
              <a:spcBef>
                <a:spcPts val="200"/>
              </a:spcBef>
              <a:spcAft>
                <a:spcPts val="0"/>
              </a:spcAft>
              <a:buSzPts val="1100"/>
              <a:buChar char="o"/>
              <a:defRPr/>
            </a:lvl4pPr>
            <a:lvl5pPr indent="-317500" lvl="4" marL="2286000" algn="l">
              <a:lnSpc>
                <a:spcPct val="100000"/>
              </a:lnSpc>
              <a:spcBef>
                <a:spcPts val="100"/>
              </a:spcBef>
              <a:spcAft>
                <a:spcPts val="0"/>
              </a:spcAft>
              <a:buSzPts val="1400"/>
              <a:buChar char="−"/>
              <a:defRPr/>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3551" name="Google Shape;3551;g31516c14941_0_8726"/>
          <p:cNvSpPr txBox="1"/>
          <p:nvPr>
            <p:ph type="title"/>
          </p:nvPr>
        </p:nvSpPr>
        <p:spPr>
          <a:xfrm>
            <a:off x="377902" y="378000"/>
            <a:ext cx="8387700" cy="2769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Tree>
  </p:cSld>
  <p:clrMapOvr>
    <a:masterClrMapping/>
  </p:clrMapOvr>
  <p:extLst>
    <p:ext uri="{DCECCB84-F9BA-43D5-87BE-67443E8EF086}">
      <p15:sldGuideLst>
        <p15:guide id="1" pos="238">
          <p15:clr>
            <a:srgbClr val="FBAE40"/>
          </p15:clr>
        </p15:guide>
        <p15:guide id="2" orient="horz" pos="736">
          <p15:clr>
            <a:srgbClr val="FBAE40"/>
          </p15:clr>
        </p15:guide>
        <p15:guide id="3" pos="2755">
          <p15:clr>
            <a:srgbClr val="FBAE40"/>
          </p15:clr>
        </p15:guide>
        <p15:guide id="4" pos="3005">
          <p15:clr>
            <a:srgbClr val="FBAE40"/>
          </p15:clr>
        </p15:guide>
        <p15:guide id="5" pos="5522">
          <p15:clr>
            <a:srgbClr val="FBAE40"/>
          </p15:clr>
        </p15:guide>
        <p15:guide id="6" orient="horz" pos="238">
          <p15:clr>
            <a:srgbClr val="FBAE40"/>
          </p15:clr>
        </p15:guide>
        <p15:guide id="7" orient="horz" pos="413">
          <p15:clr>
            <a:srgbClr val="FBAE40"/>
          </p15:clr>
        </p15:guide>
        <p15:guide id="8" orient="horz" pos="2993">
          <p15:clr>
            <a:srgbClr val="FBAE40"/>
          </p15:clr>
        </p15:guide>
      </p15:sldGuideLst>
    </p:ext>
  </p:extLst>
</p:sldLayout>
</file>

<file path=ppt/slideLayouts/slideLayout4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3552" name="Shape 3552"/>
        <p:cNvGrpSpPr/>
        <p:nvPr/>
      </p:nvGrpSpPr>
      <p:grpSpPr>
        <a:xfrm>
          <a:off x="0" y="0"/>
          <a:ext cx="0" cy="0"/>
          <a:chOff x="0" y="0"/>
          <a:chExt cx="0" cy="0"/>
        </a:xfrm>
      </p:grpSpPr>
      <p:sp>
        <p:nvSpPr>
          <p:cNvPr id="3553" name="Google Shape;3553;g31516c14941_0_8730"/>
          <p:cNvSpPr txBox="1"/>
          <p:nvPr>
            <p:ph idx="1" type="body"/>
          </p:nvPr>
        </p:nvSpPr>
        <p:spPr>
          <a:xfrm>
            <a:off x="377902" y="1161000"/>
            <a:ext cx="8386800" cy="3591000"/>
          </a:xfrm>
          <a:prstGeom prst="rect">
            <a:avLst/>
          </a:prstGeom>
          <a:noFill/>
          <a:ln>
            <a:noFill/>
          </a:ln>
        </p:spPr>
        <p:txBody>
          <a:bodyPr anchorCtr="0" anchor="t" bIns="0" lIns="0" spcFirstLastPara="1" rIns="0" wrap="square" tIns="1026175">
            <a:noAutofit/>
          </a:bodyPr>
          <a:lstStyle>
            <a:lvl1pPr indent="-279400" lvl="0" marL="457200" algn="ctr">
              <a:lnSpc>
                <a:spcPct val="100000"/>
              </a:lnSpc>
              <a:spcBef>
                <a:spcPts val="1400"/>
              </a:spcBef>
              <a:spcAft>
                <a:spcPts val="0"/>
              </a:spcAft>
              <a:buClr>
                <a:schemeClr val="dk1"/>
              </a:buClr>
              <a:buSzPts val="800"/>
              <a:buChar char="​"/>
              <a:defRPr b="0" sz="1100"/>
            </a:lvl1pPr>
            <a:lvl2pPr indent="-317500" lvl="1" marL="914400" algn="l">
              <a:lnSpc>
                <a:spcPct val="100000"/>
              </a:lnSpc>
              <a:spcBef>
                <a:spcPts val="500"/>
              </a:spcBef>
              <a:spcAft>
                <a:spcPts val="0"/>
              </a:spcAft>
              <a:buSzPts val="1400"/>
              <a:buChar char="•"/>
              <a:defRPr/>
            </a:lvl2pPr>
            <a:lvl3pPr indent="-317500" lvl="2" marL="1371600" algn="l">
              <a:lnSpc>
                <a:spcPct val="100000"/>
              </a:lnSpc>
              <a:spcBef>
                <a:spcPts val="200"/>
              </a:spcBef>
              <a:spcAft>
                <a:spcPts val="0"/>
              </a:spcAft>
              <a:buSzPts val="1400"/>
              <a:buChar char="–"/>
              <a:defRPr/>
            </a:lvl3pPr>
            <a:lvl4pPr indent="-298450" lvl="3" marL="1828800" algn="l">
              <a:lnSpc>
                <a:spcPct val="100000"/>
              </a:lnSpc>
              <a:spcBef>
                <a:spcPts val="200"/>
              </a:spcBef>
              <a:spcAft>
                <a:spcPts val="0"/>
              </a:spcAft>
              <a:buSzPts val="1100"/>
              <a:buChar char="o"/>
              <a:defRPr/>
            </a:lvl4pPr>
            <a:lvl5pPr indent="-317500" lvl="4" marL="2286000" algn="l">
              <a:lnSpc>
                <a:spcPct val="100000"/>
              </a:lnSpc>
              <a:spcBef>
                <a:spcPts val="100"/>
              </a:spcBef>
              <a:spcAft>
                <a:spcPts val="0"/>
              </a:spcAft>
              <a:buSzPts val="1400"/>
              <a:buChar char="−"/>
              <a:defRPr/>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3554" name="Google Shape;3554;g31516c14941_0_8730"/>
          <p:cNvSpPr txBox="1"/>
          <p:nvPr>
            <p:ph type="title"/>
          </p:nvPr>
        </p:nvSpPr>
        <p:spPr>
          <a:xfrm>
            <a:off x="377902" y="378000"/>
            <a:ext cx="8387700" cy="2769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Tree>
  </p:cSld>
  <p:clrMapOvr>
    <a:masterClrMapping/>
  </p:clrMapOvr>
  <p:extLst>
    <p:ext uri="{DCECCB84-F9BA-43D5-87BE-67443E8EF086}">
      <p15:sldGuideLst>
        <p15:guide id="1" pos="238">
          <p15:clr>
            <a:srgbClr val="FBAE40"/>
          </p15:clr>
        </p15:guide>
        <p15:guide id="2" orient="horz" pos="238">
          <p15:clr>
            <a:srgbClr val="FBAE40"/>
          </p15:clr>
        </p15:guide>
        <p15:guide id="3" orient="horz" pos="413">
          <p15:clr>
            <a:srgbClr val="FBAE40"/>
          </p15:clr>
        </p15:guide>
        <p15:guide id="4" orient="horz" pos="736">
          <p15:clr>
            <a:srgbClr val="FBAE40"/>
          </p15:clr>
        </p15:guide>
        <p15:guide id="5" orient="horz" pos="2993">
          <p15:clr>
            <a:srgbClr val="FBAE40"/>
          </p15:clr>
        </p15:guide>
        <p15:guide id="6" pos="5522">
          <p15:clr>
            <a:srgbClr val="FBAE40"/>
          </p15:clr>
        </p15:guide>
      </p15:sldGuideLst>
    </p:ext>
  </p:extLst>
</p:sldLayout>
</file>

<file path=ppt/slideLayouts/slideLayout4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3555" name="Shape 3555"/>
        <p:cNvGrpSpPr/>
        <p:nvPr/>
      </p:nvGrpSpPr>
      <p:grpSpPr>
        <a:xfrm>
          <a:off x="0" y="0"/>
          <a:ext cx="0" cy="0"/>
          <a:chOff x="0" y="0"/>
          <a:chExt cx="0" cy="0"/>
        </a:xfrm>
      </p:grpSpPr>
    </p:spTree>
  </p:cSld>
  <p:clrMapOvr>
    <a:masterClrMapping/>
  </p:clrMapOvr>
  <p:extLst>
    <p:ext uri="{DCECCB84-F9BA-43D5-87BE-67443E8EF086}">
      <p15:sldGuideLst>
        <p15:guide id="1" orient="horz" pos="1620">
          <p15:clr>
            <a:srgbClr val="FBAE40"/>
          </p15:clr>
        </p15:guide>
        <p15:guide id="2" pos="2880">
          <p15:clr>
            <a:srgbClr val="FBAE40"/>
          </p15:clr>
        </p15:guide>
      </p15:sldGuideLst>
    </p:ext>
  </p:extLst>
</p:sldLayout>
</file>

<file path=ppt/slideLayouts/slideLayout4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Basic Content Layout Subtitle">
  <p:cSld name="TITLE_AND_BODY_8_2">
    <p:bg>
      <p:bgPr>
        <a:solidFill>
          <a:schemeClr val="accent5"/>
        </a:solidFill>
      </p:bgPr>
    </p:bg>
    <p:spTree>
      <p:nvGrpSpPr>
        <p:cNvPr id="3560" name="Shape 3560"/>
        <p:cNvGrpSpPr/>
        <p:nvPr/>
      </p:nvGrpSpPr>
      <p:grpSpPr>
        <a:xfrm>
          <a:off x="0" y="0"/>
          <a:ext cx="0" cy="0"/>
          <a:chOff x="0" y="0"/>
          <a:chExt cx="0" cy="0"/>
        </a:xfrm>
      </p:grpSpPr>
      <p:sp>
        <p:nvSpPr>
          <p:cNvPr id="3561" name="Google Shape;3561;g31516c14941_0_8738"/>
          <p:cNvSpPr txBox="1"/>
          <p:nvPr>
            <p:ph type="title"/>
          </p:nvPr>
        </p:nvSpPr>
        <p:spPr>
          <a:xfrm>
            <a:off x="331075" y="271325"/>
            <a:ext cx="8388900" cy="4383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SzPts val="2800"/>
              <a:buNone/>
              <a:defRPr sz="2800"/>
            </a:lvl1pPr>
            <a:lvl2pPr lvl="1" algn="l">
              <a:lnSpc>
                <a:spcPct val="85000"/>
              </a:lnSpc>
              <a:spcBef>
                <a:spcPts val="0"/>
              </a:spcBef>
              <a:spcAft>
                <a:spcPts val="0"/>
              </a:spcAft>
              <a:buSzPts val="2800"/>
              <a:buNone/>
              <a:defRPr sz="2800"/>
            </a:lvl2pPr>
            <a:lvl3pPr lvl="2" algn="l">
              <a:lnSpc>
                <a:spcPct val="85000"/>
              </a:lnSpc>
              <a:spcBef>
                <a:spcPts val="0"/>
              </a:spcBef>
              <a:spcAft>
                <a:spcPts val="0"/>
              </a:spcAft>
              <a:buSzPts val="2800"/>
              <a:buNone/>
              <a:defRPr sz="2800"/>
            </a:lvl3pPr>
            <a:lvl4pPr lvl="3" algn="l">
              <a:lnSpc>
                <a:spcPct val="85000"/>
              </a:lnSpc>
              <a:spcBef>
                <a:spcPts val="0"/>
              </a:spcBef>
              <a:spcAft>
                <a:spcPts val="0"/>
              </a:spcAft>
              <a:buSzPts val="2800"/>
              <a:buNone/>
              <a:defRPr sz="2800"/>
            </a:lvl4pPr>
            <a:lvl5pPr lvl="4" algn="l">
              <a:lnSpc>
                <a:spcPct val="85000"/>
              </a:lnSpc>
              <a:spcBef>
                <a:spcPts val="0"/>
              </a:spcBef>
              <a:spcAft>
                <a:spcPts val="0"/>
              </a:spcAft>
              <a:buSzPts val="2800"/>
              <a:buNone/>
              <a:defRPr sz="2800"/>
            </a:lvl5pPr>
            <a:lvl6pPr lvl="5" algn="l">
              <a:lnSpc>
                <a:spcPct val="85000"/>
              </a:lnSpc>
              <a:spcBef>
                <a:spcPts val="0"/>
              </a:spcBef>
              <a:spcAft>
                <a:spcPts val="0"/>
              </a:spcAft>
              <a:buSzPts val="2800"/>
              <a:buNone/>
              <a:defRPr sz="2800"/>
            </a:lvl6pPr>
            <a:lvl7pPr lvl="6" algn="l">
              <a:lnSpc>
                <a:spcPct val="85000"/>
              </a:lnSpc>
              <a:spcBef>
                <a:spcPts val="0"/>
              </a:spcBef>
              <a:spcAft>
                <a:spcPts val="0"/>
              </a:spcAft>
              <a:buSzPts val="2800"/>
              <a:buNone/>
              <a:defRPr sz="2800"/>
            </a:lvl7pPr>
            <a:lvl8pPr lvl="7" algn="l">
              <a:lnSpc>
                <a:spcPct val="85000"/>
              </a:lnSpc>
              <a:spcBef>
                <a:spcPts val="0"/>
              </a:spcBef>
              <a:spcAft>
                <a:spcPts val="0"/>
              </a:spcAft>
              <a:buSzPts val="2800"/>
              <a:buNone/>
              <a:defRPr sz="2800"/>
            </a:lvl8pPr>
            <a:lvl9pPr lvl="8" algn="l">
              <a:lnSpc>
                <a:spcPct val="85000"/>
              </a:lnSpc>
              <a:spcBef>
                <a:spcPts val="0"/>
              </a:spcBef>
              <a:spcAft>
                <a:spcPts val="0"/>
              </a:spcAft>
              <a:buSzPts val="2800"/>
              <a:buNone/>
              <a:defRPr sz="2800"/>
            </a:lvl9pPr>
          </a:lstStyle>
          <a:p/>
        </p:txBody>
      </p:sp>
      <p:pic>
        <p:nvPicPr>
          <p:cNvPr id="3562" name="Google Shape;3562;g31516c14941_0_8738"/>
          <p:cNvPicPr preferRelativeResize="0"/>
          <p:nvPr/>
        </p:nvPicPr>
        <p:blipFill rotWithShape="1">
          <a:blip r:embed="rId2">
            <a:alphaModFix/>
          </a:blip>
          <a:srcRect b="0" l="0" r="0" t="0"/>
          <a:stretch/>
        </p:blipFill>
        <p:spPr>
          <a:xfrm>
            <a:off x="288350" y="4807136"/>
            <a:ext cx="956237" cy="225001"/>
          </a:xfrm>
          <a:prstGeom prst="rect">
            <a:avLst/>
          </a:prstGeom>
          <a:noFill/>
          <a:ln>
            <a:noFill/>
          </a:ln>
        </p:spPr>
      </p:pic>
      <p:sp>
        <p:nvSpPr>
          <p:cNvPr id="3563" name="Google Shape;3563;g31516c14941_0_8738"/>
          <p:cNvSpPr txBox="1"/>
          <p:nvPr/>
        </p:nvSpPr>
        <p:spPr>
          <a:xfrm>
            <a:off x="6043550" y="4713771"/>
            <a:ext cx="2676600" cy="292500"/>
          </a:xfrm>
          <a:prstGeom prst="rect">
            <a:avLst/>
          </a:prstGeom>
          <a:noFill/>
          <a:ln>
            <a:noFill/>
          </a:ln>
        </p:spPr>
        <p:txBody>
          <a:bodyPr anchorCtr="0" anchor="t" bIns="91400" lIns="91400" spcFirstLastPara="1" rIns="91400" wrap="square" tIns="91400">
            <a:spAutoFit/>
          </a:bodyPr>
          <a:lstStyle/>
          <a:p>
            <a:pPr indent="0" lvl="0" marL="0" marR="0" rtl="0" algn="ctr">
              <a:lnSpc>
                <a:spcPct val="115000"/>
              </a:lnSpc>
              <a:spcBef>
                <a:spcPts val="0"/>
              </a:spcBef>
              <a:spcAft>
                <a:spcPts val="0"/>
              </a:spcAft>
              <a:buClr>
                <a:srgbClr val="000000"/>
              </a:buClr>
              <a:buSzPts val="700"/>
              <a:buFont typeface="Arial"/>
              <a:buNone/>
            </a:pPr>
            <a:r>
              <a:rPr b="0" i="0" lang="en" sz="700" u="none" cap="none" strike="noStrike">
                <a:solidFill>
                  <a:schemeClr val="accent4"/>
                </a:solidFill>
                <a:latin typeface="Arial"/>
                <a:ea typeface="Arial"/>
                <a:cs typeface="Arial"/>
                <a:sym typeface="Arial"/>
              </a:rPr>
              <a:t>Copyright © 2023, Collibra. All rights reserved.</a:t>
            </a:r>
            <a:endParaRPr b="0" i="0" sz="1400" u="none" cap="none" strike="noStrike">
              <a:solidFill>
                <a:schemeClr val="accent4"/>
              </a:solidFill>
              <a:latin typeface="Arial"/>
              <a:ea typeface="Arial"/>
              <a:cs typeface="Arial"/>
              <a:sym typeface="Arial"/>
            </a:endParaRPr>
          </a:p>
        </p:txBody>
      </p:sp>
      <p:sp>
        <p:nvSpPr>
          <p:cNvPr id="3564" name="Google Shape;3564;g31516c14941_0_8738"/>
          <p:cNvSpPr txBox="1"/>
          <p:nvPr>
            <p:ph idx="12" type="sldNum"/>
          </p:nvPr>
        </p:nvSpPr>
        <p:spPr>
          <a:xfrm>
            <a:off x="8320058" y="4663221"/>
            <a:ext cx="548700" cy="393600"/>
          </a:xfrm>
          <a:prstGeom prst="rect">
            <a:avLst/>
          </a:prstGeom>
          <a:noFill/>
          <a:ln>
            <a:noFill/>
          </a:ln>
        </p:spPr>
        <p:txBody>
          <a:bodyPr anchorCtr="0" anchor="ctr" bIns="91400" lIns="91400" spcFirstLastPara="1" rIns="91400" wrap="square" tIns="91400">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3565" name="Google Shape;3565;g31516c14941_0_8738"/>
          <p:cNvSpPr txBox="1"/>
          <p:nvPr>
            <p:ph idx="1" type="subTitle"/>
          </p:nvPr>
        </p:nvSpPr>
        <p:spPr>
          <a:xfrm>
            <a:off x="389175" y="674125"/>
            <a:ext cx="8330400" cy="3423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accent2"/>
              </a:buClr>
              <a:buSzPts val="1400"/>
              <a:buNone/>
              <a:defRPr>
                <a:solidFill>
                  <a:schemeClr val="accent2"/>
                </a:solidFill>
              </a:defRPr>
            </a:lvl1pPr>
            <a:lvl2pPr lvl="1" algn="l">
              <a:lnSpc>
                <a:spcPct val="100000"/>
              </a:lnSpc>
              <a:spcBef>
                <a:spcPts val="0"/>
              </a:spcBef>
              <a:spcAft>
                <a:spcPts val="0"/>
              </a:spcAft>
              <a:buClr>
                <a:schemeClr val="accent2"/>
              </a:buClr>
              <a:buSzPts val="1100"/>
              <a:buNone/>
              <a:defRPr>
                <a:solidFill>
                  <a:schemeClr val="accent2"/>
                </a:solidFill>
              </a:defRPr>
            </a:lvl2pPr>
            <a:lvl3pPr lvl="2" algn="l">
              <a:lnSpc>
                <a:spcPct val="100000"/>
              </a:lnSpc>
              <a:spcBef>
                <a:spcPts val="0"/>
              </a:spcBef>
              <a:spcAft>
                <a:spcPts val="0"/>
              </a:spcAft>
              <a:buClr>
                <a:schemeClr val="accent2"/>
              </a:buClr>
              <a:buSzPts val="1200"/>
              <a:buNone/>
              <a:defRPr>
                <a:solidFill>
                  <a:schemeClr val="accent2"/>
                </a:solidFill>
              </a:defRPr>
            </a:lvl3pPr>
            <a:lvl4pPr lvl="3" algn="l">
              <a:lnSpc>
                <a:spcPct val="100000"/>
              </a:lnSpc>
              <a:spcBef>
                <a:spcPts val="0"/>
              </a:spcBef>
              <a:spcAft>
                <a:spcPts val="0"/>
              </a:spcAft>
              <a:buClr>
                <a:schemeClr val="accent2"/>
              </a:buClr>
              <a:buSzPts val="1800"/>
              <a:buNone/>
              <a:defRPr>
                <a:solidFill>
                  <a:schemeClr val="accent2"/>
                </a:solidFill>
              </a:defRPr>
            </a:lvl4pPr>
            <a:lvl5pPr lvl="4" algn="l">
              <a:lnSpc>
                <a:spcPct val="100000"/>
              </a:lnSpc>
              <a:spcBef>
                <a:spcPts val="0"/>
              </a:spcBef>
              <a:spcAft>
                <a:spcPts val="0"/>
              </a:spcAft>
              <a:buClr>
                <a:schemeClr val="accent2"/>
              </a:buClr>
              <a:buSzPts val="1600"/>
              <a:buNone/>
              <a:defRPr>
                <a:solidFill>
                  <a:schemeClr val="accent2"/>
                </a:solidFill>
              </a:defRPr>
            </a:lvl5pPr>
            <a:lvl6pPr lvl="5" algn="l">
              <a:lnSpc>
                <a:spcPct val="100000"/>
              </a:lnSpc>
              <a:spcBef>
                <a:spcPts val="0"/>
              </a:spcBef>
              <a:spcAft>
                <a:spcPts val="0"/>
              </a:spcAft>
              <a:buClr>
                <a:schemeClr val="accent2"/>
              </a:buClr>
              <a:buSzPts val="1400"/>
              <a:buNone/>
              <a:defRPr>
                <a:solidFill>
                  <a:schemeClr val="accent2"/>
                </a:solidFill>
              </a:defRPr>
            </a:lvl6pPr>
            <a:lvl7pPr lvl="6" algn="l">
              <a:lnSpc>
                <a:spcPct val="100000"/>
              </a:lnSpc>
              <a:spcBef>
                <a:spcPts val="0"/>
              </a:spcBef>
              <a:spcAft>
                <a:spcPts val="0"/>
              </a:spcAft>
              <a:buClr>
                <a:schemeClr val="accent2"/>
              </a:buClr>
              <a:buSzPts val="1200"/>
              <a:buNone/>
              <a:defRPr>
                <a:solidFill>
                  <a:schemeClr val="accent2"/>
                </a:solidFill>
              </a:defRPr>
            </a:lvl7pPr>
            <a:lvl8pPr lvl="7" algn="l">
              <a:lnSpc>
                <a:spcPct val="100000"/>
              </a:lnSpc>
              <a:spcBef>
                <a:spcPts val="0"/>
              </a:spcBef>
              <a:spcAft>
                <a:spcPts val="0"/>
              </a:spcAft>
              <a:buClr>
                <a:schemeClr val="accent2"/>
              </a:buClr>
              <a:buSzPts val="1000"/>
              <a:buNone/>
              <a:defRPr>
                <a:solidFill>
                  <a:schemeClr val="accent2"/>
                </a:solidFill>
              </a:defRPr>
            </a:lvl8pPr>
            <a:lvl9pPr lvl="8" algn="l">
              <a:lnSpc>
                <a:spcPct val="100000"/>
              </a:lnSpc>
              <a:spcBef>
                <a:spcPts val="0"/>
              </a:spcBef>
              <a:spcAft>
                <a:spcPts val="0"/>
              </a:spcAft>
              <a:buClr>
                <a:schemeClr val="accent2"/>
              </a:buClr>
              <a:buSzPts val="700"/>
              <a:buNone/>
              <a:defRPr>
                <a:solidFill>
                  <a:schemeClr val="accent2"/>
                </a:solidFill>
              </a:defRPr>
            </a:lvl9pPr>
          </a:lstStyle>
          <a:p/>
        </p:txBody>
      </p:sp>
    </p:spTree>
  </p:cSld>
  <p:clrMapOvr>
    <a:masterClrMapping/>
  </p:clrMapOvr>
</p:sldLayout>
</file>

<file path=ppt/slideLayouts/slideLayout4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Basic Content Layout White">
  <p:cSld name="TITLE_AND_BODY_1_3">
    <p:bg>
      <p:bgPr>
        <a:solidFill>
          <a:schemeClr val="lt1"/>
        </a:solidFill>
      </p:bgPr>
    </p:bg>
    <p:spTree>
      <p:nvGrpSpPr>
        <p:cNvPr id="3566" name="Shape 3566"/>
        <p:cNvGrpSpPr/>
        <p:nvPr/>
      </p:nvGrpSpPr>
      <p:grpSpPr>
        <a:xfrm>
          <a:off x="0" y="0"/>
          <a:ext cx="0" cy="0"/>
          <a:chOff x="0" y="0"/>
          <a:chExt cx="0" cy="0"/>
        </a:xfrm>
      </p:grpSpPr>
      <p:sp>
        <p:nvSpPr>
          <p:cNvPr id="3567" name="Google Shape;3567;g31516c14941_0_8744"/>
          <p:cNvSpPr txBox="1"/>
          <p:nvPr>
            <p:ph type="title"/>
          </p:nvPr>
        </p:nvSpPr>
        <p:spPr>
          <a:xfrm>
            <a:off x="331125" y="271325"/>
            <a:ext cx="8388900" cy="4383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SzPts val="2800"/>
              <a:buNone/>
              <a:defRPr sz="2800"/>
            </a:lvl1pPr>
            <a:lvl2pPr lvl="1" algn="l">
              <a:lnSpc>
                <a:spcPct val="85000"/>
              </a:lnSpc>
              <a:spcBef>
                <a:spcPts val="0"/>
              </a:spcBef>
              <a:spcAft>
                <a:spcPts val="0"/>
              </a:spcAft>
              <a:buSzPts val="2800"/>
              <a:buNone/>
              <a:defRPr sz="2800"/>
            </a:lvl2pPr>
            <a:lvl3pPr lvl="2" algn="l">
              <a:lnSpc>
                <a:spcPct val="85000"/>
              </a:lnSpc>
              <a:spcBef>
                <a:spcPts val="0"/>
              </a:spcBef>
              <a:spcAft>
                <a:spcPts val="0"/>
              </a:spcAft>
              <a:buSzPts val="2800"/>
              <a:buNone/>
              <a:defRPr sz="2800"/>
            </a:lvl3pPr>
            <a:lvl4pPr lvl="3" algn="l">
              <a:lnSpc>
                <a:spcPct val="85000"/>
              </a:lnSpc>
              <a:spcBef>
                <a:spcPts val="0"/>
              </a:spcBef>
              <a:spcAft>
                <a:spcPts val="0"/>
              </a:spcAft>
              <a:buSzPts val="2800"/>
              <a:buNone/>
              <a:defRPr sz="2800"/>
            </a:lvl4pPr>
            <a:lvl5pPr lvl="4" algn="l">
              <a:lnSpc>
                <a:spcPct val="85000"/>
              </a:lnSpc>
              <a:spcBef>
                <a:spcPts val="0"/>
              </a:spcBef>
              <a:spcAft>
                <a:spcPts val="0"/>
              </a:spcAft>
              <a:buSzPts val="2800"/>
              <a:buNone/>
              <a:defRPr sz="2800"/>
            </a:lvl5pPr>
            <a:lvl6pPr lvl="5" algn="l">
              <a:lnSpc>
                <a:spcPct val="85000"/>
              </a:lnSpc>
              <a:spcBef>
                <a:spcPts val="0"/>
              </a:spcBef>
              <a:spcAft>
                <a:spcPts val="0"/>
              </a:spcAft>
              <a:buSzPts val="2800"/>
              <a:buNone/>
              <a:defRPr sz="2800"/>
            </a:lvl6pPr>
            <a:lvl7pPr lvl="6" algn="l">
              <a:lnSpc>
                <a:spcPct val="85000"/>
              </a:lnSpc>
              <a:spcBef>
                <a:spcPts val="0"/>
              </a:spcBef>
              <a:spcAft>
                <a:spcPts val="0"/>
              </a:spcAft>
              <a:buSzPts val="2800"/>
              <a:buNone/>
              <a:defRPr sz="2800"/>
            </a:lvl7pPr>
            <a:lvl8pPr lvl="7" algn="l">
              <a:lnSpc>
                <a:spcPct val="85000"/>
              </a:lnSpc>
              <a:spcBef>
                <a:spcPts val="0"/>
              </a:spcBef>
              <a:spcAft>
                <a:spcPts val="0"/>
              </a:spcAft>
              <a:buSzPts val="2800"/>
              <a:buNone/>
              <a:defRPr sz="2800"/>
            </a:lvl8pPr>
            <a:lvl9pPr lvl="8" algn="l">
              <a:lnSpc>
                <a:spcPct val="85000"/>
              </a:lnSpc>
              <a:spcBef>
                <a:spcPts val="0"/>
              </a:spcBef>
              <a:spcAft>
                <a:spcPts val="0"/>
              </a:spcAft>
              <a:buSzPts val="2800"/>
              <a:buNone/>
              <a:defRPr sz="2800"/>
            </a:lvl9pPr>
          </a:lstStyle>
          <a:p/>
        </p:txBody>
      </p:sp>
      <p:sp>
        <p:nvSpPr>
          <p:cNvPr id="3568" name="Google Shape;3568;g31516c14941_0_8744"/>
          <p:cNvSpPr txBox="1"/>
          <p:nvPr>
            <p:ph idx="12" type="sldNum"/>
          </p:nvPr>
        </p:nvSpPr>
        <p:spPr>
          <a:xfrm>
            <a:off x="8320058" y="4663221"/>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3569" name="Google Shape;3569;g31516c14941_0_8744"/>
          <p:cNvSpPr txBox="1"/>
          <p:nvPr/>
        </p:nvSpPr>
        <p:spPr>
          <a:xfrm>
            <a:off x="6043550" y="4713771"/>
            <a:ext cx="2676600" cy="2925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rgbClr val="000000"/>
              </a:buClr>
              <a:buSzPts val="700"/>
              <a:buFont typeface="Arial"/>
              <a:buNone/>
            </a:pPr>
            <a:r>
              <a:rPr b="0" i="0" lang="en" sz="700" u="none" cap="none" strike="noStrike">
                <a:solidFill>
                  <a:schemeClr val="accent4"/>
                </a:solidFill>
                <a:latin typeface="Arial"/>
                <a:ea typeface="Arial"/>
                <a:cs typeface="Arial"/>
                <a:sym typeface="Arial"/>
              </a:rPr>
              <a:t>Copyright © 202</a:t>
            </a:r>
            <a:r>
              <a:rPr lang="en" sz="700">
                <a:solidFill>
                  <a:schemeClr val="accent4"/>
                </a:solidFill>
              </a:rPr>
              <a:t>4</a:t>
            </a:r>
            <a:r>
              <a:rPr b="0" i="0" lang="en" sz="700" u="none" cap="none" strike="noStrike">
                <a:solidFill>
                  <a:schemeClr val="accent4"/>
                </a:solidFill>
                <a:latin typeface="Arial"/>
                <a:ea typeface="Arial"/>
                <a:cs typeface="Arial"/>
                <a:sym typeface="Arial"/>
              </a:rPr>
              <a:t>, Collibra. All rights reserved.</a:t>
            </a:r>
            <a:endParaRPr b="0" i="0" sz="1400" u="none" cap="none" strike="noStrike">
              <a:solidFill>
                <a:schemeClr val="accent4"/>
              </a:solidFill>
              <a:latin typeface="Arial"/>
              <a:ea typeface="Arial"/>
              <a:cs typeface="Arial"/>
              <a:sym typeface="Arial"/>
            </a:endParaRPr>
          </a:p>
        </p:txBody>
      </p:sp>
      <p:grpSp>
        <p:nvGrpSpPr>
          <p:cNvPr id="3570" name="Google Shape;3570;g31516c14941_0_8744"/>
          <p:cNvGrpSpPr/>
          <p:nvPr/>
        </p:nvGrpSpPr>
        <p:grpSpPr>
          <a:xfrm>
            <a:off x="288353" y="4727614"/>
            <a:ext cx="1595614" cy="264828"/>
            <a:chOff x="342986" y="317850"/>
            <a:chExt cx="2620916" cy="435000"/>
          </a:xfrm>
        </p:grpSpPr>
        <p:pic>
          <p:nvPicPr>
            <p:cNvPr id="3571" name="Google Shape;3571;g31516c14941_0_8744"/>
            <p:cNvPicPr preferRelativeResize="0"/>
            <p:nvPr/>
          </p:nvPicPr>
          <p:blipFill rotWithShape="1">
            <a:blip r:embed="rId2">
              <a:alphaModFix/>
            </a:blip>
            <a:srcRect b="5923" l="0" r="0" t="5923"/>
            <a:stretch/>
          </p:blipFill>
          <p:spPr>
            <a:xfrm>
              <a:off x="342986" y="401205"/>
              <a:ext cx="1447501" cy="334485"/>
            </a:xfrm>
            <a:prstGeom prst="rect">
              <a:avLst/>
            </a:prstGeom>
            <a:noFill/>
            <a:ln>
              <a:noFill/>
            </a:ln>
          </p:spPr>
        </p:pic>
        <p:pic>
          <p:nvPicPr>
            <p:cNvPr id="3572" name="Google Shape;3572;g31516c14941_0_8744"/>
            <p:cNvPicPr preferRelativeResize="0"/>
            <p:nvPr/>
          </p:nvPicPr>
          <p:blipFill>
            <a:blip r:embed="rId3">
              <a:alphaModFix/>
            </a:blip>
            <a:stretch>
              <a:fillRect/>
            </a:stretch>
          </p:blipFill>
          <p:spPr>
            <a:xfrm>
              <a:off x="2162325" y="317850"/>
              <a:ext cx="801577" cy="435000"/>
            </a:xfrm>
            <a:prstGeom prst="rect">
              <a:avLst/>
            </a:prstGeom>
            <a:noFill/>
            <a:ln>
              <a:noFill/>
            </a:ln>
          </p:spPr>
        </p:pic>
        <p:cxnSp>
          <p:nvCxnSpPr>
            <p:cNvPr id="3573" name="Google Shape;3573;g31516c14941_0_8744"/>
            <p:cNvCxnSpPr/>
            <p:nvPr/>
          </p:nvCxnSpPr>
          <p:spPr>
            <a:xfrm>
              <a:off x="1976400" y="352950"/>
              <a:ext cx="0" cy="399900"/>
            </a:xfrm>
            <a:prstGeom prst="straightConnector1">
              <a:avLst/>
            </a:prstGeom>
            <a:noFill/>
            <a:ln cap="flat" cmpd="sng" w="9525">
              <a:solidFill>
                <a:schemeClr val="accent1"/>
              </a:solidFill>
              <a:prstDash val="solid"/>
              <a:round/>
              <a:headEnd len="med" w="med" type="none"/>
              <a:tailEnd len="med" w="med" type="none"/>
            </a:ln>
          </p:spPr>
        </p:cxnSp>
      </p:grpSp>
    </p:spTree>
  </p:cSld>
  <p:clrMapOvr>
    <a:masterClrMapping/>
  </p:clrMapOvr>
  <p:extLst>
    <p:ext uri="{DCECCB84-F9BA-43D5-87BE-67443E8EF086}">
      <p15:sldGuideLst>
        <p15:guide id="1" pos="209">
          <p15:clr>
            <a:srgbClr val="FA7B17"/>
          </p15:clr>
        </p15:guide>
      </p15:sldGuideLst>
    </p:ext>
  </p:extLst>
</p:sldLayout>
</file>

<file path=ppt/slideLayouts/slideLayout4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Icon Layout 2">
  <p:cSld name="TITLE_AND_BODY_1_1_1_3">
    <p:bg>
      <p:bgPr>
        <a:solidFill>
          <a:schemeClr val="accent5"/>
        </a:solidFill>
      </p:bgPr>
    </p:bg>
    <p:spTree>
      <p:nvGrpSpPr>
        <p:cNvPr id="3574" name="Shape 3574"/>
        <p:cNvGrpSpPr/>
        <p:nvPr/>
      </p:nvGrpSpPr>
      <p:grpSpPr>
        <a:xfrm>
          <a:off x="0" y="0"/>
          <a:ext cx="0" cy="0"/>
          <a:chOff x="0" y="0"/>
          <a:chExt cx="0" cy="0"/>
        </a:xfrm>
      </p:grpSpPr>
      <p:sp>
        <p:nvSpPr>
          <p:cNvPr id="3575" name="Google Shape;3575;g31516c14941_0_8752"/>
          <p:cNvSpPr txBox="1"/>
          <p:nvPr>
            <p:ph idx="12" type="sldNum"/>
          </p:nvPr>
        </p:nvSpPr>
        <p:spPr>
          <a:xfrm>
            <a:off x="8320058" y="4663221"/>
            <a:ext cx="548700" cy="393600"/>
          </a:xfrm>
          <a:prstGeom prst="rect">
            <a:avLst/>
          </a:prstGeom>
          <a:noFill/>
          <a:ln>
            <a:noFill/>
          </a:ln>
        </p:spPr>
        <p:txBody>
          <a:bodyPr anchorCtr="0" anchor="ctr" bIns="91400" lIns="91400" spcFirstLastPara="1" rIns="91400" wrap="square" tIns="91400">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3576" name="Google Shape;3576;g31516c14941_0_8752"/>
          <p:cNvPicPr preferRelativeResize="0"/>
          <p:nvPr/>
        </p:nvPicPr>
        <p:blipFill rotWithShape="1">
          <a:blip r:embed="rId2">
            <a:alphaModFix/>
          </a:blip>
          <a:srcRect b="0" l="0" r="0" t="0"/>
          <a:stretch/>
        </p:blipFill>
        <p:spPr>
          <a:xfrm>
            <a:off x="288350" y="4807136"/>
            <a:ext cx="956237" cy="225001"/>
          </a:xfrm>
          <a:prstGeom prst="rect">
            <a:avLst/>
          </a:prstGeom>
          <a:noFill/>
          <a:ln>
            <a:noFill/>
          </a:ln>
        </p:spPr>
      </p:pic>
      <p:sp>
        <p:nvSpPr>
          <p:cNvPr id="3577" name="Google Shape;3577;g31516c14941_0_8752"/>
          <p:cNvSpPr/>
          <p:nvPr>
            <p:ph idx="2" type="pic"/>
          </p:nvPr>
        </p:nvSpPr>
        <p:spPr>
          <a:xfrm>
            <a:off x="621850" y="1408350"/>
            <a:ext cx="479700" cy="441900"/>
          </a:xfrm>
          <a:prstGeom prst="rect">
            <a:avLst/>
          </a:prstGeom>
          <a:noFill/>
          <a:ln>
            <a:noFill/>
          </a:ln>
        </p:spPr>
      </p:sp>
      <p:sp>
        <p:nvSpPr>
          <p:cNvPr id="3578" name="Google Shape;3578;g31516c14941_0_8752"/>
          <p:cNvSpPr/>
          <p:nvPr>
            <p:ph idx="3" type="pic"/>
          </p:nvPr>
        </p:nvSpPr>
        <p:spPr>
          <a:xfrm>
            <a:off x="6246350" y="1408350"/>
            <a:ext cx="479700" cy="441900"/>
          </a:xfrm>
          <a:prstGeom prst="rect">
            <a:avLst/>
          </a:prstGeom>
          <a:noFill/>
          <a:ln>
            <a:noFill/>
          </a:ln>
        </p:spPr>
      </p:sp>
      <p:sp>
        <p:nvSpPr>
          <p:cNvPr id="3579" name="Google Shape;3579;g31516c14941_0_8752"/>
          <p:cNvSpPr/>
          <p:nvPr>
            <p:ph idx="4" type="pic"/>
          </p:nvPr>
        </p:nvSpPr>
        <p:spPr>
          <a:xfrm>
            <a:off x="3434100" y="1408350"/>
            <a:ext cx="479700" cy="441900"/>
          </a:xfrm>
          <a:prstGeom prst="rect">
            <a:avLst/>
          </a:prstGeom>
          <a:noFill/>
          <a:ln>
            <a:noFill/>
          </a:ln>
        </p:spPr>
      </p:sp>
      <p:sp>
        <p:nvSpPr>
          <p:cNvPr id="3580" name="Google Shape;3580;g31516c14941_0_8752"/>
          <p:cNvSpPr txBox="1"/>
          <p:nvPr/>
        </p:nvSpPr>
        <p:spPr>
          <a:xfrm>
            <a:off x="6043550" y="4713771"/>
            <a:ext cx="2676600" cy="292500"/>
          </a:xfrm>
          <a:prstGeom prst="rect">
            <a:avLst/>
          </a:prstGeom>
          <a:noFill/>
          <a:ln>
            <a:noFill/>
          </a:ln>
        </p:spPr>
        <p:txBody>
          <a:bodyPr anchorCtr="0" anchor="t" bIns="91400" lIns="91400" spcFirstLastPara="1" rIns="91400" wrap="square" tIns="91400">
            <a:spAutoFit/>
          </a:bodyPr>
          <a:lstStyle/>
          <a:p>
            <a:pPr indent="0" lvl="0" marL="0" marR="0" rtl="0" algn="ctr">
              <a:lnSpc>
                <a:spcPct val="115000"/>
              </a:lnSpc>
              <a:spcBef>
                <a:spcPts val="0"/>
              </a:spcBef>
              <a:spcAft>
                <a:spcPts val="0"/>
              </a:spcAft>
              <a:buClr>
                <a:srgbClr val="000000"/>
              </a:buClr>
              <a:buSzPts val="700"/>
              <a:buFont typeface="Arial"/>
              <a:buNone/>
            </a:pPr>
            <a:r>
              <a:rPr b="0" i="0" lang="en" sz="700" u="none" cap="none" strike="noStrike">
                <a:solidFill>
                  <a:schemeClr val="accent4"/>
                </a:solidFill>
                <a:latin typeface="Arial"/>
                <a:ea typeface="Arial"/>
                <a:cs typeface="Arial"/>
                <a:sym typeface="Arial"/>
              </a:rPr>
              <a:t>Copyright © 2023, Collibra. All rights reserved.</a:t>
            </a:r>
            <a:endParaRPr b="0" i="0" sz="1400" u="none" cap="none" strike="noStrike">
              <a:solidFill>
                <a:schemeClr val="accent4"/>
              </a:solidFill>
              <a:latin typeface="Arial"/>
              <a:ea typeface="Arial"/>
              <a:cs typeface="Arial"/>
              <a:sym typeface="Arial"/>
            </a:endParaRPr>
          </a:p>
        </p:txBody>
      </p:sp>
      <p:sp>
        <p:nvSpPr>
          <p:cNvPr id="3581" name="Google Shape;3581;g31516c14941_0_8752"/>
          <p:cNvSpPr txBox="1"/>
          <p:nvPr>
            <p:ph type="title"/>
          </p:nvPr>
        </p:nvSpPr>
        <p:spPr>
          <a:xfrm>
            <a:off x="331125" y="271325"/>
            <a:ext cx="8388900" cy="4383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SzPts val="2800"/>
              <a:buNone/>
              <a:defRPr sz="2800"/>
            </a:lvl1pPr>
            <a:lvl2pPr lvl="1" algn="l">
              <a:lnSpc>
                <a:spcPct val="85000"/>
              </a:lnSpc>
              <a:spcBef>
                <a:spcPts val="0"/>
              </a:spcBef>
              <a:spcAft>
                <a:spcPts val="0"/>
              </a:spcAft>
              <a:buSzPts val="2800"/>
              <a:buNone/>
              <a:defRPr sz="2800"/>
            </a:lvl2pPr>
            <a:lvl3pPr lvl="2" algn="l">
              <a:lnSpc>
                <a:spcPct val="85000"/>
              </a:lnSpc>
              <a:spcBef>
                <a:spcPts val="0"/>
              </a:spcBef>
              <a:spcAft>
                <a:spcPts val="0"/>
              </a:spcAft>
              <a:buSzPts val="2800"/>
              <a:buNone/>
              <a:defRPr sz="2800"/>
            </a:lvl3pPr>
            <a:lvl4pPr lvl="3" algn="l">
              <a:lnSpc>
                <a:spcPct val="85000"/>
              </a:lnSpc>
              <a:spcBef>
                <a:spcPts val="0"/>
              </a:spcBef>
              <a:spcAft>
                <a:spcPts val="0"/>
              </a:spcAft>
              <a:buSzPts val="2800"/>
              <a:buNone/>
              <a:defRPr sz="2800"/>
            </a:lvl4pPr>
            <a:lvl5pPr lvl="4" algn="l">
              <a:lnSpc>
                <a:spcPct val="85000"/>
              </a:lnSpc>
              <a:spcBef>
                <a:spcPts val="0"/>
              </a:spcBef>
              <a:spcAft>
                <a:spcPts val="0"/>
              </a:spcAft>
              <a:buSzPts val="2800"/>
              <a:buNone/>
              <a:defRPr sz="2800"/>
            </a:lvl5pPr>
            <a:lvl6pPr lvl="5" algn="l">
              <a:lnSpc>
                <a:spcPct val="85000"/>
              </a:lnSpc>
              <a:spcBef>
                <a:spcPts val="0"/>
              </a:spcBef>
              <a:spcAft>
                <a:spcPts val="0"/>
              </a:spcAft>
              <a:buSzPts val="2800"/>
              <a:buNone/>
              <a:defRPr sz="2800"/>
            </a:lvl6pPr>
            <a:lvl7pPr lvl="6" algn="l">
              <a:lnSpc>
                <a:spcPct val="85000"/>
              </a:lnSpc>
              <a:spcBef>
                <a:spcPts val="0"/>
              </a:spcBef>
              <a:spcAft>
                <a:spcPts val="0"/>
              </a:spcAft>
              <a:buSzPts val="2800"/>
              <a:buNone/>
              <a:defRPr sz="2800"/>
            </a:lvl7pPr>
            <a:lvl8pPr lvl="7" algn="l">
              <a:lnSpc>
                <a:spcPct val="85000"/>
              </a:lnSpc>
              <a:spcBef>
                <a:spcPts val="0"/>
              </a:spcBef>
              <a:spcAft>
                <a:spcPts val="0"/>
              </a:spcAft>
              <a:buSzPts val="2800"/>
              <a:buNone/>
              <a:defRPr sz="2800"/>
            </a:lvl8pPr>
            <a:lvl9pPr lvl="8" algn="l">
              <a:lnSpc>
                <a:spcPct val="85000"/>
              </a:lnSpc>
              <a:spcBef>
                <a:spcPts val="0"/>
              </a:spcBef>
              <a:spcAft>
                <a:spcPts val="0"/>
              </a:spcAft>
              <a:buSzPts val="2800"/>
              <a:buNone/>
              <a:defRPr sz="2800"/>
            </a:lvl9pPr>
          </a:lstStyle>
          <a:p/>
        </p:txBody>
      </p:sp>
    </p:spTree>
  </p:cSld>
  <p:clrMapOvr>
    <a:masterClrMapping/>
  </p:clrMapOvr>
</p:sldLayout>
</file>

<file path=ppt/slideLayouts/slideLayout4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Title Layout 2 lighter waffle">
  <p:cSld name="TITLE_1_3">
    <p:bg>
      <p:bgPr>
        <a:gradFill>
          <a:gsLst>
            <a:gs pos="0">
              <a:srgbClr val="006EC2"/>
            </a:gs>
            <a:gs pos="100000">
              <a:srgbClr val="002B40"/>
            </a:gs>
          </a:gsLst>
          <a:lin ang="1800004" scaled="0"/>
        </a:gradFill>
      </p:bgPr>
    </p:bg>
    <p:spTree>
      <p:nvGrpSpPr>
        <p:cNvPr id="3582" name="Shape 3582"/>
        <p:cNvGrpSpPr/>
        <p:nvPr/>
      </p:nvGrpSpPr>
      <p:grpSpPr>
        <a:xfrm>
          <a:off x="0" y="0"/>
          <a:ext cx="0" cy="0"/>
          <a:chOff x="0" y="0"/>
          <a:chExt cx="0" cy="0"/>
        </a:xfrm>
      </p:grpSpPr>
      <p:pic>
        <p:nvPicPr>
          <p:cNvPr id="3583" name="Google Shape;3583;g31516c14941_0_8760"/>
          <p:cNvPicPr preferRelativeResize="0"/>
          <p:nvPr/>
        </p:nvPicPr>
        <p:blipFill rotWithShape="1">
          <a:blip r:embed="rId2">
            <a:alphaModFix/>
          </a:blip>
          <a:srcRect b="0" l="0" r="0" t="0"/>
          <a:stretch/>
        </p:blipFill>
        <p:spPr>
          <a:xfrm>
            <a:off x="0" y="0"/>
            <a:ext cx="9136942" cy="5139536"/>
          </a:xfrm>
          <a:prstGeom prst="rect">
            <a:avLst/>
          </a:prstGeom>
          <a:noFill/>
          <a:ln>
            <a:noFill/>
          </a:ln>
        </p:spPr>
      </p:pic>
      <p:sp>
        <p:nvSpPr>
          <p:cNvPr id="3584" name="Google Shape;3584;g31516c14941_0_8760"/>
          <p:cNvSpPr txBox="1"/>
          <p:nvPr>
            <p:ph type="title"/>
          </p:nvPr>
        </p:nvSpPr>
        <p:spPr>
          <a:xfrm>
            <a:off x="387900" y="1816625"/>
            <a:ext cx="8409000" cy="799800"/>
          </a:xfrm>
          <a:prstGeom prst="rect">
            <a:avLst/>
          </a:prstGeom>
          <a:noFill/>
          <a:ln>
            <a:noFill/>
          </a:ln>
        </p:spPr>
        <p:txBody>
          <a:bodyPr anchorCtr="0" anchor="b" bIns="0" lIns="0" spcFirstLastPara="1" rIns="0" wrap="square" tIns="0">
            <a:noAutofit/>
          </a:bodyPr>
          <a:lstStyle>
            <a:lvl1pPr lvl="0" algn="l">
              <a:lnSpc>
                <a:spcPct val="85000"/>
              </a:lnSpc>
              <a:spcBef>
                <a:spcPts val="0"/>
              </a:spcBef>
              <a:spcAft>
                <a:spcPts val="0"/>
              </a:spcAft>
              <a:buClr>
                <a:schemeClr val="lt1"/>
              </a:buClr>
              <a:buSzPts val="4800"/>
              <a:buNone/>
              <a:defRPr b="1" sz="4800">
                <a:solidFill>
                  <a:schemeClr val="lt1"/>
                </a:solidFill>
              </a:defRPr>
            </a:lvl1pPr>
            <a:lvl2pPr lvl="1" algn="l">
              <a:lnSpc>
                <a:spcPct val="85000"/>
              </a:lnSpc>
              <a:spcBef>
                <a:spcPts val="0"/>
              </a:spcBef>
              <a:spcAft>
                <a:spcPts val="0"/>
              </a:spcAft>
              <a:buClr>
                <a:schemeClr val="lt1"/>
              </a:buClr>
              <a:buSzPts val="4800"/>
              <a:buNone/>
              <a:defRPr b="1" sz="4800">
                <a:solidFill>
                  <a:schemeClr val="lt1"/>
                </a:solidFill>
              </a:defRPr>
            </a:lvl2pPr>
            <a:lvl3pPr lvl="2" algn="l">
              <a:lnSpc>
                <a:spcPct val="85000"/>
              </a:lnSpc>
              <a:spcBef>
                <a:spcPts val="0"/>
              </a:spcBef>
              <a:spcAft>
                <a:spcPts val="0"/>
              </a:spcAft>
              <a:buClr>
                <a:schemeClr val="lt1"/>
              </a:buClr>
              <a:buSzPts val="4800"/>
              <a:buNone/>
              <a:defRPr b="1" sz="4800">
                <a:solidFill>
                  <a:schemeClr val="lt1"/>
                </a:solidFill>
              </a:defRPr>
            </a:lvl3pPr>
            <a:lvl4pPr lvl="3" algn="l">
              <a:lnSpc>
                <a:spcPct val="85000"/>
              </a:lnSpc>
              <a:spcBef>
                <a:spcPts val="0"/>
              </a:spcBef>
              <a:spcAft>
                <a:spcPts val="0"/>
              </a:spcAft>
              <a:buClr>
                <a:schemeClr val="lt1"/>
              </a:buClr>
              <a:buSzPts val="4800"/>
              <a:buNone/>
              <a:defRPr b="1" sz="4800">
                <a:solidFill>
                  <a:schemeClr val="lt1"/>
                </a:solidFill>
              </a:defRPr>
            </a:lvl4pPr>
            <a:lvl5pPr lvl="4" algn="l">
              <a:lnSpc>
                <a:spcPct val="85000"/>
              </a:lnSpc>
              <a:spcBef>
                <a:spcPts val="0"/>
              </a:spcBef>
              <a:spcAft>
                <a:spcPts val="0"/>
              </a:spcAft>
              <a:buClr>
                <a:schemeClr val="lt1"/>
              </a:buClr>
              <a:buSzPts val="4800"/>
              <a:buNone/>
              <a:defRPr b="1" sz="4800">
                <a:solidFill>
                  <a:schemeClr val="lt1"/>
                </a:solidFill>
              </a:defRPr>
            </a:lvl5pPr>
            <a:lvl6pPr lvl="5" algn="l">
              <a:lnSpc>
                <a:spcPct val="85000"/>
              </a:lnSpc>
              <a:spcBef>
                <a:spcPts val="0"/>
              </a:spcBef>
              <a:spcAft>
                <a:spcPts val="0"/>
              </a:spcAft>
              <a:buClr>
                <a:schemeClr val="lt1"/>
              </a:buClr>
              <a:buSzPts val="4800"/>
              <a:buNone/>
              <a:defRPr b="1" sz="4800">
                <a:solidFill>
                  <a:schemeClr val="lt1"/>
                </a:solidFill>
              </a:defRPr>
            </a:lvl6pPr>
            <a:lvl7pPr lvl="6" algn="l">
              <a:lnSpc>
                <a:spcPct val="85000"/>
              </a:lnSpc>
              <a:spcBef>
                <a:spcPts val="0"/>
              </a:spcBef>
              <a:spcAft>
                <a:spcPts val="0"/>
              </a:spcAft>
              <a:buClr>
                <a:schemeClr val="lt1"/>
              </a:buClr>
              <a:buSzPts val="4800"/>
              <a:buNone/>
              <a:defRPr b="1" sz="4800">
                <a:solidFill>
                  <a:schemeClr val="lt1"/>
                </a:solidFill>
              </a:defRPr>
            </a:lvl7pPr>
            <a:lvl8pPr lvl="7" algn="l">
              <a:lnSpc>
                <a:spcPct val="85000"/>
              </a:lnSpc>
              <a:spcBef>
                <a:spcPts val="0"/>
              </a:spcBef>
              <a:spcAft>
                <a:spcPts val="0"/>
              </a:spcAft>
              <a:buClr>
                <a:schemeClr val="lt1"/>
              </a:buClr>
              <a:buSzPts val="4800"/>
              <a:buNone/>
              <a:defRPr b="1" sz="4800">
                <a:solidFill>
                  <a:schemeClr val="lt1"/>
                </a:solidFill>
              </a:defRPr>
            </a:lvl8pPr>
            <a:lvl9pPr lvl="8" algn="l">
              <a:lnSpc>
                <a:spcPct val="85000"/>
              </a:lnSpc>
              <a:spcBef>
                <a:spcPts val="0"/>
              </a:spcBef>
              <a:spcAft>
                <a:spcPts val="0"/>
              </a:spcAft>
              <a:buClr>
                <a:schemeClr val="lt1"/>
              </a:buClr>
              <a:buSzPts val="4800"/>
              <a:buNone/>
              <a:defRPr b="1" sz="4800">
                <a:solidFill>
                  <a:schemeClr val="lt1"/>
                </a:solidFill>
              </a:defRPr>
            </a:lvl9pPr>
          </a:lstStyle>
          <a:p/>
        </p:txBody>
      </p:sp>
      <p:sp>
        <p:nvSpPr>
          <p:cNvPr id="3585" name="Google Shape;3585;g31516c14941_0_8760"/>
          <p:cNvSpPr txBox="1"/>
          <p:nvPr>
            <p:ph idx="1" type="subTitle"/>
          </p:nvPr>
        </p:nvSpPr>
        <p:spPr>
          <a:xfrm>
            <a:off x="387900" y="2721100"/>
            <a:ext cx="8197200" cy="2964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rgbClr val="B6D8D1"/>
              </a:buClr>
              <a:buSzPts val="1400"/>
              <a:buNone/>
              <a:defRPr>
                <a:solidFill>
                  <a:srgbClr val="B6D8D1"/>
                </a:solidFill>
              </a:defRPr>
            </a:lvl1pPr>
            <a:lvl2pPr lvl="1" algn="l">
              <a:lnSpc>
                <a:spcPct val="100000"/>
              </a:lnSpc>
              <a:spcBef>
                <a:spcPts val="0"/>
              </a:spcBef>
              <a:spcAft>
                <a:spcPts val="0"/>
              </a:spcAft>
              <a:buClr>
                <a:srgbClr val="B6D8D1"/>
              </a:buClr>
              <a:buSzPts val="1100"/>
              <a:buNone/>
              <a:defRPr>
                <a:solidFill>
                  <a:srgbClr val="B6D8D1"/>
                </a:solidFill>
              </a:defRPr>
            </a:lvl2pPr>
            <a:lvl3pPr lvl="2" algn="l">
              <a:lnSpc>
                <a:spcPct val="100000"/>
              </a:lnSpc>
              <a:spcBef>
                <a:spcPts val="0"/>
              </a:spcBef>
              <a:spcAft>
                <a:spcPts val="0"/>
              </a:spcAft>
              <a:buClr>
                <a:srgbClr val="B6D8D1"/>
              </a:buClr>
              <a:buSzPts val="1200"/>
              <a:buNone/>
              <a:defRPr>
                <a:solidFill>
                  <a:srgbClr val="B6D8D1"/>
                </a:solidFill>
              </a:defRPr>
            </a:lvl3pPr>
            <a:lvl4pPr lvl="3" algn="l">
              <a:lnSpc>
                <a:spcPct val="100000"/>
              </a:lnSpc>
              <a:spcBef>
                <a:spcPts val="0"/>
              </a:spcBef>
              <a:spcAft>
                <a:spcPts val="0"/>
              </a:spcAft>
              <a:buClr>
                <a:srgbClr val="B6D8D1"/>
              </a:buClr>
              <a:buSzPts val="1800"/>
              <a:buNone/>
              <a:defRPr>
                <a:solidFill>
                  <a:srgbClr val="B6D8D1"/>
                </a:solidFill>
              </a:defRPr>
            </a:lvl4pPr>
            <a:lvl5pPr lvl="4" algn="l">
              <a:lnSpc>
                <a:spcPct val="100000"/>
              </a:lnSpc>
              <a:spcBef>
                <a:spcPts val="0"/>
              </a:spcBef>
              <a:spcAft>
                <a:spcPts val="0"/>
              </a:spcAft>
              <a:buClr>
                <a:srgbClr val="B6D8D1"/>
              </a:buClr>
              <a:buSzPts val="1600"/>
              <a:buNone/>
              <a:defRPr>
                <a:solidFill>
                  <a:srgbClr val="B6D8D1"/>
                </a:solidFill>
              </a:defRPr>
            </a:lvl5pPr>
            <a:lvl6pPr lvl="5" algn="l">
              <a:lnSpc>
                <a:spcPct val="100000"/>
              </a:lnSpc>
              <a:spcBef>
                <a:spcPts val="0"/>
              </a:spcBef>
              <a:spcAft>
                <a:spcPts val="0"/>
              </a:spcAft>
              <a:buClr>
                <a:srgbClr val="B6D8D1"/>
              </a:buClr>
              <a:buSzPts val="1400"/>
              <a:buNone/>
              <a:defRPr>
                <a:solidFill>
                  <a:srgbClr val="B6D8D1"/>
                </a:solidFill>
              </a:defRPr>
            </a:lvl6pPr>
            <a:lvl7pPr lvl="6" algn="l">
              <a:lnSpc>
                <a:spcPct val="100000"/>
              </a:lnSpc>
              <a:spcBef>
                <a:spcPts val="0"/>
              </a:spcBef>
              <a:spcAft>
                <a:spcPts val="0"/>
              </a:spcAft>
              <a:buClr>
                <a:srgbClr val="B6D8D1"/>
              </a:buClr>
              <a:buSzPts val="1200"/>
              <a:buNone/>
              <a:defRPr>
                <a:solidFill>
                  <a:srgbClr val="B6D8D1"/>
                </a:solidFill>
              </a:defRPr>
            </a:lvl7pPr>
            <a:lvl8pPr lvl="7" algn="l">
              <a:lnSpc>
                <a:spcPct val="100000"/>
              </a:lnSpc>
              <a:spcBef>
                <a:spcPts val="0"/>
              </a:spcBef>
              <a:spcAft>
                <a:spcPts val="0"/>
              </a:spcAft>
              <a:buClr>
                <a:srgbClr val="B6D8D1"/>
              </a:buClr>
              <a:buSzPts val="1000"/>
              <a:buNone/>
              <a:defRPr>
                <a:solidFill>
                  <a:srgbClr val="B6D8D1"/>
                </a:solidFill>
              </a:defRPr>
            </a:lvl8pPr>
            <a:lvl9pPr lvl="8" algn="l">
              <a:lnSpc>
                <a:spcPct val="100000"/>
              </a:lnSpc>
              <a:spcBef>
                <a:spcPts val="0"/>
              </a:spcBef>
              <a:spcAft>
                <a:spcPts val="0"/>
              </a:spcAft>
              <a:buClr>
                <a:srgbClr val="B6D8D1"/>
              </a:buClr>
              <a:buSzPts val="700"/>
              <a:buNone/>
              <a:defRPr>
                <a:solidFill>
                  <a:srgbClr val="B6D8D1"/>
                </a:solidFill>
              </a:defRPr>
            </a:lvl9pPr>
          </a:lstStyle>
          <a:p/>
        </p:txBody>
      </p:sp>
      <p:sp>
        <p:nvSpPr>
          <p:cNvPr id="3586" name="Google Shape;3586;g31516c14941_0_8760"/>
          <p:cNvSpPr txBox="1"/>
          <p:nvPr>
            <p:ph idx="2" type="body"/>
          </p:nvPr>
        </p:nvSpPr>
        <p:spPr>
          <a:xfrm>
            <a:off x="387900" y="3536825"/>
            <a:ext cx="2809800" cy="1029600"/>
          </a:xfrm>
          <a:prstGeom prst="rect">
            <a:avLst/>
          </a:prstGeom>
          <a:noFill/>
          <a:ln>
            <a:noFill/>
          </a:ln>
        </p:spPr>
        <p:txBody>
          <a:bodyPr anchorCtr="0" anchor="t" bIns="0" lIns="0" spcFirstLastPara="1" rIns="0" wrap="square" tIns="0">
            <a:noAutofit/>
          </a:bodyPr>
          <a:lstStyle>
            <a:lvl1pPr indent="-317500" lvl="0" marL="457200" algn="l">
              <a:lnSpc>
                <a:spcPct val="100000"/>
              </a:lnSpc>
              <a:spcBef>
                <a:spcPts val="0"/>
              </a:spcBef>
              <a:spcAft>
                <a:spcPts val="0"/>
              </a:spcAft>
              <a:buClr>
                <a:schemeClr val="lt1"/>
              </a:buClr>
              <a:buSzPts val="1400"/>
              <a:buChar char="●"/>
              <a:defRPr>
                <a:solidFill>
                  <a:schemeClr val="lt1"/>
                </a:solidFill>
              </a:defRPr>
            </a:lvl1pPr>
            <a:lvl2pPr indent="-298450" lvl="1" marL="914400" algn="l">
              <a:lnSpc>
                <a:spcPct val="100000"/>
              </a:lnSpc>
              <a:spcBef>
                <a:spcPts val="0"/>
              </a:spcBef>
              <a:spcAft>
                <a:spcPts val="0"/>
              </a:spcAft>
              <a:buClr>
                <a:srgbClr val="B6D8D1"/>
              </a:buClr>
              <a:buSzPts val="1100"/>
              <a:buChar char="○"/>
              <a:defRPr>
                <a:solidFill>
                  <a:srgbClr val="B6D8D1"/>
                </a:solidFill>
              </a:defRPr>
            </a:lvl2pPr>
            <a:lvl3pPr indent="-304800" lvl="2" marL="1371600" algn="l">
              <a:lnSpc>
                <a:spcPct val="100000"/>
              </a:lnSpc>
              <a:spcBef>
                <a:spcPts val="0"/>
              </a:spcBef>
              <a:spcAft>
                <a:spcPts val="0"/>
              </a:spcAft>
              <a:buClr>
                <a:srgbClr val="B6D8D1"/>
              </a:buClr>
              <a:buSzPts val="1200"/>
              <a:buChar char="■"/>
              <a:defRPr>
                <a:solidFill>
                  <a:srgbClr val="B6D8D1"/>
                </a:solidFill>
              </a:defRPr>
            </a:lvl3pPr>
            <a:lvl4pPr indent="-342900" lvl="3" marL="1828800" algn="l">
              <a:lnSpc>
                <a:spcPct val="100000"/>
              </a:lnSpc>
              <a:spcBef>
                <a:spcPts val="0"/>
              </a:spcBef>
              <a:spcAft>
                <a:spcPts val="0"/>
              </a:spcAft>
              <a:buClr>
                <a:srgbClr val="B6D8D1"/>
              </a:buClr>
              <a:buSzPts val="1800"/>
              <a:buChar char="●"/>
              <a:defRPr>
                <a:solidFill>
                  <a:srgbClr val="B6D8D1"/>
                </a:solidFill>
              </a:defRPr>
            </a:lvl4pPr>
            <a:lvl5pPr indent="-330200" lvl="4" marL="2286000" algn="l">
              <a:lnSpc>
                <a:spcPct val="100000"/>
              </a:lnSpc>
              <a:spcBef>
                <a:spcPts val="0"/>
              </a:spcBef>
              <a:spcAft>
                <a:spcPts val="0"/>
              </a:spcAft>
              <a:buClr>
                <a:srgbClr val="B6D8D1"/>
              </a:buClr>
              <a:buSzPts val="1600"/>
              <a:buChar char="○"/>
              <a:defRPr>
                <a:solidFill>
                  <a:srgbClr val="B6D8D1"/>
                </a:solidFill>
              </a:defRPr>
            </a:lvl5pPr>
            <a:lvl6pPr indent="-317500" lvl="5" marL="2743200" algn="l">
              <a:lnSpc>
                <a:spcPct val="100000"/>
              </a:lnSpc>
              <a:spcBef>
                <a:spcPts val="0"/>
              </a:spcBef>
              <a:spcAft>
                <a:spcPts val="0"/>
              </a:spcAft>
              <a:buClr>
                <a:srgbClr val="B6D8D1"/>
              </a:buClr>
              <a:buSzPts val="1400"/>
              <a:buChar char="■"/>
              <a:defRPr>
                <a:solidFill>
                  <a:srgbClr val="B6D8D1"/>
                </a:solidFill>
              </a:defRPr>
            </a:lvl6pPr>
            <a:lvl7pPr indent="-304800" lvl="6" marL="3200400" algn="l">
              <a:lnSpc>
                <a:spcPct val="100000"/>
              </a:lnSpc>
              <a:spcBef>
                <a:spcPts val="0"/>
              </a:spcBef>
              <a:spcAft>
                <a:spcPts val="0"/>
              </a:spcAft>
              <a:buClr>
                <a:srgbClr val="B6D8D1"/>
              </a:buClr>
              <a:buSzPts val="1200"/>
              <a:buChar char="●"/>
              <a:defRPr>
                <a:solidFill>
                  <a:srgbClr val="B6D8D1"/>
                </a:solidFill>
              </a:defRPr>
            </a:lvl7pPr>
            <a:lvl8pPr indent="-292100" lvl="7" marL="3657600" algn="l">
              <a:lnSpc>
                <a:spcPct val="100000"/>
              </a:lnSpc>
              <a:spcBef>
                <a:spcPts val="0"/>
              </a:spcBef>
              <a:spcAft>
                <a:spcPts val="0"/>
              </a:spcAft>
              <a:buClr>
                <a:srgbClr val="B6D8D1"/>
              </a:buClr>
              <a:buSzPts val="1000"/>
              <a:buChar char="○"/>
              <a:defRPr>
                <a:solidFill>
                  <a:srgbClr val="B6D8D1"/>
                </a:solidFill>
              </a:defRPr>
            </a:lvl8pPr>
            <a:lvl9pPr indent="-273050" lvl="8" marL="4114800" algn="l">
              <a:lnSpc>
                <a:spcPct val="100000"/>
              </a:lnSpc>
              <a:spcBef>
                <a:spcPts val="0"/>
              </a:spcBef>
              <a:spcAft>
                <a:spcPts val="0"/>
              </a:spcAft>
              <a:buClr>
                <a:srgbClr val="B6D8D1"/>
              </a:buClr>
              <a:buSzPts val="700"/>
              <a:buChar char="■"/>
              <a:defRPr>
                <a:solidFill>
                  <a:srgbClr val="B6D8D1"/>
                </a:solidFill>
              </a:defRPr>
            </a:lvl9pPr>
          </a:lstStyle>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3_Numbered Four Column Content">
  <p:cSld name="23_Numbered Four Column Content">
    <p:bg>
      <p:bgPr>
        <a:solidFill>
          <a:schemeClr val="lt1"/>
        </a:solidFill>
      </p:bgPr>
    </p:bg>
    <p:spTree>
      <p:nvGrpSpPr>
        <p:cNvPr id="412" name="Shape 412"/>
        <p:cNvGrpSpPr/>
        <p:nvPr/>
      </p:nvGrpSpPr>
      <p:grpSpPr>
        <a:xfrm>
          <a:off x="0" y="0"/>
          <a:ext cx="0" cy="0"/>
          <a:chOff x="0" y="0"/>
          <a:chExt cx="0" cy="0"/>
        </a:xfrm>
      </p:grpSpPr>
      <p:sp>
        <p:nvSpPr>
          <p:cNvPr id="413" name="Google Shape;413;g31245d681e9_0_645"/>
          <p:cNvSpPr txBox="1"/>
          <p:nvPr>
            <p:ph idx="11" type="ftr"/>
          </p:nvPr>
        </p:nvSpPr>
        <p:spPr>
          <a:xfrm>
            <a:off x="7041996" y="4767262"/>
            <a:ext cx="1263000" cy="161700"/>
          </a:xfrm>
          <a:prstGeom prst="rect">
            <a:avLst/>
          </a:prstGeom>
          <a:noFill/>
          <a:ln>
            <a:noFill/>
          </a:ln>
        </p:spPr>
        <p:txBody>
          <a:bodyPr anchorCtr="0" anchor="t" bIns="34275" lIns="68575" spcFirstLastPara="1" rIns="68575" wrap="square" tIns="34275">
            <a:spAutoFit/>
          </a:bodyPr>
          <a:lstStyle>
            <a:lvl1pPr lvl="0" marR="0" rtl="0" algn="r">
              <a:lnSpc>
                <a:spcPct val="100000"/>
              </a:lnSpc>
              <a:spcBef>
                <a:spcPts val="0"/>
              </a:spcBef>
              <a:spcAft>
                <a:spcPts val="0"/>
              </a:spcAft>
              <a:buClr>
                <a:srgbClr val="000000"/>
              </a:buClr>
              <a:buSzPts val="1100"/>
              <a:buFont typeface="Arial"/>
              <a:buNone/>
              <a:defRPr b="0" i="0" sz="600" u="none" cap="none" strike="noStrike">
                <a:solidFill>
                  <a:schemeClr val="accent5"/>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9pPr>
          </a:lstStyle>
          <a:p/>
        </p:txBody>
      </p:sp>
      <p:sp>
        <p:nvSpPr>
          <p:cNvPr id="414" name="Google Shape;414;g31245d681e9_0_645"/>
          <p:cNvSpPr txBox="1"/>
          <p:nvPr>
            <p:ph idx="12" type="sldNum"/>
          </p:nvPr>
        </p:nvSpPr>
        <p:spPr>
          <a:xfrm>
            <a:off x="8471262" y="4767262"/>
            <a:ext cx="261300" cy="161700"/>
          </a:xfrm>
          <a:prstGeom prst="rect">
            <a:avLst/>
          </a:prstGeom>
          <a:noFill/>
          <a:ln>
            <a:noFill/>
          </a:ln>
        </p:spPr>
        <p:txBody>
          <a:bodyPr anchorCtr="0" anchor="t" bIns="34275" lIns="68575" spcFirstLastPara="1" rIns="68575" wrap="square" tIns="34275">
            <a:spAutoFit/>
          </a:bodyPr>
          <a:lstStyle>
            <a:lvl1pPr indent="0" lvl="0"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415" name="Google Shape;415;g31245d681e9_0_645"/>
          <p:cNvPicPr preferRelativeResize="0"/>
          <p:nvPr/>
        </p:nvPicPr>
        <p:blipFill rotWithShape="1">
          <a:blip r:embed="rId2">
            <a:alphaModFix/>
          </a:blip>
          <a:srcRect b="0" l="0" r="0" t="0"/>
          <a:stretch/>
        </p:blipFill>
        <p:spPr>
          <a:xfrm>
            <a:off x="527186" y="4772025"/>
            <a:ext cx="623264" cy="141652"/>
          </a:xfrm>
          <a:prstGeom prst="rect">
            <a:avLst/>
          </a:prstGeom>
          <a:noFill/>
          <a:ln>
            <a:noFill/>
          </a:ln>
        </p:spPr>
      </p:pic>
      <p:sp>
        <p:nvSpPr>
          <p:cNvPr id="416" name="Google Shape;416;g31245d681e9_0_645"/>
          <p:cNvSpPr txBox="1"/>
          <p:nvPr>
            <p:ph idx="1" type="body"/>
          </p:nvPr>
        </p:nvSpPr>
        <p:spPr>
          <a:xfrm>
            <a:off x="531184" y="2114371"/>
            <a:ext cx="1628700" cy="747000"/>
          </a:xfrm>
          <a:prstGeom prst="rect">
            <a:avLst/>
          </a:prstGeom>
          <a:noFill/>
          <a:ln>
            <a:noFill/>
          </a:ln>
        </p:spPr>
        <p:txBody>
          <a:bodyPr anchorCtr="0" anchor="t" bIns="34275" lIns="68575" spcFirstLastPara="1" rIns="68575" wrap="square" tIns="34275">
            <a:spAutoFit/>
          </a:bodyPr>
          <a:lstStyle>
            <a:lvl1pPr indent="-298450" lvl="0" marL="457200" algn="l">
              <a:lnSpc>
                <a:spcPct val="90000"/>
              </a:lnSpc>
              <a:spcBef>
                <a:spcPts val="800"/>
              </a:spcBef>
              <a:spcAft>
                <a:spcPts val="0"/>
              </a:spcAft>
              <a:buClr>
                <a:schemeClr val="accent5"/>
              </a:buClr>
              <a:buSzPts val="1100"/>
              <a:buFont typeface="Arial"/>
              <a:buChar char="•"/>
              <a:defRPr b="0" sz="1100">
                <a:solidFill>
                  <a:schemeClr val="accent5"/>
                </a:solidFill>
                <a:latin typeface="Arial"/>
                <a:ea typeface="Arial"/>
                <a:cs typeface="Arial"/>
                <a:sym typeface="Arial"/>
              </a:defRPr>
            </a:lvl1pPr>
            <a:lvl2pPr indent="-228600" lvl="1" marL="914400" algn="l">
              <a:lnSpc>
                <a:spcPct val="90000"/>
              </a:lnSpc>
              <a:spcBef>
                <a:spcPts val="400"/>
              </a:spcBef>
              <a:spcAft>
                <a:spcPts val="0"/>
              </a:spcAft>
              <a:buClr>
                <a:schemeClr val="accent5"/>
              </a:buClr>
              <a:buSzPts val="1100"/>
              <a:buFont typeface="Arial"/>
              <a:buNone/>
              <a:defRPr b="0" sz="1100">
                <a:solidFill>
                  <a:schemeClr val="accent5"/>
                </a:solidFill>
                <a:latin typeface="Arial"/>
                <a:ea typeface="Arial"/>
                <a:cs typeface="Arial"/>
                <a:sym typeface="Arial"/>
              </a:defRPr>
            </a:lvl2pPr>
            <a:lvl3pPr indent="-228600" lvl="2" marL="1371600" algn="l">
              <a:lnSpc>
                <a:spcPct val="90000"/>
              </a:lnSpc>
              <a:spcBef>
                <a:spcPts val="400"/>
              </a:spcBef>
              <a:spcAft>
                <a:spcPts val="0"/>
              </a:spcAft>
              <a:buClr>
                <a:schemeClr val="accent5"/>
              </a:buClr>
              <a:buSzPts val="1100"/>
              <a:buFont typeface="Arial"/>
              <a:buNone/>
              <a:defRPr b="0" sz="1100">
                <a:solidFill>
                  <a:schemeClr val="accent5"/>
                </a:solidFill>
                <a:latin typeface="Arial"/>
                <a:ea typeface="Arial"/>
                <a:cs typeface="Arial"/>
                <a:sym typeface="Arial"/>
              </a:defRPr>
            </a:lvl3pPr>
            <a:lvl4pPr indent="-228600" lvl="3" marL="1828800" algn="l">
              <a:lnSpc>
                <a:spcPct val="90000"/>
              </a:lnSpc>
              <a:spcBef>
                <a:spcPts val="400"/>
              </a:spcBef>
              <a:spcAft>
                <a:spcPts val="0"/>
              </a:spcAft>
              <a:buClr>
                <a:schemeClr val="accent5"/>
              </a:buClr>
              <a:buSzPts val="900"/>
              <a:buFont typeface="Arial"/>
              <a:buNone/>
              <a:defRPr sz="900">
                <a:solidFill>
                  <a:schemeClr val="accent5"/>
                </a:solidFill>
                <a:latin typeface="Arial"/>
                <a:ea typeface="Arial"/>
                <a:cs typeface="Arial"/>
                <a:sym typeface="Arial"/>
              </a:defRPr>
            </a:lvl4pPr>
            <a:lvl5pPr indent="-228600" lvl="4" marL="2286000" algn="l">
              <a:lnSpc>
                <a:spcPct val="90000"/>
              </a:lnSpc>
              <a:spcBef>
                <a:spcPts val="400"/>
              </a:spcBef>
              <a:spcAft>
                <a:spcPts val="0"/>
              </a:spcAft>
              <a:buClr>
                <a:schemeClr val="accent5"/>
              </a:buClr>
              <a:buSzPts val="900"/>
              <a:buFont typeface="Arial"/>
              <a:buNone/>
              <a:defRPr sz="900">
                <a:solidFill>
                  <a:schemeClr val="accent5"/>
                </a:solidFill>
                <a:latin typeface="Arial"/>
                <a:ea typeface="Arial"/>
                <a:cs typeface="Arial"/>
                <a:sym typeface="Aria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417" name="Google Shape;417;g31245d681e9_0_645"/>
          <p:cNvSpPr txBox="1"/>
          <p:nvPr>
            <p:ph idx="2" type="body"/>
          </p:nvPr>
        </p:nvSpPr>
        <p:spPr>
          <a:xfrm>
            <a:off x="2577773" y="2114371"/>
            <a:ext cx="1628700" cy="747000"/>
          </a:xfrm>
          <a:prstGeom prst="rect">
            <a:avLst/>
          </a:prstGeom>
          <a:noFill/>
          <a:ln>
            <a:noFill/>
          </a:ln>
        </p:spPr>
        <p:txBody>
          <a:bodyPr anchorCtr="0" anchor="t" bIns="34275" lIns="68575" spcFirstLastPara="1" rIns="68575" wrap="square" tIns="34275">
            <a:spAutoFit/>
          </a:bodyPr>
          <a:lstStyle>
            <a:lvl1pPr indent="-298450" lvl="0" marL="457200" algn="l">
              <a:lnSpc>
                <a:spcPct val="90000"/>
              </a:lnSpc>
              <a:spcBef>
                <a:spcPts val="800"/>
              </a:spcBef>
              <a:spcAft>
                <a:spcPts val="0"/>
              </a:spcAft>
              <a:buClr>
                <a:schemeClr val="accent5"/>
              </a:buClr>
              <a:buSzPts val="1100"/>
              <a:buFont typeface="Arial"/>
              <a:buChar char="•"/>
              <a:defRPr b="0" sz="1100">
                <a:solidFill>
                  <a:schemeClr val="accent5"/>
                </a:solidFill>
                <a:latin typeface="Arial"/>
                <a:ea typeface="Arial"/>
                <a:cs typeface="Arial"/>
                <a:sym typeface="Arial"/>
              </a:defRPr>
            </a:lvl1pPr>
            <a:lvl2pPr indent="-228600" lvl="1" marL="914400" algn="l">
              <a:lnSpc>
                <a:spcPct val="90000"/>
              </a:lnSpc>
              <a:spcBef>
                <a:spcPts val="400"/>
              </a:spcBef>
              <a:spcAft>
                <a:spcPts val="0"/>
              </a:spcAft>
              <a:buClr>
                <a:schemeClr val="accent5"/>
              </a:buClr>
              <a:buSzPts val="1100"/>
              <a:buFont typeface="Arial"/>
              <a:buNone/>
              <a:defRPr b="0" sz="1100">
                <a:solidFill>
                  <a:schemeClr val="accent5"/>
                </a:solidFill>
                <a:latin typeface="Arial"/>
                <a:ea typeface="Arial"/>
                <a:cs typeface="Arial"/>
                <a:sym typeface="Arial"/>
              </a:defRPr>
            </a:lvl2pPr>
            <a:lvl3pPr indent="-228600" lvl="2" marL="1371600" algn="l">
              <a:lnSpc>
                <a:spcPct val="90000"/>
              </a:lnSpc>
              <a:spcBef>
                <a:spcPts val="400"/>
              </a:spcBef>
              <a:spcAft>
                <a:spcPts val="0"/>
              </a:spcAft>
              <a:buClr>
                <a:schemeClr val="accent5"/>
              </a:buClr>
              <a:buSzPts val="1100"/>
              <a:buFont typeface="Arial"/>
              <a:buNone/>
              <a:defRPr b="0" sz="1100">
                <a:solidFill>
                  <a:schemeClr val="accent5"/>
                </a:solidFill>
                <a:latin typeface="Arial"/>
                <a:ea typeface="Arial"/>
                <a:cs typeface="Arial"/>
                <a:sym typeface="Arial"/>
              </a:defRPr>
            </a:lvl3pPr>
            <a:lvl4pPr indent="-228600" lvl="3" marL="1828800" algn="l">
              <a:lnSpc>
                <a:spcPct val="90000"/>
              </a:lnSpc>
              <a:spcBef>
                <a:spcPts val="400"/>
              </a:spcBef>
              <a:spcAft>
                <a:spcPts val="0"/>
              </a:spcAft>
              <a:buClr>
                <a:schemeClr val="accent5"/>
              </a:buClr>
              <a:buSzPts val="900"/>
              <a:buFont typeface="Arial"/>
              <a:buNone/>
              <a:defRPr sz="900">
                <a:solidFill>
                  <a:schemeClr val="accent5"/>
                </a:solidFill>
                <a:latin typeface="Arial"/>
                <a:ea typeface="Arial"/>
                <a:cs typeface="Arial"/>
                <a:sym typeface="Arial"/>
              </a:defRPr>
            </a:lvl4pPr>
            <a:lvl5pPr indent="-228600" lvl="4" marL="2286000" algn="l">
              <a:lnSpc>
                <a:spcPct val="90000"/>
              </a:lnSpc>
              <a:spcBef>
                <a:spcPts val="400"/>
              </a:spcBef>
              <a:spcAft>
                <a:spcPts val="0"/>
              </a:spcAft>
              <a:buClr>
                <a:schemeClr val="accent5"/>
              </a:buClr>
              <a:buSzPts val="900"/>
              <a:buFont typeface="Arial"/>
              <a:buNone/>
              <a:defRPr sz="900">
                <a:solidFill>
                  <a:schemeClr val="accent5"/>
                </a:solidFill>
                <a:latin typeface="Arial"/>
                <a:ea typeface="Arial"/>
                <a:cs typeface="Arial"/>
                <a:sym typeface="Aria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418" name="Google Shape;418;g31245d681e9_0_645"/>
          <p:cNvSpPr txBox="1"/>
          <p:nvPr>
            <p:ph idx="3" type="body"/>
          </p:nvPr>
        </p:nvSpPr>
        <p:spPr>
          <a:xfrm>
            <a:off x="4622006" y="2114371"/>
            <a:ext cx="1628700" cy="747000"/>
          </a:xfrm>
          <a:prstGeom prst="rect">
            <a:avLst/>
          </a:prstGeom>
          <a:noFill/>
          <a:ln>
            <a:noFill/>
          </a:ln>
        </p:spPr>
        <p:txBody>
          <a:bodyPr anchorCtr="0" anchor="t" bIns="34275" lIns="68575" spcFirstLastPara="1" rIns="68575" wrap="square" tIns="34275">
            <a:spAutoFit/>
          </a:bodyPr>
          <a:lstStyle>
            <a:lvl1pPr indent="-298450" lvl="0" marL="457200" algn="l">
              <a:lnSpc>
                <a:spcPct val="90000"/>
              </a:lnSpc>
              <a:spcBef>
                <a:spcPts val="800"/>
              </a:spcBef>
              <a:spcAft>
                <a:spcPts val="0"/>
              </a:spcAft>
              <a:buClr>
                <a:schemeClr val="accent5"/>
              </a:buClr>
              <a:buSzPts val="1100"/>
              <a:buFont typeface="Arial"/>
              <a:buChar char="•"/>
              <a:defRPr b="0" sz="1100">
                <a:solidFill>
                  <a:schemeClr val="accent5"/>
                </a:solidFill>
                <a:latin typeface="Arial"/>
                <a:ea typeface="Arial"/>
                <a:cs typeface="Arial"/>
                <a:sym typeface="Arial"/>
              </a:defRPr>
            </a:lvl1pPr>
            <a:lvl2pPr indent="-228600" lvl="1" marL="914400" algn="l">
              <a:lnSpc>
                <a:spcPct val="90000"/>
              </a:lnSpc>
              <a:spcBef>
                <a:spcPts val="400"/>
              </a:spcBef>
              <a:spcAft>
                <a:spcPts val="0"/>
              </a:spcAft>
              <a:buClr>
                <a:schemeClr val="accent5"/>
              </a:buClr>
              <a:buSzPts val="1100"/>
              <a:buFont typeface="Arial"/>
              <a:buNone/>
              <a:defRPr b="0" sz="1100">
                <a:solidFill>
                  <a:schemeClr val="accent5"/>
                </a:solidFill>
                <a:latin typeface="Arial"/>
                <a:ea typeface="Arial"/>
                <a:cs typeface="Arial"/>
                <a:sym typeface="Arial"/>
              </a:defRPr>
            </a:lvl2pPr>
            <a:lvl3pPr indent="-228600" lvl="2" marL="1371600" algn="l">
              <a:lnSpc>
                <a:spcPct val="90000"/>
              </a:lnSpc>
              <a:spcBef>
                <a:spcPts val="400"/>
              </a:spcBef>
              <a:spcAft>
                <a:spcPts val="0"/>
              </a:spcAft>
              <a:buClr>
                <a:schemeClr val="accent5"/>
              </a:buClr>
              <a:buSzPts val="1100"/>
              <a:buFont typeface="Arial"/>
              <a:buNone/>
              <a:defRPr b="0" sz="1100">
                <a:solidFill>
                  <a:schemeClr val="accent5"/>
                </a:solidFill>
                <a:latin typeface="Arial"/>
                <a:ea typeface="Arial"/>
                <a:cs typeface="Arial"/>
                <a:sym typeface="Arial"/>
              </a:defRPr>
            </a:lvl3pPr>
            <a:lvl4pPr indent="-228600" lvl="3" marL="1828800" algn="l">
              <a:lnSpc>
                <a:spcPct val="90000"/>
              </a:lnSpc>
              <a:spcBef>
                <a:spcPts val="400"/>
              </a:spcBef>
              <a:spcAft>
                <a:spcPts val="0"/>
              </a:spcAft>
              <a:buClr>
                <a:schemeClr val="accent5"/>
              </a:buClr>
              <a:buSzPts val="900"/>
              <a:buFont typeface="Arial"/>
              <a:buNone/>
              <a:defRPr sz="900">
                <a:solidFill>
                  <a:schemeClr val="accent5"/>
                </a:solidFill>
                <a:latin typeface="Arial"/>
                <a:ea typeface="Arial"/>
                <a:cs typeface="Arial"/>
                <a:sym typeface="Arial"/>
              </a:defRPr>
            </a:lvl4pPr>
            <a:lvl5pPr indent="-228600" lvl="4" marL="2286000" algn="l">
              <a:lnSpc>
                <a:spcPct val="90000"/>
              </a:lnSpc>
              <a:spcBef>
                <a:spcPts val="400"/>
              </a:spcBef>
              <a:spcAft>
                <a:spcPts val="0"/>
              </a:spcAft>
              <a:buClr>
                <a:schemeClr val="accent5"/>
              </a:buClr>
              <a:buSzPts val="900"/>
              <a:buFont typeface="Arial"/>
              <a:buNone/>
              <a:defRPr sz="900">
                <a:solidFill>
                  <a:schemeClr val="accent5"/>
                </a:solidFill>
                <a:latin typeface="Arial"/>
                <a:ea typeface="Arial"/>
                <a:cs typeface="Arial"/>
                <a:sym typeface="Aria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419" name="Google Shape;419;g31245d681e9_0_645"/>
          <p:cNvSpPr txBox="1"/>
          <p:nvPr>
            <p:ph idx="4" type="body"/>
          </p:nvPr>
        </p:nvSpPr>
        <p:spPr>
          <a:xfrm>
            <a:off x="6673454" y="2114371"/>
            <a:ext cx="1628700" cy="747000"/>
          </a:xfrm>
          <a:prstGeom prst="rect">
            <a:avLst/>
          </a:prstGeom>
          <a:noFill/>
          <a:ln>
            <a:noFill/>
          </a:ln>
        </p:spPr>
        <p:txBody>
          <a:bodyPr anchorCtr="0" anchor="t" bIns="34275" lIns="68575" spcFirstLastPara="1" rIns="68575" wrap="square" tIns="34275">
            <a:spAutoFit/>
          </a:bodyPr>
          <a:lstStyle>
            <a:lvl1pPr indent="-298450" lvl="0" marL="457200" algn="l">
              <a:lnSpc>
                <a:spcPct val="90000"/>
              </a:lnSpc>
              <a:spcBef>
                <a:spcPts val="800"/>
              </a:spcBef>
              <a:spcAft>
                <a:spcPts val="0"/>
              </a:spcAft>
              <a:buClr>
                <a:schemeClr val="accent5"/>
              </a:buClr>
              <a:buSzPts val="1100"/>
              <a:buFont typeface="Arial"/>
              <a:buChar char="•"/>
              <a:defRPr b="0" sz="1100">
                <a:solidFill>
                  <a:schemeClr val="accent5"/>
                </a:solidFill>
                <a:latin typeface="Arial"/>
                <a:ea typeface="Arial"/>
                <a:cs typeface="Arial"/>
                <a:sym typeface="Arial"/>
              </a:defRPr>
            </a:lvl1pPr>
            <a:lvl2pPr indent="-228600" lvl="1" marL="914400" algn="l">
              <a:lnSpc>
                <a:spcPct val="90000"/>
              </a:lnSpc>
              <a:spcBef>
                <a:spcPts val="400"/>
              </a:spcBef>
              <a:spcAft>
                <a:spcPts val="0"/>
              </a:spcAft>
              <a:buClr>
                <a:schemeClr val="accent5"/>
              </a:buClr>
              <a:buSzPts val="1100"/>
              <a:buFont typeface="Arial"/>
              <a:buNone/>
              <a:defRPr b="0" sz="1100">
                <a:solidFill>
                  <a:schemeClr val="accent5"/>
                </a:solidFill>
                <a:latin typeface="Arial"/>
                <a:ea typeface="Arial"/>
                <a:cs typeface="Arial"/>
                <a:sym typeface="Arial"/>
              </a:defRPr>
            </a:lvl2pPr>
            <a:lvl3pPr indent="-228600" lvl="2" marL="1371600" algn="l">
              <a:lnSpc>
                <a:spcPct val="90000"/>
              </a:lnSpc>
              <a:spcBef>
                <a:spcPts val="400"/>
              </a:spcBef>
              <a:spcAft>
                <a:spcPts val="0"/>
              </a:spcAft>
              <a:buClr>
                <a:schemeClr val="accent5"/>
              </a:buClr>
              <a:buSzPts val="1100"/>
              <a:buFont typeface="Arial"/>
              <a:buNone/>
              <a:defRPr b="0" sz="1100">
                <a:solidFill>
                  <a:schemeClr val="accent5"/>
                </a:solidFill>
                <a:latin typeface="Arial"/>
                <a:ea typeface="Arial"/>
                <a:cs typeface="Arial"/>
                <a:sym typeface="Arial"/>
              </a:defRPr>
            </a:lvl3pPr>
            <a:lvl4pPr indent="-228600" lvl="3" marL="1828800" algn="l">
              <a:lnSpc>
                <a:spcPct val="90000"/>
              </a:lnSpc>
              <a:spcBef>
                <a:spcPts val="400"/>
              </a:spcBef>
              <a:spcAft>
                <a:spcPts val="0"/>
              </a:spcAft>
              <a:buClr>
                <a:schemeClr val="accent5"/>
              </a:buClr>
              <a:buSzPts val="900"/>
              <a:buFont typeface="Arial"/>
              <a:buNone/>
              <a:defRPr sz="900">
                <a:solidFill>
                  <a:schemeClr val="accent5"/>
                </a:solidFill>
                <a:latin typeface="Arial"/>
                <a:ea typeface="Arial"/>
                <a:cs typeface="Arial"/>
                <a:sym typeface="Arial"/>
              </a:defRPr>
            </a:lvl4pPr>
            <a:lvl5pPr indent="-228600" lvl="4" marL="2286000" algn="l">
              <a:lnSpc>
                <a:spcPct val="90000"/>
              </a:lnSpc>
              <a:spcBef>
                <a:spcPts val="400"/>
              </a:spcBef>
              <a:spcAft>
                <a:spcPts val="0"/>
              </a:spcAft>
              <a:buClr>
                <a:schemeClr val="accent5"/>
              </a:buClr>
              <a:buSzPts val="900"/>
              <a:buFont typeface="Arial"/>
              <a:buNone/>
              <a:defRPr sz="900">
                <a:solidFill>
                  <a:schemeClr val="accent5"/>
                </a:solidFill>
                <a:latin typeface="Arial"/>
                <a:ea typeface="Arial"/>
                <a:cs typeface="Arial"/>
                <a:sym typeface="Aria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420" name="Google Shape;420;g31245d681e9_0_645"/>
          <p:cNvSpPr txBox="1"/>
          <p:nvPr>
            <p:ph idx="5" type="body"/>
          </p:nvPr>
        </p:nvSpPr>
        <p:spPr>
          <a:xfrm>
            <a:off x="531184" y="1571625"/>
            <a:ext cx="1628700" cy="484800"/>
          </a:xfrm>
          <a:prstGeom prst="rect">
            <a:avLst/>
          </a:prstGeom>
          <a:noFill/>
          <a:ln>
            <a:noFill/>
          </a:ln>
        </p:spPr>
        <p:txBody>
          <a:bodyPr anchorCtr="0" anchor="t" bIns="34275" lIns="68575" spcFirstLastPara="1" rIns="68575" wrap="square" tIns="34275">
            <a:spAutoFit/>
          </a:bodyPr>
          <a:lstStyle>
            <a:lvl1pPr indent="-228600" lvl="0" marL="457200" algn="l">
              <a:lnSpc>
                <a:spcPct val="90000"/>
              </a:lnSpc>
              <a:spcBef>
                <a:spcPts val="800"/>
              </a:spcBef>
              <a:spcAft>
                <a:spcPts val="0"/>
              </a:spcAft>
              <a:buClr>
                <a:schemeClr val="accent5"/>
              </a:buClr>
              <a:buSzPts val="3000"/>
              <a:buFont typeface="Arial"/>
              <a:buNone/>
              <a:defRPr sz="3000"/>
            </a:lvl1pPr>
            <a:lvl2pPr indent="-228600" lvl="1" marL="914400" algn="l">
              <a:lnSpc>
                <a:spcPct val="90000"/>
              </a:lnSpc>
              <a:spcBef>
                <a:spcPts val="400"/>
              </a:spcBef>
              <a:spcAft>
                <a:spcPts val="0"/>
              </a:spcAft>
              <a:buClr>
                <a:schemeClr val="accent5"/>
              </a:buClr>
              <a:buSzPts val="1400"/>
              <a:buFont typeface="Arial"/>
              <a:buNone/>
              <a:defRPr sz="1400"/>
            </a:lvl2pPr>
            <a:lvl3pPr indent="-228600" lvl="2" marL="1371600" algn="l">
              <a:lnSpc>
                <a:spcPct val="90000"/>
              </a:lnSpc>
              <a:spcBef>
                <a:spcPts val="400"/>
              </a:spcBef>
              <a:spcAft>
                <a:spcPts val="0"/>
              </a:spcAft>
              <a:buClr>
                <a:schemeClr val="accent5"/>
              </a:buClr>
              <a:buSzPts val="1400"/>
              <a:buFont typeface="Arial"/>
              <a:buNone/>
              <a:defRPr sz="1400"/>
            </a:lvl3pPr>
            <a:lvl4pPr indent="-228600" lvl="3" marL="1828800" algn="l">
              <a:lnSpc>
                <a:spcPct val="90000"/>
              </a:lnSpc>
              <a:spcBef>
                <a:spcPts val="400"/>
              </a:spcBef>
              <a:spcAft>
                <a:spcPts val="0"/>
              </a:spcAft>
              <a:buClr>
                <a:schemeClr val="accent5"/>
              </a:buClr>
              <a:buSzPts val="1400"/>
              <a:buFont typeface="Arial"/>
              <a:buNone/>
              <a:defRPr sz="1400"/>
            </a:lvl4pPr>
            <a:lvl5pPr indent="-228600" lvl="4" marL="2286000" algn="l">
              <a:lnSpc>
                <a:spcPct val="90000"/>
              </a:lnSpc>
              <a:spcBef>
                <a:spcPts val="400"/>
              </a:spcBef>
              <a:spcAft>
                <a:spcPts val="0"/>
              </a:spcAft>
              <a:buClr>
                <a:schemeClr val="accent5"/>
              </a:buClr>
              <a:buSzPts val="1400"/>
              <a:buFont typeface="Arial"/>
              <a:buNone/>
              <a:defRPr sz="1400"/>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421" name="Google Shape;421;g31245d681e9_0_645"/>
          <p:cNvSpPr txBox="1"/>
          <p:nvPr>
            <p:ph idx="6" type="body"/>
          </p:nvPr>
        </p:nvSpPr>
        <p:spPr>
          <a:xfrm>
            <a:off x="2577773" y="1571625"/>
            <a:ext cx="1631400" cy="484800"/>
          </a:xfrm>
          <a:prstGeom prst="rect">
            <a:avLst/>
          </a:prstGeom>
          <a:noFill/>
          <a:ln>
            <a:noFill/>
          </a:ln>
        </p:spPr>
        <p:txBody>
          <a:bodyPr anchorCtr="0" anchor="t" bIns="34275" lIns="68575" spcFirstLastPara="1" rIns="68575" wrap="square" tIns="34275">
            <a:spAutoFit/>
          </a:bodyPr>
          <a:lstStyle>
            <a:lvl1pPr indent="-228600" lvl="0" marL="457200" algn="l">
              <a:lnSpc>
                <a:spcPct val="90000"/>
              </a:lnSpc>
              <a:spcBef>
                <a:spcPts val="800"/>
              </a:spcBef>
              <a:spcAft>
                <a:spcPts val="0"/>
              </a:spcAft>
              <a:buClr>
                <a:schemeClr val="accent5"/>
              </a:buClr>
              <a:buSzPts val="3000"/>
              <a:buFont typeface="Arial"/>
              <a:buNone/>
              <a:defRPr sz="3000"/>
            </a:lvl1pPr>
            <a:lvl2pPr indent="-228600" lvl="1" marL="914400" algn="l">
              <a:lnSpc>
                <a:spcPct val="90000"/>
              </a:lnSpc>
              <a:spcBef>
                <a:spcPts val="400"/>
              </a:spcBef>
              <a:spcAft>
                <a:spcPts val="0"/>
              </a:spcAft>
              <a:buClr>
                <a:schemeClr val="accent5"/>
              </a:buClr>
              <a:buSzPts val="1400"/>
              <a:buFont typeface="Arial"/>
              <a:buNone/>
              <a:defRPr sz="1400"/>
            </a:lvl2pPr>
            <a:lvl3pPr indent="-228600" lvl="2" marL="1371600" algn="l">
              <a:lnSpc>
                <a:spcPct val="90000"/>
              </a:lnSpc>
              <a:spcBef>
                <a:spcPts val="400"/>
              </a:spcBef>
              <a:spcAft>
                <a:spcPts val="0"/>
              </a:spcAft>
              <a:buClr>
                <a:schemeClr val="accent5"/>
              </a:buClr>
              <a:buSzPts val="1400"/>
              <a:buFont typeface="Arial"/>
              <a:buNone/>
              <a:defRPr sz="1400"/>
            </a:lvl3pPr>
            <a:lvl4pPr indent="-228600" lvl="3" marL="1828800" algn="l">
              <a:lnSpc>
                <a:spcPct val="90000"/>
              </a:lnSpc>
              <a:spcBef>
                <a:spcPts val="400"/>
              </a:spcBef>
              <a:spcAft>
                <a:spcPts val="0"/>
              </a:spcAft>
              <a:buClr>
                <a:schemeClr val="accent5"/>
              </a:buClr>
              <a:buSzPts val="1400"/>
              <a:buFont typeface="Arial"/>
              <a:buNone/>
              <a:defRPr sz="1400"/>
            </a:lvl4pPr>
            <a:lvl5pPr indent="-228600" lvl="4" marL="2286000" algn="l">
              <a:lnSpc>
                <a:spcPct val="90000"/>
              </a:lnSpc>
              <a:spcBef>
                <a:spcPts val="400"/>
              </a:spcBef>
              <a:spcAft>
                <a:spcPts val="0"/>
              </a:spcAft>
              <a:buClr>
                <a:schemeClr val="accent5"/>
              </a:buClr>
              <a:buSzPts val="1400"/>
              <a:buFont typeface="Arial"/>
              <a:buNone/>
              <a:defRPr sz="1400"/>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422" name="Google Shape;422;g31245d681e9_0_645"/>
          <p:cNvSpPr txBox="1"/>
          <p:nvPr>
            <p:ph idx="7" type="body"/>
          </p:nvPr>
        </p:nvSpPr>
        <p:spPr>
          <a:xfrm>
            <a:off x="4622006" y="1571625"/>
            <a:ext cx="1631400" cy="484800"/>
          </a:xfrm>
          <a:prstGeom prst="rect">
            <a:avLst/>
          </a:prstGeom>
          <a:noFill/>
          <a:ln>
            <a:noFill/>
          </a:ln>
        </p:spPr>
        <p:txBody>
          <a:bodyPr anchorCtr="0" anchor="t" bIns="34275" lIns="68575" spcFirstLastPara="1" rIns="68575" wrap="square" tIns="34275">
            <a:spAutoFit/>
          </a:bodyPr>
          <a:lstStyle>
            <a:lvl1pPr indent="-228600" lvl="0" marL="457200" algn="l">
              <a:lnSpc>
                <a:spcPct val="90000"/>
              </a:lnSpc>
              <a:spcBef>
                <a:spcPts val="800"/>
              </a:spcBef>
              <a:spcAft>
                <a:spcPts val="0"/>
              </a:spcAft>
              <a:buClr>
                <a:schemeClr val="accent5"/>
              </a:buClr>
              <a:buSzPts val="3000"/>
              <a:buFont typeface="Arial"/>
              <a:buNone/>
              <a:defRPr sz="3000"/>
            </a:lvl1pPr>
            <a:lvl2pPr indent="-228600" lvl="1" marL="914400" algn="l">
              <a:lnSpc>
                <a:spcPct val="90000"/>
              </a:lnSpc>
              <a:spcBef>
                <a:spcPts val="400"/>
              </a:spcBef>
              <a:spcAft>
                <a:spcPts val="0"/>
              </a:spcAft>
              <a:buClr>
                <a:schemeClr val="accent5"/>
              </a:buClr>
              <a:buSzPts val="1400"/>
              <a:buFont typeface="Arial"/>
              <a:buNone/>
              <a:defRPr sz="1400"/>
            </a:lvl2pPr>
            <a:lvl3pPr indent="-228600" lvl="2" marL="1371600" algn="l">
              <a:lnSpc>
                <a:spcPct val="90000"/>
              </a:lnSpc>
              <a:spcBef>
                <a:spcPts val="400"/>
              </a:spcBef>
              <a:spcAft>
                <a:spcPts val="0"/>
              </a:spcAft>
              <a:buClr>
                <a:schemeClr val="accent5"/>
              </a:buClr>
              <a:buSzPts val="1400"/>
              <a:buFont typeface="Arial"/>
              <a:buNone/>
              <a:defRPr sz="1400"/>
            </a:lvl3pPr>
            <a:lvl4pPr indent="-228600" lvl="3" marL="1828800" algn="l">
              <a:lnSpc>
                <a:spcPct val="90000"/>
              </a:lnSpc>
              <a:spcBef>
                <a:spcPts val="400"/>
              </a:spcBef>
              <a:spcAft>
                <a:spcPts val="0"/>
              </a:spcAft>
              <a:buClr>
                <a:schemeClr val="accent5"/>
              </a:buClr>
              <a:buSzPts val="1400"/>
              <a:buFont typeface="Arial"/>
              <a:buNone/>
              <a:defRPr sz="1400"/>
            </a:lvl4pPr>
            <a:lvl5pPr indent="-228600" lvl="4" marL="2286000" algn="l">
              <a:lnSpc>
                <a:spcPct val="90000"/>
              </a:lnSpc>
              <a:spcBef>
                <a:spcPts val="400"/>
              </a:spcBef>
              <a:spcAft>
                <a:spcPts val="0"/>
              </a:spcAft>
              <a:buClr>
                <a:schemeClr val="accent5"/>
              </a:buClr>
              <a:buSzPts val="1400"/>
              <a:buFont typeface="Arial"/>
              <a:buNone/>
              <a:defRPr sz="1400"/>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423" name="Google Shape;423;g31245d681e9_0_645"/>
          <p:cNvSpPr txBox="1"/>
          <p:nvPr>
            <p:ph idx="8" type="body"/>
          </p:nvPr>
        </p:nvSpPr>
        <p:spPr>
          <a:xfrm>
            <a:off x="6673454" y="1571625"/>
            <a:ext cx="1631400" cy="484800"/>
          </a:xfrm>
          <a:prstGeom prst="rect">
            <a:avLst/>
          </a:prstGeom>
          <a:noFill/>
          <a:ln>
            <a:noFill/>
          </a:ln>
        </p:spPr>
        <p:txBody>
          <a:bodyPr anchorCtr="0" anchor="t" bIns="34275" lIns="68575" spcFirstLastPara="1" rIns="68575" wrap="square" tIns="34275">
            <a:spAutoFit/>
          </a:bodyPr>
          <a:lstStyle>
            <a:lvl1pPr indent="-228600" lvl="0" marL="457200" algn="l">
              <a:lnSpc>
                <a:spcPct val="90000"/>
              </a:lnSpc>
              <a:spcBef>
                <a:spcPts val="800"/>
              </a:spcBef>
              <a:spcAft>
                <a:spcPts val="0"/>
              </a:spcAft>
              <a:buClr>
                <a:schemeClr val="accent5"/>
              </a:buClr>
              <a:buSzPts val="3000"/>
              <a:buFont typeface="Arial"/>
              <a:buNone/>
              <a:defRPr sz="3000"/>
            </a:lvl1pPr>
            <a:lvl2pPr indent="-228600" lvl="1" marL="914400" algn="l">
              <a:lnSpc>
                <a:spcPct val="90000"/>
              </a:lnSpc>
              <a:spcBef>
                <a:spcPts val="400"/>
              </a:spcBef>
              <a:spcAft>
                <a:spcPts val="0"/>
              </a:spcAft>
              <a:buClr>
                <a:schemeClr val="accent5"/>
              </a:buClr>
              <a:buSzPts val="1400"/>
              <a:buFont typeface="Arial"/>
              <a:buNone/>
              <a:defRPr sz="1400"/>
            </a:lvl2pPr>
            <a:lvl3pPr indent="-228600" lvl="2" marL="1371600" algn="l">
              <a:lnSpc>
                <a:spcPct val="90000"/>
              </a:lnSpc>
              <a:spcBef>
                <a:spcPts val="400"/>
              </a:spcBef>
              <a:spcAft>
                <a:spcPts val="0"/>
              </a:spcAft>
              <a:buClr>
                <a:schemeClr val="accent5"/>
              </a:buClr>
              <a:buSzPts val="1400"/>
              <a:buFont typeface="Arial"/>
              <a:buNone/>
              <a:defRPr sz="1400"/>
            </a:lvl3pPr>
            <a:lvl4pPr indent="-228600" lvl="3" marL="1828800" algn="l">
              <a:lnSpc>
                <a:spcPct val="90000"/>
              </a:lnSpc>
              <a:spcBef>
                <a:spcPts val="400"/>
              </a:spcBef>
              <a:spcAft>
                <a:spcPts val="0"/>
              </a:spcAft>
              <a:buClr>
                <a:schemeClr val="accent5"/>
              </a:buClr>
              <a:buSzPts val="1400"/>
              <a:buFont typeface="Arial"/>
              <a:buNone/>
              <a:defRPr sz="1400"/>
            </a:lvl4pPr>
            <a:lvl5pPr indent="-228600" lvl="4" marL="2286000" algn="l">
              <a:lnSpc>
                <a:spcPct val="90000"/>
              </a:lnSpc>
              <a:spcBef>
                <a:spcPts val="400"/>
              </a:spcBef>
              <a:spcAft>
                <a:spcPts val="0"/>
              </a:spcAft>
              <a:buClr>
                <a:schemeClr val="accent5"/>
              </a:buClr>
              <a:buSzPts val="1400"/>
              <a:buFont typeface="Arial"/>
              <a:buNone/>
              <a:defRPr sz="1400"/>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424" name="Google Shape;424;g31245d681e9_0_645"/>
          <p:cNvSpPr txBox="1"/>
          <p:nvPr>
            <p:ph idx="9" type="body"/>
          </p:nvPr>
        </p:nvSpPr>
        <p:spPr>
          <a:xfrm>
            <a:off x="525066" y="495300"/>
            <a:ext cx="7776600" cy="318600"/>
          </a:xfrm>
          <a:prstGeom prst="rect">
            <a:avLst/>
          </a:prstGeom>
          <a:noFill/>
          <a:ln>
            <a:noFill/>
          </a:ln>
        </p:spPr>
        <p:txBody>
          <a:bodyPr anchorCtr="0" anchor="t" bIns="34275" lIns="68575" spcFirstLastPara="1" rIns="68575" wrap="square" tIns="34275">
            <a:spAutoFit/>
          </a:bodyPr>
          <a:lstStyle>
            <a:lvl1pPr indent="-228600" lvl="0" marL="457200" algn="l">
              <a:lnSpc>
                <a:spcPct val="90000"/>
              </a:lnSpc>
              <a:spcBef>
                <a:spcPts val="800"/>
              </a:spcBef>
              <a:spcAft>
                <a:spcPts val="0"/>
              </a:spcAft>
              <a:buClr>
                <a:schemeClr val="accent5"/>
              </a:buClr>
              <a:buSzPts val="1800"/>
              <a:buFont typeface="Arial"/>
              <a:buNone/>
              <a:defRPr sz="1800"/>
            </a:lvl1pPr>
            <a:lvl2pPr indent="-228600" lvl="1" marL="914400" algn="l">
              <a:lnSpc>
                <a:spcPct val="90000"/>
              </a:lnSpc>
              <a:spcBef>
                <a:spcPts val="400"/>
              </a:spcBef>
              <a:spcAft>
                <a:spcPts val="0"/>
              </a:spcAft>
              <a:buClr>
                <a:schemeClr val="accent5"/>
              </a:buClr>
              <a:buSzPts val="1800"/>
              <a:buFont typeface="Arial"/>
              <a:buNone/>
              <a:defRPr sz="1800"/>
            </a:lvl2pPr>
            <a:lvl3pPr indent="-228600" lvl="2" marL="1371600" algn="l">
              <a:lnSpc>
                <a:spcPct val="90000"/>
              </a:lnSpc>
              <a:spcBef>
                <a:spcPts val="400"/>
              </a:spcBef>
              <a:spcAft>
                <a:spcPts val="0"/>
              </a:spcAft>
              <a:buClr>
                <a:schemeClr val="accent5"/>
              </a:buClr>
              <a:buSzPts val="2100"/>
              <a:buFont typeface="Arial"/>
              <a:buNone/>
              <a:defRPr sz="2100"/>
            </a:lvl3pPr>
            <a:lvl4pPr indent="-228600" lvl="3" marL="1828800" algn="l">
              <a:lnSpc>
                <a:spcPct val="90000"/>
              </a:lnSpc>
              <a:spcBef>
                <a:spcPts val="400"/>
              </a:spcBef>
              <a:spcAft>
                <a:spcPts val="0"/>
              </a:spcAft>
              <a:buClr>
                <a:schemeClr val="accent5"/>
              </a:buClr>
              <a:buSzPts val="2100"/>
              <a:buFont typeface="Arial"/>
              <a:buNone/>
              <a:defRPr sz="2100"/>
            </a:lvl4pPr>
            <a:lvl5pPr indent="-228600" lvl="4" marL="2286000" algn="l">
              <a:lnSpc>
                <a:spcPct val="90000"/>
              </a:lnSpc>
              <a:spcBef>
                <a:spcPts val="400"/>
              </a:spcBef>
              <a:spcAft>
                <a:spcPts val="0"/>
              </a:spcAft>
              <a:buClr>
                <a:schemeClr val="accent5"/>
              </a:buClr>
              <a:buSzPts val="2100"/>
              <a:buFont typeface="Arial"/>
              <a:buNone/>
              <a:defRPr sz="2100"/>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425" name="Google Shape;425;g31245d681e9_0_645"/>
          <p:cNvSpPr txBox="1"/>
          <p:nvPr>
            <p:ph idx="13" type="body"/>
          </p:nvPr>
        </p:nvSpPr>
        <p:spPr>
          <a:xfrm>
            <a:off x="525066" y="159442"/>
            <a:ext cx="3474900" cy="183600"/>
          </a:xfrm>
          <a:prstGeom prst="rect">
            <a:avLst/>
          </a:prstGeom>
          <a:noFill/>
          <a:ln>
            <a:noFill/>
          </a:ln>
        </p:spPr>
        <p:txBody>
          <a:bodyPr anchorCtr="0" anchor="t" bIns="34275" lIns="68575" spcFirstLastPara="1" rIns="68575" wrap="square" tIns="34275">
            <a:spAutoFit/>
          </a:bodyPr>
          <a:lstStyle>
            <a:lvl1pPr indent="-228600" lvl="0" marL="457200" algn="l">
              <a:lnSpc>
                <a:spcPct val="90000"/>
              </a:lnSpc>
              <a:spcBef>
                <a:spcPts val="800"/>
              </a:spcBef>
              <a:spcAft>
                <a:spcPts val="0"/>
              </a:spcAft>
              <a:buClr>
                <a:schemeClr val="accent5"/>
              </a:buClr>
              <a:buSzPts val="800"/>
              <a:buFont typeface="Arial"/>
              <a:buNone/>
              <a:defRPr b="1" sz="800" cap="none">
                <a:latin typeface="Arial"/>
                <a:ea typeface="Arial"/>
                <a:cs typeface="Arial"/>
                <a:sym typeface="Arial"/>
              </a:defRPr>
            </a:lvl1pPr>
            <a:lvl2pPr indent="-228600" lvl="1" marL="914400" algn="l">
              <a:lnSpc>
                <a:spcPct val="90000"/>
              </a:lnSpc>
              <a:spcBef>
                <a:spcPts val="400"/>
              </a:spcBef>
              <a:spcAft>
                <a:spcPts val="0"/>
              </a:spcAft>
              <a:buClr>
                <a:schemeClr val="accent5"/>
              </a:buClr>
              <a:buSzPts val="900"/>
              <a:buFont typeface="Arial"/>
              <a:buNone/>
              <a:defRPr sz="900">
                <a:latin typeface="Arial"/>
                <a:ea typeface="Arial"/>
                <a:cs typeface="Arial"/>
                <a:sym typeface="Arial"/>
              </a:defRPr>
            </a:lvl2pPr>
            <a:lvl3pPr indent="-228600" lvl="2" marL="1371600" algn="l">
              <a:lnSpc>
                <a:spcPct val="90000"/>
              </a:lnSpc>
              <a:spcBef>
                <a:spcPts val="400"/>
              </a:spcBef>
              <a:spcAft>
                <a:spcPts val="0"/>
              </a:spcAft>
              <a:buClr>
                <a:schemeClr val="accent5"/>
              </a:buClr>
              <a:buSzPts val="900"/>
              <a:buFont typeface="Arial"/>
              <a:buNone/>
              <a:defRPr sz="900">
                <a:latin typeface="Arial"/>
                <a:ea typeface="Arial"/>
                <a:cs typeface="Arial"/>
                <a:sym typeface="Arial"/>
              </a:defRPr>
            </a:lvl3pPr>
            <a:lvl4pPr indent="-228600" lvl="3" marL="1828800" algn="l">
              <a:lnSpc>
                <a:spcPct val="90000"/>
              </a:lnSpc>
              <a:spcBef>
                <a:spcPts val="400"/>
              </a:spcBef>
              <a:spcAft>
                <a:spcPts val="0"/>
              </a:spcAft>
              <a:buClr>
                <a:schemeClr val="accent5"/>
              </a:buClr>
              <a:buSzPts val="900"/>
              <a:buFont typeface="Arial"/>
              <a:buNone/>
              <a:defRPr sz="900">
                <a:latin typeface="Arial"/>
                <a:ea typeface="Arial"/>
                <a:cs typeface="Arial"/>
                <a:sym typeface="Arial"/>
              </a:defRPr>
            </a:lvl4pPr>
            <a:lvl5pPr indent="-228600" lvl="4" marL="2286000" algn="l">
              <a:lnSpc>
                <a:spcPct val="90000"/>
              </a:lnSpc>
              <a:spcBef>
                <a:spcPts val="400"/>
              </a:spcBef>
              <a:spcAft>
                <a:spcPts val="0"/>
              </a:spcAft>
              <a:buClr>
                <a:schemeClr val="accent5"/>
              </a:buClr>
              <a:buSzPts val="900"/>
              <a:buFont typeface="Arial"/>
              <a:buNone/>
              <a:defRPr sz="900">
                <a:latin typeface="Arial"/>
                <a:ea typeface="Arial"/>
                <a:cs typeface="Arial"/>
                <a:sym typeface="Aria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p:extLst>
    <p:ext uri="{DCECCB84-F9BA-43D5-87BE-67443E8EF086}">
      <p15:sldGuideLst>
        <p15:guide id="1" orient="horz" pos="1332">
          <p15:clr>
            <a:srgbClr val="FBAE40"/>
          </p15:clr>
        </p15:guide>
        <p15:guide id="2" pos="1620">
          <p15:clr>
            <a:srgbClr val="FBAE40"/>
          </p15:clr>
        </p15:guide>
      </p15:sldGuideLst>
    </p:ext>
  </p:extLst>
</p:sldLayout>
</file>

<file path=ppt/slideLayouts/slideLayout4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Title Layout white">
  <p:cSld name="TITLE_1_2">
    <p:bg>
      <p:bgPr>
        <a:solidFill>
          <a:schemeClr val="lt1"/>
        </a:solidFill>
      </p:bgPr>
    </p:bg>
    <p:spTree>
      <p:nvGrpSpPr>
        <p:cNvPr id="3587" name="Shape 3587"/>
        <p:cNvGrpSpPr/>
        <p:nvPr/>
      </p:nvGrpSpPr>
      <p:grpSpPr>
        <a:xfrm>
          <a:off x="0" y="0"/>
          <a:ext cx="0" cy="0"/>
          <a:chOff x="0" y="0"/>
          <a:chExt cx="0" cy="0"/>
        </a:xfrm>
      </p:grpSpPr>
      <p:pic>
        <p:nvPicPr>
          <p:cNvPr id="3588" name="Google Shape;3588;g31516c14941_0_8765"/>
          <p:cNvPicPr preferRelativeResize="0"/>
          <p:nvPr/>
        </p:nvPicPr>
        <p:blipFill rotWithShape="1">
          <a:blip r:embed="rId2">
            <a:alphaModFix/>
          </a:blip>
          <a:srcRect b="0" l="0" r="0" t="0"/>
          <a:stretch/>
        </p:blipFill>
        <p:spPr>
          <a:xfrm>
            <a:off x="-2279" y="2"/>
            <a:ext cx="9139226" cy="5140823"/>
          </a:xfrm>
          <a:prstGeom prst="rect">
            <a:avLst/>
          </a:prstGeom>
          <a:noFill/>
          <a:ln>
            <a:noFill/>
          </a:ln>
        </p:spPr>
      </p:pic>
      <p:sp>
        <p:nvSpPr>
          <p:cNvPr id="3589" name="Google Shape;3589;g31516c14941_0_8765"/>
          <p:cNvSpPr txBox="1"/>
          <p:nvPr>
            <p:ph type="title"/>
          </p:nvPr>
        </p:nvSpPr>
        <p:spPr>
          <a:xfrm>
            <a:off x="387900" y="1816625"/>
            <a:ext cx="8409000" cy="799800"/>
          </a:xfrm>
          <a:prstGeom prst="rect">
            <a:avLst/>
          </a:prstGeom>
          <a:noFill/>
          <a:ln>
            <a:noFill/>
          </a:ln>
        </p:spPr>
        <p:txBody>
          <a:bodyPr anchorCtr="0" anchor="b" bIns="0" lIns="0" spcFirstLastPara="1" rIns="0" wrap="square" tIns="0">
            <a:noAutofit/>
          </a:bodyPr>
          <a:lstStyle>
            <a:lvl1pPr lvl="0" algn="l">
              <a:lnSpc>
                <a:spcPct val="85000"/>
              </a:lnSpc>
              <a:spcBef>
                <a:spcPts val="0"/>
              </a:spcBef>
              <a:spcAft>
                <a:spcPts val="0"/>
              </a:spcAft>
              <a:buClr>
                <a:schemeClr val="accent1"/>
              </a:buClr>
              <a:buSzPts val="4800"/>
              <a:buNone/>
              <a:defRPr b="1" sz="4800">
                <a:solidFill>
                  <a:schemeClr val="accent1"/>
                </a:solidFill>
              </a:defRPr>
            </a:lvl1pPr>
            <a:lvl2pPr lvl="1" algn="l">
              <a:lnSpc>
                <a:spcPct val="85000"/>
              </a:lnSpc>
              <a:spcBef>
                <a:spcPts val="0"/>
              </a:spcBef>
              <a:spcAft>
                <a:spcPts val="0"/>
              </a:spcAft>
              <a:buClr>
                <a:schemeClr val="lt1"/>
              </a:buClr>
              <a:buSzPts val="4800"/>
              <a:buNone/>
              <a:defRPr b="1" sz="4800">
                <a:solidFill>
                  <a:schemeClr val="lt1"/>
                </a:solidFill>
              </a:defRPr>
            </a:lvl2pPr>
            <a:lvl3pPr lvl="2" algn="l">
              <a:lnSpc>
                <a:spcPct val="85000"/>
              </a:lnSpc>
              <a:spcBef>
                <a:spcPts val="0"/>
              </a:spcBef>
              <a:spcAft>
                <a:spcPts val="0"/>
              </a:spcAft>
              <a:buClr>
                <a:schemeClr val="lt1"/>
              </a:buClr>
              <a:buSzPts val="4800"/>
              <a:buNone/>
              <a:defRPr b="1" sz="4800">
                <a:solidFill>
                  <a:schemeClr val="lt1"/>
                </a:solidFill>
              </a:defRPr>
            </a:lvl3pPr>
            <a:lvl4pPr lvl="3" algn="l">
              <a:lnSpc>
                <a:spcPct val="85000"/>
              </a:lnSpc>
              <a:spcBef>
                <a:spcPts val="0"/>
              </a:spcBef>
              <a:spcAft>
                <a:spcPts val="0"/>
              </a:spcAft>
              <a:buClr>
                <a:schemeClr val="lt1"/>
              </a:buClr>
              <a:buSzPts val="4800"/>
              <a:buNone/>
              <a:defRPr b="1" sz="4800">
                <a:solidFill>
                  <a:schemeClr val="lt1"/>
                </a:solidFill>
              </a:defRPr>
            </a:lvl4pPr>
            <a:lvl5pPr lvl="4" algn="l">
              <a:lnSpc>
                <a:spcPct val="85000"/>
              </a:lnSpc>
              <a:spcBef>
                <a:spcPts val="0"/>
              </a:spcBef>
              <a:spcAft>
                <a:spcPts val="0"/>
              </a:spcAft>
              <a:buClr>
                <a:schemeClr val="lt1"/>
              </a:buClr>
              <a:buSzPts val="4800"/>
              <a:buNone/>
              <a:defRPr b="1" sz="4800">
                <a:solidFill>
                  <a:schemeClr val="lt1"/>
                </a:solidFill>
              </a:defRPr>
            </a:lvl5pPr>
            <a:lvl6pPr lvl="5" algn="l">
              <a:lnSpc>
                <a:spcPct val="85000"/>
              </a:lnSpc>
              <a:spcBef>
                <a:spcPts val="0"/>
              </a:spcBef>
              <a:spcAft>
                <a:spcPts val="0"/>
              </a:spcAft>
              <a:buClr>
                <a:schemeClr val="lt1"/>
              </a:buClr>
              <a:buSzPts val="4800"/>
              <a:buNone/>
              <a:defRPr b="1" sz="4800">
                <a:solidFill>
                  <a:schemeClr val="lt1"/>
                </a:solidFill>
              </a:defRPr>
            </a:lvl6pPr>
            <a:lvl7pPr lvl="6" algn="l">
              <a:lnSpc>
                <a:spcPct val="85000"/>
              </a:lnSpc>
              <a:spcBef>
                <a:spcPts val="0"/>
              </a:spcBef>
              <a:spcAft>
                <a:spcPts val="0"/>
              </a:spcAft>
              <a:buClr>
                <a:schemeClr val="lt1"/>
              </a:buClr>
              <a:buSzPts val="4800"/>
              <a:buNone/>
              <a:defRPr b="1" sz="4800">
                <a:solidFill>
                  <a:schemeClr val="lt1"/>
                </a:solidFill>
              </a:defRPr>
            </a:lvl7pPr>
            <a:lvl8pPr lvl="7" algn="l">
              <a:lnSpc>
                <a:spcPct val="85000"/>
              </a:lnSpc>
              <a:spcBef>
                <a:spcPts val="0"/>
              </a:spcBef>
              <a:spcAft>
                <a:spcPts val="0"/>
              </a:spcAft>
              <a:buClr>
                <a:schemeClr val="lt1"/>
              </a:buClr>
              <a:buSzPts val="4800"/>
              <a:buNone/>
              <a:defRPr b="1" sz="4800">
                <a:solidFill>
                  <a:schemeClr val="lt1"/>
                </a:solidFill>
              </a:defRPr>
            </a:lvl8pPr>
            <a:lvl9pPr lvl="8" algn="l">
              <a:lnSpc>
                <a:spcPct val="85000"/>
              </a:lnSpc>
              <a:spcBef>
                <a:spcPts val="0"/>
              </a:spcBef>
              <a:spcAft>
                <a:spcPts val="0"/>
              </a:spcAft>
              <a:buClr>
                <a:schemeClr val="lt1"/>
              </a:buClr>
              <a:buSzPts val="4800"/>
              <a:buNone/>
              <a:defRPr b="1" sz="4800">
                <a:solidFill>
                  <a:schemeClr val="lt1"/>
                </a:solidFill>
              </a:defRPr>
            </a:lvl9pPr>
          </a:lstStyle>
          <a:p/>
        </p:txBody>
      </p:sp>
      <p:sp>
        <p:nvSpPr>
          <p:cNvPr id="3590" name="Google Shape;3590;g31516c14941_0_8765"/>
          <p:cNvSpPr txBox="1"/>
          <p:nvPr>
            <p:ph idx="1" type="subTitle"/>
          </p:nvPr>
        </p:nvSpPr>
        <p:spPr>
          <a:xfrm>
            <a:off x="387900" y="2721100"/>
            <a:ext cx="8197200" cy="2964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accent2"/>
              </a:buClr>
              <a:buSzPts val="1400"/>
              <a:buNone/>
              <a:defRPr>
                <a:solidFill>
                  <a:schemeClr val="accent2"/>
                </a:solidFill>
              </a:defRPr>
            </a:lvl1pPr>
            <a:lvl2pPr lvl="1" algn="l">
              <a:lnSpc>
                <a:spcPct val="100000"/>
              </a:lnSpc>
              <a:spcBef>
                <a:spcPts val="0"/>
              </a:spcBef>
              <a:spcAft>
                <a:spcPts val="0"/>
              </a:spcAft>
              <a:buClr>
                <a:srgbClr val="B6D8D1"/>
              </a:buClr>
              <a:buSzPts val="1100"/>
              <a:buNone/>
              <a:defRPr>
                <a:solidFill>
                  <a:srgbClr val="B6D8D1"/>
                </a:solidFill>
              </a:defRPr>
            </a:lvl2pPr>
            <a:lvl3pPr lvl="2" algn="l">
              <a:lnSpc>
                <a:spcPct val="100000"/>
              </a:lnSpc>
              <a:spcBef>
                <a:spcPts val="0"/>
              </a:spcBef>
              <a:spcAft>
                <a:spcPts val="0"/>
              </a:spcAft>
              <a:buClr>
                <a:srgbClr val="B6D8D1"/>
              </a:buClr>
              <a:buSzPts val="1200"/>
              <a:buNone/>
              <a:defRPr>
                <a:solidFill>
                  <a:srgbClr val="B6D8D1"/>
                </a:solidFill>
              </a:defRPr>
            </a:lvl3pPr>
            <a:lvl4pPr lvl="3" algn="l">
              <a:lnSpc>
                <a:spcPct val="100000"/>
              </a:lnSpc>
              <a:spcBef>
                <a:spcPts val="0"/>
              </a:spcBef>
              <a:spcAft>
                <a:spcPts val="0"/>
              </a:spcAft>
              <a:buClr>
                <a:srgbClr val="B6D8D1"/>
              </a:buClr>
              <a:buSzPts val="1800"/>
              <a:buNone/>
              <a:defRPr>
                <a:solidFill>
                  <a:srgbClr val="B6D8D1"/>
                </a:solidFill>
              </a:defRPr>
            </a:lvl4pPr>
            <a:lvl5pPr lvl="4" algn="l">
              <a:lnSpc>
                <a:spcPct val="100000"/>
              </a:lnSpc>
              <a:spcBef>
                <a:spcPts val="0"/>
              </a:spcBef>
              <a:spcAft>
                <a:spcPts val="0"/>
              </a:spcAft>
              <a:buClr>
                <a:srgbClr val="B6D8D1"/>
              </a:buClr>
              <a:buSzPts val="1600"/>
              <a:buNone/>
              <a:defRPr>
                <a:solidFill>
                  <a:srgbClr val="B6D8D1"/>
                </a:solidFill>
              </a:defRPr>
            </a:lvl5pPr>
            <a:lvl6pPr lvl="5" algn="l">
              <a:lnSpc>
                <a:spcPct val="100000"/>
              </a:lnSpc>
              <a:spcBef>
                <a:spcPts val="0"/>
              </a:spcBef>
              <a:spcAft>
                <a:spcPts val="0"/>
              </a:spcAft>
              <a:buClr>
                <a:srgbClr val="B6D8D1"/>
              </a:buClr>
              <a:buSzPts val="1400"/>
              <a:buNone/>
              <a:defRPr>
                <a:solidFill>
                  <a:srgbClr val="B6D8D1"/>
                </a:solidFill>
              </a:defRPr>
            </a:lvl6pPr>
            <a:lvl7pPr lvl="6" algn="l">
              <a:lnSpc>
                <a:spcPct val="100000"/>
              </a:lnSpc>
              <a:spcBef>
                <a:spcPts val="0"/>
              </a:spcBef>
              <a:spcAft>
                <a:spcPts val="0"/>
              </a:spcAft>
              <a:buClr>
                <a:srgbClr val="B6D8D1"/>
              </a:buClr>
              <a:buSzPts val="1200"/>
              <a:buNone/>
              <a:defRPr>
                <a:solidFill>
                  <a:srgbClr val="B6D8D1"/>
                </a:solidFill>
              </a:defRPr>
            </a:lvl7pPr>
            <a:lvl8pPr lvl="7" algn="l">
              <a:lnSpc>
                <a:spcPct val="100000"/>
              </a:lnSpc>
              <a:spcBef>
                <a:spcPts val="0"/>
              </a:spcBef>
              <a:spcAft>
                <a:spcPts val="0"/>
              </a:spcAft>
              <a:buClr>
                <a:srgbClr val="B6D8D1"/>
              </a:buClr>
              <a:buSzPts val="1000"/>
              <a:buNone/>
              <a:defRPr>
                <a:solidFill>
                  <a:srgbClr val="B6D8D1"/>
                </a:solidFill>
              </a:defRPr>
            </a:lvl8pPr>
            <a:lvl9pPr lvl="8" algn="l">
              <a:lnSpc>
                <a:spcPct val="100000"/>
              </a:lnSpc>
              <a:spcBef>
                <a:spcPts val="0"/>
              </a:spcBef>
              <a:spcAft>
                <a:spcPts val="0"/>
              </a:spcAft>
              <a:buClr>
                <a:srgbClr val="B6D8D1"/>
              </a:buClr>
              <a:buSzPts val="700"/>
              <a:buNone/>
              <a:defRPr>
                <a:solidFill>
                  <a:srgbClr val="B6D8D1"/>
                </a:solidFill>
              </a:defRPr>
            </a:lvl9pPr>
          </a:lstStyle>
          <a:p/>
        </p:txBody>
      </p:sp>
      <p:sp>
        <p:nvSpPr>
          <p:cNvPr id="3591" name="Google Shape;3591;g31516c14941_0_8765"/>
          <p:cNvSpPr txBox="1"/>
          <p:nvPr>
            <p:ph idx="2" type="body"/>
          </p:nvPr>
        </p:nvSpPr>
        <p:spPr>
          <a:xfrm>
            <a:off x="387900" y="3536825"/>
            <a:ext cx="2809800" cy="1029600"/>
          </a:xfrm>
          <a:prstGeom prst="rect">
            <a:avLst/>
          </a:prstGeom>
          <a:noFill/>
          <a:ln>
            <a:noFill/>
          </a:ln>
        </p:spPr>
        <p:txBody>
          <a:bodyPr anchorCtr="0" anchor="t" bIns="0" lIns="0" spcFirstLastPara="1" rIns="0" wrap="square" tIns="0">
            <a:noAutofit/>
          </a:bodyPr>
          <a:lstStyle>
            <a:lvl1pPr indent="-317500" lvl="0" marL="457200" algn="l">
              <a:lnSpc>
                <a:spcPct val="100000"/>
              </a:lnSpc>
              <a:spcBef>
                <a:spcPts val="0"/>
              </a:spcBef>
              <a:spcAft>
                <a:spcPts val="0"/>
              </a:spcAft>
              <a:buClr>
                <a:schemeClr val="accent2"/>
              </a:buClr>
              <a:buSzPts val="1400"/>
              <a:buChar char="●"/>
              <a:defRPr>
                <a:solidFill>
                  <a:schemeClr val="accent2"/>
                </a:solidFill>
              </a:defRPr>
            </a:lvl1pPr>
            <a:lvl2pPr indent="-298450" lvl="1" marL="914400" algn="l">
              <a:lnSpc>
                <a:spcPct val="100000"/>
              </a:lnSpc>
              <a:spcBef>
                <a:spcPts val="0"/>
              </a:spcBef>
              <a:spcAft>
                <a:spcPts val="0"/>
              </a:spcAft>
              <a:buClr>
                <a:schemeClr val="accent2"/>
              </a:buClr>
              <a:buSzPts val="1100"/>
              <a:buChar char="○"/>
              <a:defRPr>
                <a:solidFill>
                  <a:schemeClr val="accent2"/>
                </a:solidFill>
              </a:defRPr>
            </a:lvl2pPr>
            <a:lvl3pPr indent="-304800" lvl="2" marL="1371600" algn="l">
              <a:lnSpc>
                <a:spcPct val="100000"/>
              </a:lnSpc>
              <a:spcBef>
                <a:spcPts val="0"/>
              </a:spcBef>
              <a:spcAft>
                <a:spcPts val="0"/>
              </a:spcAft>
              <a:buClr>
                <a:schemeClr val="accent2"/>
              </a:buClr>
              <a:buSzPts val="1200"/>
              <a:buChar char="■"/>
              <a:defRPr>
                <a:solidFill>
                  <a:schemeClr val="accent2"/>
                </a:solidFill>
              </a:defRPr>
            </a:lvl3pPr>
            <a:lvl4pPr indent="-342900" lvl="3" marL="1828800" algn="l">
              <a:lnSpc>
                <a:spcPct val="100000"/>
              </a:lnSpc>
              <a:spcBef>
                <a:spcPts val="0"/>
              </a:spcBef>
              <a:spcAft>
                <a:spcPts val="0"/>
              </a:spcAft>
              <a:buClr>
                <a:schemeClr val="accent2"/>
              </a:buClr>
              <a:buSzPts val="1800"/>
              <a:buChar char="●"/>
              <a:defRPr>
                <a:solidFill>
                  <a:schemeClr val="accent2"/>
                </a:solidFill>
              </a:defRPr>
            </a:lvl4pPr>
            <a:lvl5pPr indent="-330200" lvl="4" marL="2286000" algn="l">
              <a:lnSpc>
                <a:spcPct val="100000"/>
              </a:lnSpc>
              <a:spcBef>
                <a:spcPts val="0"/>
              </a:spcBef>
              <a:spcAft>
                <a:spcPts val="0"/>
              </a:spcAft>
              <a:buClr>
                <a:schemeClr val="accent2"/>
              </a:buClr>
              <a:buSzPts val="1600"/>
              <a:buChar char="○"/>
              <a:defRPr>
                <a:solidFill>
                  <a:schemeClr val="accent2"/>
                </a:solidFill>
              </a:defRPr>
            </a:lvl5pPr>
            <a:lvl6pPr indent="-317500" lvl="5" marL="2743200" algn="l">
              <a:lnSpc>
                <a:spcPct val="100000"/>
              </a:lnSpc>
              <a:spcBef>
                <a:spcPts val="0"/>
              </a:spcBef>
              <a:spcAft>
                <a:spcPts val="0"/>
              </a:spcAft>
              <a:buClr>
                <a:schemeClr val="accent2"/>
              </a:buClr>
              <a:buSzPts val="1400"/>
              <a:buChar char="■"/>
              <a:defRPr>
                <a:solidFill>
                  <a:schemeClr val="accent2"/>
                </a:solidFill>
              </a:defRPr>
            </a:lvl6pPr>
            <a:lvl7pPr indent="-304800" lvl="6" marL="3200400" algn="l">
              <a:lnSpc>
                <a:spcPct val="100000"/>
              </a:lnSpc>
              <a:spcBef>
                <a:spcPts val="0"/>
              </a:spcBef>
              <a:spcAft>
                <a:spcPts val="0"/>
              </a:spcAft>
              <a:buClr>
                <a:schemeClr val="accent2"/>
              </a:buClr>
              <a:buSzPts val="1200"/>
              <a:buChar char="●"/>
              <a:defRPr>
                <a:solidFill>
                  <a:schemeClr val="accent2"/>
                </a:solidFill>
              </a:defRPr>
            </a:lvl7pPr>
            <a:lvl8pPr indent="-292100" lvl="7" marL="3657600" algn="l">
              <a:lnSpc>
                <a:spcPct val="100000"/>
              </a:lnSpc>
              <a:spcBef>
                <a:spcPts val="0"/>
              </a:spcBef>
              <a:spcAft>
                <a:spcPts val="0"/>
              </a:spcAft>
              <a:buClr>
                <a:schemeClr val="accent2"/>
              </a:buClr>
              <a:buSzPts val="1000"/>
              <a:buChar char="○"/>
              <a:defRPr>
                <a:solidFill>
                  <a:schemeClr val="accent2"/>
                </a:solidFill>
              </a:defRPr>
            </a:lvl8pPr>
            <a:lvl9pPr indent="-273050" lvl="8" marL="4114800" algn="l">
              <a:lnSpc>
                <a:spcPct val="100000"/>
              </a:lnSpc>
              <a:spcBef>
                <a:spcPts val="0"/>
              </a:spcBef>
              <a:spcAft>
                <a:spcPts val="0"/>
              </a:spcAft>
              <a:buClr>
                <a:schemeClr val="accent2"/>
              </a:buClr>
              <a:buSzPts val="700"/>
              <a:buChar char="■"/>
              <a:defRPr>
                <a:solidFill>
                  <a:schemeClr val="accent2"/>
                </a:solidFill>
              </a:defRPr>
            </a:lvl9pPr>
          </a:lstStyle>
          <a:p/>
        </p:txBody>
      </p:sp>
    </p:spTree>
  </p:cSld>
  <p:clrMapOvr>
    <a:masterClrMapping/>
  </p:clrMapOvr>
</p:sldLayout>
</file>

<file path=ppt/slideLayouts/slideLayout4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Agenda Layout 2">
  <p:cSld name="CUSTOM_3_1">
    <p:bg>
      <p:bgPr>
        <a:solidFill>
          <a:schemeClr val="accent1"/>
        </a:solidFill>
      </p:bgPr>
    </p:bg>
    <p:spTree>
      <p:nvGrpSpPr>
        <p:cNvPr id="3592" name="Shape 3592"/>
        <p:cNvGrpSpPr/>
        <p:nvPr/>
      </p:nvGrpSpPr>
      <p:grpSpPr>
        <a:xfrm>
          <a:off x="0" y="0"/>
          <a:ext cx="0" cy="0"/>
          <a:chOff x="0" y="0"/>
          <a:chExt cx="0" cy="0"/>
        </a:xfrm>
      </p:grpSpPr>
      <p:pic>
        <p:nvPicPr>
          <p:cNvPr id="3593" name="Google Shape;3593;g31516c14941_0_8770"/>
          <p:cNvPicPr preferRelativeResize="0"/>
          <p:nvPr/>
        </p:nvPicPr>
        <p:blipFill rotWithShape="1">
          <a:blip r:embed="rId2">
            <a:alphaModFix/>
          </a:blip>
          <a:srcRect b="0" l="0" r="0" t="0"/>
          <a:stretch/>
        </p:blipFill>
        <p:spPr>
          <a:xfrm>
            <a:off x="276650" y="4783275"/>
            <a:ext cx="962308" cy="226425"/>
          </a:xfrm>
          <a:prstGeom prst="rect">
            <a:avLst/>
          </a:prstGeom>
          <a:noFill/>
          <a:ln>
            <a:noFill/>
          </a:ln>
        </p:spPr>
      </p:pic>
      <p:sp>
        <p:nvSpPr>
          <p:cNvPr id="3594" name="Google Shape;3594;g31516c14941_0_8770"/>
          <p:cNvSpPr txBox="1"/>
          <p:nvPr>
            <p:ph type="title"/>
          </p:nvPr>
        </p:nvSpPr>
        <p:spPr>
          <a:xfrm>
            <a:off x="788325" y="624200"/>
            <a:ext cx="7531500" cy="393600"/>
          </a:xfrm>
          <a:prstGeom prst="rect">
            <a:avLst/>
          </a:prstGeom>
          <a:noFill/>
          <a:ln>
            <a:noFill/>
          </a:ln>
        </p:spPr>
        <p:txBody>
          <a:bodyPr anchorCtr="0" anchor="b" bIns="0" lIns="0" spcFirstLastPara="1" rIns="0" wrap="square" tIns="0">
            <a:noAutofit/>
          </a:bodyPr>
          <a:lstStyle>
            <a:lvl1pPr lvl="0" algn="l">
              <a:lnSpc>
                <a:spcPct val="85000"/>
              </a:lnSpc>
              <a:spcBef>
                <a:spcPts val="0"/>
              </a:spcBef>
              <a:spcAft>
                <a:spcPts val="0"/>
              </a:spcAft>
              <a:buClr>
                <a:srgbClr val="71BE00"/>
              </a:buClr>
              <a:buSzPts val="2800"/>
              <a:buNone/>
              <a:defRPr sz="2800">
                <a:solidFill>
                  <a:srgbClr val="71BE00"/>
                </a:solidFill>
              </a:defRPr>
            </a:lvl1pPr>
            <a:lvl2pPr lvl="1" algn="l">
              <a:lnSpc>
                <a:spcPct val="85000"/>
              </a:lnSpc>
              <a:spcBef>
                <a:spcPts val="0"/>
              </a:spcBef>
              <a:spcAft>
                <a:spcPts val="0"/>
              </a:spcAft>
              <a:buClr>
                <a:srgbClr val="71BE00"/>
              </a:buClr>
              <a:buSzPts val="2800"/>
              <a:buNone/>
              <a:defRPr sz="2800">
                <a:solidFill>
                  <a:srgbClr val="71BE00"/>
                </a:solidFill>
              </a:defRPr>
            </a:lvl2pPr>
            <a:lvl3pPr lvl="2" algn="l">
              <a:lnSpc>
                <a:spcPct val="85000"/>
              </a:lnSpc>
              <a:spcBef>
                <a:spcPts val="0"/>
              </a:spcBef>
              <a:spcAft>
                <a:spcPts val="0"/>
              </a:spcAft>
              <a:buClr>
                <a:srgbClr val="71BE00"/>
              </a:buClr>
              <a:buSzPts val="2800"/>
              <a:buNone/>
              <a:defRPr sz="2800">
                <a:solidFill>
                  <a:srgbClr val="71BE00"/>
                </a:solidFill>
              </a:defRPr>
            </a:lvl3pPr>
            <a:lvl4pPr lvl="3" algn="l">
              <a:lnSpc>
                <a:spcPct val="85000"/>
              </a:lnSpc>
              <a:spcBef>
                <a:spcPts val="0"/>
              </a:spcBef>
              <a:spcAft>
                <a:spcPts val="0"/>
              </a:spcAft>
              <a:buClr>
                <a:srgbClr val="71BE00"/>
              </a:buClr>
              <a:buSzPts val="2800"/>
              <a:buNone/>
              <a:defRPr sz="2800">
                <a:solidFill>
                  <a:srgbClr val="71BE00"/>
                </a:solidFill>
              </a:defRPr>
            </a:lvl4pPr>
            <a:lvl5pPr lvl="4" algn="l">
              <a:lnSpc>
                <a:spcPct val="85000"/>
              </a:lnSpc>
              <a:spcBef>
                <a:spcPts val="0"/>
              </a:spcBef>
              <a:spcAft>
                <a:spcPts val="0"/>
              </a:spcAft>
              <a:buClr>
                <a:srgbClr val="71BE00"/>
              </a:buClr>
              <a:buSzPts val="2800"/>
              <a:buNone/>
              <a:defRPr sz="2800">
                <a:solidFill>
                  <a:srgbClr val="71BE00"/>
                </a:solidFill>
              </a:defRPr>
            </a:lvl5pPr>
            <a:lvl6pPr lvl="5" algn="l">
              <a:lnSpc>
                <a:spcPct val="85000"/>
              </a:lnSpc>
              <a:spcBef>
                <a:spcPts val="0"/>
              </a:spcBef>
              <a:spcAft>
                <a:spcPts val="0"/>
              </a:spcAft>
              <a:buClr>
                <a:srgbClr val="71BE00"/>
              </a:buClr>
              <a:buSzPts val="2800"/>
              <a:buNone/>
              <a:defRPr sz="2800">
                <a:solidFill>
                  <a:srgbClr val="71BE00"/>
                </a:solidFill>
              </a:defRPr>
            </a:lvl6pPr>
            <a:lvl7pPr lvl="6" algn="l">
              <a:lnSpc>
                <a:spcPct val="85000"/>
              </a:lnSpc>
              <a:spcBef>
                <a:spcPts val="0"/>
              </a:spcBef>
              <a:spcAft>
                <a:spcPts val="0"/>
              </a:spcAft>
              <a:buClr>
                <a:srgbClr val="71BE00"/>
              </a:buClr>
              <a:buSzPts val="2800"/>
              <a:buNone/>
              <a:defRPr sz="2800">
                <a:solidFill>
                  <a:srgbClr val="71BE00"/>
                </a:solidFill>
              </a:defRPr>
            </a:lvl7pPr>
            <a:lvl8pPr lvl="7" algn="l">
              <a:lnSpc>
                <a:spcPct val="85000"/>
              </a:lnSpc>
              <a:spcBef>
                <a:spcPts val="0"/>
              </a:spcBef>
              <a:spcAft>
                <a:spcPts val="0"/>
              </a:spcAft>
              <a:buClr>
                <a:srgbClr val="71BE00"/>
              </a:buClr>
              <a:buSzPts val="2800"/>
              <a:buNone/>
              <a:defRPr sz="2800">
                <a:solidFill>
                  <a:srgbClr val="71BE00"/>
                </a:solidFill>
              </a:defRPr>
            </a:lvl8pPr>
            <a:lvl9pPr lvl="8" algn="l">
              <a:lnSpc>
                <a:spcPct val="85000"/>
              </a:lnSpc>
              <a:spcBef>
                <a:spcPts val="0"/>
              </a:spcBef>
              <a:spcAft>
                <a:spcPts val="0"/>
              </a:spcAft>
              <a:buClr>
                <a:srgbClr val="71BE00"/>
              </a:buClr>
              <a:buSzPts val="2800"/>
              <a:buNone/>
              <a:defRPr sz="2800">
                <a:solidFill>
                  <a:srgbClr val="71BE00"/>
                </a:solidFill>
              </a:defRPr>
            </a:lvl9pPr>
          </a:lstStyle>
          <a:p/>
        </p:txBody>
      </p:sp>
    </p:spTree>
  </p:cSld>
  <p:clrMapOvr>
    <a:masterClrMapping/>
  </p:clrMapOvr>
</p:sldLayout>
</file>

<file path=ppt/slideLayouts/slideLayout4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Agenda Layout  3">
  <p:cSld name="CUSTOM_3_1_1">
    <p:bg>
      <p:bgPr>
        <a:solidFill>
          <a:schemeClr val="accent5"/>
        </a:solidFill>
      </p:bgPr>
    </p:bg>
    <p:spTree>
      <p:nvGrpSpPr>
        <p:cNvPr id="3595" name="Shape 3595"/>
        <p:cNvGrpSpPr/>
        <p:nvPr/>
      </p:nvGrpSpPr>
      <p:grpSpPr>
        <a:xfrm>
          <a:off x="0" y="0"/>
          <a:ext cx="0" cy="0"/>
          <a:chOff x="0" y="0"/>
          <a:chExt cx="0" cy="0"/>
        </a:xfrm>
      </p:grpSpPr>
      <p:pic>
        <p:nvPicPr>
          <p:cNvPr id="3596" name="Google Shape;3596;g31516c14941_0_8773"/>
          <p:cNvPicPr preferRelativeResize="0"/>
          <p:nvPr/>
        </p:nvPicPr>
        <p:blipFill rotWithShape="1">
          <a:blip r:embed="rId2">
            <a:alphaModFix/>
          </a:blip>
          <a:srcRect b="0" l="0" r="0" t="0"/>
          <a:stretch/>
        </p:blipFill>
        <p:spPr>
          <a:xfrm>
            <a:off x="288350" y="4807136"/>
            <a:ext cx="956237" cy="225001"/>
          </a:xfrm>
          <a:prstGeom prst="rect">
            <a:avLst/>
          </a:prstGeom>
          <a:noFill/>
          <a:ln>
            <a:noFill/>
          </a:ln>
        </p:spPr>
      </p:pic>
      <p:sp>
        <p:nvSpPr>
          <p:cNvPr id="3597" name="Google Shape;3597;g31516c14941_0_8773"/>
          <p:cNvSpPr/>
          <p:nvPr/>
        </p:nvSpPr>
        <p:spPr>
          <a:xfrm>
            <a:off x="0" y="900125"/>
            <a:ext cx="9144000" cy="3339600"/>
          </a:xfrm>
          <a:prstGeom prst="rect">
            <a:avLst/>
          </a:prstGeom>
          <a:solidFill>
            <a:srgbClr val="00293D"/>
          </a:solidFill>
          <a:ln>
            <a:noFill/>
          </a:ln>
          <a:effectLst>
            <a:outerShdw blurRad="142875" rotWithShape="0" algn="bl">
              <a:srgbClr val="000000">
                <a:alpha val="26270"/>
              </a:srgbClr>
            </a:outerShdw>
          </a:effectLst>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98" name="Google Shape;3598;g31516c14941_0_8773"/>
          <p:cNvSpPr txBox="1"/>
          <p:nvPr>
            <p:ph type="title"/>
          </p:nvPr>
        </p:nvSpPr>
        <p:spPr>
          <a:xfrm>
            <a:off x="316725" y="319400"/>
            <a:ext cx="8003400" cy="393600"/>
          </a:xfrm>
          <a:prstGeom prst="rect">
            <a:avLst/>
          </a:prstGeom>
          <a:noFill/>
          <a:ln>
            <a:noFill/>
          </a:ln>
        </p:spPr>
        <p:txBody>
          <a:bodyPr anchorCtr="0" anchor="b" bIns="0" lIns="0" spcFirstLastPara="1" rIns="0" wrap="square" tIns="0">
            <a:noAutofit/>
          </a:bodyPr>
          <a:lstStyle>
            <a:lvl1pPr lvl="0" algn="l">
              <a:lnSpc>
                <a:spcPct val="85000"/>
              </a:lnSpc>
              <a:spcBef>
                <a:spcPts val="0"/>
              </a:spcBef>
              <a:spcAft>
                <a:spcPts val="0"/>
              </a:spcAft>
              <a:buClr>
                <a:schemeClr val="accent1"/>
              </a:buClr>
              <a:buSzPts val="2800"/>
              <a:buNone/>
              <a:defRPr sz="2800">
                <a:solidFill>
                  <a:schemeClr val="accent1"/>
                </a:solidFill>
              </a:defRPr>
            </a:lvl1pPr>
            <a:lvl2pPr lvl="1" algn="l">
              <a:lnSpc>
                <a:spcPct val="85000"/>
              </a:lnSpc>
              <a:spcBef>
                <a:spcPts val="0"/>
              </a:spcBef>
              <a:spcAft>
                <a:spcPts val="0"/>
              </a:spcAft>
              <a:buClr>
                <a:schemeClr val="accent1"/>
              </a:buClr>
              <a:buSzPts val="2800"/>
              <a:buNone/>
              <a:defRPr sz="2800">
                <a:solidFill>
                  <a:schemeClr val="accent1"/>
                </a:solidFill>
              </a:defRPr>
            </a:lvl2pPr>
            <a:lvl3pPr lvl="2" algn="l">
              <a:lnSpc>
                <a:spcPct val="85000"/>
              </a:lnSpc>
              <a:spcBef>
                <a:spcPts val="0"/>
              </a:spcBef>
              <a:spcAft>
                <a:spcPts val="0"/>
              </a:spcAft>
              <a:buClr>
                <a:schemeClr val="accent1"/>
              </a:buClr>
              <a:buSzPts val="2800"/>
              <a:buNone/>
              <a:defRPr sz="2800">
                <a:solidFill>
                  <a:schemeClr val="accent1"/>
                </a:solidFill>
              </a:defRPr>
            </a:lvl3pPr>
            <a:lvl4pPr lvl="3" algn="l">
              <a:lnSpc>
                <a:spcPct val="85000"/>
              </a:lnSpc>
              <a:spcBef>
                <a:spcPts val="0"/>
              </a:spcBef>
              <a:spcAft>
                <a:spcPts val="0"/>
              </a:spcAft>
              <a:buClr>
                <a:schemeClr val="accent1"/>
              </a:buClr>
              <a:buSzPts val="2800"/>
              <a:buNone/>
              <a:defRPr sz="2800">
                <a:solidFill>
                  <a:schemeClr val="accent1"/>
                </a:solidFill>
              </a:defRPr>
            </a:lvl4pPr>
            <a:lvl5pPr lvl="4" algn="l">
              <a:lnSpc>
                <a:spcPct val="85000"/>
              </a:lnSpc>
              <a:spcBef>
                <a:spcPts val="0"/>
              </a:spcBef>
              <a:spcAft>
                <a:spcPts val="0"/>
              </a:spcAft>
              <a:buClr>
                <a:schemeClr val="accent1"/>
              </a:buClr>
              <a:buSzPts val="2800"/>
              <a:buNone/>
              <a:defRPr sz="2800">
                <a:solidFill>
                  <a:schemeClr val="accent1"/>
                </a:solidFill>
              </a:defRPr>
            </a:lvl5pPr>
            <a:lvl6pPr lvl="5" algn="l">
              <a:lnSpc>
                <a:spcPct val="85000"/>
              </a:lnSpc>
              <a:spcBef>
                <a:spcPts val="0"/>
              </a:spcBef>
              <a:spcAft>
                <a:spcPts val="0"/>
              </a:spcAft>
              <a:buClr>
                <a:schemeClr val="accent1"/>
              </a:buClr>
              <a:buSzPts val="2800"/>
              <a:buNone/>
              <a:defRPr sz="2800">
                <a:solidFill>
                  <a:schemeClr val="accent1"/>
                </a:solidFill>
              </a:defRPr>
            </a:lvl6pPr>
            <a:lvl7pPr lvl="6" algn="l">
              <a:lnSpc>
                <a:spcPct val="85000"/>
              </a:lnSpc>
              <a:spcBef>
                <a:spcPts val="0"/>
              </a:spcBef>
              <a:spcAft>
                <a:spcPts val="0"/>
              </a:spcAft>
              <a:buClr>
                <a:schemeClr val="accent1"/>
              </a:buClr>
              <a:buSzPts val="2800"/>
              <a:buNone/>
              <a:defRPr sz="2800">
                <a:solidFill>
                  <a:schemeClr val="accent1"/>
                </a:solidFill>
              </a:defRPr>
            </a:lvl7pPr>
            <a:lvl8pPr lvl="7" algn="l">
              <a:lnSpc>
                <a:spcPct val="85000"/>
              </a:lnSpc>
              <a:spcBef>
                <a:spcPts val="0"/>
              </a:spcBef>
              <a:spcAft>
                <a:spcPts val="0"/>
              </a:spcAft>
              <a:buClr>
                <a:schemeClr val="accent1"/>
              </a:buClr>
              <a:buSzPts val="2800"/>
              <a:buNone/>
              <a:defRPr sz="2800">
                <a:solidFill>
                  <a:schemeClr val="accent1"/>
                </a:solidFill>
              </a:defRPr>
            </a:lvl8pPr>
            <a:lvl9pPr lvl="8" algn="l">
              <a:lnSpc>
                <a:spcPct val="85000"/>
              </a:lnSpc>
              <a:spcBef>
                <a:spcPts val="0"/>
              </a:spcBef>
              <a:spcAft>
                <a:spcPts val="0"/>
              </a:spcAft>
              <a:buClr>
                <a:schemeClr val="accent1"/>
              </a:buClr>
              <a:buSzPts val="2800"/>
              <a:buNone/>
              <a:defRPr sz="2800">
                <a:solidFill>
                  <a:schemeClr val="accent1"/>
                </a:solidFill>
              </a:defRPr>
            </a:lvl9pPr>
          </a:lstStyle>
          <a:p/>
        </p:txBody>
      </p:sp>
      <p:sp>
        <p:nvSpPr>
          <p:cNvPr id="3599" name="Google Shape;3599;g31516c14941_0_8773"/>
          <p:cNvSpPr txBox="1"/>
          <p:nvPr>
            <p:ph idx="12" type="sldNum"/>
          </p:nvPr>
        </p:nvSpPr>
        <p:spPr>
          <a:xfrm>
            <a:off x="8320058" y="4663221"/>
            <a:ext cx="548700" cy="393600"/>
          </a:xfrm>
          <a:prstGeom prst="rect">
            <a:avLst/>
          </a:prstGeom>
          <a:noFill/>
          <a:ln>
            <a:noFill/>
          </a:ln>
        </p:spPr>
        <p:txBody>
          <a:bodyPr anchorCtr="0" anchor="ctr" bIns="91400" lIns="91400" spcFirstLastPara="1" rIns="91400" wrap="square" tIns="91400">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Agenda Layout  3 - lighter">
  <p:cSld name="CUSTOM_3_1_1_1">
    <p:bg>
      <p:bgPr>
        <a:solidFill>
          <a:schemeClr val="accent5"/>
        </a:solidFill>
      </p:bgPr>
    </p:bg>
    <p:spTree>
      <p:nvGrpSpPr>
        <p:cNvPr id="3600" name="Shape 3600"/>
        <p:cNvGrpSpPr/>
        <p:nvPr/>
      </p:nvGrpSpPr>
      <p:grpSpPr>
        <a:xfrm>
          <a:off x="0" y="0"/>
          <a:ext cx="0" cy="0"/>
          <a:chOff x="0" y="0"/>
          <a:chExt cx="0" cy="0"/>
        </a:xfrm>
      </p:grpSpPr>
      <p:pic>
        <p:nvPicPr>
          <p:cNvPr id="3601" name="Google Shape;3601;g31516c14941_0_8778"/>
          <p:cNvPicPr preferRelativeResize="0"/>
          <p:nvPr/>
        </p:nvPicPr>
        <p:blipFill rotWithShape="1">
          <a:blip r:embed="rId2">
            <a:alphaModFix/>
          </a:blip>
          <a:srcRect b="0" l="0" r="0" t="0"/>
          <a:stretch/>
        </p:blipFill>
        <p:spPr>
          <a:xfrm>
            <a:off x="288350" y="4807136"/>
            <a:ext cx="956237" cy="225001"/>
          </a:xfrm>
          <a:prstGeom prst="rect">
            <a:avLst/>
          </a:prstGeom>
          <a:noFill/>
          <a:ln>
            <a:noFill/>
          </a:ln>
        </p:spPr>
      </p:pic>
      <p:sp>
        <p:nvSpPr>
          <p:cNvPr id="3602" name="Google Shape;3602;g31516c14941_0_8778"/>
          <p:cNvSpPr/>
          <p:nvPr/>
        </p:nvSpPr>
        <p:spPr>
          <a:xfrm>
            <a:off x="0" y="900125"/>
            <a:ext cx="9144000" cy="3339600"/>
          </a:xfrm>
          <a:prstGeom prst="rect">
            <a:avLst/>
          </a:prstGeom>
          <a:solidFill>
            <a:srgbClr val="B6D8D1"/>
          </a:solidFill>
          <a:ln>
            <a:noFill/>
          </a:ln>
          <a:effectLst>
            <a:outerShdw blurRad="142875" rotWithShape="0" algn="bl">
              <a:srgbClr val="000000">
                <a:alpha val="26270"/>
              </a:srgbClr>
            </a:outerShdw>
          </a:effectLst>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03" name="Google Shape;3603;g31516c14941_0_8778"/>
          <p:cNvSpPr txBox="1"/>
          <p:nvPr>
            <p:ph type="title"/>
          </p:nvPr>
        </p:nvSpPr>
        <p:spPr>
          <a:xfrm>
            <a:off x="316725" y="319400"/>
            <a:ext cx="8003400" cy="393600"/>
          </a:xfrm>
          <a:prstGeom prst="rect">
            <a:avLst/>
          </a:prstGeom>
          <a:noFill/>
          <a:ln>
            <a:noFill/>
          </a:ln>
        </p:spPr>
        <p:txBody>
          <a:bodyPr anchorCtr="0" anchor="b" bIns="0" lIns="0" spcFirstLastPara="1" rIns="0" wrap="square" tIns="0">
            <a:noAutofit/>
          </a:bodyPr>
          <a:lstStyle>
            <a:lvl1pPr lvl="0" algn="l">
              <a:lnSpc>
                <a:spcPct val="85000"/>
              </a:lnSpc>
              <a:spcBef>
                <a:spcPts val="0"/>
              </a:spcBef>
              <a:spcAft>
                <a:spcPts val="0"/>
              </a:spcAft>
              <a:buClr>
                <a:schemeClr val="accent1"/>
              </a:buClr>
              <a:buSzPts val="2800"/>
              <a:buNone/>
              <a:defRPr sz="2800">
                <a:solidFill>
                  <a:schemeClr val="accent1"/>
                </a:solidFill>
              </a:defRPr>
            </a:lvl1pPr>
            <a:lvl2pPr lvl="1" algn="l">
              <a:lnSpc>
                <a:spcPct val="85000"/>
              </a:lnSpc>
              <a:spcBef>
                <a:spcPts val="0"/>
              </a:spcBef>
              <a:spcAft>
                <a:spcPts val="0"/>
              </a:spcAft>
              <a:buClr>
                <a:schemeClr val="accent1"/>
              </a:buClr>
              <a:buSzPts val="2800"/>
              <a:buNone/>
              <a:defRPr sz="2800">
                <a:solidFill>
                  <a:schemeClr val="accent1"/>
                </a:solidFill>
              </a:defRPr>
            </a:lvl2pPr>
            <a:lvl3pPr lvl="2" algn="l">
              <a:lnSpc>
                <a:spcPct val="85000"/>
              </a:lnSpc>
              <a:spcBef>
                <a:spcPts val="0"/>
              </a:spcBef>
              <a:spcAft>
                <a:spcPts val="0"/>
              </a:spcAft>
              <a:buClr>
                <a:schemeClr val="accent1"/>
              </a:buClr>
              <a:buSzPts val="2800"/>
              <a:buNone/>
              <a:defRPr sz="2800">
                <a:solidFill>
                  <a:schemeClr val="accent1"/>
                </a:solidFill>
              </a:defRPr>
            </a:lvl3pPr>
            <a:lvl4pPr lvl="3" algn="l">
              <a:lnSpc>
                <a:spcPct val="85000"/>
              </a:lnSpc>
              <a:spcBef>
                <a:spcPts val="0"/>
              </a:spcBef>
              <a:spcAft>
                <a:spcPts val="0"/>
              </a:spcAft>
              <a:buClr>
                <a:schemeClr val="accent1"/>
              </a:buClr>
              <a:buSzPts val="2800"/>
              <a:buNone/>
              <a:defRPr sz="2800">
                <a:solidFill>
                  <a:schemeClr val="accent1"/>
                </a:solidFill>
              </a:defRPr>
            </a:lvl4pPr>
            <a:lvl5pPr lvl="4" algn="l">
              <a:lnSpc>
                <a:spcPct val="85000"/>
              </a:lnSpc>
              <a:spcBef>
                <a:spcPts val="0"/>
              </a:spcBef>
              <a:spcAft>
                <a:spcPts val="0"/>
              </a:spcAft>
              <a:buClr>
                <a:schemeClr val="accent1"/>
              </a:buClr>
              <a:buSzPts val="2800"/>
              <a:buNone/>
              <a:defRPr sz="2800">
                <a:solidFill>
                  <a:schemeClr val="accent1"/>
                </a:solidFill>
              </a:defRPr>
            </a:lvl5pPr>
            <a:lvl6pPr lvl="5" algn="l">
              <a:lnSpc>
                <a:spcPct val="85000"/>
              </a:lnSpc>
              <a:spcBef>
                <a:spcPts val="0"/>
              </a:spcBef>
              <a:spcAft>
                <a:spcPts val="0"/>
              </a:spcAft>
              <a:buClr>
                <a:schemeClr val="accent1"/>
              </a:buClr>
              <a:buSzPts val="2800"/>
              <a:buNone/>
              <a:defRPr sz="2800">
                <a:solidFill>
                  <a:schemeClr val="accent1"/>
                </a:solidFill>
              </a:defRPr>
            </a:lvl6pPr>
            <a:lvl7pPr lvl="6" algn="l">
              <a:lnSpc>
                <a:spcPct val="85000"/>
              </a:lnSpc>
              <a:spcBef>
                <a:spcPts val="0"/>
              </a:spcBef>
              <a:spcAft>
                <a:spcPts val="0"/>
              </a:spcAft>
              <a:buClr>
                <a:schemeClr val="accent1"/>
              </a:buClr>
              <a:buSzPts val="2800"/>
              <a:buNone/>
              <a:defRPr sz="2800">
                <a:solidFill>
                  <a:schemeClr val="accent1"/>
                </a:solidFill>
              </a:defRPr>
            </a:lvl7pPr>
            <a:lvl8pPr lvl="7" algn="l">
              <a:lnSpc>
                <a:spcPct val="85000"/>
              </a:lnSpc>
              <a:spcBef>
                <a:spcPts val="0"/>
              </a:spcBef>
              <a:spcAft>
                <a:spcPts val="0"/>
              </a:spcAft>
              <a:buClr>
                <a:schemeClr val="accent1"/>
              </a:buClr>
              <a:buSzPts val="2800"/>
              <a:buNone/>
              <a:defRPr sz="2800">
                <a:solidFill>
                  <a:schemeClr val="accent1"/>
                </a:solidFill>
              </a:defRPr>
            </a:lvl8pPr>
            <a:lvl9pPr lvl="8" algn="l">
              <a:lnSpc>
                <a:spcPct val="85000"/>
              </a:lnSpc>
              <a:spcBef>
                <a:spcPts val="0"/>
              </a:spcBef>
              <a:spcAft>
                <a:spcPts val="0"/>
              </a:spcAft>
              <a:buClr>
                <a:schemeClr val="accent1"/>
              </a:buClr>
              <a:buSzPts val="2800"/>
              <a:buNone/>
              <a:defRPr sz="2800">
                <a:solidFill>
                  <a:schemeClr val="accent1"/>
                </a:solidFill>
              </a:defRPr>
            </a:lvl9pPr>
          </a:lstStyle>
          <a:p/>
        </p:txBody>
      </p:sp>
      <p:sp>
        <p:nvSpPr>
          <p:cNvPr id="3604" name="Google Shape;3604;g31516c14941_0_8778"/>
          <p:cNvSpPr txBox="1"/>
          <p:nvPr>
            <p:ph idx="12" type="sldNum"/>
          </p:nvPr>
        </p:nvSpPr>
        <p:spPr>
          <a:xfrm>
            <a:off x="8320058" y="4663221"/>
            <a:ext cx="548700" cy="393600"/>
          </a:xfrm>
          <a:prstGeom prst="rect">
            <a:avLst/>
          </a:prstGeom>
          <a:noFill/>
          <a:ln>
            <a:noFill/>
          </a:ln>
        </p:spPr>
        <p:txBody>
          <a:bodyPr anchorCtr="0" anchor="ctr" bIns="91400" lIns="91400" spcFirstLastPara="1" rIns="91400" wrap="square" tIns="91400">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Divider Layout 4">
  <p:cSld name="CUSTOM_1_1">
    <p:bg>
      <p:bgPr>
        <a:solidFill>
          <a:schemeClr val="accent2"/>
        </a:solidFill>
      </p:bgPr>
    </p:bg>
    <p:spTree>
      <p:nvGrpSpPr>
        <p:cNvPr id="3605" name="Shape 3605"/>
        <p:cNvGrpSpPr/>
        <p:nvPr/>
      </p:nvGrpSpPr>
      <p:grpSpPr>
        <a:xfrm>
          <a:off x="0" y="0"/>
          <a:ext cx="0" cy="0"/>
          <a:chOff x="0" y="0"/>
          <a:chExt cx="0" cy="0"/>
        </a:xfrm>
      </p:grpSpPr>
      <p:sp>
        <p:nvSpPr>
          <p:cNvPr id="3606" name="Google Shape;3606;g31516c14941_0_8783"/>
          <p:cNvSpPr/>
          <p:nvPr>
            <p:ph idx="2" type="pic"/>
          </p:nvPr>
        </p:nvSpPr>
        <p:spPr>
          <a:xfrm>
            <a:off x="9200" y="-11025"/>
            <a:ext cx="9144000" cy="5143500"/>
          </a:xfrm>
          <a:prstGeom prst="rect">
            <a:avLst/>
          </a:prstGeom>
          <a:noFill/>
          <a:ln>
            <a:noFill/>
          </a:ln>
        </p:spPr>
      </p:sp>
      <p:pic>
        <p:nvPicPr>
          <p:cNvPr id="3607" name="Google Shape;3607;g31516c14941_0_8783"/>
          <p:cNvPicPr preferRelativeResize="0"/>
          <p:nvPr/>
        </p:nvPicPr>
        <p:blipFill rotWithShape="1">
          <a:blip r:embed="rId2">
            <a:alphaModFix/>
          </a:blip>
          <a:srcRect b="0" l="0" r="0" t="0"/>
          <a:stretch/>
        </p:blipFill>
        <p:spPr>
          <a:xfrm>
            <a:off x="276650" y="4783275"/>
            <a:ext cx="962308" cy="226425"/>
          </a:xfrm>
          <a:prstGeom prst="rect">
            <a:avLst/>
          </a:prstGeom>
          <a:noFill/>
          <a:ln>
            <a:noFill/>
          </a:ln>
        </p:spPr>
      </p:pic>
      <p:pic>
        <p:nvPicPr>
          <p:cNvPr id="3608" name="Google Shape;3608;g31516c14941_0_8783"/>
          <p:cNvPicPr preferRelativeResize="0"/>
          <p:nvPr/>
        </p:nvPicPr>
        <p:blipFill rotWithShape="1">
          <a:blip r:embed="rId3">
            <a:alphaModFix/>
          </a:blip>
          <a:srcRect b="0" l="0" r="0" t="0"/>
          <a:stretch/>
        </p:blipFill>
        <p:spPr>
          <a:xfrm>
            <a:off x="5233975" y="-1795850"/>
            <a:ext cx="2756675" cy="2756675"/>
          </a:xfrm>
          <a:prstGeom prst="rect">
            <a:avLst/>
          </a:prstGeom>
          <a:noFill/>
          <a:ln>
            <a:noFill/>
          </a:ln>
        </p:spPr>
      </p:pic>
      <p:pic>
        <p:nvPicPr>
          <p:cNvPr id="3609" name="Google Shape;3609;g31516c14941_0_8783"/>
          <p:cNvPicPr preferRelativeResize="0"/>
          <p:nvPr/>
        </p:nvPicPr>
        <p:blipFill rotWithShape="1">
          <a:blip r:embed="rId4">
            <a:alphaModFix/>
          </a:blip>
          <a:srcRect b="0" l="0" r="0" t="0"/>
          <a:stretch/>
        </p:blipFill>
        <p:spPr>
          <a:xfrm>
            <a:off x="1719500" y="3490425"/>
            <a:ext cx="3211149" cy="3211149"/>
          </a:xfrm>
          <a:prstGeom prst="rect">
            <a:avLst/>
          </a:prstGeom>
          <a:noFill/>
          <a:ln>
            <a:noFill/>
          </a:ln>
        </p:spPr>
      </p:pic>
      <p:sp>
        <p:nvSpPr>
          <p:cNvPr id="3610" name="Google Shape;3610;g31516c14941_0_8783"/>
          <p:cNvSpPr txBox="1"/>
          <p:nvPr/>
        </p:nvSpPr>
        <p:spPr>
          <a:xfrm>
            <a:off x="6043550" y="4713771"/>
            <a:ext cx="2676600" cy="292500"/>
          </a:xfrm>
          <a:prstGeom prst="rect">
            <a:avLst/>
          </a:prstGeom>
          <a:noFill/>
          <a:ln>
            <a:noFill/>
          </a:ln>
        </p:spPr>
        <p:txBody>
          <a:bodyPr anchorCtr="0" anchor="t" bIns="91400" lIns="91400" spcFirstLastPara="1" rIns="91400" wrap="square" tIns="91400">
            <a:spAutoFit/>
          </a:bodyPr>
          <a:lstStyle/>
          <a:p>
            <a:pPr indent="0" lvl="0" marL="0" marR="0" rtl="0" algn="ctr">
              <a:lnSpc>
                <a:spcPct val="115000"/>
              </a:lnSpc>
              <a:spcBef>
                <a:spcPts val="0"/>
              </a:spcBef>
              <a:spcAft>
                <a:spcPts val="0"/>
              </a:spcAft>
              <a:buClr>
                <a:srgbClr val="000000"/>
              </a:buClr>
              <a:buSzPts val="700"/>
              <a:buFont typeface="Arial"/>
              <a:buNone/>
            </a:pPr>
            <a:r>
              <a:rPr b="0" i="0" lang="en" sz="700" u="none" cap="none" strike="noStrike">
                <a:solidFill>
                  <a:schemeClr val="accent5"/>
                </a:solidFill>
                <a:latin typeface="Arial"/>
                <a:ea typeface="Arial"/>
                <a:cs typeface="Arial"/>
                <a:sym typeface="Arial"/>
              </a:rPr>
              <a:t>Copyright © 2023, Collibra. All rights reserved.</a:t>
            </a:r>
            <a:endParaRPr b="0" i="0" sz="1400" u="none" cap="none" strike="noStrike">
              <a:solidFill>
                <a:schemeClr val="accent5"/>
              </a:solidFill>
              <a:latin typeface="Arial"/>
              <a:ea typeface="Arial"/>
              <a:cs typeface="Arial"/>
              <a:sym typeface="Arial"/>
            </a:endParaRPr>
          </a:p>
        </p:txBody>
      </p:sp>
      <p:sp>
        <p:nvSpPr>
          <p:cNvPr id="3611" name="Google Shape;3611;g31516c14941_0_8783"/>
          <p:cNvSpPr txBox="1"/>
          <p:nvPr>
            <p:ph idx="12" type="sldNum"/>
          </p:nvPr>
        </p:nvSpPr>
        <p:spPr>
          <a:xfrm>
            <a:off x="8320058" y="4663221"/>
            <a:ext cx="548700" cy="393600"/>
          </a:xfrm>
          <a:prstGeom prst="rect">
            <a:avLst/>
          </a:prstGeom>
          <a:noFill/>
          <a:ln>
            <a:noFill/>
          </a:ln>
        </p:spPr>
        <p:txBody>
          <a:bodyPr anchorCtr="0" anchor="ctr" bIns="91400" lIns="91400" spcFirstLastPara="1" rIns="91400" wrap="square" tIns="91400">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3612" name="Google Shape;3612;g31516c14941_0_8783"/>
          <p:cNvSpPr txBox="1"/>
          <p:nvPr>
            <p:ph type="title"/>
          </p:nvPr>
        </p:nvSpPr>
        <p:spPr>
          <a:xfrm>
            <a:off x="464100" y="1871700"/>
            <a:ext cx="4673400" cy="14001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lt1"/>
              </a:buClr>
              <a:buSzPts val="4800"/>
              <a:buNone/>
              <a:defRPr>
                <a:solidFill>
                  <a:schemeClr val="lt1"/>
                </a:solidFill>
              </a:defRPr>
            </a:lvl1pPr>
            <a:lvl2pPr lvl="1" algn="l">
              <a:lnSpc>
                <a:spcPct val="85000"/>
              </a:lnSpc>
              <a:spcBef>
                <a:spcPts val="0"/>
              </a:spcBef>
              <a:spcAft>
                <a:spcPts val="0"/>
              </a:spcAft>
              <a:buClr>
                <a:schemeClr val="lt1"/>
              </a:buClr>
              <a:buSzPts val="4800"/>
              <a:buNone/>
              <a:defRPr>
                <a:solidFill>
                  <a:schemeClr val="lt1"/>
                </a:solidFill>
              </a:defRPr>
            </a:lvl2pPr>
            <a:lvl3pPr lvl="2" algn="l">
              <a:lnSpc>
                <a:spcPct val="85000"/>
              </a:lnSpc>
              <a:spcBef>
                <a:spcPts val="0"/>
              </a:spcBef>
              <a:spcAft>
                <a:spcPts val="0"/>
              </a:spcAft>
              <a:buClr>
                <a:schemeClr val="lt1"/>
              </a:buClr>
              <a:buSzPts val="4800"/>
              <a:buNone/>
              <a:defRPr>
                <a:solidFill>
                  <a:schemeClr val="lt1"/>
                </a:solidFill>
              </a:defRPr>
            </a:lvl3pPr>
            <a:lvl4pPr lvl="3" algn="l">
              <a:lnSpc>
                <a:spcPct val="85000"/>
              </a:lnSpc>
              <a:spcBef>
                <a:spcPts val="0"/>
              </a:spcBef>
              <a:spcAft>
                <a:spcPts val="0"/>
              </a:spcAft>
              <a:buClr>
                <a:schemeClr val="lt1"/>
              </a:buClr>
              <a:buSzPts val="4800"/>
              <a:buNone/>
              <a:defRPr>
                <a:solidFill>
                  <a:schemeClr val="lt1"/>
                </a:solidFill>
              </a:defRPr>
            </a:lvl4pPr>
            <a:lvl5pPr lvl="4" algn="l">
              <a:lnSpc>
                <a:spcPct val="85000"/>
              </a:lnSpc>
              <a:spcBef>
                <a:spcPts val="0"/>
              </a:spcBef>
              <a:spcAft>
                <a:spcPts val="0"/>
              </a:spcAft>
              <a:buClr>
                <a:schemeClr val="lt1"/>
              </a:buClr>
              <a:buSzPts val="4800"/>
              <a:buNone/>
              <a:defRPr>
                <a:solidFill>
                  <a:schemeClr val="lt1"/>
                </a:solidFill>
              </a:defRPr>
            </a:lvl5pPr>
            <a:lvl6pPr lvl="5" algn="l">
              <a:lnSpc>
                <a:spcPct val="85000"/>
              </a:lnSpc>
              <a:spcBef>
                <a:spcPts val="0"/>
              </a:spcBef>
              <a:spcAft>
                <a:spcPts val="0"/>
              </a:spcAft>
              <a:buClr>
                <a:schemeClr val="lt1"/>
              </a:buClr>
              <a:buSzPts val="4800"/>
              <a:buNone/>
              <a:defRPr>
                <a:solidFill>
                  <a:schemeClr val="lt1"/>
                </a:solidFill>
              </a:defRPr>
            </a:lvl6pPr>
            <a:lvl7pPr lvl="6" algn="l">
              <a:lnSpc>
                <a:spcPct val="85000"/>
              </a:lnSpc>
              <a:spcBef>
                <a:spcPts val="0"/>
              </a:spcBef>
              <a:spcAft>
                <a:spcPts val="0"/>
              </a:spcAft>
              <a:buClr>
                <a:schemeClr val="lt1"/>
              </a:buClr>
              <a:buSzPts val="4800"/>
              <a:buNone/>
              <a:defRPr>
                <a:solidFill>
                  <a:schemeClr val="lt1"/>
                </a:solidFill>
              </a:defRPr>
            </a:lvl7pPr>
            <a:lvl8pPr lvl="7" algn="l">
              <a:lnSpc>
                <a:spcPct val="85000"/>
              </a:lnSpc>
              <a:spcBef>
                <a:spcPts val="0"/>
              </a:spcBef>
              <a:spcAft>
                <a:spcPts val="0"/>
              </a:spcAft>
              <a:buClr>
                <a:schemeClr val="lt1"/>
              </a:buClr>
              <a:buSzPts val="4800"/>
              <a:buNone/>
              <a:defRPr>
                <a:solidFill>
                  <a:schemeClr val="lt1"/>
                </a:solidFill>
              </a:defRPr>
            </a:lvl8pPr>
            <a:lvl9pPr lvl="8" algn="l">
              <a:lnSpc>
                <a:spcPct val="85000"/>
              </a:lnSpc>
              <a:spcBef>
                <a:spcPts val="0"/>
              </a:spcBef>
              <a:spcAft>
                <a:spcPts val="0"/>
              </a:spcAft>
              <a:buClr>
                <a:schemeClr val="lt1"/>
              </a:buClr>
              <a:buSzPts val="4800"/>
              <a:buNone/>
              <a:defRPr>
                <a:solidFill>
                  <a:schemeClr val="lt1"/>
                </a:solidFill>
              </a:defRPr>
            </a:lvl9pPr>
          </a:lstStyle>
          <a:p/>
        </p:txBody>
      </p:sp>
    </p:spTree>
  </p:cSld>
  <p:clrMapOvr>
    <a:masterClrMapping/>
  </p:clrMapOvr>
</p:sldLayout>
</file>

<file path=ppt/slideLayouts/slideLayout4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Divider Layout 5">
  <p:cSld name="CUSTOM_1_1_1">
    <p:bg>
      <p:bgPr>
        <a:solidFill>
          <a:schemeClr val="accent1"/>
        </a:solidFill>
      </p:bgPr>
    </p:bg>
    <p:spTree>
      <p:nvGrpSpPr>
        <p:cNvPr id="3613" name="Shape 3613"/>
        <p:cNvGrpSpPr/>
        <p:nvPr/>
      </p:nvGrpSpPr>
      <p:grpSpPr>
        <a:xfrm>
          <a:off x="0" y="0"/>
          <a:ext cx="0" cy="0"/>
          <a:chOff x="0" y="0"/>
          <a:chExt cx="0" cy="0"/>
        </a:xfrm>
      </p:grpSpPr>
      <p:sp>
        <p:nvSpPr>
          <p:cNvPr id="3614" name="Google Shape;3614;g31516c14941_0_8791"/>
          <p:cNvSpPr/>
          <p:nvPr>
            <p:ph idx="2" type="pic"/>
          </p:nvPr>
        </p:nvSpPr>
        <p:spPr>
          <a:xfrm>
            <a:off x="9200" y="-11025"/>
            <a:ext cx="9144000" cy="5143500"/>
          </a:xfrm>
          <a:prstGeom prst="rect">
            <a:avLst/>
          </a:prstGeom>
          <a:noFill/>
          <a:ln>
            <a:noFill/>
          </a:ln>
        </p:spPr>
      </p:sp>
      <p:pic>
        <p:nvPicPr>
          <p:cNvPr id="3615" name="Google Shape;3615;g31516c14941_0_8791"/>
          <p:cNvPicPr preferRelativeResize="0"/>
          <p:nvPr/>
        </p:nvPicPr>
        <p:blipFill rotWithShape="1">
          <a:blip r:embed="rId2">
            <a:alphaModFix/>
          </a:blip>
          <a:srcRect b="0" l="0" r="0" t="0"/>
          <a:stretch/>
        </p:blipFill>
        <p:spPr>
          <a:xfrm>
            <a:off x="276650" y="4783275"/>
            <a:ext cx="962308" cy="226425"/>
          </a:xfrm>
          <a:prstGeom prst="rect">
            <a:avLst/>
          </a:prstGeom>
          <a:noFill/>
          <a:ln>
            <a:noFill/>
          </a:ln>
        </p:spPr>
      </p:pic>
      <p:pic>
        <p:nvPicPr>
          <p:cNvPr id="3616" name="Google Shape;3616;g31516c14941_0_8791"/>
          <p:cNvPicPr preferRelativeResize="0"/>
          <p:nvPr/>
        </p:nvPicPr>
        <p:blipFill rotWithShape="1">
          <a:blip r:embed="rId3">
            <a:alphaModFix/>
          </a:blip>
          <a:srcRect b="0" l="0" r="0" t="0"/>
          <a:stretch/>
        </p:blipFill>
        <p:spPr>
          <a:xfrm>
            <a:off x="5233975" y="-1795850"/>
            <a:ext cx="2756675" cy="2756675"/>
          </a:xfrm>
          <a:prstGeom prst="rect">
            <a:avLst/>
          </a:prstGeom>
          <a:noFill/>
          <a:ln>
            <a:noFill/>
          </a:ln>
        </p:spPr>
      </p:pic>
      <p:pic>
        <p:nvPicPr>
          <p:cNvPr id="3617" name="Google Shape;3617;g31516c14941_0_8791"/>
          <p:cNvPicPr preferRelativeResize="0"/>
          <p:nvPr/>
        </p:nvPicPr>
        <p:blipFill rotWithShape="1">
          <a:blip r:embed="rId4">
            <a:alphaModFix/>
          </a:blip>
          <a:srcRect b="0" l="0" r="0" t="0"/>
          <a:stretch/>
        </p:blipFill>
        <p:spPr>
          <a:xfrm>
            <a:off x="1719500" y="3490425"/>
            <a:ext cx="3211149" cy="3211149"/>
          </a:xfrm>
          <a:prstGeom prst="rect">
            <a:avLst/>
          </a:prstGeom>
          <a:noFill/>
          <a:ln>
            <a:noFill/>
          </a:ln>
        </p:spPr>
      </p:pic>
      <p:sp>
        <p:nvSpPr>
          <p:cNvPr id="3618" name="Google Shape;3618;g31516c14941_0_8791"/>
          <p:cNvSpPr txBox="1"/>
          <p:nvPr/>
        </p:nvSpPr>
        <p:spPr>
          <a:xfrm>
            <a:off x="6043550" y="4713771"/>
            <a:ext cx="2676600" cy="292500"/>
          </a:xfrm>
          <a:prstGeom prst="rect">
            <a:avLst/>
          </a:prstGeom>
          <a:noFill/>
          <a:ln>
            <a:noFill/>
          </a:ln>
        </p:spPr>
        <p:txBody>
          <a:bodyPr anchorCtr="0" anchor="t" bIns="91400" lIns="91400" spcFirstLastPara="1" rIns="91400" wrap="square" tIns="91400">
            <a:spAutoFit/>
          </a:bodyPr>
          <a:lstStyle/>
          <a:p>
            <a:pPr indent="0" lvl="0" marL="0" marR="0" rtl="0" algn="ctr">
              <a:lnSpc>
                <a:spcPct val="115000"/>
              </a:lnSpc>
              <a:spcBef>
                <a:spcPts val="0"/>
              </a:spcBef>
              <a:spcAft>
                <a:spcPts val="0"/>
              </a:spcAft>
              <a:buClr>
                <a:srgbClr val="000000"/>
              </a:buClr>
              <a:buSzPts val="700"/>
              <a:buFont typeface="Arial"/>
              <a:buNone/>
            </a:pPr>
            <a:r>
              <a:rPr b="0" i="0" lang="en" sz="700" u="none" cap="none" strike="noStrike">
                <a:solidFill>
                  <a:schemeClr val="accent5"/>
                </a:solidFill>
                <a:latin typeface="Arial"/>
                <a:ea typeface="Arial"/>
                <a:cs typeface="Arial"/>
                <a:sym typeface="Arial"/>
              </a:rPr>
              <a:t>Copyright © 2023, Collibra. All rights reserved.</a:t>
            </a:r>
            <a:endParaRPr b="0" i="0" sz="1400" u="none" cap="none" strike="noStrike">
              <a:solidFill>
                <a:schemeClr val="accent5"/>
              </a:solidFill>
              <a:latin typeface="Arial"/>
              <a:ea typeface="Arial"/>
              <a:cs typeface="Arial"/>
              <a:sym typeface="Arial"/>
            </a:endParaRPr>
          </a:p>
        </p:txBody>
      </p:sp>
      <p:sp>
        <p:nvSpPr>
          <p:cNvPr id="3619" name="Google Shape;3619;g31516c14941_0_8791"/>
          <p:cNvSpPr txBox="1"/>
          <p:nvPr>
            <p:ph idx="12" type="sldNum"/>
          </p:nvPr>
        </p:nvSpPr>
        <p:spPr>
          <a:xfrm>
            <a:off x="8320058" y="4663221"/>
            <a:ext cx="548700" cy="393600"/>
          </a:xfrm>
          <a:prstGeom prst="rect">
            <a:avLst/>
          </a:prstGeom>
          <a:noFill/>
          <a:ln>
            <a:noFill/>
          </a:ln>
        </p:spPr>
        <p:txBody>
          <a:bodyPr anchorCtr="0" anchor="ctr" bIns="91400" lIns="91400" spcFirstLastPara="1" rIns="91400" wrap="square" tIns="91400">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3620" name="Google Shape;3620;g31516c14941_0_8791"/>
          <p:cNvSpPr txBox="1"/>
          <p:nvPr>
            <p:ph type="title"/>
          </p:nvPr>
        </p:nvSpPr>
        <p:spPr>
          <a:xfrm>
            <a:off x="464100" y="1871700"/>
            <a:ext cx="4673400" cy="14001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lt1"/>
              </a:buClr>
              <a:buSzPts val="4800"/>
              <a:buNone/>
              <a:defRPr>
                <a:solidFill>
                  <a:schemeClr val="lt1"/>
                </a:solidFill>
              </a:defRPr>
            </a:lvl1pPr>
            <a:lvl2pPr lvl="1" algn="l">
              <a:lnSpc>
                <a:spcPct val="85000"/>
              </a:lnSpc>
              <a:spcBef>
                <a:spcPts val="0"/>
              </a:spcBef>
              <a:spcAft>
                <a:spcPts val="0"/>
              </a:spcAft>
              <a:buClr>
                <a:schemeClr val="lt1"/>
              </a:buClr>
              <a:buSzPts val="4800"/>
              <a:buNone/>
              <a:defRPr>
                <a:solidFill>
                  <a:schemeClr val="lt1"/>
                </a:solidFill>
              </a:defRPr>
            </a:lvl2pPr>
            <a:lvl3pPr lvl="2" algn="l">
              <a:lnSpc>
                <a:spcPct val="85000"/>
              </a:lnSpc>
              <a:spcBef>
                <a:spcPts val="0"/>
              </a:spcBef>
              <a:spcAft>
                <a:spcPts val="0"/>
              </a:spcAft>
              <a:buClr>
                <a:schemeClr val="lt1"/>
              </a:buClr>
              <a:buSzPts val="4800"/>
              <a:buNone/>
              <a:defRPr>
                <a:solidFill>
                  <a:schemeClr val="lt1"/>
                </a:solidFill>
              </a:defRPr>
            </a:lvl3pPr>
            <a:lvl4pPr lvl="3" algn="l">
              <a:lnSpc>
                <a:spcPct val="85000"/>
              </a:lnSpc>
              <a:spcBef>
                <a:spcPts val="0"/>
              </a:spcBef>
              <a:spcAft>
                <a:spcPts val="0"/>
              </a:spcAft>
              <a:buClr>
                <a:schemeClr val="lt1"/>
              </a:buClr>
              <a:buSzPts val="4800"/>
              <a:buNone/>
              <a:defRPr>
                <a:solidFill>
                  <a:schemeClr val="lt1"/>
                </a:solidFill>
              </a:defRPr>
            </a:lvl4pPr>
            <a:lvl5pPr lvl="4" algn="l">
              <a:lnSpc>
                <a:spcPct val="85000"/>
              </a:lnSpc>
              <a:spcBef>
                <a:spcPts val="0"/>
              </a:spcBef>
              <a:spcAft>
                <a:spcPts val="0"/>
              </a:spcAft>
              <a:buClr>
                <a:schemeClr val="lt1"/>
              </a:buClr>
              <a:buSzPts val="4800"/>
              <a:buNone/>
              <a:defRPr>
                <a:solidFill>
                  <a:schemeClr val="lt1"/>
                </a:solidFill>
              </a:defRPr>
            </a:lvl5pPr>
            <a:lvl6pPr lvl="5" algn="l">
              <a:lnSpc>
                <a:spcPct val="85000"/>
              </a:lnSpc>
              <a:spcBef>
                <a:spcPts val="0"/>
              </a:spcBef>
              <a:spcAft>
                <a:spcPts val="0"/>
              </a:spcAft>
              <a:buClr>
                <a:schemeClr val="lt1"/>
              </a:buClr>
              <a:buSzPts val="4800"/>
              <a:buNone/>
              <a:defRPr>
                <a:solidFill>
                  <a:schemeClr val="lt1"/>
                </a:solidFill>
              </a:defRPr>
            </a:lvl6pPr>
            <a:lvl7pPr lvl="6" algn="l">
              <a:lnSpc>
                <a:spcPct val="85000"/>
              </a:lnSpc>
              <a:spcBef>
                <a:spcPts val="0"/>
              </a:spcBef>
              <a:spcAft>
                <a:spcPts val="0"/>
              </a:spcAft>
              <a:buClr>
                <a:schemeClr val="lt1"/>
              </a:buClr>
              <a:buSzPts val="4800"/>
              <a:buNone/>
              <a:defRPr>
                <a:solidFill>
                  <a:schemeClr val="lt1"/>
                </a:solidFill>
              </a:defRPr>
            </a:lvl7pPr>
            <a:lvl8pPr lvl="7" algn="l">
              <a:lnSpc>
                <a:spcPct val="85000"/>
              </a:lnSpc>
              <a:spcBef>
                <a:spcPts val="0"/>
              </a:spcBef>
              <a:spcAft>
                <a:spcPts val="0"/>
              </a:spcAft>
              <a:buClr>
                <a:schemeClr val="lt1"/>
              </a:buClr>
              <a:buSzPts val="4800"/>
              <a:buNone/>
              <a:defRPr>
                <a:solidFill>
                  <a:schemeClr val="lt1"/>
                </a:solidFill>
              </a:defRPr>
            </a:lvl8pPr>
            <a:lvl9pPr lvl="8" algn="l">
              <a:lnSpc>
                <a:spcPct val="85000"/>
              </a:lnSpc>
              <a:spcBef>
                <a:spcPts val="0"/>
              </a:spcBef>
              <a:spcAft>
                <a:spcPts val="0"/>
              </a:spcAft>
              <a:buClr>
                <a:schemeClr val="lt1"/>
              </a:buClr>
              <a:buSzPts val="4800"/>
              <a:buNone/>
              <a:defRPr>
                <a:solidFill>
                  <a:schemeClr val="lt1"/>
                </a:solidFill>
              </a:defRPr>
            </a:lvl9pPr>
          </a:lstStyle>
          <a:p/>
        </p:txBody>
      </p:sp>
    </p:spTree>
  </p:cSld>
  <p:clrMapOvr>
    <a:masterClrMapping/>
  </p:clrMapOvr>
</p:sldLayout>
</file>

<file path=ppt/slideLayouts/slideLayout4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Divider Layout 6">
  <p:cSld name="CUSTOM_1_1_1_1">
    <p:bg>
      <p:bgPr>
        <a:gradFill>
          <a:gsLst>
            <a:gs pos="0">
              <a:srgbClr val="006EC2"/>
            </a:gs>
            <a:gs pos="100000">
              <a:srgbClr val="002B40"/>
            </a:gs>
          </a:gsLst>
          <a:lin ang="1801379" scaled="0"/>
        </a:gradFill>
      </p:bgPr>
    </p:bg>
    <p:spTree>
      <p:nvGrpSpPr>
        <p:cNvPr id="3621" name="Shape 3621"/>
        <p:cNvGrpSpPr/>
        <p:nvPr/>
      </p:nvGrpSpPr>
      <p:grpSpPr>
        <a:xfrm>
          <a:off x="0" y="0"/>
          <a:ext cx="0" cy="0"/>
          <a:chOff x="0" y="0"/>
          <a:chExt cx="0" cy="0"/>
        </a:xfrm>
      </p:grpSpPr>
      <p:pic>
        <p:nvPicPr>
          <p:cNvPr id="3622" name="Google Shape;3622;g31516c14941_0_8799"/>
          <p:cNvPicPr preferRelativeResize="0"/>
          <p:nvPr/>
        </p:nvPicPr>
        <p:blipFill rotWithShape="1">
          <a:blip r:embed="rId2">
            <a:alphaModFix/>
          </a:blip>
          <a:srcRect b="0" l="0" r="0" t="0"/>
          <a:stretch/>
        </p:blipFill>
        <p:spPr>
          <a:xfrm>
            <a:off x="0" y="0"/>
            <a:ext cx="9136952" cy="5139536"/>
          </a:xfrm>
          <a:prstGeom prst="rect">
            <a:avLst/>
          </a:prstGeom>
          <a:noFill/>
          <a:ln>
            <a:noFill/>
          </a:ln>
        </p:spPr>
      </p:pic>
      <p:pic>
        <p:nvPicPr>
          <p:cNvPr id="3623" name="Google Shape;3623;g31516c14941_0_8799"/>
          <p:cNvPicPr preferRelativeResize="0"/>
          <p:nvPr/>
        </p:nvPicPr>
        <p:blipFill rotWithShape="1">
          <a:blip r:embed="rId3">
            <a:alphaModFix/>
          </a:blip>
          <a:srcRect b="0" l="0" r="0" t="0"/>
          <a:stretch/>
        </p:blipFill>
        <p:spPr>
          <a:xfrm>
            <a:off x="276650" y="4783275"/>
            <a:ext cx="962308" cy="226425"/>
          </a:xfrm>
          <a:prstGeom prst="rect">
            <a:avLst/>
          </a:prstGeom>
          <a:noFill/>
          <a:ln>
            <a:noFill/>
          </a:ln>
        </p:spPr>
      </p:pic>
      <p:pic>
        <p:nvPicPr>
          <p:cNvPr id="3624" name="Google Shape;3624;g31516c14941_0_8799"/>
          <p:cNvPicPr preferRelativeResize="0"/>
          <p:nvPr/>
        </p:nvPicPr>
        <p:blipFill rotWithShape="1">
          <a:blip r:embed="rId4">
            <a:alphaModFix/>
          </a:blip>
          <a:srcRect b="0" l="0" r="0" t="0"/>
          <a:stretch/>
        </p:blipFill>
        <p:spPr>
          <a:xfrm>
            <a:off x="5233975" y="-1795850"/>
            <a:ext cx="2756675" cy="2756675"/>
          </a:xfrm>
          <a:prstGeom prst="rect">
            <a:avLst/>
          </a:prstGeom>
          <a:noFill/>
          <a:ln>
            <a:noFill/>
          </a:ln>
        </p:spPr>
      </p:pic>
      <p:pic>
        <p:nvPicPr>
          <p:cNvPr id="3625" name="Google Shape;3625;g31516c14941_0_8799"/>
          <p:cNvPicPr preferRelativeResize="0"/>
          <p:nvPr/>
        </p:nvPicPr>
        <p:blipFill rotWithShape="1">
          <a:blip r:embed="rId5">
            <a:alphaModFix/>
          </a:blip>
          <a:srcRect b="0" l="0" r="0" t="0"/>
          <a:stretch/>
        </p:blipFill>
        <p:spPr>
          <a:xfrm>
            <a:off x="1719500" y="3490425"/>
            <a:ext cx="3211149" cy="3211149"/>
          </a:xfrm>
          <a:prstGeom prst="rect">
            <a:avLst/>
          </a:prstGeom>
          <a:noFill/>
          <a:ln>
            <a:noFill/>
          </a:ln>
        </p:spPr>
      </p:pic>
      <p:sp>
        <p:nvSpPr>
          <p:cNvPr id="3626" name="Google Shape;3626;g31516c14941_0_8799"/>
          <p:cNvSpPr txBox="1"/>
          <p:nvPr/>
        </p:nvSpPr>
        <p:spPr>
          <a:xfrm>
            <a:off x="6043550" y="4713771"/>
            <a:ext cx="2676600" cy="292500"/>
          </a:xfrm>
          <a:prstGeom prst="rect">
            <a:avLst/>
          </a:prstGeom>
          <a:noFill/>
          <a:ln>
            <a:noFill/>
          </a:ln>
        </p:spPr>
        <p:txBody>
          <a:bodyPr anchorCtr="0" anchor="t" bIns="91400" lIns="91400" spcFirstLastPara="1" rIns="91400" wrap="square" tIns="91400">
            <a:spAutoFit/>
          </a:bodyPr>
          <a:lstStyle/>
          <a:p>
            <a:pPr indent="0" lvl="0" marL="0" marR="0" rtl="0" algn="ctr">
              <a:lnSpc>
                <a:spcPct val="115000"/>
              </a:lnSpc>
              <a:spcBef>
                <a:spcPts val="0"/>
              </a:spcBef>
              <a:spcAft>
                <a:spcPts val="0"/>
              </a:spcAft>
              <a:buClr>
                <a:srgbClr val="000000"/>
              </a:buClr>
              <a:buSzPts val="700"/>
              <a:buFont typeface="Arial"/>
              <a:buNone/>
            </a:pPr>
            <a:r>
              <a:rPr b="0" i="0" lang="en" sz="700" u="none" cap="none" strike="noStrike">
                <a:solidFill>
                  <a:schemeClr val="accent5"/>
                </a:solidFill>
                <a:latin typeface="Arial"/>
                <a:ea typeface="Arial"/>
                <a:cs typeface="Arial"/>
                <a:sym typeface="Arial"/>
              </a:rPr>
              <a:t>Copyright © 2023, Collibra. All rights reserved.</a:t>
            </a:r>
            <a:endParaRPr b="0" i="0" sz="1400" u="none" cap="none" strike="noStrike">
              <a:solidFill>
                <a:schemeClr val="accent5"/>
              </a:solidFill>
              <a:latin typeface="Arial"/>
              <a:ea typeface="Arial"/>
              <a:cs typeface="Arial"/>
              <a:sym typeface="Arial"/>
            </a:endParaRPr>
          </a:p>
        </p:txBody>
      </p:sp>
      <p:sp>
        <p:nvSpPr>
          <p:cNvPr id="3627" name="Google Shape;3627;g31516c14941_0_8799"/>
          <p:cNvSpPr txBox="1"/>
          <p:nvPr>
            <p:ph idx="12" type="sldNum"/>
          </p:nvPr>
        </p:nvSpPr>
        <p:spPr>
          <a:xfrm>
            <a:off x="8320058" y="4663221"/>
            <a:ext cx="548700" cy="393600"/>
          </a:xfrm>
          <a:prstGeom prst="rect">
            <a:avLst/>
          </a:prstGeom>
          <a:noFill/>
          <a:ln>
            <a:noFill/>
          </a:ln>
        </p:spPr>
        <p:txBody>
          <a:bodyPr anchorCtr="0" anchor="ctr" bIns="91400" lIns="91400" spcFirstLastPara="1" rIns="91400" wrap="square" tIns="91400">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3628" name="Google Shape;3628;g31516c14941_0_8799"/>
          <p:cNvPicPr preferRelativeResize="0"/>
          <p:nvPr/>
        </p:nvPicPr>
        <p:blipFill rotWithShape="1">
          <a:blip r:embed="rId6">
            <a:alphaModFix/>
          </a:blip>
          <a:srcRect b="0" l="0" r="0" t="0"/>
          <a:stretch/>
        </p:blipFill>
        <p:spPr>
          <a:xfrm>
            <a:off x="5308650" y="0"/>
            <a:ext cx="3832392" cy="3849731"/>
          </a:xfrm>
          <a:prstGeom prst="rect">
            <a:avLst/>
          </a:prstGeom>
          <a:noFill/>
          <a:ln>
            <a:noFill/>
          </a:ln>
        </p:spPr>
      </p:pic>
      <p:sp>
        <p:nvSpPr>
          <p:cNvPr id="3629" name="Google Shape;3629;g31516c14941_0_8799"/>
          <p:cNvSpPr txBox="1"/>
          <p:nvPr>
            <p:ph type="title"/>
          </p:nvPr>
        </p:nvSpPr>
        <p:spPr>
          <a:xfrm>
            <a:off x="464100" y="1871700"/>
            <a:ext cx="4673400" cy="14001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lt1"/>
              </a:buClr>
              <a:buSzPts val="4800"/>
              <a:buNone/>
              <a:defRPr>
                <a:solidFill>
                  <a:schemeClr val="lt1"/>
                </a:solidFill>
              </a:defRPr>
            </a:lvl1pPr>
            <a:lvl2pPr lvl="1" algn="l">
              <a:lnSpc>
                <a:spcPct val="85000"/>
              </a:lnSpc>
              <a:spcBef>
                <a:spcPts val="0"/>
              </a:spcBef>
              <a:spcAft>
                <a:spcPts val="0"/>
              </a:spcAft>
              <a:buClr>
                <a:schemeClr val="lt1"/>
              </a:buClr>
              <a:buSzPts val="4800"/>
              <a:buNone/>
              <a:defRPr>
                <a:solidFill>
                  <a:schemeClr val="lt1"/>
                </a:solidFill>
              </a:defRPr>
            </a:lvl2pPr>
            <a:lvl3pPr lvl="2" algn="l">
              <a:lnSpc>
                <a:spcPct val="85000"/>
              </a:lnSpc>
              <a:spcBef>
                <a:spcPts val="0"/>
              </a:spcBef>
              <a:spcAft>
                <a:spcPts val="0"/>
              </a:spcAft>
              <a:buClr>
                <a:schemeClr val="lt1"/>
              </a:buClr>
              <a:buSzPts val="4800"/>
              <a:buNone/>
              <a:defRPr>
                <a:solidFill>
                  <a:schemeClr val="lt1"/>
                </a:solidFill>
              </a:defRPr>
            </a:lvl3pPr>
            <a:lvl4pPr lvl="3" algn="l">
              <a:lnSpc>
                <a:spcPct val="85000"/>
              </a:lnSpc>
              <a:spcBef>
                <a:spcPts val="0"/>
              </a:spcBef>
              <a:spcAft>
                <a:spcPts val="0"/>
              </a:spcAft>
              <a:buClr>
                <a:schemeClr val="lt1"/>
              </a:buClr>
              <a:buSzPts val="4800"/>
              <a:buNone/>
              <a:defRPr>
                <a:solidFill>
                  <a:schemeClr val="lt1"/>
                </a:solidFill>
              </a:defRPr>
            </a:lvl4pPr>
            <a:lvl5pPr lvl="4" algn="l">
              <a:lnSpc>
                <a:spcPct val="85000"/>
              </a:lnSpc>
              <a:spcBef>
                <a:spcPts val="0"/>
              </a:spcBef>
              <a:spcAft>
                <a:spcPts val="0"/>
              </a:spcAft>
              <a:buClr>
                <a:schemeClr val="lt1"/>
              </a:buClr>
              <a:buSzPts val="4800"/>
              <a:buNone/>
              <a:defRPr>
                <a:solidFill>
                  <a:schemeClr val="lt1"/>
                </a:solidFill>
              </a:defRPr>
            </a:lvl5pPr>
            <a:lvl6pPr lvl="5" algn="l">
              <a:lnSpc>
                <a:spcPct val="85000"/>
              </a:lnSpc>
              <a:spcBef>
                <a:spcPts val="0"/>
              </a:spcBef>
              <a:spcAft>
                <a:spcPts val="0"/>
              </a:spcAft>
              <a:buClr>
                <a:schemeClr val="lt1"/>
              </a:buClr>
              <a:buSzPts val="4800"/>
              <a:buNone/>
              <a:defRPr>
                <a:solidFill>
                  <a:schemeClr val="lt1"/>
                </a:solidFill>
              </a:defRPr>
            </a:lvl6pPr>
            <a:lvl7pPr lvl="6" algn="l">
              <a:lnSpc>
                <a:spcPct val="85000"/>
              </a:lnSpc>
              <a:spcBef>
                <a:spcPts val="0"/>
              </a:spcBef>
              <a:spcAft>
                <a:spcPts val="0"/>
              </a:spcAft>
              <a:buClr>
                <a:schemeClr val="lt1"/>
              </a:buClr>
              <a:buSzPts val="4800"/>
              <a:buNone/>
              <a:defRPr>
                <a:solidFill>
                  <a:schemeClr val="lt1"/>
                </a:solidFill>
              </a:defRPr>
            </a:lvl7pPr>
            <a:lvl8pPr lvl="7" algn="l">
              <a:lnSpc>
                <a:spcPct val="85000"/>
              </a:lnSpc>
              <a:spcBef>
                <a:spcPts val="0"/>
              </a:spcBef>
              <a:spcAft>
                <a:spcPts val="0"/>
              </a:spcAft>
              <a:buClr>
                <a:schemeClr val="lt1"/>
              </a:buClr>
              <a:buSzPts val="4800"/>
              <a:buNone/>
              <a:defRPr>
                <a:solidFill>
                  <a:schemeClr val="lt1"/>
                </a:solidFill>
              </a:defRPr>
            </a:lvl8pPr>
            <a:lvl9pPr lvl="8" algn="l">
              <a:lnSpc>
                <a:spcPct val="85000"/>
              </a:lnSpc>
              <a:spcBef>
                <a:spcPts val="0"/>
              </a:spcBef>
              <a:spcAft>
                <a:spcPts val="0"/>
              </a:spcAft>
              <a:buClr>
                <a:schemeClr val="lt1"/>
              </a:buClr>
              <a:buSzPts val="4800"/>
              <a:buNone/>
              <a:defRPr>
                <a:solidFill>
                  <a:schemeClr val="lt1"/>
                </a:solidFill>
              </a:defRPr>
            </a:lvl9pPr>
          </a:lstStyle>
          <a:p/>
        </p:txBody>
      </p:sp>
    </p:spTree>
  </p:cSld>
  <p:clrMapOvr>
    <a:masterClrMapping/>
  </p:clrMapOvr>
</p:sldLayout>
</file>

<file path=ppt/slideLayouts/slideLayout4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Divider Layout white">
  <p:cSld name="CUSTOM_1_1_1_1_3">
    <p:bg>
      <p:bgPr>
        <a:solidFill>
          <a:schemeClr val="lt1"/>
        </a:solidFill>
      </p:bgPr>
    </p:bg>
    <p:spTree>
      <p:nvGrpSpPr>
        <p:cNvPr id="3630" name="Shape 3630"/>
        <p:cNvGrpSpPr/>
        <p:nvPr/>
      </p:nvGrpSpPr>
      <p:grpSpPr>
        <a:xfrm>
          <a:off x="0" y="0"/>
          <a:ext cx="0" cy="0"/>
          <a:chOff x="0" y="0"/>
          <a:chExt cx="0" cy="0"/>
        </a:xfrm>
      </p:grpSpPr>
      <p:pic>
        <p:nvPicPr>
          <p:cNvPr id="3631" name="Google Shape;3631;g31516c14941_0_8808"/>
          <p:cNvPicPr preferRelativeResize="0"/>
          <p:nvPr/>
        </p:nvPicPr>
        <p:blipFill rotWithShape="1">
          <a:blip r:embed="rId2">
            <a:alphaModFix/>
          </a:blip>
          <a:srcRect b="0" l="0" r="0" t="0"/>
          <a:stretch/>
        </p:blipFill>
        <p:spPr>
          <a:xfrm>
            <a:off x="-2279" y="2"/>
            <a:ext cx="9139226" cy="5140823"/>
          </a:xfrm>
          <a:prstGeom prst="rect">
            <a:avLst/>
          </a:prstGeom>
          <a:noFill/>
          <a:ln>
            <a:noFill/>
          </a:ln>
        </p:spPr>
      </p:pic>
      <p:pic>
        <p:nvPicPr>
          <p:cNvPr id="3632" name="Google Shape;3632;g31516c14941_0_8808"/>
          <p:cNvPicPr preferRelativeResize="0"/>
          <p:nvPr/>
        </p:nvPicPr>
        <p:blipFill rotWithShape="1">
          <a:blip r:embed="rId3">
            <a:alphaModFix/>
          </a:blip>
          <a:srcRect b="0" l="0" r="0" t="0"/>
          <a:stretch/>
        </p:blipFill>
        <p:spPr>
          <a:xfrm>
            <a:off x="5233975" y="-1795850"/>
            <a:ext cx="2756675" cy="2756675"/>
          </a:xfrm>
          <a:prstGeom prst="rect">
            <a:avLst/>
          </a:prstGeom>
          <a:noFill/>
          <a:ln>
            <a:noFill/>
          </a:ln>
        </p:spPr>
      </p:pic>
      <p:pic>
        <p:nvPicPr>
          <p:cNvPr id="3633" name="Google Shape;3633;g31516c14941_0_8808"/>
          <p:cNvPicPr preferRelativeResize="0"/>
          <p:nvPr/>
        </p:nvPicPr>
        <p:blipFill rotWithShape="1">
          <a:blip r:embed="rId4">
            <a:alphaModFix/>
          </a:blip>
          <a:srcRect b="0" l="0" r="0" t="0"/>
          <a:stretch/>
        </p:blipFill>
        <p:spPr>
          <a:xfrm>
            <a:off x="1719500" y="3490425"/>
            <a:ext cx="3211149" cy="3211149"/>
          </a:xfrm>
          <a:prstGeom prst="rect">
            <a:avLst/>
          </a:prstGeom>
          <a:noFill/>
          <a:ln>
            <a:noFill/>
          </a:ln>
        </p:spPr>
      </p:pic>
      <p:sp>
        <p:nvSpPr>
          <p:cNvPr id="3634" name="Google Shape;3634;g31516c14941_0_8808"/>
          <p:cNvSpPr txBox="1"/>
          <p:nvPr>
            <p:ph type="title"/>
          </p:nvPr>
        </p:nvSpPr>
        <p:spPr>
          <a:xfrm>
            <a:off x="464100" y="1871700"/>
            <a:ext cx="4673400" cy="14001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accent1"/>
              </a:buClr>
              <a:buSzPts val="4800"/>
              <a:buNone/>
              <a:defRPr>
                <a:solidFill>
                  <a:schemeClr val="accent1"/>
                </a:solidFill>
              </a:defRPr>
            </a:lvl1pPr>
            <a:lvl2pPr lvl="1" algn="l">
              <a:lnSpc>
                <a:spcPct val="85000"/>
              </a:lnSpc>
              <a:spcBef>
                <a:spcPts val="0"/>
              </a:spcBef>
              <a:spcAft>
                <a:spcPts val="0"/>
              </a:spcAft>
              <a:buClr>
                <a:schemeClr val="lt1"/>
              </a:buClr>
              <a:buSzPts val="4800"/>
              <a:buNone/>
              <a:defRPr>
                <a:solidFill>
                  <a:schemeClr val="lt1"/>
                </a:solidFill>
              </a:defRPr>
            </a:lvl2pPr>
            <a:lvl3pPr lvl="2" algn="l">
              <a:lnSpc>
                <a:spcPct val="85000"/>
              </a:lnSpc>
              <a:spcBef>
                <a:spcPts val="0"/>
              </a:spcBef>
              <a:spcAft>
                <a:spcPts val="0"/>
              </a:spcAft>
              <a:buClr>
                <a:schemeClr val="lt1"/>
              </a:buClr>
              <a:buSzPts val="4800"/>
              <a:buNone/>
              <a:defRPr>
                <a:solidFill>
                  <a:schemeClr val="lt1"/>
                </a:solidFill>
              </a:defRPr>
            </a:lvl3pPr>
            <a:lvl4pPr lvl="3" algn="l">
              <a:lnSpc>
                <a:spcPct val="85000"/>
              </a:lnSpc>
              <a:spcBef>
                <a:spcPts val="0"/>
              </a:spcBef>
              <a:spcAft>
                <a:spcPts val="0"/>
              </a:spcAft>
              <a:buClr>
                <a:schemeClr val="lt1"/>
              </a:buClr>
              <a:buSzPts val="4800"/>
              <a:buNone/>
              <a:defRPr>
                <a:solidFill>
                  <a:schemeClr val="lt1"/>
                </a:solidFill>
              </a:defRPr>
            </a:lvl4pPr>
            <a:lvl5pPr lvl="4" algn="l">
              <a:lnSpc>
                <a:spcPct val="85000"/>
              </a:lnSpc>
              <a:spcBef>
                <a:spcPts val="0"/>
              </a:spcBef>
              <a:spcAft>
                <a:spcPts val="0"/>
              </a:spcAft>
              <a:buClr>
                <a:schemeClr val="lt1"/>
              </a:buClr>
              <a:buSzPts val="4800"/>
              <a:buNone/>
              <a:defRPr>
                <a:solidFill>
                  <a:schemeClr val="lt1"/>
                </a:solidFill>
              </a:defRPr>
            </a:lvl5pPr>
            <a:lvl6pPr lvl="5" algn="l">
              <a:lnSpc>
                <a:spcPct val="85000"/>
              </a:lnSpc>
              <a:spcBef>
                <a:spcPts val="0"/>
              </a:spcBef>
              <a:spcAft>
                <a:spcPts val="0"/>
              </a:spcAft>
              <a:buClr>
                <a:schemeClr val="lt1"/>
              </a:buClr>
              <a:buSzPts val="4800"/>
              <a:buNone/>
              <a:defRPr>
                <a:solidFill>
                  <a:schemeClr val="lt1"/>
                </a:solidFill>
              </a:defRPr>
            </a:lvl6pPr>
            <a:lvl7pPr lvl="6" algn="l">
              <a:lnSpc>
                <a:spcPct val="85000"/>
              </a:lnSpc>
              <a:spcBef>
                <a:spcPts val="0"/>
              </a:spcBef>
              <a:spcAft>
                <a:spcPts val="0"/>
              </a:spcAft>
              <a:buClr>
                <a:schemeClr val="lt1"/>
              </a:buClr>
              <a:buSzPts val="4800"/>
              <a:buNone/>
              <a:defRPr>
                <a:solidFill>
                  <a:schemeClr val="lt1"/>
                </a:solidFill>
              </a:defRPr>
            </a:lvl7pPr>
            <a:lvl8pPr lvl="7" algn="l">
              <a:lnSpc>
                <a:spcPct val="85000"/>
              </a:lnSpc>
              <a:spcBef>
                <a:spcPts val="0"/>
              </a:spcBef>
              <a:spcAft>
                <a:spcPts val="0"/>
              </a:spcAft>
              <a:buClr>
                <a:schemeClr val="lt1"/>
              </a:buClr>
              <a:buSzPts val="4800"/>
              <a:buNone/>
              <a:defRPr>
                <a:solidFill>
                  <a:schemeClr val="lt1"/>
                </a:solidFill>
              </a:defRPr>
            </a:lvl8pPr>
            <a:lvl9pPr lvl="8" algn="l">
              <a:lnSpc>
                <a:spcPct val="85000"/>
              </a:lnSpc>
              <a:spcBef>
                <a:spcPts val="0"/>
              </a:spcBef>
              <a:spcAft>
                <a:spcPts val="0"/>
              </a:spcAft>
              <a:buClr>
                <a:schemeClr val="lt1"/>
              </a:buClr>
              <a:buSzPts val="4800"/>
              <a:buNone/>
              <a:defRPr>
                <a:solidFill>
                  <a:schemeClr val="lt1"/>
                </a:solidFill>
              </a:defRPr>
            </a:lvl9pPr>
          </a:lstStyle>
          <a:p/>
        </p:txBody>
      </p:sp>
      <p:pic>
        <p:nvPicPr>
          <p:cNvPr id="3635" name="Google Shape;3635;g31516c14941_0_8808"/>
          <p:cNvPicPr preferRelativeResize="0"/>
          <p:nvPr/>
        </p:nvPicPr>
        <p:blipFill rotWithShape="1">
          <a:blip r:embed="rId5">
            <a:alphaModFix/>
          </a:blip>
          <a:srcRect b="0" l="0" r="0" t="0"/>
          <a:stretch/>
        </p:blipFill>
        <p:spPr>
          <a:xfrm>
            <a:off x="288350" y="4807136"/>
            <a:ext cx="956237" cy="225001"/>
          </a:xfrm>
          <a:prstGeom prst="rect">
            <a:avLst/>
          </a:prstGeom>
          <a:noFill/>
          <a:ln>
            <a:noFill/>
          </a:ln>
        </p:spPr>
      </p:pic>
      <p:sp>
        <p:nvSpPr>
          <p:cNvPr id="3636" name="Google Shape;3636;g31516c14941_0_8808"/>
          <p:cNvSpPr txBox="1"/>
          <p:nvPr/>
        </p:nvSpPr>
        <p:spPr>
          <a:xfrm>
            <a:off x="6043550" y="4713771"/>
            <a:ext cx="2676600" cy="292500"/>
          </a:xfrm>
          <a:prstGeom prst="rect">
            <a:avLst/>
          </a:prstGeom>
          <a:noFill/>
          <a:ln>
            <a:noFill/>
          </a:ln>
        </p:spPr>
        <p:txBody>
          <a:bodyPr anchorCtr="0" anchor="t" bIns="91400" lIns="91400" spcFirstLastPara="1" rIns="91400" wrap="square" tIns="91400">
            <a:spAutoFit/>
          </a:bodyPr>
          <a:lstStyle/>
          <a:p>
            <a:pPr indent="0" lvl="0" marL="0" marR="0" rtl="0" algn="ctr">
              <a:lnSpc>
                <a:spcPct val="115000"/>
              </a:lnSpc>
              <a:spcBef>
                <a:spcPts val="0"/>
              </a:spcBef>
              <a:spcAft>
                <a:spcPts val="0"/>
              </a:spcAft>
              <a:buClr>
                <a:srgbClr val="000000"/>
              </a:buClr>
              <a:buSzPts val="700"/>
              <a:buFont typeface="Arial"/>
              <a:buNone/>
            </a:pPr>
            <a:r>
              <a:rPr b="0" i="0" lang="en" sz="700" u="none" cap="none" strike="noStrike">
                <a:solidFill>
                  <a:schemeClr val="accent4"/>
                </a:solidFill>
                <a:latin typeface="Arial"/>
                <a:ea typeface="Arial"/>
                <a:cs typeface="Arial"/>
                <a:sym typeface="Arial"/>
              </a:rPr>
              <a:t>Copyright © 2023, Collibra. All rights reserved.</a:t>
            </a:r>
            <a:endParaRPr b="0" i="0" sz="1400" u="none" cap="none" strike="noStrike">
              <a:solidFill>
                <a:schemeClr val="accent4"/>
              </a:solidFill>
              <a:latin typeface="Arial"/>
              <a:ea typeface="Arial"/>
              <a:cs typeface="Arial"/>
              <a:sym typeface="Arial"/>
            </a:endParaRPr>
          </a:p>
        </p:txBody>
      </p:sp>
      <p:sp>
        <p:nvSpPr>
          <p:cNvPr id="3637" name="Google Shape;3637;g31516c14941_0_8808"/>
          <p:cNvSpPr txBox="1"/>
          <p:nvPr>
            <p:ph idx="12" type="sldNum"/>
          </p:nvPr>
        </p:nvSpPr>
        <p:spPr>
          <a:xfrm>
            <a:off x="8320058" y="4663221"/>
            <a:ext cx="548700" cy="393600"/>
          </a:xfrm>
          <a:prstGeom prst="rect">
            <a:avLst/>
          </a:prstGeom>
          <a:noFill/>
          <a:ln>
            <a:noFill/>
          </a:ln>
        </p:spPr>
        <p:txBody>
          <a:bodyPr anchorCtr="0" anchor="ctr" bIns="91400" lIns="91400" spcFirstLastPara="1" rIns="91400" wrap="square" tIns="91400">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Divider Layout 8">
  <p:cSld name="CUSTOM_1_1_1_1_1">
    <p:bg>
      <p:bgPr>
        <a:gradFill>
          <a:gsLst>
            <a:gs pos="0">
              <a:srgbClr val="03755F"/>
            </a:gs>
            <a:gs pos="100000">
              <a:srgbClr val="002B40"/>
            </a:gs>
          </a:gsLst>
          <a:lin ang="1801379" scaled="0"/>
        </a:gradFill>
      </p:bgPr>
    </p:bg>
    <p:spTree>
      <p:nvGrpSpPr>
        <p:cNvPr id="3638" name="Shape 3638"/>
        <p:cNvGrpSpPr/>
        <p:nvPr/>
      </p:nvGrpSpPr>
      <p:grpSpPr>
        <a:xfrm>
          <a:off x="0" y="0"/>
          <a:ext cx="0" cy="0"/>
          <a:chOff x="0" y="0"/>
          <a:chExt cx="0" cy="0"/>
        </a:xfrm>
      </p:grpSpPr>
      <p:pic>
        <p:nvPicPr>
          <p:cNvPr id="3639" name="Google Shape;3639;g31516c14941_0_8816"/>
          <p:cNvPicPr preferRelativeResize="0"/>
          <p:nvPr/>
        </p:nvPicPr>
        <p:blipFill rotWithShape="1">
          <a:blip r:embed="rId2">
            <a:alphaModFix/>
          </a:blip>
          <a:srcRect b="0" l="0" r="0" t="0"/>
          <a:stretch/>
        </p:blipFill>
        <p:spPr>
          <a:xfrm>
            <a:off x="0" y="0"/>
            <a:ext cx="9136952" cy="5159120"/>
          </a:xfrm>
          <a:prstGeom prst="rect">
            <a:avLst/>
          </a:prstGeom>
          <a:noFill/>
          <a:ln>
            <a:noFill/>
          </a:ln>
        </p:spPr>
      </p:pic>
      <p:pic>
        <p:nvPicPr>
          <p:cNvPr id="3640" name="Google Shape;3640;g31516c14941_0_8816"/>
          <p:cNvPicPr preferRelativeResize="0"/>
          <p:nvPr/>
        </p:nvPicPr>
        <p:blipFill rotWithShape="1">
          <a:blip r:embed="rId3">
            <a:alphaModFix/>
          </a:blip>
          <a:srcRect b="0" l="0" r="0" t="0"/>
          <a:stretch/>
        </p:blipFill>
        <p:spPr>
          <a:xfrm>
            <a:off x="276650" y="4783275"/>
            <a:ext cx="962308" cy="226425"/>
          </a:xfrm>
          <a:prstGeom prst="rect">
            <a:avLst/>
          </a:prstGeom>
          <a:noFill/>
          <a:ln>
            <a:noFill/>
          </a:ln>
        </p:spPr>
      </p:pic>
      <p:pic>
        <p:nvPicPr>
          <p:cNvPr id="3641" name="Google Shape;3641;g31516c14941_0_8816"/>
          <p:cNvPicPr preferRelativeResize="0"/>
          <p:nvPr/>
        </p:nvPicPr>
        <p:blipFill rotWithShape="1">
          <a:blip r:embed="rId4">
            <a:alphaModFix/>
          </a:blip>
          <a:srcRect b="0" l="0" r="0" t="0"/>
          <a:stretch/>
        </p:blipFill>
        <p:spPr>
          <a:xfrm>
            <a:off x="5233975" y="-1795850"/>
            <a:ext cx="2756675" cy="2756675"/>
          </a:xfrm>
          <a:prstGeom prst="rect">
            <a:avLst/>
          </a:prstGeom>
          <a:noFill/>
          <a:ln>
            <a:noFill/>
          </a:ln>
        </p:spPr>
      </p:pic>
      <p:pic>
        <p:nvPicPr>
          <p:cNvPr id="3642" name="Google Shape;3642;g31516c14941_0_8816"/>
          <p:cNvPicPr preferRelativeResize="0"/>
          <p:nvPr/>
        </p:nvPicPr>
        <p:blipFill rotWithShape="1">
          <a:blip r:embed="rId5">
            <a:alphaModFix/>
          </a:blip>
          <a:srcRect b="0" l="0" r="0" t="0"/>
          <a:stretch/>
        </p:blipFill>
        <p:spPr>
          <a:xfrm>
            <a:off x="1719500" y="3490425"/>
            <a:ext cx="3211149" cy="3211149"/>
          </a:xfrm>
          <a:prstGeom prst="rect">
            <a:avLst/>
          </a:prstGeom>
          <a:noFill/>
          <a:ln>
            <a:noFill/>
          </a:ln>
        </p:spPr>
      </p:pic>
      <p:sp>
        <p:nvSpPr>
          <p:cNvPr id="3643" name="Google Shape;3643;g31516c14941_0_8816"/>
          <p:cNvSpPr txBox="1"/>
          <p:nvPr/>
        </p:nvSpPr>
        <p:spPr>
          <a:xfrm>
            <a:off x="6043550" y="4713771"/>
            <a:ext cx="2676600" cy="292500"/>
          </a:xfrm>
          <a:prstGeom prst="rect">
            <a:avLst/>
          </a:prstGeom>
          <a:noFill/>
          <a:ln>
            <a:noFill/>
          </a:ln>
        </p:spPr>
        <p:txBody>
          <a:bodyPr anchorCtr="0" anchor="t" bIns="91400" lIns="91400" spcFirstLastPara="1" rIns="91400" wrap="square" tIns="91400">
            <a:spAutoFit/>
          </a:bodyPr>
          <a:lstStyle/>
          <a:p>
            <a:pPr indent="0" lvl="0" marL="0" marR="0" rtl="0" algn="ctr">
              <a:lnSpc>
                <a:spcPct val="115000"/>
              </a:lnSpc>
              <a:spcBef>
                <a:spcPts val="0"/>
              </a:spcBef>
              <a:spcAft>
                <a:spcPts val="0"/>
              </a:spcAft>
              <a:buClr>
                <a:srgbClr val="000000"/>
              </a:buClr>
              <a:buSzPts val="700"/>
              <a:buFont typeface="Arial"/>
              <a:buNone/>
            </a:pPr>
            <a:r>
              <a:rPr b="0" i="0" lang="en" sz="700" u="none" cap="none" strike="noStrike">
                <a:solidFill>
                  <a:schemeClr val="accent5"/>
                </a:solidFill>
                <a:latin typeface="Arial"/>
                <a:ea typeface="Arial"/>
                <a:cs typeface="Arial"/>
                <a:sym typeface="Arial"/>
              </a:rPr>
              <a:t>Copyright © 2023, Collibra. All rights reserved.</a:t>
            </a:r>
            <a:endParaRPr b="0" i="0" sz="1400" u="none" cap="none" strike="noStrike">
              <a:solidFill>
                <a:schemeClr val="accent5"/>
              </a:solidFill>
              <a:latin typeface="Arial"/>
              <a:ea typeface="Arial"/>
              <a:cs typeface="Arial"/>
              <a:sym typeface="Arial"/>
            </a:endParaRPr>
          </a:p>
        </p:txBody>
      </p:sp>
      <p:sp>
        <p:nvSpPr>
          <p:cNvPr id="3644" name="Google Shape;3644;g31516c14941_0_8816"/>
          <p:cNvSpPr txBox="1"/>
          <p:nvPr>
            <p:ph idx="12" type="sldNum"/>
          </p:nvPr>
        </p:nvSpPr>
        <p:spPr>
          <a:xfrm>
            <a:off x="8320058" y="4663221"/>
            <a:ext cx="548700" cy="393600"/>
          </a:xfrm>
          <a:prstGeom prst="rect">
            <a:avLst/>
          </a:prstGeom>
          <a:noFill/>
          <a:ln>
            <a:noFill/>
          </a:ln>
        </p:spPr>
        <p:txBody>
          <a:bodyPr anchorCtr="0" anchor="ctr" bIns="91400" lIns="91400" spcFirstLastPara="1" rIns="91400" wrap="square" tIns="91400">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3645" name="Google Shape;3645;g31516c14941_0_8816"/>
          <p:cNvPicPr preferRelativeResize="0"/>
          <p:nvPr/>
        </p:nvPicPr>
        <p:blipFill rotWithShape="1">
          <a:blip r:embed="rId6">
            <a:alphaModFix/>
          </a:blip>
          <a:srcRect b="0" l="0" r="0" t="0"/>
          <a:stretch/>
        </p:blipFill>
        <p:spPr>
          <a:xfrm>
            <a:off x="5308650" y="0"/>
            <a:ext cx="3832392" cy="3849731"/>
          </a:xfrm>
          <a:prstGeom prst="rect">
            <a:avLst/>
          </a:prstGeom>
          <a:noFill/>
          <a:ln>
            <a:noFill/>
          </a:ln>
        </p:spPr>
      </p:pic>
      <p:sp>
        <p:nvSpPr>
          <p:cNvPr id="3646" name="Google Shape;3646;g31516c14941_0_8816"/>
          <p:cNvSpPr txBox="1"/>
          <p:nvPr>
            <p:ph type="title"/>
          </p:nvPr>
        </p:nvSpPr>
        <p:spPr>
          <a:xfrm>
            <a:off x="464100" y="1871700"/>
            <a:ext cx="4673400" cy="14001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lt1"/>
              </a:buClr>
              <a:buSzPts val="4800"/>
              <a:buNone/>
              <a:defRPr>
                <a:solidFill>
                  <a:schemeClr val="lt1"/>
                </a:solidFill>
              </a:defRPr>
            </a:lvl1pPr>
            <a:lvl2pPr lvl="1" algn="l">
              <a:lnSpc>
                <a:spcPct val="85000"/>
              </a:lnSpc>
              <a:spcBef>
                <a:spcPts val="0"/>
              </a:spcBef>
              <a:spcAft>
                <a:spcPts val="0"/>
              </a:spcAft>
              <a:buClr>
                <a:schemeClr val="lt1"/>
              </a:buClr>
              <a:buSzPts val="4800"/>
              <a:buNone/>
              <a:defRPr>
                <a:solidFill>
                  <a:schemeClr val="lt1"/>
                </a:solidFill>
              </a:defRPr>
            </a:lvl2pPr>
            <a:lvl3pPr lvl="2" algn="l">
              <a:lnSpc>
                <a:spcPct val="85000"/>
              </a:lnSpc>
              <a:spcBef>
                <a:spcPts val="0"/>
              </a:spcBef>
              <a:spcAft>
                <a:spcPts val="0"/>
              </a:spcAft>
              <a:buClr>
                <a:schemeClr val="lt1"/>
              </a:buClr>
              <a:buSzPts val="4800"/>
              <a:buNone/>
              <a:defRPr>
                <a:solidFill>
                  <a:schemeClr val="lt1"/>
                </a:solidFill>
              </a:defRPr>
            </a:lvl3pPr>
            <a:lvl4pPr lvl="3" algn="l">
              <a:lnSpc>
                <a:spcPct val="85000"/>
              </a:lnSpc>
              <a:spcBef>
                <a:spcPts val="0"/>
              </a:spcBef>
              <a:spcAft>
                <a:spcPts val="0"/>
              </a:spcAft>
              <a:buClr>
                <a:schemeClr val="lt1"/>
              </a:buClr>
              <a:buSzPts val="4800"/>
              <a:buNone/>
              <a:defRPr>
                <a:solidFill>
                  <a:schemeClr val="lt1"/>
                </a:solidFill>
              </a:defRPr>
            </a:lvl4pPr>
            <a:lvl5pPr lvl="4" algn="l">
              <a:lnSpc>
                <a:spcPct val="85000"/>
              </a:lnSpc>
              <a:spcBef>
                <a:spcPts val="0"/>
              </a:spcBef>
              <a:spcAft>
                <a:spcPts val="0"/>
              </a:spcAft>
              <a:buClr>
                <a:schemeClr val="lt1"/>
              </a:buClr>
              <a:buSzPts val="4800"/>
              <a:buNone/>
              <a:defRPr>
                <a:solidFill>
                  <a:schemeClr val="lt1"/>
                </a:solidFill>
              </a:defRPr>
            </a:lvl5pPr>
            <a:lvl6pPr lvl="5" algn="l">
              <a:lnSpc>
                <a:spcPct val="85000"/>
              </a:lnSpc>
              <a:spcBef>
                <a:spcPts val="0"/>
              </a:spcBef>
              <a:spcAft>
                <a:spcPts val="0"/>
              </a:spcAft>
              <a:buClr>
                <a:schemeClr val="lt1"/>
              </a:buClr>
              <a:buSzPts val="4800"/>
              <a:buNone/>
              <a:defRPr>
                <a:solidFill>
                  <a:schemeClr val="lt1"/>
                </a:solidFill>
              </a:defRPr>
            </a:lvl6pPr>
            <a:lvl7pPr lvl="6" algn="l">
              <a:lnSpc>
                <a:spcPct val="85000"/>
              </a:lnSpc>
              <a:spcBef>
                <a:spcPts val="0"/>
              </a:spcBef>
              <a:spcAft>
                <a:spcPts val="0"/>
              </a:spcAft>
              <a:buClr>
                <a:schemeClr val="lt1"/>
              </a:buClr>
              <a:buSzPts val="4800"/>
              <a:buNone/>
              <a:defRPr>
                <a:solidFill>
                  <a:schemeClr val="lt1"/>
                </a:solidFill>
              </a:defRPr>
            </a:lvl7pPr>
            <a:lvl8pPr lvl="7" algn="l">
              <a:lnSpc>
                <a:spcPct val="85000"/>
              </a:lnSpc>
              <a:spcBef>
                <a:spcPts val="0"/>
              </a:spcBef>
              <a:spcAft>
                <a:spcPts val="0"/>
              </a:spcAft>
              <a:buClr>
                <a:schemeClr val="lt1"/>
              </a:buClr>
              <a:buSzPts val="4800"/>
              <a:buNone/>
              <a:defRPr>
                <a:solidFill>
                  <a:schemeClr val="lt1"/>
                </a:solidFill>
              </a:defRPr>
            </a:lvl8pPr>
            <a:lvl9pPr lvl="8" algn="l">
              <a:lnSpc>
                <a:spcPct val="85000"/>
              </a:lnSpc>
              <a:spcBef>
                <a:spcPts val="0"/>
              </a:spcBef>
              <a:spcAft>
                <a:spcPts val="0"/>
              </a:spcAft>
              <a:buClr>
                <a:schemeClr val="lt1"/>
              </a:buClr>
              <a:buSzPts val="4800"/>
              <a:buNone/>
              <a:defRPr>
                <a:solidFill>
                  <a:schemeClr val="lt1"/>
                </a:solidFill>
              </a:defRPr>
            </a:lvl9pPr>
          </a:lstStyle>
          <a:p/>
        </p:txBody>
      </p:sp>
    </p:spTree>
  </p:cSld>
  <p:clrMapOvr>
    <a:masterClrMapping/>
  </p:clrMapOvr>
</p:sldLayout>
</file>

<file path=ppt/slideLayouts/slideLayout4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Divider Layout lemon">
  <p:cSld name="CUSTOM_1_1_1_1_1_1">
    <p:bg>
      <p:bgPr>
        <a:solidFill>
          <a:schemeClr val="lt1"/>
        </a:solidFill>
      </p:bgPr>
    </p:bg>
    <p:spTree>
      <p:nvGrpSpPr>
        <p:cNvPr id="3647" name="Shape 3647"/>
        <p:cNvGrpSpPr/>
        <p:nvPr/>
      </p:nvGrpSpPr>
      <p:grpSpPr>
        <a:xfrm>
          <a:off x="0" y="0"/>
          <a:ext cx="0" cy="0"/>
          <a:chOff x="0" y="0"/>
          <a:chExt cx="0" cy="0"/>
        </a:xfrm>
      </p:grpSpPr>
      <p:pic>
        <p:nvPicPr>
          <p:cNvPr id="3648" name="Google Shape;3648;g31516c14941_0_8825"/>
          <p:cNvPicPr preferRelativeResize="0"/>
          <p:nvPr/>
        </p:nvPicPr>
        <p:blipFill rotWithShape="1">
          <a:blip r:embed="rId2">
            <a:alphaModFix/>
          </a:blip>
          <a:srcRect b="0" l="0" r="0" t="0"/>
          <a:stretch/>
        </p:blipFill>
        <p:spPr>
          <a:xfrm>
            <a:off x="-4" y="-8"/>
            <a:ext cx="9136954" cy="5140823"/>
          </a:xfrm>
          <a:prstGeom prst="rect">
            <a:avLst/>
          </a:prstGeom>
          <a:noFill/>
          <a:ln>
            <a:noFill/>
          </a:ln>
        </p:spPr>
      </p:pic>
      <p:sp>
        <p:nvSpPr>
          <p:cNvPr id="3649" name="Google Shape;3649;g31516c14941_0_8825"/>
          <p:cNvSpPr txBox="1"/>
          <p:nvPr>
            <p:ph type="title"/>
          </p:nvPr>
        </p:nvSpPr>
        <p:spPr>
          <a:xfrm>
            <a:off x="464100" y="1871700"/>
            <a:ext cx="4673400" cy="14001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accent1"/>
              </a:buClr>
              <a:buSzPts val="4800"/>
              <a:buNone/>
              <a:defRPr>
                <a:solidFill>
                  <a:schemeClr val="accent1"/>
                </a:solidFill>
              </a:defRPr>
            </a:lvl1pPr>
            <a:lvl2pPr lvl="1" algn="l">
              <a:lnSpc>
                <a:spcPct val="85000"/>
              </a:lnSpc>
              <a:spcBef>
                <a:spcPts val="0"/>
              </a:spcBef>
              <a:spcAft>
                <a:spcPts val="0"/>
              </a:spcAft>
              <a:buClr>
                <a:schemeClr val="lt1"/>
              </a:buClr>
              <a:buSzPts val="4800"/>
              <a:buNone/>
              <a:defRPr>
                <a:solidFill>
                  <a:schemeClr val="lt1"/>
                </a:solidFill>
              </a:defRPr>
            </a:lvl2pPr>
            <a:lvl3pPr lvl="2" algn="l">
              <a:lnSpc>
                <a:spcPct val="85000"/>
              </a:lnSpc>
              <a:spcBef>
                <a:spcPts val="0"/>
              </a:spcBef>
              <a:spcAft>
                <a:spcPts val="0"/>
              </a:spcAft>
              <a:buClr>
                <a:schemeClr val="lt1"/>
              </a:buClr>
              <a:buSzPts val="4800"/>
              <a:buNone/>
              <a:defRPr>
                <a:solidFill>
                  <a:schemeClr val="lt1"/>
                </a:solidFill>
              </a:defRPr>
            </a:lvl3pPr>
            <a:lvl4pPr lvl="3" algn="l">
              <a:lnSpc>
                <a:spcPct val="85000"/>
              </a:lnSpc>
              <a:spcBef>
                <a:spcPts val="0"/>
              </a:spcBef>
              <a:spcAft>
                <a:spcPts val="0"/>
              </a:spcAft>
              <a:buClr>
                <a:schemeClr val="lt1"/>
              </a:buClr>
              <a:buSzPts val="4800"/>
              <a:buNone/>
              <a:defRPr>
                <a:solidFill>
                  <a:schemeClr val="lt1"/>
                </a:solidFill>
              </a:defRPr>
            </a:lvl4pPr>
            <a:lvl5pPr lvl="4" algn="l">
              <a:lnSpc>
                <a:spcPct val="85000"/>
              </a:lnSpc>
              <a:spcBef>
                <a:spcPts val="0"/>
              </a:spcBef>
              <a:spcAft>
                <a:spcPts val="0"/>
              </a:spcAft>
              <a:buClr>
                <a:schemeClr val="lt1"/>
              </a:buClr>
              <a:buSzPts val="4800"/>
              <a:buNone/>
              <a:defRPr>
                <a:solidFill>
                  <a:schemeClr val="lt1"/>
                </a:solidFill>
              </a:defRPr>
            </a:lvl5pPr>
            <a:lvl6pPr lvl="5" algn="l">
              <a:lnSpc>
                <a:spcPct val="85000"/>
              </a:lnSpc>
              <a:spcBef>
                <a:spcPts val="0"/>
              </a:spcBef>
              <a:spcAft>
                <a:spcPts val="0"/>
              </a:spcAft>
              <a:buClr>
                <a:schemeClr val="lt1"/>
              </a:buClr>
              <a:buSzPts val="4800"/>
              <a:buNone/>
              <a:defRPr>
                <a:solidFill>
                  <a:schemeClr val="lt1"/>
                </a:solidFill>
              </a:defRPr>
            </a:lvl6pPr>
            <a:lvl7pPr lvl="6" algn="l">
              <a:lnSpc>
                <a:spcPct val="85000"/>
              </a:lnSpc>
              <a:spcBef>
                <a:spcPts val="0"/>
              </a:spcBef>
              <a:spcAft>
                <a:spcPts val="0"/>
              </a:spcAft>
              <a:buClr>
                <a:schemeClr val="lt1"/>
              </a:buClr>
              <a:buSzPts val="4800"/>
              <a:buNone/>
              <a:defRPr>
                <a:solidFill>
                  <a:schemeClr val="lt1"/>
                </a:solidFill>
              </a:defRPr>
            </a:lvl7pPr>
            <a:lvl8pPr lvl="7" algn="l">
              <a:lnSpc>
                <a:spcPct val="85000"/>
              </a:lnSpc>
              <a:spcBef>
                <a:spcPts val="0"/>
              </a:spcBef>
              <a:spcAft>
                <a:spcPts val="0"/>
              </a:spcAft>
              <a:buClr>
                <a:schemeClr val="lt1"/>
              </a:buClr>
              <a:buSzPts val="4800"/>
              <a:buNone/>
              <a:defRPr>
                <a:solidFill>
                  <a:schemeClr val="lt1"/>
                </a:solidFill>
              </a:defRPr>
            </a:lvl8pPr>
            <a:lvl9pPr lvl="8" algn="l">
              <a:lnSpc>
                <a:spcPct val="85000"/>
              </a:lnSpc>
              <a:spcBef>
                <a:spcPts val="0"/>
              </a:spcBef>
              <a:spcAft>
                <a:spcPts val="0"/>
              </a:spcAft>
              <a:buClr>
                <a:schemeClr val="lt1"/>
              </a:buClr>
              <a:buSzPts val="4800"/>
              <a:buNone/>
              <a:defRPr>
                <a:solidFill>
                  <a:schemeClr val="lt1"/>
                </a:solidFill>
              </a:defRPr>
            </a:lvl9pPr>
          </a:lstStyle>
          <a:p/>
        </p:txBody>
      </p:sp>
      <p:pic>
        <p:nvPicPr>
          <p:cNvPr id="3650" name="Google Shape;3650;g31516c14941_0_8825"/>
          <p:cNvPicPr preferRelativeResize="0"/>
          <p:nvPr/>
        </p:nvPicPr>
        <p:blipFill rotWithShape="1">
          <a:blip r:embed="rId3">
            <a:alphaModFix/>
          </a:blip>
          <a:srcRect b="5132" l="0" r="0" t="5132"/>
          <a:stretch/>
        </p:blipFill>
        <p:spPr>
          <a:xfrm>
            <a:off x="253810" y="4780026"/>
            <a:ext cx="1028956" cy="242478"/>
          </a:xfrm>
          <a:prstGeom prst="rect">
            <a:avLst/>
          </a:prstGeom>
          <a:noFill/>
          <a:ln>
            <a:noFill/>
          </a:ln>
        </p:spPr>
      </p:pic>
      <p:sp>
        <p:nvSpPr>
          <p:cNvPr id="3651" name="Google Shape;3651;g31516c14941_0_8825"/>
          <p:cNvSpPr txBox="1"/>
          <p:nvPr/>
        </p:nvSpPr>
        <p:spPr>
          <a:xfrm>
            <a:off x="6043550" y="4713771"/>
            <a:ext cx="2676600" cy="292500"/>
          </a:xfrm>
          <a:prstGeom prst="rect">
            <a:avLst/>
          </a:prstGeom>
          <a:noFill/>
          <a:ln>
            <a:noFill/>
          </a:ln>
        </p:spPr>
        <p:txBody>
          <a:bodyPr anchorCtr="0" anchor="t" bIns="91400" lIns="91400" spcFirstLastPara="1" rIns="91400" wrap="square" tIns="91400">
            <a:spAutoFit/>
          </a:bodyPr>
          <a:lstStyle/>
          <a:p>
            <a:pPr indent="0" lvl="0" marL="0" marR="0" rtl="0" algn="ctr">
              <a:lnSpc>
                <a:spcPct val="115000"/>
              </a:lnSpc>
              <a:spcBef>
                <a:spcPts val="0"/>
              </a:spcBef>
              <a:spcAft>
                <a:spcPts val="0"/>
              </a:spcAft>
              <a:buClr>
                <a:srgbClr val="000000"/>
              </a:buClr>
              <a:buSzPts val="700"/>
              <a:buFont typeface="Arial"/>
              <a:buNone/>
            </a:pPr>
            <a:r>
              <a:rPr b="0" i="0" lang="en" sz="700" u="none" cap="none" strike="noStrike">
                <a:solidFill>
                  <a:schemeClr val="accent4"/>
                </a:solidFill>
                <a:latin typeface="Arial"/>
                <a:ea typeface="Arial"/>
                <a:cs typeface="Arial"/>
                <a:sym typeface="Arial"/>
              </a:rPr>
              <a:t>Copyright © 2023, Collibra. All rights reserved.</a:t>
            </a:r>
            <a:endParaRPr b="0" i="0" sz="1400" u="none" cap="none" strike="noStrike">
              <a:solidFill>
                <a:schemeClr val="accent4"/>
              </a:solidFill>
              <a:latin typeface="Arial"/>
              <a:ea typeface="Arial"/>
              <a:cs typeface="Arial"/>
              <a:sym typeface="Arial"/>
            </a:endParaRPr>
          </a:p>
        </p:txBody>
      </p:sp>
      <p:sp>
        <p:nvSpPr>
          <p:cNvPr id="3652" name="Google Shape;3652;g31516c14941_0_8825"/>
          <p:cNvSpPr txBox="1"/>
          <p:nvPr>
            <p:ph idx="12" type="sldNum"/>
          </p:nvPr>
        </p:nvSpPr>
        <p:spPr>
          <a:xfrm>
            <a:off x="8320058" y="4663221"/>
            <a:ext cx="548700" cy="393600"/>
          </a:xfrm>
          <a:prstGeom prst="rect">
            <a:avLst/>
          </a:prstGeom>
          <a:noFill/>
          <a:ln>
            <a:noFill/>
          </a:ln>
        </p:spPr>
        <p:txBody>
          <a:bodyPr anchorCtr="0" anchor="ctr" bIns="91400" lIns="91400" spcFirstLastPara="1" rIns="91400" wrap="square" tIns="91400">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3653" name="Google Shape;3653;g31516c14941_0_8825"/>
          <p:cNvPicPr preferRelativeResize="0"/>
          <p:nvPr/>
        </p:nvPicPr>
        <p:blipFill rotWithShape="1">
          <a:blip r:embed="rId4">
            <a:alphaModFix amt="25000"/>
          </a:blip>
          <a:srcRect b="0" l="0" r="0" t="0"/>
          <a:stretch/>
        </p:blipFill>
        <p:spPr>
          <a:xfrm>
            <a:off x="0" y="644"/>
            <a:ext cx="9136952" cy="5139536"/>
          </a:xfrm>
          <a:prstGeom prst="rect">
            <a:avLst/>
          </a:prstGeom>
          <a:noFill/>
          <a:ln>
            <a:noFill/>
          </a:ln>
        </p:spPr>
      </p:pic>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7_Content+Image 1/3rd">
  <p:cSld name="17_Content+Image 1/3rd">
    <p:bg>
      <p:bgPr>
        <a:solidFill>
          <a:schemeClr val="lt1"/>
        </a:solidFill>
      </p:bgPr>
    </p:bg>
    <p:spTree>
      <p:nvGrpSpPr>
        <p:cNvPr id="426" name="Shape 426"/>
        <p:cNvGrpSpPr/>
        <p:nvPr/>
      </p:nvGrpSpPr>
      <p:grpSpPr>
        <a:xfrm>
          <a:off x="0" y="0"/>
          <a:ext cx="0" cy="0"/>
          <a:chOff x="0" y="0"/>
          <a:chExt cx="0" cy="0"/>
        </a:xfrm>
      </p:grpSpPr>
      <p:sp>
        <p:nvSpPr>
          <p:cNvPr id="427" name="Google Shape;427;g31245d681e9_0_659"/>
          <p:cNvSpPr/>
          <p:nvPr>
            <p:ph idx="2" type="pic"/>
          </p:nvPr>
        </p:nvSpPr>
        <p:spPr>
          <a:xfrm>
            <a:off x="3101432" y="0"/>
            <a:ext cx="6042600" cy="5143500"/>
          </a:xfrm>
          <a:prstGeom prst="rect">
            <a:avLst/>
          </a:prstGeom>
          <a:solidFill>
            <a:schemeClr val="lt2"/>
          </a:solidFill>
          <a:ln>
            <a:noFill/>
          </a:ln>
        </p:spPr>
      </p:sp>
      <p:sp>
        <p:nvSpPr>
          <p:cNvPr id="428" name="Google Shape;428;g31245d681e9_0_659"/>
          <p:cNvSpPr txBox="1"/>
          <p:nvPr>
            <p:ph idx="11" type="ftr"/>
          </p:nvPr>
        </p:nvSpPr>
        <p:spPr>
          <a:xfrm>
            <a:off x="7041996" y="4767262"/>
            <a:ext cx="1263000" cy="161700"/>
          </a:xfrm>
          <a:prstGeom prst="rect">
            <a:avLst/>
          </a:prstGeom>
          <a:noFill/>
          <a:ln>
            <a:noFill/>
          </a:ln>
        </p:spPr>
        <p:txBody>
          <a:bodyPr anchorCtr="0" anchor="t" bIns="34275" lIns="68575" spcFirstLastPara="1" rIns="68575" wrap="square" tIns="34275">
            <a:spAutoFit/>
          </a:bodyPr>
          <a:lstStyle>
            <a:lvl1pPr lvl="0" marR="0" rtl="0" algn="r">
              <a:lnSpc>
                <a:spcPct val="100000"/>
              </a:lnSpc>
              <a:spcBef>
                <a:spcPts val="0"/>
              </a:spcBef>
              <a:spcAft>
                <a:spcPts val="0"/>
              </a:spcAft>
              <a:buClr>
                <a:srgbClr val="000000"/>
              </a:buClr>
              <a:buSzPts val="1100"/>
              <a:buFont typeface="Arial"/>
              <a:buNone/>
              <a:defRPr b="0" i="0" sz="600" u="none" cap="none" strike="noStrike">
                <a:solidFill>
                  <a:schemeClr val="accent5"/>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9pPr>
          </a:lstStyle>
          <a:p/>
        </p:txBody>
      </p:sp>
      <p:sp>
        <p:nvSpPr>
          <p:cNvPr id="429" name="Google Shape;429;g31245d681e9_0_659"/>
          <p:cNvSpPr txBox="1"/>
          <p:nvPr>
            <p:ph idx="12" type="sldNum"/>
          </p:nvPr>
        </p:nvSpPr>
        <p:spPr>
          <a:xfrm>
            <a:off x="8471262" y="4767262"/>
            <a:ext cx="261300" cy="161700"/>
          </a:xfrm>
          <a:prstGeom prst="rect">
            <a:avLst/>
          </a:prstGeom>
          <a:noFill/>
          <a:ln>
            <a:noFill/>
          </a:ln>
        </p:spPr>
        <p:txBody>
          <a:bodyPr anchorCtr="0" anchor="t" bIns="34275" lIns="68575" spcFirstLastPara="1" rIns="68575" wrap="square" tIns="34275">
            <a:spAutoFit/>
          </a:bodyPr>
          <a:lstStyle>
            <a:lvl1pPr indent="0" lvl="0"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430" name="Google Shape;430;g31245d681e9_0_659"/>
          <p:cNvPicPr preferRelativeResize="0"/>
          <p:nvPr/>
        </p:nvPicPr>
        <p:blipFill rotWithShape="1">
          <a:blip r:embed="rId2">
            <a:alphaModFix/>
          </a:blip>
          <a:srcRect b="0" l="0" r="0" t="0"/>
          <a:stretch/>
        </p:blipFill>
        <p:spPr>
          <a:xfrm>
            <a:off x="527186" y="4772025"/>
            <a:ext cx="623264" cy="141652"/>
          </a:xfrm>
          <a:prstGeom prst="rect">
            <a:avLst/>
          </a:prstGeom>
          <a:noFill/>
          <a:ln>
            <a:noFill/>
          </a:ln>
        </p:spPr>
      </p:pic>
      <p:sp>
        <p:nvSpPr>
          <p:cNvPr id="431" name="Google Shape;431;g31245d681e9_0_659"/>
          <p:cNvSpPr txBox="1"/>
          <p:nvPr>
            <p:ph idx="1" type="body"/>
          </p:nvPr>
        </p:nvSpPr>
        <p:spPr>
          <a:xfrm>
            <a:off x="524964" y="2114550"/>
            <a:ext cx="2214900" cy="988800"/>
          </a:xfrm>
          <a:prstGeom prst="rect">
            <a:avLst/>
          </a:prstGeom>
          <a:noFill/>
          <a:ln>
            <a:noFill/>
          </a:ln>
        </p:spPr>
        <p:txBody>
          <a:bodyPr anchorCtr="0" anchor="t" bIns="34275" lIns="68575" spcFirstLastPara="1" rIns="68575" wrap="square" tIns="34275">
            <a:spAutoFit/>
          </a:bodyPr>
          <a:lstStyle>
            <a:lvl1pPr indent="-298450" lvl="0" marL="457200" algn="l">
              <a:lnSpc>
                <a:spcPct val="90000"/>
              </a:lnSpc>
              <a:spcBef>
                <a:spcPts val="800"/>
              </a:spcBef>
              <a:spcAft>
                <a:spcPts val="0"/>
              </a:spcAft>
              <a:buClr>
                <a:schemeClr val="accent5"/>
              </a:buClr>
              <a:buSzPts val="1100"/>
              <a:buFont typeface="Arial"/>
              <a:buChar char="•"/>
              <a:defRPr b="0" sz="1100">
                <a:solidFill>
                  <a:schemeClr val="accent5"/>
                </a:solidFill>
                <a:latin typeface="Arial"/>
                <a:ea typeface="Arial"/>
                <a:cs typeface="Arial"/>
                <a:sym typeface="Arial"/>
              </a:defRPr>
            </a:lvl1pPr>
            <a:lvl2pPr indent="-228600" lvl="1" marL="914400" algn="l">
              <a:lnSpc>
                <a:spcPct val="90000"/>
              </a:lnSpc>
              <a:spcBef>
                <a:spcPts val="400"/>
              </a:spcBef>
              <a:spcAft>
                <a:spcPts val="0"/>
              </a:spcAft>
              <a:buClr>
                <a:schemeClr val="accent5"/>
              </a:buClr>
              <a:buSzPts val="1100"/>
              <a:buFont typeface="Arial"/>
              <a:buNone/>
              <a:defRPr b="0" sz="1100">
                <a:solidFill>
                  <a:schemeClr val="accent5"/>
                </a:solidFill>
                <a:latin typeface="Arial"/>
                <a:ea typeface="Arial"/>
                <a:cs typeface="Arial"/>
                <a:sym typeface="Arial"/>
              </a:defRPr>
            </a:lvl2pPr>
            <a:lvl3pPr indent="-228600" lvl="2" marL="1371600" algn="l">
              <a:lnSpc>
                <a:spcPct val="90000"/>
              </a:lnSpc>
              <a:spcBef>
                <a:spcPts val="400"/>
              </a:spcBef>
              <a:spcAft>
                <a:spcPts val="0"/>
              </a:spcAft>
              <a:buClr>
                <a:schemeClr val="accent5"/>
              </a:buClr>
              <a:buSzPts val="1100"/>
              <a:buFont typeface="Arial"/>
              <a:buNone/>
              <a:defRPr b="0" sz="1100">
                <a:solidFill>
                  <a:schemeClr val="accent5"/>
                </a:solidFill>
                <a:latin typeface="Arial"/>
                <a:ea typeface="Arial"/>
                <a:cs typeface="Arial"/>
                <a:sym typeface="Arial"/>
              </a:defRPr>
            </a:lvl3pPr>
            <a:lvl4pPr indent="-228600" lvl="3" marL="1828800" algn="l">
              <a:lnSpc>
                <a:spcPct val="90000"/>
              </a:lnSpc>
              <a:spcBef>
                <a:spcPts val="400"/>
              </a:spcBef>
              <a:spcAft>
                <a:spcPts val="0"/>
              </a:spcAft>
              <a:buClr>
                <a:schemeClr val="accent5"/>
              </a:buClr>
              <a:buSzPts val="1100"/>
              <a:buFont typeface="Arial"/>
              <a:buNone/>
              <a:defRPr b="0" sz="1100">
                <a:solidFill>
                  <a:schemeClr val="accent5"/>
                </a:solidFill>
                <a:latin typeface="Arial"/>
                <a:ea typeface="Arial"/>
                <a:cs typeface="Arial"/>
                <a:sym typeface="Arial"/>
              </a:defRPr>
            </a:lvl4pPr>
            <a:lvl5pPr indent="-228600" lvl="4" marL="2286000" algn="l">
              <a:lnSpc>
                <a:spcPct val="90000"/>
              </a:lnSpc>
              <a:spcBef>
                <a:spcPts val="400"/>
              </a:spcBef>
              <a:spcAft>
                <a:spcPts val="0"/>
              </a:spcAft>
              <a:buClr>
                <a:schemeClr val="accent5"/>
              </a:buClr>
              <a:buSzPts val="1100"/>
              <a:buFont typeface="Arial"/>
              <a:buNone/>
              <a:defRPr sz="1100">
                <a:solidFill>
                  <a:schemeClr val="accent5"/>
                </a:solidFill>
                <a:latin typeface="Arial"/>
                <a:ea typeface="Arial"/>
                <a:cs typeface="Arial"/>
                <a:sym typeface="Aria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432" name="Google Shape;432;g31245d681e9_0_659"/>
          <p:cNvSpPr txBox="1"/>
          <p:nvPr>
            <p:ph idx="3" type="body"/>
          </p:nvPr>
        </p:nvSpPr>
        <p:spPr>
          <a:xfrm>
            <a:off x="525067" y="1581149"/>
            <a:ext cx="2214600" cy="360000"/>
          </a:xfrm>
          <a:prstGeom prst="rect">
            <a:avLst/>
          </a:prstGeom>
          <a:noFill/>
          <a:ln>
            <a:noFill/>
          </a:ln>
        </p:spPr>
        <p:txBody>
          <a:bodyPr anchorCtr="0" anchor="t" bIns="34275" lIns="68575" spcFirstLastPara="1" rIns="68575" wrap="square" tIns="34275">
            <a:spAutoFit/>
          </a:bodyPr>
          <a:lstStyle>
            <a:lvl1pPr indent="-228600" lvl="0" marL="457200" algn="l">
              <a:lnSpc>
                <a:spcPct val="90000"/>
              </a:lnSpc>
              <a:spcBef>
                <a:spcPts val="800"/>
              </a:spcBef>
              <a:spcAft>
                <a:spcPts val="0"/>
              </a:spcAft>
              <a:buClr>
                <a:schemeClr val="accent5"/>
              </a:buClr>
              <a:buSzPts val="1100"/>
              <a:buFont typeface="Arial"/>
              <a:buNone/>
              <a:defRPr sz="1100"/>
            </a:lvl1pPr>
            <a:lvl2pPr indent="-228600" lvl="1" marL="914400" algn="l">
              <a:lnSpc>
                <a:spcPct val="90000"/>
              </a:lnSpc>
              <a:spcBef>
                <a:spcPts val="400"/>
              </a:spcBef>
              <a:spcAft>
                <a:spcPts val="0"/>
              </a:spcAft>
              <a:buClr>
                <a:schemeClr val="accent5"/>
              </a:buClr>
              <a:buSzPts val="1400"/>
              <a:buNone/>
              <a:defRPr/>
            </a:lvl2pPr>
            <a:lvl3pPr indent="-228600" lvl="2" marL="1371600" algn="l">
              <a:lnSpc>
                <a:spcPct val="90000"/>
              </a:lnSpc>
              <a:spcBef>
                <a:spcPts val="400"/>
              </a:spcBef>
              <a:spcAft>
                <a:spcPts val="0"/>
              </a:spcAft>
              <a:buClr>
                <a:schemeClr val="accent5"/>
              </a:buClr>
              <a:buSzPts val="1400"/>
              <a:buNone/>
              <a:defRPr/>
            </a:lvl3pPr>
            <a:lvl4pPr indent="-228600" lvl="3" marL="1828800" algn="l">
              <a:lnSpc>
                <a:spcPct val="90000"/>
              </a:lnSpc>
              <a:spcBef>
                <a:spcPts val="400"/>
              </a:spcBef>
              <a:spcAft>
                <a:spcPts val="0"/>
              </a:spcAft>
              <a:buClr>
                <a:schemeClr val="accent5"/>
              </a:buClr>
              <a:buSzPts val="1400"/>
              <a:buNone/>
              <a:defRPr/>
            </a:lvl4pPr>
            <a:lvl5pPr indent="-228600" lvl="4" marL="2286000" algn="l">
              <a:lnSpc>
                <a:spcPct val="90000"/>
              </a:lnSpc>
              <a:spcBef>
                <a:spcPts val="400"/>
              </a:spcBef>
              <a:spcAft>
                <a:spcPts val="0"/>
              </a:spcAft>
              <a:buClr>
                <a:schemeClr val="accent5"/>
              </a:buClr>
              <a:buSzPts val="1100"/>
              <a:buFont typeface="Arial"/>
              <a:buNone/>
              <a:defRPr sz="1100"/>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433" name="Google Shape;433;g31245d681e9_0_659"/>
          <p:cNvSpPr txBox="1"/>
          <p:nvPr>
            <p:ph idx="4" type="body"/>
          </p:nvPr>
        </p:nvSpPr>
        <p:spPr>
          <a:xfrm>
            <a:off x="524964" y="495300"/>
            <a:ext cx="2214900" cy="817200"/>
          </a:xfrm>
          <a:prstGeom prst="rect">
            <a:avLst/>
          </a:prstGeom>
          <a:noFill/>
          <a:ln>
            <a:noFill/>
          </a:ln>
        </p:spPr>
        <p:txBody>
          <a:bodyPr anchorCtr="0" anchor="t" bIns="34275" lIns="68575" spcFirstLastPara="1" rIns="68575" wrap="square" tIns="34275">
            <a:spAutoFit/>
          </a:bodyPr>
          <a:lstStyle>
            <a:lvl1pPr indent="-228600" lvl="0" marL="457200" algn="l">
              <a:lnSpc>
                <a:spcPct val="90000"/>
              </a:lnSpc>
              <a:spcBef>
                <a:spcPts val="800"/>
              </a:spcBef>
              <a:spcAft>
                <a:spcPts val="0"/>
              </a:spcAft>
              <a:buClr>
                <a:schemeClr val="accent5"/>
              </a:buClr>
              <a:buSzPts val="1800"/>
              <a:buFont typeface="Arial"/>
              <a:buNone/>
              <a:defRPr sz="1800"/>
            </a:lvl1pPr>
            <a:lvl2pPr indent="-228600" lvl="1" marL="914400" algn="l">
              <a:lnSpc>
                <a:spcPct val="90000"/>
              </a:lnSpc>
              <a:spcBef>
                <a:spcPts val="400"/>
              </a:spcBef>
              <a:spcAft>
                <a:spcPts val="0"/>
              </a:spcAft>
              <a:buClr>
                <a:schemeClr val="accent5"/>
              </a:buClr>
              <a:buSzPts val="1800"/>
              <a:buFont typeface="Arial"/>
              <a:buNone/>
              <a:defRPr sz="1800"/>
            </a:lvl2pPr>
            <a:lvl3pPr indent="-228600" lvl="2" marL="1371600" algn="l">
              <a:lnSpc>
                <a:spcPct val="90000"/>
              </a:lnSpc>
              <a:spcBef>
                <a:spcPts val="400"/>
              </a:spcBef>
              <a:spcAft>
                <a:spcPts val="0"/>
              </a:spcAft>
              <a:buClr>
                <a:schemeClr val="accent5"/>
              </a:buClr>
              <a:buSzPts val="2100"/>
              <a:buFont typeface="Arial"/>
              <a:buNone/>
              <a:defRPr sz="2100"/>
            </a:lvl3pPr>
            <a:lvl4pPr indent="-228600" lvl="3" marL="1828800" algn="l">
              <a:lnSpc>
                <a:spcPct val="90000"/>
              </a:lnSpc>
              <a:spcBef>
                <a:spcPts val="400"/>
              </a:spcBef>
              <a:spcAft>
                <a:spcPts val="0"/>
              </a:spcAft>
              <a:buClr>
                <a:schemeClr val="accent5"/>
              </a:buClr>
              <a:buSzPts val="2100"/>
              <a:buFont typeface="Arial"/>
              <a:buNone/>
              <a:defRPr sz="2100"/>
            </a:lvl4pPr>
            <a:lvl5pPr indent="-228600" lvl="4" marL="2286000" algn="l">
              <a:lnSpc>
                <a:spcPct val="90000"/>
              </a:lnSpc>
              <a:spcBef>
                <a:spcPts val="400"/>
              </a:spcBef>
              <a:spcAft>
                <a:spcPts val="0"/>
              </a:spcAft>
              <a:buClr>
                <a:schemeClr val="accent5"/>
              </a:buClr>
              <a:buSzPts val="2100"/>
              <a:buFont typeface="Arial"/>
              <a:buNone/>
              <a:defRPr sz="2100"/>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434" name="Google Shape;434;g31245d681e9_0_659"/>
          <p:cNvSpPr txBox="1"/>
          <p:nvPr>
            <p:ph idx="5" type="body"/>
          </p:nvPr>
        </p:nvSpPr>
        <p:spPr>
          <a:xfrm>
            <a:off x="525065" y="159442"/>
            <a:ext cx="2214600" cy="183600"/>
          </a:xfrm>
          <a:prstGeom prst="rect">
            <a:avLst/>
          </a:prstGeom>
          <a:noFill/>
          <a:ln>
            <a:noFill/>
          </a:ln>
        </p:spPr>
        <p:txBody>
          <a:bodyPr anchorCtr="0" anchor="t" bIns="34275" lIns="68575" spcFirstLastPara="1" rIns="68575" wrap="square" tIns="34275">
            <a:spAutoFit/>
          </a:bodyPr>
          <a:lstStyle>
            <a:lvl1pPr indent="-228600" lvl="0" marL="457200" algn="l">
              <a:lnSpc>
                <a:spcPct val="90000"/>
              </a:lnSpc>
              <a:spcBef>
                <a:spcPts val="800"/>
              </a:spcBef>
              <a:spcAft>
                <a:spcPts val="0"/>
              </a:spcAft>
              <a:buClr>
                <a:schemeClr val="accent5"/>
              </a:buClr>
              <a:buSzPts val="800"/>
              <a:buFont typeface="Arial"/>
              <a:buNone/>
              <a:defRPr b="1" sz="800" cap="none">
                <a:latin typeface="Arial"/>
                <a:ea typeface="Arial"/>
                <a:cs typeface="Arial"/>
                <a:sym typeface="Arial"/>
              </a:defRPr>
            </a:lvl1pPr>
            <a:lvl2pPr indent="-228600" lvl="1" marL="914400" algn="l">
              <a:lnSpc>
                <a:spcPct val="90000"/>
              </a:lnSpc>
              <a:spcBef>
                <a:spcPts val="400"/>
              </a:spcBef>
              <a:spcAft>
                <a:spcPts val="0"/>
              </a:spcAft>
              <a:buClr>
                <a:schemeClr val="accent5"/>
              </a:buClr>
              <a:buSzPts val="900"/>
              <a:buFont typeface="Arial"/>
              <a:buNone/>
              <a:defRPr sz="900">
                <a:latin typeface="Arial"/>
                <a:ea typeface="Arial"/>
                <a:cs typeface="Arial"/>
                <a:sym typeface="Arial"/>
              </a:defRPr>
            </a:lvl2pPr>
            <a:lvl3pPr indent="-228600" lvl="2" marL="1371600" algn="l">
              <a:lnSpc>
                <a:spcPct val="90000"/>
              </a:lnSpc>
              <a:spcBef>
                <a:spcPts val="400"/>
              </a:spcBef>
              <a:spcAft>
                <a:spcPts val="0"/>
              </a:spcAft>
              <a:buClr>
                <a:schemeClr val="accent5"/>
              </a:buClr>
              <a:buSzPts val="900"/>
              <a:buFont typeface="Arial"/>
              <a:buNone/>
              <a:defRPr sz="900">
                <a:latin typeface="Arial"/>
                <a:ea typeface="Arial"/>
                <a:cs typeface="Arial"/>
                <a:sym typeface="Arial"/>
              </a:defRPr>
            </a:lvl3pPr>
            <a:lvl4pPr indent="-228600" lvl="3" marL="1828800" algn="l">
              <a:lnSpc>
                <a:spcPct val="90000"/>
              </a:lnSpc>
              <a:spcBef>
                <a:spcPts val="400"/>
              </a:spcBef>
              <a:spcAft>
                <a:spcPts val="0"/>
              </a:spcAft>
              <a:buClr>
                <a:schemeClr val="accent5"/>
              </a:buClr>
              <a:buSzPts val="900"/>
              <a:buFont typeface="Arial"/>
              <a:buNone/>
              <a:defRPr sz="900">
                <a:latin typeface="Arial"/>
                <a:ea typeface="Arial"/>
                <a:cs typeface="Arial"/>
                <a:sym typeface="Arial"/>
              </a:defRPr>
            </a:lvl4pPr>
            <a:lvl5pPr indent="-228600" lvl="4" marL="2286000" algn="l">
              <a:lnSpc>
                <a:spcPct val="90000"/>
              </a:lnSpc>
              <a:spcBef>
                <a:spcPts val="400"/>
              </a:spcBef>
              <a:spcAft>
                <a:spcPts val="0"/>
              </a:spcAft>
              <a:buClr>
                <a:schemeClr val="accent5"/>
              </a:buClr>
              <a:buSzPts val="900"/>
              <a:buFont typeface="Arial"/>
              <a:buNone/>
              <a:defRPr sz="900">
                <a:latin typeface="Arial"/>
                <a:ea typeface="Arial"/>
                <a:cs typeface="Arial"/>
                <a:sym typeface="Aria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p:extLst>
    <p:ext uri="{DCECCB84-F9BA-43D5-87BE-67443E8EF086}">
      <p15:sldGuideLst>
        <p15:guide id="1" orient="horz" pos="1332">
          <p15:clr>
            <a:srgbClr val="FBAE40"/>
          </p15:clr>
        </p15:guide>
        <p15:guide id="2">
          <p15:clr>
            <a:srgbClr val="FBAE40"/>
          </p15:clr>
        </p15:guide>
      </p15:sldGuideLst>
    </p:ext>
  </p:extLst>
</p:sldLayout>
</file>

<file path=ppt/slideLayouts/slideLayout4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Divider Layout light blue">
  <p:cSld name="CUSTOM_1_1_1_1_1_1_1">
    <p:bg>
      <p:bgPr>
        <a:solidFill>
          <a:schemeClr val="lt1"/>
        </a:solidFill>
      </p:bgPr>
    </p:bg>
    <p:spTree>
      <p:nvGrpSpPr>
        <p:cNvPr id="3654" name="Shape 3654"/>
        <p:cNvGrpSpPr/>
        <p:nvPr/>
      </p:nvGrpSpPr>
      <p:grpSpPr>
        <a:xfrm>
          <a:off x="0" y="0"/>
          <a:ext cx="0" cy="0"/>
          <a:chOff x="0" y="0"/>
          <a:chExt cx="0" cy="0"/>
        </a:xfrm>
      </p:grpSpPr>
      <p:pic>
        <p:nvPicPr>
          <p:cNvPr id="3655" name="Google Shape;3655;g31516c14941_0_8832"/>
          <p:cNvPicPr preferRelativeResize="0"/>
          <p:nvPr/>
        </p:nvPicPr>
        <p:blipFill rotWithShape="1">
          <a:blip r:embed="rId2">
            <a:alphaModFix/>
          </a:blip>
          <a:srcRect b="39" l="0" r="0" t="29"/>
          <a:stretch/>
        </p:blipFill>
        <p:spPr>
          <a:xfrm>
            <a:off x="-4" y="-8"/>
            <a:ext cx="9136954" cy="5140823"/>
          </a:xfrm>
          <a:prstGeom prst="rect">
            <a:avLst/>
          </a:prstGeom>
          <a:noFill/>
          <a:ln>
            <a:noFill/>
          </a:ln>
        </p:spPr>
      </p:pic>
      <p:sp>
        <p:nvSpPr>
          <p:cNvPr id="3656" name="Google Shape;3656;g31516c14941_0_8832"/>
          <p:cNvSpPr txBox="1"/>
          <p:nvPr>
            <p:ph type="title"/>
          </p:nvPr>
        </p:nvSpPr>
        <p:spPr>
          <a:xfrm>
            <a:off x="464100" y="1871700"/>
            <a:ext cx="4673400" cy="14001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lt1"/>
              </a:buClr>
              <a:buSzPts val="4800"/>
              <a:buNone/>
              <a:defRPr>
                <a:solidFill>
                  <a:schemeClr val="lt1"/>
                </a:solidFill>
              </a:defRPr>
            </a:lvl1pPr>
            <a:lvl2pPr lvl="1" algn="l">
              <a:lnSpc>
                <a:spcPct val="85000"/>
              </a:lnSpc>
              <a:spcBef>
                <a:spcPts val="0"/>
              </a:spcBef>
              <a:spcAft>
                <a:spcPts val="0"/>
              </a:spcAft>
              <a:buClr>
                <a:schemeClr val="lt1"/>
              </a:buClr>
              <a:buSzPts val="4800"/>
              <a:buNone/>
              <a:defRPr>
                <a:solidFill>
                  <a:schemeClr val="lt1"/>
                </a:solidFill>
              </a:defRPr>
            </a:lvl2pPr>
            <a:lvl3pPr lvl="2" algn="l">
              <a:lnSpc>
                <a:spcPct val="85000"/>
              </a:lnSpc>
              <a:spcBef>
                <a:spcPts val="0"/>
              </a:spcBef>
              <a:spcAft>
                <a:spcPts val="0"/>
              </a:spcAft>
              <a:buClr>
                <a:schemeClr val="lt1"/>
              </a:buClr>
              <a:buSzPts val="4800"/>
              <a:buNone/>
              <a:defRPr>
                <a:solidFill>
                  <a:schemeClr val="lt1"/>
                </a:solidFill>
              </a:defRPr>
            </a:lvl3pPr>
            <a:lvl4pPr lvl="3" algn="l">
              <a:lnSpc>
                <a:spcPct val="85000"/>
              </a:lnSpc>
              <a:spcBef>
                <a:spcPts val="0"/>
              </a:spcBef>
              <a:spcAft>
                <a:spcPts val="0"/>
              </a:spcAft>
              <a:buClr>
                <a:schemeClr val="lt1"/>
              </a:buClr>
              <a:buSzPts val="4800"/>
              <a:buNone/>
              <a:defRPr>
                <a:solidFill>
                  <a:schemeClr val="lt1"/>
                </a:solidFill>
              </a:defRPr>
            </a:lvl4pPr>
            <a:lvl5pPr lvl="4" algn="l">
              <a:lnSpc>
                <a:spcPct val="85000"/>
              </a:lnSpc>
              <a:spcBef>
                <a:spcPts val="0"/>
              </a:spcBef>
              <a:spcAft>
                <a:spcPts val="0"/>
              </a:spcAft>
              <a:buClr>
                <a:schemeClr val="lt1"/>
              </a:buClr>
              <a:buSzPts val="4800"/>
              <a:buNone/>
              <a:defRPr>
                <a:solidFill>
                  <a:schemeClr val="lt1"/>
                </a:solidFill>
              </a:defRPr>
            </a:lvl5pPr>
            <a:lvl6pPr lvl="5" algn="l">
              <a:lnSpc>
                <a:spcPct val="85000"/>
              </a:lnSpc>
              <a:spcBef>
                <a:spcPts val="0"/>
              </a:spcBef>
              <a:spcAft>
                <a:spcPts val="0"/>
              </a:spcAft>
              <a:buClr>
                <a:schemeClr val="lt1"/>
              </a:buClr>
              <a:buSzPts val="4800"/>
              <a:buNone/>
              <a:defRPr>
                <a:solidFill>
                  <a:schemeClr val="lt1"/>
                </a:solidFill>
              </a:defRPr>
            </a:lvl6pPr>
            <a:lvl7pPr lvl="6" algn="l">
              <a:lnSpc>
                <a:spcPct val="85000"/>
              </a:lnSpc>
              <a:spcBef>
                <a:spcPts val="0"/>
              </a:spcBef>
              <a:spcAft>
                <a:spcPts val="0"/>
              </a:spcAft>
              <a:buClr>
                <a:schemeClr val="lt1"/>
              </a:buClr>
              <a:buSzPts val="4800"/>
              <a:buNone/>
              <a:defRPr>
                <a:solidFill>
                  <a:schemeClr val="lt1"/>
                </a:solidFill>
              </a:defRPr>
            </a:lvl7pPr>
            <a:lvl8pPr lvl="7" algn="l">
              <a:lnSpc>
                <a:spcPct val="85000"/>
              </a:lnSpc>
              <a:spcBef>
                <a:spcPts val="0"/>
              </a:spcBef>
              <a:spcAft>
                <a:spcPts val="0"/>
              </a:spcAft>
              <a:buClr>
                <a:schemeClr val="lt1"/>
              </a:buClr>
              <a:buSzPts val="4800"/>
              <a:buNone/>
              <a:defRPr>
                <a:solidFill>
                  <a:schemeClr val="lt1"/>
                </a:solidFill>
              </a:defRPr>
            </a:lvl8pPr>
            <a:lvl9pPr lvl="8" algn="l">
              <a:lnSpc>
                <a:spcPct val="85000"/>
              </a:lnSpc>
              <a:spcBef>
                <a:spcPts val="0"/>
              </a:spcBef>
              <a:spcAft>
                <a:spcPts val="0"/>
              </a:spcAft>
              <a:buClr>
                <a:schemeClr val="lt1"/>
              </a:buClr>
              <a:buSzPts val="4800"/>
              <a:buNone/>
              <a:defRPr>
                <a:solidFill>
                  <a:schemeClr val="lt1"/>
                </a:solidFill>
              </a:defRPr>
            </a:lvl9pPr>
          </a:lstStyle>
          <a:p/>
        </p:txBody>
      </p:sp>
      <p:pic>
        <p:nvPicPr>
          <p:cNvPr id="3657" name="Google Shape;3657;g31516c14941_0_8832"/>
          <p:cNvPicPr preferRelativeResize="0"/>
          <p:nvPr/>
        </p:nvPicPr>
        <p:blipFill rotWithShape="1">
          <a:blip r:embed="rId3">
            <a:alphaModFix/>
          </a:blip>
          <a:srcRect b="5052" l="0" r="0" t="5052"/>
          <a:stretch/>
        </p:blipFill>
        <p:spPr>
          <a:xfrm>
            <a:off x="253810" y="4780026"/>
            <a:ext cx="1028956" cy="242478"/>
          </a:xfrm>
          <a:prstGeom prst="rect">
            <a:avLst/>
          </a:prstGeom>
          <a:noFill/>
          <a:ln>
            <a:noFill/>
          </a:ln>
        </p:spPr>
      </p:pic>
      <p:sp>
        <p:nvSpPr>
          <p:cNvPr id="3658" name="Google Shape;3658;g31516c14941_0_8832"/>
          <p:cNvSpPr txBox="1"/>
          <p:nvPr/>
        </p:nvSpPr>
        <p:spPr>
          <a:xfrm>
            <a:off x="6043550" y="4713771"/>
            <a:ext cx="2676600" cy="292500"/>
          </a:xfrm>
          <a:prstGeom prst="rect">
            <a:avLst/>
          </a:prstGeom>
          <a:noFill/>
          <a:ln>
            <a:noFill/>
          </a:ln>
        </p:spPr>
        <p:txBody>
          <a:bodyPr anchorCtr="0" anchor="t" bIns="91400" lIns="91400" spcFirstLastPara="1" rIns="91400" wrap="square" tIns="91400">
            <a:spAutoFit/>
          </a:bodyPr>
          <a:lstStyle/>
          <a:p>
            <a:pPr indent="0" lvl="0" marL="0" marR="0" rtl="0" algn="ctr">
              <a:lnSpc>
                <a:spcPct val="115000"/>
              </a:lnSpc>
              <a:spcBef>
                <a:spcPts val="0"/>
              </a:spcBef>
              <a:spcAft>
                <a:spcPts val="0"/>
              </a:spcAft>
              <a:buClr>
                <a:srgbClr val="000000"/>
              </a:buClr>
              <a:buSzPts val="700"/>
              <a:buFont typeface="Arial"/>
              <a:buNone/>
            </a:pPr>
            <a:r>
              <a:rPr b="0" i="0" lang="en" sz="700" u="none" cap="none" strike="noStrike">
                <a:solidFill>
                  <a:schemeClr val="lt1"/>
                </a:solidFill>
                <a:latin typeface="Arial"/>
                <a:ea typeface="Arial"/>
                <a:cs typeface="Arial"/>
                <a:sym typeface="Arial"/>
              </a:rPr>
              <a:t>Copyright © 2023, Collibra. All rights reserved.</a:t>
            </a:r>
            <a:endParaRPr b="0" i="0" sz="1400" u="none" cap="none" strike="noStrike">
              <a:solidFill>
                <a:schemeClr val="lt1"/>
              </a:solidFill>
              <a:latin typeface="Arial"/>
              <a:ea typeface="Arial"/>
              <a:cs typeface="Arial"/>
              <a:sym typeface="Arial"/>
            </a:endParaRPr>
          </a:p>
        </p:txBody>
      </p:sp>
      <p:sp>
        <p:nvSpPr>
          <p:cNvPr id="3659" name="Google Shape;3659;g31516c14941_0_8832"/>
          <p:cNvSpPr txBox="1"/>
          <p:nvPr>
            <p:ph idx="12" type="sldNum"/>
          </p:nvPr>
        </p:nvSpPr>
        <p:spPr>
          <a:xfrm>
            <a:off x="8320058" y="4663221"/>
            <a:ext cx="548700" cy="393600"/>
          </a:xfrm>
          <a:prstGeom prst="rect">
            <a:avLst/>
          </a:prstGeom>
          <a:noFill/>
          <a:ln>
            <a:noFill/>
          </a:ln>
        </p:spPr>
        <p:txBody>
          <a:bodyPr anchorCtr="0" anchor="ctr" bIns="91400" lIns="91400" spcFirstLastPara="1" rIns="91400" wrap="square" tIns="91400">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lt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lt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lt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lt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lt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lt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lt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lt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3660" name="Google Shape;3660;g31516c14941_0_8832"/>
          <p:cNvPicPr preferRelativeResize="0"/>
          <p:nvPr/>
        </p:nvPicPr>
        <p:blipFill rotWithShape="1">
          <a:blip r:embed="rId4">
            <a:alphaModFix/>
          </a:blip>
          <a:srcRect b="0" l="0" r="0" t="0"/>
          <a:stretch/>
        </p:blipFill>
        <p:spPr>
          <a:xfrm>
            <a:off x="5233975" y="-1795850"/>
            <a:ext cx="2756675" cy="2756675"/>
          </a:xfrm>
          <a:prstGeom prst="rect">
            <a:avLst/>
          </a:prstGeom>
          <a:noFill/>
          <a:ln>
            <a:noFill/>
          </a:ln>
        </p:spPr>
      </p:pic>
      <p:pic>
        <p:nvPicPr>
          <p:cNvPr id="3661" name="Google Shape;3661;g31516c14941_0_8832"/>
          <p:cNvPicPr preferRelativeResize="0"/>
          <p:nvPr/>
        </p:nvPicPr>
        <p:blipFill rotWithShape="1">
          <a:blip r:embed="rId5">
            <a:alphaModFix/>
          </a:blip>
          <a:srcRect b="0" l="0" r="0" t="0"/>
          <a:stretch/>
        </p:blipFill>
        <p:spPr>
          <a:xfrm>
            <a:off x="1719500" y="3490425"/>
            <a:ext cx="3211149" cy="3211149"/>
          </a:xfrm>
          <a:prstGeom prst="rect">
            <a:avLst/>
          </a:prstGeom>
          <a:noFill/>
          <a:ln>
            <a:noFill/>
          </a:ln>
        </p:spPr>
      </p:pic>
    </p:spTree>
  </p:cSld>
  <p:clrMapOvr>
    <a:masterClrMapping/>
  </p:clrMapOvr>
</p:sldLayout>
</file>

<file path=ppt/slideLayouts/slideLayout4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Divider Layout light forest">
  <p:cSld name="CUSTOM_1_1_1_1_1_1_1_2_1">
    <p:bg>
      <p:bgPr>
        <a:solidFill>
          <a:schemeClr val="lt1"/>
        </a:solidFill>
      </p:bgPr>
    </p:bg>
    <p:spTree>
      <p:nvGrpSpPr>
        <p:cNvPr id="3662" name="Shape 3662"/>
        <p:cNvGrpSpPr/>
        <p:nvPr/>
      </p:nvGrpSpPr>
      <p:grpSpPr>
        <a:xfrm>
          <a:off x="0" y="0"/>
          <a:ext cx="0" cy="0"/>
          <a:chOff x="0" y="0"/>
          <a:chExt cx="0" cy="0"/>
        </a:xfrm>
      </p:grpSpPr>
      <p:pic>
        <p:nvPicPr>
          <p:cNvPr id="3663" name="Google Shape;3663;g31516c14941_0_8840"/>
          <p:cNvPicPr preferRelativeResize="0"/>
          <p:nvPr/>
        </p:nvPicPr>
        <p:blipFill rotWithShape="1">
          <a:blip r:embed="rId2">
            <a:alphaModFix/>
          </a:blip>
          <a:srcRect b="9" l="0" r="0" t="9"/>
          <a:stretch/>
        </p:blipFill>
        <p:spPr>
          <a:xfrm>
            <a:off x="-4" y="-8"/>
            <a:ext cx="9136958" cy="5140823"/>
          </a:xfrm>
          <a:prstGeom prst="rect">
            <a:avLst/>
          </a:prstGeom>
          <a:noFill/>
          <a:ln>
            <a:noFill/>
          </a:ln>
        </p:spPr>
      </p:pic>
      <p:sp>
        <p:nvSpPr>
          <p:cNvPr id="3664" name="Google Shape;3664;g31516c14941_0_8840"/>
          <p:cNvSpPr txBox="1"/>
          <p:nvPr>
            <p:ph type="title"/>
          </p:nvPr>
        </p:nvSpPr>
        <p:spPr>
          <a:xfrm>
            <a:off x="464100" y="1871700"/>
            <a:ext cx="4673400" cy="14001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accent1"/>
              </a:buClr>
              <a:buSzPts val="4800"/>
              <a:buNone/>
              <a:defRPr>
                <a:solidFill>
                  <a:schemeClr val="accent1"/>
                </a:solidFill>
              </a:defRPr>
            </a:lvl1pPr>
            <a:lvl2pPr lvl="1" algn="l">
              <a:lnSpc>
                <a:spcPct val="85000"/>
              </a:lnSpc>
              <a:spcBef>
                <a:spcPts val="0"/>
              </a:spcBef>
              <a:spcAft>
                <a:spcPts val="0"/>
              </a:spcAft>
              <a:buClr>
                <a:schemeClr val="lt1"/>
              </a:buClr>
              <a:buSzPts val="4800"/>
              <a:buNone/>
              <a:defRPr>
                <a:solidFill>
                  <a:schemeClr val="lt1"/>
                </a:solidFill>
              </a:defRPr>
            </a:lvl2pPr>
            <a:lvl3pPr lvl="2" algn="l">
              <a:lnSpc>
                <a:spcPct val="85000"/>
              </a:lnSpc>
              <a:spcBef>
                <a:spcPts val="0"/>
              </a:spcBef>
              <a:spcAft>
                <a:spcPts val="0"/>
              </a:spcAft>
              <a:buClr>
                <a:schemeClr val="lt1"/>
              </a:buClr>
              <a:buSzPts val="4800"/>
              <a:buNone/>
              <a:defRPr>
                <a:solidFill>
                  <a:schemeClr val="lt1"/>
                </a:solidFill>
              </a:defRPr>
            </a:lvl3pPr>
            <a:lvl4pPr lvl="3" algn="l">
              <a:lnSpc>
                <a:spcPct val="85000"/>
              </a:lnSpc>
              <a:spcBef>
                <a:spcPts val="0"/>
              </a:spcBef>
              <a:spcAft>
                <a:spcPts val="0"/>
              </a:spcAft>
              <a:buClr>
                <a:schemeClr val="lt1"/>
              </a:buClr>
              <a:buSzPts val="4800"/>
              <a:buNone/>
              <a:defRPr>
                <a:solidFill>
                  <a:schemeClr val="lt1"/>
                </a:solidFill>
              </a:defRPr>
            </a:lvl4pPr>
            <a:lvl5pPr lvl="4" algn="l">
              <a:lnSpc>
                <a:spcPct val="85000"/>
              </a:lnSpc>
              <a:spcBef>
                <a:spcPts val="0"/>
              </a:spcBef>
              <a:spcAft>
                <a:spcPts val="0"/>
              </a:spcAft>
              <a:buClr>
                <a:schemeClr val="lt1"/>
              </a:buClr>
              <a:buSzPts val="4800"/>
              <a:buNone/>
              <a:defRPr>
                <a:solidFill>
                  <a:schemeClr val="lt1"/>
                </a:solidFill>
              </a:defRPr>
            </a:lvl5pPr>
            <a:lvl6pPr lvl="5" algn="l">
              <a:lnSpc>
                <a:spcPct val="85000"/>
              </a:lnSpc>
              <a:spcBef>
                <a:spcPts val="0"/>
              </a:spcBef>
              <a:spcAft>
                <a:spcPts val="0"/>
              </a:spcAft>
              <a:buClr>
                <a:schemeClr val="lt1"/>
              </a:buClr>
              <a:buSzPts val="4800"/>
              <a:buNone/>
              <a:defRPr>
                <a:solidFill>
                  <a:schemeClr val="lt1"/>
                </a:solidFill>
              </a:defRPr>
            </a:lvl6pPr>
            <a:lvl7pPr lvl="6" algn="l">
              <a:lnSpc>
                <a:spcPct val="85000"/>
              </a:lnSpc>
              <a:spcBef>
                <a:spcPts val="0"/>
              </a:spcBef>
              <a:spcAft>
                <a:spcPts val="0"/>
              </a:spcAft>
              <a:buClr>
                <a:schemeClr val="lt1"/>
              </a:buClr>
              <a:buSzPts val="4800"/>
              <a:buNone/>
              <a:defRPr>
                <a:solidFill>
                  <a:schemeClr val="lt1"/>
                </a:solidFill>
              </a:defRPr>
            </a:lvl7pPr>
            <a:lvl8pPr lvl="7" algn="l">
              <a:lnSpc>
                <a:spcPct val="85000"/>
              </a:lnSpc>
              <a:spcBef>
                <a:spcPts val="0"/>
              </a:spcBef>
              <a:spcAft>
                <a:spcPts val="0"/>
              </a:spcAft>
              <a:buClr>
                <a:schemeClr val="lt1"/>
              </a:buClr>
              <a:buSzPts val="4800"/>
              <a:buNone/>
              <a:defRPr>
                <a:solidFill>
                  <a:schemeClr val="lt1"/>
                </a:solidFill>
              </a:defRPr>
            </a:lvl8pPr>
            <a:lvl9pPr lvl="8" algn="l">
              <a:lnSpc>
                <a:spcPct val="85000"/>
              </a:lnSpc>
              <a:spcBef>
                <a:spcPts val="0"/>
              </a:spcBef>
              <a:spcAft>
                <a:spcPts val="0"/>
              </a:spcAft>
              <a:buClr>
                <a:schemeClr val="lt1"/>
              </a:buClr>
              <a:buSzPts val="4800"/>
              <a:buNone/>
              <a:defRPr>
                <a:solidFill>
                  <a:schemeClr val="lt1"/>
                </a:solidFill>
              </a:defRPr>
            </a:lvl9pPr>
          </a:lstStyle>
          <a:p/>
        </p:txBody>
      </p:sp>
      <p:pic>
        <p:nvPicPr>
          <p:cNvPr id="3665" name="Google Shape;3665;g31516c14941_0_8840"/>
          <p:cNvPicPr preferRelativeResize="0"/>
          <p:nvPr/>
        </p:nvPicPr>
        <p:blipFill rotWithShape="1">
          <a:blip r:embed="rId3">
            <a:alphaModFix/>
          </a:blip>
          <a:srcRect b="5132" l="0" r="0" t="5132"/>
          <a:stretch/>
        </p:blipFill>
        <p:spPr>
          <a:xfrm>
            <a:off x="253810" y="4780026"/>
            <a:ext cx="1028956" cy="242478"/>
          </a:xfrm>
          <a:prstGeom prst="rect">
            <a:avLst/>
          </a:prstGeom>
          <a:noFill/>
          <a:ln>
            <a:noFill/>
          </a:ln>
        </p:spPr>
      </p:pic>
      <p:sp>
        <p:nvSpPr>
          <p:cNvPr id="3666" name="Google Shape;3666;g31516c14941_0_8840"/>
          <p:cNvSpPr txBox="1"/>
          <p:nvPr/>
        </p:nvSpPr>
        <p:spPr>
          <a:xfrm>
            <a:off x="6043550" y="4713771"/>
            <a:ext cx="2676600" cy="292500"/>
          </a:xfrm>
          <a:prstGeom prst="rect">
            <a:avLst/>
          </a:prstGeom>
          <a:noFill/>
          <a:ln>
            <a:noFill/>
          </a:ln>
        </p:spPr>
        <p:txBody>
          <a:bodyPr anchorCtr="0" anchor="t" bIns="91400" lIns="91400" spcFirstLastPara="1" rIns="91400" wrap="square" tIns="91400">
            <a:spAutoFit/>
          </a:bodyPr>
          <a:lstStyle/>
          <a:p>
            <a:pPr indent="0" lvl="0" marL="0" marR="0" rtl="0" algn="ctr">
              <a:lnSpc>
                <a:spcPct val="115000"/>
              </a:lnSpc>
              <a:spcBef>
                <a:spcPts val="0"/>
              </a:spcBef>
              <a:spcAft>
                <a:spcPts val="0"/>
              </a:spcAft>
              <a:buClr>
                <a:srgbClr val="000000"/>
              </a:buClr>
              <a:buSzPts val="700"/>
              <a:buFont typeface="Arial"/>
              <a:buNone/>
            </a:pPr>
            <a:r>
              <a:rPr b="0" i="0" lang="en" sz="700" u="none" cap="none" strike="noStrike">
                <a:solidFill>
                  <a:schemeClr val="accent4"/>
                </a:solidFill>
                <a:latin typeface="Arial"/>
                <a:ea typeface="Arial"/>
                <a:cs typeface="Arial"/>
                <a:sym typeface="Arial"/>
              </a:rPr>
              <a:t>Copyright © 2023, Collibra. All rights reserved.</a:t>
            </a:r>
            <a:endParaRPr b="0" i="0" sz="1400" u="none" cap="none" strike="noStrike">
              <a:solidFill>
                <a:schemeClr val="accent4"/>
              </a:solidFill>
              <a:latin typeface="Arial"/>
              <a:ea typeface="Arial"/>
              <a:cs typeface="Arial"/>
              <a:sym typeface="Arial"/>
            </a:endParaRPr>
          </a:p>
        </p:txBody>
      </p:sp>
      <p:sp>
        <p:nvSpPr>
          <p:cNvPr id="3667" name="Google Shape;3667;g31516c14941_0_8840"/>
          <p:cNvSpPr txBox="1"/>
          <p:nvPr>
            <p:ph idx="12" type="sldNum"/>
          </p:nvPr>
        </p:nvSpPr>
        <p:spPr>
          <a:xfrm>
            <a:off x="8320058" y="4663221"/>
            <a:ext cx="548700" cy="393600"/>
          </a:xfrm>
          <a:prstGeom prst="rect">
            <a:avLst/>
          </a:prstGeom>
          <a:noFill/>
          <a:ln>
            <a:noFill/>
          </a:ln>
        </p:spPr>
        <p:txBody>
          <a:bodyPr anchorCtr="0" anchor="ctr" bIns="91400" lIns="91400" spcFirstLastPara="1" rIns="91400" wrap="square" tIns="91400">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Navy Content Layout Subtitle ">
  <p:cSld name="TITLE_AND_BODY_8_1">
    <p:bg>
      <p:bgPr>
        <a:solidFill>
          <a:schemeClr val="accent1"/>
        </a:solidFill>
      </p:bgPr>
    </p:bg>
    <p:spTree>
      <p:nvGrpSpPr>
        <p:cNvPr id="3668" name="Shape 3668"/>
        <p:cNvGrpSpPr/>
        <p:nvPr/>
      </p:nvGrpSpPr>
      <p:grpSpPr>
        <a:xfrm>
          <a:off x="0" y="0"/>
          <a:ext cx="0" cy="0"/>
          <a:chOff x="0" y="0"/>
          <a:chExt cx="0" cy="0"/>
        </a:xfrm>
      </p:grpSpPr>
      <p:sp>
        <p:nvSpPr>
          <p:cNvPr id="3669" name="Google Shape;3669;g31516c14941_0_8846"/>
          <p:cNvSpPr txBox="1"/>
          <p:nvPr>
            <p:ph type="title"/>
          </p:nvPr>
        </p:nvSpPr>
        <p:spPr>
          <a:xfrm>
            <a:off x="331075" y="271325"/>
            <a:ext cx="8388900" cy="4383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lt1"/>
              </a:buClr>
              <a:buSzPts val="2800"/>
              <a:buNone/>
              <a:defRPr sz="2800">
                <a:solidFill>
                  <a:schemeClr val="lt1"/>
                </a:solidFill>
              </a:defRPr>
            </a:lvl1pPr>
            <a:lvl2pPr lvl="1" algn="l">
              <a:lnSpc>
                <a:spcPct val="85000"/>
              </a:lnSpc>
              <a:spcBef>
                <a:spcPts val="0"/>
              </a:spcBef>
              <a:spcAft>
                <a:spcPts val="0"/>
              </a:spcAft>
              <a:buSzPts val="2800"/>
              <a:buNone/>
              <a:defRPr sz="2800"/>
            </a:lvl2pPr>
            <a:lvl3pPr lvl="2" algn="l">
              <a:lnSpc>
                <a:spcPct val="85000"/>
              </a:lnSpc>
              <a:spcBef>
                <a:spcPts val="0"/>
              </a:spcBef>
              <a:spcAft>
                <a:spcPts val="0"/>
              </a:spcAft>
              <a:buSzPts val="2800"/>
              <a:buNone/>
              <a:defRPr sz="2800"/>
            </a:lvl3pPr>
            <a:lvl4pPr lvl="3" algn="l">
              <a:lnSpc>
                <a:spcPct val="85000"/>
              </a:lnSpc>
              <a:spcBef>
                <a:spcPts val="0"/>
              </a:spcBef>
              <a:spcAft>
                <a:spcPts val="0"/>
              </a:spcAft>
              <a:buSzPts val="2800"/>
              <a:buNone/>
              <a:defRPr sz="2800"/>
            </a:lvl4pPr>
            <a:lvl5pPr lvl="4" algn="l">
              <a:lnSpc>
                <a:spcPct val="85000"/>
              </a:lnSpc>
              <a:spcBef>
                <a:spcPts val="0"/>
              </a:spcBef>
              <a:spcAft>
                <a:spcPts val="0"/>
              </a:spcAft>
              <a:buSzPts val="2800"/>
              <a:buNone/>
              <a:defRPr sz="2800"/>
            </a:lvl5pPr>
            <a:lvl6pPr lvl="5" algn="l">
              <a:lnSpc>
                <a:spcPct val="85000"/>
              </a:lnSpc>
              <a:spcBef>
                <a:spcPts val="0"/>
              </a:spcBef>
              <a:spcAft>
                <a:spcPts val="0"/>
              </a:spcAft>
              <a:buSzPts val="2800"/>
              <a:buNone/>
              <a:defRPr sz="2800"/>
            </a:lvl6pPr>
            <a:lvl7pPr lvl="6" algn="l">
              <a:lnSpc>
                <a:spcPct val="85000"/>
              </a:lnSpc>
              <a:spcBef>
                <a:spcPts val="0"/>
              </a:spcBef>
              <a:spcAft>
                <a:spcPts val="0"/>
              </a:spcAft>
              <a:buSzPts val="2800"/>
              <a:buNone/>
              <a:defRPr sz="2800"/>
            </a:lvl7pPr>
            <a:lvl8pPr lvl="7" algn="l">
              <a:lnSpc>
                <a:spcPct val="85000"/>
              </a:lnSpc>
              <a:spcBef>
                <a:spcPts val="0"/>
              </a:spcBef>
              <a:spcAft>
                <a:spcPts val="0"/>
              </a:spcAft>
              <a:buSzPts val="2800"/>
              <a:buNone/>
              <a:defRPr sz="2800"/>
            </a:lvl8pPr>
            <a:lvl9pPr lvl="8" algn="l">
              <a:lnSpc>
                <a:spcPct val="85000"/>
              </a:lnSpc>
              <a:spcBef>
                <a:spcPts val="0"/>
              </a:spcBef>
              <a:spcAft>
                <a:spcPts val="0"/>
              </a:spcAft>
              <a:buSzPts val="2800"/>
              <a:buNone/>
              <a:defRPr sz="2800"/>
            </a:lvl9pPr>
          </a:lstStyle>
          <a:p/>
        </p:txBody>
      </p:sp>
      <p:pic>
        <p:nvPicPr>
          <p:cNvPr id="3670" name="Google Shape;3670;g31516c14941_0_8846"/>
          <p:cNvPicPr preferRelativeResize="0"/>
          <p:nvPr/>
        </p:nvPicPr>
        <p:blipFill rotWithShape="1">
          <a:blip r:embed="rId2">
            <a:alphaModFix/>
          </a:blip>
          <a:srcRect b="0" l="0" r="0" t="0"/>
          <a:stretch/>
        </p:blipFill>
        <p:spPr>
          <a:xfrm>
            <a:off x="288350" y="4807136"/>
            <a:ext cx="956237" cy="225001"/>
          </a:xfrm>
          <a:prstGeom prst="rect">
            <a:avLst/>
          </a:prstGeom>
          <a:noFill/>
          <a:ln>
            <a:noFill/>
          </a:ln>
        </p:spPr>
      </p:pic>
      <p:sp>
        <p:nvSpPr>
          <p:cNvPr id="3671" name="Google Shape;3671;g31516c14941_0_8846"/>
          <p:cNvSpPr txBox="1"/>
          <p:nvPr>
            <p:ph idx="1" type="subTitle"/>
          </p:nvPr>
        </p:nvSpPr>
        <p:spPr>
          <a:xfrm>
            <a:off x="389175" y="674125"/>
            <a:ext cx="8330400" cy="3423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rgbClr val="71BE00"/>
              </a:buClr>
              <a:buSzPts val="1400"/>
              <a:buNone/>
              <a:defRPr>
                <a:solidFill>
                  <a:srgbClr val="71BE00"/>
                </a:solidFill>
              </a:defRPr>
            </a:lvl1pPr>
            <a:lvl2pPr lvl="1" algn="l">
              <a:lnSpc>
                <a:spcPct val="100000"/>
              </a:lnSpc>
              <a:spcBef>
                <a:spcPts val="0"/>
              </a:spcBef>
              <a:spcAft>
                <a:spcPts val="0"/>
              </a:spcAft>
              <a:buClr>
                <a:srgbClr val="71BE00"/>
              </a:buClr>
              <a:buSzPts val="1100"/>
              <a:buNone/>
              <a:defRPr>
                <a:solidFill>
                  <a:srgbClr val="71BE00"/>
                </a:solidFill>
              </a:defRPr>
            </a:lvl2pPr>
            <a:lvl3pPr lvl="2" algn="l">
              <a:lnSpc>
                <a:spcPct val="100000"/>
              </a:lnSpc>
              <a:spcBef>
                <a:spcPts val="0"/>
              </a:spcBef>
              <a:spcAft>
                <a:spcPts val="0"/>
              </a:spcAft>
              <a:buClr>
                <a:srgbClr val="71BE00"/>
              </a:buClr>
              <a:buSzPts val="1200"/>
              <a:buNone/>
              <a:defRPr>
                <a:solidFill>
                  <a:srgbClr val="71BE00"/>
                </a:solidFill>
              </a:defRPr>
            </a:lvl3pPr>
            <a:lvl4pPr lvl="3" algn="l">
              <a:lnSpc>
                <a:spcPct val="100000"/>
              </a:lnSpc>
              <a:spcBef>
                <a:spcPts val="0"/>
              </a:spcBef>
              <a:spcAft>
                <a:spcPts val="0"/>
              </a:spcAft>
              <a:buClr>
                <a:srgbClr val="71BE00"/>
              </a:buClr>
              <a:buSzPts val="1800"/>
              <a:buNone/>
              <a:defRPr>
                <a:solidFill>
                  <a:srgbClr val="71BE00"/>
                </a:solidFill>
              </a:defRPr>
            </a:lvl4pPr>
            <a:lvl5pPr lvl="4" algn="l">
              <a:lnSpc>
                <a:spcPct val="100000"/>
              </a:lnSpc>
              <a:spcBef>
                <a:spcPts val="0"/>
              </a:spcBef>
              <a:spcAft>
                <a:spcPts val="0"/>
              </a:spcAft>
              <a:buClr>
                <a:srgbClr val="71BE00"/>
              </a:buClr>
              <a:buSzPts val="1600"/>
              <a:buNone/>
              <a:defRPr>
                <a:solidFill>
                  <a:srgbClr val="71BE00"/>
                </a:solidFill>
              </a:defRPr>
            </a:lvl5pPr>
            <a:lvl6pPr lvl="5" algn="l">
              <a:lnSpc>
                <a:spcPct val="100000"/>
              </a:lnSpc>
              <a:spcBef>
                <a:spcPts val="0"/>
              </a:spcBef>
              <a:spcAft>
                <a:spcPts val="0"/>
              </a:spcAft>
              <a:buClr>
                <a:srgbClr val="71BE00"/>
              </a:buClr>
              <a:buSzPts val="1400"/>
              <a:buNone/>
              <a:defRPr>
                <a:solidFill>
                  <a:srgbClr val="71BE00"/>
                </a:solidFill>
              </a:defRPr>
            </a:lvl6pPr>
            <a:lvl7pPr lvl="6" algn="l">
              <a:lnSpc>
                <a:spcPct val="100000"/>
              </a:lnSpc>
              <a:spcBef>
                <a:spcPts val="0"/>
              </a:spcBef>
              <a:spcAft>
                <a:spcPts val="0"/>
              </a:spcAft>
              <a:buClr>
                <a:srgbClr val="71BE00"/>
              </a:buClr>
              <a:buSzPts val="1200"/>
              <a:buNone/>
              <a:defRPr>
                <a:solidFill>
                  <a:srgbClr val="71BE00"/>
                </a:solidFill>
              </a:defRPr>
            </a:lvl7pPr>
            <a:lvl8pPr lvl="7" algn="l">
              <a:lnSpc>
                <a:spcPct val="100000"/>
              </a:lnSpc>
              <a:spcBef>
                <a:spcPts val="0"/>
              </a:spcBef>
              <a:spcAft>
                <a:spcPts val="0"/>
              </a:spcAft>
              <a:buClr>
                <a:srgbClr val="71BE00"/>
              </a:buClr>
              <a:buSzPts val="1000"/>
              <a:buNone/>
              <a:defRPr>
                <a:solidFill>
                  <a:srgbClr val="71BE00"/>
                </a:solidFill>
              </a:defRPr>
            </a:lvl8pPr>
            <a:lvl9pPr lvl="8" algn="l">
              <a:lnSpc>
                <a:spcPct val="100000"/>
              </a:lnSpc>
              <a:spcBef>
                <a:spcPts val="0"/>
              </a:spcBef>
              <a:spcAft>
                <a:spcPts val="0"/>
              </a:spcAft>
              <a:buClr>
                <a:srgbClr val="71BE00"/>
              </a:buClr>
              <a:buSzPts val="700"/>
              <a:buNone/>
              <a:defRPr>
                <a:solidFill>
                  <a:srgbClr val="71BE00"/>
                </a:solidFill>
              </a:defRPr>
            </a:lvl9pPr>
          </a:lstStyle>
          <a:p/>
        </p:txBody>
      </p:sp>
      <p:sp>
        <p:nvSpPr>
          <p:cNvPr id="3672" name="Google Shape;3672;g31516c14941_0_8846"/>
          <p:cNvSpPr txBox="1"/>
          <p:nvPr/>
        </p:nvSpPr>
        <p:spPr>
          <a:xfrm>
            <a:off x="6043550" y="4713771"/>
            <a:ext cx="2676600" cy="292500"/>
          </a:xfrm>
          <a:prstGeom prst="rect">
            <a:avLst/>
          </a:prstGeom>
          <a:noFill/>
          <a:ln>
            <a:noFill/>
          </a:ln>
        </p:spPr>
        <p:txBody>
          <a:bodyPr anchorCtr="0" anchor="t" bIns="91400" lIns="91400" spcFirstLastPara="1" rIns="91400" wrap="square" tIns="91400">
            <a:spAutoFit/>
          </a:bodyPr>
          <a:lstStyle/>
          <a:p>
            <a:pPr indent="0" lvl="0" marL="0" marR="0" rtl="0" algn="ctr">
              <a:lnSpc>
                <a:spcPct val="115000"/>
              </a:lnSpc>
              <a:spcBef>
                <a:spcPts val="0"/>
              </a:spcBef>
              <a:spcAft>
                <a:spcPts val="0"/>
              </a:spcAft>
              <a:buClr>
                <a:srgbClr val="000000"/>
              </a:buClr>
              <a:buSzPts val="700"/>
              <a:buFont typeface="Arial"/>
              <a:buNone/>
            </a:pPr>
            <a:r>
              <a:rPr b="0" i="0" lang="en" sz="700" u="none" cap="none" strike="noStrike">
                <a:solidFill>
                  <a:schemeClr val="accent5"/>
                </a:solidFill>
                <a:latin typeface="Arial"/>
                <a:ea typeface="Arial"/>
                <a:cs typeface="Arial"/>
                <a:sym typeface="Arial"/>
              </a:rPr>
              <a:t>Copyright © 2023, Collibra. All rights reserved.</a:t>
            </a:r>
            <a:endParaRPr b="0" i="0" sz="1400" u="none" cap="none" strike="noStrike">
              <a:solidFill>
                <a:schemeClr val="accent5"/>
              </a:solidFill>
              <a:latin typeface="Arial"/>
              <a:ea typeface="Arial"/>
              <a:cs typeface="Arial"/>
              <a:sym typeface="Arial"/>
            </a:endParaRPr>
          </a:p>
        </p:txBody>
      </p:sp>
      <p:sp>
        <p:nvSpPr>
          <p:cNvPr id="3673" name="Google Shape;3673;g31516c14941_0_8846"/>
          <p:cNvSpPr txBox="1"/>
          <p:nvPr>
            <p:ph idx="12" type="sldNum"/>
          </p:nvPr>
        </p:nvSpPr>
        <p:spPr>
          <a:xfrm>
            <a:off x="8320058" y="4663221"/>
            <a:ext cx="548700" cy="393600"/>
          </a:xfrm>
          <a:prstGeom prst="rect">
            <a:avLst/>
          </a:prstGeom>
          <a:noFill/>
          <a:ln>
            <a:noFill/>
          </a:ln>
        </p:spPr>
        <p:txBody>
          <a:bodyPr anchorCtr="0" anchor="ctr" bIns="91400" lIns="91400" spcFirstLastPara="1" rIns="91400" wrap="square" tIns="91400">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Navy Content Layout ">
  <p:cSld name="TITLE_AND_BODY_5">
    <p:bg>
      <p:bgPr>
        <a:solidFill>
          <a:schemeClr val="accent1"/>
        </a:solidFill>
      </p:bgPr>
    </p:bg>
    <p:spTree>
      <p:nvGrpSpPr>
        <p:cNvPr id="3674" name="Shape 3674"/>
        <p:cNvGrpSpPr/>
        <p:nvPr/>
      </p:nvGrpSpPr>
      <p:grpSpPr>
        <a:xfrm>
          <a:off x="0" y="0"/>
          <a:ext cx="0" cy="0"/>
          <a:chOff x="0" y="0"/>
          <a:chExt cx="0" cy="0"/>
        </a:xfrm>
      </p:grpSpPr>
      <p:sp>
        <p:nvSpPr>
          <p:cNvPr id="3675" name="Google Shape;3675;g31516c14941_0_8852"/>
          <p:cNvSpPr txBox="1"/>
          <p:nvPr/>
        </p:nvSpPr>
        <p:spPr>
          <a:xfrm>
            <a:off x="6043550" y="4713771"/>
            <a:ext cx="2676600" cy="292500"/>
          </a:xfrm>
          <a:prstGeom prst="rect">
            <a:avLst/>
          </a:prstGeom>
          <a:noFill/>
          <a:ln>
            <a:noFill/>
          </a:ln>
        </p:spPr>
        <p:txBody>
          <a:bodyPr anchorCtr="0" anchor="t" bIns="91400" lIns="91400" spcFirstLastPara="1" rIns="91400" wrap="square" tIns="91400">
            <a:spAutoFit/>
          </a:bodyPr>
          <a:lstStyle/>
          <a:p>
            <a:pPr indent="0" lvl="0" marL="0" marR="0" rtl="0" algn="ctr">
              <a:lnSpc>
                <a:spcPct val="115000"/>
              </a:lnSpc>
              <a:spcBef>
                <a:spcPts val="0"/>
              </a:spcBef>
              <a:spcAft>
                <a:spcPts val="0"/>
              </a:spcAft>
              <a:buClr>
                <a:srgbClr val="000000"/>
              </a:buClr>
              <a:buSzPts val="700"/>
              <a:buFont typeface="Arial"/>
              <a:buNone/>
            </a:pPr>
            <a:r>
              <a:rPr b="0" i="0" lang="en" sz="700" u="none" cap="none" strike="noStrike">
                <a:solidFill>
                  <a:schemeClr val="accent5"/>
                </a:solidFill>
                <a:latin typeface="Arial"/>
                <a:ea typeface="Arial"/>
                <a:cs typeface="Arial"/>
                <a:sym typeface="Arial"/>
              </a:rPr>
              <a:t>Copyright © 2023, Collibra. All rights reserved.</a:t>
            </a:r>
            <a:endParaRPr b="0" i="0" sz="1400" u="none" cap="none" strike="noStrike">
              <a:solidFill>
                <a:schemeClr val="accent5"/>
              </a:solidFill>
              <a:latin typeface="Arial"/>
              <a:ea typeface="Arial"/>
              <a:cs typeface="Arial"/>
              <a:sym typeface="Arial"/>
            </a:endParaRPr>
          </a:p>
        </p:txBody>
      </p:sp>
      <p:sp>
        <p:nvSpPr>
          <p:cNvPr id="3676" name="Google Shape;3676;g31516c14941_0_8852"/>
          <p:cNvSpPr txBox="1"/>
          <p:nvPr>
            <p:ph idx="12" type="sldNum"/>
          </p:nvPr>
        </p:nvSpPr>
        <p:spPr>
          <a:xfrm>
            <a:off x="8320058" y="4663221"/>
            <a:ext cx="548700" cy="393600"/>
          </a:xfrm>
          <a:prstGeom prst="rect">
            <a:avLst/>
          </a:prstGeom>
          <a:noFill/>
          <a:ln>
            <a:noFill/>
          </a:ln>
        </p:spPr>
        <p:txBody>
          <a:bodyPr anchorCtr="0" anchor="ctr" bIns="91400" lIns="91400" spcFirstLastPara="1" rIns="91400" wrap="square" tIns="91400">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3677" name="Google Shape;3677;g31516c14941_0_8852"/>
          <p:cNvPicPr preferRelativeResize="0"/>
          <p:nvPr/>
        </p:nvPicPr>
        <p:blipFill rotWithShape="1">
          <a:blip r:embed="rId2">
            <a:alphaModFix/>
          </a:blip>
          <a:srcRect b="0" l="0" r="0" t="0"/>
          <a:stretch/>
        </p:blipFill>
        <p:spPr>
          <a:xfrm>
            <a:off x="276650" y="4783275"/>
            <a:ext cx="962308" cy="226425"/>
          </a:xfrm>
          <a:prstGeom prst="rect">
            <a:avLst/>
          </a:prstGeom>
          <a:noFill/>
          <a:ln>
            <a:noFill/>
          </a:ln>
        </p:spPr>
      </p:pic>
      <p:sp>
        <p:nvSpPr>
          <p:cNvPr id="3678" name="Google Shape;3678;g31516c14941_0_8852"/>
          <p:cNvSpPr txBox="1"/>
          <p:nvPr>
            <p:ph type="title"/>
          </p:nvPr>
        </p:nvSpPr>
        <p:spPr>
          <a:xfrm>
            <a:off x="331125" y="271325"/>
            <a:ext cx="8388900" cy="4383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lt1"/>
              </a:buClr>
              <a:buSzPts val="2800"/>
              <a:buNone/>
              <a:defRPr sz="2800">
                <a:solidFill>
                  <a:schemeClr val="lt1"/>
                </a:solidFill>
              </a:defRPr>
            </a:lvl1pPr>
            <a:lvl2pPr lvl="1" algn="l">
              <a:lnSpc>
                <a:spcPct val="85000"/>
              </a:lnSpc>
              <a:spcBef>
                <a:spcPts val="0"/>
              </a:spcBef>
              <a:spcAft>
                <a:spcPts val="0"/>
              </a:spcAft>
              <a:buClr>
                <a:schemeClr val="lt1"/>
              </a:buClr>
              <a:buSzPts val="2800"/>
              <a:buNone/>
              <a:defRPr sz="2800">
                <a:solidFill>
                  <a:schemeClr val="lt1"/>
                </a:solidFill>
              </a:defRPr>
            </a:lvl2pPr>
            <a:lvl3pPr lvl="2" algn="l">
              <a:lnSpc>
                <a:spcPct val="85000"/>
              </a:lnSpc>
              <a:spcBef>
                <a:spcPts val="0"/>
              </a:spcBef>
              <a:spcAft>
                <a:spcPts val="0"/>
              </a:spcAft>
              <a:buClr>
                <a:schemeClr val="lt1"/>
              </a:buClr>
              <a:buSzPts val="2800"/>
              <a:buNone/>
              <a:defRPr sz="2800">
                <a:solidFill>
                  <a:schemeClr val="lt1"/>
                </a:solidFill>
              </a:defRPr>
            </a:lvl3pPr>
            <a:lvl4pPr lvl="3" algn="l">
              <a:lnSpc>
                <a:spcPct val="85000"/>
              </a:lnSpc>
              <a:spcBef>
                <a:spcPts val="0"/>
              </a:spcBef>
              <a:spcAft>
                <a:spcPts val="0"/>
              </a:spcAft>
              <a:buClr>
                <a:schemeClr val="lt1"/>
              </a:buClr>
              <a:buSzPts val="2800"/>
              <a:buNone/>
              <a:defRPr sz="2800">
                <a:solidFill>
                  <a:schemeClr val="lt1"/>
                </a:solidFill>
              </a:defRPr>
            </a:lvl4pPr>
            <a:lvl5pPr lvl="4" algn="l">
              <a:lnSpc>
                <a:spcPct val="85000"/>
              </a:lnSpc>
              <a:spcBef>
                <a:spcPts val="0"/>
              </a:spcBef>
              <a:spcAft>
                <a:spcPts val="0"/>
              </a:spcAft>
              <a:buClr>
                <a:schemeClr val="lt1"/>
              </a:buClr>
              <a:buSzPts val="2800"/>
              <a:buNone/>
              <a:defRPr sz="2800">
                <a:solidFill>
                  <a:schemeClr val="lt1"/>
                </a:solidFill>
              </a:defRPr>
            </a:lvl5pPr>
            <a:lvl6pPr lvl="5" algn="l">
              <a:lnSpc>
                <a:spcPct val="85000"/>
              </a:lnSpc>
              <a:spcBef>
                <a:spcPts val="0"/>
              </a:spcBef>
              <a:spcAft>
                <a:spcPts val="0"/>
              </a:spcAft>
              <a:buClr>
                <a:schemeClr val="lt1"/>
              </a:buClr>
              <a:buSzPts val="2800"/>
              <a:buNone/>
              <a:defRPr sz="2800">
                <a:solidFill>
                  <a:schemeClr val="lt1"/>
                </a:solidFill>
              </a:defRPr>
            </a:lvl6pPr>
            <a:lvl7pPr lvl="6" algn="l">
              <a:lnSpc>
                <a:spcPct val="85000"/>
              </a:lnSpc>
              <a:spcBef>
                <a:spcPts val="0"/>
              </a:spcBef>
              <a:spcAft>
                <a:spcPts val="0"/>
              </a:spcAft>
              <a:buClr>
                <a:schemeClr val="lt1"/>
              </a:buClr>
              <a:buSzPts val="2800"/>
              <a:buNone/>
              <a:defRPr sz="2800">
                <a:solidFill>
                  <a:schemeClr val="lt1"/>
                </a:solidFill>
              </a:defRPr>
            </a:lvl7pPr>
            <a:lvl8pPr lvl="7" algn="l">
              <a:lnSpc>
                <a:spcPct val="85000"/>
              </a:lnSpc>
              <a:spcBef>
                <a:spcPts val="0"/>
              </a:spcBef>
              <a:spcAft>
                <a:spcPts val="0"/>
              </a:spcAft>
              <a:buClr>
                <a:schemeClr val="lt1"/>
              </a:buClr>
              <a:buSzPts val="2800"/>
              <a:buNone/>
              <a:defRPr sz="2800">
                <a:solidFill>
                  <a:schemeClr val="lt1"/>
                </a:solidFill>
              </a:defRPr>
            </a:lvl8pPr>
            <a:lvl9pPr lvl="8" algn="l">
              <a:lnSpc>
                <a:spcPct val="85000"/>
              </a:lnSpc>
              <a:spcBef>
                <a:spcPts val="0"/>
              </a:spcBef>
              <a:spcAft>
                <a:spcPts val="0"/>
              </a:spcAft>
              <a:buClr>
                <a:schemeClr val="lt1"/>
              </a:buClr>
              <a:buSzPts val="2800"/>
              <a:buNone/>
              <a:defRPr sz="2800">
                <a:solidFill>
                  <a:schemeClr val="lt1"/>
                </a:solidFill>
              </a:defRPr>
            </a:lvl9pPr>
          </a:lstStyle>
          <a:p/>
        </p:txBody>
      </p:sp>
    </p:spTree>
  </p:cSld>
  <p:clrMapOvr>
    <a:masterClrMapping/>
  </p:clrMapOvr>
</p:sldLayout>
</file>

<file path=ppt/slideLayouts/slideLayout4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Divider Layout 13">
  <p:cSld name="CUSTOM_2_1_3">
    <p:bg>
      <p:bgPr>
        <a:gradFill>
          <a:gsLst>
            <a:gs pos="0">
              <a:srgbClr val="006EC2"/>
            </a:gs>
            <a:gs pos="100000">
              <a:srgbClr val="002B40"/>
            </a:gs>
          </a:gsLst>
          <a:lin ang="1801379" scaled="0"/>
        </a:gradFill>
      </p:bgPr>
    </p:bg>
    <p:spTree>
      <p:nvGrpSpPr>
        <p:cNvPr id="3679" name="Shape 3679"/>
        <p:cNvGrpSpPr/>
        <p:nvPr/>
      </p:nvGrpSpPr>
      <p:grpSpPr>
        <a:xfrm>
          <a:off x="0" y="0"/>
          <a:ext cx="0" cy="0"/>
          <a:chOff x="0" y="0"/>
          <a:chExt cx="0" cy="0"/>
        </a:xfrm>
      </p:grpSpPr>
      <p:pic>
        <p:nvPicPr>
          <p:cNvPr id="3680" name="Google Shape;3680;g31516c14941_0_8857"/>
          <p:cNvPicPr preferRelativeResize="0"/>
          <p:nvPr/>
        </p:nvPicPr>
        <p:blipFill rotWithShape="1">
          <a:blip r:embed="rId2">
            <a:alphaModFix/>
          </a:blip>
          <a:srcRect b="0" l="0" r="0" t="0"/>
          <a:stretch/>
        </p:blipFill>
        <p:spPr>
          <a:xfrm>
            <a:off x="0" y="0"/>
            <a:ext cx="9136952" cy="5172808"/>
          </a:xfrm>
          <a:prstGeom prst="rect">
            <a:avLst/>
          </a:prstGeom>
          <a:noFill/>
          <a:ln>
            <a:noFill/>
          </a:ln>
        </p:spPr>
      </p:pic>
      <p:pic>
        <p:nvPicPr>
          <p:cNvPr id="3681" name="Google Shape;3681;g31516c14941_0_8857"/>
          <p:cNvPicPr preferRelativeResize="0"/>
          <p:nvPr/>
        </p:nvPicPr>
        <p:blipFill rotWithShape="1">
          <a:blip r:embed="rId3">
            <a:alphaModFix/>
          </a:blip>
          <a:srcRect b="0" l="0" r="0" t="0"/>
          <a:stretch/>
        </p:blipFill>
        <p:spPr>
          <a:xfrm>
            <a:off x="4975200" y="1724750"/>
            <a:ext cx="4415020" cy="4406250"/>
          </a:xfrm>
          <a:prstGeom prst="rect">
            <a:avLst/>
          </a:prstGeom>
          <a:noFill/>
          <a:ln>
            <a:noFill/>
          </a:ln>
        </p:spPr>
      </p:pic>
      <p:sp>
        <p:nvSpPr>
          <p:cNvPr id="3682" name="Google Shape;3682;g31516c14941_0_8857"/>
          <p:cNvSpPr txBox="1"/>
          <p:nvPr>
            <p:ph type="title"/>
          </p:nvPr>
        </p:nvSpPr>
        <p:spPr>
          <a:xfrm>
            <a:off x="464100" y="1925700"/>
            <a:ext cx="5182800" cy="1292100"/>
          </a:xfrm>
          <a:prstGeom prst="rect">
            <a:avLst/>
          </a:prstGeom>
          <a:noFill/>
          <a:ln>
            <a:noFill/>
          </a:ln>
        </p:spPr>
        <p:txBody>
          <a:bodyPr anchorCtr="0" anchor="ctr" bIns="0" lIns="0" spcFirstLastPara="1" rIns="0" wrap="square" tIns="0">
            <a:noAutofit/>
          </a:bodyPr>
          <a:lstStyle>
            <a:lvl1pPr lvl="0" algn="l">
              <a:lnSpc>
                <a:spcPct val="85000"/>
              </a:lnSpc>
              <a:spcBef>
                <a:spcPts val="0"/>
              </a:spcBef>
              <a:spcAft>
                <a:spcPts val="0"/>
              </a:spcAft>
              <a:buClr>
                <a:schemeClr val="lt1"/>
              </a:buClr>
              <a:buSzPts val="4800"/>
              <a:buNone/>
              <a:defRPr b="1" sz="4800">
                <a:solidFill>
                  <a:schemeClr val="lt1"/>
                </a:solidFill>
              </a:defRPr>
            </a:lvl1pPr>
            <a:lvl2pPr lvl="1" algn="l">
              <a:lnSpc>
                <a:spcPct val="85000"/>
              </a:lnSpc>
              <a:spcBef>
                <a:spcPts val="0"/>
              </a:spcBef>
              <a:spcAft>
                <a:spcPts val="0"/>
              </a:spcAft>
              <a:buClr>
                <a:schemeClr val="lt1"/>
              </a:buClr>
              <a:buSzPts val="4800"/>
              <a:buNone/>
              <a:defRPr b="1" sz="4800">
                <a:solidFill>
                  <a:schemeClr val="lt1"/>
                </a:solidFill>
              </a:defRPr>
            </a:lvl2pPr>
            <a:lvl3pPr lvl="2" algn="l">
              <a:lnSpc>
                <a:spcPct val="85000"/>
              </a:lnSpc>
              <a:spcBef>
                <a:spcPts val="0"/>
              </a:spcBef>
              <a:spcAft>
                <a:spcPts val="0"/>
              </a:spcAft>
              <a:buClr>
                <a:schemeClr val="lt1"/>
              </a:buClr>
              <a:buSzPts val="4800"/>
              <a:buNone/>
              <a:defRPr b="1" sz="4800">
                <a:solidFill>
                  <a:schemeClr val="lt1"/>
                </a:solidFill>
              </a:defRPr>
            </a:lvl3pPr>
            <a:lvl4pPr lvl="3" algn="l">
              <a:lnSpc>
                <a:spcPct val="85000"/>
              </a:lnSpc>
              <a:spcBef>
                <a:spcPts val="0"/>
              </a:spcBef>
              <a:spcAft>
                <a:spcPts val="0"/>
              </a:spcAft>
              <a:buClr>
                <a:schemeClr val="lt1"/>
              </a:buClr>
              <a:buSzPts val="4800"/>
              <a:buNone/>
              <a:defRPr b="1" sz="4800">
                <a:solidFill>
                  <a:schemeClr val="lt1"/>
                </a:solidFill>
              </a:defRPr>
            </a:lvl4pPr>
            <a:lvl5pPr lvl="4" algn="l">
              <a:lnSpc>
                <a:spcPct val="85000"/>
              </a:lnSpc>
              <a:spcBef>
                <a:spcPts val="0"/>
              </a:spcBef>
              <a:spcAft>
                <a:spcPts val="0"/>
              </a:spcAft>
              <a:buClr>
                <a:schemeClr val="lt1"/>
              </a:buClr>
              <a:buSzPts val="4800"/>
              <a:buNone/>
              <a:defRPr b="1" sz="4800">
                <a:solidFill>
                  <a:schemeClr val="lt1"/>
                </a:solidFill>
              </a:defRPr>
            </a:lvl5pPr>
            <a:lvl6pPr lvl="5" algn="l">
              <a:lnSpc>
                <a:spcPct val="85000"/>
              </a:lnSpc>
              <a:spcBef>
                <a:spcPts val="0"/>
              </a:spcBef>
              <a:spcAft>
                <a:spcPts val="0"/>
              </a:spcAft>
              <a:buClr>
                <a:schemeClr val="lt1"/>
              </a:buClr>
              <a:buSzPts val="4800"/>
              <a:buNone/>
              <a:defRPr b="1" sz="4800">
                <a:solidFill>
                  <a:schemeClr val="lt1"/>
                </a:solidFill>
              </a:defRPr>
            </a:lvl6pPr>
            <a:lvl7pPr lvl="6" algn="l">
              <a:lnSpc>
                <a:spcPct val="85000"/>
              </a:lnSpc>
              <a:spcBef>
                <a:spcPts val="0"/>
              </a:spcBef>
              <a:spcAft>
                <a:spcPts val="0"/>
              </a:spcAft>
              <a:buClr>
                <a:schemeClr val="lt1"/>
              </a:buClr>
              <a:buSzPts val="4800"/>
              <a:buNone/>
              <a:defRPr b="1" sz="4800">
                <a:solidFill>
                  <a:schemeClr val="lt1"/>
                </a:solidFill>
              </a:defRPr>
            </a:lvl7pPr>
            <a:lvl8pPr lvl="7" algn="l">
              <a:lnSpc>
                <a:spcPct val="85000"/>
              </a:lnSpc>
              <a:spcBef>
                <a:spcPts val="0"/>
              </a:spcBef>
              <a:spcAft>
                <a:spcPts val="0"/>
              </a:spcAft>
              <a:buClr>
                <a:schemeClr val="lt1"/>
              </a:buClr>
              <a:buSzPts val="4800"/>
              <a:buNone/>
              <a:defRPr b="1" sz="4800">
                <a:solidFill>
                  <a:schemeClr val="lt1"/>
                </a:solidFill>
              </a:defRPr>
            </a:lvl8pPr>
            <a:lvl9pPr lvl="8" algn="l">
              <a:lnSpc>
                <a:spcPct val="85000"/>
              </a:lnSpc>
              <a:spcBef>
                <a:spcPts val="0"/>
              </a:spcBef>
              <a:spcAft>
                <a:spcPts val="0"/>
              </a:spcAft>
              <a:buClr>
                <a:schemeClr val="lt1"/>
              </a:buClr>
              <a:buSzPts val="4800"/>
              <a:buNone/>
              <a:defRPr b="1" sz="4800">
                <a:solidFill>
                  <a:schemeClr val="lt1"/>
                </a:solidFill>
              </a:defRPr>
            </a:lvl9pPr>
          </a:lstStyle>
          <a:p/>
        </p:txBody>
      </p:sp>
      <p:pic>
        <p:nvPicPr>
          <p:cNvPr id="3683" name="Google Shape;3683;g31516c14941_0_8857"/>
          <p:cNvPicPr preferRelativeResize="0"/>
          <p:nvPr/>
        </p:nvPicPr>
        <p:blipFill rotWithShape="1">
          <a:blip r:embed="rId4">
            <a:alphaModFix/>
          </a:blip>
          <a:srcRect b="0" l="0" r="0" t="0"/>
          <a:stretch/>
        </p:blipFill>
        <p:spPr>
          <a:xfrm>
            <a:off x="352850" y="363675"/>
            <a:ext cx="1605262" cy="377709"/>
          </a:xfrm>
          <a:prstGeom prst="rect">
            <a:avLst/>
          </a:prstGeom>
          <a:noFill/>
          <a:ln>
            <a:noFill/>
          </a:ln>
        </p:spPr>
      </p:pic>
      <p:sp>
        <p:nvSpPr>
          <p:cNvPr id="3684" name="Google Shape;3684;g31516c14941_0_8857"/>
          <p:cNvSpPr txBox="1"/>
          <p:nvPr>
            <p:ph idx="1" type="body"/>
          </p:nvPr>
        </p:nvSpPr>
        <p:spPr>
          <a:xfrm>
            <a:off x="5721900" y="3290825"/>
            <a:ext cx="2809800" cy="378000"/>
          </a:xfrm>
          <a:prstGeom prst="rect">
            <a:avLst/>
          </a:prstGeom>
          <a:noFill/>
          <a:ln>
            <a:noFill/>
          </a:ln>
        </p:spPr>
        <p:txBody>
          <a:bodyPr anchorCtr="0" anchor="t" bIns="0" lIns="0" spcFirstLastPara="1" rIns="0" wrap="square" tIns="0">
            <a:noAutofit/>
          </a:bodyPr>
          <a:lstStyle>
            <a:lvl1pPr indent="-317500" lvl="0" marL="457200" algn="l">
              <a:lnSpc>
                <a:spcPct val="100000"/>
              </a:lnSpc>
              <a:spcBef>
                <a:spcPts val="0"/>
              </a:spcBef>
              <a:spcAft>
                <a:spcPts val="0"/>
              </a:spcAft>
              <a:buClr>
                <a:schemeClr val="lt1"/>
              </a:buClr>
              <a:buSzPts val="1400"/>
              <a:buChar char="●"/>
              <a:defRPr sz="1400">
                <a:solidFill>
                  <a:schemeClr val="lt1"/>
                </a:solidFill>
              </a:defRPr>
            </a:lvl1pPr>
            <a:lvl2pPr indent="-298450" lvl="1" marL="914400" algn="l">
              <a:lnSpc>
                <a:spcPct val="100000"/>
              </a:lnSpc>
              <a:spcBef>
                <a:spcPts val="0"/>
              </a:spcBef>
              <a:spcAft>
                <a:spcPts val="0"/>
              </a:spcAft>
              <a:buClr>
                <a:schemeClr val="lt1"/>
              </a:buClr>
              <a:buSzPts val="1100"/>
              <a:buChar char="○"/>
              <a:defRPr>
                <a:solidFill>
                  <a:schemeClr val="lt1"/>
                </a:solidFill>
              </a:defRPr>
            </a:lvl2pPr>
            <a:lvl3pPr indent="-317500" lvl="2" marL="1371600" algn="l">
              <a:lnSpc>
                <a:spcPct val="100000"/>
              </a:lnSpc>
              <a:spcBef>
                <a:spcPts val="0"/>
              </a:spcBef>
              <a:spcAft>
                <a:spcPts val="0"/>
              </a:spcAft>
              <a:buClr>
                <a:schemeClr val="lt1"/>
              </a:buClr>
              <a:buSzPts val="1400"/>
              <a:buChar char="■"/>
              <a:defRPr sz="1400">
                <a:solidFill>
                  <a:schemeClr val="lt1"/>
                </a:solidFill>
              </a:defRPr>
            </a:lvl3pPr>
            <a:lvl4pPr indent="-317500" lvl="3" marL="1828800" algn="l">
              <a:lnSpc>
                <a:spcPct val="100000"/>
              </a:lnSpc>
              <a:spcBef>
                <a:spcPts val="0"/>
              </a:spcBef>
              <a:spcAft>
                <a:spcPts val="0"/>
              </a:spcAft>
              <a:buClr>
                <a:schemeClr val="lt1"/>
              </a:buClr>
              <a:buSzPts val="1400"/>
              <a:buChar char="●"/>
              <a:defRPr sz="1400">
                <a:solidFill>
                  <a:schemeClr val="lt1"/>
                </a:solidFill>
              </a:defRPr>
            </a:lvl4pPr>
            <a:lvl5pPr indent="-317500" lvl="4" marL="2286000" algn="l">
              <a:lnSpc>
                <a:spcPct val="100000"/>
              </a:lnSpc>
              <a:spcBef>
                <a:spcPts val="0"/>
              </a:spcBef>
              <a:spcAft>
                <a:spcPts val="0"/>
              </a:spcAft>
              <a:buClr>
                <a:schemeClr val="lt1"/>
              </a:buClr>
              <a:buSzPts val="1400"/>
              <a:buChar char="○"/>
              <a:defRPr sz="1400">
                <a:solidFill>
                  <a:schemeClr val="lt1"/>
                </a:solidFill>
              </a:defRPr>
            </a:lvl5pPr>
            <a:lvl6pPr indent="-317500" lvl="5" marL="2743200" algn="l">
              <a:lnSpc>
                <a:spcPct val="100000"/>
              </a:lnSpc>
              <a:spcBef>
                <a:spcPts val="0"/>
              </a:spcBef>
              <a:spcAft>
                <a:spcPts val="0"/>
              </a:spcAft>
              <a:buClr>
                <a:schemeClr val="lt1"/>
              </a:buClr>
              <a:buSzPts val="1400"/>
              <a:buChar char="■"/>
              <a:defRPr>
                <a:solidFill>
                  <a:schemeClr val="lt1"/>
                </a:solidFill>
              </a:defRPr>
            </a:lvl6pPr>
            <a:lvl7pPr indent="-317500" lvl="6" marL="3200400" algn="l">
              <a:lnSpc>
                <a:spcPct val="100000"/>
              </a:lnSpc>
              <a:spcBef>
                <a:spcPts val="0"/>
              </a:spcBef>
              <a:spcAft>
                <a:spcPts val="0"/>
              </a:spcAft>
              <a:buClr>
                <a:schemeClr val="lt1"/>
              </a:buClr>
              <a:buSzPts val="1400"/>
              <a:buChar char="●"/>
              <a:defRPr sz="1400">
                <a:solidFill>
                  <a:schemeClr val="lt1"/>
                </a:solidFill>
              </a:defRPr>
            </a:lvl7pPr>
            <a:lvl8pPr indent="-317500" lvl="7" marL="3657600" algn="l">
              <a:lnSpc>
                <a:spcPct val="100000"/>
              </a:lnSpc>
              <a:spcBef>
                <a:spcPts val="0"/>
              </a:spcBef>
              <a:spcAft>
                <a:spcPts val="0"/>
              </a:spcAft>
              <a:buClr>
                <a:schemeClr val="lt1"/>
              </a:buClr>
              <a:buSzPts val="1400"/>
              <a:buChar char="○"/>
              <a:defRPr sz="1400">
                <a:solidFill>
                  <a:schemeClr val="lt1"/>
                </a:solidFill>
              </a:defRPr>
            </a:lvl8pPr>
            <a:lvl9pPr indent="-317500" lvl="8" marL="4114800" algn="l">
              <a:lnSpc>
                <a:spcPct val="100000"/>
              </a:lnSpc>
              <a:spcBef>
                <a:spcPts val="0"/>
              </a:spcBef>
              <a:spcAft>
                <a:spcPts val="0"/>
              </a:spcAft>
              <a:buClr>
                <a:schemeClr val="lt1"/>
              </a:buClr>
              <a:buSzPts val="1400"/>
              <a:buChar char="■"/>
              <a:defRPr sz="1400">
                <a:solidFill>
                  <a:schemeClr val="lt1"/>
                </a:solidFill>
              </a:defRPr>
            </a:lvl9pPr>
          </a:lstStyle>
          <a:p/>
        </p:txBody>
      </p:sp>
      <p:sp>
        <p:nvSpPr>
          <p:cNvPr id="3685" name="Google Shape;3685;g31516c14941_0_8857"/>
          <p:cNvSpPr txBox="1"/>
          <p:nvPr>
            <p:ph idx="2" type="body"/>
          </p:nvPr>
        </p:nvSpPr>
        <p:spPr>
          <a:xfrm>
            <a:off x="5721900" y="3689225"/>
            <a:ext cx="2809800" cy="284400"/>
          </a:xfrm>
          <a:prstGeom prst="rect">
            <a:avLst/>
          </a:prstGeom>
          <a:noFill/>
          <a:ln>
            <a:noFill/>
          </a:ln>
        </p:spPr>
        <p:txBody>
          <a:bodyPr anchorCtr="0" anchor="t" bIns="0" lIns="0" spcFirstLastPara="1" rIns="0" wrap="square" tIns="0">
            <a:noAutofit/>
          </a:bodyPr>
          <a:lstStyle>
            <a:lvl1pPr indent="-304800" lvl="0" marL="457200" algn="l">
              <a:lnSpc>
                <a:spcPct val="100000"/>
              </a:lnSpc>
              <a:spcBef>
                <a:spcPts val="0"/>
              </a:spcBef>
              <a:spcAft>
                <a:spcPts val="0"/>
              </a:spcAft>
              <a:buClr>
                <a:srgbClr val="B6D8D1"/>
              </a:buClr>
              <a:buSzPts val="1200"/>
              <a:buChar char="●"/>
              <a:defRPr sz="1200">
                <a:solidFill>
                  <a:srgbClr val="B6D8D1"/>
                </a:solidFill>
              </a:defRPr>
            </a:lvl1pPr>
            <a:lvl2pPr indent="-304800" lvl="1" marL="914400" algn="l">
              <a:lnSpc>
                <a:spcPct val="100000"/>
              </a:lnSpc>
              <a:spcBef>
                <a:spcPts val="0"/>
              </a:spcBef>
              <a:spcAft>
                <a:spcPts val="0"/>
              </a:spcAft>
              <a:buClr>
                <a:srgbClr val="B6D8D1"/>
              </a:buClr>
              <a:buSzPts val="1200"/>
              <a:buChar char="○"/>
              <a:defRPr sz="1200">
                <a:solidFill>
                  <a:srgbClr val="B6D8D1"/>
                </a:solidFill>
              </a:defRPr>
            </a:lvl2pPr>
            <a:lvl3pPr indent="-304800" lvl="2" marL="1371600" algn="l">
              <a:lnSpc>
                <a:spcPct val="100000"/>
              </a:lnSpc>
              <a:spcBef>
                <a:spcPts val="0"/>
              </a:spcBef>
              <a:spcAft>
                <a:spcPts val="0"/>
              </a:spcAft>
              <a:buClr>
                <a:srgbClr val="B6D8D1"/>
              </a:buClr>
              <a:buSzPts val="1200"/>
              <a:buChar char="■"/>
              <a:defRPr>
                <a:solidFill>
                  <a:srgbClr val="B6D8D1"/>
                </a:solidFill>
              </a:defRPr>
            </a:lvl3pPr>
            <a:lvl4pPr indent="-304800" lvl="3" marL="1828800" algn="l">
              <a:lnSpc>
                <a:spcPct val="100000"/>
              </a:lnSpc>
              <a:spcBef>
                <a:spcPts val="0"/>
              </a:spcBef>
              <a:spcAft>
                <a:spcPts val="0"/>
              </a:spcAft>
              <a:buClr>
                <a:srgbClr val="B6D8D1"/>
              </a:buClr>
              <a:buSzPts val="1200"/>
              <a:buChar char="●"/>
              <a:defRPr sz="1200">
                <a:solidFill>
                  <a:srgbClr val="B6D8D1"/>
                </a:solidFill>
              </a:defRPr>
            </a:lvl4pPr>
            <a:lvl5pPr indent="-304800" lvl="4" marL="2286000" algn="l">
              <a:lnSpc>
                <a:spcPct val="100000"/>
              </a:lnSpc>
              <a:spcBef>
                <a:spcPts val="0"/>
              </a:spcBef>
              <a:spcAft>
                <a:spcPts val="0"/>
              </a:spcAft>
              <a:buClr>
                <a:srgbClr val="B6D8D1"/>
              </a:buClr>
              <a:buSzPts val="1200"/>
              <a:buChar char="○"/>
              <a:defRPr sz="1200">
                <a:solidFill>
                  <a:srgbClr val="B6D8D1"/>
                </a:solidFill>
              </a:defRPr>
            </a:lvl5pPr>
            <a:lvl6pPr indent="-304800" lvl="5" marL="2743200" algn="l">
              <a:lnSpc>
                <a:spcPct val="100000"/>
              </a:lnSpc>
              <a:spcBef>
                <a:spcPts val="0"/>
              </a:spcBef>
              <a:spcAft>
                <a:spcPts val="0"/>
              </a:spcAft>
              <a:buClr>
                <a:srgbClr val="B6D8D1"/>
              </a:buClr>
              <a:buSzPts val="1200"/>
              <a:buChar char="■"/>
              <a:defRPr sz="1200">
                <a:solidFill>
                  <a:srgbClr val="B6D8D1"/>
                </a:solidFill>
              </a:defRPr>
            </a:lvl6pPr>
            <a:lvl7pPr indent="-304800" lvl="6" marL="3200400" algn="l">
              <a:lnSpc>
                <a:spcPct val="100000"/>
              </a:lnSpc>
              <a:spcBef>
                <a:spcPts val="0"/>
              </a:spcBef>
              <a:spcAft>
                <a:spcPts val="0"/>
              </a:spcAft>
              <a:buClr>
                <a:srgbClr val="B6D8D1"/>
              </a:buClr>
              <a:buSzPts val="1200"/>
              <a:buChar char="●"/>
              <a:defRPr>
                <a:solidFill>
                  <a:srgbClr val="B6D8D1"/>
                </a:solidFill>
              </a:defRPr>
            </a:lvl7pPr>
            <a:lvl8pPr indent="-304800" lvl="7" marL="3657600" algn="l">
              <a:lnSpc>
                <a:spcPct val="100000"/>
              </a:lnSpc>
              <a:spcBef>
                <a:spcPts val="0"/>
              </a:spcBef>
              <a:spcAft>
                <a:spcPts val="0"/>
              </a:spcAft>
              <a:buClr>
                <a:srgbClr val="B6D8D1"/>
              </a:buClr>
              <a:buSzPts val="1200"/>
              <a:buChar char="○"/>
              <a:defRPr sz="1200">
                <a:solidFill>
                  <a:srgbClr val="B6D8D1"/>
                </a:solidFill>
              </a:defRPr>
            </a:lvl8pPr>
            <a:lvl9pPr indent="-304800" lvl="8" marL="4114800" algn="l">
              <a:lnSpc>
                <a:spcPct val="100000"/>
              </a:lnSpc>
              <a:spcBef>
                <a:spcPts val="0"/>
              </a:spcBef>
              <a:spcAft>
                <a:spcPts val="0"/>
              </a:spcAft>
              <a:buClr>
                <a:srgbClr val="B6D8D1"/>
              </a:buClr>
              <a:buSzPts val="1200"/>
              <a:buChar char="■"/>
              <a:defRPr sz="1200">
                <a:solidFill>
                  <a:srgbClr val="B6D8D1"/>
                </a:solidFill>
              </a:defRPr>
            </a:lvl9pPr>
          </a:lstStyle>
          <a:p/>
        </p:txBody>
      </p:sp>
      <p:sp>
        <p:nvSpPr>
          <p:cNvPr id="3686" name="Google Shape;3686;g31516c14941_0_8857"/>
          <p:cNvSpPr txBox="1"/>
          <p:nvPr>
            <p:ph idx="3" type="body"/>
          </p:nvPr>
        </p:nvSpPr>
        <p:spPr>
          <a:xfrm>
            <a:off x="5721900" y="3994025"/>
            <a:ext cx="2809800" cy="284400"/>
          </a:xfrm>
          <a:prstGeom prst="rect">
            <a:avLst/>
          </a:prstGeom>
          <a:noFill/>
          <a:ln>
            <a:noFill/>
          </a:ln>
        </p:spPr>
        <p:txBody>
          <a:bodyPr anchorCtr="0" anchor="t" bIns="0" lIns="0" spcFirstLastPara="1" rIns="0" wrap="square" tIns="0">
            <a:noAutofit/>
          </a:bodyPr>
          <a:lstStyle>
            <a:lvl1pPr indent="-292100" lvl="0" marL="457200" algn="l">
              <a:lnSpc>
                <a:spcPct val="100000"/>
              </a:lnSpc>
              <a:spcBef>
                <a:spcPts val="0"/>
              </a:spcBef>
              <a:spcAft>
                <a:spcPts val="0"/>
              </a:spcAft>
              <a:buClr>
                <a:srgbClr val="B6D8D1"/>
              </a:buClr>
              <a:buSzPts val="1000"/>
              <a:buChar char="●"/>
              <a:defRPr sz="1000">
                <a:solidFill>
                  <a:srgbClr val="B6D8D1"/>
                </a:solidFill>
              </a:defRPr>
            </a:lvl1pPr>
            <a:lvl2pPr indent="-292100" lvl="1" marL="914400" algn="l">
              <a:lnSpc>
                <a:spcPct val="100000"/>
              </a:lnSpc>
              <a:spcBef>
                <a:spcPts val="0"/>
              </a:spcBef>
              <a:spcAft>
                <a:spcPts val="0"/>
              </a:spcAft>
              <a:buClr>
                <a:srgbClr val="B6D8D1"/>
              </a:buClr>
              <a:buSzPts val="1000"/>
              <a:buChar char="○"/>
              <a:defRPr sz="1000">
                <a:solidFill>
                  <a:srgbClr val="B6D8D1"/>
                </a:solidFill>
              </a:defRPr>
            </a:lvl2pPr>
            <a:lvl3pPr indent="-292100" lvl="2" marL="1371600" algn="l">
              <a:lnSpc>
                <a:spcPct val="100000"/>
              </a:lnSpc>
              <a:spcBef>
                <a:spcPts val="0"/>
              </a:spcBef>
              <a:spcAft>
                <a:spcPts val="0"/>
              </a:spcAft>
              <a:buClr>
                <a:srgbClr val="B6D8D1"/>
              </a:buClr>
              <a:buSzPts val="1000"/>
              <a:buChar char="■"/>
              <a:defRPr sz="1000">
                <a:solidFill>
                  <a:srgbClr val="B6D8D1"/>
                </a:solidFill>
              </a:defRPr>
            </a:lvl3pPr>
            <a:lvl4pPr indent="-292100" lvl="3" marL="1828800" algn="l">
              <a:lnSpc>
                <a:spcPct val="100000"/>
              </a:lnSpc>
              <a:spcBef>
                <a:spcPts val="0"/>
              </a:spcBef>
              <a:spcAft>
                <a:spcPts val="0"/>
              </a:spcAft>
              <a:buClr>
                <a:srgbClr val="B6D8D1"/>
              </a:buClr>
              <a:buSzPts val="1000"/>
              <a:buChar char="●"/>
              <a:defRPr sz="1000">
                <a:solidFill>
                  <a:srgbClr val="B6D8D1"/>
                </a:solidFill>
              </a:defRPr>
            </a:lvl4pPr>
            <a:lvl5pPr indent="-292100" lvl="4" marL="2286000" algn="l">
              <a:lnSpc>
                <a:spcPct val="100000"/>
              </a:lnSpc>
              <a:spcBef>
                <a:spcPts val="0"/>
              </a:spcBef>
              <a:spcAft>
                <a:spcPts val="0"/>
              </a:spcAft>
              <a:buClr>
                <a:srgbClr val="B6D8D1"/>
              </a:buClr>
              <a:buSzPts val="1000"/>
              <a:buChar char="○"/>
              <a:defRPr sz="1000">
                <a:solidFill>
                  <a:srgbClr val="B6D8D1"/>
                </a:solidFill>
              </a:defRPr>
            </a:lvl5pPr>
            <a:lvl6pPr indent="-292100" lvl="5" marL="2743200" algn="l">
              <a:lnSpc>
                <a:spcPct val="100000"/>
              </a:lnSpc>
              <a:spcBef>
                <a:spcPts val="0"/>
              </a:spcBef>
              <a:spcAft>
                <a:spcPts val="0"/>
              </a:spcAft>
              <a:buClr>
                <a:srgbClr val="B6D8D1"/>
              </a:buClr>
              <a:buSzPts val="1000"/>
              <a:buChar char="■"/>
              <a:defRPr sz="1000">
                <a:solidFill>
                  <a:srgbClr val="B6D8D1"/>
                </a:solidFill>
              </a:defRPr>
            </a:lvl6pPr>
            <a:lvl7pPr indent="-292100" lvl="6" marL="3200400" algn="l">
              <a:lnSpc>
                <a:spcPct val="100000"/>
              </a:lnSpc>
              <a:spcBef>
                <a:spcPts val="0"/>
              </a:spcBef>
              <a:spcAft>
                <a:spcPts val="0"/>
              </a:spcAft>
              <a:buClr>
                <a:srgbClr val="B6D8D1"/>
              </a:buClr>
              <a:buSzPts val="1000"/>
              <a:buChar char="●"/>
              <a:defRPr sz="1000">
                <a:solidFill>
                  <a:srgbClr val="B6D8D1"/>
                </a:solidFill>
              </a:defRPr>
            </a:lvl7pPr>
            <a:lvl8pPr indent="-292100" lvl="7" marL="3657600" algn="l">
              <a:lnSpc>
                <a:spcPct val="100000"/>
              </a:lnSpc>
              <a:spcBef>
                <a:spcPts val="0"/>
              </a:spcBef>
              <a:spcAft>
                <a:spcPts val="0"/>
              </a:spcAft>
              <a:buClr>
                <a:srgbClr val="B6D8D1"/>
              </a:buClr>
              <a:buSzPts val="1000"/>
              <a:buChar char="○"/>
              <a:defRPr>
                <a:solidFill>
                  <a:srgbClr val="B6D8D1"/>
                </a:solidFill>
              </a:defRPr>
            </a:lvl8pPr>
            <a:lvl9pPr indent="-292100" lvl="8" marL="4114800" algn="l">
              <a:lnSpc>
                <a:spcPct val="100000"/>
              </a:lnSpc>
              <a:spcBef>
                <a:spcPts val="0"/>
              </a:spcBef>
              <a:spcAft>
                <a:spcPts val="0"/>
              </a:spcAft>
              <a:buClr>
                <a:srgbClr val="B6D8D1"/>
              </a:buClr>
              <a:buSzPts val="1000"/>
              <a:buChar char="■"/>
              <a:defRPr sz="1000">
                <a:solidFill>
                  <a:srgbClr val="B6D8D1"/>
                </a:solidFill>
              </a:defRPr>
            </a:lvl9pPr>
          </a:lstStyle>
          <a:p/>
        </p:txBody>
      </p:sp>
      <p:sp>
        <p:nvSpPr>
          <p:cNvPr id="3687" name="Google Shape;3687;g31516c14941_0_8857"/>
          <p:cNvSpPr txBox="1"/>
          <p:nvPr>
            <p:ph idx="4" type="body"/>
          </p:nvPr>
        </p:nvSpPr>
        <p:spPr>
          <a:xfrm>
            <a:off x="5721900" y="4298825"/>
            <a:ext cx="2809800" cy="284400"/>
          </a:xfrm>
          <a:prstGeom prst="rect">
            <a:avLst/>
          </a:prstGeom>
          <a:noFill/>
          <a:ln>
            <a:noFill/>
          </a:ln>
        </p:spPr>
        <p:txBody>
          <a:bodyPr anchorCtr="0" anchor="t" bIns="0" lIns="0" spcFirstLastPara="1" rIns="0" wrap="square" tIns="0">
            <a:noAutofit/>
          </a:bodyPr>
          <a:lstStyle>
            <a:lvl1pPr indent="-292100" lvl="0" marL="457200" algn="l">
              <a:lnSpc>
                <a:spcPct val="100000"/>
              </a:lnSpc>
              <a:spcBef>
                <a:spcPts val="0"/>
              </a:spcBef>
              <a:spcAft>
                <a:spcPts val="0"/>
              </a:spcAft>
              <a:buClr>
                <a:srgbClr val="B6D8D1"/>
              </a:buClr>
              <a:buSzPts val="1000"/>
              <a:buChar char="●"/>
              <a:defRPr sz="1000">
                <a:solidFill>
                  <a:srgbClr val="B6D8D1"/>
                </a:solidFill>
              </a:defRPr>
            </a:lvl1pPr>
            <a:lvl2pPr indent="-292100" lvl="1" marL="914400" algn="l">
              <a:lnSpc>
                <a:spcPct val="100000"/>
              </a:lnSpc>
              <a:spcBef>
                <a:spcPts val="0"/>
              </a:spcBef>
              <a:spcAft>
                <a:spcPts val="0"/>
              </a:spcAft>
              <a:buClr>
                <a:srgbClr val="B6D8D1"/>
              </a:buClr>
              <a:buSzPts val="1000"/>
              <a:buChar char="○"/>
              <a:defRPr sz="1000">
                <a:solidFill>
                  <a:srgbClr val="B6D8D1"/>
                </a:solidFill>
              </a:defRPr>
            </a:lvl2pPr>
            <a:lvl3pPr indent="-292100" lvl="2" marL="1371600" algn="l">
              <a:lnSpc>
                <a:spcPct val="100000"/>
              </a:lnSpc>
              <a:spcBef>
                <a:spcPts val="0"/>
              </a:spcBef>
              <a:spcAft>
                <a:spcPts val="0"/>
              </a:spcAft>
              <a:buClr>
                <a:srgbClr val="B6D8D1"/>
              </a:buClr>
              <a:buSzPts val="1000"/>
              <a:buChar char="■"/>
              <a:defRPr sz="1000">
                <a:solidFill>
                  <a:srgbClr val="B6D8D1"/>
                </a:solidFill>
              </a:defRPr>
            </a:lvl3pPr>
            <a:lvl4pPr indent="-292100" lvl="3" marL="1828800" algn="l">
              <a:lnSpc>
                <a:spcPct val="100000"/>
              </a:lnSpc>
              <a:spcBef>
                <a:spcPts val="0"/>
              </a:spcBef>
              <a:spcAft>
                <a:spcPts val="0"/>
              </a:spcAft>
              <a:buClr>
                <a:srgbClr val="B6D8D1"/>
              </a:buClr>
              <a:buSzPts val="1000"/>
              <a:buChar char="●"/>
              <a:defRPr sz="1000">
                <a:solidFill>
                  <a:srgbClr val="B6D8D1"/>
                </a:solidFill>
              </a:defRPr>
            </a:lvl4pPr>
            <a:lvl5pPr indent="-292100" lvl="4" marL="2286000" algn="l">
              <a:lnSpc>
                <a:spcPct val="100000"/>
              </a:lnSpc>
              <a:spcBef>
                <a:spcPts val="0"/>
              </a:spcBef>
              <a:spcAft>
                <a:spcPts val="0"/>
              </a:spcAft>
              <a:buClr>
                <a:srgbClr val="B6D8D1"/>
              </a:buClr>
              <a:buSzPts val="1000"/>
              <a:buChar char="○"/>
              <a:defRPr sz="1000">
                <a:solidFill>
                  <a:srgbClr val="B6D8D1"/>
                </a:solidFill>
              </a:defRPr>
            </a:lvl5pPr>
            <a:lvl6pPr indent="-292100" lvl="5" marL="2743200" algn="l">
              <a:lnSpc>
                <a:spcPct val="100000"/>
              </a:lnSpc>
              <a:spcBef>
                <a:spcPts val="0"/>
              </a:spcBef>
              <a:spcAft>
                <a:spcPts val="0"/>
              </a:spcAft>
              <a:buClr>
                <a:srgbClr val="B6D8D1"/>
              </a:buClr>
              <a:buSzPts val="1000"/>
              <a:buChar char="■"/>
              <a:defRPr sz="1000">
                <a:solidFill>
                  <a:srgbClr val="B6D8D1"/>
                </a:solidFill>
              </a:defRPr>
            </a:lvl6pPr>
            <a:lvl7pPr indent="-292100" lvl="6" marL="3200400" algn="l">
              <a:lnSpc>
                <a:spcPct val="100000"/>
              </a:lnSpc>
              <a:spcBef>
                <a:spcPts val="0"/>
              </a:spcBef>
              <a:spcAft>
                <a:spcPts val="0"/>
              </a:spcAft>
              <a:buClr>
                <a:srgbClr val="B6D8D1"/>
              </a:buClr>
              <a:buSzPts val="1000"/>
              <a:buChar char="●"/>
              <a:defRPr sz="1000">
                <a:solidFill>
                  <a:srgbClr val="B6D8D1"/>
                </a:solidFill>
              </a:defRPr>
            </a:lvl7pPr>
            <a:lvl8pPr indent="-292100" lvl="7" marL="3657600" algn="l">
              <a:lnSpc>
                <a:spcPct val="100000"/>
              </a:lnSpc>
              <a:spcBef>
                <a:spcPts val="0"/>
              </a:spcBef>
              <a:spcAft>
                <a:spcPts val="0"/>
              </a:spcAft>
              <a:buClr>
                <a:srgbClr val="B6D8D1"/>
              </a:buClr>
              <a:buSzPts val="1000"/>
              <a:buChar char="○"/>
              <a:defRPr>
                <a:solidFill>
                  <a:srgbClr val="B6D8D1"/>
                </a:solidFill>
              </a:defRPr>
            </a:lvl8pPr>
            <a:lvl9pPr indent="-292100" lvl="8" marL="4114800" algn="l">
              <a:lnSpc>
                <a:spcPct val="100000"/>
              </a:lnSpc>
              <a:spcBef>
                <a:spcPts val="0"/>
              </a:spcBef>
              <a:spcAft>
                <a:spcPts val="0"/>
              </a:spcAft>
              <a:buClr>
                <a:srgbClr val="B6D8D1"/>
              </a:buClr>
              <a:buSzPts val="1000"/>
              <a:buChar char="■"/>
              <a:defRPr sz="1000">
                <a:solidFill>
                  <a:srgbClr val="B6D8D1"/>
                </a:solidFill>
              </a:defRPr>
            </a:lvl9pPr>
          </a:lstStyle>
          <a:p/>
        </p:txBody>
      </p:sp>
      <p:sp>
        <p:nvSpPr>
          <p:cNvPr id="3688" name="Google Shape;3688;g31516c14941_0_8857"/>
          <p:cNvSpPr txBox="1"/>
          <p:nvPr>
            <p:ph idx="5" type="body"/>
          </p:nvPr>
        </p:nvSpPr>
        <p:spPr>
          <a:xfrm>
            <a:off x="5721900" y="2851025"/>
            <a:ext cx="2809800" cy="284400"/>
          </a:xfrm>
          <a:prstGeom prst="rect">
            <a:avLst/>
          </a:prstGeom>
          <a:noFill/>
          <a:ln>
            <a:noFill/>
          </a:ln>
        </p:spPr>
        <p:txBody>
          <a:bodyPr anchorCtr="0" anchor="t" bIns="0" lIns="0" spcFirstLastPara="1" rIns="0" wrap="square" tIns="0">
            <a:noAutofit/>
          </a:bodyPr>
          <a:lstStyle>
            <a:lvl1pPr indent="-292100" lvl="0" marL="457200" algn="l">
              <a:lnSpc>
                <a:spcPct val="100000"/>
              </a:lnSpc>
              <a:spcBef>
                <a:spcPts val="0"/>
              </a:spcBef>
              <a:spcAft>
                <a:spcPts val="0"/>
              </a:spcAft>
              <a:buClr>
                <a:schemeClr val="lt1"/>
              </a:buClr>
              <a:buSzPts val="1000"/>
              <a:buChar char="●"/>
              <a:defRPr sz="1000">
                <a:solidFill>
                  <a:schemeClr val="lt1"/>
                </a:solidFill>
              </a:defRPr>
            </a:lvl1pPr>
            <a:lvl2pPr indent="-292100" lvl="1" marL="914400" algn="l">
              <a:lnSpc>
                <a:spcPct val="100000"/>
              </a:lnSpc>
              <a:spcBef>
                <a:spcPts val="0"/>
              </a:spcBef>
              <a:spcAft>
                <a:spcPts val="0"/>
              </a:spcAft>
              <a:buClr>
                <a:schemeClr val="lt1"/>
              </a:buClr>
              <a:buSzPts val="1000"/>
              <a:buChar char="○"/>
              <a:defRPr sz="1000">
                <a:solidFill>
                  <a:schemeClr val="lt1"/>
                </a:solidFill>
              </a:defRPr>
            </a:lvl2pPr>
            <a:lvl3pPr indent="-292100" lvl="2" marL="1371600" algn="l">
              <a:lnSpc>
                <a:spcPct val="100000"/>
              </a:lnSpc>
              <a:spcBef>
                <a:spcPts val="0"/>
              </a:spcBef>
              <a:spcAft>
                <a:spcPts val="0"/>
              </a:spcAft>
              <a:buClr>
                <a:schemeClr val="lt1"/>
              </a:buClr>
              <a:buSzPts val="1000"/>
              <a:buChar char="■"/>
              <a:defRPr sz="1000">
                <a:solidFill>
                  <a:schemeClr val="lt1"/>
                </a:solidFill>
              </a:defRPr>
            </a:lvl3pPr>
            <a:lvl4pPr indent="-292100" lvl="3" marL="1828800" algn="l">
              <a:lnSpc>
                <a:spcPct val="100000"/>
              </a:lnSpc>
              <a:spcBef>
                <a:spcPts val="0"/>
              </a:spcBef>
              <a:spcAft>
                <a:spcPts val="0"/>
              </a:spcAft>
              <a:buClr>
                <a:schemeClr val="lt1"/>
              </a:buClr>
              <a:buSzPts val="1000"/>
              <a:buChar char="●"/>
              <a:defRPr sz="1000">
                <a:solidFill>
                  <a:schemeClr val="lt1"/>
                </a:solidFill>
              </a:defRPr>
            </a:lvl4pPr>
            <a:lvl5pPr indent="-292100" lvl="4" marL="2286000" algn="l">
              <a:lnSpc>
                <a:spcPct val="100000"/>
              </a:lnSpc>
              <a:spcBef>
                <a:spcPts val="0"/>
              </a:spcBef>
              <a:spcAft>
                <a:spcPts val="0"/>
              </a:spcAft>
              <a:buClr>
                <a:schemeClr val="lt1"/>
              </a:buClr>
              <a:buSzPts val="1000"/>
              <a:buChar char="○"/>
              <a:defRPr sz="1000">
                <a:solidFill>
                  <a:schemeClr val="lt1"/>
                </a:solidFill>
              </a:defRPr>
            </a:lvl5pPr>
            <a:lvl6pPr indent="-292100" lvl="5" marL="2743200" algn="l">
              <a:lnSpc>
                <a:spcPct val="100000"/>
              </a:lnSpc>
              <a:spcBef>
                <a:spcPts val="0"/>
              </a:spcBef>
              <a:spcAft>
                <a:spcPts val="0"/>
              </a:spcAft>
              <a:buClr>
                <a:schemeClr val="lt1"/>
              </a:buClr>
              <a:buSzPts val="1000"/>
              <a:buChar char="■"/>
              <a:defRPr sz="1000">
                <a:solidFill>
                  <a:schemeClr val="lt1"/>
                </a:solidFill>
              </a:defRPr>
            </a:lvl6pPr>
            <a:lvl7pPr indent="-292100" lvl="6" marL="3200400" algn="l">
              <a:lnSpc>
                <a:spcPct val="100000"/>
              </a:lnSpc>
              <a:spcBef>
                <a:spcPts val="0"/>
              </a:spcBef>
              <a:spcAft>
                <a:spcPts val="0"/>
              </a:spcAft>
              <a:buClr>
                <a:schemeClr val="lt1"/>
              </a:buClr>
              <a:buSzPts val="1000"/>
              <a:buChar char="●"/>
              <a:defRPr sz="1000">
                <a:solidFill>
                  <a:schemeClr val="lt1"/>
                </a:solidFill>
              </a:defRPr>
            </a:lvl7pPr>
            <a:lvl8pPr indent="-292100" lvl="7" marL="3657600" algn="l">
              <a:lnSpc>
                <a:spcPct val="100000"/>
              </a:lnSpc>
              <a:spcBef>
                <a:spcPts val="0"/>
              </a:spcBef>
              <a:spcAft>
                <a:spcPts val="0"/>
              </a:spcAft>
              <a:buClr>
                <a:schemeClr val="lt1"/>
              </a:buClr>
              <a:buSzPts val="1000"/>
              <a:buChar char="○"/>
              <a:defRPr>
                <a:solidFill>
                  <a:schemeClr val="lt1"/>
                </a:solidFill>
              </a:defRPr>
            </a:lvl8pPr>
            <a:lvl9pPr indent="-292100" lvl="8" marL="4114800" algn="l">
              <a:lnSpc>
                <a:spcPct val="100000"/>
              </a:lnSpc>
              <a:spcBef>
                <a:spcPts val="0"/>
              </a:spcBef>
              <a:spcAft>
                <a:spcPts val="0"/>
              </a:spcAft>
              <a:buClr>
                <a:schemeClr val="lt1"/>
              </a:buClr>
              <a:buSzPts val="1000"/>
              <a:buChar char="■"/>
              <a:defRPr sz="1000">
                <a:solidFill>
                  <a:schemeClr val="lt1"/>
                </a:solidFill>
              </a:defRPr>
            </a:lvl9pPr>
          </a:lstStyle>
          <a:p/>
        </p:txBody>
      </p:sp>
    </p:spTree>
  </p:cSld>
  <p:clrMapOvr>
    <a:masterClrMapping/>
  </p:clrMapOvr>
</p:sldLayout>
</file>

<file path=ppt/slideLayouts/slideLayout4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Divider Layout no circle">
  <p:cSld name="CUSTOM_2_1_3_2">
    <p:bg>
      <p:bgPr>
        <a:gradFill>
          <a:gsLst>
            <a:gs pos="0">
              <a:srgbClr val="006EC2"/>
            </a:gs>
            <a:gs pos="100000">
              <a:srgbClr val="002B40"/>
            </a:gs>
          </a:gsLst>
          <a:lin ang="1801379" scaled="0"/>
        </a:gradFill>
      </p:bgPr>
    </p:bg>
    <p:spTree>
      <p:nvGrpSpPr>
        <p:cNvPr id="3689" name="Shape 3689"/>
        <p:cNvGrpSpPr/>
        <p:nvPr/>
      </p:nvGrpSpPr>
      <p:grpSpPr>
        <a:xfrm>
          <a:off x="0" y="0"/>
          <a:ext cx="0" cy="0"/>
          <a:chOff x="0" y="0"/>
          <a:chExt cx="0" cy="0"/>
        </a:xfrm>
      </p:grpSpPr>
      <p:pic>
        <p:nvPicPr>
          <p:cNvPr id="3690" name="Google Shape;3690;g31516c14941_0_8867"/>
          <p:cNvPicPr preferRelativeResize="0"/>
          <p:nvPr/>
        </p:nvPicPr>
        <p:blipFill rotWithShape="1">
          <a:blip r:embed="rId2">
            <a:alphaModFix/>
          </a:blip>
          <a:srcRect b="0" l="0" r="0" t="0"/>
          <a:stretch/>
        </p:blipFill>
        <p:spPr>
          <a:xfrm>
            <a:off x="0" y="0"/>
            <a:ext cx="9136952" cy="5172808"/>
          </a:xfrm>
          <a:prstGeom prst="rect">
            <a:avLst/>
          </a:prstGeom>
          <a:noFill/>
          <a:ln>
            <a:noFill/>
          </a:ln>
        </p:spPr>
      </p:pic>
      <p:sp>
        <p:nvSpPr>
          <p:cNvPr id="3691" name="Google Shape;3691;g31516c14941_0_8867"/>
          <p:cNvSpPr txBox="1"/>
          <p:nvPr>
            <p:ph type="title"/>
          </p:nvPr>
        </p:nvSpPr>
        <p:spPr>
          <a:xfrm>
            <a:off x="464100" y="1925700"/>
            <a:ext cx="5182800" cy="1292100"/>
          </a:xfrm>
          <a:prstGeom prst="rect">
            <a:avLst/>
          </a:prstGeom>
          <a:noFill/>
          <a:ln>
            <a:noFill/>
          </a:ln>
        </p:spPr>
        <p:txBody>
          <a:bodyPr anchorCtr="0" anchor="ctr" bIns="0" lIns="0" spcFirstLastPara="1" rIns="0" wrap="square" tIns="0">
            <a:noAutofit/>
          </a:bodyPr>
          <a:lstStyle>
            <a:lvl1pPr lvl="0" algn="l">
              <a:lnSpc>
                <a:spcPct val="85000"/>
              </a:lnSpc>
              <a:spcBef>
                <a:spcPts val="0"/>
              </a:spcBef>
              <a:spcAft>
                <a:spcPts val="0"/>
              </a:spcAft>
              <a:buClr>
                <a:schemeClr val="lt1"/>
              </a:buClr>
              <a:buSzPts val="4800"/>
              <a:buNone/>
              <a:defRPr b="1" sz="4800">
                <a:solidFill>
                  <a:schemeClr val="lt1"/>
                </a:solidFill>
              </a:defRPr>
            </a:lvl1pPr>
            <a:lvl2pPr lvl="1" algn="l">
              <a:lnSpc>
                <a:spcPct val="85000"/>
              </a:lnSpc>
              <a:spcBef>
                <a:spcPts val="0"/>
              </a:spcBef>
              <a:spcAft>
                <a:spcPts val="0"/>
              </a:spcAft>
              <a:buClr>
                <a:schemeClr val="lt1"/>
              </a:buClr>
              <a:buSzPts val="4800"/>
              <a:buNone/>
              <a:defRPr b="1" sz="4800">
                <a:solidFill>
                  <a:schemeClr val="lt1"/>
                </a:solidFill>
              </a:defRPr>
            </a:lvl2pPr>
            <a:lvl3pPr lvl="2" algn="l">
              <a:lnSpc>
                <a:spcPct val="85000"/>
              </a:lnSpc>
              <a:spcBef>
                <a:spcPts val="0"/>
              </a:spcBef>
              <a:spcAft>
                <a:spcPts val="0"/>
              </a:spcAft>
              <a:buClr>
                <a:schemeClr val="lt1"/>
              </a:buClr>
              <a:buSzPts val="4800"/>
              <a:buNone/>
              <a:defRPr b="1" sz="4800">
                <a:solidFill>
                  <a:schemeClr val="lt1"/>
                </a:solidFill>
              </a:defRPr>
            </a:lvl3pPr>
            <a:lvl4pPr lvl="3" algn="l">
              <a:lnSpc>
                <a:spcPct val="85000"/>
              </a:lnSpc>
              <a:spcBef>
                <a:spcPts val="0"/>
              </a:spcBef>
              <a:spcAft>
                <a:spcPts val="0"/>
              </a:spcAft>
              <a:buClr>
                <a:schemeClr val="lt1"/>
              </a:buClr>
              <a:buSzPts val="4800"/>
              <a:buNone/>
              <a:defRPr b="1" sz="4800">
                <a:solidFill>
                  <a:schemeClr val="lt1"/>
                </a:solidFill>
              </a:defRPr>
            </a:lvl4pPr>
            <a:lvl5pPr lvl="4" algn="l">
              <a:lnSpc>
                <a:spcPct val="85000"/>
              </a:lnSpc>
              <a:spcBef>
                <a:spcPts val="0"/>
              </a:spcBef>
              <a:spcAft>
                <a:spcPts val="0"/>
              </a:spcAft>
              <a:buClr>
                <a:schemeClr val="lt1"/>
              </a:buClr>
              <a:buSzPts val="4800"/>
              <a:buNone/>
              <a:defRPr b="1" sz="4800">
                <a:solidFill>
                  <a:schemeClr val="lt1"/>
                </a:solidFill>
              </a:defRPr>
            </a:lvl5pPr>
            <a:lvl6pPr lvl="5" algn="l">
              <a:lnSpc>
                <a:spcPct val="85000"/>
              </a:lnSpc>
              <a:spcBef>
                <a:spcPts val="0"/>
              </a:spcBef>
              <a:spcAft>
                <a:spcPts val="0"/>
              </a:spcAft>
              <a:buClr>
                <a:schemeClr val="lt1"/>
              </a:buClr>
              <a:buSzPts val="4800"/>
              <a:buNone/>
              <a:defRPr b="1" sz="4800">
                <a:solidFill>
                  <a:schemeClr val="lt1"/>
                </a:solidFill>
              </a:defRPr>
            </a:lvl6pPr>
            <a:lvl7pPr lvl="6" algn="l">
              <a:lnSpc>
                <a:spcPct val="85000"/>
              </a:lnSpc>
              <a:spcBef>
                <a:spcPts val="0"/>
              </a:spcBef>
              <a:spcAft>
                <a:spcPts val="0"/>
              </a:spcAft>
              <a:buClr>
                <a:schemeClr val="lt1"/>
              </a:buClr>
              <a:buSzPts val="4800"/>
              <a:buNone/>
              <a:defRPr b="1" sz="4800">
                <a:solidFill>
                  <a:schemeClr val="lt1"/>
                </a:solidFill>
              </a:defRPr>
            </a:lvl7pPr>
            <a:lvl8pPr lvl="7" algn="l">
              <a:lnSpc>
                <a:spcPct val="85000"/>
              </a:lnSpc>
              <a:spcBef>
                <a:spcPts val="0"/>
              </a:spcBef>
              <a:spcAft>
                <a:spcPts val="0"/>
              </a:spcAft>
              <a:buClr>
                <a:schemeClr val="lt1"/>
              </a:buClr>
              <a:buSzPts val="4800"/>
              <a:buNone/>
              <a:defRPr b="1" sz="4800">
                <a:solidFill>
                  <a:schemeClr val="lt1"/>
                </a:solidFill>
              </a:defRPr>
            </a:lvl8pPr>
            <a:lvl9pPr lvl="8" algn="l">
              <a:lnSpc>
                <a:spcPct val="85000"/>
              </a:lnSpc>
              <a:spcBef>
                <a:spcPts val="0"/>
              </a:spcBef>
              <a:spcAft>
                <a:spcPts val="0"/>
              </a:spcAft>
              <a:buClr>
                <a:schemeClr val="lt1"/>
              </a:buClr>
              <a:buSzPts val="4800"/>
              <a:buNone/>
              <a:defRPr b="1" sz="4800">
                <a:solidFill>
                  <a:schemeClr val="lt1"/>
                </a:solidFill>
              </a:defRPr>
            </a:lvl9pPr>
          </a:lstStyle>
          <a:p/>
        </p:txBody>
      </p:sp>
      <p:pic>
        <p:nvPicPr>
          <p:cNvPr id="3692" name="Google Shape;3692;g31516c14941_0_8867"/>
          <p:cNvPicPr preferRelativeResize="0"/>
          <p:nvPr/>
        </p:nvPicPr>
        <p:blipFill rotWithShape="1">
          <a:blip r:embed="rId3">
            <a:alphaModFix/>
          </a:blip>
          <a:srcRect b="0" l="0" r="0" t="0"/>
          <a:stretch/>
        </p:blipFill>
        <p:spPr>
          <a:xfrm>
            <a:off x="352850" y="363675"/>
            <a:ext cx="1605262" cy="377709"/>
          </a:xfrm>
          <a:prstGeom prst="rect">
            <a:avLst/>
          </a:prstGeom>
          <a:noFill/>
          <a:ln>
            <a:noFill/>
          </a:ln>
        </p:spPr>
      </p:pic>
      <p:sp>
        <p:nvSpPr>
          <p:cNvPr id="3693" name="Google Shape;3693;g31516c14941_0_8867"/>
          <p:cNvSpPr txBox="1"/>
          <p:nvPr/>
        </p:nvSpPr>
        <p:spPr>
          <a:xfrm>
            <a:off x="540300" y="3290825"/>
            <a:ext cx="2809800" cy="3780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3694" name="Google Shape;3694;g31516c14941_0_8867"/>
          <p:cNvSpPr txBox="1"/>
          <p:nvPr/>
        </p:nvSpPr>
        <p:spPr>
          <a:xfrm>
            <a:off x="540300" y="3689225"/>
            <a:ext cx="2809800" cy="2844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71BE00"/>
              </a:solidFill>
              <a:latin typeface="Arial"/>
              <a:ea typeface="Arial"/>
              <a:cs typeface="Arial"/>
              <a:sym typeface="Arial"/>
            </a:endParaRPr>
          </a:p>
        </p:txBody>
      </p:sp>
      <p:sp>
        <p:nvSpPr>
          <p:cNvPr id="3695" name="Google Shape;3695;g31516c14941_0_8867"/>
          <p:cNvSpPr txBox="1"/>
          <p:nvPr/>
        </p:nvSpPr>
        <p:spPr>
          <a:xfrm>
            <a:off x="540300" y="3994025"/>
            <a:ext cx="2809800" cy="2844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71BE00"/>
              </a:solidFill>
              <a:latin typeface="Arial"/>
              <a:ea typeface="Arial"/>
              <a:cs typeface="Arial"/>
              <a:sym typeface="Arial"/>
            </a:endParaRPr>
          </a:p>
        </p:txBody>
      </p:sp>
      <p:sp>
        <p:nvSpPr>
          <p:cNvPr id="3696" name="Google Shape;3696;g31516c14941_0_8867"/>
          <p:cNvSpPr txBox="1"/>
          <p:nvPr/>
        </p:nvSpPr>
        <p:spPr>
          <a:xfrm>
            <a:off x="540300" y="4298825"/>
            <a:ext cx="2809800" cy="2844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71BE00"/>
              </a:solidFill>
              <a:latin typeface="Arial"/>
              <a:ea typeface="Arial"/>
              <a:cs typeface="Arial"/>
              <a:sym typeface="Arial"/>
            </a:endParaRPr>
          </a:p>
        </p:txBody>
      </p:sp>
      <p:sp>
        <p:nvSpPr>
          <p:cNvPr id="3697" name="Google Shape;3697;g31516c14941_0_8867"/>
          <p:cNvSpPr txBox="1"/>
          <p:nvPr/>
        </p:nvSpPr>
        <p:spPr>
          <a:xfrm>
            <a:off x="5721900" y="3994025"/>
            <a:ext cx="2809800" cy="2844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71BE00"/>
              </a:solidFill>
              <a:latin typeface="Arial"/>
              <a:ea typeface="Arial"/>
              <a:cs typeface="Arial"/>
              <a:sym typeface="Arial"/>
            </a:endParaRPr>
          </a:p>
        </p:txBody>
      </p:sp>
      <p:sp>
        <p:nvSpPr>
          <p:cNvPr id="3698" name="Google Shape;3698;g31516c14941_0_8867"/>
          <p:cNvSpPr txBox="1"/>
          <p:nvPr/>
        </p:nvSpPr>
        <p:spPr>
          <a:xfrm>
            <a:off x="5721900" y="4298825"/>
            <a:ext cx="2809800" cy="2844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71BE00"/>
              </a:solidFill>
              <a:latin typeface="Arial"/>
              <a:ea typeface="Arial"/>
              <a:cs typeface="Arial"/>
              <a:sym typeface="Arial"/>
            </a:endParaRPr>
          </a:p>
        </p:txBody>
      </p:sp>
      <p:sp>
        <p:nvSpPr>
          <p:cNvPr id="3699" name="Google Shape;3699;g31516c14941_0_8867"/>
          <p:cNvSpPr txBox="1"/>
          <p:nvPr>
            <p:ph idx="1" type="body"/>
          </p:nvPr>
        </p:nvSpPr>
        <p:spPr>
          <a:xfrm>
            <a:off x="540300" y="3290825"/>
            <a:ext cx="2809800" cy="378000"/>
          </a:xfrm>
          <a:prstGeom prst="rect">
            <a:avLst/>
          </a:prstGeom>
          <a:noFill/>
          <a:ln>
            <a:noFill/>
          </a:ln>
        </p:spPr>
        <p:txBody>
          <a:bodyPr anchorCtr="0" anchor="t" bIns="0" lIns="0" spcFirstLastPara="1" rIns="0" wrap="square" tIns="0">
            <a:noAutofit/>
          </a:bodyPr>
          <a:lstStyle>
            <a:lvl1pPr indent="-317500" lvl="0" marL="457200" algn="l">
              <a:lnSpc>
                <a:spcPct val="100000"/>
              </a:lnSpc>
              <a:spcBef>
                <a:spcPts val="0"/>
              </a:spcBef>
              <a:spcAft>
                <a:spcPts val="0"/>
              </a:spcAft>
              <a:buClr>
                <a:schemeClr val="lt1"/>
              </a:buClr>
              <a:buSzPts val="1400"/>
              <a:buChar char="●"/>
              <a:defRPr sz="1400">
                <a:solidFill>
                  <a:schemeClr val="lt1"/>
                </a:solidFill>
              </a:defRPr>
            </a:lvl1pPr>
            <a:lvl2pPr indent="-298450" lvl="1" marL="914400" algn="l">
              <a:lnSpc>
                <a:spcPct val="100000"/>
              </a:lnSpc>
              <a:spcBef>
                <a:spcPts val="0"/>
              </a:spcBef>
              <a:spcAft>
                <a:spcPts val="0"/>
              </a:spcAft>
              <a:buClr>
                <a:schemeClr val="lt1"/>
              </a:buClr>
              <a:buSzPts val="1100"/>
              <a:buChar char="○"/>
              <a:defRPr>
                <a:solidFill>
                  <a:schemeClr val="lt1"/>
                </a:solidFill>
              </a:defRPr>
            </a:lvl2pPr>
            <a:lvl3pPr indent="-317500" lvl="2" marL="1371600" algn="l">
              <a:lnSpc>
                <a:spcPct val="100000"/>
              </a:lnSpc>
              <a:spcBef>
                <a:spcPts val="0"/>
              </a:spcBef>
              <a:spcAft>
                <a:spcPts val="0"/>
              </a:spcAft>
              <a:buClr>
                <a:schemeClr val="lt1"/>
              </a:buClr>
              <a:buSzPts val="1400"/>
              <a:buChar char="■"/>
              <a:defRPr sz="1400">
                <a:solidFill>
                  <a:schemeClr val="lt1"/>
                </a:solidFill>
              </a:defRPr>
            </a:lvl3pPr>
            <a:lvl4pPr indent="-317500" lvl="3" marL="1828800" algn="l">
              <a:lnSpc>
                <a:spcPct val="100000"/>
              </a:lnSpc>
              <a:spcBef>
                <a:spcPts val="0"/>
              </a:spcBef>
              <a:spcAft>
                <a:spcPts val="0"/>
              </a:spcAft>
              <a:buClr>
                <a:schemeClr val="lt1"/>
              </a:buClr>
              <a:buSzPts val="1400"/>
              <a:buChar char="●"/>
              <a:defRPr sz="1400">
                <a:solidFill>
                  <a:schemeClr val="lt1"/>
                </a:solidFill>
              </a:defRPr>
            </a:lvl4pPr>
            <a:lvl5pPr indent="-317500" lvl="4" marL="2286000" algn="l">
              <a:lnSpc>
                <a:spcPct val="100000"/>
              </a:lnSpc>
              <a:spcBef>
                <a:spcPts val="0"/>
              </a:spcBef>
              <a:spcAft>
                <a:spcPts val="0"/>
              </a:spcAft>
              <a:buClr>
                <a:schemeClr val="lt1"/>
              </a:buClr>
              <a:buSzPts val="1400"/>
              <a:buChar char="○"/>
              <a:defRPr sz="1400">
                <a:solidFill>
                  <a:schemeClr val="lt1"/>
                </a:solidFill>
              </a:defRPr>
            </a:lvl5pPr>
            <a:lvl6pPr indent="-317500" lvl="5" marL="2743200" algn="l">
              <a:lnSpc>
                <a:spcPct val="100000"/>
              </a:lnSpc>
              <a:spcBef>
                <a:spcPts val="0"/>
              </a:spcBef>
              <a:spcAft>
                <a:spcPts val="0"/>
              </a:spcAft>
              <a:buClr>
                <a:schemeClr val="lt1"/>
              </a:buClr>
              <a:buSzPts val="1400"/>
              <a:buChar char="■"/>
              <a:defRPr>
                <a:solidFill>
                  <a:schemeClr val="lt1"/>
                </a:solidFill>
              </a:defRPr>
            </a:lvl6pPr>
            <a:lvl7pPr indent="-317500" lvl="6" marL="3200400" algn="l">
              <a:lnSpc>
                <a:spcPct val="100000"/>
              </a:lnSpc>
              <a:spcBef>
                <a:spcPts val="0"/>
              </a:spcBef>
              <a:spcAft>
                <a:spcPts val="0"/>
              </a:spcAft>
              <a:buClr>
                <a:schemeClr val="lt1"/>
              </a:buClr>
              <a:buSzPts val="1400"/>
              <a:buChar char="●"/>
              <a:defRPr sz="1400">
                <a:solidFill>
                  <a:schemeClr val="lt1"/>
                </a:solidFill>
              </a:defRPr>
            </a:lvl7pPr>
            <a:lvl8pPr indent="-317500" lvl="7" marL="3657600" algn="l">
              <a:lnSpc>
                <a:spcPct val="100000"/>
              </a:lnSpc>
              <a:spcBef>
                <a:spcPts val="0"/>
              </a:spcBef>
              <a:spcAft>
                <a:spcPts val="0"/>
              </a:spcAft>
              <a:buClr>
                <a:schemeClr val="lt1"/>
              </a:buClr>
              <a:buSzPts val="1400"/>
              <a:buChar char="○"/>
              <a:defRPr sz="1400">
                <a:solidFill>
                  <a:schemeClr val="lt1"/>
                </a:solidFill>
              </a:defRPr>
            </a:lvl8pPr>
            <a:lvl9pPr indent="-317500" lvl="8" marL="4114800" algn="l">
              <a:lnSpc>
                <a:spcPct val="100000"/>
              </a:lnSpc>
              <a:spcBef>
                <a:spcPts val="0"/>
              </a:spcBef>
              <a:spcAft>
                <a:spcPts val="0"/>
              </a:spcAft>
              <a:buClr>
                <a:schemeClr val="lt1"/>
              </a:buClr>
              <a:buSzPts val="1400"/>
              <a:buChar char="■"/>
              <a:defRPr sz="1400">
                <a:solidFill>
                  <a:schemeClr val="lt1"/>
                </a:solidFill>
              </a:defRPr>
            </a:lvl9pPr>
          </a:lstStyle>
          <a:p/>
        </p:txBody>
      </p:sp>
      <p:sp>
        <p:nvSpPr>
          <p:cNvPr id="3700" name="Google Shape;3700;g31516c14941_0_8867"/>
          <p:cNvSpPr txBox="1"/>
          <p:nvPr>
            <p:ph idx="2" type="body"/>
          </p:nvPr>
        </p:nvSpPr>
        <p:spPr>
          <a:xfrm>
            <a:off x="540300" y="3689225"/>
            <a:ext cx="2809800" cy="284400"/>
          </a:xfrm>
          <a:prstGeom prst="rect">
            <a:avLst/>
          </a:prstGeom>
          <a:noFill/>
          <a:ln>
            <a:noFill/>
          </a:ln>
        </p:spPr>
        <p:txBody>
          <a:bodyPr anchorCtr="0" anchor="t" bIns="0" lIns="0" spcFirstLastPara="1" rIns="0" wrap="square" tIns="0">
            <a:noAutofit/>
          </a:bodyPr>
          <a:lstStyle>
            <a:lvl1pPr indent="-304800" lvl="0" marL="457200" algn="l">
              <a:lnSpc>
                <a:spcPct val="100000"/>
              </a:lnSpc>
              <a:spcBef>
                <a:spcPts val="0"/>
              </a:spcBef>
              <a:spcAft>
                <a:spcPts val="0"/>
              </a:spcAft>
              <a:buClr>
                <a:srgbClr val="71BE00"/>
              </a:buClr>
              <a:buSzPts val="1200"/>
              <a:buChar char="●"/>
              <a:defRPr sz="1200">
                <a:solidFill>
                  <a:srgbClr val="71BE00"/>
                </a:solidFill>
              </a:defRPr>
            </a:lvl1pPr>
            <a:lvl2pPr indent="-304800" lvl="1" marL="914400" algn="l">
              <a:lnSpc>
                <a:spcPct val="100000"/>
              </a:lnSpc>
              <a:spcBef>
                <a:spcPts val="0"/>
              </a:spcBef>
              <a:spcAft>
                <a:spcPts val="0"/>
              </a:spcAft>
              <a:buClr>
                <a:srgbClr val="71BE00"/>
              </a:buClr>
              <a:buSzPts val="1200"/>
              <a:buChar char="○"/>
              <a:defRPr sz="1200">
                <a:solidFill>
                  <a:srgbClr val="71BE00"/>
                </a:solidFill>
              </a:defRPr>
            </a:lvl2pPr>
            <a:lvl3pPr indent="-304800" lvl="2" marL="1371600" algn="l">
              <a:lnSpc>
                <a:spcPct val="100000"/>
              </a:lnSpc>
              <a:spcBef>
                <a:spcPts val="0"/>
              </a:spcBef>
              <a:spcAft>
                <a:spcPts val="0"/>
              </a:spcAft>
              <a:buClr>
                <a:srgbClr val="71BE00"/>
              </a:buClr>
              <a:buSzPts val="1200"/>
              <a:buChar char="■"/>
              <a:defRPr>
                <a:solidFill>
                  <a:srgbClr val="71BE00"/>
                </a:solidFill>
              </a:defRPr>
            </a:lvl3pPr>
            <a:lvl4pPr indent="-304800" lvl="3" marL="1828800" algn="l">
              <a:lnSpc>
                <a:spcPct val="100000"/>
              </a:lnSpc>
              <a:spcBef>
                <a:spcPts val="0"/>
              </a:spcBef>
              <a:spcAft>
                <a:spcPts val="0"/>
              </a:spcAft>
              <a:buClr>
                <a:srgbClr val="71BE00"/>
              </a:buClr>
              <a:buSzPts val="1200"/>
              <a:buChar char="●"/>
              <a:defRPr sz="1200">
                <a:solidFill>
                  <a:srgbClr val="71BE00"/>
                </a:solidFill>
              </a:defRPr>
            </a:lvl4pPr>
            <a:lvl5pPr indent="-304800" lvl="4" marL="2286000" algn="l">
              <a:lnSpc>
                <a:spcPct val="100000"/>
              </a:lnSpc>
              <a:spcBef>
                <a:spcPts val="0"/>
              </a:spcBef>
              <a:spcAft>
                <a:spcPts val="0"/>
              </a:spcAft>
              <a:buClr>
                <a:srgbClr val="71BE00"/>
              </a:buClr>
              <a:buSzPts val="1200"/>
              <a:buChar char="○"/>
              <a:defRPr sz="1200">
                <a:solidFill>
                  <a:srgbClr val="71BE00"/>
                </a:solidFill>
              </a:defRPr>
            </a:lvl5pPr>
            <a:lvl6pPr indent="-304800" lvl="5" marL="2743200" algn="l">
              <a:lnSpc>
                <a:spcPct val="100000"/>
              </a:lnSpc>
              <a:spcBef>
                <a:spcPts val="0"/>
              </a:spcBef>
              <a:spcAft>
                <a:spcPts val="0"/>
              </a:spcAft>
              <a:buClr>
                <a:srgbClr val="71BE00"/>
              </a:buClr>
              <a:buSzPts val="1200"/>
              <a:buChar char="■"/>
              <a:defRPr sz="1200">
                <a:solidFill>
                  <a:srgbClr val="71BE00"/>
                </a:solidFill>
              </a:defRPr>
            </a:lvl6pPr>
            <a:lvl7pPr indent="-304800" lvl="6" marL="3200400" algn="l">
              <a:lnSpc>
                <a:spcPct val="100000"/>
              </a:lnSpc>
              <a:spcBef>
                <a:spcPts val="0"/>
              </a:spcBef>
              <a:spcAft>
                <a:spcPts val="0"/>
              </a:spcAft>
              <a:buClr>
                <a:srgbClr val="71BE00"/>
              </a:buClr>
              <a:buSzPts val="1200"/>
              <a:buChar char="●"/>
              <a:defRPr>
                <a:solidFill>
                  <a:srgbClr val="71BE00"/>
                </a:solidFill>
              </a:defRPr>
            </a:lvl7pPr>
            <a:lvl8pPr indent="-304800" lvl="7" marL="3657600" algn="l">
              <a:lnSpc>
                <a:spcPct val="100000"/>
              </a:lnSpc>
              <a:spcBef>
                <a:spcPts val="0"/>
              </a:spcBef>
              <a:spcAft>
                <a:spcPts val="0"/>
              </a:spcAft>
              <a:buClr>
                <a:srgbClr val="71BE00"/>
              </a:buClr>
              <a:buSzPts val="1200"/>
              <a:buChar char="○"/>
              <a:defRPr sz="1200">
                <a:solidFill>
                  <a:srgbClr val="71BE00"/>
                </a:solidFill>
              </a:defRPr>
            </a:lvl8pPr>
            <a:lvl9pPr indent="-304800" lvl="8" marL="4114800" algn="l">
              <a:lnSpc>
                <a:spcPct val="100000"/>
              </a:lnSpc>
              <a:spcBef>
                <a:spcPts val="0"/>
              </a:spcBef>
              <a:spcAft>
                <a:spcPts val="0"/>
              </a:spcAft>
              <a:buClr>
                <a:srgbClr val="71BE00"/>
              </a:buClr>
              <a:buSzPts val="1200"/>
              <a:buChar char="■"/>
              <a:defRPr sz="1200">
                <a:solidFill>
                  <a:srgbClr val="71BE00"/>
                </a:solidFill>
              </a:defRPr>
            </a:lvl9pPr>
          </a:lstStyle>
          <a:p/>
        </p:txBody>
      </p:sp>
      <p:sp>
        <p:nvSpPr>
          <p:cNvPr id="3701" name="Google Shape;3701;g31516c14941_0_8867"/>
          <p:cNvSpPr txBox="1"/>
          <p:nvPr>
            <p:ph idx="3" type="body"/>
          </p:nvPr>
        </p:nvSpPr>
        <p:spPr>
          <a:xfrm>
            <a:off x="540300" y="3994025"/>
            <a:ext cx="2809800" cy="284400"/>
          </a:xfrm>
          <a:prstGeom prst="rect">
            <a:avLst/>
          </a:prstGeom>
          <a:noFill/>
          <a:ln>
            <a:noFill/>
          </a:ln>
        </p:spPr>
        <p:txBody>
          <a:bodyPr anchorCtr="0" anchor="t" bIns="0" lIns="0" spcFirstLastPara="1" rIns="0" wrap="square" tIns="0">
            <a:noAutofit/>
          </a:bodyPr>
          <a:lstStyle>
            <a:lvl1pPr indent="-292100" lvl="0" marL="457200" algn="l">
              <a:lnSpc>
                <a:spcPct val="100000"/>
              </a:lnSpc>
              <a:spcBef>
                <a:spcPts val="0"/>
              </a:spcBef>
              <a:spcAft>
                <a:spcPts val="0"/>
              </a:spcAft>
              <a:buClr>
                <a:srgbClr val="71BE00"/>
              </a:buClr>
              <a:buSzPts val="1000"/>
              <a:buChar char="●"/>
              <a:defRPr sz="1000">
                <a:solidFill>
                  <a:srgbClr val="71BE00"/>
                </a:solidFill>
              </a:defRPr>
            </a:lvl1pPr>
            <a:lvl2pPr indent="-292100" lvl="1" marL="914400" algn="l">
              <a:lnSpc>
                <a:spcPct val="100000"/>
              </a:lnSpc>
              <a:spcBef>
                <a:spcPts val="0"/>
              </a:spcBef>
              <a:spcAft>
                <a:spcPts val="0"/>
              </a:spcAft>
              <a:buClr>
                <a:srgbClr val="71BE00"/>
              </a:buClr>
              <a:buSzPts val="1000"/>
              <a:buChar char="○"/>
              <a:defRPr sz="1000">
                <a:solidFill>
                  <a:srgbClr val="71BE00"/>
                </a:solidFill>
              </a:defRPr>
            </a:lvl2pPr>
            <a:lvl3pPr indent="-292100" lvl="2" marL="1371600" algn="l">
              <a:lnSpc>
                <a:spcPct val="100000"/>
              </a:lnSpc>
              <a:spcBef>
                <a:spcPts val="0"/>
              </a:spcBef>
              <a:spcAft>
                <a:spcPts val="0"/>
              </a:spcAft>
              <a:buClr>
                <a:srgbClr val="71BE00"/>
              </a:buClr>
              <a:buSzPts val="1000"/>
              <a:buChar char="■"/>
              <a:defRPr sz="1000">
                <a:solidFill>
                  <a:srgbClr val="71BE00"/>
                </a:solidFill>
              </a:defRPr>
            </a:lvl3pPr>
            <a:lvl4pPr indent="-292100" lvl="3" marL="1828800" algn="l">
              <a:lnSpc>
                <a:spcPct val="100000"/>
              </a:lnSpc>
              <a:spcBef>
                <a:spcPts val="0"/>
              </a:spcBef>
              <a:spcAft>
                <a:spcPts val="0"/>
              </a:spcAft>
              <a:buClr>
                <a:srgbClr val="71BE00"/>
              </a:buClr>
              <a:buSzPts val="1000"/>
              <a:buChar char="●"/>
              <a:defRPr sz="1000">
                <a:solidFill>
                  <a:srgbClr val="71BE00"/>
                </a:solidFill>
              </a:defRPr>
            </a:lvl4pPr>
            <a:lvl5pPr indent="-292100" lvl="4" marL="2286000" algn="l">
              <a:lnSpc>
                <a:spcPct val="100000"/>
              </a:lnSpc>
              <a:spcBef>
                <a:spcPts val="0"/>
              </a:spcBef>
              <a:spcAft>
                <a:spcPts val="0"/>
              </a:spcAft>
              <a:buClr>
                <a:srgbClr val="71BE00"/>
              </a:buClr>
              <a:buSzPts val="1000"/>
              <a:buChar char="○"/>
              <a:defRPr sz="1000">
                <a:solidFill>
                  <a:srgbClr val="71BE00"/>
                </a:solidFill>
              </a:defRPr>
            </a:lvl5pPr>
            <a:lvl6pPr indent="-292100" lvl="5" marL="2743200" algn="l">
              <a:lnSpc>
                <a:spcPct val="100000"/>
              </a:lnSpc>
              <a:spcBef>
                <a:spcPts val="0"/>
              </a:spcBef>
              <a:spcAft>
                <a:spcPts val="0"/>
              </a:spcAft>
              <a:buClr>
                <a:srgbClr val="71BE00"/>
              </a:buClr>
              <a:buSzPts val="1000"/>
              <a:buChar char="■"/>
              <a:defRPr sz="1000">
                <a:solidFill>
                  <a:srgbClr val="71BE00"/>
                </a:solidFill>
              </a:defRPr>
            </a:lvl6pPr>
            <a:lvl7pPr indent="-292100" lvl="6" marL="3200400" algn="l">
              <a:lnSpc>
                <a:spcPct val="100000"/>
              </a:lnSpc>
              <a:spcBef>
                <a:spcPts val="0"/>
              </a:spcBef>
              <a:spcAft>
                <a:spcPts val="0"/>
              </a:spcAft>
              <a:buClr>
                <a:srgbClr val="71BE00"/>
              </a:buClr>
              <a:buSzPts val="1000"/>
              <a:buChar char="●"/>
              <a:defRPr sz="1000">
                <a:solidFill>
                  <a:srgbClr val="71BE00"/>
                </a:solidFill>
              </a:defRPr>
            </a:lvl7pPr>
            <a:lvl8pPr indent="-292100" lvl="7" marL="3657600" algn="l">
              <a:lnSpc>
                <a:spcPct val="100000"/>
              </a:lnSpc>
              <a:spcBef>
                <a:spcPts val="0"/>
              </a:spcBef>
              <a:spcAft>
                <a:spcPts val="0"/>
              </a:spcAft>
              <a:buClr>
                <a:srgbClr val="71BE00"/>
              </a:buClr>
              <a:buSzPts val="1000"/>
              <a:buChar char="○"/>
              <a:defRPr>
                <a:solidFill>
                  <a:srgbClr val="71BE00"/>
                </a:solidFill>
              </a:defRPr>
            </a:lvl8pPr>
            <a:lvl9pPr indent="-292100" lvl="8" marL="4114800" algn="l">
              <a:lnSpc>
                <a:spcPct val="100000"/>
              </a:lnSpc>
              <a:spcBef>
                <a:spcPts val="0"/>
              </a:spcBef>
              <a:spcAft>
                <a:spcPts val="0"/>
              </a:spcAft>
              <a:buClr>
                <a:srgbClr val="71BE00"/>
              </a:buClr>
              <a:buSzPts val="1000"/>
              <a:buChar char="■"/>
              <a:defRPr sz="1000">
                <a:solidFill>
                  <a:srgbClr val="71BE00"/>
                </a:solidFill>
              </a:defRPr>
            </a:lvl9pPr>
          </a:lstStyle>
          <a:p/>
        </p:txBody>
      </p:sp>
      <p:sp>
        <p:nvSpPr>
          <p:cNvPr id="3702" name="Google Shape;3702;g31516c14941_0_8867"/>
          <p:cNvSpPr txBox="1"/>
          <p:nvPr>
            <p:ph idx="4" type="body"/>
          </p:nvPr>
        </p:nvSpPr>
        <p:spPr>
          <a:xfrm>
            <a:off x="540300" y="4298825"/>
            <a:ext cx="2809800" cy="284400"/>
          </a:xfrm>
          <a:prstGeom prst="rect">
            <a:avLst/>
          </a:prstGeom>
          <a:noFill/>
          <a:ln>
            <a:noFill/>
          </a:ln>
        </p:spPr>
        <p:txBody>
          <a:bodyPr anchorCtr="0" anchor="t" bIns="0" lIns="0" spcFirstLastPara="1" rIns="0" wrap="square" tIns="0">
            <a:noAutofit/>
          </a:bodyPr>
          <a:lstStyle>
            <a:lvl1pPr indent="-292100" lvl="0" marL="457200" algn="l">
              <a:lnSpc>
                <a:spcPct val="100000"/>
              </a:lnSpc>
              <a:spcBef>
                <a:spcPts val="0"/>
              </a:spcBef>
              <a:spcAft>
                <a:spcPts val="0"/>
              </a:spcAft>
              <a:buClr>
                <a:srgbClr val="71BE00"/>
              </a:buClr>
              <a:buSzPts val="1000"/>
              <a:buChar char="●"/>
              <a:defRPr sz="1000">
                <a:solidFill>
                  <a:srgbClr val="71BE00"/>
                </a:solidFill>
              </a:defRPr>
            </a:lvl1pPr>
            <a:lvl2pPr indent="-292100" lvl="1" marL="914400" algn="l">
              <a:lnSpc>
                <a:spcPct val="100000"/>
              </a:lnSpc>
              <a:spcBef>
                <a:spcPts val="0"/>
              </a:spcBef>
              <a:spcAft>
                <a:spcPts val="0"/>
              </a:spcAft>
              <a:buClr>
                <a:srgbClr val="71BE00"/>
              </a:buClr>
              <a:buSzPts val="1000"/>
              <a:buChar char="○"/>
              <a:defRPr sz="1000">
                <a:solidFill>
                  <a:srgbClr val="71BE00"/>
                </a:solidFill>
              </a:defRPr>
            </a:lvl2pPr>
            <a:lvl3pPr indent="-292100" lvl="2" marL="1371600" algn="l">
              <a:lnSpc>
                <a:spcPct val="100000"/>
              </a:lnSpc>
              <a:spcBef>
                <a:spcPts val="0"/>
              </a:spcBef>
              <a:spcAft>
                <a:spcPts val="0"/>
              </a:spcAft>
              <a:buClr>
                <a:srgbClr val="71BE00"/>
              </a:buClr>
              <a:buSzPts val="1000"/>
              <a:buChar char="■"/>
              <a:defRPr sz="1000">
                <a:solidFill>
                  <a:srgbClr val="71BE00"/>
                </a:solidFill>
              </a:defRPr>
            </a:lvl3pPr>
            <a:lvl4pPr indent="-292100" lvl="3" marL="1828800" algn="l">
              <a:lnSpc>
                <a:spcPct val="100000"/>
              </a:lnSpc>
              <a:spcBef>
                <a:spcPts val="0"/>
              </a:spcBef>
              <a:spcAft>
                <a:spcPts val="0"/>
              </a:spcAft>
              <a:buClr>
                <a:srgbClr val="71BE00"/>
              </a:buClr>
              <a:buSzPts val="1000"/>
              <a:buChar char="●"/>
              <a:defRPr sz="1000">
                <a:solidFill>
                  <a:srgbClr val="71BE00"/>
                </a:solidFill>
              </a:defRPr>
            </a:lvl4pPr>
            <a:lvl5pPr indent="-292100" lvl="4" marL="2286000" algn="l">
              <a:lnSpc>
                <a:spcPct val="100000"/>
              </a:lnSpc>
              <a:spcBef>
                <a:spcPts val="0"/>
              </a:spcBef>
              <a:spcAft>
                <a:spcPts val="0"/>
              </a:spcAft>
              <a:buClr>
                <a:srgbClr val="71BE00"/>
              </a:buClr>
              <a:buSzPts val="1000"/>
              <a:buChar char="○"/>
              <a:defRPr sz="1000">
                <a:solidFill>
                  <a:srgbClr val="71BE00"/>
                </a:solidFill>
              </a:defRPr>
            </a:lvl5pPr>
            <a:lvl6pPr indent="-292100" lvl="5" marL="2743200" algn="l">
              <a:lnSpc>
                <a:spcPct val="100000"/>
              </a:lnSpc>
              <a:spcBef>
                <a:spcPts val="0"/>
              </a:spcBef>
              <a:spcAft>
                <a:spcPts val="0"/>
              </a:spcAft>
              <a:buClr>
                <a:srgbClr val="71BE00"/>
              </a:buClr>
              <a:buSzPts val="1000"/>
              <a:buChar char="■"/>
              <a:defRPr sz="1000">
                <a:solidFill>
                  <a:srgbClr val="71BE00"/>
                </a:solidFill>
              </a:defRPr>
            </a:lvl6pPr>
            <a:lvl7pPr indent="-292100" lvl="6" marL="3200400" algn="l">
              <a:lnSpc>
                <a:spcPct val="100000"/>
              </a:lnSpc>
              <a:spcBef>
                <a:spcPts val="0"/>
              </a:spcBef>
              <a:spcAft>
                <a:spcPts val="0"/>
              </a:spcAft>
              <a:buClr>
                <a:srgbClr val="71BE00"/>
              </a:buClr>
              <a:buSzPts val="1000"/>
              <a:buChar char="●"/>
              <a:defRPr sz="1000">
                <a:solidFill>
                  <a:srgbClr val="71BE00"/>
                </a:solidFill>
              </a:defRPr>
            </a:lvl7pPr>
            <a:lvl8pPr indent="-292100" lvl="7" marL="3657600" algn="l">
              <a:lnSpc>
                <a:spcPct val="100000"/>
              </a:lnSpc>
              <a:spcBef>
                <a:spcPts val="0"/>
              </a:spcBef>
              <a:spcAft>
                <a:spcPts val="0"/>
              </a:spcAft>
              <a:buClr>
                <a:srgbClr val="71BE00"/>
              </a:buClr>
              <a:buSzPts val="1000"/>
              <a:buChar char="○"/>
              <a:defRPr>
                <a:solidFill>
                  <a:srgbClr val="71BE00"/>
                </a:solidFill>
              </a:defRPr>
            </a:lvl8pPr>
            <a:lvl9pPr indent="-292100" lvl="8" marL="4114800" algn="l">
              <a:lnSpc>
                <a:spcPct val="100000"/>
              </a:lnSpc>
              <a:spcBef>
                <a:spcPts val="0"/>
              </a:spcBef>
              <a:spcAft>
                <a:spcPts val="0"/>
              </a:spcAft>
              <a:buClr>
                <a:srgbClr val="71BE00"/>
              </a:buClr>
              <a:buSzPts val="1000"/>
              <a:buChar char="■"/>
              <a:defRPr sz="1000">
                <a:solidFill>
                  <a:srgbClr val="71BE00"/>
                </a:solidFill>
              </a:defRPr>
            </a:lvl9pPr>
          </a:lstStyle>
          <a:p/>
        </p:txBody>
      </p:sp>
      <p:sp>
        <p:nvSpPr>
          <p:cNvPr id="3703" name="Google Shape;3703;g31516c14941_0_8867"/>
          <p:cNvSpPr txBox="1"/>
          <p:nvPr>
            <p:ph idx="5" type="body"/>
          </p:nvPr>
        </p:nvSpPr>
        <p:spPr>
          <a:xfrm>
            <a:off x="5721900" y="3994025"/>
            <a:ext cx="2809800" cy="284400"/>
          </a:xfrm>
          <a:prstGeom prst="rect">
            <a:avLst/>
          </a:prstGeom>
          <a:noFill/>
          <a:ln>
            <a:noFill/>
          </a:ln>
        </p:spPr>
        <p:txBody>
          <a:bodyPr anchorCtr="0" anchor="t" bIns="0" lIns="0" spcFirstLastPara="1" rIns="0" wrap="square" tIns="0">
            <a:noAutofit/>
          </a:bodyPr>
          <a:lstStyle>
            <a:lvl1pPr indent="-292100" lvl="0" marL="457200" algn="l">
              <a:lnSpc>
                <a:spcPct val="100000"/>
              </a:lnSpc>
              <a:spcBef>
                <a:spcPts val="0"/>
              </a:spcBef>
              <a:spcAft>
                <a:spcPts val="0"/>
              </a:spcAft>
              <a:buClr>
                <a:srgbClr val="71BE00"/>
              </a:buClr>
              <a:buSzPts val="1000"/>
              <a:buChar char="●"/>
              <a:defRPr sz="1000">
                <a:solidFill>
                  <a:srgbClr val="71BE00"/>
                </a:solidFill>
              </a:defRPr>
            </a:lvl1pPr>
            <a:lvl2pPr indent="-292100" lvl="1" marL="914400" algn="l">
              <a:lnSpc>
                <a:spcPct val="100000"/>
              </a:lnSpc>
              <a:spcBef>
                <a:spcPts val="0"/>
              </a:spcBef>
              <a:spcAft>
                <a:spcPts val="0"/>
              </a:spcAft>
              <a:buClr>
                <a:srgbClr val="71BE00"/>
              </a:buClr>
              <a:buSzPts val="1000"/>
              <a:buChar char="○"/>
              <a:defRPr sz="1000">
                <a:solidFill>
                  <a:srgbClr val="71BE00"/>
                </a:solidFill>
              </a:defRPr>
            </a:lvl2pPr>
            <a:lvl3pPr indent="-292100" lvl="2" marL="1371600" algn="l">
              <a:lnSpc>
                <a:spcPct val="100000"/>
              </a:lnSpc>
              <a:spcBef>
                <a:spcPts val="0"/>
              </a:spcBef>
              <a:spcAft>
                <a:spcPts val="0"/>
              </a:spcAft>
              <a:buClr>
                <a:srgbClr val="71BE00"/>
              </a:buClr>
              <a:buSzPts val="1000"/>
              <a:buChar char="■"/>
              <a:defRPr sz="1000">
                <a:solidFill>
                  <a:srgbClr val="71BE00"/>
                </a:solidFill>
              </a:defRPr>
            </a:lvl3pPr>
            <a:lvl4pPr indent="-292100" lvl="3" marL="1828800" algn="l">
              <a:lnSpc>
                <a:spcPct val="100000"/>
              </a:lnSpc>
              <a:spcBef>
                <a:spcPts val="0"/>
              </a:spcBef>
              <a:spcAft>
                <a:spcPts val="0"/>
              </a:spcAft>
              <a:buClr>
                <a:srgbClr val="71BE00"/>
              </a:buClr>
              <a:buSzPts val="1000"/>
              <a:buChar char="●"/>
              <a:defRPr sz="1000">
                <a:solidFill>
                  <a:srgbClr val="71BE00"/>
                </a:solidFill>
              </a:defRPr>
            </a:lvl4pPr>
            <a:lvl5pPr indent="-292100" lvl="4" marL="2286000" algn="l">
              <a:lnSpc>
                <a:spcPct val="100000"/>
              </a:lnSpc>
              <a:spcBef>
                <a:spcPts val="0"/>
              </a:spcBef>
              <a:spcAft>
                <a:spcPts val="0"/>
              </a:spcAft>
              <a:buClr>
                <a:srgbClr val="71BE00"/>
              </a:buClr>
              <a:buSzPts val="1000"/>
              <a:buChar char="○"/>
              <a:defRPr sz="1000">
                <a:solidFill>
                  <a:srgbClr val="71BE00"/>
                </a:solidFill>
              </a:defRPr>
            </a:lvl5pPr>
            <a:lvl6pPr indent="-292100" lvl="5" marL="2743200" algn="l">
              <a:lnSpc>
                <a:spcPct val="100000"/>
              </a:lnSpc>
              <a:spcBef>
                <a:spcPts val="0"/>
              </a:spcBef>
              <a:spcAft>
                <a:spcPts val="0"/>
              </a:spcAft>
              <a:buClr>
                <a:srgbClr val="71BE00"/>
              </a:buClr>
              <a:buSzPts val="1000"/>
              <a:buChar char="■"/>
              <a:defRPr sz="1000">
                <a:solidFill>
                  <a:srgbClr val="71BE00"/>
                </a:solidFill>
              </a:defRPr>
            </a:lvl6pPr>
            <a:lvl7pPr indent="-292100" lvl="6" marL="3200400" algn="l">
              <a:lnSpc>
                <a:spcPct val="100000"/>
              </a:lnSpc>
              <a:spcBef>
                <a:spcPts val="0"/>
              </a:spcBef>
              <a:spcAft>
                <a:spcPts val="0"/>
              </a:spcAft>
              <a:buClr>
                <a:srgbClr val="71BE00"/>
              </a:buClr>
              <a:buSzPts val="1000"/>
              <a:buChar char="●"/>
              <a:defRPr sz="1000">
                <a:solidFill>
                  <a:srgbClr val="71BE00"/>
                </a:solidFill>
              </a:defRPr>
            </a:lvl7pPr>
            <a:lvl8pPr indent="-292100" lvl="7" marL="3657600" algn="l">
              <a:lnSpc>
                <a:spcPct val="100000"/>
              </a:lnSpc>
              <a:spcBef>
                <a:spcPts val="0"/>
              </a:spcBef>
              <a:spcAft>
                <a:spcPts val="0"/>
              </a:spcAft>
              <a:buClr>
                <a:srgbClr val="71BE00"/>
              </a:buClr>
              <a:buSzPts val="1000"/>
              <a:buChar char="○"/>
              <a:defRPr>
                <a:solidFill>
                  <a:srgbClr val="71BE00"/>
                </a:solidFill>
              </a:defRPr>
            </a:lvl8pPr>
            <a:lvl9pPr indent="-292100" lvl="8" marL="4114800" algn="l">
              <a:lnSpc>
                <a:spcPct val="100000"/>
              </a:lnSpc>
              <a:spcBef>
                <a:spcPts val="0"/>
              </a:spcBef>
              <a:spcAft>
                <a:spcPts val="0"/>
              </a:spcAft>
              <a:buClr>
                <a:srgbClr val="71BE00"/>
              </a:buClr>
              <a:buSzPts val="1000"/>
              <a:buChar char="■"/>
              <a:defRPr sz="1000">
                <a:solidFill>
                  <a:srgbClr val="71BE00"/>
                </a:solidFill>
              </a:defRPr>
            </a:lvl9pPr>
          </a:lstStyle>
          <a:p/>
        </p:txBody>
      </p:sp>
      <p:sp>
        <p:nvSpPr>
          <p:cNvPr id="3704" name="Google Shape;3704;g31516c14941_0_8867"/>
          <p:cNvSpPr txBox="1"/>
          <p:nvPr>
            <p:ph idx="6" type="body"/>
          </p:nvPr>
        </p:nvSpPr>
        <p:spPr>
          <a:xfrm>
            <a:off x="5721900" y="4298825"/>
            <a:ext cx="2809800" cy="284400"/>
          </a:xfrm>
          <a:prstGeom prst="rect">
            <a:avLst/>
          </a:prstGeom>
          <a:noFill/>
          <a:ln>
            <a:noFill/>
          </a:ln>
        </p:spPr>
        <p:txBody>
          <a:bodyPr anchorCtr="0" anchor="t" bIns="0" lIns="0" spcFirstLastPara="1" rIns="0" wrap="square" tIns="0">
            <a:noAutofit/>
          </a:bodyPr>
          <a:lstStyle>
            <a:lvl1pPr indent="-292100" lvl="0" marL="457200" algn="l">
              <a:lnSpc>
                <a:spcPct val="100000"/>
              </a:lnSpc>
              <a:spcBef>
                <a:spcPts val="0"/>
              </a:spcBef>
              <a:spcAft>
                <a:spcPts val="0"/>
              </a:spcAft>
              <a:buClr>
                <a:srgbClr val="71BE00"/>
              </a:buClr>
              <a:buSzPts val="1000"/>
              <a:buChar char="●"/>
              <a:defRPr sz="1000">
                <a:solidFill>
                  <a:srgbClr val="71BE00"/>
                </a:solidFill>
              </a:defRPr>
            </a:lvl1pPr>
            <a:lvl2pPr indent="-292100" lvl="1" marL="914400" algn="l">
              <a:lnSpc>
                <a:spcPct val="100000"/>
              </a:lnSpc>
              <a:spcBef>
                <a:spcPts val="0"/>
              </a:spcBef>
              <a:spcAft>
                <a:spcPts val="0"/>
              </a:spcAft>
              <a:buClr>
                <a:srgbClr val="71BE00"/>
              </a:buClr>
              <a:buSzPts val="1000"/>
              <a:buChar char="○"/>
              <a:defRPr sz="1000">
                <a:solidFill>
                  <a:srgbClr val="71BE00"/>
                </a:solidFill>
              </a:defRPr>
            </a:lvl2pPr>
            <a:lvl3pPr indent="-292100" lvl="2" marL="1371600" algn="l">
              <a:lnSpc>
                <a:spcPct val="100000"/>
              </a:lnSpc>
              <a:spcBef>
                <a:spcPts val="0"/>
              </a:spcBef>
              <a:spcAft>
                <a:spcPts val="0"/>
              </a:spcAft>
              <a:buClr>
                <a:srgbClr val="71BE00"/>
              </a:buClr>
              <a:buSzPts val="1000"/>
              <a:buChar char="■"/>
              <a:defRPr sz="1000">
                <a:solidFill>
                  <a:srgbClr val="71BE00"/>
                </a:solidFill>
              </a:defRPr>
            </a:lvl3pPr>
            <a:lvl4pPr indent="-292100" lvl="3" marL="1828800" algn="l">
              <a:lnSpc>
                <a:spcPct val="100000"/>
              </a:lnSpc>
              <a:spcBef>
                <a:spcPts val="0"/>
              </a:spcBef>
              <a:spcAft>
                <a:spcPts val="0"/>
              </a:spcAft>
              <a:buClr>
                <a:srgbClr val="71BE00"/>
              </a:buClr>
              <a:buSzPts val="1000"/>
              <a:buChar char="●"/>
              <a:defRPr sz="1000">
                <a:solidFill>
                  <a:srgbClr val="71BE00"/>
                </a:solidFill>
              </a:defRPr>
            </a:lvl4pPr>
            <a:lvl5pPr indent="-292100" lvl="4" marL="2286000" algn="l">
              <a:lnSpc>
                <a:spcPct val="100000"/>
              </a:lnSpc>
              <a:spcBef>
                <a:spcPts val="0"/>
              </a:spcBef>
              <a:spcAft>
                <a:spcPts val="0"/>
              </a:spcAft>
              <a:buClr>
                <a:srgbClr val="71BE00"/>
              </a:buClr>
              <a:buSzPts val="1000"/>
              <a:buChar char="○"/>
              <a:defRPr sz="1000">
                <a:solidFill>
                  <a:srgbClr val="71BE00"/>
                </a:solidFill>
              </a:defRPr>
            </a:lvl5pPr>
            <a:lvl6pPr indent="-292100" lvl="5" marL="2743200" algn="l">
              <a:lnSpc>
                <a:spcPct val="100000"/>
              </a:lnSpc>
              <a:spcBef>
                <a:spcPts val="0"/>
              </a:spcBef>
              <a:spcAft>
                <a:spcPts val="0"/>
              </a:spcAft>
              <a:buClr>
                <a:srgbClr val="71BE00"/>
              </a:buClr>
              <a:buSzPts val="1000"/>
              <a:buChar char="■"/>
              <a:defRPr sz="1000">
                <a:solidFill>
                  <a:srgbClr val="71BE00"/>
                </a:solidFill>
              </a:defRPr>
            </a:lvl6pPr>
            <a:lvl7pPr indent="-292100" lvl="6" marL="3200400" algn="l">
              <a:lnSpc>
                <a:spcPct val="100000"/>
              </a:lnSpc>
              <a:spcBef>
                <a:spcPts val="0"/>
              </a:spcBef>
              <a:spcAft>
                <a:spcPts val="0"/>
              </a:spcAft>
              <a:buClr>
                <a:srgbClr val="71BE00"/>
              </a:buClr>
              <a:buSzPts val="1000"/>
              <a:buChar char="●"/>
              <a:defRPr sz="1000">
                <a:solidFill>
                  <a:srgbClr val="71BE00"/>
                </a:solidFill>
              </a:defRPr>
            </a:lvl7pPr>
            <a:lvl8pPr indent="-292100" lvl="7" marL="3657600" algn="l">
              <a:lnSpc>
                <a:spcPct val="100000"/>
              </a:lnSpc>
              <a:spcBef>
                <a:spcPts val="0"/>
              </a:spcBef>
              <a:spcAft>
                <a:spcPts val="0"/>
              </a:spcAft>
              <a:buClr>
                <a:srgbClr val="71BE00"/>
              </a:buClr>
              <a:buSzPts val="1000"/>
              <a:buChar char="○"/>
              <a:defRPr>
                <a:solidFill>
                  <a:srgbClr val="71BE00"/>
                </a:solidFill>
              </a:defRPr>
            </a:lvl8pPr>
            <a:lvl9pPr indent="-292100" lvl="8" marL="4114800" algn="l">
              <a:lnSpc>
                <a:spcPct val="100000"/>
              </a:lnSpc>
              <a:spcBef>
                <a:spcPts val="0"/>
              </a:spcBef>
              <a:spcAft>
                <a:spcPts val="0"/>
              </a:spcAft>
              <a:buClr>
                <a:srgbClr val="71BE00"/>
              </a:buClr>
              <a:buSzPts val="1000"/>
              <a:buChar char="■"/>
              <a:defRPr sz="1000">
                <a:solidFill>
                  <a:srgbClr val="71BE00"/>
                </a:solidFill>
              </a:defRPr>
            </a:lvl9pPr>
          </a:lstStyle>
          <a:p/>
        </p:txBody>
      </p:sp>
    </p:spTree>
  </p:cSld>
  <p:clrMapOvr>
    <a:masterClrMapping/>
  </p:clrMapOvr>
</p:sldLayout>
</file>

<file path=ppt/slideLayouts/slideLayout4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Divider Layout no circle 1">
  <p:cSld name="CUSTOM_2_1_3_2_1">
    <p:bg>
      <p:bgPr>
        <a:solidFill>
          <a:schemeClr val="lt1"/>
        </a:solidFill>
      </p:bgPr>
    </p:bg>
    <p:spTree>
      <p:nvGrpSpPr>
        <p:cNvPr id="3705" name="Shape 3705"/>
        <p:cNvGrpSpPr/>
        <p:nvPr/>
      </p:nvGrpSpPr>
      <p:grpSpPr>
        <a:xfrm>
          <a:off x="0" y="0"/>
          <a:ext cx="0" cy="0"/>
          <a:chOff x="0" y="0"/>
          <a:chExt cx="0" cy="0"/>
        </a:xfrm>
      </p:grpSpPr>
      <p:sp>
        <p:nvSpPr>
          <p:cNvPr id="3706" name="Google Shape;3706;g31516c14941_0_8883"/>
          <p:cNvSpPr txBox="1"/>
          <p:nvPr>
            <p:ph type="title"/>
          </p:nvPr>
        </p:nvSpPr>
        <p:spPr>
          <a:xfrm>
            <a:off x="464100" y="1925700"/>
            <a:ext cx="5182800" cy="1292100"/>
          </a:xfrm>
          <a:prstGeom prst="rect">
            <a:avLst/>
          </a:prstGeom>
          <a:noFill/>
          <a:ln>
            <a:noFill/>
          </a:ln>
        </p:spPr>
        <p:txBody>
          <a:bodyPr anchorCtr="0" anchor="ctr" bIns="0" lIns="0" spcFirstLastPara="1" rIns="0" wrap="square" tIns="0">
            <a:noAutofit/>
          </a:bodyPr>
          <a:lstStyle>
            <a:lvl1pPr lvl="0" algn="l">
              <a:lnSpc>
                <a:spcPct val="85000"/>
              </a:lnSpc>
              <a:spcBef>
                <a:spcPts val="0"/>
              </a:spcBef>
              <a:spcAft>
                <a:spcPts val="0"/>
              </a:spcAft>
              <a:buClr>
                <a:schemeClr val="accent1"/>
              </a:buClr>
              <a:buSzPts val="4800"/>
              <a:buNone/>
              <a:defRPr b="1" sz="4800">
                <a:solidFill>
                  <a:schemeClr val="accent1"/>
                </a:solidFill>
              </a:defRPr>
            </a:lvl1pPr>
            <a:lvl2pPr lvl="1" algn="l">
              <a:lnSpc>
                <a:spcPct val="85000"/>
              </a:lnSpc>
              <a:spcBef>
                <a:spcPts val="0"/>
              </a:spcBef>
              <a:spcAft>
                <a:spcPts val="0"/>
              </a:spcAft>
              <a:buClr>
                <a:schemeClr val="lt1"/>
              </a:buClr>
              <a:buSzPts val="4800"/>
              <a:buNone/>
              <a:defRPr b="1" sz="4800">
                <a:solidFill>
                  <a:schemeClr val="lt1"/>
                </a:solidFill>
              </a:defRPr>
            </a:lvl2pPr>
            <a:lvl3pPr lvl="2" algn="l">
              <a:lnSpc>
                <a:spcPct val="85000"/>
              </a:lnSpc>
              <a:spcBef>
                <a:spcPts val="0"/>
              </a:spcBef>
              <a:spcAft>
                <a:spcPts val="0"/>
              </a:spcAft>
              <a:buClr>
                <a:schemeClr val="lt1"/>
              </a:buClr>
              <a:buSzPts val="4800"/>
              <a:buNone/>
              <a:defRPr b="1" sz="4800">
                <a:solidFill>
                  <a:schemeClr val="lt1"/>
                </a:solidFill>
              </a:defRPr>
            </a:lvl3pPr>
            <a:lvl4pPr lvl="3" algn="l">
              <a:lnSpc>
                <a:spcPct val="85000"/>
              </a:lnSpc>
              <a:spcBef>
                <a:spcPts val="0"/>
              </a:spcBef>
              <a:spcAft>
                <a:spcPts val="0"/>
              </a:spcAft>
              <a:buClr>
                <a:schemeClr val="lt1"/>
              </a:buClr>
              <a:buSzPts val="4800"/>
              <a:buNone/>
              <a:defRPr b="1" sz="4800">
                <a:solidFill>
                  <a:schemeClr val="lt1"/>
                </a:solidFill>
              </a:defRPr>
            </a:lvl4pPr>
            <a:lvl5pPr lvl="4" algn="l">
              <a:lnSpc>
                <a:spcPct val="85000"/>
              </a:lnSpc>
              <a:spcBef>
                <a:spcPts val="0"/>
              </a:spcBef>
              <a:spcAft>
                <a:spcPts val="0"/>
              </a:spcAft>
              <a:buClr>
                <a:schemeClr val="lt1"/>
              </a:buClr>
              <a:buSzPts val="4800"/>
              <a:buNone/>
              <a:defRPr b="1" sz="4800">
                <a:solidFill>
                  <a:schemeClr val="lt1"/>
                </a:solidFill>
              </a:defRPr>
            </a:lvl5pPr>
            <a:lvl6pPr lvl="5" algn="l">
              <a:lnSpc>
                <a:spcPct val="85000"/>
              </a:lnSpc>
              <a:spcBef>
                <a:spcPts val="0"/>
              </a:spcBef>
              <a:spcAft>
                <a:spcPts val="0"/>
              </a:spcAft>
              <a:buClr>
                <a:schemeClr val="lt1"/>
              </a:buClr>
              <a:buSzPts val="4800"/>
              <a:buNone/>
              <a:defRPr b="1" sz="4800">
                <a:solidFill>
                  <a:schemeClr val="lt1"/>
                </a:solidFill>
              </a:defRPr>
            </a:lvl6pPr>
            <a:lvl7pPr lvl="6" algn="l">
              <a:lnSpc>
                <a:spcPct val="85000"/>
              </a:lnSpc>
              <a:spcBef>
                <a:spcPts val="0"/>
              </a:spcBef>
              <a:spcAft>
                <a:spcPts val="0"/>
              </a:spcAft>
              <a:buClr>
                <a:schemeClr val="lt1"/>
              </a:buClr>
              <a:buSzPts val="4800"/>
              <a:buNone/>
              <a:defRPr b="1" sz="4800">
                <a:solidFill>
                  <a:schemeClr val="lt1"/>
                </a:solidFill>
              </a:defRPr>
            </a:lvl7pPr>
            <a:lvl8pPr lvl="7" algn="l">
              <a:lnSpc>
                <a:spcPct val="85000"/>
              </a:lnSpc>
              <a:spcBef>
                <a:spcPts val="0"/>
              </a:spcBef>
              <a:spcAft>
                <a:spcPts val="0"/>
              </a:spcAft>
              <a:buClr>
                <a:schemeClr val="lt1"/>
              </a:buClr>
              <a:buSzPts val="4800"/>
              <a:buNone/>
              <a:defRPr b="1" sz="4800">
                <a:solidFill>
                  <a:schemeClr val="lt1"/>
                </a:solidFill>
              </a:defRPr>
            </a:lvl8pPr>
            <a:lvl9pPr lvl="8" algn="l">
              <a:lnSpc>
                <a:spcPct val="85000"/>
              </a:lnSpc>
              <a:spcBef>
                <a:spcPts val="0"/>
              </a:spcBef>
              <a:spcAft>
                <a:spcPts val="0"/>
              </a:spcAft>
              <a:buClr>
                <a:schemeClr val="lt1"/>
              </a:buClr>
              <a:buSzPts val="4800"/>
              <a:buNone/>
              <a:defRPr b="1" sz="4800">
                <a:solidFill>
                  <a:schemeClr val="lt1"/>
                </a:solidFill>
              </a:defRPr>
            </a:lvl9pPr>
          </a:lstStyle>
          <a:p/>
        </p:txBody>
      </p:sp>
      <p:sp>
        <p:nvSpPr>
          <p:cNvPr id="3707" name="Google Shape;3707;g31516c14941_0_8883"/>
          <p:cNvSpPr txBox="1"/>
          <p:nvPr/>
        </p:nvSpPr>
        <p:spPr>
          <a:xfrm>
            <a:off x="540300" y="3290825"/>
            <a:ext cx="2809800" cy="3780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3708" name="Google Shape;3708;g31516c14941_0_8883"/>
          <p:cNvSpPr txBox="1"/>
          <p:nvPr/>
        </p:nvSpPr>
        <p:spPr>
          <a:xfrm>
            <a:off x="540300" y="3689225"/>
            <a:ext cx="2809800" cy="2844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71BE00"/>
              </a:solidFill>
              <a:latin typeface="Arial"/>
              <a:ea typeface="Arial"/>
              <a:cs typeface="Arial"/>
              <a:sym typeface="Arial"/>
            </a:endParaRPr>
          </a:p>
        </p:txBody>
      </p:sp>
      <p:sp>
        <p:nvSpPr>
          <p:cNvPr id="3709" name="Google Shape;3709;g31516c14941_0_8883"/>
          <p:cNvSpPr txBox="1"/>
          <p:nvPr/>
        </p:nvSpPr>
        <p:spPr>
          <a:xfrm>
            <a:off x="540300" y="3994025"/>
            <a:ext cx="2809800" cy="2844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71BE00"/>
              </a:solidFill>
              <a:latin typeface="Arial"/>
              <a:ea typeface="Arial"/>
              <a:cs typeface="Arial"/>
              <a:sym typeface="Arial"/>
            </a:endParaRPr>
          </a:p>
        </p:txBody>
      </p:sp>
      <p:sp>
        <p:nvSpPr>
          <p:cNvPr id="3710" name="Google Shape;3710;g31516c14941_0_8883"/>
          <p:cNvSpPr txBox="1"/>
          <p:nvPr/>
        </p:nvSpPr>
        <p:spPr>
          <a:xfrm>
            <a:off x="540300" y="4298825"/>
            <a:ext cx="2809800" cy="2844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71BE00"/>
              </a:solidFill>
              <a:latin typeface="Arial"/>
              <a:ea typeface="Arial"/>
              <a:cs typeface="Arial"/>
              <a:sym typeface="Arial"/>
            </a:endParaRPr>
          </a:p>
        </p:txBody>
      </p:sp>
      <p:sp>
        <p:nvSpPr>
          <p:cNvPr id="3711" name="Google Shape;3711;g31516c14941_0_8883"/>
          <p:cNvSpPr txBox="1"/>
          <p:nvPr/>
        </p:nvSpPr>
        <p:spPr>
          <a:xfrm>
            <a:off x="5721900" y="3994025"/>
            <a:ext cx="2809800" cy="2844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71BE00"/>
              </a:solidFill>
              <a:latin typeface="Arial"/>
              <a:ea typeface="Arial"/>
              <a:cs typeface="Arial"/>
              <a:sym typeface="Arial"/>
            </a:endParaRPr>
          </a:p>
        </p:txBody>
      </p:sp>
      <p:sp>
        <p:nvSpPr>
          <p:cNvPr id="3712" name="Google Shape;3712;g31516c14941_0_8883"/>
          <p:cNvSpPr txBox="1"/>
          <p:nvPr/>
        </p:nvSpPr>
        <p:spPr>
          <a:xfrm>
            <a:off x="5721900" y="4298825"/>
            <a:ext cx="2809800" cy="2844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71BE00"/>
              </a:solidFill>
              <a:latin typeface="Arial"/>
              <a:ea typeface="Arial"/>
              <a:cs typeface="Arial"/>
              <a:sym typeface="Arial"/>
            </a:endParaRPr>
          </a:p>
        </p:txBody>
      </p:sp>
      <p:sp>
        <p:nvSpPr>
          <p:cNvPr id="3713" name="Google Shape;3713;g31516c14941_0_8883"/>
          <p:cNvSpPr txBox="1"/>
          <p:nvPr>
            <p:ph idx="1" type="body"/>
          </p:nvPr>
        </p:nvSpPr>
        <p:spPr>
          <a:xfrm>
            <a:off x="540300" y="3290825"/>
            <a:ext cx="2809800" cy="378000"/>
          </a:xfrm>
          <a:prstGeom prst="rect">
            <a:avLst/>
          </a:prstGeom>
          <a:noFill/>
          <a:ln>
            <a:noFill/>
          </a:ln>
        </p:spPr>
        <p:txBody>
          <a:bodyPr anchorCtr="0" anchor="t" bIns="0" lIns="0" spcFirstLastPara="1" rIns="0" wrap="square" tIns="0">
            <a:noAutofit/>
          </a:bodyPr>
          <a:lstStyle>
            <a:lvl1pPr indent="-317500" lvl="0" marL="457200" algn="l">
              <a:lnSpc>
                <a:spcPct val="100000"/>
              </a:lnSpc>
              <a:spcBef>
                <a:spcPts val="0"/>
              </a:spcBef>
              <a:spcAft>
                <a:spcPts val="0"/>
              </a:spcAft>
              <a:buSzPts val="1400"/>
              <a:buChar char="●"/>
              <a:defRPr sz="1400"/>
            </a:lvl1pPr>
            <a:lvl2pPr indent="-298450" lvl="1" marL="914400" algn="l">
              <a:lnSpc>
                <a:spcPct val="100000"/>
              </a:lnSpc>
              <a:spcBef>
                <a:spcPts val="0"/>
              </a:spcBef>
              <a:spcAft>
                <a:spcPts val="0"/>
              </a:spcAft>
              <a:buSzPts val="1100"/>
              <a:buChar char="○"/>
              <a:defRPr/>
            </a:lvl2pPr>
            <a:lvl3pPr indent="-317500" lvl="2" marL="1371600" algn="l">
              <a:lnSpc>
                <a:spcPct val="100000"/>
              </a:lnSpc>
              <a:spcBef>
                <a:spcPts val="0"/>
              </a:spcBef>
              <a:spcAft>
                <a:spcPts val="0"/>
              </a:spcAft>
              <a:buSzPts val="1400"/>
              <a:buChar char="■"/>
              <a:defRPr sz="1400"/>
            </a:lvl3pPr>
            <a:lvl4pPr indent="-317500" lvl="3" marL="1828800" algn="l">
              <a:lnSpc>
                <a:spcPct val="100000"/>
              </a:lnSpc>
              <a:spcBef>
                <a:spcPts val="0"/>
              </a:spcBef>
              <a:spcAft>
                <a:spcPts val="0"/>
              </a:spcAft>
              <a:buSzPts val="1400"/>
              <a:buChar char="●"/>
              <a:defRPr sz="1400"/>
            </a:lvl4pPr>
            <a:lvl5pPr indent="-317500" lvl="4" marL="2286000" algn="l">
              <a:lnSpc>
                <a:spcPct val="100000"/>
              </a:lnSpc>
              <a:spcBef>
                <a:spcPts val="0"/>
              </a:spcBef>
              <a:spcAft>
                <a:spcPts val="0"/>
              </a:spcAft>
              <a:buSzPts val="1400"/>
              <a:buChar char="○"/>
              <a:defRPr sz="1400"/>
            </a:lvl5pPr>
            <a:lvl6pPr indent="-317500" lvl="5" marL="2743200" algn="l">
              <a:lnSpc>
                <a:spcPct val="100000"/>
              </a:lnSpc>
              <a:spcBef>
                <a:spcPts val="0"/>
              </a:spcBef>
              <a:spcAft>
                <a:spcPts val="0"/>
              </a:spcAft>
              <a:buSzPts val="1400"/>
              <a:buChar char="■"/>
              <a:defRPr/>
            </a:lvl6pPr>
            <a:lvl7pPr indent="-317500" lvl="6" marL="3200400" algn="l">
              <a:lnSpc>
                <a:spcPct val="100000"/>
              </a:lnSpc>
              <a:spcBef>
                <a:spcPts val="0"/>
              </a:spcBef>
              <a:spcAft>
                <a:spcPts val="0"/>
              </a:spcAft>
              <a:buSzPts val="1400"/>
              <a:buChar char="●"/>
              <a:defRPr sz="1400"/>
            </a:lvl7pPr>
            <a:lvl8pPr indent="-317500" lvl="7" marL="3657600" algn="l">
              <a:lnSpc>
                <a:spcPct val="100000"/>
              </a:lnSpc>
              <a:spcBef>
                <a:spcPts val="0"/>
              </a:spcBef>
              <a:spcAft>
                <a:spcPts val="0"/>
              </a:spcAft>
              <a:buSzPts val="1400"/>
              <a:buChar char="○"/>
              <a:defRPr sz="1400"/>
            </a:lvl8pPr>
            <a:lvl9pPr indent="-317500" lvl="8" marL="4114800" algn="l">
              <a:lnSpc>
                <a:spcPct val="100000"/>
              </a:lnSpc>
              <a:spcBef>
                <a:spcPts val="0"/>
              </a:spcBef>
              <a:spcAft>
                <a:spcPts val="0"/>
              </a:spcAft>
              <a:buClr>
                <a:schemeClr val="accent1"/>
              </a:buClr>
              <a:buSzPts val="1400"/>
              <a:buChar char="■"/>
              <a:defRPr sz="1400">
                <a:solidFill>
                  <a:schemeClr val="accent1"/>
                </a:solidFill>
              </a:defRPr>
            </a:lvl9pPr>
          </a:lstStyle>
          <a:p/>
        </p:txBody>
      </p:sp>
      <p:sp>
        <p:nvSpPr>
          <p:cNvPr id="3714" name="Google Shape;3714;g31516c14941_0_8883"/>
          <p:cNvSpPr txBox="1"/>
          <p:nvPr>
            <p:ph idx="2" type="body"/>
          </p:nvPr>
        </p:nvSpPr>
        <p:spPr>
          <a:xfrm>
            <a:off x="540300" y="3689225"/>
            <a:ext cx="2809800" cy="284400"/>
          </a:xfrm>
          <a:prstGeom prst="rect">
            <a:avLst/>
          </a:prstGeom>
          <a:noFill/>
          <a:ln>
            <a:noFill/>
          </a:ln>
        </p:spPr>
        <p:txBody>
          <a:bodyPr anchorCtr="0" anchor="t" bIns="0" lIns="0" spcFirstLastPara="1" rIns="0" wrap="square" tIns="0">
            <a:noAutofit/>
          </a:bodyPr>
          <a:lstStyle>
            <a:lvl1pPr indent="-304800" lvl="0" marL="457200" algn="l">
              <a:lnSpc>
                <a:spcPct val="100000"/>
              </a:lnSpc>
              <a:spcBef>
                <a:spcPts val="0"/>
              </a:spcBef>
              <a:spcAft>
                <a:spcPts val="0"/>
              </a:spcAft>
              <a:buClr>
                <a:srgbClr val="71BE00"/>
              </a:buClr>
              <a:buSzPts val="1200"/>
              <a:buChar char="●"/>
              <a:defRPr sz="1200">
                <a:solidFill>
                  <a:srgbClr val="71BE00"/>
                </a:solidFill>
              </a:defRPr>
            </a:lvl1pPr>
            <a:lvl2pPr indent="-304800" lvl="1" marL="914400" algn="l">
              <a:lnSpc>
                <a:spcPct val="100000"/>
              </a:lnSpc>
              <a:spcBef>
                <a:spcPts val="0"/>
              </a:spcBef>
              <a:spcAft>
                <a:spcPts val="0"/>
              </a:spcAft>
              <a:buClr>
                <a:srgbClr val="71BE00"/>
              </a:buClr>
              <a:buSzPts val="1200"/>
              <a:buChar char="○"/>
              <a:defRPr sz="1200">
                <a:solidFill>
                  <a:srgbClr val="71BE00"/>
                </a:solidFill>
              </a:defRPr>
            </a:lvl2pPr>
            <a:lvl3pPr indent="-304800" lvl="2" marL="1371600" algn="l">
              <a:lnSpc>
                <a:spcPct val="100000"/>
              </a:lnSpc>
              <a:spcBef>
                <a:spcPts val="0"/>
              </a:spcBef>
              <a:spcAft>
                <a:spcPts val="0"/>
              </a:spcAft>
              <a:buClr>
                <a:srgbClr val="71BE00"/>
              </a:buClr>
              <a:buSzPts val="1200"/>
              <a:buChar char="■"/>
              <a:defRPr>
                <a:solidFill>
                  <a:srgbClr val="71BE00"/>
                </a:solidFill>
              </a:defRPr>
            </a:lvl3pPr>
            <a:lvl4pPr indent="-304800" lvl="3" marL="1828800" algn="l">
              <a:lnSpc>
                <a:spcPct val="100000"/>
              </a:lnSpc>
              <a:spcBef>
                <a:spcPts val="0"/>
              </a:spcBef>
              <a:spcAft>
                <a:spcPts val="0"/>
              </a:spcAft>
              <a:buClr>
                <a:srgbClr val="71BE00"/>
              </a:buClr>
              <a:buSzPts val="1200"/>
              <a:buChar char="●"/>
              <a:defRPr sz="1200">
                <a:solidFill>
                  <a:srgbClr val="71BE00"/>
                </a:solidFill>
              </a:defRPr>
            </a:lvl4pPr>
            <a:lvl5pPr indent="-304800" lvl="4" marL="2286000" algn="l">
              <a:lnSpc>
                <a:spcPct val="100000"/>
              </a:lnSpc>
              <a:spcBef>
                <a:spcPts val="0"/>
              </a:spcBef>
              <a:spcAft>
                <a:spcPts val="0"/>
              </a:spcAft>
              <a:buClr>
                <a:srgbClr val="71BE00"/>
              </a:buClr>
              <a:buSzPts val="1200"/>
              <a:buChar char="○"/>
              <a:defRPr sz="1200">
                <a:solidFill>
                  <a:srgbClr val="71BE00"/>
                </a:solidFill>
              </a:defRPr>
            </a:lvl5pPr>
            <a:lvl6pPr indent="-304800" lvl="5" marL="2743200" algn="l">
              <a:lnSpc>
                <a:spcPct val="100000"/>
              </a:lnSpc>
              <a:spcBef>
                <a:spcPts val="0"/>
              </a:spcBef>
              <a:spcAft>
                <a:spcPts val="0"/>
              </a:spcAft>
              <a:buClr>
                <a:srgbClr val="71BE00"/>
              </a:buClr>
              <a:buSzPts val="1200"/>
              <a:buChar char="■"/>
              <a:defRPr sz="1200">
                <a:solidFill>
                  <a:srgbClr val="71BE00"/>
                </a:solidFill>
              </a:defRPr>
            </a:lvl6pPr>
            <a:lvl7pPr indent="-304800" lvl="6" marL="3200400" algn="l">
              <a:lnSpc>
                <a:spcPct val="100000"/>
              </a:lnSpc>
              <a:spcBef>
                <a:spcPts val="0"/>
              </a:spcBef>
              <a:spcAft>
                <a:spcPts val="0"/>
              </a:spcAft>
              <a:buClr>
                <a:srgbClr val="71BE00"/>
              </a:buClr>
              <a:buSzPts val="1200"/>
              <a:buChar char="●"/>
              <a:defRPr>
                <a:solidFill>
                  <a:srgbClr val="71BE00"/>
                </a:solidFill>
              </a:defRPr>
            </a:lvl7pPr>
            <a:lvl8pPr indent="-304800" lvl="7" marL="3657600" algn="l">
              <a:lnSpc>
                <a:spcPct val="100000"/>
              </a:lnSpc>
              <a:spcBef>
                <a:spcPts val="0"/>
              </a:spcBef>
              <a:spcAft>
                <a:spcPts val="0"/>
              </a:spcAft>
              <a:buClr>
                <a:srgbClr val="71BE00"/>
              </a:buClr>
              <a:buSzPts val="1200"/>
              <a:buChar char="○"/>
              <a:defRPr sz="1200">
                <a:solidFill>
                  <a:srgbClr val="71BE00"/>
                </a:solidFill>
              </a:defRPr>
            </a:lvl8pPr>
            <a:lvl9pPr indent="-304800" lvl="8" marL="4114800" algn="l">
              <a:lnSpc>
                <a:spcPct val="100000"/>
              </a:lnSpc>
              <a:spcBef>
                <a:spcPts val="0"/>
              </a:spcBef>
              <a:spcAft>
                <a:spcPts val="0"/>
              </a:spcAft>
              <a:buClr>
                <a:srgbClr val="71BE00"/>
              </a:buClr>
              <a:buSzPts val="1200"/>
              <a:buChar char="■"/>
              <a:defRPr sz="1200">
                <a:solidFill>
                  <a:srgbClr val="71BE00"/>
                </a:solidFill>
              </a:defRPr>
            </a:lvl9pPr>
          </a:lstStyle>
          <a:p/>
        </p:txBody>
      </p:sp>
      <p:sp>
        <p:nvSpPr>
          <p:cNvPr id="3715" name="Google Shape;3715;g31516c14941_0_8883"/>
          <p:cNvSpPr txBox="1"/>
          <p:nvPr>
            <p:ph idx="3" type="body"/>
          </p:nvPr>
        </p:nvSpPr>
        <p:spPr>
          <a:xfrm>
            <a:off x="540300" y="3994025"/>
            <a:ext cx="2809800" cy="284400"/>
          </a:xfrm>
          <a:prstGeom prst="rect">
            <a:avLst/>
          </a:prstGeom>
          <a:noFill/>
          <a:ln>
            <a:noFill/>
          </a:ln>
        </p:spPr>
        <p:txBody>
          <a:bodyPr anchorCtr="0" anchor="t" bIns="0" lIns="0" spcFirstLastPara="1" rIns="0" wrap="square" tIns="0">
            <a:noAutofit/>
          </a:bodyPr>
          <a:lstStyle>
            <a:lvl1pPr indent="-292100" lvl="0" marL="457200" algn="l">
              <a:lnSpc>
                <a:spcPct val="100000"/>
              </a:lnSpc>
              <a:spcBef>
                <a:spcPts val="0"/>
              </a:spcBef>
              <a:spcAft>
                <a:spcPts val="0"/>
              </a:spcAft>
              <a:buClr>
                <a:srgbClr val="71BE00"/>
              </a:buClr>
              <a:buSzPts val="1000"/>
              <a:buChar char="●"/>
              <a:defRPr sz="1000">
                <a:solidFill>
                  <a:srgbClr val="71BE00"/>
                </a:solidFill>
              </a:defRPr>
            </a:lvl1pPr>
            <a:lvl2pPr indent="-292100" lvl="1" marL="914400" algn="l">
              <a:lnSpc>
                <a:spcPct val="100000"/>
              </a:lnSpc>
              <a:spcBef>
                <a:spcPts val="0"/>
              </a:spcBef>
              <a:spcAft>
                <a:spcPts val="0"/>
              </a:spcAft>
              <a:buClr>
                <a:srgbClr val="71BE00"/>
              </a:buClr>
              <a:buSzPts val="1000"/>
              <a:buChar char="○"/>
              <a:defRPr sz="1000">
                <a:solidFill>
                  <a:srgbClr val="71BE00"/>
                </a:solidFill>
              </a:defRPr>
            </a:lvl2pPr>
            <a:lvl3pPr indent="-292100" lvl="2" marL="1371600" algn="l">
              <a:lnSpc>
                <a:spcPct val="100000"/>
              </a:lnSpc>
              <a:spcBef>
                <a:spcPts val="0"/>
              </a:spcBef>
              <a:spcAft>
                <a:spcPts val="0"/>
              </a:spcAft>
              <a:buClr>
                <a:srgbClr val="71BE00"/>
              </a:buClr>
              <a:buSzPts val="1000"/>
              <a:buChar char="■"/>
              <a:defRPr sz="1000">
                <a:solidFill>
                  <a:srgbClr val="71BE00"/>
                </a:solidFill>
              </a:defRPr>
            </a:lvl3pPr>
            <a:lvl4pPr indent="-292100" lvl="3" marL="1828800" algn="l">
              <a:lnSpc>
                <a:spcPct val="100000"/>
              </a:lnSpc>
              <a:spcBef>
                <a:spcPts val="0"/>
              </a:spcBef>
              <a:spcAft>
                <a:spcPts val="0"/>
              </a:spcAft>
              <a:buClr>
                <a:srgbClr val="71BE00"/>
              </a:buClr>
              <a:buSzPts val="1000"/>
              <a:buChar char="●"/>
              <a:defRPr sz="1000">
                <a:solidFill>
                  <a:srgbClr val="71BE00"/>
                </a:solidFill>
              </a:defRPr>
            </a:lvl4pPr>
            <a:lvl5pPr indent="-292100" lvl="4" marL="2286000" algn="l">
              <a:lnSpc>
                <a:spcPct val="100000"/>
              </a:lnSpc>
              <a:spcBef>
                <a:spcPts val="0"/>
              </a:spcBef>
              <a:spcAft>
                <a:spcPts val="0"/>
              </a:spcAft>
              <a:buClr>
                <a:srgbClr val="71BE00"/>
              </a:buClr>
              <a:buSzPts val="1000"/>
              <a:buChar char="○"/>
              <a:defRPr sz="1000">
                <a:solidFill>
                  <a:srgbClr val="71BE00"/>
                </a:solidFill>
              </a:defRPr>
            </a:lvl5pPr>
            <a:lvl6pPr indent="-292100" lvl="5" marL="2743200" algn="l">
              <a:lnSpc>
                <a:spcPct val="100000"/>
              </a:lnSpc>
              <a:spcBef>
                <a:spcPts val="0"/>
              </a:spcBef>
              <a:spcAft>
                <a:spcPts val="0"/>
              </a:spcAft>
              <a:buClr>
                <a:srgbClr val="71BE00"/>
              </a:buClr>
              <a:buSzPts val="1000"/>
              <a:buChar char="■"/>
              <a:defRPr sz="1000">
                <a:solidFill>
                  <a:srgbClr val="71BE00"/>
                </a:solidFill>
              </a:defRPr>
            </a:lvl6pPr>
            <a:lvl7pPr indent="-292100" lvl="6" marL="3200400" algn="l">
              <a:lnSpc>
                <a:spcPct val="100000"/>
              </a:lnSpc>
              <a:spcBef>
                <a:spcPts val="0"/>
              </a:spcBef>
              <a:spcAft>
                <a:spcPts val="0"/>
              </a:spcAft>
              <a:buClr>
                <a:srgbClr val="71BE00"/>
              </a:buClr>
              <a:buSzPts val="1000"/>
              <a:buChar char="●"/>
              <a:defRPr sz="1000">
                <a:solidFill>
                  <a:srgbClr val="71BE00"/>
                </a:solidFill>
              </a:defRPr>
            </a:lvl7pPr>
            <a:lvl8pPr indent="-292100" lvl="7" marL="3657600" algn="l">
              <a:lnSpc>
                <a:spcPct val="100000"/>
              </a:lnSpc>
              <a:spcBef>
                <a:spcPts val="0"/>
              </a:spcBef>
              <a:spcAft>
                <a:spcPts val="0"/>
              </a:spcAft>
              <a:buClr>
                <a:srgbClr val="71BE00"/>
              </a:buClr>
              <a:buSzPts val="1000"/>
              <a:buChar char="○"/>
              <a:defRPr>
                <a:solidFill>
                  <a:srgbClr val="71BE00"/>
                </a:solidFill>
              </a:defRPr>
            </a:lvl8pPr>
            <a:lvl9pPr indent="-292100" lvl="8" marL="4114800" algn="l">
              <a:lnSpc>
                <a:spcPct val="100000"/>
              </a:lnSpc>
              <a:spcBef>
                <a:spcPts val="0"/>
              </a:spcBef>
              <a:spcAft>
                <a:spcPts val="0"/>
              </a:spcAft>
              <a:buClr>
                <a:srgbClr val="71BE00"/>
              </a:buClr>
              <a:buSzPts val="1000"/>
              <a:buChar char="■"/>
              <a:defRPr sz="1000">
                <a:solidFill>
                  <a:srgbClr val="71BE00"/>
                </a:solidFill>
              </a:defRPr>
            </a:lvl9pPr>
          </a:lstStyle>
          <a:p/>
        </p:txBody>
      </p:sp>
      <p:sp>
        <p:nvSpPr>
          <p:cNvPr id="3716" name="Google Shape;3716;g31516c14941_0_8883"/>
          <p:cNvSpPr txBox="1"/>
          <p:nvPr>
            <p:ph idx="4" type="body"/>
          </p:nvPr>
        </p:nvSpPr>
        <p:spPr>
          <a:xfrm>
            <a:off x="540300" y="4298825"/>
            <a:ext cx="2809800" cy="284400"/>
          </a:xfrm>
          <a:prstGeom prst="rect">
            <a:avLst/>
          </a:prstGeom>
          <a:noFill/>
          <a:ln>
            <a:noFill/>
          </a:ln>
        </p:spPr>
        <p:txBody>
          <a:bodyPr anchorCtr="0" anchor="t" bIns="0" lIns="0" spcFirstLastPara="1" rIns="0" wrap="square" tIns="0">
            <a:noAutofit/>
          </a:bodyPr>
          <a:lstStyle>
            <a:lvl1pPr indent="-292100" lvl="0" marL="457200" algn="l">
              <a:lnSpc>
                <a:spcPct val="100000"/>
              </a:lnSpc>
              <a:spcBef>
                <a:spcPts val="0"/>
              </a:spcBef>
              <a:spcAft>
                <a:spcPts val="0"/>
              </a:spcAft>
              <a:buClr>
                <a:srgbClr val="71BE00"/>
              </a:buClr>
              <a:buSzPts val="1000"/>
              <a:buChar char="●"/>
              <a:defRPr sz="1000">
                <a:solidFill>
                  <a:srgbClr val="71BE00"/>
                </a:solidFill>
              </a:defRPr>
            </a:lvl1pPr>
            <a:lvl2pPr indent="-292100" lvl="1" marL="914400" algn="l">
              <a:lnSpc>
                <a:spcPct val="100000"/>
              </a:lnSpc>
              <a:spcBef>
                <a:spcPts val="0"/>
              </a:spcBef>
              <a:spcAft>
                <a:spcPts val="0"/>
              </a:spcAft>
              <a:buClr>
                <a:srgbClr val="71BE00"/>
              </a:buClr>
              <a:buSzPts val="1000"/>
              <a:buChar char="○"/>
              <a:defRPr sz="1000">
                <a:solidFill>
                  <a:srgbClr val="71BE00"/>
                </a:solidFill>
              </a:defRPr>
            </a:lvl2pPr>
            <a:lvl3pPr indent="-292100" lvl="2" marL="1371600" algn="l">
              <a:lnSpc>
                <a:spcPct val="100000"/>
              </a:lnSpc>
              <a:spcBef>
                <a:spcPts val="0"/>
              </a:spcBef>
              <a:spcAft>
                <a:spcPts val="0"/>
              </a:spcAft>
              <a:buClr>
                <a:srgbClr val="71BE00"/>
              </a:buClr>
              <a:buSzPts val="1000"/>
              <a:buChar char="■"/>
              <a:defRPr sz="1000">
                <a:solidFill>
                  <a:srgbClr val="71BE00"/>
                </a:solidFill>
              </a:defRPr>
            </a:lvl3pPr>
            <a:lvl4pPr indent="-292100" lvl="3" marL="1828800" algn="l">
              <a:lnSpc>
                <a:spcPct val="100000"/>
              </a:lnSpc>
              <a:spcBef>
                <a:spcPts val="0"/>
              </a:spcBef>
              <a:spcAft>
                <a:spcPts val="0"/>
              </a:spcAft>
              <a:buClr>
                <a:srgbClr val="71BE00"/>
              </a:buClr>
              <a:buSzPts val="1000"/>
              <a:buChar char="●"/>
              <a:defRPr sz="1000">
                <a:solidFill>
                  <a:srgbClr val="71BE00"/>
                </a:solidFill>
              </a:defRPr>
            </a:lvl4pPr>
            <a:lvl5pPr indent="-292100" lvl="4" marL="2286000" algn="l">
              <a:lnSpc>
                <a:spcPct val="100000"/>
              </a:lnSpc>
              <a:spcBef>
                <a:spcPts val="0"/>
              </a:spcBef>
              <a:spcAft>
                <a:spcPts val="0"/>
              </a:spcAft>
              <a:buClr>
                <a:srgbClr val="71BE00"/>
              </a:buClr>
              <a:buSzPts val="1000"/>
              <a:buChar char="○"/>
              <a:defRPr sz="1000">
                <a:solidFill>
                  <a:srgbClr val="71BE00"/>
                </a:solidFill>
              </a:defRPr>
            </a:lvl5pPr>
            <a:lvl6pPr indent="-292100" lvl="5" marL="2743200" algn="l">
              <a:lnSpc>
                <a:spcPct val="100000"/>
              </a:lnSpc>
              <a:spcBef>
                <a:spcPts val="0"/>
              </a:spcBef>
              <a:spcAft>
                <a:spcPts val="0"/>
              </a:spcAft>
              <a:buClr>
                <a:srgbClr val="71BE00"/>
              </a:buClr>
              <a:buSzPts val="1000"/>
              <a:buChar char="■"/>
              <a:defRPr sz="1000">
                <a:solidFill>
                  <a:srgbClr val="71BE00"/>
                </a:solidFill>
              </a:defRPr>
            </a:lvl6pPr>
            <a:lvl7pPr indent="-292100" lvl="6" marL="3200400" algn="l">
              <a:lnSpc>
                <a:spcPct val="100000"/>
              </a:lnSpc>
              <a:spcBef>
                <a:spcPts val="0"/>
              </a:spcBef>
              <a:spcAft>
                <a:spcPts val="0"/>
              </a:spcAft>
              <a:buClr>
                <a:srgbClr val="71BE00"/>
              </a:buClr>
              <a:buSzPts val="1000"/>
              <a:buChar char="●"/>
              <a:defRPr sz="1000">
                <a:solidFill>
                  <a:srgbClr val="71BE00"/>
                </a:solidFill>
              </a:defRPr>
            </a:lvl7pPr>
            <a:lvl8pPr indent="-292100" lvl="7" marL="3657600" algn="l">
              <a:lnSpc>
                <a:spcPct val="100000"/>
              </a:lnSpc>
              <a:spcBef>
                <a:spcPts val="0"/>
              </a:spcBef>
              <a:spcAft>
                <a:spcPts val="0"/>
              </a:spcAft>
              <a:buClr>
                <a:srgbClr val="71BE00"/>
              </a:buClr>
              <a:buSzPts val="1000"/>
              <a:buChar char="○"/>
              <a:defRPr>
                <a:solidFill>
                  <a:srgbClr val="71BE00"/>
                </a:solidFill>
              </a:defRPr>
            </a:lvl8pPr>
            <a:lvl9pPr indent="-292100" lvl="8" marL="4114800" algn="l">
              <a:lnSpc>
                <a:spcPct val="100000"/>
              </a:lnSpc>
              <a:spcBef>
                <a:spcPts val="0"/>
              </a:spcBef>
              <a:spcAft>
                <a:spcPts val="0"/>
              </a:spcAft>
              <a:buClr>
                <a:srgbClr val="71BE00"/>
              </a:buClr>
              <a:buSzPts val="1000"/>
              <a:buChar char="■"/>
              <a:defRPr sz="1000">
                <a:solidFill>
                  <a:srgbClr val="71BE00"/>
                </a:solidFill>
              </a:defRPr>
            </a:lvl9pPr>
          </a:lstStyle>
          <a:p/>
        </p:txBody>
      </p:sp>
      <p:sp>
        <p:nvSpPr>
          <p:cNvPr id="3717" name="Google Shape;3717;g31516c14941_0_8883"/>
          <p:cNvSpPr txBox="1"/>
          <p:nvPr>
            <p:ph idx="5" type="body"/>
          </p:nvPr>
        </p:nvSpPr>
        <p:spPr>
          <a:xfrm>
            <a:off x="5721900" y="3994025"/>
            <a:ext cx="2809800" cy="284400"/>
          </a:xfrm>
          <a:prstGeom prst="rect">
            <a:avLst/>
          </a:prstGeom>
          <a:noFill/>
          <a:ln>
            <a:noFill/>
          </a:ln>
        </p:spPr>
        <p:txBody>
          <a:bodyPr anchorCtr="0" anchor="t" bIns="0" lIns="0" spcFirstLastPara="1" rIns="0" wrap="square" tIns="0">
            <a:noAutofit/>
          </a:bodyPr>
          <a:lstStyle>
            <a:lvl1pPr indent="-292100" lvl="0" marL="457200" algn="l">
              <a:lnSpc>
                <a:spcPct val="100000"/>
              </a:lnSpc>
              <a:spcBef>
                <a:spcPts val="0"/>
              </a:spcBef>
              <a:spcAft>
                <a:spcPts val="0"/>
              </a:spcAft>
              <a:buClr>
                <a:srgbClr val="71BE00"/>
              </a:buClr>
              <a:buSzPts val="1000"/>
              <a:buChar char="●"/>
              <a:defRPr sz="1000">
                <a:solidFill>
                  <a:srgbClr val="71BE00"/>
                </a:solidFill>
              </a:defRPr>
            </a:lvl1pPr>
            <a:lvl2pPr indent="-292100" lvl="1" marL="914400" algn="l">
              <a:lnSpc>
                <a:spcPct val="100000"/>
              </a:lnSpc>
              <a:spcBef>
                <a:spcPts val="0"/>
              </a:spcBef>
              <a:spcAft>
                <a:spcPts val="0"/>
              </a:spcAft>
              <a:buClr>
                <a:srgbClr val="71BE00"/>
              </a:buClr>
              <a:buSzPts val="1000"/>
              <a:buChar char="○"/>
              <a:defRPr sz="1000">
                <a:solidFill>
                  <a:srgbClr val="71BE00"/>
                </a:solidFill>
              </a:defRPr>
            </a:lvl2pPr>
            <a:lvl3pPr indent="-292100" lvl="2" marL="1371600" algn="l">
              <a:lnSpc>
                <a:spcPct val="100000"/>
              </a:lnSpc>
              <a:spcBef>
                <a:spcPts val="0"/>
              </a:spcBef>
              <a:spcAft>
                <a:spcPts val="0"/>
              </a:spcAft>
              <a:buClr>
                <a:srgbClr val="71BE00"/>
              </a:buClr>
              <a:buSzPts val="1000"/>
              <a:buChar char="■"/>
              <a:defRPr sz="1000">
                <a:solidFill>
                  <a:srgbClr val="71BE00"/>
                </a:solidFill>
              </a:defRPr>
            </a:lvl3pPr>
            <a:lvl4pPr indent="-292100" lvl="3" marL="1828800" algn="l">
              <a:lnSpc>
                <a:spcPct val="100000"/>
              </a:lnSpc>
              <a:spcBef>
                <a:spcPts val="0"/>
              </a:spcBef>
              <a:spcAft>
                <a:spcPts val="0"/>
              </a:spcAft>
              <a:buClr>
                <a:srgbClr val="71BE00"/>
              </a:buClr>
              <a:buSzPts val="1000"/>
              <a:buChar char="●"/>
              <a:defRPr sz="1000">
                <a:solidFill>
                  <a:srgbClr val="71BE00"/>
                </a:solidFill>
              </a:defRPr>
            </a:lvl4pPr>
            <a:lvl5pPr indent="-292100" lvl="4" marL="2286000" algn="l">
              <a:lnSpc>
                <a:spcPct val="100000"/>
              </a:lnSpc>
              <a:spcBef>
                <a:spcPts val="0"/>
              </a:spcBef>
              <a:spcAft>
                <a:spcPts val="0"/>
              </a:spcAft>
              <a:buClr>
                <a:srgbClr val="71BE00"/>
              </a:buClr>
              <a:buSzPts val="1000"/>
              <a:buChar char="○"/>
              <a:defRPr sz="1000">
                <a:solidFill>
                  <a:srgbClr val="71BE00"/>
                </a:solidFill>
              </a:defRPr>
            </a:lvl5pPr>
            <a:lvl6pPr indent="-292100" lvl="5" marL="2743200" algn="l">
              <a:lnSpc>
                <a:spcPct val="100000"/>
              </a:lnSpc>
              <a:spcBef>
                <a:spcPts val="0"/>
              </a:spcBef>
              <a:spcAft>
                <a:spcPts val="0"/>
              </a:spcAft>
              <a:buClr>
                <a:srgbClr val="71BE00"/>
              </a:buClr>
              <a:buSzPts val="1000"/>
              <a:buChar char="■"/>
              <a:defRPr sz="1000">
                <a:solidFill>
                  <a:srgbClr val="71BE00"/>
                </a:solidFill>
              </a:defRPr>
            </a:lvl6pPr>
            <a:lvl7pPr indent="-292100" lvl="6" marL="3200400" algn="l">
              <a:lnSpc>
                <a:spcPct val="100000"/>
              </a:lnSpc>
              <a:spcBef>
                <a:spcPts val="0"/>
              </a:spcBef>
              <a:spcAft>
                <a:spcPts val="0"/>
              </a:spcAft>
              <a:buClr>
                <a:srgbClr val="71BE00"/>
              </a:buClr>
              <a:buSzPts val="1000"/>
              <a:buChar char="●"/>
              <a:defRPr sz="1000">
                <a:solidFill>
                  <a:srgbClr val="71BE00"/>
                </a:solidFill>
              </a:defRPr>
            </a:lvl7pPr>
            <a:lvl8pPr indent="-292100" lvl="7" marL="3657600" algn="l">
              <a:lnSpc>
                <a:spcPct val="100000"/>
              </a:lnSpc>
              <a:spcBef>
                <a:spcPts val="0"/>
              </a:spcBef>
              <a:spcAft>
                <a:spcPts val="0"/>
              </a:spcAft>
              <a:buClr>
                <a:srgbClr val="71BE00"/>
              </a:buClr>
              <a:buSzPts val="1000"/>
              <a:buChar char="○"/>
              <a:defRPr>
                <a:solidFill>
                  <a:srgbClr val="71BE00"/>
                </a:solidFill>
              </a:defRPr>
            </a:lvl8pPr>
            <a:lvl9pPr indent="-292100" lvl="8" marL="4114800" algn="l">
              <a:lnSpc>
                <a:spcPct val="100000"/>
              </a:lnSpc>
              <a:spcBef>
                <a:spcPts val="0"/>
              </a:spcBef>
              <a:spcAft>
                <a:spcPts val="0"/>
              </a:spcAft>
              <a:buClr>
                <a:srgbClr val="71BE00"/>
              </a:buClr>
              <a:buSzPts val="1000"/>
              <a:buChar char="■"/>
              <a:defRPr sz="1000">
                <a:solidFill>
                  <a:srgbClr val="71BE00"/>
                </a:solidFill>
              </a:defRPr>
            </a:lvl9pPr>
          </a:lstStyle>
          <a:p/>
        </p:txBody>
      </p:sp>
      <p:sp>
        <p:nvSpPr>
          <p:cNvPr id="3718" name="Google Shape;3718;g31516c14941_0_8883"/>
          <p:cNvSpPr txBox="1"/>
          <p:nvPr>
            <p:ph idx="6" type="body"/>
          </p:nvPr>
        </p:nvSpPr>
        <p:spPr>
          <a:xfrm>
            <a:off x="5721900" y="4298825"/>
            <a:ext cx="2809800" cy="284400"/>
          </a:xfrm>
          <a:prstGeom prst="rect">
            <a:avLst/>
          </a:prstGeom>
          <a:noFill/>
          <a:ln>
            <a:noFill/>
          </a:ln>
        </p:spPr>
        <p:txBody>
          <a:bodyPr anchorCtr="0" anchor="t" bIns="0" lIns="0" spcFirstLastPara="1" rIns="0" wrap="square" tIns="0">
            <a:noAutofit/>
          </a:bodyPr>
          <a:lstStyle>
            <a:lvl1pPr indent="-292100" lvl="0" marL="457200" algn="l">
              <a:lnSpc>
                <a:spcPct val="100000"/>
              </a:lnSpc>
              <a:spcBef>
                <a:spcPts val="0"/>
              </a:spcBef>
              <a:spcAft>
                <a:spcPts val="0"/>
              </a:spcAft>
              <a:buClr>
                <a:srgbClr val="71BE00"/>
              </a:buClr>
              <a:buSzPts val="1000"/>
              <a:buChar char="●"/>
              <a:defRPr sz="1000">
                <a:solidFill>
                  <a:srgbClr val="71BE00"/>
                </a:solidFill>
              </a:defRPr>
            </a:lvl1pPr>
            <a:lvl2pPr indent="-292100" lvl="1" marL="914400" algn="l">
              <a:lnSpc>
                <a:spcPct val="100000"/>
              </a:lnSpc>
              <a:spcBef>
                <a:spcPts val="0"/>
              </a:spcBef>
              <a:spcAft>
                <a:spcPts val="0"/>
              </a:spcAft>
              <a:buClr>
                <a:srgbClr val="71BE00"/>
              </a:buClr>
              <a:buSzPts val="1000"/>
              <a:buChar char="○"/>
              <a:defRPr sz="1000">
                <a:solidFill>
                  <a:srgbClr val="71BE00"/>
                </a:solidFill>
              </a:defRPr>
            </a:lvl2pPr>
            <a:lvl3pPr indent="-292100" lvl="2" marL="1371600" algn="l">
              <a:lnSpc>
                <a:spcPct val="100000"/>
              </a:lnSpc>
              <a:spcBef>
                <a:spcPts val="0"/>
              </a:spcBef>
              <a:spcAft>
                <a:spcPts val="0"/>
              </a:spcAft>
              <a:buClr>
                <a:srgbClr val="71BE00"/>
              </a:buClr>
              <a:buSzPts val="1000"/>
              <a:buChar char="■"/>
              <a:defRPr sz="1000">
                <a:solidFill>
                  <a:srgbClr val="71BE00"/>
                </a:solidFill>
              </a:defRPr>
            </a:lvl3pPr>
            <a:lvl4pPr indent="-292100" lvl="3" marL="1828800" algn="l">
              <a:lnSpc>
                <a:spcPct val="100000"/>
              </a:lnSpc>
              <a:spcBef>
                <a:spcPts val="0"/>
              </a:spcBef>
              <a:spcAft>
                <a:spcPts val="0"/>
              </a:spcAft>
              <a:buClr>
                <a:srgbClr val="71BE00"/>
              </a:buClr>
              <a:buSzPts val="1000"/>
              <a:buChar char="●"/>
              <a:defRPr sz="1000">
                <a:solidFill>
                  <a:srgbClr val="71BE00"/>
                </a:solidFill>
              </a:defRPr>
            </a:lvl4pPr>
            <a:lvl5pPr indent="-292100" lvl="4" marL="2286000" algn="l">
              <a:lnSpc>
                <a:spcPct val="100000"/>
              </a:lnSpc>
              <a:spcBef>
                <a:spcPts val="0"/>
              </a:spcBef>
              <a:spcAft>
                <a:spcPts val="0"/>
              </a:spcAft>
              <a:buClr>
                <a:srgbClr val="71BE00"/>
              </a:buClr>
              <a:buSzPts val="1000"/>
              <a:buChar char="○"/>
              <a:defRPr sz="1000">
                <a:solidFill>
                  <a:srgbClr val="71BE00"/>
                </a:solidFill>
              </a:defRPr>
            </a:lvl5pPr>
            <a:lvl6pPr indent="-292100" lvl="5" marL="2743200" algn="l">
              <a:lnSpc>
                <a:spcPct val="100000"/>
              </a:lnSpc>
              <a:spcBef>
                <a:spcPts val="0"/>
              </a:spcBef>
              <a:spcAft>
                <a:spcPts val="0"/>
              </a:spcAft>
              <a:buClr>
                <a:srgbClr val="71BE00"/>
              </a:buClr>
              <a:buSzPts val="1000"/>
              <a:buChar char="■"/>
              <a:defRPr sz="1000">
                <a:solidFill>
                  <a:srgbClr val="71BE00"/>
                </a:solidFill>
              </a:defRPr>
            </a:lvl6pPr>
            <a:lvl7pPr indent="-292100" lvl="6" marL="3200400" algn="l">
              <a:lnSpc>
                <a:spcPct val="100000"/>
              </a:lnSpc>
              <a:spcBef>
                <a:spcPts val="0"/>
              </a:spcBef>
              <a:spcAft>
                <a:spcPts val="0"/>
              </a:spcAft>
              <a:buClr>
                <a:srgbClr val="71BE00"/>
              </a:buClr>
              <a:buSzPts val="1000"/>
              <a:buChar char="●"/>
              <a:defRPr sz="1000">
                <a:solidFill>
                  <a:srgbClr val="71BE00"/>
                </a:solidFill>
              </a:defRPr>
            </a:lvl7pPr>
            <a:lvl8pPr indent="-292100" lvl="7" marL="3657600" algn="l">
              <a:lnSpc>
                <a:spcPct val="100000"/>
              </a:lnSpc>
              <a:spcBef>
                <a:spcPts val="0"/>
              </a:spcBef>
              <a:spcAft>
                <a:spcPts val="0"/>
              </a:spcAft>
              <a:buClr>
                <a:srgbClr val="71BE00"/>
              </a:buClr>
              <a:buSzPts val="1000"/>
              <a:buChar char="○"/>
              <a:defRPr>
                <a:solidFill>
                  <a:srgbClr val="71BE00"/>
                </a:solidFill>
              </a:defRPr>
            </a:lvl8pPr>
            <a:lvl9pPr indent="-292100" lvl="8" marL="4114800" algn="l">
              <a:lnSpc>
                <a:spcPct val="100000"/>
              </a:lnSpc>
              <a:spcBef>
                <a:spcPts val="0"/>
              </a:spcBef>
              <a:spcAft>
                <a:spcPts val="0"/>
              </a:spcAft>
              <a:buClr>
                <a:srgbClr val="71BE00"/>
              </a:buClr>
              <a:buSzPts val="1000"/>
              <a:buChar char="■"/>
              <a:defRPr sz="1000">
                <a:solidFill>
                  <a:srgbClr val="71BE00"/>
                </a:solidFill>
              </a:defRPr>
            </a:lvl9pPr>
          </a:lstStyle>
          <a:p/>
        </p:txBody>
      </p:sp>
      <p:pic>
        <p:nvPicPr>
          <p:cNvPr id="3719" name="Google Shape;3719;g31516c14941_0_8883"/>
          <p:cNvPicPr preferRelativeResize="0"/>
          <p:nvPr/>
        </p:nvPicPr>
        <p:blipFill rotWithShape="1">
          <a:blip r:embed="rId2">
            <a:alphaModFix/>
          </a:blip>
          <a:srcRect b="0" l="0" r="0" t="0"/>
          <a:stretch/>
        </p:blipFill>
        <p:spPr>
          <a:xfrm>
            <a:off x="352850" y="363474"/>
            <a:ext cx="1603935" cy="376994"/>
          </a:xfrm>
          <a:prstGeom prst="rect">
            <a:avLst/>
          </a:prstGeom>
          <a:noFill/>
          <a:ln>
            <a:noFill/>
          </a:ln>
        </p:spPr>
      </p:pic>
    </p:spTree>
  </p:cSld>
  <p:clrMapOvr>
    <a:masterClrMapping/>
  </p:clrMapOvr>
</p:sldLayout>
</file>

<file path=ppt/slideLayouts/slideLayout4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Divider Layout white">
  <p:cSld name="CUSTOM_2_1_3_1">
    <p:bg>
      <p:bgPr>
        <a:solidFill>
          <a:schemeClr val="lt1"/>
        </a:solidFill>
      </p:bgPr>
    </p:bg>
    <p:spTree>
      <p:nvGrpSpPr>
        <p:cNvPr id="3720" name="Shape 3720"/>
        <p:cNvGrpSpPr/>
        <p:nvPr/>
      </p:nvGrpSpPr>
      <p:grpSpPr>
        <a:xfrm>
          <a:off x="0" y="0"/>
          <a:ext cx="0" cy="0"/>
          <a:chOff x="0" y="0"/>
          <a:chExt cx="0" cy="0"/>
        </a:xfrm>
      </p:grpSpPr>
      <p:pic>
        <p:nvPicPr>
          <p:cNvPr id="3721" name="Google Shape;3721;g31516c14941_0_8898"/>
          <p:cNvPicPr preferRelativeResize="0"/>
          <p:nvPr/>
        </p:nvPicPr>
        <p:blipFill rotWithShape="1">
          <a:blip r:embed="rId2">
            <a:alphaModFix/>
          </a:blip>
          <a:srcRect b="0" l="0" r="0" t="0"/>
          <a:stretch/>
        </p:blipFill>
        <p:spPr>
          <a:xfrm>
            <a:off x="4975200" y="1724750"/>
            <a:ext cx="4415020" cy="4406250"/>
          </a:xfrm>
          <a:prstGeom prst="rect">
            <a:avLst/>
          </a:prstGeom>
          <a:noFill/>
          <a:ln>
            <a:noFill/>
          </a:ln>
        </p:spPr>
      </p:pic>
      <p:sp>
        <p:nvSpPr>
          <p:cNvPr id="3722" name="Google Shape;3722;g31516c14941_0_8898"/>
          <p:cNvSpPr txBox="1"/>
          <p:nvPr>
            <p:ph type="title"/>
          </p:nvPr>
        </p:nvSpPr>
        <p:spPr>
          <a:xfrm>
            <a:off x="464100" y="1925700"/>
            <a:ext cx="5182800" cy="1292100"/>
          </a:xfrm>
          <a:prstGeom prst="rect">
            <a:avLst/>
          </a:prstGeom>
          <a:noFill/>
          <a:ln>
            <a:noFill/>
          </a:ln>
        </p:spPr>
        <p:txBody>
          <a:bodyPr anchorCtr="0" anchor="ctr" bIns="0" lIns="0" spcFirstLastPara="1" rIns="0" wrap="square" tIns="0">
            <a:noAutofit/>
          </a:bodyPr>
          <a:lstStyle>
            <a:lvl1pPr lvl="0" algn="l">
              <a:lnSpc>
                <a:spcPct val="85000"/>
              </a:lnSpc>
              <a:spcBef>
                <a:spcPts val="0"/>
              </a:spcBef>
              <a:spcAft>
                <a:spcPts val="0"/>
              </a:spcAft>
              <a:buClr>
                <a:schemeClr val="accent1"/>
              </a:buClr>
              <a:buSzPts val="4800"/>
              <a:buNone/>
              <a:defRPr b="1" sz="4800">
                <a:solidFill>
                  <a:schemeClr val="accent1"/>
                </a:solidFill>
              </a:defRPr>
            </a:lvl1pPr>
            <a:lvl2pPr lvl="1" algn="l">
              <a:lnSpc>
                <a:spcPct val="85000"/>
              </a:lnSpc>
              <a:spcBef>
                <a:spcPts val="0"/>
              </a:spcBef>
              <a:spcAft>
                <a:spcPts val="0"/>
              </a:spcAft>
              <a:buClr>
                <a:schemeClr val="lt1"/>
              </a:buClr>
              <a:buSzPts val="4800"/>
              <a:buNone/>
              <a:defRPr b="1" sz="4800">
                <a:solidFill>
                  <a:schemeClr val="lt1"/>
                </a:solidFill>
              </a:defRPr>
            </a:lvl2pPr>
            <a:lvl3pPr lvl="2" algn="l">
              <a:lnSpc>
                <a:spcPct val="85000"/>
              </a:lnSpc>
              <a:spcBef>
                <a:spcPts val="0"/>
              </a:spcBef>
              <a:spcAft>
                <a:spcPts val="0"/>
              </a:spcAft>
              <a:buClr>
                <a:schemeClr val="lt1"/>
              </a:buClr>
              <a:buSzPts val="4800"/>
              <a:buNone/>
              <a:defRPr b="1" sz="4800">
                <a:solidFill>
                  <a:schemeClr val="lt1"/>
                </a:solidFill>
              </a:defRPr>
            </a:lvl3pPr>
            <a:lvl4pPr lvl="3" algn="l">
              <a:lnSpc>
                <a:spcPct val="85000"/>
              </a:lnSpc>
              <a:spcBef>
                <a:spcPts val="0"/>
              </a:spcBef>
              <a:spcAft>
                <a:spcPts val="0"/>
              </a:spcAft>
              <a:buClr>
                <a:schemeClr val="lt1"/>
              </a:buClr>
              <a:buSzPts val="4800"/>
              <a:buNone/>
              <a:defRPr b="1" sz="4800">
                <a:solidFill>
                  <a:schemeClr val="lt1"/>
                </a:solidFill>
              </a:defRPr>
            </a:lvl4pPr>
            <a:lvl5pPr lvl="4" algn="l">
              <a:lnSpc>
                <a:spcPct val="85000"/>
              </a:lnSpc>
              <a:spcBef>
                <a:spcPts val="0"/>
              </a:spcBef>
              <a:spcAft>
                <a:spcPts val="0"/>
              </a:spcAft>
              <a:buClr>
                <a:schemeClr val="lt1"/>
              </a:buClr>
              <a:buSzPts val="4800"/>
              <a:buNone/>
              <a:defRPr b="1" sz="4800">
                <a:solidFill>
                  <a:schemeClr val="lt1"/>
                </a:solidFill>
              </a:defRPr>
            </a:lvl5pPr>
            <a:lvl6pPr lvl="5" algn="l">
              <a:lnSpc>
                <a:spcPct val="85000"/>
              </a:lnSpc>
              <a:spcBef>
                <a:spcPts val="0"/>
              </a:spcBef>
              <a:spcAft>
                <a:spcPts val="0"/>
              </a:spcAft>
              <a:buClr>
                <a:schemeClr val="lt1"/>
              </a:buClr>
              <a:buSzPts val="4800"/>
              <a:buNone/>
              <a:defRPr b="1" sz="4800">
                <a:solidFill>
                  <a:schemeClr val="lt1"/>
                </a:solidFill>
              </a:defRPr>
            </a:lvl6pPr>
            <a:lvl7pPr lvl="6" algn="l">
              <a:lnSpc>
                <a:spcPct val="85000"/>
              </a:lnSpc>
              <a:spcBef>
                <a:spcPts val="0"/>
              </a:spcBef>
              <a:spcAft>
                <a:spcPts val="0"/>
              </a:spcAft>
              <a:buClr>
                <a:schemeClr val="lt1"/>
              </a:buClr>
              <a:buSzPts val="4800"/>
              <a:buNone/>
              <a:defRPr b="1" sz="4800">
                <a:solidFill>
                  <a:schemeClr val="lt1"/>
                </a:solidFill>
              </a:defRPr>
            </a:lvl7pPr>
            <a:lvl8pPr lvl="7" algn="l">
              <a:lnSpc>
                <a:spcPct val="85000"/>
              </a:lnSpc>
              <a:spcBef>
                <a:spcPts val="0"/>
              </a:spcBef>
              <a:spcAft>
                <a:spcPts val="0"/>
              </a:spcAft>
              <a:buClr>
                <a:schemeClr val="lt1"/>
              </a:buClr>
              <a:buSzPts val="4800"/>
              <a:buNone/>
              <a:defRPr b="1" sz="4800">
                <a:solidFill>
                  <a:schemeClr val="lt1"/>
                </a:solidFill>
              </a:defRPr>
            </a:lvl8pPr>
            <a:lvl9pPr lvl="8" algn="l">
              <a:lnSpc>
                <a:spcPct val="85000"/>
              </a:lnSpc>
              <a:spcBef>
                <a:spcPts val="0"/>
              </a:spcBef>
              <a:spcAft>
                <a:spcPts val="0"/>
              </a:spcAft>
              <a:buClr>
                <a:schemeClr val="lt1"/>
              </a:buClr>
              <a:buSzPts val="4800"/>
              <a:buNone/>
              <a:defRPr b="1" sz="4800">
                <a:solidFill>
                  <a:schemeClr val="lt1"/>
                </a:solidFill>
              </a:defRPr>
            </a:lvl9pPr>
          </a:lstStyle>
          <a:p/>
        </p:txBody>
      </p:sp>
      <p:sp>
        <p:nvSpPr>
          <p:cNvPr id="3723" name="Google Shape;3723;g31516c14941_0_8898"/>
          <p:cNvSpPr txBox="1"/>
          <p:nvPr>
            <p:ph idx="1" type="body"/>
          </p:nvPr>
        </p:nvSpPr>
        <p:spPr>
          <a:xfrm>
            <a:off x="5721900" y="3290825"/>
            <a:ext cx="2809800" cy="378000"/>
          </a:xfrm>
          <a:prstGeom prst="rect">
            <a:avLst/>
          </a:prstGeom>
          <a:noFill/>
          <a:ln>
            <a:noFill/>
          </a:ln>
        </p:spPr>
        <p:txBody>
          <a:bodyPr anchorCtr="0" anchor="t" bIns="0" lIns="0" spcFirstLastPara="1" rIns="0" wrap="square" tIns="0">
            <a:noAutofit/>
          </a:bodyPr>
          <a:lstStyle>
            <a:lvl1pPr indent="-317500" lvl="0" marL="457200" algn="l">
              <a:lnSpc>
                <a:spcPct val="100000"/>
              </a:lnSpc>
              <a:spcBef>
                <a:spcPts val="0"/>
              </a:spcBef>
              <a:spcAft>
                <a:spcPts val="0"/>
              </a:spcAft>
              <a:buSzPts val="1400"/>
              <a:buChar char="●"/>
              <a:defRPr sz="1400"/>
            </a:lvl1pPr>
            <a:lvl2pPr indent="-298450" lvl="1" marL="914400" algn="l">
              <a:lnSpc>
                <a:spcPct val="100000"/>
              </a:lnSpc>
              <a:spcBef>
                <a:spcPts val="0"/>
              </a:spcBef>
              <a:spcAft>
                <a:spcPts val="0"/>
              </a:spcAft>
              <a:buSzPts val="1100"/>
              <a:buChar char="○"/>
              <a:defRPr/>
            </a:lvl2pPr>
            <a:lvl3pPr indent="-317500" lvl="2" marL="1371600" algn="l">
              <a:lnSpc>
                <a:spcPct val="100000"/>
              </a:lnSpc>
              <a:spcBef>
                <a:spcPts val="0"/>
              </a:spcBef>
              <a:spcAft>
                <a:spcPts val="0"/>
              </a:spcAft>
              <a:buSzPts val="1400"/>
              <a:buChar char="■"/>
              <a:defRPr sz="1400"/>
            </a:lvl3pPr>
            <a:lvl4pPr indent="-317500" lvl="3" marL="1828800" algn="l">
              <a:lnSpc>
                <a:spcPct val="100000"/>
              </a:lnSpc>
              <a:spcBef>
                <a:spcPts val="0"/>
              </a:spcBef>
              <a:spcAft>
                <a:spcPts val="0"/>
              </a:spcAft>
              <a:buSzPts val="1400"/>
              <a:buChar char="●"/>
              <a:defRPr sz="1400"/>
            </a:lvl4pPr>
            <a:lvl5pPr indent="-317500" lvl="4" marL="2286000" algn="l">
              <a:lnSpc>
                <a:spcPct val="100000"/>
              </a:lnSpc>
              <a:spcBef>
                <a:spcPts val="0"/>
              </a:spcBef>
              <a:spcAft>
                <a:spcPts val="0"/>
              </a:spcAft>
              <a:buSzPts val="1400"/>
              <a:buChar char="○"/>
              <a:defRPr sz="1400"/>
            </a:lvl5pPr>
            <a:lvl6pPr indent="-317500" lvl="5" marL="2743200" algn="l">
              <a:lnSpc>
                <a:spcPct val="100000"/>
              </a:lnSpc>
              <a:spcBef>
                <a:spcPts val="0"/>
              </a:spcBef>
              <a:spcAft>
                <a:spcPts val="0"/>
              </a:spcAft>
              <a:buSzPts val="1400"/>
              <a:buChar char="■"/>
              <a:defRPr/>
            </a:lvl6pPr>
            <a:lvl7pPr indent="-317500" lvl="6" marL="3200400" algn="l">
              <a:lnSpc>
                <a:spcPct val="100000"/>
              </a:lnSpc>
              <a:spcBef>
                <a:spcPts val="0"/>
              </a:spcBef>
              <a:spcAft>
                <a:spcPts val="0"/>
              </a:spcAft>
              <a:buSzPts val="1400"/>
              <a:buChar char="●"/>
              <a:defRPr sz="1400"/>
            </a:lvl7pPr>
            <a:lvl8pPr indent="-317500" lvl="7" marL="3657600" algn="l">
              <a:lnSpc>
                <a:spcPct val="100000"/>
              </a:lnSpc>
              <a:spcBef>
                <a:spcPts val="0"/>
              </a:spcBef>
              <a:spcAft>
                <a:spcPts val="0"/>
              </a:spcAft>
              <a:buSzPts val="1400"/>
              <a:buChar char="○"/>
              <a:defRPr sz="1400"/>
            </a:lvl8pPr>
            <a:lvl9pPr indent="-317500" lvl="8" marL="4114800" algn="l">
              <a:lnSpc>
                <a:spcPct val="100000"/>
              </a:lnSpc>
              <a:spcBef>
                <a:spcPts val="0"/>
              </a:spcBef>
              <a:spcAft>
                <a:spcPts val="0"/>
              </a:spcAft>
              <a:buClr>
                <a:schemeClr val="accent1"/>
              </a:buClr>
              <a:buSzPts val="1400"/>
              <a:buChar char="■"/>
              <a:defRPr sz="1400">
                <a:solidFill>
                  <a:schemeClr val="accent1"/>
                </a:solidFill>
              </a:defRPr>
            </a:lvl9pPr>
          </a:lstStyle>
          <a:p/>
        </p:txBody>
      </p:sp>
      <p:sp>
        <p:nvSpPr>
          <p:cNvPr id="3724" name="Google Shape;3724;g31516c14941_0_8898"/>
          <p:cNvSpPr txBox="1"/>
          <p:nvPr>
            <p:ph idx="2" type="body"/>
          </p:nvPr>
        </p:nvSpPr>
        <p:spPr>
          <a:xfrm>
            <a:off x="5721900" y="3689225"/>
            <a:ext cx="2809800" cy="284400"/>
          </a:xfrm>
          <a:prstGeom prst="rect">
            <a:avLst/>
          </a:prstGeom>
          <a:noFill/>
          <a:ln>
            <a:noFill/>
          </a:ln>
        </p:spPr>
        <p:txBody>
          <a:bodyPr anchorCtr="0" anchor="t" bIns="0" lIns="0" spcFirstLastPara="1" rIns="0" wrap="square" tIns="0">
            <a:noAutofit/>
          </a:bodyPr>
          <a:lstStyle>
            <a:lvl1pPr indent="-304800" lvl="0" marL="457200" algn="l">
              <a:lnSpc>
                <a:spcPct val="100000"/>
              </a:lnSpc>
              <a:spcBef>
                <a:spcPts val="0"/>
              </a:spcBef>
              <a:spcAft>
                <a:spcPts val="0"/>
              </a:spcAft>
              <a:buSzPts val="1200"/>
              <a:buChar char="●"/>
              <a:defRPr sz="1200"/>
            </a:lvl1pPr>
            <a:lvl2pPr indent="-304800" lvl="1" marL="914400" algn="l">
              <a:lnSpc>
                <a:spcPct val="100000"/>
              </a:lnSpc>
              <a:spcBef>
                <a:spcPts val="0"/>
              </a:spcBef>
              <a:spcAft>
                <a:spcPts val="0"/>
              </a:spcAft>
              <a:buSzPts val="1200"/>
              <a:buChar char="○"/>
              <a:defRPr sz="1200"/>
            </a:lvl2pPr>
            <a:lvl3pPr indent="-304800" lvl="2" marL="1371600" algn="l">
              <a:lnSpc>
                <a:spcPct val="100000"/>
              </a:lnSpc>
              <a:spcBef>
                <a:spcPts val="0"/>
              </a:spcBef>
              <a:spcAft>
                <a:spcPts val="0"/>
              </a:spcAft>
              <a:buSzPts val="1200"/>
              <a:buChar char="■"/>
              <a:defRPr/>
            </a:lvl3pPr>
            <a:lvl4pPr indent="-304800" lvl="3" marL="1828800" algn="l">
              <a:lnSpc>
                <a:spcPct val="100000"/>
              </a:lnSpc>
              <a:spcBef>
                <a:spcPts val="0"/>
              </a:spcBef>
              <a:spcAft>
                <a:spcPts val="0"/>
              </a:spcAft>
              <a:buSzPts val="1200"/>
              <a:buChar char="●"/>
              <a:defRPr sz="1200"/>
            </a:lvl4pPr>
            <a:lvl5pPr indent="-304800" lvl="4" marL="2286000" algn="l">
              <a:lnSpc>
                <a:spcPct val="100000"/>
              </a:lnSpc>
              <a:spcBef>
                <a:spcPts val="0"/>
              </a:spcBef>
              <a:spcAft>
                <a:spcPts val="0"/>
              </a:spcAft>
              <a:buSzPts val="1200"/>
              <a:buChar char="○"/>
              <a:defRPr sz="1200"/>
            </a:lvl5pPr>
            <a:lvl6pPr indent="-304800" lvl="5" marL="2743200" algn="l">
              <a:lnSpc>
                <a:spcPct val="100000"/>
              </a:lnSpc>
              <a:spcBef>
                <a:spcPts val="0"/>
              </a:spcBef>
              <a:spcAft>
                <a:spcPts val="0"/>
              </a:spcAft>
              <a:buSzPts val="1200"/>
              <a:buChar char="■"/>
              <a:defRPr sz="1200"/>
            </a:lvl6pPr>
            <a:lvl7pPr indent="-304800" lvl="6" marL="3200400" algn="l">
              <a:lnSpc>
                <a:spcPct val="100000"/>
              </a:lnSpc>
              <a:spcBef>
                <a:spcPts val="0"/>
              </a:spcBef>
              <a:spcAft>
                <a:spcPts val="0"/>
              </a:spcAft>
              <a:buSzPts val="1200"/>
              <a:buChar char="●"/>
              <a:defRPr/>
            </a:lvl7pPr>
            <a:lvl8pPr indent="-304800" lvl="7" marL="3657600" algn="l">
              <a:lnSpc>
                <a:spcPct val="100000"/>
              </a:lnSpc>
              <a:spcBef>
                <a:spcPts val="0"/>
              </a:spcBef>
              <a:spcAft>
                <a:spcPts val="0"/>
              </a:spcAft>
              <a:buSzPts val="1200"/>
              <a:buChar char="○"/>
              <a:defRPr sz="1200"/>
            </a:lvl8pPr>
            <a:lvl9pPr indent="-304800" lvl="8" marL="4114800" algn="l">
              <a:lnSpc>
                <a:spcPct val="100000"/>
              </a:lnSpc>
              <a:spcBef>
                <a:spcPts val="0"/>
              </a:spcBef>
              <a:spcAft>
                <a:spcPts val="0"/>
              </a:spcAft>
              <a:buClr>
                <a:schemeClr val="accent1"/>
              </a:buClr>
              <a:buSzPts val="1200"/>
              <a:buChar char="■"/>
              <a:defRPr sz="1200">
                <a:solidFill>
                  <a:schemeClr val="accent1"/>
                </a:solidFill>
              </a:defRPr>
            </a:lvl9pPr>
          </a:lstStyle>
          <a:p/>
        </p:txBody>
      </p:sp>
      <p:sp>
        <p:nvSpPr>
          <p:cNvPr id="3725" name="Google Shape;3725;g31516c14941_0_8898"/>
          <p:cNvSpPr txBox="1"/>
          <p:nvPr>
            <p:ph idx="3" type="body"/>
          </p:nvPr>
        </p:nvSpPr>
        <p:spPr>
          <a:xfrm>
            <a:off x="5721900" y="3994025"/>
            <a:ext cx="2809800" cy="284400"/>
          </a:xfrm>
          <a:prstGeom prst="rect">
            <a:avLst/>
          </a:prstGeom>
          <a:noFill/>
          <a:ln>
            <a:noFill/>
          </a:ln>
        </p:spPr>
        <p:txBody>
          <a:bodyPr anchorCtr="0" anchor="t" bIns="0" lIns="0" spcFirstLastPara="1" rIns="0" wrap="square" tIns="0">
            <a:noAutofit/>
          </a:bodyPr>
          <a:lstStyle>
            <a:lvl1pPr indent="-292100" lvl="0" marL="457200" algn="l">
              <a:lnSpc>
                <a:spcPct val="100000"/>
              </a:lnSpc>
              <a:spcBef>
                <a:spcPts val="0"/>
              </a:spcBef>
              <a:spcAft>
                <a:spcPts val="0"/>
              </a:spcAft>
              <a:buSzPts val="1000"/>
              <a:buChar char="●"/>
              <a:defRPr sz="1000"/>
            </a:lvl1pPr>
            <a:lvl2pPr indent="-292100" lvl="1" marL="914400" algn="l">
              <a:lnSpc>
                <a:spcPct val="100000"/>
              </a:lnSpc>
              <a:spcBef>
                <a:spcPts val="0"/>
              </a:spcBef>
              <a:spcAft>
                <a:spcPts val="0"/>
              </a:spcAft>
              <a:buSzPts val="1000"/>
              <a:buChar char="○"/>
              <a:defRPr sz="1000"/>
            </a:lvl2pPr>
            <a:lvl3pPr indent="-292100" lvl="2" marL="1371600" algn="l">
              <a:lnSpc>
                <a:spcPct val="100000"/>
              </a:lnSpc>
              <a:spcBef>
                <a:spcPts val="0"/>
              </a:spcBef>
              <a:spcAft>
                <a:spcPts val="0"/>
              </a:spcAft>
              <a:buSzPts val="1000"/>
              <a:buChar char="■"/>
              <a:defRPr sz="1000"/>
            </a:lvl3pPr>
            <a:lvl4pPr indent="-292100" lvl="3" marL="1828800" algn="l">
              <a:lnSpc>
                <a:spcPct val="100000"/>
              </a:lnSpc>
              <a:spcBef>
                <a:spcPts val="0"/>
              </a:spcBef>
              <a:spcAft>
                <a:spcPts val="0"/>
              </a:spcAft>
              <a:buSzPts val="1000"/>
              <a:buChar char="●"/>
              <a:defRPr sz="1000"/>
            </a:lvl4pPr>
            <a:lvl5pPr indent="-292100" lvl="4" marL="2286000" algn="l">
              <a:lnSpc>
                <a:spcPct val="100000"/>
              </a:lnSpc>
              <a:spcBef>
                <a:spcPts val="0"/>
              </a:spcBef>
              <a:spcAft>
                <a:spcPts val="0"/>
              </a:spcAft>
              <a:buSzPts val="1000"/>
              <a:buChar char="○"/>
              <a:defRPr sz="1000"/>
            </a:lvl5pPr>
            <a:lvl6pPr indent="-292100" lvl="5" marL="2743200" algn="l">
              <a:lnSpc>
                <a:spcPct val="100000"/>
              </a:lnSpc>
              <a:spcBef>
                <a:spcPts val="0"/>
              </a:spcBef>
              <a:spcAft>
                <a:spcPts val="0"/>
              </a:spcAft>
              <a:buSzPts val="1000"/>
              <a:buChar char="■"/>
              <a:defRPr sz="1000"/>
            </a:lvl6pPr>
            <a:lvl7pPr indent="-292100" lvl="6" marL="3200400" algn="l">
              <a:lnSpc>
                <a:spcPct val="100000"/>
              </a:lnSpc>
              <a:spcBef>
                <a:spcPts val="0"/>
              </a:spcBef>
              <a:spcAft>
                <a:spcPts val="0"/>
              </a:spcAft>
              <a:buSzPts val="1000"/>
              <a:buChar char="●"/>
              <a:defRPr sz="1000"/>
            </a:lvl7pPr>
            <a:lvl8pPr indent="-292100" lvl="7" marL="3657600" algn="l">
              <a:lnSpc>
                <a:spcPct val="100000"/>
              </a:lnSpc>
              <a:spcBef>
                <a:spcPts val="0"/>
              </a:spcBef>
              <a:spcAft>
                <a:spcPts val="0"/>
              </a:spcAft>
              <a:buSzPts val="1000"/>
              <a:buChar char="○"/>
              <a:defRPr/>
            </a:lvl8pPr>
            <a:lvl9pPr indent="-292100" lvl="8" marL="4114800" algn="l">
              <a:lnSpc>
                <a:spcPct val="100000"/>
              </a:lnSpc>
              <a:spcBef>
                <a:spcPts val="0"/>
              </a:spcBef>
              <a:spcAft>
                <a:spcPts val="0"/>
              </a:spcAft>
              <a:buClr>
                <a:schemeClr val="accent1"/>
              </a:buClr>
              <a:buSzPts val="1000"/>
              <a:buChar char="■"/>
              <a:defRPr sz="1000">
                <a:solidFill>
                  <a:schemeClr val="accent1"/>
                </a:solidFill>
              </a:defRPr>
            </a:lvl9pPr>
          </a:lstStyle>
          <a:p/>
        </p:txBody>
      </p:sp>
      <p:sp>
        <p:nvSpPr>
          <p:cNvPr id="3726" name="Google Shape;3726;g31516c14941_0_8898"/>
          <p:cNvSpPr txBox="1"/>
          <p:nvPr>
            <p:ph idx="4" type="body"/>
          </p:nvPr>
        </p:nvSpPr>
        <p:spPr>
          <a:xfrm>
            <a:off x="5721900" y="4298825"/>
            <a:ext cx="2809800" cy="284400"/>
          </a:xfrm>
          <a:prstGeom prst="rect">
            <a:avLst/>
          </a:prstGeom>
          <a:noFill/>
          <a:ln>
            <a:noFill/>
          </a:ln>
        </p:spPr>
        <p:txBody>
          <a:bodyPr anchorCtr="0" anchor="t" bIns="0" lIns="0" spcFirstLastPara="1" rIns="0" wrap="square" tIns="0">
            <a:noAutofit/>
          </a:bodyPr>
          <a:lstStyle>
            <a:lvl1pPr indent="-292100" lvl="0" marL="457200" algn="l">
              <a:lnSpc>
                <a:spcPct val="100000"/>
              </a:lnSpc>
              <a:spcBef>
                <a:spcPts val="0"/>
              </a:spcBef>
              <a:spcAft>
                <a:spcPts val="0"/>
              </a:spcAft>
              <a:buSzPts val="1000"/>
              <a:buChar char="●"/>
              <a:defRPr sz="1000"/>
            </a:lvl1pPr>
            <a:lvl2pPr indent="-292100" lvl="1" marL="914400" algn="l">
              <a:lnSpc>
                <a:spcPct val="100000"/>
              </a:lnSpc>
              <a:spcBef>
                <a:spcPts val="0"/>
              </a:spcBef>
              <a:spcAft>
                <a:spcPts val="0"/>
              </a:spcAft>
              <a:buSzPts val="1000"/>
              <a:buChar char="○"/>
              <a:defRPr sz="1000"/>
            </a:lvl2pPr>
            <a:lvl3pPr indent="-292100" lvl="2" marL="1371600" algn="l">
              <a:lnSpc>
                <a:spcPct val="100000"/>
              </a:lnSpc>
              <a:spcBef>
                <a:spcPts val="0"/>
              </a:spcBef>
              <a:spcAft>
                <a:spcPts val="0"/>
              </a:spcAft>
              <a:buSzPts val="1000"/>
              <a:buChar char="■"/>
              <a:defRPr sz="1000"/>
            </a:lvl3pPr>
            <a:lvl4pPr indent="-292100" lvl="3" marL="1828800" algn="l">
              <a:lnSpc>
                <a:spcPct val="100000"/>
              </a:lnSpc>
              <a:spcBef>
                <a:spcPts val="0"/>
              </a:spcBef>
              <a:spcAft>
                <a:spcPts val="0"/>
              </a:spcAft>
              <a:buSzPts val="1000"/>
              <a:buChar char="●"/>
              <a:defRPr sz="1000"/>
            </a:lvl4pPr>
            <a:lvl5pPr indent="-292100" lvl="4" marL="2286000" algn="l">
              <a:lnSpc>
                <a:spcPct val="100000"/>
              </a:lnSpc>
              <a:spcBef>
                <a:spcPts val="0"/>
              </a:spcBef>
              <a:spcAft>
                <a:spcPts val="0"/>
              </a:spcAft>
              <a:buSzPts val="1000"/>
              <a:buChar char="○"/>
              <a:defRPr sz="1000"/>
            </a:lvl5pPr>
            <a:lvl6pPr indent="-292100" lvl="5" marL="2743200" algn="l">
              <a:lnSpc>
                <a:spcPct val="100000"/>
              </a:lnSpc>
              <a:spcBef>
                <a:spcPts val="0"/>
              </a:spcBef>
              <a:spcAft>
                <a:spcPts val="0"/>
              </a:spcAft>
              <a:buSzPts val="1000"/>
              <a:buChar char="■"/>
              <a:defRPr sz="1000"/>
            </a:lvl6pPr>
            <a:lvl7pPr indent="-292100" lvl="6" marL="3200400" algn="l">
              <a:lnSpc>
                <a:spcPct val="100000"/>
              </a:lnSpc>
              <a:spcBef>
                <a:spcPts val="0"/>
              </a:spcBef>
              <a:spcAft>
                <a:spcPts val="0"/>
              </a:spcAft>
              <a:buSzPts val="1000"/>
              <a:buChar char="●"/>
              <a:defRPr sz="1000"/>
            </a:lvl7pPr>
            <a:lvl8pPr indent="-292100" lvl="7" marL="3657600" algn="l">
              <a:lnSpc>
                <a:spcPct val="100000"/>
              </a:lnSpc>
              <a:spcBef>
                <a:spcPts val="0"/>
              </a:spcBef>
              <a:spcAft>
                <a:spcPts val="0"/>
              </a:spcAft>
              <a:buSzPts val="1000"/>
              <a:buChar char="○"/>
              <a:defRPr/>
            </a:lvl8pPr>
            <a:lvl9pPr indent="-292100" lvl="8" marL="4114800" algn="l">
              <a:lnSpc>
                <a:spcPct val="100000"/>
              </a:lnSpc>
              <a:spcBef>
                <a:spcPts val="0"/>
              </a:spcBef>
              <a:spcAft>
                <a:spcPts val="0"/>
              </a:spcAft>
              <a:buClr>
                <a:schemeClr val="accent1"/>
              </a:buClr>
              <a:buSzPts val="1000"/>
              <a:buChar char="■"/>
              <a:defRPr sz="1000">
                <a:solidFill>
                  <a:schemeClr val="accent1"/>
                </a:solidFill>
              </a:defRPr>
            </a:lvl9pPr>
          </a:lstStyle>
          <a:p/>
        </p:txBody>
      </p:sp>
      <p:sp>
        <p:nvSpPr>
          <p:cNvPr id="3727" name="Google Shape;3727;g31516c14941_0_8898"/>
          <p:cNvSpPr txBox="1"/>
          <p:nvPr>
            <p:ph idx="5" type="body"/>
          </p:nvPr>
        </p:nvSpPr>
        <p:spPr>
          <a:xfrm>
            <a:off x="5721900" y="2851025"/>
            <a:ext cx="2809800" cy="284400"/>
          </a:xfrm>
          <a:prstGeom prst="rect">
            <a:avLst/>
          </a:prstGeom>
          <a:noFill/>
          <a:ln>
            <a:noFill/>
          </a:ln>
        </p:spPr>
        <p:txBody>
          <a:bodyPr anchorCtr="0" anchor="t" bIns="0" lIns="0" spcFirstLastPara="1" rIns="0" wrap="square" tIns="0">
            <a:noAutofit/>
          </a:bodyPr>
          <a:lstStyle>
            <a:lvl1pPr indent="-292100" lvl="0" marL="457200" algn="l">
              <a:lnSpc>
                <a:spcPct val="100000"/>
              </a:lnSpc>
              <a:spcBef>
                <a:spcPts val="0"/>
              </a:spcBef>
              <a:spcAft>
                <a:spcPts val="0"/>
              </a:spcAft>
              <a:buSzPts val="1000"/>
              <a:buChar char="●"/>
              <a:defRPr sz="1000"/>
            </a:lvl1pPr>
            <a:lvl2pPr indent="-292100" lvl="1" marL="914400" algn="l">
              <a:lnSpc>
                <a:spcPct val="100000"/>
              </a:lnSpc>
              <a:spcBef>
                <a:spcPts val="0"/>
              </a:spcBef>
              <a:spcAft>
                <a:spcPts val="0"/>
              </a:spcAft>
              <a:buSzPts val="1000"/>
              <a:buChar char="○"/>
              <a:defRPr sz="1000"/>
            </a:lvl2pPr>
            <a:lvl3pPr indent="-292100" lvl="2" marL="1371600" algn="l">
              <a:lnSpc>
                <a:spcPct val="100000"/>
              </a:lnSpc>
              <a:spcBef>
                <a:spcPts val="0"/>
              </a:spcBef>
              <a:spcAft>
                <a:spcPts val="0"/>
              </a:spcAft>
              <a:buSzPts val="1000"/>
              <a:buChar char="■"/>
              <a:defRPr sz="1000"/>
            </a:lvl3pPr>
            <a:lvl4pPr indent="-292100" lvl="3" marL="1828800" algn="l">
              <a:lnSpc>
                <a:spcPct val="100000"/>
              </a:lnSpc>
              <a:spcBef>
                <a:spcPts val="0"/>
              </a:spcBef>
              <a:spcAft>
                <a:spcPts val="0"/>
              </a:spcAft>
              <a:buSzPts val="1000"/>
              <a:buChar char="●"/>
              <a:defRPr sz="1000"/>
            </a:lvl4pPr>
            <a:lvl5pPr indent="-292100" lvl="4" marL="2286000" algn="l">
              <a:lnSpc>
                <a:spcPct val="100000"/>
              </a:lnSpc>
              <a:spcBef>
                <a:spcPts val="0"/>
              </a:spcBef>
              <a:spcAft>
                <a:spcPts val="0"/>
              </a:spcAft>
              <a:buSzPts val="1000"/>
              <a:buChar char="○"/>
              <a:defRPr sz="1000"/>
            </a:lvl5pPr>
            <a:lvl6pPr indent="-292100" lvl="5" marL="2743200" algn="l">
              <a:lnSpc>
                <a:spcPct val="100000"/>
              </a:lnSpc>
              <a:spcBef>
                <a:spcPts val="0"/>
              </a:spcBef>
              <a:spcAft>
                <a:spcPts val="0"/>
              </a:spcAft>
              <a:buSzPts val="1000"/>
              <a:buChar char="■"/>
              <a:defRPr sz="1000"/>
            </a:lvl6pPr>
            <a:lvl7pPr indent="-292100" lvl="6" marL="3200400" algn="l">
              <a:lnSpc>
                <a:spcPct val="100000"/>
              </a:lnSpc>
              <a:spcBef>
                <a:spcPts val="0"/>
              </a:spcBef>
              <a:spcAft>
                <a:spcPts val="0"/>
              </a:spcAft>
              <a:buSzPts val="1000"/>
              <a:buChar char="●"/>
              <a:defRPr sz="1000"/>
            </a:lvl7pPr>
            <a:lvl8pPr indent="-292100" lvl="7" marL="3657600" algn="l">
              <a:lnSpc>
                <a:spcPct val="100000"/>
              </a:lnSpc>
              <a:spcBef>
                <a:spcPts val="0"/>
              </a:spcBef>
              <a:spcAft>
                <a:spcPts val="0"/>
              </a:spcAft>
              <a:buSzPts val="1000"/>
              <a:buChar char="○"/>
              <a:defRPr/>
            </a:lvl8pPr>
            <a:lvl9pPr indent="-292100" lvl="8" marL="4114800" algn="l">
              <a:lnSpc>
                <a:spcPct val="100000"/>
              </a:lnSpc>
              <a:spcBef>
                <a:spcPts val="0"/>
              </a:spcBef>
              <a:spcAft>
                <a:spcPts val="0"/>
              </a:spcAft>
              <a:buClr>
                <a:schemeClr val="accent1"/>
              </a:buClr>
              <a:buSzPts val="1000"/>
              <a:buChar char="■"/>
              <a:defRPr sz="1000">
                <a:solidFill>
                  <a:schemeClr val="accent1"/>
                </a:solidFill>
              </a:defRPr>
            </a:lvl9pPr>
          </a:lstStyle>
          <a:p/>
        </p:txBody>
      </p:sp>
      <p:pic>
        <p:nvPicPr>
          <p:cNvPr id="3728" name="Google Shape;3728;g31516c14941_0_8898"/>
          <p:cNvPicPr preferRelativeResize="0"/>
          <p:nvPr/>
        </p:nvPicPr>
        <p:blipFill rotWithShape="1">
          <a:blip r:embed="rId3">
            <a:alphaModFix/>
          </a:blip>
          <a:srcRect b="0" l="0" r="0" t="0"/>
          <a:stretch/>
        </p:blipFill>
        <p:spPr>
          <a:xfrm>
            <a:off x="352850" y="363474"/>
            <a:ext cx="1603935" cy="376994"/>
          </a:xfrm>
          <a:prstGeom prst="rect">
            <a:avLst/>
          </a:prstGeom>
          <a:noFill/>
          <a:ln>
            <a:noFill/>
          </a:ln>
        </p:spPr>
      </p:pic>
    </p:spTree>
  </p:cSld>
  <p:clrMapOvr>
    <a:masterClrMapping/>
  </p:clrMapOvr>
</p:sldLayout>
</file>

<file path=ppt/slideLayouts/slideLayout4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Navy Icon Layout 1">
  <p:cSld name="TITLE_AND_BODY_1_1_2">
    <p:bg>
      <p:bgPr>
        <a:solidFill>
          <a:schemeClr val="accent1"/>
        </a:solidFill>
      </p:bgPr>
    </p:bg>
    <p:spTree>
      <p:nvGrpSpPr>
        <p:cNvPr id="3729" name="Shape 3729"/>
        <p:cNvGrpSpPr/>
        <p:nvPr/>
      </p:nvGrpSpPr>
      <p:grpSpPr>
        <a:xfrm>
          <a:off x="0" y="0"/>
          <a:ext cx="0" cy="0"/>
          <a:chOff x="0" y="0"/>
          <a:chExt cx="0" cy="0"/>
        </a:xfrm>
      </p:grpSpPr>
      <p:sp>
        <p:nvSpPr>
          <p:cNvPr id="3730" name="Google Shape;3730;g31516c14941_0_8907"/>
          <p:cNvSpPr txBox="1"/>
          <p:nvPr/>
        </p:nvSpPr>
        <p:spPr>
          <a:xfrm>
            <a:off x="6043550" y="4713771"/>
            <a:ext cx="2676600" cy="292500"/>
          </a:xfrm>
          <a:prstGeom prst="rect">
            <a:avLst/>
          </a:prstGeom>
          <a:noFill/>
          <a:ln>
            <a:noFill/>
          </a:ln>
        </p:spPr>
        <p:txBody>
          <a:bodyPr anchorCtr="0" anchor="t" bIns="91400" lIns="91400" spcFirstLastPara="1" rIns="91400" wrap="square" tIns="91400">
            <a:spAutoFit/>
          </a:bodyPr>
          <a:lstStyle/>
          <a:p>
            <a:pPr indent="0" lvl="0" marL="0" marR="0" rtl="0" algn="ctr">
              <a:lnSpc>
                <a:spcPct val="115000"/>
              </a:lnSpc>
              <a:spcBef>
                <a:spcPts val="0"/>
              </a:spcBef>
              <a:spcAft>
                <a:spcPts val="0"/>
              </a:spcAft>
              <a:buClr>
                <a:srgbClr val="000000"/>
              </a:buClr>
              <a:buSzPts val="700"/>
              <a:buFont typeface="Arial"/>
              <a:buNone/>
            </a:pPr>
            <a:r>
              <a:rPr b="0" i="0" lang="en" sz="700" u="none" cap="none" strike="noStrike">
                <a:solidFill>
                  <a:schemeClr val="accent5"/>
                </a:solidFill>
                <a:latin typeface="Arial"/>
                <a:ea typeface="Arial"/>
                <a:cs typeface="Arial"/>
                <a:sym typeface="Arial"/>
              </a:rPr>
              <a:t>Copyright © 2023, Collibra. All rights reserved.</a:t>
            </a:r>
            <a:endParaRPr b="0" i="0" sz="1400" u="none" cap="none" strike="noStrike">
              <a:solidFill>
                <a:schemeClr val="accent5"/>
              </a:solidFill>
              <a:latin typeface="Arial"/>
              <a:ea typeface="Arial"/>
              <a:cs typeface="Arial"/>
              <a:sym typeface="Arial"/>
            </a:endParaRPr>
          </a:p>
        </p:txBody>
      </p:sp>
      <p:sp>
        <p:nvSpPr>
          <p:cNvPr id="3731" name="Google Shape;3731;g31516c14941_0_8907"/>
          <p:cNvSpPr txBox="1"/>
          <p:nvPr>
            <p:ph idx="12" type="sldNum"/>
          </p:nvPr>
        </p:nvSpPr>
        <p:spPr>
          <a:xfrm>
            <a:off x="8320058" y="4663221"/>
            <a:ext cx="548700" cy="393600"/>
          </a:xfrm>
          <a:prstGeom prst="rect">
            <a:avLst/>
          </a:prstGeom>
          <a:noFill/>
          <a:ln>
            <a:noFill/>
          </a:ln>
        </p:spPr>
        <p:txBody>
          <a:bodyPr anchorCtr="0" anchor="ctr" bIns="91400" lIns="91400" spcFirstLastPara="1" rIns="91400" wrap="square" tIns="91400">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3732" name="Google Shape;3732;g31516c14941_0_8907"/>
          <p:cNvPicPr preferRelativeResize="0"/>
          <p:nvPr/>
        </p:nvPicPr>
        <p:blipFill rotWithShape="1">
          <a:blip r:embed="rId2">
            <a:alphaModFix/>
          </a:blip>
          <a:srcRect b="0" l="0" r="0" t="0"/>
          <a:stretch/>
        </p:blipFill>
        <p:spPr>
          <a:xfrm>
            <a:off x="276650" y="4783275"/>
            <a:ext cx="962308" cy="226425"/>
          </a:xfrm>
          <a:prstGeom prst="rect">
            <a:avLst/>
          </a:prstGeom>
          <a:noFill/>
          <a:ln>
            <a:noFill/>
          </a:ln>
        </p:spPr>
      </p:pic>
      <p:sp>
        <p:nvSpPr>
          <p:cNvPr id="3733" name="Google Shape;3733;g31516c14941_0_8907"/>
          <p:cNvSpPr txBox="1"/>
          <p:nvPr>
            <p:ph type="title"/>
          </p:nvPr>
        </p:nvSpPr>
        <p:spPr>
          <a:xfrm>
            <a:off x="331125" y="271325"/>
            <a:ext cx="8388900" cy="4383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lt1"/>
              </a:buClr>
              <a:buSzPts val="2800"/>
              <a:buNone/>
              <a:defRPr sz="2800">
                <a:solidFill>
                  <a:schemeClr val="lt1"/>
                </a:solidFill>
              </a:defRPr>
            </a:lvl1pPr>
            <a:lvl2pPr lvl="1" algn="l">
              <a:lnSpc>
                <a:spcPct val="85000"/>
              </a:lnSpc>
              <a:spcBef>
                <a:spcPts val="0"/>
              </a:spcBef>
              <a:spcAft>
                <a:spcPts val="0"/>
              </a:spcAft>
              <a:buClr>
                <a:schemeClr val="lt1"/>
              </a:buClr>
              <a:buSzPts val="2800"/>
              <a:buNone/>
              <a:defRPr sz="2800">
                <a:solidFill>
                  <a:schemeClr val="lt1"/>
                </a:solidFill>
              </a:defRPr>
            </a:lvl2pPr>
            <a:lvl3pPr lvl="2" algn="l">
              <a:lnSpc>
                <a:spcPct val="85000"/>
              </a:lnSpc>
              <a:spcBef>
                <a:spcPts val="0"/>
              </a:spcBef>
              <a:spcAft>
                <a:spcPts val="0"/>
              </a:spcAft>
              <a:buClr>
                <a:schemeClr val="lt1"/>
              </a:buClr>
              <a:buSzPts val="2800"/>
              <a:buNone/>
              <a:defRPr sz="2800">
                <a:solidFill>
                  <a:schemeClr val="lt1"/>
                </a:solidFill>
              </a:defRPr>
            </a:lvl3pPr>
            <a:lvl4pPr lvl="3" algn="l">
              <a:lnSpc>
                <a:spcPct val="85000"/>
              </a:lnSpc>
              <a:spcBef>
                <a:spcPts val="0"/>
              </a:spcBef>
              <a:spcAft>
                <a:spcPts val="0"/>
              </a:spcAft>
              <a:buClr>
                <a:schemeClr val="lt1"/>
              </a:buClr>
              <a:buSzPts val="2800"/>
              <a:buNone/>
              <a:defRPr sz="2800">
                <a:solidFill>
                  <a:schemeClr val="lt1"/>
                </a:solidFill>
              </a:defRPr>
            </a:lvl4pPr>
            <a:lvl5pPr lvl="4" algn="l">
              <a:lnSpc>
                <a:spcPct val="85000"/>
              </a:lnSpc>
              <a:spcBef>
                <a:spcPts val="0"/>
              </a:spcBef>
              <a:spcAft>
                <a:spcPts val="0"/>
              </a:spcAft>
              <a:buClr>
                <a:schemeClr val="lt1"/>
              </a:buClr>
              <a:buSzPts val="2800"/>
              <a:buNone/>
              <a:defRPr sz="2800">
                <a:solidFill>
                  <a:schemeClr val="lt1"/>
                </a:solidFill>
              </a:defRPr>
            </a:lvl5pPr>
            <a:lvl6pPr lvl="5" algn="l">
              <a:lnSpc>
                <a:spcPct val="85000"/>
              </a:lnSpc>
              <a:spcBef>
                <a:spcPts val="0"/>
              </a:spcBef>
              <a:spcAft>
                <a:spcPts val="0"/>
              </a:spcAft>
              <a:buClr>
                <a:schemeClr val="lt1"/>
              </a:buClr>
              <a:buSzPts val="2800"/>
              <a:buNone/>
              <a:defRPr sz="2800">
                <a:solidFill>
                  <a:schemeClr val="lt1"/>
                </a:solidFill>
              </a:defRPr>
            </a:lvl6pPr>
            <a:lvl7pPr lvl="6" algn="l">
              <a:lnSpc>
                <a:spcPct val="85000"/>
              </a:lnSpc>
              <a:spcBef>
                <a:spcPts val="0"/>
              </a:spcBef>
              <a:spcAft>
                <a:spcPts val="0"/>
              </a:spcAft>
              <a:buClr>
                <a:schemeClr val="lt1"/>
              </a:buClr>
              <a:buSzPts val="2800"/>
              <a:buNone/>
              <a:defRPr sz="2800">
                <a:solidFill>
                  <a:schemeClr val="lt1"/>
                </a:solidFill>
              </a:defRPr>
            </a:lvl7pPr>
            <a:lvl8pPr lvl="7" algn="l">
              <a:lnSpc>
                <a:spcPct val="85000"/>
              </a:lnSpc>
              <a:spcBef>
                <a:spcPts val="0"/>
              </a:spcBef>
              <a:spcAft>
                <a:spcPts val="0"/>
              </a:spcAft>
              <a:buClr>
                <a:schemeClr val="lt1"/>
              </a:buClr>
              <a:buSzPts val="2800"/>
              <a:buNone/>
              <a:defRPr sz="2800">
                <a:solidFill>
                  <a:schemeClr val="lt1"/>
                </a:solidFill>
              </a:defRPr>
            </a:lvl8pPr>
            <a:lvl9pPr lvl="8" algn="l">
              <a:lnSpc>
                <a:spcPct val="85000"/>
              </a:lnSpc>
              <a:spcBef>
                <a:spcPts val="0"/>
              </a:spcBef>
              <a:spcAft>
                <a:spcPts val="0"/>
              </a:spcAft>
              <a:buClr>
                <a:schemeClr val="lt1"/>
              </a:buClr>
              <a:buSzPts val="2800"/>
              <a:buNone/>
              <a:defRPr sz="2800">
                <a:solidFill>
                  <a:schemeClr val="lt1"/>
                </a:solidFill>
              </a:defRPr>
            </a:lvl9pPr>
          </a:lstStyle>
          <a:p/>
        </p:txBody>
      </p:sp>
      <p:sp>
        <p:nvSpPr>
          <p:cNvPr id="3734" name="Google Shape;3734;g31516c14941_0_8907"/>
          <p:cNvSpPr/>
          <p:nvPr>
            <p:ph idx="2" type="pic"/>
          </p:nvPr>
        </p:nvSpPr>
        <p:spPr>
          <a:xfrm>
            <a:off x="4866300" y="1379375"/>
            <a:ext cx="479700" cy="441900"/>
          </a:xfrm>
          <a:prstGeom prst="rect">
            <a:avLst/>
          </a:prstGeom>
          <a:noFill/>
          <a:ln>
            <a:noFill/>
          </a:ln>
        </p:spPr>
      </p:sp>
      <p:sp>
        <p:nvSpPr>
          <p:cNvPr id="3735" name="Google Shape;3735;g31516c14941_0_8907"/>
          <p:cNvSpPr/>
          <p:nvPr>
            <p:ph idx="3" type="pic"/>
          </p:nvPr>
        </p:nvSpPr>
        <p:spPr>
          <a:xfrm>
            <a:off x="605575" y="1379375"/>
            <a:ext cx="479700" cy="441900"/>
          </a:xfrm>
          <a:prstGeom prst="rect">
            <a:avLst/>
          </a:prstGeom>
          <a:noFill/>
          <a:ln>
            <a:noFill/>
          </a:ln>
        </p:spPr>
      </p:sp>
    </p:spTree>
  </p:cSld>
  <p:clrMapOvr>
    <a:masterClrMapping/>
  </p:clrMapOvr>
</p:sldLayout>
</file>

<file path=ppt/slideLayouts/slideLayout4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Navy Profile Layout ">
  <p:cSld name="TITLE_AND_BODY_1_1_1_3_1">
    <p:bg>
      <p:bgPr>
        <a:solidFill>
          <a:schemeClr val="accent1"/>
        </a:solidFill>
      </p:bgPr>
    </p:bg>
    <p:spTree>
      <p:nvGrpSpPr>
        <p:cNvPr id="3736" name="Shape 3736"/>
        <p:cNvGrpSpPr/>
        <p:nvPr/>
      </p:nvGrpSpPr>
      <p:grpSpPr>
        <a:xfrm>
          <a:off x="0" y="0"/>
          <a:ext cx="0" cy="0"/>
          <a:chOff x="0" y="0"/>
          <a:chExt cx="0" cy="0"/>
        </a:xfrm>
      </p:grpSpPr>
      <p:sp>
        <p:nvSpPr>
          <p:cNvPr id="3737" name="Google Shape;3737;g31516c14941_0_8914"/>
          <p:cNvSpPr/>
          <p:nvPr>
            <p:ph idx="2" type="pic"/>
          </p:nvPr>
        </p:nvSpPr>
        <p:spPr>
          <a:xfrm>
            <a:off x="591250" y="1143600"/>
            <a:ext cx="1337700" cy="1276200"/>
          </a:xfrm>
          <a:prstGeom prst="ellipse">
            <a:avLst/>
          </a:prstGeom>
          <a:noFill/>
          <a:ln>
            <a:noFill/>
          </a:ln>
        </p:spPr>
      </p:sp>
      <p:sp>
        <p:nvSpPr>
          <p:cNvPr id="3738" name="Google Shape;3738;g31516c14941_0_8914"/>
          <p:cNvSpPr txBox="1"/>
          <p:nvPr>
            <p:ph type="title"/>
          </p:nvPr>
        </p:nvSpPr>
        <p:spPr>
          <a:xfrm>
            <a:off x="331125" y="271325"/>
            <a:ext cx="8388900" cy="4383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lt1"/>
              </a:buClr>
              <a:buSzPts val="2800"/>
              <a:buNone/>
              <a:defRPr sz="2800">
                <a:solidFill>
                  <a:schemeClr val="lt1"/>
                </a:solidFill>
              </a:defRPr>
            </a:lvl1pPr>
            <a:lvl2pPr lvl="1" algn="l">
              <a:lnSpc>
                <a:spcPct val="85000"/>
              </a:lnSpc>
              <a:spcBef>
                <a:spcPts val="0"/>
              </a:spcBef>
              <a:spcAft>
                <a:spcPts val="0"/>
              </a:spcAft>
              <a:buClr>
                <a:schemeClr val="lt1"/>
              </a:buClr>
              <a:buSzPts val="2800"/>
              <a:buNone/>
              <a:defRPr sz="2800">
                <a:solidFill>
                  <a:schemeClr val="lt1"/>
                </a:solidFill>
              </a:defRPr>
            </a:lvl2pPr>
            <a:lvl3pPr lvl="2" algn="l">
              <a:lnSpc>
                <a:spcPct val="85000"/>
              </a:lnSpc>
              <a:spcBef>
                <a:spcPts val="0"/>
              </a:spcBef>
              <a:spcAft>
                <a:spcPts val="0"/>
              </a:spcAft>
              <a:buClr>
                <a:schemeClr val="lt1"/>
              </a:buClr>
              <a:buSzPts val="2800"/>
              <a:buNone/>
              <a:defRPr sz="2800">
                <a:solidFill>
                  <a:schemeClr val="lt1"/>
                </a:solidFill>
              </a:defRPr>
            </a:lvl3pPr>
            <a:lvl4pPr lvl="3" algn="l">
              <a:lnSpc>
                <a:spcPct val="85000"/>
              </a:lnSpc>
              <a:spcBef>
                <a:spcPts val="0"/>
              </a:spcBef>
              <a:spcAft>
                <a:spcPts val="0"/>
              </a:spcAft>
              <a:buClr>
                <a:schemeClr val="lt1"/>
              </a:buClr>
              <a:buSzPts val="2800"/>
              <a:buNone/>
              <a:defRPr sz="2800">
                <a:solidFill>
                  <a:schemeClr val="lt1"/>
                </a:solidFill>
              </a:defRPr>
            </a:lvl4pPr>
            <a:lvl5pPr lvl="4" algn="l">
              <a:lnSpc>
                <a:spcPct val="85000"/>
              </a:lnSpc>
              <a:spcBef>
                <a:spcPts val="0"/>
              </a:spcBef>
              <a:spcAft>
                <a:spcPts val="0"/>
              </a:spcAft>
              <a:buClr>
                <a:schemeClr val="lt1"/>
              </a:buClr>
              <a:buSzPts val="2800"/>
              <a:buNone/>
              <a:defRPr sz="2800">
                <a:solidFill>
                  <a:schemeClr val="lt1"/>
                </a:solidFill>
              </a:defRPr>
            </a:lvl5pPr>
            <a:lvl6pPr lvl="5" algn="l">
              <a:lnSpc>
                <a:spcPct val="85000"/>
              </a:lnSpc>
              <a:spcBef>
                <a:spcPts val="0"/>
              </a:spcBef>
              <a:spcAft>
                <a:spcPts val="0"/>
              </a:spcAft>
              <a:buClr>
                <a:schemeClr val="lt1"/>
              </a:buClr>
              <a:buSzPts val="2800"/>
              <a:buNone/>
              <a:defRPr sz="2800">
                <a:solidFill>
                  <a:schemeClr val="lt1"/>
                </a:solidFill>
              </a:defRPr>
            </a:lvl6pPr>
            <a:lvl7pPr lvl="6" algn="l">
              <a:lnSpc>
                <a:spcPct val="85000"/>
              </a:lnSpc>
              <a:spcBef>
                <a:spcPts val="0"/>
              </a:spcBef>
              <a:spcAft>
                <a:spcPts val="0"/>
              </a:spcAft>
              <a:buClr>
                <a:schemeClr val="lt1"/>
              </a:buClr>
              <a:buSzPts val="2800"/>
              <a:buNone/>
              <a:defRPr sz="2800">
                <a:solidFill>
                  <a:schemeClr val="lt1"/>
                </a:solidFill>
              </a:defRPr>
            </a:lvl7pPr>
            <a:lvl8pPr lvl="7" algn="l">
              <a:lnSpc>
                <a:spcPct val="85000"/>
              </a:lnSpc>
              <a:spcBef>
                <a:spcPts val="0"/>
              </a:spcBef>
              <a:spcAft>
                <a:spcPts val="0"/>
              </a:spcAft>
              <a:buClr>
                <a:schemeClr val="lt1"/>
              </a:buClr>
              <a:buSzPts val="2800"/>
              <a:buNone/>
              <a:defRPr sz="2800">
                <a:solidFill>
                  <a:schemeClr val="lt1"/>
                </a:solidFill>
              </a:defRPr>
            </a:lvl8pPr>
            <a:lvl9pPr lvl="8" algn="l">
              <a:lnSpc>
                <a:spcPct val="85000"/>
              </a:lnSpc>
              <a:spcBef>
                <a:spcPts val="0"/>
              </a:spcBef>
              <a:spcAft>
                <a:spcPts val="0"/>
              </a:spcAft>
              <a:buClr>
                <a:schemeClr val="lt1"/>
              </a:buClr>
              <a:buSzPts val="2800"/>
              <a:buNone/>
              <a:defRPr sz="2800">
                <a:solidFill>
                  <a:schemeClr val="lt1"/>
                </a:solidFill>
              </a:defRPr>
            </a:lvl9pPr>
          </a:lstStyle>
          <a:p/>
        </p:txBody>
      </p:sp>
      <p:sp>
        <p:nvSpPr>
          <p:cNvPr id="3739" name="Google Shape;3739;g31516c14941_0_8914"/>
          <p:cNvSpPr/>
          <p:nvPr>
            <p:ph idx="3" type="pic"/>
          </p:nvPr>
        </p:nvSpPr>
        <p:spPr>
          <a:xfrm>
            <a:off x="3301575" y="1143600"/>
            <a:ext cx="1337700" cy="1276200"/>
          </a:xfrm>
          <a:prstGeom prst="ellipse">
            <a:avLst/>
          </a:prstGeom>
          <a:noFill/>
          <a:ln>
            <a:noFill/>
          </a:ln>
        </p:spPr>
      </p:sp>
      <p:sp>
        <p:nvSpPr>
          <p:cNvPr id="3740" name="Google Shape;3740;g31516c14941_0_8914"/>
          <p:cNvSpPr/>
          <p:nvPr>
            <p:ph idx="4" type="pic"/>
          </p:nvPr>
        </p:nvSpPr>
        <p:spPr>
          <a:xfrm>
            <a:off x="6011900" y="1143600"/>
            <a:ext cx="1337700" cy="1276200"/>
          </a:xfrm>
          <a:prstGeom prst="ellipse">
            <a:avLst/>
          </a:prstGeom>
          <a:noFill/>
          <a:ln>
            <a:noFill/>
          </a:ln>
        </p:spPr>
      </p:sp>
      <p:sp>
        <p:nvSpPr>
          <p:cNvPr id="3741" name="Google Shape;3741;g31516c14941_0_8914"/>
          <p:cNvSpPr txBox="1"/>
          <p:nvPr/>
        </p:nvSpPr>
        <p:spPr>
          <a:xfrm>
            <a:off x="6043550" y="4713771"/>
            <a:ext cx="2676600" cy="292500"/>
          </a:xfrm>
          <a:prstGeom prst="rect">
            <a:avLst/>
          </a:prstGeom>
          <a:noFill/>
          <a:ln>
            <a:noFill/>
          </a:ln>
        </p:spPr>
        <p:txBody>
          <a:bodyPr anchorCtr="0" anchor="t" bIns="91400" lIns="91400" spcFirstLastPara="1" rIns="91400" wrap="square" tIns="91400">
            <a:spAutoFit/>
          </a:bodyPr>
          <a:lstStyle/>
          <a:p>
            <a:pPr indent="0" lvl="0" marL="0" marR="0" rtl="0" algn="ctr">
              <a:lnSpc>
                <a:spcPct val="115000"/>
              </a:lnSpc>
              <a:spcBef>
                <a:spcPts val="0"/>
              </a:spcBef>
              <a:spcAft>
                <a:spcPts val="0"/>
              </a:spcAft>
              <a:buClr>
                <a:srgbClr val="000000"/>
              </a:buClr>
              <a:buSzPts val="700"/>
              <a:buFont typeface="Arial"/>
              <a:buNone/>
            </a:pPr>
            <a:r>
              <a:rPr b="0" i="0" lang="en" sz="700" u="none" cap="none" strike="noStrike">
                <a:solidFill>
                  <a:schemeClr val="accent5"/>
                </a:solidFill>
                <a:latin typeface="Arial"/>
                <a:ea typeface="Arial"/>
                <a:cs typeface="Arial"/>
                <a:sym typeface="Arial"/>
              </a:rPr>
              <a:t>Copyright © 2023, Collibra. All rights reserved.</a:t>
            </a:r>
            <a:endParaRPr b="0" i="0" sz="1400" u="none" cap="none" strike="noStrike">
              <a:solidFill>
                <a:schemeClr val="accent5"/>
              </a:solidFill>
              <a:latin typeface="Arial"/>
              <a:ea typeface="Arial"/>
              <a:cs typeface="Arial"/>
              <a:sym typeface="Arial"/>
            </a:endParaRPr>
          </a:p>
        </p:txBody>
      </p:sp>
      <p:sp>
        <p:nvSpPr>
          <p:cNvPr id="3742" name="Google Shape;3742;g31516c14941_0_8914"/>
          <p:cNvSpPr txBox="1"/>
          <p:nvPr>
            <p:ph idx="12" type="sldNum"/>
          </p:nvPr>
        </p:nvSpPr>
        <p:spPr>
          <a:xfrm>
            <a:off x="8320058" y="4663221"/>
            <a:ext cx="548700" cy="393600"/>
          </a:xfrm>
          <a:prstGeom prst="rect">
            <a:avLst/>
          </a:prstGeom>
          <a:noFill/>
          <a:ln>
            <a:noFill/>
          </a:ln>
        </p:spPr>
        <p:txBody>
          <a:bodyPr anchorCtr="0" anchor="ctr" bIns="91400" lIns="91400" spcFirstLastPara="1" rIns="91400" wrap="square" tIns="91400">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3743" name="Google Shape;3743;g31516c14941_0_8914"/>
          <p:cNvPicPr preferRelativeResize="0"/>
          <p:nvPr/>
        </p:nvPicPr>
        <p:blipFill rotWithShape="1">
          <a:blip r:embed="rId2">
            <a:alphaModFix/>
          </a:blip>
          <a:srcRect b="0" l="0" r="0" t="0"/>
          <a:stretch/>
        </p:blipFill>
        <p:spPr>
          <a:xfrm>
            <a:off x="276650" y="4783275"/>
            <a:ext cx="962308" cy="226425"/>
          </a:xfrm>
          <a:prstGeom prst="rect">
            <a:avLst/>
          </a:prstGeom>
          <a:noFill/>
          <a:ln>
            <a:noFill/>
          </a:ln>
        </p:spPr>
      </p:pic>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8_Content+Content 50-/50 - Navy">
  <p:cSld name="18_Content+Content 50-/50 - Navy">
    <p:bg>
      <p:bgPr>
        <a:solidFill>
          <a:schemeClr val="lt1"/>
        </a:solidFill>
      </p:bgPr>
    </p:bg>
    <p:spTree>
      <p:nvGrpSpPr>
        <p:cNvPr id="435" name="Shape 435"/>
        <p:cNvGrpSpPr/>
        <p:nvPr/>
      </p:nvGrpSpPr>
      <p:grpSpPr>
        <a:xfrm>
          <a:off x="0" y="0"/>
          <a:ext cx="0" cy="0"/>
          <a:chOff x="0" y="0"/>
          <a:chExt cx="0" cy="0"/>
        </a:xfrm>
      </p:grpSpPr>
      <p:sp>
        <p:nvSpPr>
          <p:cNvPr id="436" name="Google Shape;436;g31245d681e9_0_668"/>
          <p:cNvSpPr/>
          <p:nvPr/>
        </p:nvSpPr>
        <p:spPr>
          <a:xfrm>
            <a:off x="4572000" y="0"/>
            <a:ext cx="4572000" cy="5143500"/>
          </a:xfrm>
          <a:prstGeom prst="rect">
            <a:avLst/>
          </a:prstGeom>
          <a:solidFill>
            <a:schemeClr val="accent5"/>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437" name="Google Shape;437;g31245d681e9_0_668"/>
          <p:cNvSpPr txBox="1"/>
          <p:nvPr>
            <p:ph idx="11" type="ftr"/>
          </p:nvPr>
        </p:nvSpPr>
        <p:spPr>
          <a:xfrm>
            <a:off x="7041996" y="4767262"/>
            <a:ext cx="1263000" cy="161700"/>
          </a:xfrm>
          <a:prstGeom prst="rect">
            <a:avLst/>
          </a:prstGeom>
          <a:noFill/>
          <a:ln>
            <a:noFill/>
          </a:ln>
        </p:spPr>
        <p:txBody>
          <a:bodyPr anchorCtr="0" anchor="t" bIns="34275" lIns="68575" spcFirstLastPara="1" rIns="68575" wrap="square" tIns="34275">
            <a:spAutoFit/>
          </a:bodyPr>
          <a:lstStyle>
            <a:lvl1pPr lvl="0" marR="0" rtl="0" algn="r">
              <a:lnSpc>
                <a:spcPct val="100000"/>
              </a:lnSpc>
              <a:spcBef>
                <a:spcPts val="0"/>
              </a:spcBef>
              <a:spcAft>
                <a:spcPts val="0"/>
              </a:spcAft>
              <a:buClr>
                <a:srgbClr val="000000"/>
              </a:buClr>
              <a:buSzPts val="1100"/>
              <a:buFont typeface="Arial"/>
              <a:buNone/>
              <a:defRPr b="0" i="0" sz="6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9pPr>
          </a:lstStyle>
          <a:p/>
        </p:txBody>
      </p:sp>
      <p:sp>
        <p:nvSpPr>
          <p:cNvPr id="438" name="Google Shape;438;g31245d681e9_0_668"/>
          <p:cNvSpPr txBox="1"/>
          <p:nvPr>
            <p:ph idx="12" type="sldNum"/>
          </p:nvPr>
        </p:nvSpPr>
        <p:spPr>
          <a:xfrm>
            <a:off x="8471262" y="4767262"/>
            <a:ext cx="261300" cy="161700"/>
          </a:xfrm>
          <a:prstGeom prst="rect">
            <a:avLst/>
          </a:prstGeom>
          <a:noFill/>
          <a:ln>
            <a:noFill/>
          </a:ln>
        </p:spPr>
        <p:txBody>
          <a:bodyPr anchorCtr="0" anchor="t" bIns="34275" lIns="68575" spcFirstLastPara="1" rIns="68575" wrap="square" tIns="34275">
            <a:spAutoFit/>
          </a:bodyPr>
          <a:lstStyle>
            <a:lvl1pPr indent="0" lvl="0" marL="0" marR="0" rtl="0" algn="r">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439" name="Google Shape;439;g31245d681e9_0_668"/>
          <p:cNvPicPr preferRelativeResize="0"/>
          <p:nvPr/>
        </p:nvPicPr>
        <p:blipFill rotWithShape="1">
          <a:blip r:embed="rId2">
            <a:alphaModFix/>
          </a:blip>
          <a:srcRect b="0" l="0" r="0" t="0"/>
          <a:stretch/>
        </p:blipFill>
        <p:spPr>
          <a:xfrm>
            <a:off x="527186" y="4772025"/>
            <a:ext cx="623264" cy="141652"/>
          </a:xfrm>
          <a:prstGeom prst="rect">
            <a:avLst/>
          </a:prstGeom>
          <a:noFill/>
          <a:ln>
            <a:noFill/>
          </a:ln>
        </p:spPr>
      </p:pic>
      <p:sp>
        <p:nvSpPr>
          <p:cNvPr id="440" name="Google Shape;440;g31245d681e9_0_668"/>
          <p:cNvSpPr txBox="1"/>
          <p:nvPr>
            <p:ph idx="1" type="body"/>
          </p:nvPr>
        </p:nvSpPr>
        <p:spPr>
          <a:xfrm>
            <a:off x="5145983" y="2114550"/>
            <a:ext cx="3473100" cy="988800"/>
          </a:xfrm>
          <a:prstGeom prst="rect">
            <a:avLst/>
          </a:prstGeom>
          <a:noFill/>
          <a:ln>
            <a:noFill/>
          </a:ln>
        </p:spPr>
        <p:txBody>
          <a:bodyPr anchorCtr="0" anchor="t" bIns="34275" lIns="68575" spcFirstLastPara="1" rIns="68575" wrap="square" tIns="34275">
            <a:spAutoFit/>
          </a:bodyPr>
          <a:lstStyle>
            <a:lvl1pPr indent="-298450" lvl="0" marL="457200" algn="l">
              <a:lnSpc>
                <a:spcPct val="90000"/>
              </a:lnSpc>
              <a:spcBef>
                <a:spcPts val="800"/>
              </a:spcBef>
              <a:spcAft>
                <a:spcPts val="0"/>
              </a:spcAft>
              <a:buClr>
                <a:schemeClr val="lt1"/>
              </a:buClr>
              <a:buSzPts val="1100"/>
              <a:buFont typeface="Arial"/>
              <a:buChar char="•"/>
              <a:defRPr b="0" sz="1100">
                <a:solidFill>
                  <a:schemeClr val="lt1"/>
                </a:solidFill>
                <a:latin typeface="Arial"/>
                <a:ea typeface="Arial"/>
                <a:cs typeface="Arial"/>
                <a:sym typeface="Arial"/>
              </a:defRPr>
            </a:lvl1pPr>
            <a:lvl2pPr indent="-228600" lvl="1" marL="914400" algn="l">
              <a:lnSpc>
                <a:spcPct val="90000"/>
              </a:lnSpc>
              <a:spcBef>
                <a:spcPts val="400"/>
              </a:spcBef>
              <a:spcAft>
                <a:spcPts val="0"/>
              </a:spcAft>
              <a:buClr>
                <a:schemeClr val="lt1"/>
              </a:buClr>
              <a:buSzPts val="1100"/>
              <a:buFont typeface="Arial"/>
              <a:buNone/>
              <a:defRPr b="0" sz="1100">
                <a:solidFill>
                  <a:schemeClr val="lt1"/>
                </a:solidFill>
                <a:latin typeface="Arial"/>
                <a:ea typeface="Arial"/>
                <a:cs typeface="Arial"/>
                <a:sym typeface="Arial"/>
              </a:defRPr>
            </a:lvl2pPr>
            <a:lvl3pPr indent="-228600" lvl="2" marL="1371600" algn="l">
              <a:lnSpc>
                <a:spcPct val="90000"/>
              </a:lnSpc>
              <a:spcBef>
                <a:spcPts val="400"/>
              </a:spcBef>
              <a:spcAft>
                <a:spcPts val="0"/>
              </a:spcAft>
              <a:buClr>
                <a:schemeClr val="lt1"/>
              </a:buClr>
              <a:buSzPts val="1100"/>
              <a:buFont typeface="Arial"/>
              <a:buNone/>
              <a:defRPr b="0" sz="1100">
                <a:solidFill>
                  <a:schemeClr val="lt1"/>
                </a:solidFill>
                <a:latin typeface="Arial"/>
                <a:ea typeface="Arial"/>
                <a:cs typeface="Arial"/>
                <a:sym typeface="Arial"/>
              </a:defRPr>
            </a:lvl3pPr>
            <a:lvl4pPr indent="-228600" lvl="3" marL="1828800" algn="l">
              <a:lnSpc>
                <a:spcPct val="90000"/>
              </a:lnSpc>
              <a:spcBef>
                <a:spcPts val="400"/>
              </a:spcBef>
              <a:spcAft>
                <a:spcPts val="0"/>
              </a:spcAft>
              <a:buClr>
                <a:schemeClr val="lt1"/>
              </a:buClr>
              <a:buSzPts val="1100"/>
              <a:buFont typeface="Arial"/>
              <a:buNone/>
              <a:defRPr b="0" sz="1100">
                <a:solidFill>
                  <a:schemeClr val="lt1"/>
                </a:solidFill>
                <a:latin typeface="Arial"/>
                <a:ea typeface="Arial"/>
                <a:cs typeface="Arial"/>
                <a:sym typeface="Arial"/>
              </a:defRPr>
            </a:lvl4pPr>
            <a:lvl5pPr indent="-228600" lvl="4" marL="2286000" algn="l">
              <a:lnSpc>
                <a:spcPct val="90000"/>
              </a:lnSpc>
              <a:spcBef>
                <a:spcPts val="400"/>
              </a:spcBef>
              <a:spcAft>
                <a:spcPts val="0"/>
              </a:spcAft>
              <a:buClr>
                <a:schemeClr val="lt1"/>
              </a:buClr>
              <a:buSzPts val="1100"/>
              <a:buFont typeface="Arial"/>
              <a:buNone/>
              <a:defRPr sz="1100">
                <a:solidFill>
                  <a:schemeClr val="lt1"/>
                </a:solidFill>
                <a:latin typeface="Arial"/>
                <a:ea typeface="Arial"/>
                <a:cs typeface="Arial"/>
                <a:sym typeface="Aria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441" name="Google Shape;441;g31245d681e9_0_668"/>
          <p:cNvSpPr txBox="1"/>
          <p:nvPr>
            <p:ph idx="2" type="body"/>
          </p:nvPr>
        </p:nvSpPr>
        <p:spPr>
          <a:xfrm>
            <a:off x="5143500" y="495300"/>
            <a:ext cx="3468300" cy="567900"/>
          </a:xfrm>
          <a:prstGeom prst="rect">
            <a:avLst/>
          </a:prstGeom>
          <a:noFill/>
          <a:ln>
            <a:noFill/>
          </a:ln>
        </p:spPr>
        <p:txBody>
          <a:bodyPr anchorCtr="0" anchor="t" bIns="34275" lIns="68575" spcFirstLastPara="1" rIns="68575" wrap="square" tIns="34275">
            <a:spAutoFit/>
          </a:bodyPr>
          <a:lstStyle>
            <a:lvl1pPr indent="-228600" lvl="0" marL="457200" algn="l">
              <a:lnSpc>
                <a:spcPct val="90000"/>
              </a:lnSpc>
              <a:spcBef>
                <a:spcPts val="800"/>
              </a:spcBef>
              <a:spcAft>
                <a:spcPts val="0"/>
              </a:spcAft>
              <a:buClr>
                <a:schemeClr val="lt1"/>
              </a:buClr>
              <a:buSzPts val="1800"/>
              <a:buFont typeface="Arial"/>
              <a:buNone/>
              <a:defRPr sz="1800">
                <a:solidFill>
                  <a:schemeClr val="lt1"/>
                </a:solidFill>
              </a:defRPr>
            </a:lvl1pPr>
            <a:lvl2pPr indent="-228600" lvl="1" marL="914400" algn="l">
              <a:lnSpc>
                <a:spcPct val="90000"/>
              </a:lnSpc>
              <a:spcBef>
                <a:spcPts val="400"/>
              </a:spcBef>
              <a:spcAft>
                <a:spcPts val="0"/>
              </a:spcAft>
              <a:buClr>
                <a:schemeClr val="accent5"/>
              </a:buClr>
              <a:buSzPts val="1400"/>
              <a:buNone/>
              <a:defRPr/>
            </a:lvl2pPr>
            <a:lvl3pPr indent="-228600" lvl="2" marL="1371600" algn="l">
              <a:lnSpc>
                <a:spcPct val="90000"/>
              </a:lnSpc>
              <a:spcBef>
                <a:spcPts val="400"/>
              </a:spcBef>
              <a:spcAft>
                <a:spcPts val="0"/>
              </a:spcAft>
              <a:buClr>
                <a:schemeClr val="accent5"/>
              </a:buClr>
              <a:buSzPts val="1400"/>
              <a:buNone/>
              <a:defRPr/>
            </a:lvl3pPr>
            <a:lvl4pPr indent="-228600" lvl="3" marL="1828800" algn="l">
              <a:lnSpc>
                <a:spcPct val="90000"/>
              </a:lnSpc>
              <a:spcBef>
                <a:spcPts val="400"/>
              </a:spcBef>
              <a:spcAft>
                <a:spcPts val="0"/>
              </a:spcAft>
              <a:buClr>
                <a:schemeClr val="accent5"/>
              </a:buClr>
              <a:buSzPts val="1400"/>
              <a:buNone/>
              <a:defRPr/>
            </a:lvl4pPr>
            <a:lvl5pPr indent="-228600" lvl="4" marL="2286000" algn="l">
              <a:lnSpc>
                <a:spcPct val="90000"/>
              </a:lnSpc>
              <a:spcBef>
                <a:spcPts val="400"/>
              </a:spcBef>
              <a:spcAft>
                <a:spcPts val="0"/>
              </a:spcAft>
              <a:buClr>
                <a:schemeClr val="accent5"/>
              </a:buClr>
              <a:buSzPts val="1400"/>
              <a:buNone/>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442" name="Google Shape;442;g31245d681e9_0_668"/>
          <p:cNvSpPr txBox="1"/>
          <p:nvPr>
            <p:ph idx="3" type="body"/>
          </p:nvPr>
        </p:nvSpPr>
        <p:spPr>
          <a:xfrm>
            <a:off x="5128652" y="1579161"/>
            <a:ext cx="3473100" cy="214800"/>
          </a:xfrm>
          <a:prstGeom prst="rect">
            <a:avLst/>
          </a:prstGeom>
          <a:noFill/>
          <a:ln>
            <a:noFill/>
          </a:ln>
        </p:spPr>
        <p:txBody>
          <a:bodyPr anchorCtr="0" anchor="t" bIns="34275" lIns="68575" spcFirstLastPara="1" rIns="68575" wrap="square" tIns="34275">
            <a:spAutoFit/>
          </a:bodyPr>
          <a:lstStyle>
            <a:lvl1pPr indent="-228600" lvl="0" marL="457200" algn="l">
              <a:lnSpc>
                <a:spcPct val="90000"/>
              </a:lnSpc>
              <a:spcBef>
                <a:spcPts val="800"/>
              </a:spcBef>
              <a:spcAft>
                <a:spcPts val="0"/>
              </a:spcAft>
              <a:buClr>
                <a:schemeClr val="lt1"/>
              </a:buClr>
              <a:buSzPts val="1100"/>
              <a:buFont typeface="Arial"/>
              <a:buNone/>
              <a:defRPr sz="1100">
                <a:solidFill>
                  <a:schemeClr val="lt1"/>
                </a:solidFill>
              </a:defRPr>
            </a:lvl1pPr>
            <a:lvl2pPr indent="-228600" lvl="1" marL="914400" algn="l">
              <a:lnSpc>
                <a:spcPct val="90000"/>
              </a:lnSpc>
              <a:spcBef>
                <a:spcPts val="400"/>
              </a:spcBef>
              <a:spcAft>
                <a:spcPts val="0"/>
              </a:spcAft>
              <a:buClr>
                <a:schemeClr val="lt1"/>
              </a:buClr>
              <a:buSzPts val="1100"/>
              <a:buFont typeface="Arial"/>
              <a:buNone/>
              <a:defRPr sz="1100">
                <a:solidFill>
                  <a:schemeClr val="lt1"/>
                </a:solidFill>
              </a:defRPr>
            </a:lvl2pPr>
            <a:lvl3pPr indent="-228600" lvl="2" marL="1371600" algn="l">
              <a:lnSpc>
                <a:spcPct val="90000"/>
              </a:lnSpc>
              <a:spcBef>
                <a:spcPts val="400"/>
              </a:spcBef>
              <a:spcAft>
                <a:spcPts val="0"/>
              </a:spcAft>
              <a:buClr>
                <a:schemeClr val="lt1"/>
              </a:buClr>
              <a:buSzPts val="1100"/>
              <a:buFont typeface="Arial"/>
              <a:buNone/>
              <a:defRPr sz="1100">
                <a:solidFill>
                  <a:schemeClr val="lt1"/>
                </a:solidFill>
              </a:defRPr>
            </a:lvl3pPr>
            <a:lvl4pPr indent="-228600" lvl="3" marL="1828800" algn="l">
              <a:lnSpc>
                <a:spcPct val="90000"/>
              </a:lnSpc>
              <a:spcBef>
                <a:spcPts val="400"/>
              </a:spcBef>
              <a:spcAft>
                <a:spcPts val="0"/>
              </a:spcAft>
              <a:buClr>
                <a:schemeClr val="lt1"/>
              </a:buClr>
              <a:buSzPts val="1100"/>
              <a:buFont typeface="Arial"/>
              <a:buNone/>
              <a:defRPr sz="1100">
                <a:solidFill>
                  <a:schemeClr val="lt1"/>
                </a:solidFill>
              </a:defRPr>
            </a:lvl4pPr>
            <a:lvl5pPr indent="-228600" lvl="4" marL="2286000" algn="l">
              <a:lnSpc>
                <a:spcPct val="90000"/>
              </a:lnSpc>
              <a:spcBef>
                <a:spcPts val="400"/>
              </a:spcBef>
              <a:spcAft>
                <a:spcPts val="0"/>
              </a:spcAft>
              <a:buClr>
                <a:schemeClr val="lt1"/>
              </a:buClr>
              <a:buSzPts val="1100"/>
              <a:buFont typeface="Arial"/>
              <a:buNone/>
              <a:defRPr sz="1100">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443" name="Google Shape;443;g31245d681e9_0_668"/>
          <p:cNvSpPr txBox="1"/>
          <p:nvPr>
            <p:ph idx="4" type="body"/>
          </p:nvPr>
        </p:nvSpPr>
        <p:spPr>
          <a:xfrm>
            <a:off x="5143500" y="159442"/>
            <a:ext cx="3468300" cy="188400"/>
          </a:xfrm>
          <a:prstGeom prst="rect">
            <a:avLst/>
          </a:prstGeom>
          <a:noFill/>
          <a:ln>
            <a:noFill/>
          </a:ln>
        </p:spPr>
        <p:txBody>
          <a:bodyPr anchorCtr="0" anchor="t" bIns="34275" lIns="68575" spcFirstLastPara="1" rIns="68575" wrap="square" tIns="34275">
            <a:spAutoFit/>
          </a:bodyPr>
          <a:lstStyle>
            <a:lvl1pPr indent="-228600" lvl="0" marL="457200" algn="l">
              <a:lnSpc>
                <a:spcPct val="110909"/>
              </a:lnSpc>
              <a:spcBef>
                <a:spcPts val="800"/>
              </a:spcBef>
              <a:spcAft>
                <a:spcPts val="0"/>
              </a:spcAft>
              <a:buClr>
                <a:schemeClr val="lt1"/>
              </a:buClr>
              <a:buSzPts val="800"/>
              <a:buFont typeface="Arial"/>
              <a:buNone/>
              <a:defRPr b="1" i="0" sz="800" cap="none">
                <a:solidFill>
                  <a:schemeClr val="lt1"/>
                </a:solidFill>
                <a:latin typeface="Arial"/>
                <a:ea typeface="Arial"/>
                <a:cs typeface="Arial"/>
                <a:sym typeface="Arial"/>
              </a:defRPr>
            </a:lvl1pPr>
            <a:lvl2pPr indent="-228600" lvl="1" marL="914400" algn="l">
              <a:lnSpc>
                <a:spcPct val="90000"/>
              </a:lnSpc>
              <a:spcBef>
                <a:spcPts val="400"/>
              </a:spcBef>
              <a:spcAft>
                <a:spcPts val="0"/>
              </a:spcAft>
              <a:buClr>
                <a:schemeClr val="accent5"/>
              </a:buClr>
              <a:buSzPts val="1400"/>
              <a:buNone/>
              <a:defRPr/>
            </a:lvl2pPr>
            <a:lvl3pPr indent="-228600" lvl="2" marL="1371600" algn="l">
              <a:lnSpc>
                <a:spcPct val="90000"/>
              </a:lnSpc>
              <a:spcBef>
                <a:spcPts val="400"/>
              </a:spcBef>
              <a:spcAft>
                <a:spcPts val="0"/>
              </a:spcAft>
              <a:buClr>
                <a:schemeClr val="accent5"/>
              </a:buClr>
              <a:buSzPts val="1400"/>
              <a:buNone/>
              <a:defRPr/>
            </a:lvl3pPr>
            <a:lvl4pPr indent="-228600" lvl="3" marL="1828800" algn="l">
              <a:lnSpc>
                <a:spcPct val="90000"/>
              </a:lnSpc>
              <a:spcBef>
                <a:spcPts val="400"/>
              </a:spcBef>
              <a:spcAft>
                <a:spcPts val="0"/>
              </a:spcAft>
              <a:buClr>
                <a:schemeClr val="accent5"/>
              </a:buClr>
              <a:buSzPts val="1400"/>
              <a:buNone/>
              <a:defRPr/>
            </a:lvl4pPr>
            <a:lvl5pPr indent="-228600" lvl="4" marL="2286000" algn="l">
              <a:lnSpc>
                <a:spcPct val="90000"/>
              </a:lnSpc>
              <a:spcBef>
                <a:spcPts val="400"/>
              </a:spcBef>
              <a:spcAft>
                <a:spcPts val="0"/>
              </a:spcAft>
              <a:buClr>
                <a:schemeClr val="accent5"/>
              </a:buClr>
              <a:buSzPts val="1400"/>
              <a:buNone/>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444" name="Google Shape;444;g31245d681e9_0_668"/>
          <p:cNvSpPr txBox="1"/>
          <p:nvPr>
            <p:ph idx="5" type="body"/>
          </p:nvPr>
        </p:nvSpPr>
        <p:spPr>
          <a:xfrm>
            <a:off x="524964" y="2114550"/>
            <a:ext cx="3475500" cy="988800"/>
          </a:xfrm>
          <a:prstGeom prst="rect">
            <a:avLst/>
          </a:prstGeom>
          <a:noFill/>
          <a:ln>
            <a:noFill/>
          </a:ln>
        </p:spPr>
        <p:txBody>
          <a:bodyPr anchorCtr="0" anchor="t" bIns="34275" lIns="68575" spcFirstLastPara="1" rIns="68575" wrap="square" tIns="34275">
            <a:spAutoFit/>
          </a:bodyPr>
          <a:lstStyle>
            <a:lvl1pPr indent="-298450" lvl="0" marL="457200" algn="l">
              <a:lnSpc>
                <a:spcPct val="90000"/>
              </a:lnSpc>
              <a:spcBef>
                <a:spcPts val="800"/>
              </a:spcBef>
              <a:spcAft>
                <a:spcPts val="0"/>
              </a:spcAft>
              <a:buClr>
                <a:schemeClr val="accent5"/>
              </a:buClr>
              <a:buSzPts val="1100"/>
              <a:buFont typeface="Arial"/>
              <a:buChar char="•"/>
              <a:defRPr b="0" sz="1100">
                <a:solidFill>
                  <a:schemeClr val="accent5"/>
                </a:solidFill>
                <a:latin typeface="Arial"/>
                <a:ea typeface="Arial"/>
                <a:cs typeface="Arial"/>
                <a:sym typeface="Arial"/>
              </a:defRPr>
            </a:lvl1pPr>
            <a:lvl2pPr indent="-228600" lvl="1" marL="914400" algn="l">
              <a:lnSpc>
                <a:spcPct val="90000"/>
              </a:lnSpc>
              <a:spcBef>
                <a:spcPts val="400"/>
              </a:spcBef>
              <a:spcAft>
                <a:spcPts val="0"/>
              </a:spcAft>
              <a:buClr>
                <a:schemeClr val="accent5"/>
              </a:buClr>
              <a:buSzPts val="1100"/>
              <a:buFont typeface="Arial"/>
              <a:buNone/>
              <a:defRPr b="0" sz="1100">
                <a:solidFill>
                  <a:schemeClr val="accent5"/>
                </a:solidFill>
                <a:latin typeface="Arial"/>
                <a:ea typeface="Arial"/>
                <a:cs typeface="Arial"/>
                <a:sym typeface="Arial"/>
              </a:defRPr>
            </a:lvl2pPr>
            <a:lvl3pPr indent="-228600" lvl="2" marL="1371600" algn="l">
              <a:lnSpc>
                <a:spcPct val="90000"/>
              </a:lnSpc>
              <a:spcBef>
                <a:spcPts val="400"/>
              </a:spcBef>
              <a:spcAft>
                <a:spcPts val="0"/>
              </a:spcAft>
              <a:buClr>
                <a:schemeClr val="accent5"/>
              </a:buClr>
              <a:buSzPts val="1100"/>
              <a:buFont typeface="Arial"/>
              <a:buNone/>
              <a:defRPr b="0" sz="1100">
                <a:solidFill>
                  <a:schemeClr val="accent5"/>
                </a:solidFill>
                <a:latin typeface="Arial"/>
                <a:ea typeface="Arial"/>
                <a:cs typeface="Arial"/>
                <a:sym typeface="Arial"/>
              </a:defRPr>
            </a:lvl3pPr>
            <a:lvl4pPr indent="-228600" lvl="3" marL="1828800" algn="l">
              <a:lnSpc>
                <a:spcPct val="90000"/>
              </a:lnSpc>
              <a:spcBef>
                <a:spcPts val="400"/>
              </a:spcBef>
              <a:spcAft>
                <a:spcPts val="0"/>
              </a:spcAft>
              <a:buClr>
                <a:schemeClr val="accent5"/>
              </a:buClr>
              <a:buSzPts val="1100"/>
              <a:buFont typeface="Arial"/>
              <a:buNone/>
              <a:defRPr b="0" sz="1100">
                <a:solidFill>
                  <a:schemeClr val="accent5"/>
                </a:solidFill>
                <a:latin typeface="Arial"/>
                <a:ea typeface="Arial"/>
                <a:cs typeface="Arial"/>
                <a:sym typeface="Arial"/>
              </a:defRPr>
            </a:lvl4pPr>
            <a:lvl5pPr indent="-228600" lvl="4" marL="2286000" algn="l">
              <a:lnSpc>
                <a:spcPct val="90000"/>
              </a:lnSpc>
              <a:spcBef>
                <a:spcPts val="400"/>
              </a:spcBef>
              <a:spcAft>
                <a:spcPts val="0"/>
              </a:spcAft>
              <a:buClr>
                <a:schemeClr val="accent5"/>
              </a:buClr>
              <a:buSzPts val="1100"/>
              <a:buFont typeface="Arial"/>
              <a:buNone/>
              <a:defRPr sz="1100">
                <a:solidFill>
                  <a:schemeClr val="accent5"/>
                </a:solidFill>
                <a:latin typeface="Arial"/>
                <a:ea typeface="Arial"/>
                <a:cs typeface="Arial"/>
                <a:sym typeface="Aria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445" name="Google Shape;445;g31245d681e9_0_668"/>
          <p:cNvSpPr txBox="1"/>
          <p:nvPr>
            <p:ph idx="6" type="body"/>
          </p:nvPr>
        </p:nvSpPr>
        <p:spPr>
          <a:xfrm>
            <a:off x="524780" y="1579161"/>
            <a:ext cx="3475500" cy="214800"/>
          </a:xfrm>
          <a:prstGeom prst="rect">
            <a:avLst/>
          </a:prstGeom>
          <a:noFill/>
          <a:ln>
            <a:noFill/>
          </a:ln>
        </p:spPr>
        <p:txBody>
          <a:bodyPr anchorCtr="0" anchor="t" bIns="34275" lIns="68575" spcFirstLastPara="1" rIns="68575" wrap="square" tIns="34275">
            <a:spAutoFit/>
          </a:bodyPr>
          <a:lstStyle>
            <a:lvl1pPr indent="-228600" lvl="0" marL="457200" algn="l">
              <a:lnSpc>
                <a:spcPct val="90000"/>
              </a:lnSpc>
              <a:spcBef>
                <a:spcPts val="800"/>
              </a:spcBef>
              <a:spcAft>
                <a:spcPts val="0"/>
              </a:spcAft>
              <a:buClr>
                <a:schemeClr val="accent5"/>
              </a:buClr>
              <a:buSzPts val="1100"/>
              <a:buFont typeface="Arial"/>
              <a:buNone/>
              <a:defRPr sz="1100"/>
            </a:lvl1pPr>
            <a:lvl2pPr indent="-228600" lvl="1" marL="914400" algn="l">
              <a:lnSpc>
                <a:spcPct val="90000"/>
              </a:lnSpc>
              <a:spcBef>
                <a:spcPts val="400"/>
              </a:spcBef>
              <a:spcAft>
                <a:spcPts val="0"/>
              </a:spcAft>
              <a:buClr>
                <a:schemeClr val="accent5"/>
              </a:buClr>
              <a:buSzPts val="1400"/>
              <a:buNone/>
              <a:defRPr/>
            </a:lvl2pPr>
            <a:lvl3pPr indent="-228600" lvl="2" marL="1371600" algn="l">
              <a:lnSpc>
                <a:spcPct val="90000"/>
              </a:lnSpc>
              <a:spcBef>
                <a:spcPts val="400"/>
              </a:spcBef>
              <a:spcAft>
                <a:spcPts val="0"/>
              </a:spcAft>
              <a:buClr>
                <a:schemeClr val="accent5"/>
              </a:buClr>
              <a:buSzPts val="1400"/>
              <a:buNone/>
              <a:defRPr/>
            </a:lvl3pPr>
            <a:lvl4pPr indent="-228600" lvl="3" marL="1828800" algn="l">
              <a:lnSpc>
                <a:spcPct val="90000"/>
              </a:lnSpc>
              <a:spcBef>
                <a:spcPts val="400"/>
              </a:spcBef>
              <a:spcAft>
                <a:spcPts val="0"/>
              </a:spcAft>
              <a:buClr>
                <a:schemeClr val="accent5"/>
              </a:buClr>
              <a:buSzPts val="1400"/>
              <a:buNone/>
              <a:defRPr/>
            </a:lvl4pPr>
            <a:lvl5pPr indent="-228600" lvl="4" marL="2286000" algn="l">
              <a:lnSpc>
                <a:spcPct val="90000"/>
              </a:lnSpc>
              <a:spcBef>
                <a:spcPts val="400"/>
              </a:spcBef>
              <a:spcAft>
                <a:spcPts val="0"/>
              </a:spcAft>
              <a:buClr>
                <a:schemeClr val="accent5"/>
              </a:buClr>
              <a:buSzPts val="1100"/>
              <a:buFont typeface="Arial"/>
              <a:buNone/>
              <a:defRPr sz="1100"/>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446" name="Google Shape;446;g31245d681e9_0_668"/>
          <p:cNvSpPr txBox="1"/>
          <p:nvPr>
            <p:ph idx="7" type="body"/>
          </p:nvPr>
        </p:nvSpPr>
        <p:spPr>
          <a:xfrm>
            <a:off x="524964" y="495300"/>
            <a:ext cx="3475500" cy="567900"/>
          </a:xfrm>
          <a:prstGeom prst="rect">
            <a:avLst/>
          </a:prstGeom>
          <a:noFill/>
          <a:ln>
            <a:noFill/>
          </a:ln>
        </p:spPr>
        <p:txBody>
          <a:bodyPr anchorCtr="0" anchor="t" bIns="34275" lIns="68575" spcFirstLastPara="1" rIns="68575" wrap="square" tIns="34275">
            <a:spAutoFit/>
          </a:bodyPr>
          <a:lstStyle>
            <a:lvl1pPr indent="-228600" lvl="0" marL="457200" algn="l">
              <a:lnSpc>
                <a:spcPct val="90000"/>
              </a:lnSpc>
              <a:spcBef>
                <a:spcPts val="800"/>
              </a:spcBef>
              <a:spcAft>
                <a:spcPts val="0"/>
              </a:spcAft>
              <a:buClr>
                <a:schemeClr val="accent5"/>
              </a:buClr>
              <a:buSzPts val="1800"/>
              <a:buFont typeface="Arial"/>
              <a:buNone/>
              <a:defRPr sz="1800"/>
            </a:lvl1pPr>
            <a:lvl2pPr indent="-228600" lvl="1" marL="914400" algn="l">
              <a:lnSpc>
                <a:spcPct val="90000"/>
              </a:lnSpc>
              <a:spcBef>
                <a:spcPts val="400"/>
              </a:spcBef>
              <a:spcAft>
                <a:spcPts val="0"/>
              </a:spcAft>
              <a:buClr>
                <a:schemeClr val="accent5"/>
              </a:buClr>
              <a:buSzPts val="1800"/>
              <a:buFont typeface="Arial"/>
              <a:buNone/>
              <a:defRPr sz="1800"/>
            </a:lvl2pPr>
            <a:lvl3pPr indent="-228600" lvl="2" marL="1371600" algn="l">
              <a:lnSpc>
                <a:spcPct val="90000"/>
              </a:lnSpc>
              <a:spcBef>
                <a:spcPts val="400"/>
              </a:spcBef>
              <a:spcAft>
                <a:spcPts val="0"/>
              </a:spcAft>
              <a:buClr>
                <a:schemeClr val="accent5"/>
              </a:buClr>
              <a:buSzPts val="2100"/>
              <a:buFont typeface="Arial"/>
              <a:buNone/>
              <a:defRPr sz="2100"/>
            </a:lvl3pPr>
            <a:lvl4pPr indent="-228600" lvl="3" marL="1828800" algn="l">
              <a:lnSpc>
                <a:spcPct val="90000"/>
              </a:lnSpc>
              <a:spcBef>
                <a:spcPts val="400"/>
              </a:spcBef>
              <a:spcAft>
                <a:spcPts val="0"/>
              </a:spcAft>
              <a:buClr>
                <a:schemeClr val="accent5"/>
              </a:buClr>
              <a:buSzPts val="2100"/>
              <a:buFont typeface="Arial"/>
              <a:buNone/>
              <a:defRPr sz="2100"/>
            </a:lvl4pPr>
            <a:lvl5pPr indent="-228600" lvl="4" marL="2286000" algn="l">
              <a:lnSpc>
                <a:spcPct val="90000"/>
              </a:lnSpc>
              <a:spcBef>
                <a:spcPts val="400"/>
              </a:spcBef>
              <a:spcAft>
                <a:spcPts val="0"/>
              </a:spcAft>
              <a:buClr>
                <a:schemeClr val="accent5"/>
              </a:buClr>
              <a:buSzPts val="2100"/>
              <a:buFont typeface="Arial"/>
              <a:buNone/>
              <a:defRPr sz="2100"/>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447" name="Google Shape;447;g31245d681e9_0_668"/>
          <p:cNvSpPr txBox="1"/>
          <p:nvPr>
            <p:ph idx="8" type="body"/>
          </p:nvPr>
        </p:nvSpPr>
        <p:spPr>
          <a:xfrm>
            <a:off x="524964" y="159442"/>
            <a:ext cx="3475200" cy="183600"/>
          </a:xfrm>
          <a:prstGeom prst="rect">
            <a:avLst/>
          </a:prstGeom>
          <a:noFill/>
          <a:ln>
            <a:noFill/>
          </a:ln>
        </p:spPr>
        <p:txBody>
          <a:bodyPr anchorCtr="0" anchor="t" bIns="34275" lIns="68575" spcFirstLastPara="1" rIns="68575" wrap="square" tIns="34275">
            <a:spAutoFit/>
          </a:bodyPr>
          <a:lstStyle>
            <a:lvl1pPr indent="-228600" lvl="0" marL="457200" algn="l">
              <a:lnSpc>
                <a:spcPct val="90000"/>
              </a:lnSpc>
              <a:spcBef>
                <a:spcPts val="800"/>
              </a:spcBef>
              <a:spcAft>
                <a:spcPts val="0"/>
              </a:spcAft>
              <a:buClr>
                <a:schemeClr val="accent5"/>
              </a:buClr>
              <a:buSzPts val="800"/>
              <a:buFont typeface="Arial"/>
              <a:buNone/>
              <a:defRPr b="1" sz="800" cap="none">
                <a:latin typeface="Arial"/>
                <a:ea typeface="Arial"/>
                <a:cs typeface="Arial"/>
                <a:sym typeface="Arial"/>
              </a:defRPr>
            </a:lvl1pPr>
            <a:lvl2pPr indent="-228600" lvl="1" marL="914400" algn="l">
              <a:lnSpc>
                <a:spcPct val="90000"/>
              </a:lnSpc>
              <a:spcBef>
                <a:spcPts val="400"/>
              </a:spcBef>
              <a:spcAft>
                <a:spcPts val="0"/>
              </a:spcAft>
              <a:buClr>
                <a:schemeClr val="accent5"/>
              </a:buClr>
              <a:buSzPts val="900"/>
              <a:buFont typeface="Arial"/>
              <a:buNone/>
              <a:defRPr sz="900">
                <a:latin typeface="Arial"/>
                <a:ea typeface="Arial"/>
                <a:cs typeface="Arial"/>
                <a:sym typeface="Arial"/>
              </a:defRPr>
            </a:lvl2pPr>
            <a:lvl3pPr indent="-228600" lvl="2" marL="1371600" algn="l">
              <a:lnSpc>
                <a:spcPct val="90000"/>
              </a:lnSpc>
              <a:spcBef>
                <a:spcPts val="400"/>
              </a:spcBef>
              <a:spcAft>
                <a:spcPts val="0"/>
              </a:spcAft>
              <a:buClr>
                <a:schemeClr val="accent5"/>
              </a:buClr>
              <a:buSzPts val="900"/>
              <a:buFont typeface="Arial"/>
              <a:buNone/>
              <a:defRPr sz="900">
                <a:latin typeface="Arial"/>
                <a:ea typeface="Arial"/>
                <a:cs typeface="Arial"/>
                <a:sym typeface="Arial"/>
              </a:defRPr>
            </a:lvl3pPr>
            <a:lvl4pPr indent="-228600" lvl="3" marL="1828800" algn="l">
              <a:lnSpc>
                <a:spcPct val="90000"/>
              </a:lnSpc>
              <a:spcBef>
                <a:spcPts val="400"/>
              </a:spcBef>
              <a:spcAft>
                <a:spcPts val="0"/>
              </a:spcAft>
              <a:buClr>
                <a:schemeClr val="accent5"/>
              </a:buClr>
              <a:buSzPts val="900"/>
              <a:buFont typeface="Arial"/>
              <a:buNone/>
              <a:defRPr sz="900">
                <a:latin typeface="Arial"/>
                <a:ea typeface="Arial"/>
                <a:cs typeface="Arial"/>
                <a:sym typeface="Arial"/>
              </a:defRPr>
            </a:lvl4pPr>
            <a:lvl5pPr indent="-228600" lvl="4" marL="2286000" algn="l">
              <a:lnSpc>
                <a:spcPct val="90000"/>
              </a:lnSpc>
              <a:spcBef>
                <a:spcPts val="400"/>
              </a:spcBef>
              <a:spcAft>
                <a:spcPts val="0"/>
              </a:spcAft>
              <a:buClr>
                <a:schemeClr val="accent5"/>
              </a:buClr>
              <a:buSzPts val="900"/>
              <a:buFont typeface="Arial"/>
              <a:buNone/>
              <a:defRPr sz="900">
                <a:latin typeface="Arial"/>
                <a:ea typeface="Arial"/>
                <a:cs typeface="Arial"/>
                <a:sym typeface="Aria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p:extLst>
    <p:ext uri="{DCECCB84-F9BA-43D5-87BE-67443E8EF086}">
      <p15:sldGuideLst>
        <p15:guide id="1" orient="horz" pos="1332">
          <p15:clr>
            <a:srgbClr val="FBAE40"/>
          </p15:clr>
        </p15:guide>
        <p15:guide id="2" pos="2520">
          <p15:clr>
            <a:srgbClr val="FBAE40"/>
          </p15:clr>
        </p15:guide>
      </p15:sldGuideLst>
    </p:ext>
  </p:extLst>
</p:sldLayout>
</file>

<file path=ppt/slideLayouts/slideLayout4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Navy Icon Layout 2">
  <p:cSld name="TITLE_AND_BODY_1_1_1_2">
    <p:bg>
      <p:bgPr>
        <a:solidFill>
          <a:schemeClr val="accent1"/>
        </a:solidFill>
      </p:bgPr>
    </p:bg>
    <p:spTree>
      <p:nvGrpSpPr>
        <p:cNvPr id="3744" name="Shape 3744"/>
        <p:cNvGrpSpPr/>
        <p:nvPr/>
      </p:nvGrpSpPr>
      <p:grpSpPr>
        <a:xfrm>
          <a:off x="0" y="0"/>
          <a:ext cx="0" cy="0"/>
          <a:chOff x="0" y="0"/>
          <a:chExt cx="0" cy="0"/>
        </a:xfrm>
      </p:grpSpPr>
      <p:pic>
        <p:nvPicPr>
          <p:cNvPr id="3745" name="Google Shape;3745;g31516c14941_0_8922"/>
          <p:cNvPicPr preferRelativeResize="0"/>
          <p:nvPr/>
        </p:nvPicPr>
        <p:blipFill rotWithShape="1">
          <a:blip r:embed="rId2">
            <a:alphaModFix/>
          </a:blip>
          <a:srcRect b="0" l="0" r="0" t="0"/>
          <a:stretch/>
        </p:blipFill>
        <p:spPr>
          <a:xfrm>
            <a:off x="276650" y="4783275"/>
            <a:ext cx="962308" cy="226425"/>
          </a:xfrm>
          <a:prstGeom prst="rect">
            <a:avLst/>
          </a:prstGeom>
          <a:noFill/>
          <a:ln>
            <a:noFill/>
          </a:ln>
        </p:spPr>
      </p:pic>
      <p:sp>
        <p:nvSpPr>
          <p:cNvPr id="3746" name="Google Shape;3746;g31516c14941_0_8922"/>
          <p:cNvSpPr txBox="1"/>
          <p:nvPr>
            <p:ph type="title"/>
          </p:nvPr>
        </p:nvSpPr>
        <p:spPr>
          <a:xfrm>
            <a:off x="331125" y="271325"/>
            <a:ext cx="8388900" cy="4383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lt1"/>
              </a:buClr>
              <a:buSzPts val="2800"/>
              <a:buNone/>
              <a:defRPr sz="2800">
                <a:solidFill>
                  <a:schemeClr val="lt1"/>
                </a:solidFill>
              </a:defRPr>
            </a:lvl1pPr>
            <a:lvl2pPr lvl="1" algn="l">
              <a:lnSpc>
                <a:spcPct val="85000"/>
              </a:lnSpc>
              <a:spcBef>
                <a:spcPts val="0"/>
              </a:spcBef>
              <a:spcAft>
                <a:spcPts val="0"/>
              </a:spcAft>
              <a:buClr>
                <a:schemeClr val="lt1"/>
              </a:buClr>
              <a:buSzPts val="2800"/>
              <a:buNone/>
              <a:defRPr sz="2800">
                <a:solidFill>
                  <a:schemeClr val="lt1"/>
                </a:solidFill>
              </a:defRPr>
            </a:lvl2pPr>
            <a:lvl3pPr lvl="2" algn="l">
              <a:lnSpc>
                <a:spcPct val="85000"/>
              </a:lnSpc>
              <a:spcBef>
                <a:spcPts val="0"/>
              </a:spcBef>
              <a:spcAft>
                <a:spcPts val="0"/>
              </a:spcAft>
              <a:buClr>
                <a:schemeClr val="lt1"/>
              </a:buClr>
              <a:buSzPts val="2800"/>
              <a:buNone/>
              <a:defRPr sz="2800">
                <a:solidFill>
                  <a:schemeClr val="lt1"/>
                </a:solidFill>
              </a:defRPr>
            </a:lvl3pPr>
            <a:lvl4pPr lvl="3" algn="l">
              <a:lnSpc>
                <a:spcPct val="85000"/>
              </a:lnSpc>
              <a:spcBef>
                <a:spcPts val="0"/>
              </a:spcBef>
              <a:spcAft>
                <a:spcPts val="0"/>
              </a:spcAft>
              <a:buClr>
                <a:schemeClr val="lt1"/>
              </a:buClr>
              <a:buSzPts val="2800"/>
              <a:buNone/>
              <a:defRPr sz="2800">
                <a:solidFill>
                  <a:schemeClr val="lt1"/>
                </a:solidFill>
              </a:defRPr>
            </a:lvl4pPr>
            <a:lvl5pPr lvl="4" algn="l">
              <a:lnSpc>
                <a:spcPct val="85000"/>
              </a:lnSpc>
              <a:spcBef>
                <a:spcPts val="0"/>
              </a:spcBef>
              <a:spcAft>
                <a:spcPts val="0"/>
              </a:spcAft>
              <a:buClr>
                <a:schemeClr val="lt1"/>
              </a:buClr>
              <a:buSzPts val="2800"/>
              <a:buNone/>
              <a:defRPr sz="2800">
                <a:solidFill>
                  <a:schemeClr val="lt1"/>
                </a:solidFill>
              </a:defRPr>
            </a:lvl5pPr>
            <a:lvl6pPr lvl="5" algn="l">
              <a:lnSpc>
                <a:spcPct val="85000"/>
              </a:lnSpc>
              <a:spcBef>
                <a:spcPts val="0"/>
              </a:spcBef>
              <a:spcAft>
                <a:spcPts val="0"/>
              </a:spcAft>
              <a:buClr>
                <a:schemeClr val="lt1"/>
              </a:buClr>
              <a:buSzPts val="2800"/>
              <a:buNone/>
              <a:defRPr sz="2800">
                <a:solidFill>
                  <a:schemeClr val="lt1"/>
                </a:solidFill>
              </a:defRPr>
            </a:lvl6pPr>
            <a:lvl7pPr lvl="6" algn="l">
              <a:lnSpc>
                <a:spcPct val="85000"/>
              </a:lnSpc>
              <a:spcBef>
                <a:spcPts val="0"/>
              </a:spcBef>
              <a:spcAft>
                <a:spcPts val="0"/>
              </a:spcAft>
              <a:buClr>
                <a:schemeClr val="lt1"/>
              </a:buClr>
              <a:buSzPts val="2800"/>
              <a:buNone/>
              <a:defRPr sz="2800">
                <a:solidFill>
                  <a:schemeClr val="lt1"/>
                </a:solidFill>
              </a:defRPr>
            </a:lvl7pPr>
            <a:lvl8pPr lvl="7" algn="l">
              <a:lnSpc>
                <a:spcPct val="85000"/>
              </a:lnSpc>
              <a:spcBef>
                <a:spcPts val="0"/>
              </a:spcBef>
              <a:spcAft>
                <a:spcPts val="0"/>
              </a:spcAft>
              <a:buClr>
                <a:schemeClr val="lt1"/>
              </a:buClr>
              <a:buSzPts val="2800"/>
              <a:buNone/>
              <a:defRPr sz="2800">
                <a:solidFill>
                  <a:schemeClr val="lt1"/>
                </a:solidFill>
              </a:defRPr>
            </a:lvl8pPr>
            <a:lvl9pPr lvl="8" algn="l">
              <a:lnSpc>
                <a:spcPct val="85000"/>
              </a:lnSpc>
              <a:spcBef>
                <a:spcPts val="0"/>
              </a:spcBef>
              <a:spcAft>
                <a:spcPts val="0"/>
              </a:spcAft>
              <a:buClr>
                <a:schemeClr val="lt1"/>
              </a:buClr>
              <a:buSzPts val="2800"/>
              <a:buNone/>
              <a:defRPr sz="2800">
                <a:solidFill>
                  <a:schemeClr val="lt1"/>
                </a:solidFill>
              </a:defRPr>
            </a:lvl9pPr>
          </a:lstStyle>
          <a:p/>
        </p:txBody>
      </p:sp>
      <p:sp>
        <p:nvSpPr>
          <p:cNvPr id="3747" name="Google Shape;3747;g31516c14941_0_8922"/>
          <p:cNvSpPr/>
          <p:nvPr>
            <p:ph idx="2" type="pic"/>
          </p:nvPr>
        </p:nvSpPr>
        <p:spPr>
          <a:xfrm>
            <a:off x="6246350" y="1379375"/>
            <a:ext cx="479700" cy="441900"/>
          </a:xfrm>
          <a:prstGeom prst="rect">
            <a:avLst/>
          </a:prstGeom>
          <a:noFill/>
          <a:ln>
            <a:noFill/>
          </a:ln>
        </p:spPr>
      </p:sp>
      <p:sp>
        <p:nvSpPr>
          <p:cNvPr id="3748" name="Google Shape;3748;g31516c14941_0_8922"/>
          <p:cNvSpPr/>
          <p:nvPr>
            <p:ph idx="3" type="pic"/>
          </p:nvPr>
        </p:nvSpPr>
        <p:spPr>
          <a:xfrm>
            <a:off x="3434100" y="1379375"/>
            <a:ext cx="479700" cy="441900"/>
          </a:xfrm>
          <a:prstGeom prst="rect">
            <a:avLst/>
          </a:prstGeom>
          <a:noFill/>
          <a:ln>
            <a:noFill/>
          </a:ln>
        </p:spPr>
      </p:sp>
      <p:sp>
        <p:nvSpPr>
          <p:cNvPr id="3749" name="Google Shape;3749;g31516c14941_0_8922"/>
          <p:cNvSpPr txBox="1"/>
          <p:nvPr/>
        </p:nvSpPr>
        <p:spPr>
          <a:xfrm>
            <a:off x="6043550" y="4713771"/>
            <a:ext cx="2676600" cy="292500"/>
          </a:xfrm>
          <a:prstGeom prst="rect">
            <a:avLst/>
          </a:prstGeom>
          <a:noFill/>
          <a:ln>
            <a:noFill/>
          </a:ln>
        </p:spPr>
        <p:txBody>
          <a:bodyPr anchorCtr="0" anchor="t" bIns="91400" lIns="91400" spcFirstLastPara="1" rIns="91400" wrap="square" tIns="91400">
            <a:spAutoFit/>
          </a:bodyPr>
          <a:lstStyle/>
          <a:p>
            <a:pPr indent="0" lvl="0" marL="0" marR="0" rtl="0" algn="ctr">
              <a:lnSpc>
                <a:spcPct val="115000"/>
              </a:lnSpc>
              <a:spcBef>
                <a:spcPts val="0"/>
              </a:spcBef>
              <a:spcAft>
                <a:spcPts val="0"/>
              </a:spcAft>
              <a:buClr>
                <a:srgbClr val="000000"/>
              </a:buClr>
              <a:buSzPts val="700"/>
              <a:buFont typeface="Arial"/>
              <a:buNone/>
            </a:pPr>
            <a:r>
              <a:rPr b="0" i="0" lang="en" sz="700" u="none" cap="none" strike="noStrike">
                <a:solidFill>
                  <a:schemeClr val="accent5"/>
                </a:solidFill>
                <a:latin typeface="Arial"/>
                <a:ea typeface="Arial"/>
                <a:cs typeface="Arial"/>
                <a:sym typeface="Arial"/>
              </a:rPr>
              <a:t>Copyright © 2023, Collibra. All rights reserved.</a:t>
            </a:r>
            <a:endParaRPr b="0" i="0" sz="1400" u="none" cap="none" strike="noStrike">
              <a:solidFill>
                <a:schemeClr val="accent5"/>
              </a:solidFill>
              <a:latin typeface="Arial"/>
              <a:ea typeface="Arial"/>
              <a:cs typeface="Arial"/>
              <a:sym typeface="Arial"/>
            </a:endParaRPr>
          </a:p>
        </p:txBody>
      </p:sp>
      <p:sp>
        <p:nvSpPr>
          <p:cNvPr id="3750" name="Google Shape;3750;g31516c14941_0_8922"/>
          <p:cNvSpPr txBox="1"/>
          <p:nvPr>
            <p:ph idx="12" type="sldNum"/>
          </p:nvPr>
        </p:nvSpPr>
        <p:spPr>
          <a:xfrm>
            <a:off x="8320058" y="4663221"/>
            <a:ext cx="548700" cy="393600"/>
          </a:xfrm>
          <a:prstGeom prst="rect">
            <a:avLst/>
          </a:prstGeom>
          <a:noFill/>
          <a:ln>
            <a:noFill/>
          </a:ln>
        </p:spPr>
        <p:txBody>
          <a:bodyPr anchorCtr="0" anchor="ctr" bIns="91400" lIns="91400" spcFirstLastPara="1" rIns="91400" wrap="square" tIns="91400">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3751" name="Google Shape;3751;g31516c14941_0_8922"/>
          <p:cNvSpPr/>
          <p:nvPr>
            <p:ph idx="4" type="pic"/>
          </p:nvPr>
        </p:nvSpPr>
        <p:spPr>
          <a:xfrm>
            <a:off x="605575" y="1379375"/>
            <a:ext cx="479700" cy="441900"/>
          </a:xfrm>
          <a:prstGeom prst="rect">
            <a:avLst/>
          </a:prstGeom>
          <a:noFill/>
          <a:ln>
            <a:noFill/>
          </a:ln>
        </p:spPr>
      </p:sp>
    </p:spTree>
  </p:cSld>
  <p:clrMapOvr>
    <a:masterClrMapping/>
  </p:clrMapOvr>
</p:sldLayout>
</file>

<file path=ppt/slideLayouts/slideLayout4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Navy Icon Layout 3">
  <p:cSld name="TITLE_AND_BODY_1_1_1_1_2">
    <p:bg>
      <p:bgPr>
        <a:solidFill>
          <a:schemeClr val="accent1"/>
        </a:solidFill>
      </p:bgPr>
    </p:bg>
    <p:spTree>
      <p:nvGrpSpPr>
        <p:cNvPr id="3752" name="Shape 3752"/>
        <p:cNvGrpSpPr/>
        <p:nvPr/>
      </p:nvGrpSpPr>
      <p:grpSpPr>
        <a:xfrm>
          <a:off x="0" y="0"/>
          <a:ext cx="0" cy="0"/>
          <a:chOff x="0" y="0"/>
          <a:chExt cx="0" cy="0"/>
        </a:xfrm>
      </p:grpSpPr>
      <p:sp>
        <p:nvSpPr>
          <p:cNvPr id="3753" name="Google Shape;3753;g31516c14941_0_8930"/>
          <p:cNvSpPr txBox="1"/>
          <p:nvPr/>
        </p:nvSpPr>
        <p:spPr>
          <a:xfrm>
            <a:off x="6043550" y="4713771"/>
            <a:ext cx="2676600" cy="292500"/>
          </a:xfrm>
          <a:prstGeom prst="rect">
            <a:avLst/>
          </a:prstGeom>
          <a:noFill/>
          <a:ln>
            <a:noFill/>
          </a:ln>
        </p:spPr>
        <p:txBody>
          <a:bodyPr anchorCtr="0" anchor="t" bIns="91400" lIns="91400" spcFirstLastPara="1" rIns="91400" wrap="square" tIns="91400">
            <a:spAutoFit/>
          </a:bodyPr>
          <a:lstStyle/>
          <a:p>
            <a:pPr indent="0" lvl="0" marL="0" marR="0" rtl="0" algn="ctr">
              <a:lnSpc>
                <a:spcPct val="115000"/>
              </a:lnSpc>
              <a:spcBef>
                <a:spcPts val="0"/>
              </a:spcBef>
              <a:spcAft>
                <a:spcPts val="0"/>
              </a:spcAft>
              <a:buClr>
                <a:srgbClr val="000000"/>
              </a:buClr>
              <a:buSzPts val="700"/>
              <a:buFont typeface="Arial"/>
              <a:buNone/>
            </a:pPr>
            <a:r>
              <a:rPr b="0" i="0" lang="en" sz="700" u="none" cap="none" strike="noStrike">
                <a:solidFill>
                  <a:schemeClr val="accent5"/>
                </a:solidFill>
                <a:latin typeface="Arial"/>
                <a:ea typeface="Arial"/>
                <a:cs typeface="Arial"/>
                <a:sym typeface="Arial"/>
              </a:rPr>
              <a:t>Copyright © 2023, Collibra. All rights reserved.</a:t>
            </a:r>
            <a:endParaRPr b="0" i="0" sz="1400" u="none" cap="none" strike="noStrike">
              <a:solidFill>
                <a:schemeClr val="accent5"/>
              </a:solidFill>
              <a:latin typeface="Arial"/>
              <a:ea typeface="Arial"/>
              <a:cs typeface="Arial"/>
              <a:sym typeface="Arial"/>
            </a:endParaRPr>
          </a:p>
        </p:txBody>
      </p:sp>
      <p:sp>
        <p:nvSpPr>
          <p:cNvPr id="3754" name="Google Shape;3754;g31516c14941_0_8930"/>
          <p:cNvSpPr txBox="1"/>
          <p:nvPr>
            <p:ph idx="12" type="sldNum"/>
          </p:nvPr>
        </p:nvSpPr>
        <p:spPr>
          <a:xfrm>
            <a:off x="8320058" y="4663221"/>
            <a:ext cx="548700" cy="393600"/>
          </a:xfrm>
          <a:prstGeom prst="rect">
            <a:avLst/>
          </a:prstGeom>
          <a:noFill/>
          <a:ln>
            <a:noFill/>
          </a:ln>
        </p:spPr>
        <p:txBody>
          <a:bodyPr anchorCtr="0" anchor="ctr" bIns="91400" lIns="91400" spcFirstLastPara="1" rIns="91400" wrap="square" tIns="91400">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3755" name="Google Shape;3755;g31516c14941_0_8930"/>
          <p:cNvPicPr preferRelativeResize="0"/>
          <p:nvPr/>
        </p:nvPicPr>
        <p:blipFill rotWithShape="1">
          <a:blip r:embed="rId2">
            <a:alphaModFix/>
          </a:blip>
          <a:srcRect b="0" l="0" r="0" t="0"/>
          <a:stretch/>
        </p:blipFill>
        <p:spPr>
          <a:xfrm>
            <a:off x="276650" y="4783275"/>
            <a:ext cx="962308" cy="226425"/>
          </a:xfrm>
          <a:prstGeom prst="rect">
            <a:avLst/>
          </a:prstGeom>
          <a:noFill/>
          <a:ln>
            <a:noFill/>
          </a:ln>
        </p:spPr>
      </p:pic>
      <p:sp>
        <p:nvSpPr>
          <p:cNvPr id="3756" name="Google Shape;3756;g31516c14941_0_8930"/>
          <p:cNvSpPr txBox="1"/>
          <p:nvPr>
            <p:ph type="title"/>
          </p:nvPr>
        </p:nvSpPr>
        <p:spPr>
          <a:xfrm>
            <a:off x="331125" y="271325"/>
            <a:ext cx="8388900" cy="4383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lt1"/>
              </a:buClr>
              <a:buSzPts val="2800"/>
              <a:buNone/>
              <a:defRPr sz="2800">
                <a:solidFill>
                  <a:schemeClr val="lt1"/>
                </a:solidFill>
              </a:defRPr>
            </a:lvl1pPr>
            <a:lvl2pPr lvl="1" algn="l">
              <a:lnSpc>
                <a:spcPct val="85000"/>
              </a:lnSpc>
              <a:spcBef>
                <a:spcPts val="0"/>
              </a:spcBef>
              <a:spcAft>
                <a:spcPts val="0"/>
              </a:spcAft>
              <a:buClr>
                <a:schemeClr val="lt1"/>
              </a:buClr>
              <a:buSzPts val="2800"/>
              <a:buNone/>
              <a:defRPr sz="2800">
                <a:solidFill>
                  <a:schemeClr val="lt1"/>
                </a:solidFill>
              </a:defRPr>
            </a:lvl2pPr>
            <a:lvl3pPr lvl="2" algn="l">
              <a:lnSpc>
                <a:spcPct val="85000"/>
              </a:lnSpc>
              <a:spcBef>
                <a:spcPts val="0"/>
              </a:spcBef>
              <a:spcAft>
                <a:spcPts val="0"/>
              </a:spcAft>
              <a:buClr>
                <a:schemeClr val="lt1"/>
              </a:buClr>
              <a:buSzPts val="2800"/>
              <a:buNone/>
              <a:defRPr sz="2800">
                <a:solidFill>
                  <a:schemeClr val="lt1"/>
                </a:solidFill>
              </a:defRPr>
            </a:lvl3pPr>
            <a:lvl4pPr lvl="3" algn="l">
              <a:lnSpc>
                <a:spcPct val="85000"/>
              </a:lnSpc>
              <a:spcBef>
                <a:spcPts val="0"/>
              </a:spcBef>
              <a:spcAft>
                <a:spcPts val="0"/>
              </a:spcAft>
              <a:buClr>
                <a:schemeClr val="lt1"/>
              </a:buClr>
              <a:buSzPts val="2800"/>
              <a:buNone/>
              <a:defRPr sz="2800">
                <a:solidFill>
                  <a:schemeClr val="lt1"/>
                </a:solidFill>
              </a:defRPr>
            </a:lvl4pPr>
            <a:lvl5pPr lvl="4" algn="l">
              <a:lnSpc>
                <a:spcPct val="85000"/>
              </a:lnSpc>
              <a:spcBef>
                <a:spcPts val="0"/>
              </a:spcBef>
              <a:spcAft>
                <a:spcPts val="0"/>
              </a:spcAft>
              <a:buClr>
                <a:schemeClr val="lt1"/>
              </a:buClr>
              <a:buSzPts val="2800"/>
              <a:buNone/>
              <a:defRPr sz="2800">
                <a:solidFill>
                  <a:schemeClr val="lt1"/>
                </a:solidFill>
              </a:defRPr>
            </a:lvl5pPr>
            <a:lvl6pPr lvl="5" algn="l">
              <a:lnSpc>
                <a:spcPct val="85000"/>
              </a:lnSpc>
              <a:spcBef>
                <a:spcPts val="0"/>
              </a:spcBef>
              <a:spcAft>
                <a:spcPts val="0"/>
              </a:spcAft>
              <a:buClr>
                <a:schemeClr val="lt1"/>
              </a:buClr>
              <a:buSzPts val="2800"/>
              <a:buNone/>
              <a:defRPr sz="2800">
                <a:solidFill>
                  <a:schemeClr val="lt1"/>
                </a:solidFill>
              </a:defRPr>
            </a:lvl6pPr>
            <a:lvl7pPr lvl="6" algn="l">
              <a:lnSpc>
                <a:spcPct val="85000"/>
              </a:lnSpc>
              <a:spcBef>
                <a:spcPts val="0"/>
              </a:spcBef>
              <a:spcAft>
                <a:spcPts val="0"/>
              </a:spcAft>
              <a:buClr>
                <a:schemeClr val="lt1"/>
              </a:buClr>
              <a:buSzPts val="2800"/>
              <a:buNone/>
              <a:defRPr sz="2800">
                <a:solidFill>
                  <a:schemeClr val="lt1"/>
                </a:solidFill>
              </a:defRPr>
            </a:lvl7pPr>
            <a:lvl8pPr lvl="7" algn="l">
              <a:lnSpc>
                <a:spcPct val="85000"/>
              </a:lnSpc>
              <a:spcBef>
                <a:spcPts val="0"/>
              </a:spcBef>
              <a:spcAft>
                <a:spcPts val="0"/>
              </a:spcAft>
              <a:buClr>
                <a:schemeClr val="lt1"/>
              </a:buClr>
              <a:buSzPts val="2800"/>
              <a:buNone/>
              <a:defRPr sz="2800">
                <a:solidFill>
                  <a:schemeClr val="lt1"/>
                </a:solidFill>
              </a:defRPr>
            </a:lvl8pPr>
            <a:lvl9pPr lvl="8" algn="l">
              <a:lnSpc>
                <a:spcPct val="85000"/>
              </a:lnSpc>
              <a:spcBef>
                <a:spcPts val="0"/>
              </a:spcBef>
              <a:spcAft>
                <a:spcPts val="0"/>
              </a:spcAft>
              <a:buClr>
                <a:schemeClr val="lt1"/>
              </a:buClr>
              <a:buSzPts val="2800"/>
              <a:buNone/>
              <a:defRPr sz="2800">
                <a:solidFill>
                  <a:schemeClr val="lt1"/>
                </a:solidFill>
              </a:defRPr>
            </a:lvl9pPr>
          </a:lstStyle>
          <a:p/>
        </p:txBody>
      </p:sp>
      <p:sp>
        <p:nvSpPr>
          <p:cNvPr id="3757" name="Google Shape;3757;g31516c14941_0_8930"/>
          <p:cNvSpPr txBox="1"/>
          <p:nvPr>
            <p:ph idx="1" type="subTitle"/>
          </p:nvPr>
        </p:nvSpPr>
        <p:spPr>
          <a:xfrm>
            <a:off x="389175" y="674125"/>
            <a:ext cx="8330400" cy="3423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rgbClr val="71BE00"/>
              </a:buClr>
              <a:buSzPts val="1400"/>
              <a:buNone/>
              <a:defRPr>
                <a:solidFill>
                  <a:srgbClr val="71BE00"/>
                </a:solidFill>
              </a:defRPr>
            </a:lvl1pPr>
            <a:lvl2pPr lvl="1" algn="l">
              <a:lnSpc>
                <a:spcPct val="100000"/>
              </a:lnSpc>
              <a:spcBef>
                <a:spcPts val="0"/>
              </a:spcBef>
              <a:spcAft>
                <a:spcPts val="0"/>
              </a:spcAft>
              <a:buClr>
                <a:srgbClr val="71BE00"/>
              </a:buClr>
              <a:buSzPts val="1100"/>
              <a:buNone/>
              <a:defRPr>
                <a:solidFill>
                  <a:srgbClr val="71BE00"/>
                </a:solidFill>
              </a:defRPr>
            </a:lvl2pPr>
            <a:lvl3pPr lvl="2" algn="l">
              <a:lnSpc>
                <a:spcPct val="100000"/>
              </a:lnSpc>
              <a:spcBef>
                <a:spcPts val="0"/>
              </a:spcBef>
              <a:spcAft>
                <a:spcPts val="0"/>
              </a:spcAft>
              <a:buClr>
                <a:srgbClr val="71BE00"/>
              </a:buClr>
              <a:buSzPts val="1200"/>
              <a:buNone/>
              <a:defRPr>
                <a:solidFill>
                  <a:srgbClr val="71BE00"/>
                </a:solidFill>
              </a:defRPr>
            </a:lvl3pPr>
            <a:lvl4pPr lvl="3" algn="l">
              <a:lnSpc>
                <a:spcPct val="100000"/>
              </a:lnSpc>
              <a:spcBef>
                <a:spcPts val="0"/>
              </a:spcBef>
              <a:spcAft>
                <a:spcPts val="0"/>
              </a:spcAft>
              <a:buClr>
                <a:srgbClr val="71BE00"/>
              </a:buClr>
              <a:buSzPts val="1800"/>
              <a:buNone/>
              <a:defRPr>
                <a:solidFill>
                  <a:srgbClr val="71BE00"/>
                </a:solidFill>
              </a:defRPr>
            </a:lvl4pPr>
            <a:lvl5pPr lvl="4" algn="l">
              <a:lnSpc>
                <a:spcPct val="100000"/>
              </a:lnSpc>
              <a:spcBef>
                <a:spcPts val="0"/>
              </a:spcBef>
              <a:spcAft>
                <a:spcPts val="0"/>
              </a:spcAft>
              <a:buClr>
                <a:srgbClr val="71BE00"/>
              </a:buClr>
              <a:buSzPts val="1600"/>
              <a:buNone/>
              <a:defRPr>
                <a:solidFill>
                  <a:srgbClr val="71BE00"/>
                </a:solidFill>
              </a:defRPr>
            </a:lvl5pPr>
            <a:lvl6pPr lvl="5" algn="l">
              <a:lnSpc>
                <a:spcPct val="100000"/>
              </a:lnSpc>
              <a:spcBef>
                <a:spcPts val="0"/>
              </a:spcBef>
              <a:spcAft>
                <a:spcPts val="0"/>
              </a:spcAft>
              <a:buClr>
                <a:srgbClr val="71BE00"/>
              </a:buClr>
              <a:buSzPts val="1400"/>
              <a:buNone/>
              <a:defRPr>
                <a:solidFill>
                  <a:srgbClr val="71BE00"/>
                </a:solidFill>
              </a:defRPr>
            </a:lvl6pPr>
            <a:lvl7pPr lvl="6" algn="l">
              <a:lnSpc>
                <a:spcPct val="100000"/>
              </a:lnSpc>
              <a:spcBef>
                <a:spcPts val="0"/>
              </a:spcBef>
              <a:spcAft>
                <a:spcPts val="0"/>
              </a:spcAft>
              <a:buClr>
                <a:srgbClr val="71BE00"/>
              </a:buClr>
              <a:buSzPts val="1200"/>
              <a:buNone/>
              <a:defRPr>
                <a:solidFill>
                  <a:srgbClr val="71BE00"/>
                </a:solidFill>
              </a:defRPr>
            </a:lvl7pPr>
            <a:lvl8pPr lvl="7" algn="l">
              <a:lnSpc>
                <a:spcPct val="100000"/>
              </a:lnSpc>
              <a:spcBef>
                <a:spcPts val="0"/>
              </a:spcBef>
              <a:spcAft>
                <a:spcPts val="0"/>
              </a:spcAft>
              <a:buClr>
                <a:srgbClr val="71BE00"/>
              </a:buClr>
              <a:buSzPts val="1000"/>
              <a:buNone/>
              <a:defRPr>
                <a:solidFill>
                  <a:srgbClr val="71BE00"/>
                </a:solidFill>
              </a:defRPr>
            </a:lvl8pPr>
            <a:lvl9pPr lvl="8" algn="l">
              <a:lnSpc>
                <a:spcPct val="100000"/>
              </a:lnSpc>
              <a:spcBef>
                <a:spcPts val="0"/>
              </a:spcBef>
              <a:spcAft>
                <a:spcPts val="0"/>
              </a:spcAft>
              <a:buClr>
                <a:srgbClr val="71BE00"/>
              </a:buClr>
              <a:buSzPts val="700"/>
              <a:buNone/>
              <a:defRPr>
                <a:solidFill>
                  <a:srgbClr val="71BE00"/>
                </a:solidFill>
              </a:defRPr>
            </a:lvl9pPr>
          </a:lstStyle>
          <a:p/>
        </p:txBody>
      </p:sp>
      <p:sp>
        <p:nvSpPr>
          <p:cNvPr id="3758" name="Google Shape;3758;g31516c14941_0_8930"/>
          <p:cNvSpPr/>
          <p:nvPr>
            <p:ph idx="2" type="pic"/>
          </p:nvPr>
        </p:nvSpPr>
        <p:spPr>
          <a:xfrm>
            <a:off x="605575" y="1379375"/>
            <a:ext cx="479700" cy="441900"/>
          </a:xfrm>
          <a:prstGeom prst="rect">
            <a:avLst/>
          </a:prstGeom>
          <a:noFill/>
          <a:ln>
            <a:noFill/>
          </a:ln>
        </p:spPr>
      </p:sp>
      <p:sp>
        <p:nvSpPr>
          <p:cNvPr id="3759" name="Google Shape;3759;g31516c14941_0_8930"/>
          <p:cNvSpPr/>
          <p:nvPr>
            <p:ph idx="3" type="pic"/>
          </p:nvPr>
        </p:nvSpPr>
        <p:spPr>
          <a:xfrm>
            <a:off x="6805050" y="1379375"/>
            <a:ext cx="479700" cy="441900"/>
          </a:xfrm>
          <a:prstGeom prst="rect">
            <a:avLst/>
          </a:prstGeom>
          <a:noFill/>
          <a:ln>
            <a:noFill/>
          </a:ln>
        </p:spPr>
      </p:sp>
      <p:sp>
        <p:nvSpPr>
          <p:cNvPr id="3760" name="Google Shape;3760;g31516c14941_0_8930"/>
          <p:cNvSpPr/>
          <p:nvPr>
            <p:ph idx="4" type="pic"/>
          </p:nvPr>
        </p:nvSpPr>
        <p:spPr>
          <a:xfrm>
            <a:off x="2695988" y="1379375"/>
            <a:ext cx="479700" cy="441900"/>
          </a:xfrm>
          <a:prstGeom prst="rect">
            <a:avLst/>
          </a:prstGeom>
          <a:noFill/>
          <a:ln>
            <a:noFill/>
          </a:ln>
        </p:spPr>
      </p:sp>
      <p:sp>
        <p:nvSpPr>
          <p:cNvPr id="3761" name="Google Shape;3761;g31516c14941_0_8930"/>
          <p:cNvSpPr/>
          <p:nvPr>
            <p:ph idx="5" type="pic"/>
          </p:nvPr>
        </p:nvSpPr>
        <p:spPr>
          <a:xfrm>
            <a:off x="4750525" y="1379375"/>
            <a:ext cx="479700" cy="441900"/>
          </a:xfrm>
          <a:prstGeom prst="rect">
            <a:avLst/>
          </a:prstGeom>
          <a:noFill/>
          <a:ln>
            <a:noFill/>
          </a:ln>
        </p:spPr>
      </p:sp>
    </p:spTree>
  </p:cSld>
  <p:clrMapOvr>
    <a:masterClrMapping/>
  </p:clrMapOvr>
</p:sldLayout>
</file>

<file path=ppt/slideLayouts/slideLayout4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Basic Content Layout 4">
  <p:cSld name="TITLE_AND_BODY_1_1_1_1_1_2">
    <p:bg>
      <p:bgPr>
        <a:solidFill>
          <a:schemeClr val="accent1"/>
        </a:solidFill>
      </p:bgPr>
    </p:bg>
    <p:spTree>
      <p:nvGrpSpPr>
        <p:cNvPr id="3762" name="Shape 3762"/>
        <p:cNvGrpSpPr/>
        <p:nvPr/>
      </p:nvGrpSpPr>
      <p:grpSpPr>
        <a:xfrm>
          <a:off x="0" y="0"/>
          <a:ext cx="0" cy="0"/>
          <a:chOff x="0" y="0"/>
          <a:chExt cx="0" cy="0"/>
        </a:xfrm>
      </p:grpSpPr>
      <p:sp>
        <p:nvSpPr>
          <p:cNvPr id="3763" name="Google Shape;3763;g31516c14941_0_8940"/>
          <p:cNvSpPr txBox="1"/>
          <p:nvPr/>
        </p:nvSpPr>
        <p:spPr>
          <a:xfrm>
            <a:off x="6043550" y="4713771"/>
            <a:ext cx="2676600" cy="292500"/>
          </a:xfrm>
          <a:prstGeom prst="rect">
            <a:avLst/>
          </a:prstGeom>
          <a:noFill/>
          <a:ln>
            <a:noFill/>
          </a:ln>
        </p:spPr>
        <p:txBody>
          <a:bodyPr anchorCtr="0" anchor="t" bIns="91400" lIns="91400" spcFirstLastPara="1" rIns="91400" wrap="square" tIns="91400">
            <a:spAutoFit/>
          </a:bodyPr>
          <a:lstStyle/>
          <a:p>
            <a:pPr indent="0" lvl="0" marL="0" marR="0" rtl="0" algn="ctr">
              <a:lnSpc>
                <a:spcPct val="115000"/>
              </a:lnSpc>
              <a:spcBef>
                <a:spcPts val="0"/>
              </a:spcBef>
              <a:spcAft>
                <a:spcPts val="0"/>
              </a:spcAft>
              <a:buClr>
                <a:srgbClr val="000000"/>
              </a:buClr>
              <a:buSzPts val="700"/>
              <a:buFont typeface="Arial"/>
              <a:buNone/>
            </a:pPr>
            <a:r>
              <a:rPr b="0" i="0" lang="en" sz="700" u="none" cap="none" strike="noStrike">
                <a:solidFill>
                  <a:schemeClr val="accent5"/>
                </a:solidFill>
                <a:latin typeface="Arial"/>
                <a:ea typeface="Arial"/>
                <a:cs typeface="Arial"/>
                <a:sym typeface="Arial"/>
              </a:rPr>
              <a:t>Copyright © 2023, Collibra. All rights reserved.</a:t>
            </a:r>
            <a:endParaRPr b="0" i="0" sz="1400" u="none" cap="none" strike="noStrike">
              <a:solidFill>
                <a:schemeClr val="accent5"/>
              </a:solidFill>
              <a:latin typeface="Arial"/>
              <a:ea typeface="Arial"/>
              <a:cs typeface="Arial"/>
              <a:sym typeface="Arial"/>
            </a:endParaRPr>
          </a:p>
        </p:txBody>
      </p:sp>
      <p:sp>
        <p:nvSpPr>
          <p:cNvPr id="3764" name="Google Shape;3764;g31516c14941_0_8940"/>
          <p:cNvSpPr txBox="1"/>
          <p:nvPr>
            <p:ph idx="12" type="sldNum"/>
          </p:nvPr>
        </p:nvSpPr>
        <p:spPr>
          <a:xfrm>
            <a:off x="8320058" y="4663221"/>
            <a:ext cx="548700" cy="393600"/>
          </a:xfrm>
          <a:prstGeom prst="rect">
            <a:avLst/>
          </a:prstGeom>
          <a:noFill/>
          <a:ln>
            <a:noFill/>
          </a:ln>
        </p:spPr>
        <p:txBody>
          <a:bodyPr anchorCtr="0" anchor="ctr" bIns="91400" lIns="91400" spcFirstLastPara="1" rIns="91400" wrap="square" tIns="91400">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3765" name="Google Shape;3765;g31516c14941_0_8940"/>
          <p:cNvPicPr preferRelativeResize="0"/>
          <p:nvPr/>
        </p:nvPicPr>
        <p:blipFill rotWithShape="1">
          <a:blip r:embed="rId2">
            <a:alphaModFix/>
          </a:blip>
          <a:srcRect b="0" l="0" r="0" t="0"/>
          <a:stretch/>
        </p:blipFill>
        <p:spPr>
          <a:xfrm>
            <a:off x="276650" y="4783275"/>
            <a:ext cx="962308" cy="226425"/>
          </a:xfrm>
          <a:prstGeom prst="rect">
            <a:avLst/>
          </a:prstGeom>
          <a:noFill/>
          <a:ln>
            <a:noFill/>
          </a:ln>
        </p:spPr>
      </p:pic>
      <p:sp>
        <p:nvSpPr>
          <p:cNvPr id="3766" name="Google Shape;3766;g31516c14941_0_8940"/>
          <p:cNvSpPr txBox="1"/>
          <p:nvPr>
            <p:ph type="title"/>
          </p:nvPr>
        </p:nvSpPr>
        <p:spPr>
          <a:xfrm>
            <a:off x="331125" y="271325"/>
            <a:ext cx="8388900" cy="4383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lt1"/>
              </a:buClr>
              <a:buSzPts val="2800"/>
              <a:buNone/>
              <a:defRPr sz="2800">
                <a:solidFill>
                  <a:schemeClr val="lt1"/>
                </a:solidFill>
              </a:defRPr>
            </a:lvl1pPr>
            <a:lvl2pPr lvl="1" algn="l">
              <a:lnSpc>
                <a:spcPct val="85000"/>
              </a:lnSpc>
              <a:spcBef>
                <a:spcPts val="0"/>
              </a:spcBef>
              <a:spcAft>
                <a:spcPts val="0"/>
              </a:spcAft>
              <a:buClr>
                <a:schemeClr val="lt1"/>
              </a:buClr>
              <a:buSzPts val="2800"/>
              <a:buNone/>
              <a:defRPr sz="2800">
                <a:solidFill>
                  <a:schemeClr val="lt1"/>
                </a:solidFill>
              </a:defRPr>
            </a:lvl2pPr>
            <a:lvl3pPr lvl="2" algn="l">
              <a:lnSpc>
                <a:spcPct val="85000"/>
              </a:lnSpc>
              <a:spcBef>
                <a:spcPts val="0"/>
              </a:spcBef>
              <a:spcAft>
                <a:spcPts val="0"/>
              </a:spcAft>
              <a:buClr>
                <a:schemeClr val="lt1"/>
              </a:buClr>
              <a:buSzPts val="2800"/>
              <a:buNone/>
              <a:defRPr sz="2800">
                <a:solidFill>
                  <a:schemeClr val="lt1"/>
                </a:solidFill>
              </a:defRPr>
            </a:lvl3pPr>
            <a:lvl4pPr lvl="3" algn="l">
              <a:lnSpc>
                <a:spcPct val="85000"/>
              </a:lnSpc>
              <a:spcBef>
                <a:spcPts val="0"/>
              </a:spcBef>
              <a:spcAft>
                <a:spcPts val="0"/>
              </a:spcAft>
              <a:buClr>
                <a:schemeClr val="lt1"/>
              </a:buClr>
              <a:buSzPts val="2800"/>
              <a:buNone/>
              <a:defRPr sz="2800">
                <a:solidFill>
                  <a:schemeClr val="lt1"/>
                </a:solidFill>
              </a:defRPr>
            </a:lvl4pPr>
            <a:lvl5pPr lvl="4" algn="l">
              <a:lnSpc>
                <a:spcPct val="85000"/>
              </a:lnSpc>
              <a:spcBef>
                <a:spcPts val="0"/>
              </a:spcBef>
              <a:spcAft>
                <a:spcPts val="0"/>
              </a:spcAft>
              <a:buClr>
                <a:schemeClr val="lt1"/>
              </a:buClr>
              <a:buSzPts val="2800"/>
              <a:buNone/>
              <a:defRPr sz="2800">
                <a:solidFill>
                  <a:schemeClr val="lt1"/>
                </a:solidFill>
              </a:defRPr>
            </a:lvl5pPr>
            <a:lvl6pPr lvl="5" algn="l">
              <a:lnSpc>
                <a:spcPct val="85000"/>
              </a:lnSpc>
              <a:spcBef>
                <a:spcPts val="0"/>
              </a:spcBef>
              <a:spcAft>
                <a:spcPts val="0"/>
              </a:spcAft>
              <a:buClr>
                <a:schemeClr val="lt1"/>
              </a:buClr>
              <a:buSzPts val="2800"/>
              <a:buNone/>
              <a:defRPr sz="2800">
                <a:solidFill>
                  <a:schemeClr val="lt1"/>
                </a:solidFill>
              </a:defRPr>
            </a:lvl6pPr>
            <a:lvl7pPr lvl="6" algn="l">
              <a:lnSpc>
                <a:spcPct val="85000"/>
              </a:lnSpc>
              <a:spcBef>
                <a:spcPts val="0"/>
              </a:spcBef>
              <a:spcAft>
                <a:spcPts val="0"/>
              </a:spcAft>
              <a:buClr>
                <a:schemeClr val="lt1"/>
              </a:buClr>
              <a:buSzPts val="2800"/>
              <a:buNone/>
              <a:defRPr sz="2800">
                <a:solidFill>
                  <a:schemeClr val="lt1"/>
                </a:solidFill>
              </a:defRPr>
            </a:lvl7pPr>
            <a:lvl8pPr lvl="7" algn="l">
              <a:lnSpc>
                <a:spcPct val="85000"/>
              </a:lnSpc>
              <a:spcBef>
                <a:spcPts val="0"/>
              </a:spcBef>
              <a:spcAft>
                <a:spcPts val="0"/>
              </a:spcAft>
              <a:buClr>
                <a:schemeClr val="lt1"/>
              </a:buClr>
              <a:buSzPts val="2800"/>
              <a:buNone/>
              <a:defRPr sz="2800">
                <a:solidFill>
                  <a:schemeClr val="lt1"/>
                </a:solidFill>
              </a:defRPr>
            </a:lvl8pPr>
            <a:lvl9pPr lvl="8" algn="l">
              <a:lnSpc>
                <a:spcPct val="85000"/>
              </a:lnSpc>
              <a:spcBef>
                <a:spcPts val="0"/>
              </a:spcBef>
              <a:spcAft>
                <a:spcPts val="0"/>
              </a:spcAft>
              <a:buClr>
                <a:schemeClr val="lt1"/>
              </a:buClr>
              <a:buSzPts val="2800"/>
              <a:buNone/>
              <a:defRPr sz="2800">
                <a:solidFill>
                  <a:schemeClr val="lt1"/>
                </a:solidFill>
              </a:defRPr>
            </a:lvl9pPr>
          </a:lstStyle>
          <a:p/>
        </p:txBody>
      </p:sp>
      <p:sp>
        <p:nvSpPr>
          <p:cNvPr id="3767" name="Google Shape;3767;g31516c14941_0_8940"/>
          <p:cNvSpPr/>
          <p:nvPr>
            <p:ph idx="2" type="pic"/>
          </p:nvPr>
        </p:nvSpPr>
        <p:spPr>
          <a:xfrm>
            <a:off x="4872775" y="1256527"/>
            <a:ext cx="479700" cy="441900"/>
          </a:xfrm>
          <a:prstGeom prst="rect">
            <a:avLst/>
          </a:prstGeom>
          <a:noFill/>
          <a:ln>
            <a:noFill/>
          </a:ln>
        </p:spPr>
      </p:sp>
      <p:sp>
        <p:nvSpPr>
          <p:cNvPr id="3768" name="Google Shape;3768;g31516c14941_0_8940"/>
          <p:cNvSpPr/>
          <p:nvPr>
            <p:ph idx="3" type="pic"/>
          </p:nvPr>
        </p:nvSpPr>
        <p:spPr>
          <a:xfrm>
            <a:off x="4872775" y="3009127"/>
            <a:ext cx="479700" cy="441900"/>
          </a:xfrm>
          <a:prstGeom prst="rect">
            <a:avLst/>
          </a:prstGeom>
          <a:noFill/>
          <a:ln>
            <a:noFill/>
          </a:ln>
        </p:spPr>
      </p:sp>
      <p:sp>
        <p:nvSpPr>
          <p:cNvPr id="3769" name="Google Shape;3769;g31516c14941_0_8940"/>
          <p:cNvSpPr/>
          <p:nvPr>
            <p:ph idx="4" type="pic"/>
          </p:nvPr>
        </p:nvSpPr>
        <p:spPr>
          <a:xfrm>
            <a:off x="376975" y="1256527"/>
            <a:ext cx="479700" cy="441900"/>
          </a:xfrm>
          <a:prstGeom prst="rect">
            <a:avLst/>
          </a:prstGeom>
          <a:noFill/>
          <a:ln>
            <a:noFill/>
          </a:ln>
        </p:spPr>
      </p:sp>
      <p:sp>
        <p:nvSpPr>
          <p:cNvPr id="3770" name="Google Shape;3770;g31516c14941_0_8940"/>
          <p:cNvSpPr/>
          <p:nvPr>
            <p:ph idx="5" type="pic"/>
          </p:nvPr>
        </p:nvSpPr>
        <p:spPr>
          <a:xfrm>
            <a:off x="376975" y="3009127"/>
            <a:ext cx="479700" cy="441900"/>
          </a:xfrm>
          <a:prstGeom prst="rect">
            <a:avLst/>
          </a:prstGeom>
          <a:noFill/>
          <a:ln>
            <a:noFill/>
          </a:ln>
        </p:spPr>
      </p:sp>
    </p:spTree>
  </p:cSld>
  <p:clrMapOvr>
    <a:masterClrMapping/>
  </p:clrMapOvr>
</p:sldLayout>
</file>

<file path=ppt/slideLayouts/slideLayout4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Basic Content Layout 7 1">
  <p:cSld name="TITLE_AND_BODY_1_1_1_1_1_1_2">
    <p:bg>
      <p:bgPr>
        <a:solidFill>
          <a:schemeClr val="accent1"/>
        </a:solidFill>
      </p:bgPr>
    </p:bg>
    <p:spTree>
      <p:nvGrpSpPr>
        <p:cNvPr id="3771" name="Shape 3771"/>
        <p:cNvGrpSpPr/>
        <p:nvPr/>
      </p:nvGrpSpPr>
      <p:grpSpPr>
        <a:xfrm>
          <a:off x="0" y="0"/>
          <a:ext cx="0" cy="0"/>
          <a:chOff x="0" y="0"/>
          <a:chExt cx="0" cy="0"/>
        </a:xfrm>
      </p:grpSpPr>
      <p:sp>
        <p:nvSpPr>
          <p:cNvPr id="3772" name="Google Shape;3772;g31516c14941_0_8949"/>
          <p:cNvSpPr txBox="1"/>
          <p:nvPr/>
        </p:nvSpPr>
        <p:spPr>
          <a:xfrm>
            <a:off x="6043550" y="4713771"/>
            <a:ext cx="2676600" cy="292500"/>
          </a:xfrm>
          <a:prstGeom prst="rect">
            <a:avLst/>
          </a:prstGeom>
          <a:noFill/>
          <a:ln>
            <a:noFill/>
          </a:ln>
        </p:spPr>
        <p:txBody>
          <a:bodyPr anchorCtr="0" anchor="t" bIns="91400" lIns="91400" spcFirstLastPara="1" rIns="91400" wrap="square" tIns="91400">
            <a:spAutoFit/>
          </a:bodyPr>
          <a:lstStyle/>
          <a:p>
            <a:pPr indent="0" lvl="0" marL="0" marR="0" rtl="0" algn="ctr">
              <a:lnSpc>
                <a:spcPct val="115000"/>
              </a:lnSpc>
              <a:spcBef>
                <a:spcPts val="0"/>
              </a:spcBef>
              <a:spcAft>
                <a:spcPts val="0"/>
              </a:spcAft>
              <a:buClr>
                <a:srgbClr val="000000"/>
              </a:buClr>
              <a:buSzPts val="700"/>
              <a:buFont typeface="Arial"/>
              <a:buNone/>
            </a:pPr>
            <a:r>
              <a:rPr b="0" i="0" lang="en" sz="700" u="none" cap="none" strike="noStrike">
                <a:solidFill>
                  <a:schemeClr val="accent5"/>
                </a:solidFill>
                <a:latin typeface="Arial"/>
                <a:ea typeface="Arial"/>
                <a:cs typeface="Arial"/>
                <a:sym typeface="Arial"/>
              </a:rPr>
              <a:t>Copyright © 2023, Collibra. All rights reserved.</a:t>
            </a:r>
            <a:endParaRPr b="0" i="0" sz="1400" u="none" cap="none" strike="noStrike">
              <a:solidFill>
                <a:schemeClr val="accent5"/>
              </a:solidFill>
              <a:latin typeface="Arial"/>
              <a:ea typeface="Arial"/>
              <a:cs typeface="Arial"/>
              <a:sym typeface="Arial"/>
            </a:endParaRPr>
          </a:p>
        </p:txBody>
      </p:sp>
      <p:sp>
        <p:nvSpPr>
          <p:cNvPr id="3773" name="Google Shape;3773;g31516c14941_0_8949"/>
          <p:cNvSpPr txBox="1"/>
          <p:nvPr>
            <p:ph idx="12" type="sldNum"/>
          </p:nvPr>
        </p:nvSpPr>
        <p:spPr>
          <a:xfrm>
            <a:off x="8320058" y="4663221"/>
            <a:ext cx="548700" cy="393600"/>
          </a:xfrm>
          <a:prstGeom prst="rect">
            <a:avLst/>
          </a:prstGeom>
          <a:noFill/>
          <a:ln>
            <a:noFill/>
          </a:ln>
        </p:spPr>
        <p:txBody>
          <a:bodyPr anchorCtr="0" anchor="ctr" bIns="91400" lIns="91400" spcFirstLastPara="1" rIns="91400" wrap="square" tIns="91400">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3774" name="Google Shape;3774;g31516c14941_0_8949"/>
          <p:cNvPicPr preferRelativeResize="0"/>
          <p:nvPr/>
        </p:nvPicPr>
        <p:blipFill rotWithShape="1">
          <a:blip r:embed="rId2">
            <a:alphaModFix/>
          </a:blip>
          <a:srcRect b="0" l="0" r="0" t="0"/>
          <a:stretch/>
        </p:blipFill>
        <p:spPr>
          <a:xfrm>
            <a:off x="276650" y="4783275"/>
            <a:ext cx="962308" cy="226425"/>
          </a:xfrm>
          <a:prstGeom prst="rect">
            <a:avLst/>
          </a:prstGeom>
          <a:noFill/>
          <a:ln>
            <a:noFill/>
          </a:ln>
        </p:spPr>
      </p:pic>
      <p:sp>
        <p:nvSpPr>
          <p:cNvPr id="3775" name="Google Shape;3775;g31516c14941_0_8949"/>
          <p:cNvSpPr txBox="1"/>
          <p:nvPr>
            <p:ph type="title"/>
          </p:nvPr>
        </p:nvSpPr>
        <p:spPr>
          <a:xfrm>
            <a:off x="331125" y="271325"/>
            <a:ext cx="8388900" cy="4383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lt1"/>
              </a:buClr>
              <a:buSzPts val="2800"/>
              <a:buNone/>
              <a:defRPr sz="2800">
                <a:solidFill>
                  <a:schemeClr val="lt1"/>
                </a:solidFill>
              </a:defRPr>
            </a:lvl1pPr>
            <a:lvl2pPr lvl="1" algn="l">
              <a:lnSpc>
                <a:spcPct val="85000"/>
              </a:lnSpc>
              <a:spcBef>
                <a:spcPts val="0"/>
              </a:spcBef>
              <a:spcAft>
                <a:spcPts val="0"/>
              </a:spcAft>
              <a:buClr>
                <a:schemeClr val="lt1"/>
              </a:buClr>
              <a:buSzPts val="2800"/>
              <a:buNone/>
              <a:defRPr sz="2800">
                <a:solidFill>
                  <a:schemeClr val="lt1"/>
                </a:solidFill>
              </a:defRPr>
            </a:lvl2pPr>
            <a:lvl3pPr lvl="2" algn="l">
              <a:lnSpc>
                <a:spcPct val="85000"/>
              </a:lnSpc>
              <a:spcBef>
                <a:spcPts val="0"/>
              </a:spcBef>
              <a:spcAft>
                <a:spcPts val="0"/>
              </a:spcAft>
              <a:buClr>
                <a:schemeClr val="lt1"/>
              </a:buClr>
              <a:buSzPts val="2800"/>
              <a:buNone/>
              <a:defRPr sz="2800">
                <a:solidFill>
                  <a:schemeClr val="lt1"/>
                </a:solidFill>
              </a:defRPr>
            </a:lvl3pPr>
            <a:lvl4pPr lvl="3" algn="l">
              <a:lnSpc>
                <a:spcPct val="85000"/>
              </a:lnSpc>
              <a:spcBef>
                <a:spcPts val="0"/>
              </a:spcBef>
              <a:spcAft>
                <a:spcPts val="0"/>
              </a:spcAft>
              <a:buClr>
                <a:schemeClr val="lt1"/>
              </a:buClr>
              <a:buSzPts val="2800"/>
              <a:buNone/>
              <a:defRPr sz="2800">
                <a:solidFill>
                  <a:schemeClr val="lt1"/>
                </a:solidFill>
              </a:defRPr>
            </a:lvl4pPr>
            <a:lvl5pPr lvl="4" algn="l">
              <a:lnSpc>
                <a:spcPct val="85000"/>
              </a:lnSpc>
              <a:spcBef>
                <a:spcPts val="0"/>
              </a:spcBef>
              <a:spcAft>
                <a:spcPts val="0"/>
              </a:spcAft>
              <a:buClr>
                <a:schemeClr val="lt1"/>
              </a:buClr>
              <a:buSzPts val="2800"/>
              <a:buNone/>
              <a:defRPr sz="2800">
                <a:solidFill>
                  <a:schemeClr val="lt1"/>
                </a:solidFill>
              </a:defRPr>
            </a:lvl5pPr>
            <a:lvl6pPr lvl="5" algn="l">
              <a:lnSpc>
                <a:spcPct val="85000"/>
              </a:lnSpc>
              <a:spcBef>
                <a:spcPts val="0"/>
              </a:spcBef>
              <a:spcAft>
                <a:spcPts val="0"/>
              </a:spcAft>
              <a:buClr>
                <a:schemeClr val="lt1"/>
              </a:buClr>
              <a:buSzPts val="2800"/>
              <a:buNone/>
              <a:defRPr sz="2800">
                <a:solidFill>
                  <a:schemeClr val="lt1"/>
                </a:solidFill>
              </a:defRPr>
            </a:lvl6pPr>
            <a:lvl7pPr lvl="6" algn="l">
              <a:lnSpc>
                <a:spcPct val="85000"/>
              </a:lnSpc>
              <a:spcBef>
                <a:spcPts val="0"/>
              </a:spcBef>
              <a:spcAft>
                <a:spcPts val="0"/>
              </a:spcAft>
              <a:buClr>
                <a:schemeClr val="lt1"/>
              </a:buClr>
              <a:buSzPts val="2800"/>
              <a:buNone/>
              <a:defRPr sz="2800">
                <a:solidFill>
                  <a:schemeClr val="lt1"/>
                </a:solidFill>
              </a:defRPr>
            </a:lvl7pPr>
            <a:lvl8pPr lvl="7" algn="l">
              <a:lnSpc>
                <a:spcPct val="85000"/>
              </a:lnSpc>
              <a:spcBef>
                <a:spcPts val="0"/>
              </a:spcBef>
              <a:spcAft>
                <a:spcPts val="0"/>
              </a:spcAft>
              <a:buClr>
                <a:schemeClr val="lt1"/>
              </a:buClr>
              <a:buSzPts val="2800"/>
              <a:buNone/>
              <a:defRPr sz="2800">
                <a:solidFill>
                  <a:schemeClr val="lt1"/>
                </a:solidFill>
              </a:defRPr>
            </a:lvl8pPr>
            <a:lvl9pPr lvl="8" algn="l">
              <a:lnSpc>
                <a:spcPct val="85000"/>
              </a:lnSpc>
              <a:spcBef>
                <a:spcPts val="0"/>
              </a:spcBef>
              <a:spcAft>
                <a:spcPts val="0"/>
              </a:spcAft>
              <a:buClr>
                <a:schemeClr val="lt1"/>
              </a:buClr>
              <a:buSzPts val="2800"/>
              <a:buNone/>
              <a:defRPr sz="2800">
                <a:solidFill>
                  <a:schemeClr val="lt1"/>
                </a:solidFill>
              </a:defRPr>
            </a:lvl9pPr>
          </a:lstStyle>
          <a:p/>
        </p:txBody>
      </p:sp>
      <p:sp>
        <p:nvSpPr>
          <p:cNvPr id="3776" name="Google Shape;3776;g31516c14941_0_8949"/>
          <p:cNvSpPr txBox="1"/>
          <p:nvPr>
            <p:ph idx="2" type="sldNum"/>
          </p:nvPr>
        </p:nvSpPr>
        <p:spPr>
          <a:xfrm>
            <a:off x="8320058" y="4663221"/>
            <a:ext cx="548700" cy="393600"/>
          </a:xfrm>
          <a:prstGeom prst="rect">
            <a:avLst/>
          </a:prstGeom>
          <a:noFill/>
          <a:ln>
            <a:noFill/>
          </a:ln>
        </p:spPr>
        <p:txBody>
          <a:bodyPr anchorCtr="0" anchor="ctr" bIns="91400" lIns="91400" spcFirstLastPara="1" rIns="91400" wrap="square" tIns="91400">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lt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lt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lt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lt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lt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lt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lt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lt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3777" name="Google Shape;3777;g31516c14941_0_8949"/>
          <p:cNvSpPr/>
          <p:nvPr>
            <p:ph idx="3" type="pic"/>
          </p:nvPr>
        </p:nvSpPr>
        <p:spPr>
          <a:xfrm>
            <a:off x="376975" y="2979575"/>
            <a:ext cx="479700" cy="441900"/>
          </a:xfrm>
          <a:prstGeom prst="rect">
            <a:avLst/>
          </a:prstGeom>
          <a:noFill/>
          <a:ln>
            <a:noFill/>
          </a:ln>
        </p:spPr>
      </p:sp>
      <p:sp>
        <p:nvSpPr>
          <p:cNvPr id="3778" name="Google Shape;3778;g31516c14941_0_8949"/>
          <p:cNvSpPr/>
          <p:nvPr>
            <p:ph idx="4" type="pic"/>
          </p:nvPr>
        </p:nvSpPr>
        <p:spPr>
          <a:xfrm>
            <a:off x="3197375" y="2979575"/>
            <a:ext cx="479700" cy="441900"/>
          </a:xfrm>
          <a:prstGeom prst="rect">
            <a:avLst/>
          </a:prstGeom>
          <a:noFill/>
          <a:ln>
            <a:noFill/>
          </a:ln>
        </p:spPr>
      </p:sp>
      <p:sp>
        <p:nvSpPr>
          <p:cNvPr id="3779" name="Google Shape;3779;g31516c14941_0_8949"/>
          <p:cNvSpPr/>
          <p:nvPr>
            <p:ph idx="5" type="pic"/>
          </p:nvPr>
        </p:nvSpPr>
        <p:spPr>
          <a:xfrm>
            <a:off x="6017775" y="2979575"/>
            <a:ext cx="479700" cy="441900"/>
          </a:xfrm>
          <a:prstGeom prst="rect">
            <a:avLst/>
          </a:prstGeom>
          <a:noFill/>
          <a:ln>
            <a:noFill/>
          </a:ln>
        </p:spPr>
      </p:sp>
      <p:sp>
        <p:nvSpPr>
          <p:cNvPr id="3780" name="Google Shape;3780;g31516c14941_0_8949"/>
          <p:cNvSpPr/>
          <p:nvPr>
            <p:ph idx="6" type="pic"/>
          </p:nvPr>
        </p:nvSpPr>
        <p:spPr>
          <a:xfrm>
            <a:off x="3197363" y="1150775"/>
            <a:ext cx="479700" cy="441900"/>
          </a:xfrm>
          <a:prstGeom prst="rect">
            <a:avLst/>
          </a:prstGeom>
          <a:noFill/>
          <a:ln>
            <a:noFill/>
          </a:ln>
        </p:spPr>
      </p:sp>
      <p:sp>
        <p:nvSpPr>
          <p:cNvPr id="3781" name="Google Shape;3781;g31516c14941_0_8949"/>
          <p:cNvSpPr/>
          <p:nvPr>
            <p:ph idx="7" type="pic"/>
          </p:nvPr>
        </p:nvSpPr>
        <p:spPr>
          <a:xfrm>
            <a:off x="6017775" y="1150775"/>
            <a:ext cx="479700" cy="441900"/>
          </a:xfrm>
          <a:prstGeom prst="rect">
            <a:avLst/>
          </a:prstGeom>
          <a:noFill/>
          <a:ln>
            <a:noFill/>
          </a:ln>
        </p:spPr>
      </p:sp>
      <p:sp>
        <p:nvSpPr>
          <p:cNvPr id="3782" name="Google Shape;3782;g31516c14941_0_8949"/>
          <p:cNvSpPr/>
          <p:nvPr>
            <p:ph idx="8" type="pic"/>
          </p:nvPr>
        </p:nvSpPr>
        <p:spPr>
          <a:xfrm>
            <a:off x="376975" y="1150775"/>
            <a:ext cx="479700" cy="441900"/>
          </a:xfrm>
          <a:prstGeom prst="rect">
            <a:avLst/>
          </a:prstGeom>
          <a:noFill/>
          <a:ln>
            <a:noFill/>
          </a:ln>
        </p:spPr>
      </p:sp>
    </p:spTree>
  </p:cSld>
  <p:clrMapOvr>
    <a:masterClrMapping/>
  </p:clrMapOvr>
</p:sldLayout>
</file>

<file path=ppt/slideLayouts/slideLayout4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Navy Icon Layout 6">
  <p:cSld name="TITLE_AND_BODY_1_1_1_1_1_1_1_2">
    <p:bg>
      <p:bgPr>
        <a:solidFill>
          <a:schemeClr val="accent1"/>
        </a:solidFill>
      </p:bgPr>
    </p:bg>
    <p:spTree>
      <p:nvGrpSpPr>
        <p:cNvPr id="3783" name="Shape 3783"/>
        <p:cNvGrpSpPr/>
        <p:nvPr/>
      </p:nvGrpSpPr>
      <p:grpSpPr>
        <a:xfrm>
          <a:off x="0" y="0"/>
          <a:ext cx="0" cy="0"/>
          <a:chOff x="0" y="0"/>
          <a:chExt cx="0" cy="0"/>
        </a:xfrm>
      </p:grpSpPr>
      <p:sp>
        <p:nvSpPr>
          <p:cNvPr id="3784" name="Google Shape;3784;g31516c14941_0_8961"/>
          <p:cNvSpPr txBox="1"/>
          <p:nvPr/>
        </p:nvSpPr>
        <p:spPr>
          <a:xfrm>
            <a:off x="6043550" y="4713771"/>
            <a:ext cx="2676600" cy="292500"/>
          </a:xfrm>
          <a:prstGeom prst="rect">
            <a:avLst/>
          </a:prstGeom>
          <a:noFill/>
          <a:ln>
            <a:noFill/>
          </a:ln>
        </p:spPr>
        <p:txBody>
          <a:bodyPr anchorCtr="0" anchor="t" bIns="91400" lIns="91400" spcFirstLastPara="1" rIns="91400" wrap="square" tIns="91400">
            <a:spAutoFit/>
          </a:bodyPr>
          <a:lstStyle/>
          <a:p>
            <a:pPr indent="0" lvl="0" marL="0" marR="0" rtl="0" algn="ctr">
              <a:lnSpc>
                <a:spcPct val="115000"/>
              </a:lnSpc>
              <a:spcBef>
                <a:spcPts val="0"/>
              </a:spcBef>
              <a:spcAft>
                <a:spcPts val="0"/>
              </a:spcAft>
              <a:buClr>
                <a:srgbClr val="000000"/>
              </a:buClr>
              <a:buSzPts val="700"/>
              <a:buFont typeface="Arial"/>
              <a:buNone/>
            </a:pPr>
            <a:r>
              <a:rPr b="0" i="0" lang="en" sz="700" u="none" cap="none" strike="noStrike">
                <a:solidFill>
                  <a:schemeClr val="accent5"/>
                </a:solidFill>
                <a:latin typeface="Arial"/>
                <a:ea typeface="Arial"/>
                <a:cs typeface="Arial"/>
                <a:sym typeface="Arial"/>
              </a:rPr>
              <a:t>Copyright © 2023, Collibra. All rights reserved.</a:t>
            </a:r>
            <a:endParaRPr b="0" i="0" sz="1400" u="none" cap="none" strike="noStrike">
              <a:solidFill>
                <a:schemeClr val="accent5"/>
              </a:solidFill>
              <a:latin typeface="Arial"/>
              <a:ea typeface="Arial"/>
              <a:cs typeface="Arial"/>
              <a:sym typeface="Arial"/>
            </a:endParaRPr>
          </a:p>
        </p:txBody>
      </p:sp>
      <p:sp>
        <p:nvSpPr>
          <p:cNvPr id="3785" name="Google Shape;3785;g31516c14941_0_8961"/>
          <p:cNvSpPr txBox="1"/>
          <p:nvPr>
            <p:ph idx="12" type="sldNum"/>
          </p:nvPr>
        </p:nvSpPr>
        <p:spPr>
          <a:xfrm>
            <a:off x="8320058" y="4663221"/>
            <a:ext cx="548700" cy="393600"/>
          </a:xfrm>
          <a:prstGeom prst="rect">
            <a:avLst/>
          </a:prstGeom>
          <a:noFill/>
          <a:ln>
            <a:noFill/>
          </a:ln>
        </p:spPr>
        <p:txBody>
          <a:bodyPr anchorCtr="0" anchor="ctr" bIns="91400" lIns="91400" spcFirstLastPara="1" rIns="91400" wrap="square" tIns="91400">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3786" name="Google Shape;3786;g31516c14941_0_8961"/>
          <p:cNvPicPr preferRelativeResize="0"/>
          <p:nvPr/>
        </p:nvPicPr>
        <p:blipFill rotWithShape="1">
          <a:blip r:embed="rId2">
            <a:alphaModFix/>
          </a:blip>
          <a:srcRect b="0" l="0" r="0" t="0"/>
          <a:stretch/>
        </p:blipFill>
        <p:spPr>
          <a:xfrm>
            <a:off x="276650" y="4783275"/>
            <a:ext cx="962308" cy="226425"/>
          </a:xfrm>
          <a:prstGeom prst="rect">
            <a:avLst/>
          </a:prstGeom>
          <a:noFill/>
          <a:ln>
            <a:noFill/>
          </a:ln>
        </p:spPr>
      </p:pic>
      <p:sp>
        <p:nvSpPr>
          <p:cNvPr id="3787" name="Google Shape;3787;g31516c14941_0_8961"/>
          <p:cNvSpPr txBox="1"/>
          <p:nvPr>
            <p:ph type="title"/>
          </p:nvPr>
        </p:nvSpPr>
        <p:spPr>
          <a:xfrm>
            <a:off x="331125" y="271325"/>
            <a:ext cx="8388900" cy="4383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lt1"/>
              </a:buClr>
              <a:buSzPts val="2800"/>
              <a:buNone/>
              <a:defRPr sz="2800">
                <a:solidFill>
                  <a:schemeClr val="lt1"/>
                </a:solidFill>
              </a:defRPr>
            </a:lvl1pPr>
            <a:lvl2pPr lvl="1" algn="l">
              <a:lnSpc>
                <a:spcPct val="85000"/>
              </a:lnSpc>
              <a:spcBef>
                <a:spcPts val="0"/>
              </a:spcBef>
              <a:spcAft>
                <a:spcPts val="0"/>
              </a:spcAft>
              <a:buClr>
                <a:schemeClr val="lt1"/>
              </a:buClr>
              <a:buSzPts val="2800"/>
              <a:buNone/>
              <a:defRPr sz="2800">
                <a:solidFill>
                  <a:schemeClr val="lt1"/>
                </a:solidFill>
              </a:defRPr>
            </a:lvl2pPr>
            <a:lvl3pPr lvl="2" algn="l">
              <a:lnSpc>
                <a:spcPct val="85000"/>
              </a:lnSpc>
              <a:spcBef>
                <a:spcPts val="0"/>
              </a:spcBef>
              <a:spcAft>
                <a:spcPts val="0"/>
              </a:spcAft>
              <a:buClr>
                <a:schemeClr val="lt1"/>
              </a:buClr>
              <a:buSzPts val="2800"/>
              <a:buNone/>
              <a:defRPr sz="2800">
                <a:solidFill>
                  <a:schemeClr val="lt1"/>
                </a:solidFill>
              </a:defRPr>
            </a:lvl3pPr>
            <a:lvl4pPr lvl="3" algn="l">
              <a:lnSpc>
                <a:spcPct val="85000"/>
              </a:lnSpc>
              <a:spcBef>
                <a:spcPts val="0"/>
              </a:spcBef>
              <a:spcAft>
                <a:spcPts val="0"/>
              </a:spcAft>
              <a:buClr>
                <a:schemeClr val="lt1"/>
              </a:buClr>
              <a:buSzPts val="2800"/>
              <a:buNone/>
              <a:defRPr sz="2800">
                <a:solidFill>
                  <a:schemeClr val="lt1"/>
                </a:solidFill>
              </a:defRPr>
            </a:lvl4pPr>
            <a:lvl5pPr lvl="4" algn="l">
              <a:lnSpc>
                <a:spcPct val="85000"/>
              </a:lnSpc>
              <a:spcBef>
                <a:spcPts val="0"/>
              </a:spcBef>
              <a:spcAft>
                <a:spcPts val="0"/>
              </a:spcAft>
              <a:buClr>
                <a:schemeClr val="lt1"/>
              </a:buClr>
              <a:buSzPts val="2800"/>
              <a:buNone/>
              <a:defRPr sz="2800">
                <a:solidFill>
                  <a:schemeClr val="lt1"/>
                </a:solidFill>
              </a:defRPr>
            </a:lvl5pPr>
            <a:lvl6pPr lvl="5" algn="l">
              <a:lnSpc>
                <a:spcPct val="85000"/>
              </a:lnSpc>
              <a:spcBef>
                <a:spcPts val="0"/>
              </a:spcBef>
              <a:spcAft>
                <a:spcPts val="0"/>
              </a:spcAft>
              <a:buClr>
                <a:schemeClr val="lt1"/>
              </a:buClr>
              <a:buSzPts val="2800"/>
              <a:buNone/>
              <a:defRPr sz="2800">
                <a:solidFill>
                  <a:schemeClr val="lt1"/>
                </a:solidFill>
              </a:defRPr>
            </a:lvl6pPr>
            <a:lvl7pPr lvl="6" algn="l">
              <a:lnSpc>
                <a:spcPct val="85000"/>
              </a:lnSpc>
              <a:spcBef>
                <a:spcPts val="0"/>
              </a:spcBef>
              <a:spcAft>
                <a:spcPts val="0"/>
              </a:spcAft>
              <a:buClr>
                <a:schemeClr val="lt1"/>
              </a:buClr>
              <a:buSzPts val="2800"/>
              <a:buNone/>
              <a:defRPr sz="2800">
                <a:solidFill>
                  <a:schemeClr val="lt1"/>
                </a:solidFill>
              </a:defRPr>
            </a:lvl7pPr>
            <a:lvl8pPr lvl="7" algn="l">
              <a:lnSpc>
                <a:spcPct val="85000"/>
              </a:lnSpc>
              <a:spcBef>
                <a:spcPts val="0"/>
              </a:spcBef>
              <a:spcAft>
                <a:spcPts val="0"/>
              </a:spcAft>
              <a:buClr>
                <a:schemeClr val="lt1"/>
              </a:buClr>
              <a:buSzPts val="2800"/>
              <a:buNone/>
              <a:defRPr sz="2800">
                <a:solidFill>
                  <a:schemeClr val="lt1"/>
                </a:solidFill>
              </a:defRPr>
            </a:lvl8pPr>
            <a:lvl9pPr lvl="8" algn="l">
              <a:lnSpc>
                <a:spcPct val="85000"/>
              </a:lnSpc>
              <a:spcBef>
                <a:spcPts val="0"/>
              </a:spcBef>
              <a:spcAft>
                <a:spcPts val="0"/>
              </a:spcAft>
              <a:buClr>
                <a:schemeClr val="lt1"/>
              </a:buClr>
              <a:buSzPts val="2800"/>
              <a:buNone/>
              <a:defRPr sz="2800">
                <a:solidFill>
                  <a:schemeClr val="lt1"/>
                </a:solidFill>
              </a:defRPr>
            </a:lvl9pPr>
          </a:lstStyle>
          <a:p/>
        </p:txBody>
      </p:sp>
      <p:sp>
        <p:nvSpPr>
          <p:cNvPr id="3788" name="Google Shape;3788;g31516c14941_0_8961"/>
          <p:cNvSpPr/>
          <p:nvPr>
            <p:ph idx="2" type="pic"/>
          </p:nvPr>
        </p:nvSpPr>
        <p:spPr>
          <a:xfrm>
            <a:off x="3197375" y="2979575"/>
            <a:ext cx="479700" cy="441900"/>
          </a:xfrm>
          <a:prstGeom prst="rect">
            <a:avLst/>
          </a:prstGeom>
          <a:noFill/>
          <a:ln>
            <a:noFill/>
          </a:ln>
        </p:spPr>
      </p:sp>
      <p:sp>
        <p:nvSpPr>
          <p:cNvPr id="3789" name="Google Shape;3789;g31516c14941_0_8961"/>
          <p:cNvSpPr/>
          <p:nvPr>
            <p:ph idx="3" type="pic"/>
          </p:nvPr>
        </p:nvSpPr>
        <p:spPr>
          <a:xfrm>
            <a:off x="6017775" y="2979575"/>
            <a:ext cx="479700" cy="441900"/>
          </a:xfrm>
          <a:prstGeom prst="rect">
            <a:avLst/>
          </a:prstGeom>
          <a:noFill/>
          <a:ln>
            <a:noFill/>
          </a:ln>
        </p:spPr>
      </p:sp>
      <p:sp>
        <p:nvSpPr>
          <p:cNvPr id="3790" name="Google Shape;3790;g31516c14941_0_8961"/>
          <p:cNvSpPr/>
          <p:nvPr>
            <p:ph idx="4" type="pic"/>
          </p:nvPr>
        </p:nvSpPr>
        <p:spPr>
          <a:xfrm>
            <a:off x="3197363" y="1303175"/>
            <a:ext cx="479700" cy="441900"/>
          </a:xfrm>
          <a:prstGeom prst="rect">
            <a:avLst/>
          </a:prstGeom>
          <a:noFill/>
          <a:ln>
            <a:noFill/>
          </a:ln>
        </p:spPr>
      </p:sp>
      <p:sp>
        <p:nvSpPr>
          <p:cNvPr id="3791" name="Google Shape;3791;g31516c14941_0_8961"/>
          <p:cNvSpPr/>
          <p:nvPr>
            <p:ph idx="5" type="pic"/>
          </p:nvPr>
        </p:nvSpPr>
        <p:spPr>
          <a:xfrm>
            <a:off x="6017775" y="1303175"/>
            <a:ext cx="479700" cy="441900"/>
          </a:xfrm>
          <a:prstGeom prst="rect">
            <a:avLst/>
          </a:prstGeom>
          <a:noFill/>
          <a:ln>
            <a:noFill/>
          </a:ln>
        </p:spPr>
      </p:sp>
    </p:spTree>
  </p:cSld>
  <p:clrMapOvr>
    <a:masterClrMapping/>
  </p:clrMapOvr>
</p:sldLayout>
</file>

<file path=ppt/slideLayouts/slideLayout4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Basic Content Layout 9 1">
  <p:cSld name="TITLE_AND_BODY_1_1_1_1_1_1_1_1_1">
    <p:bg>
      <p:bgPr>
        <a:solidFill>
          <a:schemeClr val="accent1"/>
        </a:solidFill>
      </p:bgPr>
    </p:bg>
    <p:spTree>
      <p:nvGrpSpPr>
        <p:cNvPr id="3792" name="Shape 3792"/>
        <p:cNvGrpSpPr/>
        <p:nvPr/>
      </p:nvGrpSpPr>
      <p:grpSpPr>
        <a:xfrm>
          <a:off x="0" y="0"/>
          <a:ext cx="0" cy="0"/>
          <a:chOff x="0" y="0"/>
          <a:chExt cx="0" cy="0"/>
        </a:xfrm>
      </p:grpSpPr>
      <p:pic>
        <p:nvPicPr>
          <p:cNvPr id="3793" name="Google Shape;3793;g31516c14941_0_8970"/>
          <p:cNvPicPr preferRelativeResize="0"/>
          <p:nvPr/>
        </p:nvPicPr>
        <p:blipFill rotWithShape="1">
          <a:blip r:embed="rId2">
            <a:alphaModFix/>
          </a:blip>
          <a:srcRect b="0" l="0" r="0" t="0"/>
          <a:stretch/>
        </p:blipFill>
        <p:spPr>
          <a:xfrm>
            <a:off x="276650" y="4783275"/>
            <a:ext cx="962308" cy="226425"/>
          </a:xfrm>
          <a:prstGeom prst="rect">
            <a:avLst/>
          </a:prstGeom>
          <a:noFill/>
          <a:ln>
            <a:noFill/>
          </a:ln>
        </p:spPr>
      </p:pic>
      <p:sp>
        <p:nvSpPr>
          <p:cNvPr id="3794" name="Google Shape;3794;g31516c14941_0_8970"/>
          <p:cNvSpPr txBox="1"/>
          <p:nvPr>
            <p:ph type="title"/>
          </p:nvPr>
        </p:nvSpPr>
        <p:spPr>
          <a:xfrm>
            <a:off x="331125" y="271325"/>
            <a:ext cx="8388900" cy="4383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lt1"/>
              </a:buClr>
              <a:buSzPts val="2800"/>
              <a:buNone/>
              <a:defRPr sz="2800">
                <a:solidFill>
                  <a:schemeClr val="lt1"/>
                </a:solidFill>
              </a:defRPr>
            </a:lvl1pPr>
            <a:lvl2pPr lvl="1" algn="l">
              <a:lnSpc>
                <a:spcPct val="85000"/>
              </a:lnSpc>
              <a:spcBef>
                <a:spcPts val="0"/>
              </a:spcBef>
              <a:spcAft>
                <a:spcPts val="0"/>
              </a:spcAft>
              <a:buClr>
                <a:schemeClr val="lt1"/>
              </a:buClr>
              <a:buSzPts val="2800"/>
              <a:buNone/>
              <a:defRPr sz="2800">
                <a:solidFill>
                  <a:schemeClr val="lt1"/>
                </a:solidFill>
              </a:defRPr>
            </a:lvl2pPr>
            <a:lvl3pPr lvl="2" algn="l">
              <a:lnSpc>
                <a:spcPct val="85000"/>
              </a:lnSpc>
              <a:spcBef>
                <a:spcPts val="0"/>
              </a:spcBef>
              <a:spcAft>
                <a:spcPts val="0"/>
              </a:spcAft>
              <a:buClr>
                <a:schemeClr val="lt1"/>
              </a:buClr>
              <a:buSzPts val="2800"/>
              <a:buNone/>
              <a:defRPr sz="2800">
                <a:solidFill>
                  <a:schemeClr val="lt1"/>
                </a:solidFill>
              </a:defRPr>
            </a:lvl3pPr>
            <a:lvl4pPr lvl="3" algn="l">
              <a:lnSpc>
                <a:spcPct val="85000"/>
              </a:lnSpc>
              <a:spcBef>
                <a:spcPts val="0"/>
              </a:spcBef>
              <a:spcAft>
                <a:spcPts val="0"/>
              </a:spcAft>
              <a:buClr>
                <a:schemeClr val="lt1"/>
              </a:buClr>
              <a:buSzPts val="2800"/>
              <a:buNone/>
              <a:defRPr sz="2800">
                <a:solidFill>
                  <a:schemeClr val="lt1"/>
                </a:solidFill>
              </a:defRPr>
            </a:lvl4pPr>
            <a:lvl5pPr lvl="4" algn="l">
              <a:lnSpc>
                <a:spcPct val="85000"/>
              </a:lnSpc>
              <a:spcBef>
                <a:spcPts val="0"/>
              </a:spcBef>
              <a:spcAft>
                <a:spcPts val="0"/>
              </a:spcAft>
              <a:buClr>
                <a:schemeClr val="lt1"/>
              </a:buClr>
              <a:buSzPts val="2800"/>
              <a:buNone/>
              <a:defRPr sz="2800">
                <a:solidFill>
                  <a:schemeClr val="lt1"/>
                </a:solidFill>
              </a:defRPr>
            </a:lvl5pPr>
            <a:lvl6pPr lvl="5" algn="l">
              <a:lnSpc>
                <a:spcPct val="85000"/>
              </a:lnSpc>
              <a:spcBef>
                <a:spcPts val="0"/>
              </a:spcBef>
              <a:spcAft>
                <a:spcPts val="0"/>
              </a:spcAft>
              <a:buClr>
                <a:schemeClr val="lt1"/>
              </a:buClr>
              <a:buSzPts val="2800"/>
              <a:buNone/>
              <a:defRPr sz="2800">
                <a:solidFill>
                  <a:schemeClr val="lt1"/>
                </a:solidFill>
              </a:defRPr>
            </a:lvl6pPr>
            <a:lvl7pPr lvl="6" algn="l">
              <a:lnSpc>
                <a:spcPct val="85000"/>
              </a:lnSpc>
              <a:spcBef>
                <a:spcPts val="0"/>
              </a:spcBef>
              <a:spcAft>
                <a:spcPts val="0"/>
              </a:spcAft>
              <a:buClr>
                <a:schemeClr val="lt1"/>
              </a:buClr>
              <a:buSzPts val="2800"/>
              <a:buNone/>
              <a:defRPr sz="2800">
                <a:solidFill>
                  <a:schemeClr val="lt1"/>
                </a:solidFill>
              </a:defRPr>
            </a:lvl7pPr>
            <a:lvl8pPr lvl="7" algn="l">
              <a:lnSpc>
                <a:spcPct val="85000"/>
              </a:lnSpc>
              <a:spcBef>
                <a:spcPts val="0"/>
              </a:spcBef>
              <a:spcAft>
                <a:spcPts val="0"/>
              </a:spcAft>
              <a:buClr>
                <a:schemeClr val="lt1"/>
              </a:buClr>
              <a:buSzPts val="2800"/>
              <a:buNone/>
              <a:defRPr sz="2800">
                <a:solidFill>
                  <a:schemeClr val="lt1"/>
                </a:solidFill>
              </a:defRPr>
            </a:lvl8pPr>
            <a:lvl9pPr lvl="8" algn="l">
              <a:lnSpc>
                <a:spcPct val="85000"/>
              </a:lnSpc>
              <a:spcBef>
                <a:spcPts val="0"/>
              </a:spcBef>
              <a:spcAft>
                <a:spcPts val="0"/>
              </a:spcAft>
              <a:buClr>
                <a:schemeClr val="lt1"/>
              </a:buClr>
              <a:buSzPts val="2800"/>
              <a:buNone/>
              <a:defRPr sz="2800">
                <a:solidFill>
                  <a:schemeClr val="lt1"/>
                </a:solidFill>
              </a:defRPr>
            </a:lvl9pPr>
          </a:lstStyle>
          <a:p/>
        </p:txBody>
      </p:sp>
      <p:sp>
        <p:nvSpPr>
          <p:cNvPr id="3795" name="Google Shape;3795;g31516c14941_0_8970"/>
          <p:cNvSpPr txBox="1"/>
          <p:nvPr/>
        </p:nvSpPr>
        <p:spPr>
          <a:xfrm>
            <a:off x="6043550" y="4713771"/>
            <a:ext cx="2676600" cy="292500"/>
          </a:xfrm>
          <a:prstGeom prst="rect">
            <a:avLst/>
          </a:prstGeom>
          <a:noFill/>
          <a:ln>
            <a:noFill/>
          </a:ln>
        </p:spPr>
        <p:txBody>
          <a:bodyPr anchorCtr="0" anchor="t" bIns="91400" lIns="91400" spcFirstLastPara="1" rIns="91400" wrap="square" tIns="91400">
            <a:spAutoFit/>
          </a:bodyPr>
          <a:lstStyle/>
          <a:p>
            <a:pPr indent="0" lvl="0" marL="0" marR="0" rtl="0" algn="ctr">
              <a:lnSpc>
                <a:spcPct val="115000"/>
              </a:lnSpc>
              <a:spcBef>
                <a:spcPts val="0"/>
              </a:spcBef>
              <a:spcAft>
                <a:spcPts val="0"/>
              </a:spcAft>
              <a:buClr>
                <a:srgbClr val="000000"/>
              </a:buClr>
              <a:buSzPts val="700"/>
              <a:buFont typeface="Arial"/>
              <a:buNone/>
            </a:pPr>
            <a:r>
              <a:rPr b="0" i="0" lang="en" sz="700" u="none" cap="none" strike="noStrike">
                <a:solidFill>
                  <a:schemeClr val="accent5"/>
                </a:solidFill>
                <a:latin typeface="Arial"/>
                <a:ea typeface="Arial"/>
                <a:cs typeface="Arial"/>
                <a:sym typeface="Arial"/>
              </a:rPr>
              <a:t>Copyright © 2023, Collibra. All rights reserved.</a:t>
            </a:r>
            <a:endParaRPr b="0" i="0" sz="1400" u="none" cap="none" strike="noStrike">
              <a:solidFill>
                <a:schemeClr val="accent5"/>
              </a:solidFill>
              <a:latin typeface="Arial"/>
              <a:ea typeface="Arial"/>
              <a:cs typeface="Arial"/>
              <a:sym typeface="Arial"/>
            </a:endParaRPr>
          </a:p>
        </p:txBody>
      </p:sp>
      <p:sp>
        <p:nvSpPr>
          <p:cNvPr id="3796" name="Google Shape;3796;g31516c14941_0_8970"/>
          <p:cNvSpPr txBox="1"/>
          <p:nvPr>
            <p:ph idx="12" type="sldNum"/>
          </p:nvPr>
        </p:nvSpPr>
        <p:spPr>
          <a:xfrm>
            <a:off x="8320058" y="4663221"/>
            <a:ext cx="548700" cy="393600"/>
          </a:xfrm>
          <a:prstGeom prst="rect">
            <a:avLst/>
          </a:prstGeom>
          <a:noFill/>
          <a:ln>
            <a:noFill/>
          </a:ln>
        </p:spPr>
        <p:txBody>
          <a:bodyPr anchorCtr="0" anchor="ctr" bIns="91400" lIns="91400" spcFirstLastPara="1" rIns="91400" wrap="square" tIns="91400">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3797" name="Google Shape;3797;g31516c14941_0_8970"/>
          <p:cNvSpPr/>
          <p:nvPr>
            <p:ph idx="2" type="pic"/>
          </p:nvPr>
        </p:nvSpPr>
        <p:spPr>
          <a:xfrm>
            <a:off x="348343" y="2342175"/>
            <a:ext cx="479700" cy="441900"/>
          </a:xfrm>
          <a:prstGeom prst="rect">
            <a:avLst/>
          </a:prstGeom>
          <a:noFill/>
          <a:ln>
            <a:noFill/>
          </a:ln>
        </p:spPr>
      </p:sp>
      <p:sp>
        <p:nvSpPr>
          <p:cNvPr id="3798" name="Google Shape;3798;g31516c14941_0_8970"/>
          <p:cNvSpPr/>
          <p:nvPr>
            <p:ph idx="3" type="pic"/>
          </p:nvPr>
        </p:nvSpPr>
        <p:spPr>
          <a:xfrm>
            <a:off x="348343" y="1170725"/>
            <a:ext cx="479700" cy="441900"/>
          </a:xfrm>
          <a:prstGeom prst="rect">
            <a:avLst/>
          </a:prstGeom>
          <a:noFill/>
          <a:ln>
            <a:noFill/>
          </a:ln>
        </p:spPr>
      </p:sp>
      <p:sp>
        <p:nvSpPr>
          <p:cNvPr id="3799" name="Google Shape;3799;g31516c14941_0_8970"/>
          <p:cNvSpPr/>
          <p:nvPr>
            <p:ph idx="4" type="pic"/>
          </p:nvPr>
        </p:nvSpPr>
        <p:spPr>
          <a:xfrm>
            <a:off x="348343" y="3513650"/>
            <a:ext cx="479700" cy="441900"/>
          </a:xfrm>
          <a:prstGeom prst="rect">
            <a:avLst/>
          </a:prstGeom>
          <a:noFill/>
          <a:ln>
            <a:noFill/>
          </a:ln>
        </p:spPr>
      </p:sp>
    </p:spTree>
  </p:cSld>
  <p:clrMapOvr>
    <a:masterClrMapping/>
  </p:clrMapOvr>
</p:sldLayout>
</file>

<file path=ppt/slideLayouts/slideLayout4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Navy Image Content Layout ">
  <p:cSld name="TITLE_AND_BODY_2_3">
    <p:bg>
      <p:bgPr>
        <a:solidFill>
          <a:schemeClr val="accent1"/>
        </a:solidFill>
      </p:bgPr>
    </p:bg>
    <p:spTree>
      <p:nvGrpSpPr>
        <p:cNvPr id="3800" name="Shape 3800"/>
        <p:cNvGrpSpPr/>
        <p:nvPr/>
      </p:nvGrpSpPr>
      <p:grpSpPr>
        <a:xfrm>
          <a:off x="0" y="0"/>
          <a:ext cx="0" cy="0"/>
          <a:chOff x="0" y="0"/>
          <a:chExt cx="0" cy="0"/>
        </a:xfrm>
      </p:grpSpPr>
      <p:pic>
        <p:nvPicPr>
          <p:cNvPr id="3801" name="Google Shape;3801;g31516c14941_0_8978"/>
          <p:cNvPicPr preferRelativeResize="0"/>
          <p:nvPr/>
        </p:nvPicPr>
        <p:blipFill rotWithShape="1">
          <a:blip r:embed="rId2">
            <a:alphaModFix/>
          </a:blip>
          <a:srcRect b="0" l="0" r="0" t="0"/>
          <a:stretch/>
        </p:blipFill>
        <p:spPr>
          <a:xfrm>
            <a:off x="5682350" y="0"/>
            <a:ext cx="3461651" cy="5143501"/>
          </a:xfrm>
          <a:prstGeom prst="rect">
            <a:avLst/>
          </a:prstGeom>
          <a:noFill/>
          <a:ln>
            <a:noFill/>
          </a:ln>
        </p:spPr>
      </p:pic>
      <p:sp>
        <p:nvSpPr>
          <p:cNvPr id="3802" name="Google Shape;3802;g31516c14941_0_8978"/>
          <p:cNvSpPr/>
          <p:nvPr>
            <p:ph idx="2" type="pic"/>
          </p:nvPr>
        </p:nvSpPr>
        <p:spPr>
          <a:xfrm>
            <a:off x="5755825" y="642950"/>
            <a:ext cx="3388200" cy="3934200"/>
          </a:xfrm>
          <a:prstGeom prst="rect">
            <a:avLst/>
          </a:prstGeom>
          <a:noFill/>
          <a:ln>
            <a:noFill/>
          </a:ln>
        </p:spPr>
      </p:sp>
      <p:sp>
        <p:nvSpPr>
          <p:cNvPr id="3803" name="Google Shape;3803;g31516c14941_0_8978"/>
          <p:cNvSpPr/>
          <p:nvPr>
            <p:ph idx="3" type="pic"/>
          </p:nvPr>
        </p:nvSpPr>
        <p:spPr>
          <a:xfrm>
            <a:off x="6230700" y="1071575"/>
            <a:ext cx="2418600" cy="551100"/>
          </a:xfrm>
          <a:prstGeom prst="roundRect">
            <a:avLst>
              <a:gd fmla="val 16667" name="adj"/>
            </a:avLst>
          </a:prstGeom>
          <a:noFill/>
          <a:ln>
            <a:noFill/>
          </a:ln>
        </p:spPr>
      </p:sp>
      <p:pic>
        <p:nvPicPr>
          <p:cNvPr id="3804" name="Google Shape;3804;g31516c14941_0_8978"/>
          <p:cNvPicPr preferRelativeResize="0"/>
          <p:nvPr/>
        </p:nvPicPr>
        <p:blipFill rotWithShape="1">
          <a:blip r:embed="rId3">
            <a:alphaModFix/>
          </a:blip>
          <a:srcRect b="0" l="0" r="0" t="0"/>
          <a:stretch/>
        </p:blipFill>
        <p:spPr>
          <a:xfrm>
            <a:off x="276650" y="4783275"/>
            <a:ext cx="962308" cy="226425"/>
          </a:xfrm>
          <a:prstGeom prst="rect">
            <a:avLst/>
          </a:prstGeom>
          <a:noFill/>
          <a:ln>
            <a:noFill/>
          </a:ln>
        </p:spPr>
      </p:pic>
      <p:sp>
        <p:nvSpPr>
          <p:cNvPr id="3805" name="Google Shape;3805;g31516c14941_0_8978"/>
          <p:cNvSpPr txBox="1"/>
          <p:nvPr>
            <p:ph type="title"/>
          </p:nvPr>
        </p:nvSpPr>
        <p:spPr>
          <a:xfrm>
            <a:off x="331125" y="271325"/>
            <a:ext cx="5424600" cy="4383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lt1"/>
              </a:buClr>
              <a:buSzPts val="2800"/>
              <a:buNone/>
              <a:defRPr sz="2800">
                <a:solidFill>
                  <a:schemeClr val="lt1"/>
                </a:solidFill>
              </a:defRPr>
            </a:lvl1pPr>
            <a:lvl2pPr lvl="1" algn="l">
              <a:lnSpc>
                <a:spcPct val="85000"/>
              </a:lnSpc>
              <a:spcBef>
                <a:spcPts val="0"/>
              </a:spcBef>
              <a:spcAft>
                <a:spcPts val="0"/>
              </a:spcAft>
              <a:buClr>
                <a:schemeClr val="lt1"/>
              </a:buClr>
              <a:buSzPts val="2800"/>
              <a:buNone/>
              <a:defRPr sz="2800">
                <a:solidFill>
                  <a:schemeClr val="lt1"/>
                </a:solidFill>
              </a:defRPr>
            </a:lvl2pPr>
            <a:lvl3pPr lvl="2" algn="l">
              <a:lnSpc>
                <a:spcPct val="85000"/>
              </a:lnSpc>
              <a:spcBef>
                <a:spcPts val="0"/>
              </a:spcBef>
              <a:spcAft>
                <a:spcPts val="0"/>
              </a:spcAft>
              <a:buClr>
                <a:schemeClr val="lt1"/>
              </a:buClr>
              <a:buSzPts val="2800"/>
              <a:buNone/>
              <a:defRPr sz="2800">
                <a:solidFill>
                  <a:schemeClr val="lt1"/>
                </a:solidFill>
              </a:defRPr>
            </a:lvl3pPr>
            <a:lvl4pPr lvl="3" algn="l">
              <a:lnSpc>
                <a:spcPct val="85000"/>
              </a:lnSpc>
              <a:spcBef>
                <a:spcPts val="0"/>
              </a:spcBef>
              <a:spcAft>
                <a:spcPts val="0"/>
              </a:spcAft>
              <a:buClr>
                <a:schemeClr val="lt1"/>
              </a:buClr>
              <a:buSzPts val="2800"/>
              <a:buNone/>
              <a:defRPr sz="2800">
                <a:solidFill>
                  <a:schemeClr val="lt1"/>
                </a:solidFill>
              </a:defRPr>
            </a:lvl4pPr>
            <a:lvl5pPr lvl="4" algn="l">
              <a:lnSpc>
                <a:spcPct val="85000"/>
              </a:lnSpc>
              <a:spcBef>
                <a:spcPts val="0"/>
              </a:spcBef>
              <a:spcAft>
                <a:spcPts val="0"/>
              </a:spcAft>
              <a:buClr>
                <a:schemeClr val="lt1"/>
              </a:buClr>
              <a:buSzPts val="2800"/>
              <a:buNone/>
              <a:defRPr sz="2800">
                <a:solidFill>
                  <a:schemeClr val="lt1"/>
                </a:solidFill>
              </a:defRPr>
            </a:lvl5pPr>
            <a:lvl6pPr lvl="5" algn="l">
              <a:lnSpc>
                <a:spcPct val="85000"/>
              </a:lnSpc>
              <a:spcBef>
                <a:spcPts val="0"/>
              </a:spcBef>
              <a:spcAft>
                <a:spcPts val="0"/>
              </a:spcAft>
              <a:buClr>
                <a:schemeClr val="lt1"/>
              </a:buClr>
              <a:buSzPts val="2800"/>
              <a:buNone/>
              <a:defRPr sz="2800">
                <a:solidFill>
                  <a:schemeClr val="lt1"/>
                </a:solidFill>
              </a:defRPr>
            </a:lvl6pPr>
            <a:lvl7pPr lvl="6" algn="l">
              <a:lnSpc>
                <a:spcPct val="85000"/>
              </a:lnSpc>
              <a:spcBef>
                <a:spcPts val="0"/>
              </a:spcBef>
              <a:spcAft>
                <a:spcPts val="0"/>
              </a:spcAft>
              <a:buClr>
                <a:schemeClr val="lt1"/>
              </a:buClr>
              <a:buSzPts val="2800"/>
              <a:buNone/>
              <a:defRPr sz="2800">
                <a:solidFill>
                  <a:schemeClr val="lt1"/>
                </a:solidFill>
              </a:defRPr>
            </a:lvl7pPr>
            <a:lvl8pPr lvl="7" algn="l">
              <a:lnSpc>
                <a:spcPct val="85000"/>
              </a:lnSpc>
              <a:spcBef>
                <a:spcPts val="0"/>
              </a:spcBef>
              <a:spcAft>
                <a:spcPts val="0"/>
              </a:spcAft>
              <a:buClr>
                <a:schemeClr val="lt1"/>
              </a:buClr>
              <a:buSzPts val="2800"/>
              <a:buNone/>
              <a:defRPr sz="2800">
                <a:solidFill>
                  <a:schemeClr val="lt1"/>
                </a:solidFill>
              </a:defRPr>
            </a:lvl8pPr>
            <a:lvl9pPr lvl="8" algn="l">
              <a:lnSpc>
                <a:spcPct val="85000"/>
              </a:lnSpc>
              <a:spcBef>
                <a:spcPts val="0"/>
              </a:spcBef>
              <a:spcAft>
                <a:spcPts val="0"/>
              </a:spcAft>
              <a:buClr>
                <a:schemeClr val="lt1"/>
              </a:buClr>
              <a:buSzPts val="2800"/>
              <a:buNone/>
              <a:defRPr sz="2800">
                <a:solidFill>
                  <a:schemeClr val="lt1"/>
                </a:solidFill>
              </a:defRPr>
            </a:lvl9pPr>
          </a:lstStyle>
          <a:p/>
        </p:txBody>
      </p:sp>
      <p:sp>
        <p:nvSpPr>
          <p:cNvPr id="3806" name="Google Shape;3806;g31516c14941_0_8978"/>
          <p:cNvSpPr txBox="1"/>
          <p:nvPr/>
        </p:nvSpPr>
        <p:spPr>
          <a:xfrm>
            <a:off x="6043550" y="4713771"/>
            <a:ext cx="2676600" cy="292500"/>
          </a:xfrm>
          <a:prstGeom prst="rect">
            <a:avLst/>
          </a:prstGeom>
          <a:noFill/>
          <a:ln>
            <a:noFill/>
          </a:ln>
        </p:spPr>
        <p:txBody>
          <a:bodyPr anchorCtr="0" anchor="t" bIns="91400" lIns="91400" spcFirstLastPara="1" rIns="91400" wrap="square" tIns="91400">
            <a:spAutoFit/>
          </a:bodyPr>
          <a:lstStyle/>
          <a:p>
            <a:pPr indent="0" lvl="0" marL="0" marR="0" rtl="0" algn="ctr">
              <a:lnSpc>
                <a:spcPct val="115000"/>
              </a:lnSpc>
              <a:spcBef>
                <a:spcPts val="0"/>
              </a:spcBef>
              <a:spcAft>
                <a:spcPts val="0"/>
              </a:spcAft>
              <a:buClr>
                <a:srgbClr val="000000"/>
              </a:buClr>
              <a:buSzPts val="700"/>
              <a:buFont typeface="Arial"/>
              <a:buNone/>
            </a:pPr>
            <a:r>
              <a:rPr b="0" i="0" lang="en" sz="700" u="none" cap="none" strike="noStrike">
                <a:solidFill>
                  <a:schemeClr val="accent5"/>
                </a:solidFill>
                <a:latin typeface="Arial"/>
                <a:ea typeface="Arial"/>
                <a:cs typeface="Arial"/>
                <a:sym typeface="Arial"/>
              </a:rPr>
              <a:t>Copyright © 2023, Collibra. All rights reserved.</a:t>
            </a:r>
            <a:endParaRPr b="0" i="0" sz="1400" u="none" cap="none" strike="noStrike">
              <a:solidFill>
                <a:schemeClr val="accent5"/>
              </a:solidFill>
              <a:latin typeface="Arial"/>
              <a:ea typeface="Arial"/>
              <a:cs typeface="Arial"/>
              <a:sym typeface="Arial"/>
            </a:endParaRPr>
          </a:p>
        </p:txBody>
      </p:sp>
      <p:sp>
        <p:nvSpPr>
          <p:cNvPr id="3807" name="Google Shape;3807;g31516c14941_0_8978"/>
          <p:cNvSpPr txBox="1"/>
          <p:nvPr>
            <p:ph idx="12" type="sldNum"/>
          </p:nvPr>
        </p:nvSpPr>
        <p:spPr>
          <a:xfrm>
            <a:off x="8320058" y="4663221"/>
            <a:ext cx="548700" cy="393600"/>
          </a:xfrm>
          <a:prstGeom prst="rect">
            <a:avLst/>
          </a:prstGeom>
          <a:noFill/>
          <a:ln>
            <a:noFill/>
          </a:ln>
        </p:spPr>
        <p:txBody>
          <a:bodyPr anchorCtr="0" anchor="ctr" bIns="91400" lIns="91400" spcFirstLastPara="1" rIns="91400" wrap="square" tIns="91400">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Navy Content Layout 2">
  <p:cSld name="TITLE_AND_BODY_2_2_1_1">
    <p:bg>
      <p:bgPr>
        <a:solidFill>
          <a:schemeClr val="accent1"/>
        </a:solidFill>
      </p:bgPr>
    </p:bg>
    <p:spTree>
      <p:nvGrpSpPr>
        <p:cNvPr id="3808" name="Shape 3808"/>
        <p:cNvGrpSpPr/>
        <p:nvPr/>
      </p:nvGrpSpPr>
      <p:grpSpPr>
        <a:xfrm>
          <a:off x="0" y="0"/>
          <a:ext cx="0" cy="0"/>
          <a:chOff x="0" y="0"/>
          <a:chExt cx="0" cy="0"/>
        </a:xfrm>
      </p:grpSpPr>
      <p:sp>
        <p:nvSpPr>
          <p:cNvPr id="3809" name="Google Shape;3809;g31516c14941_0_8986"/>
          <p:cNvSpPr txBox="1"/>
          <p:nvPr>
            <p:ph type="title"/>
          </p:nvPr>
        </p:nvSpPr>
        <p:spPr>
          <a:xfrm>
            <a:off x="4356125" y="412025"/>
            <a:ext cx="4311600" cy="3936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lt1"/>
              </a:buClr>
              <a:buSzPts val="2800"/>
              <a:buNone/>
              <a:defRPr sz="2800">
                <a:solidFill>
                  <a:schemeClr val="lt1"/>
                </a:solidFill>
              </a:defRPr>
            </a:lvl1pPr>
            <a:lvl2pPr lvl="1" algn="l">
              <a:lnSpc>
                <a:spcPct val="85000"/>
              </a:lnSpc>
              <a:spcBef>
                <a:spcPts val="0"/>
              </a:spcBef>
              <a:spcAft>
                <a:spcPts val="0"/>
              </a:spcAft>
              <a:buSzPts val="2800"/>
              <a:buNone/>
              <a:defRPr sz="2800"/>
            </a:lvl2pPr>
            <a:lvl3pPr lvl="2" algn="l">
              <a:lnSpc>
                <a:spcPct val="85000"/>
              </a:lnSpc>
              <a:spcBef>
                <a:spcPts val="0"/>
              </a:spcBef>
              <a:spcAft>
                <a:spcPts val="0"/>
              </a:spcAft>
              <a:buSzPts val="2800"/>
              <a:buNone/>
              <a:defRPr sz="2800"/>
            </a:lvl3pPr>
            <a:lvl4pPr lvl="3" algn="l">
              <a:lnSpc>
                <a:spcPct val="85000"/>
              </a:lnSpc>
              <a:spcBef>
                <a:spcPts val="0"/>
              </a:spcBef>
              <a:spcAft>
                <a:spcPts val="0"/>
              </a:spcAft>
              <a:buSzPts val="2800"/>
              <a:buNone/>
              <a:defRPr sz="2800"/>
            </a:lvl4pPr>
            <a:lvl5pPr lvl="4" algn="l">
              <a:lnSpc>
                <a:spcPct val="85000"/>
              </a:lnSpc>
              <a:spcBef>
                <a:spcPts val="0"/>
              </a:spcBef>
              <a:spcAft>
                <a:spcPts val="0"/>
              </a:spcAft>
              <a:buSzPts val="2800"/>
              <a:buNone/>
              <a:defRPr sz="2800"/>
            </a:lvl5pPr>
            <a:lvl6pPr lvl="5" algn="l">
              <a:lnSpc>
                <a:spcPct val="85000"/>
              </a:lnSpc>
              <a:spcBef>
                <a:spcPts val="0"/>
              </a:spcBef>
              <a:spcAft>
                <a:spcPts val="0"/>
              </a:spcAft>
              <a:buSzPts val="2800"/>
              <a:buNone/>
              <a:defRPr sz="2800"/>
            </a:lvl6pPr>
            <a:lvl7pPr lvl="6" algn="l">
              <a:lnSpc>
                <a:spcPct val="85000"/>
              </a:lnSpc>
              <a:spcBef>
                <a:spcPts val="0"/>
              </a:spcBef>
              <a:spcAft>
                <a:spcPts val="0"/>
              </a:spcAft>
              <a:buSzPts val="2800"/>
              <a:buNone/>
              <a:defRPr sz="2800"/>
            </a:lvl7pPr>
            <a:lvl8pPr lvl="7" algn="l">
              <a:lnSpc>
                <a:spcPct val="85000"/>
              </a:lnSpc>
              <a:spcBef>
                <a:spcPts val="0"/>
              </a:spcBef>
              <a:spcAft>
                <a:spcPts val="0"/>
              </a:spcAft>
              <a:buSzPts val="2800"/>
              <a:buNone/>
              <a:defRPr sz="2800"/>
            </a:lvl8pPr>
            <a:lvl9pPr lvl="8" algn="l">
              <a:lnSpc>
                <a:spcPct val="85000"/>
              </a:lnSpc>
              <a:spcBef>
                <a:spcPts val="0"/>
              </a:spcBef>
              <a:spcAft>
                <a:spcPts val="0"/>
              </a:spcAft>
              <a:buSzPts val="2800"/>
              <a:buNone/>
              <a:defRPr sz="2800"/>
            </a:lvl9pPr>
          </a:lstStyle>
          <a:p/>
        </p:txBody>
      </p:sp>
      <p:sp>
        <p:nvSpPr>
          <p:cNvPr id="3810" name="Google Shape;3810;g31516c14941_0_8986"/>
          <p:cNvSpPr txBox="1"/>
          <p:nvPr/>
        </p:nvSpPr>
        <p:spPr>
          <a:xfrm>
            <a:off x="6043550" y="4713771"/>
            <a:ext cx="2676600" cy="292500"/>
          </a:xfrm>
          <a:prstGeom prst="rect">
            <a:avLst/>
          </a:prstGeom>
          <a:noFill/>
          <a:ln>
            <a:noFill/>
          </a:ln>
        </p:spPr>
        <p:txBody>
          <a:bodyPr anchorCtr="0" anchor="t" bIns="91400" lIns="91400" spcFirstLastPara="1" rIns="91400" wrap="square" tIns="91400">
            <a:spAutoFit/>
          </a:bodyPr>
          <a:lstStyle/>
          <a:p>
            <a:pPr indent="0" lvl="0" marL="0" marR="0" rtl="0" algn="ctr">
              <a:lnSpc>
                <a:spcPct val="115000"/>
              </a:lnSpc>
              <a:spcBef>
                <a:spcPts val="0"/>
              </a:spcBef>
              <a:spcAft>
                <a:spcPts val="0"/>
              </a:spcAft>
              <a:buClr>
                <a:srgbClr val="000000"/>
              </a:buClr>
              <a:buSzPts val="700"/>
              <a:buFont typeface="Arial"/>
              <a:buNone/>
            </a:pPr>
            <a:r>
              <a:rPr b="0" i="0" lang="en" sz="700" u="none" cap="none" strike="noStrike">
                <a:solidFill>
                  <a:schemeClr val="accent5"/>
                </a:solidFill>
                <a:latin typeface="Arial"/>
                <a:ea typeface="Arial"/>
                <a:cs typeface="Arial"/>
                <a:sym typeface="Arial"/>
              </a:rPr>
              <a:t>Copyright © 2023, Collibra. All rights reserved.</a:t>
            </a:r>
            <a:endParaRPr b="0" i="0" sz="1400" u="none" cap="none" strike="noStrike">
              <a:solidFill>
                <a:schemeClr val="accent5"/>
              </a:solidFill>
              <a:latin typeface="Arial"/>
              <a:ea typeface="Arial"/>
              <a:cs typeface="Arial"/>
              <a:sym typeface="Arial"/>
            </a:endParaRPr>
          </a:p>
        </p:txBody>
      </p:sp>
      <p:sp>
        <p:nvSpPr>
          <p:cNvPr id="3811" name="Google Shape;3811;g31516c14941_0_8986"/>
          <p:cNvSpPr txBox="1"/>
          <p:nvPr>
            <p:ph idx="12" type="sldNum"/>
          </p:nvPr>
        </p:nvSpPr>
        <p:spPr>
          <a:xfrm>
            <a:off x="8320058" y="4663221"/>
            <a:ext cx="548700" cy="393600"/>
          </a:xfrm>
          <a:prstGeom prst="rect">
            <a:avLst/>
          </a:prstGeom>
          <a:noFill/>
          <a:ln>
            <a:noFill/>
          </a:ln>
        </p:spPr>
        <p:txBody>
          <a:bodyPr anchorCtr="0" anchor="ctr" bIns="91400" lIns="91400" spcFirstLastPara="1" rIns="91400" wrap="square" tIns="91400">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3812" name="Google Shape;3812;g31516c14941_0_8986"/>
          <p:cNvPicPr preferRelativeResize="0"/>
          <p:nvPr/>
        </p:nvPicPr>
        <p:blipFill rotWithShape="1">
          <a:blip r:embed="rId2">
            <a:alphaModFix/>
          </a:blip>
          <a:srcRect b="0" l="0" r="0" t="0"/>
          <a:stretch/>
        </p:blipFill>
        <p:spPr>
          <a:xfrm>
            <a:off x="276650" y="4783275"/>
            <a:ext cx="962308" cy="226425"/>
          </a:xfrm>
          <a:prstGeom prst="rect">
            <a:avLst/>
          </a:prstGeom>
          <a:noFill/>
          <a:ln>
            <a:noFill/>
          </a:ln>
        </p:spPr>
      </p:pic>
    </p:spTree>
  </p:cSld>
  <p:clrMapOvr>
    <a:masterClrMapping/>
  </p:clrMapOvr>
</p:sldLayout>
</file>

<file path=ppt/slideLayouts/slideLayout4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Navy Content Layout 3">
  <p:cSld name="TITLE_AND_BODY_1_1_1_1_1_1_1_2_1">
    <p:bg>
      <p:bgPr>
        <a:solidFill>
          <a:schemeClr val="accent1"/>
        </a:solidFill>
      </p:bgPr>
    </p:bg>
    <p:spTree>
      <p:nvGrpSpPr>
        <p:cNvPr id="3813" name="Shape 3813"/>
        <p:cNvGrpSpPr/>
        <p:nvPr/>
      </p:nvGrpSpPr>
      <p:grpSpPr>
        <a:xfrm>
          <a:off x="0" y="0"/>
          <a:ext cx="0" cy="0"/>
          <a:chOff x="0" y="0"/>
          <a:chExt cx="0" cy="0"/>
        </a:xfrm>
      </p:grpSpPr>
      <p:pic>
        <p:nvPicPr>
          <p:cNvPr id="3814" name="Google Shape;3814;g31516c14941_0_8991"/>
          <p:cNvPicPr preferRelativeResize="0"/>
          <p:nvPr/>
        </p:nvPicPr>
        <p:blipFill rotWithShape="1">
          <a:blip r:embed="rId2">
            <a:alphaModFix/>
          </a:blip>
          <a:srcRect b="0" l="0" r="0" t="0"/>
          <a:stretch/>
        </p:blipFill>
        <p:spPr>
          <a:xfrm>
            <a:off x="276650" y="4783275"/>
            <a:ext cx="962308" cy="226425"/>
          </a:xfrm>
          <a:prstGeom prst="rect">
            <a:avLst/>
          </a:prstGeom>
          <a:noFill/>
          <a:ln>
            <a:noFill/>
          </a:ln>
        </p:spPr>
      </p:pic>
      <p:sp>
        <p:nvSpPr>
          <p:cNvPr id="3815" name="Google Shape;3815;g31516c14941_0_8991"/>
          <p:cNvSpPr txBox="1"/>
          <p:nvPr>
            <p:ph type="title"/>
          </p:nvPr>
        </p:nvSpPr>
        <p:spPr>
          <a:xfrm>
            <a:off x="527450" y="384800"/>
            <a:ext cx="2366400" cy="7116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lt1"/>
              </a:buClr>
              <a:buSzPts val="2800"/>
              <a:buNone/>
              <a:defRPr sz="2800">
                <a:solidFill>
                  <a:schemeClr val="lt1"/>
                </a:solidFill>
              </a:defRPr>
            </a:lvl1pPr>
            <a:lvl2pPr lvl="1" algn="l">
              <a:lnSpc>
                <a:spcPct val="85000"/>
              </a:lnSpc>
              <a:spcBef>
                <a:spcPts val="0"/>
              </a:spcBef>
              <a:spcAft>
                <a:spcPts val="0"/>
              </a:spcAft>
              <a:buClr>
                <a:schemeClr val="lt1"/>
              </a:buClr>
              <a:buSzPts val="2800"/>
              <a:buNone/>
              <a:defRPr sz="2800">
                <a:solidFill>
                  <a:schemeClr val="lt1"/>
                </a:solidFill>
              </a:defRPr>
            </a:lvl2pPr>
            <a:lvl3pPr lvl="2" algn="l">
              <a:lnSpc>
                <a:spcPct val="85000"/>
              </a:lnSpc>
              <a:spcBef>
                <a:spcPts val="0"/>
              </a:spcBef>
              <a:spcAft>
                <a:spcPts val="0"/>
              </a:spcAft>
              <a:buClr>
                <a:schemeClr val="lt1"/>
              </a:buClr>
              <a:buSzPts val="2800"/>
              <a:buNone/>
              <a:defRPr sz="2800">
                <a:solidFill>
                  <a:schemeClr val="lt1"/>
                </a:solidFill>
              </a:defRPr>
            </a:lvl3pPr>
            <a:lvl4pPr lvl="3" algn="l">
              <a:lnSpc>
                <a:spcPct val="85000"/>
              </a:lnSpc>
              <a:spcBef>
                <a:spcPts val="0"/>
              </a:spcBef>
              <a:spcAft>
                <a:spcPts val="0"/>
              </a:spcAft>
              <a:buClr>
                <a:schemeClr val="lt1"/>
              </a:buClr>
              <a:buSzPts val="2800"/>
              <a:buNone/>
              <a:defRPr sz="2800">
                <a:solidFill>
                  <a:schemeClr val="lt1"/>
                </a:solidFill>
              </a:defRPr>
            </a:lvl4pPr>
            <a:lvl5pPr lvl="4" algn="l">
              <a:lnSpc>
                <a:spcPct val="85000"/>
              </a:lnSpc>
              <a:spcBef>
                <a:spcPts val="0"/>
              </a:spcBef>
              <a:spcAft>
                <a:spcPts val="0"/>
              </a:spcAft>
              <a:buClr>
                <a:schemeClr val="lt1"/>
              </a:buClr>
              <a:buSzPts val="2800"/>
              <a:buNone/>
              <a:defRPr sz="2800">
                <a:solidFill>
                  <a:schemeClr val="lt1"/>
                </a:solidFill>
              </a:defRPr>
            </a:lvl5pPr>
            <a:lvl6pPr lvl="5" algn="l">
              <a:lnSpc>
                <a:spcPct val="85000"/>
              </a:lnSpc>
              <a:spcBef>
                <a:spcPts val="0"/>
              </a:spcBef>
              <a:spcAft>
                <a:spcPts val="0"/>
              </a:spcAft>
              <a:buClr>
                <a:schemeClr val="lt1"/>
              </a:buClr>
              <a:buSzPts val="2800"/>
              <a:buNone/>
              <a:defRPr sz="2800">
                <a:solidFill>
                  <a:schemeClr val="lt1"/>
                </a:solidFill>
              </a:defRPr>
            </a:lvl6pPr>
            <a:lvl7pPr lvl="6" algn="l">
              <a:lnSpc>
                <a:spcPct val="85000"/>
              </a:lnSpc>
              <a:spcBef>
                <a:spcPts val="0"/>
              </a:spcBef>
              <a:spcAft>
                <a:spcPts val="0"/>
              </a:spcAft>
              <a:buClr>
                <a:schemeClr val="lt1"/>
              </a:buClr>
              <a:buSzPts val="2800"/>
              <a:buNone/>
              <a:defRPr sz="2800">
                <a:solidFill>
                  <a:schemeClr val="lt1"/>
                </a:solidFill>
              </a:defRPr>
            </a:lvl7pPr>
            <a:lvl8pPr lvl="7" algn="l">
              <a:lnSpc>
                <a:spcPct val="85000"/>
              </a:lnSpc>
              <a:spcBef>
                <a:spcPts val="0"/>
              </a:spcBef>
              <a:spcAft>
                <a:spcPts val="0"/>
              </a:spcAft>
              <a:buClr>
                <a:schemeClr val="lt1"/>
              </a:buClr>
              <a:buSzPts val="2800"/>
              <a:buNone/>
              <a:defRPr sz="2800">
                <a:solidFill>
                  <a:schemeClr val="lt1"/>
                </a:solidFill>
              </a:defRPr>
            </a:lvl8pPr>
            <a:lvl9pPr lvl="8" algn="l">
              <a:lnSpc>
                <a:spcPct val="85000"/>
              </a:lnSpc>
              <a:spcBef>
                <a:spcPts val="0"/>
              </a:spcBef>
              <a:spcAft>
                <a:spcPts val="0"/>
              </a:spcAft>
              <a:buClr>
                <a:schemeClr val="lt1"/>
              </a:buClr>
              <a:buSzPts val="2800"/>
              <a:buNone/>
              <a:defRPr sz="2800">
                <a:solidFill>
                  <a:schemeClr val="lt1"/>
                </a:solidFill>
              </a:defRPr>
            </a:lvl9pPr>
          </a:lstStyle>
          <a:p/>
        </p:txBody>
      </p:sp>
      <p:sp>
        <p:nvSpPr>
          <p:cNvPr id="3816" name="Google Shape;3816;g31516c14941_0_8991"/>
          <p:cNvSpPr txBox="1"/>
          <p:nvPr/>
        </p:nvSpPr>
        <p:spPr>
          <a:xfrm>
            <a:off x="6043550" y="4713771"/>
            <a:ext cx="2676600" cy="292500"/>
          </a:xfrm>
          <a:prstGeom prst="rect">
            <a:avLst/>
          </a:prstGeom>
          <a:noFill/>
          <a:ln>
            <a:noFill/>
          </a:ln>
        </p:spPr>
        <p:txBody>
          <a:bodyPr anchorCtr="0" anchor="t" bIns="91400" lIns="91400" spcFirstLastPara="1" rIns="91400" wrap="square" tIns="91400">
            <a:spAutoFit/>
          </a:bodyPr>
          <a:lstStyle/>
          <a:p>
            <a:pPr indent="0" lvl="0" marL="0" marR="0" rtl="0" algn="ctr">
              <a:lnSpc>
                <a:spcPct val="115000"/>
              </a:lnSpc>
              <a:spcBef>
                <a:spcPts val="0"/>
              </a:spcBef>
              <a:spcAft>
                <a:spcPts val="0"/>
              </a:spcAft>
              <a:buClr>
                <a:srgbClr val="000000"/>
              </a:buClr>
              <a:buSzPts val="700"/>
              <a:buFont typeface="Arial"/>
              <a:buNone/>
            </a:pPr>
            <a:r>
              <a:rPr b="0" i="0" lang="en" sz="700" u="none" cap="none" strike="noStrike">
                <a:solidFill>
                  <a:schemeClr val="accent5"/>
                </a:solidFill>
                <a:latin typeface="Arial"/>
                <a:ea typeface="Arial"/>
                <a:cs typeface="Arial"/>
                <a:sym typeface="Arial"/>
              </a:rPr>
              <a:t>Copyright © 2023, Collibra. All rights reserved.</a:t>
            </a:r>
            <a:endParaRPr b="0" i="0" sz="1400" u="none" cap="none" strike="noStrike">
              <a:solidFill>
                <a:schemeClr val="accent5"/>
              </a:solidFill>
              <a:latin typeface="Arial"/>
              <a:ea typeface="Arial"/>
              <a:cs typeface="Arial"/>
              <a:sym typeface="Arial"/>
            </a:endParaRPr>
          </a:p>
        </p:txBody>
      </p:sp>
      <p:sp>
        <p:nvSpPr>
          <p:cNvPr id="3817" name="Google Shape;3817;g31516c14941_0_8991"/>
          <p:cNvSpPr txBox="1"/>
          <p:nvPr>
            <p:ph idx="12" type="sldNum"/>
          </p:nvPr>
        </p:nvSpPr>
        <p:spPr>
          <a:xfrm>
            <a:off x="8320058" y="4663221"/>
            <a:ext cx="548700" cy="393600"/>
          </a:xfrm>
          <a:prstGeom prst="rect">
            <a:avLst/>
          </a:prstGeom>
          <a:noFill/>
          <a:ln>
            <a:noFill/>
          </a:ln>
        </p:spPr>
        <p:txBody>
          <a:bodyPr anchorCtr="0" anchor="ctr" bIns="91400" lIns="91400" spcFirstLastPara="1" rIns="91400" wrap="square" tIns="91400">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Quote Layout">
  <p:cSld name="CUSTOM_5">
    <p:bg>
      <p:bgPr>
        <a:solidFill>
          <a:schemeClr val="accent4"/>
        </a:solidFill>
      </p:bgPr>
    </p:bg>
    <p:spTree>
      <p:nvGrpSpPr>
        <p:cNvPr id="3818" name="Shape 3818"/>
        <p:cNvGrpSpPr/>
        <p:nvPr/>
      </p:nvGrpSpPr>
      <p:grpSpPr>
        <a:xfrm>
          <a:off x="0" y="0"/>
          <a:ext cx="0" cy="0"/>
          <a:chOff x="0" y="0"/>
          <a:chExt cx="0" cy="0"/>
        </a:xfrm>
      </p:grpSpPr>
      <p:pic>
        <p:nvPicPr>
          <p:cNvPr id="3819" name="Google Shape;3819;g31516c14941_0_8996"/>
          <p:cNvPicPr preferRelativeResize="0"/>
          <p:nvPr/>
        </p:nvPicPr>
        <p:blipFill rotWithShape="1">
          <a:blip r:embed="rId2">
            <a:alphaModFix/>
          </a:blip>
          <a:srcRect b="0" l="0" r="0" t="0"/>
          <a:stretch/>
        </p:blipFill>
        <p:spPr>
          <a:xfrm rot="10800000">
            <a:off x="2363" y="2021435"/>
            <a:ext cx="3064512" cy="3121691"/>
          </a:xfrm>
          <a:prstGeom prst="rect">
            <a:avLst/>
          </a:prstGeom>
          <a:noFill/>
          <a:ln>
            <a:noFill/>
          </a:ln>
        </p:spPr>
      </p:pic>
      <p:pic>
        <p:nvPicPr>
          <p:cNvPr id="3820" name="Google Shape;3820;g31516c14941_0_8996"/>
          <p:cNvPicPr preferRelativeResize="0"/>
          <p:nvPr/>
        </p:nvPicPr>
        <p:blipFill rotWithShape="1">
          <a:blip r:embed="rId2">
            <a:alphaModFix/>
          </a:blip>
          <a:srcRect b="0" l="0" r="-2051" t="0"/>
          <a:stretch/>
        </p:blipFill>
        <p:spPr>
          <a:xfrm rot="10800000">
            <a:off x="3000422" y="2028709"/>
            <a:ext cx="3127274" cy="3121691"/>
          </a:xfrm>
          <a:prstGeom prst="rect">
            <a:avLst/>
          </a:prstGeom>
          <a:noFill/>
          <a:ln>
            <a:noFill/>
          </a:ln>
        </p:spPr>
      </p:pic>
      <p:pic>
        <p:nvPicPr>
          <p:cNvPr id="3821" name="Google Shape;3821;g31516c14941_0_8996"/>
          <p:cNvPicPr preferRelativeResize="0"/>
          <p:nvPr/>
        </p:nvPicPr>
        <p:blipFill rotWithShape="1">
          <a:blip r:embed="rId2">
            <a:alphaModFix/>
          </a:blip>
          <a:srcRect b="0" l="0" r="-2051" t="0"/>
          <a:stretch/>
        </p:blipFill>
        <p:spPr>
          <a:xfrm rot="10800000">
            <a:off x="6016726" y="2028709"/>
            <a:ext cx="3127274" cy="3121691"/>
          </a:xfrm>
          <a:prstGeom prst="rect">
            <a:avLst/>
          </a:prstGeom>
          <a:noFill/>
          <a:ln>
            <a:noFill/>
          </a:ln>
        </p:spPr>
      </p:pic>
      <p:sp>
        <p:nvSpPr>
          <p:cNvPr id="3822" name="Google Shape;3822;g31516c14941_0_8996"/>
          <p:cNvSpPr txBox="1"/>
          <p:nvPr>
            <p:ph type="title"/>
          </p:nvPr>
        </p:nvSpPr>
        <p:spPr>
          <a:xfrm flipH="1">
            <a:off x="1922250" y="2110562"/>
            <a:ext cx="5299500" cy="1265400"/>
          </a:xfrm>
          <a:prstGeom prst="rect">
            <a:avLst/>
          </a:prstGeom>
          <a:noFill/>
          <a:ln>
            <a:noFill/>
          </a:ln>
        </p:spPr>
        <p:txBody>
          <a:bodyPr anchorCtr="0" anchor="t" bIns="0" lIns="0" spcFirstLastPara="1" rIns="0" wrap="square" tIns="0">
            <a:noAutofit/>
          </a:bodyPr>
          <a:lstStyle>
            <a:lvl1pPr lvl="0" algn="ctr">
              <a:lnSpc>
                <a:spcPct val="85000"/>
              </a:lnSpc>
              <a:spcBef>
                <a:spcPts val="0"/>
              </a:spcBef>
              <a:spcAft>
                <a:spcPts val="0"/>
              </a:spcAft>
              <a:buClr>
                <a:schemeClr val="accent5"/>
              </a:buClr>
              <a:buSzPts val="3800"/>
              <a:buNone/>
              <a:defRPr sz="3800">
                <a:solidFill>
                  <a:schemeClr val="accent5"/>
                </a:solidFill>
              </a:defRPr>
            </a:lvl1pPr>
            <a:lvl2pPr lvl="1" algn="ctr">
              <a:lnSpc>
                <a:spcPct val="85000"/>
              </a:lnSpc>
              <a:spcBef>
                <a:spcPts val="0"/>
              </a:spcBef>
              <a:spcAft>
                <a:spcPts val="0"/>
              </a:spcAft>
              <a:buClr>
                <a:schemeClr val="accent5"/>
              </a:buClr>
              <a:buSzPts val="4800"/>
              <a:buNone/>
              <a:defRPr>
                <a:solidFill>
                  <a:schemeClr val="accent5"/>
                </a:solidFill>
              </a:defRPr>
            </a:lvl2pPr>
            <a:lvl3pPr lvl="2" algn="ctr">
              <a:lnSpc>
                <a:spcPct val="85000"/>
              </a:lnSpc>
              <a:spcBef>
                <a:spcPts val="0"/>
              </a:spcBef>
              <a:spcAft>
                <a:spcPts val="0"/>
              </a:spcAft>
              <a:buClr>
                <a:schemeClr val="accent5"/>
              </a:buClr>
              <a:buSzPts val="4800"/>
              <a:buNone/>
              <a:defRPr>
                <a:solidFill>
                  <a:schemeClr val="accent5"/>
                </a:solidFill>
              </a:defRPr>
            </a:lvl3pPr>
            <a:lvl4pPr lvl="3" algn="ctr">
              <a:lnSpc>
                <a:spcPct val="85000"/>
              </a:lnSpc>
              <a:spcBef>
                <a:spcPts val="0"/>
              </a:spcBef>
              <a:spcAft>
                <a:spcPts val="0"/>
              </a:spcAft>
              <a:buClr>
                <a:schemeClr val="accent5"/>
              </a:buClr>
              <a:buSzPts val="4800"/>
              <a:buNone/>
              <a:defRPr>
                <a:solidFill>
                  <a:schemeClr val="accent5"/>
                </a:solidFill>
              </a:defRPr>
            </a:lvl4pPr>
            <a:lvl5pPr lvl="4" algn="ctr">
              <a:lnSpc>
                <a:spcPct val="85000"/>
              </a:lnSpc>
              <a:spcBef>
                <a:spcPts val="0"/>
              </a:spcBef>
              <a:spcAft>
                <a:spcPts val="0"/>
              </a:spcAft>
              <a:buClr>
                <a:schemeClr val="accent5"/>
              </a:buClr>
              <a:buSzPts val="4800"/>
              <a:buNone/>
              <a:defRPr>
                <a:solidFill>
                  <a:schemeClr val="accent5"/>
                </a:solidFill>
              </a:defRPr>
            </a:lvl5pPr>
            <a:lvl6pPr lvl="5" algn="ctr">
              <a:lnSpc>
                <a:spcPct val="85000"/>
              </a:lnSpc>
              <a:spcBef>
                <a:spcPts val="0"/>
              </a:spcBef>
              <a:spcAft>
                <a:spcPts val="0"/>
              </a:spcAft>
              <a:buClr>
                <a:schemeClr val="accent5"/>
              </a:buClr>
              <a:buSzPts val="4800"/>
              <a:buNone/>
              <a:defRPr>
                <a:solidFill>
                  <a:schemeClr val="accent5"/>
                </a:solidFill>
              </a:defRPr>
            </a:lvl6pPr>
            <a:lvl7pPr lvl="6" algn="ctr">
              <a:lnSpc>
                <a:spcPct val="85000"/>
              </a:lnSpc>
              <a:spcBef>
                <a:spcPts val="0"/>
              </a:spcBef>
              <a:spcAft>
                <a:spcPts val="0"/>
              </a:spcAft>
              <a:buClr>
                <a:schemeClr val="accent5"/>
              </a:buClr>
              <a:buSzPts val="4800"/>
              <a:buNone/>
              <a:defRPr>
                <a:solidFill>
                  <a:schemeClr val="accent5"/>
                </a:solidFill>
              </a:defRPr>
            </a:lvl7pPr>
            <a:lvl8pPr lvl="7" algn="ctr">
              <a:lnSpc>
                <a:spcPct val="85000"/>
              </a:lnSpc>
              <a:spcBef>
                <a:spcPts val="0"/>
              </a:spcBef>
              <a:spcAft>
                <a:spcPts val="0"/>
              </a:spcAft>
              <a:buClr>
                <a:schemeClr val="accent5"/>
              </a:buClr>
              <a:buSzPts val="4800"/>
              <a:buNone/>
              <a:defRPr>
                <a:solidFill>
                  <a:schemeClr val="accent5"/>
                </a:solidFill>
              </a:defRPr>
            </a:lvl8pPr>
            <a:lvl9pPr lvl="8" algn="ctr">
              <a:lnSpc>
                <a:spcPct val="85000"/>
              </a:lnSpc>
              <a:spcBef>
                <a:spcPts val="0"/>
              </a:spcBef>
              <a:spcAft>
                <a:spcPts val="0"/>
              </a:spcAft>
              <a:buClr>
                <a:schemeClr val="accent5"/>
              </a:buClr>
              <a:buSzPts val="4800"/>
              <a:buNone/>
              <a:defRPr>
                <a:solidFill>
                  <a:schemeClr val="accent5"/>
                </a:solidFill>
              </a:defRPr>
            </a:lvl9pPr>
          </a:lstStyle>
          <a:p/>
        </p:txBody>
      </p:sp>
      <p:sp>
        <p:nvSpPr>
          <p:cNvPr id="3823" name="Google Shape;3823;g31516c14941_0_8996"/>
          <p:cNvSpPr/>
          <p:nvPr>
            <p:ph idx="2" type="pic"/>
          </p:nvPr>
        </p:nvSpPr>
        <p:spPr>
          <a:xfrm>
            <a:off x="3820950" y="774613"/>
            <a:ext cx="1502100" cy="615900"/>
          </a:xfrm>
          <a:prstGeom prst="rect">
            <a:avLst/>
          </a:prstGeom>
          <a:noFill/>
          <a:ln>
            <a:noFill/>
          </a:ln>
        </p:spPr>
      </p:sp>
      <p:sp>
        <p:nvSpPr>
          <p:cNvPr id="3824" name="Google Shape;3824;g31516c14941_0_8996"/>
          <p:cNvSpPr txBox="1"/>
          <p:nvPr>
            <p:ph idx="1" type="subTitle"/>
          </p:nvPr>
        </p:nvSpPr>
        <p:spPr>
          <a:xfrm>
            <a:off x="3403500" y="3689687"/>
            <a:ext cx="2337000" cy="225300"/>
          </a:xfrm>
          <a:prstGeom prst="rect">
            <a:avLst/>
          </a:prstGeom>
          <a:noFill/>
          <a:ln>
            <a:noFill/>
          </a:ln>
        </p:spPr>
        <p:txBody>
          <a:bodyPr anchorCtr="0" anchor="ctr" bIns="0" lIns="0" spcFirstLastPara="1" rIns="0" wrap="square" tIns="0">
            <a:noAutofit/>
          </a:bodyPr>
          <a:lstStyle>
            <a:lvl1pPr lvl="0" algn="ctr">
              <a:lnSpc>
                <a:spcPct val="85000"/>
              </a:lnSpc>
              <a:spcBef>
                <a:spcPts val="0"/>
              </a:spcBef>
              <a:spcAft>
                <a:spcPts val="0"/>
              </a:spcAft>
              <a:buClr>
                <a:schemeClr val="accent5"/>
              </a:buClr>
              <a:buSzPts val="1200"/>
              <a:buNone/>
              <a:defRPr sz="1200">
                <a:solidFill>
                  <a:schemeClr val="accent5"/>
                </a:solidFill>
              </a:defRPr>
            </a:lvl1pPr>
            <a:lvl2pPr lvl="1" algn="ctr">
              <a:lnSpc>
                <a:spcPct val="85000"/>
              </a:lnSpc>
              <a:spcBef>
                <a:spcPts val="0"/>
              </a:spcBef>
              <a:spcAft>
                <a:spcPts val="0"/>
              </a:spcAft>
              <a:buClr>
                <a:schemeClr val="accent5"/>
              </a:buClr>
              <a:buSzPts val="1200"/>
              <a:buNone/>
              <a:defRPr sz="1200">
                <a:solidFill>
                  <a:schemeClr val="accent5"/>
                </a:solidFill>
              </a:defRPr>
            </a:lvl2pPr>
            <a:lvl3pPr lvl="2" algn="ctr">
              <a:lnSpc>
                <a:spcPct val="85000"/>
              </a:lnSpc>
              <a:spcBef>
                <a:spcPts val="0"/>
              </a:spcBef>
              <a:spcAft>
                <a:spcPts val="0"/>
              </a:spcAft>
              <a:buClr>
                <a:schemeClr val="accent5"/>
              </a:buClr>
              <a:buSzPts val="1200"/>
              <a:buNone/>
              <a:defRPr>
                <a:solidFill>
                  <a:schemeClr val="accent5"/>
                </a:solidFill>
              </a:defRPr>
            </a:lvl3pPr>
            <a:lvl4pPr lvl="3" algn="ctr">
              <a:lnSpc>
                <a:spcPct val="85000"/>
              </a:lnSpc>
              <a:spcBef>
                <a:spcPts val="0"/>
              </a:spcBef>
              <a:spcAft>
                <a:spcPts val="0"/>
              </a:spcAft>
              <a:buClr>
                <a:schemeClr val="accent5"/>
              </a:buClr>
              <a:buSzPts val="1200"/>
              <a:buNone/>
              <a:defRPr b="0" sz="1200">
                <a:solidFill>
                  <a:schemeClr val="accent5"/>
                </a:solidFill>
              </a:defRPr>
            </a:lvl4pPr>
            <a:lvl5pPr lvl="4" algn="ctr">
              <a:lnSpc>
                <a:spcPct val="85000"/>
              </a:lnSpc>
              <a:spcBef>
                <a:spcPts val="0"/>
              </a:spcBef>
              <a:spcAft>
                <a:spcPts val="0"/>
              </a:spcAft>
              <a:buClr>
                <a:schemeClr val="accent5"/>
              </a:buClr>
              <a:buSzPts val="1200"/>
              <a:buNone/>
              <a:defRPr b="0" sz="1200">
                <a:solidFill>
                  <a:schemeClr val="accent5"/>
                </a:solidFill>
              </a:defRPr>
            </a:lvl5pPr>
            <a:lvl6pPr lvl="5" algn="ctr">
              <a:lnSpc>
                <a:spcPct val="85000"/>
              </a:lnSpc>
              <a:spcBef>
                <a:spcPts val="0"/>
              </a:spcBef>
              <a:spcAft>
                <a:spcPts val="0"/>
              </a:spcAft>
              <a:buClr>
                <a:schemeClr val="accent5"/>
              </a:buClr>
              <a:buSzPts val="1200"/>
              <a:buNone/>
              <a:defRPr b="0" sz="1200">
                <a:solidFill>
                  <a:schemeClr val="accent5"/>
                </a:solidFill>
              </a:defRPr>
            </a:lvl6pPr>
            <a:lvl7pPr lvl="6" algn="ctr">
              <a:lnSpc>
                <a:spcPct val="85000"/>
              </a:lnSpc>
              <a:spcBef>
                <a:spcPts val="0"/>
              </a:spcBef>
              <a:spcAft>
                <a:spcPts val="0"/>
              </a:spcAft>
              <a:buClr>
                <a:schemeClr val="accent5"/>
              </a:buClr>
              <a:buSzPts val="1200"/>
              <a:buNone/>
              <a:defRPr b="0">
                <a:solidFill>
                  <a:schemeClr val="accent5"/>
                </a:solidFill>
              </a:defRPr>
            </a:lvl7pPr>
            <a:lvl8pPr lvl="7" algn="ctr">
              <a:lnSpc>
                <a:spcPct val="85000"/>
              </a:lnSpc>
              <a:spcBef>
                <a:spcPts val="0"/>
              </a:spcBef>
              <a:spcAft>
                <a:spcPts val="0"/>
              </a:spcAft>
              <a:buClr>
                <a:schemeClr val="accent5"/>
              </a:buClr>
              <a:buSzPts val="1200"/>
              <a:buNone/>
              <a:defRPr sz="1200">
                <a:solidFill>
                  <a:schemeClr val="accent5"/>
                </a:solidFill>
              </a:defRPr>
            </a:lvl8pPr>
            <a:lvl9pPr lvl="8" algn="ctr">
              <a:lnSpc>
                <a:spcPct val="85000"/>
              </a:lnSpc>
              <a:spcBef>
                <a:spcPts val="0"/>
              </a:spcBef>
              <a:spcAft>
                <a:spcPts val="0"/>
              </a:spcAft>
              <a:buClr>
                <a:schemeClr val="accent5"/>
              </a:buClr>
              <a:buSzPts val="1200"/>
              <a:buNone/>
              <a:defRPr sz="1200">
                <a:solidFill>
                  <a:schemeClr val="accent5"/>
                </a:solidFill>
              </a:defRPr>
            </a:lvl9pPr>
          </a:lstStyle>
          <a:p/>
        </p:txBody>
      </p:sp>
      <p:sp>
        <p:nvSpPr>
          <p:cNvPr id="3825" name="Google Shape;3825;g31516c14941_0_8996"/>
          <p:cNvSpPr txBox="1"/>
          <p:nvPr>
            <p:ph idx="3" type="subTitle"/>
          </p:nvPr>
        </p:nvSpPr>
        <p:spPr>
          <a:xfrm>
            <a:off x="3403500" y="3914987"/>
            <a:ext cx="2337000" cy="225300"/>
          </a:xfrm>
          <a:prstGeom prst="rect">
            <a:avLst/>
          </a:prstGeom>
          <a:noFill/>
          <a:ln>
            <a:noFill/>
          </a:ln>
        </p:spPr>
        <p:txBody>
          <a:bodyPr anchorCtr="0" anchor="ctr" bIns="0" lIns="0" spcFirstLastPara="1" rIns="0" wrap="square" tIns="0">
            <a:noAutofit/>
          </a:bodyPr>
          <a:lstStyle>
            <a:lvl1pPr lvl="0" algn="ctr">
              <a:lnSpc>
                <a:spcPct val="85000"/>
              </a:lnSpc>
              <a:spcBef>
                <a:spcPts val="0"/>
              </a:spcBef>
              <a:spcAft>
                <a:spcPts val="0"/>
              </a:spcAft>
              <a:buClr>
                <a:schemeClr val="accent3"/>
              </a:buClr>
              <a:buSzPts val="1100"/>
              <a:buNone/>
              <a:defRPr sz="1100">
                <a:solidFill>
                  <a:schemeClr val="accent3"/>
                </a:solidFill>
              </a:defRPr>
            </a:lvl1pPr>
            <a:lvl2pPr lvl="1" algn="ctr">
              <a:lnSpc>
                <a:spcPct val="85000"/>
              </a:lnSpc>
              <a:spcBef>
                <a:spcPts val="0"/>
              </a:spcBef>
              <a:spcAft>
                <a:spcPts val="0"/>
              </a:spcAft>
              <a:buClr>
                <a:schemeClr val="accent3"/>
              </a:buClr>
              <a:buSzPts val="1100"/>
              <a:buNone/>
              <a:defRPr sz="1100">
                <a:solidFill>
                  <a:schemeClr val="accent3"/>
                </a:solidFill>
              </a:defRPr>
            </a:lvl2pPr>
            <a:lvl3pPr lvl="2" algn="ctr">
              <a:lnSpc>
                <a:spcPct val="85000"/>
              </a:lnSpc>
              <a:spcBef>
                <a:spcPts val="0"/>
              </a:spcBef>
              <a:spcAft>
                <a:spcPts val="0"/>
              </a:spcAft>
              <a:buClr>
                <a:schemeClr val="accent3"/>
              </a:buClr>
              <a:buSzPts val="1100"/>
              <a:buNone/>
              <a:defRPr sz="1100">
                <a:solidFill>
                  <a:schemeClr val="accent3"/>
                </a:solidFill>
              </a:defRPr>
            </a:lvl3pPr>
            <a:lvl4pPr lvl="3" algn="ctr">
              <a:lnSpc>
                <a:spcPct val="85000"/>
              </a:lnSpc>
              <a:spcBef>
                <a:spcPts val="0"/>
              </a:spcBef>
              <a:spcAft>
                <a:spcPts val="0"/>
              </a:spcAft>
              <a:buClr>
                <a:schemeClr val="accent3"/>
              </a:buClr>
              <a:buSzPts val="1100"/>
              <a:buNone/>
              <a:defRPr b="0" sz="1100">
                <a:solidFill>
                  <a:schemeClr val="accent3"/>
                </a:solidFill>
              </a:defRPr>
            </a:lvl4pPr>
            <a:lvl5pPr lvl="4" algn="ctr">
              <a:lnSpc>
                <a:spcPct val="85000"/>
              </a:lnSpc>
              <a:spcBef>
                <a:spcPts val="0"/>
              </a:spcBef>
              <a:spcAft>
                <a:spcPts val="0"/>
              </a:spcAft>
              <a:buClr>
                <a:schemeClr val="accent3"/>
              </a:buClr>
              <a:buSzPts val="1100"/>
              <a:buNone/>
              <a:defRPr b="0" sz="1100">
                <a:solidFill>
                  <a:schemeClr val="accent3"/>
                </a:solidFill>
              </a:defRPr>
            </a:lvl5pPr>
            <a:lvl6pPr lvl="5" algn="ctr">
              <a:lnSpc>
                <a:spcPct val="85000"/>
              </a:lnSpc>
              <a:spcBef>
                <a:spcPts val="0"/>
              </a:spcBef>
              <a:spcAft>
                <a:spcPts val="0"/>
              </a:spcAft>
              <a:buClr>
                <a:schemeClr val="accent3"/>
              </a:buClr>
              <a:buSzPts val="1100"/>
              <a:buNone/>
              <a:defRPr b="0" sz="1100">
                <a:solidFill>
                  <a:schemeClr val="accent3"/>
                </a:solidFill>
              </a:defRPr>
            </a:lvl6pPr>
            <a:lvl7pPr lvl="6" algn="ctr">
              <a:lnSpc>
                <a:spcPct val="85000"/>
              </a:lnSpc>
              <a:spcBef>
                <a:spcPts val="0"/>
              </a:spcBef>
              <a:spcAft>
                <a:spcPts val="0"/>
              </a:spcAft>
              <a:buClr>
                <a:schemeClr val="accent3"/>
              </a:buClr>
              <a:buSzPts val="1100"/>
              <a:buNone/>
              <a:defRPr b="0" sz="1100">
                <a:solidFill>
                  <a:schemeClr val="accent3"/>
                </a:solidFill>
              </a:defRPr>
            </a:lvl7pPr>
            <a:lvl8pPr lvl="7" algn="ctr">
              <a:lnSpc>
                <a:spcPct val="85000"/>
              </a:lnSpc>
              <a:spcBef>
                <a:spcPts val="0"/>
              </a:spcBef>
              <a:spcAft>
                <a:spcPts val="0"/>
              </a:spcAft>
              <a:buClr>
                <a:schemeClr val="accent3"/>
              </a:buClr>
              <a:buSzPts val="1100"/>
              <a:buNone/>
              <a:defRPr sz="1100">
                <a:solidFill>
                  <a:schemeClr val="accent3"/>
                </a:solidFill>
              </a:defRPr>
            </a:lvl8pPr>
            <a:lvl9pPr lvl="8" algn="ctr">
              <a:lnSpc>
                <a:spcPct val="85000"/>
              </a:lnSpc>
              <a:spcBef>
                <a:spcPts val="0"/>
              </a:spcBef>
              <a:spcAft>
                <a:spcPts val="0"/>
              </a:spcAft>
              <a:buClr>
                <a:schemeClr val="accent3"/>
              </a:buClr>
              <a:buSzPts val="1100"/>
              <a:buNone/>
              <a:defRPr sz="1100">
                <a:solidFill>
                  <a:schemeClr val="accent3"/>
                </a:solidFill>
              </a:defRPr>
            </a:lvl9pPr>
          </a:lstStyle>
          <a:p/>
        </p:txBody>
      </p:sp>
      <p:sp>
        <p:nvSpPr>
          <p:cNvPr id="3826" name="Google Shape;3826;g31516c14941_0_8996"/>
          <p:cNvSpPr txBox="1"/>
          <p:nvPr/>
        </p:nvSpPr>
        <p:spPr>
          <a:xfrm>
            <a:off x="6043550" y="4713771"/>
            <a:ext cx="2676600" cy="292500"/>
          </a:xfrm>
          <a:prstGeom prst="rect">
            <a:avLst/>
          </a:prstGeom>
          <a:noFill/>
          <a:ln>
            <a:noFill/>
          </a:ln>
        </p:spPr>
        <p:txBody>
          <a:bodyPr anchorCtr="0" anchor="t" bIns="91400" lIns="91400" spcFirstLastPara="1" rIns="91400" wrap="square" tIns="91400">
            <a:spAutoFit/>
          </a:bodyPr>
          <a:lstStyle/>
          <a:p>
            <a:pPr indent="0" lvl="0" marL="0" marR="0" rtl="0" algn="r">
              <a:lnSpc>
                <a:spcPct val="115000"/>
              </a:lnSpc>
              <a:spcBef>
                <a:spcPts val="0"/>
              </a:spcBef>
              <a:spcAft>
                <a:spcPts val="0"/>
              </a:spcAft>
              <a:buClr>
                <a:srgbClr val="000000"/>
              </a:buClr>
              <a:buSzPts val="700"/>
              <a:buFont typeface="Arial"/>
              <a:buNone/>
            </a:pPr>
            <a:r>
              <a:rPr b="0" i="0" lang="en" sz="700" u="none" cap="none" strike="noStrike">
                <a:solidFill>
                  <a:schemeClr val="accent4"/>
                </a:solidFill>
                <a:latin typeface="Arial"/>
                <a:ea typeface="Arial"/>
                <a:cs typeface="Arial"/>
                <a:sym typeface="Arial"/>
              </a:rPr>
              <a:t>Copyright © 2022, Collibra. All rights reserved.</a:t>
            </a:r>
            <a:endParaRPr b="0" i="0" sz="1400" u="none" cap="none" strike="noStrike">
              <a:solidFill>
                <a:schemeClr val="accent4"/>
              </a:solidFill>
              <a:latin typeface="Arial"/>
              <a:ea typeface="Arial"/>
              <a:cs typeface="Arial"/>
              <a:sym typeface="Arial"/>
            </a:endParaRPr>
          </a:p>
        </p:txBody>
      </p:sp>
      <p:sp>
        <p:nvSpPr>
          <p:cNvPr id="3827" name="Google Shape;3827;g31516c14941_0_8996"/>
          <p:cNvSpPr txBox="1"/>
          <p:nvPr>
            <p:ph idx="12" type="sldNum"/>
          </p:nvPr>
        </p:nvSpPr>
        <p:spPr>
          <a:xfrm>
            <a:off x="8320058" y="4663221"/>
            <a:ext cx="548700" cy="393600"/>
          </a:xfrm>
          <a:prstGeom prst="rect">
            <a:avLst/>
          </a:prstGeom>
          <a:noFill/>
          <a:ln>
            <a:noFill/>
          </a:ln>
        </p:spPr>
        <p:txBody>
          <a:bodyPr anchorCtr="0" anchor="ctr" bIns="91400" lIns="91400" spcFirstLastPara="1" rIns="91400" wrap="square" tIns="91400">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accen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accen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accen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accen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accen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accen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accen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accen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accen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3828" name="Google Shape;3828;g31516c14941_0_8996"/>
          <p:cNvPicPr preferRelativeResize="0"/>
          <p:nvPr/>
        </p:nvPicPr>
        <p:blipFill rotWithShape="1">
          <a:blip r:embed="rId3">
            <a:alphaModFix/>
          </a:blip>
          <a:srcRect b="0" l="0" r="0" t="0"/>
          <a:stretch/>
        </p:blipFill>
        <p:spPr>
          <a:xfrm>
            <a:off x="276650" y="4783275"/>
            <a:ext cx="962308" cy="226425"/>
          </a:xfrm>
          <a:prstGeom prst="rect">
            <a:avLst/>
          </a:prstGeom>
          <a:noFill/>
          <a:ln>
            <a:noFill/>
          </a:ln>
        </p:spPr>
      </p:pic>
      <p:sp>
        <p:nvSpPr>
          <p:cNvPr id="3829" name="Google Shape;3829;g31516c14941_0_8996"/>
          <p:cNvSpPr txBox="1"/>
          <p:nvPr/>
        </p:nvSpPr>
        <p:spPr>
          <a:xfrm>
            <a:off x="6043550" y="4713771"/>
            <a:ext cx="2676600" cy="292500"/>
          </a:xfrm>
          <a:prstGeom prst="rect">
            <a:avLst/>
          </a:prstGeom>
          <a:noFill/>
          <a:ln>
            <a:noFill/>
          </a:ln>
        </p:spPr>
        <p:txBody>
          <a:bodyPr anchorCtr="0" anchor="t" bIns="91400" lIns="91400" spcFirstLastPara="1" rIns="91400" wrap="square" tIns="91400">
            <a:spAutoFit/>
          </a:bodyPr>
          <a:lstStyle/>
          <a:p>
            <a:pPr indent="0" lvl="0" marL="0" marR="0" rtl="0" algn="ctr">
              <a:lnSpc>
                <a:spcPct val="115000"/>
              </a:lnSpc>
              <a:spcBef>
                <a:spcPts val="0"/>
              </a:spcBef>
              <a:spcAft>
                <a:spcPts val="0"/>
              </a:spcAft>
              <a:buClr>
                <a:srgbClr val="000000"/>
              </a:buClr>
              <a:buSzPts val="700"/>
              <a:buFont typeface="Arial"/>
              <a:buNone/>
            </a:pPr>
            <a:r>
              <a:rPr b="0" i="0" lang="en" sz="700" u="none" cap="none" strike="noStrike">
                <a:solidFill>
                  <a:schemeClr val="accent5"/>
                </a:solidFill>
                <a:latin typeface="Arial"/>
                <a:ea typeface="Arial"/>
                <a:cs typeface="Arial"/>
                <a:sym typeface="Arial"/>
              </a:rPr>
              <a:t>Copyright © 2023, Collibra. All rights reserved.</a:t>
            </a:r>
            <a:endParaRPr b="0" i="0" sz="1400" u="none" cap="none" strike="noStrike">
              <a:solidFill>
                <a:schemeClr val="accent5"/>
              </a:solidFill>
              <a:latin typeface="Arial"/>
              <a:ea typeface="Arial"/>
              <a:cs typeface="Arial"/>
              <a:sym typeface="Arial"/>
            </a:endParaRPr>
          </a:p>
        </p:txBody>
      </p:sp>
      <p:sp>
        <p:nvSpPr>
          <p:cNvPr id="3830" name="Google Shape;3830;g31516c14941_0_8996"/>
          <p:cNvSpPr txBox="1"/>
          <p:nvPr>
            <p:ph idx="4" type="sldNum"/>
          </p:nvPr>
        </p:nvSpPr>
        <p:spPr>
          <a:xfrm>
            <a:off x="8320058" y="4663221"/>
            <a:ext cx="548700" cy="393600"/>
          </a:xfrm>
          <a:prstGeom prst="rect">
            <a:avLst/>
          </a:prstGeom>
          <a:noFill/>
          <a:ln>
            <a:noFill/>
          </a:ln>
        </p:spPr>
        <p:txBody>
          <a:bodyPr anchorCtr="0" anchor="ctr" bIns="91400" lIns="91400" spcFirstLastPara="1" rIns="91400" wrap="square" tIns="91400">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1">
  <p:cSld name="Title and Content">
    <p:bg>
      <p:bgPr>
        <a:gradFill>
          <a:gsLst>
            <a:gs pos="0">
              <a:srgbClr val="ACDAD2"/>
            </a:gs>
            <a:gs pos="23000">
              <a:srgbClr val="ACDAD2"/>
            </a:gs>
            <a:gs pos="100000">
              <a:srgbClr val="D6EDE7"/>
            </a:gs>
          </a:gsLst>
          <a:lin ang="0" scaled="0"/>
        </a:gradFill>
      </p:bgPr>
    </p:bg>
    <p:spTree>
      <p:nvGrpSpPr>
        <p:cNvPr id="34" name="Shape 34"/>
        <p:cNvGrpSpPr/>
        <p:nvPr/>
      </p:nvGrpSpPr>
      <p:grpSpPr>
        <a:xfrm>
          <a:off x="0" y="0"/>
          <a:ext cx="0" cy="0"/>
          <a:chOff x="0" y="0"/>
          <a:chExt cx="0" cy="0"/>
        </a:xfrm>
      </p:grpSpPr>
      <p:pic>
        <p:nvPicPr>
          <p:cNvPr id="35" name="Google Shape;35;p32"/>
          <p:cNvPicPr preferRelativeResize="0"/>
          <p:nvPr/>
        </p:nvPicPr>
        <p:blipFill rotWithShape="1">
          <a:blip r:embed="rId2">
            <a:alphaModFix/>
          </a:blip>
          <a:srcRect b="26" l="0" r="0" t="29"/>
          <a:stretch/>
        </p:blipFill>
        <p:spPr>
          <a:xfrm>
            <a:off x="0" y="1021"/>
            <a:ext cx="9144003" cy="5142479"/>
          </a:xfrm>
          <a:prstGeom prst="rect">
            <a:avLst/>
          </a:prstGeom>
          <a:noFill/>
          <a:ln>
            <a:noFill/>
          </a:ln>
        </p:spPr>
      </p:pic>
      <p:sp>
        <p:nvSpPr>
          <p:cNvPr id="36" name="Google Shape;36;p32"/>
          <p:cNvSpPr txBox="1"/>
          <p:nvPr>
            <p:ph idx="11" type="ftr"/>
          </p:nvPr>
        </p:nvSpPr>
        <p:spPr>
          <a:xfrm>
            <a:off x="1411049" y="4822102"/>
            <a:ext cx="3880500" cy="2217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solidFill>
                  <a:schemeClr val="accent5"/>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37" name="Google Shape;37;p32"/>
          <p:cNvSpPr txBox="1"/>
          <p:nvPr>
            <p:ph idx="1" type="body"/>
          </p:nvPr>
        </p:nvSpPr>
        <p:spPr>
          <a:xfrm>
            <a:off x="342900" y="1428749"/>
            <a:ext cx="8458200" cy="30861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300"/>
              </a:spcBef>
              <a:spcAft>
                <a:spcPts val="0"/>
              </a:spcAft>
              <a:buClr>
                <a:srgbClr val="286EC2"/>
              </a:buClr>
              <a:buSzPts val="1400"/>
              <a:buNone/>
              <a:defRPr>
                <a:solidFill>
                  <a:srgbClr val="286EC2"/>
                </a:solidFill>
              </a:defRPr>
            </a:lvl1pPr>
            <a:lvl2pPr indent="-228600" lvl="1" marL="914400" algn="l">
              <a:lnSpc>
                <a:spcPct val="90000"/>
              </a:lnSpc>
              <a:spcBef>
                <a:spcPts val="300"/>
              </a:spcBef>
              <a:spcAft>
                <a:spcPts val="0"/>
              </a:spcAft>
              <a:buClr>
                <a:schemeClr val="accent6"/>
              </a:buClr>
              <a:buSzPts val="1400"/>
              <a:buNone/>
              <a:defRPr/>
            </a:lvl2pPr>
            <a:lvl3pPr indent="-228600" lvl="2" marL="1371600" algn="l">
              <a:lnSpc>
                <a:spcPct val="140000"/>
              </a:lnSpc>
              <a:spcBef>
                <a:spcPts val="500"/>
              </a:spcBef>
              <a:spcAft>
                <a:spcPts val="0"/>
              </a:spcAft>
              <a:buClr>
                <a:schemeClr val="accent6"/>
              </a:buClr>
              <a:buSzPts val="1400"/>
              <a:buNone/>
              <a:defRPr/>
            </a:lvl3pPr>
            <a:lvl4pPr indent="-228600" lvl="3" marL="1828800" algn="l">
              <a:lnSpc>
                <a:spcPct val="130000"/>
              </a:lnSpc>
              <a:spcBef>
                <a:spcPts val="300"/>
              </a:spcBef>
              <a:spcAft>
                <a:spcPts val="0"/>
              </a:spcAft>
              <a:buClr>
                <a:schemeClr val="lt1"/>
              </a:buClr>
              <a:buSzPts val="1400"/>
              <a:buNone/>
              <a:defRPr/>
            </a:lvl4pPr>
            <a:lvl5pPr indent="-317500" lvl="4" marL="2286000" algn="l">
              <a:lnSpc>
                <a:spcPct val="120000"/>
              </a:lnSpc>
              <a:spcBef>
                <a:spcPts val="300"/>
              </a:spcBef>
              <a:spcAft>
                <a:spcPts val="0"/>
              </a:spcAft>
              <a:buSzPts val="1400"/>
              <a:buChar char="•"/>
              <a:defRPr/>
            </a:lvl5pPr>
            <a:lvl6pPr indent="-317500" lvl="5" marL="2743200" algn="l">
              <a:lnSpc>
                <a:spcPct val="110000"/>
              </a:lnSpc>
              <a:spcBef>
                <a:spcPts val="300"/>
              </a:spcBef>
              <a:spcAft>
                <a:spcPts val="0"/>
              </a:spcAft>
              <a:buSzPts val="1400"/>
              <a:buChar char="–"/>
              <a:defRPr/>
            </a:lvl6pPr>
            <a:lvl7pPr indent="-228600" lvl="6" marL="3200400" algn="l">
              <a:lnSpc>
                <a:spcPct val="80000"/>
              </a:lnSpc>
              <a:spcBef>
                <a:spcPts val="900"/>
              </a:spcBef>
              <a:spcAft>
                <a:spcPts val="0"/>
              </a:spcAft>
              <a:buClr>
                <a:schemeClr val="accent6"/>
              </a:buClr>
              <a:buSzPts val="1400"/>
              <a:buNone/>
              <a:defRPr/>
            </a:lvl7pPr>
            <a:lvl8pPr indent="-228600" lvl="7" marL="3657600" algn="l">
              <a:lnSpc>
                <a:spcPct val="100000"/>
              </a:lnSpc>
              <a:spcBef>
                <a:spcPts val="500"/>
              </a:spcBef>
              <a:spcAft>
                <a:spcPts val="0"/>
              </a:spcAft>
              <a:buClr>
                <a:schemeClr val="accent6"/>
              </a:buClr>
              <a:buSzPts val="1400"/>
              <a:buNone/>
              <a:defRPr/>
            </a:lvl8pPr>
            <a:lvl9pPr indent="-317500" lvl="8" marL="4114800" algn="l">
              <a:lnSpc>
                <a:spcPct val="90000"/>
              </a:lnSpc>
              <a:spcBef>
                <a:spcPts val="400"/>
              </a:spcBef>
              <a:spcAft>
                <a:spcPts val="0"/>
              </a:spcAft>
              <a:buClr>
                <a:schemeClr val="lt1"/>
              </a:buClr>
              <a:buSzPts val="1400"/>
              <a:buChar char="•"/>
              <a:defRPr/>
            </a:lvl9pPr>
          </a:lstStyle>
          <a:p/>
        </p:txBody>
      </p:sp>
      <p:sp>
        <p:nvSpPr>
          <p:cNvPr id="38" name="Google Shape;38;p32"/>
          <p:cNvSpPr txBox="1"/>
          <p:nvPr>
            <p:ph type="title"/>
          </p:nvPr>
        </p:nvSpPr>
        <p:spPr>
          <a:xfrm>
            <a:off x="342901" y="307569"/>
            <a:ext cx="8458200" cy="6675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lt2"/>
              </a:buClr>
              <a:buSzPts val="1400"/>
              <a:buNone/>
              <a:defRPr>
                <a:solidFill>
                  <a:schemeClr val="dk2"/>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39" name="Google Shape;39;p32"/>
          <p:cNvSpPr txBox="1"/>
          <p:nvPr/>
        </p:nvSpPr>
        <p:spPr>
          <a:xfrm>
            <a:off x="6926580" y="4810639"/>
            <a:ext cx="1643100" cy="221700"/>
          </a:xfrm>
          <a:prstGeom prst="rect">
            <a:avLst/>
          </a:prstGeom>
          <a:no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500"/>
              <a:buFont typeface="Arial"/>
              <a:buNone/>
            </a:pPr>
            <a:r>
              <a:rPr b="0" i="0" lang="en" sz="500" u="none" cap="none" strike="noStrike">
                <a:solidFill>
                  <a:schemeClr val="lt1"/>
                </a:solidFill>
                <a:latin typeface="Arial"/>
                <a:ea typeface="Arial"/>
                <a:cs typeface="Arial"/>
                <a:sym typeface="Arial"/>
              </a:rPr>
              <a:t>Copyright © 2024, Collibra. All rights reserved.</a:t>
            </a:r>
            <a:endParaRPr b="0" i="0" sz="1100" u="none" cap="none" strike="noStrike">
              <a:solidFill>
                <a:schemeClr val="lt1"/>
              </a:solidFill>
              <a:latin typeface="Arial"/>
              <a:ea typeface="Arial"/>
              <a:cs typeface="Arial"/>
              <a:sym typeface="Arial"/>
            </a:endParaRPr>
          </a:p>
        </p:txBody>
      </p:sp>
      <p:sp>
        <p:nvSpPr>
          <p:cNvPr id="40" name="Google Shape;40;p32"/>
          <p:cNvSpPr txBox="1"/>
          <p:nvPr/>
        </p:nvSpPr>
        <p:spPr>
          <a:xfrm>
            <a:off x="8569842" y="4810639"/>
            <a:ext cx="317100" cy="221700"/>
          </a:xfrm>
          <a:prstGeom prst="rect">
            <a:avLst/>
          </a:prstGeom>
          <a:noFill/>
          <a:ln>
            <a:noFill/>
          </a:ln>
        </p:spPr>
        <p:txBody>
          <a:bodyPr anchorCtr="0" anchor="ctr" bIns="34275" lIns="0" spcFirstLastPara="1" rIns="0" wrap="square" tIns="34275">
            <a:noAutofit/>
          </a:bodyPr>
          <a:lstStyle/>
          <a:p>
            <a:pPr indent="0" lvl="0" marL="0" marR="0" rtl="0" algn="ctr">
              <a:lnSpc>
                <a:spcPct val="100000"/>
              </a:lnSpc>
              <a:spcBef>
                <a:spcPts val="0"/>
              </a:spcBef>
              <a:spcAft>
                <a:spcPts val="0"/>
              </a:spcAft>
              <a:buClr>
                <a:srgbClr val="000000"/>
              </a:buClr>
              <a:buSzPts val="500"/>
              <a:buFont typeface="Arial"/>
              <a:buNone/>
            </a:pPr>
            <a:fld id="{00000000-1234-1234-1234-123412341234}" type="slidenum">
              <a:rPr b="0" i="0" lang="en" sz="500" u="none" cap="none" strike="noStrike">
                <a:solidFill>
                  <a:schemeClr val="lt1"/>
                </a:solidFill>
                <a:latin typeface="Arial"/>
                <a:ea typeface="Arial"/>
                <a:cs typeface="Arial"/>
                <a:sym typeface="Arial"/>
              </a:rPr>
              <a:t>‹#›</a:t>
            </a:fld>
            <a:endParaRPr b="0" i="0" sz="500" u="none" cap="none" strike="noStrike">
              <a:solidFill>
                <a:schemeClr val="lt1"/>
              </a:solidFill>
              <a:latin typeface="Arial"/>
              <a:ea typeface="Arial"/>
              <a:cs typeface="Arial"/>
              <a:sym typeface="Arial"/>
            </a:endParaRPr>
          </a:p>
        </p:txBody>
      </p:sp>
      <p:sp>
        <p:nvSpPr>
          <p:cNvPr id="41" name="Google Shape;41;p32"/>
          <p:cNvSpPr/>
          <p:nvPr/>
        </p:nvSpPr>
        <p:spPr>
          <a:xfrm>
            <a:off x="296044" y="4810575"/>
            <a:ext cx="1087800" cy="221700"/>
          </a:xfrm>
          <a:prstGeom prst="rect">
            <a:avLst/>
          </a:prstGeom>
          <a:solidFill>
            <a:schemeClr val="lt1"/>
          </a:solidFill>
          <a:ln>
            <a:noFill/>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pic>
        <p:nvPicPr>
          <p:cNvPr id="42" name="Google Shape;42;p32"/>
          <p:cNvPicPr preferRelativeResize="0"/>
          <p:nvPr/>
        </p:nvPicPr>
        <p:blipFill rotWithShape="1">
          <a:blip r:embed="rId3">
            <a:alphaModFix/>
          </a:blip>
          <a:srcRect b="0" l="0" r="0" t="0"/>
          <a:stretch/>
        </p:blipFill>
        <p:spPr>
          <a:xfrm>
            <a:off x="330450" y="4799775"/>
            <a:ext cx="1026073" cy="221625"/>
          </a:xfrm>
          <a:prstGeom prst="rect">
            <a:avLst/>
          </a:prstGeom>
          <a:noFill/>
          <a:ln>
            <a:noFill/>
          </a:ln>
        </p:spPr>
      </p:pic>
    </p:spTree>
  </p:cSld>
  <p:clrMapOvr>
    <a:masterClrMapping/>
  </p:clrMapOvr>
  <p:extLst>
    <p:ext uri="{DCECCB84-F9BA-43D5-87BE-67443E8EF086}">
      <p15:sldGuideLst>
        <p15:guide id="1" orient="horz" pos="162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able of Contents">
  <p:cSld name="3_Table of Contents">
    <p:bg>
      <p:bgPr>
        <a:solidFill>
          <a:schemeClr val="lt1"/>
        </a:solidFill>
      </p:bgPr>
    </p:bg>
    <p:spTree>
      <p:nvGrpSpPr>
        <p:cNvPr id="448" name="Shape 448"/>
        <p:cNvGrpSpPr/>
        <p:nvPr/>
      </p:nvGrpSpPr>
      <p:grpSpPr>
        <a:xfrm>
          <a:off x="0" y="0"/>
          <a:ext cx="0" cy="0"/>
          <a:chOff x="0" y="0"/>
          <a:chExt cx="0" cy="0"/>
        </a:xfrm>
      </p:grpSpPr>
      <p:sp>
        <p:nvSpPr>
          <p:cNvPr id="449" name="Google Shape;449;g31245d681e9_0_681"/>
          <p:cNvSpPr txBox="1"/>
          <p:nvPr>
            <p:ph idx="11" type="ftr"/>
          </p:nvPr>
        </p:nvSpPr>
        <p:spPr>
          <a:xfrm>
            <a:off x="7041996" y="4767262"/>
            <a:ext cx="1263000" cy="161700"/>
          </a:xfrm>
          <a:prstGeom prst="rect">
            <a:avLst/>
          </a:prstGeom>
          <a:noFill/>
          <a:ln>
            <a:noFill/>
          </a:ln>
        </p:spPr>
        <p:txBody>
          <a:bodyPr anchorCtr="0" anchor="t" bIns="34275" lIns="68575" spcFirstLastPara="1" rIns="68575" wrap="square" tIns="34275">
            <a:spAutoFit/>
          </a:bodyPr>
          <a:lstStyle>
            <a:lvl1pPr lvl="0" marR="0" rtl="0" algn="r">
              <a:lnSpc>
                <a:spcPct val="100000"/>
              </a:lnSpc>
              <a:spcBef>
                <a:spcPts val="0"/>
              </a:spcBef>
              <a:spcAft>
                <a:spcPts val="0"/>
              </a:spcAft>
              <a:buClr>
                <a:srgbClr val="000000"/>
              </a:buClr>
              <a:buSzPts val="1100"/>
              <a:buFont typeface="Arial"/>
              <a:buNone/>
              <a:defRPr b="0" i="0" sz="600" u="none" cap="none" strike="noStrike">
                <a:solidFill>
                  <a:schemeClr val="accent5"/>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9pPr>
          </a:lstStyle>
          <a:p/>
        </p:txBody>
      </p:sp>
      <p:sp>
        <p:nvSpPr>
          <p:cNvPr id="450" name="Google Shape;450;g31245d681e9_0_681"/>
          <p:cNvSpPr txBox="1"/>
          <p:nvPr>
            <p:ph idx="12" type="sldNum"/>
          </p:nvPr>
        </p:nvSpPr>
        <p:spPr>
          <a:xfrm>
            <a:off x="8471262" y="4767262"/>
            <a:ext cx="261300" cy="161700"/>
          </a:xfrm>
          <a:prstGeom prst="rect">
            <a:avLst/>
          </a:prstGeom>
          <a:noFill/>
          <a:ln>
            <a:noFill/>
          </a:ln>
        </p:spPr>
        <p:txBody>
          <a:bodyPr anchorCtr="0" anchor="t" bIns="34275" lIns="68575" spcFirstLastPara="1" rIns="68575" wrap="square" tIns="34275">
            <a:spAutoFit/>
          </a:bodyPr>
          <a:lstStyle>
            <a:lvl1pPr indent="0" lvl="0"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451" name="Google Shape;451;g31245d681e9_0_681"/>
          <p:cNvPicPr preferRelativeResize="0"/>
          <p:nvPr/>
        </p:nvPicPr>
        <p:blipFill rotWithShape="1">
          <a:blip r:embed="rId2">
            <a:alphaModFix/>
          </a:blip>
          <a:srcRect b="0" l="0" r="0" t="0"/>
          <a:stretch/>
        </p:blipFill>
        <p:spPr>
          <a:xfrm>
            <a:off x="527186" y="4772025"/>
            <a:ext cx="623264" cy="141652"/>
          </a:xfrm>
          <a:prstGeom prst="rect">
            <a:avLst/>
          </a:prstGeom>
          <a:noFill/>
          <a:ln>
            <a:noFill/>
          </a:ln>
        </p:spPr>
      </p:pic>
      <p:sp>
        <p:nvSpPr>
          <p:cNvPr id="452" name="Google Shape;452;g31245d681e9_0_681"/>
          <p:cNvSpPr txBox="1"/>
          <p:nvPr>
            <p:ph idx="1" type="body"/>
          </p:nvPr>
        </p:nvSpPr>
        <p:spPr>
          <a:xfrm>
            <a:off x="1136811" y="1114425"/>
            <a:ext cx="3420900" cy="214800"/>
          </a:xfrm>
          <a:prstGeom prst="rect">
            <a:avLst/>
          </a:prstGeom>
          <a:noFill/>
          <a:ln>
            <a:noFill/>
          </a:ln>
        </p:spPr>
        <p:txBody>
          <a:bodyPr anchorCtr="0" anchor="t" bIns="34275" lIns="68575" spcFirstLastPara="1" rIns="68575" wrap="square" tIns="34275">
            <a:spAutoFit/>
          </a:bodyPr>
          <a:lstStyle>
            <a:lvl1pPr indent="-228600" lvl="0" marL="457200" algn="l">
              <a:lnSpc>
                <a:spcPct val="90000"/>
              </a:lnSpc>
              <a:spcBef>
                <a:spcPts val="800"/>
              </a:spcBef>
              <a:spcAft>
                <a:spcPts val="0"/>
              </a:spcAft>
              <a:buClr>
                <a:schemeClr val="accent5"/>
              </a:buClr>
              <a:buSzPts val="1100"/>
              <a:buFont typeface="Arial"/>
              <a:buNone/>
              <a:defRPr b="0" sz="1100">
                <a:latin typeface="Arial"/>
                <a:ea typeface="Arial"/>
                <a:cs typeface="Arial"/>
                <a:sym typeface="Arial"/>
              </a:defRPr>
            </a:lvl1pPr>
            <a:lvl2pPr indent="-228600" lvl="1" marL="914400" algn="l">
              <a:lnSpc>
                <a:spcPct val="90000"/>
              </a:lnSpc>
              <a:spcBef>
                <a:spcPts val="400"/>
              </a:spcBef>
              <a:spcAft>
                <a:spcPts val="0"/>
              </a:spcAft>
              <a:buClr>
                <a:schemeClr val="accent5"/>
              </a:buClr>
              <a:buSzPts val="900"/>
              <a:buFont typeface="Arial"/>
              <a:buNone/>
              <a:defRPr sz="900">
                <a:latin typeface="Arial"/>
                <a:ea typeface="Arial"/>
                <a:cs typeface="Arial"/>
                <a:sym typeface="Arial"/>
              </a:defRPr>
            </a:lvl2pPr>
            <a:lvl3pPr indent="-228600" lvl="2" marL="1371600" algn="l">
              <a:lnSpc>
                <a:spcPct val="90000"/>
              </a:lnSpc>
              <a:spcBef>
                <a:spcPts val="400"/>
              </a:spcBef>
              <a:spcAft>
                <a:spcPts val="0"/>
              </a:spcAft>
              <a:buClr>
                <a:schemeClr val="accent5"/>
              </a:buClr>
              <a:buSzPts val="900"/>
              <a:buFont typeface="Arial"/>
              <a:buNone/>
              <a:defRPr sz="900">
                <a:latin typeface="Arial"/>
                <a:ea typeface="Arial"/>
                <a:cs typeface="Arial"/>
                <a:sym typeface="Arial"/>
              </a:defRPr>
            </a:lvl3pPr>
            <a:lvl4pPr indent="-228600" lvl="3" marL="1828800" algn="l">
              <a:lnSpc>
                <a:spcPct val="90000"/>
              </a:lnSpc>
              <a:spcBef>
                <a:spcPts val="400"/>
              </a:spcBef>
              <a:spcAft>
                <a:spcPts val="0"/>
              </a:spcAft>
              <a:buClr>
                <a:schemeClr val="accent5"/>
              </a:buClr>
              <a:buSzPts val="900"/>
              <a:buFont typeface="Arial"/>
              <a:buNone/>
              <a:defRPr sz="900">
                <a:latin typeface="Arial"/>
                <a:ea typeface="Arial"/>
                <a:cs typeface="Arial"/>
                <a:sym typeface="Arial"/>
              </a:defRPr>
            </a:lvl4pPr>
            <a:lvl5pPr indent="-228600" lvl="4" marL="2286000" algn="l">
              <a:lnSpc>
                <a:spcPct val="90000"/>
              </a:lnSpc>
              <a:spcBef>
                <a:spcPts val="400"/>
              </a:spcBef>
              <a:spcAft>
                <a:spcPts val="0"/>
              </a:spcAft>
              <a:buClr>
                <a:schemeClr val="accent5"/>
              </a:buClr>
              <a:buSzPts val="900"/>
              <a:buFont typeface="Arial"/>
              <a:buNone/>
              <a:defRPr sz="900">
                <a:latin typeface="Arial"/>
                <a:ea typeface="Arial"/>
                <a:cs typeface="Arial"/>
                <a:sym typeface="Aria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453" name="Google Shape;453;g31245d681e9_0_681"/>
          <p:cNvSpPr txBox="1"/>
          <p:nvPr>
            <p:ph idx="2" type="body"/>
          </p:nvPr>
        </p:nvSpPr>
        <p:spPr>
          <a:xfrm>
            <a:off x="527186" y="1028700"/>
            <a:ext cx="547800" cy="387000"/>
          </a:xfrm>
          <a:prstGeom prst="rect">
            <a:avLst/>
          </a:prstGeom>
          <a:noFill/>
          <a:ln>
            <a:noFill/>
          </a:ln>
        </p:spPr>
        <p:txBody>
          <a:bodyPr anchorCtr="0" anchor="t" bIns="34275" lIns="68575" spcFirstLastPara="1" rIns="68575" wrap="square" tIns="34275">
            <a:spAutoFit/>
          </a:bodyPr>
          <a:lstStyle>
            <a:lvl1pPr indent="-228600" lvl="0" marL="457200" algn="l">
              <a:lnSpc>
                <a:spcPct val="90000"/>
              </a:lnSpc>
              <a:spcBef>
                <a:spcPts val="800"/>
              </a:spcBef>
              <a:spcAft>
                <a:spcPts val="0"/>
              </a:spcAft>
              <a:buClr>
                <a:schemeClr val="accent5"/>
              </a:buClr>
              <a:buSzPts val="2300"/>
              <a:buFont typeface="Arial"/>
              <a:buNone/>
              <a:defRPr b="1" sz="2300">
                <a:latin typeface="Arial"/>
                <a:ea typeface="Arial"/>
                <a:cs typeface="Arial"/>
                <a:sym typeface="Arial"/>
              </a:defRPr>
            </a:lvl1pPr>
            <a:lvl2pPr indent="-228600" lvl="1" marL="914400" algn="l">
              <a:lnSpc>
                <a:spcPct val="90000"/>
              </a:lnSpc>
              <a:spcBef>
                <a:spcPts val="400"/>
              </a:spcBef>
              <a:spcAft>
                <a:spcPts val="0"/>
              </a:spcAft>
              <a:buClr>
                <a:schemeClr val="accent5"/>
              </a:buClr>
              <a:buSzPts val="800"/>
              <a:buFont typeface="Arial"/>
              <a:buNone/>
              <a:defRPr b="1" sz="800">
                <a:latin typeface="Arial"/>
                <a:ea typeface="Arial"/>
                <a:cs typeface="Arial"/>
                <a:sym typeface="Arial"/>
              </a:defRPr>
            </a:lvl2pPr>
            <a:lvl3pPr indent="-228600" lvl="2" marL="1371600" algn="l">
              <a:lnSpc>
                <a:spcPct val="90000"/>
              </a:lnSpc>
              <a:spcBef>
                <a:spcPts val="400"/>
              </a:spcBef>
              <a:spcAft>
                <a:spcPts val="0"/>
              </a:spcAft>
              <a:buClr>
                <a:schemeClr val="accent5"/>
              </a:buClr>
              <a:buSzPts val="800"/>
              <a:buFont typeface="Arial"/>
              <a:buNone/>
              <a:defRPr b="1" sz="800">
                <a:latin typeface="Arial"/>
                <a:ea typeface="Arial"/>
                <a:cs typeface="Arial"/>
                <a:sym typeface="Arial"/>
              </a:defRPr>
            </a:lvl3pPr>
            <a:lvl4pPr indent="-228600" lvl="3" marL="1828800" algn="l">
              <a:lnSpc>
                <a:spcPct val="90000"/>
              </a:lnSpc>
              <a:spcBef>
                <a:spcPts val="400"/>
              </a:spcBef>
              <a:spcAft>
                <a:spcPts val="0"/>
              </a:spcAft>
              <a:buClr>
                <a:schemeClr val="accent5"/>
              </a:buClr>
              <a:buSzPts val="800"/>
              <a:buFont typeface="Arial"/>
              <a:buNone/>
              <a:defRPr b="1" sz="800">
                <a:latin typeface="Arial"/>
                <a:ea typeface="Arial"/>
                <a:cs typeface="Arial"/>
                <a:sym typeface="Arial"/>
              </a:defRPr>
            </a:lvl4pPr>
            <a:lvl5pPr indent="-228600" lvl="4" marL="2286000" algn="l">
              <a:lnSpc>
                <a:spcPct val="90000"/>
              </a:lnSpc>
              <a:spcBef>
                <a:spcPts val="400"/>
              </a:spcBef>
              <a:spcAft>
                <a:spcPts val="0"/>
              </a:spcAft>
              <a:buClr>
                <a:schemeClr val="accent5"/>
              </a:buClr>
              <a:buSzPts val="800"/>
              <a:buFont typeface="Arial"/>
              <a:buNone/>
              <a:defRPr b="1" sz="800">
                <a:latin typeface="Arial"/>
                <a:ea typeface="Arial"/>
                <a:cs typeface="Arial"/>
                <a:sym typeface="Aria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454" name="Google Shape;454;g31245d681e9_0_681"/>
          <p:cNvSpPr txBox="1"/>
          <p:nvPr>
            <p:ph idx="3" type="body"/>
          </p:nvPr>
        </p:nvSpPr>
        <p:spPr>
          <a:xfrm>
            <a:off x="5372100" y="1114425"/>
            <a:ext cx="2843100" cy="214800"/>
          </a:xfrm>
          <a:prstGeom prst="rect">
            <a:avLst/>
          </a:prstGeom>
          <a:noFill/>
          <a:ln>
            <a:noFill/>
          </a:ln>
        </p:spPr>
        <p:txBody>
          <a:bodyPr anchorCtr="0" anchor="t" bIns="34275" lIns="68575" spcFirstLastPara="1" rIns="68575" wrap="square" tIns="34275">
            <a:spAutoFit/>
          </a:bodyPr>
          <a:lstStyle>
            <a:lvl1pPr indent="-228600" lvl="0" marL="457200" algn="l">
              <a:lnSpc>
                <a:spcPct val="90000"/>
              </a:lnSpc>
              <a:spcBef>
                <a:spcPts val="800"/>
              </a:spcBef>
              <a:spcAft>
                <a:spcPts val="0"/>
              </a:spcAft>
              <a:buClr>
                <a:schemeClr val="accent5"/>
              </a:buClr>
              <a:buSzPts val="1100"/>
              <a:buFont typeface="Arial"/>
              <a:buNone/>
              <a:defRPr b="0" sz="1100">
                <a:latin typeface="Arial"/>
                <a:ea typeface="Arial"/>
                <a:cs typeface="Arial"/>
                <a:sym typeface="Arial"/>
              </a:defRPr>
            </a:lvl1pPr>
            <a:lvl2pPr indent="-228600" lvl="1" marL="914400" algn="l">
              <a:lnSpc>
                <a:spcPct val="90000"/>
              </a:lnSpc>
              <a:spcBef>
                <a:spcPts val="400"/>
              </a:spcBef>
              <a:spcAft>
                <a:spcPts val="0"/>
              </a:spcAft>
              <a:buClr>
                <a:schemeClr val="accent5"/>
              </a:buClr>
              <a:buSzPts val="900"/>
              <a:buFont typeface="Arial"/>
              <a:buNone/>
              <a:defRPr sz="900">
                <a:latin typeface="Arial"/>
                <a:ea typeface="Arial"/>
                <a:cs typeface="Arial"/>
                <a:sym typeface="Arial"/>
              </a:defRPr>
            </a:lvl2pPr>
            <a:lvl3pPr indent="-228600" lvl="2" marL="1371600" algn="l">
              <a:lnSpc>
                <a:spcPct val="90000"/>
              </a:lnSpc>
              <a:spcBef>
                <a:spcPts val="400"/>
              </a:spcBef>
              <a:spcAft>
                <a:spcPts val="0"/>
              </a:spcAft>
              <a:buClr>
                <a:schemeClr val="accent5"/>
              </a:buClr>
              <a:buSzPts val="900"/>
              <a:buFont typeface="Arial"/>
              <a:buNone/>
              <a:defRPr sz="900">
                <a:latin typeface="Arial"/>
                <a:ea typeface="Arial"/>
                <a:cs typeface="Arial"/>
                <a:sym typeface="Arial"/>
              </a:defRPr>
            </a:lvl3pPr>
            <a:lvl4pPr indent="-228600" lvl="3" marL="1828800" algn="l">
              <a:lnSpc>
                <a:spcPct val="90000"/>
              </a:lnSpc>
              <a:spcBef>
                <a:spcPts val="400"/>
              </a:spcBef>
              <a:spcAft>
                <a:spcPts val="0"/>
              </a:spcAft>
              <a:buClr>
                <a:schemeClr val="accent5"/>
              </a:buClr>
              <a:buSzPts val="900"/>
              <a:buFont typeface="Arial"/>
              <a:buNone/>
              <a:defRPr sz="900">
                <a:latin typeface="Arial"/>
                <a:ea typeface="Arial"/>
                <a:cs typeface="Arial"/>
                <a:sym typeface="Arial"/>
              </a:defRPr>
            </a:lvl4pPr>
            <a:lvl5pPr indent="-228600" lvl="4" marL="2286000" algn="l">
              <a:lnSpc>
                <a:spcPct val="90000"/>
              </a:lnSpc>
              <a:spcBef>
                <a:spcPts val="400"/>
              </a:spcBef>
              <a:spcAft>
                <a:spcPts val="0"/>
              </a:spcAft>
              <a:buClr>
                <a:schemeClr val="accent5"/>
              </a:buClr>
              <a:buSzPts val="900"/>
              <a:buFont typeface="Arial"/>
              <a:buNone/>
              <a:defRPr sz="900">
                <a:latin typeface="Arial"/>
                <a:ea typeface="Arial"/>
                <a:cs typeface="Arial"/>
                <a:sym typeface="Aria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455" name="Google Shape;455;g31245d681e9_0_681"/>
          <p:cNvSpPr txBox="1"/>
          <p:nvPr>
            <p:ph idx="4" type="body"/>
          </p:nvPr>
        </p:nvSpPr>
        <p:spPr>
          <a:xfrm>
            <a:off x="4719142" y="1028700"/>
            <a:ext cx="589200" cy="387000"/>
          </a:xfrm>
          <a:prstGeom prst="rect">
            <a:avLst/>
          </a:prstGeom>
          <a:noFill/>
          <a:ln>
            <a:noFill/>
          </a:ln>
        </p:spPr>
        <p:txBody>
          <a:bodyPr anchorCtr="0" anchor="t" bIns="34275" lIns="68575" spcFirstLastPara="1" rIns="68575" wrap="square" tIns="34275">
            <a:spAutoFit/>
          </a:bodyPr>
          <a:lstStyle>
            <a:lvl1pPr indent="-228600" lvl="0" marL="457200" algn="l">
              <a:lnSpc>
                <a:spcPct val="90000"/>
              </a:lnSpc>
              <a:spcBef>
                <a:spcPts val="800"/>
              </a:spcBef>
              <a:spcAft>
                <a:spcPts val="0"/>
              </a:spcAft>
              <a:buClr>
                <a:schemeClr val="accent5"/>
              </a:buClr>
              <a:buSzPts val="2300"/>
              <a:buFont typeface="Arial"/>
              <a:buNone/>
              <a:defRPr b="1" sz="2300">
                <a:latin typeface="Arial"/>
                <a:ea typeface="Arial"/>
                <a:cs typeface="Arial"/>
                <a:sym typeface="Arial"/>
              </a:defRPr>
            </a:lvl1pPr>
            <a:lvl2pPr indent="-228600" lvl="1" marL="914400" algn="l">
              <a:lnSpc>
                <a:spcPct val="90000"/>
              </a:lnSpc>
              <a:spcBef>
                <a:spcPts val="400"/>
              </a:spcBef>
              <a:spcAft>
                <a:spcPts val="0"/>
              </a:spcAft>
              <a:buClr>
                <a:schemeClr val="accent5"/>
              </a:buClr>
              <a:buSzPts val="800"/>
              <a:buFont typeface="Arial"/>
              <a:buNone/>
              <a:defRPr b="1" sz="800">
                <a:latin typeface="Arial"/>
                <a:ea typeface="Arial"/>
                <a:cs typeface="Arial"/>
                <a:sym typeface="Arial"/>
              </a:defRPr>
            </a:lvl2pPr>
            <a:lvl3pPr indent="-228600" lvl="2" marL="1371600" algn="l">
              <a:lnSpc>
                <a:spcPct val="90000"/>
              </a:lnSpc>
              <a:spcBef>
                <a:spcPts val="400"/>
              </a:spcBef>
              <a:spcAft>
                <a:spcPts val="0"/>
              </a:spcAft>
              <a:buClr>
                <a:schemeClr val="accent5"/>
              </a:buClr>
              <a:buSzPts val="800"/>
              <a:buFont typeface="Arial"/>
              <a:buNone/>
              <a:defRPr b="1" sz="800">
                <a:latin typeface="Arial"/>
                <a:ea typeface="Arial"/>
                <a:cs typeface="Arial"/>
                <a:sym typeface="Arial"/>
              </a:defRPr>
            </a:lvl3pPr>
            <a:lvl4pPr indent="-228600" lvl="3" marL="1828800" algn="l">
              <a:lnSpc>
                <a:spcPct val="90000"/>
              </a:lnSpc>
              <a:spcBef>
                <a:spcPts val="400"/>
              </a:spcBef>
              <a:spcAft>
                <a:spcPts val="0"/>
              </a:spcAft>
              <a:buClr>
                <a:schemeClr val="accent5"/>
              </a:buClr>
              <a:buSzPts val="800"/>
              <a:buFont typeface="Arial"/>
              <a:buNone/>
              <a:defRPr b="1" sz="800">
                <a:latin typeface="Arial"/>
                <a:ea typeface="Arial"/>
                <a:cs typeface="Arial"/>
                <a:sym typeface="Arial"/>
              </a:defRPr>
            </a:lvl4pPr>
            <a:lvl5pPr indent="-228600" lvl="4" marL="2286000" algn="l">
              <a:lnSpc>
                <a:spcPct val="90000"/>
              </a:lnSpc>
              <a:spcBef>
                <a:spcPts val="400"/>
              </a:spcBef>
              <a:spcAft>
                <a:spcPts val="0"/>
              </a:spcAft>
              <a:buClr>
                <a:schemeClr val="accent5"/>
              </a:buClr>
              <a:buSzPts val="800"/>
              <a:buFont typeface="Arial"/>
              <a:buNone/>
              <a:defRPr b="1" sz="800">
                <a:latin typeface="Arial"/>
                <a:ea typeface="Arial"/>
                <a:cs typeface="Arial"/>
                <a:sym typeface="Aria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456" name="Google Shape;456;g31245d681e9_0_681"/>
          <p:cNvSpPr txBox="1"/>
          <p:nvPr>
            <p:ph idx="5" type="body"/>
          </p:nvPr>
        </p:nvSpPr>
        <p:spPr>
          <a:xfrm>
            <a:off x="1136811" y="3171825"/>
            <a:ext cx="3435300" cy="214800"/>
          </a:xfrm>
          <a:prstGeom prst="rect">
            <a:avLst/>
          </a:prstGeom>
          <a:noFill/>
          <a:ln>
            <a:noFill/>
          </a:ln>
        </p:spPr>
        <p:txBody>
          <a:bodyPr anchorCtr="0" anchor="t" bIns="34275" lIns="68575" spcFirstLastPara="1" rIns="68575" wrap="square" tIns="34275">
            <a:spAutoFit/>
          </a:bodyPr>
          <a:lstStyle>
            <a:lvl1pPr indent="-228600" lvl="0" marL="457200" algn="l">
              <a:lnSpc>
                <a:spcPct val="90000"/>
              </a:lnSpc>
              <a:spcBef>
                <a:spcPts val="800"/>
              </a:spcBef>
              <a:spcAft>
                <a:spcPts val="0"/>
              </a:spcAft>
              <a:buClr>
                <a:schemeClr val="accent5"/>
              </a:buClr>
              <a:buSzPts val="1100"/>
              <a:buFont typeface="Arial"/>
              <a:buNone/>
              <a:defRPr b="0" sz="1100">
                <a:latin typeface="Arial"/>
                <a:ea typeface="Arial"/>
                <a:cs typeface="Arial"/>
                <a:sym typeface="Arial"/>
              </a:defRPr>
            </a:lvl1pPr>
            <a:lvl2pPr indent="-228600" lvl="1" marL="914400" algn="l">
              <a:lnSpc>
                <a:spcPct val="90000"/>
              </a:lnSpc>
              <a:spcBef>
                <a:spcPts val="400"/>
              </a:spcBef>
              <a:spcAft>
                <a:spcPts val="0"/>
              </a:spcAft>
              <a:buClr>
                <a:schemeClr val="accent5"/>
              </a:buClr>
              <a:buSzPts val="900"/>
              <a:buFont typeface="Arial"/>
              <a:buNone/>
              <a:defRPr sz="900">
                <a:latin typeface="Arial"/>
                <a:ea typeface="Arial"/>
                <a:cs typeface="Arial"/>
                <a:sym typeface="Arial"/>
              </a:defRPr>
            </a:lvl2pPr>
            <a:lvl3pPr indent="-228600" lvl="2" marL="1371600" algn="l">
              <a:lnSpc>
                <a:spcPct val="90000"/>
              </a:lnSpc>
              <a:spcBef>
                <a:spcPts val="400"/>
              </a:spcBef>
              <a:spcAft>
                <a:spcPts val="0"/>
              </a:spcAft>
              <a:buClr>
                <a:schemeClr val="accent5"/>
              </a:buClr>
              <a:buSzPts val="900"/>
              <a:buFont typeface="Arial"/>
              <a:buNone/>
              <a:defRPr sz="900">
                <a:latin typeface="Arial"/>
                <a:ea typeface="Arial"/>
                <a:cs typeface="Arial"/>
                <a:sym typeface="Arial"/>
              </a:defRPr>
            </a:lvl3pPr>
            <a:lvl4pPr indent="-228600" lvl="3" marL="1828800" algn="l">
              <a:lnSpc>
                <a:spcPct val="90000"/>
              </a:lnSpc>
              <a:spcBef>
                <a:spcPts val="400"/>
              </a:spcBef>
              <a:spcAft>
                <a:spcPts val="0"/>
              </a:spcAft>
              <a:buClr>
                <a:schemeClr val="accent5"/>
              </a:buClr>
              <a:buSzPts val="900"/>
              <a:buFont typeface="Arial"/>
              <a:buNone/>
              <a:defRPr sz="900">
                <a:latin typeface="Arial"/>
                <a:ea typeface="Arial"/>
                <a:cs typeface="Arial"/>
                <a:sym typeface="Arial"/>
              </a:defRPr>
            </a:lvl4pPr>
            <a:lvl5pPr indent="-228600" lvl="4" marL="2286000" algn="l">
              <a:lnSpc>
                <a:spcPct val="90000"/>
              </a:lnSpc>
              <a:spcBef>
                <a:spcPts val="400"/>
              </a:spcBef>
              <a:spcAft>
                <a:spcPts val="0"/>
              </a:spcAft>
              <a:buClr>
                <a:schemeClr val="accent5"/>
              </a:buClr>
              <a:buSzPts val="900"/>
              <a:buFont typeface="Arial"/>
              <a:buNone/>
              <a:defRPr sz="900">
                <a:latin typeface="Arial"/>
                <a:ea typeface="Arial"/>
                <a:cs typeface="Arial"/>
                <a:sym typeface="Aria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457" name="Google Shape;457;g31245d681e9_0_681"/>
          <p:cNvSpPr txBox="1"/>
          <p:nvPr>
            <p:ph idx="6" type="body"/>
          </p:nvPr>
        </p:nvSpPr>
        <p:spPr>
          <a:xfrm>
            <a:off x="527186" y="3094304"/>
            <a:ext cx="547800" cy="380400"/>
          </a:xfrm>
          <a:prstGeom prst="rect">
            <a:avLst/>
          </a:prstGeom>
          <a:noFill/>
          <a:ln>
            <a:noFill/>
          </a:ln>
        </p:spPr>
        <p:txBody>
          <a:bodyPr anchorCtr="0" anchor="t" bIns="34275" lIns="68575" spcFirstLastPara="1" rIns="68575" wrap="square" tIns="34275">
            <a:spAutoFit/>
          </a:bodyPr>
          <a:lstStyle>
            <a:lvl1pPr indent="-228600" lvl="0" marL="457200" algn="l">
              <a:lnSpc>
                <a:spcPct val="90000"/>
              </a:lnSpc>
              <a:spcBef>
                <a:spcPts val="800"/>
              </a:spcBef>
              <a:spcAft>
                <a:spcPts val="0"/>
              </a:spcAft>
              <a:buClr>
                <a:schemeClr val="accent5"/>
              </a:buClr>
              <a:buSzPts val="2300"/>
              <a:buFont typeface="Arial"/>
              <a:buNone/>
              <a:defRPr b="1" sz="2300">
                <a:latin typeface="Arial"/>
                <a:ea typeface="Arial"/>
                <a:cs typeface="Arial"/>
                <a:sym typeface="Arial"/>
              </a:defRPr>
            </a:lvl1pPr>
            <a:lvl2pPr indent="-228600" lvl="1" marL="914400" algn="l">
              <a:lnSpc>
                <a:spcPct val="90000"/>
              </a:lnSpc>
              <a:spcBef>
                <a:spcPts val="400"/>
              </a:spcBef>
              <a:spcAft>
                <a:spcPts val="0"/>
              </a:spcAft>
              <a:buClr>
                <a:schemeClr val="accent5"/>
              </a:buClr>
              <a:buSzPts val="800"/>
              <a:buFont typeface="Arial"/>
              <a:buNone/>
              <a:defRPr b="1" sz="800">
                <a:latin typeface="Arial"/>
                <a:ea typeface="Arial"/>
                <a:cs typeface="Arial"/>
                <a:sym typeface="Arial"/>
              </a:defRPr>
            </a:lvl2pPr>
            <a:lvl3pPr indent="-228600" lvl="2" marL="1371600" algn="l">
              <a:lnSpc>
                <a:spcPct val="90000"/>
              </a:lnSpc>
              <a:spcBef>
                <a:spcPts val="400"/>
              </a:spcBef>
              <a:spcAft>
                <a:spcPts val="0"/>
              </a:spcAft>
              <a:buClr>
                <a:schemeClr val="accent5"/>
              </a:buClr>
              <a:buSzPts val="800"/>
              <a:buFont typeface="Arial"/>
              <a:buNone/>
              <a:defRPr b="1" sz="800">
                <a:latin typeface="Arial"/>
                <a:ea typeface="Arial"/>
                <a:cs typeface="Arial"/>
                <a:sym typeface="Arial"/>
              </a:defRPr>
            </a:lvl3pPr>
            <a:lvl4pPr indent="-228600" lvl="3" marL="1828800" algn="l">
              <a:lnSpc>
                <a:spcPct val="90000"/>
              </a:lnSpc>
              <a:spcBef>
                <a:spcPts val="400"/>
              </a:spcBef>
              <a:spcAft>
                <a:spcPts val="0"/>
              </a:spcAft>
              <a:buClr>
                <a:schemeClr val="accent5"/>
              </a:buClr>
              <a:buSzPts val="800"/>
              <a:buFont typeface="Arial"/>
              <a:buNone/>
              <a:defRPr b="1" sz="800">
                <a:latin typeface="Arial"/>
                <a:ea typeface="Arial"/>
                <a:cs typeface="Arial"/>
                <a:sym typeface="Arial"/>
              </a:defRPr>
            </a:lvl4pPr>
            <a:lvl5pPr indent="-228600" lvl="4" marL="2286000" algn="l">
              <a:lnSpc>
                <a:spcPct val="90000"/>
              </a:lnSpc>
              <a:spcBef>
                <a:spcPts val="400"/>
              </a:spcBef>
              <a:spcAft>
                <a:spcPts val="0"/>
              </a:spcAft>
              <a:buClr>
                <a:schemeClr val="accent5"/>
              </a:buClr>
              <a:buSzPts val="800"/>
              <a:buFont typeface="Arial"/>
              <a:buNone/>
              <a:defRPr b="1" sz="800">
                <a:latin typeface="Arial"/>
                <a:ea typeface="Arial"/>
                <a:cs typeface="Arial"/>
                <a:sym typeface="Aria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458" name="Google Shape;458;g31245d681e9_0_681"/>
          <p:cNvSpPr txBox="1"/>
          <p:nvPr>
            <p:ph idx="7" type="body"/>
          </p:nvPr>
        </p:nvSpPr>
        <p:spPr>
          <a:xfrm>
            <a:off x="5372108" y="3171825"/>
            <a:ext cx="2857500" cy="214800"/>
          </a:xfrm>
          <a:prstGeom prst="rect">
            <a:avLst/>
          </a:prstGeom>
          <a:noFill/>
          <a:ln>
            <a:noFill/>
          </a:ln>
        </p:spPr>
        <p:txBody>
          <a:bodyPr anchorCtr="0" anchor="t" bIns="34275" lIns="68575" spcFirstLastPara="1" rIns="68575" wrap="square" tIns="34275">
            <a:spAutoFit/>
          </a:bodyPr>
          <a:lstStyle>
            <a:lvl1pPr indent="-228600" lvl="0" marL="457200" algn="l">
              <a:lnSpc>
                <a:spcPct val="90000"/>
              </a:lnSpc>
              <a:spcBef>
                <a:spcPts val="800"/>
              </a:spcBef>
              <a:spcAft>
                <a:spcPts val="0"/>
              </a:spcAft>
              <a:buClr>
                <a:schemeClr val="accent5"/>
              </a:buClr>
              <a:buSzPts val="1100"/>
              <a:buFont typeface="Arial"/>
              <a:buNone/>
              <a:defRPr b="0" sz="1100">
                <a:latin typeface="Arial"/>
                <a:ea typeface="Arial"/>
                <a:cs typeface="Arial"/>
                <a:sym typeface="Arial"/>
              </a:defRPr>
            </a:lvl1pPr>
            <a:lvl2pPr indent="-228600" lvl="1" marL="914400" algn="l">
              <a:lnSpc>
                <a:spcPct val="90000"/>
              </a:lnSpc>
              <a:spcBef>
                <a:spcPts val="400"/>
              </a:spcBef>
              <a:spcAft>
                <a:spcPts val="0"/>
              </a:spcAft>
              <a:buClr>
                <a:schemeClr val="accent5"/>
              </a:buClr>
              <a:buSzPts val="900"/>
              <a:buFont typeface="Arial"/>
              <a:buNone/>
              <a:defRPr sz="900">
                <a:latin typeface="Arial"/>
                <a:ea typeface="Arial"/>
                <a:cs typeface="Arial"/>
                <a:sym typeface="Arial"/>
              </a:defRPr>
            </a:lvl2pPr>
            <a:lvl3pPr indent="-228600" lvl="2" marL="1371600" algn="l">
              <a:lnSpc>
                <a:spcPct val="90000"/>
              </a:lnSpc>
              <a:spcBef>
                <a:spcPts val="400"/>
              </a:spcBef>
              <a:spcAft>
                <a:spcPts val="0"/>
              </a:spcAft>
              <a:buClr>
                <a:schemeClr val="accent5"/>
              </a:buClr>
              <a:buSzPts val="900"/>
              <a:buFont typeface="Arial"/>
              <a:buNone/>
              <a:defRPr sz="900">
                <a:latin typeface="Arial"/>
                <a:ea typeface="Arial"/>
                <a:cs typeface="Arial"/>
                <a:sym typeface="Arial"/>
              </a:defRPr>
            </a:lvl3pPr>
            <a:lvl4pPr indent="-228600" lvl="3" marL="1828800" algn="l">
              <a:lnSpc>
                <a:spcPct val="90000"/>
              </a:lnSpc>
              <a:spcBef>
                <a:spcPts val="400"/>
              </a:spcBef>
              <a:spcAft>
                <a:spcPts val="0"/>
              </a:spcAft>
              <a:buClr>
                <a:schemeClr val="accent5"/>
              </a:buClr>
              <a:buSzPts val="900"/>
              <a:buFont typeface="Arial"/>
              <a:buNone/>
              <a:defRPr sz="900">
                <a:latin typeface="Arial"/>
                <a:ea typeface="Arial"/>
                <a:cs typeface="Arial"/>
                <a:sym typeface="Arial"/>
              </a:defRPr>
            </a:lvl4pPr>
            <a:lvl5pPr indent="-228600" lvl="4" marL="2286000" algn="l">
              <a:lnSpc>
                <a:spcPct val="90000"/>
              </a:lnSpc>
              <a:spcBef>
                <a:spcPts val="400"/>
              </a:spcBef>
              <a:spcAft>
                <a:spcPts val="0"/>
              </a:spcAft>
              <a:buClr>
                <a:schemeClr val="accent5"/>
              </a:buClr>
              <a:buSzPts val="900"/>
              <a:buFont typeface="Arial"/>
              <a:buNone/>
              <a:defRPr sz="900">
                <a:latin typeface="Arial"/>
                <a:ea typeface="Arial"/>
                <a:cs typeface="Arial"/>
                <a:sym typeface="Aria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459" name="Google Shape;459;g31245d681e9_0_681"/>
          <p:cNvSpPr txBox="1"/>
          <p:nvPr>
            <p:ph idx="8" type="body"/>
          </p:nvPr>
        </p:nvSpPr>
        <p:spPr>
          <a:xfrm>
            <a:off x="4732909" y="3094304"/>
            <a:ext cx="575700" cy="380400"/>
          </a:xfrm>
          <a:prstGeom prst="rect">
            <a:avLst/>
          </a:prstGeom>
          <a:noFill/>
          <a:ln>
            <a:noFill/>
          </a:ln>
        </p:spPr>
        <p:txBody>
          <a:bodyPr anchorCtr="0" anchor="t" bIns="34275" lIns="68575" spcFirstLastPara="1" rIns="68575" wrap="square" tIns="34275">
            <a:spAutoFit/>
          </a:bodyPr>
          <a:lstStyle>
            <a:lvl1pPr indent="-228600" lvl="0" marL="457200" algn="l">
              <a:lnSpc>
                <a:spcPct val="90000"/>
              </a:lnSpc>
              <a:spcBef>
                <a:spcPts val="800"/>
              </a:spcBef>
              <a:spcAft>
                <a:spcPts val="0"/>
              </a:spcAft>
              <a:buClr>
                <a:schemeClr val="accent5"/>
              </a:buClr>
              <a:buSzPts val="2300"/>
              <a:buFont typeface="Arial"/>
              <a:buNone/>
              <a:defRPr b="1" sz="2300">
                <a:latin typeface="Arial"/>
                <a:ea typeface="Arial"/>
                <a:cs typeface="Arial"/>
                <a:sym typeface="Arial"/>
              </a:defRPr>
            </a:lvl1pPr>
            <a:lvl2pPr indent="-228600" lvl="1" marL="914400" algn="l">
              <a:lnSpc>
                <a:spcPct val="90000"/>
              </a:lnSpc>
              <a:spcBef>
                <a:spcPts val="400"/>
              </a:spcBef>
              <a:spcAft>
                <a:spcPts val="0"/>
              </a:spcAft>
              <a:buClr>
                <a:schemeClr val="accent5"/>
              </a:buClr>
              <a:buSzPts val="800"/>
              <a:buFont typeface="Arial"/>
              <a:buNone/>
              <a:defRPr b="1" sz="800">
                <a:latin typeface="Arial"/>
                <a:ea typeface="Arial"/>
                <a:cs typeface="Arial"/>
                <a:sym typeface="Arial"/>
              </a:defRPr>
            </a:lvl2pPr>
            <a:lvl3pPr indent="-228600" lvl="2" marL="1371600" algn="l">
              <a:lnSpc>
                <a:spcPct val="90000"/>
              </a:lnSpc>
              <a:spcBef>
                <a:spcPts val="400"/>
              </a:spcBef>
              <a:spcAft>
                <a:spcPts val="0"/>
              </a:spcAft>
              <a:buClr>
                <a:schemeClr val="accent5"/>
              </a:buClr>
              <a:buSzPts val="800"/>
              <a:buFont typeface="Arial"/>
              <a:buNone/>
              <a:defRPr b="1" sz="800">
                <a:latin typeface="Arial"/>
                <a:ea typeface="Arial"/>
                <a:cs typeface="Arial"/>
                <a:sym typeface="Arial"/>
              </a:defRPr>
            </a:lvl3pPr>
            <a:lvl4pPr indent="-228600" lvl="3" marL="1828800" algn="l">
              <a:lnSpc>
                <a:spcPct val="90000"/>
              </a:lnSpc>
              <a:spcBef>
                <a:spcPts val="400"/>
              </a:spcBef>
              <a:spcAft>
                <a:spcPts val="0"/>
              </a:spcAft>
              <a:buClr>
                <a:schemeClr val="accent5"/>
              </a:buClr>
              <a:buSzPts val="800"/>
              <a:buFont typeface="Arial"/>
              <a:buNone/>
              <a:defRPr b="1" sz="800">
                <a:latin typeface="Arial"/>
                <a:ea typeface="Arial"/>
                <a:cs typeface="Arial"/>
                <a:sym typeface="Arial"/>
              </a:defRPr>
            </a:lvl4pPr>
            <a:lvl5pPr indent="-228600" lvl="4" marL="2286000" algn="l">
              <a:lnSpc>
                <a:spcPct val="90000"/>
              </a:lnSpc>
              <a:spcBef>
                <a:spcPts val="400"/>
              </a:spcBef>
              <a:spcAft>
                <a:spcPts val="0"/>
              </a:spcAft>
              <a:buClr>
                <a:schemeClr val="accent5"/>
              </a:buClr>
              <a:buSzPts val="800"/>
              <a:buFont typeface="Arial"/>
              <a:buNone/>
              <a:defRPr b="1" sz="800">
                <a:latin typeface="Arial"/>
                <a:ea typeface="Arial"/>
                <a:cs typeface="Arial"/>
                <a:sym typeface="Aria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460" name="Google Shape;460;g31245d681e9_0_681"/>
          <p:cNvSpPr txBox="1"/>
          <p:nvPr>
            <p:ph idx="9" type="body"/>
          </p:nvPr>
        </p:nvSpPr>
        <p:spPr>
          <a:xfrm>
            <a:off x="1136811" y="1578114"/>
            <a:ext cx="3420900" cy="214800"/>
          </a:xfrm>
          <a:prstGeom prst="rect">
            <a:avLst/>
          </a:prstGeom>
          <a:noFill/>
          <a:ln>
            <a:noFill/>
          </a:ln>
        </p:spPr>
        <p:txBody>
          <a:bodyPr anchorCtr="0" anchor="t" bIns="34275" lIns="68575" spcFirstLastPara="1" rIns="68575" wrap="square" tIns="34275">
            <a:spAutoFit/>
          </a:bodyPr>
          <a:lstStyle>
            <a:lvl1pPr indent="-228600" lvl="0" marL="457200" algn="l">
              <a:lnSpc>
                <a:spcPct val="90000"/>
              </a:lnSpc>
              <a:spcBef>
                <a:spcPts val="800"/>
              </a:spcBef>
              <a:spcAft>
                <a:spcPts val="0"/>
              </a:spcAft>
              <a:buClr>
                <a:schemeClr val="accent5"/>
              </a:buClr>
              <a:buSzPts val="1100"/>
              <a:buFont typeface="Arial"/>
              <a:buNone/>
              <a:defRPr b="0" sz="1100">
                <a:latin typeface="Arial"/>
                <a:ea typeface="Arial"/>
                <a:cs typeface="Arial"/>
                <a:sym typeface="Arial"/>
              </a:defRPr>
            </a:lvl1pPr>
            <a:lvl2pPr indent="-228600" lvl="1" marL="914400" algn="l">
              <a:lnSpc>
                <a:spcPct val="90000"/>
              </a:lnSpc>
              <a:spcBef>
                <a:spcPts val="400"/>
              </a:spcBef>
              <a:spcAft>
                <a:spcPts val="0"/>
              </a:spcAft>
              <a:buClr>
                <a:schemeClr val="accent5"/>
              </a:buClr>
              <a:buSzPts val="900"/>
              <a:buFont typeface="Arial"/>
              <a:buNone/>
              <a:defRPr sz="900">
                <a:latin typeface="Arial"/>
                <a:ea typeface="Arial"/>
                <a:cs typeface="Arial"/>
                <a:sym typeface="Arial"/>
              </a:defRPr>
            </a:lvl2pPr>
            <a:lvl3pPr indent="-228600" lvl="2" marL="1371600" algn="l">
              <a:lnSpc>
                <a:spcPct val="90000"/>
              </a:lnSpc>
              <a:spcBef>
                <a:spcPts val="400"/>
              </a:spcBef>
              <a:spcAft>
                <a:spcPts val="0"/>
              </a:spcAft>
              <a:buClr>
                <a:schemeClr val="accent5"/>
              </a:buClr>
              <a:buSzPts val="900"/>
              <a:buFont typeface="Arial"/>
              <a:buNone/>
              <a:defRPr sz="900">
                <a:latin typeface="Arial"/>
                <a:ea typeface="Arial"/>
                <a:cs typeface="Arial"/>
                <a:sym typeface="Arial"/>
              </a:defRPr>
            </a:lvl3pPr>
            <a:lvl4pPr indent="-228600" lvl="3" marL="1828800" algn="l">
              <a:lnSpc>
                <a:spcPct val="90000"/>
              </a:lnSpc>
              <a:spcBef>
                <a:spcPts val="400"/>
              </a:spcBef>
              <a:spcAft>
                <a:spcPts val="0"/>
              </a:spcAft>
              <a:buClr>
                <a:schemeClr val="accent5"/>
              </a:buClr>
              <a:buSzPts val="900"/>
              <a:buFont typeface="Arial"/>
              <a:buNone/>
              <a:defRPr sz="900">
                <a:latin typeface="Arial"/>
                <a:ea typeface="Arial"/>
                <a:cs typeface="Arial"/>
                <a:sym typeface="Arial"/>
              </a:defRPr>
            </a:lvl4pPr>
            <a:lvl5pPr indent="-228600" lvl="4" marL="2286000" algn="l">
              <a:lnSpc>
                <a:spcPct val="90000"/>
              </a:lnSpc>
              <a:spcBef>
                <a:spcPts val="400"/>
              </a:spcBef>
              <a:spcAft>
                <a:spcPts val="0"/>
              </a:spcAft>
              <a:buClr>
                <a:schemeClr val="accent5"/>
              </a:buClr>
              <a:buSzPts val="900"/>
              <a:buFont typeface="Arial"/>
              <a:buNone/>
              <a:defRPr sz="900">
                <a:latin typeface="Arial"/>
                <a:ea typeface="Arial"/>
                <a:cs typeface="Arial"/>
                <a:sym typeface="Aria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461" name="Google Shape;461;g31245d681e9_0_681"/>
          <p:cNvSpPr txBox="1"/>
          <p:nvPr>
            <p:ph idx="13" type="body"/>
          </p:nvPr>
        </p:nvSpPr>
        <p:spPr>
          <a:xfrm>
            <a:off x="527186" y="1498868"/>
            <a:ext cx="547800" cy="380400"/>
          </a:xfrm>
          <a:prstGeom prst="rect">
            <a:avLst/>
          </a:prstGeom>
          <a:noFill/>
          <a:ln>
            <a:noFill/>
          </a:ln>
        </p:spPr>
        <p:txBody>
          <a:bodyPr anchorCtr="0" anchor="t" bIns="34275" lIns="68575" spcFirstLastPara="1" rIns="68575" wrap="square" tIns="34275">
            <a:spAutoFit/>
          </a:bodyPr>
          <a:lstStyle>
            <a:lvl1pPr indent="-228600" lvl="0" marL="457200" algn="l">
              <a:lnSpc>
                <a:spcPct val="90000"/>
              </a:lnSpc>
              <a:spcBef>
                <a:spcPts val="800"/>
              </a:spcBef>
              <a:spcAft>
                <a:spcPts val="0"/>
              </a:spcAft>
              <a:buClr>
                <a:schemeClr val="accent5"/>
              </a:buClr>
              <a:buSzPts val="2300"/>
              <a:buFont typeface="Arial"/>
              <a:buNone/>
              <a:defRPr b="1" sz="2300">
                <a:latin typeface="Arial"/>
                <a:ea typeface="Arial"/>
                <a:cs typeface="Arial"/>
                <a:sym typeface="Arial"/>
              </a:defRPr>
            </a:lvl1pPr>
            <a:lvl2pPr indent="-228600" lvl="1" marL="914400" algn="l">
              <a:lnSpc>
                <a:spcPct val="90000"/>
              </a:lnSpc>
              <a:spcBef>
                <a:spcPts val="400"/>
              </a:spcBef>
              <a:spcAft>
                <a:spcPts val="0"/>
              </a:spcAft>
              <a:buClr>
                <a:schemeClr val="accent5"/>
              </a:buClr>
              <a:buSzPts val="800"/>
              <a:buFont typeface="Arial"/>
              <a:buNone/>
              <a:defRPr b="1" sz="800">
                <a:latin typeface="Arial"/>
                <a:ea typeface="Arial"/>
                <a:cs typeface="Arial"/>
                <a:sym typeface="Arial"/>
              </a:defRPr>
            </a:lvl2pPr>
            <a:lvl3pPr indent="-228600" lvl="2" marL="1371600" algn="l">
              <a:lnSpc>
                <a:spcPct val="90000"/>
              </a:lnSpc>
              <a:spcBef>
                <a:spcPts val="400"/>
              </a:spcBef>
              <a:spcAft>
                <a:spcPts val="0"/>
              </a:spcAft>
              <a:buClr>
                <a:schemeClr val="accent5"/>
              </a:buClr>
              <a:buSzPts val="800"/>
              <a:buFont typeface="Arial"/>
              <a:buNone/>
              <a:defRPr b="1" sz="800">
                <a:latin typeface="Arial"/>
                <a:ea typeface="Arial"/>
                <a:cs typeface="Arial"/>
                <a:sym typeface="Arial"/>
              </a:defRPr>
            </a:lvl3pPr>
            <a:lvl4pPr indent="-228600" lvl="3" marL="1828800" algn="l">
              <a:lnSpc>
                <a:spcPct val="90000"/>
              </a:lnSpc>
              <a:spcBef>
                <a:spcPts val="400"/>
              </a:spcBef>
              <a:spcAft>
                <a:spcPts val="0"/>
              </a:spcAft>
              <a:buClr>
                <a:schemeClr val="accent5"/>
              </a:buClr>
              <a:buSzPts val="800"/>
              <a:buFont typeface="Arial"/>
              <a:buNone/>
              <a:defRPr b="1" sz="800">
                <a:latin typeface="Arial"/>
                <a:ea typeface="Arial"/>
                <a:cs typeface="Arial"/>
                <a:sym typeface="Arial"/>
              </a:defRPr>
            </a:lvl4pPr>
            <a:lvl5pPr indent="-228600" lvl="4" marL="2286000" algn="l">
              <a:lnSpc>
                <a:spcPct val="90000"/>
              </a:lnSpc>
              <a:spcBef>
                <a:spcPts val="400"/>
              </a:spcBef>
              <a:spcAft>
                <a:spcPts val="0"/>
              </a:spcAft>
              <a:buClr>
                <a:schemeClr val="accent5"/>
              </a:buClr>
              <a:buSzPts val="800"/>
              <a:buFont typeface="Arial"/>
              <a:buNone/>
              <a:defRPr b="1" sz="800">
                <a:latin typeface="Arial"/>
                <a:ea typeface="Arial"/>
                <a:cs typeface="Arial"/>
                <a:sym typeface="Aria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462" name="Google Shape;462;g31245d681e9_0_681"/>
          <p:cNvSpPr txBox="1"/>
          <p:nvPr>
            <p:ph idx="14" type="body"/>
          </p:nvPr>
        </p:nvSpPr>
        <p:spPr>
          <a:xfrm>
            <a:off x="5372100" y="1578114"/>
            <a:ext cx="2843100" cy="214800"/>
          </a:xfrm>
          <a:prstGeom prst="rect">
            <a:avLst/>
          </a:prstGeom>
          <a:noFill/>
          <a:ln>
            <a:noFill/>
          </a:ln>
        </p:spPr>
        <p:txBody>
          <a:bodyPr anchorCtr="0" anchor="t" bIns="34275" lIns="68575" spcFirstLastPara="1" rIns="68575" wrap="square" tIns="34275">
            <a:spAutoFit/>
          </a:bodyPr>
          <a:lstStyle>
            <a:lvl1pPr indent="-228600" lvl="0" marL="457200" algn="l">
              <a:lnSpc>
                <a:spcPct val="90000"/>
              </a:lnSpc>
              <a:spcBef>
                <a:spcPts val="800"/>
              </a:spcBef>
              <a:spcAft>
                <a:spcPts val="0"/>
              </a:spcAft>
              <a:buClr>
                <a:schemeClr val="accent5"/>
              </a:buClr>
              <a:buSzPts val="1100"/>
              <a:buFont typeface="Arial"/>
              <a:buNone/>
              <a:defRPr b="0" sz="1100">
                <a:latin typeface="Arial"/>
                <a:ea typeface="Arial"/>
                <a:cs typeface="Arial"/>
                <a:sym typeface="Arial"/>
              </a:defRPr>
            </a:lvl1pPr>
            <a:lvl2pPr indent="-228600" lvl="1" marL="914400" algn="l">
              <a:lnSpc>
                <a:spcPct val="90000"/>
              </a:lnSpc>
              <a:spcBef>
                <a:spcPts val="400"/>
              </a:spcBef>
              <a:spcAft>
                <a:spcPts val="0"/>
              </a:spcAft>
              <a:buClr>
                <a:schemeClr val="accent5"/>
              </a:buClr>
              <a:buSzPts val="900"/>
              <a:buFont typeface="Arial"/>
              <a:buNone/>
              <a:defRPr sz="900">
                <a:latin typeface="Arial"/>
                <a:ea typeface="Arial"/>
                <a:cs typeface="Arial"/>
                <a:sym typeface="Arial"/>
              </a:defRPr>
            </a:lvl2pPr>
            <a:lvl3pPr indent="-228600" lvl="2" marL="1371600" algn="l">
              <a:lnSpc>
                <a:spcPct val="90000"/>
              </a:lnSpc>
              <a:spcBef>
                <a:spcPts val="400"/>
              </a:spcBef>
              <a:spcAft>
                <a:spcPts val="0"/>
              </a:spcAft>
              <a:buClr>
                <a:schemeClr val="accent5"/>
              </a:buClr>
              <a:buSzPts val="900"/>
              <a:buFont typeface="Arial"/>
              <a:buNone/>
              <a:defRPr sz="900">
                <a:latin typeface="Arial"/>
                <a:ea typeface="Arial"/>
                <a:cs typeface="Arial"/>
                <a:sym typeface="Arial"/>
              </a:defRPr>
            </a:lvl3pPr>
            <a:lvl4pPr indent="-228600" lvl="3" marL="1828800" algn="l">
              <a:lnSpc>
                <a:spcPct val="90000"/>
              </a:lnSpc>
              <a:spcBef>
                <a:spcPts val="400"/>
              </a:spcBef>
              <a:spcAft>
                <a:spcPts val="0"/>
              </a:spcAft>
              <a:buClr>
                <a:schemeClr val="accent5"/>
              </a:buClr>
              <a:buSzPts val="900"/>
              <a:buFont typeface="Arial"/>
              <a:buNone/>
              <a:defRPr sz="900">
                <a:latin typeface="Arial"/>
                <a:ea typeface="Arial"/>
                <a:cs typeface="Arial"/>
                <a:sym typeface="Arial"/>
              </a:defRPr>
            </a:lvl4pPr>
            <a:lvl5pPr indent="-228600" lvl="4" marL="2286000" algn="l">
              <a:lnSpc>
                <a:spcPct val="90000"/>
              </a:lnSpc>
              <a:spcBef>
                <a:spcPts val="400"/>
              </a:spcBef>
              <a:spcAft>
                <a:spcPts val="0"/>
              </a:spcAft>
              <a:buClr>
                <a:schemeClr val="accent5"/>
              </a:buClr>
              <a:buSzPts val="900"/>
              <a:buFont typeface="Arial"/>
              <a:buNone/>
              <a:defRPr sz="900">
                <a:latin typeface="Arial"/>
                <a:ea typeface="Arial"/>
                <a:cs typeface="Arial"/>
                <a:sym typeface="Aria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463" name="Google Shape;463;g31245d681e9_0_681"/>
          <p:cNvSpPr txBox="1"/>
          <p:nvPr>
            <p:ph idx="15" type="body"/>
          </p:nvPr>
        </p:nvSpPr>
        <p:spPr>
          <a:xfrm>
            <a:off x="4719142" y="1498868"/>
            <a:ext cx="571200" cy="380400"/>
          </a:xfrm>
          <a:prstGeom prst="rect">
            <a:avLst/>
          </a:prstGeom>
          <a:noFill/>
          <a:ln>
            <a:noFill/>
          </a:ln>
        </p:spPr>
        <p:txBody>
          <a:bodyPr anchorCtr="0" anchor="t" bIns="34275" lIns="68575" spcFirstLastPara="1" rIns="68575" wrap="square" tIns="34275">
            <a:spAutoFit/>
          </a:bodyPr>
          <a:lstStyle>
            <a:lvl1pPr indent="-228600" lvl="0" marL="457200" algn="l">
              <a:lnSpc>
                <a:spcPct val="90000"/>
              </a:lnSpc>
              <a:spcBef>
                <a:spcPts val="800"/>
              </a:spcBef>
              <a:spcAft>
                <a:spcPts val="0"/>
              </a:spcAft>
              <a:buClr>
                <a:schemeClr val="accent5"/>
              </a:buClr>
              <a:buSzPts val="2300"/>
              <a:buFont typeface="Arial"/>
              <a:buNone/>
              <a:defRPr b="1" sz="2300">
                <a:latin typeface="Arial"/>
                <a:ea typeface="Arial"/>
                <a:cs typeface="Arial"/>
                <a:sym typeface="Arial"/>
              </a:defRPr>
            </a:lvl1pPr>
            <a:lvl2pPr indent="-228600" lvl="1" marL="914400" algn="l">
              <a:lnSpc>
                <a:spcPct val="90000"/>
              </a:lnSpc>
              <a:spcBef>
                <a:spcPts val="400"/>
              </a:spcBef>
              <a:spcAft>
                <a:spcPts val="0"/>
              </a:spcAft>
              <a:buClr>
                <a:schemeClr val="accent5"/>
              </a:buClr>
              <a:buSzPts val="800"/>
              <a:buFont typeface="Arial"/>
              <a:buNone/>
              <a:defRPr b="1" sz="800">
                <a:latin typeface="Arial"/>
                <a:ea typeface="Arial"/>
                <a:cs typeface="Arial"/>
                <a:sym typeface="Arial"/>
              </a:defRPr>
            </a:lvl2pPr>
            <a:lvl3pPr indent="-228600" lvl="2" marL="1371600" algn="l">
              <a:lnSpc>
                <a:spcPct val="90000"/>
              </a:lnSpc>
              <a:spcBef>
                <a:spcPts val="400"/>
              </a:spcBef>
              <a:spcAft>
                <a:spcPts val="0"/>
              </a:spcAft>
              <a:buClr>
                <a:schemeClr val="accent5"/>
              </a:buClr>
              <a:buSzPts val="800"/>
              <a:buFont typeface="Arial"/>
              <a:buNone/>
              <a:defRPr b="1" sz="800">
                <a:latin typeface="Arial"/>
                <a:ea typeface="Arial"/>
                <a:cs typeface="Arial"/>
                <a:sym typeface="Arial"/>
              </a:defRPr>
            </a:lvl3pPr>
            <a:lvl4pPr indent="-228600" lvl="3" marL="1828800" algn="l">
              <a:lnSpc>
                <a:spcPct val="90000"/>
              </a:lnSpc>
              <a:spcBef>
                <a:spcPts val="400"/>
              </a:spcBef>
              <a:spcAft>
                <a:spcPts val="0"/>
              </a:spcAft>
              <a:buClr>
                <a:schemeClr val="accent5"/>
              </a:buClr>
              <a:buSzPts val="800"/>
              <a:buFont typeface="Arial"/>
              <a:buNone/>
              <a:defRPr b="1" sz="800">
                <a:latin typeface="Arial"/>
                <a:ea typeface="Arial"/>
                <a:cs typeface="Arial"/>
                <a:sym typeface="Arial"/>
              </a:defRPr>
            </a:lvl4pPr>
            <a:lvl5pPr indent="-228600" lvl="4" marL="2286000" algn="l">
              <a:lnSpc>
                <a:spcPct val="90000"/>
              </a:lnSpc>
              <a:spcBef>
                <a:spcPts val="400"/>
              </a:spcBef>
              <a:spcAft>
                <a:spcPts val="0"/>
              </a:spcAft>
              <a:buClr>
                <a:schemeClr val="accent5"/>
              </a:buClr>
              <a:buSzPts val="800"/>
              <a:buFont typeface="Arial"/>
              <a:buNone/>
              <a:defRPr b="1" sz="800">
                <a:latin typeface="Arial"/>
                <a:ea typeface="Arial"/>
                <a:cs typeface="Arial"/>
                <a:sym typeface="Aria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464" name="Google Shape;464;g31245d681e9_0_681"/>
          <p:cNvSpPr txBox="1"/>
          <p:nvPr>
            <p:ph idx="16" type="body"/>
          </p:nvPr>
        </p:nvSpPr>
        <p:spPr>
          <a:xfrm>
            <a:off x="1136811" y="2096014"/>
            <a:ext cx="3420900" cy="214800"/>
          </a:xfrm>
          <a:prstGeom prst="rect">
            <a:avLst/>
          </a:prstGeom>
          <a:noFill/>
          <a:ln>
            <a:noFill/>
          </a:ln>
        </p:spPr>
        <p:txBody>
          <a:bodyPr anchorCtr="0" anchor="t" bIns="34275" lIns="68575" spcFirstLastPara="1" rIns="68575" wrap="square" tIns="34275">
            <a:spAutoFit/>
          </a:bodyPr>
          <a:lstStyle>
            <a:lvl1pPr indent="-228600" lvl="0" marL="457200" algn="l">
              <a:lnSpc>
                <a:spcPct val="90000"/>
              </a:lnSpc>
              <a:spcBef>
                <a:spcPts val="800"/>
              </a:spcBef>
              <a:spcAft>
                <a:spcPts val="0"/>
              </a:spcAft>
              <a:buClr>
                <a:schemeClr val="accent5"/>
              </a:buClr>
              <a:buSzPts val="1100"/>
              <a:buFont typeface="Arial"/>
              <a:buNone/>
              <a:defRPr b="0" sz="1100">
                <a:latin typeface="Arial"/>
                <a:ea typeface="Arial"/>
                <a:cs typeface="Arial"/>
                <a:sym typeface="Arial"/>
              </a:defRPr>
            </a:lvl1pPr>
            <a:lvl2pPr indent="-228600" lvl="1" marL="914400" algn="l">
              <a:lnSpc>
                <a:spcPct val="90000"/>
              </a:lnSpc>
              <a:spcBef>
                <a:spcPts val="400"/>
              </a:spcBef>
              <a:spcAft>
                <a:spcPts val="0"/>
              </a:spcAft>
              <a:buClr>
                <a:schemeClr val="accent5"/>
              </a:buClr>
              <a:buSzPts val="900"/>
              <a:buFont typeface="Arial"/>
              <a:buNone/>
              <a:defRPr sz="900">
                <a:latin typeface="Arial"/>
                <a:ea typeface="Arial"/>
                <a:cs typeface="Arial"/>
                <a:sym typeface="Arial"/>
              </a:defRPr>
            </a:lvl2pPr>
            <a:lvl3pPr indent="-228600" lvl="2" marL="1371600" algn="l">
              <a:lnSpc>
                <a:spcPct val="90000"/>
              </a:lnSpc>
              <a:spcBef>
                <a:spcPts val="400"/>
              </a:spcBef>
              <a:spcAft>
                <a:spcPts val="0"/>
              </a:spcAft>
              <a:buClr>
                <a:schemeClr val="accent5"/>
              </a:buClr>
              <a:buSzPts val="900"/>
              <a:buFont typeface="Arial"/>
              <a:buNone/>
              <a:defRPr sz="900">
                <a:latin typeface="Arial"/>
                <a:ea typeface="Arial"/>
                <a:cs typeface="Arial"/>
                <a:sym typeface="Arial"/>
              </a:defRPr>
            </a:lvl3pPr>
            <a:lvl4pPr indent="-228600" lvl="3" marL="1828800" algn="l">
              <a:lnSpc>
                <a:spcPct val="90000"/>
              </a:lnSpc>
              <a:spcBef>
                <a:spcPts val="400"/>
              </a:spcBef>
              <a:spcAft>
                <a:spcPts val="0"/>
              </a:spcAft>
              <a:buClr>
                <a:schemeClr val="accent5"/>
              </a:buClr>
              <a:buSzPts val="900"/>
              <a:buFont typeface="Arial"/>
              <a:buNone/>
              <a:defRPr sz="900">
                <a:latin typeface="Arial"/>
                <a:ea typeface="Arial"/>
                <a:cs typeface="Arial"/>
                <a:sym typeface="Arial"/>
              </a:defRPr>
            </a:lvl4pPr>
            <a:lvl5pPr indent="-228600" lvl="4" marL="2286000" algn="l">
              <a:lnSpc>
                <a:spcPct val="90000"/>
              </a:lnSpc>
              <a:spcBef>
                <a:spcPts val="400"/>
              </a:spcBef>
              <a:spcAft>
                <a:spcPts val="0"/>
              </a:spcAft>
              <a:buClr>
                <a:schemeClr val="accent5"/>
              </a:buClr>
              <a:buSzPts val="900"/>
              <a:buFont typeface="Arial"/>
              <a:buNone/>
              <a:defRPr sz="900">
                <a:latin typeface="Arial"/>
                <a:ea typeface="Arial"/>
                <a:cs typeface="Arial"/>
                <a:sym typeface="Aria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465" name="Google Shape;465;g31245d681e9_0_681"/>
          <p:cNvSpPr txBox="1"/>
          <p:nvPr>
            <p:ph idx="17" type="body"/>
          </p:nvPr>
        </p:nvSpPr>
        <p:spPr>
          <a:xfrm>
            <a:off x="527186" y="2016767"/>
            <a:ext cx="547800" cy="380400"/>
          </a:xfrm>
          <a:prstGeom prst="rect">
            <a:avLst/>
          </a:prstGeom>
          <a:noFill/>
          <a:ln>
            <a:noFill/>
          </a:ln>
        </p:spPr>
        <p:txBody>
          <a:bodyPr anchorCtr="0" anchor="t" bIns="34275" lIns="68575" spcFirstLastPara="1" rIns="68575" wrap="square" tIns="34275">
            <a:spAutoFit/>
          </a:bodyPr>
          <a:lstStyle>
            <a:lvl1pPr indent="-228600" lvl="0" marL="457200" algn="l">
              <a:lnSpc>
                <a:spcPct val="90000"/>
              </a:lnSpc>
              <a:spcBef>
                <a:spcPts val="800"/>
              </a:spcBef>
              <a:spcAft>
                <a:spcPts val="0"/>
              </a:spcAft>
              <a:buClr>
                <a:schemeClr val="accent5"/>
              </a:buClr>
              <a:buSzPts val="2300"/>
              <a:buFont typeface="Arial"/>
              <a:buNone/>
              <a:defRPr b="1" sz="2300">
                <a:latin typeface="Arial"/>
                <a:ea typeface="Arial"/>
                <a:cs typeface="Arial"/>
                <a:sym typeface="Arial"/>
              </a:defRPr>
            </a:lvl1pPr>
            <a:lvl2pPr indent="-228600" lvl="1" marL="914400" algn="l">
              <a:lnSpc>
                <a:spcPct val="90000"/>
              </a:lnSpc>
              <a:spcBef>
                <a:spcPts val="400"/>
              </a:spcBef>
              <a:spcAft>
                <a:spcPts val="0"/>
              </a:spcAft>
              <a:buClr>
                <a:schemeClr val="accent5"/>
              </a:buClr>
              <a:buSzPts val="800"/>
              <a:buFont typeface="Arial"/>
              <a:buNone/>
              <a:defRPr b="1" sz="800">
                <a:latin typeface="Arial"/>
                <a:ea typeface="Arial"/>
                <a:cs typeface="Arial"/>
                <a:sym typeface="Arial"/>
              </a:defRPr>
            </a:lvl2pPr>
            <a:lvl3pPr indent="-228600" lvl="2" marL="1371600" algn="l">
              <a:lnSpc>
                <a:spcPct val="90000"/>
              </a:lnSpc>
              <a:spcBef>
                <a:spcPts val="400"/>
              </a:spcBef>
              <a:spcAft>
                <a:spcPts val="0"/>
              </a:spcAft>
              <a:buClr>
                <a:schemeClr val="accent5"/>
              </a:buClr>
              <a:buSzPts val="800"/>
              <a:buFont typeface="Arial"/>
              <a:buNone/>
              <a:defRPr b="1" sz="800">
                <a:latin typeface="Arial"/>
                <a:ea typeface="Arial"/>
                <a:cs typeface="Arial"/>
                <a:sym typeface="Arial"/>
              </a:defRPr>
            </a:lvl3pPr>
            <a:lvl4pPr indent="-228600" lvl="3" marL="1828800" algn="l">
              <a:lnSpc>
                <a:spcPct val="90000"/>
              </a:lnSpc>
              <a:spcBef>
                <a:spcPts val="400"/>
              </a:spcBef>
              <a:spcAft>
                <a:spcPts val="0"/>
              </a:spcAft>
              <a:buClr>
                <a:schemeClr val="accent5"/>
              </a:buClr>
              <a:buSzPts val="800"/>
              <a:buFont typeface="Arial"/>
              <a:buNone/>
              <a:defRPr b="1" sz="800">
                <a:latin typeface="Arial"/>
                <a:ea typeface="Arial"/>
                <a:cs typeface="Arial"/>
                <a:sym typeface="Arial"/>
              </a:defRPr>
            </a:lvl4pPr>
            <a:lvl5pPr indent="-228600" lvl="4" marL="2286000" algn="l">
              <a:lnSpc>
                <a:spcPct val="90000"/>
              </a:lnSpc>
              <a:spcBef>
                <a:spcPts val="400"/>
              </a:spcBef>
              <a:spcAft>
                <a:spcPts val="0"/>
              </a:spcAft>
              <a:buClr>
                <a:schemeClr val="accent5"/>
              </a:buClr>
              <a:buSzPts val="800"/>
              <a:buFont typeface="Arial"/>
              <a:buNone/>
              <a:defRPr b="1" sz="800">
                <a:latin typeface="Arial"/>
                <a:ea typeface="Arial"/>
                <a:cs typeface="Arial"/>
                <a:sym typeface="Aria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466" name="Google Shape;466;g31245d681e9_0_681"/>
          <p:cNvSpPr txBox="1"/>
          <p:nvPr>
            <p:ph idx="18" type="body"/>
          </p:nvPr>
        </p:nvSpPr>
        <p:spPr>
          <a:xfrm>
            <a:off x="5372100" y="2096014"/>
            <a:ext cx="2843100" cy="214800"/>
          </a:xfrm>
          <a:prstGeom prst="rect">
            <a:avLst/>
          </a:prstGeom>
          <a:noFill/>
          <a:ln>
            <a:noFill/>
          </a:ln>
        </p:spPr>
        <p:txBody>
          <a:bodyPr anchorCtr="0" anchor="t" bIns="34275" lIns="68575" spcFirstLastPara="1" rIns="68575" wrap="square" tIns="34275">
            <a:spAutoFit/>
          </a:bodyPr>
          <a:lstStyle>
            <a:lvl1pPr indent="-228600" lvl="0" marL="457200" algn="l">
              <a:lnSpc>
                <a:spcPct val="90000"/>
              </a:lnSpc>
              <a:spcBef>
                <a:spcPts val="800"/>
              </a:spcBef>
              <a:spcAft>
                <a:spcPts val="0"/>
              </a:spcAft>
              <a:buClr>
                <a:schemeClr val="accent5"/>
              </a:buClr>
              <a:buSzPts val="1100"/>
              <a:buFont typeface="Arial"/>
              <a:buNone/>
              <a:defRPr b="0" sz="1100">
                <a:latin typeface="Arial"/>
                <a:ea typeface="Arial"/>
                <a:cs typeface="Arial"/>
                <a:sym typeface="Arial"/>
              </a:defRPr>
            </a:lvl1pPr>
            <a:lvl2pPr indent="-228600" lvl="1" marL="914400" algn="l">
              <a:lnSpc>
                <a:spcPct val="90000"/>
              </a:lnSpc>
              <a:spcBef>
                <a:spcPts val="400"/>
              </a:spcBef>
              <a:spcAft>
                <a:spcPts val="0"/>
              </a:spcAft>
              <a:buClr>
                <a:schemeClr val="accent5"/>
              </a:buClr>
              <a:buSzPts val="900"/>
              <a:buFont typeface="Arial"/>
              <a:buNone/>
              <a:defRPr sz="900">
                <a:latin typeface="Arial"/>
                <a:ea typeface="Arial"/>
                <a:cs typeface="Arial"/>
                <a:sym typeface="Arial"/>
              </a:defRPr>
            </a:lvl2pPr>
            <a:lvl3pPr indent="-228600" lvl="2" marL="1371600" algn="l">
              <a:lnSpc>
                <a:spcPct val="90000"/>
              </a:lnSpc>
              <a:spcBef>
                <a:spcPts val="400"/>
              </a:spcBef>
              <a:spcAft>
                <a:spcPts val="0"/>
              </a:spcAft>
              <a:buClr>
                <a:schemeClr val="accent5"/>
              </a:buClr>
              <a:buSzPts val="900"/>
              <a:buFont typeface="Arial"/>
              <a:buNone/>
              <a:defRPr sz="900">
                <a:latin typeface="Arial"/>
                <a:ea typeface="Arial"/>
                <a:cs typeface="Arial"/>
                <a:sym typeface="Arial"/>
              </a:defRPr>
            </a:lvl3pPr>
            <a:lvl4pPr indent="-228600" lvl="3" marL="1828800" algn="l">
              <a:lnSpc>
                <a:spcPct val="90000"/>
              </a:lnSpc>
              <a:spcBef>
                <a:spcPts val="400"/>
              </a:spcBef>
              <a:spcAft>
                <a:spcPts val="0"/>
              </a:spcAft>
              <a:buClr>
                <a:schemeClr val="accent5"/>
              </a:buClr>
              <a:buSzPts val="900"/>
              <a:buFont typeface="Arial"/>
              <a:buNone/>
              <a:defRPr sz="900">
                <a:latin typeface="Arial"/>
                <a:ea typeface="Arial"/>
                <a:cs typeface="Arial"/>
                <a:sym typeface="Arial"/>
              </a:defRPr>
            </a:lvl4pPr>
            <a:lvl5pPr indent="-228600" lvl="4" marL="2286000" algn="l">
              <a:lnSpc>
                <a:spcPct val="90000"/>
              </a:lnSpc>
              <a:spcBef>
                <a:spcPts val="400"/>
              </a:spcBef>
              <a:spcAft>
                <a:spcPts val="0"/>
              </a:spcAft>
              <a:buClr>
                <a:schemeClr val="accent5"/>
              </a:buClr>
              <a:buSzPts val="900"/>
              <a:buFont typeface="Arial"/>
              <a:buNone/>
              <a:defRPr sz="900">
                <a:latin typeface="Arial"/>
                <a:ea typeface="Arial"/>
                <a:cs typeface="Arial"/>
                <a:sym typeface="Aria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467" name="Google Shape;467;g31245d681e9_0_681"/>
          <p:cNvSpPr txBox="1"/>
          <p:nvPr>
            <p:ph idx="19" type="body"/>
          </p:nvPr>
        </p:nvSpPr>
        <p:spPr>
          <a:xfrm>
            <a:off x="4719142" y="2016767"/>
            <a:ext cx="589200" cy="380400"/>
          </a:xfrm>
          <a:prstGeom prst="rect">
            <a:avLst/>
          </a:prstGeom>
          <a:noFill/>
          <a:ln>
            <a:noFill/>
          </a:ln>
        </p:spPr>
        <p:txBody>
          <a:bodyPr anchorCtr="0" anchor="t" bIns="34275" lIns="68575" spcFirstLastPara="1" rIns="68575" wrap="square" tIns="34275">
            <a:spAutoFit/>
          </a:bodyPr>
          <a:lstStyle>
            <a:lvl1pPr indent="-228600" lvl="0" marL="457200" algn="l">
              <a:lnSpc>
                <a:spcPct val="90000"/>
              </a:lnSpc>
              <a:spcBef>
                <a:spcPts val="800"/>
              </a:spcBef>
              <a:spcAft>
                <a:spcPts val="0"/>
              </a:spcAft>
              <a:buClr>
                <a:schemeClr val="accent5"/>
              </a:buClr>
              <a:buSzPts val="2300"/>
              <a:buFont typeface="Arial"/>
              <a:buNone/>
              <a:defRPr b="1" sz="2300">
                <a:latin typeface="Arial"/>
                <a:ea typeface="Arial"/>
                <a:cs typeface="Arial"/>
                <a:sym typeface="Arial"/>
              </a:defRPr>
            </a:lvl1pPr>
            <a:lvl2pPr indent="-228600" lvl="1" marL="914400" algn="l">
              <a:lnSpc>
                <a:spcPct val="90000"/>
              </a:lnSpc>
              <a:spcBef>
                <a:spcPts val="400"/>
              </a:spcBef>
              <a:spcAft>
                <a:spcPts val="0"/>
              </a:spcAft>
              <a:buClr>
                <a:schemeClr val="accent5"/>
              </a:buClr>
              <a:buSzPts val="800"/>
              <a:buFont typeface="Arial"/>
              <a:buNone/>
              <a:defRPr b="1" sz="800">
                <a:latin typeface="Arial"/>
                <a:ea typeface="Arial"/>
                <a:cs typeface="Arial"/>
                <a:sym typeface="Arial"/>
              </a:defRPr>
            </a:lvl2pPr>
            <a:lvl3pPr indent="-228600" lvl="2" marL="1371600" algn="l">
              <a:lnSpc>
                <a:spcPct val="90000"/>
              </a:lnSpc>
              <a:spcBef>
                <a:spcPts val="400"/>
              </a:spcBef>
              <a:spcAft>
                <a:spcPts val="0"/>
              </a:spcAft>
              <a:buClr>
                <a:schemeClr val="accent5"/>
              </a:buClr>
              <a:buSzPts val="800"/>
              <a:buFont typeface="Arial"/>
              <a:buNone/>
              <a:defRPr b="1" sz="800">
                <a:latin typeface="Arial"/>
                <a:ea typeface="Arial"/>
                <a:cs typeface="Arial"/>
                <a:sym typeface="Arial"/>
              </a:defRPr>
            </a:lvl3pPr>
            <a:lvl4pPr indent="-228600" lvl="3" marL="1828800" algn="l">
              <a:lnSpc>
                <a:spcPct val="90000"/>
              </a:lnSpc>
              <a:spcBef>
                <a:spcPts val="400"/>
              </a:spcBef>
              <a:spcAft>
                <a:spcPts val="0"/>
              </a:spcAft>
              <a:buClr>
                <a:schemeClr val="accent5"/>
              </a:buClr>
              <a:buSzPts val="800"/>
              <a:buFont typeface="Arial"/>
              <a:buNone/>
              <a:defRPr b="1" sz="800">
                <a:latin typeface="Arial"/>
                <a:ea typeface="Arial"/>
                <a:cs typeface="Arial"/>
                <a:sym typeface="Arial"/>
              </a:defRPr>
            </a:lvl4pPr>
            <a:lvl5pPr indent="-228600" lvl="4" marL="2286000" algn="l">
              <a:lnSpc>
                <a:spcPct val="90000"/>
              </a:lnSpc>
              <a:spcBef>
                <a:spcPts val="400"/>
              </a:spcBef>
              <a:spcAft>
                <a:spcPts val="0"/>
              </a:spcAft>
              <a:buClr>
                <a:schemeClr val="accent5"/>
              </a:buClr>
              <a:buSzPts val="800"/>
              <a:buFont typeface="Arial"/>
              <a:buNone/>
              <a:defRPr b="1" sz="800">
                <a:latin typeface="Arial"/>
                <a:ea typeface="Arial"/>
                <a:cs typeface="Arial"/>
                <a:sym typeface="Aria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468" name="Google Shape;468;g31245d681e9_0_681"/>
          <p:cNvSpPr txBox="1"/>
          <p:nvPr>
            <p:ph idx="20" type="body"/>
          </p:nvPr>
        </p:nvSpPr>
        <p:spPr>
          <a:xfrm>
            <a:off x="1136811" y="2630615"/>
            <a:ext cx="3420900" cy="214800"/>
          </a:xfrm>
          <a:prstGeom prst="rect">
            <a:avLst/>
          </a:prstGeom>
          <a:noFill/>
          <a:ln>
            <a:noFill/>
          </a:ln>
        </p:spPr>
        <p:txBody>
          <a:bodyPr anchorCtr="0" anchor="t" bIns="34275" lIns="68575" spcFirstLastPara="1" rIns="68575" wrap="square" tIns="34275">
            <a:spAutoFit/>
          </a:bodyPr>
          <a:lstStyle>
            <a:lvl1pPr indent="-228600" lvl="0" marL="457200" algn="l">
              <a:lnSpc>
                <a:spcPct val="90000"/>
              </a:lnSpc>
              <a:spcBef>
                <a:spcPts val="800"/>
              </a:spcBef>
              <a:spcAft>
                <a:spcPts val="0"/>
              </a:spcAft>
              <a:buClr>
                <a:schemeClr val="accent5"/>
              </a:buClr>
              <a:buSzPts val="1100"/>
              <a:buFont typeface="Arial"/>
              <a:buNone/>
              <a:defRPr b="0" sz="1100">
                <a:latin typeface="Arial"/>
                <a:ea typeface="Arial"/>
                <a:cs typeface="Arial"/>
                <a:sym typeface="Arial"/>
              </a:defRPr>
            </a:lvl1pPr>
            <a:lvl2pPr indent="-228600" lvl="1" marL="914400" algn="l">
              <a:lnSpc>
                <a:spcPct val="90000"/>
              </a:lnSpc>
              <a:spcBef>
                <a:spcPts val="400"/>
              </a:spcBef>
              <a:spcAft>
                <a:spcPts val="0"/>
              </a:spcAft>
              <a:buClr>
                <a:schemeClr val="accent5"/>
              </a:buClr>
              <a:buSzPts val="900"/>
              <a:buFont typeface="Arial"/>
              <a:buNone/>
              <a:defRPr sz="900">
                <a:latin typeface="Arial"/>
                <a:ea typeface="Arial"/>
                <a:cs typeface="Arial"/>
                <a:sym typeface="Arial"/>
              </a:defRPr>
            </a:lvl2pPr>
            <a:lvl3pPr indent="-228600" lvl="2" marL="1371600" algn="l">
              <a:lnSpc>
                <a:spcPct val="90000"/>
              </a:lnSpc>
              <a:spcBef>
                <a:spcPts val="400"/>
              </a:spcBef>
              <a:spcAft>
                <a:spcPts val="0"/>
              </a:spcAft>
              <a:buClr>
                <a:schemeClr val="accent5"/>
              </a:buClr>
              <a:buSzPts val="900"/>
              <a:buFont typeface="Arial"/>
              <a:buNone/>
              <a:defRPr sz="900">
                <a:latin typeface="Arial"/>
                <a:ea typeface="Arial"/>
                <a:cs typeface="Arial"/>
                <a:sym typeface="Arial"/>
              </a:defRPr>
            </a:lvl3pPr>
            <a:lvl4pPr indent="-228600" lvl="3" marL="1828800" algn="l">
              <a:lnSpc>
                <a:spcPct val="90000"/>
              </a:lnSpc>
              <a:spcBef>
                <a:spcPts val="400"/>
              </a:spcBef>
              <a:spcAft>
                <a:spcPts val="0"/>
              </a:spcAft>
              <a:buClr>
                <a:schemeClr val="accent5"/>
              </a:buClr>
              <a:buSzPts val="900"/>
              <a:buFont typeface="Arial"/>
              <a:buNone/>
              <a:defRPr sz="900">
                <a:latin typeface="Arial"/>
                <a:ea typeface="Arial"/>
                <a:cs typeface="Arial"/>
                <a:sym typeface="Arial"/>
              </a:defRPr>
            </a:lvl4pPr>
            <a:lvl5pPr indent="-228600" lvl="4" marL="2286000" algn="l">
              <a:lnSpc>
                <a:spcPct val="90000"/>
              </a:lnSpc>
              <a:spcBef>
                <a:spcPts val="400"/>
              </a:spcBef>
              <a:spcAft>
                <a:spcPts val="0"/>
              </a:spcAft>
              <a:buClr>
                <a:schemeClr val="accent5"/>
              </a:buClr>
              <a:buSzPts val="900"/>
              <a:buFont typeface="Arial"/>
              <a:buNone/>
              <a:defRPr sz="900">
                <a:latin typeface="Arial"/>
                <a:ea typeface="Arial"/>
                <a:cs typeface="Arial"/>
                <a:sym typeface="Aria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469" name="Google Shape;469;g31245d681e9_0_681"/>
          <p:cNvSpPr txBox="1"/>
          <p:nvPr>
            <p:ph idx="21" type="body"/>
          </p:nvPr>
        </p:nvSpPr>
        <p:spPr>
          <a:xfrm>
            <a:off x="527186" y="2551369"/>
            <a:ext cx="547800" cy="380400"/>
          </a:xfrm>
          <a:prstGeom prst="rect">
            <a:avLst/>
          </a:prstGeom>
          <a:noFill/>
          <a:ln>
            <a:noFill/>
          </a:ln>
        </p:spPr>
        <p:txBody>
          <a:bodyPr anchorCtr="0" anchor="t" bIns="34275" lIns="68575" spcFirstLastPara="1" rIns="68575" wrap="square" tIns="34275">
            <a:spAutoFit/>
          </a:bodyPr>
          <a:lstStyle>
            <a:lvl1pPr indent="-228600" lvl="0" marL="457200" algn="l">
              <a:lnSpc>
                <a:spcPct val="90000"/>
              </a:lnSpc>
              <a:spcBef>
                <a:spcPts val="800"/>
              </a:spcBef>
              <a:spcAft>
                <a:spcPts val="0"/>
              </a:spcAft>
              <a:buClr>
                <a:schemeClr val="accent5"/>
              </a:buClr>
              <a:buSzPts val="2300"/>
              <a:buFont typeface="Arial"/>
              <a:buNone/>
              <a:defRPr b="1" sz="2300">
                <a:latin typeface="Arial"/>
                <a:ea typeface="Arial"/>
                <a:cs typeface="Arial"/>
                <a:sym typeface="Arial"/>
              </a:defRPr>
            </a:lvl1pPr>
            <a:lvl2pPr indent="-228600" lvl="1" marL="914400" algn="l">
              <a:lnSpc>
                <a:spcPct val="90000"/>
              </a:lnSpc>
              <a:spcBef>
                <a:spcPts val="400"/>
              </a:spcBef>
              <a:spcAft>
                <a:spcPts val="0"/>
              </a:spcAft>
              <a:buClr>
                <a:schemeClr val="accent5"/>
              </a:buClr>
              <a:buSzPts val="800"/>
              <a:buFont typeface="Arial"/>
              <a:buNone/>
              <a:defRPr b="1" sz="800">
                <a:latin typeface="Arial"/>
                <a:ea typeface="Arial"/>
                <a:cs typeface="Arial"/>
                <a:sym typeface="Arial"/>
              </a:defRPr>
            </a:lvl2pPr>
            <a:lvl3pPr indent="-228600" lvl="2" marL="1371600" algn="l">
              <a:lnSpc>
                <a:spcPct val="90000"/>
              </a:lnSpc>
              <a:spcBef>
                <a:spcPts val="400"/>
              </a:spcBef>
              <a:spcAft>
                <a:spcPts val="0"/>
              </a:spcAft>
              <a:buClr>
                <a:schemeClr val="accent5"/>
              </a:buClr>
              <a:buSzPts val="800"/>
              <a:buFont typeface="Arial"/>
              <a:buNone/>
              <a:defRPr b="1" sz="800">
                <a:latin typeface="Arial"/>
                <a:ea typeface="Arial"/>
                <a:cs typeface="Arial"/>
                <a:sym typeface="Arial"/>
              </a:defRPr>
            </a:lvl3pPr>
            <a:lvl4pPr indent="-228600" lvl="3" marL="1828800" algn="l">
              <a:lnSpc>
                <a:spcPct val="90000"/>
              </a:lnSpc>
              <a:spcBef>
                <a:spcPts val="400"/>
              </a:spcBef>
              <a:spcAft>
                <a:spcPts val="0"/>
              </a:spcAft>
              <a:buClr>
                <a:schemeClr val="accent5"/>
              </a:buClr>
              <a:buSzPts val="800"/>
              <a:buFont typeface="Arial"/>
              <a:buNone/>
              <a:defRPr b="1" sz="800">
                <a:latin typeface="Arial"/>
                <a:ea typeface="Arial"/>
                <a:cs typeface="Arial"/>
                <a:sym typeface="Arial"/>
              </a:defRPr>
            </a:lvl4pPr>
            <a:lvl5pPr indent="-228600" lvl="4" marL="2286000" algn="l">
              <a:lnSpc>
                <a:spcPct val="90000"/>
              </a:lnSpc>
              <a:spcBef>
                <a:spcPts val="400"/>
              </a:spcBef>
              <a:spcAft>
                <a:spcPts val="0"/>
              </a:spcAft>
              <a:buClr>
                <a:schemeClr val="accent5"/>
              </a:buClr>
              <a:buSzPts val="800"/>
              <a:buFont typeface="Arial"/>
              <a:buNone/>
              <a:defRPr b="1" sz="800">
                <a:latin typeface="Arial"/>
                <a:ea typeface="Arial"/>
                <a:cs typeface="Arial"/>
                <a:sym typeface="Aria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470" name="Google Shape;470;g31245d681e9_0_681"/>
          <p:cNvSpPr txBox="1"/>
          <p:nvPr>
            <p:ph idx="22" type="body"/>
          </p:nvPr>
        </p:nvSpPr>
        <p:spPr>
          <a:xfrm>
            <a:off x="5372100" y="2630615"/>
            <a:ext cx="2843100" cy="214800"/>
          </a:xfrm>
          <a:prstGeom prst="rect">
            <a:avLst/>
          </a:prstGeom>
          <a:noFill/>
          <a:ln>
            <a:noFill/>
          </a:ln>
        </p:spPr>
        <p:txBody>
          <a:bodyPr anchorCtr="0" anchor="t" bIns="34275" lIns="68575" spcFirstLastPara="1" rIns="68575" wrap="square" tIns="34275">
            <a:spAutoFit/>
          </a:bodyPr>
          <a:lstStyle>
            <a:lvl1pPr indent="-228600" lvl="0" marL="457200" algn="l">
              <a:lnSpc>
                <a:spcPct val="90000"/>
              </a:lnSpc>
              <a:spcBef>
                <a:spcPts val="800"/>
              </a:spcBef>
              <a:spcAft>
                <a:spcPts val="0"/>
              </a:spcAft>
              <a:buClr>
                <a:schemeClr val="accent5"/>
              </a:buClr>
              <a:buSzPts val="1100"/>
              <a:buFont typeface="Arial"/>
              <a:buNone/>
              <a:defRPr b="0" sz="1100">
                <a:latin typeface="Arial"/>
                <a:ea typeface="Arial"/>
                <a:cs typeface="Arial"/>
                <a:sym typeface="Arial"/>
              </a:defRPr>
            </a:lvl1pPr>
            <a:lvl2pPr indent="-228600" lvl="1" marL="914400" algn="l">
              <a:lnSpc>
                <a:spcPct val="90000"/>
              </a:lnSpc>
              <a:spcBef>
                <a:spcPts val="400"/>
              </a:spcBef>
              <a:spcAft>
                <a:spcPts val="0"/>
              </a:spcAft>
              <a:buClr>
                <a:schemeClr val="accent5"/>
              </a:buClr>
              <a:buSzPts val="900"/>
              <a:buFont typeface="Arial"/>
              <a:buNone/>
              <a:defRPr sz="900">
                <a:latin typeface="Arial"/>
                <a:ea typeface="Arial"/>
                <a:cs typeface="Arial"/>
                <a:sym typeface="Arial"/>
              </a:defRPr>
            </a:lvl2pPr>
            <a:lvl3pPr indent="-228600" lvl="2" marL="1371600" algn="l">
              <a:lnSpc>
                <a:spcPct val="90000"/>
              </a:lnSpc>
              <a:spcBef>
                <a:spcPts val="400"/>
              </a:spcBef>
              <a:spcAft>
                <a:spcPts val="0"/>
              </a:spcAft>
              <a:buClr>
                <a:schemeClr val="accent5"/>
              </a:buClr>
              <a:buSzPts val="900"/>
              <a:buFont typeface="Arial"/>
              <a:buNone/>
              <a:defRPr sz="900">
                <a:latin typeface="Arial"/>
                <a:ea typeface="Arial"/>
                <a:cs typeface="Arial"/>
                <a:sym typeface="Arial"/>
              </a:defRPr>
            </a:lvl3pPr>
            <a:lvl4pPr indent="-228600" lvl="3" marL="1828800" algn="l">
              <a:lnSpc>
                <a:spcPct val="90000"/>
              </a:lnSpc>
              <a:spcBef>
                <a:spcPts val="400"/>
              </a:spcBef>
              <a:spcAft>
                <a:spcPts val="0"/>
              </a:spcAft>
              <a:buClr>
                <a:schemeClr val="accent5"/>
              </a:buClr>
              <a:buSzPts val="900"/>
              <a:buFont typeface="Arial"/>
              <a:buNone/>
              <a:defRPr sz="900">
                <a:latin typeface="Arial"/>
                <a:ea typeface="Arial"/>
                <a:cs typeface="Arial"/>
                <a:sym typeface="Arial"/>
              </a:defRPr>
            </a:lvl4pPr>
            <a:lvl5pPr indent="-228600" lvl="4" marL="2286000" algn="l">
              <a:lnSpc>
                <a:spcPct val="90000"/>
              </a:lnSpc>
              <a:spcBef>
                <a:spcPts val="400"/>
              </a:spcBef>
              <a:spcAft>
                <a:spcPts val="0"/>
              </a:spcAft>
              <a:buClr>
                <a:schemeClr val="accent5"/>
              </a:buClr>
              <a:buSzPts val="900"/>
              <a:buFont typeface="Arial"/>
              <a:buNone/>
              <a:defRPr sz="900">
                <a:latin typeface="Arial"/>
                <a:ea typeface="Arial"/>
                <a:cs typeface="Arial"/>
                <a:sym typeface="Aria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471" name="Google Shape;471;g31245d681e9_0_681"/>
          <p:cNvSpPr txBox="1"/>
          <p:nvPr>
            <p:ph idx="23" type="body"/>
          </p:nvPr>
        </p:nvSpPr>
        <p:spPr>
          <a:xfrm>
            <a:off x="4719142" y="2551368"/>
            <a:ext cx="589200" cy="380400"/>
          </a:xfrm>
          <a:prstGeom prst="rect">
            <a:avLst/>
          </a:prstGeom>
          <a:noFill/>
          <a:ln>
            <a:noFill/>
          </a:ln>
        </p:spPr>
        <p:txBody>
          <a:bodyPr anchorCtr="0" anchor="t" bIns="34275" lIns="68575" spcFirstLastPara="1" rIns="68575" wrap="square" tIns="34275">
            <a:spAutoFit/>
          </a:bodyPr>
          <a:lstStyle>
            <a:lvl1pPr indent="-228600" lvl="0" marL="457200" algn="l">
              <a:lnSpc>
                <a:spcPct val="90000"/>
              </a:lnSpc>
              <a:spcBef>
                <a:spcPts val="800"/>
              </a:spcBef>
              <a:spcAft>
                <a:spcPts val="0"/>
              </a:spcAft>
              <a:buClr>
                <a:schemeClr val="accent5"/>
              </a:buClr>
              <a:buSzPts val="2300"/>
              <a:buFont typeface="Arial"/>
              <a:buNone/>
              <a:defRPr b="1" sz="2300">
                <a:latin typeface="Arial"/>
                <a:ea typeface="Arial"/>
                <a:cs typeface="Arial"/>
                <a:sym typeface="Arial"/>
              </a:defRPr>
            </a:lvl1pPr>
            <a:lvl2pPr indent="-228600" lvl="1" marL="914400" algn="l">
              <a:lnSpc>
                <a:spcPct val="90000"/>
              </a:lnSpc>
              <a:spcBef>
                <a:spcPts val="400"/>
              </a:spcBef>
              <a:spcAft>
                <a:spcPts val="0"/>
              </a:spcAft>
              <a:buClr>
                <a:schemeClr val="accent5"/>
              </a:buClr>
              <a:buSzPts val="800"/>
              <a:buFont typeface="Arial"/>
              <a:buNone/>
              <a:defRPr b="1" sz="800">
                <a:latin typeface="Arial"/>
                <a:ea typeface="Arial"/>
                <a:cs typeface="Arial"/>
                <a:sym typeface="Arial"/>
              </a:defRPr>
            </a:lvl2pPr>
            <a:lvl3pPr indent="-228600" lvl="2" marL="1371600" algn="l">
              <a:lnSpc>
                <a:spcPct val="90000"/>
              </a:lnSpc>
              <a:spcBef>
                <a:spcPts val="400"/>
              </a:spcBef>
              <a:spcAft>
                <a:spcPts val="0"/>
              </a:spcAft>
              <a:buClr>
                <a:schemeClr val="accent5"/>
              </a:buClr>
              <a:buSzPts val="800"/>
              <a:buFont typeface="Arial"/>
              <a:buNone/>
              <a:defRPr b="1" sz="800">
                <a:latin typeface="Arial"/>
                <a:ea typeface="Arial"/>
                <a:cs typeface="Arial"/>
                <a:sym typeface="Arial"/>
              </a:defRPr>
            </a:lvl3pPr>
            <a:lvl4pPr indent="-228600" lvl="3" marL="1828800" algn="l">
              <a:lnSpc>
                <a:spcPct val="90000"/>
              </a:lnSpc>
              <a:spcBef>
                <a:spcPts val="400"/>
              </a:spcBef>
              <a:spcAft>
                <a:spcPts val="0"/>
              </a:spcAft>
              <a:buClr>
                <a:schemeClr val="accent5"/>
              </a:buClr>
              <a:buSzPts val="800"/>
              <a:buFont typeface="Arial"/>
              <a:buNone/>
              <a:defRPr b="1" sz="800">
                <a:latin typeface="Arial"/>
                <a:ea typeface="Arial"/>
                <a:cs typeface="Arial"/>
                <a:sym typeface="Arial"/>
              </a:defRPr>
            </a:lvl4pPr>
            <a:lvl5pPr indent="-228600" lvl="4" marL="2286000" algn="l">
              <a:lnSpc>
                <a:spcPct val="90000"/>
              </a:lnSpc>
              <a:spcBef>
                <a:spcPts val="400"/>
              </a:spcBef>
              <a:spcAft>
                <a:spcPts val="0"/>
              </a:spcAft>
              <a:buClr>
                <a:schemeClr val="accent5"/>
              </a:buClr>
              <a:buSzPts val="800"/>
              <a:buFont typeface="Arial"/>
              <a:buNone/>
              <a:defRPr b="1" sz="800">
                <a:latin typeface="Arial"/>
                <a:ea typeface="Arial"/>
                <a:cs typeface="Arial"/>
                <a:sym typeface="Aria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472" name="Google Shape;472;g31245d681e9_0_681"/>
          <p:cNvSpPr txBox="1"/>
          <p:nvPr>
            <p:ph idx="24" type="body"/>
          </p:nvPr>
        </p:nvSpPr>
        <p:spPr>
          <a:xfrm>
            <a:off x="527186" y="170920"/>
            <a:ext cx="4044900" cy="183600"/>
          </a:xfrm>
          <a:prstGeom prst="rect">
            <a:avLst/>
          </a:prstGeom>
          <a:noFill/>
          <a:ln>
            <a:noFill/>
          </a:ln>
        </p:spPr>
        <p:txBody>
          <a:bodyPr anchorCtr="0" anchor="t" bIns="34275" lIns="68575" spcFirstLastPara="1" rIns="68575" wrap="square" tIns="34275">
            <a:spAutoFit/>
          </a:bodyPr>
          <a:lstStyle>
            <a:lvl1pPr indent="-228600" lvl="0" marL="457200" algn="l">
              <a:lnSpc>
                <a:spcPct val="90000"/>
              </a:lnSpc>
              <a:spcBef>
                <a:spcPts val="800"/>
              </a:spcBef>
              <a:spcAft>
                <a:spcPts val="0"/>
              </a:spcAft>
              <a:buClr>
                <a:schemeClr val="accent5"/>
              </a:buClr>
              <a:buSzPts val="800"/>
              <a:buFont typeface="Arial"/>
              <a:buNone/>
              <a:defRPr b="1" sz="800">
                <a:latin typeface="Arial"/>
                <a:ea typeface="Arial"/>
                <a:cs typeface="Arial"/>
                <a:sym typeface="Arial"/>
              </a:defRPr>
            </a:lvl1pPr>
            <a:lvl2pPr indent="-228600" lvl="1" marL="914400" algn="l">
              <a:lnSpc>
                <a:spcPct val="90000"/>
              </a:lnSpc>
              <a:spcBef>
                <a:spcPts val="400"/>
              </a:spcBef>
              <a:spcAft>
                <a:spcPts val="0"/>
              </a:spcAft>
              <a:buClr>
                <a:schemeClr val="accent5"/>
              </a:buClr>
              <a:buSzPts val="900"/>
              <a:buFont typeface="Arial"/>
              <a:buNone/>
              <a:defRPr sz="900">
                <a:latin typeface="Arial"/>
                <a:ea typeface="Arial"/>
                <a:cs typeface="Arial"/>
                <a:sym typeface="Arial"/>
              </a:defRPr>
            </a:lvl2pPr>
            <a:lvl3pPr indent="-228600" lvl="2" marL="1371600" algn="l">
              <a:lnSpc>
                <a:spcPct val="90000"/>
              </a:lnSpc>
              <a:spcBef>
                <a:spcPts val="400"/>
              </a:spcBef>
              <a:spcAft>
                <a:spcPts val="0"/>
              </a:spcAft>
              <a:buClr>
                <a:schemeClr val="accent5"/>
              </a:buClr>
              <a:buSzPts val="900"/>
              <a:buFont typeface="Arial"/>
              <a:buNone/>
              <a:defRPr sz="900">
                <a:latin typeface="Arial"/>
                <a:ea typeface="Arial"/>
                <a:cs typeface="Arial"/>
                <a:sym typeface="Arial"/>
              </a:defRPr>
            </a:lvl3pPr>
            <a:lvl4pPr indent="-228600" lvl="3" marL="1828800" algn="l">
              <a:lnSpc>
                <a:spcPct val="90000"/>
              </a:lnSpc>
              <a:spcBef>
                <a:spcPts val="400"/>
              </a:spcBef>
              <a:spcAft>
                <a:spcPts val="0"/>
              </a:spcAft>
              <a:buClr>
                <a:schemeClr val="accent5"/>
              </a:buClr>
              <a:buSzPts val="900"/>
              <a:buFont typeface="Arial"/>
              <a:buNone/>
              <a:defRPr sz="900">
                <a:latin typeface="Arial"/>
                <a:ea typeface="Arial"/>
                <a:cs typeface="Arial"/>
                <a:sym typeface="Arial"/>
              </a:defRPr>
            </a:lvl4pPr>
            <a:lvl5pPr indent="-228600" lvl="4" marL="2286000" algn="l">
              <a:lnSpc>
                <a:spcPct val="90000"/>
              </a:lnSpc>
              <a:spcBef>
                <a:spcPts val="400"/>
              </a:spcBef>
              <a:spcAft>
                <a:spcPts val="0"/>
              </a:spcAft>
              <a:buClr>
                <a:schemeClr val="accent5"/>
              </a:buClr>
              <a:buSzPts val="900"/>
              <a:buFont typeface="Arial"/>
              <a:buNone/>
              <a:defRPr sz="900">
                <a:latin typeface="Arial"/>
                <a:ea typeface="Arial"/>
                <a:cs typeface="Arial"/>
                <a:sym typeface="Aria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p:extLst>
    <p:ext uri="{DCECCB84-F9BA-43D5-87BE-67443E8EF086}">
      <p15:sldGuideLst>
        <p15:guide id="1" orient="horz" pos="1332">
          <p15:clr>
            <a:srgbClr val="FBAE40"/>
          </p15:clr>
        </p15:guide>
        <p15:guide id="2" orient="horz" pos="990">
          <p15:clr>
            <a:srgbClr val="FBAE40"/>
          </p15:clr>
        </p15:guide>
      </p15:sldGuideLst>
    </p:ext>
  </p:extLst>
</p:sldLayout>
</file>

<file path=ppt/slideLayouts/slideLayout5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Navy Quote Layout">
  <p:cSld name="CUSTOM_5_2">
    <p:bg>
      <p:bgPr>
        <a:solidFill>
          <a:schemeClr val="accent1"/>
        </a:solidFill>
      </p:bgPr>
    </p:bg>
    <p:spTree>
      <p:nvGrpSpPr>
        <p:cNvPr id="3831" name="Shape 3831"/>
        <p:cNvGrpSpPr/>
        <p:nvPr/>
      </p:nvGrpSpPr>
      <p:grpSpPr>
        <a:xfrm>
          <a:off x="0" y="0"/>
          <a:ext cx="0" cy="0"/>
          <a:chOff x="0" y="0"/>
          <a:chExt cx="0" cy="0"/>
        </a:xfrm>
      </p:grpSpPr>
      <p:pic>
        <p:nvPicPr>
          <p:cNvPr id="3832" name="Google Shape;3832;g31516c14941_0_9009"/>
          <p:cNvPicPr preferRelativeResize="0"/>
          <p:nvPr/>
        </p:nvPicPr>
        <p:blipFill rotWithShape="1">
          <a:blip r:embed="rId2">
            <a:alphaModFix/>
          </a:blip>
          <a:srcRect b="0" l="0" r="0" t="0"/>
          <a:stretch/>
        </p:blipFill>
        <p:spPr>
          <a:xfrm rot="10800000">
            <a:off x="2363" y="2021435"/>
            <a:ext cx="3064512" cy="3121691"/>
          </a:xfrm>
          <a:prstGeom prst="rect">
            <a:avLst/>
          </a:prstGeom>
          <a:noFill/>
          <a:ln>
            <a:noFill/>
          </a:ln>
        </p:spPr>
      </p:pic>
      <p:pic>
        <p:nvPicPr>
          <p:cNvPr id="3833" name="Google Shape;3833;g31516c14941_0_9009"/>
          <p:cNvPicPr preferRelativeResize="0"/>
          <p:nvPr/>
        </p:nvPicPr>
        <p:blipFill rotWithShape="1">
          <a:blip r:embed="rId2">
            <a:alphaModFix/>
          </a:blip>
          <a:srcRect b="0" l="0" r="-2051" t="0"/>
          <a:stretch/>
        </p:blipFill>
        <p:spPr>
          <a:xfrm rot="10800000">
            <a:off x="3000422" y="2028709"/>
            <a:ext cx="3127274" cy="3121691"/>
          </a:xfrm>
          <a:prstGeom prst="rect">
            <a:avLst/>
          </a:prstGeom>
          <a:noFill/>
          <a:ln>
            <a:noFill/>
          </a:ln>
        </p:spPr>
      </p:pic>
      <p:pic>
        <p:nvPicPr>
          <p:cNvPr id="3834" name="Google Shape;3834;g31516c14941_0_9009"/>
          <p:cNvPicPr preferRelativeResize="0"/>
          <p:nvPr/>
        </p:nvPicPr>
        <p:blipFill rotWithShape="1">
          <a:blip r:embed="rId2">
            <a:alphaModFix/>
          </a:blip>
          <a:srcRect b="0" l="0" r="-2051" t="0"/>
          <a:stretch/>
        </p:blipFill>
        <p:spPr>
          <a:xfrm rot="10800000">
            <a:off x="6016726" y="2028709"/>
            <a:ext cx="3127274" cy="3121691"/>
          </a:xfrm>
          <a:prstGeom prst="rect">
            <a:avLst/>
          </a:prstGeom>
          <a:noFill/>
          <a:ln>
            <a:noFill/>
          </a:ln>
        </p:spPr>
      </p:pic>
      <p:sp>
        <p:nvSpPr>
          <p:cNvPr id="3835" name="Google Shape;3835;g31516c14941_0_9009"/>
          <p:cNvSpPr txBox="1"/>
          <p:nvPr>
            <p:ph type="title"/>
          </p:nvPr>
        </p:nvSpPr>
        <p:spPr>
          <a:xfrm flipH="1">
            <a:off x="1922250" y="2110562"/>
            <a:ext cx="5299500" cy="1265400"/>
          </a:xfrm>
          <a:prstGeom prst="rect">
            <a:avLst/>
          </a:prstGeom>
          <a:noFill/>
          <a:ln>
            <a:noFill/>
          </a:ln>
        </p:spPr>
        <p:txBody>
          <a:bodyPr anchorCtr="0" anchor="t" bIns="0" lIns="0" spcFirstLastPara="1" rIns="0" wrap="square" tIns="0">
            <a:noAutofit/>
          </a:bodyPr>
          <a:lstStyle>
            <a:lvl1pPr lvl="0" algn="ctr">
              <a:lnSpc>
                <a:spcPct val="85000"/>
              </a:lnSpc>
              <a:spcBef>
                <a:spcPts val="0"/>
              </a:spcBef>
              <a:spcAft>
                <a:spcPts val="0"/>
              </a:spcAft>
              <a:buClr>
                <a:schemeClr val="accent5"/>
              </a:buClr>
              <a:buSzPts val="3800"/>
              <a:buNone/>
              <a:defRPr sz="3800">
                <a:solidFill>
                  <a:schemeClr val="accent5"/>
                </a:solidFill>
              </a:defRPr>
            </a:lvl1pPr>
            <a:lvl2pPr lvl="1" algn="ctr">
              <a:lnSpc>
                <a:spcPct val="85000"/>
              </a:lnSpc>
              <a:spcBef>
                <a:spcPts val="0"/>
              </a:spcBef>
              <a:spcAft>
                <a:spcPts val="0"/>
              </a:spcAft>
              <a:buClr>
                <a:schemeClr val="accent5"/>
              </a:buClr>
              <a:buSzPts val="4800"/>
              <a:buNone/>
              <a:defRPr>
                <a:solidFill>
                  <a:schemeClr val="accent5"/>
                </a:solidFill>
              </a:defRPr>
            </a:lvl2pPr>
            <a:lvl3pPr lvl="2" algn="ctr">
              <a:lnSpc>
                <a:spcPct val="85000"/>
              </a:lnSpc>
              <a:spcBef>
                <a:spcPts val="0"/>
              </a:spcBef>
              <a:spcAft>
                <a:spcPts val="0"/>
              </a:spcAft>
              <a:buClr>
                <a:schemeClr val="accent5"/>
              </a:buClr>
              <a:buSzPts val="4800"/>
              <a:buNone/>
              <a:defRPr>
                <a:solidFill>
                  <a:schemeClr val="accent5"/>
                </a:solidFill>
              </a:defRPr>
            </a:lvl3pPr>
            <a:lvl4pPr lvl="3" algn="ctr">
              <a:lnSpc>
                <a:spcPct val="85000"/>
              </a:lnSpc>
              <a:spcBef>
                <a:spcPts val="0"/>
              </a:spcBef>
              <a:spcAft>
                <a:spcPts val="0"/>
              </a:spcAft>
              <a:buClr>
                <a:schemeClr val="accent5"/>
              </a:buClr>
              <a:buSzPts val="4800"/>
              <a:buNone/>
              <a:defRPr>
                <a:solidFill>
                  <a:schemeClr val="accent5"/>
                </a:solidFill>
              </a:defRPr>
            </a:lvl4pPr>
            <a:lvl5pPr lvl="4" algn="ctr">
              <a:lnSpc>
                <a:spcPct val="85000"/>
              </a:lnSpc>
              <a:spcBef>
                <a:spcPts val="0"/>
              </a:spcBef>
              <a:spcAft>
                <a:spcPts val="0"/>
              </a:spcAft>
              <a:buClr>
                <a:schemeClr val="accent5"/>
              </a:buClr>
              <a:buSzPts val="4800"/>
              <a:buNone/>
              <a:defRPr>
                <a:solidFill>
                  <a:schemeClr val="accent5"/>
                </a:solidFill>
              </a:defRPr>
            </a:lvl5pPr>
            <a:lvl6pPr lvl="5" algn="ctr">
              <a:lnSpc>
                <a:spcPct val="85000"/>
              </a:lnSpc>
              <a:spcBef>
                <a:spcPts val="0"/>
              </a:spcBef>
              <a:spcAft>
                <a:spcPts val="0"/>
              </a:spcAft>
              <a:buClr>
                <a:schemeClr val="accent5"/>
              </a:buClr>
              <a:buSzPts val="4800"/>
              <a:buNone/>
              <a:defRPr>
                <a:solidFill>
                  <a:schemeClr val="accent5"/>
                </a:solidFill>
              </a:defRPr>
            </a:lvl6pPr>
            <a:lvl7pPr lvl="6" algn="ctr">
              <a:lnSpc>
                <a:spcPct val="85000"/>
              </a:lnSpc>
              <a:spcBef>
                <a:spcPts val="0"/>
              </a:spcBef>
              <a:spcAft>
                <a:spcPts val="0"/>
              </a:spcAft>
              <a:buClr>
                <a:schemeClr val="accent5"/>
              </a:buClr>
              <a:buSzPts val="4800"/>
              <a:buNone/>
              <a:defRPr>
                <a:solidFill>
                  <a:schemeClr val="accent5"/>
                </a:solidFill>
              </a:defRPr>
            </a:lvl7pPr>
            <a:lvl8pPr lvl="7" algn="ctr">
              <a:lnSpc>
                <a:spcPct val="85000"/>
              </a:lnSpc>
              <a:spcBef>
                <a:spcPts val="0"/>
              </a:spcBef>
              <a:spcAft>
                <a:spcPts val="0"/>
              </a:spcAft>
              <a:buClr>
                <a:schemeClr val="accent5"/>
              </a:buClr>
              <a:buSzPts val="4800"/>
              <a:buNone/>
              <a:defRPr>
                <a:solidFill>
                  <a:schemeClr val="accent5"/>
                </a:solidFill>
              </a:defRPr>
            </a:lvl8pPr>
            <a:lvl9pPr lvl="8" algn="ctr">
              <a:lnSpc>
                <a:spcPct val="85000"/>
              </a:lnSpc>
              <a:spcBef>
                <a:spcPts val="0"/>
              </a:spcBef>
              <a:spcAft>
                <a:spcPts val="0"/>
              </a:spcAft>
              <a:buClr>
                <a:schemeClr val="accent5"/>
              </a:buClr>
              <a:buSzPts val="4800"/>
              <a:buNone/>
              <a:defRPr>
                <a:solidFill>
                  <a:schemeClr val="accent5"/>
                </a:solidFill>
              </a:defRPr>
            </a:lvl9pPr>
          </a:lstStyle>
          <a:p/>
        </p:txBody>
      </p:sp>
      <p:sp>
        <p:nvSpPr>
          <p:cNvPr id="3836" name="Google Shape;3836;g31516c14941_0_9009"/>
          <p:cNvSpPr/>
          <p:nvPr>
            <p:ph idx="2" type="pic"/>
          </p:nvPr>
        </p:nvSpPr>
        <p:spPr>
          <a:xfrm>
            <a:off x="3820950" y="774613"/>
            <a:ext cx="1502100" cy="615900"/>
          </a:xfrm>
          <a:prstGeom prst="rect">
            <a:avLst/>
          </a:prstGeom>
          <a:noFill/>
          <a:ln>
            <a:noFill/>
          </a:ln>
        </p:spPr>
      </p:sp>
      <p:sp>
        <p:nvSpPr>
          <p:cNvPr id="3837" name="Google Shape;3837;g31516c14941_0_9009"/>
          <p:cNvSpPr txBox="1"/>
          <p:nvPr>
            <p:ph idx="1" type="subTitle"/>
          </p:nvPr>
        </p:nvSpPr>
        <p:spPr>
          <a:xfrm>
            <a:off x="3403500" y="3689687"/>
            <a:ext cx="2337000" cy="225300"/>
          </a:xfrm>
          <a:prstGeom prst="rect">
            <a:avLst/>
          </a:prstGeom>
          <a:noFill/>
          <a:ln>
            <a:noFill/>
          </a:ln>
        </p:spPr>
        <p:txBody>
          <a:bodyPr anchorCtr="0" anchor="ctr" bIns="0" lIns="0" spcFirstLastPara="1" rIns="0" wrap="square" tIns="0">
            <a:noAutofit/>
          </a:bodyPr>
          <a:lstStyle>
            <a:lvl1pPr lvl="0" algn="ctr">
              <a:lnSpc>
                <a:spcPct val="85000"/>
              </a:lnSpc>
              <a:spcBef>
                <a:spcPts val="0"/>
              </a:spcBef>
              <a:spcAft>
                <a:spcPts val="0"/>
              </a:spcAft>
              <a:buClr>
                <a:schemeClr val="accent5"/>
              </a:buClr>
              <a:buSzPts val="1200"/>
              <a:buNone/>
              <a:defRPr sz="1200">
                <a:solidFill>
                  <a:schemeClr val="accent5"/>
                </a:solidFill>
              </a:defRPr>
            </a:lvl1pPr>
            <a:lvl2pPr lvl="1" algn="ctr">
              <a:lnSpc>
                <a:spcPct val="85000"/>
              </a:lnSpc>
              <a:spcBef>
                <a:spcPts val="0"/>
              </a:spcBef>
              <a:spcAft>
                <a:spcPts val="0"/>
              </a:spcAft>
              <a:buClr>
                <a:schemeClr val="accent5"/>
              </a:buClr>
              <a:buSzPts val="1200"/>
              <a:buNone/>
              <a:defRPr sz="1200">
                <a:solidFill>
                  <a:schemeClr val="accent5"/>
                </a:solidFill>
              </a:defRPr>
            </a:lvl2pPr>
            <a:lvl3pPr lvl="2" algn="ctr">
              <a:lnSpc>
                <a:spcPct val="85000"/>
              </a:lnSpc>
              <a:spcBef>
                <a:spcPts val="0"/>
              </a:spcBef>
              <a:spcAft>
                <a:spcPts val="0"/>
              </a:spcAft>
              <a:buClr>
                <a:schemeClr val="accent5"/>
              </a:buClr>
              <a:buSzPts val="1200"/>
              <a:buNone/>
              <a:defRPr>
                <a:solidFill>
                  <a:schemeClr val="accent5"/>
                </a:solidFill>
              </a:defRPr>
            </a:lvl3pPr>
            <a:lvl4pPr lvl="3" algn="ctr">
              <a:lnSpc>
                <a:spcPct val="85000"/>
              </a:lnSpc>
              <a:spcBef>
                <a:spcPts val="0"/>
              </a:spcBef>
              <a:spcAft>
                <a:spcPts val="0"/>
              </a:spcAft>
              <a:buClr>
                <a:schemeClr val="accent5"/>
              </a:buClr>
              <a:buSzPts val="1200"/>
              <a:buNone/>
              <a:defRPr b="0" sz="1200">
                <a:solidFill>
                  <a:schemeClr val="accent5"/>
                </a:solidFill>
              </a:defRPr>
            </a:lvl4pPr>
            <a:lvl5pPr lvl="4" algn="ctr">
              <a:lnSpc>
                <a:spcPct val="85000"/>
              </a:lnSpc>
              <a:spcBef>
                <a:spcPts val="0"/>
              </a:spcBef>
              <a:spcAft>
                <a:spcPts val="0"/>
              </a:spcAft>
              <a:buClr>
                <a:schemeClr val="accent5"/>
              </a:buClr>
              <a:buSzPts val="1200"/>
              <a:buNone/>
              <a:defRPr b="0" sz="1200">
                <a:solidFill>
                  <a:schemeClr val="accent5"/>
                </a:solidFill>
              </a:defRPr>
            </a:lvl5pPr>
            <a:lvl6pPr lvl="5" algn="ctr">
              <a:lnSpc>
                <a:spcPct val="85000"/>
              </a:lnSpc>
              <a:spcBef>
                <a:spcPts val="0"/>
              </a:spcBef>
              <a:spcAft>
                <a:spcPts val="0"/>
              </a:spcAft>
              <a:buClr>
                <a:schemeClr val="accent5"/>
              </a:buClr>
              <a:buSzPts val="1200"/>
              <a:buNone/>
              <a:defRPr b="0" sz="1200">
                <a:solidFill>
                  <a:schemeClr val="accent5"/>
                </a:solidFill>
              </a:defRPr>
            </a:lvl6pPr>
            <a:lvl7pPr lvl="6" algn="ctr">
              <a:lnSpc>
                <a:spcPct val="85000"/>
              </a:lnSpc>
              <a:spcBef>
                <a:spcPts val="0"/>
              </a:spcBef>
              <a:spcAft>
                <a:spcPts val="0"/>
              </a:spcAft>
              <a:buClr>
                <a:schemeClr val="accent5"/>
              </a:buClr>
              <a:buSzPts val="1200"/>
              <a:buNone/>
              <a:defRPr b="0">
                <a:solidFill>
                  <a:schemeClr val="accent5"/>
                </a:solidFill>
              </a:defRPr>
            </a:lvl7pPr>
            <a:lvl8pPr lvl="7" algn="ctr">
              <a:lnSpc>
                <a:spcPct val="85000"/>
              </a:lnSpc>
              <a:spcBef>
                <a:spcPts val="0"/>
              </a:spcBef>
              <a:spcAft>
                <a:spcPts val="0"/>
              </a:spcAft>
              <a:buClr>
                <a:schemeClr val="accent5"/>
              </a:buClr>
              <a:buSzPts val="1200"/>
              <a:buNone/>
              <a:defRPr sz="1200">
                <a:solidFill>
                  <a:schemeClr val="accent5"/>
                </a:solidFill>
              </a:defRPr>
            </a:lvl8pPr>
            <a:lvl9pPr lvl="8" algn="ctr">
              <a:lnSpc>
                <a:spcPct val="85000"/>
              </a:lnSpc>
              <a:spcBef>
                <a:spcPts val="0"/>
              </a:spcBef>
              <a:spcAft>
                <a:spcPts val="0"/>
              </a:spcAft>
              <a:buClr>
                <a:schemeClr val="accent5"/>
              </a:buClr>
              <a:buSzPts val="1200"/>
              <a:buNone/>
              <a:defRPr sz="1200">
                <a:solidFill>
                  <a:schemeClr val="accent5"/>
                </a:solidFill>
              </a:defRPr>
            </a:lvl9pPr>
          </a:lstStyle>
          <a:p/>
        </p:txBody>
      </p:sp>
      <p:sp>
        <p:nvSpPr>
          <p:cNvPr id="3838" name="Google Shape;3838;g31516c14941_0_9009"/>
          <p:cNvSpPr txBox="1"/>
          <p:nvPr>
            <p:ph idx="3" type="subTitle"/>
          </p:nvPr>
        </p:nvSpPr>
        <p:spPr>
          <a:xfrm>
            <a:off x="3403500" y="3914987"/>
            <a:ext cx="2337000" cy="225300"/>
          </a:xfrm>
          <a:prstGeom prst="rect">
            <a:avLst/>
          </a:prstGeom>
          <a:noFill/>
          <a:ln>
            <a:noFill/>
          </a:ln>
        </p:spPr>
        <p:txBody>
          <a:bodyPr anchorCtr="0" anchor="ctr" bIns="0" lIns="0" spcFirstLastPara="1" rIns="0" wrap="square" tIns="0">
            <a:noAutofit/>
          </a:bodyPr>
          <a:lstStyle>
            <a:lvl1pPr lvl="0" algn="ctr">
              <a:lnSpc>
                <a:spcPct val="85000"/>
              </a:lnSpc>
              <a:spcBef>
                <a:spcPts val="0"/>
              </a:spcBef>
              <a:spcAft>
                <a:spcPts val="0"/>
              </a:spcAft>
              <a:buClr>
                <a:schemeClr val="accent3"/>
              </a:buClr>
              <a:buSzPts val="1100"/>
              <a:buNone/>
              <a:defRPr sz="1100">
                <a:solidFill>
                  <a:schemeClr val="accent3"/>
                </a:solidFill>
              </a:defRPr>
            </a:lvl1pPr>
            <a:lvl2pPr lvl="1" algn="ctr">
              <a:lnSpc>
                <a:spcPct val="85000"/>
              </a:lnSpc>
              <a:spcBef>
                <a:spcPts val="0"/>
              </a:spcBef>
              <a:spcAft>
                <a:spcPts val="0"/>
              </a:spcAft>
              <a:buClr>
                <a:schemeClr val="accent3"/>
              </a:buClr>
              <a:buSzPts val="1100"/>
              <a:buNone/>
              <a:defRPr sz="1100">
                <a:solidFill>
                  <a:schemeClr val="accent3"/>
                </a:solidFill>
              </a:defRPr>
            </a:lvl2pPr>
            <a:lvl3pPr lvl="2" algn="ctr">
              <a:lnSpc>
                <a:spcPct val="85000"/>
              </a:lnSpc>
              <a:spcBef>
                <a:spcPts val="0"/>
              </a:spcBef>
              <a:spcAft>
                <a:spcPts val="0"/>
              </a:spcAft>
              <a:buClr>
                <a:schemeClr val="accent3"/>
              </a:buClr>
              <a:buSzPts val="1100"/>
              <a:buNone/>
              <a:defRPr sz="1100">
                <a:solidFill>
                  <a:schemeClr val="accent3"/>
                </a:solidFill>
              </a:defRPr>
            </a:lvl3pPr>
            <a:lvl4pPr lvl="3" algn="ctr">
              <a:lnSpc>
                <a:spcPct val="85000"/>
              </a:lnSpc>
              <a:spcBef>
                <a:spcPts val="0"/>
              </a:spcBef>
              <a:spcAft>
                <a:spcPts val="0"/>
              </a:spcAft>
              <a:buClr>
                <a:schemeClr val="accent3"/>
              </a:buClr>
              <a:buSzPts val="1100"/>
              <a:buNone/>
              <a:defRPr b="0" sz="1100">
                <a:solidFill>
                  <a:schemeClr val="accent3"/>
                </a:solidFill>
              </a:defRPr>
            </a:lvl4pPr>
            <a:lvl5pPr lvl="4" algn="ctr">
              <a:lnSpc>
                <a:spcPct val="85000"/>
              </a:lnSpc>
              <a:spcBef>
                <a:spcPts val="0"/>
              </a:spcBef>
              <a:spcAft>
                <a:spcPts val="0"/>
              </a:spcAft>
              <a:buClr>
                <a:schemeClr val="accent3"/>
              </a:buClr>
              <a:buSzPts val="1100"/>
              <a:buNone/>
              <a:defRPr b="0" sz="1100">
                <a:solidFill>
                  <a:schemeClr val="accent3"/>
                </a:solidFill>
              </a:defRPr>
            </a:lvl5pPr>
            <a:lvl6pPr lvl="5" algn="ctr">
              <a:lnSpc>
                <a:spcPct val="85000"/>
              </a:lnSpc>
              <a:spcBef>
                <a:spcPts val="0"/>
              </a:spcBef>
              <a:spcAft>
                <a:spcPts val="0"/>
              </a:spcAft>
              <a:buClr>
                <a:schemeClr val="accent3"/>
              </a:buClr>
              <a:buSzPts val="1100"/>
              <a:buNone/>
              <a:defRPr b="0" sz="1100">
                <a:solidFill>
                  <a:schemeClr val="accent3"/>
                </a:solidFill>
              </a:defRPr>
            </a:lvl6pPr>
            <a:lvl7pPr lvl="6" algn="ctr">
              <a:lnSpc>
                <a:spcPct val="85000"/>
              </a:lnSpc>
              <a:spcBef>
                <a:spcPts val="0"/>
              </a:spcBef>
              <a:spcAft>
                <a:spcPts val="0"/>
              </a:spcAft>
              <a:buClr>
                <a:schemeClr val="accent3"/>
              </a:buClr>
              <a:buSzPts val="1100"/>
              <a:buNone/>
              <a:defRPr b="0" sz="1100">
                <a:solidFill>
                  <a:schemeClr val="accent3"/>
                </a:solidFill>
              </a:defRPr>
            </a:lvl7pPr>
            <a:lvl8pPr lvl="7" algn="ctr">
              <a:lnSpc>
                <a:spcPct val="85000"/>
              </a:lnSpc>
              <a:spcBef>
                <a:spcPts val="0"/>
              </a:spcBef>
              <a:spcAft>
                <a:spcPts val="0"/>
              </a:spcAft>
              <a:buClr>
                <a:schemeClr val="accent3"/>
              </a:buClr>
              <a:buSzPts val="1100"/>
              <a:buNone/>
              <a:defRPr sz="1100">
                <a:solidFill>
                  <a:schemeClr val="accent3"/>
                </a:solidFill>
              </a:defRPr>
            </a:lvl8pPr>
            <a:lvl9pPr lvl="8" algn="ctr">
              <a:lnSpc>
                <a:spcPct val="85000"/>
              </a:lnSpc>
              <a:spcBef>
                <a:spcPts val="0"/>
              </a:spcBef>
              <a:spcAft>
                <a:spcPts val="0"/>
              </a:spcAft>
              <a:buClr>
                <a:schemeClr val="accent3"/>
              </a:buClr>
              <a:buSzPts val="1100"/>
              <a:buNone/>
              <a:defRPr sz="1100">
                <a:solidFill>
                  <a:schemeClr val="accent3"/>
                </a:solidFill>
              </a:defRPr>
            </a:lvl9pPr>
          </a:lstStyle>
          <a:p/>
        </p:txBody>
      </p:sp>
      <p:pic>
        <p:nvPicPr>
          <p:cNvPr id="3839" name="Google Shape;3839;g31516c14941_0_9009"/>
          <p:cNvPicPr preferRelativeResize="0"/>
          <p:nvPr/>
        </p:nvPicPr>
        <p:blipFill rotWithShape="1">
          <a:blip r:embed="rId3">
            <a:alphaModFix/>
          </a:blip>
          <a:srcRect b="0" l="0" r="0" t="0"/>
          <a:stretch/>
        </p:blipFill>
        <p:spPr>
          <a:xfrm>
            <a:off x="276650" y="4783275"/>
            <a:ext cx="962308" cy="226425"/>
          </a:xfrm>
          <a:prstGeom prst="rect">
            <a:avLst/>
          </a:prstGeom>
          <a:noFill/>
          <a:ln>
            <a:noFill/>
          </a:ln>
        </p:spPr>
      </p:pic>
      <p:sp>
        <p:nvSpPr>
          <p:cNvPr id="3840" name="Google Shape;3840;g31516c14941_0_9009"/>
          <p:cNvSpPr txBox="1"/>
          <p:nvPr/>
        </p:nvSpPr>
        <p:spPr>
          <a:xfrm>
            <a:off x="6043550" y="4713771"/>
            <a:ext cx="2676600" cy="292500"/>
          </a:xfrm>
          <a:prstGeom prst="rect">
            <a:avLst/>
          </a:prstGeom>
          <a:noFill/>
          <a:ln>
            <a:noFill/>
          </a:ln>
        </p:spPr>
        <p:txBody>
          <a:bodyPr anchorCtr="0" anchor="t" bIns="91400" lIns="91400" spcFirstLastPara="1" rIns="91400" wrap="square" tIns="91400">
            <a:spAutoFit/>
          </a:bodyPr>
          <a:lstStyle/>
          <a:p>
            <a:pPr indent="0" lvl="0" marL="0" marR="0" rtl="0" algn="ctr">
              <a:lnSpc>
                <a:spcPct val="115000"/>
              </a:lnSpc>
              <a:spcBef>
                <a:spcPts val="0"/>
              </a:spcBef>
              <a:spcAft>
                <a:spcPts val="0"/>
              </a:spcAft>
              <a:buClr>
                <a:srgbClr val="000000"/>
              </a:buClr>
              <a:buSzPts val="700"/>
              <a:buFont typeface="Arial"/>
              <a:buNone/>
            </a:pPr>
            <a:r>
              <a:rPr b="0" i="0" lang="en" sz="700" u="none" cap="none" strike="noStrike">
                <a:solidFill>
                  <a:schemeClr val="accent5"/>
                </a:solidFill>
                <a:latin typeface="Arial"/>
                <a:ea typeface="Arial"/>
                <a:cs typeface="Arial"/>
                <a:sym typeface="Arial"/>
              </a:rPr>
              <a:t>Copyright © 2023, Collibra. All rights reserved.</a:t>
            </a:r>
            <a:endParaRPr b="0" i="0" sz="1400" u="none" cap="none" strike="noStrike">
              <a:solidFill>
                <a:schemeClr val="accent5"/>
              </a:solidFill>
              <a:latin typeface="Arial"/>
              <a:ea typeface="Arial"/>
              <a:cs typeface="Arial"/>
              <a:sym typeface="Arial"/>
            </a:endParaRPr>
          </a:p>
        </p:txBody>
      </p:sp>
      <p:sp>
        <p:nvSpPr>
          <p:cNvPr id="3841" name="Google Shape;3841;g31516c14941_0_9009"/>
          <p:cNvSpPr txBox="1"/>
          <p:nvPr>
            <p:ph idx="12" type="sldNum"/>
          </p:nvPr>
        </p:nvSpPr>
        <p:spPr>
          <a:xfrm>
            <a:off x="8320058" y="4663221"/>
            <a:ext cx="548700" cy="393600"/>
          </a:xfrm>
          <a:prstGeom prst="rect">
            <a:avLst/>
          </a:prstGeom>
          <a:noFill/>
          <a:ln>
            <a:noFill/>
          </a:ln>
        </p:spPr>
        <p:txBody>
          <a:bodyPr anchorCtr="0" anchor="ctr" bIns="91400" lIns="91400" spcFirstLastPara="1" rIns="91400" wrap="square" tIns="91400">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Agenda Layout ">
  <p:cSld name="CUSTOM_3_2">
    <p:bg>
      <p:bgPr>
        <a:solidFill>
          <a:schemeClr val="accent5"/>
        </a:solidFill>
      </p:bgPr>
    </p:bg>
    <p:spTree>
      <p:nvGrpSpPr>
        <p:cNvPr id="3842" name="Shape 3842"/>
        <p:cNvGrpSpPr/>
        <p:nvPr/>
      </p:nvGrpSpPr>
      <p:grpSpPr>
        <a:xfrm>
          <a:off x="0" y="0"/>
          <a:ext cx="0" cy="0"/>
          <a:chOff x="0" y="0"/>
          <a:chExt cx="0" cy="0"/>
        </a:xfrm>
      </p:grpSpPr>
      <p:sp>
        <p:nvSpPr>
          <p:cNvPr id="3843" name="Google Shape;3843;g31516c14941_0_9020"/>
          <p:cNvSpPr txBox="1"/>
          <p:nvPr>
            <p:ph idx="12" type="sldNum"/>
          </p:nvPr>
        </p:nvSpPr>
        <p:spPr>
          <a:xfrm>
            <a:off x="8320058" y="4663221"/>
            <a:ext cx="548700" cy="393600"/>
          </a:xfrm>
          <a:prstGeom prst="rect">
            <a:avLst/>
          </a:prstGeom>
          <a:noFill/>
          <a:ln>
            <a:noFill/>
          </a:ln>
        </p:spPr>
        <p:txBody>
          <a:bodyPr anchorCtr="0" anchor="ctr" bIns="91400" lIns="91400" spcFirstLastPara="1" rIns="91400" wrap="square" tIns="91400">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3844" name="Google Shape;3844;g31516c14941_0_9020"/>
          <p:cNvSpPr txBox="1"/>
          <p:nvPr>
            <p:ph type="title"/>
          </p:nvPr>
        </p:nvSpPr>
        <p:spPr>
          <a:xfrm>
            <a:off x="788325" y="624200"/>
            <a:ext cx="7531500" cy="393600"/>
          </a:xfrm>
          <a:prstGeom prst="rect">
            <a:avLst/>
          </a:prstGeom>
          <a:noFill/>
          <a:ln>
            <a:noFill/>
          </a:ln>
        </p:spPr>
        <p:txBody>
          <a:bodyPr anchorCtr="0" anchor="b" bIns="0" lIns="0" spcFirstLastPara="1" rIns="0" wrap="square" tIns="0">
            <a:noAutofit/>
          </a:bodyPr>
          <a:lstStyle>
            <a:lvl1pPr lvl="0" algn="l">
              <a:lnSpc>
                <a:spcPct val="85000"/>
              </a:lnSpc>
              <a:spcBef>
                <a:spcPts val="0"/>
              </a:spcBef>
              <a:spcAft>
                <a:spcPts val="0"/>
              </a:spcAft>
              <a:buSzPts val="2800"/>
              <a:buNone/>
              <a:defRPr sz="2800"/>
            </a:lvl1pPr>
            <a:lvl2pPr lvl="1" algn="l">
              <a:lnSpc>
                <a:spcPct val="85000"/>
              </a:lnSpc>
              <a:spcBef>
                <a:spcPts val="0"/>
              </a:spcBef>
              <a:spcAft>
                <a:spcPts val="0"/>
              </a:spcAft>
              <a:buSzPts val="2800"/>
              <a:buNone/>
              <a:defRPr sz="2800"/>
            </a:lvl2pPr>
            <a:lvl3pPr lvl="2" algn="l">
              <a:lnSpc>
                <a:spcPct val="85000"/>
              </a:lnSpc>
              <a:spcBef>
                <a:spcPts val="0"/>
              </a:spcBef>
              <a:spcAft>
                <a:spcPts val="0"/>
              </a:spcAft>
              <a:buSzPts val="2800"/>
              <a:buNone/>
              <a:defRPr sz="2800"/>
            </a:lvl3pPr>
            <a:lvl4pPr lvl="3" algn="l">
              <a:lnSpc>
                <a:spcPct val="85000"/>
              </a:lnSpc>
              <a:spcBef>
                <a:spcPts val="0"/>
              </a:spcBef>
              <a:spcAft>
                <a:spcPts val="0"/>
              </a:spcAft>
              <a:buSzPts val="2800"/>
              <a:buNone/>
              <a:defRPr sz="2800"/>
            </a:lvl4pPr>
            <a:lvl5pPr lvl="4" algn="l">
              <a:lnSpc>
                <a:spcPct val="85000"/>
              </a:lnSpc>
              <a:spcBef>
                <a:spcPts val="0"/>
              </a:spcBef>
              <a:spcAft>
                <a:spcPts val="0"/>
              </a:spcAft>
              <a:buSzPts val="2800"/>
              <a:buNone/>
              <a:defRPr sz="2800"/>
            </a:lvl5pPr>
            <a:lvl6pPr lvl="5" algn="l">
              <a:lnSpc>
                <a:spcPct val="85000"/>
              </a:lnSpc>
              <a:spcBef>
                <a:spcPts val="0"/>
              </a:spcBef>
              <a:spcAft>
                <a:spcPts val="0"/>
              </a:spcAft>
              <a:buSzPts val="2800"/>
              <a:buNone/>
              <a:defRPr sz="2800"/>
            </a:lvl6pPr>
            <a:lvl7pPr lvl="6" algn="l">
              <a:lnSpc>
                <a:spcPct val="85000"/>
              </a:lnSpc>
              <a:spcBef>
                <a:spcPts val="0"/>
              </a:spcBef>
              <a:spcAft>
                <a:spcPts val="0"/>
              </a:spcAft>
              <a:buSzPts val="2800"/>
              <a:buNone/>
              <a:defRPr sz="2800"/>
            </a:lvl7pPr>
            <a:lvl8pPr lvl="7" algn="l">
              <a:lnSpc>
                <a:spcPct val="85000"/>
              </a:lnSpc>
              <a:spcBef>
                <a:spcPts val="0"/>
              </a:spcBef>
              <a:spcAft>
                <a:spcPts val="0"/>
              </a:spcAft>
              <a:buSzPts val="2800"/>
              <a:buNone/>
              <a:defRPr sz="2800"/>
            </a:lvl8pPr>
            <a:lvl9pPr lvl="8" algn="l">
              <a:lnSpc>
                <a:spcPct val="85000"/>
              </a:lnSpc>
              <a:spcBef>
                <a:spcPts val="0"/>
              </a:spcBef>
              <a:spcAft>
                <a:spcPts val="0"/>
              </a:spcAft>
              <a:buSzPts val="2800"/>
              <a:buNone/>
              <a:defRPr sz="2800"/>
            </a:lvl9pPr>
          </a:lstStyle>
          <a:p/>
        </p:txBody>
      </p:sp>
      <p:pic>
        <p:nvPicPr>
          <p:cNvPr id="3845" name="Google Shape;3845;g31516c14941_0_9020"/>
          <p:cNvPicPr preferRelativeResize="0"/>
          <p:nvPr/>
        </p:nvPicPr>
        <p:blipFill rotWithShape="1">
          <a:blip r:embed="rId2">
            <a:alphaModFix/>
          </a:blip>
          <a:srcRect b="0" l="0" r="0" t="0"/>
          <a:stretch/>
        </p:blipFill>
        <p:spPr>
          <a:xfrm>
            <a:off x="288350" y="4807136"/>
            <a:ext cx="956237" cy="225001"/>
          </a:xfrm>
          <a:prstGeom prst="rect">
            <a:avLst/>
          </a:prstGeom>
          <a:noFill/>
          <a:ln>
            <a:noFill/>
          </a:ln>
        </p:spPr>
      </p:pic>
    </p:spTree>
  </p:cSld>
  <p:clrMapOvr>
    <a:masterClrMapping/>
  </p:clrMapOvr>
</p:sldLayout>
</file>

<file path=ppt/slideLayouts/slideLayout5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Agenda Layout 4">
  <p:cSld name="CUSTOM_4">
    <p:bg>
      <p:bgPr>
        <a:solidFill>
          <a:schemeClr val="accent6"/>
        </a:solidFill>
      </p:bgPr>
    </p:bg>
    <p:spTree>
      <p:nvGrpSpPr>
        <p:cNvPr id="3846" name="Shape 3846"/>
        <p:cNvGrpSpPr/>
        <p:nvPr/>
      </p:nvGrpSpPr>
      <p:grpSpPr>
        <a:xfrm>
          <a:off x="0" y="0"/>
          <a:ext cx="0" cy="0"/>
          <a:chOff x="0" y="0"/>
          <a:chExt cx="0" cy="0"/>
        </a:xfrm>
      </p:grpSpPr>
      <p:pic>
        <p:nvPicPr>
          <p:cNvPr id="3847" name="Google Shape;3847;g31516c14941_0_9024"/>
          <p:cNvPicPr preferRelativeResize="0"/>
          <p:nvPr/>
        </p:nvPicPr>
        <p:blipFill rotWithShape="1">
          <a:blip r:embed="rId2">
            <a:alphaModFix/>
          </a:blip>
          <a:srcRect b="0" l="0" r="0" t="0"/>
          <a:stretch/>
        </p:blipFill>
        <p:spPr>
          <a:xfrm>
            <a:off x="4568400" y="-8400"/>
            <a:ext cx="4607575" cy="5168701"/>
          </a:xfrm>
          <a:prstGeom prst="rect">
            <a:avLst/>
          </a:prstGeom>
          <a:noFill/>
          <a:ln>
            <a:noFill/>
          </a:ln>
        </p:spPr>
      </p:pic>
      <p:pic>
        <p:nvPicPr>
          <p:cNvPr id="3848" name="Google Shape;3848;g31516c14941_0_9024"/>
          <p:cNvPicPr preferRelativeResize="0"/>
          <p:nvPr/>
        </p:nvPicPr>
        <p:blipFill rotWithShape="1">
          <a:blip r:embed="rId3">
            <a:alphaModFix/>
          </a:blip>
          <a:srcRect b="2073" l="0" r="47240" t="9305"/>
          <a:stretch/>
        </p:blipFill>
        <p:spPr>
          <a:xfrm rot="10800000">
            <a:off x="3328574" y="-7500"/>
            <a:ext cx="1380176" cy="5168700"/>
          </a:xfrm>
          <a:prstGeom prst="rect">
            <a:avLst/>
          </a:prstGeom>
          <a:noFill/>
          <a:ln>
            <a:noFill/>
          </a:ln>
        </p:spPr>
      </p:pic>
      <p:sp>
        <p:nvSpPr>
          <p:cNvPr id="3849" name="Google Shape;3849;g31516c14941_0_9024"/>
          <p:cNvSpPr/>
          <p:nvPr/>
        </p:nvSpPr>
        <p:spPr>
          <a:xfrm flipH="1">
            <a:off x="150" y="495850"/>
            <a:ext cx="4575600" cy="4149600"/>
          </a:xfrm>
          <a:prstGeom prst="rect">
            <a:avLst/>
          </a:prstGeom>
          <a:solidFill>
            <a:schemeClr val="accent6"/>
          </a:solidFill>
          <a:ln>
            <a:noFill/>
          </a:ln>
        </p:spPr>
        <p:txBody>
          <a:bodyPr anchorCtr="0" anchor="ctr" bIns="25700" lIns="51425" spcFirstLastPara="1" rIns="51425" wrap="square" tIns="2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FFFFFF"/>
              </a:solidFill>
              <a:latin typeface="Arial"/>
              <a:ea typeface="Arial"/>
              <a:cs typeface="Arial"/>
              <a:sym typeface="Arial"/>
            </a:endParaRPr>
          </a:p>
        </p:txBody>
      </p:sp>
      <p:pic>
        <p:nvPicPr>
          <p:cNvPr id="3850" name="Google Shape;3850;g31516c14941_0_9024"/>
          <p:cNvPicPr preferRelativeResize="0"/>
          <p:nvPr/>
        </p:nvPicPr>
        <p:blipFill rotWithShape="1">
          <a:blip r:embed="rId4">
            <a:alphaModFix/>
          </a:blip>
          <a:srcRect b="0" l="0" r="0" t="0"/>
          <a:stretch/>
        </p:blipFill>
        <p:spPr>
          <a:xfrm>
            <a:off x="4964875" y="0"/>
            <a:ext cx="4175903" cy="4194785"/>
          </a:xfrm>
          <a:prstGeom prst="rect">
            <a:avLst/>
          </a:prstGeom>
          <a:noFill/>
          <a:ln>
            <a:noFill/>
          </a:ln>
        </p:spPr>
      </p:pic>
      <p:sp>
        <p:nvSpPr>
          <p:cNvPr id="3851" name="Google Shape;3851;g31516c14941_0_9024"/>
          <p:cNvSpPr/>
          <p:nvPr/>
        </p:nvSpPr>
        <p:spPr>
          <a:xfrm>
            <a:off x="4499556" y="495850"/>
            <a:ext cx="3350100" cy="4149600"/>
          </a:xfrm>
          <a:prstGeom prst="rect">
            <a:avLst/>
          </a:prstGeom>
          <a:solidFill>
            <a:schemeClr val="accent6"/>
          </a:solidFill>
          <a:ln>
            <a:noFill/>
          </a:ln>
          <a:effectLst>
            <a:outerShdw blurRad="114300" rotWithShape="0" algn="bl" dir="1740000" dist="114300">
              <a:srgbClr val="000000">
                <a:alpha val="10590"/>
              </a:srgbClr>
            </a:outerShdw>
          </a:effectLst>
        </p:spPr>
        <p:txBody>
          <a:bodyPr anchorCtr="0" anchor="ctr" bIns="25700" lIns="51425" spcFirstLastPara="1" rIns="51425" wrap="square" tIns="2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FFFFFF"/>
              </a:solidFill>
              <a:latin typeface="Arial"/>
              <a:ea typeface="Arial"/>
              <a:cs typeface="Arial"/>
              <a:sym typeface="Arial"/>
            </a:endParaRPr>
          </a:p>
        </p:txBody>
      </p:sp>
      <p:sp>
        <p:nvSpPr>
          <p:cNvPr id="3852" name="Google Shape;3852;g31516c14941_0_9024"/>
          <p:cNvSpPr txBox="1"/>
          <p:nvPr>
            <p:ph type="title"/>
          </p:nvPr>
        </p:nvSpPr>
        <p:spPr>
          <a:xfrm>
            <a:off x="316725" y="319400"/>
            <a:ext cx="2887800" cy="3936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accent1"/>
              </a:buClr>
              <a:buSzPts val="2800"/>
              <a:buNone/>
              <a:defRPr sz="2800">
                <a:solidFill>
                  <a:schemeClr val="accent1"/>
                </a:solidFill>
              </a:defRPr>
            </a:lvl1pPr>
            <a:lvl2pPr lvl="1" algn="l">
              <a:lnSpc>
                <a:spcPct val="85000"/>
              </a:lnSpc>
              <a:spcBef>
                <a:spcPts val="0"/>
              </a:spcBef>
              <a:spcAft>
                <a:spcPts val="0"/>
              </a:spcAft>
              <a:buClr>
                <a:schemeClr val="accent1"/>
              </a:buClr>
              <a:buSzPts val="2800"/>
              <a:buNone/>
              <a:defRPr sz="2800">
                <a:solidFill>
                  <a:schemeClr val="accent1"/>
                </a:solidFill>
              </a:defRPr>
            </a:lvl2pPr>
            <a:lvl3pPr lvl="2" algn="l">
              <a:lnSpc>
                <a:spcPct val="85000"/>
              </a:lnSpc>
              <a:spcBef>
                <a:spcPts val="0"/>
              </a:spcBef>
              <a:spcAft>
                <a:spcPts val="0"/>
              </a:spcAft>
              <a:buClr>
                <a:schemeClr val="accent1"/>
              </a:buClr>
              <a:buSzPts val="2800"/>
              <a:buNone/>
              <a:defRPr sz="2800">
                <a:solidFill>
                  <a:schemeClr val="accent1"/>
                </a:solidFill>
              </a:defRPr>
            </a:lvl3pPr>
            <a:lvl4pPr lvl="3" algn="l">
              <a:lnSpc>
                <a:spcPct val="85000"/>
              </a:lnSpc>
              <a:spcBef>
                <a:spcPts val="0"/>
              </a:spcBef>
              <a:spcAft>
                <a:spcPts val="0"/>
              </a:spcAft>
              <a:buClr>
                <a:schemeClr val="accent1"/>
              </a:buClr>
              <a:buSzPts val="2800"/>
              <a:buNone/>
              <a:defRPr sz="2800">
                <a:solidFill>
                  <a:schemeClr val="accent1"/>
                </a:solidFill>
              </a:defRPr>
            </a:lvl4pPr>
            <a:lvl5pPr lvl="4" algn="l">
              <a:lnSpc>
                <a:spcPct val="85000"/>
              </a:lnSpc>
              <a:spcBef>
                <a:spcPts val="0"/>
              </a:spcBef>
              <a:spcAft>
                <a:spcPts val="0"/>
              </a:spcAft>
              <a:buClr>
                <a:schemeClr val="accent1"/>
              </a:buClr>
              <a:buSzPts val="2800"/>
              <a:buNone/>
              <a:defRPr sz="2800">
                <a:solidFill>
                  <a:schemeClr val="accent1"/>
                </a:solidFill>
              </a:defRPr>
            </a:lvl5pPr>
            <a:lvl6pPr lvl="5" algn="l">
              <a:lnSpc>
                <a:spcPct val="85000"/>
              </a:lnSpc>
              <a:spcBef>
                <a:spcPts val="0"/>
              </a:spcBef>
              <a:spcAft>
                <a:spcPts val="0"/>
              </a:spcAft>
              <a:buClr>
                <a:schemeClr val="accent1"/>
              </a:buClr>
              <a:buSzPts val="2800"/>
              <a:buNone/>
              <a:defRPr sz="2800">
                <a:solidFill>
                  <a:schemeClr val="accent1"/>
                </a:solidFill>
              </a:defRPr>
            </a:lvl6pPr>
            <a:lvl7pPr lvl="6" algn="l">
              <a:lnSpc>
                <a:spcPct val="85000"/>
              </a:lnSpc>
              <a:spcBef>
                <a:spcPts val="0"/>
              </a:spcBef>
              <a:spcAft>
                <a:spcPts val="0"/>
              </a:spcAft>
              <a:buClr>
                <a:schemeClr val="accent1"/>
              </a:buClr>
              <a:buSzPts val="2800"/>
              <a:buNone/>
              <a:defRPr sz="2800">
                <a:solidFill>
                  <a:schemeClr val="accent1"/>
                </a:solidFill>
              </a:defRPr>
            </a:lvl7pPr>
            <a:lvl8pPr lvl="7" algn="l">
              <a:lnSpc>
                <a:spcPct val="85000"/>
              </a:lnSpc>
              <a:spcBef>
                <a:spcPts val="0"/>
              </a:spcBef>
              <a:spcAft>
                <a:spcPts val="0"/>
              </a:spcAft>
              <a:buClr>
                <a:schemeClr val="accent1"/>
              </a:buClr>
              <a:buSzPts val="2800"/>
              <a:buNone/>
              <a:defRPr sz="2800">
                <a:solidFill>
                  <a:schemeClr val="accent1"/>
                </a:solidFill>
              </a:defRPr>
            </a:lvl8pPr>
            <a:lvl9pPr lvl="8" algn="l">
              <a:lnSpc>
                <a:spcPct val="85000"/>
              </a:lnSpc>
              <a:spcBef>
                <a:spcPts val="0"/>
              </a:spcBef>
              <a:spcAft>
                <a:spcPts val="0"/>
              </a:spcAft>
              <a:buClr>
                <a:schemeClr val="accent1"/>
              </a:buClr>
              <a:buSzPts val="2800"/>
              <a:buNone/>
              <a:defRPr sz="2800">
                <a:solidFill>
                  <a:schemeClr val="accent1"/>
                </a:solidFill>
              </a:defRPr>
            </a:lvl9pPr>
          </a:lstStyle>
          <a:p/>
        </p:txBody>
      </p:sp>
    </p:spTree>
  </p:cSld>
  <p:clrMapOvr>
    <a:masterClrMapping/>
  </p:clrMapOvr>
</p:sldLayout>
</file>

<file path=ppt/slideLayouts/slideLayout5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Agenda Layout 5">
  <p:cSld name="CUSTOM_4_1">
    <p:bg>
      <p:bgPr>
        <a:solidFill>
          <a:schemeClr val="accent6"/>
        </a:solidFill>
      </p:bgPr>
    </p:bg>
    <p:spTree>
      <p:nvGrpSpPr>
        <p:cNvPr id="3853" name="Shape 3853"/>
        <p:cNvGrpSpPr/>
        <p:nvPr/>
      </p:nvGrpSpPr>
      <p:grpSpPr>
        <a:xfrm>
          <a:off x="0" y="0"/>
          <a:ext cx="0" cy="0"/>
          <a:chOff x="0" y="0"/>
          <a:chExt cx="0" cy="0"/>
        </a:xfrm>
      </p:grpSpPr>
      <p:pic>
        <p:nvPicPr>
          <p:cNvPr id="3854" name="Google Shape;3854;g31516c14941_0_9031"/>
          <p:cNvPicPr preferRelativeResize="0"/>
          <p:nvPr/>
        </p:nvPicPr>
        <p:blipFill rotWithShape="1">
          <a:blip r:embed="rId2">
            <a:alphaModFix/>
          </a:blip>
          <a:srcRect b="0" l="0" r="0" t="0"/>
          <a:stretch/>
        </p:blipFill>
        <p:spPr>
          <a:xfrm>
            <a:off x="4568400" y="-1100"/>
            <a:ext cx="4607575" cy="5168701"/>
          </a:xfrm>
          <a:prstGeom prst="rect">
            <a:avLst/>
          </a:prstGeom>
          <a:noFill/>
          <a:ln>
            <a:noFill/>
          </a:ln>
        </p:spPr>
      </p:pic>
      <p:pic>
        <p:nvPicPr>
          <p:cNvPr id="3855" name="Google Shape;3855;g31516c14941_0_9031"/>
          <p:cNvPicPr preferRelativeResize="0"/>
          <p:nvPr/>
        </p:nvPicPr>
        <p:blipFill rotWithShape="1">
          <a:blip r:embed="rId3">
            <a:alphaModFix/>
          </a:blip>
          <a:srcRect b="2073" l="0" r="47240" t="9305"/>
          <a:stretch/>
        </p:blipFill>
        <p:spPr>
          <a:xfrm rot="10800000">
            <a:off x="3328574" y="-7500"/>
            <a:ext cx="1380176" cy="5168700"/>
          </a:xfrm>
          <a:prstGeom prst="rect">
            <a:avLst/>
          </a:prstGeom>
          <a:noFill/>
          <a:ln>
            <a:noFill/>
          </a:ln>
        </p:spPr>
      </p:pic>
      <p:sp>
        <p:nvSpPr>
          <p:cNvPr id="3856" name="Google Shape;3856;g31516c14941_0_9031"/>
          <p:cNvSpPr/>
          <p:nvPr/>
        </p:nvSpPr>
        <p:spPr>
          <a:xfrm flipH="1">
            <a:off x="150" y="495850"/>
            <a:ext cx="4575600" cy="4149600"/>
          </a:xfrm>
          <a:prstGeom prst="rect">
            <a:avLst/>
          </a:prstGeom>
          <a:solidFill>
            <a:schemeClr val="lt1"/>
          </a:solidFill>
          <a:ln>
            <a:noFill/>
          </a:ln>
        </p:spPr>
        <p:txBody>
          <a:bodyPr anchorCtr="0" anchor="ctr" bIns="25700" lIns="51425" spcFirstLastPara="1" rIns="51425" wrap="square" tIns="2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FFFFFF"/>
              </a:solidFill>
              <a:latin typeface="Arial"/>
              <a:ea typeface="Arial"/>
              <a:cs typeface="Arial"/>
              <a:sym typeface="Arial"/>
            </a:endParaRPr>
          </a:p>
        </p:txBody>
      </p:sp>
      <p:pic>
        <p:nvPicPr>
          <p:cNvPr id="3857" name="Google Shape;3857;g31516c14941_0_9031"/>
          <p:cNvPicPr preferRelativeResize="0"/>
          <p:nvPr/>
        </p:nvPicPr>
        <p:blipFill rotWithShape="1">
          <a:blip r:embed="rId4">
            <a:alphaModFix/>
          </a:blip>
          <a:srcRect b="0" l="0" r="0" t="0"/>
          <a:stretch/>
        </p:blipFill>
        <p:spPr>
          <a:xfrm>
            <a:off x="4964875" y="0"/>
            <a:ext cx="4175903" cy="4194785"/>
          </a:xfrm>
          <a:prstGeom prst="rect">
            <a:avLst/>
          </a:prstGeom>
          <a:noFill/>
          <a:ln>
            <a:noFill/>
          </a:ln>
        </p:spPr>
      </p:pic>
      <p:sp>
        <p:nvSpPr>
          <p:cNvPr id="3858" name="Google Shape;3858;g31516c14941_0_9031"/>
          <p:cNvSpPr/>
          <p:nvPr/>
        </p:nvSpPr>
        <p:spPr>
          <a:xfrm>
            <a:off x="4499556" y="495850"/>
            <a:ext cx="3350100" cy="4149600"/>
          </a:xfrm>
          <a:prstGeom prst="rect">
            <a:avLst/>
          </a:prstGeom>
          <a:solidFill>
            <a:schemeClr val="lt1"/>
          </a:solidFill>
          <a:ln>
            <a:noFill/>
          </a:ln>
          <a:effectLst>
            <a:outerShdw blurRad="114300" rotWithShape="0" algn="bl" dir="1740000" dist="114300">
              <a:srgbClr val="000000">
                <a:alpha val="10590"/>
              </a:srgbClr>
            </a:outerShdw>
          </a:effectLst>
        </p:spPr>
        <p:txBody>
          <a:bodyPr anchorCtr="0" anchor="ctr" bIns="25700" lIns="51425" spcFirstLastPara="1" rIns="51425" wrap="square" tIns="2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FFFFFF"/>
              </a:solidFill>
              <a:latin typeface="Arial"/>
              <a:ea typeface="Arial"/>
              <a:cs typeface="Arial"/>
              <a:sym typeface="Arial"/>
            </a:endParaRPr>
          </a:p>
        </p:txBody>
      </p:sp>
      <p:sp>
        <p:nvSpPr>
          <p:cNvPr id="3859" name="Google Shape;3859;g31516c14941_0_9031"/>
          <p:cNvSpPr txBox="1"/>
          <p:nvPr>
            <p:ph type="title"/>
          </p:nvPr>
        </p:nvSpPr>
        <p:spPr>
          <a:xfrm>
            <a:off x="316725" y="319400"/>
            <a:ext cx="2887800" cy="3936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accent1"/>
              </a:buClr>
              <a:buSzPts val="2800"/>
              <a:buNone/>
              <a:defRPr sz="2800">
                <a:solidFill>
                  <a:schemeClr val="accent1"/>
                </a:solidFill>
              </a:defRPr>
            </a:lvl1pPr>
            <a:lvl2pPr lvl="1" algn="l">
              <a:lnSpc>
                <a:spcPct val="85000"/>
              </a:lnSpc>
              <a:spcBef>
                <a:spcPts val="0"/>
              </a:spcBef>
              <a:spcAft>
                <a:spcPts val="0"/>
              </a:spcAft>
              <a:buClr>
                <a:schemeClr val="accent1"/>
              </a:buClr>
              <a:buSzPts val="2800"/>
              <a:buNone/>
              <a:defRPr sz="2800">
                <a:solidFill>
                  <a:schemeClr val="accent1"/>
                </a:solidFill>
              </a:defRPr>
            </a:lvl2pPr>
            <a:lvl3pPr lvl="2" algn="l">
              <a:lnSpc>
                <a:spcPct val="85000"/>
              </a:lnSpc>
              <a:spcBef>
                <a:spcPts val="0"/>
              </a:spcBef>
              <a:spcAft>
                <a:spcPts val="0"/>
              </a:spcAft>
              <a:buClr>
                <a:schemeClr val="accent1"/>
              </a:buClr>
              <a:buSzPts val="2800"/>
              <a:buNone/>
              <a:defRPr sz="2800">
                <a:solidFill>
                  <a:schemeClr val="accent1"/>
                </a:solidFill>
              </a:defRPr>
            </a:lvl3pPr>
            <a:lvl4pPr lvl="3" algn="l">
              <a:lnSpc>
                <a:spcPct val="85000"/>
              </a:lnSpc>
              <a:spcBef>
                <a:spcPts val="0"/>
              </a:spcBef>
              <a:spcAft>
                <a:spcPts val="0"/>
              </a:spcAft>
              <a:buClr>
                <a:schemeClr val="accent1"/>
              </a:buClr>
              <a:buSzPts val="2800"/>
              <a:buNone/>
              <a:defRPr sz="2800">
                <a:solidFill>
                  <a:schemeClr val="accent1"/>
                </a:solidFill>
              </a:defRPr>
            </a:lvl4pPr>
            <a:lvl5pPr lvl="4" algn="l">
              <a:lnSpc>
                <a:spcPct val="85000"/>
              </a:lnSpc>
              <a:spcBef>
                <a:spcPts val="0"/>
              </a:spcBef>
              <a:spcAft>
                <a:spcPts val="0"/>
              </a:spcAft>
              <a:buClr>
                <a:schemeClr val="accent1"/>
              </a:buClr>
              <a:buSzPts val="2800"/>
              <a:buNone/>
              <a:defRPr sz="2800">
                <a:solidFill>
                  <a:schemeClr val="accent1"/>
                </a:solidFill>
              </a:defRPr>
            </a:lvl5pPr>
            <a:lvl6pPr lvl="5" algn="l">
              <a:lnSpc>
                <a:spcPct val="85000"/>
              </a:lnSpc>
              <a:spcBef>
                <a:spcPts val="0"/>
              </a:spcBef>
              <a:spcAft>
                <a:spcPts val="0"/>
              </a:spcAft>
              <a:buClr>
                <a:schemeClr val="accent1"/>
              </a:buClr>
              <a:buSzPts val="2800"/>
              <a:buNone/>
              <a:defRPr sz="2800">
                <a:solidFill>
                  <a:schemeClr val="accent1"/>
                </a:solidFill>
              </a:defRPr>
            </a:lvl6pPr>
            <a:lvl7pPr lvl="6" algn="l">
              <a:lnSpc>
                <a:spcPct val="85000"/>
              </a:lnSpc>
              <a:spcBef>
                <a:spcPts val="0"/>
              </a:spcBef>
              <a:spcAft>
                <a:spcPts val="0"/>
              </a:spcAft>
              <a:buClr>
                <a:schemeClr val="accent1"/>
              </a:buClr>
              <a:buSzPts val="2800"/>
              <a:buNone/>
              <a:defRPr sz="2800">
                <a:solidFill>
                  <a:schemeClr val="accent1"/>
                </a:solidFill>
              </a:defRPr>
            </a:lvl7pPr>
            <a:lvl8pPr lvl="7" algn="l">
              <a:lnSpc>
                <a:spcPct val="85000"/>
              </a:lnSpc>
              <a:spcBef>
                <a:spcPts val="0"/>
              </a:spcBef>
              <a:spcAft>
                <a:spcPts val="0"/>
              </a:spcAft>
              <a:buClr>
                <a:schemeClr val="accent1"/>
              </a:buClr>
              <a:buSzPts val="2800"/>
              <a:buNone/>
              <a:defRPr sz="2800">
                <a:solidFill>
                  <a:schemeClr val="accent1"/>
                </a:solidFill>
              </a:defRPr>
            </a:lvl8pPr>
            <a:lvl9pPr lvl="8" algn="l">
              <a:lnSpc>
                <a:spcPct val="85000"/>
              </a:lnSpc>
              <a:spcBef>
                <a:spcPts val="0"/>
              </a:spcBef>
              <a:spcAft>
                <a:spcPts val="0"/>
              </a:spcAft>
              <a:buClr>
                <a:schemeClr val="accent1"/>
              </a:buClr>
              <a:buSzPts val="2800"/>
              <a:buNone/>
              <a:defRPr sz="2800">
                <a:solidFill>
                  <a:schemeClr val="accent1"/>
                </a:solidFill>
              </a:defRPr>
            </a:lvl9pPr>
          </a:lstStyle>
          <a:p/>
        </p:txBody>
      </p:sp>
    </p:spTree>
  </p:cSld>
  <p:clrMapOvr>
    <a:masterClrMapping/>
  </p:clrMapOvr>
</p:sldLayout>
</file>

<file path=ppt/slideLayouts/slideLayout5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Icon Layout 1 1">
  <p:cSld name="TITLE_AND_BODY_1_1_3">
    <p:bg>
      <p:bgPr>
        <a:solidFill>
          <a:schemeClr val="lt1"/>
        </a:solidFill>
      </p:bgPr>
    </p:bg>
    <p:spTree>
      <p:nvGrpSpPr>
        <p:cNvPr id="3860" name="Shape 3860"/>
        <p:cNvGrpSpPr/>
        <p:nvPr/>
      </p:nvGrpSpPr>
      <p:grpSpPr>
        <a:xfrm>
          <a:off x="0" y="0"/>
          <a:ext cx="0" cy="0"/>
          <a:chOff x="0" y="0"/>
          <a:chExt cx="0" cy="0"/>
        </a:xfrm>
      </p:grpSpPr>
      <p:pic>
        <p:nvPicPr>
          <p:cNvPr id="3861" name="Google Shape;3861;g31516c14941_0_9038"/>
          <p:cNvPicPr preferRelativeResize="0"/>
          <p:nvPr/>
        </p:nvPicPr>
        <p:blipFill rotWithShape="1">
          <a:blip r:embed="rId2">
            <a:alphaModFix/>
          </a:blip>
          <a:srcRect b="0" l="0" r="0" t="0"/>
          <a:stretch/>
        </p:blipFill>
        <p:spPr>
          <a:xfrm>
            <a:off x="288350" y="4807136"/>
            <a:ext cx="956237" cy="225001"/>
          </a:xfrm>
          <a:prstGeom prst="rect">
            <a:avLst/>
          </a:prstGeom>
          <a:noFill/>
          <a:ln>
            <a:noFill/>
          </a:ln>
        </p:spPr>
      </p:pic>
      <p:sp>
        <p:nvSpPr>
          <p:cNvPr id="3862" name="Google Shape;3862;g31516c14941_0_9038"/>
          <p:cNvSpPr txBox="1"/>
          <p:nvPr>
            <p:ph idx="12" type="sldNum"/>
          </p:nvPr>
        </p:nvSpPr>
        <p:spPr>
          <a:xfrm>
            <a:off x="8320058" y="4663221"/>
            <a:ext cx="548700" cy="393600"/>
          </a:xfrm>
          <a:prstGeom prst="rect">
            <a:avLst/>
          </a:prstGeom>
          <a:noFill/>
          <a:ln>
            <a:noFill/>
          </a:ln>
        </p:spPr>
        <p:txBody>
          <a:bodyPr anchorCtr="0" anchor="ctr" bIns="91400" lIns="91400" spcFirstLastPara="1" rIns="91400" wrap="square" tIns="91400">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3863" name="Google Shape;3863;g31516c14941_0_9038"/>
          <p:cNvSpPr txBox="1"/>
          <p:nvPr/>
        </p:nvSpPr>
        <p:spPr>
          <a:xfrm>
            <a:off x="6043550" y="4713771"/>
            <a:ext cx="2676600" cy="292500"/>
          </a:xfrm>
          <a:prstGeom prst="rect">
            <a:avLst/>
          </a:prstGeom>
          <a:noFill/>
          <a:ln>
            <a:noFill/>
          </a:ln>
        </p:spPr>
        <p:txBody>
          <a:bodyPr anchorCtr="0" anchor="t" bIns="91400" lIns="91400" spcFirstLastPara="1" rIns="91400" wrap="square" tIns="91400">
            <a:spAutoFit/>
          </a:bodyPr>
          <a:lstStyle/>
          <a:p>
            <a:pPr indent="0" lvl="0" marL="0" marR="0" rtl="0" algn="ctr">
              <a:lnSpc>
                <a:spcPct val="115000"/>
              </a:lnSpc>
              <a:spcBef>
                <a:spcPts val="0"/>
              </a:spcBef>
              <a:spcAft>
                <a:spcPts val="0"/>
              </a:spcAft>
              <a:buClr>
                <a:srgbClr val="000000"/>
              </a:buClr>
              <a:buSzPts val="700"/>
              <a:buFont typeface="Arial"/>
              <a:buNone/>
            </a:pPr>
            <a:r>
              <a:rPr b="0" i="0" lang="en" sz="700" u="none" cap="none" strike="noStrike">
                <a:solidFill>
                  <a:schemeClr val="accent4"/>
                </a:solidFill>
                <a:latin typeface="Arial"/>
                <a:ea typeface="Arial"/>
                <a:cs typeface="Arial"/>
                <a:sym typeface="Arial"/>
              </a:rPr>
              <a:t>Copyright © 2023, Collibra. All rights reserved.</a:t>
            </a:r>
            <a:endParaRPr b="0" i="0" sz="1400" u="none" cap="none" strike="noStrike">
              <a:solidFill>
                <a:schemeClr val="accent4"/>
              </a:solidFill>
              <a:latin typeface="Arial"/>
              <a:ea typeface="Arial"/>
              <a:cs typeface="Arial"/>
              <a:sym typeface="Arial"/>
            </a:endParaRPr>
          </a:p>
        </p:txBody>
      </p:sp>
      <p:sp>
        <p:nvSpPr>
          <p:cNvPr id="3864" name="Google Shape;3864;g31516c14941_0_9038"/>
          <p:cNvSpPr txBox="1"/>
          <p:nvPr>
            <p:ph type="title"/>
          </p:nvPr>
        </p:nvSpPr>
        <p:spPr>
          <a:xfrm>
            <a:off x="331125" y="271325"/>
            <a:ext cx="8388900" cy="4383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SzPts val="2800"/>
              <a:buNone/>
              <a:defRPr sz="2800"/>
            </a:lvl1pPr>
            <a:lvl2pPr lvl="1" algn="l">
              <a:lnSpc>
                <a:spcPct val="85000"/>
              </a:lnSpc>
              <a:spcBef>
                <a:spcPts val="0"/>
              </a:spcBef>
              <a:spcAft>
                <a:spcPts val="0"/>
              </a:spcAft>
              <a:buSzPts val="2800"/>
              <a:buNone/>
              <a:defRPr sz="2800"/>
            </a:lvl2pPr>
            <a:lvl3pPr lvl="2" algn="l">
              <a:lnSpc>
                <a:spcPct val="85000"/>
              </a:lnSpc>
              <a:spcBef>
                <a:spcPts val="0"/>
              </a:spcBef>
              <a:spcAft>
                <a:spcPts val="0"/>
              </a:spcAft>
              <a:buSzPts val="2800"/>
              <a:buNone/>
              <a:defRPr sz="2800"/>
            </a:lvl3pPr>
            <a:lvl4pPr lvl="3" algn="l">
              <a:lnSpc>
                <a:spcPct val="85000"/>
              </a:lnSpc>
              <a:spcBef>
                <a:spcPts val="0"/>
              </a:spcBef>
              <a:spcAft>
                <a:spcPts val="0"/>
              </a:spcAft>
              <a:buSzPts val="2800"/>
              <a:buNone/>
              <a:defRPr sz="2800"/>
            </a:lvl4pPr>
            <a:lvl5pPr lvl="4" algn="l">
              <a:lnSpc>
                <a:spcPct val="85000"/>
              </a:lnSpc>
              <a:spcBef>
                <a:spcPts val="0"/>
              </a:spcBef>
              <a:spcAft>
                <a:spcPts val="0"/>
              </a:spcAft>
              <a:buSzPts val="2800"/>
              <a:buNone/>
              <a:defRPr sz="2800"/>
            </a:lvl5pPr>
            <a:lvl6pPr lvl="5" algn="l">
              <a:lnSpc>
                <a:spcPct val="85000"/>
              </a:lnSpc>
              <a:spcBef>
                <a:spcPts val="0"/>
              </a:spcBef>
              <a:spcAft>
                <a:spcPts val="0"/>
              </a:spcAft>
              <a:buSzPts val="2800"/>
              <a:buNone/>
              <a:defRPr sz="2800"/>
            </a:lvl6pPr>
            <a:lvl7pPr lvl="6" algn="l">
              <a:lnSpc>
                <a:spcPct val="85000"/>
              </a:lnSpc>
              <a:spcBef>
                <a:spcPts val="0"/>
              </a:spcBef>
              <a:spcAft>
                <a:spcPts val="0"/>
              </a:spcAft>
              <a:buSzPts val="2800"/>
              <a:buNone/>
              <a:defRPr sz="2800"/>
            </a:lvl7pPr>
            <a:lvl8pPr lvl="7" algn="l">
              <a:lnSpc>
                <a:spcPct val="85000"/>
              </a:lnSpc>
              <a:spcBef>
                <a:spcPts val="0"/>
              </a:spcBef>
              <a:spcAft>
                <a:spcPts val="0"/>
              </a:spcAft>
              <a:buSzPts val="2800"/>
              <a:buNone/>
              <a:defRPr sz="2800"/>
            </a:lvl8pPr>
            <a:lvl9pPr lvl="8" algn="l">
              <a:lnSpc>
                <a:spcPct val="85000"/>
              </a:lnSpc>
              <a:spcBef>
                <a:spcPts val="0"/>
              </a:spcBef>
              <a:spcAft>
                <a:spcPts val="0"/>
              </a:spcAft>
              <a:buSzPts val="2800"/>
              <a:buNone/>
              <a:defRPr sz="2800"/>
            </a:lvl9pPr>
          </a:lstStyle>
          <a:p/>
        </p:txBody>
      </p:sp>
      <p:sp>
        <p:nvSpPr>
          <p:cNvPr id="3865" name="Google Shape;3865;g31516c14941_0_9038"/>
          <p:cNvSpPr/>
          <p:nvPr>
            <p:ph idx="2" type="pic"/>
          </p:nvPr>
        </p:nvSpPr>
        <p:spPr>
          <a:xfrm>
            <a:off x="628575" y="1379375"/>
            <a:ext cx="479700" cy="441900"/>
          </a:xfrm>
          <a:prstGeom prst="rect">
            <a:avLst/>
          </a:prstGeom>
          <a:noFill/>
          <a:ln>
            <a:noFill/>
          </a:ln>
        </p:spPr>
      </p:sp>
      <p:sp>
        <p:nvSpPr>
          <p:cNvPr id="3866" name="Google Shape;3866;g31516c14941_0_9038"/>
          <p:cNvSpPr/>
          <p:nvPr>
            <p:ph idx="3" type="pic"/>
          </p:nvPr>
        </p:nvSpPr>
        <p:spPr>
          <a:xfrm>
            <a:off x="4851775" y="1379375"/>
            <a:ext cx="479700" cy="441900"/>
          </a:xfrm>
          <a:prstGeom prst="rect">
            <a:avLst/>
          </a:prstGeom>
          <a:noFill/>
          <a:ln>
            <a:noFill/>
          </a:ln>
        </p:spPr>
      </p:sp>
    </p:spTree>
  </p:cSld>
  <p:clrMapOvr>
    <a:masterClrMapping/>
  </p:clrMapOvr>
  <p:extLst>
    <p:ext uri="{DCECCB84-F9BA-43D5-87BE-67443E8EF086}">
      <p15:sldGuideLst>
        <p15:guide id="1" pos="216">
          <p15:clr>
            <a:srgbClr val="FA7B17"/>
          </p15:clr>
        </p15:guide>
      </p15:sldGuideLst>
    </p:ext>
  </p:extLst>
</p:sldLayout>
</file>

<file path=ppt/slideLayouts/slideLayout5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Icon Layout 3">
  <p:cSld name="TITLE_AND_BODY_1_1_1_1_3">
    <p:bg>
      <p:bgPr>
        <a:solidFill>
          <a:schemeClr val="accent5"/>
        </a:solidFill>
      </p:bgPr>
    </p:bg>
    <p:spTree>
      <p:nvGrpSpPr>
        <p:cNvPr id="3867" name="Shape 3867"/>
        <p:cNvGrpSpPr/>
        <p:nvPr/>
      </p:nvGrpSpPr>
      <p:grpSpPr>
        <a:xfrm>
          <a:off x="0" y="0"/>
          <a:ext cx="0" cy="0"/>
          <a:chOff x="0" y="0"/>
          <a:chExt cx="0" cy="0"/>
        </a:xfrm>
      </p:grpSpPr>
      <p:sp>
        <p:nvSpPr>
          <p:cNvPr id="3868" name="Google Shape;3868;g31516c14941_0_9045"/>
          <p:cNvSpPr txBox="1"/>
          <p:nvPr>
            <p:ph idx="12" type="sldNum"/>
          </p:nvPr>
        </p:nvSpPr>
        <p:spPr>
          <a:xfrm>
            <a:off x="8320058" y="4663221"/>
            <a:ext cx="548700" cy="393600"/>
          </a:xfrm>
          <a:prstGeom prst="rect">
            <a:avLst/>
          </a:prstGeom>
          <a:noFill/>
          <a:ln>
            <a:noFill/>
          </a:ln>
        </p:spPr>
        <p:txBody>
          <a:bodyPr anchorCtr="0" anchor="ctr" bIns="91400" lIns="91400" spcFirstLastPara="1" rIns="91400" wrap="square" tIns="91400">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3869" name="Google Shape;3869;g31516c14941_0_9045"/>
          <p:cNvPicPr preferRelativeResize="0"/>
          <p:nvPr/>
        </p:nvPicPr>
        <p:blipFill rotWithShape="1">
          <a:blip r:embed="rId2">
            <a:alphaModFix/>
          </a:blip>
          <a:srcRect b="0" l="0" r="0" t="0"/>
          <a:stretch/>
        </p:blipFill>
        <p:spPr>
          <a:xfrm>
            <a:off x="288350" y="4807136"/>
            <a:ext cx="956237" cy="225001"/>
          </a:xfrm>
          <a:prstGeom prst="rect">
            <a:avLst/>
          </a:prstGeom>
          <a:noFill/>
          <a:ln>
            <a:noFill/>
          </a:ln>
        </p:spPr>
      </p:pic>
      <p:sp>
        <p:nvSpPr>
          <p:cNvPr id="3870" name="Google Shape;3870;g31516c14941_0_9045"/>
          <p:cNvSpPr txBox="1"/>
          <p:nvPr/>
        </p:nvSpPr>
        <p:spPr>
          <a:xfrm>
            <a:off x="6043550" y="4713771"/>
            <a:ext cx="2676600" cy="292500"/>
          </a:xfrm>
          <a:prstGeom prst="rect">
            <a:avLst/>
          </a:prstGeom>
          <a:noFill/>
          <a:ln>
            <a:noFill/>
          </a:ln>
        </p:spPr>
        <p:txBody>
          <a:bodyPr anchorCtr="0" anchor="t" bIns="91400" lIns="91400" spcFirstLastPara="1" rIns="91400" wrap="square" tIns="91400">
            <a:spAutoFit/>
          </a:bodyPr>
          <a:lstStyle/>
          <a:p>
            <a:pPr indent="0" lvl="0" marL="0" marR="0" rtl="0" algn="ctr">
              <a:lnSpc>
                <a:spcPct val="115000"/>
              </a:lnSpc>
              <a:spcBef>
                <a:spcPts val="0"/>
              </a:spcBef>
              <a:spcAft>
                <a:spcPts val="0"/>
              </a:spcAft>
              <a:buClr>
                <a:srgbClr val="000000"/>
              </a:buClr>
              <a:buSzPts val="700"/>
              <a:buFont typeface="Arial"/>
              <a:buNone/>
            </a:pPr>
            <a:r>
              <a:rPr b="0" i="0" lang="en" sz="700" u="none" cap="none" strike="noStrike">
                <a:solidFill>
                  <a:schemeClr val="accent4"/>
                </a:solidFill>
                <a:latin typeface="Arial"/>
                <a:ea typeface="Arial"/>
                <a:cs typeface="Arial"/>
                <a:sym typeface="Arial"/>
              </a:rPr>
              <a:t>Copyright © 2023, Collibra. All rights reserved.</a:t>
            </a:r>
            <a:endParaRPr b="0" i="0" sz="1400" u="none" cap="none" strike="noStrike">
              <a:solidFill>
                <a:schemeClr val="accent4"/>
              </a:solidFill>
              <a:latin typeface="Arial"/>
              <a:ea typeface="Arial"/>
              <a:cs typeface="Arial"/>
              <a:sym typeface="Arial"/>
            </a:endParaRPr>
          </a:p>
        </p:txBody>
      </p:sp>
      <p:sp>
        <p:nvSpPr>
          <p:cNvPr id="3871" name="Google Shape;3871;g31516c14941_0_9045"/>
          <p:cNvSpPr txBox="1"/>
          <p:nvPr>
            <p:ph type="title"/>
          </p:nvPr>
        </p:nvSpPr>
        <p:spPr>
          <a:xfrm>
            <a:off x="331125" y="271325"/>
            <a:ext cx="8388900" cy="4383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SzPts val="2800"/>
              <a:buNone/>
              <a:defRPr sz="2800"/>
            </a:lvl1pPr>
            <a:lvl2pPr lvl="1" algn="l">
              <a:lnSpc>
                <a:spcPct val="85000"/>
              </a:lnSpc>
              <a:spcBef>
                <a:spcPts val="0"/>
              </a:spcBef>
              <a:spcAft>
                <a:spcPts val="0"/>
              </a:spcAft>
              <a:buSzPts val="2800"/>
              <a:buNone/>
              <a:defRPr sz="2800"/>
            </a:lvl2pPr>
            <a:lvl3pPr lvl="2" algn="l">
              <a:lnSpc>
                <a:spcPct val="85000"/>
              </a:lnSpc>
              <a:spcBef>
                <a:spcPts val="0"/>
              </a:spcBef>
              <a:spcAft>
                <a:spcPts val="0"/>
              </a:spcAft>
              <a:buSzPts val="2800"/>
              <a:buNone/>
              <a:defRPr sz="2800"/>
            </a:lvl3pPr>
            <a:lvl4pPr lvl="3" algn="l">
              <a:lnSpc>
                <a:spcPct val="85000"/>
              </a:lnSpc>
              <a:spcBef>
                <a:spcPts val="0"/>
              </a:spcBef>
              <a:spcAft>
                <a:spcPts val="0"/>
              </a:spcAft>
              <a:buSzPts val="2800"/>
              <a:buNone/>
              <a:defRPr sz="2800"/>
            </a:lvl4pPr>
            <a:lvl5pPr lvl="4" algn="l">
              <a:lnSpc>
                <a:spcPct val="85000"/>
              </a:lnSpc>
              <a:spcBef>
                <a:spcPts val="0"/>
              </a:spcBef>
              <a:spcAft>
                <a:spcPts val="0"/>
              </a:spcAft>
              <a:buSzPts val="2800"/>
              <a:buNone/>
              <a:defRPr sz="2800"/>
            </a:lvl5pPr>
            <a:lvl6pPr lvl="5" algn="l">
              <a:lnSpc>
                <a:spcPct val="85000"/>
              </a:lnSpc>
              <a:spcBef>
                <a:spcPts val="0"/>
              </a:spcBef>
              <a:spcAft>
                <a:spcPts val="0"/>
              </a:spcAft>
              <a:buSzPts val="2800"/>
              <a:buNone/>
              <a:defRPr sz="2800"/>
            </a:lvl6pPr>
            <a:lvl7pPr lvl="6" algn="l">
              <a:lnSpc>
                <a:spcPct val="85000"/>
              </a:lnSpc>
              <a:spcBef>
                <a:spcPts val="0"/>
              </a:spcBef>
              <a:spcAft>
                <a:spcPts val="0"/>
              </a:spcAft>
              <a:buSzPts val="2800"/>
              <a:buNone/>
              <a:defRPr sz="2800"/>
            </a:lvl7pPr>
            <a:lvl8pPr lvl="7" algn="l">
              <a:lnSpc>
                <a:spcPct val="85000"/>
              </a:lnSpc>
              <a:spcBef>
                <a:spcPts val="0"/>
              </a:spcBef>
              <a:spcAft>
                <a:spcPts val="0"/>
              </a:spcAft>
              <a:buSzPts val="2800"/>
              <a:buNone/>
              <a:defRPr sz="2800"/>
            </a:lvl8pPr>
            <a:lvl9pPr lvl="8" algn="l">
              <a:lnSpc>
                <a:spcPct val="85000"/>
              </a:lnSpc>
              <a:spcBef>
                <a:spcPts val="0"/>
              </a:spcBef>
              <a:spcAft>
                <a:spcPts val="0"/>
              </a:spcAft>
              <a:buSzPts val="2800"/>
              <a:buNone/>
              <a:defRPr sz="2800"/>
            </a:lvl9pPr>
          </a:lstStyle>
          <a:p/>
        </p:txBody>
      </p:sp>
      <p:sp>
        <p:nvSpPr>
          <p:cNvPr id="3872" name="Google Shape;3872;g31516c14941_0_9045"/>
          <p:cNvSpPr/>
          <p:nvPr>
            <p:ph idx="2" type="pic"/>
          </p:nvPr>
        </p:nvSpPr>
        <p:spPr>
          <a:xfrm>
            <a:off x="605575" y="1379375"/>
            <a:ext cx="479700" cy="441900"/>
          </a:xfrm>
          <a:prstGeom prst="rect">
            <a:avLst/>
          </a:prstGeom>
          <a:noFill/>
          <a:ln>
            <a:noFill/>
          </a:ln>
        </p:spPr>
      </p:sp>
      <p:sp>
        <p:nvSpPr>
          <p:cNvPr id="3873" name="Google Shape;3873;g31516c14941_0_9045"/>
          <p:cNvSpPr/>
          <p:nvPr>
            <p:ph idx="3" type="pic"/>
          </p:nvPr>
        </p:nvSpPr>
        <p:spPr>
          <a:xfrm>
            <a:off x="6805050" y="1379375"/>
            <a:ext cx="479700" cy="441900"/>
          </a:xfrm>
          <a:prstGeom prst="rect">
            <a:avLst/>
          </a:prstGeom>
          <a:noFill/>
          <a:ln>
            <a:noFill/>
          </a:ln>
        </p:spPr>
      </p:sp>
      <p:sp>
        <p:nvSpPr>
          <p:cNvPr id="3874" name="Google Shape;3874;g31516c14941_0_9045"/>
          <p:cNvSpPr/>
          <p:nvPr>
            <p:ph idx="4" type="pic"/>
          </p:nvPr>
        </p:nvSpPr>
        <p:spPr>
          <a:xfrm>
            <a:off x="2695988" y="1379375"/>
            <a:ext cx="479700" cy="441900"/>
          </a:xfrm>
          <a:prstGeom prst="rect">
            <a:avLst/>
          </a:prstGeom>
          <a:noFill/>
          <a:ln>
            <a:noFill/>
          </a:ln>
        </p:spPr>
      </p:sp>
      <p:sp>
        <p:nvSpPr>
          <p:cNvPr id="3875" name="Google Shape;3875;g31516c14941_0_9045"/>
          <p:cNvSpPr/>
          <p:nvPr>
            <p:ph idx="5" type="pic"/>
          </p:nvPr>
        </p:nvSpPr>
        <p:spPr>
          <a:xfrm>
            <a:off x="4750525" y="1379375"/>
            <a:ext cx="479700" cy="441900"/>
          </a:xfrm>
          <a:prstGeom prst="rect">
            <a:avLst/>
          </a:prstGeom>
          <a:noFill/>
          <a:ln>
            <a:noFill/>
          </a:ln>
        </p:spPr>
      </p:sp>
      <p:sp>
        <p:nvSpPr>
          <p:cNvPr id="3876" name="Google Shape;3876;g31516c14941_0_9045"/>
          <p:cNvSpPr txBox="1"/>
          <p:nvPr>
            <p:ph idx="1" type="subTitle"/>
          </p:nvPr>
        </p:nvSpPr>
        <p:spPr>
          <a:xfrm>
            <a:off x="389175" y="674125"/>
            <a:ext cx="8330400" cy="3423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accent2"/>
              </a:buClr>
              <a:buSzPts val="1400"/>
              <a:buNone/>
              <a:defRPr>
                <a:solidFill>
                  <a:schemeClr val="accent2"/>
                </a:solidFill>
              </a:defRPr>
            </a:lvl1pPr>
            <a:lvl2pPr lvl="1" algn="l">
              <a:lnSpc>
                <a:spcPct val="100000"/>
              </a:lnSpc>
              <a:spcBef>
                <a:spcPts val="0"/>
              </a:spcBef>
              <a:spcAft>
                <a:spcPts val="0"/>
              </a:spcAft>
              <a:buClr>
                <a:schemeClr val="accent2"/>
              </a:buClr>
              <a:buSzPts val="1100"/>
              <a:buNone/>
              <a:defRPr>
                <a:solidFill>
                  <a:schemeClr val="accent2"/>
                </a:solidFill>
              </a:defRPr>
            </a:lvl2pPr>
            <a:lvl3pPr lvl="2" algn="l">
              <a:lnSpc>
                <a:spcPct val="100000"/>
              </a:lnSpc>
              <a:spcBef>
                <a:spcPts val="0"/>
              </a:spcBef>
              <a:spcAft>
                <a:spcPts val="0"/>
              </a:spcAft>
              <a:buClr>
                <a:schemeClr val="accent2"/>
              </a:buClr>
              <a:buSzPts val="1200"/>
              <a:buNone/>
              <a:defRPr>
                <a:solidFill>
                  <a:schemeClr val="accent2"/>
                </a:solidFill>
              </a:defRPr>
            </a:lvl3pPr>
            <a:lvl4pPr lvl="3" algn="l">
              <a:lnSpc>
                <a:spcPct val="100000"/>
              </a:lnSpc>
              <a:spcBef>
                <a:spcPts val="0"/>
              </a:spcBef>
              <a:spcAft>
                <a:spcPts val="0"/>
              </a:spcAft>
              <a:buClr>
                <a:schemeClr val="accent2"/>
              </a:buClr>
              <a:buSzPts val="1800"/>
              <a:buNone/>
              <a:defRPr>
                <a:solidFill>
                  <a:schemeClr val="accent2"/>
                </a:solidFill>
              </a:defRPr>
            </a:lvl4pPr>
            <a:lvl5pPr lvl="4" algn="l">
              <a:lnSpc>
                <a:spcPct val="100000"/>
              </a:lnSpc>
              <a:spcBef>
                <a:spcPts val="0"/>
              </a:spcBef>
              <a:spcAft>
                <a:spcPts val="0"/>
              </a:spcAft>
              <a:buClr>
                <a:schemeClr val="accent2"/>
              </a:buClr>
              <a:buSzPts val="1600"/>
              <a:buNone/>
              <a:defRPr>
                <a:solidFill>
                  <a:schemeClr val="accent2"/>
                </a:solidFill>
              </a:defRPr>
            </a:lvl5pPr>
            <a:lvl6pPr lvl="5" algn="l">
              <a:lnSpc>
                <a:spcPct val="100000"/>
              </a:lnSpc>
              <a:spcBef>
                <a:spcPts val="0"/>
              </a:spcBef>
              <a:spcAft>
                <a:spcPts val="0"/>
              </a:spcAft>
              <a:buClr>
                <a:schemeClr val="accent2"/>
              </a:buClr>
              <a:buSzPts val="1400"/>
              <a:buNone/>
              <a:defRPr>
                <a:solidFill>
                  <a:schemeClr val="accent2"/>
                </a:solidFill>
              </a:defRPr>
            </a:lvl6pPr>
            <a:lvl7pPr lvl="6" algn="l">
              <a:lnSpc>
                <a:spcPct val="100000"/>
              </a:lnSpc>
              <a:spcBef>
                <a:spcPts val="0"/>
              </a:spcBef>
              <a:spcAft>
                <a:spcPts val="0"/>
              </a:spcAft>
              <a:buClr>
                <a:schemeClr val="accent2"/>
              </a:buClr>
              <a:buSzPts val="1200"/>
              <a:buNone/>
              <a:defRPr>
                <a:solidFill>
                  <a:schemeClr val="accent2"/>
                </a:solidFill>
              </a:defRPr>
            </a:lvl7pPr>
            <a:lvl8pPr lvl="7" algn="l">
              <a:lnSpc>
                <a:spcPct val="100000"/>
              </a:lnSpc>
              <a:spcBef>
                <a:spcPts val="0"/>
              </a:spcBef>
              <a:spcAft>
                <a:spcPts val="0"/>
              </a:spcAft>
              <a:buClr>
                <a:schemeClr val="accent2"/>
              </a:buClr>
              <a:buSzPts val="1000"/>
              <a:buNone/>
              <a:defRPr>
                <a:solidFill>
                  <a:schemeClr val="accent2"/>
                </a:solidFill>
              </a:defRPr>
            </a:lvl8pPr>
            <a:lvl9pPr lvl="8" algn="l">
              <a:lnSpc>
                <a:spcPct val="100000"/>
              </a:lnSpc>
              <a:spcBef>
                <a:spcPts val="0"/>
              </a:spcBef>
              <a:spcAft>
                <a:spcPts val="0"/>
              </a:spcAft>
              <a:buClr>
                <a:schemeClr val="accent2"/>
              </a:buClr>
              <a:buSzPts val="700"/>
              <a:buNone/>
              <a:defRPr>
                <a:solidFill>
                  <a:schemeClr val="accent2"/>
                </a:solidFill>
              </a:defRPr>
            </a:lvl9pPr>
          </a:lstStyle>
          <a:p/>
        </p:txBody>
      </p:sp>
    </p:spTree>
  </p:cSld>
  <p:clrMapOvr>
    <a:masterClrMapping/>
  </p:clrMapOvr>
</p:sldLayout>
</file>

<file path=ppt/slideLayouts/slideLayout5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Icon Layout 4">
  <p:cSld name="TITLE_AND_BODY_1_1_1_1_1_3">
    <p:bg>
      <p:bgPr>
        <a:solidFill>
          <a:schemeClr val="accent5"/>
        </a:solidFill>
      </p:bgPr>
    </p:bg>
    <p:spTree>
      <p:nvGrpSpPr>
        <p:cNvPr id="3877" name="Shape 3877"/>
        <p:cNvGrpSpPr/>
        <p:nvPr/>
      </p:nvGrpSpPr>
      <p:grpSpPr>
        <a:xfrm>
          <a:off x="0" y="0"/>
          <a:ext cx="0" cy="0"/>
          <a:chOff x="0" y="0"/>
          <a:chExt cx="0" cy="0"/>
        </a:xfrm>
      </p:grpSpPr>
      <p:sp>
        <p:nvSpPr>
          <p:cNvPr id="3878" name="Google Shape;3878;g31516c14941_0_9055"/>
          <p:cNvSpPr txBox="1"/>
          <p:nvPr>
            <p:ph idx="12" type="sldNum"/>
          </p:nvPr>
        </p:nvSpPr>
        <p:spPr>
          <a:xfrm>
            <a:off x="8320058" y="4663221"/>
            <a:ext cx="548700" cy="393600"/>
          </a:xfrm>
          <a:prstGeom prst="rect">
            <a:avLst/>
          </a:prstGeom>
          <a:noFill/>
          <a:ln>
            <a:noFill/>
          </a:ln>
        </p:spPr>
        <p:txBody>
          <a:bodyPr anchorCtr="0" anchor="ctr" bIns="91400" lIns="91400" spcFirstLastPara="1" rIns="91400" wrap="square" tIns="91400">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3879" name="Google Shape;3879;g31516c14941_0_9055"/>
          <p:cNvPicPr preferRelativeResize="0"/>
          <p:nvPr/>
        </p:nvPicPr>
        <p:blipFill rotWithShape="1">
          <a:blip r:embed="rId2">
            <a:alphaModFix/>
          </a:blip>
          <a:srcRect b="0" l="0" r="0" t="0"/>
          <a:stretch/>
        </p:blipFill>
        <p:spPr>
          <a:xfrm>
            <a:off x="288350" y="4807136"/>
            <a:ext cx="956237" cy="225001"/>
          </a:xfrm>
          <a:prstGeom prst="rect">
            <a:avLst/>
          </a:prstGeom>
          <a:noFill/>
          <a:ln>
            <a:noFill/>
          </a:ln>
        </p:spPr>
      </p:pic>
      <p:sp>
        <p:nvSpPr>
          <p:cNvPr id="3880" name="Google Shape;3880;g31516c14941_0_9055"/>
          <p:cNvSpPr txBox="1"/>
          <p:nvPr/>
        </p:nvSpPr>
        <p:spPr>
          <a:xfrm>
            <a:off x="6043550" y="4713771"/>
            <a:ext cx="2676600" cy="292500"/>
          </a:xfrm>
          <a:prstGeom prst="rect">
            <a:avLst/>
          </a:prstGeom>
          <a:noFill/>
          <a:ln>
            <a:noFill/>
          </a:ln>
        </p:spPr>
        <p:txBody>
          <a:bodyPr anchorCtr="0" anchor="t" bIns="91400" lIns="91400" spcFirstLastPara="1" rIns="91400" wrap="square" tIns="91400">
            <a:spAutoFit/>
          </a:bodyPr>
          <a:lstStyle/>
          <a:p>
            <a:pPr indent="0" lvl="0" marL="0" marR="0" rtl="0" algn="ctr">
              <a:lnSpc>
                <a:spcPct val="115000"/>
              </a:lnSpc>
              <a:spcBef>
                <a:spcPts val="0"/>
              </a:spcBef>
              <a:spcAft>
                <a:spcPts val="0"/>
              </a:spcAft>
              <a:buClr>
                <a:srgbClr val="000000"/>
              </a:buClr>
              <a:buSzPts val="700"/>
              <a:buFont typeface="Arial"/>
              <a:buNone/>
            </a:pPr>
            <a:r>
              <a:rPr b="0" i="0" lang="en" sz="700" u="none" cap="none" strike="noStrike">
                <a:solidFill>
                  <a:schemeClr val="accent4"/>
                </a:solidFill>
                <a:latin typeface="Arial"/>
                <a:ea typeface="Arial"/>
                <a:cs typeface="Arial"/>
                <a:sym typeface="Arial"/>
              </a:rPr>
              <a:t>Copyright © 2023, Collibra. All rights reserved.</a:t>
            </a:r>
            <a:endParaRPr b="0" i="0" sz="1400" u="none" cap="none" strike="noStrike">
              <a:solidFill>
                <a:schemeClr val="accent4"/>
              </a:solidFill>
              <a:latin typeface="Arial"/>
              <a:ea typeface="Arial"/>
              <a:cs typeface="Arial"/>
              <a:sym typeface="Arial"/>
            </a:endParaRPr>
          </a:p>
        </p:txBody>
      </p:sp>
      <p:sp>
        <p:nvSpPr>
          <p:cNvPr id="3881" name="Google Shape;3881;g31516c14941_0_9055"/>
          <p:cNvSpPr txBox="1"/>
          <p:nvPr>
            <p:ph type="title"/>
          </p:nvPr>
        </p:nvSpPr>
        <p:spPr>
          <a:xfrm>
            <a:off x="331125" y="271325"/>
            <a:ext cx="8388900" cy="4383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SzPts val="2800"/>
              <a:buNone/>
              <a:defRPr sz="2800"/>
            </a:lvl1pPr>
            <a:lvl2pPr lvl="1" algn="l">
              <a:lnSpc>
                <a:spcPct val="85000"/>
              </a:lnSpc>
              <a:spcBef>
                <a:spcPts val="0"/>
              </a:spcBef>
              <a:spcAft>
                <a:spcPts val="0"/>
              </a:spcAft>
              <a:buSzPts val="2800"/>
              <a:buNone/>
              <a:defRPr sz="2800"/>
            </a:lvl2pPr>
            <a:lvl3pPr lvl="2" algn="l">
              <a:lnSpc>
                <a:spcPct val="85000"/>
              </a:lnSpc>
              <a:spcBef>
                <a:spcPts val="0"/>
              </a:spcBef>
              <a:spcAft>
                <a:spcPts val="0"/>
              </a:spcAft>
              <a:buSzPts val="2800"/>
              <a:buNone/>
              <a:defRPr sz="2800"/>
            </a:lvl3pPr>
            <a:lvl4pPr lvl="3" algn="l">
              <a:lnSpc>
                <a:spcPct val="85000"/>
              </a:lnSpc>
              <a:spcBef>
                <a:spcPts val="0"/>
              </a:spcBef>
              <a:spcAft>
                <a:spcPts val="0"/>
              </a:spcAft>
              <a:buSzPts val="2800"/>
              <a:buNone/>
              <a:defRPr sz="2800"/>
            </a:lvl4pPr>
            <a:lvl5pPr lvl="4" algn="l">
              <a:lnSpc>
                <a:spcPct val="85000"/>
              </a:lnSpc>
              <a:spcBef>
                <a:spcPts val="0"/>
              </a:spcBef>
              <a:spcAft>
                <a:spcPts val="0"/>
              </a:spcAft>
              <a:buSzPts val="2800"/>
              <a:buNone/>
              <a:defRPr sz="2800"/>
            </a:lvl5pPr>
            <a:lvl6pPr lvl="5" algn="l">
              <a:lnSpc>
                <a:spcPct val="85000"/>
              </a:lnSpc>
              <a:spcBef>
                <a:spcPts val="0"/>
              </a:spcBef>
              <a:spcAft>
                <a:spcPts val="0"/>
              </a:spcAft>
              <a:buSzPts val="2800"/>
              <a:buNone/>
              <a:defRPr sz="2800"/>
            </a:lvl6pPr>
            <a:lvl7pPr lvl="6" algn="l">
              <a:lnSpc>
                <a:spcPct val="85000"/>
              </a:lnSpc>
              <a:spcBef>
                <a:spcPts val="0"/>
              </a:spcBef>
              <a:spcAft>
                <a:spcPts val="0"/>
              </a:spcAft>
              <a:buSzPts val="2800"/>
              <a:buNone/>
              <a:defRPr sz="2800"/>
            </a:lvl7pPr>
            <a:lvl8pPr lvl="7" algn="l">
              <a:lnSpc>
                <a:spcPct val="85000"/>
              </a:lnSpc>
              <a:spcBef>
                <a:spcPts val="0"/>
              </a:spcBef>
              <a:spcAft>
                <a:spcPts val="0"/>
              </a:spcAft>
              <a:buSzPts val="2800"/>
              <a:buNone/>
              <a:defRPr sz="2800"/>
            </a:lvl8pPr>
            <a:lvl9pPr lvl="8" algn="l">
              <a:lnSpc>
                <a:spcPct val="85000"/>
              </a:lnSpc>
              <a:spcBef>
                <a:spcPts val="0"/>
              </a:spcBef>
              <a:spcAft>
                <a:spcPts val="0"/>
              </a:spcAft>
              <a:buSzPts val="2800"/>
              <a:buNone/>
              <a:defRPr sz="2800"/>
            </a:lvl9pPr>
          </a:lstStyle>
          <a:p/>
        </p:txBody>
      </p:sp>
      <p:sp>
        <p:nvSpPr>
          <p:cNvPr id="3882" name="Google Shape;3882;g31516c14941_0_9055"/>
          <p:cNvSpPr/>
          <p:nvPr>
            <p:ph idx="2" type="pic"/>
          </p:nvPr>
        </p:nvSpPr>
        <p:spPr>
          <a:xfrm>
            <a:off x="4872775" y="1256527"/>
            <a:ext cx="479700" cy="441900"/>
          </a:xfrm>
          <a:prstGeom prst="rect">
            <a:avLst/>
          </a:prstGeom>
          <a:noFill/>
          <a:ln>
            <a:noFill/>
          </a:ln>
        </p:spPr>
      </p:sp>
      <p:sp>
        <p:nvSpPr>
          <p:cNvPr id="3883" name="Google Shape;3883;g31516c14941_0_9055"/>
          <p:cNvSpPr/>
          <p:nvPr>
            <p:ph idx="3" type="pic"/>
          </p:nvPr>
        </p:nvSpPr>
        <p:spPr>
          <a:xfrm>
            <a:off x="4872775" y="3009127"/>
            <a:ext cx="479700" cy="441900"/>
          </a:xfrm>
          <a:prstGeom prst="rect">
            <a:avLst/>
          </a:prstGeom>
          <a:noFill/>
          <a:ln>
            <a:noFill/>
          </a:ln>
        </p:spPr>
      </p:sp>
      <p:sp>
        <p:nvSpPr>
          <p:cNvPr id="3884" name="Google Shape;3884;g31516c14941_0_9055"/>
          <p:cNvSpPr/>
          <p:nvPr>
            <p:ph idx="4" type="pic"/>
          </p:nvPr>
        </p:nvSpPr>
        <p:spPr>
          <a:xfrm>
            <a:off x="376975" y="1256527"/>
            <a:ext cx="479700" cy="441900"/>
          </a:xfrm>
          <a:prstGeom prst="rect">
            <a:avLst/>
          </a:prstGeom>
          <a:noFill/>
          <a:ln>
            <a:noFill/>
          </a:ln>
        </p:spPr>
      </p:sp>
      <p:sp>
        <p:nvSpPr>
          <p:cNvPr id="3885" name="Google Shape;3885;g31516c14941_0_9055"/>
          <p:cNvSpPr/>
          <p:nvPr>
            <p:ph idx="5" type="pic"/>
          </p:nvPr>
        </p:nvSpPr>
        <p:spPr>
          <a:xfrm>
            <a:off x="376975" y="3009127"/>
            <a:ext cx="479700" cy="441900"/>
          </a:xfrm>
          <a:prstGeom prst="rect">
            <a:avLst/>
          </a:prstGeom>
          <a:noFill/>
          <a:ln>
            <a:noFill/>
          </a:ln>
        </p:spPr>
      </p:sp>
    </p:spTree>
  </p:cSld>
  <p:clrMapOvr>
    <a:masterClrMapping/>
  </p:clrMapOvr>
</p:sldLayout>
</file>

<file path=ppt/slideLayouts/slideLayout5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Navy Icon Layout 5">
  <p:cSld name="TITLE_AND_BODY_1_1_1_1_1_1_3">
    <p:bg>
      <p:bgPr>
        <a:solidFill>
          <a:schemeClr val="accent5"/>
        </a:solidFill>
      </p:bgPr>
    </p:bg>
    <p:spTree>
      <p:nvGrpSpPr>
        <p:cNvPr id="3886" name="Shape 3886"/>
        <p:cNvGrpSpPr/>
        <p:nvPr/>
      </p:nvGrpSpPr>
      <p:grpSpPr>
        <a:xfrm>
          <a:off x="0" y="0"/>
          <a:ext cx="0" cy="0"/>
          <a:chOff x="0" y="0"/>
          <a:chExt cx="0" cy="0"/>
        </a:xfrm>
      </p:grpSpPr>
      <p:sp>
        <p:nvSpPr>
          <p:cNvPr id="3887" name="Google Shape;3887;g31516c14941_0_9064"/>
          <p:cNvSpPr txBox="1"/>
          <p:nvPr>
            <p:ph idx="12" type="sldNum"/>
          </p:nvPr>
        </p:nvSpPr>
        <p:spPr>
          <a:xfrm>
            <a:off x="8320058" y="4663221"/>
            <a:ext cx="548700" cy="393600"/>
          </a:xfrm>
          <a:prstGeom prst="rect">
            <a:avLst/>
          </a:prstGeom>
          <a:noFill/>
          <a:ln>
            <a:noFill/>
          </a:ln>
        </p:spPr>
        <p:txBody>
          <a:bodyPr anchorCtr="0" anchor="ctr" bIns="91400" lIns="91400" spcFirstLastPara="1" rIns="91400" wrap="square" tIns="91400">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3888" name="Google Shape;3888;g31516c14941_0_9064"/>
          <p:cNvPicPr preferRelativeResize="0"/>
          <p:nvPr/>
        </p:nvPicPr>
        <p:blipFill rotWithShape="1">
          <a:blip r:embed="rId2">
            <a:alphaModFix/>
          </a:blip>
          <a:srcRect b="0" l="0" r="0" t="0"/>
          <a:stretch/>
        </p:blipFill>
        <p:spPr>
          <a:xfrm>
            <a:off x="288350" y="4807136"/>
            <a:ext cx="956237" cy="225001"/>
          </a:xfrm>
          <a:prstGeom prst="rect">
            <a:avLst/>
          </a:prstGeom>
          <a:noFill/>
          <a:ln>
            <a:noFill/>
          </a:ln>
        </p:spPr>
      </p:pic>
      <p:sp>
        <p:nvSpPr>
          <p:cNvPr id="3889" name="Google Shape;3889;g31516c14941_0_9064"/>
          <p:cNvSpPr txBox="1"/>
          <p:nvPr/>
        </p:nvSpPr>
        <p:spPr>
          <a:xfrm>
            <a:off x="6043550" y="4713771"/>
            <a:ext cx="2676600" cy="292500"/>
          </a:xfrm>
          <a:prstGeom prst="rect">
            <a:avLst/>
          </a:prstGeom>
          <a:noFill/>
          <a:ln>
            <a:noFill/>
          </a:ln>
        </p:spPr>
        <p:txBody>
          <a:bodyPr anchorCtr="0" anchor="t" bIns="91400" lIns="91400" spcFirstLastPara="1" rIns="91400" wrap="square" tIns="91400">
            <a:spAutoFit/>
          </a:bodyPr>
          <a:lstStyle/>
          <a:p>
            <a:pPr indent="0" lvl="0" marL="0" marR="0" rtl="0" algn="ctr">
              <a:lnSpc>
                <a:spcPct val="115000"/>
              </a:lnSpc>
              <a:spcBef>
                <a:spcPts val="0"/>
              </a:spcBef>
              <a:spcAft>
                <a:spcPts val="0"/>
              </a:spcAft>
              <a:buClr>
                <a:srgbClr val="000000"/>
              </a:buClr>
              <a:buSzPts val="700"/>
              <a:buFont typeface="Arial"/>
              <a:buNone/>
            </a:pPr>
            <a:r>
              <a:rPr b="0" i="0" lang="en" sz="700" u="none" cap="none" strike="noStrike">
                <a:solidFill>
                  <a:schemeClr val="accent4"/>
                </a:solidFill>
                <a:latin typeface="Arial"/>
                <a:ea typeface="Arial"/>
                <a:cs typeface="Arial"/>
                <a:sym typeface="Arial"/>
              </a:rPr>
              <a:t>Copyright © 2023, Collibra. All rights reserved.</a:t>
            </a:r>
            <a:endParaRPr b="0" i="0" sz="1400" u="none" cap="none" strike="noStrike">
              <a:solidFill>
                <a:schemeClr val="accent4"/>
              </a:solidFill>
              <a:latin typeface="Arial"/>
              <a:ea typeface="Arial"/>
              <a:cs typeface="Arial"/>
              <a:sym typeface="Arial"/>
            </a:endParaRPr>
          </a:p>
        </p:txBody>
      </p:sp>
      <p:sp>
        <p:nvSpPr>
          <p:cNvPr id="3890" name="Google Shape;3890;g31516c14941_0_9064"/>
          <p:cNvSpPr txBox="1"/>
          <p:nvPr>
            <p:ph type="title"/>
          </p:nvPr>
        </p:nvSpPr>
        <p:spPr>
          <a:xfrm>
            <a:off x="331125" y="271325"/>
            <a:ext cx="8388900" cy="4383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SzPts val="2800"/>
              <a:buNone/>
              <a:defRPr sz="2800"/>
            </a:lvl1pPr>
            <a:lvl2pPr lvl="1" algn="l">
              <a:lnSpc>
                <a:spcPct val="85000"/>
              </a:lnSpc>
              <a:spcBef>
                <a:spcPts val="0"/>
              </a:spcBef>
              <a:spcAft>
                <a:spcPts val="0"/>
              </a:spcAft>
              <a:buSzPts val="2800"/>
              <a:buNone/>
              <a:defRPr sz="2800"/>
            </a:lvl2pPr>
            <a:lvl3pPr lvl="2" algn="l">
              <a:lnSpc>
                <a:spcPct val="85000"/>
              </a:lnSpc>
              <a:spcBef>
                <a:spcPts val="0"/>
              </a:spcBef>
              <a:spcAft>
                <a:spcPts val="0"/>
              </a:spcAft>
              <a:buSzPts val="2800"/>
              <a:buNone/>
              <a:defRPr sz="2800"/>
            </a:lvl3pPr>
            <a:lvl4pPr lvl="3" algn="l">
              <a:lnSpc>
                <a:spcPct val="85000"/>
              </a:lnSpc>
              <a:spcBef>
                <a:spcPts val="0"/>
              </a:spcBef>
              <a:spcAft>
                <a:spcPts val="0"/>
              </a:spcAft>
              <a:buSzPts val="2800"/>
              <a:buNone/>
              <a:defRPr sz="2800"/>
            </a:lvl4pPr>
            <a:lvl5pPr lvl="4" algn="l">
              <a:lnSpc>
                <a:spcPct val="85000"/>
              </a:lnSpc>
              <a:spcBef>
                <a:spcPts val="0"/>
              </a:spcBef>
              <a:spcAft>
                <a:spcPts val="0"/>
              </a:spcAft>
              <a:buSzPts val="2800"/>
              <a:buNone/>
              <a:defRPr sz="2800"/>
            </a:lvl5pPr>
            <a:lvl6pPr lvl="5" algn="l">
              <a:lnSpc>
                <a:spcPct val="85000"/>
              </a:lnSpc>
              <a:spcBef>
                <a:spcPts val="0"/>
              </a:spcBef>
              <a:spcAft>
                <a:spcPts val="0"/>
              </a:spcAft>
              <a:buSzPts val="2800"/>
              <a:buNone/>
              <a:defRPr sz="2800"/>
            </a:lvl6pPr>
            <a:lvl7pPr lvl="6" algn="l">
              <a:lnSpc>
                <a:spcPct val="85000"/>
              </a:lnSpc>
              <a:spcBef>
                <a:spcPts val="0"/>
              </a:spcBef>
              <a:spcAft>
                <a:spcPts val="0"/>
              </a:spcAft>
              <a:buSzPts val="2800"/>
              <a:buNone/>
              <a:defRPr sz="2800"/>
            </a:lvl7pPr>
            <a:lvl8pPr lvl="7" algn="l">
              <a:lnSpc>
                <a:spcPct val="85000"/>
              </a:lnSpc>
              <a:spcBef>
                <a:spcPts val="0"/>
              </a:spcBef>
              <a:spcAft>
                <a:spcPts val="0"/>
              </a:spcAft>
              <a:buSzPts val="2800"/>
              <a:buNone/>
              <a:defRPr sz="2800"/>
            </a:lvl8pPr>
            <a:lvl9pPr lvl="8" algn="l">
              <a:lnSpc>
                <a:spcPct val="85000"/>
              </a:lnSpc>
              <a:spcBef>
                <a:spcPts val="0"/>
              </a:spcBef>
              <a:spcAft>
                <a:spcPts val="0"/>
              </a:spcAft>
              <a:buSzPts val="2800"/>
              <a:buNone/>
              <a:defRPr sz="2800"/>
            </a:lvl9pPr>
          </a:lstStyle>
          <a:p/>
        </p:txBody>
      </p:sp>
      <p:sp>
        <p:nvSpPr>
          <p:cNvPr id="3891" name="Google Shape;3891;g31516c14941_0_9064"/>
          <p:cNvSpPr/>
          <p:nvPr>
            <p:ph idx="2" type="pic"/>
          </p:nvPr>
        </p:nvSpPr>
        <p:spPr>
          <a:xfrm>
            <a:off x="376975" y="2979575"/>
            <a:ext cx="479700" cy="441900"/>
          </a:xfrm>
          <a:prstGeom prst="rect">
            <a:avLst/>
          </a:prstGeom>
          <a:noFill/>
          <a:ln>
            <a:noFill/>
          </a:ln>
        </p:spPr>
      </p:sp>
      <p:sp>
        <p:nvSpPr>
          <p:cNvPr id="3892" name="Google Shape;3892;g31516c14941_0_9064"/>
          <p:cNvSpPr/>
          <p:nvPr>
            <p:ph idx="3" type="pic"/>
          </p:nvPr>
        </p:nvSpPr>
        <p:spPr>
          <a:xfrm>
            <a:off x="3197375" y="2979575"/>
            <a:ext cx="479700" cy="441900"/>
          </a:xfrm>
          <a:prstGeom prst="rect">
            <a:avLst/>
          </a:prstGeom>
          <a:noFill/>
          <a:ln>
            <a:noFill/>
          </a:ln>
        </p:spPr>
      </p:sp>
      <p:sp>
        <p:nvSpPr>
          <p:cNvPr id="3893" name="Google Shape;3893;g31516c14941_0_9064"/>
          <p:cNvSpPr/>
          <p:nvPr>
            <p:ph idx="4" type="pic"/>
          </p:nvPr>
        </p:nvSpPr>
        <p:spPr>
          <a:xfrm>
            <a:off x="6017775" y="2979575"/>
            <a:ext cx="479700" cy="441900"/>
          </a:xfrm>
          <a:prstGeom prst="rect">
            <a:avLst/>
          </a:prstGeom>
          <a:noFill/>
          <a:ln>
            <a:noFill/>
          </a:ln>
        </p:spPr>
      </p:sp>
      <p:sp>
        <p:nvSpPr>
          <p:cNvPr id="3894" name="Google Shape;3894;g31516c14941_0_9064"/>
          <p:cNvSpPr/>
          <p:nvPr>
            <p:ph idx="5" type="pic"/>
          </p:nvPr>
        </p:nvSpPr>
        <p:spPr>
          <a:xfrm>
            <a:off x="3197363" y="1150775"/>
            <a:ext cx="479700" cy="441900"/>
          </a:xfrm>
          <a:prstGeom prst="rect">
            <a:avLst/>
          </a:prstGeom>
          <a:noFill/>
          <a:ln>
            <a:noFill/>
          </a:ln>
        </p:spPr>
      </p:sp>
      <p:sp>
        <p:nvSpPr>
          <p:cNvPr id="3895" name="Google Shape;3895;g31516c14941_0_9064"/>
          <p:cNvSpPr/>
          <p:nvPr>
            <p:ph idx="6" type="pic"/>
          </p:nvPr>
        </p:nvSpPr>
        <p:spPr>
          <a:xfrm>
            <a:off x="6017775" y="1150775"/>
            <a:ext cx="479700" cy="441900"/>
          </a:xfrm>
          <a:prstGeom prst="rect">
            <a:avLst/>
          </a:prstGeom>
          <a:noFill/>
          <a:ln>
            <a:noFill/>
          </a:ln>
        </p:spPr>
      </p:sp>
      <p:sp>
        <p:nvSpPr>
          <p:cNvPr id="3896" name="Google Shape;3896;g31516c14941_0_9064"/>
          <p:cNvSpPr/>
          <p:nvPr>
            <p:ph idx="7" type="pic"/>
          </p:nvPr>
        </p:nvSpPr>
        <p:spPr>
          <a:xfrm>
            <a:off x="376975" y="1150775"/>
            <a:ext cx="479700" cy="441900"/>
          </a:xfrm>
          <a:prstGeom prst="rect">
            <a:avLst/>
          </a:prstGeom>
          <a:noFill/>
          <a:ln>
            <a:noFill/>
          </a:ln>
        </p:spPr>
      </p:sp>
    </p:spTree>
  </p:cSld>
  <p:clrMapOvr>
    <a:masterClrMapping/>
  </p:clrMapOvr>
</p:sldLayout>
</file>

<file path=ppt/slideLayouts/slideLayout5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Icon Layout 6">
  <p:cSld name="TITLE_AND_BODY_1_1_1_1_1_1_1_3">
    <p:bg>
      <p:bgPr>
        <a:solidFill>
          <a:schemeClr val="accent5"/>
        </a:solidFill>
      </p:bgPr>
    </p:bg>
    <p:spTree>
      <p:nvGrpSpPr>
        <p:cNvPr id="3897" name="Shape 3897"/>
        <p:cNvGrpSpPr/>
        <p:nvPr/>
      </p:nvGrpSpPr>
      <p:grpSpPr>
        <a:xfrm>
          <a:off x="0" y="0"/>
          <a:ext cx="0" cy="0"/>
          <a:chOff x="0" y="0"/>
          <a:chExt cx="0" cy="0"/>
        </a:xfrm>
      </p:grpSpPr>
      <p:sp>
        <p:nvSpPr>
          <p:cNvPr id="3898" name="Google Shape;3898;g31516c14941_0_9075"/>
          <p:cNvSpPr txBox="1"/>
          <p:nvPr>
            <p:ph idx="12" type="sldNum"/>
          </p:nvPr>
        </p:nvSpPr>
        <p:spPr>
          <a:xfrm>
            <a:off x="8320058" y="4663221"/>
            <a:ext cx="548700" cy="393600"/>
          </a:xfrm>
          <a:prstGeom prst="rect">
            <a:avLst/>
          </a:prstGeom>
          <a:noFill/>
          <a:ln>
            <a:noFill/>
          </a:ln>
        </p:spPr>
        <p:txBody>
          <a:bodyPr anchorCtr="0" anchor="ctr" bIns="91400" lIns="91400" spcFirstLastPara="1" rIns="91400" wrap="square" tIns="91400">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3899" name="Google Shape;3899;g31516c14941_0_9075"/>
          <p:cNvPicPr preferRelativeResize="0"/>
          <p:nvPr/>
        </p:nvPicPr>
        <p:blipFill rotWithShape="1">
          <a:blip r:embed="rId2">
            <a:alphaModFix/>
          </a:blip>
          <a:srcRect b="0" l="0" r="0" t="0"/>
          <a:stretch/>
        </p:blipFill>
        <p:spPr>
          <a:xfrm>
            <a:off x="288350" y="4807136"/>
            <a:ext cx="956237" cy="225001"/>
          </a:xfrm>
          <a:prstGeom prst="rect">
            <a:avLst/>
          </a:prstGeom>
          <a:noFill/>
          <a:ln>
            <a:noFill/>
          </a:ln>
        </p:spPr>
      </p:pic>
      <p:sp>
        <p:nvSpPr>
          <p:cNvPr id="3900" name="Google Shape;3900;g31516c14941_0_9075"/>
          <p:cNvSpPr txBox="1"/>
          <p:nvPr/>
        </p:nvSpPr>
        <p:spPr>
          <a:xfrm>
            <a:off x="6043550" y="4713771"/>
            <a:ext cx="2676600" cy="292500"/>
          </a:xfrm>
          <a:prstGeom prst="rect">
            <a:avLst/>
          </a:prstGeom>
          <a:noFill/>
          <a:ln>
            <a:noFill/>
          </a:ln>
        </p:spPr>
        <p:txBody>
          <a:bodyPr anchorCtr="0" anchor="t" bIns="91400" lIns="91400" spcFirstLastPara="1" rIns="91400" wrap="square" tIns="91400">
            <a:spAutoFit/>
          </a:bodyPr>
          <a:lstStyle/>
          <a:p>
            <a:pPr indent="0" lvl="0" marL="0" marR="0" rtl="0" algn="ctr">
              <a:lnSpc>
                <a:spcPct val="115000"/>
              </a:lnSpc>
              <a:spcBef>
                <a:spcPts val="0"/>
              </a:spcBef>
              <a:spcAft>
                <a:spcPts val="0"/>
              </a:spcAft>
              <a:buClr>
                <a:srgbClr val="000000"/>
              </a:buClr>
              <a:buSzPts val="700"/>
              <a:buFont typeface="Arial"/>
              <a:buNone/>
            </a:pPr>
            <a:r>
              <a:rPr b="0" i="0" lang="en" sz="700" u="none" cap="none" strike="noStrike">
                <a:solidFill>
                  <a:schemeClr val="accent4"/>
                </a:solidFill>
                <a:latin typeface="Arial"/>
                <a:ea typeface="Arial"/>
                <a:cs typeface="Arial"/>
                <a:sym typeface="Arial"/>
              </a:rPr>
              <a:t>Copyright © 2023, Collibra. All rights reserved.</a:t>
            </a:r>
            <a:endParaRPr b="0" i="0" sz="1400" u="none" cap="none" strike="noStrike">
              <a:solidFill>
                <a:schemeClr val="accent4"/>
              </a:solidFill>
              <a:latin typeface="Arial"/>
              <a:ea typeface="Arial"/>
              <a:cs typeface="Arial"/>
              <a:sym typeface="Arial"/>
            </a:endParaRPr>
          </a:p>
        </p:txBody>
      </p:sp>
      <p:sp>
        <p:nvSpPr>
          <p:cNvPr id="3901" name="Google Shape;3901;g31516c14941_0_9075"/>
          <p:cNvSpPr txBox="1"/>
          <p:nvPr>
            <p:ph type="title"/>
          </p:nvPr>
        </p:nvSpPr>
        <p:spPr>
          <a:xfrm>
            <a:off x="331125" y="271325"/>
            <a:ext cx="8388900" cy="4383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SzPts val="2800"/>
              <a:buNone/>
              <a:defRPr sz="2800"/>
            </a:lvl1pPr>
            <a:lvl2pPr lvl="1" algn="l">
              <a:lnSpc>
                <a:spcPct val="85000"/>
              </a:lnSpc>
              <a:spcBef>
                <a:spcPts val="0"/>
              </a:spcBef>
              <a:spcAft>
                <a:spcPts val="0"/>
              </a:spcAft>
              <a:buSzPts val="2800"/>
              <a:buNone/>
              <a:defRPr sz="2800"/>
            </a:lvl2pPr>
            <a:lvl3pPr lvl="2" algn="l">
              <a:lnSpc>
                <a:spcPct val="85000"/>
              </a:lnSpc>
              <a:spcBef>
                <a:spcPts val="0"/>
              </a:spcBef>
              <a:spcAft>
                <a:spcPts val="0"/>
              </a:spcAft>
              <a:buSzPts val="2800"/>
              <a:buNone/>
              <a:defRPr sz="2800"/>
            </a:lvl3pPr>
            <a:lvl4pPr lvl="3" algn="l">
              <a:lnSpc>
                <a:spcPct val="85000"/>
              </a:lnSpc>
              <a:spcBef>
                <a:spcPts val="0"/>
              </a:spcBef>
              <a:spcAft>
                <a:spcPts val="0"/>
              </a:spcAft>
              <a:buSzPts val="2800"/>
              <a:buNone/>
              <a:defRPr sz="2800"/>
            </a:lvl4pPr>
            <a:lvl5pPr lvl="4" algn="l">
              <a:lnSpc>
                <a:spcPct val="85000"/>
              </a:lnSpc>
              <a:spcBef>
                <a:spcPts val="0"/>
              </a:spcBef>
              <a:spcAft>
                <a:spcPts val="0"/>
              </a:spcAft>
              <a:buSzPts val="2800"/>
              <a:buNone/>
              <a:defRPr sz="2800"/>
            </a:lvl5pPr>
            <a:lvl6pPr lvl="5" algn="l">
              <a:lnSpc>
                <a:spcPct val="85000"/>
              </a:lnSpc>
              <a:spcBef>
                <a:spcPts val="0"/>
              </a:spcBef>
              <a:spcAft>
                <a:spcPts val="0"/>
              </a:spcAft>
              <a:buSzPts val="2800"/>
              <a:buNone/>
              <a:defRPr sz="2800"/>
            </a:lvl6pPr>
            <a:lvl7pPr lvl="6" algn="l">
              <a:lnSpc>
                <a:spcPct val="85000"/>
              </a:lnSpc>
              <a:spcBef>
                <a:spcPts val="0"/>
              </a:spcBef>
              <a:spcAft>
                <a:spcPts val="0"/>
              </a:spcAft>
              <a:buSzPts val="2800"/>
              <a:buNone/>
              <a:defRPr sz="2800"/>
            </a:lvl7pPr>
            <a:lvl8pPr lvl="7" algn="l">
              <a:lnSpc>
                <a:spcPct val="85000"/>
              </a:lnSpc>
              <a:spcBef>
                <a:spcPts val="0"/>
              </a:spcBef>
              <a:spcAft>
                <a:spcPts val="0"/>
              </a:spcAft>
              <a:buSzPts val="2800"/>
              <a:buNone/>
              <a:defRPr sz="2800"/>
            </a:lvl8pPr>
            <a:lvl9pPr lvl="8" algn="l">
              <a:lnSpc>
                <a:spcPct val="85000"/>
              </a:lnSpc>
              <a:spcBef>
                <a:spcPts val="0"/>
              </a:spcBef>
              <a:spcAft>
                <a:spcPts val="0"/>
              </a:spcAft>
              <a:buSzPts val="2800"/>
              <a:buNone/>
              <a:defRPr sz="2800"/>
            </a:lvl9pPr>
          </a:lstStyle>
          <a:p/>
        </p:txBody>
      </p:sp>
      <p:sp>
        <p:nvSpPr>
          <p:cNvPr id="3902" name="Google Shape;3902;g31516c14941_0_9075"/>
          <p:cNvSpPr/>
          <p:nvPr>
            <p:ph idx="2" type="pic"/>
          </p:nvPr>
        </p:nvSpPr>
        <p:spPr>
          <a:xfrm>
            <a:off x="3197375" y="2979575"/>
            <a:ext cx="479700" cy="441900"/>
          </a:xfrm>
          <a:prstGeom prst="rect">
            <a:avLst/>
          </a:prstGeom>
          <a:noFill/>
          <a:ln>
            <a:noFill/>
          </a:ln>
        </p:spPr>
      </p:sp>
      <p:sp>
        <p:nvSpPr>
          <p:cNvPr id="3903" name="Google Shape;3903;g31516c14941_0_9075"/>
          <p:cNvSpPr/>
          <p:nvPr>
            <p:ph idx="3" type="pic"/>
          </p:nvPr>
        </p:nvSpPr>
        <p:spPr>
          <a:xfrm>
            <a:off x="6017775" y="2979575"/>
            <a:ext cx="479700" cy="441900"/>
          </a:xfrm>
          <a:prstGeom prst="rect">
            <a:avLst/>
          </a:prstGeom>
          <a:noFill/>
          <a:ln>
            <a:noFill/>
          </a:ln>
        </p:spPr>
      </p:sp>
      <p:sp>
        <p:nvSpPr>
          <p:cNvPr id="3904" name="Google Shape;3904;g31516c14941_0_9075"/>
          <p:cNvSpPr/>
          <p:nvPr>
            <p:ph idx="4" type="pic"/>
          </p:nvPr>
        </p:nvSpPr>
        <p:spPr>
          <a:xfrm>
            <a:off x="3197363" y="1150775"/>
            <a:ext cx="479700" cy="441900"/>
          </a:xfrm>
          <a:prstGeom prst="rect">
            <a:avLst/>
          </a:prstGeom>
          <a:noFill/>
          <a:ln>
            <a:noFill/>
          </a:ln>
        </p:spPr>
      </p:sp>
      <p:sp>
        <p:nvSpPr>
          <p:cNvPr id="3905" name="Google Shape;3905;g31516c14941_0_9075"/>
          <p:cNvSpPr/>
          <p:nvPr>
            <p:ph idx="5" type="pic"/>
          </p:nvPr>
        </p:nvSpPr>
        <p:spPr>
          <a:xfrm>
            <a:off x="6017775" y="1150775"/>
            <a:ext cx="479700" cy="441900"/>
          </a:xfrm>
          <a:prstGeom prst="rect">
            <a:avLst/>
          </a:prstGeom>
          <a:noFill/>
          <a:ln>
            <a:noFill/>
          </a:ln>
        </p:spPr>
      </p:sp>
    </p:spTree>
  </p:cSld>
  <p:clrMapOvr>
    <a:masterClrMapping/>
  </p:clrMapOvr>
</p:sldLayout>
</file>

<file path=ppt/slideLayouts/slideLayout5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Basic Content Layout 9">
  <p:cSld name="TITLE_AND_BODY_1_1_1_1_1_1_1_1_2">
    <p:bg>
      <p:bgPr>
        <a:solidFill>
          <a:schemeClr val="accent5"/>
        </a:solidFill>
      </p:bgPr>
    </p:bg>
    <p:spTree>
      <p:nvGrpSpPr>
        <p:cNvPr id="3906" name="Shape 3906"/>
        <p:cNvGrpSpPr/>
        <p:nvPr/>
      </p:nvGrpSpPr>
      <p:grpSpPr>
        <a:xfrm>
          <a:off x="0" y="0"/>
          <a:ext cx="0" cy="0"/>
          <a:chOff x="0" y="0"/>
          <a:chExt cx="0" cy="0"/>
        </a:xfrm>
      </p:grpSpPr>
      <p:pic>
        <p:nvPicPr>
          <p:cNvPr id="3907" name="Google Shape;3907;g31516c14941_0_9084"/>
          <p:cNvPicPr preferRelativeResize="0"/>
          <p:nvPr/>
        </p:nvPicPr>
        <p:blipFill rotWithShape="1">
          <a:blip r:embed="rId2">
            <a:alphaModFix/>
          </a:blip>
          <a:srcRect b="0" l="0" r="0" t="0"/>
          <a:stretch/>
        </p:blipFill>
        <p:spPr>
          <a:xfrm>
            <a:off x="288350" y="4807136"/>
            <a:ext cx="956237" cy="225001"/>
          </a:xfrm>
          <a:prstGeom prst="rect">
            <a:avLst/>
          </a:prstGeom>
          <a:noFill/>
          <a:ln>
            <a:noFill/>
          </a:ln>
        </p:spPr>
      </p:pic>
      <p:sp>
        <p:nvSpPr>
          <p:cNvPr id="3908" name="Google Shape;3908;g31516c14941_0_9084"/>
          <p:cNvSpPr txBox="1"/>
          <p:nvPr>
            <p:ph idx="12" type="sldNum"/>
          </p:nvPr>
        </p:nvSpPr>
        <p:spPr>
          <a:xfrm>
            <a:off x="8320058" y="4663221"/>
            <a:ext cx="548700" cy="393600"/>
          </a:xfrm>
          <a:prstGeom prst="rect">
            <a:avLst/>
          </a:prstGeom>
          <a:noFill/>
          <a:ln>
            <a:noFill/>
          </a:ln>
        </p:spPr>
        <p:txBody>
          <a:bodyPr anchorCtr="0" anchor="ctr" bIns="91400" lIns="91400" spcFirstLastPara="1" rIns="91400" wrap="square" tIns="91400">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3909" name="Google Shape;3909;g31516c14941_0_9084"/>
          <p:cNvSpPr txBox="1"/>
          <p:nvPr/>
        </p:nvSpPr>
        <p:spPr>
          <a:xfrm>
            <a:off x="6043550" y="4713771"/>
            <a:ext cx="2676600" cy="292500"/>
          </a:xfrm>
          <a:prstGeom prst="rect">
            <a:avLst/>
          </a:prstGeom>
          <a:noFill/>
          <a:ln>
            <a:noFill/>
          </a:ln>
        </p:spPr>
        <p:txBody>
          <a:bodyPr anchorCtr="0" anchor="t" bIns="91400" lIns="91400" spcFirstLastPara="1" rIns="91400" wrap="square" tIns="91400">
            <a:spAutoFit/>
          </a:bodyPr>
          <a:lstStyle/>
          <a:p>
            <a:pPr indent="0" lvl="0" marL="0" marR="0" rtl="0" algn="ctr">
              <a:lnSpc>
                <a:spcPct val="115000"/>
              </a:lnSpc>
              <a:spcBef>
                <a:spcPts val="0"/>
              </a:spcBef>
              <a:spcAft>
                <a:spcPts val="0"/>
              </a:spcAft>
              <a:buClr>
                <a:srgbClr val="000000"/>
              </a:buClr>
              <a:buSzPts val="700"/>
              <a:buFont typeface="Arial"/>
              <a:buNone/>
            </a:pPr>
            <a:r>
              <a:rPr b="0" i="0" lang="en" sz="700" u="none" cap="none" strike="noStrike">
                <a:solidFill>
                  <a:schemeClr val="accent4"/>
                </a:solidFill>
                <a:latin typeface="Arial"/>
                <a:ea typeface="Arial"/>
                <a:cs typeface="Arial"/>
                <a:sym typeface="Arial"/>
              </a:rPr>
              <a:t>Copyright © 2023, Collibra. All rights reserved.</a:t>
            </a:r>
            <a:endParaRPr b="0" i="0" sz="1400" u="none" cap="none" strike="noStrike">
              <a:solidFill>
                <a:schemeClr val="accent4"/>
              </a:solidFill>
              <a:latin typeface="Arial"/>
              <a:ea typeface="Arial"/>
              <a:cs typeface="Arial"/>
              <a:sym typeface="Arial"/>
            </a:endParaRPr>
          </a:p>
        </p:txBody>
      </p:sp>
      <p:sp>
        <p:nvSpPr>
          <p:cNvPr id="3910" name="Google Shape;3910;g31516c14941_0_9084"/>
          <p:cNvSpPr txBox="1"/>
          <p:nvPr>
            <p:ph type="title"/>
          </p:nvPr>
        </p:nvSpPr>
        <p:spPr>
          <a:xfrm>
            <a:off x="331125" y="271325"/>
            <a:ext cx="8388900" cy="4383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SzPts val="2800"/>
              <a:buNone/>
              <a:defRPr sz="2800"/>
            </a:lvl1pPr>
            <a:lvl2pPr lvl="1" algn="l">
              <a:lnSpc>
                <a:spcPct val="85000"/>
              </a:lnSpc>
              <a:spcBef>
                <a:spcPts val="0"/>
              </a:spcBef>
              <a:spcAft>
                <a:spcPts val="0"/>
              </a:spcAft>
              <a:buSzPts val="2800"/>
              <a:buNone/>
              <a:defRPr sz="2800"/>
            </a:lvl2pPr>
            <a:lvl3pPr lvl="2" algn="l">
              <a:lnSpc>
                <a:spcPct val="85000"/>
              </a:lnSpc>
              <a:spcBef>
                <a:spcPts val="0"/>
              </a:spcBef>
              <a:spcAft>
                <a:spcPts val="0"/>
              </a:spcAft>
              <a:buSzPts val="2800"/>
              <a:buNone/>
              <a:defRPr sz="2800"/>
            </a:lvl3pPr>
            <a:lvl4pPr lvl="3" algn="l">
              <a:lnSpc>
                <a:spcPct val="85000"/>
              </a:lnSpc>
              <a:spcBef>
                <a:spcPts val="0"/>
              </a:spcBef>
              <a:spcAft>
                <a:spcPts val="0"/>
              </a:spcAft>
              <a:buSzPts val="2800"/>
              <a:buNone/>
              <a:defRPr sz="2800"/>
            </a:lvl4pPr>
            <a:lvl5pPr lvl="4" algn="l">
              <a:lnSpc>
                <a:spcPct val="85000"/>
              </a:lnSpc>
              <a:spcBef>
                <a:spcPts val="0"/>
              </a:spcBef>
              <a:spcAft>
                <a:spcPts val="0"/>
              </a:spcAft>
              <a:buSzPts val="2800"/>
              <a:buNone/>
              <a:defRPr sz="2800"/>
            </a:lvl5pPr>
            <a:lvl6pPr lvl="5" algn="l">
              <a:lnSpc>
                <a:spcPct val="85000"/>
              </a:lnSpc>
              <a:spcBef>
                <a:spcPts val="0"/>
              </a:spcBef>
              <a:spcAft>
                <a:spcPts val="0"/>
              </a:spcAft>
              <a:buSzPts val="2800"/>
              <a:buNone/>
              <a:defRPr sz="2800"/>
            </a:lvl6pPr>
            <a:lvl7pPr lvl="6" algn="l">
              <a:lnSpc>
                <a:spcPct val="85000"/>
              </a:lnSpc>
              <a:spcBef>
                <a:spcPts val="0"/>
              </a:spcBef>
              <a:spcAft>
                <a:spcPts val="0"/>
              </a:spcAft>
              <a:buSzPts val="2800"/>
              <a:buNone/>
              <a:defRPr sz="2800"/>
            </a:lvl7pPr>
            <a:lvl8pPr lvl="7" algn="l">
              <a:lnSpc>
                <a:spcPct val="85000"/>
              </a:lnSpc>
              <a:spcBef>
                <a:spcPts val="0"/>
              </a:spcBef>
              <a:spcAft>
                <a:spcPts val="0"/>
              </a:spcAft>
              <a:buSzPts val="2800"/>
              <a:buNone/>
              <a:defRPr sz="2800"/>
            </a:lvl8pPr>
            <a:lvl9pPr lvl="8" algn="l">
              <a:lnSpc>
                <a:spcPct val="85000"/>
              </a:lnSpc>
              <a:spcBef>
                <a:spcPts val="0"/>
              </a:spcBef>
              <a:spcAft>
                <a:spcPts val="0"/>
              </a:spcAft>
              <a:buSzPts val="2800"/>
              <a:buNone/>
              <a:defRPr sz="2800"/>
            </a:lvl9pPr>
          </a:lstStyle>
          <a:p/>
        </p:txBody>
      </p:sp>
      <p:sp>
        <p:nvSpPr>
          <p:cNvPr id="3911" name="Google Shape;3911;g31516c14941_0_9084"/>
          <p:cNvSpPr/>
          <p:nvPr>
            <p:ph idx="2" type="pic"/>
          </p:nvPr>
        </p:nvSpPr>
        <p:spPr>
          <a:xfrm>
            <a:off x="348343" y="2342175"/>
            <a:ext cx="479700" cy="441900"/>
          </a:xfrm>
          <a:prstGeom prst="rect">
            <a:avLst/>
          </a:prstGeom>
          <a:noFill/>
          <a:ln>
            <a:noFill/>
          </a:ln>
        </p:spPr>
      </p:sp>
      <p:sp>
        <p:nvSpPr>
          <p:cNvPr id="3912" name="Google Shape;3912;g31516c14941_0_9084"/>
          <p:cNvSpPr/>
          <p:nvPr>
            <p:ph idx="3" type="pic"/>
          </p:nvPr>
        </p:nvSpPr>
        <p:spPr>
          <a:xfrm>
            <a:off x="348343" y="1170725"/>
            <a:ext cx="479700" cy="441900"/>
          </a:xfrm>
          <a:prstGeom prst="rect">
            <a:avLst/>
          </a:prstGeom>
          <a:noFill/>
          <a:ln>
            <a:noFill/>
          </a:ln>
        </p:spPr>
      </p:sp>
      <p:sp>
        <p:nvSpPr>
          <p:cNvPr id="3913" name="Google Shape;3913;g31516c14941_0_9084"/>
          <p:cNvSpPr/>
          <p:nvPr>
            <p:ph idx="4" type="pic"/>
          </p:nvPr>
        </p:nvSpPr>
        <p:spPr>
          <a:xfrm>
            <a:off x="348343" y="3513650"/>
            <a:ext cx="479700" cy="441900"/>
          </a:xfrm>
          <a:prstGeom prst="rect">
            <a:avLst/>
          </a:prstGeom>
          <a:noFill/>
          <a:ln>
            <a:noFill/>
          </a:ln>
        </p:spPr>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Statement+Graphic 50/50 - Navy">
  <p:cSld name="9_Statement+Graphic 50/50 - Navy">
    <p:bg>
      <p:bgPr>
        <a:solidFill>
          <a:schemeClr val="lt1"/>
        </a:solidFill>
      </p:bgPr>
    </p:bg>
    <p:spTree>
      <p:nvGrpSpPr>
        <p:cNvPr id="473" name="Shape 473"/>
        <p:cNvGrpSpPr/>
        <p:nvPr/>
      </p:nvGrpSpPr>
      <p:grpSpPr>
        <a:xfrm>
          <a:off x="0" y="0"/>
          <a:ext cx="0" cy="0"/>
          <a:chOff x="0" y="0"/>
          <a:chExt cx="0" cy="0"/>
        </a:xfrm>
      </p:grpSpPr>
      <p:sp>
        <p:nvSpPr>
          <p:cNvPr id="474" name="Google Shape;474;g31245d681e9_0_713"/>
          <p:cNvSpPr/>
          <p:nvPr/>
        </p:nvSpPr>
        <p:spPr>
          <a:xfrm>
            <a:off x="0" y="0"/>
            <a:ext cx="4572000" cy="5143500"/>
          </a:xfrm>
          <a:prstGeom prst="rect">
            <a:avLst/>
          </a:prstGeom>
          <a:solidFill>
            <a:schemeClr val="accent5"/>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475" name="Google Shape;475;g31245d681e9_0_713"/>
          <p:cNvSpPr/>
          <p:nvPr>
            <p:ph idx="2" type="pic"/>
          </p:nvPr>
        </p:nvSpPr>
        <p:spPr>
          <a:xfrm>
            <a:off x="4572000" y="0"/>
            <a:ext cx="4572000" cy="5143500"/>
          </a:xfrm>
          <a:prstGeom prst="rect">
            <a:avLst/>
          </a:prstGeom>
          <a:solidFill>
            <a:schemeClr val="lt2"/>
          </a:solidFill>
          <a:ln>
            <a:noFill/>
          </a:ln>
        </p:spPr>
      </p:sp>
      <p:sp>
        <p:nvSpPr>
          <p:cNvPr id="476" name="Google Shape;476;g31245d681e9_0_713"/>
          <p:cNvSpPr txBox="1"/>
          <p:nvPr>
            <p:ph idx="11" type="ftr"/>
          </p:nvPr>
        </p:nvSpPr>
        <p:spPr>
          <a:xfrm>
            <a:off x="7041996" y="4767262"/>
            <a:ext cx="1263000" cy="161700"/>
          </a:xfrm>
          <a:prstGeom prst="rect">
            <a:avLst/>
          </a:prstGeom>
          <a:noFill/>
          <a:ln>
            <a:noFill/>
          </a:ln>
        </p:spPr>
        <p:txBody>
          <a:bodyPr anchorCtr="0" anchor="t" bIns="34275" lIns="68575" spcFirstLastPara="1" rIns="68575" wrap="square" tIns="34275">
            <a:spAutoFit/>
          </a:bodyPr>
          <a:lstStyle>
            <a:lvl1pPr lvl="0" marR="0" rtl="0" algn="r">
              <a:lnSpc>
                <a:spcPct val="100000"/>
              </a:lnSpc>
              <a:spcBef>
                <a:spcPts val="0"/>
              </a:spcBef>
              <a:spcAft>
                <a:spcPts val="0"/>
              </a:spcAft>
              <a:buClr>
                <a:srgbClr val="000000"/>
              </a:buClr>
              <a:buSzPts val="1100"/>
              <a:buFont typeface="Arial"/>
              <a:buNone/>
              <a:defRPr b="0" i="0" sz="600" u="none" cap="none" strike="noStrike">
                <a:solidFill>
                  <a:schemeClr val="accent5"/>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9pPr>
          </a:lstStyle>
          <a:p/>
        </p:txBody>
      </p:sp>
      <p:sp>
        <p:nvSpPr>
          <p:cNvPr id="477" name="Google Shape;477;g31245d681e9_0_713"/>
          <p:cNvSpPr txBox="1"/>
          <p:nvPr>
            <p:ph idx="12" type="sldNum"/>
          </p:nvPr>
        </p:nvSpPr>
        <p:spPr>
          <a:xfrm>
            <a:off x="8471262" y="4767262"/>
            <a:ext cx="261300" cy="161700"/>
          </a:xfrm>
          <a:prstGeom prst="rect">
            <a:avLst/>
          </a:prstGeom>
          <a:noFill/>
          <a:ln>
            <a:noFill/>
          </a:ln>
        </p:spPr>
        <p:txBody>
          <a:bodyPr anchorCtr="0" anchor="t" bIns="34275" lIns="68575" spcFirstLastPara="1" rIns="68575" wrap="square" tIns="34275">
            <a:spAutoFit/>
          </a:bodyPr>
          <a:lstStyle>
            <a:lvl1pPr indent="0" lvl="0"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478" name="Google Shape;478;g31245d681e9_0_713"/>
          <p:cNvSpPr txBox="1"/>
          <p:nvPr>
            <p:ph idx="1" type="body"/>
          </p:nvPr>
        </p:nvSpPr>
        <p:spPr>
          <a:xfrm>
            <a:off x="524054" y="1028700"/>
            <a:ext cx="3303900" cy="2406300"/>
          </a:xfrm>
          <a:prstGeom prst="rect">
            <a:avLst/>
          </a:prstGeom>
          <a:noFill/>
          <a:ln>
            <a:noFill/>
          </a:ln>
        </p:spPr>
        <p:txBody>
          <a:bodyPr anchorCtr="0" anchor="t" bIns="34275" lIns="68575" spcFirstLastPara="1" rIns="68575" wrap="square" tIns="34275">
            <a:spAutoFit/>
          </a:bodyPr>
          <a:lstStyle>
            <a:lvl1pPr indent="-228600" lvl="0" marL="457200" algn="l">
              <a:lnSpc>
                <a:spcPct val="90000"/>
              </a:lnSpc>
              <a:spcBef>
                <a:spcPts val="800"/>
              </a:spcBef>
              <a:spcAft>
                <a:spcPts val="0"/>
              </a:spcAft>
              <a:buClr>
                <a:schemeClr val="lt1"/>
              </a:buClr>
              <a:buSzPts val="3400"/>
              <a:buFont typeface="Arial"/>
              <a:buNone/>
              <a:defRPr sz="3400">
                <a:solidFill>
                  <a:schemeClr val="lt1"/>
                </a:solidFill>
              </a:defRPr>
            </a:lvl1pPr>
            <a:lvl2pPr indent="-228600" lvl="1" marL="914400" algn="l">
              <a:lnSpc>
                <a:spcPct val="90000"/>
              </a:lnSpc>
              <a:spcBef>
                <a:spcPts val="400"/>
              </a:spcBef>
              <a:spcAft>
                <a:spcPts val="0"/>
              </a:spcAft>
              <a:buClr>
                <a:schemeClr val="accent5"/>
              </a:buClr>
              <a:buSzPts val="1400"/>
              <a:buNone/>
              <a:defRPr/>
            </a:lvl2pPr>
            <a:lvl3pPr indent="-228600" lvl="2" marL="1371600" algn="l">
              <a:lnSpc>
                <a:spcPct val="90000"/>
              </a:lnSpc>
              <a:spcBef>
                <a:spcPts val="400"/>
              </a:spcBef>
              <a:spcAft>
                <a:spcPts val="0"/>
              </a:spcAft>
              <a:buClr>
                <a:schemeClr val="accent5"/>
              </a:buClr>
              <a:buSzPts val="1400"/>
              <a:buNone/>
              <a:defRPr/>
            </a:lvl3pPr>
            <a:lvl4pPr indent="-228600" lvl="3" marL="1828800" algn="l">
              <a:lnSpc>
                <a:spcPct val="90000"/>
              </a:lnSpc>
              <a:spcBef>
                <a:spcPts val="400"/>
              </a:spcBef>
              <a:spcAft>
                <a:spcPts val="0"/>
              </a:spcAft>
              <a:buClr>
                <a:schemeClr val="accent5"/>
              </a:buClr>
              <a:buSzPts val="1400"/>
              <a:buNone/>
              <a:defRPr/>
            </a:lvl4pPr>
            <a:lvl5pPr indent="-228600" lvl="4" marL="2286000" algn="l">
              <a:lnSpc>
                <a:spcPct val="90000"/>
              </a:lnSpc>
              <a:spcBef>
                <a:spcPts val="400"/>
              </a:spcBef>
              <a:spcAft>
                <a:spcPts val="0"/>
              </a:spcAft>
              <a:buClr>
                <a:schemeClr val="accent5"/>
              </a:buClr>
              <a:buSzPts val="1400"/>
              <a:buNone/>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479" name="Google Shape;479;g31245d681e9_0_713"/>
          <p:cNvSpPr txBox="1"/>
          <p:nvPr>
            <p:ph idx="3" type="body"/>
          </p:nvPr>
        </p:nvSpPr>
        <p:spPr>
          <a:xfrm>
            <a:off x="527186" y="170920"/>
            <a:ext cx="3300900" cy="183600"/>
          </a:xfrm>
          <a:prstGeom prst="rect">
            <a:avLst/>
          </a:prstGeom>
          <a:noFill/>
          <a:ln>
            <a:noFill/>
          </a:ln>
        </p:spPr>
        <p:txBody>
          <a:bodyPr anchorCtr="0" anchor="t" bIns="34275" lIns="68575" spcFirstLastPara="1" rIns="68575" wrap="square" tIns="34275">
            <a:spAutoFit/>
          </a:bodyPr>
          <a:lstStyle>
            <a:lvl1pPr indent="-228600" lvl="0" marL="457200" algn="l">
              <a:lnSpc>
                <a:spcPct val="90000"/>
              </a:lnSpc>
              <a:spcBef>
                <a:spcPts val="800"/>
              </a:spcBef>
              <a:spcAft>
                <a:spcPts val="0"/>
              </a:spcAft>
              <a:buClr>
                <a:schemeClr val="lt1"/>
              </a:buClr>
              <a:buSzPts val="800"/>
              <a:buFont typeface="Arial"/>
              <a:buNone/>
              <a:defRPr b="1" sz="800" cap="none">
                <a:solidFill>
                  <a:schemeClr val="lt1"/>
                </a:solidFill>
                <a:latin typeface="Arial"/>
                <a:ea typeface="Arial"/>
                <a:cs typeface="Arial"/>
                <a:sym typeface="Arial"/>
              </a:defRPr>
            </a:lvl1pPr>
            <a:lvl2pPr indent="-228600" lvl="1" marL="914400" algn="l">
              <a:lnSpc>
                <a:spcPct val="90000"/>
              </a:lnSpc>
              <a:spcBef>
                <a:spcPts val="400"/>
              </a:spcBef>
              <a:spcAft>
                <a:spcPts val="0"/>
              </a:spcAft>
              <a:buClr>
                <a:schemeClr val="accent5"/>
              </a:buClr>
              <a:buSzPts val="900"/>
              <a:buFont typeface="Arial"/>
              <a:buNone/>
              <a:defRPr sz="900">
                <a:latin typeface="Arial"/>
                <a:ea typeface="Arial"/>
                <a:cs typeface="Arial"/>
                <a:sym typeface="Arial"/>
              </a:defRPr>
            </a:lvl2pPr>
            <a:lvl3pPr indent="-228600" lvl="2" marL="1371600" algn="l">
              <a:lnSpc>
                <a:spcPct val="90000"/>
              </a:lnSpc>
              <a:spcBef>
                <a:spcPts val="400"/>
              </a:spcBef>
              <a:spcAft>
                <a:spcPts val="0"/>
              </a:spcAft>
              <a:buClr>
                <a:schemeClr val="accent5"/>
              </a:buClr>
              <a:buSzPts val="900"/>
              <a:buFont typeface="Arial"/>
              <a:buNone/>
              <a:defRPr sz="900">
                <a:latin typeface="Arial"/>
                <a:ea typeface="Arial"/>
                <a:cs typeface="Arial"/>
                <a:sym typeface="Arial"/>
              </a:defRPr>
            </a:lvl3pPr>
            <a:lvl4pPr indent="-228600" lvl="3" marL="1828800" algn="l">
              <a:lnSpc>
                <a:spcPct val="90000"/>
              </a:lnSpc>
              <a:spcBef>
                <a:spcPts val="400"/>
              </a:spcBef>
              <a:spcAft>
                <a:spcPts val="0"/>
              </a:spcAft>
              <a:buClr>
                <a:schemeClr val="accent5"/>
              </a:buClr>
              <a:buSzPts val="900"/>
              <a:buFont typeface="Arial"/>
              <a:buNone/>
              <a:defRPr sz="900">
                <a:latin typeface="Arial"/>
                <a:ea typeface="Arial"/>
                <a:cs typeface="Arial"/>
                <a:sym typeface="Arial"/>
              </a:defRPr>
            </a:lvl4pPr>
            <a:lvl5pPr indent="-228600" lvl="4" marL="2286000" algn="l">
              <a:lnSpc>
                <a:spcPct val="90000"/>
              </a:lnSpc>
              <a:spcBef>
                <a:spcPts val="400"/>
              </a:spcBef>
              <a:spcAft>
                <a:spcPts val="0"/>
              </a:spcAft>
              <a:buClr>
                <a:schemeClr val="accent5"/>
              </a:buClr>
              <a:buSzPts val="900"/>
              <a:buFont typeface="Arial"/>
              <a:buNone/>
              <a:defRPr sz="900">
                <a:latin typeface="Arial"/>
                <a:ea typeface="Arial"/>
                <a:cs typeface="Arial"/>
                <a:sym typeface="Aria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pic>
        <p:nvPicPr>
          <p:cNvPr id="480" name="Google Shape;480;g31245d681e9_0_713"/>
          <p:cNvPicPr preferRelativeResize="0"/>
          <p:nvPr/>
        </p:nvPicPr>
        <p:blipFill rotWithShape="1">
          <a:blip r:embed="rId2">
            <a:alphaModFix/>
          </a:blip>
          <a:srcRect b="0" l="0" r="0" t="0"/>
          <a:stretch/>
        </p:blipFill>
        <p:spPr>
          <a:xfrm>
            <a:off x="529030" y="4769838"/>
            <a:ext cx="620888" cy="141111"/>
          </a:xfrm>
          <a:prstGeom prst="rect">
            <a:avLst/>
          </a:prstGeom>
          <a:noFill/>
          <a:ln>
            <a:noFill/>
          </a:ln>
        </p:spPr>
      </p:pic>
    </p:spTree>
  </p:cSld>
  <p:clrMapOvr>
    <a:masterClrMapping/>
  </p:clrMapOvr>
</p:sldLayout>
</file>

<file path=ppt/slideLayouts/slideLayout5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Image Content Layout ">
  <p:cSld name="TITLE_AND_BODY_2_4">
    <p:bg>
      <p:bgPr>
        <a:solidFill>
          <a:schemeClr val="accent5"/>
        </a:solidFill>
      </p:bgPr>
    </p:bg>
    <p:spTree>
      <p:nvGrpSpPr>
        <p:cNvPr id="3914" name="Shape 3914"/>
        <p:cNvGrpSpPr/>
        <p:nvPr/>
      </p:nvGrpSpPr>
      <p:grpSpPr>
        <a:xfrm>
          <a:off x="0" y="0"/>
          <a:ext cx="0" cy="0"/>
          <a:chOff x="0" y="0"/>
          <a:chExt cx="0" cy="0"/>
        </a:xfrm>
      </p:grpSpPr>
      <p:pic>
        <p:nvPicPr>
          <p:cNvPr id="3915" name="Google Shape;3915;g31516c14941_0_9092"/>
          <p:cNvPicPr preferRelativeResize="0"/>
          <p:nvPr/>
        </p:nvPicPr>
        <p:blipFill rotWithShape="1">
          <a:blip r:embed="rId2">
            <a:alphaModFix/>
          </a:blip>
          <a:srcRect b="0" l="0" r="0" t="0"/>
          <a:stretch/>
        </p:blipFill>
        <p:spPr>
          <a:xfrm>
            <a:off x="5682350" y="0"/>
            <a:ext cx="3461651" cy="5143501"/>
          </a:xfrm>
          <a:prstGeom prst="rect">
            <a:avLst/>
          </a:prstGeom>
          <a:noFill/>
          <a:ln>
            <a:noFill/>
          </a:ln>
        </p:spPr>
      </p:pic>
      <p:pic>
        <p:nvPicPr>
          <p:cNvPr id="3916" name="Google Shape;3916;g31516c14941_0_9092"/>
          <p:cNvPicPr preferRelativeResize="0"/>
          <p:nvPr/>
        </p:nvPicPr>
        <p:blipFill rotWithShape="1">
          <a:blip r:embed="rId3">
            <a:alphaModFix/>
          </a:blip>
          <a:srcRect b="0" l="0" r="0" t="0"/>
          <a:stretch/>
        </p:blipFill>
        <p:spPr>
          <a:xfrm>
            <a:off x="288350" y="4807136"/>
            <a:ext cx="956237" cy="225001"/>
          </a:xfrm>
          <a:prstGeom prst="rect">
            <a:avLst/>
          </a:prstGeom>
          <a:noFill/>
          <a:ln>
            <a:noFill/>
          </a:ln>
        </p:spPr>
      </p:pic>
      <p:sp>
        <p:nvSpPr>
          <p:cNvPr id="3917" name="Google Shape;3917;g31516c14941_0_9092"/>
          <p:cNvSpPr/>
          <p:nvPr>
            <p:ph idx="2" type="pic"/>
          </p:nvPr>
        </p:nvSpPr>
        <p:spPr>
          <a:xfrm>
            <a:off x="5755825" y="642950"/>
            <a:ext cx="3388200" cy="3934200"/>
          </a:xfrm>
          <a:prstGeom prst="rect">
            <a:avLst/>
          </a:prstGeom>
          <a:noFill/>
          <a:ln>
            <a:noFill/>
          </a:ln>
        </p:spPr>
      </p:sp>
      <p:sp>
        <p:nvSpPr>
          <p:cNvPr id="3918" name="Google Shape;3918;g31516c14941_0_9092"/>
          <p:cNvSpPr/>
          <p:nvPr>
            <p:ph idx="3" type="pic"/>
          </p:nvPr>
        </p:nvSpPr>
        <p:spPr>
          <a:xfrm>
            <a:off x="6230700" y="1071575"/>
            <a:ext cx="2418600" cy="551100"/>
          </a:xfrm>
          <a:prstGeom prst="roundRect">
            <a:avLst>
              <a:gd fmla="val 16667" name="adj"/>
            </a:avLst>
          </a:prstGeom>
          <a:noFill/>
          <a:ln>
            <a:noFill/>
          </a:ln>
        </p:spPr>
      </p:sp>
      <p:sp>
        <p:nvSpPr>
          <p:cNvPr id="3919" name="Google Shape;3919;g31516c14941_0_9092"/>
          <p:cNvSpPr txBox="1"/>
          <p:nvPr>
            <p:ph idx="12" type="sldNum"/>
          </p:nvPr>
        </p:nvSpPr>
        <p:spPr>
          <a:xfrm>
            <a:off x="8320058" y="4663221"/>
            <a:ext cx="548700" cy="393600"/>
          </a:xfrm>
          <a:prstGeom prst="rect">
            <a:avLst/>
          </a:prstGeom>
          <a:noFill/>
          <a:ln>
            <a:noFill/>
          </a:ln>
        </p:spPr>
        <p:txBody>
          <a:bodyPr anchorCtr="0" anchor="ctr" bIns="91400" lIns="91400" spcFirstLastPara="1" rIns="91400" wrap="square" tIns="91400">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3920" name="Google Shape;3920;g31516c14941_0_9092"/>
          <p:cNvSpPr txBox="1"/>
          <p:nvPr/>
        </p:nvSpPr>
        <p:spPr>
          <a:xfrm>
            <a:off x="6043550" y="4713771"/>
            <a:ext cx="2676600" cy="292500"/>
          </a:xfrm>
          <a:prstGeom prst="rect">
            <a:avLst/>
          </a:prstGeom>
          <a:noFill/>
          <a:ln>
            <a:noFill/>
          </a:ln>
        </p:spPr>
        <p:txBody>
          <a:bodyPr anchorCtr="0" anchor="t" bIns="91400" lIns="91400" spcFirstLastPara="1" rIns="91400" wrap="square" tIns="91400">
            <a:spAutoFit/>
          </a:bodyPr>
          <a:lstStyle/>
          <a:p>
            <a:pPr indent="0" lvl="0" marL="0" marR="0" rtl="0" algn="ctr">
              <a:lnSpc>
                <a:spcPct val="115000"/>
              </a:lnSpc>
              <a:spcBef>
                <a:spcPts val="0"/>
              </a:spcBef>
              <a:spcAft>
                <a:spcPts val="0"/>
              </a:spcAft>
              <a:buClr>
                <a:srgbClr val="000000"/>
              </a:buClr>
              <a:buSzPts val="700"/>
              <a:buFont typeface="Arial"/>
              <a:buNone/>
            </a:pPr>
            <a:r>
              <a:rPr b="0" i="0" lang="en" sz="700" u="none" cap="none" strike="noStrike">
                <a:solidFill>
                  <a:schemeClr val="accent4"/>
                </a:solidFill>
                <a:latin typeface="Arial"/>
                <a:ea typeface="Arial"/>
                <a:cs typeface="Arial"/>
                <a:sym typeface="Arial"/>
              </a:rPr>
              <a:t>Copyright © 2023, Collibra. All rights reserved.</a:t>
            </a:r>
            <a:endParaRPr b="0" i="0" sz="1400" u="none" cap="none" strike="noStrike">
              <a:solidFill>
                <a:schemeClr val="accent4"/>
              </a:solidFill>
              <a:latin typeface="Arial"/>
              <a:ea typeface="Arial"/>
              <a:cs typeface="Arial"/>
              <a:sym typeface="Arial"/>
            </a:endParaRPr>
          </a:p>
        </p:txBody>
      </p:sp>
      <p:sp>
        <p:nvSpPr>
          <p:cNvPr id="3921" name="Google Shape;3921;g31516c14941_0_9092"/>
          <p:cNvSpPr txBox="1"/>
          <p:nvPr>
            <p:ph type="title"/>
          </p:nvPr>
        </p:nvSpPr>
        <p:spPr>
          <a:xfrm>
            <a:off x="331125" y="271325"/>
            <a:ext cx="5424600" cy="4383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SzPts val="2800"/>
              <a:buNone/>
              <a:defRPr sz="2800"/>
            </a:lvl1pPr>
            <a:lvl2pPr lvl="1" algn="l">
              <a:lnSpc>
                <a:spcPct val="85000"/>
              </a:lnSpc>
              <a:spcBef>
                <a:spcPts val="0"/>
              </a:spcBef>
              <a:spcAft>
                <a:spcPts val="0"/>
              </a:spcAft>
              <a:buSzPts val="2800"/>
              <a:buNone/>
              <a:defRPr sz="2800"/>
            </a:lvl2pPr>
            <a:lvl3pPr lvl="2" algn="l">
              <a:lnSpc>
                <a:spcPct val="85000"/>
              </a:lnSpc>
              <a:spcBef>
                <a:spcPts val="0"/>
              </a:spcBef>
              <a:spcAft>
                <a:spcPts val="0"/>
              </a:spcAft>
              <a:buSzPts val="2800"/>
              <a:buNone/>
              <a:defRPr sz="2800"/>
            </a:lvl3pPr>
            <a:lvl4pPr lvl="3" algn="l">
              <a:lnSpc>
                <a:spcPct val="85000"/>
              </a:lnSpc>
              <a:spcBef>
                <a:spcPts val="0"/>
              </a:spcBef>
              <a:spcAft>
                <a:spcPts val="0"/>
              </a:spcAft>
              <a:buSzPts val="2800"/>
              <a:buNone/>
              <a:defRPr sz="2800"/>
            </a:lvl4pPr>
            <a:lvl5pPr lvl="4" algn="l">
              <a:lnSpc>
                <a:spcPct val="85000"/>
              </a:lnSpc>
              <a:spcBef>
                <a:spcPts val="0"/>
              </a:spcBef>
              <a:spcAft>
                <a:spcPts val="0"/>
              </a:spcAft>
              <a:buSzPts val="2800"/>
              <a:buNone/>
              <a:defRPr sz="2800"/>
            </a:lvl5pPr>
            <a:lvl6pPr lvl="5" algn="l">
              <a:lnSpc>
                <a:spcPct val="85000"/>
              </a:lnSpc>
              <a:spcBef>
                <a:spcPts val="0"/>
              </a:spcBef>
              <a:spcAft>
                <a:spcPts val="0"/>
              </a:spcAft>
              <a:buSzPts val="2800"/>
              <a:buNone/>
              <a:defRPr sz="2800"/>
            </a:lvl6pPr>
            <a:lvl7pPr lvl="6" algn="l">
              <a:lnSpc>
                <a:spcPct val="85000"/>
              </a:lnSpc>
              <a:spcBef>
                <a:spcPts val="0"/>
              </a:spcBef>
              <a:spcAft>
                <a:spcPts val="0"/>
              </a:spcAft>
              <a:buSzPts val="2800"/>
              <a:buNone/>
              <a:defRPr sz="2800"/>
            </a:lvl7pPr>
            <a:lvl8pPr lvl="7" algn="l">
              <a:lnSpc>
                <a:spcPct val="85000"/>
              </a:lnSpc>
              <a:spcBef>
                <a:spcPts val="0"/>
              </a:spcBef>
              <a:spcAft>
                <a:spcPts val="0"/>
              </a:spcAft>
              <a:buSzPts val="2800"/>
              <a:buNone/>
              <a:defRPr sz="2800"/>
            </a:lvl8pPr>
            <a:lvl9pPr lvl="8" algn="l">
              <a:lnSpc>
                <a:spcPct val="85000"/>
              </a:lnSpc>
              <a:spcBef>
                <a:spcPts val="0"/>
              </a:spcBef>
              <a:spcAft>
                <a:spcPts val="0"/>
              </a:spcAft>
              <a:buSzPts val="2800"/>
              <a:buNone/>
              <a:defRPr sz="2800"/>
            </a:lvl9pPr>
          </a:lstStyle>
          <a:p/>
        </p:txBody>
      </p:sp>
    </p:spTree>
  </p:cSld>
  <p:clrMapOvr>
    <a:masterClrMapping/>
  </p:clrMapOvr>
</p:sldLayout>
</file>

<file path=ppt/slideLayouts/slideLayout5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Basic Content Layout 1">
  <p:cSld name="TITLE_AND_BODY_6">
    <p:bg>
      <p:bgPr>
        <a:solidFill>
          <a:schemeClr val="accent5"/>
        </a:solidFill>
      </p:bgPr>
    </p:bg>
    <p:spTree>
      <p:nvGrpSpPr>
        <p:cNvPr id="3922" name="Shape 3922"/>
        <p:cNvGrpSpPr/>
        <p:nvPr/>
      </p:nvGrpSpPr>
      <p:grpSpPr>
        <a:xfrm>
          <a:off x="0" y="0"/>
          <a:ext cx="0" cy="0"/>
          <a:chOff x="0" y="0"/>
          <a:chExt cx="0" cy="0"/>
        </a:xfrm>
      </p:grpSpPr>
      <p:sp>
        <p:nvSpPr>
          <p:cNvPr id="3923" name="Google Shape;3923;g31516c14941_0_9100"/>
          <p:cNvSpPr txBox="1"/>
          <p:nvPr>
            <p:ph type="title"/>
          </p:nvPr>
        </p:nvSpPr>
        <p:spPr>
          <a:xfrm>
            <a:off x="331125" y="271325"/>
            <a:ext cx="8388900" cy="4383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SzPts val="2800"/>
              <a:buNone/>
              <a:defRPr sz="2800"/>
            </a:lvl1pPr>
            <a:lvl2pPr lvl="1" algn="l">
              <a:lnSpc>
                <a:spcPct val="85000"/>
              </a:lnSpc>
              <a:spcBef>
                <a:spcPts val="0"/>
              </a:spcBef>
              <a:spcAft>
                <a:spcPts val="0"/>
              </a:spcAft>
              <a:buSzPts val="2800"/>
              <a:buNone/>
              <a:defRPr sz="2800"/>
            </a:lvl2pPr>
            <a:lvl3pPr lvl="2" algn="l">
              <a:lnSpc>
                <a:spcPct val="85000"/>
              </a:lnSpc>
              <a:spcBef>
                <a:spcPts val="0"/>
              </a:spcBef>
              <a:spcAft>
                <a:spcPts val="0"/>
              </a:spcAft>
              <a:buSzPts val="2800"/>
              <a:buNone/>
              <a:defRPr sz="2800"/>
            </a:lvl3pPr>
            <a:lvl4pPr lvl="3" algn="l">
              <a:lnSpc>
                <a:spcPct val="85000"/>
              </a:lnSpc>
              <a:spcBef>
                <a:spcPts val="0"/>
              </a:spcBef>
              <a:spcAft>
                <a:spcPts val="0"/>
              </a:spcAft>
              <a:buSzPts val="2800"/>
              <a:buNone/>
              <a:defRPr sz="2800"/>
            </a:lvl4pPr>
            <a:lvl5pPr lvl="4" algn="l">
              <a:lnSpc>
                <a:spcPct val="85000"/>
              </a:lnSpc>
              <a:spcBef>
                <a:spcPts val="0"/>
              </a:spcBef>
              <a:spcAft>
                <a:spcPts val="0"/>
              </a:spcAft>
              <a:buSzPts val="2800"/>
              <a:buNone/>
              <a:defRPr sz="2800"/>
            </a:lvl5pPr>
            <a:lvl6pPr lvl="5" algn="l">
              <a:lnSpc>
                <a:spcPct val="85000"/>
              </a:lnSpc>
              <a:spcBef>
                <a:spcPts val="0"/>
              </a:spcBef>
              <a:spcAft>
                <a:spcPts val="0"/>
              </a:spcAft>
              <a:buSzPts val="2800"/>
              <a:buNone/>
              <a:defRPr sz="2800"/>
            </a:lvl6pPr>
            <a:lvl7pPr lvl="6" algn="l">
              <a:lnSpc>
                <a:spcPct val="85000"/>
              </a:lnSpc>
              <a:spcBef>
                <a:spcPts val="0"/>
              </a:spcBef>
              <a:spcAft>
                <a:spcPts val="0"/>
              </a:spcAft>
              <a:buSzPts val="2800"/>
              <a:buNone/>
              <a:defRPr sz="2800"/>
            </a:lvl7pPr>
            <a:lvl8pPr lvl="7" algn="l">
              <a:lnSpc>
                <a:spcPct val="85000"/>
              </a:lnSpc>
              <a:spcBef>
                <a:spcPts val="0"/>
              </a:spcBef>
              <a:spcAft>
                <a:spcPts val="0"/>
              </a:spcAft>
              <a:buSzPts val="2800"/>
              <a:buNone/>
              <a:defRPr sz="2800"/>
            </a:lvl8pPr>
            <a:lvl9pPr lvl="8" algn="l">
              <a:lnSpc>
                <a:spcPct val="85000"/>
              </a:lnSpc>
              <a:spcBef>
                <a:spcPts val="0"/>
              </a:spcBef>
              <a:spcAft>
                <a:spcPts val="0"/>
              </a:spcAft>
              <a:buSzPts val="2800"/>
              <a:buNone/>
              <a:defRPr sz="2800"/>
            </a:lvl9pPr>
          </a:lstStyle>
          <a:p/>
        </p:txBody>
      </p:sp>
      <p:pic>
        <p:nvPicPr>
          <p:cNvPr id="3924" name="Google Shape;3924;g31516c14941_0_9100"/>
          <p:cNvPicPr preferRelativeResize="0"/>
          <p:nvPr/>
        </p:nvPicPr>
        <p:blipFill rotWithShape="1">
          <a:blip r:embed="rId2">
            <a:alphaModFix/>
          </a:blip>
          <a:srcRect b="0" l="0" r="0" t="0"/>
          <a:stretch/>
        </p:blipFill>
        <p:spPr>
          <a:xfrm>
            <a:off x="288350" y="4807136"/>
            <a:ext cx="956237" cy="225001"/>
          </a:xfrm>
          <a:prstGeom prst="rect">
            <a:avLst/>
          </a:prstGeom>
          <a:noFill/>
          <a:ln>
            <a:noFill/>
          </a:ln>
        </p:spPr>
      </p:pic>
      <p:sp>
        <p:nvSpPr>
          <p:cNvPr id="3925" name="Google Shape;3925;g31516c14941_0_9100"/>
          <p:cNvSpPr txBox="1"/>
          <p:nvPr/>
        </p:nvSpPr>
        <p:spPr>
          <a:xfrm>
            <a:off x="6043550" y="4713771"/>
            <a:ext cx="2676600" cy="292500"/>
          </a:xfrm>
          <a:prstGeom prst="rect">
            <a:avLst/>
          </a:prstGeom>
          <a:noFill/>
          <a:ln>
            <a:noFill/>
          </a:ln>
        </p:spPr>
        <p:txBody>
          <a:bodyPr anchorCtr="0" anchor="t" bIns="91400" lIns="91400" spcFirstLastPara="1" rIns="91400" wrap="square" tIns="91400">
            <a:spAutoFit/>
          </a:bodyPr>
          <a:lstStyle/>
          <a:p>
            <a:pPr indent="0" lvl="0" marL="0" marR="0" rtl="0" algn="ctr">
              <a:lnSpc>
                <a:spcPct val="115000"/>
              </a:lnSpc>
              <a:spcBef>
                <a:spcPts val="0"/>
              </a:spcBef>
              <a:spcAft>
                <a:spcPts val="0"/>
              </a:spcAft>
              <a:buClr>
                <a:srgbClr val="000000"/>
              </a:buClr>
              <a:buSzPts val="700"/>
              <a:buFont typeface="Arial"/>
              <a:buNone/>
            </a:pPr>
            <a:r>
              <a:rPr b="0" i="0" lang="en" sz="700" u="none" cap="none" strike="noStrike">
                <a:solidFill>
                  <a:schemeClr val="accent4"/>
                </a:solidFill>
                <a:latin typeface="Arial"/>
                <a:ea typeface="Arial"/>
                <a:cs typeface="Arial"/>
                <a:sym typeface="Arial"/>
              </a:rPr>
              <a:t>Copyright © 2023, Collibra. All rights reserved.</a:t>
            </a:r>
            <a:endParaRPr b="0" i="0" sz="1400" u="none" cap="none" strike="noStrike">
              <a:solidFill>
                <a:schemeClr val="accent4"/>
              </a:solidFill>
              <a:latin typeface="Arial"/>
              <a:ea typeface="Arial"/>
              <a:cs typeface="Arial"/>
              <a:sym typeface="Arial"/>
            </a:endParaRPr>
          </a:p>
        </p:txBody>
      </p:sp>
      <p:sp>
        <p:nvSpPr>
          <p:cNvPr id="3926" name="Google Shape;3926;g31516c14941_0_9100"/>
          <p:cNvSpPr txBox="1"/>
          <p:nvPr>
            <p:ph idx="12" type="sldNum"/>
          </p:nvPr>
        </p:nvSpPr>
        <p:spPr>
          <a:xfrm>
            <a:off x="8320058" y="4663221"/>
            <a:ext cx="548700" cy="393600"/>
          </a:xfrm>
          <a:prstGeom prst="rect">
            <a:avLst/>
          </a:prstGeom>
          <a:noFill/>
          <a:ln>
            <a:noFill/>
          </a:ln>
        </p:spPr>
        <p:txBody>
          <a:bodyPr anchorCtr="0" anchor="ctr" bIns="91400" lIns="91400" spcFirstLastPara="1" rIns="91400" wrap="square" tIns="91400">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Basic Content Layout 2">
  <p:cSld name="TITLE_AND_BODY_2_2_1_2">
    <p:bg>
      <p:bgPr>
        <a:solidFill>
          <a:schemeClr val="accent5"/>
        </a:solidFill>
      </p:bgPr>
    </p:bg>
    <p:spTree>
      <p:nvGrpSpPr>
        <p:cNvPr id="3927" name="Shape 3927"/>
        <p:cNvGrpSpPr/>
        <p:nvPr/>
      </p:nvGrpSpPr>
      <p:grpSpPr>
        <a:xfrm>
          <a:off x="0" y="0"/>
          <a:ext cx="0" cy="0"/>
          <a:chOff x="0" y="0"/>
          <a:chExt cx="0" cy="0"/>
        </a:xfrm>
      </p:grpSpPr>
      <p:pic>
        <p:nvPicPr>
          <p:cNvPr id="3928" name="Google Shape;3928;g31516c14941_0_9105"/>
          <p:cNvPicPr preferRelativeResize="0"/>
          <p:nvPr/>
        </p:nvPicPr>
        <p:blipFill rotWithShape="1">
          <a:blip r:embed="rId2">
            <a:alphaModFix/>
          </a:blip>
          <a:srcRect b="0" l="0" r="0" t="0"/>
          <a:stretch/>
        </p:blipFill>
        <p:spPr>
          <a:xfrm>
            <a:off x="288350" y="4807136"/>
            <a:ext cx="956237" cy="225001"/>
          </a:xfrm>
          <a:prstGeom prst="rect">
            <a:avLst/>
          </a:prstGeom>
          <a:noFill/>
          <a:ln>
            <a:noFill/>
          </a:ln>
        </p:spPr>
      </p:pic>
      <p:sp>
        <p:nvSpPr>
          <p:cNvPr id="3929" name="Google Shape;3929;g31516c14941_0_9105"/>
          <p:cNvSpPr txBox="1"/>
          <p:nvPr>
            <p:ph idx="12" type="sldNum"/>
          </p:nvPr>
        </p:nvSpPr>
        <p:spPr>
          <a:xfrm>
            <a:off x="8320058" y="4663221"/>
            <a:ext cx="548700" cy="393600"/>
          </a:xfrm>
          <a:prstGeom prst="rect">
            <a:avLst/>
          </a:prstGeom>
          <a:noFill/>
          <a:ln>
            <a:noFill/>
          </a:ln>
        </p:spPr>
        <p:txBody>
          <a:bodyPr anchorCtr="0" anchor="ctr" bIns="91400" lIns="91400" spcFirstLastPara="1" rIns="91400" wrap="square" tIns="91400">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3930" name="Google Shape;3930;g31516c14941_0_9105"/>
          <p:cNvSpPr txBox="1"/>
          <p:nvPr/>
        </p:nvSpPr>
        <p:spPr>
          <a:xfrm>
            <a:off x="6043550" y="4713771"/>
            <a:ext cx="2676600" cy="292500"/>
          </a:xfrm>
          <a:prstGeom prst="rect">
            <a:avLst/>
          </a:prstGeom>
          <a:noFill/>
          <a:ln>
            <a:noFill/>
          </a:ln>
        </p:spPr>
        <p:txBody>
          <a:bodyPr anchorCtr="0" anchor="t" bIns="91400" lIns="91400" spcFirstLastPara="1" rIns="91400" wrap="square" tIns="91400">
            <a:spAutoFit/>
          </a:bodyPr>
          <a:lstStyle/>
          <a:p>
            <a:pPr indent="0" lvl="0" marL="0" marR="0" rtl="0" algn="ctr">
              <a:lnSpc>
                <a:spcPct val="115000"/>
              </a:lnSpc>
              <a:spcBef>
                <a:spcPts val="0"/>
              </a:spcBef>
              <a:spcAft>
                <a:spcPts val="0"/>
              </a:spcAft>
              <a:buClr>
                <a:srgbClr val="000000"/>
              </a:buClr>
              <a:buSzPts val="700"/>
              <a:buFont typeface="Arial"/>
              <a:buNone/>
            </a:pPr>
            <a:r>
              <a:rPr b="0" i="0" lang="en" sz="700" u="none" cap="none" strike="noStrike">
                <a:solidFill>
                  <a:schemeClr val="accent4"/>
                </a:solidFill>
                <a:latin typeface="Arial"/>
                <a:ea typeface="Arial"/>
                <a:cs typeface="Arial"/>
                <a:sym typeface="Arial"/>
              </a:rPr>
              <a:t>Copyright © 2023, Collibra. All rights reserved.</a:t>
            </a:r>
            <a:endParaRPr b="0" i="0" sz="1400" u="none" cap="none" strike="noStrike">
              <a:solidFill>
                <a:schemeClr val="accent4"/>
              </a:solidFill>
              <a:latin typeface="Arial"/>
              <a:ea typeface="Arial"/>
              <a:cs typeface="Arial"/>
              <a:sym typeface="Arial"/>
            </a:endParaRPr>
          </a:p>
        </p:txBody>
      </p:sp>
      <p:sp>
        <p:nvSpPr>
          <p:cNvPr id="3931" name="Google Shape;3931;g31516c14941_0_9105"/>
          <p:cNvSpPr txBox="1"/>
          <p:nvPr>
            <p:ph type="title"/>
          </p:nvPr>
        </p:nvSpPr>
        <p:spPr>
          <a:xfrm>
            <a:off x="4369725" y="471800"/>
            <a:ext cx="4311600" cy="3936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accent1"/>
              </a:buClr>
              <a:buSzPts val="2800"/>
              <a:buNone/>
              <a:defRPr sz="2800">
                <a:solidFill>
                  <a:schemeClr val="accent1"/>
                </a:solidFill>
              </a:defRPr>
            </a:lvl1pPr>
            <a:lvl2pPr lvl="1" algn="l">
              <a:lnSpc>
                <a:spcPct val="85000"/>
              </a:lnSpc>
              <a:spcBef>
                <a:spcPts val="0"/>
              </a:spcBef>
              <a:spcAft>
                <a:spcPts val="0"/>
              </a:spcAft>
              <a:buClr>
                <a:schemeClr val="accent1"/>
              </a:buClr>
              <a:buSzPts val="2800"/>
              <a:buNone/>
              <a:defRPr sz="2800">
                <a:solidFill>
                  <a:schemeClr val="accent1"/>
                </a:solidFill>
              </a:defRPr>
            </a:lvl2pPr>
            <a:lvl3pPr lvl="2" algn="l">
              <a:lnSpc>
                <a:spcPct val="85000"/>
              </a:lnSpc>
              <a:spcBef>
                <a:spcPts val="0"/>
              </a:spcBef>
              <a:spcAft>
                <a:spcPts val="0"/>
              </a:spcAft>
              <a:buClr>
                <a:schemeClr val="accent1"/>
              </a:buClr>
              <a:buSzPts val="2800"/>
              <a:buNone/>
              <a:defRPr sz="2800">
                <a:solidFill>
                  <a:schemeClr val="accent1"/>
                </a:solidFill>
              </a:defRPr>
            </a:lvl3pPr>
            <a:lvl4pPr lvl="3" algn="l">
              <a:lnSpc>
                <a:spcPct val="85000"/>
              </a:lnSpc>
              <a:spcBef>
                <a:spcPts val="0"/>
              </a:spcBef>
              <a:spcAft>
                <a:spcPts val="0"/>
              </a:spcAft>
              <a:buClr>
                <a:schemeClr val="accent1"/>
              </a:buClr>
              <a:buSzPts val="2800"/>
              <a:buNone/>
              <a:defRPr sz="2800">
                <a:solidFill>
                  <a:schemeClr val="accent1"/>
                </a:solidFill>
              </a:defRPr>
            </a:lvl4pPr>
            <a:lvl5pPr lvl="4" algn="l">
              <a:lnSpc>
                <a:spcPct val="85000"/>
              </a:lnSpc>
              <a:spcBef>
                <a:spcPts val="0"/>
              </a:spcBef>
              <a:spcAft>
                <a:spcPts val="0"/>
              </a:spcAft>
              <a:buClr>
                <a:schemeClr val="accent1"/>
              </a:buClr>
              <a:buSzPts val="2800"/>
              <a:buNone/>
              <a:defRPr sz="2800">
                <a:solidFill>
                  <a:schemeClr val="accent1"/>
                </a:solidFill>
              </a:defRPr>
            </a:lvl5pPr>
            <a:lvl6pPr lvl="5" algn="l">
              <a:lnSpc>
                <a:spcPct val="85000"/>
              </a:lnSpc>
              <a:spcBef>
                <a:spcPts val="0"/>
              </a:spcBef>
              <a:spcAft>
                <a:spcPts val="0"/>
              </a:spcAft>
              <a:buClr>
                <a:schemeClr val="accent1"/>
              </a:buClr>
              <a:buSzPts val="2800"/>
              <a:buNone/>
              <a:defRPr sz="2800">
                <a:solidFill>
                  <a:schemeClr val="accent1"/>
                </a:solidFill>
              </a:defRPr>
            </a:lvl6pPr>
            <a:lvl7pPr lvl="6" algn="l">
              <a:lnSpc>
                <a:spcPct val="85000"/>
              </a:lnSpc>
              <a:spcBef>
                <a:spcPts val="0"/>
              </a:spcBef>
              <a:spcAft>
                <a:spcPts val="0"/>
              </a:spcAft>
              <a:buClr>
                <a:schemeClr val="accent1"/>
              </a:buClr>
              <a:buSzPts val="2800"/>
              <a:buNone/>
              <a:defRPr sz="2800">
                <a:solidFill>
                  <a:schemeClr val="accent1"/>
                </a:solidFill>
              </a:defRPr>
            </a:lvl7pPr>
            <a:lvl8pPr lvl="7" algn="l">
              <a:lnSpc>
                <a:spcPct val="85000"/>
              </a:lnSpc>
              <a:spcBef>
                <a:spcPts val="0"/>
              </a:spcBef>
              <a:spcAft>
                <a:spcPts val="0"/>
              </a:spcAft>
              <a:buClr>
                <a:schemeClr val="accent1"/>
              </a:buClr>
              <a:buSzPts val="2800"/>
              <a:buNone/>
              <a:defRPr sz="2800">
                <a:solidFill>
                  <a:schemeClr val="accent1"/>
                </a:solidFill>
              </a:defRPr>
            </a:lvl8pPr>
            <a:lvl9pPr lvl="8" algn="l">
              <a:lnSpc>
                <a:spcPct val="85000"/>
              </a:lnSpc>
              <a:spcBef>
                <a:spcPts val="0"/>
              </a:spcBef>
              <a:spcAft>
                <a:spcPts val="0"/>
              </a:spcAft>
              <a:buClr>
                <a:schemeClr val="accent1"/>
              </a:buClr>
              <a:buSzPts val="2800"/>
              <a:buNone/>
              <a:defRPr sz="2800">
                <a:solidFill>
                  <a:schemeClr val="accent1"/>
                </a:solidFill>
              </a:defRPr>
            </a:lvl9pPr>
          </a:lstStyle>
          <a:p/>
        </p:txBody>
      </p:sp>
    </p:spTree>
  </p:cSld>
  <p:clrMapOvr>
    <a:masterClrMapping/>
  </p:clrMapOvr>
</p:sldLayout>
</file>

<file path=ppt/slideLayouts/slideLayout5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Icon Layout 1">
  <p:cSld name="TITLE_AND_BODY_1_1_4">
    <p:bg>
      <p:bgPr>
        <a:solidFill>
          <a:schemeClr val="accent5"/>
        </a:solidFill>
      </p:bgPr>
    </p:bg>
    <p:spTree>
      <p:nvGrpSpPr>
        <p:cNvPr id="3932" name="Shape 3932"/>
        <p:cNvGrpSpPr/>
        <p:nvPr/>
      </p:nvGrpSpPr>
      <p:grpSpPr>
        <a:xfrm>
          <a:off x="0" y="0"/>
          <a:ext cx="0" cy="0"/>
          <a:chOff x="0" y="0"/>
          <a:chExt cx="0" cy="0"/>
        </a:xfrm>
      </p:grpSpPr>
      <p:pic>
        <p:nvPicPr>
          <p:cNvPr id="3933" name="Google Shape;3933;g31516c14941_0_9110"/>
          <p:cNvPicPr preferRelativeResize="0"/>
          <p:nvPr/>
        </p:nvPicPr>
        <p:blipFill rotWithShape="1">
          <a:blip r:embed="rId2">
            <a:alphaModFix/>
          </a:blip>
          <a:srcRect b="0" l="0" r="0" t="0"/>
          <a:stretch/>
        </p:blipFill>
        <p:spPr>
          <a:xfrm>
            <a:off x="288350" y="4807136"/>
            <a:ext cx="956237" cy="225001"/>
          </a:xfrm>
          <a:prstGeom prst="rect">
            <a:avLst/>
          </a:prstGeom>
          <a:noFill/>
          <a:ln>
            <a:noFill/>
          </a:ln>
        </p:spPr>
      </p:pic>
      <p:sp>
        <p:nvSpPr>
          <p:cNvPr id="3934" name="Google Shape;3934;g31516c14941_0_9110"/>
          <p:cNvSpPr txBox="1"/>
          <p:nvPr>
            <p:ph idx="12" type="sldNum"/>
          </p:nvPr>
        </p:nvSpPr>
        <p:spPr>
          <a:xfrm>
            <a:off x="8320058" y="4663221"/>
            <a:ext cx="548700" cy="393600"/>
          </a:xfrm>
          <a:prstGeom prst="rect">
            <a:avLst/>
          </a:prstGeom>
          <a:noFill/>
          <a:ln>
            <a:noFill/>
          </a:ln>
        </p:spPr>
        <p:txBody>
          <a:bodyPr anchorCtr="0" anchor="ctr" bIns="91400" lIns="91400" spcFirstLastPara="1" rIns="91400" wrap="square" tIns="91400">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3935" name="Google Shape;3935;g31516c14941_0_9110"/>
          <p:cNvSpPr txBox="1"/>
          <p:nvPr/>
        </p:nvSpPr>
        <p:spPr>
          <a:xfrm>
            <a:off x="6043550" y="4713771"/>
            <a:ext cx="2676600" cy="292500"/>
          </a:xfrm>
          <a:prstGeom prst="rect">
            <a:avLst/>
          </a:prstGeom>
          <a:noFill/>
          <a:ln>
            <a:noFill/>
          </a:ln>
        </p:spPr>
        <p:txBody>
          <a:bodyPr anchorCtr="0" anchor="t" bIns="91400" lIns="91400" spcFirstLastPara="1" rIns="91400" wrap="square" tIns="91400">
            <a:spAutoFit/>
          </a:bodyPr>
          <a:lstStyle/>
          <a:p>
            <a:pPr indent="0" lvl="0" marL="0" marR="0" rtl="0" algn="ctr">
              <a:lnSpc>
                <a:spcPct val="115000"/>
              </a:lnSpc>
              <a:spcBef>
                <a:spcPts val="0"/>
              </a:spcBef>
              <a:spcAft>
                <a:spcPts val="0"/>
              </a:spcAft>
              <a:buClr>
                <a:srgbClr val="000000"/>
              </a:buClr>
              <a:buSzPts val="700"/>
              <a:buFont typeface="Arial"/>
              <a:buNone/>
            </a:pPr>
            <a:r>
              <a:rPr b="0" i="0" lang="en" sz="700" u="none" cap="none" strike="noStrike">
                <a:solidFill>
                  <a:schemeClr val="accent4"/>
                </a:solidFill>
                <a:latin typeface="Arial"/>
                <a:ea typeface="Arial"/>
                <a:cs typeface="Arial"/>
                <a:sym typeface="Arial"/>
              </a:rPr>
              <a:t>Copyright © 2023, Collibra. All rights reserved.</a:t>
            </a:r>
            <a:endParaRPr b="0" i="0" sz="1400" u="none" cap="none" strike="noStrike">
              <a:solidFill>
                <a:schemeClr val="accent4"/>
              </a:solidFill>
              <a:latin typeface="Arial"/>
              <a:ea typeface="Arial"/>
              <a:cs typeface="Arial"/>
              <a:sym typeface="Arial"/>
            </a:endParaRPr>
          </a:p>
        </p:txBody>
      </p:sp>
      <p:sp>
        <p:nvSpPr>
          <p:cNvPr id="3936" name="Google Shape;3936;g31516c14941_0_9110"/>
          <p:cNvSpPr txBox="1"/>
          <p:nvPr>
            <p:ph type="title"/>
          </p:nvPr>
        </p:nvSpPr>
        <p:spPr>
          <a:xfrm>
            <a:off x="331125" y="271325"/>
            <a:ext cx="8388900" cy="4383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SzPts val="2800"/>
              <a:buNone/>
              <a:defRPr sz="2800"/>
            </a:lvl1pPr>
            <a:lvl2pPr lvl="1" algn="l">
              <a:lnSpc>
                <a:spcPct val="85000"/>
              </a:lnSpc>
              <a:spcBef>
                <a:spcPts val="0"/>
              </a:spcBef>
              <a:spcAft>
                <a:spcPts val="0"/>
              </a:spcAft>
              <a:buSzPts val="2800"/>
              <a:buNone/>
              <a:defRPr sz="2800"/>
            </a:lvl2pPr>
            <a:lvl3pPr lvl="2" algn="l">
              <a:lnSpc>
                <a:spcPct val="85000"/>
              </a:lnSpc>
              <a:spcBef>
                <a:spcPts val="0"/>
              </a:spcBef>
              <a:spcAft>
                <a:spcPts val="0"/>
              </a:spcAft>
              <a:buSzPts val="2800"/>
              <a:buNone/>
              <a:defRPr sz="2800"/>
            </a:lvl3pPr>
            <a:lvl4pPr lvl="3" algn="l">
              <a:lnSpc>
                <a:spcPct val="85000"/>
              </a:lnSpc>
              <a:spcBef>
                <a:spcPts val="0"/>
              </a:spcBef>
              <a:spcAft>
                <a:spcPts val="0"/>
              </a:spcAft>
              <a:buSzPts val="2800"/>
              <a:buNone/>
              <a:defRPr sz="2800"/>
            </a:lvl4pPr>
            <a:lvl5pPr lvl="4" algn="l">
              <a:lnSpc>
                <a:spcPct val="85000"/>
              </a:lnSpc>
              <a:spcBef>
                <a:spcPts val="0"/>
              </a:spcBef>
              <a:spcAft>
                <a:spcPts val="0"/>
              </a:spcAft>
              <a:buSzPts val="2800"/>
              <a:buNone/>
              <a:defRPr sz="2800"/>
            </a:lvl5pPr>
            <a:lvl6pPr lvl="5" algn="l">
              <a:lnSpc>
                <a:spcPct val="85000"/>
              </a:lnSpc>
              <a:spcBef>
                <a:spcPts val="0"/>
              </a:spcBef>
              <a:spcAft>
                <a:spcPts val="0"/>
              </a:spcAft>
              <a:buSzPts val="2800"/>
              <a:buNone/>
              <a:defRPr sz="2800"/>
            </a:lvl6pPr>
            <a:lvl7pPr lvl="6" algn="l">
              <a:lnSpc>
                <a:spcPct val="85000"/>
              </a:lnSpc>
              <a:spcBef>
                <a:spcPts val="0"/>
              </a:spcBef>
              <a:spcAft>
                <a:spcPts val="0"/>
              </a:spcAft>
              <a:buSzPts val="2800"/>
              <a:buNone/>
              <a:defRPr sz="2800"/>
            </a:lvl7pPr>
            <a:lvl8pPr lvl="7" algn="l">
              <a:lnSpc>
                <a:spcPct val="85000"/>
              </a:lnSpc>
              <a:spcBef>
                <a:spcPts val="0"/>
              </a:spcBef>
              <a:spcAft>
                <a:spcPts val="0"/>
              </a:spcAft>
              <a:buSzPts val="2800"/>
              <a:buNone/>
              <a:defRPr sz="2800"/>
            </a:lvl8pPr>
            <a:lvl9pPr lvl="8" algn="l">
              <a:lnSpc>
                <a:spcPct val="85000"/>
              </a:lnSpc>
              <a:spcBef>
                <a:spcPts val="0"/>
              </a:spcBef>
              <a:spcAft>
                <a:spcPts val="0"/>
              </a:spcAft>
              <a:buSzPts val="2800"/>
              <a:buNone/>
              <a:defRPr sz="2800"/>
            </a:lvl9pPr>
          </a:lstStyle>
          <a:p/>
        </p:txBody>
      </p:sp>
      <p:sp>
        <p:nvSpPr>
          <p:cNvPr id="3937" name="Google Shape;3937;g31516c14941_0_9110"/>
          <p:cNvSpPr/>
          <p:nvPr>
            <p:ph idx="2" type="pic"/>
          </p:nvPr>
        </p:nvSpPr>
        <p:spPr>
          <a:xfrm>
            <a:off x="628575" y="1379375"/>
            <a:ext cx="479700" cy="441900"/>
          </a:xfrm>
          <a:prstGeom prst="rect">
            <a:avLst/>
          </a:prstGeom>
          <a:noFill/>
          <a:ln>
            <a:noFill/>
          </a:ln>
        </p:spPr>
      </p:sp>
      <p:sp>
        <p:nvSpPr>
          <p:cNvPr id="3938" name="Google Shape;3938;g31516c14941_0_9110"/>
          <p:cNvSpPr/>
          <p:nvPr>
            <p:ph idx="3" type="pic"/>
          </p:nvPr>
        </p:nvSpPr>
        <p:spPr>
          <a:xfrm>
            <a:off x="4851775" y="1379375"/>
            <a:ext cx="479700" cy="441900"/>
          </a:xfrm>
          <a:prstGeom prst="rect">
            <a:avLst/>
          </a:prstGeom>
          <a:noFill/>
          <a:ln>
            <a:noFill/>
          </a:ln>
        </p:spPr>
      </p:sp>
    </p:spTree>
  </p:cSld>
  <p:clrMapOvr>
    <a:masterClrMapping/>
  </p:clrMapOvr>
  <p:extLst>
    <p:ext uri="{DCECCB84-F9BA-43D5-87BE-67443E8EF086}">
      <p15:sldGuideLst>
        <p15:guide id="1" pos="216">
          <p15:clr>
            <a:srgbClr val="FA7B17"/>
          </p15:clr>
        </p15:guide>
      </p15:sldGuideLst>
    </p:ext>
  </p:extLst>
</p:sldLayout>
</file>

<file path=ppt/slideLayouts/slideLayout5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Quote Layout white">
  <p:cSld name="CUSTOM_5_1_1">
    <p:bg>
      <p:bgPr>
        <a:solidFill>
          <a:schemeClr val="lt1"/>
        </a:solidFill>
      </p:bgPr>
    </p:bg>
    <p:spTree>
      <p:nvGrpSpPr>
        <p:cNvPr id="3939" name="Shape 3939"/>
        <p:cNvGrpSpPr/>
        <p:nvPr/>
      </p:nvGrpSpPr>
      <p:grpSpPr>
        <a:xfrm>
          <a:off x="0" y="0"/>
          <a:ext cx="0" cy="0"/>
          <a:chOff x="0" y="0"/>
          <a:chExt cx="0" cy="0"/>
        </a:xfrm>
      </p:grpSpPr>
      <p:pic>
        <p:nvPicPr>
          <p:cNvPr id="3940" name="Google Shape;3940;g31516c14941_0_9117"/>
          <p:cNvPicPr preferRelativeResize="0"/>
          <p:nvPr/>
        </p:nvPicPr>
        <p:blipFill rotWithShape="1">
          <a:blip r:embed="rId2">
            <a:alphaModFix/>
          </a:blip>
          <a:srcRect b="0" l="0" r="0" t="0"/>
          <a:stretch/>
        </p:blipFill>
        <p:spPr>
          <a:xfrm rot="10800000">
            <a:off x="2363" y="2021435"/>
            <a:ext cx="3064512" cy="3121691"/>
          </a:xfrm>
          <a:prstGeom prst="rect">
            <a:avLst/>
          </a:prstGeom>
          <a:noFill/>
          <a:ln>
            <a:noFill/>
          </a:ln>
        </p:spPr>
      </p:pic>
      <p:pic>
        <p:nvPicPr>
          <p:cNvPr id="3941" name="Google Shape;3941;g31516c14941_0_9117"/>
          <p:cNvPicPr preferRelativeResize="0"/>
          <p:nvPr/>
        </p:nvPicPr>
        <p:blipFill rotWithShape="1">
          <a:blip r:embed="rId2">
            <a:alphaModFix/>
          </a:blip>
          <a:srcRect b="0" l="0" r="-2051" t="0"/>
          <a:stretch/>
        </p:blipFill>
        <p:spPr>
          <a:xfrm rot="10800000">
            <a:off x="3000422" y="2028709"/>
            <a:ext cx="3127274" cy="3121691"/>
          </a:xfrm>
          <a:prstGeom prst="rect">
            <a:avLst/>
          </a:prstGeom>
          <a:noFill/>
          <a:ln>
            <a:noFill/>
          </a:ln>
        </p:spPr>
      </p:pic>
      <p:pic>
        <p:nvPicPr>
          <p:cNvPr id="3942" name="Google Shape;3942;g31516c14941_0_9117"/>
          <p:cNvPicPr preferRelativeResize="0"/>
          <p:nvPr/>
        </p:nvPicPr>
        <p:blipFill rotWithShape="1">
          <a:blip r:embed="rId2">
            <a:alphaModFix/>
          </a:blip>
          <a:srcRect b="0" l="0" r="-2051" t="0"/>
          <a:stretch/>
        </p:blipFill>
        <p:spPr>
          <a:xfrm rot="10800000">
            <a:off x="6016726" y="2028709"/>
            <a:ext cx="3127274" cy="3121691"/>
          </a:xfrm>
          <a:prstGeom prst="rect">
            <a:avLst/>
          </a:prstGeom>
          <a:noFill/>
          <a:ln>
            <a:noFill/>
          </a:ln>
        </p:spPr>
      </p:pic>
      <p:sp>
        <p:nvSpPr>
          <p:cNvPr id="3943" name="Google Shape;3943;g31516c14941_0_9117"/>
          <p:cNvSpPr txBox="1"/>
          <p:nvPr>
            <p:ph type="title"/>
          </p:nvPr>
        </p:nvSpPr>
        <p:spPr>
          <a:xfrm flipH="1">
            <a:off x="1922250" y="2110562"/>
            <a:ext cx="5299500" cy="1265400"/>
          </a:xfrm>
          <a:prstGeom prst="rect">
            <a:avLst/>
          </a:prstGeom>
          <a:noFill/>
          <a:ln>
            <a:noFill/>
          </a:ln>
        </p:spPr>
        <p:txBody>
          <a:bodyPr anchorCtr="0" anchor="t" bIns="0" lIns="0" spcFirstLastPara="1" rIns="0" wrap="square" tIns="0">
            <a:noAutofit/>
          </a:bodyPr>
          <a:lstStyle>
            <a:lvl1pPr lvl="0" algn="ctr">
              <a:lnSpc>
                <a:spcPct val="85000"/>
              </a:lnSpc>
              <a:spcBef>
                <a:spcPts val="0"/>
              </a:spcBef>
              <a:spcAft>
                <a:spcPts val="0"/>
              </a:spcAft>
              <a:buClr>
                <a:schemeClr val="accent1"/>
              </a:buClr>
              <a:buSzPts val="3800"/>
              <a:buNone/>
              <a:defRPr sz="3800">
                <a:solidFill>
                  <a:schemeClr val="accent1"/>
                </a:solidFill>
              </a:defRPr>
            </a:lvl1pPr>
            <a:lvl2pPr lvl="1" algn="ctr">
              <a:lnSpc>
                <a:spcPct val="85000"/>
              </a:lnSpc>
              <a:spcBef>
                <a:spcPts val="0"/>
              </a:spcBef>
              <a:spcAft>
                <a:spcPts val="0"/>
              </a:spcAft>
              <a:buClr>
                <a:schemeClr val="accent1"/>
              </a:buClr>
              <a:buSzPts val="4800"/>
              <a:buNone/>
              <a:defRPr>
                <a:solidFill>
                  <a:schemeClr val="accent1"/>
                </a:solidFill>
              </a:defRPr>
            </a:lvl2pPr>
            <a:lvl3pPr lvl="2" algn="ctr">
              <a:lnSpc>
                <a:spcPct val="85000"/>
              </a:lnSpc>
              <a:spcBef>
                <a:spcPts val="0"/>
              </a:spcBef>
              <a:spcAft>
                <a:spcPts val="0"/>
              </a:spcAft>
              <a:buClr>
                <a:schemeClr val="accent1"/>
              </a:buClr>
              <a:buSzPts val="4800"/>
              <a:buNone/>
              <a:defRPr>
                <a:solidFill>
                  <a:schemeClr val="accent1"/>
                </a:solidFill>
              </a:defRPr>
            </a:lvl3pPr>
            <a:lvl4pPr lvl="3" algn="ctr">
              <a:lnSpc>
                <a:spcPct val="85000"/>
              </a:lnSpc>
              <a:spcBef>
                <a:spcPts val="0"/>
              </a:spcBef>
              <a:spcAft>
                <a:spcPts val="0"/>
              </a:spcAft>
              <a:buClr>
                <a:schemeClr val="accent1"/>
              </a:buClr>
              <a:buSzPts val="4800"/>
              <a:buNone/>
              <a:defRPr>
                <a:solidFill>
                  <a:schemeClr val="accent1"/>
                </a:solidFill>
              </a:defRPr>
            </a:lvl4pPr>
            <a:lvl5pPr lvl="4" algn="ctr">
              <a:lnSpc>
                <a:spcPct val="85000"/>
              </a:lnSpc>
              <a:spcBef>
                <a:spcPts val="0"/>
              </a:spcBef>
              <a:spcAft>
                <a:spcPts val="0"/>
              </a:spcAft>
              <a:buClr>
                <a:schemeClr val="accent1"/>
              </a:buClr>
              <a:buSzPts val="4800"/>
              <a:buNone/>
              <a:defRPr>
                <a:solidFill>
                  <a:schemeClr val="accent1"/>
                </a:solidFill>
              </a:defRPr>
            </a:lvl5pPr>
            <a:lvl6pPr lvl="5" algn="ctr">
              <a:lnSpc>
                <a:spcPct val="85000"/>
              </a:lnSpc>
              <a:spcBef>
                <a:spcPts val="0"/>
              </a:spcBef>
              <a:spcAft>
                <a:spcPts val="0"/>
              </a:spcAft>
              <a:buClr>
                <a:schemeClr val="accent1"/>
              </a:buClr>
              <a:buSzPts val="4800"/>
              <a:buNone/>
              <a:defRPr>
                <a:solidFill>
                  <a:schemeClr val="accent1"/>
                </a:solidFill>
              </a:defRPr>
            </a:lvl6pPr>
            <a:lvl7pPr lvl="6" algn="ctr">
              <a:lnSpc>
                <a:spcPct val="85000"/>
              </a:lnSpc>
              <a:spcBef>
                <a:spcPts val="0"/>
              </a:spcBef>
              <a:spcAft>
                <a:spcPts val="0"/>
              </a:spcAft>
              <a:buClr>
                <a:schemeClr val="accent1"/>
              </a:buClr>
              <a:buSzPts val="4800"/>
              <a:buNone/>
              <a:defRPr>
                <a:solidFill>
                  <a:schemeClr val="accent1"/>
                </a:solidFill>
              </a:defRPr>
            </a:lvl7pPr>
            <a:lvl8pPr lvl="7" algn="ctr">
              <a:lnSpc>
                <a:spcPct val="85000"/>
              </a:lnSpc>
              <a:spcBef>
                <a:spcPts val="0"/>
              </a:spcBef>
              <a:spcAft>
                <a:spcPts val="0"/>
              </a:spcAft>
              <a:buClr>
                <a:schemeClr val="accent1"/>
              </a:buClr>
              <a:buSzPts val="4800"/>
              <a:buNone/>
              <a:defRPr>
                <a:solidFill>
                  <a:schemeClr val="accent1"/>
                </a:solidFill>
              </a:defRPr>
            </a:lvl8pPr>
            <a:lvl9pPr lvl="8" algn="ctr">
              <a:lnSpc>
                <a:spcPct val="85000"/>
              </a:lnSpc>
              <a:spcBef>
                <a:spcPts val="0"/>
              </a:spcBef>
              <a:spcAft>
                <a:spcPts val="0"/>
              </a:spcAft>
              <a:buClr>
                <a:schemeClr val="accent1"/>
              </a:buClr>
              <a:buSzPts val="4800"/>
              <a:buNone/>
              <a:defRPr>
                <a:solidFill>
                  <a:schemeClr val="accent1"/>
                </a:solidFill>
              </a:defRPr>
            </a:lvl9pPr>
          </a:lstStyle>
          <a:p/>
        </p:txBody>
      </p:sp>
      <p:sp>
        <p:nvSpPr>
          <p:cNvPr id="3944" name="Google Shape;3944;g31516c14941_0_9117"/>
          <p:cNvSpPr/>
          <p:nvPr>
            <p:ph idx="2" type="pic"/>
          </p:nvPr>
        </p:nvSpPr>
        <p:spPr>
          <a:xfrm>
            <a:off x="3820950" y="774613"/>
            <a:ext cx="1502100" cy="615900"/>
          </a:xfrm>
          <a:prstGeom prst="rect">
            <a:avLst/>
          </a:prstGeom>
          <a:noFill/>
          <a:ln>
            <a:noFill/>
          </a:ln>
        </p:spPr>
      </p:sp>
      <p:sp>
        <p:nvSpPr>
          <p:cNvPr id="3945" name="Google Shape;3945;g31516c14941_0_9117"/>
          <p:cNvSpPr txBox="1"/>
          <p:nvPr>
            <p:ph idx="1" type="subTitle"/>
          </p:nvPr>
        </p:nvSpPr>
        <p:spPr>
          <a:xfrm>
            <a:off x="3403500" y="3689687"/>
            <a:ext cx="2337000" cy="225300"/>
          </a:xfrm>
          <a:prstGeom prst="rect">
            <a:avLst/>
          </a:prstGeom>
          <a:noFill/>
          <a:ln>
            <a:noFill/>
          </a:ln>
        </p:spPr>
        <p:txBody>
          <a:bodyPr anchorCtr="0" anchor="ctr" bIns="0" lIns="0" spcFirstLastPara="1" rIns="0" wrap="square" tIns="0">
            <a:noAutofit/>
          </a:bodyPr>
          <a:lstStyle>
            <a:lvl1pPr lvl="0" algn="ctr">
              <a:lnSpc>
                <a:spcPct val="85000"/>
              </a:lnSpc>
              <a:spcBef>
                <a:spcPts val="0"/>
              </a:spcBef>
              <a:spcAft>
                <a:spcPts val="0"/>
              </a:spcAft>
              <a:buSzPts val="1200"/>
              <a:buNone/>
              <a:defRPr sz="1200"/>
            </a:lvl1pPr>
            <a:lvl2pPr lvl="1" algn="ctr">
              <a:lnSpc>
                <a:spcPct val="85000"/>
              </a:lnSpc>
              <a:spcBef>
                <a:spcPts val="0"/>
              </a:spcBef>
              <a:spcAft>
                <a:spcPts val="0"/>
              </a:spcAft>
              <a:buSzPts val="1200"/>
              <a:buNone/>
              <a:defRPr sz="1200"/>
            </a:lvl2pPr>
            <a:lvl3pPr lvl="2" algn="ctr">
              <a:lnSpc>
                <a:spcPct val="85000"/>
              </a:lnSpc>
              <a:spcBef>
                <a:spcPts val="0"/>
              </a:spcBef>
              <a:spcAft>
                <a:spcPts val="0"/>
              </a:spcAft>
              <a:buSzPts val="1200"/>
              <a:buNone/>
              <a:defRPr/>
            </a:lvl3pPr>
            <a:lvl4pPr lvl="3" algn="ctr">
              <a:lnSpc>
                <a:spcPct val="85000"/>
              </a:lnSpc>
              <a:spcBef>
                <a:spcPts val="0"/>
              </a:spcBef>
              <a:spcAft>
                <a:spcPts val="0"/>
              </a:spcAft>
              <a:buSzPts val="1200"/>
              <a:buNone/>
              <a:defRPr b="0" sz="1200"/>
            </a:lvl4pPr>
            <a:lvl5pPr lvl="4" algn="ctr">
              <a:lnSpc>
                <a:spcPct val="85000"/>
              </a:lnSpc>
              <a:spcBef>
                <a:spcPts val="0"/>
              </a:spcBef>
              <a:spcAft>
                <a:spcPts val="0"/>
              </a:spcAft>
              <a:buSzPts val="1200"/>
              <a:buNone/>
              <a:defRPr b="0" sz="1200"/>
            </a:lvl5pPr>
            <a:lvl6pPr lvl="5" algn="ctr">
              <a:lnSpc>
                <a:spcPct val="85000"/>
              </a:lnSpc>
              <a:spcBef>
                <a:spcPts val="0"/>
              </a:spcBef>
              <a:spcAft>
                <a:spcPts val="0"/>
              </a:spcAft>
              <a:buSzPts val="1200"/>
              <a:buNone/>
              <a:defRPr b="0" sz="1200"/>
            </a:lvl6pPr>
            <a:lvl7pPr lvl="6" algn="ctr">
              <a:lnSpc>
                <a:spcPct val="85000"/>
              </a:lnSpc>
              <a:spcBef>
                <a:spcPts val="0"/>
              </a:spcBef>
              <a:spcAft>
                <a:spcPts val="0"/>
              </a:spcAft>
              <a:buSzPts val="1200"/>
              <a:buNone/>
              <a:defRPr b="0"/>
            </a:lvl7pPr>
            <a:lvl8pPr lvl="7" algn="ctr">
              <a:lnSpc>
                <a:spcPct val="85000"/>
              </a:lnSpc>
              <a:spcBef>
                <a:spcPts val="0"/>
              </a:spcBef>
              <a:spcAft>
                <a:spcPts val="0"/>
              </a:spcAft>
              <a:buSzPts val="1200"/>
              <a:buNone/>
              <a:defRPr sz="1200"/>
            </a:lvl8pPr>
            <a:lvl9pPr lvl="8" algn="ctr">
              <a:lnSpc>
                <a:spcPct val="85000"/>
              </a:lnSpc>
              <a:spcBef>
                <a:spcPts val="0"/>
              </a:spcBef>
              <a:spcAft>
                <a:spcPts val="0"/>
              </a:spcAft>
              <a:buClr>
                <a:schemeClr val="accent1"/>
              </a:buClr>
              <a:buSzPts val="1200"/>
              <a:buNone/>
              <a:defRPr sz="1200">
                <a:solidFill>
                  <a:schemeClr val="accent1"/>
                </a:solidFill>
              </a:defRPr>
            </a:lvl9pPr>
          </a:lstStyle>
          <a:p/>
        </p:txBody>
      </p:sp>
      <p:sp>
        <p:nvSpPr>
          <p:cNvPr id="3946" name="Google Shape;3946;g31516c14941_0_9117"/>
          <p:cNvSpPr txBox="1"/>
          <p:nvPr>
            <p:ph idx="3" type="subTitle"/>
          </p:nvPr>
        </p:nvSpPr>
        <p:spPr>
          <a:xfrm>
            <a:off x="3403500" y="3914987"/>
            <a:ext cx="2337000" cy="225300"/>
          </a:xfrm>
          <a:prstGeom prst="rect">
            <a:avLst/>
          </a:prstGeom>
          <a:noFill/>
          <a:ln>
            <a:noFill/>
          </a:ln>
        </p:spPr>
        <p:txBody>
          <a:bodyPr anchorCtr="0" anchor="ctr" bIns="0" lIns="0" spcFirstLastPara="1" rIns="0" wrap="square" tIns="0">
            <a:noAutofit/>
          </a:bodyPr>
          <a:lstStyle>
            <a:lvl1pPr lvl="0" algn="ctr">
              <a:lnSpc>
                <a:spcPct val="85000"/>
              </a:lnSpc>
              <a:spcBef>
                <a:spcPts val="0"/>
              </a:spcBef>
              <a:spcAft>
                <a:spcPts val="0"/>
              </a:spcAft>
              <a:buClr>
                <a:schemeClr val="accent2"/>
              </a:buClr>
              <a:buSzPts val="1100"/>
              <a:buNone/>
              <a:defRPr sz="1100">
                <a:solidFill>
                  <a:schemeClr val="accent2"/>
                </a:solidFill>
              </a:defRPr>
            </a:lvl1pPr>
            <a:lvl2pPr lvl="1" algn="ctr">
              <a:lnSpc>
                <a:spcPct val="85000"/>
              </a:lnSpc>
              <a:spcBef>
                <a:spcPts val="0"/>
              </a:spcBef>
              <a:spcAft>
                <a:spcPts val="0"/>
              </a:spcAft>
              <a:buClr>
                <a:schemeClr val="accent2"/>
              </a:buClr>
              <a:buSzPts val="1100"/>
              <a:buNone/>
              <a:defRPr sz="1100">
                <a:solidFill>
                  <a:schemeClr val="accent2"/>
                </a:solidFill>
              </a:defRPr>
            </a:lvl2pPr>
            <a:lvl3pPr lvl="2" algn="ctr">
              <a:lnSpc>
                <a:spcPct val="85000"/>
              </a:lnSpc>
              <a:spcBef>
                <a:spcPts val="0"/>
              </a:spcBef>
              <a:spcAft>
                <a:spcPts val="0"/>
              </a:spcAft>
              <a:buClr>
                <a:schemeClr val="accent2"/>
              </a:buClr>
              <a:buSzPts val="1100"/>
              <a:buNone/>
              <a:defRPr sz="1100">
                <a:solidFill>
                  <a:schemeClr val="accent2"/>
                </a:solidFill>
              </a:defRPr>
            </a:lvl3pPr>
            <a:lvl4pPr lvl="3" algn="ctr">
              <a:lnSpc>
                <a:spcPct val="85000"/>
              </a:lnSpc>
              <a:spcBef>
                <a:spcPts val="0"/>
              </a:spcBef>
              <a:spcAft>
                <a:spcPts val="0"/>
              </a:spcAft>
              <a:buClr>
                <a:schemeClr val="accent2"/>
              </a:buClr>
              <a:buSzPts val="1100"/>
              <a:buNone/>
              <a:defRPr b="0" sz="1100">
                <a:solidFill>
                  <a:schemeClr val="accent2"/>
                </a:solidFill>
              </a:defRPr>
            </a:lvl4pPr>
            <a:lvl5pPr lvl="4" algn="ctr">
              <a:lnSpc>
                <a:spcPct val="85000"/>
              </a:lnSpc>
              <a:spcBef>
                <a:spcPts val="0"/>
              </a:spcBef>
              <a:spcAft>
                <a:spcPts val="0"/>
              </a:spcAft>
              <a:buClr>
                <a:schemeClr val="accent2"/>
              </a:buClr>
              <a:buSzPts val="1100"/>
              <a:buNone/>
              <a:defRPr b="0" sz="1100">
                <a:solidFill>
                  <a:schemeClr val="accent2"/>
                </a:solidFill>
              </a:defRPr>
            </a:lvl5pPr>
            <a:lvl6pPr lvl="5" algn="ctr">
              <a:lnSpc>
                <a:spcPct val="85000"/>
              </a:lnSpc>
              <a:spcBef>
                <a:spcPts val="0"/>
              </a:spcBef>
              <a:spcAft>
                <a:spcPts val="0"/>
              </a:spcAft>
              <a:buClr>
                <a:schemeClr val="accent2"/>
              </a:buClr>
              <a:buSzPts val="1100"/>
              <a:buNone/>
              <a:defRPr b="0" sz="1100">
                <a:solidFill>
                  <a:schemeClr val="accent2"/>
                </a:solidFill>
              </a:defRPr>
            </a:lvl6pPr>
            <a:lvl7pPr lvl="6" algn="ctr">
              <a:lnSpc>
                <a:spcPct val="85000"/>
              </a:lnSpc>
              <a:spcBef>
                <a:spcPts val="0"/>
              </a:spcBef>
              <a:spcAft>
                <a:spcPts val="0"/>
              </a:spcAft>
              <a:buClr>
                <a:schemeClr val="accent2"/>
              </a:buClr>
              <a:buSzPts val="1100"/>
              <a:buNone/>
              <a:defRPr b="0" sz="1100">
                <a:solidFill>
                  <a:schemeClr val="accent2"/>
                </a:solidFill>
              </a:defRPr>
            </a:lvl7pPr>
            <a:lvl8pPr lvl="7" algn="ctr">
              <a:lnSpc>
                <a:spcPct val="85000"/>
              </a:lnSpc>
              <a:spcBef>
                <a:spcPts val="0"/>
              </a:spcBef>
              <a:spcAft>
                <a:spcPts val="0"/>
              </a:spcAft>
              <a:buClr>
                <a:schemeClr val="accent2"/>
              </a:buClr>
              <a:buSzPts val="1100"/>
              <a:buNone/>
              <a:defRPr sz="1100">
                <a:solidFill>
                  <a:schemeClr val="accent2"/>
                </a:solidFill>
              </a:defRPr>
            </a:lvl8pPr>
            <a:lvl9pPr lvl="8" algn="ctr">
              <a:lnSpc>
                <a:spcPct val="85000"/>
              </a:lnSpc>
              <a:spcBef>
                <a:spcPts val="0"/>
              </a:spcBef>
              <a:spcAft>
                <a:spcPts val="0"/>
              </a:spcAft>
              <a:buClr>
                <a:schemeClr val="accent2"/>
              </a:buClr>
              <a:buSzPts val="1100"/>
              <a:buNone/>
              <a:defRPr sz="1100">
                <a:solidFill>
                  <a:schemeClr val="accent2"/>
                </a:solidFill>
              </a:defRPr>
            </a:lvl9pPr>
          </a:lstStyle>
          <a:p/>
        </p:txBody>
      </p:sp>
      <p:sp>
        <p:nvSpPr>
          <p:cNvPr id="3947" name="Google Shape;3947;g31516c14941_0_9117"/>
          <p:cNvSpPr txBox="1"/>
          <p:nvPr/>
        </p:nvSpPr>
        <p:spPr>
          <a:xfrm>
            <a:off x="6043550" y="4713771"/>
            <a:ext cx="2676600" cy="292500"/>
          </a:xfrm>
          <a:prstGeom prst="rect">
            <a:avLst/>
          </a:prstGeom>
          <a:noFill/>
          <a:ln>
            <a:noFill/>
          </a:ln>
        </p:spPr>
        <p:txBody>
          <a:bodyPr anchorCtr="0" anchor="t" bIns="91400" lIns="91400" spcFirstLastPara="1" rIns="91400" wrap="square" tIns="91400">
            <a:spAutoFit/>
          </a:bodyPr>
          <a:lstStyle/>
          <a:p>
            <a:pPr indent="0" lvl="0" marL="0" marR="0" rtl="0" algn="ctr">
              <a:lnSpc>
                <a:spcPct val="115000"/>
              </a:lnSpc>
              <a:spcBef>
                <a:spcPts val="0"/>
              </a:spcBef>
              <a:spcAft>
                <a:spcPts val="0"/>
              </a:spcAft>
              <a:buClr>
                <a:srgbClr val="000000"/>
              </a:buClr>
              <a:buSzPts val="700"/>
              <a:buFont typeface="Arial"/>
              <a:buNone/>
            </a:pPr>
            <a:r>
              <a:rPr b="0" i="0" lang="en" sz="700" u="none" cap="none" strike="noStrike">
                <a:solidFill>
                  <a:schemeClr val="accent4"/>
                </a:solidFill>
                <a:latin typeface="Arial"/>
                <a:ea typeface="Arial"/>
                <a:cs typeface="Arial"/>
                <a:sym typeface="Arial"/>
              </a:rPr>
              <a:t>Copyright © 2023, Collibra. All rights reserved.</a:t>
            </a:r>
            <a:endParaRPr b="0" i="0" sz="1400" u="none" cap="none" strike="noStrike">
              <a:solidFill>
                <a:schemeClr val="accent4"/>
              </a:solidFill>
              <a:latin typeface="Arial"/>
              <a:ea typeface="Arial"/>
              <a:cs typeface="Arial"/>
              <a:sym typeface="Arial"/>
            </a:endParaRPr>
          </a:p>
        </p:txBody>
      </p:sp>
      <p:sp>
        <p:nvSpPr>
          <p:cNvPr id="3948" name="Google Shape;3948;g31516c14941_0_9117"/>
          <p:cNvSpPr txBox="1"/>
          <p:nvPr>
            <p:ph idx="12" type="sldNum"/>
          </p:nvPr>
        </p:nvSpPr>
        <p:spPr>
          <a:xfrm>
            <a:off x="8320058" y="4663221"/>
            <a:ext cx="548700" cy="393600"/>
          </a:xfrm>
          <a:prstGeom prst="rect">
            <a:avLst/>
          </a:prstGeom>
          <a:noFill/>
          <a:ln>
            <a:noFill/>
          </a:ln>
        </p:spPr>
        <p:txBody>
          <a:bodyPr anchorCtr="0" anchor="ctr" bIns="91400" lIns="91400" spcFirstLastPara="1" rIns="91400" wrap="square" tIns="91400">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accen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accen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accen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accen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accen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accen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accen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accen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accen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3949" name="Google Shape;3949;g31516c14941_0_9117"/>
          <p:cNvPicPr preferRelativeResize="0"/>
          <p:nvPr/>
        </p:nvPicPr>
        <p:blipFill rotWithShape="1">
          <a:blip r:embed="rId3">
            <a:alphaModFix/>
          </a:blip>
          <a:srcRect b="0" l="0" r="0" t="0"/>
          <a:stretch/>
        </p:blipFill>
        <p:spPr>
          <a:xfrm>
            <a:off x="288350" y="4807136"/>
            <a:ext cx="956237" cy="225001"/>
          </a:xfrm>
          <a:prstGeom prst="rect">
            <a:avLst/>
          </a:prstGeom>
          <a:noFill/>
          <a:ln>
            <a:noFill/>
          </a:ln>
        </p:spPr>
      </p:pic>
    </p:spTree>
  </p:cSld>
  <p:clrMapOvr>
    <a:masterClrMapping/>
  </p:clrMapOvr>
</p:sldLayout>
</file>

<file path=ppt/slideLayouts/slideLayout5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Quote Layout Cloud">
  <p:cSld name="CUSTOM_5_1_2">
    <p:bg>
      <p:bgPr>
        <a:solidFill>
          <a:schemeClr val="accent5"/>
        </a:solidFill>
      </p:bgPr>
    </p:bg>
    <p:spTree>
      <p:nvGrpSpPr>
        <p:cNvPr id="3950" name="Shape 3950"/>
        <p:cNvGrpSpPr/>
        <p:nvPr/>
      </p:nvGrpSpPr>
      <p:grpSpPr>
        <a:xfrm>
          <a:off x="0" y="0"/>
          <a:ext cx="0" cy="0"/>
          <a:chOff x="0" y="0"/>
          <a:chExt cx="0" cy="0"/>
        </a:xfrm>
      </p:grpSpPr>
      <p:pic>
        <p:nvPicPr>
          <p:cNvPr id="3951" name="Google Shape;3951;g31516c14941_0_9128"/>
          <p:cNvPicPr preferRelativeResize="0"/>
          <p:nvPr/>
        </p:nvPicPr>
        <p:blipFill rotWithShape="1">
          <a:blip r:embed="rId2">
            <a:alphaModFix/>
          </a:blip>
          <a:srcRect b="0" l="0" r="0" t="0"/>
          <a:stretch/>
        </p:blipFill>
        <p:spPr>
          <a:xfrm rot="10800000">
            <a:off x="2363" y="2021435"/>
            <a:ext cx="3064512" cy="3121691"/>
          </a:xfrm>
          <a:prstGeom prst="rect">
            <a:avLst/>
          </a:prstGeom>
          <a:noFill/>
          <a:ln>
            <a:noFill/>
          </a:ln>
        </p:spPr>
      </p:pic>
      <p:pic>
        <p:nvPicPr>
          <p:cNvPr id="3952" name="Google Shape;3952;g31516c14941_0_9128"/>
          <p:cNvPicPr preferRelativeResize="0"/>
          <p:nvPr/>
        </p:nvPicPr>
        <p:blipFill rotWithShape="1">
          <a:blip r:embed="rId2">
            <a:alphaModFix/>
          </a:blip>
          <a:srcRect b="0" l="0" r="-2051" t="0"/>
          <a:stretch/>
        </p:blipFill>
        <p:spPr>
          <a:xfrm rot="10800000">
            <a:off x="3000422" y="2028709"/>
            <a:ext cx="3127274" cy="3121691"/>
          </a:xfrm>
          <a:prstGeom prst="rect">
            <a:avLst/>
          </a:prstGeom>
          <a:noFill/>
          <a:ln>
            <a:noFill/>
          </a:ln>
        </p:spPr>
      </p:pic>
      <p:pic>
        <p:nvPicPr>
          <p:cNvPr id="3953" name="Google Shape;3953;g31516c14941_0_9128"/>
          <p:cNvPicPr preferRelativeResize="0"/>
          <p:nvPr/>
        </p:nvPicPr>
        <p:blipFill rotWithShape="1">
          <a:blip r:embed="rId2">
            <a:alphaModFix/>
          </a:blip>
          <a:srcRect b="0" l="0" r="-2051" t="0"/>
          <a:stretch/>
        </p:blipFill>
        <p:spPr>
          <a:xfrm rot="10800000">
            <a:off x="6016726" y="2028709"/>
            <a:ext cx="3127274" cy="3121691"/>
          </a:xfrm>
          <a:prstGeom prst="rect">
            <a:avLst/>
          </a:prstGeom>
          <a:noFill/>
          <a:ln>
            <a:noFill/>
          </a:ln>
        </p:spPr>
      </p:pic>
      <p:sp>
        <p:nvSpPr>
          <p:cNvPr id="3954" name="Google Shape;3954;g31516c14941_0_9128"/>
          <p:cNvSpPr txBox="1"/>
          <p:nvPr>
            <p:ph type="title"/>
          </p:nvPr>
        </p:nvSpPr>
        <p:spPr>
          <a:xfrm flipH="1">
            <a:off x="1922250" y="2110562"/>
            <a:ext cx="5299500" cy="1265400"/>
          </a:xfrm>
          <a:prstGeom prst="rect">
            <a:avLst/>
          </a:prstGeom>
          <a:noFill/>
          <a:ln>
            <a:noFill/>
          </a:ln>
        </p:spPr>
        <p:txBody>
          <a:bodyPr anchorCtr="0" anchor="t" bIns="0" lIns="0" spcFirstLastPara="1" rIns="0" wrap="square" tIns="0">
            <a:noAutofit/>
          </a:bodyPr>
          <a:lstStyle>
            <a:lvl1pPr lvl="0" algn="ctr">
              <a:lnSpc>
                <a:spcPct val="85000"/>
              </a:lnSpc>
              <a:spcBef>
                <a:spcPts val="0"/>
              </a:spcBef>
              <a:spcAft>
                <a:spcPts val="0"/>
              </a:spcAft>
              <a:buClr>
                <a:schemeClr val="accent1"/>
              </a:buClr>
              <a:buSzPts val="3800"/>
              <a:buNone/>
              <a:defRPr sz="3800">
                <a:solidFill>
                  <a:schemeClr val="accent1"/>
                </a:solidFill>
              </a:defRPr>
            </a:lvl1pPr>
            <a:lvl2pPr lvl="1" algn="ctr">
              <a:lnSpc>
                <a:spcPct val="85000"/>
              </a:lnSpc>
              <a:spcBef>
                <a:spcPts val="0"/>
              </a:spcBef>
              <a:spcAft>
                <a:spcPts val="0"/>
              </a:spcAft>
              <a:buClr>
                <a:schemeClr val="accent1"/>
              </a:buClr>
              <a:buSzPts val="4800"/>
              <a:buNone/>
              <a:defRPr>
                <a:solidFill>
                  <a:schemeClr val="accent1"/>
                </a:solidFill>
              </a:defRPr>
            </a:lvl2pPr>
            <a:lvl3pPr lvl="2" algn="ctr">
              <a:lnSpc>
                <a:spcPct val="85000"/>
              </a:lnSpc>
              <a:spcBef>
                <a:spcPts val="0"/>
              </a:spcBef>
              <a:spcAft>
                <a:spcPts val="0"/>
              </a:spcAft>
              <a:buClr>
                <a:schemeClr val="accent1"/>
              </a:buClr>
              <a:buSzPts val="4800"/>
              <a:buNone/>
              <a:defRPr>
                <a:solidFill>
                  <a:schemeClr val="accent1"/>
                </a:solidFill>
              </a:defRPr>
            </a:lvl3pPr>
            <a:lvl4pPr lvl="3" algn="ctr">
              <a:lnSpc>
                <a:spcPct val="85000"/>
              </a:lnSpc>
              <a:spcBef>
                <a:spcPts val="0"/>
              </a:spcBef>
              <a:spcAft>
                <a:spcPts val="0"/>
              </a:spcAft>
              <a:buClr>
                <a:schemeClr val="accent1"/>
              </a:buClr>
              <a:buSzPts val="4800"/>
              <a:buNone/>
              <a:defRPr>
                <a:solidFill>
                  <a:schemeClr val="accent1"/>
                </a:solidFill>
              </a:defRPr>
            </a:lvl4pPr>
            <a:lvl5pPr lvl="4" algn="ctr">
              <a:lnSpc>
                <a:spcPct val="85000"/>
              </a:lnSpc>
              <a:spcBef>
                <a:spcPts val="0"/>
              </a:spcBef>
              <a:spcAft>
                <a:spcPts val="0"/>
              </a:spcAft>
              <a:buClr>
                <a:schemeClr val="accent1"/>
              </a:buClr>
              <a:buSzPts val="4800"/>
              <a:buNone/>
              <a:defRPr>
                <a:solidFill>
                  <a:schemeClr val="accent1"/>
                </a:solidFill>
              </a:defRPr>
            </a:lvl5pPr>
            <a:lvl6pPr lvl="5" algn="ctr">
              <a:lnSpc>
                <a:spcPct val="85000"/>
              </a:lnSpc>
              <a:spcBef>
                <a:spcPts val="0"/>
              </a:spcBef>
              <a:spcAft>
                <a:spcPts val="0"/>
              </a:spcAft>
              <a:buClr>
                <a:schemeClr val="accent1"/>
              </a:buClr>
              <a:buSzPts val="4800"/>
              <a:buNone/>
              <a:defRPr>
                <a:solidFill>
                  <a:schemeClr val="accent1"/>
                </a:solidFill>
              </a:defRPr>
            </a:lvl6pPr>
            <a:lvl7pPr lvl="6" algn="ctr">
              <a:lnSpc>
                <a:spcPct val="85000"/>
              </a:lnSpc>
              <a:spcBef>
                <a:spcPts val="0"/>
              </a:spcBef>
              <a:spcAft>
                <a:spcPts val="0"/>
              </a:spcAft>
              <a:buClr>
                <a:schemeClr val="accent1"/>
              </a:buClr>
              <a:buSzPts val="4800"/>
              <a:buNone/>
              <a:defRPr>
                <a:solidFill>
                  <a:schemeClr val="accent1"/>
                </a:solidFill>
              </a:defRPr>
            </a:lvl7pPr>
            <a:lvl8pPr lvl="7" algn="ctr">
              <a:lnSpc>
                <a:spcPct val="85000"/>
              </a:lnSpc>
              <a:spcBef>
                <a:spcPts val="0"/>
              </a:spcBef>
              <a:spcAft>
                <a:spcPts val="0"/>
              </a:spcAft>
              <a:buClr>
                <a:schemeClr val="accent1"/>
              </a:buClr>
              <a:buSzPts val="4800"/>
              <a:buNone/>
              <a:defRPr>
                <a:solidFill>
                  <a:schemeClr val="accent1"/>
                </a:solidFill>
              </a:defRPr>
            </a:lvl8pPr>
            <a:lvl9pPr lvl="8" algn="ctr">
              <a:lnSpc>
                <a:spcPct val="85000"/>
              </a:lnSpc>
              <a:spcBef>
                <a:spcPts val="0"/>
              </a:spcBef>
              <a:spcAft>
                <a:spcPts val="0"/>
              </a:spcAft>
              <a:buClr>
                <a:schemeClr val="accent1"/>
              </a:buClr>
              <a:buSzPts val="4800"/>
              <a:buNone/>
              <a:defRPr>
                <a:solidFill>
                  <a:schemeClr val="accent1"/>
                </a:solidFill>
              </a:defRPr>
            </a:lvl9pPr>
          </a:lstStyle>
          <a:p/>
        </p:txBody>
      </p:sp>
      <p:sp>
        <p:nvSpPr>
          <p:cNvPr id="3955" name="Google Shape;3955;g31516c14941_0_9128"/>
          <p:cNvSpPr/>
          <p:nvPr>
            <p:ph idx="2" type="pic"/>
          </p:nvPr>
        </p:nvSpPr>
        <p:spPr>
          <a:xfrm>
            <a:off x="3820950" y="774613"/>
            <a:ext cx="1502100" cy="615900"/>
          </a:xfrm>
          <a:prstGeom prst="rect">
            <a:avLst/>
          </a:prstGeom>
          <a:noFill/>
          <a:ln>
            <a:noFill/>
          </a:ln>
        </p:spPr>
      </p:sp>
      <p:sp>
        <p:nvSpPr>
          <p:cNvPr id="3956" name="Google Shape;3956;g31516c14941_0_9128"/>
          <p:cNvSpPr txBox="1"/>
          <p:nvPr>
            <p:ph idx="1" type="subTitle"/>
          </p:nvPr>
        </p:nvSpPr>
        <p:spPr>
          <a:xfrm>
            <a:off x="3403500" y="3689687"/>
            <a:ext cx="2337000" cy="225300"/>
          </a:xfrm>
          <a:prstGeom prst="rect">
            <a:avLst/>
          </a:prstGeom>
          <a:noFill/>
          <a:ln>
            <a:noFill/>
          </a:ln>
        </p:spPr>
        <p:txBody>
          <a:bodyPr anchorCtr="0" anchor="ctr" bIns="0" lIns="0" spcFirstLastPara="1" rIns="0" wrap="square" tIns="0">
            <a:noAutofit/>
          </a:bodyPr>
          <a:lstStyle>
            <a:lvl1pPr lvl="0" algn="ctr">
              <a:lnSpc>
                <a:spcPct val="85000"/>
              </a:lnSpc>
              <a:spcBef>
                <a:spcPts val="0"/>
              </a:spcBef>
              <a:spcAft>
                <a:spcPts val="0"/>
              </a:spcAft>
              <a:buSzPts val="1200"/>
              <a:buNone/>
              <a:defRPr sz="1200"/>
            </a:lvl1pPr>
            <a:lvl2pPr lvl="1" algn="ctr">
              <a:lnSpc>
                <a:spcPct val="85000"/>
              </a:lnSpc>
              <a:spcBef>
                <a:spcPts val="0"/>
              </a:spcBef>
              <a:spcAft>
                <a:spcPts val="0"/>
              </a:spcAft>
              <a:buSzPts val="1200"/>
              <a:buNone/>
              <a:defRPr sz="1200"/>
            </a:lvl2pPr>
            <a:lvl3pPr lvl="2" algn="ctr">
              <a:lnSpc>
                <a:spcPct val="85000"/>
              </a:lnSpc>
              <a:spcBef>
                <a:spcPts val="0"/>
              </a:spcBef>
              <a:spcAft>
                <a:spcPts val="0"/>
              </a:spcAft>
              <a:buSzPts val="1200"/>
              <a:buNone/>
              <a:defRPr/>
            </a:lvl3pPr>
            <a:lvl4pPr lvl="3" algn="ctr">
              <a:lnSpc>
                <a:spcPct val="85000"/>
              </a:lnSpc>
              <a:spcBef>
                <a:spcPts val="0"/>
              </a:spcBef>
              <a:spcAft>
                <a:spcPts val="0"/>
              </a:spcAft>
              <a:buSzPts val="1200"/>
              <a:buNone/>
              <a:defRPr b="0" sz="1200"/>
            </a:lvl4pPr>
            <a:lvl5pPr lvl="4" algn="ctr">
              <a:lnSpc>
                <a:spcPct val="85000"/>
              </a:lnSpc>
              <a:spcBef>
                <a:spcPts val="0"/>
              </a:spcBef>
              <a:spcAft>
                <a:spcPts val="0"/>
              </a:spcAft>
              <a:buSzPts val="1200"/>
              <a:buNone/>
              <a:defRPr b="0" sz="1200"/>
            </a:lvl5pPr>
            <a:lvl6pPr lvl="5" algn="ctr">
              <a:lnSpc>
                <a:spcPct val="85000"/>
              </a:lnSpc>
              <a:spcBef>
                <a:spcPts val="0"/>
              </a:spcBef>
              <a:spcAft>
                <a:spcPts val="0"/>
              </a:spcAft>
              <a:buSzPts val="1200"/>
              <a:buNone/>
              <a:defRPr b="0" sz="1200"/>
            </a:lvl6pPr>
            <a:lvl7pPr lvl="6" algn="ctr">
              <a:lnSpc>
                <a:spcPct val="85000"/>
              </a:lnSpc>
              <a:spcBef>
                <a:spcPts val="0"/>
              </a:spcBef>
              <a:spcAft>
                <a:spcPts val="0"/>
              </a:spcAft>
              <a:buSzPts val="1200"/>
              <a:buNone/>
              <a:defRPr b="0"/>
            </a:lvl7pPr>
            <a:lvl8pPr lvl="7" algn="ctr">
              <a:lnSpc>
                <a:spcPct val="85000"/>
              </a:lnSpc>
              <a:spcBef>
                <a:spcPts val="0"/>
              </a:spcBef>
              <a:spcAft>
                <a:spcPts val="0"/>
              </a:spcAft>
              <a:buSzPts val="1200"/>
              <a:buNone/>
              <a:defRPr sz="1200"/>
            </a:lvl8pPr>
            <a:lvl9pPr lvl="8" algn="ctr">
              <a:lnSpc>
                <a:spcPct val="85000"/>
              </a:lnSpc>
              <a:spcBef>
                <a:spcPts val="0"/>
              </a:spcBef>
              <a:spcAft>
                <a:spcPts val="0"/>
              </a:spcAft>
              <a:buClr>
                <a:schemeClr val="accent1"/>
              </a:buClr>
              <a:buSzPts val="1200"/>
              <a:buNone/>
              <a:defRPr sz="1200">
                <a:solidFill>
                  <a:schemeClr val="accent1"/>
                </a:solidFill>
              </a:defRPr>
            </a:lvl9pPr>
          </a:lstStyle>
          <a:p/>
        </p:txBody>
      </p:sp>
      <p:sp>
        <p:nvSpPr>
          <p:cNvPr id="3957" name="Google Shape;3957;g31516c14941_0_9128"/>
          <p:cNvSpPr txBox="1"/>
          <p:nvPr>
            <p:ph idx="3" type="subTitle"/>
          </p:nvPr>
        </p:nvSpPr>
        <p:spPr>
          <a:xfrm>
            <a:off x="3403500" y="3914987"/>
            <a:ext cx="2337000" cy="225300"/>
          </a:xfrm>
          <a:prstGeom prst="rect">
            <a:avLst/>
          </a:prstGeom>
          <a:noFill/>
          <a:ln>
            <a:noFill/>
          </a:ln>
        </p:spPr>
        <p:txBody>
          <a:bodyPr anchorCtr="0" anchor="ctr" bIns="0" lIns="0" spcFirstLastPara="1" rIns="0" wrap="square" tIns="0">
            <a:noAutofit/>
          </a:bodyPr>
          <a:lstStyle>
            <a:lvl1pPr lvl="0" algn="ctr">
              <a:lnSpc>
                <a:spcPct val="85000"/>
              </a:lnSpc>
              <a:spcBef>
                <a:spcPts val="0"/>
              </a:spcBef>
              <a:spcAft>
                <a:spcPts val="0"/>
              </a:spcAft>
              <a:buClr>
                <a:schemeClr val="accent2"/>
              </a:buClr>
              <a:buSzPts val="1100"/>
              <a:buNone/>
              <a:defRPr sz="1100">
                <a:solidFill>
                  <a:schemeClr val="accent2"/>
                </a:solidFill>
              </a:defRPr>
            </a:lvl1pPr>
            <a:lvl2pPr lvl="1" algn="ctr">
              <a:lnSpc>
                <a:spcPct val="85000"/>
              </a:lnSpc>
              <a:spcBef>
                <a:spcPts val="0"/>
              </a:spcBef>
              <a:spcAft>
                <a:spcPts val="0"/>
              </a:spcAft>
              <a:buClr>
                <a:schemeClr val="accent2"/>
              </a:buClr>
              <a:buSzPts val="1100"/>
              <a:buNone/>
              <a:defRPr sz="1100">
                <a:solidFill>
                  <a:schemeClr val="accent2"/>
                </a:solidFill>
              </a:defRPr>
            </a:lvl2pPr>
            <a:lvl3pPr lvl="2" algn="ctr">
              <a:lnSpc>
                <a:spcPct val="85000"/>
              </a:lnSpc>
              <a:spcBef>
                <a:spcPts val="0"/>
              </a:spcBef>
              <a:spcAft>
                <a:spcPts val="0"/>
              </a:spcAft>
              <a:buClr>
                <a:schemeClr val="accent2"/>
              </a:buClr>
              <a:buSzPts val="1100"/>
              <a:buNone/>
              <a:defRPr sz="1100">
                <a:solidFill>
                  <a:schemeClr val="accent2"/>
                </a:solidFill>
              </a:defRPr>
            </a:lvl3pPr>
            <a:lvl4pPr lvl="3" algn="ctr">
              <a:lnSpc>
                <a:spcPct val="85000"/>
              </a:lnSpc>
              <a:spcBef>
                <a:spcPts val="0"/>
              </a:spcBef>
              <a:spcAft>
                <a:spcPts val="0"/>
              </a:spcAft>
              <a:buClr>
                <a:schemeClr val="accent2"/>
              </a:buClr>
              <a:buSzPts val="1100"/>
              <a:buNone/>
              <a:defRPr b="0" sz="1100">
                <a:solidFill>
                  <a:schemeClr val="accent2"/>
                </a:solidFill>
              </a:defRPr>
            </a:lvl4pPr>
            <a:lvl5pPr lvl="4" algn="ctr">
              <a:lnSpc>
                <a:spcPct val="85000"/>
              </a:lnSpc>
              <a:spcBef>
                <a:spcPts val="0"/>
              </a:spcBef>
              <a:spcAft>
                <a:spcPts val="0"/>
              </a:spcAft>
              <a:buClr>
                <a:schemeClr val="accent2"/>
              </a:buClr>
              <a:buSzPts val="1100"/>
              <a:buNone/>
              <a:defRPr b="0" sz="1100">
                <a:solidFill>
                  <a:schemeClr val="accent2"/>
                </a:solidFill>
              </a:defRPr>
            </a:lvl5pPr>
            <a:lvl6pPr lvl="5" algn="ctr">
              <a:lnSpc>
                <a:spcPct val="85000"/>
              </a:lnSpc>
              <a:spcBef>
                <a:spcPts val="0"/>
              </a:spcBef>
              <a:spcAft>
                <a:spcPts val="0"/>
              </a:spcAft>
              <a:buClr>
                <a:schemeClr val="accent2"/>
              </a:buClr>
              <a:buSzPts val="1100"/>
              <a:buNone/>
              <a:defRPr b="0" sz="1100">
                <a:solidFill>
                  <a:schemeClr val="accent2"/>
                </a:solidFill>
              </a:defRPr>
            </a:lvl6pPr>
            <a:lvl7pPr lvl="6" algn="ctr">
              <a:lnSpc>
                <a:spcPct val="85000"/>
              </a:lnSpc>
              <a:spcBef>
                <a:spcPts val="0"/>
              </a:spcBef>
              <a:spcAft>
                <a:spcPts val="0"/>
              </a:spcAft>
              <a:buClr>
                <a:schemeClr val="accent2"/>
              </a:buClr>
              <a:buSzPts val="1100"/>
              <a:buNone/>
              <a:defRPr b="0" sz="1100">
                <a:solidFill>
                  <a:schemeClr val="accent2"/>
                </a:solidFill>
              </a:defRPr>
            </a:lvl7pPr>
            <a:lvl8pPr lvl="7" algn="ctr">
              <a:lnSpc>
                <a:spcPct val="85000"/>
              </a:lnSpc>
              <a:spcBef>
                <a:spcPts val="0"/>
              </a:spcBef>
              <a:spcAft>
                <a:spcPts val="0"/>
              </a:spcAft>
              <a:buClr>
                <a:schemeClr val="accent2"/>
              </a:buClr>
              <a:buSzPts val="1100"/>
              <a:buNone/>
              <a:defRPr sz="1100">
                <a:solidFill>
                  <a:schemeClr val="accent2"/>
                </a:solidFill>
              </a:defRPr>
            </a:lvl8pPr>
            <a:lvl9pPr lvl="8" algn="ctr">
              <a:lnSpc>
                <a:spcPct val="85000"/>
              </a:lnSpc>
              <a:spcBef>
                <a:spcPts val="0"/>
              </a:spcBef>
              <a:spcAft>
                <a:spcPts val="0"/>
              </a:spcAft>
              <a:buClr>
                <a:schemeClr val="accent2"/>
              </a:buClr>
              <a:buSzPts val="1100"/>
              <a:buNone/>
              <a:defRPr sz="1100">
                <a:solidFill>
                  <a:schemeClr val="accent2"/>
                </a:solidFill>
              </a:defRPr>
            </a:lvl9pPr>
          </a:lstStyle>
          <a:p/>
        </p:txBody>
      </p:sp>
      <p:sp>
        <p:nvSpPr>
          <p:cNvPr id="3958" name="Google Shape;3958;g31516c14941_0_9128"/>
          <p:cNvSpPr txBox="1"/>
          <p:nvPr/>
        </p:nvSpPr>
        <p:spPr>
          <a:xfrm>
            <a:off x="6043550" y="4713771"/>
            <a:ext cx="2676600" cy="292500"/>
          </a:xfrm>
          <a:prstGeom prst="rect">
            <a:avLst/>
          </a:prstGeom>
          <a:noFill/>
          <a:ln>
            <a:noFill/>
          </a:ln>
        </p:spPr>
        <p:txBody>
          <a:bodyPr anchorCtr="0" anchor="t" bIns="91400" lIns="91400" spcFirstLastPara="1" rIns="91400" wrap="square" tIns="91400">
            <a:spAutoFit/>
          </a:bodyPr>
          <a:lstStyle/>
          <a:p>
            <a:pPr indent="0" lvl="0" marL="0" marR="0" rtl="0" algn="ctr">
              <a:lnSpc>
                <a:spcPct val="115000"/>
              </a:lnSpc>
              <a:spcBef>
                <a:spcPts val="0"/>
              </a:spcBef>
              <a:spcAft>
                <a:spcPts val="0"/>
              </a:spcAft>
              <a:buClr>
                <a:srgbClr val="000000"/>
              </a:buClr>
              <a:buSzPts val="700"/>
              <a:buFont typeface="Arial"/>
              <a:buNone/>
            </a:pPr>
            <a:r>
              <a:rPr b="0" i="0" lang="en" sz="700" u="none" cap="none" strike="noStrike">
                <a:solidFill>
                  <a:schemeClr val="accent4"/>
                </a:solidFill>
                <a:latin typeface="Arial"/>
                <a:ea typeface="Arial"/>
                <a:cs typeface="Arial"/>
                <a:sym typeface="Arial"/>
              </a:rPr>
              <a:t>Copyright © 2023, Collibra. All rights reserved.</a:t>
            </a:r>
            <a:endParaRPr b="0" i="0" sz="1400" u="none" cap="none" strike="noStrike">
              <a:solidFill>
                <a:schemeClr val="accent4"/>
              </a:solidFill>
              <a:latin typeface="Arial"/>
              <a:ea typeface="Arial"/>
              <a:cs typeface="Arial"/>
              <a:sym typeface="Arial"/>
            </a:endParaRPr>
          </a:p>
        </p:txBody>
      </p:sp>
      <p:sp>
        <p:nvSpPr>
          <p:cNvPr id="3959" name="Google Shape;3959;g31516c14941_0_9128"/>
          <p:cNvSpPr txBox="1"/>
          <p:nvPr>
            <p:ph idx="12" type="sldNum"/>
          </p:nvPr>
        </p:nvSpPr>
        <p:spPr>
          <a:xfrm>
            <a:off x="8320058" y="4663221"/>
            <a:ext cx="548700" cy="393600"/>
          </a:xfrm>
          <a:prstGeom prst="rect">
            <a:avLst/>
          </a:prstGeom>
          <a:noFill/>
          <a:ln>
            <a:noFill/>
          </a:ln>
        </p:spPr>
        <p:txBody>
          <a:bodyPr anchorCtr="0" anchor="ctr" bIns="91400" lIns="91400" spcFirstLastPara="1" rIns="91400" wrap="square" tIns="91400">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accen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accen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accen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accen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accen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accen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accen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accen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accen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3960" name="Google Shape;3960;g31516c14941_0_9128"/>
          <p:cNvPicPr preferRelativeResize="0"/>
          <p:nvPr/>
        </p:nvPicPr>
        <p:blipFill rotWithShape="1">
          <a:blip r:embed="rId3">
            <a:alphaModFix/>
          </a:blip>
          <a:srcRect b="0" l="0" r="0" t="0"/>
          <a:stretch/>
        </p:blipFill>
        <p:spPr>
          <a:xfrm>
            <a:off x="288350" y="4807136"/>
            <a:ext cx="956237" cy="225001"/>
          </a:xfrm>
          <a:prstGeom prst="rect">
            <a:avLst/>
          </a:prstGeom>
          <a:noFill/>
          <a:ln>
            <a:noFill/>
          </a:ln>
        </p:spPr>
      </p:pic>
    </p:spTree>
  </p:cSld>
  <p:clrMapOvr>
    <a:masterClrMapping/>
  </p:clrMapOvr>
</p:sldLayout>
</file>

<file path=ppt/slideLayouts/slideLayout5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Headline+Body Copy 1">
  <p:cSld name="8_Headline+Body Copy_1">
    <p:bg>
      <p:bgPr>
        <a:solidFill>
          <a:schemeClr val="lt1"/>
        </a:solidFill>
      </p:bgPr>
    </p:bg>
    <p:spTree>
      <p:nvGrpSpPr>
        <p:cNvPr id="3961" name="Shape 3961"/>
        <p:cNvGrpSpPr/>
        <p:nvPr/>
      </p:nvGrpSpPr>
      <p:grpSpPr>
        <a:xfrm>
          <a:off x="0" y="0"/>
          <a:ext cx="0" cy="0"/>
          <a:chOff x="0" y="0"/>
          <a:chExt cx="0" cy="0"/>
        </a:xfrm>
      </p:grpSpPr>
      <p:sp>
        <p:nvSpPr>
          <p:cNvPr id="3962" name="Google Shape;3962;g31516c14941_0_9139"/>
          <p:cNvSpPr txBox="1"/>
          <p:nvPr>
            <p:ph idx="12" type="sldNum"/>
          </p:nvPr>
        </p:nvSpPr>
        <p:spPr>
          <a:xfrm>
            <a:off x="8471262" y="4767262"/>
            <a:ext cx="261300" cy="161700"/>
          </a:xfrm>
          <a:prstGeom prst="rect">
            <a:avLst/>
          </a:prstGeom>
          <a:noFill/>
          <a:ln>
            <a:noFill/>
          </a:ln>
        </p:spPr>
        <p:txBody>
          <a:bodyPr anchorCtr="0" anchor="t" bIns="34275" lIns="68575" spcFirstLastPara="1" rIns="68575" wrap="square" tIns="34275">
            <a:noAutofit/>
          </a:bodyPr>
          <a:lstStyle>
            <a:lvl1pPr indent="0" lvl="0" marL="0" marR="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3963" name="Google Shape;3963;g31516c14941_0_9139"/>
          <p:cNvPicPr preferRelativeResize="0"/>
          <p:nvPr/>
        </p:nvPicPr>
        <p:blipFill rotWithShape="1">
          <a:blip r:embed="rId2">
            <a:alphaModFix/>
          </a:blip>
          <a:srcRect b="0" l="0" r="0" t="0"/>
          <a:stretch/>
        </p:blipFill>
        <p:spPr>
          <a:xfrm>
            <a:off x="527186" y="4772025"/>
            <a:ext cx="623408" cy="141683"/>
          </a:xfrm>
          <a:prstGeom prst="rect">
            <a:avLst/>
          </a:prstGeom>
          <a:noFill/>
          <a:ln>
            <a:noFill/>
          </a:ln>
        </p:spPr>
      </p:pic>
      <p:sp>
        <p:nvSpPr>
          <p:cNvPr id="3964" name="Google Shape;3964;g31516c14941_0_9139"/>
          <p:cNvSpPr txBox="1"/>
          <p:nvPr>
            <p:ph idx="1" type="body"/>
          </p:nvPr>
        </p:nvSpPr>
        <p:spPr>
          <a:xfrm>
            <a:off x="527456" y="1217156"/>
            <a:ext cx="8082300" cy="3428700"/>
          </a:xfrm>
          <a:prstGeom prst="rect">
            <a:avLst/>
          </a:prstGeom>
          <a:noFill/>
          <a:ln>
            <a:noFill/>
          </a:ln>
        </p:spPr>
        <p:txBody>
          <a:bodyPr anchorCtr="0" anchor="t" bIns="34275" lIns="0" spcFirstLastPara="1" rIns="68575" wrap="square" tIns="0">
            <a:noAutofit/>
          </a:bodyPr>
          <a:lstStyle>
            <a:lvl1pPr indent="-228600" lvl="0" marL="457200" algn="l">
              <a:lnSpc>
                <a:spcPct val="90000"/>
              </a:lnSpc>
              <a:spcBef>
                <a:spcPts val="800"/>
              </a:spcBef>
              <a:spcAft>
                <a:spcPts val="0"/>
              </a:spcAft>
              <a:buClr>
                <a:schemeClr val="accent5"/>
              </a:buClr>
              <a:buSzPts val="1100"/>
              <a:buNone/>
              <a:defRPr b="0" sz="1100"/>
            </a:lvl1pPr>
            <a:lvl2pPr indent="-228600" lvl="1" marL="914400" algn="l">
              <a:lnSpc>
                <a:spcPct val="90000"/>
              </a:lnSpc>
              <a:spcBef>
                <a:spcPts val="400"/>
              </a:spcBef>
              <a:spcAft>
                <a:spcPts val="0"/>
              </a:spcAft>
              <a:buSzPts val="1100"/>
              <a:buNone/>
              <a:defRPr b="0" sz="1100"/>
            </a:lvl2pPr>
            <a:lvl3pPr indent="-228600" lvl="2" marL="1371600" algn="l">
              <a:lnSpc>
                <a:spcPct val="90000"/>
              </a:lnSpc>
              <a:spcBef>
                <a:spcPts val="400"/>
              </a:spcBef>
              <a:spcAft>
                <a:spcPts val="0"/>
              </a:spcAft>
              <a:buSzPts val="1100"/>
              <a:buNone/>
              <a:defRPr b="0" sz="1100"/>
            </a:lvl3pPr>
            <a:lvl4pPr indent="-228600" lvl="3" marL="1828800" algn="l">
              <a:lnSpc>
                <a:spcPct val="90000"/>
              </a:lnSpc>
              <a:spcBef>
                <a:spcPts val="400"/>
              </a:spcBef>
              <a:spcAft>
                <a:spcPts val="0"/>
              </a:spcAft>
              <a:buSzPts val="1100"/>
              <a:buNone/>
              <a:defRPr b="0" sz="1100"/>
            </a:lvl4pPr>
            <a:lvl5pPr indent="-228600" lvl="4" marL="2286000" algn="l">
              <a:lnSpc>
                <a:spcPct val="90000"/>
              </a:lnSpc>
              <a:spcBef>
                <a:spcPts val="400"/>
              </a:spcBef>
              <a:spcAft>
                <a:spcPts val="0"/>
              </a:spcAft>
              <a:buSzPts val="1100"/>
              <a:buNone/>
              <a:defRPr sz="1100"/>
            </a:lvl5pPr>
            <a:lvl6pPr indent="-298450" lvl="5" marL="2743200" algn="l">
              <a:lnSpc>
                <a:spcPct val="90000"/>
              </a:lnSpc>
              <a:spcBef>
                <a:spcPts val="400"/>
              </a:spcBef>
              <a:spcAft>
                <a:spcPts val="0"/>
              </a:spcAft>
              <a:buClr>
                <a:schemeClr val="accent5"/>
              </a:buClr>
              <a:buSzPts val="1100"/>
              <a:buChar char="•"/>
              <a:defRPr sz="1100">
                <a:solidFill>
                  <a:schemeClr val="accent5"/>
                </a:solidFill>
              </a:defRPr>
            </a:lvl6pPr>
            <a:lvl7pPr indent="-298450" lvl="6" marL="3200400" algn="l">
              <a:lnSpc>
                <a:spcPct val="90000"/>
              </a:lnSpc>
              <a:spcBef>
                <a:spcPts val="400"/>
              </a:spcBef>
              <a:spcAft>
                <a:spcPts val="0"/>
              </a:spcAft>
              <a:buClr>
                <a:schemeClr val="accent5"/>
              </a:buClr>
              <a:buSzPts val="1100"/>
              <a:buChar char="•"/>
              <a:defRPr sz="1100">
                <a:solidFill>
                  <a:schemeClr val="accent5"/>
                </a:solidFill>
              </a:defRPr>
            </a:lvl7pPr>
            <a:lvl8pPr indent="-298450" lvl="7" marL="3657600" algn="l">
              <a:lnSpc>
                <a:spcPct val="90000"/>
              </a:lnSpc>
              <a:spcBef>
                <a:spcPts val="400"/>
              </a:spcBef>
              <a:spcAft>
                <a:spcPts val="0"/>
              </a:spcAft>
              <a:buClr>
                <a:schemeClr val="accent5"/>
              </a:buClr>
              <a:buSzPts val="1100"/>
              <a:buChar char="•"/>
              <a:defRPr sz="1100">
                <a:solidFill>
                  <a:schemeClr val="accent5"/>
                </a:solidFill>
              </a:defRPr>
            </a:lvl8pPr>
            <a:lvl9pPr indent="-298450" lvl="8" marL="4114800" algn="l">
              <a:lnSpc>
                <a:spcPct val="90000"/>
              </a:lnSpc>
              <a:spcBef>
                <a:spcPts val="400"/>
              </a:spcBef>
              <a:spcAft>
                <a:spcPts val="0"/>
              </a:spcAft>
              <a:buClr>
                <a:schemeClr val="accent5"/>
              </a:buClr>
              <a:buSzPts val="1100"/>
              <a:buChar char="•"/>
              <a:defRPr sz="1100">
                <a:solidFill>
                  <a:schemeClr val="accent5"/>
                </a:solidFill>
              </a:defRPr>
            </a:lvl9pPr>
          </a:lstStyle>
          <a:p/>
        </p:txBody>
      </p:sp>
      <p:sp>
        <p:nvSpPr>
          <p:cNvPr id="3965" name="Google Shape;3965;g31516c14941_0_9139"/>
          <p:cNvSpPr txBox="1"/>
          <p:nvPr>
            <p:ph type="title"/>
          </p:nvPr>
        </p:nvSpPr>
        <p:spPr>
          <a:xfrm>
            <a:off x="525075" y="214931"/>
            <a:ext cx="2189700" cy="161700"/>
          </a:xfrm>
          <a:prstGeom prst="rect">
            <a:avLst/>
          </a:prstGeom>
          <a:noFill/>
          <a:ln>
            <a:noFill/>
          </a:ln>
        </p:spPr>
        <p:txBody>
          <a:bodyPr anchorCtr="0" anchor="t" bIns="68575" lIns="0" spcFirstLastPara="1" rIns="68575" wrap="square" tIns="68575">
            <a:noAutofit/>
          </a:bodyPr>
          <a:lstStyle>
            <a:lvl1pPr lvl="0" marR="0" algn="l">
              <a:lnSpc>
                <a:spcPct val="100000"/>
              </a:lnSpc>
              <a:spcBef>
                <a:spcPts val="0"/>
              </a:spcBef>
              <a:spcAft>
                <a:spcPts val="0"/>
              </a:spcAft>
              <a:buClr>
                <a:srgbClr val="000000"/>
              </a:buClr>
              <a:buSzPts val="700"/>
              <a:buFont typeface="Arial"/>
              <a:buNone/>
              <a:defRPr b="1" i="0" sz="700" u="none" cap="none" strike="noStrike">
                <a:solidFill>
                  <a:schemeClr val="accent5"/>
                </a:solidFill>
                <a:latin typeface="Arial"/>
                <a:ea typeface="Arial"/>
                <a:cs typeface="Arial"/>
                <a:sym typeface="Arial"/>
              </a:defRPr>
            </a:lvl1pPr>
            <a:lvl2pPr lvl="1" marR="0" algn="l">
              <a:lnSpc>
                <a:spcPct val="100000"/>
              </a:lnSpc>
              <a:spcBef>
                <a:spcPts val="0"/>
              </a:spcBef>
              <a:spcAft>
                <a:spcPts val="0"/>
              </a:spcAft>
              <a:buClr>
                <a:srgbClr val="000000"/>
              </a:buClr>
              <a:buSzPts val="1100"/>
              <a:buFont typeface="Arial"/>
              <a:buNone/>
              <a:defRPr b="0" i="0" sz="1100" u="none" cap="none" strike="noStrike">
                <a:solidFill>
                  <a:schemeClr val="accent5"/>
                </a:solidFill>
                <a:latin typeface="Arial"/>
                <a:ea typeface="Arial"/>
                <a:cs typeface="Arial"/>
                <a:sym typeface="Arial"/>
              </a:defRPr>
            </a:lvl2pPr>
            <a:lvl3pPr lvl="2" marR="0" algn="l">
              <a:lnSpc>
                <a:spcPct val="100000"/>
              </a:lnSpc>
              <a:spcBef>
                <a:spcPts val="0"/>
              </a:spcBef>
              <a:spcAft>
                <a:spcPts val="0"/>
              </a:spcAft>
              <a:buClr>
                <a:srgbClr val="000000"/>
              </a:buClr>
              <a:buSzPts val="1100"/>
              <a:buFont typeface="Arial"/>
              <a:buNone/>
              <a:defRPr b="0" i="0" sz="1100" u="none" cap="none" strike="noStrike">
                <a:solidFill>
                  <a:schemeClr val="accent5"/>
                </a:solidFill>
                <a:latin typeface="Arial"/>
                <a:ea typeface="Arial"/>
                <a:cs typeface="Arial"/>
                <a:sym typeface="Arial"/>
              </a:defRPr>
            </a:lvl3pPr>
            <a:lvl4pPr lvl="3" marR="0" algn="l">
              <a:lnSpc>
                <a:spcPct val="100000"/>
              </a:lnSpc>
              <a:spcBef>
                <a:spcPts val="0"/>
              </a:spcBef>
              <a:spcAft>
                <a:spcPts val="0"/>
              </a:spcAft>
              <a:buClr>
                <a:srgbClr val="000000"/>
              </a:buClr>
              <a:buSzPts val="1100"/>
              <a:buFont typeface="Arial"/>
              <a:buNone/>
              <a:defRPr b="0" i="0" sz="1100" u="none" cap="none" strike="noStrike">
                <a:solidFill>
                  <a:schemeClr val="accent5"/>
                </a:solidFill>
                <a:latin typeface="Arial"/>
                <a:ea typeface="Arial"/>
                <a:cs typeface="Arial"/>
                <a:sym typeface="Arial"/>
              </a:defRPr>
            </a:lvl4pPr>
            <a:lvl5pPr lvl="4" marR="0" algn="l">
              <a:lnSpc>
                <a:spcPct val="100000"/>
              </a:lnSpc>
              <a:spcBef>
                <a:spcPts val="0"/>
              </a:spcBef>
              <a:spcAft>
                <a:spcPts val="0"/>
              </a:spcAft>
              <a:buClr>
                <a:srgbClr val="000000"/>
              </a:buClr>
              <a:buSzPts val="1100"/>
              <a:buFont typeface="Arial"/>
              <a:buNone/>
              <a:defRPr b="0" i="0" sz="1100" u="none" cap="none" strike="noStrike">
                <a:solidFill>
                  <a:schemeClr val="accent5"/>
                </a:solidFill>
                <a:latin typeface="Arial"/>
                <a:ea typeface="Arial"/>
                <a:cs typeface="Arial"/>
                <a:sym typeface="Arial"/>
              </a:defRPr>
            </a:lvl5pPr>
            <a:lvl6pPr lvl="5" marR="0" algn="l">
              <a:lnSpc>
                <a:spcPct val="100000"/>
              </a:lnSpc>
              <a:spcBef>
                <a:spcPts val="0"/>
              </a:spcBef>
              <a:spcAft>
                <a:spcPts val="0"/>
              </a:spcAft>
              <a:buClr>
                <a:srgbClr val="000000"/>
              </a:buClr>
              <a:buSzPts val="1100"/>
              <a:buFont typeface="Arial"/>
              <a:buNone/>
              <a:defRPr b="0" i="0" sz="1100" u="none" cap="none" strike="noStrike">
                <a:solidFill>
                  <a:schemeClr val="accent5"/>
                </a:solidFill>
                <a:latin typeface="Arial"/>
                <a:ea typeface="Arial"/>
                <a:cs typeface="Arial"/>
                <a:sym typeface="Arial"/>
              </a:defRPr>
            </a:lvl6pPr>
            <a:lvl7pPr lvl="6" marR="0" algn="l">
              <a:lnSpc>
                <a:spcPct val="100000"/>
              </a:lnSpc>
              <a:spcBef>
                <a:spcPts val="0"/>
              </a:spcBef>
              <a:spcAft>
                <a:spcPts val="0"/>
              </a:spcAft>
              <a:buClr>
                <a:srgbClr val="000000"/>
              </a:buClr>
              <a:buSzPts val="1100"/>
              <a:buFont typeface="Arial"/>
              <a:buNone/>
              <a:defRPr b="0" i="0" sz="1100" u="none" cap="none" strike="noStrike">
                <a:solidFill>
                  <a:schemeClr val="accent5"/>
                </a:solidFill>
                <a:latin typeface="Arial"/>
                <a:ea typeface="Arial"/>
                <a:cs typeface="Arial"/>
                <a:sym typeface="Arial"/>
              </a:defRPr>
            </a:lvl7pPr>
            <a:lvl8pPr lvl="7" marR="0" algn="l">
              <a:lnSpc>
                <a:spcPct val="100000"/>
              </a:lnSpc>
              <a:spcBef>
                <a:spcPts val="0"/>
              </a:spcBef>
              <a:spcAft>
                <a:spcPts val="0"/>
              </a:spcAft>
              <a:buClr>
                <a:srgbClr val="000000"/>
              </a:buClr>
              <a:buSzPts val="1100"/>
              <a:buFont typeface="Arial"/>
              <a:buNone/>
              <a:defRPr b="0" i="0" sz="1100" u="none" cap="none" strike="noStrike">
                <a:solidFill>
                  <a:schemeClr val="accent5"/>
                </a:solidFill>
                <a:latin typeface="Arial"/>
                <a:ea typeface="Arial"/>
                <a:cs typeface="Arial"/>
                <a:sym typeface="Arial"/>
              </a:defRPr>
            </a:lvl8pPr>
            <a:lvl9pPr lvl="8" marR="0" algn="l">
              <a:lnSpc>
                <a:spcPct val="100000"/>
              </a:lnSpc>
              <a:spcBef>
                <a:spcPts val="0"/>
              </a:spcBef>
              <a:spcAft>
                <a:spcPts val="0"/>
              </a:spcAft>
              <a:buClr>
                <a:srgbClr val="000000"/>
              </a:buClr>
              <a:buSzPts val="1100"/>
              <a:buFont typeface="Arial"/>
              <a:buNone/>
              <a:defRPr b="0" i="0" sz="1100" u="none" cap="none" strike="noStrike">
                <a:solidFill>
                  <a:schemeClr val="accent5"/>
                </a:solidFill>
                <a:latin typeface="Arial"/>
                <a:ea typeface="Arial"/>
                <a:cs typeface="Arial"/>
                <a:sym typeface="Arial"/>
              </a:defRPr>
            </a:lvl9pPr>
          </a:lstStyle>
          <a:p/>
        </p:txBody>
      </p:sp>
      <p:sp>
        <p:nvSpPr>
          <p:cNvPr id="3966" name="Google Shape;3966;g31516c14941_0_9139"/>
          <p:cNvSpPr txBox="1"/>
          <p:nvPr/>
        </p:nvSpPr>
        <p:spPr>
          <a:xfrm>
            <a:off x="7581825" y="4729032"/>
            <a:ext cx="838200" cy="198000"/>
          </a:xfrm>
          <a:prstGeom prst="rect">
            <a:avLst/>
          </a:prstGeom>
          <a:noFill/>
          <a:ln>
            <a:noFill/>
          </a:ln>
        </p:spPr>
        <p:txBody>
          <a:bodyPr anchorCtr="0" anchor="t" bIns="68575" lIns="68575" spcFirstLastPara="1" rIns="68575" wrap="square" tIns="68575">
            <a:noAutofit/>
          </a:bodyPr>
          <a:lstStyle/>
          <a:p>
            <a:pPr indent="0" lvl="0" marL="0" marR="0" rtl="0" algn="r">
              <a:lnSpc>
                <a:spcPct val="100000"/>
              </a:lnSpc>
              <a:spcBef>
                <a:spcPts val="0"/>
              </a:spcBef>
              <a:spcAft>
                <a:spcPts val="0"/>
              </a:spcAft>
              <a:buClr>
                <a:srgbClr val="000000"/>
              </a:buClr>
              <a:buSzPts val="500"/>
              <a:buFont typeface="Arial"/>
              <a:buNone/>
            </a:pPr>
            <a:r>
              <a:rPr b="0" i="0" lang="en" sz="500" u="none" cap="none" strike="noStrike">
                <a:solidFill>
                  <a:schemeClr val="accent5"/>
                </a:solidFill>
                <a:latin typeface="Arial"/>
                <a:ea typeface="Arial"/>
                <a:cs typeface="Arial"/>
                <a:sym typeface="Arial"/>
              </a:rPr>
              <a:t>Collibra | Confidential</a:t>
            </a:r>
            <a:endParaRPr b="0" i="0" sz="500" u="none" cap="none" strike="noStrike">
              <a:solidFill>
                <a:schemeClr val="accent5"/>
              </a:solidFill>
              <a:latin typeface="Arial"/>
              <a:ea typeface="Arial"/>
              <a:cs typeface="Arial"/>
              <a:sym typeface="Arial"/>
            </a:endParaRPr>
          </a:p>
        </p:txBody>
      </p:sp>
      <p:sp>
        <p:nvSpPr>
          <p:cNvPr id="3967" name="Google Shape;3967;g31516c14941_0_9139"/>
          <p:cNvSpPr txBox="1"/>
          <p:nvPr>
            <p:ph idx="2" type="title"/>
          </p:nvPr>
        </p:nvSpPr>
        <p:spPr>
          <a:xfrm>
            <a:off x="527456" y="613388"/>
            <a:ext cx="8082300" cy="286800"/>
          </a:xfrm>
          <a:prstGeom prst="rect">
            <a:avLst/>
          </a:prstGeom>
          <a:noFill/>
          <a:ln>
            <a:noFill/>
          </a:ln>
        </p:spPr>
        <p:txBody>
          <a:bodyPr anchorCtr="0" anchor="t" bIns="68575" lIns="0" spcFirstLastPara="1" rIns="68575" wrap="square" tIns="68575">
            <a:noAutofit/>
          </a:bodyPr>
          <a:lstStyle>
            <a:lvl1pPr lvl="0" marR="0" algn="l">
              <a:lnSpc>
                <a:spcPct val="100000"/>
              </a:lnSpc>
              <a:spcBef>
                <a:spcPts val="0"/>
              </a:spcBef>
              <a:spcAft>
                <a:spcPts val="0"/>
              </a:spcAft>
              <a:buClr>
                <a:srgbClr val="000000"/>
              </a:buClr>
              <a:buSzPts val="1800"/>
              <a:buFont typeface="Arial"/>
              <a:buNone/>
              <a:defRPr b="1" i="0" sz="1800" u="none" cap="none" strike="noStrike">
                <a:solidFill>
                  <a:srgbClr val="000000"/>
                </a:solidFill>
                <a:latin typeface="Arial"/>
                <a:ea typeface="Arial"/>
                <a:cs typeface="Arial"/>
                <a:sym typeface="Arial"/>
              </a:defRPr>
            </a:lvl1pPr>
            <a:lvl2pPr lvl="1" marR="0" algn="l">
              <a:lnSpc>
                <a:spcPct val="100000"/>
              </a:lnSpc>
              <a:spcBef>
                <a:spcPts val="0"/>
              </a:spcBef>
              <a:spcAft>
                <a:spcPts val="0"/>
              </a:spcAft>
              <a:buClr>
                <a:srgbClr val="000000"/>
              </a:buClr>
              <a:buSzPts val="1800"/>
              <a:buFont typeface="Arial"/>
              <a:buNone/>
              <a:defRPr b="1" i="0" sz="18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800"/>
              <a:buFont typeface="Arial"/>
              <a:buNone/>
              <a:defRPr b="1" i="0" sz="18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800"/>
              <a:buFont typeface="Arial"/>
              <a:buNone/>
              <a:defRPr b="1" i="0" sz="18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800"/>
              <a:buFont typeface="Arial"/>
              <a:buNone/>
              <a:defRPr b="1" i="0" sz="18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800"/>
              <a:buFont typeface="Arial"/>
              <a:buNone/>
              <a:defRPr b="1" i="0" sz="18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800"/>
              <a:buFont typeface="Arial"/>
              <a:buNone/>
              <a:defRPr b="1" i="0" sz="18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800"/>
              <a:buFont typeface="Arial"/>
              <a:buNone/>
              <a:defRPr b="1" i="0" sz="18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800"/>
              <a:buFont typeface="Arial"/>
              <a:buNone/>
              <a:defRPr b="1"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5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logo slide">
  <p:cSld name="Closing logo slide">
    <p:bg>
      <p:bgPr>
        <a:solidFill>
          <a:schemeClr val="lt1"/>
        </a:solidFill>
      </p:bgPr>
    </p:bg>
    <p:spTree>
      <p:nvGrpSpPr>
        <p:cNvPr id="3968" name="Shape 3968"/>
        <p:cNvGrpSpPr/>
        <p:nvPr/>
      </p:nvGrpSpPr>
      <p:grpSpPr>
        <a:xfrm>
          <a:off x="0" y="0"/>
          <a:ext cx="0" cy="0"/>
          <a:chOff x="0" y="0"/>
          <a:chExt cx="0" cy="0"/>
        </a:xfrm>
      </p:grpSpPr>
      <p:sp>
        <p:nvSpPr>
          <p:cNvPr id="3969" name="Google Shape;3969;g31516c14941_0_9146"/>
          <p:cNvSpPr txBox="1"/>
          <p:nvPr>
            <p:ph idx="1" type="body"/>
          </p:nvPr>
        </p:nvSpPr>
        <p:spPr>
          <a:xfrm>
            <a:off x="438150" y="2179115"/>
            <a:ext cx="4134900" cy="18759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SzPts val="1000"/>
              <a:buNone/>
              <a:defRPr b="1" sz="1200">
                <a:solidFill>
                  <a:schemeClr val="dk1"/>
                </a:solidFill>
              </a:defRPr>
            </a:lvl1pPr>
            <a:lvl2pPr indent="-228600" lvl="1" marL="914400" algn="l">
              <a:lnSpc>
                <a:spcPct val="100000"/>
              </a:lnSpc>
              <a:spcBef>
                <a:spcPts val="900"/>
              </a:spcBef>
              <a:spcAft>
                <a:spcPts val="0"/>
              </a:spcAft>
              <a:buSzPts val="1000"/>
              <a:buNone/>
              <a:defRPr b="0" sz="1200">
                <a:solidFill>
                  <a:schemeClr val="dk1"/>
                </a:solidFill>
              </a:defRPr>
            </a:lvl2pPr>
            <a:lvl3pPr indent="-298450" lvl="2" marL="1371600" algn="l">
              <a:lnSpc>
                <a:spcPct val="100000"/>
              </a:lnSpc>
              <a:spcBef>
                <a:spcPts val="300"/>
              </a:spcBef>
              <a:spcAft>
                <a:spcPts val="0"/>
              </a:spcAft>
              <a:buSzPts val="1100"/>
              <a:buChar char="▪"/>
              <a:defRPr/>
            </a:lvl3pPr>
            <a:lvl4pPr indent="-298450" lvl="3" marL="1828800" algn="l">
              <a:lnSpc>
                <a:spcPct val="100000"/>
              </a:lnSpc>
              <a:spcBef>
                <a:spcPts val="300"/>
              </a:spcBef>
              <a:spcAft>
                <a:spcPts val="0"/>
              </a:spcAft>
              <a:buSzPts val="1100"/>
              <a:buChar char="▪"/>
              <a:defRPr/>
            </a:lvl4pPr>
            <a:lvl5pPr indent="-298450" lvl="4" marL="2286000" algn="l">
              <a:lnSpc>
                <a:spcPct val="100000"/>
              </a:lnSpc>
              <a:spcBef>
                <a:spcPts val="300"/>
              </a:spcBef>
              <a:spcAft>
                <a:spcPts val="0"/>
              </a:spcAft>
              <a:buSzPts val="1100"/>
              <a:buChar char="▪"/>
              <a:defRPr/>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3970" name="Google Shape;3970;g31516c14941_0_9146"/>
          <p:cNvSpPr txBox="1"/>
          <p:nvPr>
            <p:ph type="ctrTitle"/>
          </p:nvPr>
        </p:nvSpPr>
        <p:spPr>
          <a:xfrm>
            <a:off x="438150" y="1323974"/>
            <a:ext cx="4134900" cy="4740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100"/>
              <a:buNone/>
              <a:defRPr sz="2700">
                <a:solidFill>
                  <a:schemeClr val="dk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descr="{&quot;templafy&quot;:{&quot;id&quot;:&quot;ba9fff8e-a26f-4604-9418-39eec7243848&quot;}}" id="3971" name="Google Shape;3971;g31516c14941_0_9146"/>
          <p:cNvSpPr txBox="1"/>
          <p:nvPr/>
        </p:nvSpPr>
        <p:spPr>
          <a:xfrm>
            <a:off x="443311" y="4902563"/>
            <a:ext cx="7616700" cy="104100"/>
          </a:xfrm>
          <a:prstGeom prst="rect">
            <a:avLst/>
          </a:prstGeom>
          <a:solidFill>
            <a:schemeClr val="lt1"/>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70F2"/>
              </a:buClr>
              <a:buSzPts val="400"/>
              <a:buFont typeface="Arial"/>
              <a:buNone/>
            </a:pPr>
            <a:r>
              <a:rPr b="0" i="0" lang="en" sz="500" u="none" cap="none" strike="noStrike">
                <a:solidFill>
                  <a:srgbClr val="000000"/>
                </a:solidFill>
                <a:latin typeface="Arial"/>
                <a:ea typeface="Arial"/>
                <a:cs typeface="Arial"/>
                <a:sym typeface="Arial"/>
              </a:rPr>
              <a:t>© 2023 SAP SE or an SAP affiliate company. All rights reserved. See Legal Notice on www.sap.com/legal-notice for use terms, disclaimers, disclosures, or restrictions related to SAP Materials for general audiences.</a:t>
            </a:r>
            <a:endParaRPr b="0" i="0" sz="1100" u="none" cap="none" strike="noStrike">
              <a:solidFill>
                <a:srgbClr val="000000"/>
              </a:solidFill>
              <a:latin typeface="Arial"/>
              <a:ea typeface="Arial"/>
              <a:cs typeface="Arial"/>
              <a:sym typeface="Arial"/>
            </a:endParaRPr>
          </a:p>
        </p:txBody>
      </p:sp>
      <p:pic>
        <p:nvPicPr>
          <p:cNvPr id="3972" name="Google Shape;3972;g31516c14941_0_9146"/>
          <p:cNvPicPr preferRelativeResize="0"/>
          <p:nvPr/>
        </p:nvPicPr>
        <p:blipFill rotWithShape="1">
          <a:blip r:embed="rId2">
            <a:alphaModFix/>
          </a:blip>
          <a:srcRect b="0" l="0" r="0" t="0"/>
          <a:stretch/>
        </p:blipFill>
        <p:spPr>
          <a:xfrm>
            <a:off x="438150" y="4457830"/>
            <a:ext cx="538623" cy="257603"/>
          </a:xfrm>
          <a:prstGeom prst="rect">
            <a:avLst/>
          </a:prstGeom>
          <a:noFill/>
          <a:ln>
            <a:noFill/>
          </a:ln>
        </p:spPr>
      </p:pic>
    </p:spTree>
  </p:cSld>
  <p:clrMapOvr>
    <a:masterClrMapping/>
  </p:clrMapOvr>
  <p:transition>
    <p:fade/>
  </p:transition>
  <p:extLst>
    <p:ext uri="{DCECCB84-F9BA-43D5-87BE-67443E8EF086}">
      <p15:sldGuideLst>
        <p15:guide id="1" orient="horz" pos="1620">
          <p15:clr>
            <a:srgbClr val="FBAE40"/>
          </p15:clr>
        </p15:guide>
        <p15:guide id="2" pos="2881">
          <p15:clr>
            <a:srgbClr val="FBAE40"/>
          </p15:clr>
        </p15:guide>
      </p15:sldGuideLst>
    </p:ext>
  </p:extLst>
</p:sldLayout>
</file>

<file path=ppt/slideLayouts/slideLayout5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1_Title Pg. w/subtitle 01" type="title">
  <p:cSld name="TITLE">
    <p:spTree>
      <p:nvGrpSpPr>
        <p:cNvPr id="3973" name="Shape 3973"/>
        <p:cNvGrpSpPr/>
        <p:nvPr/>
      </p:nvGrpSpPr>
      <p:grpSpPr>
        <a:xfrm>
          <a:off x="0" y="0"/>
          <a:ext cx="0" cy="0"/>
          <a:chOff x="0" y="0"/>
          <a:chExt cx="0" cy="0"/>
        </a:xfrm>
      </p:grpSpPr>
      <p:sp>
        <p:nvSpPr>
          <p:cNvPr id="3974" name="Google Shape;3974;g31516c14941_0_9151"/>
          <p:cNvSpPr txBox="1"/>
          <p:nvPr>
            <p:ph type="ctrTitle"/>
          </p:nvPr>
        </p:nvSpPr>
        <p:spPr>
          <a:xfrm>
            <a:off x="311708" y="744575"/>
            <a:ext cx="8520600" cy="2052600"/>
          </a:xfrm>
          <a:prstGeom prst="rect">
            <a:avLst/>
          </a:prstGeom>
        </p:spPr>
        <p:txBody>
          <a:bodyPr anchorCtr="0" anchor="b" bIns="0" lIns="0" spcFirstLastPara="1" rIns="0" wrap="square" tIns="0">
            <a:noAutofit/>
          </a:bodyPr>
          <a:lstStyle>
            <a:lvl1pPr lvl="0" algn="ctr">
              <a:spcBef>
                <a:spcPts val="0"/>
              </a:spcBef>
              <a:spcAft>
                <a:spcPts val="0"/>
              </a:spcAft>
              <a:buClr>
                <a:srgbClr val="545454"/>
              </a:buClr>
              <a:buSzPts val="5200"/>
              <a:buNone/>
              <a:defRPr sz="5200">
                <a:solidFill>
                  <a:srgbClr val="545454"/>
                </a:solidFill>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3975" name="Google Shape;3975;g31516c14941_0_9151"/>
          <p:cNvSpPr txBox="1"/>
          <p:nvPr>
            <p:ph idx="1" type="subTitle"/>
          </p:nvPr>
        </p:nvSpPr>
        <p:spPr>
          <a:xfrm>
            <a:off x="311700" y="2834125"/>
            <a:ext cx="8520600" cy="792600"/>
          </a:xfrm>
          <a:prstGeom prst="rect">
            <a:avLst/>
          </a:prstGeom>
        </p:spPr>
        <p:txBody>
          <a:bodyPr anchorCtr="0" anchor="t" bIns="0" lIns="0" spcFirstLastPara="1" rIns="0" wrap="square" tIns="0">
            <a:noAutofit/>
          </a:bodyPr>
          <a:lstStyle>
            <a:lvl1pPr lvl="0" algn="ctr">
              <a:lnSpc>
                <a:spcPct val="100000"/>
              </a:lnSpc>
              <a:spcBef>
                <a:spcPts val="0"/>
              </a:spcBef>
              <a:spcAft>
                <a:spcPts val="0"/>
              </a:spcAft>
              <a:buClr>
                <a:srgbClr val="545454"/>
              </a:buClr>
              <a:buSzPts val="2800"/>
              <a:buNone/>
              <a:defRPr sz="2800">
                <a:solidFill>
                  <a:srgbClr val="545454"/>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grpSp>
        <p:nvGrpSpPr>
          <p:cNvPr id="3976" name="Google Shape;3976;g31516c14941_0_9151"/>
          <p:cNvGrpSpPr/>
          <p:nvPr/>
        </p:nvGrpSpPr>
        <p:grpSpPr>
          <a:xfrm>
            <a:off x="0" y="5079600"/>
            <a:ext cx="9144041" cy="63900"/>
            <a:chOff x="0" y="5079600"/>
            <a:chExt cx="9144041" cy="63900"/>
          </a:xfrm>
        </p:grpSpPr>
        <p:sp>
          <p:nvSpPr>
            <p:cNvPr id="3977" name="Google Shape;3977;g31516c14941_0_9151"/>
            <p:cNvSpPr/>
            <p:nvPr/>
          </p:nvSpPr>
          <p:spPr>
            <a:xfrm>
              <a:off x="0" y="5079600"/>
              <a:ext cx="2415000" cy="63900"/>
            </a:xfrm>
            <a:prstGeom prst="rect">
              <a:avLst/>
            </a:prstGeom>
            <a:solidFill>
              <a:srgbClr val="EA433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8" name="Google Shape;3978;g31516c14941_0_9151"/>
            <p:cNvSpPr/>
            <p:nvPr/>
          </p:nvSpPr>
          <p:spPr>
            <a:xfrm>
              <a:off x="2414505" y="5079600"/>
              <a:ext cx="3855000" cy="63900"/>
            </a:xfrm>
            <a:prstGeom prst="rect">
              <a:avLst/>
            </a:prstGeom>
            <a:solidFill>
              <a:srgbClr val="4285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9" name="Google Shape;3979;g31516c14941_0_9151"/>
            <p:cNvSpPr/>
            <p:nvPr/>
          </p:nvSpPr>
          <p:spPr>
            <a:xfrm>
              <a:off x="6269168" y="5079600"/>
              <a:ext cx="964200" cy="63900"/>
            </a:xfrm>
            <a:prstGeom prst="rect">
              <a:avLst/>
            </a:prstGeom>
            <a:solidFill>
              <a:srgbClr val="34A85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0" name="Google Shape;3980;g31516c14941_0_9151"/>
            <p:cNvSpPr/>
            <p:nvPr/>
          </p:nvSpPr>
          <p:spPr>
            <a:xfrm>
              <a:off x="7233641" y="5079600"/>
              <a:ext cx="1910400" cy="63900"/>
            </a:xfrm>
            <a:prstGeom prst="rect">
              <a:avLst/>
            </a:prstGeom>
            <a:solidFill>
              <a:srgbClr val="FBBC0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5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3_Plain">
  <p:cSld name="CUSTOM_3_1_1_1_1_1_1_1_1_1_1">
    <p:spTree>
      <p:nvGrpSpPr>
        <p:cNvPr id="3981" name="Shape 3981"/>
        <p:cNvGrpSpPr/>
        <p:nvPr/>
      </p:nvGrpSpPr>
      <p:grpSpPr>
        <a:xfrm>
          <a:off x="0" y="0"/>
          <a:ext cx="0" cy="0"/>
          <a:chOff x="0" y="0"/>
          <a:chExt cx="0" cy="0"/>
        </a:xfrm>
      </p:grpSpPr>
      <p:pic>
        <p:nvPicPr>
          <p:cNvPr id="3982" name="Google Shape;3982;g31516c14941_0_9159"/>
          <p:cNvPicPr preferRelativeResize="0"/>
          <p:nvPr/>
        </p:nvPicPr>
        <p:blipFill>
          <a:blip r:embed="rId2">
            <a:alphaModFix/>
          </a:blip>
          <a:stretch>
            <a:fillRect/>
          </a:stretch>
        </p:blipFill>
        <p:spPr>
          <a:xfrm>
            <a:off x="8027650" y="4857963"/>
            <a:ext cx="659012" cy="115302"/>
          </a:xfrm>
          <a:prstGeom prst="rect">
            <a:avLst/>
          </a:prstGeom>
          <a:noFill/>
          <a:ln>
            <a:noFill/>
          </a:ln>
        </p:spPr>
      </p:pic>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_Statement+Graphic 50/50 -White">
  <p:cSld name="10_Statement+Graphic 50/50 -White">
    <p:bg>
      <p:bgPr>
        <a:solidFill>
          <a:schemeClr val="lt1"/>
        </a:solidFill>
      </p:bgPr>
    </p:bg>
    <p:spTree>
      <p:nvGrpSpPr>
        <p:cNvPr id="481" name="Shape 481"/>
        <p:cNvGrpSpPr/>
        <p:nvPr/>
      </p:nvGrpSpPr>
      <p:grpSpPr>
        <a:xfrm>
          <a:off x="0" y="0"/>
          <a:ext cx="0" cy="0"/>
          <a:chOff x="0" y="0"/>
          <a:chExt cx="0" cy="0"/>
        </a:xfrm>
      </p:grpSpPr>
      <p:sp>
        <p:nvSpPr>
          <p:cNvPr id="482" name="Google Shape;482;g31245d681e9_0_721"/>
          <p:cNvSpPr/>
          <p:nvPr>
            <p:ph idx="2" type="pic"/>
          </p:nvPr>
        </p:nvSpPr>
        <p:spPr>
          <a:xfrm>
            <a:off x="4572000" y="0"/>
            <a:ext cx="4572000" cy="5143500"/>
          </a:xfrm>
          <a:prstGeom prst="rect">
            <a:avLst/>
          </a:prstGeom>
          <a:solidFill>
            <a:schemeClr val="lt2"/>
          </a:solidFill>
          <a:ln>
            <a:noFill/>
          </a:ln>
        </p:spPr>
      </p:sp>
      <p:sp>
        <p:nvSpPr>
          <p:cNvPr id="483" name="Google Shape;483;g31245d681e9_0_721"/>
          <p:cNvSpPr txBox="1"/>
          <p:nvPr>
            <p:ph idx="11" type="ftr"/>
          </p:nvPr>
        </p:nvSpPr>
        <p:spPr>
          <a:xfrm>
            <a:off x="7041996" y="4767262"/>
            <a:ext cx="1263000" cy="161700"/>
          </a:xfrm>
          <a:prstGeom prst="rect">
            <a:avLst/>
          </a:prstGeom>
          <a:noFill/>
          <a:ln>
            <a:noFill/>
          </a:ln>
        </p:spPr>
        <p:txBody>
          <a:bodyPr anchorCtr="0" anchor="t" bIns="34275" lIns="68575" spcFirstLastPara="1" rIns="68575" wrap="square" tIns="34275">
            <a:spAutoFit/>
          </a:bodyPr>
          <a:lstStyle>
            <a:lvl1pPr lvl="0" marR="0" rtl="0" algn="r">
              <a:lnSpc>
                <a:spcPct val="100000"/>
              </a:lnSpc>
              <a:spcBef>
                <a:spcPts val="0"/>
              </a:spcBef>
              <a:spcAft>
                <a:spcPts val="0"/>
              </a:spcAft>
              <a:buClr>
                <a:srgbClr val="000000"/>
              </a:buClr>
              <a:buSzPts val="1100"/>
              <a:buFont typeface="Arial"/>
              <a:buNone/>
              <a:defRPr b="0" i="0" sz="600" u="none" cap="none" strike="noStrike">
                <a:solidFill>
                  <a:schemeClr val="accent5"/>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9pPr>
          </a:lstStyle>
          <a:p/>
        </p:txBody>
      </p:sp>
      <p:sp>
        <p:nvSpPr>
          <p:cNvPr id="484" name="Google Shape;484;g31245d681e9_0_721"/>
          <p:cNvSpPr txBox="1"/>
          <p:nvPr>
            <p:ph idx="12" type="sldNum"/>
          </p:nvPr>
        </p:nvSpPr>
        <p:spPr>
          <a:xfrm>
            <a:off x="8471262" y="4767262"/>
            <a:ext cx="261300" cy="161700"/>
          </a:xfrm>
          <a:prstGeom prst="rect">
            <a:avLst/>
          </a:prstGeom>
          <a:noFill/>
          <a:ln>
            <a:noFill/>
          </a:ln>
        </p:spPr>
        <p:txBody>
          <a:bodyPr anchorCtr="0" anchor="t" bIns="34275" lIns="68575" spcFirstLastPara="1" rIns="68575" wrap="square" tIns="34275">
            <a:spAutoFit/>
          </a:bodyPr>
          <a:lstStyle>
            <a:lvl1pPr indent="0" lvl="0"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485" name="Google Shape;485;g31245d681e9_0_721"/>
          <p:cNvPicPr preferRelativeResize="0"/>
          <p:nvPr/>
        </p:nvPicPr>
        <p:blipFill rotWithShape="1">
          <a:blip r:embed="rId2">
            <a:alphaModFix/>
          </a:blip>
          <a:srcRect b="0" l="0" r="0" t="0"/>
          <a:stretch/>
        </p:blipFill>
        <p:spPr>
          <a:xfrm>
            <a:off x="527186" y="4772025"/>
            <a:ext cx="623264" cy="141652"/>
          </a:xfrm>
          <a:prstGeom prst="rect">
            <a:avLst/>
          </a:prstGeom>
          <a:noFill/>
          <a:ln>
            <a:noFill/>
          </a:ln>
        </p:spPr>
      </p:pic>
      <p:sp>
        <p:nvSpPr>
          <p:cNvPr id="486" name="Google Shape;486;g31245d681e9_0_721"/>
          <p:cNvSpPr txBox="1"/>
          <p:nvPr>
            <p:ph idx="1" type="body"/>
          </p:nvPr>
        </p:nvSpPr>
        <p:spPr>
          <a:xfrm>
            <a:off x="521494" y="1028700"/>
            <a:ext cx="3307500" cy="2406300"/>
          </a:xfrm>
          <a:prstGeom prst="rect">
            <a:avLst/>
          </a:prstGeom>
          <a:noFill/>
          <a:ln>
            <a:noFill/>
          </a:ln>
        </p:spPr>
        <p:txBody>
          <a:bodyPr anchorCtr="0" anchor="t" bIns="34275" lIns="68575" spcFirstLastPara="1" rIns="68575" wrap="square" tIns="34275">
            <a:spAutoFit/>
          </a:bodyPr>
          <a:lstStyle>
            <a:lvl1pPr indent="-228600" lvl="0" marL="457200" algn="l">
              <a:lnSpc>
                <a:spcPct val="90000"/>
              </a:lnSpc>
              <a:spcBef>
                <a:spcPts val="800"/>
              </a:spcBef>
              <a:spcAft>
                <a:spcPts val="0"/>
              </a:spcAft>
              <a:buClr>
                <a:schemeClr val="accent5"/>
              </a:buClr>
              <a:buSzPts val="3400"/>
              <a:buFont typeface="Arial"/>
              <a:buNone/>
              <a:defRPr sz="3400">
                <a:solidFill>
                  <a:schemeClr val="accent5"/>
                </a:solidFill>
              </a:defRPr>
            </a:lvl1pPr>
            <a:lvl2pPr indent="-228600" lvl="1" marL="914400" algn="l">
              <a:lnSpc>
                <a:spcPct val="90000"/>
              </a:lnSpc>
              <a:spcBef>
                <a:spcPts val="400"/>
              </a:spcBef>
              <a:spcAft>
                <a:spcPts val="0"/>
              </a:spcAft>
              <a:buClr>
                <a:schemeClr val="accent5"/>
              </a:buClr>
              <a:buSzPts val="1400"/>
              <a:buNone/>
              <a:defRPr/>
            </a:lvl2pPr>
            <a:lvl3pPr indent="-228600" lvl="2" marL="1371600" algn="l">
              <a:lnSpc>
                <a:spcPct val="90000"/>
              </a:lnSpc>
              <a:spcBef>
                <a:spcPts val="400"/>
              </a:spcBef>
              <a:spcAft>
                <a:spcPts val="0"/>
              </a:spcAft>
              <a:buClr>
                <a:schemeClr val="accent5"/>
              </a:buClr>
              <a:buSzPts val="1400"/>
              <a:buNone/>
              <a:defRPr/>
            </a:lvl3pPr>
            <a:lvl4pPr indent="-228600" lvl="3" marL="1828800" algn="l">
              <a:lnSpc>
                <a:spcPct val="90000"/>
              </a:lnSpc>
              <a:spcBef>
                <a:spcPts val="400"/>
              </a:spcBef>
              <a:spcAft>
                <a:spcPts val="0"/>
              </a:spcAft>
              <a:buClr>
                <a:schemeClr val="accent5"/>
              </a:buClr>
              <a:buSzPts val="1400"/>
              <a:buNone/>
              <a:defRPr/>
            </a:lvl4pPr>
            <a:lvl5pPr indent="-228600" lvl="4" marL="2286000" algn="l">
              <a:lnSpc>
                <a:spcPct val="90000"/>
              </a:lnSpc>
              <a:spcBef>
                <a:spcPts val="400"/>
              </a:spcBef>
              <a:spcAft>
                <a:spcPts val="0"/>
              </a:spcAft>
              <a:buClr>
                <a:schemeClr val="accent5"/>
              </a:buClr>
              <a:buSzPts val="1400"/>
              <a:buNone/>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p:extLst>
    <p:ext uri="{DCECCB84-F9BA-43D5-87BE-67443E8EF086}">
      <p15:sldGuideLst>
        <p15:guide id="1" orient="horz" pos="1620">
          <p15:clr>
            <a:srgbClr val="FBAE40"/>
          </p15:clr>
        </p15:guide>
      </p15:sldGuideLst>
    </p:ext>
  </p:extLst>
</p:sldLayout>
</file>

<file path=ppt/slideLayouts/slideLayout5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3_Title &amp; Body, wide, landscape">
  <p:cSld name="TITLE_AND_BODY_6_1">
    <p:spTree>
      <p:nvGrpSpPr>
        <p:cNvPr id="3983" name="Shape 3983"/>
        <p:cNvGrpSpPr/>
        <p:nvPr/>
      </p:nvGrpSpPr>
      <p:grpSpPr>
        <a:xfrm>
          <a:off x="0" y="0"/>
          <a:ext cx="0" cy="0"/>
          <a:chOff x="0" y="0"/>
          <a:chExt cx="0" cy="0"/>
        </a:xfrm>
      </p:grpSpPr>
      <p:sp>
        <p:nvSpPr>
          <p:cNvPr id="3984" name="Google Shape;3984;g31516c14941_0_9161"/>
          <p:cNvSpPr txBox="1"/>
          <p:nvPr>
            <p:ph type="title"/>
          </p:nvPr>
        </p:nvSpPr>
        <p:spPr>
          <a:xfrm>
            <a:off x="457175" y="445025"/>
            <a:ext cx="8375100" cy="572700"/>
          </a:xfrm>
          <a:prstGeom prst="rect">
            <a:avLst/>
          </a:prstGeom>
        </p:spPr>
        <p:txBody>
          <a:bodyPr anchorCtr="0" anchor="t" bIns="0" lIns="0" spcFirstLastPara="1" rIns="0" wrap="square" tIns="0">
            <a:noAutofit/>
          </a:bodyPr>
          <a:lstStyle>
            <a:lvl1pPr lvl="0">
              <a:spcBef>
                <a:spcPts val="0"/>
              </a:spcBef>
              <a:spcAft>
                <a:spcPts val="0"/>
              </a:spcAft>
              <a:buClr>
                <a:srgbClr val="545454"/>
              </a:buClr>
              <a:buSzPts val="4800"/>
              <a:buNone/>
              <a:defRPr>
                <a:solidFill>
                  <a:srgbClr val="545454"/>
                </a:solidFill>
              </a:defRPr>
            </a:lvl1pPr>
            <a:lvl2pPr lvl="1">
              <a:spcBef>
                <a:spcPts val="0"/>
              </a:spcBef>
              <a:spcAft>
                <a:spcPts val="0"/>
              </a:spcAft>
              <a:buSzPts val="4800"/>
              <a:buNone/>
              <a:defRPr/>
            </a:lvl2pPr>
            <a:lvl3pPr lvl="2">
              <a:spcBef>
                <a:spcPts val="0"/>
              </a:spcBef>
              <a:spcAft>
                <a:spcPts val="0"/>
              </a:spcAft>
              <a:buSzPts val="4800"/>
              <a:buNone/>
              <a:defRPr/>
            </a:lvl3pPr>
            <a:lvl4pPr lvl="3">
              <a:spcBef>
                <a:spcPts val="0"/>
              </a:spcBef>
              <a:spcAft>
                <a:spcPts val="0"/>
              </a:spcAft>
              <a:buSzPts val="4800"/>
              <a:buNone/>
              <a:defRPr/>
            </a:lvl4pPr>
            <a:lvl5pPr lvl="4">
              <a:spcBef>
                <a:spcPts val="0"/>
              </a:spcBef>
              <a:spcAft>
                <a:spcPts val="0"/>
              </a:spcAft>
              <a:buSzPts val="4800"/>
              <a:buNone/>
              <a:defRPr/>
            </a:lvl5pPr>
            <a:lvl6pPr lvl="5">
              <a:spcBef>
                <a:spcPts val="0"/>
              </a:spcBef>
              <a:spcAft>
                <a:spcPts val="0"/>
              </a:spcAft>
              <a:buSzPts val="4800"/>
              <a:buNone/>
              <a:defRPr/>
            </a:lvl6pPr>
            <a:lvl7pPr lvl="6">
              <a:spcBef>
                <a:spcPts val="0"/>
              </a:spcBef>
              <a:spcAft>
                <a:spcPts val="0"/>
              </a:spcAft>
              <a:buSzPts val="4800"/>
              <a:buNone/>
              <a:defRPr/>
            </a:lvl7pPr>
            <a:lvl8pPr lvl="7">
              <a:spcBef>
                <a:spcPts val="0"/>
              </a:spcBef>
              <a:spcAft>
                <a:spcPts val="0"/>
              </a:spcAft>
              <a:buSzPts val="4800"/>
              <a:buNone/>
              <a:defRPr/>
            </a:lvl8pPr>
            <a:lvl9pPr lvl="8">
              <a:spcBef>
                <a:spcPts val="0"/>
              </a:spcBef>
              <a:spcAft>
                <a:spcPts val="0"/>
              </a:spcAft>
              <a:buSzPts val="4800"/>
              <a:buNone/>
              <a:defRPr/>
            </a:lvl9pPr>
          </a:lstStyle>
          <a:p/>
        </p:txBody>
      </p:sp>
      <p:sp>
        <p:nvSpPr>
          <p:cNvPr id="3985" name="Google Shape;3985;g31516c14941_0_9161"/>
          <p:cNvSpPr txBox="1"/>
          <p:nvPr>
            <p:ph idx="1" type="body"/>
          </p:nvPr>
        </p:nvSpPr>
        <p:spPr>
          <a:xfrm>
            <a:off x="457175" y="1152475"/>
            <a:ext cx="8269500" cy="3416400"/>
          </a:xfrm>
          <a:prstGeom prst="rect">
            <a:avLst/>
          </a:prstGeom>
        </p:spPr>
        <p:txBody>
          <a:bodyPr anchorCtr="0" anchor="t" bIns="0" lIns="0" spcFirstLastPara="1" rIns="0" wrap="square" tIns="0">
            <a:noAutofit/>
          </a:bodyPr>
          <a:lstStyle>
            <a:lvl1pPr indent="-317500" lvl="0" marL="457200">
              <a:spcBef>
                <a:spcPts val="0"/>
              </a:spcBef>
              <a:spcAft>
                <a:spcPts val="0"/>
              </a:spcAft>
              <a:buClr>
                <a:srgbClr val="545454"/>
              </a:buClr>
              <a:buSzPts val="1400"/>
              <a:buChar char="●"/>
              <a:defRPr>
                <a:solidFill>
                  <a:srgbClr val="545454"/>
                </a:solidFill>
              </a:defRPr>
            </a:lvl1pPr>
            <a:lvl2pPr indent="-298450" lvl="1" marL="914400">
              <a:spcBef>
                <a:spcPts val="0"/>
              </a:spcBef>
              <a:spcAft>
                <a:spcPts val="0"/>
              </a:spcAft>
              <a:buClr>
                <a:srgbClr val="545454"/>
              </a:buClr>
              <a:buSzPts val="1100"/>
              <a:buChar char="○"/>
              <a:defRPr>
                <a:solidFill>
                  <a:srgbClr val="545454"/>
                </a:solidFill>
              </a:defRPr>
            </a:lvl2pPr>
            <a:lvl3pPr indent="-304800" lvl="2" marL="1371600">
              <a:spcBef>
                <a:spcPts val="0"/>
              </a:spcBef>
              <a:spcAft>
                <a:spcPts val="0"/>
              </a:spcAft>
              <a:buClr>
                <a:srgbClr val="545454"/>
              </a:buClr>
              <a:buSzPts val="1200"/>
              <a:buChar char="■"/>
              <a:defRPr>
                <a:solidFill>
                  <a:srgbClr val="545454"/>
                </a:solidFill>
              </a:defRPr>
            </a:lvl3pPr>
            <a:lvl4pPr indent="-342900" lvl="3" marL="1828800">
              <a:spcBef>
                <a:spcPts val="0"/>
              </a:spcBef>
              <a:spcAft>
                <a:spcPts val="0"/>
              </a:spcAft>
              <a:buClr>
                <a:srgbClr val="545454"/>
              </a:buClr>
              <a:buSzPts val="1800"/>
              <a:buChar char="●"/>
              <a:defRPr>
                <a:solidFill>
                  <a:srgbClr val="545454"/>
                </a:solidFill>
              </a:defRPr>
            </a:lvl4pPr>
            <a:lvl5pPr indent="-330200" lvl="4" marL="2286000">
              <a:spcBef>
                <a:spcPts val="0"/>
              </a:spcBef>
              <a:spcAft>
                <a:spcPts val="0"/>
              </a:spcAft>
              <a:buClr>
                <a:srgbClr val="545454"/>
              </a:buClr>
              <a:buSzPts val="1600"/>
              <a:buChar char="○"/>
              <a:defRPr>
                <a:solidFill>
                  <a:srgbClr val="545454"/>
                </a:solidFill>
              </a:defRPr>
            </a:lvl5pPr>
            <a:lvl6pPr indent="-317500" lvl="5" marL="2743200">
              <a:spcBef>
                <a:spcPts val="0"/>
              </a:spcBef>
              <a:spcAft>
                <a:spcPts val="0"/>
              </a:spcAft>
              <a:buClr>
                <a:srgbClr val="545454"/>
              </a:buClr>
              <a:buSzPts val="1400"/>
              <a:buChar char="■"/>
              <a:defRPr>
                <a:solidFill>
                  <a:srgbClr val="545454"/>
                </a:solidFill>
              </a:defRPr>
            </a:lvl6pPr>
            <a:lvl7pPr indent="-304800" lvl="6" marL="3200400">
              <a:spcBef>
                <a:spcPts val="0"/>
              </a:spcBef>
              <a:spcAft>
                <a:spcPts val="0"/>
              </a:spcAft>
              <a:buClr>
                <a:srgbClr val="545454"/>
              </a:buClr>
              <a:buSzPts val="1200"/>
              <a:buChar char="●"/>
              <a:defRPr>
                <a:solidFill>
                  <a:srgbClr val="545454"/>
                </a:solidFill>
              </a:defRPr>
            </a:lvl7pPr>
            <a:lvl8pPr indent="-292100" lvl="7" marL="3657600">
              <a:spcBef>
                <a:spcPts val="0"/>
              </a:spcBef>
              <a:spcAft>
                <a:spcPts val="0"/>
              </a:spcAft>
              <a:buClr>
                <a:srgbClr val="545454"/>
              </a:buClr>
              <a:buSzPts val="1000"/>
              <a:buChar char="○"/>
              <a:defRPr>
                <a:solidFill>
                  <a:srgbClr val="545454"/>
                </a:solidFill>
              </a:defRPr>
            </a:lvl8pPr>
            <a:lvl9pPr indent="-273050" lvl="8" marL="4114800">
              <a:spcBef>
                <a:spcPts val="0"/>
              </a:spcBef>
              <a:spcAft>
                <a:spcPts val="0"/>
              </a:spcAft>
              <a:buClr>
                <a:srgbClr val="545454"/>
              </a:buClr>
              <a:buSzPts val="700"/>
              <a:buChar char="■"/>
              <a:defRPr>
                <a:solidFill>
                  <a:srgbClr val="545454"/>
                </a:solidFill>
              </a:defRPr>
            </a:lvl9pPr>
          </a:lstStyle>
          <a:p/>
        </p:txBody>
      </p:sp>
      <p:grpSp>
        <p:nvGrpSpPr>
          <p:cNvPr id="3986" name="Google Shape;3986;g31516c14941_0_9161"/>
          <p:cNvGrpSpPr/>
          <p:nvPr/>
        </p:nvGrpSpPr>
        <p:grpSpPr>
          <a:xfrm>
            <a:off x="0" y="5079600"/>
            <a:ext cx="9144041" cy="63900"/>
            <a:chOff x="0" y="5079600"/>
            <a:chExt cx="9144041" cy="63900"/>
          </a:xfrm>
        </p:grpSpPr>
        <p:sp>
          <p:nvSpPr>
            <p:cNvPr id="3987" name="Google Shape;3987;g31516c14941_0_9161"/>
            <p:cNvSpPr/>
            <p:nvPr/>
          </p:nvSpPr>
          <p:spPr>
            <a:xfrm>
              <a:off x="0" y="5079600"/>
              <a:ext cx="2415000" cy="63900"/>
            </a:xfrm>
            <a:prstGeom prst="rect">
              <a:avLst/>
            </a:prstGeom>
            <a:solidFill>
              <a:srgbClr val="EA433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8" name="Google Shape;3988;g31516c14941_0_9161"/>
            <p:cNvSpPr/>
            <p:nvPr/>
          </p:nvSpPr>
          <p:spPr>
            <a:xfrm>
              <a:off x="2414505" y="5079600"/>
              <a:ext cx="3855000" cy="63900"/>
            </a:xfrm>
            <a:prstGeom prst="rect">
              <a:avLst/>
            </a:prstGeom>
            <a:solidFill>
              <a:srgbClr val="4285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9" name="Google Shape;3989;g31516c14941_0_9161"/>
            <p:cNvSpPr/>
            <p:nvPr/>
          </p:nvSpPr>
          <p:spPr>
            <a:xfrm>
              <a:off x="6269168" y="5079600"/>
              <a:ext cx="964200" cy="63900"/>
            </a:xfrm>
            <a:prstGeom prst="rect">
              <a:avLst/>
            </a:prstGeom>
            <a:solidFill>
              <a:srgbClr val="34A85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0" name="Google Shape;3990;g31516c14941_0_9161"/>
            <p:cNvSpPr/>
            <p:nvPr/>
          </p:nvSpPr>
          <p:spPr>
            <a:xfrm>
              <a:off x="7233641" y="5079600"/>
              <a:ext cx="1910400" cy="63900"/>
            </a:xfrm>
            <a:prstGeom prst="rect">
              <a:avLst/>
            </a:prstGeom>
            <a:solidFill>
              <a:srgbClr val="FBBC0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5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7_Four columns">
  <p:cSld name="CUSTOM_3_1_2">
    <p:spTree>
      <p:nvGrpSpPr>
        <p:cNvPr id="3991" name="Shape 3991"/>
        <p:cNvGrpSpPr/>
        <p:nvPr/>
      </p:nvGrpSpPr>
      <p:grpSpPr>
        <a:xfrm>
          <a:off x="0" y="0"/>
          <a:ext cx="0" cy="0"/>
          <a:chOff x="0" y="0"/>
          <a:chExt cx="0" cy="0"/>
        </a:xfrm>
      </p:grpSpPr>
      <p:sp>
        <p:nvSpPr>
          <p:cNvPr id="3992" name="Google Shape;3992;g31516c14941_0_9169"/>
          <p:cNvSpPr txBox="1"/>
          <p:nvPr>
            <p:ph type="title"/>
          </p:nvPr>
        </p:nvSpPr>
        <p:spPr>
          <a:xfrm>
            <a:off x="457175" y="460250"/>
            <a:ext cx="4077000" cy="999900"/>
          </a:xfrm>
          <a:prstGeom prst="rect">
            <a:avLst/>
          </a:prstGeom>
        </p:spPr>
        <p:txBody>
          <a:bodyPr anchorCtr="0" anchor="t" bIns="0" lIns="0" spcFirstLastPara="1" rIns="0" wrap="square" tIns="0">
            <a:noAutofit/>
          </a:bodyPr>
          <a:lstStyle>
            <a:lvl1pPr lvl="0">
              <a:spcBef>
                <a:spcPts val="0"/>
              </a:spcBef>
              <a:spcAft>
                <a:spcPts val="0"/>
              </a:spcAft>
              <a:buNone/>
              <a:defRPr sz="1800">
                <a:solidFill>
                  <a:srgbClr val="545454"/>
                </a:solidFill>
              </a:defRPr>
            </a:lvl1pPr>
            <a:lvl2pPr lvl="1">
              <a:spcBef>
                <a:spcPts val="0"/>
              </a:spcBef>
              <a:spcAft>
                <a:spcPts val="0"/>
              </a:spcAft>
              <a:buNone/>
              <a:defRPr sz="1800"/>
            </a:lvl2pPr>
            <a:lvl3pPr lvl="2">
              <a:spcBef>
                <a:spcPts val="0"/>
              </a:spcBef>
              <a:spcAft>
                <a:spcPts val="0"/>
              </a:spcAft>
              <a:buNone/>
              <a:defRPr sz="1800"/>
            </a:lvl3pPr>
            <a:lvl4pPr lvl="3">
              <a:spcBef>
                <a:spcPts val="0"/>
              </a:spcBef>
              <a:spcAft>
                <a:spcPts val="0"/>
              </a:spcAft>
              <a:buNone/>
              <a:defRPr sz="1800"/>
            </a:lvl4pPr>
            <a:lvl5pPr lvl="4">
              <a:spcBef>
                <a:spcPts val="0"/>
              </a:spcBef>
              <a:spcAft>
                <a:spcPts val="0"/>
              </a:spcAft>
              <a:buNone/>
              <a:defRPr sz="1800"/>
            </a:lvl5pPr>
            <a:lvl6pPr lvl="5">
              <a:spcBef>
                <a:spcPts val="0"/>
              </a:spcBef>
              <a:spcAft>
                <a:spcPts val="0"/>
              </a:spcAft>
              <a:buNone/>
              <a:defRPr sz="1800"/>
            </a:lvl6pPr>
            <a:lvl7pPr lvl="6">
              <a:spcBef>
                <a:spcPts val="0"/>
              </a:spcBef>
              <a:spcAft>
                <a:spcPts val="0"/>
              </a:spcAft>
              <a:buNone/>
              <a:defRPr sz="1800"/>
            </a:lvl7pPr>
            <a:lvl8pPr lvl="7">
              <a:spcBef>
                <a:spcPts val="0"/>
              </a:spcBef>
              <a:spcAft>
                <a:spcPts val="0"/>
              </a:spcAft>
              <a:buNone/>
              <a:defRPr sz="1800"/>
            </a:lvl8pPr>
            <a:lvl9pPr lvl="8">
              <a:spcBef>
                <a:spcPts val="0"/>
              </a:spcBef>
              <a:spcAft>
                <a:spcPts val="0"/>
              </a:spcAft>
              <a:buNone/>
              <a:defRPr sz="1800"/>
            </a:lvl9pPr>
          </a:lstStyle>
          <a:p/>
        </p:txBody>
      </p:sp>
      <p:sp>
        <p:nvSpPr>
          <p:cNvPr id="3993" name="Google Shape;3993;g31516c14941_0_9169"/>
          <p:cNvSpPr txBox="1"/>
          <p:nvPr>
            <p:ph idx="1" type="body"/>
          </p:nvPr>
        </p:nvSpPr>
        <p:spPr>
          <a:xfrm>
            <a:off x="457200" y="1536250"/>
            <a:ext cx="2000400" cy="3151800"/>
          </a:xfrm>
          <a:prstGeom prst="rect">
            <a:avLst/>
          </a:prstGeom>
        </p:spPr>
        <p:txBody>
          <a:bodyPr anchorCtr="0" anchor="t" bIns="0" lIns="0" spcFirstLastPara="1" rIns="0" wrap="square" tIns="0">
            <a:noAutofit/>
          </a:bodyPr>
          <a:lstStyle>
            <a:lvl1pPr indent="-317500" lvl="0" marL="457200">
              <a:spcBef>
                <a:spcPts val="0"/>
              </a:spcBef>
              <a:spcAft>
                <a:spcPts val="0"/>
              </a:spcAft>
              <a:buClr>
                <a:srgbClr val="545454"/>
              </a:buClr>
              <a:buSzPts val="1400"/>
              <a:buChar char="●"/>
              <a:defRPr>
                <a:solidFill>
                  <a:srgbClr val="545454"/>
                </a:solidFill>
              </a:defRPr>
            </a:lvl1pPr>
            <a:lvl2pPr indent="-298450" lvl="1" marL="914400">
              <a:spcBef>
                <a:spcPts val="0"/>
              </a:spcBef>
              <a:spcAft>
                <a:spcPts val="0"/>
              </a:spcAft>
              <a:buClr>
                <a:srgbClr val="545454"/>
              </a:buClr>
              <a:buSzPts val="1100"/>
              <a:buChar char="○"/>
              <a:defRPr>
                <a:solidFill>
                  <a:srgbClr val="545454"/>
                </a:solidFill>
              </a:defRPr>
            </a:lvl2pPr>
            <a:lvl3pPr indent="-304800" lvl="2" marL="1371600">
              <a:spcBef>
                <a:spcPts val="0"/>
              </a:spcBef>
              <a:spcAft>
                <a:spcPts val="0"/>
              </a:spcAft>
              <a:buClr>
                <a:srgbClr val="545454"/>
              </a:buClr>
              <a:buSzPts val="1200"/>
              <a:buChar char="■"/>
              <a:defRPr>
                <a:solidFill>
                  <a:srgbClr val="545454"/>
                </a:solidFill>
              </a:defRPr>
            </a:lvl3pPr>
            <a:lvl4pPr indent="-342900" lvl="3" marL="1828800">
              <a:spcBef>
                <a:spcPts val="0"/>
              </a:spcBef>
              <a:spcAft>
                <a:spcPts val="0"/>
              </a:spcAft>
              <a:buClr>
                <a:srgbClr val="545454"/>
              </a:buClr>
              <a:buSzPts val="1800"/>
              <a:buChar char="●"/>
              <a:defRPr>
                <a:solidFill>
                  <a:srgbClr val="545454"/>
                </a:solidFill>
              </a:defRPr>
            </a:lvl4pPr>
            <a:lvl5pPr indent="-330200" lvl="4" marL="2286000">
              <a:spcBef>
                <a:spcPts val="0"/>
              </a:spcBef>
              <a:spcAft>
                <a:spcPts val="0"/>
              </a:spcAft>
              <a:buClr>
                <a:srgbClr val="545454"/>
              </a:buClr>
              <a:buSzPts val="1600"/>
              <a:buChar char="○"/>
              <a:defRPr>
                <a:solidFill>
                  <a:srgbClr val="545454"/>
                </a:solidFill>
              </a:defRPr>
            </a:lvl5pPr>
            <a:lvl6pPr indent="-317500" lvl="5" marL="2743200">
              <a:spcBef>
                <a:spcPts val="0"/>
              </a:spcBef>
              <a:spcAft>
                <a:spcPts val="0"/>
              </a:spcAft>
              <a:buClr>
                <a:srgbClr val="545454"/>
              </a:buClr>
              <a:buSzPts val="1400"/>
              <a:buChar char="■"/>
              <a:defRPr>
                <a:solidFill>
                  <a:srgbClr val="545454"/>
                </a:solidFill>
              </a:defRPr>
            </a:lvl6pPr>
            <a:lvl7pPr indent="-304800" lvl="6" marL="3200400">
              <a:spcBef>
                <a:spcPts val="0"/>
              </a:spcBef>
              <a:spcAft>
                <a:spcPts val="0"/>
              </a:spcAft>
              <a:buClr>
                <a:srgbClr val="545454"/>
              </a:buClr>
              <a:buSzPts val="1200"/>
              <a:buChar char="●"/>
              <a:defRPr>
                <a:solidFill>
                  <a:srgbClr val="545454"/>
                </a:solidFill>
              </a:defRPr>
            </a:lvl7pPr>
            <a:lvl8pPr indent="-292100" lvl="7" marL="3657600">
              <a:spcBef>
                <a:spcPts val="0"/>
              </a:spcBef>
              <a:spcAft>
                <a:spcPts val="0"/>
              </a:spcAft>
              <a:buClr>
                <a:srgbClr val="545454"/>
              </a:buClr>
              <a:buSzPts val="1000"/>
              <a:buChar char="○"/>
              <a:defRPr>
                <a:solidFill>
                  <a:srgbClr val="545454"/>
                </a:solidFill>
              </a:defRPr>
            </a:lvl8pPr>
            <a:lvl9pPr indent="-273050" lvl="8" marL="4114800">
              <a:spcBef>
                <a:spcPts val="0"/>
              </a:spcBef>
              <a:spcAft>
                <a:spcPts val="0"/>
              </a:spcAft>
              <a:buClr>
                <a:srgbClr val="545454"/>
              </a:buClr>
              <a:buSzPts val="700"/>
              <a:buChar char="■"/>
              <a:defRPr>
                <a:solidFill>
                  <a:srgbClr val="545454"/>
                </a:solidFill>
              </a:defRPr>
            </a:lvl9pPr>
          </a:lstStyle>
          <a:p/>
        </p:txBody>
      </p:sp>
      <p:sp>
        <p:nvSpPr>
          <p:cNvPr id="3994" name="Google Shape;3994;g31516c14941_0_9169"/>
          <p:cNvSpPr txBox="1"/>
          <p:nvPr>
            <p:ph idx="2" type="body"/>
          </p:nvPr>
        </p:nvSpPr>
        <p:spPr>
          <a:xfrm>
            <a:off x="2533941" y="1536250"/>
            <a:ext cx="2000400" cy="3151800"/>
          </a:xfrm>
          <a:prstGeom prst="rect">
            <a:avLst/>
          </a:prstGeom>
        </p:spPr>
        <p:txBody>
          <a:bodyPr anchorCtr="0" anchor="t" bIns="0" lIns="0" spcFirstLastPara="1" rIns="0" wrap="square" tIns="0">
            <a:noAutofit/>
          </a:bodyPr>
          <a:lstStyle>
            <a:lvl1pPr indent="-317500" lvl="0" marL="457200">
              <a:spcBef>
                <a:spcPts val="0"/>
              </a:spcBef>
              <a:spcAft>
                <a:spcPts val="0"/>
              </a:spcAft>
              <a:buClr>
                <a:srgbClr val="545454"/>
              </a:buClr>
              <a:buSzPts val="1400"/>
              <a:buChar char="●"/>
              <a:defRPr>
                <a:solidFill>
                  <a:srgbClr val="545454"/>
                </a:solidFill>
              </a:defRPr>
            </a:lvl1pPr>
            <a:lvl2pPr indent="-298450" lvl="1" marL="914400">
              <a:spcBef>
                <a:spcPts val="0"/>
              </a:spcBef>
              <a:spcAft>
                <a:spcPts val="0"/>
              </a:spcAft>
              <a:buClr>
                <a:srgbClr val="545454"/>
              </a:buClr>
              <a:buSzPts val="1100"/>
              <a:buChar char="○"/>
              <a:defRPr>
                <a:solidFill>
                  <a:srgbClr val="545454"/>
                </a:solidFill>
              </a:defRPr>
            </a:lvl2pPr>
            <a:lvl3pPr indent="-304800" lvl="2" marL="1371600">
              <a:spcBef>
                <a:spcPts val="0"/>
              </a:spcBef>
              <a:spcAft>
                <a:spcPts val="0"/>
              </a:spcAft>
              <a:buClr>
                <a:srgbClr val="545454"/>
              </a:buClr>
              <a:buSzPts val="1200"/>
              <a:buChar char="■"/>
              <a:defRPr>
                <a:solidFill>
                  <a:srgbClr val="545454"/>
                </a:solidFill>
              </a:defRPr>
            </a:lvl3pPr>
            <a:lvl4pPr indent="-342900" lvl="3" marL="1828800">
              <a:spcBef>
                <a:spcPts val="0"/>
              </a:spcBef>
              <a:spcAft>
                <a:spcPts val="0"/>
              </a:spcAft>
              <a:buClr>
                <a:srgbClr val="545454"/>
              </a:buClr>
              <a:buSzPts val="1800"/>
              <a:buChar char="●"/>
              <a:defRPr>
                <a:solidFill>
                  <a:srgbClr val="545454"/>
                </a:solidFill>
              </a:defRPr>
            </a:lvl4pPr>
            <a:lvl5pPr indent="-330200" lvl="4" marL="2286000">
              <a:spcBef>
                <a:spcPts val="0"/>
              </a:spcBef>
              <a:spcAft>
                <a:spcPts val="0"/>
              </a:spcAft>
              <a:buClr>
                <a:srgbClr val="545454"/>
              </a:buClr>
              <a:buSzPts val="1600"/>
              <a:buChar char="○"/>
              <a:defRPr>
                <a:solidFill>
                  <a:srgbClr val="545454"/>
                </a:solidFill>
              </a:defRPr>
            </a:lvl5pPr>
            <a:lvl6pPr indent="-317500" lvl="5" marL="2743200">
              <a:spcBef>
                <a:spcPts val="0"/>
              </a:spcBef>
              <a:spcAft>
                <a:spcPts val="0"/>
              </a:spcAft>
              <a:buClr>
                <a:srgbClr val="545454"/>
              </a:buClr>
              <a:buSzPts val="1400"/>
              <a:buChar char="■"/>
              <a:defRPr>
                <a:solidFill>
                  <a:srgbClr val="545454"/>
                </a:solidFill>
              </a:defRPr>
            </a:lvl6pPr>
            <a:lvl7pPr indent="-304800" lvl="6" marL="3200400">
              <a:spcBef>
                <a:spcPts val="0"/>
              </a:spcBef>
              <a:spcAft>
                <a:spcPts val="0"/>
              </a:spcAft>
              <a:buClr>
                <a:srgbClr val="545454"/>
              </a:buClr>
              <a:buSzPts val="1200"/>
              <a:buChar char="●"/>
              <a:defRPr>
                <a:solidFill>
                  <a:srgbClr val="545454"/>
                </a:solidFill>
              </a:defRPr>
            </a:lvl7pPr>
            <a:lvl8pPr indent="-292100" lvl="7" marL="3657600">
              <a:spcBef>
                <a:spcPts val="0"/>
              </a:spcBef>
              <a:spcAft>
                <a:spcPts val="0"/>
              </a:spcAft>
              <a:buClr>
                <a:srgbClr val="545454"/>
              </a:buClr>
              <a:buSzPts val="1000"/>
              <a:buChar char="○"/>
              <a:defRPr>
                <a:solidFill>
                  <a:srgbClr val="545454"/>
                </a:solidFill>
              </a:defRPr>
            </a:lvl8pPr>
            <a:lvl9pPr indent="-273050" lvl="8" marL="4114800">
              <a:spcBef>
                <a:spcPts val="0"/>
              </a:spcBef>
              <a:spcAft>
                <a:spcPts val="0"/>
              </a:spcAft>
              <a:buClr>
                <a:srgbClr val="545454"/>
              </a:buClr>
              <a:buSzPts val="700"/>
              <a:buChar char="■"/>
              <a:defRPr>
                <a:solidFill>
                  <a:srgbClr val="545454"/>
                </a:solidFill>
              </a:defRPr>
            </a:lvl9pPr>
          </a:lstStyle>
          <a:p/>
        </p:txBody>
      </p:sp>
      <p:sp>
        <p:nvSpPr>
          <p:cNvPr id="3995" name="Google Shape;3995;g31516c14941_0_9169"/>
          <p:cNvSpPr txBox="1"/>
          <p:nvPr>
            <p:ph idx="3" type="body"/>
          </p:nvPr>
        </p:nvSpPr>
        <p:spPr>
          <a:xfrm>
            <a:off x="4610318" y="1536250"/>
            <a:ext cx="2000400" cy="3151800"/>
          </a:xfrm>
          <a:prstGeom prst="rect">
            <a:avLst/>
          </a:prstGeom>
        </p:spPr>
        <p:txBody>
          <a:bodyPr anchorCtr="0" anchor="t" bIns="0" lIns="0" spcFirstLastPara="1" rIns="0" wrap="square" tIns="0">
            <a:noAutofit/>
          </a:bodyPr>
          <a:lstStyle>
            <a:lvl1pPr indent="-317500" lvl="0" marL="457200">
              <a:spcBef>
                <a:spcPts val="0"/>
              </a:spcBef>
              <a:spcAft>
                <a:spcPts val="0"/>
              </a:spcAft>
              <a:buClr>
                <a:srgbClr val="545454"/>
              </a:buClr>
              <a:buSzPts val="1400"/>
              <a:buChar char="●"/>
              <a:defRPr>
                <a:solidFill>
                  <a:srgbClr val="545454"/>
                </a:solidFill>
              </a:defRPr>
            </a:lvl1pPr>
            <a:lvl2pPr indent="-298450" lvl="1" marL="914400">
              <a:spcBef>
                <a:spcPts val="0"/>
              </a:spcBef>
              <a:spcAft>
                <a:spcPts val="0"/>
              </a:spcAft>
              <a:buClr>
                <a:srgbClr val="545454"/>
              </a:buClr>
              <a:buSzPts val="1100"/>
              <a:buChar char="○"/>
              <a:defRPr>
                <a:solidFill>
                  <a:srgbClr val="545454"/>
                </a:solidFill>
              </a:defRPr>
            </a:lvl2pPr>
            <a:lvl3pPr indent="-304800" lvl="2" marL="1371600">
              <a:spcBef>
                <a:spcPts val="0"/>
              </a:spcBef>
              <a:spcAft>
                <a:spcPts val="0"/>
              </a:spcAft>
              <a:buClr>
                <a:srgbClr val="545454"/>
              </a:buClr>
              <a:buSzPts val="1200"/>
              <a:buChar char="■"/>
              <a:defRPr>
                <a:solidFill>
                  <a:srgbClr val="545454"/>
                </a:solidFill>
              </a:defRPr>
            </a:lvl3pPr>
            <a:lvl4pPr indent="-342900" lvl="3" marL="1828800">
              <a:spcBef>
                <a:spcPts val="0"/>
              </a:spcBef>
              <a:spcAft>
                <a:spcPts val="0"/>
              </a:spcAft>
              <a:buClr>
                <a:srgbClr val="545454"/>
              </a:buClr>
              <a:buSzPts val="1800"/>
              <a:buChar char="●"/>
              <a:defRPr>
                <a:solidFill>
                  <a:srgbClr val="545454"/>
                </a:solidFill>
              </a:defRPr>
            </a:lvl4pPr>
            <a:lvl5pPr indent="-330200" lvl="4" marL="2286000">
              <a:spcBef>
                <a:spcPts val="0"/>
              </a:spcBef>
              <a:spcAft>
                <a:spcPts val="0"/>
              </a:spcAft>
              <a:buClr>
                <a:srgbClr val="545454"/>
              </a:buClr>
              <a:buSzPts val="1600"/>
              <a:buChar char="○"/>
              <a:defRPr>
                <a:solidFill>
                  <a:srgbClr val="545454"/>
                </a:solidFill>
              </a:defRPr>
            </a:lvl5pPr>
            <a:lvl6pPr indent="-317500" lvl="5" marL="2743200">
              <a:spcBef>
                <a:spcPts val="0"/>
              </a:spcBef>
              <a:spcAft>
                <a:spcPts val="0"/>
              </a:spcAft>
              <a:buClr>
                <a:srgbClr val="545454"/>
              </a:buClr>
              <a:buSzPts val="1400"/>
              <a:buChar char="■"/>
              <a:defRPr>
                <a:solidFill>
                  <a:srgbClr val="545454"/>
                </a:solidFill>
              </a:defRPr>
            </a:lvl6pPr>
            <a:lvl7pPr indent="-304800" lvl="6" marL="3200400">
              <a:spcBef>
                <a:spcPts val="0"/>
              </a:spcBef>
              <a:spcAft>
                <a:spcPts val="0"/>
              </a:spcAft>
              <a:buClr>
                <a:srgbClr val="545454"/>
              </a:buClr>
              <a:buSzPts val="1200"/>
              <a:buChar char="●"/>
              <a:defRPr>
                <a:solidFill>
                  <a:srgbClr val="545454"/>
                </a:solidFill>
              </a:defRPr>
            </a:lvl7pPr>
            <a:lvl8pPr indent="-292100" lvl="7" marL="3657600">
              <a:spcBef>
                <a:spcPts val="0"/>
              </a:spcBef>
              <a:spcAft>
                <a:spcPts val="0"/>
              </a:spcAft>
              <a:buClr>
                <a:srgbClr val="545454"/>
              </a:buClr>
              <a:buSzPts val="1000"/>
              <a:buChar char="○"/>
              <a:defRPr>
                <a:solidFill>
                  <a:srgbClr val="545454"/>
                </a:solidFill>
              </a:defRPr>
            </a:lvl8pPr>
            <a:lvl9pPr indent="-273050" lvl="8" marL="4114800">
              <a:spcBef>
                <a:spcPts val="0"/>
              </a:spcBef>
              <a:spcAft>
                <a:spcPts val="0"/>
              </a:spcAft>
              <a:buClr>
                <a:srgbClr val="545454"/>
              </a:buClr>
              <a:buSzPts val="700"/>
              <a:buChar char="■"/>
              <a:defRPr>
                <a:solidFill>
                  <a:srgbClr val="545454"/>
                </a:solidFill>
              </a:defRPr>
            </a:lvl9pPr>
          </a:lstStyle>
          <a:p/>
        </p:txBody>
      </p:sp>
      <p:sp>
        <p:nvSpPr>
          <p:cNvPr id="3996" name="Google Shape;3996;g31516c14941_0_9169"/>
          <p:cNvSpPr txBox="1"/>
          <p:nvPr>
            <p:ph idx="4" type="body"/>
          </p:nvPr>
        </p:nvSpPr>
        <p:spPr>
          <a:xfrm>
            <a:off x="6686700" y="1536250"/>
            <a:ext cx="2000400" cy="3151800"/>
          </a:xfrm>
          <a:prstGeom prst="rect">
            <a:avLst/>
          </a:prstGeom>
        </p:spPr>
        <p:txBody>
          <a:bodyPr anchorCtr="0" anchor="t" bIns="0" lIns="0" spcFirstLastPara="1" rIns="0" wrap="square" tIns="0">
            <a:noAutofit/>
          </a:bodyPr>
          <a:lstStyle>
            <a:lvl1pPr indent="-317500" lvl="0" marL="457200">
              <a:spcBef>
                <a:spcPts val="0"/>
              </a:spcBef>
              <a:spcAft>
                <a:spcPts val="0"/>
              </a:spcAft>
              <a:buClr>
                <a:srgbClr val="545454"/>
              </a:buClr>
              <a:buSzPts val="1400"/>
              <a:buChar char="●"/>
              <a:defRPr>
                <a:solidFill>
                  <a:srgbClr val="545454"/>
                </a:solidFill>
              </a:defRPr>
            </a:lvl1pPr>
            <a:lvl2pPr indent="-298450" lvl="1" marL="914400">
              <a:spcBef>
                <a:spcPts val="0"/>
              </a:spcBef>
              <a:spcAft>
                <a:spcPts val="0"/>
              </a:spcAft>
              <a:buClr>
                <a:srgbClr val="545454"/>
              </a:buClr>
              <a:buSzPts val="1100"/>
              <a:buChar char="○"/>
              <a:defRPr>
                <a:solidFill>
                  <a:srgbClr val="545454"/>
                </a:solidFill>
              </a:defRPr>
            </a:lvl2pPr>
            <a:lvl3pPr indent="-304800" lvl="2" marL="1371600">
              <a:spcBef>
                <a:spcPts val="0"/>
              </a:spcBef>
              <a:spcAft>
                <a:spcPts val="0"/>
              </a:spcAft>
              <a:buClr>
                <a:srgbClr val="545454"/>
              </a:buClr>
              <a:buSzPts val="1200"/>
              <a:buChar char="■"/>
              <a:defRPr>
                <a:solidFill>
                  <a:srgbClr val="545454"/>
                </a:solidFill>
              </a:defRPr>
            </a:lvl3pPr>
            <a:lvl4pPr indent="-342900" lvl="3" marL="1828800">
              <a:spcBef>
                <a:spcPts val="0"/>
              </a:spcBef>
              <a:spcAft>
                <a:spcPts val="0"/>
              </a:spcAft>
              <a:buClr>
                <a:srgbClr val="545454"/>
              </a:buClr>
              <a:buSzPts val="1800"/>
              <a:buChar char="●"/>
              <a:defRPr>
                <a:solidFill>
                  <a:srgbClr val="545454"/>
                </a:solidFill>
              </a:defRPr>
            </a:lvl4pPr>
            <a:lvl5pPr indent="-330200" lvl="4" marL="2286000">
              <a:spcBef>
                <a:spcPts val="0"/>
              </a:spcBef>
              <a:spcAft>
                <a:spcPts val="0"/>
              </a:spcAft>
              <a:buClr>
                <a:srgbClr val="545454"/>
              </a:buClr>
              <a:buSzPts val="1600"/>
              <a:buChar char="○"/>
              <a:defRPr>
                <a:solidFill>
                  <a:srgbClr val="545454"/>
                </a:solidFill>
              </a:defRPr>
            </a:lvl5pPr>
            <a:lvl6pPr indent="-317500" lvl="5" marL="2743200">
              <a:spcBef>
                <a:spcPts val="0"/>
              </a:spcBef>
              <a:spcAft>
                <a:spcPts val="0"/>
              </a:spcAft>
              <a:buClr>
                <a:srgbClr val="545454"/>
              </a:buClr>
              <a:buSzPts val="1400"/>
              <a:buChar char="■"/>
              <a:defRPr>
                <a:solidFill>
                  <a:srgbClr val="545454"/>
                </a:solidFill>
              </a:defRPr>
            </a:lvl6pPr>
            <a:lvl7pPr indent="-304800" lvl="6" marL="3200400">
              <a:spcBef>
                <a:spcPts val="0"/>
              </a:spcBef>
              <a:spcAft>
                <a:spcPts val="0"/>
              </a:spcAft>
              <a:buClr>
                <a:srgbClr val="545454"/>
              </a:buClr>
              <a:buSzPts val="1200"/>
              <a:buChar char="●"/>
              <a:defRPr>
                <a:solidFill>
                  <a:srgbClr val="545454"/>
                </a:solidFill>
              </a:defRPr>
            </a:lvl7pPr>
            <a:lvl8pPr indent="-292100" lvl="7" marL="3657600">
              <a:spcBef>
                <a:spcPts val="0"/>
              </a:spcBef>
              <a:spcAft>
                <a:spcPts val="0"/>
              </a:spcAft>
              <a:buClr>
                <a:srgbClr val="545454"/>
              </a:buClr>
              <a:buSzPts val="1000"/>
              <a:buChar char="○"/>
              <a:defRPr>
                <a:solidFill>
                  <a:srgbClr val="545454"/>
                </a:solidFill>
              </a:defRPr>
            </a:lvl8pPr>
            <a:lvl9pPr indent="-273050" lvl="8" marL="4114800">
              <a:spcBef>
                <a:spcPts val="0"/>
              </a:spcBef>
              <a:spcAft>
                <a:spcPts val="0"/>
              </a:spcAft>
              <a:buClr>
                <a:srgbClr val="545454"/>
              </a:buClr>
              <a:buSzPts val="700"/>
              <a:buChar char="■"/>
              <a:defRPr>
                <a:solidFill>
                  <a:srgbClr val="545454"/>
                </a:solidFill>
              </a:defRPr>
            </a:lvl9pPr>
          </a:lstStyle>
          <a:p/>
        </p:txBody>
      </p:sp>
      <p:grpSp>
        <p:nvGrpSpPr>
          <p:cNvPr id="3997" name="Google Shape;3997;g31516c14941_0_9169"/>
          <p:cNvGrpSpPr/>
          <p:nvPr/>
        </p:nvGrpSpPr>
        <p:grpSpPr>
          <a:xfrm>
            <a:off x="0" y="5079600"/>
            <a:ext cx="9144041" cy="63900"/>
            <a:chOff x="0" y="5079600"/>
            <a:chExt cx="9144041" cy="63900"/>
          </a:xfrm>
        </p:grpSpPr>
        <p:sp>
          <p:nvSpPr>
            <p:cNvPr id="3998" name="Google Shape;3998;g31516c14941_0_9169"/>
            <p:cNvSpPr/>
            <p:nvPr/>
          </p:nvSpPr>
          <p:spPr>
            <a:xfrm>
              <a:off x="0" y="5079600"/>
              <a:ext cx="2415000" cy="63900"/>
            </a:xfrm>
            <a:prstGeom prst="rect">
              <a:avLst/>
            </a:prstGeom>
            <a:solidFill>
              <a:srgbClr val="EA433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9" name="Google Shape;3999;g31516c14941_0_9169"/>
            <p:cNvSpPr/>
            <p:nvPr/>
          </p:nvSpPr>
          <p:spPr>
            <a:xfrm>
              <a:off x="2414505" y="5079600"/>
              <a:ext cx="3855000" cy="63900"/>
            </a:xfrm>
            <a:prstGeom prst="rect">
              <a:avLst/>
            </a:prstGeom>
            <a:solidFill>
              <a:srgbClr val="4285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0" name="Google Shape;4000;g31516c14941_0_9169"/>
            <p:cNvSpPr/>
            <p:nvPr/>
          </p:nvSpPr>
          <p:spPr>
            <a:xfrm>
              <a:off x="6269168" y="5079600"/>
              <a:ext cx="964200" cy="63900"/>
            </a:xfrm>
            <a:prstGeom prst="rect">
              <a:avLst/>
            </a:prstGeom>
            <a:solidFill>
              <a:srgbClr val="34A85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1" name="Google Shape;4001;g31516c14941_0_9169"/>
            <p:cNvSpPr/>
            <p:nvPr/>
          </p:nvSpPr>
          <p:spPr>
            <a:xfrm>
              <a:off x="7233641" y="5079600"/>
              <a:ext cx="1910400" cy="63900"/>
            </a:xfrm>
            <a:prstGeom prst="rect">
              <a:avLst/>
            </a:prstGeom>
            <a:solidFill>
              <a:srgbClr val="FBBC0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5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umns 3">
  <p:cSld name="Columns 3">
    <p:spTree>
      <p:nvGrpSpPr>
        <p:cNvPr id="4002" name="Shape 4002"/>
        <p:cNvGrpSpPr/>
        <p:nvPr/>
      </p:nvGrpSpPr>
      <p:grpSpPr>
        <a:xfrm>
          <a:off x="0" y="0"/>
          <a:ext cx="0" cy="0"/>
          <a:chOff x="0" y="0"/>
          <a:chExt cx="0" cy="0"/>
        </a:xfrm>
      </p:grpSpPr>
      <p:sp>
        <p:nvSpPr>
          <p:cNvPr id="4003" name="Google Shape;4003;g31516c14941_0_9180"/>
          <p:cNvSpPr txBox="1"/>
          <p:nvPr>
            <p:ph type="title"/>
          </p:nvPr>
        </p:nvSpPr>
        <p:spPr>
          <a:xfrm>
            <a:off x="342901" y="307569"/>
            <a:ext cx="8458200" cy="6675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lt2"/>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4004" name="Google Shape;4004;g31516c14941_0_9180"/>
          <p:cNvSpPr txBox="1"/>
          <p:nvPr>
            <p:ph idx="11" type="ftr"/>
          </p:nvPr>
        </p:nvSpPr>
        <p:spPr>
          <a:xfrm>
            <a:off x="1411049" y="4822102"/>
            <a:ext cx="3880800" cy="2217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sz="1100"/>
            </a:lvl1pPr>
            <a:lvl2pPr lvl="1" algn="l">
              <a:lnSpc>
                <a:spcPct val="100000"/>
              </a:lnSpc>
              <a:spcBef>
                <a:spcPts val="0"/>
              </a:spcBef>
              <a:spcAft>
                <a:spcPts val="0"/>
              </a:spcAft>
              <a:buSzPts val="1100"/>
              <a:buNone/>
              <a:defRPr sz="1100"/>
            </a:lvl2pPr>
            <a:lvl3pPr lvl="2" algn="l">
              <a:lnSpc>
                <a:spcPct val="100000"/>
              </a:lnSpc>
              <a:spcBef>
                <a:spcPts val="0"/>
              </a:spcBef>
              <a:spcAft>
                <a:spcPts val="0"/>
              </a:spcAft>
              <a:buSzPts val="1100"/>
              <a:buNone/>
              <a:defRPr sz="1100"/>
            </a:lvl3pPr>
            <a:lvl4pPr lvl="3" algn="l">
              <a:lnSpc>
                <a:spcPct val="100000"/>
              </a:lnSpc>
              <a:spcBef>
                <a:spcPts val="0"/>
              </a:spcBef>
              <a:spcAft>
                <a:spcPts val="0"/>
              </a:spcAft>
              <a:buSzPts val="1100"/>
              <a:buNone/>
              <a:defRPr sz="1100"/>
            </a:lvl4pPr>
            <a:lvl5pPr lvl="4" algn="l">
              <a:lnSpc>
                <a:spcPct val="100000"/>
              </a:lnSpc>
              <a:spcBef>
                <a:spcPts val="0"/>
              </a:spcBef>
              <a:spcAft>
                <a:spcPts val="0"/>
              </a:spcAft>
              <a:buSzPts val="1100"/>
              <a:buNone/>
              <a:defRPr sz="1100"/>
            </a:lvl5pPr>
            <a:lvl6pPr lvl="5" algn="l">
              <a:lnSpc>
                <a:spcPct val="100000"/>
              </a:lnSpc>
              <a:spcBef>
                <a:spcPts val="0"/>
              </a:spcBef>
              <a:spcAft>
                <a:spcPts val="0"/>
              </a:spcAft>
              <a:buSzPts val="1100"/>
              <a:buNone/>
              <a:defRPr sz="1100"/>
            </a:lvl6pPr>
            <a:lvl7pPr lvl="6" algn="l">
              <a:lnSpc>
                <a:spcPct val="100000"/>
              </a:lnSpc>
              <a:spcBef>
                <a:spcPts val="0"/>
              </a:spcBef>
              <a:spcAft>
                <a:spcPts val="0"/>
              </a:spcAft>
              <a:buSzPts val="1100"/>
              <a:buNone/>
              <a:defRPr sz="1100"/>
            </a:lvl7pPr>
            <a:lvl8pPr lvl="7" algn="l">
              <a:lnSpc>
                <a:spcPct val="100000"/>
              </a:lnSpc>
              <a:spcBef>
                <a:spcPts val="0"/>
              </a:spcBef>
              <a:spcAft>
                <a:spcPts val="0"/>
              </a:spcAft>
              <a:buSzPts val="1100"/>
              <a:buNone/>
              <a:defRPr sz="1100"/>
            </a:lvl8pPr>
            <a:lvl9pPr lvl="8" algn="l">
              <a:lnSpc>
                <a:spcPct val="100000"/>
              </a:lnSpc>
              <a:spcBef>
                <a:spcPts val="0"/>
              </a:spcBef>
              <a:spcAft>
                <a:spcPts val="0"/>
              </a:spcAft>
              <a:buSzPts val="1100"/>
              <a:buNone/>
              <a:defRPr sz="1100"/>
            </a:lvl9pPr>
          </a:lstStyle>
          <a:p/>
        </p:txBody>
      </p:sp>
      <p:sp>
        <p:nvSpPr>
          <p:cNvPr id="4005" name="Google Shape;4005;g31516c14941_0_9180"/>
          <p:cNvSpPr txBox="1"/>
          <p:nvPr>
            <p:ph idx="1" type="body"/>
          </p:nvPr>
        </p:nvSpPr>
        <p:spPr>
          <a:xfrm>
            <a:off x="342900" y="1836420"/>
            <a:ext cx="2388900" cy="184200"/>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300"/>
              </a:spcBef>
              <a:spcAft>
                <a:spcPts val="0"/>
              </a:spcAft>
              <a:buClr>
                <a:schemeClr val="accent6"/>
              </a:buClr>
              <a:buSzPts val="1100"/>
              <a:buNone/>
              <a:defRPr b="1" sz="1100">
                <a:solidFill>
                  <a:schemeClr val="accent6"/>
                </a:solidFill>
              </a:defRPr>
            </a:lvl1pPr>
            <a:lvl2pPr indent="-228600" lvl="1" marL="914400" algn="l">
              <a:lnSpc>
                <a:spcPct val="90000"/>
              </a:lnSpc>
              <a:spcBef>
                <a:spcPts val="300"/>
              </a:spcBef>
              <a:spcAft>
                <a:spcPts val="0"/>
              </a:spcAft>
              <a:buClr>
                <a:schemeClr val="accent6"/>
              </a:buClr>
              <a:buSzPts val="1400"/>
              <a:buNone/>
              <a:defRPr/>
            </a:lvl2pPr>
            <a:lvl3pPr indent="-228600" lvl="2" marL="1371600" algn="l">
              <a:lnSpc>
                <a:spcPct val="140000"/>
              </a:lnSpc>
              <a:spcBef>
                <a:spcPts val="500"/>
              </a:spcBef>
              <a:spcAft>
                <a:spcPts val="0"/>
              </a:spcAft>
              <a:buClr>
                <a:schemeClr val="accent6"/>
              </a:buClr>
              <a:buSzPts val="1400"/>
              <a:buNone/>
              <a:defRPr/>
            </a:lvl3pPr>
            <a:lvl4pPr indent="-228600" lvl="3" marL="1828800" algn="l">
              <a:lnSpc>
                <a:spcPct val="130000"/>
              </a:lnSpc>
              <a:spcBef>
                <a:spcPts val="300"/>
              </a:spcBef>
              <a:spcAft>
                <a:spcPts val="0"/>
              </a:spcAft>
              <a:buClr>
                <a:schemeClr val="lt1"/>
              </a:buClr>
              <a:buSzPts val="1400"/>
              <a:buNone/>
              <a:defRPr/>
            </a:lvl4pPr>
            <a:lvl5pPr indent="-317500" lvl="4" marL="2286000" algn="l">
              <a:lnSpc>
                <a:spcPct val="120000"/>
              </a:lnSpc>
              <a:spcBef>
                <a:spcPts val="300"/>
              </a:spcBef>
              <a:spcAft>
                <a:spcPts val="0"/>
              </a:spcAft>
              <a:buSzPts val="1400"/>
              <a:buChar char="•"/>
              <a:defRPr/>
            </a:lvl5pPr>
            <a:lvl6pPr indent="-317500" lvl="5" marL="2743200" algn="l">
              <a:lnSpc>
                <a:spcPct val="110000"/>
              </a:lnSpc>
              <a:spcBef>
                <a:spcPts val="300"/>
              </a:spcBef>
              <a:spcAft>
                <a:spcPts val="0"/>
              </a:spcAft>
              <a:buSzPts val="1400"/>
              <a:buChar char="–"/>
              <a:defRPr/>
            </a:lvl6pPr>
            <a:lvl7pPr indent="-228600" lvl="6" marL="3200400" algn="l">
              <a:lnSpc>
                <a:spcPct val="80000"/>
              </a:lnSpc>
              <a:spcBef>
                <a:spcPts val="900"/>
              </a:spcBef>
              <a:spcAft>
                <a:spcPts val="0"/>
              </a:spcAft>
              <a:buClr>
                <a:schemeClr val="accent6"/>
              </a:buClr>
              <a:buSzPts val="1400"/>
              <a:buNone/>
              <a:defRPr/>
            </a:lvl7pPr>
            <a:lvl8pPr indent="-228600" lvl="7" marL="3657600" algn="l">
              <a:lnSpc>
                <a:spcPct val="100000"/>
              </a:lnSpc>
              <a:spcBef>
                <a:spcPts val="500"/>
              </a:spcBef>
              <a:spcAft>
                <a:spcPts val="0"/>
              </a:spcAft>
              <a:buClr>
                <a:schemeClr val="accent6"/>
              </a:buClr>
              <a:buSzPts val="1400"/>
              <a:buNone/>
              <a:defRPr/>
            </a:lvl8pPr>
            <a:lvl9pPr indent="-317500" lvl="8" marL="4114800" algn="l">
              <a:lnSpc>
                <a:spcPct val="90000"/>
              </a:lnSpc>
              <a:spcBef>
                <a:spcPts val="400"/>
              </a:spcBef>
              <a:spcAft>
                <a:spcPts val="0"/>
              </a:spcAft>
              <a:buClr>
                <a:schemeClr val="lt1"/>
              </a:buClr>
              <a:buSzPts val="1400"/>
              <a:buChar char="•"/>
              <a:defRPr/>
            </a:lvl9pPr>
          </a:lstStyle>
          <a:p/>
        </p:txBody>
      </p:sp>
      <p:sp>
        <p:nvSpPr>
          <p:cNvPr id="4006" name="Google Shape;4006;g31516c14941_0_9180"/>
          <p:cNvSpPr txBox="1"/>
          <p:nvPr>
            <p:ph idx="2" type="body"/>
          </p:nvPr>
        </p:nvSpPr>
        <p:spPr>
          <a:xfrm>
            <a:off x="3375660" y="1840230"/>
            <a:ext cx="2388900" cy="184200"/>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300"/>
              </a:spcBef>
              <a:spcAft>
                <a:spcPts val="0"/>
              </a:spcAft>
              <a:buClr>
                <a:schemeClr val="accent6"/>
              </a:buClr>
              <a:buSzPts val="1100"/>
              <a:buNone/>
              <a:defRPr b="1" sz="1100">
                <a:solidFill>
                  <a:schemeClr val="accent6"/>
                </a:solidFill>
              </a:defRPr>
            </a:lvl1pPr>
            <a:lvl2pPr indent="-228600" lvl="1" marL="914400" algn="l">
              <a:lnSpc>
                <a:spcPct val="90000"/>
              </a:lnSpc>
              <a:spcBef>
                <a:spcPts val="300"/>
              </a:spcBef>
              <a:spcAft>
                <a:spcPts val="0"/>
              </a:spcAft>
              <a:buClr>
                <a:schemeClr val="accent6"/>
              </a:buClr>
              <a:buSzPts val="1400"/>
              <a:buNone/>
              <a:defRPr/>
            </a:lvl2pPr>
            <a:lvl3pPr indent="-228600" lvl="2" marL="1371600" algn="l">
              <a:lnSpc>
                <a:spcPct val="140000"/>
              </a:lnSpc>
              <a:spcBef>
                <a:spcPts val="500"/>
              </a:spcBef>
              <a:spcAft>
                <a:spcPts val="0"/>
              </a:spcAft>
              <a:buClr>
                <a:schemeClr val="accent6"/>
              </a:buClr>
              <a:buSzPts val="1400"/>
              <a:buNone/>
              <a:defRPr/>
            </a:lvl3pPr>
            <a:lvl4pPr indent="-228600" lvl="3" marL="1828800" algn="l">
              <a:lnSpc>
                <a:spcPct val="130000"/>
              </a:lnSpc>
              <a:spcBef>
                <a:spcPts val="300"/>
              </a:spcBef>
              <a:spcAft>
                <a:spcPts val="0"/>
              </a:spcAft>
              <a:buClr>
                <a:schemeClr val="lt1"/>
              </a:buClr>
              <a:buSzPts val="1400"/>
              <a:buNone/>
              <a:defRPr/>
            </a:lvl4pPr>
            <a:lvl5pPr indent="-317500" lvl="4" marL="2286000" algn="l">
              <a:lnSpc>
                <a:spcPct val="120000"/>
              </a:lnSpc>
              <a:spcBef>
                <a:spcPts val="300"/>
              </a:spcBef>
              <a:spcAft>
                <a:spcPts val="0"/>
              </a:spcAft>
              <a:buSzPts val="1400"/>
              <a:buChar char="•"/>
              <a:defRPr/>
            </a:lvl5pPr>
            <a:lvl6pPr indent="-317500" lvl="5" marL="2743200" algn="l">
              <a:lnSpc>
                <a:spcPct val="110000"/>
              </a:lnSpc>
              <a:spcBef>
                <a:spcPts val="300"/>
              </a:spcBef>
              <a:spcAft>
                <a:spcPts val="0"/>
              </a:spcAft>
              <a:buSzPts val="1400"/>
              <a:buChar char="–"/>
              <a:defRPr/>
            </a:lvl6pPr>
            <a:lvl7pPr indent="-228600" lvl="6" marL="3200400" algn="l">
              <a:lnSpc>
                <a:spcPct val="80000"/>
              </a:lnSpc>
              <a:spcBef>
                <a:spcPts val="900"/>
              </a:spcBef>
              <a:spcAft>
                <a:spcPts val="0"/>
              </a:spcAft>
              <a:buClr>
                <a:schemeClr val="accent6"/>
              </a:buClr>
              <a:buSzPts val="1400"/>
              <a:buNone/>
              <a:defRPr/>
            </a:lvl7pPr>
            <a:lvl8pPr indent="-228600" lvl="7" marL="3657600" algn="l">
              <a:lnSpc>
                <a:spcPct val="100000"/>
              </a:lnSpc>
              <a:spcBef>
                <a:spcPts val="500"/>
              </a:spcBef>
              <a:spcAft>
                <a:spcPts val="0"/>
              </a:spcAft>
              <a:buClr>
                <a:schemeClr val="accent6"/>
              </a:buClr>
              <a:buSzPts val="1400"/>
              <a:buNone/>
              <a:defRPr/>
            </a:lvl8pPr>
            <a:lvl9pPr indent="-317500" lvl="8" marL="4114800" algn="l">
              <a:lnSpc>
                <a:spcPct val="90000"/>
              </a:lnSpc>
              <a:spcBef>
                <a:spcPts val="400"/>
              </a:spcBef>
              <a:spcAft>
                <a:spcPts val="0"/>
              </a:spcAft>
              <a:buClr>
                <a:schemeClr val="lt1"/>
              </a:buClr>
              <a:buSzPts val="1400"/>
              <a:buChar char="•"/>
              <a:defRPr/>
            </a:lvl9pPr>
          </a:lstStyle>
          <a:p/>
        </p:txBody>
      </p:sp>
      <p:sp>
        <p:nvSpPr>
          <p:cNvPr id="4007" name="Google Shape;4007;g31516c14941_0_9180"/>
          <p:cNvSpPr txBox="1"/>
          <p:nvPr>
            <p:ph idx="3" type="body"/>
          </p:nvPr>
        </p:nvSpPr>
        <p:spPr>
          <a:xfrm>
            <a:off x="6408420" y="1836420"/>
            <a:ext cx="2388900" cy="184200"/>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300"/>
              </a:spcBef>
              <a:spcAft>
                <a:spcPts val="0"/>
              </a:spcAft>
              <a:buClr>
                <a:schemeClr val="accent6"/>
              </a:buClr>
              <a:buSzPts val="1100"/>
              <a:buNone/>
              <a:defRPr b="1" sz="1100">
                <a:solidFill>
                  <a:schemeClr val="accent6"/>
                </a:solidFill>
              </a:defRPr>
            </a:lvl1pPr>
            <a:lvl2pPr indent="-228600" lvl="1" marL="914400" algn="l">
              <a:lnSpc>
                <a:spcPct val="90000"/>
              </a:lnSpc>
              <a:spcBef>
                <a:spcPts val="300"/>
              </a:spcBef>
              <a:spcAft>
                <a:spcPts val="0"/>
              </a:spcAft>
              <a:buClr>
                <a:schemeClr val="accent6"/>
              </a:buClr>
              <a:buSzPts val="1400"/>
              <a:buNone/>
              <a:defRPr/>
            </a:lvl2pPr>
            <a:lvl3pPr indent="-228600" lvl="2" marL="1371600" algn="l">
              <a:lnSpc>
                <a:spcPct val="140000"/>
              </a:lnSpc>
              <a:spcBef>
                <a:spcPts val="500"/>
              </a:spcBef>
              <a:spcAft>
                <a:spcPts val="0"/>
              </a:spcAft>
              <a:buClr>
                <a:schemeClr val="accent6"/>
              </a:buClr>
              <a:buSzPts val="1400"/>
              <a:buNone/>
              <a:defRPr/>
            </a:lvl3pPr>
            <a:lvl4pPr indent="-228600" lvl="3" marL="1828800" algn="l">
              <a:lnSpc>
                <a:spcPct val="130000"/>
              </a:lnSpc>
              <a:spcBef>
                <a:spcPts val="300"/>
              </a:spcBef>
              <a:spcAft>
                <a:spcPts val="0"/>
              </a:spcAft>
              <a:buClr>
                <a:schemeClr val="lt1"/>
              </a:buClr>
              <a:buSzPts val="1400"/>
              <a:buNone/>
              <a:defRPr/>
            </a:lvl4pPr>
            <a:lvl5pPr indent="-317500" lvl="4" marL="2286000" algn="l">
              <a:lnSpc>
                <a:spcPct val="120000"/>
              </a:lnSpc>
              <a:spcBef>
                <a:spcPts val="300"/>
              </a:spcBef>
              <a:spcAft>
                <a:spcPts val="0"/>
              </a:spcAft>
              <a:buSzPts val="1400"/>
              <a:buChar char="•"/>
              <a:defRPr/>
            </a:lvl5pPr>
            <a:lvl6pPr indent="-317500" lvl="5" marL="2743200" algn="l">
              <a:lnSpc>
                <a:spcPct val="110000"/>
              </a:lnSpc>
              <a:spcBef>
                <a:spcPts val="300"/>
              </a:spcBef>
              <a:spcAft>
                <a:spcPts val="0"/>
              </a:spcAft>
              <a:buSzPts val="1400"/>
              <a:buChar char="–"/>
              <a:defRPr/>
            </a:lvl6pPr>
            <a:lvl7pPr indent="-228600" lvl="6" marL="3200400" algn="l">
              <a:lnSpc>
                <a:spcPct val="80000"/>
              </a:lnSpc>
              <a:spcBef>
                <a:spcPts val="900"/>
              </a:spcBef>
              <a:spcAft>
                <a:spcPts val="0"/>
              </a:spcAft>
              <a:buClr>
                <a:schemeClr val="accent6"/>
              </a:buClr>
              <a:buSzPts val="1400"/>
              <a:buNone/>
              <a:defRPr/>
            </a:lvl7pPr>
            <a:lvl8pPr indent="-228600" lvl="7" marL="3657600" algn="l">
              <a:lnSpc>
                <a:spcPct val="100000"/>
              </a:lnSpc>
              <a:spcBef>
                <a:spcPts val="500"/>
              </a:spcBef>
              <a:spcAft>
                <a:spcPts val="0"/>
              </a:spcAft>
              <a:buClr>
                <a:schemeClr val="accent6"/>
              </a:buClr>
              <a:buSzPts val="1400"/>
              <a:buNone/>
              <a:defRPr/>
            </a:lvl8pPr>
            <a:lvl9pPr indent="-317500" lvl="8" marL="4114800" algn="l">
              <a:lnSpc>
                <a:spcPct val="90000"/>
              </a:lnSpc>
              <a:spcBef>
                <a:spcPts val="400"/>
              </a:spcBef>
              <a:spcAft>
                <a:spcPts val="0"/>
              </a:spcAft>
              <a:buClr>
                <a:schemeClr val="lt1"/>
              </a:buClr>
              <a:buSzPts val="1400"/>
              <a:buChar char="•"/>
              <a:defRPr/>
            </a:lvl9pPr>
          </a:lstStyle>
          <a:p/>
        </p:txBody>
      </p:sp>
      <p:sp>
        <p:nvSpPr>
          <p:cNvPr id="4008" name="Google Shape;4008;g31516c14941_0_9180"/>
          <p:cNvSpPr txBox="1"/>
          <p:nvPr>
            <p:ph idx="4" type="body"/>
          </p:nvPr>
        </p:nvSpPr>
        <p:spPr>
          <a:xfrm>
            <a:off x="342900" y="2087881"/>
            <a:ext cx="2388900" cy="24270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300"/>
              </a:spcBef>
              <a:spcAft>
                <a:spcPts val="0"/>
              </a:spcAft>
              <a:buClr>
                <a:schemeClr val="lt1"/>
              </a:buClr>
              <a:buSzPts val="1400"/>
              <a:buNone/>
              <a:defRPr/>
            </a:lvl1pPr>
            <a:lvl2pPr indent="-228600" lvl="1" marL="914400" algn="l">
              <a:lnSpc>
                <a:spcPct val="90000"/>
              </a:lnSpc>
              <a:spcBef>
                <a:spcPts val="300"/>
              </a:spcBef>
              <a:spcAft>
                <a:spcPts val="0"/>
              </a:spcAft>
              <a:buClr>
                <a:schemeClr val="accent6"/>
              </a:buClr>
              <a:buSzPts val="1400"/>
              <a:buNone/>
              <a:defRPr/>
            </a:lvl2pPr>
            <a:lvl3pPr indent="-228600" lvl="2" marL="1371600" algn="l">
              <a:lnSpc>
                <a:spcPct val="140000"/>
              </a:lnSpc>
              <a:spcBef>
                <a:spcPts val="500"/>
              </a:spcBef>
              <a:spcAft>
                <a:spcPts val="0"/>
              </a:spcAft>
              <a:buClr>
                <a:schemeClr val="accent6"/>
              </a:buClr>
              <a:buSzPts val="1400"/>
              <a:buNone/>
              <a:defRPr/>
            </a:lvl3pPr>
            <a:lvl4pPr indent="-228600" lvl="3" marL="1828800" algn="l">
              <a:lnSpc>
                <a:spcPct val="130000"/>
              </a:lnSpc>
              <a:spcBef>
                <a:spcPts val="300"/>
              </a:spcBef>
              <a:spcAft>
                <a:spcPts val="0"/>
              </a:spcAft>
              <a:buClr>
                <a:schemeClr val="lt1"/>
              </a:buClr>
              <a:buSzPts val="1400"/>
              <a:buNone/>
              <a:defRPr/>
            </a:lvl4pPr>
            <a:lvl5pPr indent="-317500" lvl="4" marL="2286000" algn="l">
              <a:lnSpc>
                <a:spcPct val="120000"/>
              </a:lnSpc>
              <a:spcBef>
                <a:spcPts val="300"/>
              </a:spcBef>
              <a:spcAft>
                <a:spcPts val="0"/>
              </a:spcAft>
              <a:buSzPts val="1400"/>
              <a:buChar char="•"/>
              <a:defRPr/>
            </a:lvl5pPr>
            <a:lvl6pPr indent="-317500" lvl="5" marL="2743200" algn="l">
              <a:lnSpc>
                <a:spcPct val="110000"/>
              </a:lnSpc>
              <a:spcBef>
                <a:spcPts val="300"/>
              </a:spcBef>
              <a:spcAft>
                <a:spcPts val="0"/>
              </a:spcAft>
              <a:buSzPts val="1400"/>
              <a:buChar char="–"/>
              <a:defRPr/>
            </a:lvl6pPr>
            <a:lvl7pPr indent="-228600" lvl="6" marL="3200400" algn="l">
              <a:lnSpc>
                <a:spcPct val="80000"/>
              </a:lnSpc>
              <a:spcBef>
                <a:spcPts val="900"/>
              </a:spcBef>
              <a:spcAft>
                <a:spcPts val="0"/>
              </a:spcAft>
              <a:buClr>
                <a:schemeClr val="accent6"/>
              </a:buClr>
              <a:buSzPts val="1400"/>
              <a:buNone/>
              <a:defRPr/>
            </a:lvl7pPr>
            <a:lvl8pPr indent="-228600" lvl="7" marL="3657600" algn="l">
              <a:lnSpc>
                <a:spcPct val="100000"/>
              </a:lnSpc>
              <a:spcBef>
                <a:spcPts val="500"/>
              </a:spcBef>
              <a:spcAft>
                <a:spcPts val="0"/>
              </a:spcAft>
              <a:buClr>
                <a:schemeClr val="accent6"/>
              </a:buClr>
              <a:buSzPts val="1400"/>
              <a:buNone/>
              <a:defRPr/>
            </a:lvl8pPr>
            <a:lvl9pPr indent="-317500" lvl="8" marL="4114800" algn="l">
              <a:lnSpc>
                <a:spcPct val="90000"/>
              </a:lnSpc>
              <a:spcBef>
                <a:spcPts val="400"/>
              </a:spcBef>
              <a:spcAft>
                <a:spcPts val="0"/>
              </a:spcAft>
              <a:buClr>
                <a:schemeClr val="lt1"/>
              </a:buClr>
              <a:buSzPts val="1400"/>
              <a:buChar char="•"/>
              <a:defRPr/>
            </a:lvl9pPr>
          </a:lstStyle>
          <a:p/>
        </p:txBody>
      </p:sp>
      <p:sp>
        <p:nvSpPr>
          <p:cNvPr id="4009" name="Google Shape;4009;g31516c14941_0_9180"/>
          <p:cNvSpPr txBox="1"/>
          <p:nvPr>
            <p:ph idx="5" type="body"/>
          </p:nvPr>
        </p:nvSpPr>
        <p:spPr>
          <a:xfrm>
            <a:off x="3379470" y="2087881"/>
            <a:ext cx="2388900" cy="24270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300"/>
              </a:spcBef>
              <a:spcAft>
                <a:spcPts val="0"/>
              </a:spcAft>
              <a:buClr>
                <a:schemeClr val="lt1"/>
              </a:buClr>
              <a:buSzPts val="1400"/>
              <a:buNone/>
              <a:defRPr/>
            </a:lvl1pPr>
            <a:lvl2pPr indent="-228600" lvl="1" marL="914400" algn="l">
              <a:lnSpc>
                <a:spcPct val="90000"/>
              </a:lnSpc>
              <a:spcBef>
                <a:spcPts val="300"/>
              </a:spcBef>
              <a:spcAft>
                <a:spcPts val="0"/>
              </a:spcAft>
              <a:buClr>
                <a:schemeClr val="accent6"/>
              </a:buClr>
              <a:buSzPts val="1400"/>
              <a:buNone/>
              <a:defRPr/>
            </a:lvl2pPr>
            <a:lvl3pPr indent="-228600" lvl="2" marL="1371600" algn="l">
              <a:lnSpc>
                <a:spcPct val="140000"/>
              </a:lnSpc>
              <a:spcBef>
                <a:spcPts val="500"/>
              </a:spcBef>
              <a:spcAft>
                <a:spcPts val="0"/>
              </a:spcAft>
              <a:buClr>
                <a:schemeClr val="accent6"/>
              </a:buClr>
              <a:buSzPts val="1400"/>
              <a:buNone/>
              <a:defRPr/>
            </a:lvl3pPr>
            <a:lvl4pPr indent="-228600" lvl="3" marL="1828800" algn="l">
              <a:lnSpc>
                <a:spcPct val="130000"/>
              </a:lnSpc>
              <a:spcBef>
                <a:spcPts val="300"/>
              </a:spcBef>
              <a:spcAft>
                <a:spcPts val="0"/>
              </a:spcAft>
              <a:buClr>
                <a:schemeClr val="lt1"/>
              </a:buClr>
              <a:buSzPts val="1400"/>
              <a:buNone/>
              <a:defRPr/>
            </a:lvl4pPr>
            <a:lvl5pPr indent="-317500" lvl="4" marL="2286000" algn="l">
              <a:lnSpc>
                <a:spcPct val="120000"/>
              </a:lnSpc>
              <a:spcBef>
                <a:spcPts val="300"/>
              </a:spcBef>
              <a:spcAft>
                <a:spcPts val="0"/>
              </a:spcAft>
              <a:buSzPts val="1400"/>
              <a:buChar char="•"/>
              <a:defRPr/>
            </a:lvl5pPr>
            <a:lvl6pPr indent="-317500" lvl="5" marL="2743200" algn="l">
              <a:lnSpc>
                <a:spcPct val="110000"/>
              </a:lnSpc>
              <a:spcBef>
                <a:spcPts val="300"/>
              </a:spcBef>
              <a:spcAft>
                <a:spcPts val="0"/>
              </a:spcAft>
              <a:buSzPts val="1400"/>
              <a:buChar char="–"/>
              <a:defRPr/>
            </a:lvl6pPr>
            <a:lvl7pPr indent="-228600" lvl="6" marL="3200400" algn="l">
              <a:lnSpc>
                <a:spcPct val="80000"/>
              </a:lnSpc>
              <a:spcBef>
                <a:spcPts val="900"/>
              </a:spcBef>
              <a:spcAft>
                <a:spcPts val="0"/>
              </a:spcAft>
              <a:buClr>
                <a:schemeClr val="accent6"/>
              </a:buClr>
              <a:buSzPts val="1400"/>
              <a:buNone/>
              <a:defRPr/>
            </a:lvl7pPr>
            <a:lvl8pPr indent="-228600" lvl="7" marL="3657600" algn="l">
              <a:lnSpc>
                <a:spcPct val="100000"/>
              </a:lnSpc>
              <a:spcBef>
                <a:spcPts val="500"/>
              </a:spcBef>
              <a:spcAft>
                <a:spcPts val="0"/>
              </a:spcAft>
              <a:buClr>
                <a:schemeClr val="accent6"/>
              </a:buClr>
              <a:buSzPts val="1400"/>
              <a:buNone/>
              <a:defRPr/>
            </a:lvl8pPr>
            <a:lvl9pPr indent="-317500" lvl="8" marL="4114800" algn="l">
              <a:lnSpc>
                <a:spcPct val="90000"/>
              </a:lnSpc>
              <a:spcBef>
                <a:spcPts val="400"/>
              </a:spcBef>
              <a:spcAft>
                <a:spcPts val="0"/>
              </a:spcAft>
              <a:buClr>
                <a:schemeClr val="lt1"/>
              </a:buClr>
              <a:buSzPts val="1400"/>
              <a:buChar char="•"/>
              <a:defRPr/>
            </a:lvl9pPr>
          </a:lstStyle>
          <a:p/>
        </p:txBody>
      </p:sp>
      <p:sp>
        <p:nvSpPr>
          <p:cNvPr id="4010" name="Google Shape;4010;g31516c14941_0_9180"/>
          <p:cNvSpPr txBox="1"/>
          <p:nvPr>
            <p:ph idx="6" type="body"/>
          </p:nvPr>
        </p:nvSpPr>
        <p:spPr>
          <a:xfrm>
            <a:off x="6412230" y="2087881"/>
            <a:ext cx="2388900" cy="24270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300"/>
              </a:spcBef>
              <a:spcAft>
                <a:spcPts val="0"/>
              </a:spcAft>
              <a:buClr>
                <a:schemeClr val="lt1"/>
              </a:buClr>
              <a:buSzPts val="1400"/>
              <a:buNone/>
              <a:defRPr/>
            </a:lvl1pPr>
            <a:lvl2pPr indent="-228600" lvl="1" marL="914400" algn="l">
              <a:lnSpc>
                <a:spcPct val="90000"/>
              </a:lnSpc>
              <a:spcBef>
                <a:spcPts val="300"/>
              </a:spcBef>
              <a:spcAft>
                <a:spcPts val="0"/>
              </a:spcAft>
              <a:buClr>
                <a:schemeClr val="accent6"/>
              </a:buClr>
              <a:buSzPts val="1400"/>
              <a:buNone/>
              <a:defRPr/>
            </a:lvl2pPr>
            <a:lvl3pPr indent="-228600" lvl="2" marL="1371600" algn="l">
              <a:lnSpc>
                <a:spcPct val="140000"/>
              </a:lnSpc>
              <a:spcBef>
                <a:spcPts val="500"/>
              </a:spcBef>
              <a:spcAft>
                <a:spcPts val="0"/>
              </a:spcAft>
              <a:buClr>
                <a:schemeClr val="accent6"/>
              </a:buClr>
              <a:buSzPts val="1400"/>
              <a:buNone/>
              <a:defRPr/>
            </a:lvl3pPr>
            <a:lvl4pPr indent="-228600" lvl="3" marL="1828800" algn="l">
              <a:lnSpc>
                <a:spcPct val="130000"/>
              </a:lnSpc>
              <a:spcBef>
                <a:spcPts val="300"/>
              </a:spcBef>
              <a:spcAft>
                <a:spcPts val="0"/>
              </a:spcAft>
              <a:buClr>
                <a:schemeClr val="lt1"/>
              </a:buClr>
              <a:buSzPts val="1400"/>
              <a:buNone/>
              <a:defRPr/>
            </a:lvl4pPr>
            <a:lvl5pPr indent="-317500" lvl="4" marL="2286000" algn="l">
              <a:lnSpc>
                <a:spcPct val="120000"/>
              </a:lnSpc>
              <a:spcBef>
                <a:spcPts val="300"/>
              </a:spcBef>
              <a:spcAft>
                <a:spcPts val="0"/>
              </a:spcAft>
              <a:buSzPts val="1400"/>
              <a:buChar char="•"/>
              <a:defRPr/>
            </a:lvl5pPr>
            <a:lvl6pPr indent="-317500" lvl="5" marL="2743200" algn="l">
              <a:lnSpc>
                <a:spcPct val="110000"/>
              </a:lnSpc>
              <a:spcBef>
                <a:spcPts val="300"/>
              </a:spcBef>
              <a:spcAft>
                <a:spcPts val="0"/>
              </a:spcAft>
              <a:buSzPts val="1400"/>
              <a:buChar char="–"/>
              <a:defRPr/>
            </a:lvl6pPr>
            <a:lvl7pPr indent="-228600" lvl="6" marL="3200400" algn="l">
              <a:lnSpc>
                <a:spcPct val="80000"/>
              </a:lnSpc>
              <a:spcBef>
                <a:spcPts val="900"/>
              </a:spcBef>
              <a:spcAft>
                <a:spcPts val="0"/>
              </a:spcAft>
              <a:buClr>
                <a:schemeClr val="accent6"/>
              </a:buClr>
              <a:buSzPts val="1400"/>
              <a:buNone/>
              <a:defRPr/>
            </a:lvl7pPr>
            <a:lvl8pPr indent="-228600" lvl="7" marL="3657600" algn="l">
              <a:lnSpc>
                <a:spcPct val="100000"/>
              </a:lnSpc>
              <a:spcBef>
                <a:spcPts val="500"/>
              </a:spcBef>
              <a:spcAft>
                <a:spcPts val="0"/>
              </a:spcAft>
              <a:buClr>
                <a:schemeClr val="accent6"/>
              </a:buClr>
              <a:buSzPts val="1400"/>
              <a:buNone/>
              <a:defRPr/>
            </a:lvl8pPr>
            <a:lvl9pPr indent="-317500" lvl="8" marL="4114800" algn="l">
              <a:lnSpc>
                <a:spcPct val="90000"/>
              </a:lnSpc>
              <a:spcBef>
                <a:spcPts val="400"/>
              </a:spcBef>
              <a:spcAft>
                <a:spcPts val="0"/>
              </a:spcAft>
              <a:buClr>
                <a:schemeClr val="lt1"/>
              </a:buClr>
              <a:buSzPts val="1400"/>
              <a:buChar char="•"/>
              <a:defRPr/>
            </a:lvl9pPr>
          </a:lstStyle>
          <a:p/>
        </p:txBody>
      </p:sp>
      <p:sp>
        <p:nvSpPr>
          <p:cNvPr id="4011" name="Google Shape;4011;g31516c14941_0_9180"/>
          <p:cNvSpPr/>
          <p:nvPr>
            <p:ph idx="7" type="pic"/>
          </p:nvPr>
        </p:nvSpPr>
        <p:spPr>
          <a:xfrm>
            <a:off x="306324" y="1228970"/>
            <a:ext cx="529500" cy="530700"/>
          </a:xfrm>
          <a:prstGeom prst="ellipse">
            <a:avLst/>
          </a:prstGeom>
          <a:noFill/>
          <a:ln>
            <a:noFill/>
          </a:ln>
        </p:spPr>
      </p:sp>
      <p:sp>
        <p:nvSpPr>
          <p:cNvPr id="4012" name="Google Shape;4012;g31516c14941_0_9180"/>
          <p:cNvSpPr/>
          <p:nvPr>
            <p:ph idx="8" type="pic"/>
          </p:nvPr>
        </p:nvSpPr>
        <p:spPr>
          <a:xfrm>
            <a:off x="3314700" y="1228970"/>
            <a:ext cx="529500" cy="530700"/>
          </a:xfrm>
          <a:prstGeom prst="ellipse">
            <a:avLst/>
          </a:prstGeom>
          <a:noFill/>
          <a:ln>
            <a:noFill/>
          </a:ln>
        </p:spPr>
      </p:sp>
      <p:sp>
        <p:nvSpPr>
          <p:cNvPr id="4013" name="Google Shape;4013;g31516c14941_0_9180"/>
          <p:cNvSpPr/>
          <p:nvPr>
            <p:ph idx="9" type="pic"/>
          </p:nvPr>
        </p:nvSpPr>
        <p:spPr>
          <a:xfrm>
            <a:off x="6323076" y="1228970"/>
            <a:ext cx="529500" cy="530700"/>
          </a:xfrm>
          <a:prstGeom prst="ellipse">
            <a:avLst/>
          </a:prstGeom>
          <a:noFill/>
          <a:ln>
            <a:noFill/>
          </a:ln>
        </p:spPr>
      </p:sp>
    </p:spTree>
  </p:cSld>
  <p:clrMapOvr>
    <a:masterClrMapping/>
  </p:clrMapOvr>
  <p:extLst>
    <p:ext uri="{DCECCB84-F9BA-43D5-87BE-67443E8EF086}">
      <p15:sldGuideLst>
        <p15:guide id="1" orient="horz" pos="1620">
          <p15:clr>
            <a:srgbClr val="FBAE40"/>
          </p15:clr>
        </p15:guide>
      </p15:sldGuideLst>
    </p:ext>
  </p:extLst>
</p:sldLayout>
</file>

<file path=ppt/slideLayouts/slideLayout5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Basic Content Layout Subtitle">
  <p:cSld name="TITLE_AND_BODY_8_2">
    <p:bg>
      <p:bgPr>
        <a:solidFill>
          <a:schemeClr val="accent5"/>
        </a:solidFill>
      </p:bgPr>
    </p:bg>
    <p:spTree>
      <p:nvGrpSpPr>
        <p:cNvPr id="4018" name="Shape 4018"/>
        <p:cNvGrpSpPr/>
        <p:nvPr/>
      </p:nvGrpSpPr>
      <p:grpSpPr>
        <a:xfrm>
          <a:off x="0" y="0"/>
          <a:ext cx="0" cy="0"/>
          <a:chOff x="0" y="0"/>
          <a:chExt cx="0" cy="0"/>
        </a:xfrm>
      </p:grpSpPr>
      <p:sp>
        <p:nvSpPr>
          <p:cNvPr id="4019" name="Google Shape;4019;g31516c14941_0_9196"/>
          <p:cNvSpPr txBox="1"/>
          <p:nvPr>
            <p:ph type="title"/>
          </p:nvPr>
        </p:nvSpPr>
        <p:spPr>
          <a:xfrm>
            <a:off x="331075" y="271325"/>
            <a:ext cx="8388900" cy="4383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SzPts val="2800"/>
              <a:buNone/>
              <a:defRPr sz="2800"/>
            </a:lvl1pPr>
            <a:lvl2pPr lvl="1" algn="l">
              <a:lnSpc>
                <a:spcPct val="85000"/>
              </a:lnSpc>
              <a:spcBef>
                <a:spcPts val="0"/>
              </a:spcBef>
              <a:spcAft>
                <a:spcPts val="0"/>
              </a:spcAft>
              <a:buSzPts val="2800"/>
              <a:buNone/>
              <a:defRPr sz="2800"/>
            </a:lvl2pPr>
            <a:lvl3pPr lvl="2" algn="l">
              <a:lnSpc>
                <a:spcPct val="85000"/>
              </a:lnSpc>
              <a:spcBef>
                <a:spcPts val="0"/>
              </a:spcBef>
              <a:spcAft>
                <a:spcPts val="0"/>
              </a:spcAft>
              <a:buSzPts val="2800"/>
              <a:buNone/>
              <a:defRPr sz="2800"/>
            </a:lvl3pPr>
            <a:lvl4pPr lvl="3" algn="l">
              <a:lnSpc>
                <a:spcPct val="85000"/>
              </a:lnSpc>
              <a:spcBef>
                <a:spcPts val="0"/>
              </a:spcBef>
              <a:spcAft>
                <a:spcPts val="0"/>
              </a:spcAft>
              <a:buSzPts val="2800"/>
              <a:buNone/>
              <a:defRPr sz="2800"/>
            </a:lvl4pPr>
            <a:lvl5pPr lvl="4" algn="l">
              <a:lnSpc>
                <a:spcPct val="85000"/>
              </a:lnSpc>
              <a:spcBef>
                <a:spcPts val="0"/>
              </a:spcBef>
              <a:spcAft>
                <a:spcPts val="0"/>
              </a:spcAft>
              <a:buSzPts val="2800"/>
              <a:buNone/>
              <a:defRPr sz="2800"/>
            </a:lvl5pPr>
            <a:lvl6pPr lvl="5" algn="l">
              <a:lnSpc>
                <a:spcPct val="85000"/>
              </a:lnSpc>
              <a:spcBef>
                <a:spcPts val="0"/>
              </a:spcBef>
              <a:spcAft>
                <a:spcPts val="0"/>
              </a:spcAft>
              <a:buSzPts val="2800"/>
              <a:buNone/>
              <a:defRPr sz="2800"/>
            </a:lvl6pPr>
            <a:lvl7pPr lvl="6" algn="l">
              <a:lnSpc>
                <a:spcPct val="85000"/>
              </a:lnSpc>
              <a:spcBef>
                <a:spcPts val="0"/>
              </a:spcBef>
              <a:spcAft>
                <a:spcPts val="0"/>
              </a:spcAft>
              <a:buSzPts val="2800"/>
              <a:buNone/>
              <a:defRPr sz="2800"/>
            </a:lvl7pPr>
            <a:lvl8pPr lvl="7" algn="l">
              <a:lnSpc>
                <a:spcPct val="85000"/>
              </a:lnSpc>
              <a:spcBef>
                <a:spcPts val="0"/>
              </a:spcBef>
              <a:spcAft>
                <a:spcPts val="0"/>
              </a:spcAft>
              <a:buSzPts val="2800"/>
              <a:buNone/>
              <a:defRPr sz="2800"/>
            </a:lvl8pPr>
            <a:lvl9pPr lvl="8" algn="l">
              <a:lnSpc>
                <a:spcPct val="85000"/>
              </a:lnSpc>
              <a:spcBef>
                <a:spcPts val="0"/>
              </a:spcBef>
              <a:spcAft>
                <a:spcPts val="0"/>
              </a:spcAft>
              <a:buSzPts val="2800"/>
              <a:buNone/>
              <a:defRPr sz="2800"/>
            </a:lvl9pPr>
          </a:lstStyle>
          <a:p/>
        </p:txBody>
      </p:sp>
      <p:pic>
        <p:nvPicPr>
          <p:cNvPr id="4020" name="Google Shape;4020;g31516c14941_0_9196"/>
          <p:cNvPicPr preferRelativeResize="0"/>
          <p:nvPr/>
        </p:nvPicPr>
        <p:blipFill rotWithShape="1">
          <a:blip r:embed="rId2">
            <a:alphaModFix/>
          </a:blip>
          <a:srcRect b="0" l="0" r="0" t="0"/>
          <a:stretch/>
        </p:blipFill>
        <p:spPr>
          <a:xfrm>
            <a:off x="288350" y="4807136"/>
            <a:ext cx="956487" cy="225059"/>
          </a:xfrm>
          <a:prstGeom prst="rect">
            <a:avLst/>
          </a:prstGeom>
          <a:noFill/>
          <a:ln>
            <a:noFill/>
          </a:ln>
        </p:spPr>
      </p:pic>
      <p:sp>
        <p:nvSpPr>
          <p:cNvPr id="4021" name="Google Shape;4021;g31516c14941_0_9196"/>
          <p:cNvSpPr txBox="1"/>
          <p:nvPr/>
        </p:nvSpPr>
        <p:spPr>
          <a:xfrm>
            <a:off x="6043550" y="4713771"/>
            <a:ext cx="2676600" cy="292500"/>
          </a:xfrm>
          <a:prstGeom prst="rect">
            <a:avLst/>
          </a:prstGeom>
          <a:noFill/>
          <a:ln>
            <a:noFill/>
          </a:ln>
        </p:spPr>
        <p:txBody>
          <a:bodyPr anchorCtr="0" anchor="t" bIns="91400" lIns="91400" spcFirstLastPara="1" rIns="91400" wrap="square" tIns="91400">
            <a:spAutoFit/>
          </a:bodyPr>
          <a:lstStyle/>
          <a:p>
            <a:pPr indent="0" lvl="0" marL="0" marR="0" rtl="0" algn="ctr">
              <a:lnSpc>
                <a:spcPct val="115000"/>
              </a:lnSpc>
              <a:spcBef>
                <a:spcPts val="0"/>
              </a:spcBef>
              <a:spcAft>
                <a:spcPts val="0"/>
              </a:spcAft>
              <a:buClr>
                <a:srgbClr val="000000"/>
              </a:buClr>
              <a:buSzPts val="700"/>
              <a:buFont typeface="Arial"/>
              <a:buNone/>
            </a:pPr>
            <a:r>
              <a:rPr b="0" i="0" lang="en" sz="700" u="none" cap="none" strike="noStrike">
                <a:solidFill>
                  <a:schemeClr val="accent4"/>
                </a:solidFill>
                <a:latin typeface="Arial"/>
                <a:ea typeface="Arial"/>
                <a:cs typeface="Arial"/>
                <a:sym typeface="Arial"/>
              </a:rPr>
              <a:t>Copyright © 2023, Collibra. All rights reserved.</a:t>
            </a:r>
            <a:endParaRPr b="0" i="0" sz="1400" u="none" cap="none" strike="noStrike">
              <a:solidFill>
                <a:schemeClr val="accent4"/>
              </a:solidFill>
              <a:latin typeface="Arial"/>
              <a:ea typeface="Arial"/>
              <a:cs typeface="Arial"/>
              <a:sym typeface="Arial"/>
            </a:endParaRPr>
          </a:p>
        </p:txBody>
      </p:sp>
      <p:sp>
        <p:nvSpPr>
          <p:cNvPr id="4022" name="Google Shape;4022;g31516c14941_0_9196"/>
          <p:cNvSpPr txBox="1"/>
          <p:nvPr>
            <p:ph idx="12" type="sldNum"/>
          </p:nvPr>
        </p:nvSpPr>
        <p:spPr>
          <a:xfrm>
            <a:off x="8320058" y="4663221"/>
            <a:ext cx="548700" cy="393600"/>
          </a:xfrm>
          <a:prstGeom prst="rect">
            <a:avLst/>
          </a:prstGeom>
          <a:noFill/>
          <a:ln>
            <a:noFill/>
          </a:ln>
        </p:spPr>
        <p:txBody>
          <a:bodyPr anchorCtr="0" anchor="ctr" bIns="91400" lIns="91400" spcFirstLastPara="1" rIns="91400" wrap="square" tIns="91400">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4023" name="Google Shape;4023;g31516c14941_0_9196"/>
          <p:cNvSpPr txBox="1"/>
          <p:nvPr>
            <p:ph idx="1" type="subTitle"/>
          </p:nvPr>
        </p:nvSpPr>
        <p:spPr>
          <a:xfrm>
            <a:off x="389175" y="674125"/>
            <a:ext cx="8330400" cy="3423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accent2"/>
              </a:buClr>
              <a:buSzPts val="1400"/>
              <a:buNone/>
              <a:defRPr>
                <a:solidFill>
                  <a:schemeClr val="accent2"/>
                </a:solidFill>
              </a:defRPr>
            </a:lvl1pPr>
            <a:lvl2pPr lvl="1" algn="l">
              <a:lnSpc>
                <a:spcPct val="100000"/>
              </a:lnSpc>
              <a:spcBef>
                <a:spcPts val="0"/>
              </a:spcBef>
              <a:spcAft>
                <a:spcPts val="0"/>
              </a:spcAft>
              <a:buClr>
                <a:schemeClr val="accent2"/>
              </a:buClr>
              <a:buSzPts val="1100"/>
              <a:buNone/>
              <a:defRPr>
                <a:solidFill>
                  <a:schemeClr val="accent2"/>
                </a:solidFill>
              </a:defRPr>
            </a:lvl2pPr>
            <a:lvl3pPr lvl="2" algn="l">
              <a:lnSpc>
                <a:spcPct val="100000"/>
              </a:lnSpc>
              <a:spcBef>
                <a:spcPts val="0"/>
              </a:spcBef>
              <a:spcAft>
                <a:spcPts val="0"/>
              </a:spcAft>
              <a:buClr>
                <a:schemeClr val="accent2"/>
              </a:buClr>
              <a:buSzPts val="1200"/>
              <a:buNone/>
              <a:defRPr>
                <a:solidFill>
                  <a:schemeClr val="accent2"/>
                </a:solidFill>
              </a:defRPr>
            </a:lvl3pPr>
            <a:lvl4pPr lvl="3" algn="l">
              <a:lnSpc>
                <a:spcPct val="100000"/>
              </a:lnSpc>
              <a:spcBef>
                <a:spcPts val="0"/>
              </a:spcBef>
              <a:spcAft>
                <a:spcPts val="0"/>
              </a:spcAft>
              <a:buClr>
                <a:schemeClr val="accent2"/>
              </a:buClr>
              <a:buSzPts val="1800"/>
              <a:buNone/>
              <a:defRPr>
                <a:solidFill>
                  <a:schemeClr val="accent2"/>
                </a:solidFill>
              </a:defRPr>
            </a:lvl4pPr>
            <a:lvl5pPr lvl="4" algn="l">
              <a:lnSpc>
                <a:spcPct val="100000"/>
              </a:lnSpc>
              <a:spcBef>
                <a:spcPts val="0"/>
              </a:spcBef>
              <a:spcAft>
                <a:spcPts val="0"/>
              </a:spcAft>
              <a:buClr>
                <a:schemeClr val="accent2"/>
              </a:buClr>
              <a:buSzPts val="1600"/>
              <a:buNone/>
              <a:defRPr>
                <a:solidFill>
                  <a:schemeClr val="accent2"/>
                </a:solidFill>
              </a:defRPr>
            </a:lvl5pPr>
            <a:lvl6pPr lvl="5" algn="l">
              <a:lnSpc>
                <a:spcPct val="100000"/>
              </a:lnSpc>
              <a:spcBef>
                <a:spcPts val="0"/>
              </a:spcBef>
              <a:spcAft>
                <a:spcPts val="0"/>
              </a:spcAft>
              <a:buClr>
                <a:schemeClr val="accent2"/>
              </a:buClr>
              <a:buSzPts val="1400"/>
              <a:buNone/>
              <a:defRPr>
                <a:solidFill>
                  <a:schemeClr val="accent2"/>
                </a:solidFill>
              </a:defRPr>
            </a:lvl6pPr>
            <a:lvl7pPr lvl="6" algn="l">
              <a:lnSpc>
                <a:spcPct val="100000"/>
              </a:lnSpc>
              <a:spcBef>
                <a:spcPts val="0"/>
              </a:spcBef>
              <a:spcAft>
                <a:spcPts val="0"/>
              </a:spcAft>
              <a:buClr>
                <a:schemeClr val="accent2"/>
              </a:buClr>
              <a:buSzPts val="1200"/>
              <a:buNone/>
              <a:defRPr>
                <a:solidFill>
                  <a:schemeClr val="accent2"/>
                </a:solidFill>
              </a:defRPr>
            </a:lvl7pPr>
            <a:lvl8pPr lvl="7" algn="l">
              <a:lnSpc>
                <a:spcPct val="100000"/>
              </a:lnSpc>
              <a:spcBef>
                <a:spcPts val="0"/>
              </a:spcBef>
              <a:spcAft>
                <a:spcPts val="0"/>
              </a:spcAft>
              <a:buClr>
                <a:schemeClr val="accent2"/>
              </a:buClr>
              <a:buSzPts val="1000"/>
              <a:buNone/>
              <a:defRPr>
                <a:solidFill>
                  <a:schemeClr val="accent2"/>
                </a:solidFill>
              </a:defRPr>
            </a:lvl8pPr>
            <a:lvl9pPr lvl="8" algn="l">
              <a:lnSpc>
                <a:spcPct val="100000"/>
              </a:lnSpc>
              <a:spcBef>
                <a:spcPts val="0"/>
              </a:spcBef>
              <a:spcAft>
                <a:spcPts val="0"/>
              </a:spcAft>
              <a:buClr>
                <a:schemeClr val="accent2"/>
              </a:buClr>
              <a:buSzPts val="700"/>
              <a:buNone/>
              <a:defRPr>
                <a:solidFill>
                  <a:schemeClr val="accent2"/>
                </a:solidFill>
              </a:defRPr>
            </a:lvl9pPr>
          </a:lstStyle>
          <a:p/>
        </p:txBody>
      </p:sp>
    </p:spTree>
  </p:cSld>
  <p:clrMapOvr>
    <a:masterClrMapping/>
  </p:clrMapOvr>
</p:sldLayout>
</file>

<file path=ppt/slideLayouts/slideLayout5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Basic Content Layout White">
  <p:cSld name="TITLE_AND_BODY_1_3">
    <p:bg>
      <p:bgPr>
        <a:solidFill>
          <a:schemeClr val="lt1"/>
        </a:solidFill>
      </p:bgPr>
    </p:bg>
    <p:spTree>
      <p:nvGrpSpPr>
        <p:cNvPr id="4024" name="Shape 4024"/>
        <p:cNvGrpSpPr/>
        <p:nvPr/>
      </p:nvGrpSpPr>
      <p:grpSpPr>
        <a:xfrm>
          <a:off x="0" y="0"/>
          <a:ext cx="0" cy="0"/>
          <a:chOff x="0" y="0"/>
          <a:chExt cx="0" cy="0"/>
        </a:xfrm>
      </p:grpSpPr>
      <p:pic>
        <p:nvPicPr>
          <p:cNvPr id="4025" name="Google Shape;4025;g31516c14941_0_9202"/>
          <p:cNvPicPr preferRelativeResize="0"/>
          <p:nvPr/>
        </p:nvPicPr>
        <p:blipFill rotWithShape="1">
          <a:blip r:embed="rId2">
            <a:alphaModFix/>
          </a:blip>
          <a:srcRect b="0" l="0" r="0" t="0"/>
          <a:stretch/>
        </p:blipFill>
        <p:spPr>
          <a:xfrm>
            <a:off x="288350" y="4807136"/>
            <a:ext cx="956487" cy="225059"/>
          </a:xfrm>
          <a:prstGeom prst="rect">
            <a:avLst/>
          </a:prstGeom>
          <a:noFill/>
          <a:ln>
            <a:noFill/>
          </a:ln>
        </p:spPr>
      </p:pic>
      <p:sp>
        <p:nvSpPr>
          <p:cNvPr id="4026" name="Google Shape;4026;g31516c14941_0_9202"/>
          <p:cNvSpPr txBox="1"/>
          <p:nvPr>
            <p:ph idx="12" type="sldNum"/>
          </p:nvPr>
        </p:nvSpPr>
        <p:spPr>
          <a:xfrm>
            <a:off x="8320058" y="4663221"/>
            <a:ext cx="548700" cy="393600"/>
          </a:xfrm>
          <a:prstGeom prst="rect">
            <a:avLst/>
          </a:prstGeom>
          <a:noFill/>
          <a:ln>
            <a:noFill/>
          </a:ln>
        </p:spPr>
        <p:txBody>
          <a:bodyPr anchorCtr="0" anchor="ctr" bIns="91400" lIns="91400" spcFirstLastPara="1" rIns="91400" wrap="square" tIns="91400">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4027" name="Google Shape;4027;g31516c14941_0_9202"/>
          <p:cNvSpPr txBox="1"/>
          <p:nvPr/>
        </p:nvSpPr>
        <p:spPr>
          <a:xfrm>
            <a:off x="6043550" y="4713771"/>
            <a:ext cx="2676600" cy="292500"/>
          </a:xfrm>
          <a:prstGeom prst="rect">
            <a:avLst/>
          </a:prstGeom>
          <a:noFill/>
          <a:ln>
            <a:noFill/>
          </a:ln>
        </p:spPr>
        <p:txBody>
          <a:bodyPr anchorCtr="0" anchor="t" bIns="91400" lIns="91400" spcFirstLastPara="1" rIns="91400" wrap="square" tIns="91400">
            <a:spAutoFit/>
          </a:bodyPr>
          <a:lstStyle/>
          <a:p>
            <a:pPr indent="0" lvl="0" marL="0" marR="0" rtl="0" algn="ctr">
              <a:lnSpc>
                <a:spcPct val="115000"/>
              </a:lnSpc>
              <a:spcBef>
                <a:spcPts val="0"/>
              </a:spcBef>
              <a:spcAft>
                <a:spcPts val="0"/>
              </a:spcAft>
              <a:buClr>
                <a:srgbClr val="000000"/>
              </a:buClr>
              <a:buSzPts val="700"/>
              <a:buFont typeface="Arial"/>
              <a:buNone/>
            </a:pPr>
            <a:r>
              <a:rPr b="0" i="0" lang="en" sz="700" u="none" cap="none" strike="noStrike">
                <a:solidFill>
                  <a:schemeClr val="accent4"/>
                </a:solidFill>
                <a:latin typeface="Arial"/>
                <a:ea typeface="Arial"/>
                <a:cs typeface="Arial"/>
                <a:sym typeface="Arial"/>
              </a:rPr>
              <a:t>Copyright © 2023, Collibra. All rights reserved.</a:t>
            </a:r>
            <a:endParaRPr b="0" i="0" sz="1400" u="none" cap="none" strike="noStrike">
              <a:solidFill>
                <a:schemeClr val="accent4"/>
              </a:solidFill>
              <a:latin typeface="Arial"/>
              <a:ea typeface="Arial"/>
              <a:cs typeface="Arial"/>
              <a:sym typeface="Arial"/>
            </a:endParaRPr>
          </a:p>
        </p:txBody>
      </p:sp>
      <p:sp>
        <p:nvSpPr>
          <p:cNvPr id="4028" name="Google Shape;4028;g31516c14941_0_9202"/>
          <p:cNvSpPr txBox="1"/>
          <p:nvPr>
            <p:ph type="title"/>
          </p:nvPr>
        </p:nvSpPr>
        <p:spPr>
          <a:xfrm>
            <a:off x="331125" y="271325"/>
            <a:ext cx="8388900" cy="4383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SzPts val="2800"/>
              <a:buNone/>
              <a:defRPr sz="2800"/>
            </a:lvl1pPr>
            <a:lvl2pPr lvl="1" algn="l">
              <a:lnSpc>
                <a:spcPct val="85000"/>
              </a:lnSpc>
              <a:spcBef>
                <a:spcPts val="0"/>
              </a:spcBef>
              <a:spcAft>
                <a:spcPts val="0"/>
              </a:spcAft>
              <a:buSzPts val="2800"/>
              <a:buNone/>
              <a:defRPr sz="2800"/>
            </a:lvl2pPr>
            <a:lvl3pPr lvl="2" algn="l">
              <a:lnSpc>
                <a:spcPct val="85000"/>
              </a:lnSpc>
              <a:spcBef>
                <a:spcPts val="0"/>
              </a:spcBef>
              <a:spcAft>
                <a:spcPts val="0"/>
              </a:spcAft>
              <a:buSzPts val="2800"/>
              <a:buNone/>
              <a:defRPr sz="2800"/>
            </a:lvl3pPr>
            <a:lvl4pPr lvl="3" algn="l">
              <a:lnSpc>
                <a:spcPct val="85000"/>
              </a:lnSpc>
              <a:spcBef>
                <a:spcPts val="0"/>
              </a:spcBef>
              <a:spcAft>
                <a:spcPts val="0"/>
              </a:spcAft>
              <a:buSzPts val="2800"/>
              <a:buNone/>
              <a:defRPr sz="2800"/>
            </a:lvl4pPr>
            <a:lvl5pPr lvl="4" algn="l">
              <a:lnSpc>
                <a:spcPct val="85000"/>
              </a:lnSpc>
              <a:spcBef>
                <a:spcPts val="0"/>
              </a:spcBef>
              <a:spcAft>
                <a:spcPts val="0"/>
              </a:spcAft>
              <a:buSzPts val="2800"/>
              <a:buNone/>
              <a:defRPr sz="2800"/>
            </a:lvl5pPr>
            <a:lvl6pPr lvl="5" algn="l">
              <a:lnSpc>
                <a:spcPct val="85000"/>
              </a:lnSpc>
              <a:spcBef>
                <a:spcPts val="0"/>
              </a:spcBef>
              <a:spcAft>
                <a:spcPts val="0"/>
              </a:spcAft>
              <a:buSzPts val="2800"/>
              <a:buNone/>
              <a:defRPr sz="2800"/>
            </a:lvl6pPr>
            <a:lvl7pPr lvl="6" algn="l">
              <a:lnSpc>
                <a:spcPct val="85000"/>
              </a:lnSpc>
              <a:spcBef>
                <a:spcPts val="0"/>
              </a:spcBef>
              <a:spcAft>
                <a:spcPts val="0"/>
              </a:spcAft>
              <a:buSzPts val="2800"/>
              <a:buNone/>
              <a:defRPr sz="2800"/>
            </a:lvl7pPr>
            <a:lvl8pPr lvl="7" algn="l">
              <a:lnSpc>
                <a:spcPct val="85000"/>
              </a:lnSpc>
              <a:spcBef>
                <a:spcPts val="0"/>
              </a:spcBef>
              <a:spcAft>
                <a:spcPts val="0"/>
              </a:spcAft>
              <a:buSzPts val="2800"/>
              <a:buNone/>
              <a:defRPr sz="2800"/>
            </a:lvl8pPr>
            <a:lvl9pPr lvl="8" algn="l">
              <a:lnSpc>
                <a:spcPct val="85000"/>
              </a:lnSpc>
              <a:spcBef>
                <a:spcPts val="0"/>
              </a:spcBef>
              <a:spcAft>
                <a:spcPts val="0"/>
              </a:spcAft>
              <a:buSzPts val="2800"/>
              <a:buNone/>
              <a:defRPr sz="2800"/>
            </a:lvl9pPr>
          </a:lstStyle>
          <a:p/>
        </p:txBody>
      </p:sp>
    </p:spTree>
  </p:cSld>
  <p:clrMapOvr>
    <a:masterClrMapping/>
  </p:clrMapOvr>
  <p:extLst>
    <p:ext uri="{DCECCB84-F9BA-43D5-87BE-67443E8EF086}">
      <p15:sldGuideLst>
        <p15:guide id="1" pos="209">
          <p15:clr>
            <a:srgbClr val="FA7B17"/>
          </p15:clr>
        </p15:guide>
      </p15:sldGuideLst>
    </p:ext>
  </p:extLst>
</p:sldLayout>
</file>

<file path=ppt/slideLayouts/slideLayout5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Icon Layout 2">
  <p:cSld name="TITLE_AND_BODY_1_1_1_3">
    <p:bg>
      <p:bgPr>
        <a:solidFill>
          <a:schemeClr val="accent5"/>
        </a:solidFill>
      </p:bgPr>
    </p:bg>
    <p:spTree>
      <p:nvGrpSpPr>
        <p:cNvPr id="4029" name="Shape 4029"/>
        <p:cNvGrpSpPr/>
        <p:nvPr/>
      </p:nvGrpSpPr>
      <p:grpSpPr>
        <a:xfrm>
          <a:off x="0" y="0"/>
          <a:ext cx="0" cy="0"/>
          <a:chOff x="0" y="0"/>
          <a:chExt cx="0" cy="0"/>
        </a:xfrm>
      </p:grpSpPr>
      <p:sp>
        <p:nvSpPr>
          <p:cNvPr id="4030" name="Google Shape;4030;g31516c14941_0_9207"/>
          <p:cNvSpPr txBox="1"/>
          <p:nvPr>
            <p:ph idx="12" type="sldNum"/>
          </p:nvPr>
        </p:nvSpPr>
        <p:spPr>
          <a:xfrm>
            <a:off x="8320058" y="4663221"/>
            <a:ext cx="548700" cy="393600"/>
          </a:xfrm>
          <a:prstGeom prst="rect">
            <a:avLst/>
          </a:prstGeom>
          <a:noFill/>
          <a:ln>
            <a:noFill/>
          </a:ln>
        </p:spPr>
        <p:txBody>
          <a:bodyPr anchorCtr="0" anchor="ctr" bIns="91400" lIns="91400" spcFirstLastPara="1" rIns="91400" wrap="square" tIns="91400">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4031" name="Google Shape;4031;g31516c14941_0_9207"/>
          <p:cNvPicPr preferRelativeResize="0"/>
          <p:nvPr/>
        </p:nvPicPr>
        <p:blipFill rotWithShape="1">
          <a:blip r:embed="rId2">
            <a:alphaModFix/>
          </a:blip>
          <a:srcRect b="0" l="0" r="0" t="0"/>
          <a:stretch/>
        </p:blipFill>
        <p:spPr>
          <a:xfrm>
            <a:off x="288350" y="4807136"/>
            <a:ext cx="956487" cy="225059"/>
          </a:xfrm>
          <a:prstGeom prst="rect">
            <a:avLst/>
          </a:prstGeom>
          <a:noFill/>
          <a:ln>
            <a:noFill/>
          </a:ln>
        </p:spPr>
      </p:pic>
      <p:sp>
        <p:nvSpPr>
          <p:cNvPr id="4032" name="Google Shape;4032;g31516c14941_0_9207"/>
          <p:cNvSpPr/>
          <p:nvPr>
            <p:ph idx="2" type="pic"/>
          </p:nvPr>
        </p:nvSpPr>
        <p:spPr>
          <a:xfrm>
            <a:off x="621850" y="1408350"/>
            <a:ext cx="479700" cy="441900"/>
          </a:xfrm>
          <a:prstGeom prst="rect">
            <a:avLst/>
          </a:prstGeom>
          <a:noFill/>
          <a:ln>
            <a:noFill/>
          </a:ln>
        </p:spPr>
      </p:sp>
      <p:sp>
        <p:nvSpPr>
          <p:cNvPr id="4033" name="Google Shape;4033;g31516c14941_0_9207"/>
          <p:cNvSpPr/>
          <p:nvPr>
            <p:ph idx="3" type="pic"/>
          </p:nvPr>
        </p:nvSpPr>
        <p:spPr>
          <a:xfrm>
            <a:off x="6246350" y="1408350"/>
            <a:ext cx="479700" cy="441900"/>
          </a:xfrm>
          <a:prstGeom prst="rect">
            <a:avLst/>
          </a:prstGeom>
          <a:noFill/>
          <a:ln>
            <a:noFill/>
          </a:ln>
        </p:spPr>
      </p:sp>
      <p:sp>
        <p:nvSpPr>
          <p:cNvPr id="4034" name="Google Shape;4034;g31516c14941_0_9207"/>
          <p:cNvSpPr/>
          <p:nvPr>
            <p:ph idx="4" type="pic"/>
          </p:nvPr>
        </p:nvSpPr>
        <p:spPr>
          <a:xfrm>
            <a:off x="3434100" y="1408350"/>
            <a:ext cx="479700" cy="441900"/>
          </a:xfrm>
          <a:prstGeom prst="rect">
            <a:avLst/>
          </a:prstGeom>
          <a:noFill/>
          <a:ln>
            <a:noFill/>
          </a:ln>
        </p:spPr>
      </p:sp>
      <p:sp>
        <p:nvSpPr>
          <p:cNvPr id="4035" name="Google Shape;4035;g31516c14941_0_9207"/>
          <p:cNvSpPr txBox="1"/>
          <p:nvPr/>
        </p:nvSpPr>
        <p:spPr>
          <a:xfrm>
            <a:off x="6043550" y="4713771"/>
            <a:ext cx="2676600" cy="292500"/>
          </a:xfrm>
          <a:prstGeom prst="rect">
            <a:avLst/>
          </a:prstGeom>
          <a:noFill/>
          <a:ln>
            <a:noFill/>
          </a:ln>
        </p:spPr>
        <p:txBody>
          <a:bodyPr anchorCtr="0" anchor="t" bIns="91400" lIns="91400" spcFirstLastPara="1" rIns="91400" wrap="square" tIns="91400">
            <a:spAutoFit/>
          </a:bodyPr>
          <a:lstStyle/>
          <a:p>
            <a:pPr indent="0" lvl="0" marL="0" marR="0" rtl="0" algn="ctr">
              <a:lnSpc>
                <a:spcPct val="115000"/>
              </a:lnSpc>
              <a:spcBef>
                <a:spcPts val="0"/>
              </a:spcBef>
              <a:spcAft>
                <a:spcPts val="0"/>
              </a:spcAft>
              <a:buClr>
                <a:srgbClr val="000000"/>
              </a:buClr>
              <a:buSzPts val="700"/>
              <a:buFont typeface="Arial"/>
              <a:buNone/>
            </a:pPr>
            <a:r>
              <a:rPr b="0" i="0" lang="en" sz="700" u="none" cap="none" strike="noStrike">
                <a:solidFill>
                  <a:schemeClr val="accent4"/>
                </a:solidFill>
                <a:latin typeface="Arial"/>
                <a:ea typeface="Arial"/>
                <a:cs typeface="Arial"/>
                <a:sym typeface="Arial"/>
              </a:rPr>
              <a:t>Copyright © 2023, Collibra. All rights reserved.</a:t>
            </a:r>
            <a:endParaRPr b="0" i="0" sz="1400" u="none" cap="none" strike="noStrike">
              <a:solidFill>
                <a:schemeClr val="accent4"/>
              </a:solidFill>
              <a:latin typeface="Arial"/>
              <a:ea typeface="Arial"/>
              <a:cs typeface="Arial"/>
              <a:sym typeface="Arial"/>
            </a:endParaRPr>
          </a:p>
        </p:txBody>
      </p:sp>
      <p:sp>
        <p:nvSpPr>
          <p:cNvPr id="4036" name="Google Shape;4036;g31516c14941_0_9207"/>
          <p:cNvSpPr txBox="1"/>
          <p:nvPr>
            <p:ph type="title"/>
          </p:nvPr>
        </p:nvSpPr>
        <p:spPr>
          <a:xfrm>
            <a:off x="331125" y="271325"/>
            <a:ext cx="8388900" cy="4383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SzPts val="2800"/>
              <a:buNone/>
              <a:defRPr sz="2800"/>
            </a:lvl1pPr>
            <a:lvl2pPr lvl="1" algn="l">
              <a:lnSpc>
                <a:spcPct val="85000"/>
              </a:lnSpc>
              <a:spcBef>
                <a:spcPts val="0"/>
              </a:spcBef>
              <a:spcAft>
                <a:spcPts val="0"/>
              </a:spcAft>
              <a:buSzPts val="2800"/>
              <a:buNone/>
              <a:defRPr sz="2800"/>
            </a:lvl2pPr>
            <a:lvl3pPr lvl="2" algn="l">
              <a:lnSpc>
                <a:spcPct val="85000"/>
              </a:lnSpc>
              <a:spcBef>
                <a:spcPts val="0"/>
              </a:spcBef>
              <a:spcAft>
                <a:spcPts val="0"/>
              </a:spcAft>
              <a:buSzPts val="2800"/>
              <a:buNone/>
              <a:defRPr sz="2800"/>
            </a:lvl3pPr>
            <a:lvl4pPr lvl="3" algn="l">
              <a:lnSpc>
                <a:spcPct val="85000"/>
              </a:lnSpc>
              <a:spcBef>
                <a:spcPts val="0"/>
              </a:spcBef>
              <a:spcAft>
                <a:spcPts val="0"/>
              </a:spcAft>
              <a:buSzPts val="2800"/>
              <a:buNone/>
              <a:defRPr sz="2800"/>
            </a:lvl4pPr>
            <a:lvl5pPr lvl="4" algn="l">
              <a:lnSpc>
                <a:spcPct val="85000"/>
              </a:lnSpc>
              <a:spcBef>
                <a:spcPts val="0"/>
              </a:spcBef>
              <a:spcAft>
                <a:spcPts val="0"/>
              </a:spcAft>
              <a:buSzPts val="2800"/>
              <a:buNone/>
              <a:defRPr sz="2800"/>
            </a:lvl5pPr>
            <a:lvl6pPr lvl="5" algn="l">
              <a:lnSpc>
                <a:spcPct val="85000"/>
              </a:lnSpc>
              <a:spcBef>
                <a:spcPts val="0"/>
              </a:spcBef>
              <a:spcAft>
                <a:spcPts val="0"/>
              </a:spcAft>
              <a:buSzPts val="2800"/>
              <a:buNone/>
              <a:defRPr sz="2800"/>
            </a:lvl6pPr>
            <a:lvl7pPr lvl="6" algn="l">
              <a:lnSpc>
                <a:spcPct val="85000"/>
              </a:lnSpc>
              <a:spcBef>
                <a:spcPts val="0"/>
              </a:spcBef>
              <a:spcAft>
                <a:spcPts val="0"/>
              </a:spcAft>
              <a:buSzPts val="2800"/>
              <a:buNone/>
              <a:defRPr sz="2800"/>
            </a:lvl7pPr>
            <a:lvl8pPr lvl="7" algn="l">
              <a:lnSpc>
                <a:spcPct val="85000"/>
              </a:lnSpc>
              <a:spcBef>
                <a:spcPts val="0"/>
              </a:spcBef>
              <a:spcAft>
                <a:spcPts val="0"/>
              </a:spcAft>
              <a:buSzPts val="2800"/>
              <a:buNone/>
              <a:defRPr sz="2800"/>
            </a:lvl8pPr>
            <a:lvl9pPr lvl="8" algn="l">
              <a:lnSpc>
                <a:spcPct val="85000"/>
              </a:lnSpc>
              <a:spcBef>
                <a:spcPts val="0"/>
              </a:spcBef>
              <a:spcAft>
                <a:spcPts val="0"/>
              </a:spcAft>
              <a:buSzPts val="2800"/>
              <a:buNone/>
              <a:defRPr sz="2800"/>
            </a:lvl9pPr>
          </a:lstStyle>
          <a:p/>
        </p:txBody>
      </p:sp>
    </p:spTree>
  </p:cSld>
  <p:clrMapOvr>
    <a:masterClrMapping/>
  </p:clrMapOvr>
</p:sldLayout>
</file>

<file path=ppt/slideLayouts/slideLayout5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Title Layout 2 lighter waffle">
  <p:cSld name="TITLE_1_3">
    <p:bg>
      <p:bgPr>
        <a:gradFill>
          <a:gsLst>
            <a:gs pos="0">
              <a:srgbClr val="006EC2"/>
            </a:gs>
            <a:gs pos="100000">
              <a:srgbClr val="002B40"/>
            </a:gs>
          </a:gsLst>
          <a:lin ang="1800004" scaled="0"/>
        </a:gradFill>
      </p:bgPr>
    </p:bg>
    <p:spTree>
      <p:nvGrpSpPr>
        <p:cNvPr id="4037" name="Shape 4037"/>
        <p:cNvGrpSpPr/>
        <p:nvPr/>
      </p:nvGrpSpPr>
      <p:grpSpPr>
        <a:xfrm>
          <a:off x="0" y="0"/>
          <a:ext cx="0" cy="0"/>
          <a:chOff x="0" y="0"/>
          <a:chExt cx="0" cy="0"/>
        </a:xfrm>
      </p:grpSpPr>
      <p:pic>
        <p:nvPicPr>
          <p:cNvPr id="4038" name="Google Shape;4038;g31516c14941_0_9215"/>
          <p:cNvPicPr preferRelativeResize="0"/>
          <p:nvPr/>
        </p:nvPicPr>
        <p:blipFill rotWithShape="1">
          <a:blip r:embed="rId2">
            <a:alphaModFix/>
          </a:blip>
          <a:srcRect b="0" l="0" r="0" t="0"/>
          <a:stretch/>
        </p:blipFill>
        <p:spPr>
          <a:xfrm>
            <a:off x="0" y="0"/>
            <a:ext cx="9139323" cy="5140875"/>
          </a:xfrm>
          <a:prstGeom prst="rect">
            <a:avLst/>
          </a:prstGeom>
          <a:noFill/>
          <a:ln>
            <a:noFill/>
          </a:ln>
        </p:spPr>
      </p:pic>
      <p:sp>
        <p:nvSpPr>
          <p:cNvPr id="4039" name="Google Shape;4039;g31516c14941_0_9215"/>
          <p:cNvSpPr txBox="1"/>
          <p:nvPr>
            <p:ph type="title"/>
          </p:nvPr>
        </p:nvSpPr>
        <p:spPr>
          <a:xfrm>
            <a:off x="387900" y="1816625"/>
            <a:ext cx="8409000" cy="799800"/>
          </a:xfrm>
          <a:prstGeom prst="rect">
            <a:avLst/>
          </a:prstGeom>
          <a:noFill/>
          <a:ln>
            <a:noFill/>
          </a:ln>
        </p:spPr>
        <p:txBody>
          <a:bodyPr anchorCtr="0" anchor="b" bIns="0" lIns="0" spcFirstLastPara="1" rIns="0" wrap="square" tIns="0">
            <a:noAutofit/>
          </a:bodyPr>
          <a:lstStyle>
            <a:lvl1pPr lvl="0" algn="l">
              <a:lnSpc>
                <a:spcPct val="85000"/>
              </a:lnSpc>
              <a:spcBef>
                <a:spcPts val="0"/>
              </a:spcBef>
              <a:spcAft>
                <a:spcPts val="0"/>
              </a:spcAft>
              <a:buClr>
                <a:schemeClr val="lt1"/>
              </a:buClr>
              <a:buSzPts val="4800"/>
              <a:buNone/>
              <a:defRPr b="1" sz="4800">
                <a:solidFill>
                  <a:schemeClr val="lt1"/>
                </a:solidFill>
              </a:defRPr>
            </a:lvl1pPr>
            <a:lvl2pPr lvl="1" algn="l">
              <a:lnSpc>
                <a:spcPct val="85000"/>
              </a:lnSpc>
              <a:spcBef>
                <a:spcPts val="0"/>
              </a:spcBef>
              <a:spcAft>
                <a:spcPts val="0"/>
              </a:spcAft>
              <a:buClr>
                <a:schemeClr val="lt1"/>
              </a:buClr>
              <a:buSzPts val="4800"/>
              <a:buNone/>
              <a:defRPr b="1" sz="4800">
                <a:solidFill>
                  <a:schemeClr val="lt1"/>
                </a:solidFill>
              </a:defRPr>
            </a:lvl2pPr>
            <a:lvl3pPr lvl="2" algn="l">
              <a:lnSpc>
                <a:spcPct val="85000"/>
              </a:lnSpc>
              <a:spcBef>
                <a:spcPts val="0"/>
              </a:spcBef>
              <a:spcAft>
                <a:spcPts val="0"/>
              </a:spcAft>
              <a:buClr>
                <a:schemeClr val="lt1"/>
              </a:buClr>
              <a:buSzPts val="4800"/>
              <a:buNone/>
              <a:defRPr b="1" sz="4800">
                <a:solidFill>
                  <a:schemeClr val="lt1"/>
                </a:solidFill>
              </a:defRPr>
            </a:lvl3pPr>
            <a:lvl4pPr lvl="3" algn="l">
              <a:lnSpc>
                <a:spcPct val="85000"/>
              </a:lnSpc>
              <a:spcBef>
                <a:spcPts val="0"/>
              </a:spcBef>
              <a:spcAft>
                <a:spcPts val="0"/>
              </a:spcAft>
              <a:buClr>
                <a:schemeClr val="lt1"/>
              </a:buClr>
              <a:buSzPts val="4800"/>
              <a:buNone/>
              <a:defRPr b="1" sz="4800">
                <a:solidFill>
                  <a:schemeClr val="lt1"/>
                </a:solidFill>
              </a:defRPr>
            </a:lvl4pPr>
            <a:lvl5pPr lvl="4" algn="l">
              <a:lnSpc>
                <a:spcPct val="85000"/>
              </a:lnSpc>
              <a:spcBef>
                <a:spcPts val="0"/>
              </a:spcBef>
              <a:spcAft>
                <a:spcPts val="0"/>
              </a:spcAft>
              <a:buClr>
                <a:schemeClr val="lt1"/>
              </a:buClr>
              <a:buSzPts val="4800"/>
              <a:buNone/>
              <a:defRPr b="1" sz="4800">
                <a:solidFill>
                  <a:schemeClr val="lt1"/>
                </a:solidFill>
              </a:defRPr>
            </a:lvl5pPr>
            <a:lvl6pPr lvl="5" algn="l">
              <a:lnSpc>
                <a:spcPct val="85000"/>
              </a:lnSpc>
              <a:spcBef>
                <a:spcPts val="0"/>
              </a:spcBef>
              <a:spcAft>
                <a:spcPts val="0"/>
              </a:spcAft>
              <a:buClr>
                <a:schemeClr val="lt1"/>
              </a:buClr>
              <a:buSzPts val="4800"/>
              <a:buNone/>
              <a:defRPr b="1" sz="4800">
                <a:solidFill>
                  <a:schemeClr val="lt1"/>
                </a:solidFill>
              </a:defRPr>
            </a:lvl6pPr>
            <a:lvl7pPr lvl="6" algn="l">
              <a:lnSpc>
                <a:spcPct val="85000"/>
              </a:lnSpc>
              <a:spcBef>
                <a:spcPts val="0"/>
              </a:spcBef>
              <a:spcAft>
                <a:spcPts val="0"/>
              </a:spcAft>
              <a:buClr>
                <a:schemeClr val="lt1"/>
              </a:buClr>
              <a:buSzPts val="4800"/>
              <a:buNone/>
              <a:defRPr b="1" sz="4800">
                <a:solidFill>
                  <a:schemeClr val="lt1"/>
                </a:solidFill>
              </a:defRPr>
            </a:lvl7pPr>
            <a:lvl8pPr lvl="7" algn="l">
              <a:lnSpc>
                <a:spcPct val="85000"/>
              </a:lnSpc>
              <a:spcBef>
                <a:spcPts val="0"/>
              </a:spcBef>
              <a:spcAft>
                <a:spcPts val="0"/>
              </a:spcAft>
              <a:buClr>
                <a:schemeClr val="lt1"/>
              </a:buClr>
              <a:buSzPts val="4800"/>
              <a:buNone/>
              <a:defRPr b="1" sz="4800">
                <a:solidFill>
                  <a:schemeClr val="lt1"/>
                </a:solidFill>
              </a:defRPr>
            </a:lvl8pPr>
            <a:lvl9pPr lvl="8" algn="l">
              <a:lnSpc>
                <a:spcPct val="85000"/>
              </a:lnSpc>
              <a:spcBef>
                <a:spcPts val="0"/>
              </a:spcBef>
              <a:spcAft>
                <a:spcPts val="0"/>
              </a:spcAft>
              <a:buClr>
                <a:schemeClr val="lt1"/>
              </a:buClr>
              <a:buSzPts val="4800"/>
              <a:buNone/>
              <a:defRPr b="1" sz="4800">
                <a:solidFill>
                  <a:schemeClr val="lt1"/>
                </a:solidFill>
              </a:defRPr>
            </a:lvl9pPr>
          </a:lstStyle>
          <a:p/>
        </p:txBody>
      </p:sp>
      <p:sp>
        <p:nvSpPr>
          <p:cNvPr id="4040" name="Google Shape;4040;g31516c14941_0_9215"/>
          <p:cNvSpPr txBox="1"/>
          <p:nvPr>
            <p:ph idx="1" type="subTitle"/>
          </p:nvPr>
        </p:nvSpPr>
        <p:spPr>
          <a:xfrm>
            <a:off x="387900" y="2721100"/>
            <a:ext cx="8197200" cy="2964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rgbClr val="B6D8D1"/>
              </a:buClr>
              <a:buSzPts val="1400"/>
              <a:buNone/>
              <a:defRPr>
                <a:solidFill>
                  <a:srgbClr val="B6D8D1"/>
                </a:solidFill>
              </a:defRPr>
            </a:lvl1pPr>
            <a:lvl2pPr lvl="1" algn="l">
              <a:lnSpc>
                <a:spcPct val="100000"/>
              </a:lnSpc>
              <a:spcBef>
                <a:spcPts val="0"/>
              </a:spcBef>
              <a:spcAft>
                <a:spcPts val="0"/>
              </a:spcAft>
              <a:buClr>
                <a:srgbClr val="B6D8D1"/>
              </a:buClr>
              <a:buSzPts val="1100"/>
              <a:buNone/>
              <a:defRPr>
                <a:solidFill>
                  <a:srgbClr val="B6D8D1"/>
                </a:solidFill>
              </a:defRPr>
            </a:lvl2pPr>
            <a:lvl3pPr lvl="2" algn="l">
              <a:lnSpc>
                <a:spcPct val="100000"/>
              </a:lnSpc>
              <a:spcBef>
                <a:spcPts val="0"/>
              </a:spcBef>
              <a:spcAft>
                <a:spcPts val="0"/>
              </a:spcAft>
              <a:buClr>
                <a:srgbClr val="B6D8D1"/>
              </a:buClr>
              <a:buSzPts val="1200"/>
              <a:buNone/>
              <a:defRPr>
                <a:solidFill>
                  <a:srgbClr val="B6D8D1"/>
                </a:solidFill>
              </a:defRPr>
            </a:lvl3pPr>
            <a:lvl4pPr lvl="3" algn="l">
              <a:lnSpc>
                <a:spcPct val="100000"/>
              </a:lnSpc>
              <a:spcBef>
                <a:spcPts val="0"/>
              </a:spcBef>
              <a:spcAft>
                <a:spcPts val="0"/>
              </a:spcAft>
              <a:buClr>
                <a:srgbClr val="B6D8D1"/>
              </a:buClr>
              <a:buSzPts val="1800"/>
              <a:buNone/>
              <a:defRPr>
                <a:solidFill>
                  <a:srgbClr val="B6D8D1"/>
                </a:solidFill>
              </a:defRPr>
            </a:lvl4pPr>
            <a:lvl5pPr lvl="4" algn="l">
              <a:lnSpc>
                <a:spcPct val="100000"/>
              </a:lnSpc>
              <a:spcBef>
                <a:spcPts val="0"/>
              </a:spcBef>
              <a:spcAft>
                <a:spcPts val="0"/>
              </a:spcAft>
              <a:buClr>
                <a:srgbClr val="B6D8D1"/>
              </a:buClr>
              <a:buSzPts val="1600"/>
              <a:buNone/>
              <a:defRPr>
                <a:solidFill>
                  <a:srgbClr val="B6D8D1"/>
                </a:solidFill>
              </a:defRPr>
            </a:lvl5pPr>
            <a:lvl6pPr lvl="5" algn="l">
              <a:lnSpc>
                <a:spcPct val="100000"/>
              </a:lnSpc>
              <a:spcBef>
                <a:spcPts val="0"/>
              </a:spcBef>
              <a:spcAft>
                <a:spcPts val="0"/>
              </a:spcAft>
              <a:buClr>
                <a:srgbClr val="B6D8D1"/>
              </a:buClr>
              <a:buSzPts val="1400"/>
              <a:buNone/>
              <a:defRPr>
                <a:solidFill>
                  <a:srgbClr val="B6D8D1"/>
                </a:solidFill>
              </a:defRPr>
            </a:lvl6pPr>
            <a:lvl7pPr lvl="6" algn="l">
              <a:lnSpc>
                <a:spcPct val="100000"/>
              </a:lnSpc>
              <a:spcBef>
                <a:spcPts val="0"/>
              </a:spcBef>
              <a:spcAft>
                <a:spcPts val="0"/>
              </a:spcAft>
              <a:buClr>
                <a:srgbClr val="B6D8D1"/>
              </a:buClr>
              <a:buSzPts val="1200"/>
              <a:buNone/>
              <a:defRPr>
                <a:solidFill>
                  <a:srgbClr val="B6D8D1"/>
                </a:solidFill>
              </a:defRPr>
            </a:lvl7pPr>
            <a:lvl8pPr lvl="7" algn="l">
              <a:lnSpc>
                <a:spcPct val="100000"/>
              </a:lnSpc>
              <a:spcBef>
                <a:spcPts val="0"/>
              </a:spcBef>
              <a:spcAft>
                <a:spcPts val="0"/>
              </a:spcAft>
              <a:buClr>
                <a:srgbClr val="B6D8D1"/>
              </a:buClr>
              <a:buSzPts val="1000"/>
              <a:buNone/>
              <a:defRPr>
                <a:solidFill>
                  <a:srgbClr val="B6D8D1"/>
                </a:solidFill>
              </a:defRPr>
            </a:lvl8pPr>
            <a:lvl9pPr lvl="8" algn="l">
              <a:lnSpc>
                <a:spcPct val="100000"/>
              </a:lnSpc>
              <a:spcBef>
                <a:spcPts val="0"/>
              </a:spcBef>
              <a:spcAft>
                <a:spcPts val="0"/>
              </a:spcAft>
              <a:buClr>
                <a:srgbClr val="B6D8D1"/>
              </a:buClr>
              <a:buSzPts val="700"/>
              <a:buNone/>
              <a:defRPr>
                <a:solidFill>
                  <a:srgbClr val="B6D8D1"/>
                </a:solidFill>
              </a:defRPr>
            </a:lvl9pPr>
          </a:lstStyle>
          <a:p/>
        </p:txBody>
      </p:sp>
      <p:sp>
        <p:nvSpPr>
          <p:cNvPr id="4041" name="Google Shape;4041;g31516c14941_0_9215"/>
          <p:cNvSpPr txBox="1"/>
          <p:nvPr>
            <p:ph idx="2" type="body"/>
          </p:nvPr>
        </p:nvSpPr>
        <p:spPr>
          <a:xfrm>
            <a:off x="387900" y="3536825"/>
            <a:ext cx="2809800" cy="1029600"/>
          </a:xfrm>
          <a:prstGeom prst="rect">
            <a:avLst/>
          </a:prstGeom>
          <a:noFill/>
          <a:ln>
            <a:noFill/>
          </a:ln>
        </p:spPr>
        <p:txBody>
          <a:bodyPr anchorCtr="0" anchor="t" bIns="0" lIns="0" spcFirstLastPara="1" rIns="0" wrap="square" tIns="0">
            <a:noAutofit/>
          </a:bodyPr>
          <a:lstStyle>
            <a:lvl1pPr indent="-317500" lvl="0" marL="457200" algn="l">
              <a:lnSpc>
                <a:spcPct val="100000"/>
              </a:lnSpc>
              <a:spcBef>
                <a:spcPts val="0"/>
              </a:spcBef>
              <a:spcAft>
                <a:spcPts val="0"/>
              </a:spcAft>
              <a:buClr>
                <a:schemeClr val="lt1"/>
              </a:buClr>
              <a:buSzPts val="1400"/>
              <a:buChar char="●"/>
              <a:defRPr>
                <a:solidFill>
                  <a:schemeClr val="lt1"/>
                </a:solidFill>
              </a:defRPr>
            </a:lvl1pPr>
            <a:lvl2pPr indent="-298450" lvl="1" marL="914400" algn="l">
              <a:lnSpc>
                <a:spcPct val="100000"/>
              </a:lnSpc>
              <a:spcBef>
                <a:spcPts val="0"/>
              </a:spcBef>
              <a:spcAft>
                <a:spcPts val="0"/>
              </a:spcAft>
              <a:buClr>
                <a:srgbClr val="B6D8D1"/>
              </a:buClr>
              <a:buSzPts val="1100"/>
              <a:buChar char="○"/>
              <a:defRPr>
                <a:solidFill>
                  <a:srgbClr val="B6D8D1"/>
                </a:solidFill>
              </a:defRPr>
            </a:lvl2pPr>
            <a:lvl3pPr indent="-304800" lvl="2" marL="1371600" algn="l">
              <a:lnSpc>
                <a:spcPct val="100000"/>
              </a:lnSpc>
              <a:spcBef>
                <a:spcPts val="0"/>
              </a:spcBef>
              <a:spcAft>
                <a:spcPts val="0"/>
              </a:spcAft>
              <a:buClr>
                <a:srgbClr val="B6D8D1"/>
              </a:buClr>
              <a:buSzPts val="1200"/>
              <a:buChar char="■"/>
              <a:defRPr>
                <a:solidFill>
                  <a:srgbClr val="B6D8D1"/>
                </a:solidFill>
              </a:defRPr>
            </a:lvl3pPr>
            <a:lvl4pPr indent="-342900" lvl="3" marL="1828800" algn="l">
              <a:lnSpc>
                <a:spcPct val="100000"/>
              </a:lnSpc>
              <a:spcBef>
                <a:spcPts val="0"/>
              </a:spcBef>
              <a:spcAft>
                <a:spcPts val="0"/>
              </a:spcAft>
              <a:buClr>
                <a:srgbClr val="B6D8D1"/>
              </a:buClr>
              <a:buSzPts val="1800"/>
              <a:buChar char="●"/>
              <a:defRPr>
                <a:solidFill>
                  <a:srgbClr val="B6D8D1"/>
                </a:solidFill>
              </a:defRPr>
            </a:lvl4pPr>
            <a:lvl5pPr indent="-330200" lvl="4" marL="2286000" algn="l">
              <a:lnSpc>
                <a:spcPct val="100000"/>
              </a:lnSpc>
              <a:spcBef>
                <a:spcPts val="0"/>
              </a:spcBef>
              <a:spcAft>
                <a:spcPts val="0"/>
              </a:spcAft>
              <a:buClr>
                <a:srgbClr val="B6D8D1"/>
              </a:buClr>
              <a:buSzPts val="1600"/>
              <a:buChar char="○"/>
              <a:defRPr>
                <a:solidFill>
                  <a:srgbClr val="B6D8D1"/>
                </a:solidFill>
              </a:defRPr>
            </a:lvl5pPr>
            <a:lvl6pPr indent="-317500" lvl="5" marL="2743200" algn="l">
              <a:lnSpc>
                <a:spcPct val="100000"/>
              </a:lnSpc>
              <a:spcBef>
                <a:spcPts val="0"/>
              </a:spcBef>
              <a:spcAft>
                <a:spcPts val="0"/>
              </a:spcAft>
              <a:buClr>
                <a:srgbClr val="B6D8D1"/>
              </a:buClr>
              <a:buSzPts val="1400"/>
              <a:buChar char="■"/>
              <a:defRPr>
                <a:solidFill>
                  <a:srgbClr val="B6D8D1"/>
                </a:solidFill>
              </a:defRPr>
            </a:lvl6pPr>
            <a:lvl7pPr indent="-304800" lvl="6" marL="3200400" algn="l">
              <a:lnSpc>
                <a:spcPct val="100000"/>
              </a:lnSpc>
              <a:spcBef>
                <a:spcPts val="0"/>
              </a:spcBef>
              <a:spcAft>
                <a:spcPts val="0"/>
              </a:spcAft>
              <a:buClr>
                <a:srgbClr val="B6D8D1"/>
              </a:buClr>
              <a:buSzPts val="1200"/>
              <a:buChar char="●"/>
              <a:defRPr>
                <a:solidFill>
                  <a:srgbClr val="B6D8D1"/>
                </a:solidFill>
              </a:defRPr>
            </a:lvl7pPr>
            <a:lvl8pPr indent="-292100" lvl="7" marL="3657600" algn="l">
              <a:lnSpc>
                <a:spcPct val="100000"/>
              </a:lnSpc>
              <a:spcBef>
                <a:spcPts val="0"/>
              </a:spcBef>
              <a:spcAft>
                <a:spcPts val="0"/>
              </a:spcAft>
              <a:buClr>
                <a:srgbClr val="B6D8D1"/>
              </a:buClr>
              <a:buSzPts val="1000"/>
              <a:buChar char="○"/>
              <a:defRPr>
                <a:solidFill>
                  <a:srgbClr val="B6D8D1"/>
                </a:solidFill>
              </a:defRPr>
            </a:lvl8pPr>
            <a:lvl9pPr indent="-273050" lvl="8" marL="4114800" algn="l">
              <a:lnSpc>
                <a:spcPct val="100000"/>
              </a:lnSpc>
              <a:spcBef>
                <a:spcPts val="0"/>
              </a:spcBef>
              <a:spcAft>
                <a:spcPts val="0"/>
              </a:spcAft>
              <a:buClr>
                <a:srgbClr val="B6D8D1"/>
              </a:buClr>
              <a:buSzPts val="700"/>
              <a:buChar char="■"/>
              <a:defRPr>
                <a:solidFill>
                  <a:srgbClr val="B6D8D1"/>
                </a:solidFill>
              </a:defRPr>
            </a:lvl9pPr>
          </a:lstStyle>
          <a:p/>
        </p:txBody>
      </p:sp>
    </p:spTree>
  </p:cSld>
  <p:clrMapOvr>
    <a:masterClrMapping/>
  </p:clrMapOvr>
</p:sldLayout>
</file>

<file path=ppt/slideLayouts/slideLayout5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Title Layout white">
  <p:cSld name="TITLE_1_2">
    <p:bg>
      <p:bgPr>
        <a:solidFill>
          <a:schemeClr val="lt1"/>
        </a:solidFill>
      </p:bgPr>
    </p:bg>
    <p:spTree>
      <p:nvGrpSpPr>
        <p:cNvPr id="4042" name="Shape 4042"/>
        <p:cNvGrpSpPr/>
        <p:nvPr/>
      </p:nvGrpSpPr>
      <p:grpSpPr>
        <a:xfrm>
          <a:off x="0" y="0"/>
          <a:ext cx="0" cy="0"/>
          <a:chOff x="0" y="0"/>
          <a:chExt cx="0" cy="0"/>
        </a:xfrm>
      </p:grpSpPr>
      <p:pic>
        <p:nvPicPr>
          <p:cNvPr id="4043" name="Google Shape;4043;g31516c14941_0_9220"/>
          <p:cNvPicPr preferRelativeResize="0"/>
          <p:nvPr/>
        </p:nvPicPr>
        <p:blipFill rotWithShape="1">
          <a:blip r:embed="rId2">
            <a:alphaModFix/>
          </a:blip>
          <a:srcRect b="0" l="0" r="0" t="0"/>
          <a:stretch/>
        </p:blipFill>
        <p:spPr>
          <a:xfrm>
            <a:off x="-2279" y="2"/>
            <a:ext cx="9141606" cy="5142162"/>
          </a:xfrm>
          <a:prstGeom prst="rect">
            <a:avLst/>
          </a:prstGeom>
          <a:noFill/>
          <a:ln>
            <a:noFill/>
          </a:ln>
        </p:spPr>
      </p:pic>
      <p:sp>
        <p:nvSpPr>
          <p:cNvPr id="4044" name="Google Shape;4044;g31516c14941_0_9220"/>
          <p:cNvSpPr txBox="1"/>
          <p:nvPr>
            <p:ph type="title"/>
          </p:nvPr>
        </p:nvSpPr>
        <p:spPr>
          <a:xfrm>
            <a:off x="387900" y="1816625"/>
            <a:ext cx="8409000" cy="799800"/>
          </a:xfrm>
          <a:prstGeom prst="rect">
            <a:avLst/>
          </a:prstGeom>
          <a:noFill/>
          <a:ln>
            <a:noFill/>
          </a:ln>
        </p:spPr>
        <p:txBody>
          <a:bodyPr anchorCtr="0" anchor="b" bIns="0" lIns="0" spcFirstLastPara="1" rIns="0" wrap="square" tIns="0">
            <a:noAutofit/>
          </a:bodyPr>
          <a:lstStyle>
            <a:lvl1pPr lvl="0" algn="l">
              <a:lnSpc>
                <a:spcPct val="85000"/>
              </a:lnSpc>
              <a:spcBef>
                <a:spcPts val="0"/>
              </a:spcBef>
              <a:spcAft>
                <a:spcPts val="0"/>
              </a:spcAft>
              <a:buClr>
                <a:schemeClr val="accent1"/>
              </a:buClr>
              <a:buSzPts val="4800"/>
              <a:buNone/>
              <a:defRPr b="1" sz="4800">
                <a:solidFill>
                  <a:schemeClr val="accent1"/>
                </a:solidFill>
              </a:defRPr>
            </a:lvl1pPr>
            <a:lvl2pPr lvl="1" algn="l">
              <a:lnSpc>
                <a:spcPct val="85000"/>
              </a:lnSpc>
              <a:spcBef>
                <a:spcPts val="0"/>
              </a:spcBef>
              <a:spcAft>
                <a:spcPts val="0"/>
              </a:spcAft>
              <a:buClr>
                <a:schemeClr val="lt1"/>
              </a:buClr>
              <a:buSzPts val="4800"/>
              <a:buNone/>
              <a:defRPr b="1" sz="4800">
                <a:solidFill>
                  <a:schemeClr val="lt1"/>
                </a:solidFill>
              </a:defRPr>
            </a:lvl2pPr>
            <a:lvl3pPr lvl="2" algn="l">
              <a:lnSpc>
                <a:spcPct val="85000"/>
              </a:lnSpc>
              <a:spcBef>
                <a:spcPts val="0"/>
              </a:spcBef>
              <a:spcAft>
                <a:spcPts val="0"/>
              </a:spcAft>
              <a:buClr>
                <a:schemeClr val="lt1"/>
              </a:buClr>
              <a:buSzPts val="4800"/>
              <a:buNone/>
              <a:defRPr b="1" sz="4800">
                <a:solidFill>
                  <a:schemeClr val="lt1"/>
                </a:solidFill>
              </a:defRPr>
            </a:lvl3pPr>
            <a:lvl4pPr lvl="3" algn="l">
              <a:lnSpc>
                <a:spcPct val="85000"/>
              </a:lnSpc>
              <a:spcBef>
                <a:spcPts val="0"/>
              </a:spcBef>
              <a:spcAft>
                <a:spcPts val="0"/>
              </a:spcAft>
              <a:buClr>
                <a:schemeClr val="lt1"/>
              </a:buClr>
              <a:buSzPts val="4800"/>
              <a:buNone/>
              <a:defRPr b="1" sz="4800">
                <a:solidFill>
                  <a:schemeClr val="lt1"/>
                </a:solidFill>
              </a:defRPr>
            </a:lvl4pPr>
            <a:lvl5pPr lvl="4" algn="l">
              <a:lnSpc>
                <a:spcPct val="85000"/>
              </a:lnSpc>
              <a:spcBef>
                <a:spcPts val="0"/>
              </a:spcBef>
              <a:spcAft>
                <a:spcPts val="0"/>
              </a:spcAft>
              <a:buClr>
                <a:schemeClr val="lt1"/>
              </a:buClr>
              <a:buSzPts val="4800"/>
              <a:buNone/>
              <a:defRPr b="1" sz="4800">
                <a:solidFill>
                  <a:schemeClr val="lt1"/>
                </a:solidFill>
              </a:defRPr>
            </a:lvl5pPr>
            <a:lvl6pPr lvl="5" algn="l">
              <a:lnSpc>
                <a:spcPct val="85000"/>
              </a:lnSpc>
              <a:spcBef>
                <a:spcPts val="0"/>
              </a:spcBef>
              <a:spcAft>
                <a:spcPts val="0"/>
              </a:spcAft>
              <a:buClr>
                <a:schemeClr val="lt1"/>
              </a:buClr>
              <a:buSzPts val="4800"/>
              <a:buNone/>
              <a:defRPr b="1" sz="4800">
                <a:solidFill>
                  <a:schemeClr val="lt1"/>
                </a:solidFill>
              </a:defRPr>
            </a:lvl6pPr>
            <a:lvl7pPr lvl="6" algn="l">
              <a:lnSpc>
                <a:spcPct val="85000"/>
              </a:lnSpc>
              <a:spcBef>
                <a:spcPts val="0"/>
              </a:spcBef>
              <a:spcAft>
                <a:spcPts val="0"/>
              </a:spcAft>
              <a:buClr>
                <a:schemeClr val="lt1"/>
              </a:buClr>
              <a:buSzPts val="4800"/>
              <a:buNone/>
              <a:defRPr b="1" sz="4800">
                <a:solidFill>
                  <a:schemeClr val="lt1"/>
                </a:solidFill>
              </a:defRPr>
            </a:lvl7pPr>
            <a:lvl8pPr lvl="7" algn="l">
              <a:lnSpc>
                <a:spcPct val="85000"/>
              </a:lnSpc>
              <a:spcBef>
                <a:spcPts val="0"/>
              </a:spcBef>
              <a:spcAft>
                <a:spcPts val="0"/>
              </a:spcAft>
              <a:buClr>
                <a:schemeClr val="lt1"/>
              </a:buClr>
              <a:buSzPts val="4800"/>
              <a:buNone/>
              <a:defRPr b="1" sz="4800">
                <a:solidFill>
                  <a:schemeClr val="lt1"/>
                </a:solidFill>
              </a:defRPr>
            </a:lvl8pPr>
            <a:lvl9pPr lvl="8" algn="l">
              <a:lnSpc>
                <a:spcPct val="85000"/>
              </a:lnSpc>
              <a:spcBef>
                <a:spcPts val="0"/>
              </a:spcBef>
              <a:spcAft>
                <a:spcPts val="0"/>
              </a:spcAft>
              <a:buClr>
                <a:schemeClr val="lt1"/>
              </a:buClr>
              <a:buSzPts val="4800"/>
              <a:buNone/>
              <a:defRPr b="1" sz="4800">
                <a:solidFill>
                  <a:schemeClr val="lt1"/>
                </a:solidFill>
              </a:defRPr>
            </a:lvl9pPr>
          </a:lstStyle>
          <a:p/>
        </p:txBody>
      </p:sp>
      <p:sp>
        <p:nvSpPr>
          <p:cNvPr id="4045" name="Google Shape;4045;g31516c14941_0_9220"/>
          <p:cNvSpPr txBox="1"/>
          <p:nvPr>
            <p:ph idx="1" type="subTitle"/>
          </p:nvPr>
        </p:nvSpPr>
        <p:spPr>
          <a:xfrm>
            <a:off x="387900" y="2721100"/>
            <a:ext cx="8197200" cy="2964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accent2"/>
              </a:buClr>
              <a:buSzPts val="1400"/>
              <a:buNone/>
              <a:defRPr>
                <a:solidFill>
                  <a:schemeClr val="accent2"/>
                </a:solidFill>
              </a:defRPr>
            </a:lvl1pPr>
            <a:lvl2pPr lvl="1" algn="l">
              <a:lnSpc>
                <a:spcPct val="100000"/>
              </a:lnSpc>
              <a:spcBef>
                <a:spcPts val="0"/>
              </a:spcBef>
              <a:spcAft>
                <a:spcPts val="0"/>
              </a:spcAft>
              <a:buClr>
                <a:srgbClr val="B6D8D1"/>
              </a:buClr>
              <a:buSzPts val="1100"/>
              <a:buNone/>
              <a:defRPr>
                <a:solidFill>
                  <a:srgbClr val="B6D8D1"/>
                </a:solidFill>
              </a:defRPr>
            </a:lvl2pPr>
            <a:lvl3pPr lvl="2" algn="l">
              <a:lnSpc>
                <a:spcPct val="100000"/>
              </a:lnSpc>
              <a:spcBef>
                <a:spcPts val="0"/>
              </a:spcBef>
              <a:spcAft>
                <a:spcPts val="0"/>
              </a:spcAft>
              <a:buClr>
                <a:srgbClr val="B6D8D1"/>
              </a:buClr>
              <a:buSzPts val="1200"/>
              <a:buNone/>
              <a:defRPr>
                <a:solidFill>
                  <a:srgbClr val="B6D8D1"/>
                </a:solidFill>
              </a:defRPr>
            </a:lvl3pPr>
            <a:lvl4pPr lvl="3" algn="l">
              <a:lnSpc>
                <a:spcPct val="100000"/>
              </a:lnSpc>
              <a:spcBef>
                <a:spcPts val="0"/>
              </a:spcBef>
              <a:spcAft>
                <a:spcPts val="0"/>
              </a:spcAft>
              <a:buClr>
                <a:srgbClr val="B6D8D1"/>
              </a:buClr>
              <a:buSzPts val="1800"/>
              <a:buNone/>
              <a:defRPr>
                <a:solidFill>
                  <a:srgbClr val="B6D8D1"/>
                </a:solidFill>
              </a:defRPr>
            </a:lvl4pPr>
            <a:lvl5pPr lvl="4" algn="l">
              <a:lnSpc>
                <a:spcPct val="100000"/>
              </a:lnSpc>
              <a:spcBef>
                <a:spcPts val="0"/>
              </a:spcBef>
              <a:spcAft>
                <a:spcPts val="0"/>
              </a:spcAft>
              <a:buClr>
                <a:srgbClr val="B6D8D1"/>
              </a:buClr>
              <a:buSzPts val="1600"/>
              <a:buNone/>
              <a:defRPr>
                <a:solidFill>
                  <a:srgbClr val="B6D8D1"/>
                </a:solidFill>
              </a:defRPr>
            </a:lvl5pPr>
            <a:lvl6pPr lvl="5" algn="l">
              <a:lnSpc>
                <a:spcPct val="100000"/>
              </a:lnSpc>
              <a:spcBef>
                <a:spcPts val="0"/>
              </a:spcBef>
              <a:spcAft>
                <a:spcPts val="0"/>
              </a:spcAft>
              <a:buClr>
                <a:srgbClr val="B6D8D1"/>
              </a:buClr>
              <a:buSzPts val="1400"/>
              <a:buNone/>
              <a:defRPr>
                <a:solidFill>
                  <a:srgbClr val="B6D8D1"/>
                </a:solidFill>
              </a:defRPr>
            </a:lvl6pPr>
            <a:lvl7pPr lvl="6" algn="l">
              <a:lnSpc>
                <a:spcPct val="100000"/>
              </a:lnSpc>
              <a:spcBef>
                <a:spcPts val="0"/>
              </a:spcBef>
              <a:spcAft>
                <a:spcPts val="0"/>
              </a:spcAft>
              <a:buClr>
                <a:srgbClr val="B6D8D1"/>
              </a:buClr>
              <a:buSzPts val="1200"/>
              <a:buNone/>
              <a:defRPr>
                <a:solidFill>
                  <a:srgbClr val="B6D8D1"/>
                </a:solidFill>
              </a:defRPr>
            </a:lvl7pPr>
            <a:lvl8pPr lvl="7" algn="l">
              <a:lnSpc>
                <a:spcPct val="100000"/>
              </a:lnSpc>
              <a:spcBef>
                <a:spcPts val="0"/>
              </a:spcBef>
              <a:spcAft>
                <a:spcPts val="0"/>
              </a:spcAft>
              <a:buClr>
                <a:srgbClr val="B6D8D1"/>
              </a:buClr>
              <a:buSzPts val="1000"/>
              <a:buNone/>
              <a:defRPr>
                <a:solidFill>
                  <a:srgbClr val="B6D8D1"/>
                </a:solidFill>
              </a:defRPr>
            </a:lvl8pPr>
            <a:lvl9pPr lvl="8" algn="l">
              <a:lnSpc>
                <a:spcPct val="100000"/>
              </a:lnSpc>
              <a:spcBef>
                <a:spcPts val="0"/>
              </a:spcBef>
              <a:spcAft>
                <a:spcPts val="0"/>
              </a:spcAft>
              <a:buClr>
                <a:srgbClr val="B6D8D1"/>
              </a:buClr>
              <a:buSzPts val="700"/>
              <a:buNone/>
              <a:defRPr>
                <a:solidFill>
                  <a:srgbClr val="B6D8D1"/>
                </a:solidFill>
              </a:defRPr>
            </a:lvl9pPr>
          </a:lstStyle>
          <a:p/>
        </p:txBody>
      </p:sp>
      <p:sp>
        <p:nvSpPr>
          <p:cNvPr id="4046" name="Google Shape;4046;g31516c14941_0_9220"/>
          <p:cNvSpPr txBox="1"/>
          <p:nvPr>
            <p:ph idx="2" type="body"/>
          </p:nvPr>
        </p:nvSpPr>
        <p:spPr>
          <a:xfrm>
            <a:off x="387900" y="3536825"/>
            <a:ext cx="2809800" cy="1029600"/>
          </a:xfrm>
          <a:prstGeom prst="rect">
            <a:avLst/>
          </a:prstGeom>
          <a:noFill/>
          <a:ln>
            <a:noFill/>
          </a:ln>
        </p:spPr>
        <p:txBody>
          <a:bodyPr anchorCtr="0" anchor="t" bIns="0" lIns="0" spcFirstLastPara="1" rIns="0" wrap="square" tIns="0">
            <a:noAutofit/>
          </a:bodyPr>
          <a:lstStyle>
            <a:lvl1pPr indent="-317500" lvl="0" marL="457200" algn="l">
              <a:lnSpc>
                <a:spcPct val="100000"/>
              </a:lnSpc>
              <a:spcBef>
                <a:spcPts val="0"/>
              </a:spcBef>
              <a:spcAft>
                <a:spcPts val="0"/>
              </a:spcAft>
              <a:buClr>
                <a:schemeClr val="accent2"/>
              </a:buClr>
              <a:buSzPts val="1400"/>
              <a:buChar char="●"/>
              <a:defRPr>
                <a:solidFill>
                  <a:schemeClr val="accent2"/>
                </a:solidFill>
              </a:defRPr>
            </a:lvl1pPr>
            <a:lvl2pPr indent="-298450" lvl="1" marL="914400" algn="l">
              <a:lnSpc>
                <a:spcPct val="100000"/>
              </a:lnSpc>
              <a:spcBef>
                <a:spcPts val="0"/>
              </a:spcBef>
              <a:spcAft>
                <a:spcPts val="0"/>
              </a:spcAft>
              <a:buClr>
                <a:schemeClr val="accent2"/>
              </a:buClr>
              <a:buSzPts val="1100"/>
              <a:buChar char="○"/>
              <a:defRPr>
                <a:solidFill>
                  <a:schemeClr val="accent2"/>
                </a:solidFill>
              </a:defRPr>
            </a:lvl2pPr>
            <a:lvl3pPr indent="-304800" lvl="2" marL="1371600" algn="l">
              <a:lnSpc>
                <a:spcPct val="100000"/>
              </a:lnSpc>
              <a:spcBef>
                <a:spcPts val="0"/>
              </a:spcBef>
              <a:spcAft>
                <a:spcPts val="0"/>
              </a:spcAft>
              <a:buClr>
                <a:schemeClr val="accent2"/>
              </a:buClr>
              <a:buSzPts val="1200"/>
              <a:buChar char="■"/>
              <a:defRPr>
                <a:solidFill>
                  <a:schemeClr val="accent2"/>
                </a:solidFill>
              </a:defRPr>
            </a:lvl3pPr>
            <a:lvl4pPr indent="-342900" lvl="3" marL="1828800" algn="l">
              <a:lnSpc>
                <a:spcPct val="100000"/>
              </a:lnSpc>
              <a:spcBef>
                <a:spcPts val="0"/>
              </a:spcBef>
              <a:spcAft>
                <a:spcPts val="0"/>
              </a:spcAft>
              <a:buClr>
                <a:schemeClr val="accent2"/>
              </a:buClr>
              <a:buSzPts val="1800"/>
              <a:buChar char="●"/>
              <a:defRPr>
                <a:solidFill>
                  <a:schemeClr val="accent2"/>
                </a:solidFill>
              </a:defRPr>
            </a:lvl4pPr>
            <a:lvl5pPr indent="-330200" lvl="4" marL="2286000" algn="l">
              <a:lnSpc>
                <a:spcPct val="100000"/>
              </a:lnSpc>
              <a:spcBef>
                <a:spcPts val="0"/>
              </a:spcBef>
              <a:spcAft>
                <a:spcPts val="0"/>
              </a:spcAft>
              <a:buClr>
                <a:schemeClr val="accent2"/>
              </a:buClr>
              <a:buSzPts val="1600"/>
              <a:buChar char="○"/>
              <a:defRPr>
                <a:solidFill>
                  <a:schemeClr val="accent2"/>
                </a:solidFill>
              </a:defRPr>
            </a:lvl5pPr>
            <a:lvl6pPr indent="-317500" lvl="5" marL="2743200" algn="l">
              <a:lnSpc>
                <a:spcPct val="100000"/>
              </a:lnSpc>
              <a:spcBef>
                <a:spcPts val="0"/>
              </a:spcBef>
              <a:spcAft>
                <a:spcPts val="0"/>
              </a:spcAft>
              <a:buClr>
                <a:schemeClr val="accent2"/>
              </a:buClr>
              <a:buSzPts val="1400"/>
              <a:buChar char="■"/>
              <a:defRPr>
                <a:solidFill>
                  <a:schemeClr val="accent2"/>
                </a:solidFill>
              </a:defRPr>
            </a:lvl6pPr>
            <a:lvl7pPr indent="-304800" lvl="6" marL="3200400" algn="l">
              <a:lnSpc>
                <a:spcPct val="100000"/>
              </a:lnSpc>
              <a:spcBef>
                <a:spcPts val="0"/>
              </a:spcBef>
              <a:spcAft>
                <a:spcPts val="0"/>
              </a:spcAft>
              <a:buClr>
                <a:schemeClr val="accent2"/>
              </a:buClr>
              <a:buSzPts val="1200"/>
              <a:buChar char="●"/>
              <a:defRPr>
                <a:solidFill>
                  <a:schemeClr val="accent2"/>
                </a:solidFill>
              </a:defRPr>
            </a:lvl7pPr>
            <a:lvl8pPr indent="-292100" lvl="7" marL="3657600" algn="l">
              <a:lnSpc>
                <a:spcPct val="100000"/>
              </a:lnSpc>
              <a:spcBef>
                <a:spcPts val="0"/>
              </a:spcBef>
              <a:spcAft>
                <a:spcPts val="0"/>
              </a:spcAft>
              <a:buClr>
                <a:schemeClr val="accent2"/>
              </a:buClr>
              <a:buSzPts val="1000"/>
              <a:buChar char="○"/>
              <a:defRPr>
                <a:solidFill>
                  <a:schemeClr val="accent2"/>
                </a:solidFill>
              </a:defRPr>
            </a:lvl8pPr>
            <a:lvl9pPr indent="-273050" lvl="8" marL="4114800" algn="l">
              <a:lnSpc>
                <a:spcPct val="100000"/>
              </a:lnSpc>
              <a:spcBef>
                <a:spcPts val="0"/>
              </a:spcBef>
              <a:spcAft>
                <a:spcPts val="0"/>
              </a:spcAft>
              <a:buClr>
                <a:schemeClr val="accent2"/>
              </a:buClr>
              <a:buSzPts val="700"/>
              <a:buChar char="■"/>
              <a:defRPr>
                <a:solidFill>
                  <a:schemeClr val="accent2"/>
                </a:solidFill>
              </a:defRPr>
            </a:lvl9pPr>
          </a:lstStyle>
          <a:p/>
        </p:txBody>
      </p:sp>
    </p:spTree>
  </p:cSld>
  <p:clrMapOvr>
    <a:masterClrMapping/>
  </p:clrMapOvr>
</p:sldLayout>
</file>

<file path=ppt/slideLayouts/slideLayout5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Agenda Layout 2">
  <p:cSld name="CUSTOM_3_1">
    <p:bg>
      <p:bgPr>
        <a:solidFill>
          <a:schemeClr val="accent1"/>
        </a:solidFill>
      </p:bgPr>
    </p:bg>
    <p:spTree>
      <p:nvGrpSpPr>
        <p:cNvPr id="4047" name="Shape 4047"/>
        <p:cNvGrpSpPr/>
        <p:nvPr/>
      </p:nvGrpSpPr>
      <p:grpSpPr>
        <a:xfrm>
          <a:off x="0" y="0"/>
          <a:ext cx="0" cy="0"/>
          <a:chOff x="0" y="0"/>
          <a:chExt cx="0" cy="0"/>
        </a:xfrm>
      </p:grpSpPr>
      <p:pic>
        <p:nvPicPr>
          <p:cNvPr id="4048" name="Google Shape;4048;g31516c14941_0_9225"/>
          <p:cNvPicPr preferRelativeResize="0"/>
          <p:nvPr/>
        </p:nvPicPr>
        <p:blipFill rotWithShape="1">
          <a:blip r:embed="rId2">
            <a:alphaModFix/>
          </a:blip>
          <a:srcRect b="0" l="0" r="0" t="0"/>
          <a:stretch/>
        </p:blipFill>
        <p:spPr>
          <a:xfrm>
            <a:off x="276650" y="4783275"/>
            <a:ext cx="962558" cy="226484"/>
          </a:xfrm>
          <a:prstGeom prst="rect">
            <a:avLst/>
          </a:prstGeom>
          <a:noFill/>
          <a:ln>
            <a:noFill/>
          </a:ln>
        </p:spPr>
      </p:pic>
      <p:sp>
        <p:nvSpPr>
          <p:cNvPr id="4049" name="Google Shape;4049;g31516c14941_0_9225"/>
          <p:cNvSpPr txBox="1"/>
          <p:nvPr>
            <p:ph type="title"/>
          </p:nvPr>
        </p:nvSpPr>
        <p:spPr>
          <a:xfrm>
            <a:off x="788325" y="624200"/>
            <a:ext cx="7531500" cy="393600"/>
          </a:xfrm>
          <a:prstGeom prst="rect">
            <a:avLst/>
          </a:prstGeom>
          <a:noFill/>
          <a:ln>
            <a:noFill/>
          </a:ln>
        </p:spPr>
        <p:txBody>
          <a:bodyPr anchorCtr="0" anchor="b" bIns="0" lIns="0" spcFirstLastPara="1" rIns="0" wrap="square" tIns="0">
            <a:noAutofit/>
          </a:bodyPr>
          <a:lstStyle>
            <a:lvl1pPr lvl="0" algn="l">
              <a:lnSpc>
                <a:spcPct val="85000"/>
              </a:lnSpc>
              <a:spcBef>
                <a:spcPts val="0"/>
              </a:spcBef>
              <a:spcAft>
                <a:spcPts val="0"/>
              </a:spcAft>
              <a:buClr>
                <a:srgbClr val="71BE00"/>
              </a:buClr>
              <a:buSzPts val="2800"/>
              <a:buNone/>
              <a:defRPr sz="2800">
                <a:solidFill>
                  <a:srgbClr val="71BE00"/>
                </a:solidFill>
              </a:defRPr>
            </a:lvl1pPr>
            <a:lvl2pPr lvl="1" algn="l">
              <a:lnSpc>
                <a:spcPct val="85000"/>
              </a:lnSpc>
              <a:spcBef>
                <a:spcPts val="0"/>
              </a:spcBef>
              <a:spcAft>
                <a:spcPts val="0"/>
              </a:spcAft>
              <a:buClr>
                <a:srgbClr val="71BE00"/>
              </a:buClr>
              <a:buSzPts val="2800"/>
              <a:buNone/>
              <a:defRPr sz="2800">
                <a:solidFill>
                  <a:srgbClr val="71BE00"/>
                </a:solidFill>
              </a:defRPr>
            </a:lvl2pPr>
            <a:lvl3pPr lvl="2" algn="l">
              <a:lnSpc>
                <a:spcPct val="85000"/>
              </a:lnSpc>
              <a:spcBef>
                <a:spcPts val="0"/>
              </a:spcBef>
              <a:spcAft>
                <a:spcPts val="0"/>
              </a:spcAft>
              <a:buClr>
                <a:srgbClr val="71BE00"/>
              </a:buClr>
              <a:buSzPts val="2800"/>
              <a:buNone/>
              <a:defRPr sz="2800">
                <a:solidFill>
                  <a:srgbClr val="71BE00"/>
                </a:solidFill>
              </a:defRPr>
            </a:lvl3pPr>
            <a:lvl4pPr lvl="3" algn="l">
              <a:lnSpc>
                <a:spcPct val="85000"/>
              </a:lnSpc>
              <a:spcBef>
                <a:spcPts val="0"/>
              </a:spcBef>
              <a:spcAft>
                <a:spcPts val="0"/>
              </a:spcAft>
              <a:buClr>
                <a:srgbClr val="71BE00"/>
              </a:buClr>
              <a:buSzPts val="2800"/>
              <a:buNone/>
              <a:defRPr sz="2800">
                <a:solidFill>
                  <a:srgbClr val="71BE00"/>
                </a:solidFill>
              </a:defRPr>
            </a:lvl4pPr>
            <a:lvl5pPr lvl="4" algn="l">
              <a:lnSpc>
                <a:spcPct val="85000"/>
              </a:lnSpc>
              <a:spcBef>
                <a:spcPts val="0"/>
              </a:spcBef>
              <a:spcAft>
                <a:spcPts val="0"/>
              </a:spcAft>
              <a:buClr>
                <a:srgbClr val="71BE00"/>
              </a:buClr>
              <a:buSzPts val="2800"/>
              <a:buNone/>
              <a:defRPr sz="2800">
                <a:solidFill>
                  <a:srgbClr val="71BE00"/>
                </a:solidFill>
              </a:defRPr>
            </a:lvl5pPr>
            <a:lvl6pPr lvl="5" algn="l">
              <a:lnSpc>
                <a:spcPct val="85000"/>
              </a:lnSpc>
              <a:spcBef>
                <a:spcPts val="0"/>
              </a:spcBef>
              <a:spcAft>
                <a:spcPts val="0"/>
              </a:spcAft>
              <a:buClr>
                <a:srgbClr val="71BE00"/>
              </a:buClr>
              <a:buSzPts val="2800"/>
              <a:buNone/>
              <a:defRPr sz="2800">
                <a:solidFill>
                  <a:srgbClr val="71BE00"/>
                </a:solidFill>
              </a:defRPr>
            </a:lvl6pPr>
            <a:lvl7pPr lvl="6" algn="l">
              <a:lnSpc>
                <a:spcPct val="85000"/>
              </a:lnSpc>
              <a:spcBef>
                <a:spcPts val="0"/>
              </a:spcBef>
              <a:spcAft>
                <a:spcPts val="0"/>
              </a:spcAft>
              <a:buClr>
                <a:srgbClr val="71BE00"/>
              </a:buClr>
              <a:buSzPts val="2800"/>
              <a:buNone/>
              <a:defRPr sz="2800">
                <a:solidFill>
                  <a:srgbClr val="71BE00"/>
                </a:solidFill>
              </a:defRPr>
            </a:lvl7pPr>
            <a:lvl8pPr lvl="7" algn="l">
              <a:lnSpc>
                <a:spcPct val="85000"/>
              </a:lnSpc>
              <a:spcBef>
                <a:spcPts val="0"/>
              </a:spcBef>
              <a:spcAft>
                <a:spcPts val="0"/>
              </a:spcAft>
              <a:buClr>
                <a:srgbClr val="71BE00"/>
              </a:buClr>
              <a:buSzPts val="2800"/>
              <a:buNone/>
              <a:defRPr sz="2800">
                <a:solidFill>
                  <a:srgbClr val="71BE00"/>
                </a:solidFill>
              </a:defRPr>
            </a:lvl8pPr>
            <a:lvl9pPr lvl="8" algn="l">
              <a:lnSpc>
                <a:spcPct val="85000"/>
              </a:lnSpc>
              <a:spcBef>
                <a:spcPts val="0"/>
              </a:spcBef>
              <a:spcAft>
                <a:spcPts val="0"/>
              </a:spcAft>
              <a:buClr>
                <a:srgbClr val="71BE00"/>
              </a:buClr>
              <a:buSzPts val="2800"/>
              <a:buNone/>
              <a:defRPr sz="2800">
                <a:solidFill>
                  <a:srgbClr val="71BE00"/>
                </a:solidFill>
              </a:defRPr>
            </a:lvl9pPr>
          </a:lstStyle>
          <a:p/>
        </p:txBody>
      </p:sp>
    </p:spTree>
  </p:cSld>
  <p:clrMapOvr>
    <a:masterClrMapping/>
  </p:clrMapOvr>
</p:sldLayout>
</file>

<file path=ppt/slideLayouts/slideLayout5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Agenda Layout  3">
  <p:cSld name="CUSTOM_3_1_1">
    <p:bg>
      <p:bgPr>
        <a:solidFill>
          <a:schemeClr val="accent5"/>
        </a:solidFill>
      </p:bgPr>
    </p:bg>
    <p:spTree>
      <p:nvGrpSpPr>
        <p:cNvPr id="4050" name="Shape 4050"/>
        <p:cNvGrpSpPr/>
        <p:nvPr/>
      </p:nvGrpSpPr>
      <p:grpSpPr>
        <a:xfrm>
          <a:off x="0" y="0"/>
          <a:ext cx="0" cy="0"/>
          <a:chOff x="0" y="0"/>
          <a:chExt cx="0" cy="0"/>
        </a:xfrm>
      </p:grpSpPr>
      <p:pic>
        <p:nvPicPr>
          <p:cNvPr id="4051" name="Google Shape;4051;g31516c14941_0_9228"/>
          <p:cNvPicPr preferRelativeResize="0"/>
          <p:nvPr/>
        </p:nvPicPr>
        <p:blipFill rotWithShape="1">
          <a:blip r:embed="rId2">
            <a:alphaModFix/>
          </a:blip>
          <a:srcRect b="0" l="0" r="0" t="0"/>
          <a:stretch/>
        </p:blipFill>
        <p:spPr>
          <a:xfrm>
            <a:off x="288350" y="4807136"/>
            <a:ext cx="956487" cy="225059"/>
          </a:xfrm>
          <a:prstGeom prst="rect">
            <a:avLst/>
          </a:prstGeom>
          <a:noFill/>
          <a:ln>
            <a:noFill/>
          </a:ln>
        </p:spPr>
      </p:pic>
      <p:sp>
        <p:nvSpPr>
          <p:cNvPr id="4052" name="Google Shape;4052;g31516c14941_0_9228"/>
          <p:cNvSpPr/>
          <p:nvPr/>
        </p:nvSpPr>
        <p:spPr>
          <a:xfrm>
            <a:off x="0" y="900125"/>
            <a:ext cx="9144000" cy="3339600"/>
          </a:xfrm>
          <a:prstGeom prst="rect">
            <a:avLst/>
          </a:prstGeom>
          <a:solidFill>
            <a:srgbClr val="00293D"/>
          </a:solidFill>
          <a:ln>
            <a:noFill/>
          </a:ln>
          <a:effectLst>
            <a:outerShdw blurRad="142875" rotWithShape="0" algn="bl">
              <a:srgbClr val="000000">
                <a:alpha val="26270"/>
              </a:srgbClr>
            </a:outerShdw>
          </a:effectLst>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53" name="Google Shape;4053;g31516c14941_0_9228"/>
          <p:cNvSpPr txBox="1"/>
          <p:nvPr>
            <p:ph type="title"/>
          </p:nvPr>
        </p:nvSpPr>
        <p:spPr>
          <a:xfrm>
            <a:off x="316725" y="319400"/>
            <a:ext cx="8003400" cy="393600"/>
          </a:xfrm>
          <a:prstGeom prst="rect">
            <a:avLst/>
          </a:prstGeom>
          <a:noFill/>
          <a:ln>
            <a:noFill/>
          </a:ln>
        </p:spPr>
        <p:txBody>
          <a:bodyPr anchorCtr="0" anchor="b" bIns="0" lIns="0" spcFirstLastPara="1" rIns="0" wrap="square" tIns="0">
            <a:noAutofit/>
          </a:bodyPr>
          <a:lstStyle>
            <a:lvl1pPr lvl="0" algn="l">
              <a:lnSpc>
                <a:spcPct val="85000"/>
              </a:lnSpc>
              <a:spcBef>
                <a:spcPts val="0"/>
              </a:spcBef>
              <a:spcAft>
                <a:spcPts val="0"/>
              </a:spcAft>
              <a:buClr>
                <a:schemeClr val="accent1"/>
              </a:buClr>
              <a:buSzPts val="2800"/>
              <a:buNone/>
              <a:defRPr sz="2800">
                <a:solidFill>
                  <a:schemeClr val="accent1"/>
                </a:solidFill>
              </a:defRPr>
            </a:lvl1pPr>
            <a:lvl2pPr lvl="1" algn="l">
              <a:lnSpc>
                <a:spcPct val="85000"/>
              </a:lnSpc>
              <a:spcBef>
                <a:spcPts val="0"/>
              </a:spcBef>
              <a:spcAft>
                <a:spcPts val="0"/>
              </a:spcAft>
              <a:buClr>
                <a:schemeClr val="accent1"/>
              </a:buClr>
              <a:buSzPts val="2800"/>
              <a:buNone/>
              <a:defRPr sz="2800">
                <a:solidFill>
                  <a:schemeClr val="accent1"/>
                </a:solidFill>
              </a:defRPr>
            </a:lvl2pPr>
            <a:lvl3pPr lvl="2" algn="l">
              <a:lnSpc>
                <a:spcPct val="85000"/>
              </a:lnSpc>
              <a:spcBef>
                <a:spcPts val="0"/>
              </a:spcBef>
              <a:spcAft>
                <a:spcPts val="0"/>
              </a:spcAft>
              <a:buClr>
                <a:schemeClr val="accent1"/>
              </a:buClr>
              <a:buSzPts val="2800"/>
              <a:buNone/>
              <a:defRPr sz="2800">
                <a:solidFill>
                  <a:schemeClr val="accent1"/>
                </a:solidFill>
              </a:defRPr>
            </a:lvl3pPr>
            <a:lvl4pPr lvl="3" algn="l">
              <a:lnSpc>
                <a:spcPct val="85000"/>
              </a:lnSpc>
              <a:spcBef>
                <a:spcPts val="0"/>
              </a:spcBef>
              <a:spcAft>
                <a:spcPts val="0"/>
              </a:spcAft>
              <a:buClr>
                <a:schemeClr val="accent1"/>
              </a:buClr>
              <a:buSzPts val="2800"/>
              <a:buNone/>
              <a:defRPr sz="2800">
                <a:solidFill>
                  <a:schemeClr val="accent1"/>
                </a:solidFill>
              </a:defRPr>
            </a:lvl4pPr>
            <a:lvl5pPr lvl="4" algn="l">
              <a:lnSpc>
                <a:spcPct val="85000"/>
              </a:lnSpc>
              <a:spcBef>
                <a:spcPts val="0"/>
              </a:spcBef>
              <a:spcAft>
                <a:spcPts val="0"/>
              </a:spcAft>
              <a:buClr>
                <a:schemeClr val="accent1"/>
              </a:buClr>
              <a:buSzPts val="2800"/>
              <a:buNone/>
              <a:defRPr sz="2800">
                <a:solidFill>
                  <a:schemeClr val="accent1"/>
                </a:solidFill>
              </a:defRPr>
            </a:lvl5pPr>
            <a:lvl6pPr lvl="5" algn="l">
              <a:lnSpc>
                <a:spcPct val="85000"/>
              </a:lnSpc>
              <a:spcBef>
                <a:spcPts val="0"/>
              </a:spcBef>
              <a:spcAft>
                <a:spcPts val="0"/>
              </a:spcAft>
              <a:buClr>
                <a:schemeClr val="accent1"/>
              </a:buClr>
              <a:buSzPts val="2800"/>
              <a:buNone/>
              <a:defRPr sz="2800">
                <a:solidFill>
                  <a:schemeClr val="accent1"/>
                </a:solidFill>
              </a:defRPr>
            </a:lvl6pPr>
            <a:lvl7pPr lvl="6" algn="l">
              <a:lnSpc>
                <a:spcPct val="85000"/>
              </a:lnSpc>
              <a:spcBef>
                <a:spcPts val="0"/>
              </a:spcBef>
              <a:spcAft>
                <a:spcPts val="0"/>
              </a:spcAft>
              <a:buClr>
                <a:schemeClr val="accent1"/>
              </a:buClr>
              <a:buSzPts val="2800"/>
              <a:buNone/>
              <a:defRPr sz="2800">
                <a:solidFill>
                  <a:schemeClr val="accent1"/>
                </a:solidFill>
              </a:defRPr>
            </a:lvl7pPr>
            <a:lvl8pPr lvl="7" algn="l">
              <a:lnSpc>
                <a:spcPct val="85000"/>
              </a:lnSpc>
              <a:spcBef>
                <a:spcPts val="0"/>
              </a:spcBef>
              <a:spcAft>
                <a:spcPts val="0"/>
              </a:spcAft>
              <a:buClr>
                <a:schemeClr val="accent1"/>
              </a:buClr>
              <a:buSzPts val="2800"/>
              <a:buNone/>
              <a:defRPr sz="2800">
                <a:solidFill>
                  <a:schemeClr val="accent1"/>
                </a:solidFill>
              </a:defRPr>
            </a:lvl8pPr>
            <a:lvl9pPr lvl="8" algn="l">
              <a:lnSpc>
                <a:spcPct val="85000"/>
              </a:lnSpc>
              <a:spcBef>
                <a:spcPts val="0"/>
              </a:spcBef>
              <a:spcAft>
                <a:spcPts val="0"/>
              </a:spcAft>
              <a:buClr>
                <a:schemeClr val="accent1"/>
              </a:buClr>
              <a:buSzPts val="2800"/>
              <a:buNone/>
              <a:defRPr sz="2800">
                <a:solidFill>
                  <a:schemeClr val="accent1"/>
                </a:solidFill>
              </a:defRPr>
            </a:lvl9pPr>
          </a:lstStyle>
          <a:p/>
        </p:txBody>
      </p:sp>
      <p:sp>
        <p:nvSpPr>
          <p:cNvPr id="4054" name="Google Shape;4054;g31516c14941_0_9228"/>
          <p:cNvSpPr txBox="1"/>
          <p:nvPr>
            <p:ph idx="12" type="sldNum"/>
          </p:nvPr>
        </p:nvSpPr>
        <p:spPr>
          <a:xfrm>
            <a:off x="8320058" y="4663221"/>
            <a:ext cx="548700" cy="393600"/>
          </a:xfrm>
          <a:prstGeom prst="rect">
            <a:avLst/>
          </a:prstGeom>
          <a:noFill/>
          <a:ln>
            <a:noFill/>
          </a:ln>
        </p:spPr>
        <p:txBody>
          <a:bodyPr anchorCtr="0" anchor="ctr" bIns="91400" lIns="91400" spcFirstLastPara="1" rIns="91400" wrap="square" tIns="91400">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3_Statement+Content 50/50 - Grey">
  <p:cSld name="13_Statement+Content 50/50 - Grey">
    <p:bg>
      <p:bgPr>
        <a:solidFill>
          <a:schemeClr val="lt1"/>
        </a:solidFill>
      </p:bgPr>
    </p:bg>
    <p:spTree>
      <p:nvGrpSpPr>
        <p:cNvPr id="487" name="Shape 487"/>
        <p:cNvGrpSpPr/>
        <p:nvPr/>
      </p:nvGrpSpPr>
      <p:grpSpPr>
        <a:xfrm>
          <a:off x="0" y="0"/>
          <a:ext cx="0" cy="0"/>
          <a:chOff x="0" y="0"/>
          <a:chExt cx="0" cy="0"/>
        </a:xfrm>
      </p:grpSpPr>
      <p:sp>
        <p:nvSpPr>
          <p:cNvPr id="488" name="Google Shape;488;g31245d681e9_0_727"/>
          <p:cNvSpPr/>
          <p:nvPr/>
        </p:nvSpPr>
        <p:spPr>
          <a:xfrm>
            <a:off x="0" y="0"/>
            <a:ext cx="4572000" cy="51435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489" name="Google Shape;489;g31245d681e9_0_727"/>
          <p:cNvPicPr preferRelativeResize="0"/>
          <p:nvPr/>
        </p:nvPicPr>
        <p:blipFill rotWithShape="1">
          <a:blip r:embed="rId2">
            <a:alphaModFix/>
          </a:blip>
          <a:srcRect b="0" l="0" r="0" t="0"/>
          <a:stretch/>
        </p:blipFill>
        <p:spPr>
          <a:xfrm>
            <a:off x="527186" y="4772025"/>
            <a:ext cx="623264" cy="141652"/>
          </a:xfrm>
          <a:prstGeom prst="rect">
            <a:avLst/>
          </a:prstGeom>
          <a:noFill/>
          <a:ln>
            <a:noFill/>
          </a:ln>
        </p:spPr>
      </p:pic>
      <p:sp>
        <p:nvSpPr>
          <p:cNvPr id="490" name="Google Shape;490;g31245d681e9_0_727"/>
          <p:cNvSpPr txBox="1"/>
          <p:nvPr>
            <p:ph idx="1" type="body"/>
          </p:nvPr>
        </p:nvSpPr>
        <p:spPr>
          <a:xfrm>
            <a:off x="525067" y="1087149"/>
            <a:ext cx="3429600" cy="2969100"/>
          </a:xfrm>
          <a:prstGeom prst="rect">
            <a:avLst/>
          </a:prstGeom>
          <a:noFill/>
          <a:ln>
            <a:noFill/>
          </a:ln>
        </p:spPr>
        <p:txBody>
          <a:bodyPr anchorCtr="0" anchor="t" bIns="34275" lIns="68575" spcFirstLastPara="1" rIns="68575" wrap="square" tIns="34275">
            <a:spAutoFit/>
          </a:bodyPr>
          <a:lstStyle>
            <a:lvl1pPr indent="-228600" lvl="0" marL="457200" algn="l">
              <a:lnSpc>
                <a:spcPct val="90000"/>
              </a:lnSpc>
              <a:spcBef>
                <a:spcPts val="800"/>
              </a:spcBef>
              <a:spcAft>
                <a:spcPts val="0"/>
              </a:spcAft>
              <a:buClr>
                <a:schemeClr val="accent5"/>
              </a:buClr>
              <a:buSzPts val="3400"/>
              <a:buFont typeface="Arial"/>
              <a:buNone/>
              <a:defRPr b="1" i="0" sz="3400">
                <a:solidFill>
                  <a:schemeClr val="accent5"/>
                </a:solidFill>
              </a:defRPr>
            </a:lvl1pPr>
            <a:lvl2pPr indent="-228600" lvl="1" marL="914400" algn="l">
              <a:lnSpc>
                <a:spcPct val="90000"/>
              </a:lnSpc>
              <a:spcBef>
                <a:spcPts val="400"/>
              </a:spcBef>
              <a:spcAft>
                <a:spcPts val="0"/>
              </a:spcAft>
              <a:buClr>
                <a:schemeClr val="accent5"/>
              </a:buClr>
              <a:buSzPts val="1400"/>
              <a:buNone/>
              <a:defRPr/>
            </a:lvl2pPr>
            <a:lvl3pPr indent="-228600" lvl="2" marL="1371600" algn="l">
              <a:lnSpc>
                <a:spcPct val="90000"/>
              </a:lnSpc>
              <a:spcBef>
                <a:spcPts val="400"/>
              </a:spcBef>
              <a:spcAft>
                <a:spcPts val="0"/>
              </a:spcAft>
              <a:buClr>
                <a:schemeClr val="accent5"/>
              </a:buClr>
              <a:buSzPts val="1400"/>
              <a:buNone/>
              <a:defRPr/>
            </a:lvl3pPr>
            <a:lvl4pPr indent="-228600" lvl="3" marL="1828800" algn="l">
              <a:lnSpc>
                <a:spcPct val="90000"/>
              </a:lnSpc>
              <a:spcBef>
                <a:spcPts val="400"/>
              </a:spcBef>
              <a:spcAft>
                <a:spcPts val="0"/>
              </a:spcAft>
              <a:buClr>
                <a:schemeClr val="accent5"/>
              </a:buClr>
              <a:buSzPts val="1400"/>
              <a:buNone/>
              <a:defRPr/>
            </a:lvl4pPr>
            <a:lvl5pPr indent="-228600" lvl="4" marL="2286000" algn="l">
              <a:lnSpc>
                <a:spcPct val="90000"/>
              </a:lnSpc>
              <a:spcBef>
                <a:spcPts val="400"/>
              </a:spcBef>
              <a:spcAft>
                <a:spcPts val="0"/>
              </a:spcAft>
              <a:buClr>
                <a:schemeClr val="accent5"/>
              </a:buClr>
              <a:buSzPts val="1400"/>
              <a:buNone/>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491" name="Google Shape;491;g31245d681e9_0_727"/>
          <p:cNvSpPr txBox="1"/>
          <p:nvPr>
            <p:ph idx="2" type="body"/>
          </p:nvPr>
        </p:nvSpPr>
        <p:spPr>
          <a:xfrm>
            <a:off x="5133975" y="193234"/>
            <a:ext cx="3585000" cy="183600"/>
          </a:xfrm>
          <a:prstGeom prst="rect">
            <a:avLst/>
          </a:prstGeom>
          <a:noFill/>
          <a:ln>
            <a:noFill/>
          </a:ln>
        </p:spPr>
        <p:txBody>
          <a:bodyPr anchorCtr="0" anchor="t" bIns="34275" lIns="68575" spcFirstLastPara="1" rIns="68575" wrap="square" tIns="34275">
            <a:spAutoFit/>
          </a:bodyPr>
          <a:lstStyle>
            <a:lvl1pPr indent="-228600" lvl="0" marL="457200" algn="l">
              <a:lnSpc>
                <a:spcPct val="90000"/>
              </a:lnSpc>
              <a:spcBef>
                <a:spcPts val="800"/>
              </a:spcBef>
              <a:spcAft>
                <a:spcPts val="0"/>
              </a:spcAft>
              <a:buClr>
                <a:schemeClr val="accent5"/>
              </a:buClr>
              <a:buSzPts val="800"/>
              <a:buFont typeface="Arial"/>
              <a:buNone/>
              <a:defRPr sz="800">
                <a:solidFill>
                  <a:schemeClr val="accent5"/>
                </a:solidFill>
              </a:defRPr>
            </a:lvl1pPr>
            <a:lvl2pPr indent="-228600" lvl="1" marL="914400" algn="l">
              <a:lnSpc>
                <a:spcPct val="90000"/>
              </a:lnSpc>
              <a:spcBef>
                <a:spcPts val="400"/>
              </a:spcBef>
              <a:spcAft>
                <a:spcPts val="0"/>
              </a:spcAft>
              <a:buClr>
                <a:schemeClr val="lt1"/>
              </a:buClr>
              <a:buSzPts val="800"/>
              <a:buFont typeface="Arial"/>
              <a:buNone/>
              <a:defRPr sz="800">
                <a:solidFill>
                  <a:schemeClr val="lt1"/>
                </a:solidFill>
              </a:defRPr>
            </a:lvl2pPr>
            <a:lvl3pPr indent="-228600" lvl="2" marL="1371600" algn="l">
              <a:lnSpc>
                <a:spcPct val="90000"/>
              </a:lnSpc>
              <a:spcBef>
                <a:spcPts val="400"/>
              </a:spcBef>
              <a:spcAft>
                <a:spcPts val="0"/>
              </a:spcAft>
              <a:buClr>
                <a:schemeClr val="lt1"/>
              </a:buClr>
              <a:buSzPts val="800"/>
              <a:buFont typeface="Arial"/>
              <a:buNone/>
              <a:defRPr sz="800">
                <a:solidFill>
                  <a:schemeClr val="lt1"/>
                </a:solidFill>
              </a:defRPr>
            </a:lvl3pPr>
            <a:lvl4pPr indent="-228600" lvl="3" marL="1828800" algn="l">
              <a:lnSpc>
                <a:spcPct val="90000"/>
              </a:lnSpc>
              <a:spcBef>
                <a:spcPts val="400"/>
              </a:spcBef>
              <a:spcAft>
                <a:spcPts val="0"/>
              </a:spcAft>
              <a:buClr>
                <a:schemeClr val="lt1"/>
              </a:buClr>
              <a:buSzPts val="800"/>
              <a:buFont typeface="Arial"/>
              <a:buNone/>
              <a:defRPr sz="800">
                <a:solidFill>
                  <a:schemeClr val="lt1"/>
                </a:solidFill>
              </a:defRPr>
            </a:lvl4pPr>
            <a:lvl5pPr indent="-228600" lvl="4" marL="2286000" algn="l">
              <a:lnSpc>
                <a:spcPct val="90000"/>
              </a:lnSpc>
              <a:spcBef>
                <a:spcPts val="400"/>
              </a:spcBef>
              <a:spcAft>
                <a:spcPts val="0"/>
              </a:spcAft>
              <a:buClr>
                <a:schemeClr val="lt1"/>
              </a:buClr>
              <a:buSzPts val="800"/>
              <a:buFont typeface="Arial"/>
              <a:buNone/>
              <a:defRPr sz="800">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492" name="Google Shape;492;g31245d681e9_0_727"/>
          <p:cNvSpPr txBox="1"/>
          <p:nvPr>
            <p:ph idx="3" type="body"/>
          </p:nvPr>
        </p:nvSpPr>
        <p:spPr>
          <a:xfrm>
            <a:off x="5133975" y="495300"/>
            <a:ext cx="3585000" cy="941700"/>
          </a:xfrm>
          <a:prstGeom prst="rect">
            <a:avLst/>
          </a:prstGeom>
          <a:noFill/>
          <a:ln>
            <a:noFill/>
          </a:ln>
        </p:spPr>
        <p:txBody>
          <a:bodyPr anchorCtr="0" anchor="t" bIns="34275" lIns="68575" spcFirstLastPara="1" rIns="68575" wrap="square" tIns="34275">
            <a:spAutoFit/>
          </a:bodyPr>
          <a:lstStyle>
            <a:lvl1pPr indent="-228600" lvl="0" marL="457200" algn="l">
              <a:lnSpc>
                <a:spcPct val="90000"/>
              </a:lnSpc>
              <a:spcBef>
                <a:spcPts val="800"/>
              </a:spcBef>
              <a:spcAft>
                <a:spcPts val="0"/>
              </a:spcAft>
              <a:buClr>
                <a:schemeClr val="accent5"/>
              </a:buClr>
              <a:buSzPts val="1800"/>
              <a:buFont typeface="Arial"/>
              <a:buNone/>
              <a:defRPr sz="1800"/>
            </a:lvl1pPr>
            <a:lvl2pPr indent="-228600" lvl="1" marL="914400" algn="l">
              <a:lnSpc>
                <a:spcPct val="90000"/>
              </a:lnSpc>
              <a:spcBef>
                <a:spcPts val="400"/>
              </a:spcBef>
              <a:spcAft>
                <a:spcPts val="0"/>
              </a:spcAft>
              <a:buClr>
                <a:schemeClr val="accent5"/>
              </a:buClr>
              <a:buSzPts val="1400"/>
              <a:buNone/>
              <a:defRPr/>
            </a:lvl2pPr>
            <a:lvl3pPr indent="-228600" lvl="2" marL="1371600" algn="l">
              <a:lnSpc>
                <a:spcPct val="90000"/>
              </a:lnSpc>
              <a:spcBef>
                <a:spcPts val="400"/>
              </a:spcBef>
              <a:spcAft>
                <a:spcPts val="0"/>
              </a:spcAft>
              <a:buClr>
                <a:schemeClr val="accent5"/>
              </a:buClr>
              <a:buSzPts val="1400"/>
              <a:buNone/>
              <a:defRPr/>
            </a:lvl3pPr>
            <a:lvl4pPr indent="-228600" lvl="3" marL="1828800" algn="l">
              <a:lnSpc>
                <a:spcPct val="90000"/>
              </a:lnSpc>
              <a:spcBef>
                <a:spcPts val="400"/>
              </a:spcBef>
              <a:spcAft>
                <a:spcPts val="0"/>
              </a:spcAft>
              <a:buClr>
                <a:schemeClr val="accent5"/>
              </a:buClr>
              <a:buSzPts val="1400"/>
              <a:buNone/>
              <a:defRPr/>
            </a:lvl4pPr>
            <a:lvl5pPr indent="-228600" lvl="4" marL="2286000" algn="l">
              <a:lnSpc>
                <a:spcPct val="90000"/>
              </a:lnSpc>
              <a:spcBef>
                <a:spcPts val="400"/>
              </a:spcBef>
              <a:spcAft>
                <a:spcPts val="0"/>
              </a:spcAft>
              <a:buClr>
                <a:schemeClr val="accent5"/>
              </a:buClr>
              <a:buSzPts val="1400"/>
              <a:buNone/>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493" name="Google Shape;493;g31245d681e9_0_727"/>
          <p:cNvSpPr txBox="1"/>
          <p:nvPr>
            <p:ph idx="4" type="body"/>
          </p:nvPr>
        </p:nvSpPr>
        <p:spPr>
          <a:xfrm>
            <a:off x="5137546" y="1571625"/>
            <a:ext cx="3581400" cy="456300"/>
          </a:xfrm>
          <a:prstGeom prst="rect">
            <a:avLst/>
          </a:prstGeom>
          <a:noFill/>
          <a:ln>
            <a:noFill/>
          </a:ln>
        </p:spPr>
        <p:txBody>
          <a:bodyPr anchorCtr="0" anchor="t" bIns="34275" lIns="68575" spcFirstLastPara="1" rIns="68575" wrap="square" tIns="34275">
            <a:spAutoFit/>
          </a:bodyPr>
          <a:lstStyle>
            <a:lvl1pPr indent="-228600" lvl="0" marL="457200" algn="l">
              <a:lnSpc>
                <a:spcPct val="90000"/>
              </a:lnSpc>
              <a:spcBef>
                <a:spcPts val="800"/>
              </a:spcBef>
              <a:spcAft>
                <a:spcPts val="0"/>
              </a:spcAft>
              <a:buClr>
                <a:schemeClr val="accent5"/>
              </a:buClr>
              <a:buSzPts val="1100"/>
              <a:buFont typeface="Arial"/>
              <a:buNone/>
              <a:defRPr sz="1100"/>
            </a:lvl1pPr>
            <a:lvl2pPr indent="-228600" lvl="1" marL="914400" algn="l">
              <a:lnSpc>
                <a:spcPct val="90000"/>
              </a:lnSpc>
              <a:spcBef>
                <a:spcPts val="400"/>
              </a:spcBef>
              <a:spcAft>
                <a:spcPts val="0"/>
              </a:spcAft>
              <a:buClr>
                <a:schemeClr val="accent5"/>
              </a:buClr>
              <a:buSzPts val="1400"/>
              <a:buNone/>
              <a:defRPr/>
            </a:lvl2pPr>
            <a:lvl3pPr indent="-228600" lvl="2" marL="1371600" algn="l">
              <a:lnSpc>
                <a:spcPct val="90000"/>
              </a:lnSpc>
              <a:spcBef>
                <a:spcPts val="400"/>
              </a:spcBef>
              <a:spcAft>
                <a:spcPts val="0"/>
              </a:spcAft>
              <a:buClr>
                <a:schemeClr val="accent5"/>
              </a:buClr>
              <a:buSzPts val="1400"/>
              <a:buNone/>
              <a:defRPr/>
            </a:lvl3pPr>
            <a:lvl4pPr indent="-228600" lvl="3" marL="1828800" algn="l">
              <a:lnSpc>
                <a:spcPct val="90000"/>
              </a:lnSpc>
              <a:spcBef>
                <a:spcPts val="400"/>
              </a:spcBef>
              <a:spcAft>
                <a:spcPts val="0"/>
              </a:spcAft>
              <a:buClr>
                <a:schemeClr val="accent5"/>
              </a:buClr>
              <a:buSzPts val="1400"/>
              <a:buNone/>
              <a:defRPr/>
            </a:lvl4pPr>
            <a:lvl5pPr indent="-228600" lvl="4" marL="2286000" algn="l">
              <a:lnSpc>
                <a:spcPct val="90000"/>
              </a:lnSpc>
              <a:spcBef>
                <a:spcPts val="400"/>
              </a:spcBef>
              <a:spcAft>
                <a:spcPts val="0"/>
              </a:spcAft>
              <a:buClr>
                <a:schemeClr val="accent5"/>
              </a:buClr>
              <a:buSzPts val="1400"/>
              <a:buNone/>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494" name="Google Shape;494;g31245d681e9_0_727"/>
          <p:cNvSpPr txBox="1"/>
          <p:nvPr>
            <p:ph idx="5" type="body"/>
          </p:nvPr>
        </p:nvSpPr>
        <p:spPr>
          <a:xfrm>
            <a:off x="5133974" y="2114550"/>
            <a:ext cx="3485100" cy="988800"/>
          </a:xfrm>
          <a:prstGeom prst="rect">
            <a:avLst/>
          </a:prstGeom>
          <a:noFill/>
          <a:ln>
            <a:noFill/>
          </a:ln>
        </p:spPr>
        <p:txBody>
          <a:bodyPr anchorCtr="0" anchor="t" bIns="34275" lIns="68575" spcFirstLastPara="1" rIns="68575" wrap="square" tIns="34275">
            <a:spAutoFit/>
          </a:bodyPr>
          <a:lstStyle>
            <a:lvl1pPr indent="-228600" lvl="0" marL="457200" algn="l">
              <a:lnSpc>
                <a:spcPct val="90000"/>
              </a:lnSpc>
              <a:spcBef>
                <a:spcPts val="800"/>
              </a:spcBef>
              <a:spcAft>
                <a:spcPts val="0"/>
              </a:spcAft>
              <a:buClr>
                <a:schemeClr val="accent5"/>
              </a:buClr>
              <a:buSzPts val="1100"/>
              <a:buFont typeface="Arial"/>
              <a:buNone/>
              <a:defRPr b="0" sz="1100">
                <a:latin typeface="Arial"/>
                <a:ea typeface="Arial"/>
                <a:cs typeface="Arial"/>
                <a:sym typeface="Arial"/>
              </a:defRPr>
            </a:lvl1pPr>
            <a:lvl2pPr indent="-228600" lvl="1" marL="914400" algn="l">
              <a:lnSpc>
                <a:spcPct val="90000"/>
              </a:lnSpc>
              <a:spcBef>
                <a:spcPts val="400"/>
              </a:spcBef>
              <a:spcAft>
                <a:spcPts val="0"/>
              </a:spcAft>
              <a:buClr>
                <a:schemeClr val="accent5"/>
              </a:buClr>
              <a:buSzPts val="1100"/>
              <a:buFont typeface="Arial"/>
              <a:buNone/>
              <a:defRPr b="0" sz="1100">
                <a:latin typeface="Arial"/>
                <a:ea typeface="Arial"/>
                <a:cs typeface="Arial"/>
                <a:sym typeface="Arial"/>
              </a:defRPr>
            </a:lvl2pPr>
            <a:lvl3pPr indent="-228600" lvl="2" marL="1371600" algn="l">
              <a:lnSpc>
                <a:spcPct val="90000"/>
              </a:lnSpc>
              <a:spcBef>
                <a:spcPts val="400"/>
              </a:spcBef>
              <a:spcAft>
                <a:spcPts val="0"/>
              </a:spcAft>
              <a:buClr>
                <a:schemeClr val="accent5"/>
              </a:buClr>
              <a:buSzPts val="1100"/>
              <a:buFont typeface="Arial"/>
              <a:buNone/>
              <a:defRPr b="0" sz="1100">
                <a:latin typeface="Arial"/>
                <a:ea typeface="Arial"/>
                <a:cs typeface="Arial"/>
                <a:sym typeface="Arial"/>
              </a:defRPr>
            </a:lvl3pPr>
            <a:lvl4pPr indent="-228600" lvl="3" marL="1828800" algn="l">
              <a:lnSpc>
                <a:spcPct val="90000"/>
              </a:lnSpc>
              <a:spcBef>
                <a:spcPts val="400"/>
              </a:spcBef>
              <a:spcAft>
                <a:spcPts val="0"/>
              </a:spcAft>
              <a:buClr>
                <a:schemeClr val="accent5"/>
              </a:buClr>
              <a:buSzPts val="1100"/>
              <a:buFont typeface="Arial"/>
              <a:buNone/>
              <a:defRPr b="0" sz="1100">
                <a:latin typeface="Arial"/>
                <a:ea typeface="Arial"/>
                <a:cs typeface="Arial"/>
                <a:sym typeface="Arial"/>
              </a:defRPr>
            </a:lvl4pPr>
            <a:lvl5pPr indent="-228600" lvl="4" marL="2286000" algn="l">
              <a:lnSpc>
                <a:spcPct val="90000"/>
              </a:lnSpc>
              <a:spcBef>
                <a:spcPts val="400"/>
              </a:spcBef>
              <a:spcAft>
                <a:spcPts val="0"/>
              </a:spcAft>
              <a:buClr>
                <a:schemeClr val="accent5"/>
              </a:buClr>
              <a:buSzPts val="1100"/>
              <a:buFont typeface="Arial"/>
              <a:buNone/>
              <a:defRPr b="0" sz="1100">
                <a:latin typeface="Arial"/>
                <a:ea typeface="Arial"/>
                <a:cs typeface="Arial"/>
                <a:sym typeface="Aria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495" name="Google Shape;495;g31245d681e9_0_727"/>
          <p:cNvSpPr txBox="1"/>
          <p:nvPr>
            <p:ph idx="11" type="ftr"/>
          </p:nvPr>
        </p:nvSpPr>
        <p:spPr>
          <a:xfrm>
            <a:off x="7041996" y="4767262"/>
            <a:ext cx="1263000" cy="161700"/>
          </a:xfrm>
          <a:prstGeom prst="rect">
            <a:avLst/>
          </a:prstGeom>
          <a:noFill/>
          <a:ln>
            <a:noFill/>
          </a:ln>
        </p:spPr>
        <p:txBody>
          <a:bodyPr anchorCtr="0" anchor="t" bIns="34275" lIns="68575" spcFirstLastPara="1" rIns="68575" wrap="square" tIns="34275">
            <a:spAutoFit/>
          </a:bodyPr>
          <a:lstStyle>
            <a:lvl1pPr lvl="0" marR="0" rtl="0" algn="r">
              <a:lnSpc>
                <a:spcPct val="100000"/>
              </a:lnSpc>
              <a:spcBef>
                <a:spcPts val="0"/>
              </a:spcBef>
              <a:spcAft>
                <a:spcPts val="0"/>
              </a:spcAft>
              <a:buClr>
                <a:srgbClr val="000000"/>
              </a:buClr>
              <a:buSzPts val="1100"/>
              <a:buFont typeface="Arial"/>
              <a:buNone/>
              <a:defRPr b="0" i="0" sz="600" u="none" cap="none" strike="noStrike">
                <a:solidFill>
                  <a:schemeClr val="accent5"/>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9pPr>
          </a:lstStyle>
          <a:p/>
        </p:txBody>
      </p:sp>
      <p:sp>
        <p:nvSpPr>
          <p:cNvPr id="496" name="Google Shape;496;g31245d681e9_0_727"/>
          <p:cNvSpPr txBox="1"/>
          <p:nvPr>
            <p:ph idx="12" type="sldNum"/>
          </p:nvPr>
        </p:nvSpPr>
        <p:spPr>
          <a:xfrm>
            <a:off x="8471262" y="4767262"/>
            <a:ext cx="261300" cy="161700"/>
          </a:xfrm>
          <a:prstGeom prst="rect">
            <a:avLst/>
          </a:prstGeom>
          <a:noFill/>
          <a:ln>
            <a:noFill/>
          </a:ln>
        </p:spPr>
        <p:txBody>
          <a:bodyPr anchorCtr="0" anchor="t" bIns="34275" lIns="68575" spcFirstLastPara="1" rIns="68575" wrap="square" tIns="34275">
            <a:spAutoFit/>
          </a:bodyPr>
          <a:lstStyle>
            <a:lvl1pPr indent="0" lvl="0"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p15:guide id="1" pos="2880">
          <p15:clr>
            <a:srgbClr val="FBAE40"/>
          </p15:clr>
        </p15:guide>
        <p15:guide id="2" orient="horz" pos="1332">
          <p15:clr>
            <a:srgbClr val="FBAE40"/>
          </p15:clr>
        </p15:guide>
        <p15:guide id="3" pos="2412">
          <p15:clr>
            <a:srgbClr val="FBAE40"/>
          </p15:clr>
        </p15:guide>
      </p15:sldGuideLst>
    </p:ext>
  </p:extLst>
</p:sldLayout>
</file>

<file path=ppt/slideLayouts/slideLayout5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Agenda Layout  3 - lighter">
  <p:cSld name="CUSTOM_3_1_1_1">
    <p:bg>
      <p:bgPr>
        <a:solidFill>
          <a:schemeClr val="accent5"/>
        </a:solidFill>
      </p:bgPr>
    </p:bg>
    <p:spTree>
      <p:nvGrpSpPr>
        <p:cNvPr id="4055" name="Shape 4055"/>
        <p:cNvGrpSpPr/>
        <p:nvPr/>
      </p:nvGrpSpPr>
      <p:grpSpPr>
        <a:xfrm>
          <a:off x="0" y="0"/>
          <a:ext cx="0" cy="0"/>
          <a:chOff x="0" y="0"/>
          <a:chExt cx="0" cy="0"/>
        </a:xfrm>
      </p:grpSpPr>
      <p:pic>
        <p:nvPicPr>
          <p:cNvPr id="4056" name="Google Shape;4056;g31516c14941_0_9233"/>
          <p:cNvPicPr preferRelativeResize="0"/>
          <p:nvPr/>
        </p:nvPicPr>
        <p:blipFill rotWithShape="1">
          <a:blip r:embed="rId2">
            <a:alphaModFix/>
          </a:blip>
          <a:srcRect b="0" l="0" r="0" t="0"/>
          <a:stretch/>
        </p:blipFill>
        <p:spPr>
          <a:xfrm>
            <a:off x="288350" y="4807136"/>
            <a:ext cx="956487" cy="225059"/>
          </a:xfrm>
          <a:prstGeom prst="rect">
            <a:avLst/>
          </a:prstGeom>
          <a:noFill/>
          <a:ln>
            <a:noFill/>
          </a:ln>
        </p:spPr>
      </p:pic>
      <p:sp>
        <p:nvSpPr>
          <p:cNvPr id="4057" name="Google Shape;4057;g31516c14941_0_9233"/>
          <p:cNvSpPr/>
          <p:nvPr/>
        </p:nvSpPr>
        <p:spPr>
          <a:xfrm>
            <a:off x="0" y="900125"/>
            <a:ext cx="9144000" cy="3339600"/>
          </a:xfrm>
          <a:prstGeom prst="rect">
            <a:avLst/>
          </a:prstGeom>
          <a:solidFill>
            <a:srgbClr val="B6D8D1"/>
          </a:solidFill>
          <a:ln>
            <a:noFill/>
          </a:ln>
          <a:effectLst>
            <a:outerShdw blurRad="142875" rotWithShape="0" algn="bl">
              <a:srgbClr val="000000">
                <a:alpha val="26270"/>
              </a:srgbClr>
            </a:outerShdw>
          </a:effectLst>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58" name="Google Shape;4058;g31516c14941_0_9233"/>
          <p:cNvSpPr txBox="1"/>
          <p:nvPr>
            <p:ph type="title"/>
          </p:nvPr>
        </p:nvSpPr>
        <p:spPr>
          <a:xfrm>
            <a:off x="316725" y="319400"/>
            <a:ext cx="8003400" cy="393600"/>
          </a:xfrm>
          <a:prstGeom prst="rect">
            <a:avLst/>
          </a:prstGeom>
          <a:noFill/>
          <a:ln>
            <a:noFill/>
          </a:ln>
        </p:spPr>
        <p:txBody>
          <a:bodyPr anchorCtr="0" anchor="b" bIns="0" lIns="0" spcFirstLastPara="1" rIns="0" wrap="square" tIns="0">
            <a:noAutofit/>
          </a:bodyPr>
          <a:lstStyle>
            <a:lvl1pPr lvl="0" algn="l">
              <a:lnSpc>
                <a:spcPct val="85000"/>
              </a:lnSpc>
              <a:spcBef>
                <a:spcPts val="0"/>
              </a:spcBef>
              <a:spcAft>
                <a:spcPts val="0"/>
              </a:spcAft>
              <a:buClr>
                <a:schemeClr val="accent1"/>
              </a:buClr>
              <a:buSzPts val="2800"/>
              <a:buNone/>
              <a:defRPr sz="2800">
                <a:solidFill>
                  <a:schemeClr val="accent1"/>
                </a:solidFill>
              </a:defRPr>
            </a:lvl1pPr>
            <a:lvl2pPr lvl="1" algn="l">
              <a:lnSpc>
                <a:spcPct val="85000"/>
              </a:lnSpc>
              <a:spcBef>
                <a:spcPts val="0"/>
              </a:spcBef>
              <a:spcAft>
                <a:spcPts val="0"/>
              </a:spcAft>
              <a:buClr>
                <a:schemeClr val="accent1"/>
              </a:buClr>
              <a:buSzPts val="2800"/>
              <a:buNone/>
              <a:defRPr sz="2800">
                <a:solidFill>
                  <a:schemeClr val="accent1"/>
                </a:solidFill>
              </a:defRPr>
            </a:lvl2pPr>
            <a:lvl3pPr lvl="2" algn="l">
              <a:lnSpc>
                <a:spcPct val="85000"/>
              </a:lnSpc>
              <a:spcBef>
                <a:spcPts val="0"/>
              </a:spcBef>
              <a:spcAft>
                <a:spcPts val="0"/>
              </a:spcAft>
              <a:buClr>
                <a:schemeClr val="accent1"/>
              </a:buClr>
              <a:buSzPts val="2800"/>
              <a:buNone/>
              <a:defRPr sz="2800">
                <a:solidFill>
                  <a:schemeClr val="accent1"/>
                </a:solidFill>
              </a:defRPr>
            </a:lvl3pPr>
            <a:lvl4pPr lvl="3" algn="l">
              <a:lnSpc>
                <a:spcPct val="85000"/>
              </a:lnSpc>
              <a:spcBef>
                <a:spcPts val="0"/>
              </a:spcBef>
              <a:spcAft>
                <a:spcPts val="0"/>
              </a:spcAft>
              <a:buClr>
                <a:schemeClr val="accent1"/>
              </a:buClr>
              <a:buSzPts val="2800"/>
              <a:buNone/>
              <a:defRPr sz="2800">
                <a:solidFill>
                  <a:schemeClr val="accent1"/>
                </a:solidFill>
              </a:defRPr>
            </a:lvl4pPr>
            <a:lvl5pPr lvl="4" algn="l">
              <a:lnSpc>
                <a:spcPct val="85000"/>
              </a:lnSpc>
              <a:spcBef>
                <a:spcPts val="0"/>
              </a:spcBef>
              <a:spcAft>
                <a:spcPts val="0"/>
              </a:spcAft>
              <a:buClr>
                <a:schemeClr val="accent1"/>
              </a:buClr>
              <a:buSzPts val="2800"/>
              <a:buNone/>
              <a:defRPr sz="2800">
                <a:solidFill>
                  <a:schemeClr val="accent1"/>
                </a:solidFill>
              </a:defRPr>
            </a:lvl5pPr>
            <a:lvl6pPr lvl="5" algn="l">
              <a:lnSpc>
                <a:spcPct val="85000"/>
              </a:lnSpc>
              <a:spcBef>
                <a:spcPts val="0"/>
              </a:spcBef>
              <a:spcAft>
                <a:spcPts val="0"/>
              </a:spcAft>
              <a:buClr>
                <a:schemeClr val="accent1"/>
              </a:buClr>
              <a:buSzPts val="2800"/>
              <a:buNone/>
              <a:defRPr sz="2800">
                <a:solidFill>
                  <a:schemeClr val="accent1"/>
                </a:solidFill>
              </a:defRPr>
            </a:lvl6pPr>
            <a:lvl7pPr lvl="6" algn="l">
              <a:lnSpc>
                <a:spcPct val="85000"/>
              </a:lnSpc>
              <a:spcBef>
                <a:spcPts val="0"/>
              </a:spcBef>
              <a:spcAft>
                <a:spcPts val="0"/>
              </a:spcAft>
              <a:buClr>
                <a:schemeClr val="accent1"/>
              </a:buClr>
              <a:buSzPts val="2800"/>
              <a:buNone/>
              <a:defRPr sz="2800">
                <a:solidFill>
                  <a:schemeClr val="accent1"/>
                </a:solidFill>
              </a:defRPr>
            </a:lvl7pPr>
            <a:lvl8pPr lvl="7" algn="l">
              <a:lnSpc>
                <a:spcPct val="85000"/>
              </a:lnSpc>
              <a:spcBef>
                <a:spcPts val="0"/>
              </a:spcBef>
              <a:spcAft>
                <a:spcPts val="0"/>
              </a:spcAft>
              <a:buClr>
                <a:schemeClr val="accent1"/>
              </a:buClr>
              <a:buSzPts val="2800"/>
              <a:buNone/>
              <a:defRPr sz="2800">
                <a:solidFill>
                  <a:schemeClr val="accent1"/>
                </a:solidFill>
              </a:defRPr>
            </a:lvl8pPr>
            <a:lvl9pPr lvl="8" algn="l">
              <a:lnSpc>
                <a:spcPct val="85000"/>
              </a:lnSpc>
              <a:spcBef>
                <a:spcPts val="0"/>
              </a:spcBef>
              <a:spcAft>
                <a:spcPts val="0"/>
              </a:spcAft>
              <a:buClr>
                <a:schemeClr val="accent1"/>
              </a:buClr>
              <a:buSzPts val="2800"/>
              <a:buNone/>
              <a:defRPr sz="2800">
                <a:solidFill>
                  <a:schemeClr val="accent1"/>
                </a:solidFill>
              </a:defRPr>
            </a:lvl9pPr>
          </a:lstStyle>
          <a:p/>
        </p:txBody>
      </p:sp>
      <p:sp>
        <p:nvSpPr>
          <p:cNvPr id="4059" name="Google Shape;4059;g31516c14941_0_9233"/>
          <p:cNvSpPr txBox="1"/>
          <p:nvPr>
            <p:ph idx="12" type="sldNum"/>
          </p:nvPr>
        </p:nvSpPr>
        <p:spPr>
          <a:xfrm>
            <a:off x="8320058" y="4663221"/>
            <a:ext cx="548700" cy="393600"/>
          </a:xfrm>
          <a:prstGeom prst="rect">
            <a:avLst/>
          </a:prstGeom>
          <a:noFill/>
          <a:ln>
            <a:noFill/>
          </a:ln>
        </p:spPr>
        <p:txBody>
          <a:bodyPr anchorCtr="0" anchor="ctr" bIns="91400" lIns="91400" spcFirstLastPara="1" rIns="91400" wrap="square" tIns="91400">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Divider Layout 4">
  <p:cSld name="CUSTOM_1_1">
    <p:bg>
      <p:bgPr>
        <a:solidFill>
          <a:schemeClr val="accent2"/>
        </a:solidFill>
      </p:bgPr>
    </p:bg>
    <p:spTree>
      <p:nvGrpSpPr>
        <p:cNvPr id="4060" name="Shape 4060"/>
        <p:cNvGrpSpPr/>
        <p:nvPr/>
      </p:nvGrpSpPr>
      <p:grpSpPr>
        <a:xfrm>
          <a:off x="0" y="0"/>
          <a:ext cx="0" cy="0"/>
          <a:chOff x="0" y="0"/>
          <a:chExt cx="0" cy="0"/>
        </a:xfrm>
      </p:grpSpPr>
      <p:sp>
        <p:nvSpPr>
          <p:cNvPr id="4061" name="Google Shape;4061;g31516c14941_0_9238"/>
          <p:cNvSpPr/>
          <p:nvPr>
            <p:ph idx="2" type="pic"/>
          </p:nvPr>
        </p:nvSpPr>
        <p:spPr>
          <a:xfrm>
            <a:off x="9200" y="-11025"/>
            <a:ext cx="9144000" cy="5143500"/>
          </a:xfrm>
          <a:prstGeom prst="rect">
            <a:avLst/>
          </a:prstGeom>
          <a:noFill/>
          <a:ln>
            <a:noFill/>
          </a:ln>
        </p:spPr>
      </p:sp>
      <p:pic>
        <p:nvPicPr>
          <p:cNvPr id="4062" name="Google Shape;4062;g31516c14941_0_9238"/>
          <p:cNvPicPr preferRelativeResize="0"/>
          <p:nvPr/>
        </p:nvPicPr>
        <p:blipFill rotWithShape="1">
          <a:blip r:embed="rId2">
            <a:alphaModFix/>
          </a:blip>
          <a:srcRect b="0" l="0" r="0" t="0"/>
          <a:stretch/>
        </p:blipFill>
        <p:spPr>
          <a:xfrm>
            <a:off x="276650" y="4783275"/>
            <a:ext cx="962558" cy="226484"/>
          </a:xfrm>
          <a:prstGeom prst="rect">
            <a:avLst/>
          </a:prstGeom>
          <a:noFill/>
          <a:ln>
            <a:noFill/>
          </a:ln>
        </p:spPr>
      </p:pic>
      <p:pic>
        <p:nvPicPr>
          <p:cNvPr id="4063" name="Google Shape;4063;g31516c14941_0_9238"/>
          <p:cNvPicPr preferRelativeResize="0"/>
          <p:nvPr/>
        </p:nvPicPr>
        <p:blipFill rotWithShape="1">
          <a:blip r:embed="rId3">
            <a:alphaModFix/>
          </a:blip>
          <a:srcRect b="0" l="0" r="0" t="0"/>
          <a:stretch/>
        </p:blipFill>
        <p:spPr>
          <a:xfrm>
            <a:off x="5233975" y="-1795850"/>
            <a:ext cx="2757392" cy="2757392"/>
          </a:xfrm>
          <a:prstGeom prst="rect">
            <a:avLst/>
          </a:prstGeom>
          <a:noFill/>
          <a:ln>
            <a:noFill/>
          </a:ln>
        </p:spPr>
      </p:pic>
      <p:pic>
        <p:nvPicPr>
          <p:cNvPr id="4064" name="Google Shape;4064;g31516c14941_0_9238"/>
          <p:cNvPicPr preferRelativeResize="0"/>
          <p:nvPr/>
        </p:nvPicPr>
        <p:blipFill rotWithShape="1">
          <a:blip r:embed="rId4">
            <a:alphaModFix/>
          </a:blip>
          <a:srcRect b="0" l="0" r="0" t="0"/>
          <a:stretch/>
        </p:blipFill>
        <p:spPr>
          <a:xfrm>
            <a:off x="1719500" y="3490425"/>
            <a:ext cx="3211985" cy="3211985"/>
          </a:xfrm>
          <a:prstGeom prst="rect">
            <a:avLst/>
          </a:prstGeom>
          <a:noFill/>
          <a:ln>
            <a:noFill/>
          </a:ln>
        </p:spPr>
      </p:pic>
      <p:sp>
        <p:nvSpPr>
          <p:cNvPr id="4065" name="Google Shape;4065;g31516c14941_0_9238"/>
          <p:cNvSpPr txBox="1"/>
          <p:nvPr/>
        </p:nvSpPr>
        <p:spPr>
          <a:xfrm>
            <a:off x="6043550" y="4713771"/>
            <a:ext cx="2676600" cy="292500"/>
          </a:xfrm>
          <a:prstGeom prst="rect">
            <a:avLst/>
          </a:prstGeom>
          <a:noFill/>
          <a:ln>
            <a:noFill/>
          </a:ln>
        </p:spPr>
        <p:txBody>
          <a:bodyPr anchorCtr="0" anchor="t" bIns="91400" lIns="91400" spcFirstLastPara="1" rIns="91400" wrap="square" tIns="91400">
            <a:spAutoFit/>
          </a:bodyPr>
          <a:lstStyle/>
          <a:p>
            <a:pPr indent="0" lvl="0" marL="0" marR="0" rtl="0" algn="ctr">
              <a:lnSpc>
                <a:spcPct val="115000"/>
              </a:lnSpc>
              <a:spcBef>
                <a:spcPts val="0"/>
              </a:spcBef>
              <a:spcAft>
                <a:spcPts val="0"/>
              </a:spcAft>
              <a:buClr>
                <a:srgbClr val="000000"/>
              </a:buClr>
              <a:buSzPts val="700"/>
              <a:buFont typeface="Arial"/>
              <a:buNone/>
            </a:pPr>
            <a:r>
              <a:rPr b="0" i="0" lang="en" sz="700" u="none" cap="none" strike="noStrike">
                <a:solidFill>
                  <a:schemeClr val="accent5"/>
                </a:solidFill>
                <a:latin typeface="Arial"/>
                <a:ea typeface="Arial"/>
                <a:cs typeface="Arial"/>
                <a:sym typeface="Arial"/>
              </a:rPr>
              <a:t>Copyright © 2023, Collibra. All rights reserved.</a:t>
            </a:r>
            <a:endParaRPr b="0" i="0" sz="1400" u="none" cap="none" strike="noStrike">
              <a:solidFill>
                <a:schemeClr val="accent5"/>
              </a:solidFill>
              <a:latin typeface="Arial"/>
              <a:ea typeface="Arial"/>
              <a:cs typeface="Arial"/>
              <a:sym typeface="Arial"/>
            </a:endParaRPr>
          </a:p>
        </p:txBody>
      </p:sp>
      <p:sp>
        <p:nvSpPr>
          <p:cNvPr id="4066" name="Google Shape;4066;g31516c14941_0_9238"/>
          <p:cNvSpPr txBox="1"/>
          <p:nvPr>
            <p:ph idx="12" type="sldNum"/>
          </p:nvPr>
        </p:nvSpPr>
        <p:spPr>
          <a:xfrm>
            <a:off x="8320058" y="4663221"/>
            <a:ext cx="548700" cy="393600"/>
          </a:xfrm>
          <a:prstGeom prst="rect">
            <a:avLst/>
          </a:prstGeom>
          <a:noFill/>
          <a:ln>
            <a:noFill/>
          </a:ln>
        </p:spPr>
        <p:txBody>
          <a:bodyPr anchorCtr="0" anchor="ctr" bIns="91400" lIns="91400" spcFirstLastPara="1" rIns="91400" wrap="square" tIns="91400">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4067" name="Google Shape;4067;g31516c14941_0_9238"/>
          <p:cNvSpPr txBox="1"/>
          <p:nvPr>
            <p:ph type="title"/>
          </p:nvPr>
        </p:nvSpPr>
        <p:spPr>
          <a:xfrm>
            <a:off x="464100" y="1871700"/>
            <a:ext cx="4673400" cy="14001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lt1"/>
              </a:buClr>
              <a:buSzPts val="4800"/>
              <a:buNone/>
              <a:defRPr>
                <a:solidFill>
                  <a:schemeClr val="lt1"/>
                </a:solidFill>
              </a:defRPr>
            </a:lvl1pPr>
            <a:lvl2pPr lvl="1" algn="l">
              <a:lnSpc>
                <a:spcPct val="85000"/>
              </a:lnSpc>
              <a:spcBef>
                <a:spcPts val="0"/>
              </a:spcBef>
              <a:spcAft>
                <a:spcPts val="0"/>
              </a:spcAft>
              <a:buClr>
                <a:schemeClr val="lt1"/>
              </a:buClr>
              <a:buSzPts val="4800"/>
              <a:buNone/>
              <a:defRPr>
                <a:solidFill>
                  <a:schemeClr val="lt1"/>
                </a:solidFill>
              </a:defRPr>
            </a:lvl2pPr>
            <a:lvl3pPr lvl="2" algn="l">
              <a:lnSpc>
                <a:spcPct val="85000"/>
              </a:lnSpc>
              <a:spcBef>
                <a:spcPts val="0"/>
              </a:spcBef>
              <a:spcAft>
                <a:spcPts val="0"/>
              </a:spcAft>
              <a:buClr>
                <a:schemeClr val="lt1"/>
              </a:buClr>
              <a:buSzPts val="4800"/>
              <a:buNone/>
              <a:defRPr>
                <a:solidFill>
                  <a:schemeClr val="lt1"/>
                </a:solidFill>
              </a:defRPr>
            </a:lvl3pPr>
            <a:lvl4pPr lvl="3" algn="l">
              <a:lnSpc>
                <a:spcPct val="85000"/>
              </a:lnSpc>
              <a:spcBef>
                <a:spcPts val="0"/>
              </a:spcBef>
              <a:spcAft>
                <a:spcPts val="0"/>
              </a:spcAft>
              <a:buClr>
                <a:schemeClr val="lt1"/>
              </a:buClr>
              <a:buSzPts val="4800"/>
              <a:buNone/>
              <a:defRPr>
                <a:solidFill>
                  <a:schemeClr val="lt1"/>
                </a:solidFill>
              </a:defRPr>
            </a:lvl4pPr>
            <a:lvl5pPr lvl="4" algn="l">
              <a:lnSpc>
                <a:spcPct val="85000"/>
              </a:lnSpc>
              <a:spcBef>
                <a:spcPts val="0"/>
              </a:spcBef>
              <a:spcAft>
                <a:spcPts val="0"/>
              </a:spcAft>
              <a:buClr>
                <a:schemeClr val="lt1"/>
              </a:buClr>
              <a:buSzPts val="4800"/>
              <a:buNone/>
              <a:defRPr>
                <a:solidFill>
                  <a:schemeClr val="lt1"/>
                </a:solidFill>
              </a:defRPr>
            </a:lvl5pPr>
            <a:lvl6pPr lvl="5" algn="l">
              <a:lnSpc>
                <a:spcPct val="85000"/>
              </a:lnSpc>
              <a:spcBef>
                <a:spcPts val="0"/>
              </a:spcBef>
              <a:spcAft>
                <a:spcPts val="0"/>
              </a:spcAft>
              <a:buClr>
                <a:schemeClr val="lt1"/>
              </a:buClr>
              <a:buSzPts val="4800"/>
              <a:buNone/>
              <a:defRPr>
                <a:solidFill>
                  <a:schemeClr val="lt1"/>
                </a:solidFill>
              </a:defRPr>
            </a:lvl6pPr>
            <a:lvl7pPr lvl="6" algn="l">
              <a:lnSpc>
                <a:spcPct val="85000"/>
              </a:lnSpc>
              <a:spcBef>
                <a:spcPts val="0"/>
              </a:spcBef>
              <a:spcAft>
                <a:spcPts val="0"/>
              </a:spcAft>
              <a:buClr>
                <a:schemeClr val="lt1"/>
              </a:buClr>
              <a:buSzPts val="4800"/>
              <a:buNone/>
              <a:defRPr>
                <a:solidFill>
                  <a:schemeClr val="lt1"/>
                </a:solidFill>
              </a:defRPr>
            </a:lvl7pPr>
            <a:lvl8pPr lvl="7" algn="l">
              <a:lnSpc>
                <a:spcPct val="85000"/>
              </a:lnSpc>
              <a:spcBef>
                <a:spcPts val="0"/>
              </a:spcBef>
              <a:spcAft>
                <a:spcPts val="0"/>
              </a:spcAft>
              <a:buClr>
                <a:schemeClr val="lt1"/>
              </a:buClr>
              <a:buSzPts val="4800"/>
              <a:buNone/>
              <a:defRPr>
                <a:solidFill>
                  <a:schemeClr val="lt1"/>
                </a:solidFill>
              </a:defRPr>
            </a:lvl8pPr>
            <a:lvl9pPr lvl="8" algn="l">
              <a:lnSpc>
                <a:spcPct val="85000"/>
              </a:lnSpc>
              <a:spcBef>
                <a:spcPts val="0"/>
              </a:spcBef>
              <a:spcAft>
                <a:spcPts val="0"/>
              </a:spcAft>
              <a:buClr>
                <a:schemeClr val="lt1"/>
              </a:buClr>
              <a:buSzPts val="4800"/>
              <a:buNone/>
              <a:defRPr>
                <a:solidFill>
                  <a:schemeClr val="lt1"/>
                </a:solidFill>
              </a:defRPr>
            </a:lvl9pPr>
          </a:lstStyle>
          <a:p/>
        </p:txBody>
      </p:sp>
    </p:spTree>
  </p:cSld>
  <p:clrMapOvr>
    <a:masterClrMapping/>
  </p:clrMapOvr>
</p:sldLayout>
</file>

<file path=ppt/slideLayouts/slideLayout5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Divider Layout 5">
  <p:cSld name="CUSTOM_1_1_1">
    <p:bg>
      <p:bgPr>
        <a:solidFill>
          <a:schemeClr val="accent1"/>
        </a:solidFill>
      </p:bgPr>
    </p:bg>
    <p:spTree>
      <p:nvGrpSpPr>
        <p:cNvPr id="4068" name="Shape 4068"/>
        <p:cNvGrpSpPr/>
        <p:nvPr/>
      </p:nvGrpSpPr>
      <p:grpSpPr>
        <a:xfrm>
          <a:off x="0" y="0"/>
          <a:ext cx="0" cy="0"/>
          <a:chOff x="0" y="0"/>
          <a:chExt cx="0" cy="0"/>
        </a:xfrm>
      </p:grpSpPr>
      <p:sp>
        <p:nvSpPr>
          <p:cNvPr id="4069" name="Google Shape;4069;g31516c14941_0_9246"/>
          <p:cNvSpPr/>
          <p:nvPr>
            <p:ph idx="2" type="pic"/>
          </p:nvPr>
        </p:nvSpPr>
        <p:spPr>
          <a:xfrm>
            <a:off x="9200" y="-11025"/>
            <a:ext cx="9144000" cy="5143500"/>
          </a:xfrm>
          <a:prstGeom prst="rect">
            <a:avLst/>
          </a:prstGeom>
          <a:noFill/>
          <a:ln>
            <a:noFill/>
          </a:ln>
        </p:spPr>
      </p:sp>
      <p:pic>
        <p:nvPicPr>
          <p:cNvPr id="4070" name="Google Shape;4070;g31516c14941_0_9246"/>
          <p:cNvPicPr preferRelativeResize="0"/>
          <p:nvPr/>
        </p:nvPicPr>
        <p:blipFill rotWithShape="1">
          <a:blip r:embed="rId2">
            <a:alphaModFix/>
          </a:blip>
          <a:srcRect b="0" l="0" r="0" t="0"/>
          <a:stretch/>
        </p:blipFill>
        <p:spPr>
          <a:xfrm>
            <a:off x="276650" y="4783275"/>
            <a:ext cx="962558" cy="226484"/>
          </a:xfrm>
          <a:prstGeom prst="rect">
            <a:avLst/>
          </a:prstGeom>
          <a:noFill/>
          <a:ln>
            <a:noFill/>
          </a:ln>
        </p:spPr>
      </p:pic>
      <p:pic>
        <p:nvPicPr>
          <p:cNvPr id="4071" name="Google Shape;4071;g31516c14941_0_9246"/>
          <p:cNvPicPr preferRelativeResize="0"/>
          <p:nvPr/>
        </p:nvPicPr>
        <p:blipFill rotWithShape="1">
          <a:blip r:embed="rId3">
            <a:alphaModFix/>
          </a:blip>
          <a:srcRect b="0" l="0" r="0" t="0"/>
          <a:stretch/>
        </p:blipFill>
        <p:spPr>
          <a:xfrm>
            <a:off x="5233975" y="-1795850"/>
            <a:ext cx="2757392" cy="2757392"/>
          </a:xfrm>
          <a:prstGeom prst="rect">
            <a:avLst/>
          </a:prstGeom>
          <a:noFill/>
          <a:ln>
            <a:noFill/>
          </a:ln>
        </p:spPr>
      </p:pic>
      <p:pic>
        <p:nvPicPr>
          <p:cNvPr id="4072" name="Google Shape;4072;g31516c14941_0_9246"/>
          <p:cNvPicPr preferRelativeResize="0"/>
          <p:nvPr/>
        </p:nvPicPr>
        <p:blipFill rotWithShape="1">
          <a:blip r:embed="rId4">
            <a:alphaModFix/>
          </a:blip>
          <a:srcRect b="0" l="0" r="0" t="0"/>
          <a:stretch/>
        </p:blipFill>
        <p:spPr>
          <a:xfrm>
            <a:off x="1719500" y="3490425"/>
            <a:ext cx="3211985" cy="3211985"/>
          </a:xfrm>
          <a:prstGeom prst="rect">
            <a:avLst/>
          </a:prstGeom>
          <a:noFill/>
          <a:ln>
            <a:noFill/>
          </a:ln>
        </p:spPr>
      </p:pic>
      <p:sp>
        <p:nvSpPr>
          <p:cNvPr id="4073" name="Google Shape;4073;g31516c14941_0_9246"/>
          <p:cNvSpPr txBox="1"/>
          <p:nvPr/>
        </p:nvSpPr>
        <p:spPr>
          <a:xfrm>
            <a:off x="6043550" y="4713771"/>
            <a:ext cx="2676600" cy="292500"/>
          </a:xfrm>
          <a:prstGeom prst="rect">
            <a:avLst/>
          </a:prstGeom>
          <a:noFill/>
          <a:ln>
            <a:noFill/>
          </a:ln>
        </p:spPr>
        <p:txBody>
          <a:bodyPr anchorCtr="0" anchor="t" bIns="91400" lIns="91400" spcFirstLastPara="1" rIns="91400" wrap="square" tIns="91400">
            <a:spAutoFit/>
          </a:bodyPr>
          <a:lstStyle/>
          <a:p>
            <a:pPr indent="0" lvl="0" marL="0" marR="0" rtl="0" algn="ctr">
              <a:lnSpc>
                <a:spcPct val="115000"/>
              </a:lnSpc>
              <a:spcBef>
                <a:spcPts val="0"/>
              </a:spcBef>
              <a:spcAft>
                <a:spcPts val="0"/>
              </a:spcAft>
              <a:buClr>
                <a:srgbClr val="000000"/>
              </a:buClr>
              <a:buSzPts val="700"/>
              <a:buFont typeface="Arial"/>
              <a:buNone/>
            </a:pPr>
            <a:r>
              <a:rPr b="0" i="0" lang="en" sz="700" u="none" cap="none" strike="noStrike">
                <a:solidFill>
                  <a:schemeClr val="accent5"/>
                </a:solidFill>
                <a:latin typeface="Arial"/>
                <a:ea typeface="Arial"/>
                <a:cs typeface="Arial"/>
                <a:sym typeface="Arial"/>
              </a:rPr>
              <a:t>Copyright © 2023, Collibra. All rights reserved.</a:t>
            </a:r>
            <a:endParaRPr b="0" i="0" sz="1400" u="none" cap="none" strike="noStrike">
              <a:solidFill>
                <a:schemeClr val="accent5"/>
              </a:solidFill>
              <a:latin typeface="Arial"/>
              <a:ea typeface="Arial"/>
              <a:cs typeface="Arial"/>
              <a:sym typeface="Arial"/>
            </a:endParaRPr>
          </a:p>
        </p:txBody>
      </p:sp>
      <p:sp>
        <p:nvSpPr>
          <p:cNvPr id="4074" name="Google Shape;4074;g31516c14941_0_9246"/>
          <p:cNvSpPr txBox="1"/>
          <p:nvPr>
            <p:ph idx="12" type="sldNum"/>
          </p:nvPr>
        </p:nvSpPr>
        <p:spPr>
          <a:xfrm>
            <a:off x="8320058" y="4663221"/>
            <a:ext cx="548700" cy="393600"/>
          </a:xfrm>
          <a:prstGeom prst="rect">
            <a:avLst/>
          </a:prstGeom>
          <a:noFill/>
          <a:ln>
            <a:noFill/>
          </a:ln>
        </p:spPr>
        <p:txBody>
          <a:bodyPr anchorCtr="0" anchor="ctr" bIns="91400" lIns="91400" spcFirstLastPara="1" rIns="91400" wrap="square" tIns="91400">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4075" name="Google Shape;4075;g31516c14941_0_9246"/>
          <p:cNvSpPr txBox="1"/>
          <p:nvPr>
            <p:ph type="title"/>
          </p:nvPr>
        </p:nvSpPr>
        <p:spPr>
          <a:xfrm>
            <a:off x="464100" y="1871700"/>
            <a:ext cx="4673400" cy="14001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lt1"/>
              </a:buClr>
              <a:buSzPts val="4800"/>
              <a:buNone/>
              <a:defRPr>
                <a:solidFill>
                  <a:schemeClr val="lt1"/>
                </a:solidFill>
              </a:defRPr>
            </a:lvl1pPr>
            <a:lvl2pPr lvl="1" algn="l">
              <a:lnSpc>
                <a:spcPct val="85000"/>
              </a:lnSpc>
              <a:spcBef>
                <a:spcPts val="0"/>
              </a:spcBef>
              <a:spcAft>
                <a:spcPts val="0"/>
              </a:spcAft>
              <a:buClr>
                <a:schemeClr val="lt1"/>
              </a:buClr>
              <a:buSzPts val="4800"/>
              <a:buNone/>
              <a:defRPr>
                <a:solidFill>
                  <a:schemeClr val="lt1"/>
                </a:solidFill>
              </a:defRPr>
            </a:lvl2pPr>
            <a:lvl3pPr lvl="2" algn="l">
              <a:lnSpc>
                <a:spcPct val="85000"/>
              </a:lnSpc>
              <a:spcBef>
                <a:spcPts val="0"/>
              </a:spcBef>
              <a:spcAft>
                <a:spcPts val="0"/>
              </a:spcAft>
              <a:buClr>
                <a:schemeClr val="lt1"/>
              </a:buClr>
              <a:buSzPts val="4800"/>
              <a:buNone/>
              <a:defRPr>
                <a:solidFill>
                  <a:schemeClr val="lt1"/>
                </a:solidFill>
              </a:defRPr>
            </a:lvl3pPr>
            <a:lvl4pPr lvl="3" algn="l">
              <a:lnSpc>
                <a:spcPct val="85000"/>
              </a:lnSpc>
              <a:spcBef>
                <a:spcPts val="0"/>
              </a:spcBef>
              <a:spcAft>
                <a:spcPts val="0"/>
              </a:spcAft>
              <a:buClr>
                <a:schemeClr val="lt1"/>
              </a:buClr>
              <a:buSzPts val="4800"/>
              <a:buNone/>
              <a:defRPr>
                <a:solidFill>
                  <a:schemeClr val="lt1"/>
                </a:solidFill>
              </a:defRPr>
            </a:lvl4pPr>
            <a:lvl5pPr lvl="4" algn="l">
              <a:lnSpc>
                <a:spcPct val="85000"/>
              </a:lnSpc>
              <a:spcBef>
                <a:spcPts val="0"/>
              </a:spcBef>
              <a:spcAft>
                <a:spcPts val="0"/>
              </a:spcAft>
              <a:buClr>
                <a:schemeClr val="lt1"/>
              </a:buClr>
              <a:buSzPts val="4800"/>
              <a:buNone/>
              <a:defRPr>
                <a:solidFill>
                  <a:schemeClr val="lt1"/>
                </a:solidFill>
              </a:defRPr>
            </a:lvl5pPr>
            <a:lvl6pPr lvl="5" algn="l">
              <a:lnSpc>
                <a:spcPct val="85000"/>
              </a:lnSpc>
              <a:spcBef>
                <a:spcPts val="0"/>
              </a:spcBef>
              <a:spcAft>
                <a:spcPts val="0"/>
              </a:spcAft>
              <a:buClr>
                <a:schemeClr val="lt1"/>
              </a:buClr>
              <a:buSzPts val="4800"/>
              <a:buNone/>
              <a:defRPr>
                <a:solidFill>
                  <a:schemeClr val="lt1"/>
                </a:solidFill>
              </a:defRPr>
            </a:lvl6pPr>
            <a:lvl7pPr lvl="6" algn="l">
              <a:lnSpc>
                <a:spcPct val="85000"/>
              </a:lnSpc>
              <a:spcBef>
                <a:spcPts val="0"/>
              </a:spcBef>
              <a:spcAft>
                <a:spcPts val="0"/>
              </a:spcAft>
              <a:buClr>
                <a:schemeClr val="lt1"/>
              </a:buClr>
              <a:buSzPts val="4800"/>
              <a:buNone/>
              <a:defRPr>
                <a:solidFill>
                  <a:schemeClr val="lt1"/>
                </a:solidFill>
              </a:defRPr>
            </a:lvl7pPr>
            <a:lvl8pPr lvl="7" algn="l">
              <a:lnSpc>
                <a:spcPct val="85000"/>
              </a:lnSpc>
              <a:spcBef>
                <a:spcPts val="0"/>
              </a:spcBef>
              <a:spcAft>
                <a:spcPts val="0"/>
              </a:spcAft>
              <a:buClr>
                <a:schemeClr val="lt1"/>
              </a:buClr>
              <a:buSzPts val="4800"/>
              <a:buNone/>
              <a:defRPr>
                <a:solidFill>
                  <a:schemeClr val="lt1"/>
                </a:solidFill>
              </a:defRPr>
            </a:lvl8pPr>
            <a:lvl9pPr lvl="8" algn="l">
              <a:lnSpc>
                <a:spcPct val="85000"/>
              </a:lnSpc>
              <a:spcBef>
                <a:spcPts val="0"/>
              </a:spcBef>
              <a:spcAft>
                <a:spcPts val="0"/>
              </a:spcAft>
              <a:buClr>
                <a:schemeClr val="lt1"/>
              </a:buClr>
              <a:buSzPts val="4800"/>
              <a:buNone/>
              <a:defRPr>
                <a:solidFill>
                  <a:schemeClr val="lt1"/>
                </a:solidFill>
              </a:defRPr>
            </a:lvl9pPr>
          </a:lstStyle>
          <a:p/>
        </p:txBody>
      </p:sp>
    </p:spTree>
  </p:cSld>
  <p:clrMapOvr>
    <a:masterClrMapping/>
  </p:clrMapOvr>
</p:sldLayout>
</file>

<file path=ppt/slideLayouts/slideLayout5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Divider Layout 6">
  <p:cSld name="CUSTOM_1_1_1_1">
    <p:bg>
      <p:bgPr>
        <a:gradFill>
          <a:gsLst>
            <a:gs pos="0">
              <a:srgbClr val="006EC2"/>
            </a:gs>
            <a:gs pos="100000">
              <a:srgbClr val="002B40"/>
            </a:gs>
          </a:gsLst>
          <a:lin ang="1801379" scaled="0"/>
        </a:gradFill>
      </p:bgPr>
    </p:bg>
    <p:spTree>
      <p:nvGrpSpPr>
        <p:cNvPr id="4076" name="Shape 4076"/>
        <p:cNvGrpSpPr/>
        <p:nvPr/>
      </p:nvGrpSpPr>
      <p:grpSpPr>
        <a:xfrm>
          <a:off x="0" y="0"/>
          <a:ext cx="0" cy="0"/>
          <a:chOff x="0" y="0"/>
          <a:chExt cx="0" cy="0"/>
        </a:xfrm>
      </p:grpSpPr>
      <p:pic>
        <p:nvPicPr>
          <p:cNvPr id="4077" name="Google Shape;4077;g31516c14941_0_9254"/>
          <p:cNvPicPr preferRelativeResize="0"/>
          <p:nvPr/>
        </p:nvPicPr>
        <p:blipFill rotWithShape="1">
          <a:blip r:embed="rId2">
            <a:alphaModFix/>
          </a:blip>
          <a:srcRect b="0" l="0" r="0" t="0"/>
          <a:stretch/>
        </p:blipFill>
        <p:spPr>
          <a:xfrm>
            <a:off x="0" y="0"/>
            <a:ext cx="9139333" cy="5140875"/>
          </a:xfrm>
          <a:prstGeom prst="rect">
            <a:avLst/>
          </a:prstGeom>
          <a:noFill/>
          <a:ln>
            <a:noFill/>
          </a:ln>
        </p:spPr>
      </p:pic>
      <p:pic>
        <p:nvPicPr>
          <p:cNvPr id="4078" name="Google Shape;4078;g31516c14941_0_9254"/>
          <p:cNvPicPr preferRelativeResize="0"/>
          <p:nvPr/>
        </p:nvPicPr>
        <p:blipFill rotWithShape="1">
          <a:blip r:embed="rId3">
            <a:alphaModFix/>
          </a:blip>
          <a:srcRect b="0" l="0" r="0" t="0"/>
          <a:stretch/>
        </p:blipFill>
        <p:spPr>
          <a:xfrm>
            <a:off x="276650" y="4783275"/>
            <a:ext cx="962558" cy="226484"/>
          </a:xfrm>
          <a:prstGeom prst="rect">
            <a:avLst/>
          </a:prstGeom>
          <a:noFill/>
          <a:ln>
            <a:noFill/>
          </a:ln>
        </p:spPr>
      </p:pic>
      <p:pic>
        <p:nvPicPr>
          <p:cNvPr id="4079" name="Google Shape;4079;g31516c14941_0_9254"/>
          <p:cNvPicPr preferRelativeResize="0"/>
          <p:nvPr/>
        </p:nvPicPr>
        <p:blipFill rotWithShape="1">
          <a:blip r:embed="rId4">
            <a:alphaModFix/>
          </a:blip>
          <a:srcRect b="0" l="0" r="0" t="0"/>
          <a:stretch/>
        </p:blipFill>
        <p:spPr>
          <a:xfrm>
            <a:off x="5233975" y="-1795850"/>
            <a:ext cx="2757392" cy="2757392"/>
          </a:xfrm>
          <a:prstGeom prst="rect">
            <a:avLst/>
          </a:prstGeom>
          <a:noFill/>
          <a:ln>
            <a:noFill/>
          </a:ln>
        </p:spPr>
      </p:pic>
      <p:pic>
        <p:nvPicPr>
          <p:cNvPr id="4080" name="Google Shape;4080;g31516c14941_0_9254"/>
          <p:cNvPicPr preferRelativeResize="0"/>
          <p:nvPr/>
        </p:nvPicPr>
        <p:blipFill rotWithShape="1">
          <a:blip r:embed="rId5">
            <a:alphaModFix/>
          </a:blip>
          <a:srcRect b="0" l="0" r="0" t="0"/>
          <a:stretch/>
        </p:blipFill>
        <p:spPr>
          <a:xfrm>
            <a:off x="1719500" y="3490425"/>
            <a:ext cx="3211985" cy="3211985"/>
          </a:xfrm>
          <a:prstGeom prst="rect">
            <a:avLst/>
          </a:prstGeom>
          <a:noFill/>
          <a:ln>
            <a:noFill/>
          </a:ln>
        </p:spPr>
      </p:pic>
      <p:sp>
        <p:nvSpPr>
          <p:cNvPr id="4081" name="Google Shape;4081;g31516c14941_0_9254"/>
          <p:cNvSpPr txBox="1"/>
          <p:nvPr/>
        </p:nvSpPr>
        <p:spPr>
          <a:xfrm>
            <a:off x="6043550" y="4713771"/>
            <a:ext cx="2676600" cy="292500"/>
          </a:xfrm>
          <a:prstGeom prst="rect">
            <a:avLst/>
          </a:prstGeom>
          <a:noFill/>
          <a:ln>
            <a:noFill/>
          </a:ln>
        </p:spPr>
        <p:txBody>
          <a:bodyPr anchorCtr="0" anchor="t" bIns="91400" lIns="91400" spcFirstLastPara="1" rIns="91400" wrap="square" tIns="91400">
            <a:spAutoFit/>
          </a:bodyPr>
          <a:lstStyle/>
          <a:p>
            <a:pPr indent="0" lvl="0" marL="0" marR="0" rtl="0" algn="ctr">
              <a:lnSpc>
                <a:spcPct val="115000"/>
              </a:lnSpc>
              <a:spcBef>
                <a:spcPts val="0"/>
              </a:spcBef>
              <a:spcAft>
                <a:spcPts val="0"/>
              </a:spcAft>
              <a:buClr>
                <a:srgbClr val="000000"/>
              </a:buClr>
              <a:buSzPts val="700"/>
              <a:buFont typeface="Arial"/>
              <a:buNone/>
            </a:pPr>
            <a:r>
              <a:rPr b="0" i="0" lang="en" sz="700" u="none" cap="none" strike="noStrike">
                <a:solidFill>
                  <a:schemeClr val="accent5"/>
                </a:solidFill>
                <a:latin typeface="Arial"/>
                <a:ea typeface="Arial"/>
                <a:cs typeface="Arial"/>
                <a:sym typeface="Arial"/>
              </a:rPr>
              <a:t>Copyright © 2023, Collibra. All rights reserved.</a:t>
            </a:r>
            <a:endParaRPr b="0" i="0" sz="1400" u="none" cap="none" strike="noStrike">
              <a:solidFill>
                <a:schemeClr val="accent5"/>
              </a:solidFill>
              <a:latin typeface="Arial"/>
              <a:ea typeface="Arial"/>
              <a:cs typeface="Arial"/>
              <a:sym typeface="Arial"/>
            </a:endParaRPr>
          </a:p>
        </p:txBody>
      </p:sp>
      <p:sp>
        <p:nvSpPr>
          <p:cNvPr id="4082" name="Google Shape;4082;g31516c14941_0_9254"/>
          <p:cNvSpPr txBox="1"/>
          <p:nvPr>
            <p:ph idx="12" type="sldNum"/>
          </p:nvPr>
        </p:nvSpPr>
        <p:spPr>
          <a:xfrm>
            <a:off x="8320058" y="4663221"/>
            <a:ext cx="548700" cy="393600"/>
          </a:xfrm>
          <a:prstGeom prst="rect">
            <a:avLst/>
          </a:prstGeom>
          <a:noFill/>
          <a:ln>
            <a:noFill/>
          </a:ln>
        </p:spPr>
        <p:txBody>
          <a:bodyPr anchorCtr="0" anchor="ctr" bIns="91400" lIns="91400" spcFirstLastPara="1" rIns="91400" wrap="square" tIns="91400">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4083" name="Google Shape;4083;g31516c14941_0_9254"/>
          <p:cNvPicPr preferRelativeResize="0"/>
          <p:nvPr/>
        </p:nvPicPr>
        <p:blipFill rotWithShape="1">
          <a:blip r:embed="rId6">
            <a:alphaModFix/>
          </a:blip>
          <a:srcRect b="0" l="0" r="0" t="0"/>
          <a:stretch/>
        </p:blipFill>
        <p:spPr>
          <a:xfrm>
            <a:off x="5308650" y="0"/>
            <a:ext cx="3833391" cy="3850732"/>
          </a:xfrm>
          <a:prstGeom prst="rect">
            <a:avLst/>
          </a:prstGeom>
          <a:noFill/>
          <a:ln>
            <a:noFill/>
          </a:ln>
        </p:spPr>
      </p:pic>
      <p:sp>
        <p:nvSpPr>
          <p:cNvPr id="4084" name="Google Shape;4084;g31516c14941_0_9254"/>
          <p:cNvSpPr txBox="1"/>
          <p:nvPr>
            <p:ph type="title"/>
          </p:nvPr>
        </p:nvSpPr>
        <p:spPr>
          <a:xfrm>
            <a:off x="464100" y="1871700"/>
            <a:ext cx="4673400" cy="14001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lt1"/>
              </a:buClr>
              <a:buSzPts val="4800"/>
              <a:buNone/>
              <a:defRPr>
                <a:solidFill>
                  <a:schemeClr val="lt1"/>
                </a:solidFill>
              </a:defRPr>
            </a:lvl1pPr>
            <a:lvl2pPr lvl="1" algn="l">
              <a:lnSpc>
                <a:spcPct val="85000"/>
              </a:lnSpc>
              <a:spcBef>
                <a:spcPts val="0"/>
              </a:spcBef>
              <a:spcAft>
                <a:spcPts val="0"/>
              </a:spcAft>
              <a:buClr>
                <a:schemeClr val="lt1"/>
              </a:buClr>
              <a:buSzPts val="4800"/>
              <a:buNone/>
              <a:defRPr>
                <a:solidFill>
                  <a:schemeClr val="lt1"/>
                </a:solidFill>
              </a:defRPr>
            </a:lvl2pPr>
            <a:lvl3pPr lvl="2" algn="l">
              <a:lnSpc>
                <a:spcPct val="85000"/>
              </a:lnSpc>
              <a:spcBef>
                <a:spcPts val="0"/>
              </a:spcBef>
              <a:spcAft>
                <a:spcPts val="0"/>
              </a:spcAft>
              <a:buClr>
                <a:schemeClr val="lt1"/>
              </a:buClr>
              <a:buSzPts val="4800"/>
              <a:buNone/>
              <a:defRPr>
                <a:solidFill>
                  <a:schemeClr val="lt1"/>
                </a:solidFill>
              </a:defRPr>
            </a:lvl3pPr>
            <a:lvl4pPr lvl="3" algn="l">
              <a:lnSpc>
                <a:spcPct val="85000"/>
              </a:lnSpc>
              <a:spcBef>
                <a:spcPts val="0"/>
              </a:spcBef>
              <a:spcAft>
                <a:spcPts val="0"/>
              </a:spcAft>
              <a:buClr>
                <a:schemeClr val="lt1"/>
              </a:buClr>
              <a:buSzPts val="4800"/>
              <a:buNone/>
              <a:defRPr>
                <a:solidFill>
                  <a:schemeClr val="lt1"/>
                </a:solidFill>
              </a:defRPr>
            </a:lvl4pPr>
            <a:lvl5pPr lvl="4" algn="l">
              <a:lnSpc>
                <a:spcPct val="85000"/>
              </a:lnSpc>
              <a:spcBef>
                <a:spcPts val="0"/>
              </a:spcBef>
              <a:spcAft>
                <a:spcPts val="0"/>
              </a:spcAft>
              <a:buClr>
                <a:schemeClr val="lt1"/>
              </a:buClr>
              <a:buSzPts val="4800"/>
              <a:buNone/>
              <a:defRPr>
                <a:solidFill>
                  <a:schemeClr val="lt1"/>
                </a:solidFill>
              </a:defRPr>
            </a:lvl5pPr>
            <a:lvl6pPr lvl="5" algn="l">
              <a:lnSpc>
                <a:spcPct val="85000"/>
              </a:lnSpc>
              <a:spcBef>
                <a:spcPts val="0"/>
              </a:spcBef>
              <a:spcAft>
                <a:spcPts val="0"/>
              </a:spcAft>
              <a:buClr>
                <a:schemeClr val="lt1"/>
              </a:buClr>
              <a:buSzPts val="4800"/>
              <a:buNone/>
              <a:defRPr>
                <a:solidFill>
                  <a:schemeClr val="lt1"/>
                </a:solidFill>
              </a:defRPr>
            </a:lvl6pPr>
            <a:lvl7pPr lvl="6" algn="l">
              <a:lnSpc>
                <a:spcPct val="85000"/>
              </a:lnSpc>
              <a:spcBef>
                <a:spcPts val="0"/>
              </a:spcBef>
              <a:spcAft>
                <a:spcPts val="0"/>
              </a:spcAft>
              <a:buClr>
                <a:schemeClr val="lt1"/>
              </a:buClr>
              <a:buSzPts val="4800"/>
              <a:buNone/>
              <a:defRPr>
                <a:solidFill>
                  <a:schemeClr val="lt1"/>
                </a:solidFill>
              </a:defRPr>
            </a:lvl7pPr>
            <a:lvl8pPr lvl="7" algn="l">
              <a:lnSpc>
                <a:spcPct val="85000"/>
              </a:lnSpc>
              <a:spcBef>
                <a:spcPts val="0"/>
              </a:spcBef>
              <a:spcAft>
                <a:spcPts val="0"/>
              </a:spcAft>
              <a:buClr>
                <a:schemeClr val="lt1"/>
              </a:buClr>
              <a:buSzPts val="4800"/>
              <a:buNone/>
              <a:defRPr>
                <a:solidFill>
                  <a:schemeClr val="lt1"/>
                </a:solidFill>
              </a:defRPr>
            </a:lvl8pPr>
            <a:lvl9pPr lvl="8" algn="l">
              <a:lnSpc>
                <a:spcPct val="85000"/>
              </a:lnSpc>
              <a:spcBef>
                <a:spcPts val="0"/>
              </a:spcBef>
              <a:spcAft>
                <a:spcPts val="0"/>
              </a:spcAft>
              <a:buClr>
                <a:schemeClr val="lt1"/>
              </a:buClr>
              <a:buSzPts val="4800"/>
              <a:buNone/>
              <a:defRPr>
                <a:solidFill>
                  <a:schemeClr val="lt1"/>
                </a:solidFill>
              </a:defRPr>
            </a:lvl9pPr>
          </a:lstStyle>
          <a:p/>
        </p:txBody>
      </p:sp>
    </p:spTree>
  </p:cSld>
  <p:clrMapOvr>
    <a:masterClrMapping/>
  </p:clrMapOvr>
</p:sldLayout>
</file>

<file path=ppt/slideLayouts/slideLayout5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Divider Layout white">
  <p:cSld name="CUSTOM_1_1_1_1_3">
    <p:bg>
      <p:bgPr>
        <a:solidFill>
          <a:schemeClr val="lt1"/>
        </a:solidFill>
      </p:bgPr>
    </p:bg>
    <p:spTree>
      <p:nvGrpSpPr>
        <p:cNvPr id="4085" name="Shape 4085"/>
        <p:cNvGrpSpPr/>
        <p:nvPr/>
      </p:nvGrpSpPr>
      <p:grpSpPr>
        <a:xfrm>
          <a:off x="0" y="0"/>
          <a:ext cx="0" cy="0"/>
          <a:chOff x="0" y="0"/>
          <a:chExt cx="0" cy="0"/>
        </a:xfrm>
      </p:grpSpPr>
      <p:pic>
        <p:nvPicPr>
          <p:cNvPr id="4086" name="Google Shape;4086;g31516c14941_0_9263"/>
          <p:cNvPicPr preferRelativeResize="0"/>
          <p:nvPr/>
        </p:nvPicPr>
        <p:blipFill rotWithShape="1">
          <a:blip r:embed="rId2">
            <a:alphaModFix/>
          </a:blip>
          <a:srcRect b="0" l="0" r="0" t="0"/>
          <a:stretch/>
        </p:blipFill>
        <p:spPr>
          <a:xfrm>
            <a:off x="-2279" y="2"/>
            <a:ext cx="9141606" cy="5142162"/>
          </a:xfrm>
          <a:prstGeom prst="rect">
            <a:avLst/>
          </a:prstGeom>
          <a:noFill/>
          <a:ln>
            <a:noFill/>
          </a:ln>
        </p:spPr>
      </p:pic>
      <p:pic>
        <p:nvPicPr>
          <p:cNvPr id="4087" name="Google Shape;4087;g31516c14941_0_9263"/>
          <p:cNvPicPr preferRelativeResize="0"/>
          <p:nvPr/>
        </p:nvPicPr>
        <p:blipFill rotWithShape="1">
          <a:blip r:embed="rId3">
            <a:alphaModFix/>
          </a:blip>
          <a:srcRect b="0" l="0" r="0" t="0"/>
          <a:stretch/>
        </p:blipFill>
        <p:spPr>
          <a:xfrm>
            <a:off x="5233975" y="-1795850"/>
            <a:ext cx="2757392" cy="2757392"/>
          </a:xfrm>
          <a:prstGeom prst="rect">
            <a:avLst/>
          </a:prstGeom>
          <a:noFill/>
          <a:ln>
            <a:noFill/>
          </a:ln>
        </p:spPr>
      </p:pic>
      <p:pic>
        <p:nvPicPr>
          <p:cNvPr id="4088" name="Google Shape;4088;g31516c14941_0_9263"/>
          <p:cNvPicPr preferRelativeResize="0"/>
          <p:nvPr/>
        </p:nvPicPr>
        <p:blipFill rotWithShape="1">
          <a:blip r:embed="rId4">
            <a:alphaModFix/>
          </a:blip>
          <a:srcRect b="0" l="0" r="0" t="0"/>
          <a:stretch/>
        </p:blipFill>
        <p:spPr>
          <a:xfrm>
            <a:off x="1719500" y="3490425"/>
            <a:ext cx="3211985" cy="3211985"/>
          </a:xfrm>
          <a:prstGeom prst="rect">
            <a:avLst/>
          </a:prstGeom>
          <a:noFill/>
          <a:ln>
            <a:noFill/>
          </a:ln>
        </p:spPr>
      </p:pic>
      <p:sp>
        <p:nvSpPr>
          <p:cNvPr id="4089" name="Google Shape;4089;g31516c14941_0_9263"/>
          <p:cNvSpPr txBox="1"/>
          <p:nvPr>
            <p:ph type="title"/>
          </p:nvPr>
        </p:nvSpPr>
        <p:spPr>
          <a:xfrm>
            <a:off x="464100" y="1871700"/>
            <a:ext cx="4673400" cy="14001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accent1"/>
              </a:buClr>
              <a:buSzPts val="4800"/>
              <a:buNone/>
              <a:defRPr>
                <a:solidFill>
                  <a:schemeClr val="accent1"/>
                </a:solidFill>
              </a:defRPr>
            </a:lvl1pPr>
            <a:lvl2pPr lvl="1" algn="l">
              <a:lnSpc>
                <a:spcPct val="85000"/>
              </a:lnSpc>
              <a:spcBef>
                <a:spcPts val="0"/>
              </a:spcBef>
              <a:spcAft>
                <a:spcPts val="0"/>
              </a:spcAft>
              <a:buClr>
                <a:schemeClr val="lt1"/>
              </a:buClr>
              <a:buSzPts val="4800"/>
              <a:buNone/>
              <a:defRPr>
                <a:solidFill>
                  <a:schemeClr val="lt1"/>
                </a:solidFill>
              </a:defRPr>
            </a:lvl2pPr>
            <a:lvl3pPr lvl="2" algn="l">
              <a:lnSpc>
                <a:spcPct val="85000"/>
              </a:lnSpc>
              <a:spcBef>
                <a:spcPts val="0"/>
              </a:spcBef>
              <a:spcAft>
                <a:spcPts val="0"/>
              </a:spcAft>
              <a:buClr>
                <a:schemeClr val="lt1"/>
              </a:buClr>
              <a:buSzPts val="4800"/>
              <a:buNone/>
              <a:defRPr>
                <a:solidFill>
                  <a:schemeClr val="lt1"/>
                </a:solidFill>
              </a:defRPr>
            </a:lvl3pPr>
            <a:lvl4pPr lvl="3" algn="l">
              <a:lnSpc>
                <a:spcPct val="85000"/>
              </a:lnSpc>
              <a:spcBef>
                <a:spcPts val="0"/>
              </a:spcBef>
              <a:spcAft>
                <a:spcPts val="0"/>
              </a:spcAft>
              <a:buClr>
                <a:schemeClr val="lt1"/>
              </a:buClr>
              <a:buSzPts val="4800"/>
              <a:buNone/>
              <a:defRPr>
                <a:solidFill>
                  <a:schemeClr val="lt1"/>
                </a:solidFill>
              </a:defRPr>
            </a:lvl4pPr>
            <a:lvl5pPr lvl="4" algn="l">
              <a:lnSpc>
                <a:spcPct val="85000"/>
              </a:lnSpc>
              <a:spcBef>
                <a:spcPts val="0"/>
              </a:spcBef>
              <a:spcAft>
                <a:spcPts val="0"/>
              </a:spcAft>
              <a:buClr>
                <a:schemeClr val="lt1"/>
              </a:buClr>
              <a:buSzPts val="4800"/>
              <a:buNone/>
              <a:defRPr>
                <a:solidFill>
                  <a:schemeClr val="lt1"/>
                </a:solidFill>
              </a:defRPr>
            </a:lvl5pPr>
            <a:lvl6pPr lvl="5" algn="l">
              <a:lnSpc>
                <a:spcPct val="85000"/>
              </a:lnSpc>
              <a:spcBef>
                <a:spcPts val="0"/>
              </a:spcBef>
              <a:spcAft>
                <a:spcPts val="0"/>
              </a:spcAft>
              <a:buClr>
                <a:schemeClr val="lt1"/>
              </a:buClr>
              <a:buSzPts val="4800"/>
              <a:buNone/>
              <a:defRPr>
                <a:solidFill>
                  <a:schemeClr val="lt1"/>
                </a:solidFill>
              </a:defRPr>
            </a:lvl6pPr>
            <a:lvl7pPr lvl="6" algn="l">
              <a:lnSpc>
                <a:spcPct val="85000"/>
              </a:lnSpc>
              <a:spcBef>
                <a:spcPts val="0"/>
              </a:spcBef>
              <a:spcAft>
                <a:spcPts val="0"/>
              </a:spcAft>
              <a:buClr>
                <a:schemeClr val="lt1"/>
              </a:buClr>
              <a:buSzPts val="4800"/>
              <a:buNone/>
              <a:defRPr>
                <a:solidFill>
                  <a:schemeClr val="lt1"/>
                </a:solidFill>
              </a:defRPr>
            </a:lvl7pPr>
            <a:lvl8pPr lvl="7" algn="l">
              <a:lnSpc>
                <a:spcPct val="85000"/>
              </a:lnSpc>
              <a:spcBef>
                <a:spcPts val="0"/>
              </a:spcBef>
              <a:spcAft>
                <a:spcPts val="0"/>
              </a:spcAft>
              <a:buClr>
                <a:schemeClr val="lt1"/>
              </a:buClr>
              <a:buSzPts val="4800"/>
              <a:buNone/>
              <a:defRPr>
                <a:solidFill>
                  <a:schemeClr val="lt1"/>
                </a:solidFill>
              </a:defRPr>
            </a:lvl8pPr>
            <a:lvl9pPr lvl="8" algn="l">
              <a:lnSpc>
                <a:spcPct val="85000"/>
              </a:lnSpc>
              <a:spcBef>
                <a:spcPts val="0"/>
              </a:spcBef>
              <a:spcAft>
                <a:spcPts val="0"/>
              </a:spcAft>
              <a:buClr>
                <a:schemeClr val="lt1"/>
              </a:buClr>
              <a:buSzPts val="4800"/>
              <a:buNone/>
              <a:defRPr>
                <a:solidFill>
                  <a:schemeClr val="lt1"/>
                </a:solidFill>
              </a:defRPr>
            </a:lvl9pPr>
          </a:lstStyle>
          <a:p/>
        </p:txBody>
      </p:sp>
      <p:pic>
        <p:nvPicPr>
          <p:cNvPr id="4090" name="Google Shape;4090;g31516c14941_0_9263"/>
          <p:cNvPicPr preferRelativeResize="0"/>
          <p:nvPr/>
        </p:nvPicPr>
        <p:blipFill rotWithShape="1">
          <a:blip r:embed="rId5">
            <a:alphaModFix/>
          </a:blip>
          <a:srcRect b="0" l="0" r="0" t="0"/>
          <a:stretch/>
        </p:blipFill>
        <p:spPr>
          <a:xfrm>
            <a:off x="288350" y="4807136"/>
            <a:ext cx="956487" cy="225059"/>
          </a:xfrm>
          <a:prstGeom prst="rect">
            <a:avLst/>
          </a:prstGeom>
          <a:noFill/>
          <a:ln>
            <a:noFill/>
          </a:ln>
        </p:spPr>
      </p:pic>
      <p:sp>
        <p:nvSpPr>
          <p:cNvPr id="4091" name="Google Shape;4091;g31516c14941_0_9263"/>
          <p:cNvSpPr txBox="1"/>
          <p:nvPr/>
        </p:nvSpPr>
        <p:spPr>
          <a:xfrm>
            <a:off x="6043550" y="4713771"/>
            <a:ext cx="2676600" cy="292500"/>
          </a:xfrm>
          <a:prstGeom prst="rect">
            <a:avLst/>
          </a:prstGeom>
          <a:noFill/>
          <a:ln>
            <a:noFill/>
          </a:ln>
        </p:spPr>
        <p:txBody>
          <a:bodyPr anchorCtr="0" anchor="t" bIns="91400" lIns="91400" spcFirstLastPara="1" rIns="91400" wrap="square" tIns="91400">
            <a:spAutoFit/>
          </a:bodyPr>
          <a:lstStyle/>
          <a:p>
            <a:pPr indent="0" lvl="0" marL="0" marR="0" rtl="0" algn="ctr">
              <a:lnSpc>
                <a:spcPct val="115000"/>
              </a:lnSpc>
              <a:spcBef>
                <a:spcPts val="0"/>
              </a:spcBef>
              <a:spcAft>
                <a:spcPts val="0"/>
              </a:spcAft>
              <a:buClr>
                <a:srgbClr val="000000"/>
              </a:buClr>
              <a:buSzPts val="700"/>
              <a:buFont typeface="Arial"/>
              <a:buNone/>
            </a:pPr>
            <a:r>
              <a:rPr b="0" i="0" lang="en" sz="700" u="none" cap="none" strike="noStrike">
                <a:solidFill>
                  <a:schemeClr val="accent4"/>
                </a:solidFill>
                <a:latin typeface="Arial"/>
                <a:ea typeface="Arial"/>
                <a:cs typeface="Arial"/>
                <a:sym typeface="Arial"/>
              </a:rPr>
              <a:t>Copyright © 2023, Collibra. All rights reserved.</a:t>
            </a:r>
            <a:endParaRPr b="0" i="0" sz="1400" u="none" cap="none" strike="noStrike">
              <a:solidFill>
                <a:schemeClr val="accent4"/>
              </a:solidFill>
              <a:latin typeface="Arial"/>
              <a:ea typeface="Arial"/>
              <a:cs typeface="Arial"/>
              <a:sym typeface="Arial"/>
            </a:endParaRPr>
          </a:p>
        </p:txBody>
      </p:sp>
      <p:sp>
        <p:nvSpPr>
          <p:cNvPr id="4092" name="Google Shape;4092;g31516c14941_0_9263"/>
          <p:cNvSpPr txBox="1"/>
          <p:nvPr>
            <p:ph idx="12" type="sldNum"/>
          </p:nvPr>
        </p:nvSpPr>
        <p:spPr>
          <a:xfrm>
            <a:off x="8320058" y="4663221"/>
            <a:ext cx="548700" cy="393600"/>
          </a:xfrm>
          <a:prstGeom prst="rect">
            <a:avLst/>
          </a:prstGeom>
          <a:noFill/>
          <a:ln>
            <a:noFill/>
          </a:ln>
        </p:spPr>
        <p:txBody>
          <a:bodyPr anchorCtr="0" anchor="ctr" bIns="91400" lIns="91400" spcFirstLastPara="1" rIns="91400" wrap="square" tIns="91400">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Divider Layout 8">
  <p:cSld name="CUSTOM_1_1_1_1_1">
    <p:bg>
      <p:bgPr>
        <a:gradFill>
          <a:gsLst>
            <a:gs pos="0">
              <a:srgbClr val="03755F"/>
            </a:gs>
            <a:gs pos="100000">
              <a:srgbClr val="002B40"/>
            </a:gs>
          </a:gsLst>
          <a:lin ang="1801379" scaled="0"/>
        </a:gradFill>
      </p:bgPr>
    </p:bg>
    <p:spTree>
      <p:nvGrpSpPr>
        <p:cNvPr id="4093" name="Shape 4093"/>
        <p:cNvGrpSpPr/>
        <p:nvPr/>
      </p:nvGrpSpPr>
      <p:grpSpPr>
        <a:xfrm>
          <a:off x="0" y="0"/>
          <a:ext cx="0" cy="0"/>
          <a:chOff x="0" y="0"/>
          <a:chExt cx="0" cy="0"/>
        </a:xfrm>
      </p:grpSpPr>
      <p:pic>
        <p:nvPicPr>
          <p:cNvPr id="4094" name="Google Shape;4094;g31516c14941_0_9271"/>
          <p:cNvPicPr preferRelativeResize="0"/>
          <p:nvPr/>
        </p:nvPicPr>
        <p:blipFill rotWithShape="1">
          <a:blip r:embed="rId2">
            <a:alphaModFix/>
          </a:blip>
          <a:srcRect b="0" l="0" r="0" t="0"/>
          <a:stretch/>
        </p:blipFill>
        <p:spPr>
          <a:xfrm>
            <a:off x="0" y="0"/>
            <a:ext cx="9139333" cy="5160465"/>
          </a:xfrm>
          <a:prstGeom prst="rect">
            <a:avLst/>
          </a:prstGeom>
          <a:noFill/>
          <a:ln>
            <a:noFill/>
          </a:ln>
        </p:spPr>
      </p:pic>
      <p:pic>
        <p:nvPicPr>
          <p:cNvPr id="4095" name="Google Shape;4095;g31516c14941_0_9271"/>
          <p:cNvPicPr preferRelativeResize="0"/>
          <p:nvPr/>
        </p:nvPicPr>
        <p:blipFill rotWithShape="1">
          <a:blip r:embed="rId3">
            <a:alphaModFix/>
          </a:blip>
          <a:srcRect b="0" l="0" r="0" t="0"/>
          <a:stretch/>
        </p:blipFill>
        <p:spPr>
          <a:xfrm>
            <a:off x="276650" y="4783275"/>
            <a:ext cx="962558" cy="226484"/>
          </a:xfrm>
          <a:prstGeom prst="rect">
            <a:avLst/>
          </a:prstGeom>
          <a:noFill/>
          <a:ln>
            <a:noFill/>
          </a:ln>
        </p:spPr>
      </p:pic>
      <p:pic>
        <p:nvPicPr>
          <p:cNvPr id="4096" name="Google Shape;4096;g31516c14941_0_9271"/>
          <p:cNvPicPr preferRelativeResize="0"/>
          <p:nvPr/>
        </p:nvPicPr>
        <p:blipFill rotWithShape="1">
          <a:blip r:embed="rId4">
            <a:alphaModFix/>
          </a:blip>
          <a:srcRect b="0" l="0" r="0" t="0"/>
          <a:stretch/>
        </p:blipFill>
        <p:spPr>
          <a:xfrm>
            <a:off x="5233975" y="-1795850"/>
            <a:ext cx="2757392" cy="2757392"/>
          </a:xfrm>
          <a:prstGeom prst="rect">
            <a:avLst/>
          </a:prstGeom>
          <a:noFill/>
          <a:ln>
            <a:noFill/>
          </a:ln>
        </p:spPr>
      </p:pic>
      <p:pic>
        <p:nvPicPr>
          <p:cNvPr id="4097" name="Google Shape;4097;g31516c14941_0_9271"/>
          <p:cNvPicPr preferRelativeResize="0"/>
          <p:nvPr/>
        </p:nvPicPr>
        <p:blipFill rotWithShape="1">
          <a:blip r:embed="rId5">
            <a:alphaModFix/>
          </a:blip>
          <a:srcRect b="0" l="0" r="0" t="0"/>
          <a:stretch/>
        </p:blipFill>
        <p:spPr>
          <a:xfrm>
            <a:off x="1719500" y="3490425"/>
            <a:ext cx="3211985" cy="3211985"/>
          </a:xfrm>
          <a:prstGeom prst="rect">
            <a:avLst/>
          </a:prstGeom>
          <a:noFill/>
          <a:ln>
            <a:noFill/>
          </a:ln>
        </p:spPr>
      </p:pic>
      <p:sp>
        <p:nvSpPr>
          <p:cNvPr id="4098" name="Google Shape;4098;g31516c14941_0_9271"/>
          <p:cNvSpPr txBox="1"/>
          <p:nvPr/>
        </p:nvSpPr>
        <p:spPr>
          <a:xfrm>
            <a:off x="6043550" y="4713771"/>
            <a:ext cx="2676600" cy="292500"/>
          </a:xfrm>
          <a:prstGeom prst="rect">
            <a:avLst/>
          </a:prstGeom>
          <a:noFill/>
          <a:ln>
            <a:noFill/>
          </a:ln>
        </p:spPr>
        <p:txBody>
          <a:bodyPr anchorCtr="0" anchor="t" bIns="91400" lIns="91400" spcFirstLastPara="1" rIns="91400" wrap="square" tIns="91400">
            <a:spAutoFit/>
          </a:bodyPr>
          <a:lstStyle/>
          <a:p>
            <a:pPr indent="0" lvl="0" marL="0" marR="0" rtl="0" algn="ctr">
              <a:lnSpc>
                <a:spcPct val="115000"/>
              </a:lnSpc>
              <a:spcBef>
                <a:spcPts val="0"/>
              </a:spcBef>
              <a:spcAft>
                <a:spcPts val="0"/>
              </a:spcAft>
              <a:buClr>
                <a:srgbClr val="000000"/>
              </a:buClr>
              <a:buSzPts val="700"/>
              <a:buFont typeface="Arial"/>
              <a:buNone/>
            </a:pPr>
            <a:r>
              <a:rPr b="0" i="0" lang="en" sz="700" u="none" cap="none" strike="noStrike">
                <a:solidFill>
                  <a:schemeClr val="accent5"/>
                </a:solidFill>
                <a:latin typeface="Arial"/>
                <a:ea typeface="Arial"/>
                <a:cs typeface="Arial"/>
                <a:sym typeface="Arial"/>
              </a:rPr>
              <a:t>Copyright © 2023, Collibra. All rights reserved.</a:t>
            </a:r>
            <a:endParaRPr b="0" i="0" sz="1400" u="none" cap="none" strike="noStrike">
              <a:solidFill>
                <a:schemeClr val="accent5"/>
              </a:solidFill>
              <a:latin typeface="Arial"/>
              <a:ea typeface="Arial"/>
              <a:cs typeface="Arial"/>
              <a:sym typeface="Arial"/>
            </a:endParaRPr>
          </a:p>
        </p:txBody>
      </p:sp>
      <p:sp>
        <p:nvSpPr>
          <p:cNvPr id="4099" name="Google Shape;4099;g31516c14941_0_9271"/>
          <p:cNvSpPr txBox="1"/>
          <p:nvPr>
            <p:ph idx="12" type="sldNum"/>
          </p:nvPr>
        </p:nvSpPr>
        <p:spPr>
          <a:xfrm>
            <a:off x="8320058" y="4663221"/>
            <a:ext cx="548700" cy="393600"/>
          </a:xfrm>
          <a:prstGeom prst="rect">
            <a:avLst/>
          </a:prstGeom>
          <a:noFill/>
          <a:ln>
            <a:noFill/>
          </a:ln>
        </p:spPr>
        <p:txBody>
          <a:bodyPr anchorCtr="0" anchor="ctr" bIns="91400" lIns="91400" spcFirstLastPara="1" rIns="91400" wrap="square" tIns="91400">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4100" name="Google Shape;4100;g31516c14941_0_9271"/>
          <p:cNvPicPr preferRelativeResize="0"/>
          <p:nvPr/>
        </p:nvPicPr>
        <p:blipFill rotWithShape="1">
          <a:blip r:embed="rId6">
            <a:alphaModFix/>
          </a:blip>
          <a:srcRect b="0" l="0" r="0" t="0"/>
          <a:stretch/>
        </p:blipFill>
        <p:spPr>
          <a:xfrm>
            <a:off x="5308650" y="0"/>
            <a:ext cx="3833391" cy="3850732"/>
          </a:xfrm>
          <a:prstGeom prst="rect">
            <a:avLst/>
          </a:prstGeom>
          <a:noFill/>
          <a:ln>
            <a:noFill/>
          </a:ln>
        </p:spPr>
      </p:pic>
      <p:sp>
        <p:nvSpPr>
          <p:cNvPr id="4101" name="Google Shape;4101;g31516c14941_0_9271"/>
          <p:cNvSpPr txBox="1"/>
          <p:nvPr>
            <p:ph type="title"/>
          </p:nvPr>
        </p:nvSpPr>
        <p:spPr>
          <a:xfrm>
            <a:off x="464100" y="1871700"/>
            <a:ext cx="4673400" cy="14001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lt1"/>
              </a:buClr>
              <a:buSzPts val="4800"/>
              <a:buNone/>
              <a:defRPr>
                <a:solidFill>
                  <a:schemeClr val="lt1"/>
                </a:solidFill>
              </a:defRPr>
            </a:lvl1pPr>
            <a:lvl2pPr lvl="1" algn="l">
              <a:lnSpc>
                <a:spcPct val="85000"/>
              </a:lnSpc>
              <a:spcBef>
                <a:spcPts val="0"/>
              </a:spcBef>
              <a:spcAft>
                <a:spcPts val="0"/>
              </a:spcAft>
              <a:buClr>
                <a:schemeClr val="lt1"/>
              </a:buClr>
              <a:buSzPts val="4800"/>
              <a:buNone/>
              <a:defRPr>
                <a:solidFill>
                  <a:schemeClr val="lt1"/>
                </a:solidFill>
              </a:defRPr>
            </a:lvl2pPr>
            <a:lvl3pPr lvl="2" algn="l">
              <a:lnSpc>
                <a:spcPct val="85000"/>
              </a:lnSpc>
              <a:spcBef>
                <a:spcPts val="0"/>
              </a:spcBef>
              <a:spcAft>
                <a:spcPts val="0"/>
              </a:spcAft>
              <a:buClr>
                <a:schemeClr val="lt1"/>
              </a:buClr>
              <a:buSzPts val="4800"/>
              <a:buNone/>
              <a:defRPr>
                <a:solidFill>
                  <a:schemeClr val="lt1"/>
                </a:solidFill>
              </a:defRPr>
            </a:lvl3pPr>
            <a:lvl4pPr lvl="3" algn="l">
              <a:lnSpc>
                <a:spcPct val="85000"/>
              </a:lnSpc>
              <a:spcBef>
                <a:spcPts val="0"/>
              </a:spcBef>
              <a:spcAft>
                <a:spcPts val="0"/>
              </a:spcAft>
              <a:buClr>
                <a:schemeClr val="lt1"/>
              </a:buClr>
              <a:buSzPts val="4800"/>
              <a:buNone/>
              <a:defRPr>
                <a:solidFill>
                  <a:schemeClr val="lt1"/>
                </a:solidFill>
              </a:defRPr>
            </a:lvl4pPr>
            <a:lvl5pPr lvl="4" algn="l">
              <a:lnSpc>
                <a:spcPct val="85000"/>
              </a:lnSpc>
              <a:spcBef>
                <a:spcPts val="0"/>
              </a:spcBef>
              <a:spcAft>
                <a:spcPts val="0"/>
              </a:spcAft>
              <a:buClr>
                <a:schemeClr val="lt1"/>
              </a:buClr>
              <a:buSzPts val="4800"/>
              <a:buNone/>
              <a:defRPr>
                <a:solidFill>
                  <a:schemeClr val="lt1"/>
                </a:solidFill>
              </a:defRPr>
            </a:lvl5pPr>
            <a:lvl6pPr lvl="5" algn="l">
              <a:lnSpc>
                <a:spcPct val="85000"/>
              </a:lnSpc>
              <a:spcBef>
                <a:spcPts val="0"/>
              </a:spcBef>
              <a:spcAft>
                <a:spcPts val="0"/>
              </a:spcAft>
              <a:buClr>
                <a:schemeClr val="lt1"/>
              </a:buClr>
              <a:buSzPts val="4800"/>
              <a:buNone/>
              <a:defRPr>
                <a:solidFill>
                  <a:schemeClr val="lt1"/>
                </a:solidFill>
              </a:defRPr>
            </a:lvl6pPr>
            <a:lvl7pPr lvl="6" algn="l">
              <a:lnSpc>
                <a:spcPct val="85000"/>
              </a:lnSpc>
              <a:spcBef>
                <a:spcPts val="0"/>
              </a:spcBef>
              <a:spcAft>
                <a:spcPts val="0"/>
              </a:spcAft>
              <a:buClr>
                <a:schemeClr val="lt1"/>
              </a:buClr>
              <a:buSzPts val="4800"/>
              <a:buNone/>
              <a:defRPr>
                <a:solidFill>
                  <a:schemeClr val="lt1"/>
                </a:solidFill>
              </a:defRPr>
            </a:lvl7pPr>
            <a:lvl8pPr lvl="7" algn="l">
              <a:lnSpc>
                <a:spcPct val="85000"/>
              </a:lnSpc>
              <a:spcBef>
                <a:spcPts val="0"/>
              </a:spcBef>
              <a:spcAft>
                <a:spcPts val="0"/>
              </a:spcAft>
              <a:buClr>
                <a:schemeClr val="lt1"/>
              </a:buClr>
              <a:buSzPts val="4800"/>
              <a:buNone/>
              <a:defRPr>
                <a:solidFill>
                  <a:schemeClr val="lt1"/>
                </a:solidFill>
              </a:defRPr>
            </a:lvl8pPr>
            <a:lvl9pPr lvl="8" algn="l">
              <a:lnSpc>
                <a:spcPct val="85000"/>
              </a:lnSpc>
              <a:spcBef>
                <a:spcPts val="0"/>
              </a:spcBef>
              <a:spcAft>
                <a:spcPts val="0"/>
              </a:spcAft>
              <a:buClr>
                <a:schemeClr val="lt1"/>
              </a:buClr>
              <a:buSzPts val="4800"/>
              <a:buNone/>
              <a:defRPr>
                <a:solidFill>
                  <a:schemeClr val="lt1"/>
                </a:solidFill>
              </a:defRPr>
            </a:lvl9pPr>
          </a:lstStyle>
          <a:p/>
        </p:txBody>
      </p:sp>
    </p:spTree>
  </p:cSld>
  <p:clrMapOvr>
    <a:masterClrMapping/>
  </p:clrMapOvr>
</p:sldLayout>
</file>

<file path=ppt/slideLayouts/slideLayout5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Divider Layout lemon">
  <p:cSld name="CUSTOM_1_1_1_1_1_1">
    <p:bg>
      <p:bgPr>
        <a:solidFill>
          <a:schemeClr val="lt1"/>
        </a:solidFill>
      </p:bgPr>
    </p:bg>
    <p:spTree>
      <p:nvGrpSpPr>
        <p:cNvPr id="4102" name="Shape 4102"/>
        <p:cNvGrpSpPr/>
        <p:nvPr/>
      </p:nvGrpSpPr>
      <p:grpSpPr>
        <a:xfrm>
          <a:off x="0" y="0"/>
          <a:ext cx="0" cy="0"/>
          <a:chOff x="0" y="0"/>
          <a:chExt cx="0" cy="0"/>
        </a:xfrm>
      </p:grpSpPr>
      <p:pic>
        <p:nvPicPr>
          <p:cNvPr id="4103" name="Google Shape;4103;g31516c14941_0_9280"/>
          <p:cNvPicPr preferRelativeResize="0"/>
          <p:nvPr/>
        </p:nvPicPr>
        <p:blipFill rotWithShape="1">
          <a:blip r:embed="rId2">
            <a:alphaModFix/>
          </a:blip>
          <a:srcRect b="0" l="0" r="0" t="0"/>
          <a:stretch/>
        </p:blipFill>
        <p:spPr>
          <a:xfrm>
            <a:off x="-4" y="-8"/>
            <a:ext cx="9139334" cy="5142160"/>
          </a:xfrm>
          <a:prstGeom prst="rect">
            <a:avLst/>
          </a:prstGeom>
          <a:noFill/>
          <a:ln>
            <a:noFill/>
          </a:ln>
        </p:spPr>
      </p:pic>
      <p:sp>
        <p:nvSpPr>
          <p:cNvPr id="4104" name="Google Shape;4104;g31516c14941_0_9280"/>
          <p:cNvSpPr txBox="1"/>
          <p:nvPr>
            <p:ph type="title"/>
          </p:nvPr>
        </p:nvSpPr>
        <p:spPr>
          <a:xfrm>
            <a:off x="464100" y="1871700"/>
            <a:ext cx="4673400" cy="14001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accent1"/>
              </a:buClr>
              <a:buSzPts val="4800"/>
              <a:buNone/>
              <a:defRPr>
                <a:solidFill>
                  <a:schemeClr val="accent1"/>
                </a:solidFill>
              </a:defRPr>
            </a:lvl1pPr>
            <a:lvl2pPr lvl="1" algn="l">
              <a:lnSpc>
                <a:spcPct val="85000"/>
              </a:lnSpc>
              <a:spcBef>
                <a:spcPts val="0"/>
              </a:spcBef>
              <a:spcAft>
                <a:spcPts val="0"/>
              </a:spcAft>
              <a:buClr>
                <a:schemeClr val="lt1"/>
              </a:buClr>
              <a:buSzPts val="4800"/>
              <a:buNone/>
              <a:defRPr>
                <a:solidFill>
                  <a:schemeClr val="lt1"/>
                </a:solidFill>
              </a:defRPr>
            </a:lvl2pPr>
            <a:lvl3pPr lvl="2" algn="l">
              <a:lnSpc>
                <a:spcPct val="85000"/>
              </a:lnSpc>
              <a:spcBef>
                <a:spcPts val="0"/>
              </a:spcBef>
              <a:spcAft>
                <a:spcPts val="0"/>
              </a:spcAft>
              <a:buClr>
                <a:schemeClr val="lt1"/>
              </a:buClr>
              <a:buSzPts val="4800"/>
              <a:buNone/>
              <a:defRPr>
                <a:solidFill>
                  <a:schemeClr val="lt1"/>
                </a:solidFill>
              </a:defRPr>
            </a:lvl3pPr>
            <a:lvl4pPr lvl="3" algn="l">
              <a:lnSpc>
                <a:spcPct val="85000"/>
              </a:lnSpc>
              <a:spcBef>
                <a:spcPts val="0"/>
              </a:spcBef>
              <a:spcAft>
                <a:spcPts val="0"/>
              </a:spcAft>
              <a:buClr>
                <a:schemeClr val="lt1"/>
              </a:buClr>
              <a:buSzPts val="4800"/>
              <a:buNone/>
              <a:defRPr>
                <a:solidFill>
                  <a:schemeClr val="lt1"/>
                </a:solidFill>
              </a:defRPr>
            </a:lvl4pPr>
            <a:lvl5pPr lvl="4" algn="l">
              <a:lnSpc>
                <a:spcPct val="85000"/>
              </a:lnSpc>
              <a:spcBef>
                <a:spcPts val="0"/>
              </a:spcBef>
              <a:spcAft>
                <a:spcPts val="0"/>
              </a:spcAft>
              <a:buClr>
                <a:schemeClr val="lt1"/>
              </a:buClr>
              <a:buSzPts val="4800"/>
              <a:buNone/>
              <a:defRPr>
                <a:solidFill>
                  <a:schemeClr val="lt1"/>
                </a:solidFill>
              </a:defRPr>
            </a:lvl5pPr>
            <a:lvl6pPr lvl="5" algn="l">
              <a:lnSpc>
                <a:spcPct val="85000"/>
              </a:lnSpc>
              <a:spcBef>
                <a:spcPts val="0"/>
              </a:spcBef>
              <a:spcAft>
                <a:spcPts val="0"/>
              </a:spcAft>
              <a:buClr>
                <a:schemeClr val="lt1"/>
              </a:buClr>
              <a:buSzPts val="4800"/>
              <a:buNone/>
              <a:defRPr>
                <a:solidFill>
                  <a:schemeClr val="lt1"/>
                </a:solidFill>
              </a:defRPr>
            </a:lvl6pPr>
            <a:lvl7pPr lvl="6" algn="l">
              <a:lnSpc>
                <a:spcPct val="85000"/>
              </a:lnSpc>
              <a:spcBef>
                <a:spcPts val="0"/>
              </a:spcBef>
              <a:spcAft>
                <a:spcPts val="0"/>
              </a:spcAft>
              <a:buClr>
                <a:schemeClr val="lt1"/>
              </a:buClr>
              <a:buSzPts val="4800"/>
              <a:buNone/>
              <a:defRPr>
                <a:solidFill>
                  <a:schemeClr val="lt1"/>
                </a:solidFill>
              </a:defRPr>
            </a:lvl7pPr>
            <a:lvl8pPr lvl="7" algn="l">
              <a:lnSpc>
                <a:spcPct val="85000"/>
              </a:lnSpc>
              <a:spcBef>
                <a:spcPts val="0"/>
              </a:spcBef>
              <a:spcAft>
                <a:spcPts val="0"/>
              </a:spcAft>
              <a:buClr>
                <a:schemeClr val="lt1"/>
              </a:buClr>
              <a:buSzPts val="4800"/>
              <a:buNone/>
              <a:defRPr>
                <a:solidFill>
                  <a:schemeClr val="lt1"/>
                </a:solidFill>
              </a:defRPr>
            </a:lvl8pPr>
            <a:lvl9pPr lvl="8" algn="l">
              <a:lnSpc>
                <a:spcPct val="85000"/>
              </a:lnSpc>
              <a:spcBef>
                <a:spcPts val="0"/>
              </a:spcBef>
              <a:spcAft>
                <a:spcPts val="0"/>
              </a:spcAft>
              <a:buClr>
                <a:schemeClr val="lt1"/>
              </a:buClr>
              <a:buSzPts val="4800"/>
              <a:buNone/>
              <a:defRPr>
                <a:solidFill>
                  <a:schemeClr val="lt1"/>
                </a:solidFill>
              </a:defRPr>
            </a:lvl9pPr>
          </a:lstStyle>
          <a:p/>
        </p:txBody>
      </p:sp>
      <p:pic>
        <p:nvPicPr>
          <p:cNvPr id="4105" name="Google Shape;4105;g31516c14941_0_9280"/>
          <p:cNvPicPr preferRelativeResize="0"/>
          <p:nvPr/>
        </p:nvPicPr>
        <p:blipFill rotWithShape="1">
          <a:blip r:embed="rId3">
            <a:alphaModFix/>
          </a:blip>
          <a:srcRect b="5132" l="0" r="0" t="5132"/>
          <a:stretch/>
        </p:blipFill>
        <p:spPr>
          <a:xfrm>
            <a:off x="253810" y="4780026"/>
            <a:ext cx="1028956" cy="242478"/>
          </a:xfrm>
          <a:prstGeom prst="rect">
            <a:avLst/>
          </a:prstGeom>
          <a:noFill/>
          <a:ln>
            <a:noFill/>
          </a:ln>
        </p:spPr>
      </p:pic>
      <p:sp>
        <p:nvSpPr>
          <p:cNvPr id="4106" name="Google Shape;4106;g31516c14941_0_9280"/>
          <p:cNvSpPr txBox="1"/>
          <p:nvPr/>
        </p:nvSpPr>
        <p:spPr>
          <a:xfrm>
            <a:off x="6043550" y="4713771"/>
            <a:ext cx="2676600" cy="292500"/>
          </a:xfrm>
          <a:prstGeom prst="rect">
            <a:avLst/>
          </a:prstGeom>
          <a:noFill/>
          <a:ln>
            <a:noFill/>
          </a:ln>
        </p:spPr>
        <p:txBody>
          <a:bodyPr anchorCtr="0" anchor="t" bIns="91400" lIns="91400" spcFirstLastPara="1" rIns="91400" wrap="square" tIns="91400">
            <a:spAutoFit/>
          </a:bodyPr>
          <a:lstStyle/>
          <a:p>
            <a:pPr indent="0" lvl="0" marL="0" marR="0" rtl="0" algn="ctr">
              <a:lnSpc>
                <a:spcPct val="115000"/>
              </a:lnSpc>
              <a:spcBef>
                <a:spcPts val="0"/>
              </a:spcBef>
              <a:spcAft>
                <a:spcPts val="0"/>
              </a:spcAft>
              <a:buClr>
                <a:srgbClr val="000000"/>
              </a:buClr>
              <a:buSzPts val="700"/>
              <a:buFont typeface="Arial"/>
              <a:buNone/>
            </a:pPr>
            <a:r>
              <a:rPr b="0" i="0" lang="en" sz="700" u="none" cap="none" strike="noStrike">
                <a:solidFill>
                  <a:schemeClr val="accent4"/>
                </a:solidFill>
                <a:latin typeface="Arial"/>
                <a:ea typeface="Arial"/>
                <a:cs typeface="Arial"/>
                <a:sym typeface="Arial"/>
              </a:rPr>
              <a:t>Copyright © 2023, Collibra. All rights reserved.</a:t>
            </a:r>
            <a:endParaRPr b="0" i="0" sz="1400" u="none" cap="none" strike="noStrike">
              <a:solidFill>
                <a:schemeClr val="accent4"/>
              </a:solidFill>
              <a:latin typeface="Arial"/>
              <a:ea typeface="Arial"/>
              <a:cs typeface="Arial"/>
              <a:sym typeface="Arial"/>
            </a:endParaRPr>
          </a:p>
        </p:txBody>
      </p:sp>
      <p:sp>
        <p:nvSpPr>
          <p:cNvPr id="4107" name="Google Shape;4107;g31516c14941_0_9280"/>
          <p:cNvSpPr txBox="1"/>
          <p:nvPr>
            <p:ph idx="12" type="sldNum"/>
          </p:nvPr>
        </p:nvSpPr>
        <p:spPr>
          <a:xfrm>
            <a:off x="8320058" y="4663221"/>
            <a:ext cx="548700" cy="393600"/>
          </a:xfrm>
          <a:prstGeom prst="rect">
            <a:avLst/>
          </a:prstGeom>
          <a:noFill/>
          <a:ln>
            <a:noFill/>
          </a:ln>
        </p:spPr>
        <p:txBody>
          <a:bodyPr anchorCtr="0" anchor="ctr" bIns="91400" lIns="91400" spcFirstLastPara="1" rIns="91400" wrap="square" tIns="91400">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4108" name="Google Shape;4108;g31516c14941_0_9280"/>
          <p:cNvPicPr preferRelativeResize="0"/>
          <p:nvPr/>
        </p:nvPicPr>
        <p:blipFill rotWithShape="1">
          <a:blip r:embed="rId4">
            <a:alphaModFix amt="25000"/>
          </a:blip>
          <a:srcRect b="0" l="0" r="0" t="0"/>
          <a:stretch/>
        </p:blipFill>
        <p:spPr>
          <a:xfrm>
            <a:off x="0" y="644"/>
            <a:ext cx="9139328" cy="5140872"/>
          </a:xfrm>
          <a:prstGeom prst="rect">
            <a:avLst/>
          </a:prstGeom>
          <a:noFill/>
          <a:ln>
            <a:noFill/>
          </a:ln>
        </p:spPr>
      </p:pic>
    </p:spTree>
  </p:cSld>
  <p:clrMapOvr>
    <a:masterClrMapping/>
  </p:clrMapOvr>
</p:sldLayout>
</file>

<file path=ppt/slideLayouts/slideLayout5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Divider Layout light blue">
  <p:cSld name="CUSTOM_1_1_1_1_1_1_1">
    <p:bg>
      <p:bgPr>
        <a:solidFill>
          <a:schemeClr val="lt1"/>
        </a:solidFill>
      </p:bgPr>
    </p:bg>
    <p:spTree>
      <p:nvGrpSpPr>
        <p:cNvPr id="4109" name="Shape 4109"/>
        <p:cNvGrpSpPr/>
        <p:nvPr/>
      </p:nvGrpSpPr>
      <p:grpSpPr>
        <a:xfrm>
          <a:off x="0" y="0"/>
          <a:ext cx="0" cy="0"/>
          <a:chOff x="0" y="0"/>
          <a:chExt cx="0" cy="0"/>
        </a:xfrm>
      </p:grpSpPr>
      <p:pic>
        <p:nvPicPr>
          <p:cNvPr id="4110" name="Google Shape;4110;g31516c14941_0_9287"/>
          <p:cNvPicPr preferRelativeResize="0"/>
          <p:nvPr/>
        </p:nvPicPr>
        <p:blipFill rotWithShape="1">
          <a:blip r:embed="rId2">
            <a:alphaModFix/>
          </a:blip>
          <a:srcRect b="39" l="0" r="0" t="29"/>
          <a:stretch/>
        </p:blipFill>
        <p:spPr>
          <a:xfrm>
            <a:off x="-4" y="-8"/>
            <a:ext cx="9139334" cy="5142160"/>
          </a:xfrm>
          <a:prstGeom prst="rect">
            <a:avLst/>
          </a:prstGeom>
          <a:noFill/>
          <a:ln>
            <a:noFill/>
          </a:ln>
        </p:spPr>
      </p:pic>
      <p:sp>
        <p:nvSpPr>
          <p:cNvPr id="4111" name="Google Shape;4111;g31516c14941_0_9287"/>
          <p:cNvSpPr txBox="1"/>
          <p:nvPr>
            <p:ph type="title"/>
          </p:nvPr>
        </p:nvSpPr>
        <p:spPr>
          <a:xfrm>
            <a:off x="464100" y="1871700"/>
            <a:ext cx="4673400" cy="14001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lt1"/>
              </a:buClr>
              <a:buSzPts val="4800"/>
              <a:buNone/>
              <a:defRPr>
                <a:solidFill>
                  <a:schemeClr val="lt1"/>
                </a:solidFill>
              </a:defRPr>
            </a:lvl1pPr>
            <a:lvl2pPr lvl="1" algn="l">
              <a:lnSpc>
                <a:spcPct val="85000"/>
              </a:lnSpc>
              <a:spcBef>
                <a:spcPts val="0"/>
              </a:spcBef>
              <a:spcAft>
                <a:spcPts val="0"/>
              </a:spcAft>
              <a:buClr>
                <a:schemeClr val="lt1"/>
              </a:buClr>
              <a:buSzPts val="4800"/>
              <a:buNone/>
              <a:defRPr>
                <a:solidFill>
                  <a:schemeClr val="lt1"/>
                </a:solidFill>
              </a:defRPr>
            </a:lvl2pPr>
            <a:lvl3pPr lvl="2" algn="l">
              <a:lnSpc>
                <a:spcPct val="85000"/>
              </a:lnSpc>
              <a:spcBef>
                <a:spcPts val="0"/>
              </a:spcBef>
              <a:spcAft>
                <a:spcPts val="0"/>
              </a:spcAft>
              <a:buClr>
                <a:schemeClr val="lt1"/>
              </a:buClr>
              <a:buSzPts val="4800"/>
              <a:buNone/>
              <a:defRPr>
                <a:solidFill>
                  <a:schemeClr val="lt1"/>
                </a:solidFill>
              </a:defRPr>
            </a:lvl3pPr>
            <a:lvl4pPr lvl="3" algn="l">
              <a:lnSpc>
                <a:spcPct val="85000"/>
              </a:lnSpc>
              <a:spcBef>
                <a:spcPts val="0"/>
              </a:spcBef>
              <a:spcAft>
                <a:spcPts val="0"/>
              </a:spcAft>
              <a:buClr>
                <a:schemeClr val="lt1"/>
              </a:buClr>
              <a:buSzPts val="4800"/>
              <a:buNone/>
              <a:defRPr>
                <a:solidFill>
                  <a:schemeClr val="lt1"/>
                </a:solidFill>
              </a:defRPr>
            </a:lvl4pPr>
            <a:lvl5pPr lvl="4" algn="l">
              <a:lnSpc>
                <a:spcPct val="85000"/>
              </a:lnSpc>
              <a:spcBef>
                <a:spcPts val="0"/>
              </a:spcBef>
              <a:spcAft>
                <a:spcPts val="0"/>
              </a:spcAft>
              <a:buClr>
                <a:schemeClr val="lt1"/>
              </a:buClr>
              <a:buSzPts val="4800"/>
              <a:buNone/>
              <a:defRPr>
                <a:solidFill>
                  <a:schemeClr val="lt1"/>
                </a:solidFill>
              </a:defRPr>
            </a:lvl5pPr>
            <a:lvl6pPr lvl="5" algn="l">
              <a:lnSpc>
                <a:spcPct val="85000"/>
              </a:lnSpc>
              <a:spcBef>
                <a:spcPts val="0"/>
              </a:spcBef>
              <a:spcAft>
                <a:spcPts val="0"/>
              </a:spcAft>
              <a:buClr>
                <a:schemeClr val="lt1"/>
              </a:buClr>
              <a:buSzPts val="4800"/>
              <a:buNone/>
              <a:defRPr>
                <a:solidFill>
                  <a:schemeClr val="lt1"/>
                </a:solidFill>
              </a:defRPr>
            </a:lvl6pPr>
            <a:lvl7pPr lvl="6" algn="l">
              <a:lnSpc>
                <a:spcPct val="85000"/>
              </a:lnSpc>
              <a:spcBef>
                <a:spcPts val="0"/>
              </a:spcBef>
              <a:spcAft>
                <a:spcPts val="0"/>
              </a:spcAft>
              <a:buClr>
                <a:schemeClr val="lt1"/>
              </a:buClr>
              <a:buSzPts val="4800"/>
              <a:buNone/>
              <a:defRPr>
                <a:solidFill>
                  <a:schemeClr val="lt1"/>
                </a:solidFill>
              </a:defRPr>
            </a:lvl7pPr>
            <a:lvl8pPr lvl="7" algn="l">
              <a:lnSpc>
                <a:spcPct val="85000"/>
              </a:lnSpc>
              <a:spcBef>
                <a:spcPts val="0"/>
              </a:spcBef>
              <a:spcAft>
                <a:spcPts val="0"/>
              </a:spcAft>
              <a:buClr>
                <a:schemeClr val="lt1"/>
              </a:buClr>
              <a:buSzPts val="4800"/>
              <a:buNone/>
              <a:defRPr>
                <a:solidFill>
                  <a:schemeClr val="lt1"/>
                </a:solidFill>
              </a:defRPr>
            </a:lvl8pPr>
            <a:lvl9pPr lvl="8" algn="l">
              <a:lnSpc>
                <a:spcPct val="85000"/>
              </a:lnSpc>
              <a:spcBef>
                <a:spcPts val="0"/>
              </a:spcBef>
              <a:spcAft>
                <a:spcPts val="0"/>
              </a:spcAft>
              <a:buClr>
                <a:schemeClr val="lt1"/>
              </a:buClr>
              <a:buSzPts val="4800"/>
              <a:buNone/>
              <a:defRPr>
                <a:solidFill>
                  <a:schemeClr val="lt1"/>
                </a:solidFill>
              </a:defRPr>
            </a:lvl9pPr>
          </a:lstStyle>
          <a:p/>
        </p:txBody>
      </p:sp>
      <p:pic>
        <p:nvPicPr>
          <p:cNvPr id="4112" name="Google Shape;4112;g31516c14941_0_9287"/>
          <p:cNvPicPr preferRelativeResize="0"/>
          <p:nvPr/>
        </p:nvPicPr>
        <p:blipFill rotWithShape="1">
          <a:blip r:embed="rId3">
            <a:alphaModFix/>
          </a:blip>
          <a:srcRect b="5052" l="0" r="0" t="5052"/>
          <a:stretch/>
        </p:blipFill>
        <p:spPr>
          <a:xfrm>
            <a:off x="253810" y="4780026"/>
            <a:ext cx="1028956" cy="242478"/>
          </a:xfrm>
          <a:prstGeom prst="rect">
            <a:avLst/>
          </a:prstGeom>
          <a:noFill/>
          <a:ln>
            <a:noFill/>
          </a:ln>
        </p:spPr>
      </p:pic>
      <p:sp>
        <p:nvSpPr>
          <p:cNvPr id="4113" name="Google Shape;4113;g31516c14941_0_9287"/>
          <p:cNvSpPr txBox="1"/>
          <p:nvPr/>
        </p:nvSpPr>
        <p:spPr>
          <a:xfrm>
            <a:off x="6043550" y="4713771"/>
            <a:ext cx="2676600" cy="292500"/>
          </a:xfrm>
          <a:prstGeom prst="rect">
            <a:avLst/>
          </a:prstGeom>
          <a:noFill/>
          <a:ln>
            <a:noFill/>
          </a:ln>
        </p:spPr>
        <p:txBody>
          <a:bodyPr anchorCtr="0" anchor="t" bIns="91400" lIns="91400" spcFirstLastPara="1" rIns="91400" wrap="square" tIns="91400">
            <a:spAutoFit/>
          </a:bodyPr>
          <a:lstStyle/>
          <a:p>
            <a:pPr indent="0" lvl="0" marL="0" marR="0" rtl="0" algn="ctr">
              <a:lnSpc>
                <a:spcPct val="115000"/>
              </a:lnSpc>
              <a:spcBef>
                <a:spcPts val="0"/>
              </a:spcBef>
              <a:spcAft>
                <a:spcPts val="0"/>
              </a:spcAft>
              <a:buClr>
                <a:srgbClr val="000000"/>
              </a:buClr>
              <a:buSzPts val="700"/>
              <a:buFont typeface="Arial"/>
              <a:buNone/>
            </a:pPr>
            <a:r>
              <a:rPr b="0" i="0" lang="en" sz="700" u="none" cap="none" strike="noStrike">
                <a:solidFill>
                  <a:schemeClr val="lt1"/>
                </a:solidFill>
                <a:latin typeface="Arial"/>
                <a:ea typeface="Arial"/>
                <a:cs typeface="Arial"/>
                <a:sym typeface="Arial"/>
              </a:rPr>
              <a:t>Copyright © 2023, Collibra. All rights reserved.</a:t>
            </a:r>
            <a:endParaRPr b="0" i="0" sz="1400" u="none" cap="none" strike="noStrike">
              <a:solidFill>
                <a:schemeClr val="lt1"/>
              </a:solidFill>
              <a:latin typeface="Arial"/>
              <a:ea typeface="Arial"/>
              <a:cs typeface="Arial"/>
              <a:sym typeface="Arial"/>
            </a:endParaRPr>
          </a:p>
        </p:txBody>
      </p:sp>
      <p:sp>
        <p:nvSpPr>
          <p:cNvPr id="4114" name="Google Shape;4114;g31516c14941_0_9287"/>
          <p:cNvSpPr txBox="1"/>
          <p:nvPr>
            <p:ph idx="12" type="sldNum"/>
          </p:nvPr>
        </p:nvSpPr>
        <p:spPr>
          <a:xfrm>
            <a:off x="8320058" y="4663221"/>
            <a:ext cx="548700" cy="393600"/>
          </a:xfrm>
          <a:prstGeom prst="rect">
            <a:avLst/>
          </a:prstGeom>
          <a:noFill/>
          <a:ln>
            <a:noFill/>
          </a:ln>
        </p:spPr>
        <p:txBody>
          <a:bodyPr anchorCtr="0" anchor="ctr" bIns="91400" lIns="91400" spcFirstLastPara="1" rIns="91400" wrap="square" tIns="91400">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lt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lt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lt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lt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lt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lt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lt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lt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4115" name="Google Shape;4115;g31516c14941_0_9287"/>
          <p:cNvPicPr preferRelativeResize="0"/>
          <p:nvPr/>
        </p:nvPicPr>
        <p:blipFill rotWithShape="1">
          <a:blip r:embed="rId4">
            <a:alphaModFix/>
          </a:blip>
          <a:srcRect b="0" l="0" r="0" t="0"/>
          <a:stretch/>
        </p:blipFill>
        <p:spPr>
          <a:xfrm>
            <a:off x="5233975" y="-1795850"/>
            <a:ext cx="2757392" cy="2757392"/>
          </a:xfrm>
          <a:prstGeom prst="rect">
            <a:avLst/>
          </a:prstGeom>
          <a:noFill/>
          <a:ln>
            <a:noFill/>
          </a:ln>
        </p:spPr>
      </p:pic>
      <p:pic>
        <p:nvPicPr>
          <p:cNvPr id="4116" name="Google Shape;4116;g31516c14941_0_9287"/>
          <p:cNvPicPr preferRelativeResize="0"/>
          <p:nvPr/>
        </p:nvPicPr>
        <p:blipFill rotWithShape="1">
          <a:blip r:embed="rId5">
            <a:alphaModFix/>
          </a:blip>
          <a:srcRect b="0" l="0" r="0" t="0"/>
          <a:stretch/>
        </p:blipFill>
        <p:spPr>
          <a:xfrm>
            <a:off x="1719500" y="3490425"/>
            <a:ext cx="3211985" cy="3211985"/>
          </a:xfrm>
          <a:prstGeom prst="rect">
            <a:avLst/>
          </a:prstGeom>
          <a:noFill/>
          <a:ln>
            <a:noFill/>
          </a:ln>
        </p:spPr>
      </p:pic>
    </p:spTree>
  </p:cSld>
  <p:clrMapOvr>
    <a:masterClrMapping/>
  </p:clrMapOvr>
</p:sldLayout>
</file>

<file path=ppt/slideLayouts/slideLayout5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Divider Layout light forest">
  <p:cSld name="CUSTOM_1_1_1_1_1_1_1_2_1">
    <p:bg>
      <p:bgPr>
        <a:solidFill>
          <a:schemeClr val="lt1"/>
        </a:solidFill>
      </p:bgPr>
    </p:bg>
    <p:spTree>
      <p:nvGrpSpPr>
        <p:cNvPr id="4117" name="Shape 4117"/>
        <p:cNvGrpSpPr/>
        <p:nvPr/>
      </p:nvGrpSpPr>
      <p:grpSpPr>
        <a:xfrm>
          <a:off x="0" y="0"/>
          <a:ext cx="0" cy="0"/>
          <a:chOff x="0" y="0"/>
          <a:chExt cx="0" cy="0"/>
        </a:xfrm>
      </p:grpSpPr>
      <p:pic>
        <p:nvPicPr>
          <p:cNvPr id="4118" name="Google Shape;4118;g31516c14941_0_9295"/>
          <p:cNvPicPr preferRelativeResize="0"/>
          <p:nvPr/>
        </p:nvPicPr>
        <p:blipFill rotWithShape="1">
          <a:blip r:embed="rId2">
            <a:alphaModFix/>
          </a:blip>
          <a:srcRect b="9" l="0" r="0" t="9"/>
          <a:stretch/>
        </p:blipFill>
        <p:spPr>
          <a:xfrm>
            <a:off x="-4" y="-8"/>
            <a:ext cx="9139335" cy="5142160"/>
          </a:xfrm>
          <a:prstGeom prst="rect">
            <a:avLst/>
          </a:prstGeom>
          <a:noFill/>
          <a:ln>
            <a:noFill/>
          </a:ln>
        </p:spPr>
      </p:pic>
      <p:sp>
        <p:nvSpPr>
          <p:cNvPr id="4119" name="Google Shape;4119;g31516c14941_0_9295"/>
          <p:cNvSpPr txBox="1"/>
          <p:nvPr>
            <p:ph type="title"/>
          </p:nvPr>
        </p:nvSpPr>
        <p:spPr>
          <a:xfrm>
            <a:off x="464100" y="1871700"/>
            <a:ext cx="4673400" cy="14001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accent1"/>
              </a:buClr>
              <a:buSzPts val="4800"/>
              <a:buNone/>
              <a:defRPr>
                <a:solidFill>
                  <a:schemeClr val="accent1"/>
                </a:solidFill>
              </a:defRPr>
            </a:lvl1pPr>
            <a:lvl2pPr lvl="1" algn="l">
              <a:lnSpc>
                <a:spcPct val="85000"/>
              </a:lnSpc>
              <a:spcBef>
                <a:spcPts val="0"/>
              </a:spcBef>
              <a:spcAft>
                <a:spcPts val="0"/>
              </a:spcAft>
              <a:buClr>
                <a:schemeClr val="lt1"/>
              </a:buClr>
              <a:buSzPts val="4800"/>
              <a:buNone/>
              <a:defRPr>
                <a:solidFill>
                  <a:schemeClr val="lt1"/>
                </a:solidFill>
              </a:defRPr>
            </a:lvl2pPr>
            <a:lvl3pPr lvl="2" algn="l">
              <a:lnSpc>
                <a:spcPct val="85000"/>
              </a:lnSpc>
              <a:spcBef>
                <a:spcPts val="0"/>
              </a:spcBef>
              <a:spcAft>
                <a:spcPts val="0"/>
              </a:spcAft>
              <a:buClr>
                <a:schemeClr val="lt1"/>
              </a:buClr>
              <a:buSzPts val="4800"/>
              <a:buNone/>
              <a:defRPr>
                <a:solidFill>
                  <a:schemeClr val="lt1"/>
                </a:solidFill>
              </a:defRPr>
            </a:lvl3pPr>
            <a:lvl4pPr lvl="3" algn="l">
              <a:lnSpc>
                <a:spcPct val="85000"/>
              </a:lnSpc>
              <a:spcBef>
                <a:spcPts val="0"/>
              </a:spcBef>
              <a:spcAft>
                <a:spcPts val="0"/>
              </a:spcAft>
              <a:buClr>
                <a:schemeClr val="lt1"/>
              </a:buClr>
              <a:buSzPts val="4800"/>
              <a:buNone/>
              <a:defRPr>
                <a:solidFill>
                  <a:schemeClr val="lt1"/>
                </a:solidFill>
              </a:defRPr>
            </a:lvl4pPr>
            <a:lvl5pPr lvl="4" algn="l">
              <a:lnSpc>
                <a:spcPct val="85000"/>
              </a:lnSpc>
              <a:spcBef>
                <a:spcPts val="0"/>
              </a:spcBef>
              <a:spcAft>
                <a:spcPts val="0"/>
              </a:spcAft>
              <a:buClr>
                <a:schemeClr val="lt1"/>
              </a:buClr>
              <a:buSzPts val="4800"/>
              <a:buNone/>
              <a:defRPr>
                <a:solidFill>
                  <a:schemeClr val="lt1"/>
                </a:solidFill>
              </a:defRPr>
            </a:lvl5pPr>
            <a:lvl6pPr lvl="5" algn="l">
              <a:lnSpc>
                <a:spcPct val="85000"/>
              </a:lnSpc>
              <a:spcBef>
                <a:spcPts val="0"/>
              </a:spcBef>
              <a:spcAft>
                <a:spcPts val="0"/>
              </a:spcAft>
              <a:buClr>
                <a:schemeClr val="lt1"/>
              </a:buClr>
              <a:buSzPts val="4800"/>
              <a:buNone/>
              <a:defRPr>
                <a:solidFill>
                  <a:schemeClr val="lt1"/>
                </a:solidFill>
              </a:defRPr>
            </a:lvl6pPr>
            <a:lvl7pPr lvl="6" algn="l">
              <a:lnSpc>
                <a:spcPct val="85000"/>
              </a:lnSpc>
              <a:spcBef>
                <a:spcPts val="0"/>
              </a:spcBef>
              <a:spcAft>
                <a:spcPts val="0"/>
              </a:spcAft>
              <a:buClr>
                <a:schemeClr val="lt1"/>
              </a:buClr>
              <a:buSzPts val="4800"/>
              <a:buNone/>
              <a:defRPr>
                <a:solidFill>
                  <a:schemeClr val="lt1"/>
                </a:solidFill>
              </a:defRPr>
            </a:lvl7pPr>
            <a:lvl8pPr lvl="7" algn="l">
              <a:lnSpc>
                <a:spcPct val="85000"/>
              </a:lnSpc>
              <a:spcBef>
                <a:spcPts val="0"/>
              </a:spcBef>
              <a:spcAft>
                <a:spcPts val="0"/>
              </a:spcAft>
              <a:buClr>
                <a:schemeClr val="lt1"/>
              </a:buClr>
              <a:buSzPts val="4800"/>
              <a:buNone/>
              <a:defRPr>
                <a:solidFill>
                  <a:schemeClr val="lt1"/>
                </a:solidFill>
              </a:defRPr>
            </a:lvl8pPr>
            <a:lvl9pPr lvl="8" algn="l">
              <a:lnSpc>
                <a:spcPct val="85000"/>
              </a:lnSpc>
              <a:spcBef>
                <a:spcPts val="0"/>
              </a:spcBef>
              <a:spcAft>
                <a:spcPts val="0"/>
              </a:spcAft>
              <a:buClr>
                <a:schemeClr val="lt1"/>
              </a:buClr>
              <a:buSzPts val="4800"/>
              <a:buNone/>
              <a:defRPr>
                <a:solidFill>
                  <a:schemeClr val="lt1"/>
                </a:solidFill>
              </a:defRPr>
            </a:lvl9pPr>
          </a:lstStyle>
          <a:p/>
        </p:txBody>
      </p:sp>
      <p:pic>
        <p:nvPicPr>
          <p:cNvPr id="4120" name="Google Shape;4120;g31516c14941_0_9295"/>
          <p:cNvPicPr preferRelativeResize="0"/>
          <p:nvPr/>
        </p:nvPicPr>
        <p:blipFill rotWithShape="1">
          <a:blip r:embed="rId3">
            <a:alphaModFix/>
          </a:blip>
          <a:srcRect b="5132" l="0" r="0" t="5132"/>
          <a:stretch/>
        </p:blipFill>
        <p:spPr>
          <a:xfrm>
            <a:off x="253810" y="4780026"/>
            <a:ext cx="1028956" cy="242478"/>
          </a:xfrm>
          <a:prstGeom prst="rect">
            <a:avLst/>
          </a:prstGeom>
          <a:noFill/>
          <a:ln>
            <a:noFill/>
          </a:ln>
        </p:spPr>
      </p:pic>
      <p:sp>
        <p:nvSpPr>
          <p:cNvPr id="4121" name="Google Shape;4121;g31516c14941_0_9295"/>
          <p:cNvSpPr txBox="1"/>
          <p:nvPr/>
        </p:nvSpPr>
        <p:spPr>
          <a:xfrm>
            <a:off x="6043550" y="4713771"/>
            <a:ext cx="2676600" cy="292500"/>
          </a:xfrm>
          <a:prstGeom prst="rect">
            <a:avLst/>
          </a:prstGeom>
          <a:noFill/>
          <a:ln>
            <a:noFill/>
          </a:ln>
        </p:spPr>
        <p:txBody>
          <a:bodyPr anchorCtr="0" anchor="t" bIns="91400" lIns="91400" spcFirstLastPara="1" rIns="91400" wrap="square" tIns="91400">
            <a:spAutoFit/>
          </a:bodyPr>
          <a:lstStyle/>
          <a:p>
            <a:pPr indent="0" lvl="0" marL="0" marR="0" rtl="0" algn="ctr">
              <a:lnSpc>
                <a:spcPct val="115000"/>
              </a:lnSpc>
              <a:spcBef>
                <a:spcPts val="0"/>
              </a:spcBef>
              <a:spcAft>
                <a:spcPts val="0"/>
              </a:spcAft>
              <a:buClr>
                <a:srgbClr val="000000"/>
              </a:buClr>
              <a:buSzPts val="700"/>
              <a:buFont typeface="Arial"/>
              <a:buNone/>
            </a:pPr>
            <a:r>
              <a:rPr b="0" i="0" lang="en" sz="700" u="none" cap="none" strike="noStrike">
                <a:solidFill>
                  <a:schemeClr val="accent4"/>
                </a:solidFill>
                <a:latin typeface="Arial"/>
                <a:ea typeface="Arial"/>
                <a:cs typeface="Arial"/>
                <a:sym typeface="Arial"/>
              </a:rPr>
              <a:t>Copyright © 2023, Collibra. All rights reserved.</a:t>
            </a:r>
            <a:endParaRPr b="0" i="0" sz="1400" u="none" cap="none" strike="noStrike">
              <a:solidFill>
                <a:schemeClr val="accent4"/>
              </a:solidFill>
              <a:latin typeface="Arial"/>
              <a:ea typeface="Arial"/>
              <a:cs typeface="Arial"/>
              <a:sym typeface="Arial"/>
            </a:endParaRPr>
          </a:p>
        </p:txBody>
      </p:sp>
      <p:sp>
        <p:nvSpPr>
          <p:cNvPr id="4122" name="Google Shape;4122;g31516c14941_0_9295"/>
          <p:cNvSpPr txBox="1"/>
          <p:nvPr>
            <p:ph idx="12" type="sldNum"/>
          </p:nvPr>
        </p:nvSpPr>
        <p:spPr>
          <a:xfrm>
            <a:off x="8320058" y="4663221"/>
            <a:ext cx="548700" cy="393600"/>
          </a:xfrm>
          <a:prstGeom prst="rect">
            <a:avLst/>
          </a:prstGeom>
          <a:noFill/>
          <a:ln>
            <a:noFill/>
          </a:ln>
        </p:spPr>
        <p:txBody>
          <a:bodyPr anchorCtr="0" anchor="ctr" bIns="91400" lIns="91400" spcFirstLastPara="1" rIns="91400" wrap="square" tIns="91400">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Navy Content Layout Subtitle ">
  <p:cSld name="TITLE_AND_BODY_8_1">
    <p:bg>
      <p:bgPr>
        <a:solidFill>
          <a:schemeClr val="accent1"/>
        </a:solidFill>
      </p:bgPr>
    </p:bg>
    <p:spTree>
      <p:nvGrpSpPr>
        <p:cNvPr id="4123" name="Shape 4123"/>
        <p:cNvGrpSpPr/>
        <p:nvPr/>
      </p:nvGrpSpPr>
      <p:grpSpPr>
        <a:xfrm>
          <a:off x="0" y="0"/>
          <a:ext cx="0" cy="0"/>
          <a:chOff x="0" y="0"/>
          <a:chExt cx="0" cy="0"/>
        </a:xfrm>
      </p:grpSpPr>
      <p:sp>
        <p:nvSpPr>
          <p:cNvPr id="4124" name="Google Shape;4124;g31516c14941_0_9301"/>
          <p:cNvSpPr txBox="1"/>
          <p:nvPr>
            <p:ph type="title"/>
          </p:nvPr>
        </p:nvSpPr>
        <p:spPr>
          <a:xfrm>
            <a:off x="331075" y="271325"/>
            <a:ext cx="8388900" cy="4383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lt1"/>
              </a:buClr>
              <a:buSzPts val="2800"/>
              <a:buNone/>
              <a:defRPr sz="2800">
                <a:solidFill>
                  <a:schemeClr val="lt1"/>
                </a:solidFill>
              </a:defRPr>
            </a:lvl1pPr>
            <a:lvl2pPr lvl="1" algn="l">
              <a:lnSpc>
                <a:spcPct val="85000"/>
              </a:lnSpc>
              <a:spcBef>
                <a:spcPts val="0"/>
              </a:spcBef>
              <a:spcAft>
                <a:spcPts val="0"/>
              </a:spcAft>
              <a:buSzPts val="2800"/>
              <a:buNone/>
              <a:defRPr sz="2800"/>
            </a:lvl2pPr>
            <a:lvl3pPr lvl="2" algn="l">
              <a:lnSpc>
                <a:spcPct val="85000"/>
              </a:lnSpc>
              <a:spcBef>
                <a:spcPts val="0"/>
              </a:spcBef>
              <a:spcAft>
                <a:spcPts val="0"/>
              </a:spcAft>
              <a:buSzPts val="2800"/>
              <a:buNone/>
              <a:defRPr sz="2800"/>
            </a:lvl3pPr>
            <a:lvl4pPr lvl="3" algn="l">
              <a:lnSpc>
                <a:spcPct val="85000"/>
              </a:lnSpc>
              <a:spcBef>
                <a:spcPts val="0"/>
              </a:spcBef>
              <a:spcAft>
                <a:spcPts val="0"/>
              </a:spcAft>
              <a:buSzPts val="2800"/>
              <a:buNone/>
              <a:defRPr sz="2800"/>
            </a:lvl4pPr>
            <a:lvl5pPr lvl="4" algn="l">
              <a:lnSpc>
                <a:spcPct val="85000"/>
              </a:lnSpc>
              <a:spcBef>
                <a:spcPts val="0"/>
              </a:spcBef>
              <a:spcAft>
                <a:spcPts val="0"/>
              </a:spcAft>
              <a:buSzPts val="2800"/>
              <a:buNone/>
              <a:defRPr sz="2800"/>
            </a:lvl5pPr>
            <a:lvl6pPr lvl="5" algn="l">
              <a:lnSpc>
                <a:spcPct val="85000"/>
              </a:lnSpc>
              <a:spcBef>
                <a:spcPts val="0"/>
              </a:spcBef>
              <a:spcAft>
                <a:spcPts val="0"/>
              </a:spcAft>
              <a:buSzPts val="2800"/>
              <a:buNone/>
              <a:defRPr sz="2800"/>
            </a:lvl6pPr>
            <a:lvl7pPr lvl="6" algn="l">
              <a:lnSpc>
                <a:spcPct val="85000"/>
              </a:lnSpc>
              <a:spcBef>
                <a:spcPts val="0"/>
              </a:spcBef>
              <a:spcAft>
                <a:spcPts val="0"/>
              </a:spcAft>
              <a:buSzPts val="2800"/>
              <a:buNone/>
              <a:defRPr sz="2800"/>
            </a:lvl7pPr>
            <a:lvl8pPr lvl="7" algn="l">
              <a:lnSpc>
                <a:spcPct val="85000"/>
              </a:lnSpc>
              <a:spcBef>
                <a:spcPts val="0"/>
              </a:spcBef>
              <a:spcAft>
                <a:spcPts val="0"/>
              </a:spcAft>
              <a:buSzPts val="2800"/>
              <a:buNone/>
              <a:defRPr sz="2800"/>
            </a:lvl8pPr>
            <a:lvl9pPr lvl="8" algn="l">
              <a:lnSpc>
                <a:spcPct val="85000"/>
              </a:lnSpc>
              <a:spcBef>
                <a:spcPts val="0"/>
              </a:spcBef>
              <a:spcAft>
                <a:spcPts val="0"/>
              </a:spcAft>
              <a:buSzPts val="2800"/>
              <a:buNone/>
              <a:defRPr sz="2800"/>
            </a:lvl9pPr>
          </a:lstStyle>
          <a:p/>
        </p:txBody>
      </p:sp>
      <p:pic>
        <p:nvPicPr>
          <p:cNvPr id="4125" name="Google Shape;4125;g31516c14941_0_9301"/>
          <p:cNvPicPr preferRelativeResize="0"/>
          <p:nvPr/>
        </p:nvPicPr>
        <p:blipFill rotWithShape="1">
          <a:blip r:embed="rId2">
            <a:alphaModFix/>
          </a:blip>
          <a:srcRect b="0" l="0" r="0" t="0"/>
          <a:stretch/>
        </p:blipFill>
        <p:spPr>
          <a:xfrm>
            <a:off x="288350" y="4807136"/>
            <a:ext cx="956487" cy="225059"/>
          </a:xfrm>
          <a:prstGeom prst="rect">
            <a:avLst/>
          </a:prstGeom>
          <a:noFill/>
          <a:ln>
            <a:noFill/>
          </a:ln>
        </p:spPr>
      </p:pic>
      <p:sp>
        <p:nvSpPr>
          <p:cNvPr id="4126" name="Google Shape;4126;g31516c14941_0_9301"/>
          <p:cNvSpPr txBox="1"/>
          <p:nvPr>
            <p:ph idx="1" type="subTitle"/>
          </p:nvPr>
        </p:nvSpPr>
        <p:spPr>
          <a:xfrm>
            <a:off x="389175" y="674125"/>
            <a:ext cx="8330400" cy="3423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rgbClr val="71BE00"/>
              </a:buClr>
              <a:buSzPts val="1400"/>
              <a:buNone/>
              <a:defRPr>
                <a:solidFill>
                  <a:srgbClr val="71BE00"/>
                </a:solidFill>
              </a:defRPr>
            </a:lvl1pPr>
            <a:lvl2pPr lvl="1" algn="l">
              <a:lnSpc>
                <a:spcPct val="100000"/>
              </a:lnSpc>
              <a:spcBef>
                <a:spcPts val="0"/>
              </a:spcBef>
              <a:spcAft>
                <a:spcPts val="0"/>
              </a:spcAft>
              <a:buClr>
                <a:srgbClr val="71BE00"/>
              </a:buClr>
              <a:buSzPts val="1100"/>
              <a:buNone/>
              <a:defRPr>
                <a:solidFill>
                  <a:srgbClr val="71BE00"/>
                </a:solidFill>
              </a:defRPr>
            </a:lvl2pPr>
            <a:lvl3pPr lvl="2" algn="l">
              <a:lnSpc>
                <a:spcPct val="100000"/>
              </a:lnSpc>
              <a:spcBef>
                <a:spcPts val="0"/>
              </a:spcBef>
              <a:spcAft>
                <a:spcPts val="0"/>
              </a:spcAft>
              <a:buClr>
                <a:srgbClr val="71BE00"/>
              </a:buClr>
              <a:buSzPts val="1200"/>
              <a:buNone/>
              <a:defRPr>
                <a:solidFill>
                  <a:srgbClr val="71BE00"/>
                </a:solidFill>
              </a:defRPr>
            </a:lvl3pPr>
            <a:lvl4pPr lvl="3" algn="l">
              <a:lnSpc>
                <a:spcPct val="100000"/>
              </a:lnSpc>
              <a:spcBef>
                <a:spcPts val="0"/>
              </a:spcBef>
              <a:spcAft>
                <a:spcPts val="0"/>
              </a:spcAft>
              <a:buClr>
                <a:srgbClr val="71BE00"/>
              </a:buClr>
              <a:buSzPts val="1800"/>
              <a:buNone/>
              <a:defRPr>
                <a:solidFill>
                  <a:srgbClr val="71BE00"/>
                </a:solidFill>
              </a:defRPr>
            </a:lvl4pPr>
            <a:lvl5pPr lvl="4" algn="l">
              <a:lnSpc>
                <a:spcPct val="100000"/>
              </a:lnSpc>
              <a:spcBef>
                <a:spcPts val="0"/>
              </a:spcBef>
              <a:spcAft>
                <a:spcPts val="0"/>
              </a:spcAft>
              <a:buClr>
                <a:srgbClr val="71BE00"/>
              </a:buClr>
              <a:buSzPts val="1600"/>
              <a:buNone/>
              <a:defRPr>
                <a:solidFill>
                  <a:srgbClr val="71BE00"/>
                </a:solidFill>
              </a:defRPr>
            </a:lvl5pPr>
            <a:lvl6pPr lvl="5" algn="l">
              <a:lnSpc>
                <a:spcPct val="100000"/>
              </a:lnSpc>
              <a:spcBef>
                <a:spcPts val="0"/>
              </a:spcBef>
              <a:spcAft>
                <a:spcPts val="0"/>
              </a:spcAft>
              <a:buClr>
                <a:srgbClr val="71BE00"/>
              </a:buClr>
              <a:buSzPts val="1400"/>
              <a:buNone/>
              <a:defRPr>
                <a:solidFill>
                  <a:srgbClr val="71BE00"/>
                </a:solidFill>
              </a:defRPr>
            </a:lvl6pPr>
            <a:lvl7pPr lvl="6" algn="l">
              <a:lnSpc>
                <a:spcPct val="100000"/>
              </a:lnSpc>
              <a:spcBef>
                <a:spcPts val="0"/>
              </a:spcBef>
              <a:spcAft>
                <a:spcPts val="0"/>
              </a:spcAft>
              <a:buClr>
                <a:srgbClr val="71BE00"/>
              </a:buClr>
              <a:buSzPts val="1200"/>
              <a:buNone/>
              <a:defRPr>
                <a:solidFill>
                  <a:srgbClr val="71BE00"/>
                </a:solidFill>
              </a:defRPr>
            </a:lvl7pPr>
            <a:lvl8pPr lvl="7" algn="l">
              <a:lnSpc>
                <a:spcPct val="100000"/>
              </a:lnSpc>
              <a:spcBef>
                <a:spcPts val="0"/>
              </a:spcBef>
              <a:spcAft>
                <a:spcPts val="0"/>
              </a:spcAft>
              <a:buClr>
                <a:srgbClr val="71BE00"/>
              </a:buClr>
              <a:buSzPts val="1000"/>
              <a:buNone/>
              <a:defRPr>
                <a:solidFill>
                  <a:srgbClr val="71BE00"/>
                </a:solidFill>
              </a:defRPr>
            </a:lvl8pPr>
            <a:lvl9pPr lvl="8" algn="l">
              <a:lnSpc>
                <a:spcPct val="100000"/>
              </a:lnSpc>
              <a:spcBef>
                <a:spcPts val="0"/>
              </a:spcBef>
              <a:spcAft>
                <a:spcPts val="0"/>
              </a:spcAft>
              <a:buClr>
                <a:srgbClr val="71BE00"/>
              </a:buClr>
              <a:buSzPts val="700"/>
              <a:buNone/>
              <a:defRPr>
                <a:solidFill>
                  <a:srgbClr val="71BE00"/>
                </a:solidFill>
              </a:defRPr>
            </a:lvl9pPr>
          </a:lstStyle>
          <a:p/>
        </p:txBody>
      </p:sp>
      <p:sp>
        <p:nvSpPr>
          <p:cNvPr id="4127" name="Google Shape;4127;g31516c14941_0_9301"/>
          <p:cNvSpPr txBox="1"/>
          <p:nvPr/>
        </p:nvSpPr>
        <p:spPr>
          <a:xfrm>
            <a:off x="6043550" y="4713771"/>
            <a:ext cx="2676600" cy="292500"/>
          </a:xfrm>
          <a:prstGeom prst="rect">
            <a:avLst/>
          </a:prstGeom>
          <a:noFill/>
          <a:ln>
            <a:noFill/>
          </a:ln>
        </p:spPr>
        <p:txBody>
          <a:bodyPr anchorCtr="0" anchor="t" bIns="91400" lIns="91400" spcFirstLastPara="1" rIns="91400" wrap="square" tIns="91400">
            <a:spAutoFit/>
          </a:bodyPr>
          <a:lstStyle/>
          <a:p>
            <a:pPr indent="0" lvl="0" marL="0" marR="0" rtl="0" algn="ctr">
              <a:lnSpc>
                <a:spcPct val="115000"/>
              </a:lnSpc>
              <a:spcBef>
                <a:spcPts val="0"/>
              </a:spcBef>
              <a:spcAft>
                <a:spcPts val="0"/>
              </a:spcAft>
              <a:buClr>
                <a:srgbClr val="000000"/>
              </a:buClr>
              <a:buSzPts val="700"/>
              <a:buFont typeface="Arial"/>
              <a:buNone/>
            </a:pPr>
            <a:r>
              <a:rPr b="0" i="0" lang="en" sz="700" u="none" cap="none" strike="noStrike">
                <a:solidFill>
                  <a:schemeClr val="accent5"/>
                </a:solidFill>
                <a:latin typeface="Arial"/>
                <a:ea typeface="Arial"/>
                <a:cs typeface="Arial"/>
                <a:sym typeface="Arial"/>
              </a:rPr>
              <a:t>Copyright © 2023, Collibra. All rights reserved.</a:t>
            </a:r>
            <a:endParaRPr b="0" i="0" sz="1400" u="none" cap="none" strike="noStrike">
              <a:solidFill>
                <a:schemeClr val="accent5"/>
              </a:solidFill>
              <a:latin typeface="Arial"/>
              <a:ea typeface="Arial"/>
              <a:cs typeface="Arial"/>
              <a:sym typeface="Arial"/>
            </a:endParaRPr>
          </a:p>
        </p:txBody>
      </p:sp>
      <p:sp>
        <p:nvSpPr>
          <p:cNvPr id="4128" name="Google Shape;4128;g31516c14941_0_9301"/>
          <p:cNvSpPr txBox="1"/>
          <p:nvPr>
            <p:ph idx="12" type="sldNum"/>
          </p:nvPr>
        </p:nvSpPr>
        <p:spPr>
          <a:xfrm>
            <a:off x="8320058" y="4663221"/>
            <a:ext cx="548700" cy="393600"/>
          </a:xfrm>
          <a:prstGeom prst="rect">
            <a:avLst/>
          </a:prstGeom>
          <a:noFill/>
          <a:ln>
            <a:noFill/>
          </a:ln>
        </p:spPr>
        <p:txBody>
          <a:bodyPr anchorCtr="0" anchor="ctr" bIns="91400" lIns="91400" spcFirstLastPara="1" rIns="91400" wrap="square" tIns="91400">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4_Content+Image - White">
  <p:cSld name="14_Content+Image - White">
    <p:bg>
      <p:bgPr>
        <a:solidFill>
          <a:schemeClr val="lt1"/>
        </a:solidFill>
      </p:bgPr>
    </p:bg>
    <p:spTree>
      <p:nvGrpSpPr>
        <p:cNvPr id="497" name="Shape 497"/>
        <p:cNvGrpSpPr/>
        <p:nvPr/>
      </p:nvGrpSpPr>
      <p:grpSpPr>
        <a:xfrm>
          <a:off x="0" y="0"/>
          <a:ext cx="0" cy="0"/>
          <a:chOff x="0" y="0"/>
          <a:chExt cx="0" cy="0"/>
        </a:xfrm>
      </p:grpSpPr>
      <p:sp>
        <p:nvSpPr>
          <p:cNvPr id="498" name="Google Shape;498;g31245d681e9_0_737"/>
          <p:cNvSpPr/>
          <p:nvPr>
            <p:ph idx="2" type="pic"/>
          </p:nvPr>
        </p:nvSpPr>
        <p:spPr>
          <a:xfrm>
            <a:off x="4584838" y="0"/>
            <a:ext cx="4572000" cy="5143500"/>
          </a:xfrm>
          <a:prstGeom prst="rect">
            <a:avLst/>
          </a:prstGeom>
          <a:solidFill>
            <a:schemeClr val="lt2"/>
          </a:solidFill>
          <a:ln>
            <a:noFill/>
          </a:ln>
        </p:spPr>
      </p:sp>
      <p:sp>
        <p:nvSpPr>
          <p:cNvPr id="499" name="Google Shape;499;g31245d681e9_0_737"/>
          <p:cNvSpPr txBox="1"/>
          <p:nvPr>
            <p:ph idx="11" type="ftr"/>
          </p:nvPr>
        </p:nvSpPr>
        <p:spPr>
          <a:xfrm>
            <a:off x="7041996" y="4767262"/>
            <a:ext cx="1263000" cy="161700"/>
          </a:xfrm>
          <a:prstGeom prst="rect">
            <a:avLst/>
          </a:prstGeom>
          <a:noFill/>
          <a:ln>
            <a:noFill/>
          </a:ln>
        </p:spPr>
        <p:txBody>
          <a:bodyPr anchorCtr="0" anchor="t" bIns="34275" lIns="68575" spcFirstLastPara="1" rIns="68575" wrap="square" tIns="34275">
            <a:spAutoFit/>
          </a:bodyPr>
          <a:lstStyle>
            <a:lvl1pPr lvl="0" marR="0" rtl="0" algn="r">
              <a:lnSpc>
                <a:spcPct val="100000"/>
              </a:lnSpc>
              <a:spcBef>
                <a:spcPts val="0"/>
              </a:spcBef>
              <a:spcAft>
                <a:spcPts val="0"/>
              </a:spcAft>
              <a:buClr>
                <a:srgbClr val="000000"/>
              </a:buClr>
              <a:buSzPts val="1100"/>
              <a:buFont typeface="Arial"/>
              <a:buNone/>
              <a:defRPr b="0" i="0" sz="600" u="none" cap="none" strike="noStrike">
                <a:solidFill>
                  <a:schemeClr val="accent5"/>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9pPr>
          </a:lstStyle>
          <a:p/>
        </p:txBody>
      </p:sp>
      <p:sp>
        <p:nvSpPr>
          <p:cNvPr id="500" name="Google Shape;500;g31245d681e9_0_737"/>
          <p:cNvSpPr txBox="1"/>
          <p:nvPr>
            <p:ph idx="12" type="sldNum"/>
          </p:nvPr>
        </p:nvSpPr>
        <p:spPr>
          <a:xfrm>
            <a:off x="8471262" y="4767262"/>
            <a:ext cx="261300" cy="161700"/>
          </a:xfrm>
          <a:prstGeom prst="rect">
            <a:avLst/>
          </a:prstGeom>
          <a:noFill/>
          <a:ln>
            <a:noFill/>
          </a:ln>
        </p:spPr>
        <p:txBody>
          <a:bodyPr anchorCtr="0" anchor="t" bIns="34275" lIns="68575" spcFirstLastPara="1" rIns="68575" wrap="square" tIns="34275">
            <a:spAutoFit/>
          </a:bodyPr>
          <a:lstStyle>
            <a:lvl1pPr indent="0" lvl="0"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501" name="Google Shape;501;g31245d681e9_0_737"/>
          <p:cNvPicPr preferRelativeResize="0"/>
          <p:nvPr/>
        </p:nvPicPr>
        <p:blipFill rotWithShape="1">
          <a:blip r:embed="rId2">
            <a:alphaModFix/>
          </a:blip>
          <a:srcRect b="0" l="0" r="0" t="0"/>
          <a:stretch/>
        </p:blipFill>
        <p:spPr>
          <a:xfrm>
            <a:off x="527186" y="4772025"/>
            <a:ext cx="623264" cy="141652"/>
          </a:xfrm>
          <a:prstGeom prst="rect">
            <a:avLst/>
          </a:prstGeom>
          <a:noFill/>
          <a:ln>
            <a:noFill/>
          </a:ln>
        </p:spPr>
      </p:pic>
      <p:sp>
        <p:nvSpPr>
          <p:cNvPr id="502" name="Google Shape;502;g31245d681e9_0_737"/>
          <p:cNvSpPr txBox="1"/>
          <p:nvPr>
            <p:ph idx="1" type="body"/>
          </p:nvPr>
        </p:nvSpPr>
        <p:spPr>
          <a:xfrm>
            <a:off x="525066" y="495300"/>
            <a:ext cx="3475500" cy="567900"/>
          </a:xfrm>
          <a:prstGeom prst="rect">
            <a:avLst/>
          </a:prstGeom>
          <a:noFill/>
          <a:ln>
            <a:noFill/>
          </a:ln>
        </p:spPr>
        <p:txBody>
          <a:bodyPr anchorCtr="0" anchor="t" bIns="34275" lIns="68575" spcFirstLastPara="1" rIns="68575" wrap="square" tIns="34275">
            <a:spAutoFit/>
          </a:bodyPr>
          <a:lstStyle>
            <a:lvl1pPr indent="-228600" lvl="0" marL="457200" algn="l">
              <a:lnSpc>
                <a:spcPct val="90000"/>
              </a:lnSpc>
              <a:spcBef>
                <a:spcPts val="800"/>
              </a:spcBef>
              <a:spcAft>
                <a:spcPts val="0"/>
              </a:spcAft>
              <a:buClr>
                <a:schemeClr val="accent5"/>
              </a:buClr>
              <a:buSzPts val="1800"/>
              <a:buFont typeface="Arial"/>
              <a:buNone/>
              <a:defRPr sz="1800">
                <a:latin typeface="Arial"/>
                <a:ea typeface="Arial"/>
                <a:cs typeface="Arial"/>
                <a:sym typeface="Arial"/>
              </a:defRPr>
            </a:lvl1pPr>
            <a:lvl2pPr indent="-228600" lvl="1" marL="914400" algn="l">
              <a:lnSpc>
                <a:spcPct val="90000"/>
              </a:lnSpc>
              <a:spcBef>
                <a:spcPts val="400"/>
              </a:spcBef>
              <a:spcAft>
                <a:spcPts val="0"/>
              </a:spcAft>
              <a:buClr>
                <a:schemeClr val="accent5"/>
              </a:buClr>
              <a:buSzPts val="1800"/>
              <a:buFont typeface="Arial"/>
              <a:buNone/>
              <a:defRPr sz="1800"/>
            </a:lvl2pPr>
            <a:lvl3pPr indent="-228600" lvl="2" marL="1371600" algn="l">
              <a:lnSpc>
                <a:spcPct val="90000"/>
              </a:lnSpc>
              <a:spcBef>
                <a:spcPts val="400"/>
              </a:spcBef>
              <a:spcAft>
                <a:spcPts val="0"/>
              </a:spcAft>
              <a:buClr>
                <a:schemeClr val="accent5"/>
              </a:buClr>
              <a:buSzPts val="2100"/>
              <a:buFont typeface="Arial"/>
              <a:buNone/>
              <a:defRPr sz="2100"/>
            </a:lvl3pPr>
            <a:lvl4pPr indent="-228600" lvl="3" marL="1828800" algn="l">
              <a:lnSpc>
                <a:spcPct val="90000"/>
              </a:lnSpc>
              <a:spcBef>
                <a:spcPts val="400"/>
              </a:spcBef>
              <a:spcAft>
                <a:spcPts val="0"/>
              </a:spcAft>
              <a:buClr>
                <a:schemeClr val="accent5"/>
              </a:buClr>
              <a:buSzPts val="2100"/>
              <a:buFont typeface="Arial"/>
              <a:buNone/>
              <a:defRPr sz="2100"/>
            </a:lvl4pPr>
            <a:lvl5pPr indent="-228600" lvl="4" marL="2286000" algn="l">
              <a:lnSpc>
                <a:spcPct val="90000"/>
              </a:lnSpc>
              <a:spcBef>
                <a:spcPts val="400"/>
              </a:spcBef>
              <a:spcAft>
                <a:spcPts val="0"/>
              </a:spcAft>
              <a:buClr>
                <a:schemeClr val="accent5"/>
              </a:buClr>
              <a:buSzPts val="2100"/>
              <a:buFont typeface="Arial"/>
              <a:buNone/>
              <a:defRPr sz="2100"/>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503" name="Google Shape;503;g31245d681e9_0_737"/>
          <p:cNvSpPr txBox="1"/>
          <p:nvPr>
            <p:ph idx="3" type="body"/>
          </p:nvPr>
        </p:nvSpPr>
        <p:spPr>
          <a:xfrm>
            <a:off x="525066" y="1581150"/>
            <a:ext cx="3455400" cy="214800"/>
          </a:xfrm>
          <a:prstGeom prst="rect">
            <a:avLst/>
          </a:prstGeom>
          <a:noFill/>
          <a:ln>
            <a:noFill/>
          </a:ln>
        </p:spPr>
        <p:txBody>
          <a:bodyPr anchorCtr="0" anchor="t" bIns="34275" lIns="68575" spcFirstLastPara="1" rIns="68575" wrap="square" tIns="34275">
            <a:spAutoFit/>
          </a:bodyPr>
          <a:lstStyle>
            <a:lvl1pPr indent="-228600" lvl="0" marL="457200" algn="l">
              <a:lnSpc>
                <a:spcPct val="90000"/>
              </a:lnSpc>
              <a:spcBef>
                <a:spcPts val="800"/>
              </a:spcBef>
              <a:spcAft>
                <a:spcPts val="0"/>
              </a:spcAft>
              <a:buClr>
                <a:schemeClr val="accent5"/>
              </a:buClr>
              <a:buSzPts val="1100"/>
              <a:buFont typeface="Arial"/>
              <a:buNone/>
              <a:defRPr b="1" i="0" sz="1100">
                <a:latin typeface="Arial"/>
                <a:ea typeface="Arial"/>
                <a:cs typeface="Arial"/>
                <a:sym typeface="Arial"/>
              </a:defRPr>
            </a:lvl1pPr>
            <a:lvl2pPr indent="-228600" lvl="1" marL="914400" algn="l">
              <a:lnSpc>
                <a:spcPct val="90000"/>
              </a:lnSpc>
              <a:spcBef>
                <a:spcPts val="400"/>
              </a:spcBef>
              <a:spcAft>
                <a:spcPts val="0"/>
              </a:spcAft>
              <a:buClr>
                <a:schemeClr val="accent5"/>
              </a:buClr>
              <a:buSzPts val="1400"/>
              <a:buNone/>
              <a:defRPr/>
            </a:lvl2pPr>
            <a:lvl3pPr indent="-228600" lvl="2" marL="1371600" algn="l">
              <a:lnSpc>
                <a:spcPct val="90000"/>
              </a:lnSpc>
              <a:spcBef>
                <a:spcPts val="400"/>
              </a:spcBef>
              <a:spcAft>
                <a:spcPts val="0"/>
              </a:spcAft>
              <a:buClr>
                <a:schemeClr val="accent5"/>
              </a:buClr>
              <a:buSzPts val="1400"/>
              <a:buNone/>
              <a:defRPr/>
            </a:lvl3pPr>
            <a:lvl4pPr indent="-228600" lvl="3" marL="1828800" algn="l">
              <a:lnSpc>
                <a:spcPct val="90000"/>
              </a:lnSpc>
              <a:spcBef>
                <a:spcPts val="400"/>
              </a:spcBef>
              <a:spcAft>
                <a:spcPts val="0"/>
              </a:spcAft>
              <a:buClr>
                <a:schemeClr val="accent5"/>
              </a:buClr>
              <a:buSzPts val="1400"/>
              <a:buNone/>
              <a:defRPr/>
            </a:lvl4pPr>
            <a:lvl5pPr indent="-228600" lvl="4" marL="2286000" algn="l">
              <a:lnSpc>
                <a:spcPct val="90000"/>
              </a:lnSpc>
              <a:spcBef>
                <a:spcPts val="400"/>
              </a:spcBef>
              <a:spcAft>
                <a:spcPts val="0"/>
              </a:spcAft>
              <a:buClr>
                <a:schemeClr val="accent5"/>
              </a:buClr>
              <a:buSzPts val="1100"/>
              <a:buFont typeface="Arial"/>
              <a:buNone/>
              <a:defRPr sz="1100"/>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504" name="Google Shape;504;g31245d681e9_0_737"/>
          <p:cNvSpPr txBox="1"/>
          <p:nvPr>
            <p:ph idx="4" type="body"/>
          </p:nvPr>
        </p:nvSpPr>
        <p:spPr>
          <a:xfrm>
            <a:off x="525127" y="2105063"/>
            <a:ext cx="3475200" cy="988800"/>
          </a:xfrm>
          <a:prstGeom prst="rect">
            <a:avLst/>
          </a:prstGeom>
          <a:noFill/>
          <a:ln>
            <a:noFill/>
          </a:ln>
        </p:spPr>
        <p:txBody>
          <a:bodyPr anchorCtr="0" anchor="t" bIns="34275" lIns="68575" spcFirstLastPara="1" rIns="68575" wrap="square" tIns="34275">
            <a:spAutoFit/>
          </a:bodyPr>
          <a:lstStyle>
            <a:lvl1pPr indent="-228600" lvl="0" marL="457200" algn="l">
              <a:lnSpc>
                <a:spcPct val="90000"/>
              </a:lnSpc>
              <a:spcBef>
                <a:spcPts val="800"/>
              </a:spcBef>
              <a:spcAft>
                <a:spcPts val="0"/>
              </a:spcAft>
              <a:buClr>
                <a:schemeClr val="accent5"/>
              </a:buClr>
              <a:buSzPts val="1100"/>
              <a:buFont typeface="Arial"/>
              <a:buNone/>
              <a:defRPr b="0" sz="1100">
                <a:solidFill>
                  <a:schemeClr val="accent5"/>
                </a:solidFill>
                <a:latin typeface="Arial"/>
                <a:ea typeface="Arial"/>
                <a:cs typeface="Arial"/>
                <a:sym typeface="Arial"/>
              </a:defRPr>
            </a:lvl1pPr>
            <a:lvl2pPr indent="-228600" lvl="1" marL="914400" algn="l">
              <a:lnSpc>
                <a:spcPct val="90000"/>
              </a:lnSpc>
              <a:spcBef>
                <a:spcPts val="400"/>
              </a:spcBef>
              <a:spcAft>
                <a:spcPts val="0"/>
              </a:spcAft>
              <a:buClr>
                <a:schemeClr val="accent5"/>
              </a:buClr>
              <a:buSzPts val="1100"/>
              <a:buFont typeface="Arial"/>
              <a:buNone/>
              <a:defRPr b="0" sz="1100">
                <a:solidFill>
                  <a:schemeClr val="accent5"/>
                </a:solidFill>
                <a:latin typeface="Arial"/>
                <a:ea typeface="Arial"/>
                <a:cs typeface="Arial"/>
                <a:sym typeface="Arial"/>
              </a:defRPr>
            </a:lvl2pPr>
            <a:lvl3pPr indent="-228600" lvl="2" marL="1371600" algn="l">
              <a:lnSpc>
                <a:spcPct val="90000"/>
              </a:lnSpc>
              <a:spcBef>
                <a:spcPts val="400"/>
              </a:spcBef>
              <a:spcAft>
                <a:spcPts val="0"/>
              </a:spcAft>
              <a:buClr>
                <a:schemeClr val="accent5"/>
              </a:buClr>
              <a:buSzPts val="1100"/>
              <a:buFont typeface="Arial"/>
              <a:buNone/>
              <a:defRPr b="0" sz="1100">
                <a:solidFill>
                  <a:schemeClr val="accent5"/>
                </a:solidFill>
                <a:latin typeface="Arial"/>
                <a:ea typeface="Arial"/>
                <a:cs typeface="Arial"/>
                <a:sym typeface="Arial"/>
              </a:defRPr>
            </a:lvl3pPr>
            <a:lvl4pPr indent="-228600" lvl="3" marL="1828800" algn="l">
              <a:lnSpc>
                <a:spcPct val="90000"/>
              </a:lnSpc>
              <a:spcBef>
                <a:spcPts val="400"/>
              </a:spcBef>
              <a:spcAft>
                <a:spcPts val="0"/>
              </a:spcAft>
              <a:buClr>
                <a:schemeClr val="accent5"/>
              </a:buClr>
              <a:buSzPts val="1100"/>
              <a:buFont typeface="Arial"/>
              <a:buNone/>
              <a:defRPr b="0" sz="1100">
                <a:solidFill>
                  <a:schemeClr val="accent5"/>
                </a:solidFill>
                <a:latin typeface="Arial"/>
                <a:ea typeface="Arial"/>
                <a:cs typeface="Arial"/>
                <a:sym typeface="Arial"/>
              </a:defRPr>
            </a:lvl4pPr>
            <a:lvl5pPr indent="-228600" lvl="4" marL="2286000" algn="l">
              <a:lnSpc>
                <a:spcPct val="90000"/>
              </a:lnSpc>
              <a:spcBef>
                <a:spcPts val="400"/>
              </a:spcBef>
              <a:spcAft>
                <a:spcPts val="0"/>
              </a:spcAft>
              <a:buClr>
                <a:schemeClr val="accent5"/>
              </a:buClr>
              <a:buSzPts val="1100"/>
              <a:buFont typeface="Arial"/>
              <a:buNone/>
              <a:defRPr sz="1100">
                <a:solidFill>
                  <a:schemeClr val="accent5"/>
                </a:solidFill>
                <a:latin typeface="Arial"/>
                <a:ea typeface="Arial"/>
                <a:cs typeface="Arial"/>
                <a:sym typeface="Aria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505" name="Google Shape;505;g31245d681e9_0_737"/>
          <p:cNvSpPr txBox="1"/>
          <p:nvPr>
            <p:ph idx="5" type="body"/>
          </p:nvPr>
        </p:nvSpPr>
        <p:spPr>
          <a:xfrm>
            <a:off x="525127" y="170920"/>
            <a:ext cx="3475200" cy="183600"/>
          </a:xfrm>
          <a:prstGeom prst="rect">
            <a:avLst/>
          </a:prstGeom>
          <a:noFill/>
          <a:ln>
            <a:noFill/>
          </a:ln>
        </p:spPr>
        <p:txBody>
          <a:bodyPr anchorCtr="0" anchor="t" bIns="34275" lIns="68575" spcFirstLastPara="1" rIns="68575" wrap="square" tIns="34275">
            <a:spAutoFit/>
          </a:bodyPr>
          <a:lstStyle>
            <a:lvl1pPr indent="-228600" lvl="0" marL="457200" algn="l">
              <a:lnSpc>
                <a:spcPct val="90000"/>
              </a:lnSpc>
              <a:spcBef>
                <a:spcPts val="800"/>
              </a:spcBef>
              <a:spcAft>
                <a:spcPts val="0"/>
              </a:spcAft>
              <a:buClr>
                <a:schemeClr val="accent5"/>
              </a:buClr>
              <a:buSzPts val="800"/>
              <a:buFont typeface="Arial"/>
              <a:buNone/>
              <a:defRPr b="1" sz="800" cap="none">
                <a:latin typeface="Arial"/>
                <a:ea typeface="Arial"/>
                <a:cs typeface="Arial"/>
                <a:sym typeface="Arial"/>
              </a:defRPr>
            </a:lvl1pPr>
            <a:lvl2pPr indent="-228600" lvl="1" marL="914400" algn="l">
              <a:lnSpc>
                <a:spcPct val="90000"/>
              </a:lnSpc>
              <a:spcBef>
                <a:spcPts val="400"/>
              </a:spcBef>
              <a:spcAft>
                <a:spcPts val="0"/>
              </a:spcAft>
              <a:buClr>
                <a:schemeClr val="accent5"/>
              </a:buClr>
              <a:buSzPts val="900"/>
              <a:buFont typeface="Arial"/>
              <a:buNone/>
              <a:defRPr sz="900">
                <a:latin typeface="Arial"/>
                <a:ea typeface="Arial"/>
                <a:cs typeface="Arial"/>
                <a:sym typeface="Arial"/>
              </a:defRPr>
            </a:lvl2pPr>
            <a:lvl3pPr indent="-228600" lvl="2" marL="1371600" algn="l">
              <a:lnSpc>
                <a:spcPct val="90000"/>
              </a:lnSpc>
              <a:spcBef>
                <a:spcPts val="400"/>
              </a:spcBef>
              <a:spcAft>
                <a:spcPts val="0"/>
              </a:spcAft>
              <a:buClr>
                <a:schemeClr val="accent5"/>
              </a:buClr>
              <a:buSzPts val="900"/>
              <a:buFont typeface="Arial"/>
              <a:buNone/>
              <a:defRPr sz="900">
                <a:latin typeface="Arial"/>
                <a:ea typeface="Arial"/>
                <a:cs typeface="Arial"/>
                <a:sym typeface="Arial"/>
              </a:defRPr>
            </a:lvl3pPr>
            <a:lvl4pPr indent="-228600" lvl="3" marL="1828800" algn="l">
              <a:lnSpc>
                <a:spcPct val="90000"/>
              </a:lnSpc>
              <a:spcBef>
                <a:spcPts val="400"/>
              </a:spcBef>
              <a:spcAft>
                <a:spcPts val="0"/>
              </a:spcAft>
              <a:buClr>
                <a:schemeClr val="accent5"/>
              </a:buClr>
              <a:buSzPts val="900"/>
              <a:buFont typeface="Arial"/>
              <a:buNone/>
              <a:defRPr sz="900">
                <a:latin typeface="Arial"/>
                <a:ea typeface="Arial"/>
                <a:cs typeface="Arial"/>
                <a:sym typeface="Arial"/>
              </a:defRPr>
            </a:lvl4pPr>
            <a:lvl5pPr indent="-228600" lvl="4" marL="2286000" algn="l">
              <a:lnSpc>
                <a:spcPct val="90000"/>
              </a:lnSpc>
              <a:spcBef>
                <a:spcPts val="400"/>
              </a:spcBef>
              <a:spcAft>
                <a:spcPts val="0"/>
              </a:spcAft>
              <a:buClr>
                <a:schemeClr val="accent5"/>
              </a:buClr>
              <a:buSzPts val="900"/>
              <a:buFont typeface="Arial"/>
              <a:buNone/>
              <a:defRPr sz="900">
                <a:latin typeface="Arial"/>
                <a:ea typeface="Arial"/>
                <a:cs typeface="Arial"/>
                <a:sym typeface="Aria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p:extLst>
    <p:ext uri="{DCECCB84-F9BA-43D5-87BE-67443E8EF086}">
      <p15:sldGuideLst>
        <p15:guide id="1" orient="horz" pos="1332">
          <p15:clr>
            <a:srgbClr val="FBAE40"/>
          </p15:clr>
        </p15:guide>
      </p15:sldGuideLst>
    </p:ext>
  </p:extLst>
</p:sldLayout>
</file>

<file path=ppt/slideLayouts/slideLayout5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Navy Content Layout ">
  <p:cSld name="TITLE_AND_BODY_5">
    <p:bg>
      <p:bgPr>
        <a:solidFill>
          <a:schemeClr val="accent1"/>
        </a:solidFill>
      </p:bgPr>
    </p:bg>
    <p:spTree>
      <p:nvGrpSpPr>
        <p:cNvPr id="4129" name="Shape 4129"/>
        <p:cNvGrpSpPr/>
        <p:nvPr/>
      </p:nvGrpSpPr>
      <p:grpSpPr>
        <a:xfrm>
          <a:off x="0" y="0"/>
          <a:ext cx="0" cy="0"/>
          <a:chOff x="0" y="0"/>
          <a:chExt cx="0" cy="0"/>
        </a:xfrm>
      </p:grpSpPr>
      <p:sp>
        <p:nvSpPr>
          <p:cNvPr id="4130" name="Google Shape;4130;g31516c14941_0_9307"/>
          <p:cNvSpPr txBox="1"/>
          <p:nvPr/>
        </p:nvSpPr>
        <p:spPr>
          <a:xfrm>
            <a:off x="6043550" y="4713771"/>
            <a:ext cx="2676600" cy="292500"/>
          </a:xfrm>
          <a:prstGeom prst="rect">
            <a:avLst/>
          </a:prstGeom>
          <a:noFill/>
          <a:ln>
            <a:noFill/>
          </a:ln>
        </p:spPr>
        <p:txBody>
          <a:bodyPr anchorCtr="0" anchor="t" bIns="91400" lIns="91400" spcFirstLastPara="1" rIns="91400" wrap="square" tIns="91400">
            <a:spAutoFit/>
          </a:bodyPr>
          <a:lstStyle/>
          <a:p>
            <a:pPr indent="0" lvl="0" marL="0" marR="0" rtl="0" algn="ctr">
              <a:lnSpc>
                <a:spcPct val="115000"/>
              </a:lnSpc>
              <a:spcBef>
                <a:spcPts val="0"/>
              </a:spcBef>
              <a:spcAft>
                <a:spcPts val="0"/>
              </a:spcAft>
              <a:buClr>
                <a:srgbClr val="000000"/>
              </a:buClr>
              <a:buSzPts val="700"/>
              <a:buFont typeface="Arial"/>
              <a:buNone/>
            </a:pPr>
            <a:r>
              <a:rPr b="0" i="0" lang="en" sz="700" u="none" cap="none" strike="noStrike">
                <a:solidFill>
                  <a:schemeClr val="accent5"/>
                </a:solidFill>
                <a:latin typeface="Arial"/>
                <a:ea typeface="Arial"/>
                <a:cs typeface="Arial"/>
                <a:sym typeface="Arial"/>
              </a:rPr>
              <a:t>Copyright © 2023, Collibra. All rights reserved.</a:t>
            </a:r>
            <a:endParaRPr b="0" i="0" sz="1400" u="none" cap="none" strike="noStrike">
              <a:solidFill>
                <a:schemeClr val="accent5"/>
              </a:solidFill>
              <a:latin typeface="Arial"/>
              <a:ea typeface="Arial"/>
              <a:cs typeface="Arial"/>
              <a:sym typeface="Arial"/>
            </a:endParaRPr>
          </a:p>
        </p:txBody>
      </p:sp>
      <p:sp>
        <p:nvSpPr>
          <p:cNvPr id="4131" name="Google Shape;4131;g31516c14941_0_9307"/>
          <p:cNvSpPr txBox="1"/>
          <p:nvPr>
            <p:ph idx="12" type="sldNum"/>
          </p:nvPr>
        </p:nvSpPr>
        <p:spPr>
          <a:xfrm>
            <a:off x="8320058" y="4663221"/>
            <a:ext cx="548700" cy="393600"/>
          </a:xfrm>
          <a:prstGeom prst="rect">
            <a:avLst/>
          </a:prstGeom>
          <a:noFill/>
          <a:ln>
            <a:noFill/>
          </a:ln>
        </p:spPr>
        <p:txBody>
          <a:bodyPr anchorCtr="0" anchor="ctr" bIns="91400" lIns="91400" spcFirstLastPara="1" rIns="91400" wrap="square" tIns="91400">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4132" name="Google Shape;4132;g31516c14941_0_9307"/>
          <p:cNvPicPr preferRelativeResize="0"/>
          <p:nvPr/>
        </p:nvPicPr>
        <p:blipFill rotWithShape="1">
          <a:blip r:embed="rId2">
            <a:alphaModFix/>
          </a:blip>
          <a:srcRect b="0" l="0" r="0" t="0"/>
          <a:stretch/>
        </p:blipFill>
        <p:spPr>
          <a:xfrm>
            <a:off x="276650" y="4783275"/>
            <a:ext cx="962558" cy="226484"/>
          </a:xfrm>
          <a:prstGeom prst="rect">
            <a:avLst/>
          </a:prstGeom>
          <a:noFill/>
          <a:ln>
            <a:noFill/>
          </a:ln>
        </p:spPr>
      </p:pic>
      <p:sp>
        <p:nvSpPr>
          <p:cNvPr id="4133" name="Google Shape;4133;g31516c14941_0_9307"/>
          <p:cNvSpPr txBox="1"/>
          <p:nvPr>
            <p:ph type="title"/>
          </p:nvPr>
        </p:nvSpPr>
        <p:spPr>
          <a:xfrm>
            <a:off x="331125" y="271325"/>
            <a:ext cx="8388900" cy="4383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lt1"/>
              </a:buClr>
              <a:buSzPts val="2800"/>
              <a:buNone/>
              <a:defRPr sz="2800">
                <a:solidFill>
                  <a:schemeClr val="lt1"/>
                </a:solidFill>
              </a:defRPr>
            </a:lvl1pPr>
            <a:lvl2pPr lvl="1" algn="l">
              <a:lnSpc>
                <a:spcPct val="85000"/>
              </a:lnSpc>
              <a:spcBef>
                <a:spcPts val="0"/>
              </a:spcBef>
              <a:spcAft>
                <a:spcPts val="0"/>
              </a:spcAft>
              <a:buClr>
                <a:schemeClr val="lt1"/>
              </a:buClr>
              <a:buSzPts val="2800"/>
              <a:buNone/>
              <a:defRPr sz="2800">
                <a:solidFill>
                  <a:schemeClr val="lt1"/>
                </a:solidFill>
              </a:defRPr>
            </a:lvl2pPr>
            <a:lvl3pPr lvl="2" algn="l">
              <a:lnSpc>
                <a:spcPct val="85000"/>
              </a:lnSpc>
              <a:spcBef>
                <a:spcPts val="0"/>
              </a:spcBef>
              <a:spcAft>
                <a:spcPts val="0"/>
              </a:spcAft>
              <a:buClr>
                <a:schemeClr val="lt1"/>
              </a:buClr>
              <a:buSzPts val="2800"/>
              <a:buNone/>
              <a:defRPr sz="2800">
                <a:solidFill>
                  <a:schemeClr val="lt1"/>
                </a:solidFill>
              </a:defRPr>
            </a:lvl3pPr>
            <a:lvl4pPr lvl="3" algn="l">
              <a:lnSpc>
                <a:spcPct val="85000"/>
              </a:lnSpc>
              <a:spcBef>
                <a:spcPts val="0"/>
              </a:spcBef>
              <a:spcAft>
                <a:spcPts val="0"/>
              </a:spcAft>
              <a:buClr>
                <a:schemeClr val="lt1"/>
              </a:buClr>
              <a:buSzPts val="2800"/>
              <a:buNone/>
              <a:defRPr sz="2800">
                <a:solidFill>
                  <a:schemeClr val="lt1"/>
                </a:solidFill>
              </a:defRPr>
            </a:lvl4pPr>
            <a:lvl5pPr lvl="4" algn="l">
              <a:lnSpc>
                <a:spcPct val="85000"/>
              </a:lnSpc>
              <a:spcBef>
                <a:spcPts val="0"/>
              </a:spcBef>
              <a:spcAft>
                <a:spcPts val="0"/>
              </a:spcAft>
              <a:buClr>
                <a:schemeClr val="lt1"/>
              </a:buClr>
              <a:buSzPts val="2800"/>
              <a:buNone/>
              <a:defRPr sz="2800">
                <a:solidFill>
                  <a:schemeClr val="lt1"/>
                </a:solidFill>
              </a:defRPr>
            </a:lvl5pPr>
            <a:lvl6pPr lvl="5" algn="l">
              <a:lnSpc>
                <a:spcPct val="85000"/>
              </a:lnSpc>
              <a:spcBef>
                <a:spcPts val="0"/>
              </a:spcBef>
              <a:spcAft>
                <a:spcPts val="0"/>
              </a:spcAft>
              <a:buClr>
                <a:schemeClr val="lt1"/>
              </a:buClr>
              <a:buSzPts val="2800"/>
              <a:buNone/>
              <a:defRPr sz="2800">
                <a:solidFill>
                  <a:schemeClr val="lt1"/>
                </a:solidFill>
              </a:defRPr>
            </a:lvl6pPr>
            <a:lvl7pPr lvl="6" algn="l">
              <a:lnSpc>
                <a:spcPct val="85000"/>
              </a:lnSpc>
              <a:spcBef>
                <a:spcPts val="0"/>
              </a:spcBef>
              <a:spcAft>
                <a:spcPts val="0"/>
              </a:spcAft>
              <a:buClr>
                <a:schemeClr val="lt1"/>
              </a:buClr>
              <a:buSzPts val="2800"/>
              <a:buNone/>
              <a:defRPr sz="2800">
                <a:solidFill>
                  <a:schemeClr val="lt1"/>
                </a:solidFill>
              </a:defRPr>
            </a:lvl7pPr>
            <a:lvl8pPr lvl="7" algn="l">
              <a:lnSpc>
                <a:spcPct val="85000"/>
              </a:lnSpc>
              <a:spcBef>
                <a:spcPts val="0"/>
              </a:spcBef>
              <a:spcAft>
                <a:spcPts val="0"/>
              </a:spcAft>
              <a:buClr>
                <a:schemeClr val="lt1"/>
              </a:buClr>
              <a:buSzPts val="2800"/>
              <a:buNone/>
              <a:defRPr sz="2800">
                <a:solidFill>
                  <a:schemeClr val="lt1"/>
                </a:solidFill>
              </a:defRPr>
            </a:lvl8pPr>
            <a:lvl9pPr lvl="8" algn="l">
              <a:lnSpc>
                <a:spcPct val="85000"/>
              </a:lnSpc>
              <a:spcBef>
                <a:spcPts val="0"/>
              </a:spcBef>
              <a:spcAft>
                <a:spcPts val="0"/>
              </a:spcAft>
              <a:buClr>
                <a:schemeClr val="lt1"/>
              </a:buClr>
              <a:buSzPts val="2800"/>
              <a:buNone/>
              <a:defRPr sz="2800">
                <a:solidFill>
                  <a:schemeClr val="lt1"/>
                </a:solidFill>
              </a:defRPr>
            </a:lvl9pPr>
          </a:lstStyle>
          <a:p/>
        </p:txBody>
      </p:sp>
    </p:spTree>
  </p:cSld>
  <p:clrMapOvr>
    <a:masterClrMapping/>
  </p:clrMapOvr>
</p:sldLayout>
</file>

<file path=ppt/slideLayouts/slideLayout5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Divider Layout 13">
  <p:cSld name="CUSTOM_2_1_3">
    <p:bg>
      <p:bgPr>
        <a:gradFill>
          <a:gsLst>
            <a:gs pos="0">
              <a:srgbClr val="006EC2"/>
            </a:gs>
            <a:gs pos="100000">
              <a:srgbClr val="002B40"/>
            </a:gs>
          </a:gsLst>
          <a:lin ang="1801379" scaled="0"/>
        </a:gradFill>
      </p:bgPr>
    </p:bg>
    <p:spTree>
      <p:nvGrpSpPr>
        <p:cNvPr id="4134" name="Shape 4134"/>
        <p:cNvGrpSpPr/>
        <p:nvPr/>
      </p:nvGrpSpPr>
      <p:grpSpPr>
        <a:xfrm>
          <a:off x="0" y="0"/>
          <a:ext cx="0" cy="0"/>
          <a:chOff x="0" y="0"/>
          <a:chExt cx="0" cy="0"/>
        </a:xfrm>
      </p:grpSpPr>
      <p:pic>
        <p:nvPicPr>
          <p:cNvPr id="4135" name="Google Shape;4135;g31516c14941_0_9312"/>
          <p:cNvPicPr preferRelativeResize="0"/>
          <p:nvPr/>
        </p:nvPicPr>
        <p:blipFill rotWithShape="1">
          <a:blip r:embed="rId2">
            <a:alphaModFix/>
          </a:blip>
          <a:srcRect b="0" l="0" r="0" t="0"/>
          <a:stretch/>
        </p:blipFill>
        <p:spPr>
          <a:xfrm>
            <a:off x="0" y="0"/>
            <a:ext cx="9139333" cy="5174156"/>
          </a:xfrm>
          <a:prstGeom prst="rect">
            <a:avLst/>
          </a:prstGeom>
          <a:noFill/>
          <a:ln>
            <a:noFill/>
          </a:ln>
        </p:spPr>
      </p:pic>
      <p:pic>
        <p:nvPicPr>
          <p:cNvPr id="4136" name="Google Shape;4136;g31516c14941_0_9312"/>
          <p:cNvPicPr preferRelativeResize="0"/>
          <p:nvPr/>
        </p:nvPicPr>
        <p:blipFill rotWithShape="1">
          <a:blip r:embed="rId3">
            <a:alphaModFix/>
          </a:blip>
          <a:srcRect b="0" l="0" r="0" t="0"/>
          <a:stretch/>
        </p:blipFill>
        <p:spPr>
          <a:xfrm>
            <a:off x="4975200" y="1724750"/>
            <a:ext cx="4416169" cy="4407399"/>
          </a:xfrm>
          <a:prstGeom prst="rect">
            <a:avLst/>
          </a:prstGeom>
          <a:noFill/>
          <a:ln>
            <a:noFill/>
          </a:ln>
        </p:spPr>
      </p:pic>
      <p:sp>
        <p:nvSpPr>
          <p:cNvPr id="4137" name="Google Shape;4137;g31516c14941_0_9312"/>
          <p:cNvSpPr txBox="1"/>
          <p:nvPr>
            <p:ph type="title"/>
          </p:nvPr>
        </p:nvSpPr>
        <p:spPr>
          <a:xfrm>
            <a:off x="464100" y="1925700"/>
            <a:ext cx="5182800" cy="1292100"/>
          </a:xfrm>
          <a:prstGeom prst="rect">
            <a:avLst/>
          </a:prstGeom>
          <a:noFill/>
          <a:ln>
            <a:noFill/>
          </a:ln>
        </p:spPr>
        <p:txBody>
          <a:bodyPr anchorCtr="0" anchor="ctr" bIns="0" lIns="0" spcFirstLastPara="1" rIns="0" wrap="square" tIns="0">
            <a:noAutofit/>
          </a:bodyPr>
          <a:lstStyle>
            <a:lvl1pPr lvl="0" algn="l">
              <a:lnSpc>
                <a:spcPct val="85000"/>
              </a:lnSpc>
              <a:spcBef>
                <a:spcPts val="0"/>
              </a:spcBef>
              <a:spcAft>
                <a:spcPts val="0"/>
              </a:spcAft>
              <a:buClr>
                <a:schemeClr val="lt1"/>
              </a:buClr>
              <a:buSzPts val="4800"/>
              <a:buNone/>
              <a:defRPr b="1" sz="4800">
                <a:solidFill>
                  <a:schemeClr val="lt1"/>
                </a:solidFill>
              </a:defRPr>
            </a:lvl1pPr>
            <a:lvl2pPr lvl="1" algn="l">
              <a:lnSpc>
                <a:spcPct val="85000"/>
              </a:lnSpc>
              <a:spcBef>
                <a:spcPts val="0"/>
              </a:spcBef>
              <a:spcAft>
                <a:spcPts val="0"/>
              </a:spcAft>
              <a:buClr>
                <a:schemeClr val="lt1"/>
              </a:buClr>
              <a:buSzPts val="4800"/>
              <a:buNone/>
              <a:defRPr b="1" sz="4800">
                <a:solidFill>
                  <a:schemeClr val="lt1"/>
                </a:solidFill>
              </a:defRPr>
            </a:lvl2pPr>
            <a:lvl3pPr lvl="2" algn="l">
              <a:lnSpc>
                <a:spcPct val="85000"/>
              </a:lnSpc>
              <a:spcBef>
                <a:spcPts val="0"/>
              </a:spcBef>
              <a:spcAft>
                <a:spcPts val="0"/>
              </a:spcAft>
              <a:buClr>
                <a:schemeClr val="lt1"/>
              </a:buClr>
              <a:buSzPts val="4800"/>
              <a:buNone/>
              <a:defRPr b="1" sz="4800">
                <a:solidFill>
                  <a:schemeClr val="lt1"/>
                </a:solidFill>
              </a:defRPr>
            </a:lvl3pPr>
            <a:lvl4pPr lvl="3" algn="l">
              <a:lnSpc>
                <a:spcPct val="85000"/>
              </a:lnSpc>
              <a:spcBef>
                <a:spcPts val="0"/>
              </a:spcBef>
              <a:spcAft>
                <a:spcPts val="0"/>
              </a:spcAft>
              <a:buClr>
                <a:schemeClr val="lt1"/>
              </a:buClr>
              <a:buSzPts val="4800"/>
              <a:buNone/>
              <a:defRPr b="1" sz="4800">
                <a:solidFill>
                  <a:schemeClr val="lt1"/>
                </a:solidFill>
              </a:defRPr>
            </a:lvl4pPr>
            <a:lvl5pPr lvl="4" algn="l">
              <a:lnSpc>
                <a:spcPct val="85000"/>
              </a:lnSpc>
              <a:spcBef>
                <a:spcPts val="0"/>
              </a:spcBef>
              <a:spcAft>
                <a:spcPts val="0"/>
              </a:spcAft>
              <a:buClr>
                <a:schemeClr val="lt1"/>
              </a:buClr>
              <a:buSzPts val="4800"/>
              <a:buNone/>
              <a:defRPr b="1" sz="4800">
                <a:solidFill>
                  <a:schemeClr val="lt1"/>
                </a:solidFill>
              </a:defRPr>
            </a:lvl5pPr>
            <a:lvl6pPr lvl="5" algn="l">
              <a:lnSpc>
                <a:spcPct val="85000"/>
              </a:lnSpc>
              <a:spcBef>
                <a:spcPts val="0"/>
              </a:spcBef>
              <a:spcAft>
                <a:spcPts val="0"/>
              </a:spcAft>
              <a:buClr>
                <a:schemeClr val="lt1"/>
              </a:buClr>
              <a:buSzPts val="4800"/>
              <a:buNone/>
              <a:defRPr b="1" sz="4800">
                <a:solidFill>
                  <a:schemeClr val="lt1"/>
                </a:solidFill>
              </a:defRPr>
            </a:lvl6pPr>
            <a:lvl7pPr lvl="6" algn="l">
              <a:lnSpc>
                <a:spcPct val="85000"/>
              </a:lnSpc>
              <a:spcBef>
                <a:spcPts val="0"/>
              </a:spcBef>
              <a:spcAft>
                <a:spcPts val="0"/>
              </a:spcAft>
              <a:buClr>
                <a:schemeClr val="lt1"/>
              </a:buClr>
              <a:buSzPts val="4800"/>
              <a:buNone/>
              <a:defRPr b="1" sz="4800">
                <a:solidFill>
                  <a:schemeClr val="lt1"/>
                </a:solidFill>
              </a:defRPr>
            </a:lvl7pPr>
            <a:lvl8pPr lvl="7" algn="l">
              <a:lnSpc>
                <a:spcPct val="85000"/>
              </a:lnSpc>
              <a:spcBef>
                <a:spcPts val="0"/>
              </a:spcBef>
              <a:spcAft>
                <a:spcPts val="0"/>
              </a:spcAft>
              <a:buClr>
                <a:schemeClr val="lt1"/>
              </a:buClr>
              <a:buSzPts val="4800"/>
              <a:buNone/>
              <a:defRPr b="1" sz="4800">
                <a:solidFill>
                  <a:schemeClr val="lt1"/>
                </a:solidFill>
              </a:defRPr>
            </a:lvl8pPr>
            <a:lvl9pPr lvl="8" algn="l">
              <a:lnSpc>
                <a:spcPct val="85000"/>
              </a:lnSpc>
              <a:spcBef>
                <a:spcPts val="0"/>
              </a:spcBef>
              <a:spcAft>
                <a:spcPts val="0"/>
              </a:spcAft>
              <a:buClr>
                <a:schemeClr val="lt1"/>
              </a:buClr>
              <a:buSzPts val="4800"/>
              <a:buNone/>
              <a:defRPr b="1" sz="4800">
                <a:solidFill>
                  <a:schemeClr val="lt1"/>
                </a:solidFill>
              </a:defRPr>
            </a:lvl9pPr>
          </a:lstStyle>
          <a:p/>
        </p:txBody>
      </p:sp>
      <p:pic>
        <p:nvPicPr>
          <p:cNvPr id="4138" name="Google Shape;4138;g31516c14941_0_9312"/>
          <p:cNvPicPr preferRelativeResize="0"/>
          <p:nvPr/>
        </p:nvPicPr>
        <p:blipFill rotWithShape="1">
          <a:blip r:embed="rId4">
            <a:alphaModFix/>
          </a:blip>
          <a:srcRect b="0" l="0" r="0" t="0"/>
          <a:stretch/>
        </p:blipFill>
        <p:spPr>
          <a:xfrm>
            <a:off x="352850" y="363675"/>
            <a:ext cx="1605680" cy="377808"/>
          </a:xfrm>
          <a:prstGeom prst="rect">
            <a:avLst/>
          </a:prstGeom>
          <a:noFill/>
          <a:ln>
            <a:noFill/>
          </a:ln>
        </p:spPr>
      </p:pic>
      <p:sp>
        <p:nvSpPr>
          <p:cNvPr id="4139" name="Google Shape;4139;g31516c14941_0_9312"/>
          <p:cNvSpPr txBox="1"/>
          <p:nvPr>
            <p:ph idx="1" type="body"/>
          </p:nvPr>
        </p:nvSpPr>
        <p:spPr>
          <a:xfrm>
            <a:off x="5721900" y="3290825"/>
            <a:ext cx="2809800" cy="378000"/>
          </a:xfrm>
          <a:prstGeom prst="rect">
            <a:avLst/>
          </a:prstGeom>
          <a:noFill/>
          <a:ln>
            <a:noFill/>
          </a:ln>
        </p:spPr>
        <p:txBody>
          <a:bodyPr anchorCtr="0" anchor="t" bIns="0" lIns="0" spcFirstLastPara="1" rIns="0" wrap="square" tIns="0">
            <a:noAutofit/>
          </a:bodyPr>
          <a:lstStyle>
            <a:lvl1pPr indent="-317500" lvl="0" marL="457200" algn="l">
              <a:lnSpc>
                <a:spcPct val="100000"/>
              </a:lnSpc>
              <a:spcBef>
                <a:spcPts val="0"/>
              </a:spcBef>
              <a:spcAft>
                <a:spcPts val="0"/>
              </a:spcAft>
              <a:buClr>
                <a:schemeClr val="lt1"/>
              </a:buClr>
              <a:buSzPts val="1400"/>
              <a:buChar char="●"/>
              <a:defRPr sz="1400">
                <a:solidFill>
                  <a:schemeClr val="lt1"/>
                </a:solidFill>
              </a:defRPr>
            </a:lvl1pPr>
            <a:lvl2pPr indent="-298450" lvl="1" marL="914400" algn="l">
              <a:lnSpc>
                <a:spcPct val="100000"/>
              </a:lnSpc>
              <a:spcBef>
                <a:spcPts val="0"/>
              </a:spcBef>
              <a:spcAft>
                <a:spcPts val="0"/>
              </a:spcAft>
              <a:buClr>
                <a:schemeClr val="lt1"/>
              </a:buClr>
              <a:buSzPts val="1100"/>
              <a:buChar char="○"/>
              <a:defRPr>
                <a:solidFill>
                  <a:schemeClr val="lt1"/>
                </a:solidFill>
              </a:defRPr>
            </a:lvl2pPr>
            <a:lvl3pPr indent="-317500" lvl="2" marL="1371600" algn="l">
              <a:lnSpc>
                <a:spcPct val="100000"/>
              </a:lnSpc>
              <a:spcBef>
                <a:spcPts val="0"/>
              </a:spcBef>
              <a:spcAft>
                <a:spcPts val="0"/>
              </a:spcAft>
              <a:buClr>
                <a:schemeClr val="lt1"/>
              </a:buClr>
              <a:buSzPts val="1400"/>
              <a:buChar char="■"/>
              <a:defRPr sz="1400">
                <a:solidFill>
                  <a:schemeClr val="lt1"/>
                </a:solidFill>
              </a:defRPr>
            </a:lvl3pPr>
            <a:lvl4pPr indent="-317500" lvl="3" marL="1828800" algn="l">
              <a:lnSpc>
                <a:spcPct val="100000"/>
              </a:lnSpc>
              <a:spcBef>
                <a:spcPts val="0"/>
              </a:spcBef>
              <a:spcAft>
                <a:spcPts val="0"/>
              </a:spcAft>
              <a:buClr>
                <a:schemeClr val="lt1"/>
              </a:buClr>
              <a:buSzPts val="1400"/>
              <a:buChar char="●"/>
              <a:defRPr sz="1400">
                <a:solidFill>
                  <a:schemeClr val="lt1"/>
                </a:solidFill>
              </a:defRPr>
            </a:lvl4pPr>
            <a:lvl5pPr indent="-317500" lvl="4" marL="2286000" algn="l">
              <a:lnSpc>
                <a:spcPct val="100000"/>
              </a:lnSpc>
              <a:spcBef>
                <a:spcPts val="0"/>
              </a:spcBef>
              <a:spcAft>
                <a:spcPts val="0"/>
              </a:spcAft>
              <a:buClr>
                <a:schemeClr val="lt1"/>
              </a:buClr>
              <a:buSzPts val="1400"/>
              <a:buChar char="○"/>
              <a:defRPr sz="1400">
                <a:solidFill>
                  <a:schemeClr val="lt1"/>
                </a:solidFill>
              </a:defRPr>
            </a:lvl5pPr>
            <a:lvl6pPr indent="-317500" lvl="5" marL="2743200" algn="l">
              <a:lnSpc>
                <a:spcPct val="100000"/>
              </a:lnSpc>
              <a:spcBef>
                <a:spcPts val="0"/>
              </a:spcBef>
              <a:spcAft>
                <a:spcPts val="0"/>
              </a:spcAft>
              <a:buClr>
                <a:schemeClr val="lt1"/>
              </a:buClr>
              <a:buSzPts val="1400"/>
              <a:buChar char="■"/>
              <a:defRPr>
                <a:solidFill>
                  <a:schemeClr val="lt1"/>
                </a:solidFill>
              </a:defRPr>
            </a:lvl6pPr>
            <a:lvl7pPr indent="-317500" lvl="6" marL="3200400" algn="l">
              <a:lnSpc>
                <a:spcPct val="100000"/>
              </a:lnSpc>
              <a:spcBef>
                <a:spcPts val="0"/>
              </a:spcBef>
              <a:spcAft>
                <a:spcPts val="0"/>
              </a:spcAft>
              <a:buClr>
                <a:schemeClr val="lt1"/>
              </a:buClr>
              <a:buSzPts val="1400"/>
              <a:buChar char="●"/>
              <a:defRPr sz="1400">
                <a:solidFill>
                  <a:schemeClr val="lt1"/>
                </a:solidFill>
              </a:defRPr>
            </a:lvl7pPr>
            <a:lvl8pPr indent="-317500" lvl="7" marL="3657600" algn="l">
              <a:lnSpc>
                <a:spcPct val="100000"/>
              </a:lnSpc>
              <a:spcBef>
                <a:spcPts val="0"/>
              </a:spcBef>
              <a:spcAft>
                <a:spcPts val="0"/>
              </a:spcAft>
              <a:buClr>
                <a:schemeClr val="lt1"/>
              </a:buClr>
              <a:buSzPts val="1400"/>
              <a:buChar char="○"/>
              <a:defRPr sz="1400">
                <a:solidFill>
                  <a:schemeClr val="lt1"/>
                </a:solidFill>
              </a:defRPr>
            </a:lvl8pPr>
            <a:lvl9pPr indent="-317500" lvl="8" marL="4114800" algn="l">
              <a:lnSpc>
                <a:spcPct val="100000"/>
              </a:lnSpc>
              <a:spcBef>
                <a:spcPts val="0"/>
              </a:spcBef>
              <a:spcAft>
                <a:spcPts val="0"/>
              </a:spcAft>
              <a:buClr>
                <a:schemeClr val="lt1"/>
              </a:buClr>
              <a:buSzPts val="1400"/>
              <a:buChar char="■"/>
              <a:defRPr sz="1400">
                <a:solidFill>
                  <a:schemeClr val="lt1"/>
                </a:solidFill>
              </a:defRPr>
            </a:lvl9pPr>
          </a:lstStyle>
          <a:p/>
        </p:txBody>
      </p:sp>
      <p:sp>
        <p:nvSpPr>
          <p:cNvPr id="4140" name="Google Shape;4140;g31516c14941_0_9312"/>
          <p:cNvSpPr txBox="1"/>
          <p:nvPr>
            <p:ph idx="2" type="body"/>
          </p:nvPr>
        </p:nvSpPr>
        <p:spPr>
          <a:xfrm>
            <a:off x="5721900" y="3689225"/>
            <a:ext cx="2809800" cy="284400"/>
          </a:xfrm>
          <a:prstGeom prst="rect">
            <a:avLst/>
          </a:prstGeom>
          <a:noFill/>
          <a:ln>
            <a:noFill/>
          </a:ln>
        </p:spPr>
        <p:txBody>
          <a:bodyPr anchorCtr="0" anchor="t" bIns="0" lIns="0" spcFirstLastPara="1" rIns="0" wrap="square" tIns="0">
            <a:noAutofit/>
          </a:bodyPr>
          <a:lstStyle>
            <a:lvl1pPr indent="-304800" lvl="0" marL="457200" algn="l">
              <a:lnSpc>
                <a:spcPct val="100000"/>
              </a:lnSpc>
              <a:spcBef>
                <a:spcPts val="0"/>
              </a:spcBef>
              <a:spcAft>
                <a:spcPts val="0"/>
              </a:spcAft>
              <a:buClr>
                <a:srgbClr val="B6D8D1"/>
              </a:buClr>
              <a:buSzPts val="1200"/>
              <a:buChar char="●"/>
              <a:defRPr sz="1200">
                <a:solidFill>
                  <a:srgbClr val="B6D8D1"/>
                </a:solidFill>
              </a:defRPr>
            </a:lvl1pPr>
            <a:lvl2pPr indent="-304800" lvl="1" marL="914400" algn="l">
              <a:lnSpc>
                <a:spcPct val="100000"/>
              </a:lnSpc>
              <a:spcBef>
                <a:spcPts val="0"/>
              </a:spcBef>
              <a:spcAft>
                <a:spcPts val="0"/>
              </a:spcAft>
              <a:buClr>
                <a:srgbClr val="B6D8D1"/>
              </a:buClr>
              <a:buSzPts val="1200"/>
              <a:buChar char="○"/>
              <a:defRPr sz="1200">
                <a:solidFill>
                  <a:srgbClr val="B6D8D1"/>
                </a:solidFill>
              </a:defRPr>
            </a:lvl2pPr>
            <a:lvl3pPr indent="-304800" lvl="2" marL="1371600" algn="l">
              <a:lnSpc>
                <a:spcPct val="100000"/>
              </a:lnSpc>
              <a:spcBef>
                <a:spcPts val="0"/>
              </a:spcBef>
              <a:spcAft>
                <a:spcPts val="0"/>
              </a:spcAft>
              <a:buClr>
                <a:srgbClr val="B6D8D1"/>
              </a:buClr>
              <a:buSzPts val="1200"/>
              <a:buChar char="■"/>
              <a:defRPr>
                <a:solidFill>
                  <a:srgbClr val="B6D8D1"/>
                </a:solidFill>
              </a:defRPr>
            </a:lvl3pPr>
            <a:lvl4pPr indent="-304800" lvl="3" marL="1828800" algn="l">
              <a:lnSpc>
                <a:spcPct val="100000"/>
              </a:lnSpc>
              <a:spcBef>
                <a:spcPts val="0"/>
              </a:spcBef>
              <a:spcAft>
                <a:spcPts val="0"/>
              </a:spcAft>
              <a:buClr>
                <a:srgbClr val="B6D8D1"/>
              </a:buClr>
              <a:buSzPts val="1200"/>
              <a:buChar char="●"/>
              <a:defRPr sz="1200">
                <a:solidFill>
                  <a:srgbClr val="B6D8D1"/>
                </a:solidFill>
              </a:defRPr>
            </a:lvl4pPr>
            <a:lvl5pPr indent="-304800" lvl="4" marL="2286000" algn="l">
              <a:lnSpc>
                <a:spcPct val="100000"/>
              </a:lnSpc>
              <a:spcBef>
                <a:spcPts val="0"/>
              </a:spcBef>
              <a:spcAft>
                <a:spcPts val="0"/>
              </a:spcAft>
              <a:buClr>
                <a:srgbClr val="B6D8D1"/>
              </a:buClr>
              <a:buSzPts val="1200"/>
              <a:buChar char="○"/>
              <a:defRPr sz="1200">
                <a:solidFill>
                  <a:srgbClr val="B6D8D1"/>
                </a:solidFill>
              </a:defRPr>
            </a:lvl5pPr>
            <a:lvl6pPr indent="-304800" lvl="5" marL="2743200" algn="l">
              <a:lnSpc>
                <a:spcPct val="100000"/>
              </a:lnSpc>
              <a:spcBef>
                <a:spcPts val="0"/>
              </a:spcBef>
              <a:spcAft>
                <a:spcPts val="0"/>
              </a:spcAft>
              <a:buClr>
                <a:srgbClr val="B6D8D1"/>
              </a:buClr>
              <a:buSzPts val="1200"/>
              <a:buChar char="■"/>
              <a:defRPr sz="1200">
                <a:solidFill>
                  <a:srgbClr val="B6D8D1"/>
                </a:solidFill>
              </a:defRPr>
            </a:lvl6pPr>
            <a:lvl7pPr indent="-304800" lvl="6" marL="3200400" algn="l">
              <a:lnSpc>
                <a:spcPct val="100000"/>
              </a:lnSpc>
              <a:spcBef>
                <a:spcPts val="0"/>
              </a:spcBef>
              <a:spcAft>
                <a:spcPts val="0"/>
              </a:spcAft>
              <a:buClr>
                <a:srgbClr val="B6D8D1"/>
              </a:buClr>
              <a:buSzPts val="1200"/>
              <a:buChar char="●"/>
              <a:defRPr>
                <a:solidFill>
                  <a:srgbClr val="B6D8D1"/>
                </a:solidFill>
              </a:defRPr>
            </a:lvl7pPr>
            <a:lvl8pPr indent="-304800" lvl="7" marL="3657600" algn="l">
              <a:lnSpc>
                <a:spcPct val="100000"/>
              </a:lnSpc>
              <a:spcBef>
                <a:spcPts val="0"/>
              </a:spcBef>
              <a:spcAft>
                <a:spcPts val="0"/>
              </a:spcAft>
              <a:buClr>
                <a:srgbClr val="B6D8D1"/>
              </a:buClr>
              <a:buSzPts val="1200"/>
              <a:buChar char="○"/>
              <a:defRPr sz="1200">
                <a:solidFill>
                  <a:srgbClr val="B6D8D1"/>
                </a:solidFill>
              </a:defRPr>
            </a:lvl8pPr>
            <a:lvl9pPr indent="-304800" lvl="8" marL="4114800" algn="l">
              <a:lnSpc>
                <a:spcPct val="100000"/>
              </a:lnSpc>
              <a:spcBef>
                <a:spcPts val="0"/>
              </a:spcBef>
              <a:spcAft>
                <a:spcPts val="0"/>
              </a:spcAft>
              <a:buClr>
                <a:srgbClr val="B6D8D1"/>
              </a:buClr>
              <a:buSzPts val="1200"/>
              <a:buChar char="■"/>
              <a:defRPr sz="1200">
                <a:solidFill>
                  <a:srgbClr val="B6D8D1"/>
                </a:solidFill>
              </a:defRPr>
            </a:lvl9pPr>
          </a:lstStyle>
          <a:p/>
        </p:txBody>
      </p:sp>
      <p:sp>
        <p:nvSpPr>
          <p:cNvPr id="4141" name="Google Shape;4141;g31516c14941_0_9312"/>
          <p:cNvSpPr txBox="1"/>
          <p:nvPr>
            <p:ph idx="3" type="body"/>
          </p:nvPr>
        </p:nvSpPr>
        <p:spPr>
          <a:xfrm>
            <a:off x="5721900" y="3994025"/>
            <a:ext cx="2809800" cy="284400"/>
          </a:xfrm>
          <a:prstGeom prst="rect">
            <a:avLst/>
          </a:prstGeom>
          <a:noFill/>
          <a:ln>
            <a:noFill/>
          </a:ln>
        </p:spPr>
        <p:txBody>
          <a:bodyPr anchorCtr="0" anchor="t" bIns="0" lIns="0" spcFirstLastPara="1" rIns="0" wrap="square" tIns="0">
            <a:noAutofit/>
          </a:bodyPr>
          <a:lstStyle>
            <a:lvl1pPr indent="-292100" lvl="0" marL="457200" algn="l">
              <a:lnSpc>
                <a:spcPct val="100000"/>
              </a:lnSpc>
              <a:spcBef>
                <a:spcPts val="0"/>
              </a:spcBef>
              <a:spcAft>
                <a:spcPts val="0"/>
              </a:spcAft>
              <a:buClr>
                <a:srgbClr val="B6D8D1"/>
              </a:buClr>
              <a:buSzPts val="1000"/>
              <a:buChar char="●"/>
              <a:defRPr sz="1000">
                <a:solidFill>
                  <a:srgbClr val="B6D8D1"/>
                </a:solidFill>
              </a:defRPr>
            </a:lvl1pPr>
            <a:lvl2pPr indent="-292100" lvl="1" marL="914400" algn="l">
              <a:lnSpc>
                <a:spcPct val="100000"/>
              </a:lnSpc>
              <a:spcBef>
                <a:spcPts val="0"/>
              </a:spcBef>
              <a:spcAft>
                <a:spcPts val="0"/>
              </a:spcAft>
              <a:buClr>
                <a:srgbClr val="B6D8D1"/>
              </a:buClr>
              <a:buSzPts val="1000"/>
              <a:buChar char="○"/>
              <a:defRPr sz="1000">
                <a:solidFill>
                  <a:srgbClr val="B6D8D1"/>
                </a:solidFill>
              </a:defRPr>
            </a:lvl2pPr>
            <a:lvl3pPr indent="-292100" lvl="2" marL="1371600" algn="l">
              <a:lnSpc>
                <a:spcPct val="100000"/>
              </a:lnSpc>
              <a:spcBef>
                <a:spcPts val="0"/>
              </a:spcBef>
              <a:spcAft>
                <a:spcPts val="0"/>
              </a:spcAft>
              <a:buClr>
                <a:srgbClr val="B6D8D1"/>
              </a:buClr>
              <a:buSzPts val="1000"/>
              <a:buChar char="■"/>
              <a:defRPr sz="1000">
                <a:solidFill>
                  <a:srgbClr val="B6D8D1"/>
                </a:solidFill>
              </a:defRPr>
            </a:lvl3pPr>
            <a:lvl4pPr indent="-292100" lvl="3" marL="1828800" algn="l">
              <a:lnSpc>
                <a:spcPct val="100000"/>
              </a:lnSpc>
              <a:spcBef>
                <a:spcPts val="0"/>
              </a:spcBef>
              <a:spcAft>
                <a:spcPts val="0"/>
              </a:spcAft>
              <a:buClr>
                <a:srgbClr val="B6D8D1"/>
              </a:buClr>
              <a:buSzPts val="1000"/>
              <a:buChar char="●"/>
              <a:defRPr sz="1000">
                <a:solidFill>
                  <a:srgbClr val="B6D8D1"/>
                </a:solidFill>
              </a:defRPr>
            </a:lvl4pPr>
            <a:lvl5pPr indent="-292100" lvl="4" marL="2286000" algn="l">
              <a:lnSpc>
                <a:spcPct val="100000"/>
              </a:lnSpc>
              <a:spcBef>
                <a:spcPts val="0"/>
              </a:spcBef>
              <a:spcAft>
                <a:spcPts val="0"/>
              </a:spcAft>
              <a:buClr>
                <a:srgbClr val="B6D8D1"/>
              </a:buClr>
              <a:buSzPts val="1000"/>
              <a:buChar char="○"/>
              <a:defRPr sz="1000">
                <a:solidFill>
                  <a:srgbClr val="B6D8D1"/>
                </a:solidFill>
              </a:defRPr>
            </a:lvl5pPr>
            <a:lvl6pPr indent="-292100" lvl="5" marL="2743200" algn="l">
              <a:lnSpc>
                <a:spcPct val="100000"/>
              </a:lnSpc>
              <a:spcBef>
                <a:spcPts val="0"/>
              </a:spcBef>
              <a:spcAft>
                <a:spcPts val="0"/>
              </a:spcAft>
              <a:buClr>
                <a:srgbClr val="B6D8D1"/>
              </a:buClr>
              <a:buSzPts val="1000"/>
              <a:buChar char="■"/>
              <a:defRPr sz="1000">
                <a:solidFill>
                  <a:srgbClr val="B6D8D1"/>
                </a:solidFill>
              </a:defRPr>
            </a:lvl6pPr>
            <a:lvl7pPr indent="-292100" lvl="6" marL="3200400" algn="l">
              <a:lnSpc>
                <a:spcPct val="100000"/>
              </a:lnSpc>
              <a:spcBef>
                <a:spcPts val="0"/>
              </a:spcBef>
              <a:spcAft>
                <a:spcPts val="0"/>
              </a:spcAft>
              <a:buClr>
                <a:srgbClr val="B6D8D1"/>
              </a:buClr>
              <a:buSzPts val="1000"/>
              <a:buChar char="●"/>
              <a:defRPr sz="1000">
                <a:solidFill>
                  <a:srgbClr val="B6D8D1"/>
                </a:solidFill>
              </a:defRPr>
            </a:lvl7pPr>
            <a:lvl8pPr indent="-292100" lvl="7" marL="3657600" algn="l">
              <a:lnSpc>
                <a:spcPct val="100000"/>
              </a:lnSpc>
              <a:spcBef>
                <a:spcPts val="0"/>
              </a:spcBef>
              <a:spcAft>
                <a:spcPts val="0"/>
              </a:spcAft>
              <a:buClr>
                <a:srgbClr val="B6D8D1"/>
              </a:buClr>
              <a:buSzPts val="1000"/>
              <a:buChar char="○"/>
              <a:defRPr>
                <a:solidFill>
                  <a:srgbClr val="B6D8D1"/>
                </a:solidFill>
              </a:defRPr>
            </a:lvl8pPr>
            <a:lvl9pPr indent="-292100" lvl="8" marL="4114800" algn="l">
              <a:lnSpc>
                <a:spcPct val="100000"/>
              </a:lnSpc>
              <a:spcBef>
                <a:spcPts val="0"/>
              </a:spcBef>
              <a:spcAft>
                <a:spcPts val="0"/>
              </a:spcAft>
              <a:buClr>
                <a:srgbClr val="B6D8D1"/>
              </a:buClr>
              <a:buSzPts val="1000"/>
              <a:buChar char="■"/>
              <a:defRPr sz="1000">
                <a:solidFill>
                  <a:srgbClr val="B6D8D1"/>
                </a:solidFill>
              </a:defRPr>
            </a:lvl9pPr>
          </a:lstStyle>
          <a:p/>
        </p:txBody>
      </p:sp>
      <p:sp>
        <p:nvSpPr>
          <p:cNvPr id="4142" name="Google Shape;4142;g31516c14941_0_9312"/>
          <p:cNvSpPr txBox="1"/>
          <p:nvPr>
            <p:ph idx="4" type="body"/>
          </p:nvPr>
        </p:nvSpPr>
        <p:spPr>
          <a:xfrm>
            <a:off x="5721900" y="4298825"/>
            <a:ext cx="2809800" cy="284400"/>
          </a:xfrm>
          <a:prstGeom prst="rect">
            <a:avLst/>
          </a:prstGeom>
          <a:noFill/>
          <a:ln>
            <a:noFill/>
          </a:ln>
        </p:spPr>
        <p:txBody>
          <a:bodyPr anchorCtr="0" anchor="t" bIns="0" lIns="0" spcFirstLastPara="1" rIns="0" wrap="square" tIns="0">
            <a:noAutofit/>
          </a:bodyPr>
          <a:lstStyle>
            <a:lvl1pPr indent="-292100" lvl="0" marL="457200" algn="l">
              <a:lnSpc>
                <a:spcPct val="100000"/>
              </a:lnSpc>
              <a:spcBef>
                <a:spcPts val="0"/>
              </a:spcBef>
              <a:spcAft>
                <a:spcPts val="0"/>
              </a:spcAft>
              <a:buClr>
                <a:srgbClr val="B6D8D1"/>
              </a:buClr>
              <a:buSzPts val="1000"/>
              <a:buChar char="●"/>
              <a:defRPr sz="1000">
                <a:solidFill>
                  <a:srgbClr val="B6D8D1"/>
                </a:solidFill>
              </a:defRPr>
            </a:lvl1pPr>
            <a:lvl2pPr indent="-292100" lvl="1" marL="914400" algn="l">
              <a:lnSpc>
                <a:spcPct val="100000"/>
              </a:lnSpc>
              <a:spcBef>
                <a:spcPts val="0"/>
              </a:spcBef>
              <a:spcAft>
                <a:spcPts val="0"/>
              </a:spcAft>
              <a:buClr>
                <a:srgbClr val="B6D8D1"/>
              </a:buClr>
              <a:buSzPts val="1000"/>
              <a:buChar char="○"/>
              <a:defRPr sz="1000">
                <a:solidFill>
                  <a:srgbClr val="B6D8D1"/>
                </a:solidFill>
              </a:defRPr>
            </a:lvl2pPr>
            <a:lvl3pPr indent="-292100" lvl="2" marL="1371600" algn="l">
              <a:lnSpc>
                <a:spcPct val="100000"/>
              </a:lnSpc>
              <a:spcBef>
                <a:spcPts val="0"/>
              </a:spcBef>
              <a:spcAft>
                <a:spcPts val="0"/>
              </a:spcAft>
              <a:buClr>
                <a:srgbClr val="B6D8D1"/>
              </a:buClr>
              <a:buSzPts val="1000"/>
              <a:buChar char="■"/>
              <a:defRPr sz="1000">
                <a:solidFill>
                  <a:srgbClr val="B6D8D1"/>
                </a:solidFill>
              </a:defRPr>
            </a:lvl3pPr>
            <a:lvl4pPr indent="-292100" lvl="3" marL="1828800" algn="l">
              <a:lnSpc>
                <a:spcPct val="100000"/>
              </a:lnSpc>
              <a:spcBef>
                <a:spcPts val="0"/>
              </a:spcBef>
              <a:spcAft>
                <a:spcPts val="0"/>
              </a:spcAft>
              <a:buClr>
                <a:srgbClr val="B6D8D1"/>
              </a:buClr>
              <a:buSzPts val="1000"/>
              <a:buChar char="●"/>
              <a:defRPr sz="1000">
                <a:solidFill>
                  <a:srgbClr val="B6D8D1"/>
                </a:solidFill>
              </a:defRPr>
            </a:lvl4pPr>
            <a:lvl5pPr indent="-292100" lvl="4" marL="2286000" algn="l">
              <a:lnSpc>
                <a:spcPct val="100000"/>
              </a:lnSpc>
              <a:spcBef>
                <a:spcPts val="0"/>
              </a:spcBef>
              <a:spcAft>
                <a:spcPts val="0"/>
              </a:spcAft>
              <a:buClr>
                <a:srgbClr val="B6D8D1"/>
              </a:buClr>
              <a:buSzPts val="1000"/>
              <a:buChar char="○"/>
              <a:defRPr sz="1000">
                <a:solidFill>
                  <a:srgbClr val="B6D8D1"/>
                </a:solidFill>
              </a:defRPr>
            </a:lvl5pPr>
            <a:lvl6pPr indent="-292100" lvl="5" marL="2743200" algn="l">
              <a:lnSpc>
                <a:spcPct val="100000"/>
              </a:lnSpc>
              <a:spcBef>
                <a:spcPts val="0"/>
              </a:spcBef>
              <a:spcAft>
                <a:spcPts val="0"/>
              </a:spcAft>
              <a:buClr>
                <a:srgbClr val="B6D8D1"/>
              </a:buClr>
              <a:buSzPts val="1000"/>
              <a:buChar char="■"/>
              <a:defRPr sz="1000">
                <a:solidFill>
                  <a:srgbClr val="B6D8D1"/>
                </a:solidFill>
              </a:defRPr>
            </a:lvl6pPr>
            <a:lvl7pPr indent="-292100" lvl="6" marL="3200400" algn="l">
              <a:lnSpc>
                <a:spcPct val="100000"/>
              </a:lnSpc>
              <a:spcBef>
                <a:spcPts val="0"/>
              </a:spcBef>
              <a:spcAft>
                <a:spcPts val="0"/>
              </a:spcAft>
              <a:buClr>
                <a:srgbClr val="B6D8D1"/>
              </a:buClr>
              <a:buSzPts val="1000"/>
              <a:buChar char="●"/>
              <a:defRPr sz="1000">
                <a:solidFill>
                  <a:srgbClr val="B6D8D1"/>
                </a:solidFill>
              </a:defRPr>
            </a:lvl7pPr>
            <a:lvl8pPr indent="-292100" lvl="7" marL="3657600" algn="l">
              <a:lnSpc>
                <a:spcPct val="100000"/>
              </a:lnSpc>
              <a:spcBef>
                <a:spcPts val="0"/>
              </a:spcBef>
              <a:spcAft>
                <a:spcPts val="0"/>
              </a:spcAft>
              <a:buClr>
                <a:srgbClr val="B6D8D1"/>
              </a:buClr>
              <a:buSzPts val="1000"/>
              <a:buChar char="○"/>
              <a:defRPr>
                <a:solidFill>
                  <a:srgbClr val="B6D8D1"/>
                </a:solidFill>
              </a:defRPr>
            </a:lvl8pPr>
            <a:lvl9pPr indent="-292100" lvl="8" marL="4114800" algn="l">
              <a:lnSpc>
                <a:spcPct val="100000"/>
              </a:lnSpc>
              <a:spcBef>
                <a:spcPts val="0"/>
              </a:spcBef>
              <a:spcAft>
                <a:spcPts val="0"/>
              </a:spcAft>
              <a:buClr>
                <a:srgbClr val="B6D8D1"/>
              </a:buClr>
              <a:buSzPts val="1000"/>
              <a:buChar char="■"/>
              <a:defRPr sz="1000">
                <a:solidFill>
                  <a:srgbClr val="B6D8D1"/>
                </a:solidFill>
              </a:defRPr>
            </a:lvl9pPr>
          </a:lstStyle>
          <a:p/>
        </p:txBody>
      </p:sp>
      <p:sp>
        <p:nvSpPr>
          <p:cNvPr id="4143" name="Google Shape;4143;g31516c14941_0_9312"/>
          <p:cNvSpPr txBox="1"/>
          <p:nvPr>
            <p:ph idx="5" type="body"/>
          </p:nvPr>
        </p:nvSpPr>
        <p:spPr>
          <a:xfrm>
            <a:off x="5721900" y="2851025"/>
            <a:ext cx="2809800" cy="284400"/>
          </a:xfrm>
          <a:prstGeom prst="rect">
            <a:avLst/>
          </a:prstGeom>
          <a:noFill/>
          <a:ln>
            <a:noFill/>
          </a:ln>
        </p:spPr>
        <p:txBody>
          <a:bodyPr anchorCtr="0" anchor="t" bIns="0" lIns="0" spcFirstLastPara="1" rIns="0" wrap="square" tIns="0">
            <a:noAutofit/>
          </a:bodyPr>
          <a:lstStyle>
            <a:lvl1pPr indent="-292100" lvl="0" marL="457200" algn="l">
              <a:lnSpc>
                <a:spcPct val="100000"/>
              </a:lnSpc>
              <a:spcBef>
                <a:spcPts val="0"/>
              </a:spcBef>
              <a:spcAft>
                <a:spcPts val="0"/>
              </a:spcAft>
              <a:buClr>
                <a:schemeClr val="lt1"/>
              </a:buClr>
              <a:buSzPts val="1000"/>
              <a:buChar char="●"/>
              <a:defRPr sz="1000">
                <a:solidFill>
                  <a:schemeClr val="lt1"/>
                </a:solidFill>
              </a:defRPr>
            </a:lvl1pPr>
            <a:lvl2pPr indent="-292100" lvl="1" marL="914400" algn="l">
              <a:lnSpc>
                <a:spcPct val="100000"/>
              </a:lnSpc>
              <a:spcBef>
                <a:spcPts val="0"/>
              </a:spcBef>
              <a:spcAft>
                <a:spcPts val="0"/>
              </a:spcAft>
              <a:buClr>
                <a:schemeClr val="lt1"/>
              </a:buClr>
              <a:buSzPts val="1000"/>
              <a:buChar char="○"/>
              <a:defRPr sz="1000">
                <a:solidFill>
                  <a:schemeClr val="lt1"/>
                </a:solidFill>
              </a:defRPr>
            </a:lvl2pPr>
            <a:lvl3pPr indent="-292100" lvl="2" marL="1371600" algn="l">
              <a:lnSpc>
                <a:spcPct val="100000"/>
              </a:lnSpc>
              <a:spcBef>
                <a:spcPts val="0"/>
              </a:spcBef>
              <a:spcAft>
                <a:spcPts val="0"/>
              </a:spcAft>
              <a:buClr>
                <a:schemeClr val="lt1"/>
              </a:buClr>
              <a:buSzPts val="1000"/>
              <a:buChar char="■"/>
              <a:defRPr sz="1000">
                <a:solidFill>
                  <a:schemeClr val="lt1"/>
                </a:solidFill>
              </a:defRPr>
            </a:lvl3pPr>
            <a:lvl4pPr indent="-292100" lvl="3" marL="1828800" algn="l">
              <a:lnSpc>
                <a:spcPct val="100000"/>
              </a:lnSpc>
              <a:spcBef>
                <a:spcPts val="0"/>
              </a:spcBef>
              <a:spcAft>
                <a:spcPts val="0"/>
              </a:spcAft>
              <a:buClr>
                <a:schemeClr val="lt1"/>
              </a:buClr>
              <a:buSzPts val="1000"/>
              <a:buChar char="●"/>
              <a:defRPr sz="1000">
                <a:solidFill>
                  <a:schemeClr val="lt1"/>
                </a:solidFill>
              </a:defRPr>
            </a:lvl4pPr>
            <a:lvl5pPr indent="-292100" lvl="4" marL="2286000" algn="l">
              <a:lnSpc>
                <a:spcPct val="100000"/>
              </a:lnSpc>
              <a:spcBef>
                <a:spcPts val="0"/>
              </a:spcBef>
              <a:spcAft>
                <a:spcPts val="0"/>
              </a:spcAft>
              <a:buClr>
                <a:schemeClr val="lt1"/>
              </a:buClr>
              <a:buSzPts val="1000"/>
              <a:buChar char="○"/>
              <a:defRPr sz="1000">
                <a:solidFill>
                  <a:schemeClr val="lt1"/>
                </a:solidFill>
              </a:defRPr>
            </a:lvl5pPr>
            <a:lvl6pPr indent="-292100" lvl="5" marL="2743200" algn="l">
              <a:lnSpc>
                <a:spcPct val="100000"/>
              </a:lnSpc>
              <a:spcBef>
                <a:spcPts val="0"/>
              </a:spcBef>
              <a:spcAft>
                <a:spcPts val="0"/>
              </a:spcAft>
              <a:buClr>
                <a:schemeClr val="lt1"/>
              </a:buClr>
              <a:buSzPts val="1000"/>
              <a:buChar char="■"/>
              <a:defRPr sz="1000">
                <a:solidFill>
                  <a:schemeClr val="lt1"/>
                </a:solidFill>
              </a:defRPr>
            </a:lvl6pPr>
            <a:lvl7pPr indent="-292100" lvl="6" marL="3200400" algn="l">
              <a:lnSpc>
                <a:spcPct val="100000"/>
              </a:lnSpc>
              <a:spcBef>
                <a:spcPts val="0"/>
              </a:spcBef>
              <a:spcAft>
                <a:spcPts val="0"/>
              </a:spcAft>
              <a:buClr>
                <a:schemeClr val="lt1"/>
              </a:buClr>
              <a:buSzPts val="1000"/>
              <a:buChar char="●"/>
              <a:defRPr sz="1000">
                <a:solidFill>
                  <a:schemeClr val="lt1"/>
                </a:solidFill>
              </a:defRPr>
            </a:lvl7pPr>
            <a:lvl8pPr indent="-292100" lvl="7" marL="3657600" algn="l">
              <a:lnSpc>
                <a:spcPct val="100000"/>
              </a:lnSpc>
              <a:spcBef>
                <a:spcPts val="0"/>
              </a:spcBef>
              <a:spcAft>
                <a:spcPts val="0"/>
              </a:spcAft>
              <a:buClr>
                <a:schemeClr val="lt1"/>
              </a:buClr>
              <a:buSzPts val="1000"/>
              <a:buChar char="○"/>
              <a:defRPr>
                <a:solidFill>
                  <a:schemeClr val="lt1"/>
                </a:solidFill>
              </a:defRPr>
            </a:lvl8pPr>
            <a:lvl9pPr indent="-292100" lvl="8" marL="4114800" algn="l">
              <a:lnSpc>
                <a:spcPct val="100000"/>
              </a:lnSpc>
              <a:spcBef>
                <a:spcPts val="0"/>
              </a:spcBef>
              <a:spcAft>
                <a:spcPts val="0"/>
              </a:spcAft>
              <a:buClr>
                <a:schemeClr val="lt1"/>
              </a:buClr>
              <a:buSzPts val="1000"/>
              <a:buChar char="■"/>
              <a:defRPr sz="1000">
                <a:solidFill>
                  <a:schemeClr val="lt1"/>
                </a:solidFill>
              </a:defRPr>
            </a:lvl9pPr>
          </a:lstStyle>
          <a:p/>
        </p:txBody>
      </p:sp>
    </p:spTree>
  </p:cSld>
  <p:clrMapOvr>
    <a:masterClrMapping/>
  </p:clrMapOvr>
</p:sldLayout>
</file>

<file path=ppt/slideLayouts/slideLayout5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Divider Layout no circle">
  <p:cSld name="CUSTOM_2_1_3_2">
    <p:bg>
      <p:bgPr>
        <a:gradFill>
          <a:gsLst>
            <a:gs pos="0">
              <a:srgbClr val="006EC2"/>
            </a:gs>
            <a:gs pos="100000">
              <a:srgbClr val="002B40"/>
            </a:gs>
          </a:gsLst>
          <a:lin ang="1801379" scaled="0"/>
        </a:gradFill>
      </p:bgPr>
    </p:bg>
    <p:spTree>
      <p:nvGrpSpPr>
        <p:cNvPr id="4144" name="Shape 4144"/>
        <p:cNvGrpSpPr/>
        <p:nvPr/>
      </p:nvGrpSpPr>
      <p:grpSpPr>
        <a:xfrm>
          <a:off x="0" y="0"/>
          <a:ext cx="0" cy="0"/>
          <a:chOff x="0" y="0"/>
          <a:chExt cx="0" cy="0"/>
        </a:xfrm>
      </p:grpSpPr>
      <p:pic>
        <p:nvPicPr>
          <p:cNvPr id="4145" name="Google Shape;4145;g31516c14941_0_9322"/>
          <p:cNvPicPr preferRelativeResize="0"/>
          <p:nvPr/>
        </p:nvPicPr>
        <p:blipFill rotWithShape="1">
          <a:blip r:embed="rId2">
            <a:alphaModFix/>
          </a:blip>
          <a:srcRect b="0" l="0" r="0" t="0"/>
          <a:stretch/>
        </p:blipFill>
        <p:spPr>
          <a:xfrm>
            <a:off x="0" y="0"/>
            <a:ext cx="9139333" cy="5174156"/>
          </a:xfrm>
          <a:prstGeom prst="rect">
            <a:avLst/>
          </a:prstGeom>
          <a:noFill/>
          <a:ln>
            <a:noFill/>
          </a:ln>
        </p:spPr>
      </p:pic>
      <p:sp>
        <p:nvSpPr>
          <p:cNvPr id="4146" name="Google Shape;4146;g31516c14941_0_9322"/>
          <p:cNvSpPr txBox="1"/>
          <p:nvPr>
            <p:ph type="title"/>
          </p:nvPr>
        </p:nvSpPr>
        <p:spPr>
          <a:xfrm>
            <a:off x="464100" y="1925700"/>
            <a:ext cx="5182800" cy="1292100"/>
          </a:xfrm>
          <a:prstGeom prst="rect">
            <a:avLst/>
          </a:prstGeom>
          <a:noFill/>
          <a:ln>
            <a:noFill/>
          </a:ln>
        </p:spPr>
        <p:txBody>
          <a:bodyPr anchorCtr="0" anchor="ctr" bIns="0" lIns="0" spcFirstLastPara="1" rIns="0" wrap="square" tIns="0">
            <a:noAutofit/>
          </a:bodyPr>
          <a:lstStyle>
            <a:lvl1pPr lvl="0" algn="l">
              <a:lnSpc>
                <a:spcPct val="85000"/>
              </a:lnSpc>
              <a:spcBef>
                <a:spcPts val="0"/>
              </a:spcBef>
              <a:spcAft>
                <a:spcPts val="0"/>
              </a:spcAft>
              <a:buClr>
                <a:schemeClr val="lt1"/>
              </a:buClr>
              <a:buSzPts val="4800"/>
              <a:buNone/>
              <a:defRPr b="1" sz="4800">
                <a:solidFill>
                  <a:schemeClr val="lt1"/>
                </a:solidFill>
              </a:defRPr>
            </a:lvl1pPr>
            <a:lvl2pPr lvl="1" algn="l">
              <a:lnSpc>
                <a:spcPct val="85000"/>
              </a:lnSpc>
              <a:spcBef>
                <a:spcPts val="0"/>
              </a:spcBef>
              <a:spcAft>
                <a:spcPts val="0"/>
              </a:spcAft>
              <a:buClr>
                <a:schemeClr val="lt1"/>
              </a:buClr>
              <a:buSzPts val="4800"/>
              <a:buNone/>
              <a:defRPr b="1" sz="4800">
                <a:solidFill>
                  <a:schemeClr val="lt1"/>
                </a:solidFill>
              </a:defRPr>
            </a:lvl2pPr>
            <a:lvl3pPr lvl="2" algn="l">
              <a:lnSpc>
                <a:spcPct val="85000"/>
              </a:lnSpc>
              <a:spcBef>
                <a:spcPts val="0"/>
              </a:spcBef>
              <a:spcAft>
                <a:spcPts val="0"/>
              </a:spcAft>
              <a:buClr>
                <a:schemeClr val="lt1"/>
              </a:buClr>
              <a:buSzPts val="4800"/>
              <a:buNone/>
              <a:defRPr b="1" sz="4800">
                <a:solidFill>
                  <a:schemeClr val="lt1"/>
                </a:solidFill>
              </a:defRPr>
            </a:lvl3pPr>
            <a:lvl4pPr lvl="3" algn="l">
              <a:lnSpc>
                <a:spcPct val="85000"/>
              </a:lnSpc>
              <a:spcBef>
                <a:spcPts val="0"/>
              </a:spcBef>
              <a:spcAft>
                <a:spcPts val="0"/>
              </a:spcAft>
              <a:buClr>
                <a:schemeClr val="lt1"/>
              </a:buClr>
              <a:buSzPts val="4800"/>
              <a:buNone/>
              <a:defRPr b="1" sz="4800">
                <a:solidFill>
                  <a:schemeClr val="lt1"/>
                </a:solidFill>
              </a:defRPr>
            </a:lvl4pPr>
            <a:lvl5pPr lvl="4" algn="l">
              <a:lnSpc>
                <a:spcPct val="85000"/>
              </a:lnSpc>
              <a:spcBef>
                <a:spcPts val="0"/>
              </a:spcBef>
              <a:spcAft>
                <a:spcPts val="0"/>
              </a:spcAft>
              <a:buClr>
                <a:schemeClr val="lt1"/>
              </a:buClr>
              <a:buSzPts val="4800"/>
              <a:buNone/>
              <a:defRPr b="1" sz="4800">
                <a:solidFill>
                  <a:schemeClr val="lt1"/>
                </a:solidFill>
              </a:defRPr>
            </a:lvl5pPr>
            <a:lvl6pPr lvl="5" algn="l">
              <a:lnSpc>
                <a:spcPct val="85000"/>
              </a:lnSpc>
              <a:spcBef>
                <a:spcPts val="0"/>
              </a:spcBef>
              <a:spcAft>
                <a:spcPts val="0"/>
              </a:spcAft>
              <a:buClr>
                <a:schemeClr val="lt1"/>
              </a:buClr>
              <a:buSzPts val="4800"/>
              <a:buNone/>
              <a:defRPr b="1" sz="4800">
                <a:solidFill>
                  <a:schemeClr val="lt1"/>
                </a:solidFill>
              </a:defRPr>
            </a:lvl6pPr>
            <a:lvl7pPr lvl="6" algn="l">
              <a:lnSpc>
                <a:spcPct val="85000"/>
              </a:lnSpc>
              <a:spcBef>
                <a:spcPts val="0"/>
              </a:spcBef>
              <a:spcAft>
                <a:spcPts val="0"/>
              </a:spcAft>
              <a:buClr>
                <a:schemeClr val="lt1"/>
              </a:buClr>
              <a:buSzPts val="4800"/>
              <a:buNone/>
              <a:defRPr b="1" sz="4800">
                <a:solidFill>
                  <a:schemeClr val="lt1"/>
                </a:solidFill>
              </a:defRPr>
            </a:lvl7pPr>
            <a:lvl8pPr lvl="7" algn="l">
              <a:lnSpc>
                <a:spcPct val="85000"/>
              </a:lnSpc>
              <a:spcBef>
                <a:spcPts val="0"/>
              </a:spcBef>
              <a:spcAft>
                <a:spcPts val="0"/>
              </a:spcAft>
              <a:buClr>
                <a:schemeClr val="lt1"/>
              </a:buClr>
              <a:buSzPts val="4800"/>
              <a:buNone/>
              <a:defRPr b="1" sz="4800">
                <a:solidFill>
                  <a:schemeClr val="lt1"/>
                </a:solidFill>
              </a:defRPr>
            </a:lvl8pPr>
            <a:lvl9pPr lvl="8" algn="l">
              <a:lnSpc>
                <a:spcPct val="85000"/>
              </a:lnSpc>
              <a:spcBef>
                <a:spcPts val="0"/>
              </a:spcBef>
              <a:spcAft>
                <a:spcPts val="0"/>
              </a:spcAft>
              <a:buClr>
                <a:schemeClr val="lt1"/>
              </a:buClr>
              <a:buSzPts val="4800"/>
              <a:buNone/>
              <a:defRPr b="1" sz="4800">
                <a:solidFill>
                  <a:schemeClr val="lt1"/>
                </a:solidFill>
              </a:defRPr>
            </a:lvl9pPr>
          </a:lstStyle>
          <a:p/>
        </p:txBody>
      </p:sp>
      <p:pic>
        <p:nvPicPr>
          <p:cNvPr id="4147" name="Google Shape;4147;g31516c14941_0_9322"/>
          <p:cNvPicPr preferRelativeResize="0"/>
          <p:nvPr/>
        </p:nvPicPr>
        <p:blipFill rotWithShape="1">
          <a:blip r:embed="rId3">
            <a:alphaModFix/>
          </a:blip>
          <a:srcRect b="0" l="0" r="0" t="0"/>
          <a:stretch/>
        </p:blipFill>
        <p:spPr>
          <a:xfrm>
            <a:off x="352850" y="363675"/>
            <a:ext cx="1605680" cy="377808"/>
          </a:xfrm>
          <a:prstGeom prst="rect">
            <a:avLst/>
          </a:prstGeom>
          <a:noFill/>
          <a:ln>
            <a:noFill/>
          </a:ln>
        </p:spPr>
      </p:pic>
      <p:sp>
        <p:nvSpPr>
          <p:cNvPr id="4148" name="Google Shape;4148;g31516c14941_0_9322"/>
          <p:cNvSpPr txBox="1"/>
          <p:nvPr/>
        </p:nvSpPr>
        <p:spPr>
          <a:xfrm>
            <a:off x="540300" y="3290825"/>
            <a:ext cx="2809800" cy="3780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4149" name="Google Shape;4149;g31516c14941_0_9322"/>
          <p:cNvSpPr txBox="1"/>
          <p:nvPr/>
        </p:nvSpPr>
        <p:spPr>
          <a:xfrm>
            <a:off x="540300" y="3689225"/>
            <a:ext cx="2809800" cy="2844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71BE00"/>
              </a:solidFill>
              <a:latin typeface="Arial"/>
              <a:ea typeface="Arial"/>
              <a:cs typeface="Arial"/>
              <a:sym typeface="Arial"/>
            </a:endParaRPr>
          </a:p>
        </p:txBody>
      </p:sp>
      <p:sp>
        <p:nvSpPr>
          <p:cNvPr id="4150" name="Google Shape;4150;g31516c14941_0_9322"/>
          <p:cNvSpPr txBox="1"/>
          <p:nvPr/>
        </p:nvSpPr>
        <p:spPr>
          <a:xfrm>
            <a:off x="540300" y="3994025"/>
            <a:ext cx="2809800" cy="2844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71BE00"/>
              </a:solidFill>
              <a:latin typeface="Arial"/>
              <a:ea typeface="Arial"/>
              <a:cs typeface="Arial"/>
              <a:sym typeface="Arial"/>
            </a:endParaRPr>
          </a:p>
        </p:txBody>
      </p:sp>
      <p:sp>
        <p:nvSpPr>
          <p:cNvPr id="4151" name="Google Shape;4151;g31516c14941_0_9322"/>
          <p:cNvSpPr txBox="1"/>
          <p:nvPr/>
        </p:nvSpPr>
        <p:spPr>
          <a:xfrm>
            <a:off x="540300" y="4298825"/>
            <a:ext cx="2809800" cy="2844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71BE00"/>
              </a:solidFill>
              <a:latin typeface="Arial"/>
              <a:ea typeface="Arial"/>
              <a:cs typeface="Arial"/>
              <a:sym typeface="Arial"/>
            </a:endParaRPr>
          </a:p>
        </p:txBody>
      </p:sp>
      <p:sp>
        <p:nvSpPr>
          <p:cNvPr id="4152" name="Google Shape;4152;g31516c14941_0_9322"/>
          <p:cNvSpPr txBox="1"/>
          <p:nvPr/>
        </p:nvSpPr>
        <p:spPr>
          <a:xfrm>
            <a:off x="5721900" y="3994025"/>
            <a:ext cx="2809800" cy="2844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71BE00"/>
              </a:solidFill>
              <a:latin typeface="Arial"/>
              <a:ea typeface="Arial"/>
              <a:cs typeface="Arial"/>
              <a:sym typeface="Arial"/>
            </a:endParaRPr>
          </a:p>
        </p:txBody>
      </p:sp>
      <p:sp>
        <p:nvSpPr>
          <p:cNvPr id="4153" name="Google Shape;4153;g31516c14941_0_9322"/>
          <p:cNvSpPr txBox="1"/>
          <p:nvPr/>
        </p:nvSpPr>
        <p:spPr>
          <a:xfrm>
            <a:off x="5721900" y="4298825"/>
            <a:ext cx="2809800" cy="2844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71BE00"/>
              </a:solidFill>
              <a:latin typeface="Arial"/>
              <a:ea typeface="Arial"/>
              <a:cs typeface="Arial"/>
              <a:sym typeface="Arial"/>
            </a:endParaRPr>
          </a:p>
        </p:txBody>
      </p:sp>
      <p:sp>
        <p:nvSpPr>
          <p:cNvPr id="4154" name="Google Shape;4154;g31516c14941_0_9322"/>
          <p:cNvSpPr txBox="1"/>
          <p:nvPr>
            <p:ph idx="1" type="body"/>
          </p:nvPr>
        </p:nvSpPr>
        <p:spPr>
          <a:xfrm>
            <a:off x="540300" y="3290825"/>
            <a:ext cx="2809800" cy="378000"/>
          </a:xfrm>
          <a:prstGeom prst="rect">
            <a:avLst/>
          </a:prstGeom>
          <a:noFill/>
          <a:ln>
            <a:noFill/>
          </a:ln>
        </p:spPr>
        <p:txBody>
          <a:bodyPr anchorCtr="0" anchor="t" bIns="0" lIns="0" spcFirstLastPara="1" rIns="0" wrap="square" tIns="0">
            <a:noAutofit/>
          </a:bodyPr>
          <a:lstStyle>
            <a:lvl1pPr indent="-317500" lvl="0" marL="457200" algn="l">
              <a:lnSpc>
                <a:spcPct val="100000"/>
              </a:lnSpc>
              <a:spcBef>
                <a:spcPts val="0"/>
              </a:spcBef>
              <a:spcAft>
                <a:spcPts val="0"/>
              </a:spcAft>
              <a:buClr>
                <a:schemeClr val="lt1"/>
              </a:buClr>
              <a:buSzPts val="1400"/>
              <a:buChar char="●"/>
              <a:defRPr sz="1400">
                <a:solidFill>
                  <a:schemeClr val="lt1"/>
                </a:solidFill>
              </a:defRPr>
            </a:lvl1pPr>
            <a:lvl2pPr indent="-298450" lvl="1" marL="914400" algn="l">
              <a:lnSpc>
                <a:spcPct val="100000"/>
              </a:lnSpc>
              <a:spcBef>
                <a:spcPts val="0"/>
              </a:spcBef>
              <a:spcAft>
                <a:spcPts val="0"/>
              </a:spcAft>
              <a:buClr>
                <a:schemeClr val="lt1"/>
              </a:buClr>
              <a:buSzPts val="1100"/>
              <a:buChar char="○"/>
              <a:defRPr>
                <a:solidFill>
                  <a:schemeClr val="lt1"/>
                </a:solidFill>
              </a:defRPr>
            </a:lvl2pPr>
            <a:lvl3pPr indent="-317500" lvl="2" marL="1371600" algn="l">
              <a:lnSpc>
                <a:spcPct val="100000"/>
              </a:lnSpc>
              <a:spcBef>
                <a:spcPts val="0"/>
              </a:spcBef>
              <a:spcAft>
                <a:spcPts val="0"/>
              </a:spcAft>
              <a:buClr>
                <a:schemeClr val="lt1"/>
              </a:buClr>
              <a:buSzPts val="1400"/>
              <a:buChar char="■"/>
              <a:defRPr sz="1400">
                <a:solidFill>
                  <a:schemeClr val="lt1"/>
                </a:solidFill>
              </a:defRPr>
            </a:lvl3pPr>
            <a:lvl4pPr indent="-317500" lvl="3" marL="1828800" algn="l">
              <a:lnSpc>
                <a:spcPct val="100000"/>
              </a:lnSpc>
              <a:spcBef>
                <a:spcPts val="0"/>
              </a:spcBef>
              <a:spcAft>
                <a:spcPts val="0"/>
              </a:spcAft>
              <a:buClr>
                <a:schemeClr val="lt1"/>
              </a:buClr>
              <a:buSzPts val="1400"/>
              <a:buChar char="●"/>
              <a:defRPr sz="1400">
                <a:solidFill>
                  <a:schemeClr val="lt1"/>
                </a:solidFill>
              </a:defRPr>
            </a:lvl4pPr>
            <a:lvl5pPr indent="-317500" lvl="4" marL="2286000" algn="l">
              <a:lnSpc>
                <a:spcPct val="100000"/>
              </a:lnSpc>
              <a:spcBef>
                <a:spcPts val="0"/>
              </a:spcBef>
              <a:spcAft>
                <a:spcPts val="0"/>
              </a:spcAft>
              <a:buClr>
                <a:schemeClr val="lt1"/>
              </a:buClr>
              <a:buSzPts val="1400"/>
              <a:buChar char="○"/>
              <a:defRPr sz="1400">
                <a:solidFill>
                  <a:schemeClr val="lt1"/>
                </a:solidFill>
              </a:defRPr>
            </a:lvl5pPr>
            <a:lvl6pPr indent="-317500" lvl="5" marL="2743200" algn="l">
              <a:lnSpc>
                <a:spcPct val="100000"/>
              </a:lnSpc>
              <a:spcBef>
                <a:spcPts val="0"/>
              </a:spcBef>
              <a:spcAft>
                <a:spcPts val="0"/>
              </a:spcAft>
              <a:buClr>
                <a:schemeClr val="lt1"/>
              </a:buClr>
              <a:buSzPts val="1400"/>
              <a:buChar char="■"/>
              <a:defRPr>
                <a:solidFill>
                  <a:schemeClr val="lt1"/>
                </a:solidFill>
              </a:defRPr>
            </a:lvl6pPr>
            <a:lvl7pPr indent="-317500" lvl="6" marL="3200400" algn="l">
              <a:lnSpc>
                <a:spcPct val="100000"/>
              </a:lnSpc>
              <a:spcBef>
                <a:spcPts val="0"/>
              </a:spcBef>
              <a:spcAft>
                <a:spcPts val="0"/>
              </a:spcAft>
              <a:buClr>
                <a:schemeClr val="lt1"/>
              </a:buClr>
              <a:buSzPts val="1400"/>
              <a:buChar char="●"/>
              <a:defRPr sz="1400">
                <a:solidFill>
                  <a:schemeClr val="lt1"/>
                </a:solidFill>
              </a:defRPr>
            </a:lvl7pPr>
            <a:lvl8pPr indent="-317500" lvl="7" marL="3657600" algn="l">
              <a:lnSpc>
                <a:spcPct val="100000"/>
              </a:lnSpc>
              <a:spcBef>
                <a:spcPts val="0"/>
              </a:spcBef>
              <a:spcAft>
                <a:spcPts val="0"/>
              </a:spcAft>
              <a:buClr>
                <a:schemeClr val="lt1"/>
              </a:buClr>
              <a:buSzPts val="1400"/>
              <a:buChar char="○"/>
              <a:defRPr sz="1400">
                <a:solidFill>
                  <a:schemeClr val="lt1"/>
                </a:solidFill>
              </a:defRPr>
            </a:lvl8pPr>
            <a:lvl9pPr indent="-317500" lvl="8" marL="4114800" algn="l">
              <a:lnSpc>
                <a:spcPct val="100000"/>
              </a:lnSpc>
              <a:spcBef>
                <a:spcPts val="0"/>
              </a:spcBef>
              <a:spcAft>
                <a:spcPts val="0"/>
              </a:spcAft>
              <a:buClr>
                <a:schemeClr val="lt1"/>
              </a:buClr>
              <a:buSzPts val="1400"/>
              <a:buChar char="■"/>
              <a:defRPr sz="1400">
                <a:solidFill>
                  <a:schemeClr val="lt1"/>
                </a:solidFill>
              </a:defRPr>
            </a:lvl9pPr>
          </a:lstStyle>
          <a:p/>
        </p:txBody>
      </p:sp>
      <p:sp>
        <p:nvSpPr>
          <p:cNvPr id="4155" name="Google Shape;4155;g31516c14941_0_9322"/>
          <p:cNvSpPr txBox="1"/>
          <p:nvPr>
            <p:ph idx="2" type="body"/>
          </p:nvPr>
        </p:nvSpPr>
        <p:spPr>
          <a:xfrm>
            <a:off x="540300" y="3689225"/>
            <a:ext cx="2809800" cy="284400"/>
          </a:xfrm>
          <a:prstGeom prst="rect">
            <a:avLst/>
          </a:prstGeom>
          <a:noFill/>
          <a:ln>
            <a:noFill/>
          </a:ln>
        </p:spPr>
        <p:txBody>
          <a:bodyPr anchorCtr="0" anchor="t" bIns="0" lIns="0" spcFirstLastPara="1" rIns="0" wrap="square" tIns="0">
            <a:noAutofit/>
          </a:bodyPr>
          <a:lstStyle>
            <a:lvl1pPr indent="-304800" lvl="0" marL="457200" algn="l">
              <a:lnSpc>
                <a:spcPct val="100000"/>
              </a:lnSpc>
              <a:spcBef>
                <a:spcPts val="0"/>
              </a:spcBef>
              <a:spcAft>
                <a:spcPts val="0"/>
              </a:spcAft>
              <a:buClr>
                <a:srgbClr val="71BE00"/>
              </a:buClr>
              <a:buSzPts val="1200"/>
              <a:buChar char="●"/>
              <a:defRPr sz="1200">
                <a:solidFill>
                  <a:srgbClr val="71BE00"/>
                </a:solidFill>
              </a:defRPr>
            </a:lvl1pPr>
            <a:lvl2pPr indent="-304800" lvl="1" marL="914400" algn="l">
              <a:lnSpc>
                <a:spcPct val="100000"/>
              </a:lnSpc>
              <a:spcBef>
                <a:spcPts val="0"/>
              </a:spcBef>
              <a:spcAft>
                <a:spcPts val="0"/>
              </a:spcAft>
              <a:buClr>
                <a:srgbClr val="71BE00"/>
              </a:buClr>
              <a:buSzPts val="1200"/>
              <a:buChar char="○"/>
              <a:defRPr sz="1200">
                <a:solidFill>
                  <a:srgbClr val="71BE00"/>
                </a:solidFill>
              </a:defRPr>
            </a:lvl2pPr>
            <a:lvl3pPr indent="-304800" lvl="2" marL="1371600" algn="l">
              <a:lnSpc>
                <a:spcPct val="100000"/>
              </a:lnSpc>
              <a:spcBef>
                <a:spcPts val="0"/>
              </a:spcBef>
              <a:spcAft>
                <a:spcPts val="0"/>
              </a:spcAft>
              <a:buClr>
                <a:srgbClr val="71BE00"/>
              </a:buClr>
              <a:buSzPts val="1200"/>
              <a:buChar char="■"/>
              <a:defRPr>
                <a:solidFill>
                  <a:srgbClr val="71BE00"/>
                </a:solidFill>
              </a:defRPr>
            </a:lvl3pPr>
            <a:lvl4pPr indent="-304800" lvl="3" marL="1828800" algn="l">
              <a:lnSpc>
                <a:spcPct val="100000"/>
              </a:lnSpc>
              <a:spcBef>
                <a:spcPts val="0"/>
              </a:spcBef>
              <a:spcAft>
                <a:spcPts val="0"/>
              </a:spcAft>
              <a:buClr>
                <a:srgbClr val="71BE00"/>
              </a:buClr>
              <a:buSzPts val="1200"/>
              <a:buChar char="●"/>
              <a:defRPr sz="1200">
                <a:solidFill>
                  <a:srgbClr val="71BE00"/>
                </a:solidFill>
              </a:defRPr>
            </a:lvl4pPr>
            <a:lvl5pPr indent="-304800" lvl="4" marL="2286000" algn="l">
              <a:lnSpc>
                <a:spcPct val="100000"/>
              </a:lnSpc>
              <a:spcBef>
                <a:spcPts val="0"/>
              </a:spcBef>
              <a:spcAft>
                <a:spcPts val="0"/>
              </a:spcAft>
              <a:buClr>
                <a:srgbClr val="71BE00"/>
              </a:buClr>
              <a:buSzPts val="1200"/>
              <a:buChar char="○"/>
              <a:defRPr sz="1200">
                <a:solidFill>
                  <a:srgbClr val="71BE00"/>
                </a:solidFill>
              </a:defRPr>
            </a:lvl5pPr>
            <a:lvl6pPr indent="-304800" lvl="5" marL="2743200" algn="l">
              <a:lnSpc>
                <a:spcPct val="100000"/>
              </a:lnSpc>
              <a:spcBef>
                <a:spcPts val="0"/>
              </a:spcBef>
              <a:spcAft>
                <a:spcPts val="0"/>
              </a:spcAft>
              <a:buClr>
                <a:srgbClr val="71BE00"/>
              </a:buClr>
              <a:buSzPts val="1200"/>
              <a:buChar char="■"/>
              <a:defRPr sz="1200">
                <a:solidFill>
                  <a:srgbClr val="71BE00"/>
                </a:solidFill>
              </a:defRPr>
            </a:lvl6pPr>
            <a:lvl7pPr indent="-304800" lvl="6" marL="3200400" algn="l">
              <a:lnSpc>
                <a:spcPct val="100000"/>
              </a:lnSpc>
              <a:spcBef>
                <a:spcPts val="0"/>
              </a:spcBef>
              <a:spcAft>
                <a:spcPts val="0"/>
              </a:spcAft>
              <a:buClr>
                <a:srgbClr val="71BE00"/>
              </a:buClr>
              <a:buSzPts val="1200"/>
              <a:buChar char="●"/>
              <a:defRPr>
                <a:solidFill>
                  <a:srgbClr val="71BE00"/>
                </a:solidFill>
              </a:defRPr>
            </a:lvl7pPr>
            <a:lvl8pPr indent="-304800" lvl="7" marL="3657600" algn="l">
              <a:lnSpc>
                <a:spcPct val="100000"/>
              </a:lnSpc>
              <a:spcBef>
                <a:spcPts val="0"/>
              </a:spcBef>
              <a:spcAft>
                <a:spcPts val="0"/>
              </a:spcAft>
              <a:buClr>
                <a:srgbClr val="71BE00"/>
              </a:buClr>
              <a:buSzPts val="1200"/>
              <a:buChar char="○"/>
              <a:defRPr sz="1200">
                <a:solidFill>
                  <a:srgbClr val="71BE00"/>
                </a:solidFill>
              </a:defRPr>
            </a:lvl8pPr>
            <a:lvl9pPr indent="-304800" lvl="8" marL="4114800" algn="l">
              <a:lnSpc>
                <a:spcPct val="100000"/>
              </a:lnSpc>
              <a:spcBef>
                <a:spcPts val="0"/>
              </a:spcBef>
              <a:spcAft>
                <a:spcPts val="0"/>
              </a:spcAft>
              <a:buClr>
                <a:srgbClr val="71BE00"/>
              </a:buClr>
              <a:buSzPts val="1200"/>
              <a:buChar char="■"/>
              <a:defRPr sz="1200">
                <a:solidFill>
                  <a:srgbClr val="71BE00"/>
                </a:solidFill>
              </a:defRPr>
            </a:lvl9pPr>
          </a:lstStyle>
          <a:p/>
        </p:txBody>
      </p:sp>
      <p:sp>
        <p:nvSpPr>
          <p:cNvPr id="4156" name="Google Shape;4156;g31516c14941_0_9322"/>
          <p:cNvSpPr txBox="1"/>
          <p:nvPr>
            <p:ph idx="3" type="body"/>
          </p:nvPr>
        </p:nvSpPr>
        <p:spPr>
          <a:xfrm>
            <a:off x="540300" y="3994025"/>
            <a:ext cx="2809800" cy="284400"/>
          </a:xfrm>
          <a:prstGeom prst="rect">
            <a:avLst/>
          </a:prstGeom>
          <a:noFill/>
          <a:ln>
            <a:noFill/>
          </a:ln>
        </p:spPr>
        <p:txBody>
          <a:bodyPr anchorCtr="0" anchor="t" bIns="0" lIns="0" spcFirstLastPara="1" rIns="0" wrap="square" tIns="0">
            <a:noAutofit/>
          </a:bodyPr>
          <a:lstStyle>
            <a:lvl1pPr indent="-292100" lvl="0" marL="457200" algn="l">
              <a:lnSpc>
                <a:spcPct val="100000"/>
              </a:lnSpc>
              <a:spcBef>
                <a:spcPts val="0"/>
              </a:spcBef>
              <a:spcAft>
                <a:spcPts val="0"/>
              </a:spcAft>
              <a:buClr>
                <a:srgbClr val="71BE00"/>
              </a:buClr>
              <a:buSzPts val="1000"/>
              <a:buChar char="●"/>
              <a:defRPr sz="1000">
                <a:solidFill>
                  <a:srgbClr val="71BE00"/>
                </a:solidFill>
              </a:defRPr>
            </a:lvl1pPr>
            <a:lvl2pPr indent="-292100" lvl="1" marL="914400" algn="l">
              <a:lnSpc>
                <a:spcPct val="100000"/>
              </a:lnSpc>
              <a:spcBef>
                <a:spcPts val="0"/>
              </a:spcBef>
              <a:spcAft>
                <a:spcPts val="0"/>
              </a:spcAft>
              <a:buClr>
                <a:srgbClr val="71BE00"/>
              </a:buClr>
              <a:buSzPts val="1000"/>
              <a:buChar char="○"/>
              <a:defRPr sz="1000">
                <a:solidFill>
                  <a:srgbClr val="71BE00"/>
                </a:solidFill>
              </a:defRPr>
            </a:lvl2pPr>
            <a:lvl3pPr indent="-292100" lvl="2" marL="1371600" algn="l">
              <a:lnSpc>
                <a:spcPct val="100000"/>
              </a:lnSpc>
              <a:spcBef>
                <a:spcPts val="0"/>
              </a:spcBef>
              <a:spcAft>
                <a:spcPts val="0"/>
              </a:spcAft>
              <a:buClr>
                <a:srgbClr val="71BE00"/>
              </a:buClr>
              <a:buSzPts val="1000"/>
              <a:buChar char="■"/>
              <a:defRPr sz="1000">
                <a:solidFill>
                  <a:srgbClr val="71BE00"/>
                </a:solidFill>
              </a:defRPr>
            </a:lvl3pPr>
            <a:lvl4pPr indent="-292100" lvl="3" marL="1828800" algn="l">
              <a:lnSpc>
                <a:spcPct val="100000"/>
              </a:lnSpc>
              <a:spcBef>
                <a:spcPts val="0"/>
              </a:spcBef>
              <a:spcAft>
                <a:spcPts val="0"/>
              </a:spcAft>
              <a:buClr>
                <a:srgbClr val="71BE00"/>
              </a:buClr>
              <a:buSzPts val="1000"/>
              <a:buChar char="●"/>
              <a:defRPr sz="1000">
                <a:solidFill>
                  <a:srgbClr val="71BE00"/>
                </a:solidFill>
              </a:defRPr>
            </a:lvl4pPr>
            <a:lvl5pPr indent="-292100" lvl="4" marL="2286000" algn="l">
              <a:lnSpc>
                <a:spcPct val="100000"/>
              </a:lnSpc>
              <a:spcBef>
                <a:spcPts val="0"/>
              </a:spcBef>
              <a:spcAft>
                <a:spcPts val="0"/>
              </a:spcAft>
              <a:buClr>
                <a:srgbClr val="71BE00"/>
              </a:buClr>
              <a:buSzPts val="1000"/>
              <a:buChar char="○"/>
              <a:defRPr sz="1000">
                <a:solidFill>
                  <a:srgbClr val="71BE00"/>
                </a:solidFill>
              </a:defRPr>
            </a:lvl5pPr>
            <a:lvl6pPr indent="-292100" lvl="5" marL="2743200" algn="l">
              <a:lnSpc>
                <a:spcPct val="100000"/>
              </a:lnSpc>
              <a:spcBef>
                <a:spcPts val="0"/>
              </a:spcBef>
              <a:spcAft>
                <a:spcPts val="0"/>
              </a:spcAft>
              <a:buClr>
                <a:srgbClr val="71BE00"/>
              </a:buClr>
              <a:buSzPts val="1000"/>
              <a:buChar char="■"/>
              <a:defRPr sz="1000">
                <a:solidFill>
                  <a:srgbClr val="71BE00"/>
                </a:solidFill>
              </a:defRPr>
            </a:lvl6pPr>
            <a:lvl7pPr indent="-292100" lvl="6" marL="3200400" algn="l">
              <a:lnSpc>
                <a:spcPct val="100000"/>
              </a:lnSpc>
              <a:spcBef>
                <a:spcPts val="0"/>
              </a:spcBef>
              <a:spcAft>
                <a:spcPts val="0"/>
              </a:spcAft>
              <a:buClr>
                <a:srgbClr val="71BE00"/>
              </a:buClr>
              <a:buSzPts val="1000"/>
              <a:buChar char="●"/>
              <a:defRPr sz="1000">
                <a:solidFill>
                  <a:srgbClr val="71BE00"/>
                </a:solidFill>
              </a:defRPr>
            </a:lvl7pPr>
            <a:lvl8pPr indent="-292100" lvl="7" marL="3657600" algn="l">
              <a:lnSpc>
                <a:spcPct val="100000"/>
              </a:lnSpc>
              <a:spcBef>
                <a:spcPts val="0"/>
              </a:spcBef>
              <a:spcAft>
                <a:spcPts val="0"/>
              </a:spcAft>
              <a:buClr>
                <a:srgbClr val="71BE00"/>
              </a:buClr>
              <a:buSzPts val="1000"/>
              <a:buChar char="○"/>
              <a:defRPr>
                <a:solidFill>
                  <a:srgbClr val="71BE00"/>
                </a:solidFill>
              </a:defRPr>
            </a:lvl8pPr>
            <a:lvl9pPr indent="-292100" lvl="8" marL="4114800" algn="l">
              <a:lnSpc>
                <a:spcPct val="100000"/>
              </a:lnSpc>
              <a:spcBef>
                <a:spcPts val="0"/>
              </a:spcBef>
              <a:spcAft>
                <a:spcPts val="0"/>
              </a:spcAft>
              <a:buClr>
                <a:srgbClr val="71BE00"/>
              </a:buClr>
              <a:buSzPts val="1000"/>
              <a:buChar char="■"/>
              <a:defRPr sz="1000">
                <a:solidFill>
                  <a:srgbClr val="71BE00"/>
                </a:solidFill>
              </a:defRPr>
            </a:lvl9pPr>
          </a:lstStyle>
          <a:p/>
        </p:txBody>
      </p:sp>
      <p:sp>
        <p:nvSpPr>
          <p:cNvPr id="4157" name="Google Shape;4157;g31516c14941_0_9322"/>
          <p:cNvSpPr txBox="1"/>
          <p:nvPr>
            <p:ph idx="4" type="body"/>
          </p:nvPr>
        </p:nvSpPr>
        <p:spPr>
          <a:xfrm>
            <a:off x="540300" y="4298825"/>
            <a:ext cx="2809800" cy="284400"/>
          </a:xfrm>
          <a:prstGeom prst="rect">
            <a:avLst/>
          </a:prstGeom>
          <a:noFill/>
          <a:ln>
            <a:noFill/>
          </a:ln>
        </p:spPr>
        <p:txBody>
          <a:bodyPr anchorCtr="0" anchor="t" bIns="0" lIns="0" spcFirstLastPara="1" rIns="0" wrap="square" tIns="0">
            <a:noAutofit/>
          </a:bodyPr>
          <a:lstStyle>
            <a:lvl1pPr indent="-292100" lvl="0" marL="457200" algn="l">
              <a:lnSpc>
                <a:spcPct val="100000"/>
              </a:lnSpc>
              <a:spcBef>
                <a:spcPts val="0"/>
              </a:spcBef>
              <a:spcAft>
                <a:spcPts val="0"/>
              </a:spcAft>
              <a:buClr>
                <a:srgbClr val="71BE00"/>
              </a:buClr>
              <a:buSzPts val="1000"/>
              <a:buChar char="●"/>
              <a:defRPr sz="1000">
                <a:solidFill>
                  <a:srgbClr val="71BE00"/>
                </a:solidFill>
              </a:defRPr>
            </a:lvl1pPr>
            <a:lvl2pPr indent="-292100" lvl="1" marL="914400" algn="l">
              <a:lnSpc>
                <a:spcPct val="100000"/>
              </a:lnSpc>
              <a:spcBef>
                <a:spcPts val="0"/>
              </a:spcBef>
              <a:spcAft>
                <a:spcPts val="0"/>
              </a:spcAft>
              <a:buClr>
                <a:srgbClr val="71BE00"/>
              </a:buClr>
              <a:buSzPts val="1000"/>
              <a:buChar char="○"/>
              <a:defRPr sz="1000">
                <a:solidFill>
                  <a:srgbClr val="71BE00"/>
                </a:solidFill>
              </a:defRPr>
            </a:lvl2pPr>
            <a:lvl3pPr indent="-292100" lvl="2" marL="1371600" algn="l">
              <a:lnSpc>
                <a:spcPct val="100000"/>
              </a:lnSpc>
              <a:spcBef>
                <a:spcPts val="0"/>
              </a:spcBef>
              <a:spcAft>
                <a:spcPts val="0"/>
              </a:spcAft>
              <a:buClr>
                <a:srgbClr val="71BE00"/>
              </a:buClr>
              <a:buSzPts val="1000"/>
              <a:buChar char="■"/>
              <a:defRPr sz="1000">
                <a:solidFill>
                  <a:srgbClr val="71BE00"/>
                </a:solidFill>
              </a:defRPr>
            </a:lvl3pPr>
            <a:lvl4pPr indent="-292100" lvl="3" marL="1828800" algn="l">
              <a:lnSpc>
                <a:spcPct val="100000"/>
              </a:lnSpc>
              <a:spcBef>
                <a:spcPts val="0"/>
              </a:spcBef>
              <a:spcAft>
                <a:spcPts val="0"/>
              </a:spcAft>
              <a:buClr>
                <a:srgbClr val="71BE00"/>
              </a:buClr>
              <a:buSzPts val="1000"/>
              <a:buChar char="●"/>
              <a:defRPr sz="1000">
                <a:solidFill>
                  <a:srgbClr val="71BE00"/>
                </a:solidFill>
              </a:defRPr>
            </a:lvl4pPr>
            <a:lvl5pPr indent="-292100" lvl="4" marL="2286000" algn="l">
              <a:lnSpc>
                <a:spcPct val="100000"/>
              </a:lnSpc>
              <a:spcBef>
                <a:spcPts val="0"/>
              </a:spcBef>
              <a:spcAft>
                <a:spcPts val="0"/>
              </a:spcAft>
              <a:buClr>
                <a:srgbClr val="71BE00"/>
              </a:buClr>
              <a:buSzPts val="1000"/>
              <a:buChar char="○"/>
              <a:defRPr sz="1000">
                <a:solidFill>
                  <a:srgbClr val="71BE00"/>
                </a:solidFill>
              </a:defRPr>
            </a:lvl5pPr>
            <a:lvl6pPr indent="-292100" lvl="5" marL="2743200" algn="l">
              <a:lnSpc>
                <a:spcPct val="100000"/>
              </a:lnSpc>
              <a:spcBef>
                <a:spcPts val="0"/>
              </a:spcBef>
              <a:spcAft>
                <a:spcPts val="0"/>
              </a:spcAft>
              <a:buClr>
                <a:srgbClr val="71BE00"/>
              </a:buClr>
              <a:buSzPts val="1000"/>
              <a:buChar char="■"/>
              <a:defRPr sz="1000">
                <a:solidFill>
                  <a:srgbClr val="71BE00"/>
                </a:solidFill>
              </a:defRPr>
            </a:lvl6pPr>
            <a:lvl7pPr indent="-292100" lvl="6" marL="3200400" algn="l">
              <a:lnSpc>
                <a:spcPct val="100000"/>
              </a:lnSpc>
              <a:spcBef>
                <a:spcPts val="0"/>
              </a:spcBef>
              <a:spcAft>
                <a:spcPts val="0"/>
              </a:spcAft>
              <a:buClr>
                <a:srgbClr val="71BE00"/>
              </a:buClr>
              <a:buSzPts val="1000"/>
              <a:buChar char="●"/>
              <a:defRPr sz="1000">
                <a:solidFill>
                  <a:srgbClr val="71BE00"/>
                </a:solidFill>
              </a:defRPr>
            </a:lvl7pPr>
            <a:lvl8pPr indent="-292100" lvl="7" marL="3657600" algn="l">
              <a:lnSpc>
                <a:spcPct val="100000"/>
              </a:lnSpc>
              <a:spcBef>
                <a:spcPts val="0"/>
              </a:spcBef>
              <a:spcAft>
                <a:spcPts val="0"/>
              </a:spcAft>
              <a:buClr>
                <a:srgbClr val="71BE00"/>
              </a:buClr>
              <a:buSzPts val="1000"/>
              <a:buChar char="○"/>
              <a:defRPr>
                <a:solidFill>
                  <a:srgbClr val="71BE00"/>
                </a:solidFill>
              </a:defRPr>
            </a:lvl8pPr>
            <a:lvl9pPr indent="-292100" lvl="8" marL="4114800" algn="l">
              <a:lnSpc>
                <a:spcPct val="100000"/>
              </a:lnSpc>
              <a:spcBef>
                <a:spcPts val="0"/>
              </a:spcBef>
              <a:spcAft>
                <a:spcPts val="0"/>
              </a:spcAft>
              <a:buClr>
                <a:srgbClr val="71BE00"/>
              </a:buClr>
              <a:buSzPts val="1000"/>
              <a:buChar char="■"/>
              <a:defRPr sz="1000">
                <a:solidFill>
                  <a:srgbClr val="71BE00"/>
                </a:solidFill>
              </a:defRPr>
            </a:lvl9pPr>
          </a:lstStyle>
          <a:p/>
        </p:txBody>
      </p:sp>
      <p:sp>
        <p:nvSpPr>
          <p:cNvPr id="4158" name="Google Shape;4158;g31516c14941_0_9322"/>
          <p:cNvSpPr txBox="1"/>
          <p:nvPr>
            <p:ph idx="5" type="body"/>
          </p:nvPr>
        </p:nvSpPr>
        <p:spPr>
          <a:xfrm>
            <a:off x="5721900" y="3994025"/>
            <a:ext cx="2809800" cy="284400"/>
          </a:xfrm>
          <a:prstGeom prst="rect">
            <a:avLst/>
          </a:prstGeom>
          <a:noFill/>
          <a:ln>
            <a:noFill/>
          </a:ln>
        </p:spPr>
        <p:txBody>
          <a:bodyPr anchorCtr="0" anchor="t" bIns="0" lIns="0" spcFirstLastPara="1" rIns="0" wrap="square" tIns="0">
            <a:noAutofit/>
          </a:bodyPr>
          <a:lstStyle>
            <a:lvl1pPr indent="-292100" lvl="0" marL="457200" algn="l">
              <a:lnSpc>
                <a:spcPct val="100000"/>
              </a:lnSpc>
              <a:spcBef>
                <a:spcPts val="0"/>
              </a:spcBef>
              <a:spcAft>
                <a:spcPts val="0"/>
              </a:spcAft>
              <a:buClr>
                <a:srgbClr val="71BE00"/>
              </a:buClr>
              <a:buSzPts val="1000"/>
              <a:buChar char="●"/>
              <a:defRPr sz="1000">
                <a:solidFill>
                  <a:srgbClr val="71BE00"/>
                </a:solidFill>
              </a:defRPr>
            </a:lvl1pPr>
            <a:lvl2pPr indent="-292100" lvl="1" marL="914400" algn="l">
              <a:lnSpc>
                <a:spcPct val="100000"/>
              </a:lnSpc>
              <a:spcBef>
                <a:spcPts val="0"/>
              </a:spcBef>
              <a:spcAft>
                <a:spcPts val="0"/>
              </a:spcAft>
              <a:buClr>
                <a:srgbClr val="71BE00"/>
              </a:buClr>
              <a:buSzPts val="1000"/>
              <a:buChar char="○"/>
              <a:defRPr sz="1000">
                <a:solidFill>
                  <a:srgbClr val="71BE00"/>
                </a:solidFill>
              </a:defRPr>
            </a:lvl2pPr>
            <a:lvl3pPr indent="-292100" lvl="2" marL="1371600" algn="l">
              <a:lnSpc>
                <a:spcPct val="100000"/>
              </a:lnSpc>
              <a:spcBef>
                <a:spcPts val="0"/>
              </a:spcBef>
              <a:spcAft>
                <a:spcPts val="0"/>
              </a:spcAft>
              <a:buClr>
                <a:srgbClr val="71BE00"/>
              </a:buClr>
              <a:buSzPts val="1000"/>
              <a:buChar char="■"/>
              <a:defRPr sz="1000">
                <a:solidFill>
                  <a:srgbClr val="71BE00"/>
                </a:solidFill>
              </a:defRPr>
            </a:lvl3pPr>
            <a:lvl4pPr indent="-292100" lvl="3" marL="1828800" algn="l">
              <a:lnSpc>
                <a:spcPct val="100000"/>
              </a:lnSpc>
              <a:spcBef>
                <a:spcPts val="0"/>
              </a:spcBef>
              <a:spcAft>
                <a:spcPts val="0"/>
              </a:spcAft>
              <a:buClr>
                <a:srgbClr val="71BE00"/>
              </a:buClr>
              <a:buSzPts val="1000"/>
              <a:buChar char="●"/>
              <a:defRPr sz="1000">
                <a:solidFill>
                  <a:srgbClr val="71BE00"/>
                </a:solidFill>
              </a:defRPr>
            </a:lvl4pPr>
            <a:lvl5pPr indent="-292100" lvl="4" marL="2286000" algn="l">
              <a:lnSpc>
                <a:spcPct val="100000"/>
              </a:lnSpc>
              <a:spcBef>
                <a:spcPts val="0"/>
              </a:spcBef>
              <a:spcAft>
                <a:spcPts val="0"/>
              </a:spcAft>
              <a:buClr>
                <a:srgbClr val="71BE00"/>
              </a:buClr>
              <a:buSzPts val="1000"/>
              <a:buChar char="○"/>
              <a:defRPr sz="1000">
                <a:solidFill>
                  <a:srgbClr val="71BE00"/>
                </a:solidFill>
              </a:defRPr>
            </a:lvl5pPr>
            <a:lvl6pPr indent="-292100" lvl="5" marL="2743200" algn="l">
              <a:lnSpc>
                <a:spcPct val="100000"/>
              </a:lnSpc>
              <a:spcBef>
                <a:spcPts val="0"/>
              </a:spcBef>
              <a:spcAft>
                <a:spcPts val="0"/>
              </a:spcAft>
              <a:buClr>
                <a:srgbClr val="71BE00"/>
              </a:buClr>
              <a:buSzPts val="1000"/>
              <a:buChar char="■"/>
              <a:defRPr sz="1000">
                <a:solidFill>
                  <a:srgbClr val="71BE00"/>
                </a:solidFill>
              </a:defRPr>
            </a:lvl6pPr>
            <a:lvl7pPr indent="-292100" lvl="6" marL="3200400" algn="l">
              <a:lnSpc>
                <a:spcPct val="100000"/>
              </a:lnSpc>
              <a:spcBef>
                <a:spcPts val="0"/>
              </a:spcBef>
              <a:spcAft>
                <a:spcPts val="0"/>
              </a:spcAft>
              <a:buClr>
                <a:srgbClr val="71BE00"/>
              </a:buClr>
              <a:buSzPts val="1000"/>
              <a:buChar char="●"/>
              <a:defRPr sz="1000">
                <a:solidFill>
                  <a:srgbClr val="71BE00"/>
                </a:solidFill>
              </a:defRPr>
            </a:lvl7pPr>
            <a:lvl8pPr indent="-292100" lvl="7" marL="3657600" algn="l">
              <a:lnSpc>
                <a:spcPct val="100000"/>
              </a:lnSpc>
              <a:spcBef>
                <a:spcPts val="0"/>
              </a:spcBef>
              <a:spcAft>
                <a:spcPts val="0"/>
              </a:spcAft>
              <a:buClr>
                <a:srgbClr val="71BE00"/>
              </a:buClr>
              <a:buSzPts val="1000"/>
              <a:buChar char="○"/>
              <a:defRPr>
                <a:solidFill>
                  <a:srgbClr val="71BE00"/>
                </a:solidFill>
              </a:defRPr>
            </a:lvl8pPr>
            <a:lvl9pPr indent="-292100" lvl="8" marL="4114800" algn="l">
              <a:lnSpc>
                <a:spcPct val="100000"/>
              </a:lnSpc>
              <a:spcBef>
                <a:spcPts val="0"/>
              </a:spcBef>
              <a:spcAft>
                <a:spcPts val="0"/>
              </a:spcAft>
              <a:buClr>
                <a:srgbClr val="71BE00"/>
              </a:buClr>
              <a:buSzPts val="1000"/>
              <a:buChar char="■"/>
              <a:defRPr sz="1000">
                <a:solidFill>
                  <a:srgbClr val="71BE00"/>
                </a:solidFill>
              </a:defRPr>
            </a:lvl9pPr>
          </a:lstStyle>
          <a:p/>
        </p:txBody>
      </p:sp>
      <p:sp>
        <p:nvSpPr>
          <p:cNvPr id="4159" name="Google Shape;4159;g31516c14941_0_9322"/>
          <p:cNvSpPr txBox="1"/>
          <p:nvPr>
            <p:ph idx="6" type="body"/>
          </p:nvPr>
        </p:nvSpPr>
        <p:spPr>
          <a:xfrm>
            <a:off x="5721900" y="4298825"/>
            <a:ext cx="2809800" cy="284400"/>
          </a:xfrm>
          <a:prstGeom prst="rect">
            <a:avLst/>
          </a:prstGeom>
          <a:noFill/>
          <a:ln>
            <a:noFill/>
          </a:ln>
        </p:spPr>
        <p:txBody>
          <a:bodyPr anchorCtr="0" anchor="t" bIns="0" lIns="0" spcFirstLastPara="1" rIns="0" wrap="square" tIns="0">
            <a:noAutofit/>
          </a:bodyPr>
          <a:lstStyle>
            <a:lvl1pPr indent="-292100" lvl="0" marL="457200" algn="l">
              <a:lnSpc>
                <a:spcPct val="100000"/>
              </a:lnSpc>
              <a:spcBef>
                <a:spcPts val="0"/>
              </a:spcBef>
              <a:spcAft>
                <a:spcPts val="0"/>
              </a:spcAft>
              <a:buClr>
                <a:srgbClr val="71BE00"/>
              </a:buClr>
              <a:buSzPts val="1000"/>
              <a:buChar char="●"/>
              <a:defRPr sz="1000">
                <a:solidFill>
                  <a:srgbClr val="71BE00"/>
                </a:solidFill>
              </a:defRPr>
            </a:lvl1pPr>
            <a:lvl2pPr indent="-292100" lvl="1" marL="914400" algn="l">
              <a:lnSpc>
                <a:spcPct val="100000"/>
              </a:lnSpc>
              <a:spcBef>
                <a:spcPts val="0"/>
              </a:spcBef>
              <a:spcAft>
                <a:spcPts val="0"/>
              </a:spcAft>
              <a:buClr>
                <a:srgbClr val="71BE00"/>
              </a:buClr>
              <a:buSzPts val="1000"/>
              <a:buChar char="○"/>
              <a:defRPr sz="1000">
                <a:solidFill>
                  <a:srgbClr val="71BE00"/>
                </a:solidFill>
              </a:defRPr>
            </a:lvl2pPr>
            <a:lvl3pPr indent="-292100" lvl="2" marL="1371600" algn="l">
              <a:lnSpc>
                <a:spcPct val="100000"/>
              </a:lnSpc>
              <a:spcBef>
                <a:spcPts val="0"/>
              </a:spcBef>
              <a:spcAft>
                <a:spcPts val="0"/>
              </a:spcAft>
              <a:buClr>
                <a:srgbClr val="71BE00"/>
              </a:buClr>
              <a:buSzPts val="1000"/>
              <a:buChar char="■"/>
              <a:defRPr sz="1000">
                <a:solidFill>
                  <a:srgbClr val="71BE00"/>
                </a:solidFill>
              </a:defRPr>
            </a:lvl3pPr>
            <a:lvl4pPr indent="-292100" lvl="3" marL="1828800" algn="l">
              <a:lnSpc>
                <a:spcPct val="100000"/>
              </a:lnSpc>
              <a:spcBef>
                <a:spcPts val="0"/>
              </a:spcBef>
              <a:spcAft>
                <a:spcPts val="0"/>
              </a:spcAft>
              <a:buClr>
                <a:srgbClr val="71BE00"/>
              </a:buClr>
              <a:buSzPts val="1000"/>
              <a:buChar char="●"/>
              <a:defRPr sz="1000">
                <a:solidFill>
                  <a:srgbClr val="71BE00"/>
                </a:solidFill>
              </a:defRPr>
            </a:lvl4pPr>
            <a:lvl5pPr indent="-292100" lvl="4" marL="2286000" algn="l">
              <a:lnSpc>
                <a:spcPct val="100000"/>
              </a:lnSpc>
              <a:spcBef>
                <a:spcPts val="0"/>
              </a:spcBef>
              <a:spcAft>
                <a:spcPts val="0"/>
              </a:spcAft>
              <a:buClr>
                <a:srgbClr val="71BE00"/>
              </a:buClr>
              <a:buSzPts val="1000"/>
              <a:buChar char="○"/>
              <a:defRPr sz="1000">
                <a:solidFill>
                  <a:srgbClr val="71BE00"/>
                </a:solidFill>
              </a:defRPr>
            </a:lvl5pPr>
            <a:lvl6pPr indent="-292100" lvl="5" marL="2743200" algn="l">
              <a:lnSpc>
                <a:spcPct val="100000"/>
              </a:lnSpc>
              <a:spcBef>
                <a:spcPts val="0"/>
              </a:spcBef>
              <a:spcAft>
                <a:spcPts val="0"/>
              </a:spcAft>
              <a:buClr>
                <a:srgbClr val="71BE00"/>
              </a:buClr>
              <a:buSzPts val="1000"/>
              <a:buChar char="■"/>
              <a:defRPr sz="1000">
                <a:solidFill>
                  <a:srgbClr val="71BE00"/>
                </a:solidFill>
              </a:defRPr>
            </a:lvl6pPr>
            <a:lvl7pPr indent="-292100" lvl="6" marL="3200400" algn="l">
              <a:lnSpc>
                <a:spcPct val="100000"/>
              </a:lnSpc>
              <a:spcBef>
                <a:spcPts val="0"/>
              </a:spcBef>
              <a:spcAft>
                <a:spcPts val="0"/>
              </a:spcAft>
              <a:buClr>
                <a:srgbClr val="71BE00"/>
              </a:buClr>
              <a:buSzPts val="1000"/>
              <a:buChar char="●"/>
              <a:defRPr sz="1000">
                <a:solidFill>
                  <a:srgbClr val="71BE00"/>
                </a:solidFill>
              </a:defRPr>
            </a:lvl7pPr>
            <a:lvl8pPr indent="-292100" lvl="7" marL="3657600" algn="l">
              <a:lnSpc>
                <a:spcPct val="100000"/>
              </a:lnSpc>
              <a:spcBef>
                <a:spcPts val="0"/>
              </a:spcBef>
              <a:spcAft>
                <a:spcPts val="0"/>
              </a:spcAft>
              <a:buClr>
                <a:srgbClr val="71BE00"/>
              </a:buClr>
              <a:buSzPts val="1000"/>
              <a:buChar char="○"/>
              <a:defRPr>
                <a:solidFill>
                  <a:srgbClr val="71BE00"/>
                </a:solidFill>
              </a:defRPr>
            </a:lvl8pPr>
            <a:lvl9pPr indent="-292100" lvl="8" marL="4114800" algn="l">
              <a:lnSpc>
                <a:spcPct val="100000"/>
              </a:lnSpc>
              <a:spcBef>
                <a:spcPts val="0"/>
              </a:spcBef>
              <a:spcAft>
                <a:spcPts val="0"/>
              </a:spcAft>
              <a:buClr>
                <a:srgbClr val="71BE00"/>
              </a:buClr>
              <a:buSzPts val="1000"/>
              <a:buChar char="■"/>
              <a:defRPr sz="1000">
                <a:solidFill>
                  <a:srgbClr val="71BE00"/>
                </a:solidFill>
              </a:defRPr>
            </a:lvl9pPr>
          </a:lstStyle>
          <a:p/>
        </p:txBody>
      </p:sp>
    </p:spTree>
  </p:cSld>
  <p:clrMapOvr>
    <a:masterClrMapping/>
  </p:clrMapOvr>
</p:sldLayout>
</file>

<file path=ppt/slideLayouts/slideLayout5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Divider Layout no circle 1">
  <p:cSld name="CUSTOM_2_1_3_2_1">
    <p:bg>
      <p:bgPr>
        <a:solidFill>
          <a:schemeClr val="lt1"/>
        </a:solidFill>
      </p:bgPr>
    </p:bg>
    <p:spTree>
      <p:nvGrpSpPr>
        <p:cNvPr id="4160" name="Shape 4160"/>
        <p:cNvGrpSpPr/>
        <p:nvPr/>
      </p:nvGrpSpPr>
      <p:grpSpPr>
        <a:xfrm>
          <a:off x="0" y="0"/>
          <a:ext cx="0" cy="0"/>
          <a:chOff x="0" y="0"/>
          <a:chExt cx="0" cy="0"/>
        </a:xfrm>
      </p:grpSpPr>
      <p:sp>
        <p:nvSpPr>
          <p:cNvPr id="4161" name="Google Shape;4161;g31516c14941_0_9338"/>
          <p:cNvSpPr txBox="1"/>
          <p:nvPr>
            <p:ph type="title"/>
          </p:nvPr>
        </p:nvSpPr>
        <p:spPr>
          <a:xfrm>
            <a:off x="464100" y="1925700"/>
            <a:ext cx="5182800" cy="1292100"/>
          </a:xfrm>
          <a:prstGeom prst="rect">
            <a:avLst/>
          </a:prstGeom>
          <a:noFill/>
          <a:ln>
            <a:noFill/>
          </a:ln>
        </p:spPr>
        <p:txBody>
          <a:bodyPr anchorCtr="0" anchor="ctr" bIns="0" lIns="0" spcFirstLastPara="1" rIns="0" wrap="square" tIns="0">
            <a:noAutofit/>
          </a:bodyPr>
          <a:lstStyle>
            <a:lvl1pPr lvl="0" algn="l">
              <a:lnSpc>
                <a:spcPct val="85000"/>
              </a:lnSpc>
              <a:spcBef>
                <a:spcPts val="0"/>
              </a:spcBef>
              <a:spcAft>
                <a:spcPts val="0"/>
              </a:spcAft>
              <a:buClr>
                <a:schemeClr val="accent1"/>
              </a:buClr>
              <a:buSzPts val="4800"/>
              <a:buNone/>
              <a:defRPr b="1" sz="4800">
                <a:solidFill>
                  <a:schemeClr val="accent1"/>
                </a:solidFill>
              </a:defRPr>
            </a:lvl1pPr>
            <a:lvl2pPr lvl="1" algn="l">
              <a:lnSpc>
                <a:spcPct val="85000"/>
              </a:lnSpc>
              <a:spcBef>
                <a:spcPts val="0"/>
              </a:spcBef>
              <a:spcAft>
                <a:spcPts val="0"/>
              </a:spcAft>
              <a:buClr>
                <a:schemeClr val="lt1"/>
              </a:buClr>
              <a:buSzPts val="4800"/>
              <a:buNone/>
              <a:defRPr b="1" sz="4800">
                <a:solidFill>
                  <a:schemeClr val="lt1"/>
                </a:solidFill>
              </a:defRPr>
            </a:lvl2pPr>
            <a:lvl3pPr lvl="2" algn="l">
              <a:lnSpc>
                <a:spcPct val="85000"/>
              </a:lnSpc>
              <a:spcBef>
                <a:spcPts val="0"/>
              </a:spcBef>
              <a:spcAft>
                <a:spcPts val="0"/>
              </a:spcAft>
              <a:buClr>
                <a:schemeClr val="lt1"/>
              </a:buClr>
              <a:buSzPts val="4800"/>
              <a:buNone/>
              <a:defRPr b="1" sz="4800">
                <a:solidFill>
                  <a:schemeClr val="lt1"/>
                </a:solidFill>
              </a:defRPr>
            </a:lvl3pPr>
            <a:lvl4pPr lvl="3" algn="l">
              <a:lnSpc>
                <a:spcPct val="85000"/>
              </a:lnSpc>
              <a:spcBef>
                <a:spcPts val="0"/>
              </a:spcBef>
              <a:spcAft>
                <a:spcPts val="0"/>
              </a:spcAft>
              <a:buClr>
                <a:schemeClr val="lt1"/>
              </a:buClr>
              <a:buSzPts val="4800"/>
              <a:buNone/>
              <a:defRPr b="1" sz="4800">
                <a:solidFill>
                  <a:schemeClr val="lt1"/>
                </a:solidFill>
              </a:defRPr>
            </a:lvl4pPr>
            <a:lvl5pPr lvl="4" algn="l">
              <a:lnSpc>
                <a:spcPct val="85000"/>
              </a:lnSpc>
              <a:spcBef>
                <a:spcPts val="0"/>
              </a:spcBef>
              <a:spcAft>
                <a:spcPts val="0"/>
              </a:spcAft>
              <a:buClr>
                <a:schemeClr val="lt1"/>
              </a:buClr>
              <a:buSzPts val="4800"/>
              <a:buNone/>
              <a:defRPr b="1" sz="4800">
                <a:solidFill>
                  <a:schemeClr val="lt1"/>
                </a:solidFill>
              </a:defRPr>
            </a:lvl5pPr>
            <a:lvl6pPr lvl="5" algn="l">
              <a:lnSpc>
                <a:spcPct val="85000"/>
              </a:lnSpc>
              <a:spcBef>
                <a:spcPts val="0"/>
              </a:spcBef>
              <a:spcAft>
                <a:spcPts val="0"/>
              </a:spcAft>
              <a:buClr>
                <a:schemeClr val="lt1"/>
              </a:buClr>
              <a:buSzPts val="4800"/>
              <a:buNone/>
              <a:defRPr b="1" sz="4800">
                <a:solidFill>
                  <a:schemeClr val="lt1"/>
                </a:solidFill>
              </a:defRPr>
            </a:lvl6pPr>
            <a:lvl7pPr lvl="6" algn="l">
              <a:lnSpc>
                <a:spcPct val="85000"/>
              </a:lnSpc>
              <a:spcBef>
                <a:spcPts val="0"/>
              </a:spcBef>
              <a:spcAft>
                <a:spcPts val="0"/>
              </a:spcAft>
              <a:buClr>
                <a:schemeClr val="lt1"/>
              </a:buClr>
              <a:buSzPts val="4800"/>
              <a:buNone/>
              <a:defRPr b="1" sz="4800">
                <a:solidFill>
                  <a:schemeClr val="lt1"/>
                </a:solidFill>
              </a:defRPr>
            </a:lvl7pPr>
            <a:lvl8pPr lvl="7" algn="l">
              <a:lnSpc>
                <a:spcPct val="85000"/>
              </a:lnSpc>
              <a:spcBef>
                <a:spcPts val="0"/>
              </a:spcBef>
              <a:spcAft>
                <a:spcPts val="0"/>
              </a:spcAft>
              <a:buClr>
                <a:schemeClr val="lt1"/>
              </a:buClr>
              <a:buSzPts val="4800"/>
              <a:buNone/>
              <a:defRPr b="1" sz="4800">
                <a:solidFill>
                  <a:schemeClr val="lt1"/>
                </a:solidFill>
              </a:defRPr>
            </a:lvl8pPr>
            <a:lvl9pPr lvl="8" algn="l">
              <a:lnSpc>
                <a:spcPct val="85000"/>
              </a:lnSpc>
              <a:spcBef>
                <a:spcPts val="0"/>
              </a:spcBef>
              <a:spcAft>
                <a:spcPts val="0"/>
              </a:spcAft>
              <a:buClr>
                <a:schemeClr val="lt1"/>
              </a:buClr>
              <a:buSzPts val="4800"/>
              <a:buNone/>
              <a:defRPr b="1" sz="4800">
                <a:solidFill>
                  <a:schemeClr val="lt1"/>
                </a:solidFill>
              </a:defRPr>
            </a:lvl9pPr>
          </a:lstStyle>
          <a:p/>
        </p:txBody>
      </p:sp>
      <p:sp>
        <p:nvSpPr>
          <p:cNvPr id="4162" name="Google Shape;4162;g31516c14941_0_9338"/>
          <p:cNvSpPr txBox="1"/>
          <p:nvPr/>
        </p:nvSpPr>
        <p:spPr>
          <a:xfrm>
            <a:off x="540300" y="3290825"/>
            <a:ext cx="2809800" cy="3780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4163" name="Google Shape;4163;g31516c14941_0_9338"/>
          <p:cNvSpPr txBox="1"/>
          <p:nvPr/>
        </p:nvSpPr>
        <p:spPr>
          <a:xfrm>
            <a:off x="540300" y="3689225"/>
            <a:ext cx="2809800" cy="2844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71BE00"/>
              </a:solidFill>
              <a:latin typeface="Arial"/>
              <a:ea typeface="Arial"/>
              <a:cs typeface="Arial"/>
              <a:sym typeface="Arial"/>
            </a:endParaRPr>
          </a:p>
        </p:txBody>
      </p:sp>
      <p:sp>
        <p:nvSpPr>
          <p:cNvPr id="4164" name="Google Shape;4164;g31516c14941_0_9338"/>
          <p:cNvSpPr txBox="1"/>
          <p:nvPr/>
        </p:nvSpPr>
        <p:spPr>
          <a:xfrm>
            <a:off x="540300" y="3994025"/>
            <a:ext cx="2809800" cy="2844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71BE00"/>
              </a:solidFill>
              <a:latin typeface="Arial"/>
              <a:ea typeface="Arial"/>
              <a:cs typeface="Arial"/>
              <a:sym typeface="Arial"/>
            </a:endParaRPr>
          </a:p>
        </p:txBody>
      </p:sp>
      <p:sp>
        <p:nvSpPr>
          <p:cNvPr id="4165" name="Google Shape;4165;g31516c14941_0_9338"/>
          <p:cNvSpPr txBox="1"/>
          <p:nvPr/>
        </p:nvSpPr>
        <p:spPr>
          <a:xfrm>
            <a:off x="540300" y="4298825"/>
            <a:ext cx="2809800" cy="2844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71BE00"/>
              </a:solidFill>
              <a:latin typeface="Arial"/>
              <a:ea typeface="Arial"/>
              <a:cs typeface="Arial"/>
              <a:sym typeface="Arial"/>
            </a:endParaRPr>
          </a:p>
        </p:txBody>
      </p:sp>
      <p:sp>
        <p:nvSpPr>
          <p:cNvPr id="4166" name="Google Shape;4166;g31516c14941_0_9338"/>
          <p:cNvSpPr txBox="1"/>
          <p:nvPr/>
        </p:nvSpPr>
        <p:spPr>
          <a:xfrm>
            <a:off x="5721900" y="3994025"/>
            <a:ext cx="2809800" cy="2844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71BE00"/>
              </a:solidFill>
              <a:latin typeface="Arial"/>
              <a:ea typeface="Arial"/>
              <a:cs typeface="Arial"/>
              <a:sym typeface="Arial"/>
            </a:endParaRPr>
          </a:p>
        </p:txBody>
      </p:sp>
      <p:sp>
        <p:nvSpPr>
          <p:cNvPr id="4167" name="Google Shape;4167;g31516c14941_0_9338"/>
          <p:cNvSpPr txBox="1"/>
          <p:nvPr/>
        </p:nvSpPr>
        <p:spPr>
          <a:xfrm>
            <a:off x="5721900" y="4298825"/>
            <a:ext cx="2809800" cy="2844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71BE00"/>
              </a:solidFill>
              <a:latin typeface="Arial"/>
              <a:ea typeface="Arial"/>
              <a:cs typeface="Arial"/>
              <a:sym typeface="Arial"/>
            </a:endParaRPr>
          </a:p>
        </p:txBody>
      </p:sp>
      <p:sp>
        <p:nvSpPr>
          <p:cNvPr id="4168" name="Google Shape;4168;g31516c14941_0_9338"/>
          <p:cNvSpPr txBox="1"/>
          <p:nvPr>
            <p:ph idx="1" type="body"/>
          </p:nvPr>
        </p:nvSpPr>
        <p:spPr>
          <a:xfrm>
            <a:off x="540300" y="3290825"/>
            <a:ext cx="2809800" cy="378000"/>
          </a:xfrm>
          <a:prstGeom prst="rect">
            <a:avLst/>
          </a:prstGeom>
          <a:noFill/>
          <a:ln>
            <a:noFill/>
          </a:ln>
        </p:spPr>
        <p:txBody>
          <a:bodyPr anchorCtr="0" anchor="t" bIns="0" lIns="0" spcFirstLastPara="1" rIns="0" wrap="square" tIns="0">
            <a:noAutofit/>
          </a:bodyPr>
          <a:lstStyle>
            <a:lvl1pPr indent="-317500" lvl="0" marL="457200" algn="l">
              <a:lnSpc>
                <a:spcPct val="100000"/>
              </a:lnSpc>
              <a:spcBef>
                <a:spcPts val="0"/>
              </a:spcBef>
              <a:spcAft>
                <a:spcPts val="0"/>
              </a:spcAft>
              <a:buSzPts val="1400"/>
              <a:buChar char="●"/>
              <a:defRPr sz="1400"/>
            </a:lvl1pPr>
            <a:lvl2pPr indent="-298450" lvl="1" marL="914400" algn="l">
              <a:lnSpc>
                <a:spcPct val="100000"/>
              </a:lnSpc>
              <a:spcBef>
                <a:spcPts val="0"/>
              </a:spcBef>
              <a:spcAft>
                <a:spcPts val="0"/>
              </a:spcAft>
              <a:buSzPts val="1100"/>
              <a:buChar char="○"/>
              <a:defRPr/>
            </a:lvl2pPr>
            <a:lvl3pPr indent="-317500" lvl="2" marL="1371600" algn="l">
              <a:lnSpc>
                <a:spcPct val="100000"/>
              </a:lnSpc>
              <a:spcBef>
                <a:spcPts val="0"/>
              </a:spcBef>
              <a:spcAft>
                <a:spcPts val="0"/>
              </a:spcAft>
              <a:buSzPts val="1400"/>
              <a:buChar char="■"/>
              <a:defRPr sz="1400"/>
            </a:lvl3pPr>
            <a:lvl4pPr indent="-317500" lvl="3" marL="1828800" algn="l">
              <a:lnSpc>
                <a:spcPct val="100000"/>
              </a:lnSpc>
              <a:spcBef>
                <a:spcPts val="0"/>
              </a:spcBef>
              <a:spcAft>
                <a:spcPts val="0"/>
              </a:spcAft>
              <a:buSzPts val="1400"/>
              <a:buChar char="●"/>
              <a:defRPr sz="1400"/>
            </a:lvl4pPr>
            <a:lvl5pPr indent="-317500" lvl="4" marL="2286000" algn="l">
              <a:lnSpc>
                <a:spcPct val="100000"/>
              </a:lnSpc>
              <a:spcBef>
                <a:spcPts val="0"/>
              </a:spcBef>
              <a:spcAft>
                <a:spcPts val="0"/>
              </a:spcAft>
              <a:buSzPts val="1400"/>
              <a:buChar char="○"/>
              <a:defRPr sz="1400"/>
            </a:lvl5pPr>
            <a:lvl6pPr indent="-317500" lvl="5" marL="2743200" algn="l">
              <a:lnSpc>
                <a:spcPct val="100000"/>
              </a:lnSpc>
              <a:spcBef>
                <a:spcPts val="0"/>
              </a:spcBef>
              <a:spcAft>
                <a:spcPts val="0"/>
              </a:spcAft>
              <a:buSzPts val="1400"/>
              <a:buChar char="■"/>
              <a:defRPr/>
            </a:lvl6pPr>
            <a:lvl7pPr indent="-317500" lvl="6" marL="3200400" algn="l">
              <a:lnSpc>
                <a:spcPct val="100000"/>
              </a:lnSpc>
              <a:spcBef>
                <a:spcPts val="0"/>
              </a:spcBef>
              <a:spcAft>
                <a:spcPts val="0"/>
              </a:spcAft>
              <a:buSzPts val="1400"/>
              <a:buChar char="●"/>
              <a:defRPr sz="1400"/>
            </a:lvl7pPr>
            <a:lvl8pPr indent="-317500" lvl="7" marL="3657600" algn="l">
              <a:lnSpc>
                <a:spcPct val="100000"/>
              </a:lnSpc>
              <a:spcBef>
                <a:spcPts val="0"/>
              </a:spcBef>
              <a:spcAft>
                <a:spcPts val="0"/>
              </a:spcAft>
              <a:buSzPts val="1400"/>
              <a:buChar char="○"/>
              <a:defRPr sz="1400"/>
            </a:lvl8pPr>
            <a:lvl9pPr indent="-317500" lvl="8" marL="4114800" algn="l">
              <a:lnSpc>
                <a:spcPct val="100000"/>
              </a:lnSpc>
              <a:spcBef>
                <a:spcPts val="0"/>
              </a:spcBef>
              <a:spcAft>
                <a:spcPts val="0"/>
              </a:spcAft>
              <a:buClr>
                <a:schemeClr val="accent1"/>
              </a:buClr>
              <a:buSzPts val="1400"/>
              <a:buChar char="■"/>
              <a:defRPr sz="1400">
                <a:solidFill>
                  <a:schemeClr val="accent1"/>
                </a:solidFill>
              </a:defRPr>
            </a:lvl9pPr>
          </a:lstStyle>
          <a:p/>
        </p:txBody>
      </p:sp>
      <p:sp>
        <p:nvSpPr>
          <p:cNvPr id="4169" name="Google Shape;4169;g31516c14941_0_9338"/>
          <p:cNvSpPr txBox="1"/>
          <p:nvPr>
            <p:ph idx="2" type="body"/>
          </p:nvPr>
        </p:nvSpPr>
        <p:spPr>
          <a:xfrm>
            <a:off x="540300" y="3689225"/>
            <a:ext cx="2809800" cy="284400"/>
          </a:xfrm>
          <a:prstGeom prst="rect">
            <a:avLst/>
          </a:prstGeom>
          <a:noFill/>
          <a:ln>
            <a:noFill/>
          </a:ln>
        </p:spPr>
        <p:txBody>
          <a:bodyPr anchorCtr="0" anchor="t" bIns="0" lIns="0" spcFirstLastPara="1" rIns="0" wrap="square" tIns="0">
            <a:noAutofit/>
          </a:bodyPr>
          <a:lstStyle>
            <a:lvl1pPr indent="-304800" lvl="0" marL="457200" algn="l">
              <a:lnSpc>
                <a:spcPct val="100000"/>
              </a:lnSpc>
              <a:spcBef>
                <a:spcPts val="0"/>
              </a:spcBef>
              <a:spcAft>
                <a:spcPts val="0"/>
              </a:spcAft>
              <a:buClr>
                <a:srgbClr val="71BE00"/>
              </a:buClr>
              <a:buSzPts val="1200"/>
              <a:buChar char="●"/>
              <a:defRPr sz="1200">
                <a:solidFill>
                  <a:srgbClr val="71BE00"/>
                </a:solidFill>
              </a:defRPr>
            </a:lvl1pPr>
            <a:lvl2pPr indent="-304800" lvl="1" marL="914400" algn="l">
              <a:lnSpc>
                <a:spcPct val="100000"/>
              </a:lnSpc>
              <a:spcBef>
                <a:spcPts val="0"/>
              </a:spcBef>
              <a:spcAft>
                <a:spcPts val="0"/>
              </a:spcAft>
              <a:buClr>
                <a:srgbClr val="71BE00"/>
              </a:buClr>
              <a:buSzPts val="1200"/>
              <a:buChar char="○"/>
              <a:defRPr sz="1200">
                <a:solidFill>
                  <a:srgbClr val="71BE00"/>
                </a:solidFill>
              </a:defRPr>
            </a:lvl2pPr>
            <a:lvl3pPr indent="-304800" lvl="2" marL="1371600" algn="l">
              <a:lnSpc>
                <a:spcPct val="100000"/>
              </a:lnSpc>
              <a:spcBef>
                <a:spcPts val="0"/>
              </a:spcBef>
              <a:spcAft>
                <a:spcPts val="0"/>
              </a:spcAft>
              <a:buClr>
                <a:srgbClr val="71BE00"/>
              </a:buClr>
              <a:buSzPts val="1200"/>
              <a:buChar char="■"/>
              <a:defRPr>
                <a:solidFill>
                  <a:srgbClr val="71BE00"/>
                </a:solidFill>
              </a:defRPr>
            </a:lvl3pPr>
            <a:lvl4pPr indent="-304800" lvl="3" marL="1828800" algn="l">
              <a:lnSpc>
                <a:spcPct val="100000"/>
              </a:lnSpc>
              <a:spcBef>
                <a:spcPts val="0"/>
              </a:spcBef>
              <a:spcAft>
                <a:spcPts val="0"/>
              </a:spcAft>
              <a:buClr>
                <a:srgbClr val="71BE00"/>
              </a:buClr>
              <a:buSzPts val="1200"/>
              <a:buChar char="●"/>
              <a:defRPr sz="1200">
                <a:solidFill>
                  <a:srgbClr val="71BE00"/>
                </a:solidFill>
              </a:defRPr>
            </a:lvl4pPr>
            <a:lvl5pPr indent="-304800" lvl="4" marL="2286000" algn="l">
              <a:lnSpc>
                <a:spcPct val="100000"/>
              </a:lnSpc>
              <a:spcBef>
                <a:spcPts val="0"/>
              </a:spcBef>
              <a:spcAft>
                <a:spcPts val="0"/>
              </a:spcAft>
              <a:buClr>
                <a:srgbClr val="71BE00"/>
              </a:buClr>
              <a:buSzPts val="1200"/>
              <a:buChar char="○"/>
              <a:defRPr sz="1200">
                <a:solidFill>
                  <a:srgbClr val="71BE00"/>
                </a:solidFill>
              </a:defRPr>
            </a:lvl5pPr>
            <a:lvl6pPr indent="-304800" lvl="5" marL="2743200" algn="l">
              <a:lnSpc>
                <a:spcPct val="100000"/>
              </a:lnSpc>
              <a:spcBef>
                <a:spcPts val="0"/>
              </a:spcBef>
              <a:spcAft>
                <a:spcPts val="0"/>
              </a:spcAft>
              <a:buClr>
                <a:srgbClr val="71BE00"/>
              </a:buClr>
              <a:buSzPts val="1200"/>
              <a:buChar char="■"/>
              <a:defRPr sz="1200">
                <a:solidFill>
                  <a:srgbClr val="71BE00"/>
                </a:solidFill>
              </a:defRPr>
            </a:lvl6pPr>
            <a:lvl7pPr indent="-304800" lvl="6" marL="3200400" algn="l">
              <a:lnSpc>
                <a:spcPct val="100000"/>
              </a:lnSpc>
              <a:spcBef>
                <a:spcPts val="0"/>
              </a:spcBef>
              <a:spcAft>
                <a:spcPts val="0"/>
              </a:spcAft>
              <a:buClr>
                <a:srgbClr val="71BE00"/>
              </a:buClr>
              <a:buSzPts val="1200"/>
              <a:buChar char="●"/>
              <a:defRPr>
                <a:solidFill>
                  <a:srgbClr val="71BE00"/>
                </a:solidFill>
              </a:defRPr>
            </a:lvl7pPr>
            <a:lvl8pPr indent="-304800" lvl="7" marL="3657600" algn="l">
              <a:lnSpc>
                <a:spcPct val="100000"/>
              </a:lnSpc>
              <a:spcBef>
                <a:spcPts val="0"/>
              </a:spcBef>
              <a:spcAft>
                <a:spcPts val="0"/>
              </a:spcAft>
              <a:buClr>
                <a:srgbClr val="71BE00"/>
              </a:buClr>
              <a:buSzPts val="1200"/>
              <a:buChar char="○"/>
              <a:defRPr sz="1200">
                <a:solidFill>
                  <a:srgbClr val="71BE00"/>
                </a:solidFill>
              </a:defRPr>
            </a:lvl8pPr>
            <a:lvl9pPr indent="-304800" lvl="8" marL="4114800" algn="l">
              <a:lnSpc>
                <a:spcPct val="100000"/>
              </a:lnSpc>
              <a:spcBef>
                <a:spcPts val="0"/>
              </a:spcBef>
              <a:spcAft>
                <a:spcPts val="0"/>
              </a:spcAft>
              <a:buClr>
                <a:srgbClr val="71BE00"/>
              </a:buClr>
              <a:buSzPts val="1200"/>
              <a:buChar char="■"/>
              <a:defRPr sz="1200">
                <a:solidFill>
                  <a:srgbClr val="71BE00"/>
                </a:solidFill>
              </a:defRPr>
            </a:lvl9pPr>
          </a:lstStyle>
          <a:p/>
        </p:txBody>
      </p:sp>
      <p:sp>
        <p:nvSpPr>
          <p:cNvPr id="4170" name="Google Shape;4170;g31516c14941_0_9338"/>
          <p:cNvSpPr txBox="1"/>
          <p:nvPr>
            <p:ph idx="3" type="body"/>
          </p:nvPr>
        </p:nvSpPr>
        <p:spPr>
          <a:xfrm>
            <a:off x="540300" y="3994025"/>
            <a:ext cx="2809800" cy="284400"/>
          </a:xfrm>
          <a:prstGeom prst="rect">
            <a:avLst/>
          </a:prstGeom>
          <a:noFill/>
          <a:ln>
            <a:noFill/>
          </a:ln>
        </p:spPr>
        <p:txBody>
          <a:bodyPr anchorCtr="0" anchor="t" bIns="0" lIns="0" spcFirstLastPara="1" rIns="0" wrap="square" tIns="0">
            <a:noAutofit/>
          </a:bodyPr>
          <a:lstStyle>
            <a:lvl1pPr indent="-292100" lvl="0" marL="457200" algn="l">
              <a:lnSpc>
                <a:spcPct val="100000"/>
              </a:lnSpc>
              <a:spcBef>
                <a:spcPts val="0"/>
              </a:spcBef>
              <a:spcAft>
                <a:spcPts val="0"/>
              </a:spcAft>
              <a:buClr>
                <a:srgbClr val="71BE00"/>
              </a:buClr>
              <a:buSzPts val="1000"/>
              <a:buChar char="●"/>
              <a:defRPr sz="1000">
                <a:solidFill>
                  <a:srgbClr val="71BE00"/>
                </a:solidFill>
              </a:defRPr>
            </a:lvl1pPr>
            <a:lvl2pPr indent="-292100" lvl="1" marL="914400" algn="l">
              <a:lnSpc>
                <a:spcPct val="100000"/>
              </a:lnSpc>
              <a:spcBef>
                <a:spcPts val="0"/>
              </a:spcBef>
              <a:spcAft>
                <a:spcPts val="0"/>
              </a:spcAft>
              <a:buClr>
                <a:srgbClr val="71BE00"/>
              </a:buClr>
              <a:buSzPts val="1000"/>
              <a:buChar char="○"/>
              <a:defRPr sz="1000">
                <a:solidFill>
                  <a:srgbClr val="71BE00"/>
                </a:solidFill>
              </a:defRPr>
            </a:lvl2pPr>
            <a:lvl3pPr indent="-292100" lvl="2" marL="1371600" algn="l">
              <a:lnSpc>
                <a:spcPct val="100000"/>
              </a:lnSpc>
              <a:spcBef>
                <a:spcPts val="0"/>
              </a:spcBef>
              <a:spcAft>
                <a:spcPts val="0"/>
              </a:spcAft>
              <a:buClr>
                <a:srgbClr val="71BE00"/>
              </a:buClr>
              <a:buSzPts val="1000"/>
              <a:buChar char="■"/>
              <a:defRPr sz="1000">
                <a:solidFill>
                  <a:srgbClr val="71BE00"/>
                </a:solidFill>
              </a:defRPr>
            </a:lvl3pPr>
            <a:lvl4pPr indent="-292100" lvl="3" marL="1828800" algn="l">
              <a:lnSpc>
                <a:spcPct val="100000"/>
              </a:lnSpc>
              <a:spcBef>
                <a:spcPts val="0"/>
              </a:spcBef>
              <a:spcAft>
                <a:spcPts val="0"/>
              </a:spcAft>
              <a:buClr>
                <a:srgbClr val="71BE00"/>
              </a:buClr>
              <a:buSzPts val="1000"/>
              <a:buChar char="●"/>
              <a:defRPr sz="1000">
                <a:solidFill>
                  <a:srgbClr val="71BE00"/>
                </a:solidFill>
              </a:defRPr>
            </a:lvl4pPr>
            <a:lvl5pPr indent="-292100" lvl="4" marL="2286000" algn="l">
              <a:lnSpc>
                <a:spcPct val="100000"/>
              </a:lnSpc>
              <a:spcBef>
                <a:spcPts val="0"/>
              </a:spcBef>
              <a:spcAft>
                <a:spcPts val="0"/>
              </a:spcAft>
              <a:buClr>
                <a:srgbClr val="71BE00"/>
              </a:buClr>
              <a:buSzPts val="1000"/>
              <a:buChar char="○"/>
              <a:defRPr sz="1000">
                <a:solidFill>
                  <a:srgbClr val="71BE00"/>
                </a:solidFill>
              </a:defRPr>
            </a:lvl5pPr>
            <a:lvl6pPr indent="-292100" lvl="5" marL="2743200" algn="l">
              <a:lnSpc>
                <a:spcPct val="100000"/>
              </a:lnSpc>
              <a:spcBef>
                <a:spcPts val="0"/>
              </a:spcBef>
              <a:spcAft>
                <a:spcPts val="0"/>
              </a:spcAft>
              <a:buClr>
                <a:srgbClr val="71BE00"/>
              </a:buClr>
              <a:buSzPts val="1000"/>
              <a:buChar char="■"/>
              <a:defRPr sz="1000">
                <a:solidFill>
                  <a:srgbClr val="71BE00"/>
                </a:solidFill>
              </a:defRPr>
            </a:lvl6pPr>
            <a:lvl7pPr indent="-292100" lvl="6" marL="3200400" algn="l">
              <a:lnSpc>
                <a:spcPct val="100000"/>
              </a:lnSpc>
              <a:spcBef>
                <a:spcPts val="0"/>
              </a:spcBef>
              <a:spcAft>
                <a:spcPts val="0"/>
              </a:spcAft>
              <a:buClr>
                <a:srgbClr val="71BE00"/>
              </a:buClr>
              <a:buSzPts val="1000"/>
              <a:buChar char="●"/>
              <a:defRPr sz="1000">
                <a:solidFill>
                  <a:srgbClr val="71BE00"/>
                </a:solidFill>
              </a:defRPr>
            </a:lvl7pPr>
            <a:lvl8pPr indent="-292100" lvl="7" marL="3657600" algn="l">
              <a:lnSpc>
                <a:spcPct val="100000"/>
              </a:lnSpc>
              <a:spcBef>
                <a:spcPts val="0"/>
              </a:spcBef>
              <a:spcAft>
                <a:spcPts val="0"/>
              </a:spcAft>
              <a:buClr>
                <a:srgbClr val="71BE00"/>
              </a:buClr>
              <a:buSzPts val="1000"/>
              <a:buChar char="○"/>
              <a:defRPr>
                <a:solidFill>
                  <a:srgbClr val="71BE00"/>
                </a:solidFill>
              </a:defRPr>
            </a:lvl8pPr>
            <a:lvl9pPr indent="-292100" lvl="8" marL="4114800" algn="l">
              <a:lnSpc>
                <a:spcPct val="100000"/>
              </a:lnSpc>
              <a:spcBef>
                <a:spcPts val="0"/>
              </a:spcBef>
              <a:spcAft>
                <a:spcPts val="0"/>
              </a:spcAft>
              <a:buClr>
                <a:srgbClr val="71BE00"/>
              </a:buClr>
              <a:buSzPts val="1000"/>
              <a:buChar char="■"/>
              <a:defRPr sz="1000">
                <a:solidFill>
                  <a:srgbClr val="71BE00"/>
                </a:solidFill>
              </a:defRPr>
            </a:lvl9pPr>
          </a:lstStyle>
          <a:p/>
        </p:txBody>
      </p:sp>
      <p:sp>
        <p:nvSpPr>
          <p:cNvPr id="4171" name="Google Shape;4171;g31516c14941_0_9338"/>
          <p:cNvSpPr txBox="1"/>
          <p:nvPr>
            <p:ph idx="4" type="body"/>
          </p:nvPr>
        </p:nvSpPr>
        <p:spPr>
          <a:xfrm>
            <a:off x="540300" y="4298825"/>
            <a:ext cx="2809800" cy="284400"/>
          </a:xfrm>
          <a:prstGeom prst="rect">
            <a:avLst/>
          </a:prstGeom>
          <a:noFill/>
          <a:ln>
            <a:noFill/>
          </a:ln>
        </p:spPr>
        <p:txBody>
          <a:bodyPr anchorCtr="0" anchor="t" bIns="0" lIns="0" spcFirstLastPara="1" rIns="0" wrap="square" tIns="0">
            <a:noAutofit/>
          </a:bodyPr>
          <a:lstStyle>
            <a:lvl1pPr indent="-292100" lvl="0" marL="457200" algn="l">
              <a:lnSpc>
                <a:spcPct val="100000"/>
              </a:lnSpc>
              <a:spcBef>
                <a:spcPts val="0"/>
              </a:spcBef>
              <a:spcAft>
                <a:spcPts val="0"/>
              </a:spcAft>
              <a:buClr>
                <a:srgbClr val="71BE00"/>
              </a:buClr>
              <a:buSzPts val="1000"/>
              <a:buChar char="●"/>
              <a:defRPr sz="1000">
                <a:solidFill>
                  <a:srgbClr val="71BE00"/>
                </a:solidFill>
              </a:defRPr>
            </a:lvl1pPr>
            <a:lvl2pPr indent="-292100" lvl="1" marL="914400" algn="l">
              <a:lnSpc>
                <a:spcPct val="100000"/>
              </a:lnSpc>
              <a:spcBef>
                <a:spcPts val="0"/>
              </a:spcBef>
              <a:spcAft>
                <a:spcPts val="0"/>
              </a:spcAft>
              <a:buClr>
                <a:srgbClr val="71BE00"/>
              </a:buClr>
              <a:buSzPts val="1000"/>
              <a:buChar char="○"/>
              <a:defRPr sz="1000">
                <a:solidFill>
                  <a:srgbClr val="71BE00"/>
                </a:solidFill>
              </a:defRPr>
            </a:lvl2pPr>
            <a:lvl3pPr indent="-292100" lvl="2" marL="1371600" algn="l">
              <a:lnSpc>
                <a:spcPct val="100000"/>
              </a:lnSpc>
              <a:spcBef>
                <a:spcPts val="0"/>
              </a:spcBef>
              <a:spcAft>
                <a:spcPts val="0"/>
              </a:spcAft>
              <a:buClr>
                <a:srgbClr val="71BE00"/>
              </a:buClr>
              <a:buSzPts val="1000"/>
              <a:buChar char="■"/>
              <a:defRPr sz="1000">
                <a:solidFill>
                  <a:srgbClr val="71BE00"/>
                </a:solidFill>
              </a:defRPr>
            </a:lvl3pPr>
            <a:lvl4pPr indent="-292100" lvl="3" marL="1828800" algn="l">
              <a:lnSpc>
                <a:spcPct val="100000"/>
              </a:lnSpc>
              <a:spcBef>
                <a:spcPts val="0"/>
              </a:spcBef>
              <a:spcAft>
                <a:spcPts val="0"/>
              </a:spcAft>
              <a:buClr>
                <a:srgbClr val="71BE00"/>
              </a:buClr>
              <a:buSzPts val="1000"/>
              <a:buChar char="●"/>
              <a:defRPr sz="1000">
                <a:solidFill>
                  <a:srgbClr val="71BE00"/>
                </a:solidFill>
              </a:defRPr>
            </a:lvl4pPr>
            <a:lvl5pPr indent="-292100" lvl="4" marL="2286000" algn="l">
              <a:lnSpc>
                <a:spcPct val="100000"/>
              </a:lnSpc>
              <a:spcBef>
                <a:spcPts val="0"/>
              </a:spcBef>
              <a:spcAft>
                <a:spcPts val="0"/>
              </a:spcAft>
              <a:buClr>
                <a:srgbClr val="71BE00"/>
              </a:buClr>
              <a:buSzPts val="1000"/>
              <a:buChar char="○"/>
              <a:defRPr sz="1000">
                <a:solidFill>
                  <a:srgbClr val="71BE00"/>
                </a:solidFill>
              </a:defRPr>
            </a:lvl5pPr>
            <a:lvl6pPr indent="-292100" lvl="5" marL="2743200" algn="l">
              <a:lnSpc>
                <a:spcPct val="100000"/>
              </a:lnSpc>
              <a:spcBef>
                <a:spcPts val="0"/>
              </a:spcBef>
              <a:spcAft>
                <a:spcPts val="0"/>
              </a:spcAft>
              <a:buClr>
                <a:srgbClr val="71BE00"/>
              </a:buClr>
              <a:buSzPts val="1000"/>
              <a:buChar char="■"/>
              <a:defRPr sz="1000">
                <a:solidFill>
                  <a:srgbClr val="71BE00"/>
                </a:solidFill>
              </a:defRPr>
            </a:lvl6pPr>
            <a:lvl7pPr indent="-292100" lvl="6" marL="3200400" algn="l">
              <a:lnSpc>
                <a:spcPct val="100000"/>
              </a:lnSpc>
              <a:spcBef>
                <a:spcPts val="0"/>
              </a:spcBef>
              <a:spcAft>
                <a:spcPts val="0"/>
              </a:spcAft>
              <a:buClr>
                <a:srgbClr val="71BE00"/>
              </a:buClr>
              <a:buSzPts val="1000"/>
              <a:buChar char="●"/>
              <a:defRPr sz="1000">
                <a:solidFill>
                  <a:srgbClr val="71BE00"/>
                </a:solidFill>
              </a:defRPr>
            </a:lvl7pPr>
            <a:lvl8pPr indent="-292100" lvl="7" marL="3657600" algn="l">
              <a:lnSpc>
                <a:spcPct val="100000"/>
              </a:lnSpc>
              <a:spcBef>
                <a:spcPts val="0"/>
              </a:spcBef>
              <a:spcAft>
                <a:spcPts val="0"/>
              </a:spcAft>
              <a:buClr>
                <a:srgbClr val="71BE00"/>
              </a:buClr>
              <a:buSzPts val="1000"/>
              <a:buChar char="○"/>
              <a:defRPr>
                <a:solidFill>
                  <a:srgbClr val="71BE00"/>
                </a:solidFill>
              </a:defRPr>
            </a:lvl8pPr>
            <a:lvl9pPr indent="-292100" lvl="8" marL="4114800" algn="l">
              <a:lnSpc>
                <a:spcPct val="100000"/>
              </a:lnSpc>
              <a:spcBef>
                <a:spcPts val="0"/>
              </a:spcBef>
              <a:spcAft>
                <a:spcPts val="0"/>
              </a:spcAft>
              <a:buClr>
                <a:srgbClr val="71BE00"/>
              </a:buClr>
              <a:buSzPts val="1000"/>
              <a:buChar char="■"/>
              <a:defRPr sz="1000">
                <a:solidFill>
                  <a:srgbClr val="71BE00"/>
                </a:solidFill>
              </a:defRPr>
            </a:lvl9pPr>
          </a:lstStyle>
          <a:p/>
        </p:txBody>
      </p:sp>
      <p:sp>
        <p:nvSpPr>
          <p:cNvPr id="4172" name="Google Shape;4172;g31516c14941_0_9338"/>
          <p:cNvSpPr txBox="1"/>
          <p:nvPr>
            <p:ph idx="5" type="body"/>
          </p:nvPr>
        </p:nvSpPr>
        <p:spPr>
          <a:xfrm>
            <a:off x="5721900" y="3994025"/>
            <a:ext cx="2809800" cy="284400"/>
          </a:xfrm>
          <a:prstGeom prst="rect">
            <a:avLst/>
          </a:prstGeom>
          <a:noFill/>
          <a:ln>
            <a:noFill/>
          </a:ln>
        </p:spPr>
        <p:txBody>
          <a:bodyPr anchorCtr="0" anchor="t" bIns="0" lIns="0" spcFirstLastPara="1" rIns="0" wrap="square" tIns="0">
            <a:noAutofit/>
          </a:bodyPr>
          <a:lstStyle>
            <a:lvl1pPr indent="-292100" lvl="0" marL="457200" algn="l">
              <a:lnSpc>
                <a:spcPct val="100000"/>
              </a:lnSpc>
              <a:spcBef>
                <a:spcPts val="0"/>
              </a:spcBef>
              <a:spcAft>
                <a:spcPts val="0"/>
              </a:spcAft>
              <a:buClr>
                <a:srgbClr val="71BE00"/>
              </a:buClr>
              <a:buSzPts val="1000"/>
              <a:buChar char="●"/>
              <a:defRPr sz="1000">
                <a:solidFill>
                  <a:srgbClr val="71BE00"/>
                </a:solidFill>
              </a:defRPr>
            </a:lvl1pPr>
            <a:lvl2pPr indent="-292100" lvl="1" marL="914400" algn="l">
              <a:lnSpc>
                <a:spcPct val="100000"/>
              </a:lnSpc>
              <a:spcBef>
                <a:spcPts val="0"/>
              </a:spcBef>
              <a:spcAft>
                <a:spcPts val="0"/>
              </a:spcAft>
              <a:buClr>
                <a:srgbClr val="71BE00"/>
              </a:buClr>
              <a:buSzPts val="1000"/>
              <a:buChar char="○"/>
              <a:defRPr sz="1000">
                <a:solidFill>
                  <a:srgbClr val="71BE00"/>
                </a:solidFill>
              </a:defRPr>
            </a:lvl2pPr>
            <a:lvl3pPr indent="-292100" lvl="2" marL="1371600" algn="l">
              <a:lnSpc>
                <a:spcPct val="100000"/>
              </a:lnSpc>
              <a:spcBef>
                <a:spcPts val="0"/>
              </a:spcBef>
              <a:spcAft>
                <a:spcPts val="0"/>
              </a:spcAft>
              <a:buClr>
                <a:srgbClr val="71BE00"/>
              </a:buClr>
              <a:buSzPts val="1000"/>
              <a:buChar char="■"/>
              <a:defRPr sz="1000">
                <a:solidFill>
                  <a:srgbClr val="71BE00"/>
                </a:solidFill>
              </a:defRPr>
            </a:lvl3pPr>
            <a:lvl4pPr indent="-292100" lvl="3" marL="1828800" algn="l">
              <a:lnSpc>
                <a:spcPct val="100000"/>
              </a:lnSpc>
              <a:spcBef>
                <a:spcPts val="0"/>
              </a:spcBef>
              <a:spcAft>
                <a:spcPts val="0"/>
              </a:spcAft>
              <a:buClr>
                <a:srgbClr val="71BE00"/>
              </a:buClr>
              <a:buSzPts val="1000"/>
              <a:buChar char="●"/>
              <a:defRPr sz="1000">
                <a:solidFill>
                  <a:srgbClr val="71BE00"/>
                </a:solidFill>
              </a:defRPr>
            </a:lvl4pPr>
            <a:lvl5pPr indent="-292100" lvl="4" marL="2286000" algn="l">
              <a:lnSpc>
                <a:spcPct val="100000"/>
              </a:lnSpc>
              <a:spcBef>
                <a:spcPts val="0"/>
              </a:spcBef>
              <a:spcAft>
                <a:spcPts val="0"/>
              </a:spcAft>
              <a:buClr>
                <a:srgbClr val="71BE00"/>
              </a:buClr>
              <a:buSzPts val="1000"/>
              <a:buChar char="○"/>
              <a:defRPr sz="1000">
                <a:solidFill>
                  <a:srgbClr val="71BE00"/>
                </a:solidFill>
              </a:defRPr>
            </a:lvl5pPr>
            <a:lvl6pPr indent="-292100" lvl="5" marL="2743200" algn="l">
              <a:lnSpc>
                <a:spcPct val="100000"/>
              </a:lnSpc>
              <a:spcBef>
                <a:spcPts val="0"/>
              </a:spcBef>
              <a:spcAft>
                <a:spcPts val="0"/>
              </a:spcAft>
              <a:buClr>
                <a:srgbClr val="71BE00"/>
              </a:buClr>
              <a:buSzPts val="1000"/>
              <a:buChar char="■"/>
              <a:defRPr sz="1000">
                <a:solidFill>
                  <a:srgbClr val="71BE00"/>
                </a:solidFill>
              </a:defRPr>
            </a:lvl6pPr>
            <a:lvl7pPr indent="-292100" lvl="6" marL="3200400" algn="l">
              <a:lnSpc>
                <a:spcPct val="100000"/>
              </a:lnSpc>
              <a:spcBef>
                <a:spcPts val="0"/>
              </a:spcBef>
              <a:spcAft>
                <a:spcPts val="0"/>
              </a:spcAft>
              <a:buClr>
                <a:srgbClr val="71BE00"/>
              </a:buClr>
              <a:buSzPts val="1000"/>
              <a:buChar char="●"/>
              <a:defRPr sz="1000">
                <a:solidFill>
                  <a:srgbClr val="71BE00"/>
                </a:solidFill>
              </a:defRPr>
            </a:lvl7pPr>
            <a:lvl8pPr indent="-292100" lvl="7" marL="3657600" algn="l">
              <a:lnSpc>
                <a:spcPct val="100000"/>
              </a:lnSpc>
              <a:spcBef>
                <a:spcPts val="0"/>
              </a:spcBef>
              <a:spcAft>
                <a:spcPts val="0"/>
              </a:spcAft>
              <a:buClr>
                <a:srgbClr val="71BE00"/>
              </a:buClr>
              <a:buSzPts val="1000"/>
              <a:buChar char="○"/>
              <a:defRPr>
                <a:solidFill>
                  <a:srgbClr val="71BE00"/>
                </a:solidFill>
              </a:defRPr>
            </a:lvl8pPr>
            <a:lvl9pPr indent="-292100" lvl="8" marL="4114800" algn="l">
              <a:lnSpc>
                <a:spcPct val="100000"/>
              </a:lnSpc>
              <a:spcBef>
                <a:spcPts val="0"/>
              </a:spcBef>
              <a:spcAft>
                <a:spcPts val="0"/>
              </a:spcAft>
              <a:buClr>
                <a:srgbClr val="71BE00"/>
              </a:buClr>
              <a:buSzPts val="1000"/>
              <a:buChar char="■"/>
              <a:defRPr sz="1000">
                <a:solidFill>
                  <a:srgbClr val="71BE00"/>
                </a:solidFill>
              </a:defRPr>
            </a:lvl9pPr>
          </a:lstStyle>
          <a:p/>
        </p:txBody>
      </p:sp>
      <p:sp>
        <p:nvSpPr>
          <p:cNvPr id="4173" name="Google Shape;4173;g31516c14941_0_9338"/>
          <p:cNvSpPr txBox="1"/>
          <p:nvPr>
            <p:ph idx="6" type="body"/>
          </p:nvPr>
        </p:nvSpPr>
        <p:spPr>
          <a:xfrm>
            <a:off x="5721900" y="4298825"/>
            <a:ext cx="2809800" cy="284400"/>
          </a:xfrm>
          <a:prstGeom prst="rect">
            <a:avLst/>
          </a:prstGeom>
          <a:noFill/>
          <a:ln>
            <a:noFill/>
          </a:ln>
        </p:spPr>
        <p:txBody>
          <a:bodyPr anchorCtr="0" anchor="t" bIns="0" lIns="0" spcFirstLastPara="1" rIns="0" wrap="square" tIns="0">
            <a:noAutofit/>
          </a:bodyPr>
          <a:lstStyle>
            <a:lvl1pPr indent="-292100" lvl="0" marL="457200" algn="l">
              <a:lnSpc>
                <a:spcPct val="100000"/>
              </a:lnSpc>
              <a:spcBef>
                <a:spcPts val="0"/>
              </a:spcBef>
              <a:spcAft>
                <a:spcPts val="0"/>
              </a:spcAft>
              <a:buClr>
                <a:srgbClr val="71BE00"/>
              </a:buClr>
              <a:buSzPts val="1000"/>
              <a:buChar char="●"/>
              <a:defRPr sz="1000">
                <a:solidFill>
                  <a:srgbClr val="71BE00"/>
                </a:solidFill>
              </a:defRPr>
            </a:lvl1pPr>
            <a:lvl2pPr indent="-292100" lvl="1" marL="914400" algn="l">
              <a:lnSpc>
                <a:spcPct val="100000"/>
              </a:lnSpc>
              <a:spcBef>
                <a:spcPts val="0"/>
              </a:spcBef>
              <a:spcAft>
                <a:spcPts val="0"/>
              </a:spcAft>
              <a:buClr>
                <a:srgbClr val="71BE00"/>
              </a:buClr>
              <a:buSzPts val="1000"/>
              <a:buChar char="○"/>
              <a:defRPr sz="1000">
                <a:solidFill>
                  <a:srgbClr val="71BE00"/>
                </a:solidFill>
              </a:defRPr>
            </a:lvl2pPr>
            <a:lvl3pPr indent="-292100" lvl="2" marL="1371600" algn="l">
              <a:lnSpc>
                <a:spcPct val="100000"/>
              </a:lnSpc>
              <a:spcBef>
                <a:spcPts val="0"/>
              </a:spcBef>
              <a:spcAft>
                <a:spcPts val="0"/>
              </a:spcAft>
              <a:buClr>
                <a:srgbClr val="71BE00"/>
              </a:buClr>
              <a:buSzPts val="1000"/>
              <a:buChar char="■"/>
              <a:defRPr sz="1000">
                <a:solidFill>
                  <a:srgbClr val="71BE00"/>
                </a:solidFill>
              </a:defRPr>
            </a:lvl3pPr>
            <a:lvl4pPr indent="-292100" lvl="3" marL="1828800" algn="l">
              <a:lnSpc>
                <a:spcPct val="100000"/>
              </a:lnSpc>
              <a:spcBef>
                <a:spcPts val="0"/>
              </a:spcBef>
              <a:spcAft>
                <a:spcPts val="0"/>
              </a:spcAft>
              <a:buClr>
                <a:srgbClr val="71BE00"/>
              </a:buClr>
              <a:buSzPts val="1000"/>
              <a:buChar char="●"/>
              <a:defRPr sz="1000">
                <a:solidFill>
                  <a:srgbClr val="71BE00"/>
                </a:solidFill>
              </a:defRPr>
            </a:lvl4pPr>
            <a:lvl5pPr indent="-292100" lvl="4" marL="2286000" algn="l">
              <a:lnSpc>
                <a:spcPct val="100000"/>
              </a:lnSpc>
              <a:spcBef>
                <a:spcPts val="0"/>
              </a:spcBef>
              <a:spcAft>
                <a:spcPts val="0"/>
              </a:spcAft>
              <a:buClr>
                <a:srgbClr val="71BE00"/>
              </a:buClr>
              <a:buSzPts val="1000"/>
              <a:buChar char="○"/>
              <a:defRPr sz="1000">
                <a:solidFill>
                  <a:srgbClr val="71BE00"/>
                </a:solidFill>
              </a:defRPr>
            </a:lvl5pPr>
            <a:lvl6pPr indent="-292100" lvl="5" marL="2743200" algn="l">
              <a:lnSpc>
                <a:spcPct val="100000"/>
              </a:lnSpc>
              <a:spcBef>
                <a:spcPts val="0"/>
              </a:spcBef>
              <a:spcAft>
                <a:spcPts val="0"/>
              </a:spcAft>
              <a:buClr>
                <a:srgbClr val="71BE00"/>
              </a:buClr>
              <a:buSzPts val="1000"/>
              <a:buChar char="■"/>
              <a:defRPr sz="1000">
                <a:solidFill>
                  <a:srgbClr val="71BE00"/>
                </a:solidFill>
              </a:defRPr>
            </a:lvl6pPr>
            <a:lvl7pPr indent="-292100" lvl="6" marL="3200400" algn="l">
              <a:lnSpc>
                <a:spcPct val="100000"/>
              </a:lnSpc>
              <a:spcBef>
                <a:spcPts val="0"/>
              </a:spcBef>
              <a:spcAft>
                <a:spcPts val="0"/>
              </a:spcAft>
              <a:buClr>
                <a:srgbClr val="71BE00"/>
              </a:buClr>
              <a:buSzPts val="1000"/>
              <a:buChar char="●"/>
              <a:defRPr sz="1000">
                <a:solidFill>
                  <a:srgbClr val="71BE00"/>
                </a:solidFill>
              </a:defRPr>
            </a:lvl7pPr>
            <a:lvl8pPr indent="-292100" lvl="7" marL="3657600" algn="l">
              <a:lnSpc>
                <a:spcPct val="100000"/>
              </a:lnSpc>
              <a:spcBef>
                <a:spcPts val="0"/>
              </a:spcBef>
              <a:spcAft>
                <a:spcPts val="0"/>
              </a:spcAft>
              <a:buClr>
                <a:srgbClr val="71BE00"/>
              </a:buClr>
              <a:buSzPts val="1000"/>
              <a:buChar char="○"/>
              <a:defRPr>
                <a:solidFill>
                  <a:srgbClr val="71BE00"/>
                </a:solidFill>
              </a:defRPr>
            </a:lvl8pPr>
            <a:lvl9pPr indent="-292100" lvl="8" marL="4114800" algn="l">
              <a:lnSpc>
                <a:spcPct val="100000"/>
              </a:lnSpc>
              <a:spcBef>
                <a:spcPts val="0"/>
              </a:spcBef>
              <a:spcAft>
                <a:spcPts val="0"/>
              </a:spcAft>
              <a:buClr>
                <a:srgbClr val="71BE00"/>
              </a:buClr>
              <a:buSzPts val="1000"/>
              <a:buChar char="■"/>
              <a:defRPr sz="1000">
                <a:solidFill>
                  <a:srgbClr val="71BE00"/>
                </a:solidFill>
              </a:defRPr>
            </a:lvl9pPr>
          </a:lstStyle>
          <a:p/>
        </p:txBody>
      </p:sp>
      <p:pic>
        <p:nvPicPr>
          <p:cNvPr id="4174" name="Google Shape;4174;g31516c14941_0_9338"/>
          <p:cNvPicPr preferRelativeResize="0"/>
          <p:nvPr/>
        </p:nvPicPr>
        <p:blipFill rotWithShape="1">
          <a:blip r:embed="rId2">
            <a:alphaModFix/>
          </a:blip>
          <a:srcRect b="0" l="0" r="0" t="0"/>
          <a:stretch/>
        </p:blipFill>
        <p:spPr>
          <a:xfrm>
            <a:off x="352850" y="363474"/>
            <a:ext cx="1604354" cy="377092"/>
          </a:xfrm>
          <a:prstGeom prst="rect">
            <a:avLst/>
          </a:prstGeom>
          <a:noFill/>
          <a:ln>
            <a:noFill/>
          </a:ln>
        </p:spPr>
      </p:pic>
    </p:spTree>
  </p:cSld>
  <p:clrMapOvr>
    <a:masterClrMapping/>
  </p:clrMapOvr>
</p:sldLayout>
</file>

<file path=ppt/slideLayouts/slideLayout5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Divider Layout white">
  <p:cSld name="CUSTOM_2_1_3_1">
    <p:bg>
      <p:bgPr>
        <a:solidFill>
          <a:schemeClr val="lt1"/>
        </a:solidFill>
      </p:bgPr>
    </p:bg>
    <p:spTree>
      <p:nvGrpSpPr>
        <p:cNvPr id="4175" name="Shape 4175"/>
        <p:cNvGrpSpPr/>
        <p:nvPr/>
      </p:nvGrpSpPr>
      <p:grpSpPr>
        <a:xfrm>
          <a:off x="0" y="0"/>
          <a:ext cx="0" cy="0"/>
          <a:chOff x="0" y="0"/>
          <a:chExt cx="0" cy="0"/>
        </a:xfrm>
      </p:grpSpPr>
      <p:pic>
        <p:nvPicPr>
          <p:cNvPr id="4176" name="Google Shape;4176;g31516c14941_0_9353"/>
          <p:cNvPicPr preferRelativeResize="0"/>
          <p:nvPr/>
        </p:nvPicPr>
        <p:blipFill rotWithShape="1">
          <a:blip r:embed="rId2">
            <a:alphaModFix/>
          </a:blip>
          <a:srcRect b="0" l="0" r="0" t="0"/>
          <a:stretch/>
        </p:blipFill>
        <p:spPr>
          <a:xfrm>
            <a:off x="4975200" y="1724750"/>
            <a:ext cx="4416169" cy="4407399"/>
          </a:xfrm>
          <a:prstGeom prst="rect">
            <a:avLst/>
          </a:prstGeom>
          <a:noFill/>
          <a:ln>
            <a:noFill/>
          </a:ln>
        </p:spPr>
      </p:pic>
      <p:sp>
        <p:nvSpPr>
          <p:cNvPr id="4177" name="Google Shape;4177;g31516c14941_0_9353"/>
          <p:cNvSpPr txBox="1"/>
          <p:nvPr>
            <p:ph type="title"/>
          </p:nvPr>
        </p:nvSpPr>
        <p:spPr>
          <a:xfrm>
            <a:off x="464100" y="1925700"/>
            <a:ext cx="5182800" cy="1292100"/>
          </a:xfrm>
          <a:prstGeom prst="rect">
            <a:avLst/>
          </a:prstGeom>
          <a:noFill/>
          <a:ln>
            <a:noFill/>
          </a:ln>
        </p:spPr>
        <p:txBody>
          <a:bodyPr anchorCtr="0" anchor="ctr" bIns="0" lIns="0" spcFirstLastPara="1" rIns="0" wrap="square" tIns="0">
            <a:noAutofit/>
          </a:bodyPr>
          <a:lstStyle>
            <a:lvl1pPr lvl="0" algn="l">
              <a:lnSpc>
                <a:spcPct val="85000"/>
              </a:lnSpc>
              <a:spcBef>
                <a:spcPts val="0"/>
              </a:spcBef>
              <a:spcAft>
                <a:spcPts val="0"/>
              </a:spcAft>
              <a:buClr>
                <a:schemeClr val="accent1"/>
              </a:buClr>
              <a:buSzPts val="4800"/>
              <a:buNone/>
              <a:defRPr b="1" sz="4800">
                <a:solidFill>
                  <a:schemeClr val="accent1"/>
                </a:solidFill>
              </a:defRPr>
            </a:lvl1pPr>
            <a:lvl2pPr lvl="1" algn="l">
              <a:lnSpc>
                <a:spcPct val="85000"/>
              </a:lnSpc>
              <a:spcBef>
                <a:spcPts val="0"/>
              </a:spcBef>
              <a:spcAft>
                <a:spcPts val="0"/>
              </a:spcAft>
              <a:buClr>
                <a:schemeClr val="lt1"/>
              </a:buClr>
              <a:buSzPts val="4800"/>
              <a:buNone/>
              <a:defRPr b="1" sz="4800">
                <a:solidFill>
                  <a:schemeClr val="lt1"/>
                </a:solidFill>
              </a:defRPr>
            </a:lvl2pPr>
            <a:lvl3pPr lvl="2" algn="l">
              <a:lnSpc>
                <a:spcPct val="85000"/>
              </a:lnSpc>
              <a:spcBef>
                <a:spcPts val="0"/>
              </a:spcBef>
              <a:spcAft>
                <a:spcPts val="0"/>
              </a:spcAft>
              <a:buClr>
                <a:schemeClr val="lt1"/>
              </a:buClr>
              <a:buSzPts val="4800"/>
              <a:buNone/>
              <a:defRPr b="1" sz="4800">
                <a:solidFill>
                  <a:schemeClr val="lt1"/>
                </a:solidFill>
              </a:defRPr>
            </a:lvl3pPr>
            <a:lvl4pPr lvl="3" algn="l">
              <a:lnSpc>
                <a:spcPct val="85000"/>
              </a:lnSpc>
              <a:spcBef>
                <a:spcPts val="0"/>
              </a:spcBef>
              <a:spcAft>
                <a:spcPts val="0"/>
              </a:spcAft>
              <a:buClr>
                <a:schemeClr val="lt1"/>
              </a:buClr>
              <a:buSzPts val="4800"/>
              <a:buNone/>
              <a:defRPr b="1" sz="4800">
                <a:solidFill>
                  <a:schemeClr val="lt1"/>
                </a:solidFill>
              </a:defRPr>
            </a:lvl4pPr>
            <a:lvl5pPr lvl="4" algn="l">
              <a:lnSpc>
                <a:spcPct val="85000"/>
              </a:lnSpc>
              <a:spcBef>
                <a:spcPts val="0"/>
              </a:spcBef>
              <a:spcAft>
                <a:spcPts val="0"/>
              </a:spcAft>
              <a:buClr>
                <a:schemeClr val="lt1"/>
              </a:buClr>
              <a:buSzPts val="4800"/>
              <a:buNone/>
              <a:defRPr b="1" sz="4800">
                <a:solidFill>
                  <a:schemeClr val="lt1"/>
                </a:solidFill>
              </a:defRPr>
            </a:lvl5pPr>
            <a:lvl6pPr lvl="5" algn="l">
              <a:lnSpc>
                <a:spcPct val="85000"/>
              </a:lnSpc>
              <a:spcBef>
                <a:spcPts val="0"/>
              </a:spcBef>
              <a:spcAft>
                <a:spcPts val="0"/>
              </a:spcAft>
              <a:buClr>
                <a:schemeClr val="lt1"/>
              </a:buClr>
              <a:buSzPts val="4800"/>
              <a:buNone/>
              <a:defRPr b="1" sz="4800">
                <a:solidFill>
                  <a:schemeClr val="lt1"/>
                </a:solidFill>
              </a:defRPr>
            </a:lvl6pPr>
            <a:lvl7pPr lvl="6" algn="l">
              <a:lnSpc>
                <a:spcPct val="85000"/>
              </a:lnSpc>
              <a:spcBef>
                <a:spcPts val="0"/>
              </a:spcBef>
              <a:spcAft>
                <a:spcPts val="0"/>
              </a:spcAft>
              <a:buClr>
                <a:schemeClr val="lt1"/>
              </a:buClr>
              <a:buSzPts val="4800"/>
              <a:buNone/>
              <a:defRPr b="1" sz="4800">
                <a:solidFill>
                  <a:schemeClr val="lt1"/>
                </a:solidFill>
              </a:defRPr>
            </a:lvl7pPr>
            <a:lvl8pPr lvl="7" algn="l">
              <a:lnSpc>
                <a:spcPct val="85000"/>
              </a:lnSpc>
              <a:spcBef>
                <a:spcPts val="0"/>
              </a:spcBef>
              <a:spcAft>
                <a:spcPts val="0"/>
              </a:spcAft>
              <a:buClr>
                <a:schemeClr val="lt1"/>
              </a:buClr>
              <a:buSzPts val="4800"/>
              <a:buNone/>
              <a:defRPr b="1" sz="4800">
                <a:solidFill>
                  <a:schemeClr val="lt1"/>
                </a:solidFill>
              </a:defRPr>
            </a:lvl8pPr>
            <a:lvl9pPr lvl="8" algn="l">
              <a:lnSpc>
                <a:spcPct val="85000"/>
              </a:lnSpc>
              <a:spcBef>
                <a:spcPts val="0"/>
              </a:spcBef>
              <a:spcAft>
                <a:spcPts val="0"/>
              </a:spcAft>
              <a:buClr>
                <a:schemeClr val="lt1"/>
              </a:buClr>
              <a:buSzPts val="4800"/>
              <a:buNone/>
              <a:defRPr b="1" sz="4800">
                <a:solidFill>
                  <a:schemeClr val="lt1"/>
                </a:solidFill>
              </a:defRPr>
            </a:lvl9pPr>
          </a:lstStyle>
          <a:p/>
        </p:txBody>
      </p:sp>
      <p:sp>
        <p:nvSpPr>
          <p:cNvPr id="4178" name="Google Shape;4178;g31516c14941_0_9353"/>
          <p:cNvSpPr txBox="1"/>
          <p:nvPr>
            <p:ph idx="1" type="body"/>
          </p:nvPr>
        </p:nvSpPr>
        <p:spPr>
          <a:xfrm>
            <a:off x="5721900" y="3290825"/>
            <a:ext cx="2809800" cy="378000"/>
          </a:xfrm>
          <a:prstGeom prst="rect">
            <a:avLst/>
          </a:prstGeom>
          <a:noFill/>
          <a:ln>
            <a:noFill/>
          </a:ln>
        </p:spPr>
        <p:txBody>
          <a:bodyPr anchorCtr="0" anchor="t" bIns="0" lIns="0" spcFirstLastPara="1" rIns="0" wrap="square" tIns="0">
            <a:noAutofit/>
          </a:bodyPr>
          <a:lstStyle>
            <a:lvl1pPr indent="-317500" lvl="0" marL="457200" algn="l">
              <a:lnSpc>
                <a:spcPct val="100000"/>
              </a:lnSpc>
              <a:spcBef>
                <a:spcPts val="0"/>
              </a:spcBef>
              <a:spcAft>
                <a:spcPts val="0"/>
              </a:spcAft>
              <a:buSzPts val="1400"/>
              <a:buChar char="●"/>
              <a:defRPr sz="1400"/>
            </a:lvl1pPr>
            <a:lvl2pPr indent="-298450" lvl="1" marL="914400" algn="l">
              <a:lnSpc>
                <a:spcPct val="100000"/>
              </a:lnSpc>
              <a:spcBef>
                <a:spcPts val="0"/>
              </a:spcBef>
              <a:spcAft>
                <a:spcPts val="0"/>
              </a:spcAft>
              <a:buSzPts val="1100"/>
              <a:buChar char="○"/>
              <a:defRPr/>
            </a:lvl2pPr>
            <a:lvl3pPr indent="-317500" lvl="2" marL="1371600" algn="l">
              <a:lnSpc>
                <a:spcPct val="100000"/>
              </a:lnSpc>
              <a:spcBef>
                <a:spcPts val="0"/>
              </a:spcBef>
              <a:spcAft>
                <a:spcPts val="0"/>
              </a:spcAft>
              <a:buSzPts val="1400"/>
              <a:buChar char="■"/>
              <a:defRPr sz="1400"/>
            </a:lvl3pPr>
            <a:lvl4pPr indent="-317500" lvl="3" marL="1828800" algn="l">
              <a:lnSpc>
                <a:spcPct val="100000"/>
              </a:lnSpc>
              <a:spcBef>
                <a:spcPts val="0"/>
              </a:spcBef>
              <a:spcAft>
                <a:spcPts val="0"/>
              </a:spcAft>
              <a:buSzPts val="1400"/>
              <a:buChar char="●"/>
              <a:defRPr sz="1400"/>
            </a:lvl4pPr>
            <a:lvl5pPr indent="-317500" lvl="4" marL="2286000" algn="l">
              <a:lnSpc>
                <a:spcPct val="100000"/>
              </a:lnSpc>
              <a:spcBef>
                <a:spcPts val="0"/>
              </a:spcBef>
              <a:spcAft>
                <a:spcPts val="0"/>
              </a:spcAft>
              <a:buSzPts val="1400"/>
              <a:buChar char="○"/>
              <a:defRPr sz="1400"/>
            </a:lvl5pPr>
            <a:lvl6pPr indent="-317500" lvl="5" marL="2743200" algn="l">
              <a:lnSpc>
                <a:spcPct val="100000"/>
              </a:lnSpc>
              <a:spcBef>
                <a:spcPts val="0"/>
              </a:spcBef>
              <a:spcAft>
                <a:spcPts val="0"/>
              </a:spcAft>
              <a:buSzPts val="1400"/>
              <a:buChar char="■"/>
              <a:defRPr/>
            </a:lvl6pPr>
            <a:lvl7pPr indent="-317500" lvl="6" marL="3200400" algn="l">
              <a:lnSpc>
                <a:spcPct val="100000"/>
              </a:lnSpc>
              <a:spcBef>
                <a:spcPts val="0"/>
              </a:spcBef>
              <a:spcAft>
                <a:spcPts val="0"/>
              </a:spcAft>
              <a:buSzPts val="1400"/>
              <a:buChar char="●"/>
              <a:defRPr sz="1400"/>
            </a:lvl7pPr>
            <a:lvl8pPr indent="-317500" lvl="7" marL="3657600" algn="l">
              <a:lnSpc>
                <a:spcPct val="100000"/>
              </a:lnSpc>
              <a:spcBef>
                <a:spcPts val="0"/>
              </a:spcBef>
              <a:spcAft>
                <a:spcPts val="0"/>
              </a:spcAft>
              <a:buSzPts val="1400"/>
              <a:buChar char="○"/>
              <a:defRPr sz="1400"/>
            </a:lvl8pPr>
            <a:lvl9pPr indent="-317500" lvl="8" marL="4114800" algn="l">
              <a:lnSpc>
                <a:spcPct val="100000"/>
              </a:lnSpc>
              <a:spcBef>
                <a:spcPts val="0"/>
              </a:spcBef>
              <a:spcAft>
                <a:spcPts val="0"/>
              </a:spcAft>
              <a:buClr>
                <a:schemeClr val="accent1"/>
              </a:buClr>
              <a:buSzPts val="1400"/>
              <a:buChar char="■"/>
              <a:defRPr sz="1400">
                <a:solidFill>
                  <a:schemeClr val="accent1"/>
                </a:solidFill>
              </a:defRPr>
            </a:lvl9pPr>
          </a:lstStyle>
          <a:p/>
        </p:txBody>
      </p:sp>
      <p:sp>
        <p:nvSpPr>
          <p:cNvPr id="4179" name="Google Shape;4179;g31516c14941_0_9353"/>
          <p:cNvSpPr txBox="1"/>
          <p:nvPr>
            <p:ph idx="2" type="body"/>
          </p:nvPr>
        </p:nvSpPr>
        <p:spPr>
          <a:xfrm>
            <a:off x="5721900" y="3689225"/>
            <a:ext cx="2809800" cy="284400"/>
          </a:xfrm>
          <a:prstGeom prst="rect">
            <a:avLst/>
          </a:prstGeom>
          <a:noFill/>
          <a:ln>
            <a:noFill/>
          </a:ln>
        </p:spPr>
        <p:txBody>
          <a:bodyPr anchorCtr="0" anchor="t" bIns="0" lIns="0" spcFirstLastPara="1" rIns="0" wrap="square" tIns="0">
            <a:noAutofit/>
          </a:bodyPr>
          <a:lstStyle>
            <a:lvl1pPr indent="-304800" lvl="0" marL="457200" algn="l">
              <a:lnSpc>
                <a:spcPct val="100000"/>
              </a:lnSpc>
              <a:spcBef>
                <a:spcPts val="0"/>
              </a:spcBef>
              <a:spcAft>
                <a:spcPts val="0"/>
              </a:spcAft>
              <a:buSzPts val="1200"/>
              <a:buChar char="●"/>
              <a:defRPr sz="1200"/>
            </a:lvl1pPr>
            <a:lvl2pPr indent="-304800" lvl="1" marL="914400" algn="l">
              <a:lnSpc>
                <a:spcPct val="100000"/>
              </a:lnSpc>
              <a:spcBef>
                <a:spcPts val="0"/>
              </a:spcBef>
              <a:spcAft>
                <a:spcPts val="0"/>
              </a:spcAft>
              <a:buSzPts val="1200"/>
              <a:buChar char="○"/>
              <a:defRPr sz="1200"/>
            </a:lvl2pPr>
            <a:lvl3pPr indent="-304800" lvl="2" marL="1371600" algn="l">
              <a:lnSpc>
                <a:spcPct val="100000"/>
              </a:lnSpc>
              <a:spcBef>
                <a:spcPts val="0"/>
              </a:spcBef>
              <a:spcAft>
                <a:spcPts val="0"/>
              </a:spcAft>
              <a:buSzPts val="1200"/>
              <a:buChar char="■"/>
              <a:defRPr/>
            </a:lvl3pPr>
            <a:lvl4pPr indent="-304800" lvl="3" marL="1828800" algn="l">
              <a:lnSpc>
                <a:spcPct val="100000"/>
              </a:lnSpc>
              <a:spcBef>
                <a:spcPts val="0"/>
              </a:spcBef>
              <a:spcAft>
                <a:spcPts val="0"/>
              </a:spcAft>
              <a:buSzPts val="1200"/>
              <a:buChar char="●"/>
              <a:defRPr sz="1200"/>
            </a:lvl4pPr>
            <a:lvl5pPr indent="-304800" lvl="4" marL="2286000" algn="l">
              <a:lnSpc>
                <a:spcPct val="100000"/>
              </a:lnSpc>
              <a:spcBef>
                <a:spcPts val="0"/>
              </a:spcBef>
              <a:spcAft>
                <a:spcPts val="0"/>
              </a:spcAft>
              <a:buSzPts val="1200"/>
              <a:buChar char="○"/>
              <a:defRPr sz="1200"/>
            </a:lvl5pPr>
            <a:lvl6pPr indent="-304800" lvl="5" marL="2743200" algn="l">
              <a:lnSpc>
                <a:spcPct val="100000"/>
              </a:lnSpc>
              <a:spcBef>
                <a:spcPts val="0"/>
              </a:spcBef>
              <a:spcAft>
                <a:spcPts val="0"/>
              </a:spcAft>
              <a:buSzPts val="1200"/>
              <a:buChar char="■"/>
              <a:defRPr sz="1200"/>
            </a:lvl6pPr>
            <a:lvl7pPr indent="-304800" lvl="6" marL="3200400" algn="l">
              <a:lnSpc>
                <a:spcPct val="100000"/>
              </a:lnSpc>
              <a:spcBef>
                <a:spcPts val="0"/>
              </a:spcBef>
              <a:spcAft>
                <a:spcPts val="0"/>
              </a:spcAft>
              <a:buSzPts val="1200"/>
              <a:buChar char="●"/>
              <a:defRPr/>
            </a:lvl7pPr>
            <a:lvl8pPr indent="-304800" lvl="7" marL="3657600" algn="l">
              <a:lnSpc>
                <a:spcPct val="100000"/>
              </a:lnSpc>
              <a:spcBef>
                <a:spcPts val="0"/>
              </a:spcBef>
              <a:spcAft>
                <a:spcPts val="0"/>
              </a:spcAft>
              <a:buSzPts val="1200"/>
              <a:buChar char="○"/>
              <a:defRPr sz="1200"/>
            </a:lvl8pPr>
            <a:lvl9pPr indent="-304800" lvl="8" marL="4114800" algn="l">
              <a:lnSpc>
                <a:spcPct val="100000"/>
              </a:lnSpc>
              <a:spcBef>
                <a:spcPts val="0"/>
              </a:spcBef>
              <a:spcAft>
                <a:spcPts val="0"/>
              </a:spcAft>
              <a:buClr>
                <a:schemeClr val="accent1"/>
              </a:buClr>
              <a:buSzPts val="1200"/>
              <a:buChar char="■"/>
              <a:defRPr sz="1200">
                <a:solidFill>
                  <a:schemeClr val="accent1"/>
                </a:solidFill>
              </a:defRPr>
            </a:lvl9pPr>
          </a:lstStyle>
          <a:p/>
        </p:txBody>
      </p:sp>
      <p:sp>
        <p:nvSpPr>
          <p:cNvPr id="4180" name="Google Shape;4180;g31516c14941_0_9353"/>
          <p:cNvSpPr txBox="1"/>
          <p:nvPr>
            <p:ph idx="3" type="body"/>
          </p:nvPr>
        </p:nvSpPr>
        <p:spPr>
          <a:xfrm>
            <a:off x="5721900" y="3994025"/>
            <a:ext cx="2809800" cy="284400"/>
          </a:xfrm>
          <a:prstGeom prst="rect">
            <a:avLst/>
          </a:prstGeom>
          <a:noFill/>
          <a:ln>
            <a:noFill/>
          </a:ln>
        </p:spPr>
        <p:txBody>
          <a:bodyPr anchorCtr="0" anchor="t" bIns="0" lIns="0" spcFirstLastPara="1" rIns="0" wrap="square" tIns="0">
            <a:noAutofit/>
          </a:bodyPr>
          <a:lstStyle>
            <a:lvl1pPr indent="-292100" lvl="0" marL="457200" algn="l">
              <a:lnSpc>
                <a:spcPct val="100000"/>
              </a:lnSpc>
              <a:spcBef>
                <a:spcPts val="0"/>
              </a:spcBef>
              <a:spcAft>
                <a:spcPts val="0"/>
              </a:spcAft>
              <a:buSzPts val="1000"/>
              <a:buChar char="●"/>
              <a:defRPr sz="1000"/>
            </a:lvl1pPr>
            <a:lvl2pPr indent="-292100" lvl="1" marL="914400" algn="l">
              <a:lnSpc>
                <a:spcPct val="100000"/>
              </a:lnSpc>
              <a:spcBef>
                <a:spcPts val="0"/>
              </a:spcBef>
              <a:spcAft>
                <a:spcPts val="0"/>
              </a:spcAft>
              <a:buSzPts val="1000"/>
              <a:buChar char="○"/>
              <a:defRPr sz="1000"/>
            </a:lvl2pPr>
            <a:lvl3pPr indent="-292100" lvl="2" marL="1371600" algn="l">
              <a:lnSpc>
                <a:spcPct val="100000"/>
              </a:lnSpc>
              <a:spcBef>
                <a:spcPts val="0"/>
              </a:spcBef>
              <a:spcAft>
                <a:spcPts val="0"/>
              </a:spcAft>
              <a:buSzPts val="1000"/>
              <a:buChar char="■"/>
              <a:defRPr sz="1000"/>
            </a:lvl3pPr>
            <a:lvl4pPr indent="-292100" lvl="3" marL="1828800" algn="l">
              <a:lnSpc>
                <a:spcPct val="100000"/>
              </a:lnSpc>
              <a:spcBef>
                <a:spcPts val="0"/>
              </a:spcBef>
              <a:spcAft>
                <a:spcPts val="0"/>
              </a:spcAft>
              <a:buSzPts val="1000"/>
              <a:buChar char="●"/>
              <a:defRPr sz="1000"/>
            </a:lvl4pPr>
            <a:lvl5pPr indent="-292100" lvl="4" marL="2286000" algn="l">
              <a:lnSpc>
                <a:spcPct val="100000"/>
              </a:lnSpc>
              <a:spcBef>
                <a:spcPts val="0"/>
              </a:spcBef>
              <a:spcAft>
                <a:spcPts val="0"/>
              </a:spcAft>
              <a:buSzPts val="1000"/>
              <a:buChar char="○"/>
              <a:defRPr sz="1000"/>
            </a:lvl5pPr>
            <a:lvl6pPr indent="-292100" lvl="5" marL="2743200" algn="l">
              <a:lnSpc>
                <a:spcPct val="100000"/>
              </a:lnSpc>
              <a:spcBef>
                <a:spcPts val="0"/>
              </a:spcBef>
              <a:spcAft>
                <a:spcPts val="0"/>
              </a:spcAft>
              <a:buSzPts val="1000"/>
              <a:buChar char="■"/>
              <a:defRPr sz="1000"/>
            </a:lvl6pPr>
            <a:lvl7pPr indent="-292100" lvl="6" marL="3200400" algn="l">
              <a:lnSpc>
                <a:spcPct val="100000"/>
              </a:lnSpc>
              <a:spcBef>
                <a:spcPts val="0"/>
              </a:spcBef>
              <a:spcAft>
                <a:spcPts val="0"/>
              </a:spcAft>
              <a:buSzPts val="1000"/>
              <a:buChar char="●"/>
              <a:defRPr sz="1000"/>
            </a:lvl7pPr>
            <a:lvl8pPr indent="-292100" lvl="7" marL="3657600" algn="l">
              <a:lnSpc>
                <a:spcPct val="100000"/>
              </a:lnSpc>
              <a:spcBef>
                <a:spcPts val="0"/>
              </a:spcBef>
              <a:spcAft>
                <a:spcPts val="0"/>
              </a:spcAft>
              <a:buSzPts val="1000"/>
              <a:buChar char="○"/>
              <a:defRPr/>
            </a:lvl8pPr>
            <a:lvl9pPr indent="-292100" lvl="8" marL="4114800" algn="l">
              <a:lnSpc>
                <a:spcPct val="100000"/>
              </a:lnSpc>
              <a:spcBef>
                <a:spcPts val="0"/>
              </a:spcBef>
              <a:spcAft>
                <a:spcPts val="0"/>
              </a:spcAft>
              <a:buClr>
                <a:schemeClr val="accent1"/>
              </a:buClr>
              <a:buSzPts val="1000"/>
              <a:buChar char="■"/>
              <a:defRPr sz="1000">
                <a:solidFill>
                  <a:schemeClr val="accent1"/>
                </a:solidFill>
              </a:defRPr>
            </a:lvl9pPr>
          </a:lstStyle>
          <a:p/>
        </p:txBody>
      </p:sp>
      <p:sp>
        <p:nvSpPr>
          <p:cNvPr id="4181" name="Google Shape;4181;g31516c14941_0_9353"/>
          <p:cNvSpPr txBox="1"/>
          <p:nvPr>
            <p:ph idx="4" type="body"/>
          </p:nvPr>
        </p:nvSpPr>
        <p:spPr>
          <a:xfrm>
            <a:off x="5721900" y="4298825"/>
            <a:ext cx="2809800" cy="284400"/>
          </a:xfrm>
          <a:prstGeom prst="rect">
            <a:avLst/>
          </a:prstGeom>
          <a:noFill/>
          <a:ln>
            <a:noFill/>
          </a:ln>
        </p:spPr>
        <p:txBody>
          <a:bodyPr anchorCtr="0" anchor="t" bIns="0" lIns="0" spcFirstLastPara="1" rIns="0" wrap="square" tIns="0">
            <a:noAutofit/>
          </a:bodyPr>
          <a:lstStyle>
            <a:lvl1pPr indent="-292100" lvl="0" marL="457200" algn="l">
              <a:lnSpc>
                <a:spcPct val="100000"/>
              </a:lnSpc>
              <a:spcBef>
                <a:spcPts val="0"/>
              </a:spcBef>
              <a:spcAft>
                <a:spcPts val="0"/>
              </a:spcAft>
              <a:buSzPts val="1000"/>
              <a:buChar char="●"/>
              <a:defRPr sz="1000"/>
            </a:lvl1pPr>
            <a:lvl2pPr indent="-292100" lvl="1" marL="914400" algn="l">
              <a:lnSpc>
                <a:spcPct val="100000"/>
              </a:lnSpc>
              <a:spcBef>
                <a:spcPts val="0"/>
              </a:spcBef>
              <a:spcAft>
                <a:spcPts val="0"/>
              </a:spcAft>
              <a:buSzPts val="1000"/>
              <a:buChar char="○"/>
              <a:defRPr sz="1000"/>
            </a:lvl2pPr>
            <a:lvl3pPr indent="-292100" lvl="2" marL="1371600" algn="l">
              <a:lnSpc>
                <a:spcPct val="100000"/>
              </a:lnSpc>
              <a:spcBef>
                <a:spcPts val="0"/>
              </a:spcBef>
              <a:spcAft>
                <a:spcPts val="0"/>
              </a:spcAft>
              <a:buSzPts val="1000"/>
              <a:buChar char="■"/>
              <a:defRPr sz="1000"/>
            </a:lvl3pPr>
            <a:lvl4pPr indent="-292100" lvl="3" marL="1828800" algn="l">
              <a:lnSpc>
                <a:spcPct val="100000"/>
              </a:lnSpc>
              <a:spcBef>
                <a:spcPts val="0"/>
              </a:spcBef>
              <a:spcAft>
                <a:spcPts val="0"/>
              </a:spcAft>
              <a:buSzPts val="1000"/>
              <a:buChar char="●"/>
              <a:defRPr sz="1000"/>
            </a:lvl4pPr>
            <a:lvl5pPr indent="-292100" lvl="4" marL="2286000" algn="l">
              <a:lnSpc>
                <a:spcPct val="100000"/>
              </a:lnSpc>
              <a:spcBef>
                <a:spcPts val="0"/>
              </a:spcBef>
              <a:spcAft>
                <a:spcPts val="0"/>
              </a:spcAft>
              <a:buSzPts val="1000"/>
              <a:buChar char="○"/>
              <a:defRPr sz="1000"/>
            </a:lvl5pPr>
            <a:lvl6pPr indent="-292100" lvl="5" marL="2743200" algn="l">
              <a:lnSpc>
                <a:spcPct val="100000"/>
              </a:lnSpc>
              <a:spcBef>
                <a:spcPts val="0"/>
              </a:spcBef>
              <a:spcAft>
                <a:spcPts val="0"/>
              </a:spcAft>
              <a:buSzPts val="1000"/>
              <a:buChar char="■"/>
              <a:defRPr sz="1000"/>
            </a:lvl6pPr>
            <a:lvl7pPr indent="-292100" lvl="6" marL="3200400" algn="l">
              <a:lnSpc>
                <a:spcPct val="100000"/>
              </a:lnSpc>
              <a:spcBef>
                <a:spcPts val="0"/>
              </a:spcBef>
              <a:spcAft>
                <a:spcPts val="0"/>
              </a:spcAft>
              <a:buSzPts val="1000"/>
              <a:buChar char="●"/>
              <a:defRPr sz="1000"/>
            </a:lvl7pPr>
            <a:lvl8pPr indent="-292100" lvl="7" marL="3657600" algn="l">
              <a:lnSpc>
                <a:spcPct val="100000"/>
              </a:lnSpc>
              <a:spcBef>
                <a:spcPts val="0"/>
              </a:spcBef>
              <a:spcAft>
                <a:spcPts val="0"/>
              </a:spcAft>
              <a:buSzPts val="1000"/>
              <a:buChar char="○"/>
              <a:defRPr/>
            </a:lvl8pPr>
            <a:lvl9pPr indent="-292100" lvl="8" marL="4114800" algn="l">
              <a:lnSpc>
                <a:spcPct val="100000"/>
              </a:lnSpc>
              <a:spcBef>
                <a:spcPts val="0"/>
              </a:spcBef>
              <a:spcAft>
                <a:spcPts val="0"/>
              </a:spcAft>
              <a:buClr>
                <a:schemeClr val="accent1"/>
              </a:buClr>
              <a:buSzPts val="1000"/>
              <a:buChar char="■"/>
              <a:defRPr sz="1000">
                <a:solidFill>
                  <a:schemeClr val="accent1"/>
                </a:solidFill>
              </a:defRPr>
            </a:lvl9pPr>
          </a:lstStyle>
          <a:p/>
        </p:txBody>
      </p:sp>
      <p:sp>
        <p:nvSpPr>
          <p:cNvPr id="4182" name="Google Shape;4182;g31516c14941_0_9353"/>
          <p:cNvSpPr txBox="1"/>
          <p:nvPr>
            <p:ph idx="5" type="body"/>
          </p:nvPr>
        </p:nvSpPr>
        <p:spPr>
          <a:xfrm>
            <a:off x="5721900" y="2851025"/>
            <a:ext cx="2809800" cy="284400"/>
          </a:xfrm>
          <a:prstGeom prst="rect">
            <a:avLst/>
          </a:prstGeom>
          <a:noFill/>
          <a:ln>
            <a:noFill/>
          </a:ln>
        </p:spPr>
        <p:txBody>
          <a:bodyPr anchorCtr="0" anchor="t" bIns="0" lIns="0" spcFirstLastPara="1" rIns="0" wrap="square" tIns="0">
            <a:noAutofit/>
          </a:bodyPr>
          <a:lstStyle>
            <a:lvl1pPr indent="-292100" lvl="0" marL="457200" algn="l">
              <a:lnSpc>
                <a:spcPct val="100000"/>
              </a:lnSpc>
              <a:spcBef>
                <a:spcPts val="0"/>
              </a:spcBef>
              <a:spcAft>
                <a:spcPts val="0"/>
              </a:spcAft>
              <a:buSzPts val="1000"/>
              <a:buChar char="●"/>
              <a:defRPr sz="1000"/>
            </a:lvl1pPr>
            <a:lvl2pPr indent="-292100" lvl="1" marL="914400" algn="l">
              <a:lnSpc>
                <a:spcPct val="100000"/>
              </a:lnSpc>
              <a:spcBef>
                <a:spcPts val="0"/>
              </a:spcBef>
              <a:spcAft>
                <a:spcPts val="0"/>
              </a:spcAft>
              <a:buSzPts val="1000"/>
              <a:buChar char="○"/>
              <a:defRPr sz="1000"/>
            </a:lvl2pPr>
            <a:lvl3pPr indent="-292100" lvl="2" marL="1371600" algn="l">
              <a:lnSpc>
                <a:spcPct val="100000"/>
              </a:lnSpc>
              <a:spcBef>
                <a:spcPts val="0"/>
              </a:spcBef>
              <a:spcAft>
                <a:spcPts val="0"/>
              </a:spcAft>
              <a:buSzPts val="1000"/>
              <a:buChar char="■"/>
              <a:defRPr sz="1000"/>
            </a:lvl3pPr>
            <a:lvl4pPr indent="-292100" lvl="3" marL="1828800" algn="l">
              <a:lnSpc>
                <a:spcPct val="100000"/>
              </a:lnSpc>
              <a:spcBef>
                <a:spcPts val="0"/>
              </a:spcBef>
              <a:spcAft>
                <a:spcPts val="0"/>
              </a:spcAft>
              <a:buSzPts val="1000"/>
              <a:buChar char="●"/>
              <a:defRPr sz="1000"/>
            </a:lvl4pPr>
            <a:lvl5pPr indent="-292100" lvl="4" marL="2286000" algn="l">
              <a:lnSpc>
                <a:spcPct val="100000"/>
              </a:lnSpc>
              <a:spcBef>
                <a:spcPts val="0"/>
              </a:spcBef>
              <a:spcAft>
                <a:spcPts val="0"/>
              </a:spcAft>
              <a:buSzPts val="1000"/>
              <a:buChar char="○"/>
              <a:defRPr sz="1000"/>
            </a:lvl5pPr>
            <a:lvl6pPr indent="-292100" lvl="5" marL="2743200" algn="l">
              <a:lnSpc>
                <a:spcPct val="100000"/>
              </a:lnSpc>
              <a:spcBef>
                <a:spcPts val="0"/>
              </a:spcBef>
              <a:spcAft>
                <a:spcPts val="0"/>
              </a:spcAft>
              <a:buSzPts val="1000"/>
              <a:buChar char="■"/>
              <a:defRPr sz="1000"/>
            </a:lvl6pPr>
            <a:lvl7pPr indent="-292100" lvl="6" marL="3200400" algn="l">
              <a:lnSpc>
                <a:spcPct val="100000"/>
              </a:lnSpc>
              <a:spcBef>
                <a:spcPts val="0"/>
              </a:spcBef>
              <a:spcAft>
                <a:spcPts val="0"/>
              </a:spcAft>
              <a:buSzPts val="1000"/>
              <a:buChar char="●"/>
              <a:defRPr sz="1000"/>
            </a:lvl7pPr>
            <a:lvl8pPr indent="-292100" lvl="7" marL="3657600" algn="l">
              <a:lnSpc>
                <a:spcPct val="100000"/>
              </a:lnSpc>
              <a:spcBef>
                <a:spcPts val="0"/>
              </a:spcBef>
              <a:spcAft>
                <a:spcPts val="0"/>
              </a:spcAft>
              <a:buSzPts val="1000"/>
              <a:buChar char="○"/>
              <a:defRPr/>
            </a:lvl8pPr>
            <a:lvl9pPr indent="-292100" lvl="8" marL="4114800" algn="l">
              <a:lnSpc>
                <a:spcPct val="100000"/>
              </a:lnSpc>
              <a:spcBef>
                <a:spcPts val="0"/>
              </a:spcBef>
              <a:spcAft>
                <a:spcPts val="0"/>
              </a:spcAft>
              <a:buClr>
                <a:schemeClr val="accent1"/>
              </a:buClr>
              <a:buSzPts val="1000"/>
              <a:buChar char="■"/>
              <a:defRPr sz="1000">
                <a:solidFill>
                  <a:schemeClr val="accent1"/>
                </a:solidFill>
              </a:defRPr>
            </a:lvl9pPr>
          </a:lstStyle>
          <a:p/>
        </p:txBody>
      </p:sp>
      <p:pic>
        <p:nvPicPr>
          <p:cNvPr id="4183" name="Google Shape;4183;g31516c14941_0_9353"/>
          <p:cNvPicPr preferRelativeResize="0"/>
          <p:nvPr/>
        </p:nvPicPr>
        <p:blipFill rotWithShape="1">
          <a:blip r:embed="rId3">
            <a:alphaModFix/>
          </a:blip>
          <a:srcRect b="0" l="0" r="0" t="0"/>
          <a:stretch/>
        </p:blipFill>
        <p:spPr>
          <a:xfrm>
            <a:off x="352850" y="363474"/>
            <a:ext cx="1604354" cy="377092"/>
          </a:xfrm>
          <a:prstGeom prst="rect">
            <a:avLst/>
          </a:prstGeom>
          <a:noFill/>
          <a:ln>
            <a:noFill/>
          </a:ln>
        </p:spPr>
      </p:pic>
    </p:spTree>
  </p:cSld>
  <p:clrMapOvr>
    <a:masterClrMapping/>
  </p:clrMapOvr>
</p:sldLayout>
</file>

<file path=ppt/slideLayouts/slideLayout5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Navy Icon Layout 1">
  <p:cSld name="TITLE_AND_BODY_1_1_2">
    <p:bg>
      <p:bgPr>
        <a:solidFill>
          <a:schemeClr val="accent1"/>
        </a:solidFill>
      </p:bgPr>
    </p:bg>
    <p:spTree>
      <p:nvGrpSpPr>
        <p:cNvPr id="4184" name="Shape 4184"/>
        <p:cNvGrpSpPr/>
        <p:nvPr/>
      </p:nvGrpSpPr>
      <p:grpSpPr>
        <a:xfrm>
          <a:off x="0" y="0"/>
          <a:ext cx="0" cy="0"/>
          <a:chOff x="0" y="0"/>
          <a:chExt cx="0" cy="0"/>
        </a:xfrm>
      </p:grpSpPr>
      <p:sp>
        <p:nvSpPr>
          <p:cNvPr id="4185" name="Google Shape;4185;g31516c14941_0_9362"/>
          <p:cNvSpPr txBox="1"/>
          <p:nvPr/>
        </p:nvSpPr>
        <p:spPr>
          <a:xfrm>
            <a:off x="6043550" y="4713771"/>
            <a:ext cx="2676600" cy="292500"/>
          </a:xfrm>
          <a:prstGeom prst="rect">
            <a:avLst/>
          </a:prstGeom>
          <a:noFill/>
          <a:ln>
            <a:noFill/>
          </a:ln>
        </p:spPr>
        <p:txBody>
          <a:bodyPr anchorCtr="0" anchor="t" bIns="91400" lIns="91400" spcFirstLastPara="1" rIns="91400" wrap="square" tIns="91400">
            <a:spAutoFit/>
          </a:bodyPr>
          <a:lstStyle/>
          <a:p>
            <a:pPr indent="0" lvl="0" marL="0" marR="0" rtl="0" algn="ctr">
              <a:lnSpc>
                <a:spcPct val="115000"/>
              </a:lnSpc>
              <a:spcBef>
                <a:spcPts val="0"/>
              </a:spcBef>
              <a:spcAft>
                <a:spcPts val="0"/>
              </a:spcAft>
              <a:buClr>
                <a:srgbClr val="000000"/>
              </a:buClr>
              <a:buSzPts val="700"/>
              <a:buFont typeface="Arial"/>
              <a:buNone/>
            </a:pPr>
            <a:r>
              <a:rPr b="0" i="0" lang="en" sz="700" u="none" cap="none" strike="noStrike">
                <a:solidFill>
                  <a:schemeClr val="accent5"/>
                </a:solidFill>
                <a:latin typeface="Arial"/>
                <a:ea typeface="Arial"/>
                <a:cs typeface="Arial"/>
                <a:sym typeface="Arial"/>
              </a:rPr>
              <a:t>Copyright © 2023, Collibra. All rights reserved.</a:t>
            </a:r>
            <a:endParaRPr b="0" i="0" sz="1400" u="none" cap="none" strike="noStrike">
              <a:solidFill>
                <a:schemeClr val="accent5"/>
              </a:solidFill>
              <a:latin typeface="Arial"/>
              <a:ea typeface="Arial"/>
              <a:cs typeface="Arial"/>
              <a:sym typeface="Arial"/>
            </a:endParaRPr>
          </a:p>
        </p:txBody>
      </p:sp>
      <p:sp>
        <p:nvSpPr>
          <p:cNvPr id="4186" name="Google Shape;4186;g31516c14941_0_9362"/>
          <p:cNvSpPr txBox="1"/>
          <p:nvPr>
            <p:ph idx="12" type="sldNum"/>
          </p:nvPr>
        </p:nvSpPr>
        <p:spPr>
          <a:xfrm>
            <a:off x="8320058" y="4663221"/>
            <a:ext cx="548700" cy="393600"/>
          </a:xfrm>
          <a:prstGeom prst="rect">
            <a:avLst/>
          </a:prstGeom>
          <a:noFill/>
          <a:ln>
            <a:noFill/>
          </a:ln>
        </p:spPr>
        <p:txBody>
          <a:bodyPr anchorCtr="0" anchor="ctr" bIns="91400" lIns="91400" spcFirstLastPara="1" rIns="91400" wrap="square" tIns="91400">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4187" name="Google Shape;4187;g31516c14941_0_9362"/>
          <p:cNvPicPr preferRelativeResize="0"/>
          <p:nvPr/>
        </p:nvPicPr>
        <p:blipFill rotWithShape="1">
          <a:blip r:embed="rId2">
            <a:alphaModFix/>
          </a:blip>
          <a:srcRect b="0" l="0" r="0" t="0"/>
          <a:stretch/>
        </p:blipFill>
        <p:spPr>
          <a:xfrm>
            <a:off x="276650" y="4783275"/>
            <a:ext cx="962558" cy="226484"/>
          </a:xfrm>
          <a:prstGeom prst="rect">
            <a:avLst/>
          </a:prstGeom>
          <a:noFill/>
          <a:ln>
            <a:noFill/>
          </a:ln>
        </p:spPr>
      </p:pic>
      <p:sp>
        <p:nvSpPr>
          <p:cNvPr id="4188" name="Google Shape;4188;g31516c14941_0_9362"/>
          <p:cNvSpPr txBox="1"/>
          <p:nvPr>
            <p:ph type="title"/>
          </p:nvPr>
        </p:nvSpPr>
        <p:spPr>
          <a:xfrm>
            <a:off x="331125" y="271325"/>
            <a:ext cx="8388900" cy="4383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lt1"/>
              </a:buClr>
              <a:buSzPts val="2800"/>
              <a:buNone/>
              <a:defRPr sz="2800">
                <a:solidFill>
                  <a:schemeClr val="lt1"/>
                </a:solidFill>
              </a:defRPr>
            </a:lvl1pPr>
            <a:lvl2pPr lvl="1" algn="l">
              <a:lnSpc>
                <a:spcPct val="85000"/>
              </a:lnSpc>
              <a:spcBef>
                <a:spcPts val="0"/>
              </a:spcBef>
              <a:spcAft>
                <a:spcPts val="0"/>
              </a:spcAft>
              <a:buClr>
                <a:schemeClr val="lt1"/>
              </a:buClr>
              <a:buSzPts val="2800"/>
              <a:buNone/>
              <a:defRPr sz="2800">
                <a:solidFill>
                  <a:schemeClr val="lt1"/>
                </a:solidFill>
              </a:defRPr>
            </a:lvl2pPr>
            <a:lvl3pPr lvl="2" algn="l">
              <a:lnSpc>
                <a:spcPct val="85000"/>
              </a:lnSpc>
              <a:spcBef>
                <a:spcPts val="0"/>
              </a:spcBef>
              <a:spcAft>
                <a:spcPts val="0"/>
              </a:spcAft>
              <a:buClr>
                <a:schemeClr val="lt1"/>
              </a:buClr>
              <a:buSzPts val="2800"/>
              <a:buNone/>
              <a:defRPr sz="2800">
                <a:solidFill>
                  <a:schemeClr val="lt1"/>
                </a:solidFill>
              </a:defRPr>
            </a:lvl3pPr>
            <a:lvl4pPr lvl="3" algn="l">
              <a:lnSpc>
                <a:spcPct val="85000"/>
              </a:lnSpc>
              <a:spcBef>
                <a:spcPts val="0"/>
              </a:spcBef>
              <a:spcAft>
                <a:spcPts val="0"/>
              </a:spcAft>
              <a:buClr>
                <a:schemeClr val="lt1"/>
              </a:buClr>
              <a:buSzPts val="2800"/>
              <a:buNone/>
              <a:defRPr sz="2800">
                <a:solidFill>
                  <a:schemeClr val="lt1"/>
                </a:solidFill>
              </a:defRPr>
            </a:lvl4pPr>
            <a:lvl5pPr lvl="4" algn="l">
              <a:lnSpc>
                <a:spcPct val="85000"/>
              </a:lnSpc>
              <a:spcBef>
                <a:spcPts val="0"/>
              </a:spcBef>
              <a:spcAft>
                <a:spcPts val="0"/>
              </a:spcAft>
              <a:buClr>
                <a:schemeClr val="lt1"/>
              </a:buClr>
              <a:buSzPts val="2800"/>
              <a:buNone/>
              <a:defRPr sz="2800">
                <a:solidFill>
                  <a:schemeClr val="lt1"/>
                </a:solidFill>
              </a:defRPr>
            </a:lvl5pPr>
            <a:lvl6pPr lvl="5" algn="l">
              <a:lnSpc>
                <a:spcPct val="85000"/>
              </a:lnSpc>
              <a:spcBef>
                <a:spcPts val="0"/>
              </a:spcBef>
              <a:spcAft>
                <a:spcPts val="0"/>
              </a:spcAft>
              <a:buClr>
                <a:schemeClr val="lt1"/>
              </a:buClr>
              <a:buSzPts val="2800"/>
              <a:buNone/>
              <a:defRPr sz="2800">
                <a:solidFill>
                  <a:schemeClr val="lt1"/>
                </a:solidFill>
              </a:defRPr>
            </a:lvl6pPr>
            <a:lvl7pPr lvl="6" algn="l">
              <a:lnSpc>
                <a:spcPct val="85000"/>
              </a:lnSpc>
              <a:spcBef>
                <a:spcPts val="0"/>
              </a:spcBef>
              <a:spcAft>
                <a:spcPts val="0"/>
              </a:spcAft>
              <a:buClr>
                <a:schemeClr val="lt1"/>
              </a:buClr>
              <a:buSzPts val="2800"/>
              <a:buNone/>
              <a:defRPr sz="2800">
                <a:solidFill>
                  <a:schemeClr val="lt1"/>
                </a:solidFill>
              </a:defRPr>
            </a:lvl7pPr>
            <a:lvl8pPr lvl="7" algn="l">
              <a:lnSpc>
                <a:spcPct val="85000"/>
              </a:lnSpc>
              <a:spcBef>
                <a:spcPts val="0"/>
              </a:spcBef>
              <a:spcAft>
                <a:spcPts val="0"/>
              </a:spcAft>
              <a:buClr>
                <a:schemeClr val="lt1"/>
              </a:buClr>
              <a:buSzPts val="2800"/>
              <a:buNone/>
              <a:defRPr sz="2800">
                <a:solidFill>
                  <a:schemeClr val="lt1"/>
                </a:solidFill>
              </a:defRPr>
            </a:lvl8pPr>
            <a:lvl9pPr lvl="8" algn="l">
              <a:lnSpc>
                <a:spcPct val="85000"/>
              </a:lnSpc>
              <a:spcBef>
                <a:spcPts val="0"/>
              </a:spcBef>
              <a:spcAft>
                <a:spcPts val="0"/>
              </a:spcAft>
              <a:buClr>
                <a:schemeClr val="lt1"/>
              </a:buClr>
              <a:buSzPts val="2800"/>
              <a:buNone/>
              <a:defRPr sz="2800">
                <a:solidFill>
                  <a:schemeClr val="lt1"/>
                </a:solidFill>
              </a:defRPr>
            </a:lvl9pPr>
          </a:lstStyle>
          <a:p/>
        </p:txBody>
      </p:sp>
      <p:sp>
        <p:nvSpPr>
          <p:cNvPr id="4189" name="Google Shape;4189;g31516c14941_0_9362"/>
          <p:cNvSpPr/>
          <p:nvPr>
            <p:ph idx="2" type="pic"/>
          </p:nvPr>
        </p:nvSpPr>
        <p:spPr>
          <a:xfrm>
            <a:off x="4866300" y="1379375"/>
            <a:ext cx="479700" cy="441900"/>
          </a:xfrm>
          <a:prstGeom prst="rect">
            <a:avLst/>
          </a:prstGeom>
          <a:noFill/>
          <a:ln>
            <a:noFill/>
          </a:ln>
        </p:spPr>
      </p:sp>
      <p:sp>
        <p:nvSpPr>
          <p:cNvPr id="4190" name="Google Shape;4190;g31516c14941_0_9362"/>
          <p:cNvSpPr/>
          <p:nvPr>
            <p:ph idx="3" type="pic"/>
          </p:nvPr>
        </p:nvSpPr>
        <p:spPr>
          <a:xfrm>
            <a:off x="605575" y="1379375"/>
            <a:ext cx="479700" cy="441900"/>
          </a:xfrm>
          <a:prstGeom prst="rect">
            <a:avLst/>
          </a:prstGeom>
          <a:noFill/>
          <a:ln>
            <a:noFill/>
          </a:ln>
        </p:spPr>
      </p:sp>
    </p:spTree>
  </p:cSld>
  <p:clrMapOvr>
    <a:masterClrMapping/>
  </p:clrMapOvr>
</p:sldLayout>
</file>

<file path=ppt/slideLayouts/slideLayout5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Navy Profile Layout ">
  <p:cSld name="TITLE_AND_BODY_1_1_1_3_1">
    <p:bg>
      <p:bgPr>
        <a:solidFill>
          <a:schemeClr val="accent1"/>
        </a:solidFill>
      </p:bgPr>
    </p:bg>
    <p:spTree>
      <p:nvGrpSpPr>
        <p:cNvPr id="4191" name="Shape 4191"/>
        <p:cNvGrpSpPr/>
        <p:nvPr/>
      </p:nvGrpSpPr>
      <p:grpSpPr>
        <a:xfrm>
          <a:off x="0" y="0"/>
          <a:ext cx="0" cy="0"/>
          <a:chOff x="0" y="0"/>
          <a:chExt cx="0" cy="0"/>
        </a:xfrm>
      </p:grpSpPr>
      <p:sp>
        <p:nvSpPr>
          <p:cNvPr id="4192" name="Google Shape;4192;g31516c14941_0_9369"/>
          <p:cNvSpPr/>
          <p:nvPr>
            <p:ph idx="2" type="pic"/>
          </p:nvPr>
        </p:nvSpPr>
        <p:spPr>
          <a:xfrm>
            <a:off x="591250" y="1143600"/>
            <a:ext cx="1337700" cy="1276200"/>
          </a:xfrm>
          <a:prstGeom prst="ellipse">
            <a:avLst/>
          </a:prstGeom>
          <a:noFill/>
          <a:ln>
            <a:noFill/>
          </a:ln>
        </p:spPr>
      </p:sp>
      <p:sp>
        <p:nvSpPr>
          <p:cNvPr id="4193" name="Google Shape;4193;g31516c14941_0_9369"/>
          <p:cNvSpPr txBox="1"/>
          <p:nvPr>
            <p:ph type="title"/>
          </p:nvPr>
        </p:nvSpPr>
        <p:spPr>
          <a:xfrm>
            <a:off x="331125" y="271325"/>
            <a:ext cx="8388900" cy="4383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lt1"/>
              </a:buClr>
              <a:buSzPts val="2800"/>
              <a:buNone/>
              <a:defRPr sz="2800">
                <a:solidFill>
                  <a:schemeClr val="lt1"/>
                </a:solidFill>
              </a:defRPr>
            </a:lvl1pPr>
            <a:lvl2pPr lvl="1" algn="l">
              <a:lnSpc>
                <a:spcPct val="85000"/>
              </a:lnSpc>
              <a:spcBef>
                <a:spcPts val="0"/>
              </a:spcBef>
              <a:spcAft>
                <a:spcPts val="0"/>
              </a:spcAft>
              <a:buClr>
                <a:schemeClr val="lt1"/>
              </a:buClr>
              <a:buSzPts val="2800"/>
              <a:buNone/>
              <a:defRPr sz="2800">
                <a:solidFill>
                  <a:schemeClr val="lt1"/>
                </a:solidFill>
              </a:defRPr>
            </a:lvl2pPr>
            <a:lvl3pPr lvl="2" algn="l">
              <a:lnSpc>
                <a:spcPct val="85000"/>
              </a:lnSpc>
              <a:spcBef>
                <a:spcPts val="0"/>
              </a:spcBef>
              <a:spcAft>
                <a:spcPts val="0"/>
              </a:spcAft>
              <a:buClr>
                <a:schemeClr val="lt1"/>
              </a:buClr>
              <a:buSzPts val="2800"/>
              <a:buNone/>
              <a:defRPr sz="2800">
                <a:solidFill>
                  <a:schemeClr val="lt1"/>
                </a:solidFill>
              </a:defRPr>
            </a:lvl3pPr>
            <a:lvl4pPr lvl="3" algn="l">
              <a:lnSpc>
                <a:spcPct val="85000"/>
              </a:lnSpc>
              <a:spcBef>
                <a:spcPts val="0"/>
              </a:spcBef>
              <a:spcAft>
                <a:spcPts val="0"/>
              </a:spcAft>
              <a:buClr>
                <a:schemeClr val="lt1"/>
              </a:buClr>
              <a:buSzPts val="2800"/>
              <a:buNone/>
              <a:defRPr sz="2800">
                <a:solidFill>
                  <a:schemeClr val="lt1"/>
                </a:solidFill>
              </a:defRPr>
            </a:lvl4pPr>
            <a:lvl5pPr lvl="4" algn="l">
              <a:lnSpc>
                <a:spcPct val="85000"/>
              </a:lnSpc>
              <a:spcBef>
                <a:spcPts val="0"/>
              </a:spcBef>
              <a:spcAft>
                <a:spcPts val="0"/>
              </a:spcAft>
              <a:buClr>
                <a:schemeClr val="lt1"/>
              </a:buClr>
              <a:buSzPts val="2800"/>
              <a:buNone/>
              <a:defRPr sz="2800">
                <a:solidFill>
                  <a:schemeClr val="lt1"/>
                </a:solidFill>
              </a:defRPr>
            </a:lvl5pPr>
            <a:lvl6pPr lvl="5" algn="l">
              <a:lnSpc>
                <a:spcPct val="85000"/>
              </a:lnSpc>
              <a:spcBef>
                <a:spcPts val="0"/>
              </a:spcBef>
              <a:spcAft>
                <a:spcPts val="0"/>
              </a:spcAft>
              <a:buClr>
                <a:schemeClr val="lt1"/>
              </a:buClr>
              <a:buSzPts val="2800"/>
              <a:buNone/>
              <a:defRPr sz="2800">
                <a:solidFill>
                  <a:schemeClr val="lt1"/>
                </a:solidFill>
              </a:defRPr>
            </a:lvl6pPr>
            <a:lvl7pPr lvl="6" algn="l">
              <a:lnSpc>
                <a:spcPct val="85000"/>
              </a:lnSpc>
              <a:spcBef>
                <a:spcPts val="0"/>
              </a:spcBef>
              <a:spcAft>
                <a:spcPts val="0"/>
              </a:spcAft>
              <a:buClr>
                <a:schemeClr val="lt1"/>
              </a:buClr>
              <a:buSzPts val="2800"/>
              <a:buNone/>
              <a:defRPr sz="2800">
                <a:solidFill>
                  <a:schemeClr val="lt1"/>
                </a:solidFill>
              </a:defRPr>
            </a:lvl7pPr>
            <a:lvl8pPr lvl="7" algn="l">
              <a:lnSpc>
                <a:spcPct val="85000"/>
              </a:lnSpc>
              <a:spcBef>
                <a:spcPts val="0"/>
              </a:spcBef>
              <a:spcAft>
                <a:spcPts val="0"/>
              </a:spcAft>
              <a:buClr>
                <a:schemeClr val="lt1"/>
              </a:buClr>
              <a:buSzPts val="2800"/>
              <a:buNone/>
              <a:defRPr sz="2800">
                <a:solidFill>
                  <a:schemeClr val="lt1"/>
                </a:solidFill>
              </a:defRPr>
            </a:lvl8pPr>
            <a:lvl9pPr lvl="8" algn="l">
              <a:lnSpc>
                <a:spcPct val="85000"/>
              </a:lnSpc>
              <a:spcBef>
                <a:spcPts val="0"/>
              </a:spcBef>
              <a:spcAft>
                <a:spcPts val="0"/>
              </a:spcAft>
              <a:buClr>
                <a:schemeClr val="lt1"/>
              </a:buClr>
              <a:buSzPts val="2800"/>
              <a:buNone/>
              <a:defRPr sz="2800">
                <a:solidFill>
                  <a:schemeClr val="lt1"/>
                </a:solidFill>
              </a:defRPr>
            </a:lvl9pPr>
          </a:lstStyle>
          <a:p/>
        </p:txBody>
      </p:sp>
      <p:sp>
        <p:nvSpPr>
          <p:cNvPr id="4194" name="Google Shape;4194;g31516c14941_0_9369"/>
          <p:cNvSpPr/>
          <p:nvPr>
            <p:ph idx="3" type="pic"/>
          </p:nvPr>
        </p:nvSpPr>
        <p:spPr>
          <a:xfrm>
            <a:off x="3301575" y="1143600"/>
            <a:ext cx="1337700" cy="1276200"/>
          </a:xfrm>
          <a:prstGeom prst="ellipse">
            <a:avLst/>
          </a:prstGeom>
          <a:noFill/>
          <a:ln>
            <a:noFill/>
          </a:ln>
        </p:spPr>
      </p:sp>
      <p:sp>
        <p:nvSpPr>
          <p:cNvPr id="4195" name="Google Shape;4195;g31516c14941_0_9369"/>
          <p:cNvSpPr/>
          <p:nvPr>
            <p:ph idx="4" type="pic"/>
          </p:nvPr>
        </p:nvSpPr>
        <p:spPr>
          <a:xfrm>
            <a:off x="6011900" y="1143600"/>
            <a:ext cx="1337700" cy="1276200"/>
          </a:xfrm>
          <a:prstGeom prst="ellipse">
            <a:avLst/>
          </a:prstGeom>
          <a:noFill/>
          <a:ln>
            <a:noFill/>
          </a:ln>
        </p:spPr>
      </p:sp>
      <p:sp>
        <p:nvSpPr>
          <p:cNvPr id="4196" name="Google Shape;4196;g31516c14941_0_9369"/>
          <p:cNvSpPr txBox="1"/>
          <p:nvPr/>
        </p:nvSpPr>
        <p:spPr>
          <a:xfrm>
            <a:off x="6043550" y="4713771"/>
            <a:ext cx="2676600" cy="292500"/>
          </a:xfrm>
          <a:prstGeom prst="rect">
            <a:avLst/>
          </a:prstGeom>
          <a:noFill/>
          <a:ln>
            <a:noFill/>
          </a:ln>
        </p:spPr>
        <p:txBody>
          <a:bodyPr anchorCtr="0" anchor="t" bIns="91400" lIns="91400" spcFirstLastPara="1" rIns="91400" wrap="square" tIns="91400">
            <a:spAutoFit/>
          </a:bodyPr>
          <a:lstStyle/>
          <a:p>
            <a:pPr indent="0" lvl="0" marL="0" marR="0" rtl="0" algn="ctr">
              <a:lnSpc>
                <a:spcPct val="115000"/>
              </a:lnSpc>
              <a:spcBef>
                <a:spcPts val="0"/>
              </a:spcBef>
              <a:spcAft>
                <a:spcPts val="0"/>
              </a:spcAft>
              <a:buClr>
                <a:srgbClr val="000000"/>
              </a:buClr>
              <a:buSzPts val="700"/>
              <a:buFont typeface="Arial"/>
              <a:buNone/>
            </a:pPr>
            <a:r>
              <a:rPr b="0" i="0" lang="en" sz="700" u="none" cap="none" strike="noStrike">
                <a:solidFill>
                  <a:schemeClr val="accent5"/>
                </a:solidFill>
                <a:latin typeface="Arial"/>
                <a:ea typeface="Arial"/>
                <a:cs typeface="Arial"/>
                <a:sym typeface="Arial"/>
              </a:rPr>
              <a:t>Copyright © 2023, Collibra. All rights reserved.</a:t>
            </a:r>
            <a:endParaRPr b="0" i="0" sz="1400" u="none" cap="none" strike="noStrike">
              <a:solidFill>
                <a:schemeClr val="accent5"/>
              </a:solidFill>
              <a:latin typeface="Arial"/>
              <a:ea typeface="Arial"/>
              <a:cs typeface="Arial"/>
              <a:sym typeface="Arial"/>
            </a:endParaRPr>
          </a:p>
        </p:txBody>
      </p:sp>
      <p:sp>
        <p:nvSpPr>
          <p:cNvPr id="4197" name="Google Shape;4197;g31516c14941_0_9369"/>
          <p:cNvSpPr txBox="1"/>
          <p:nvPr>
            <p:ph idx="12" type="sldNum"/>
          </p:nvPr>
        </p:nvSpPr>
        <p:spPr>
          <a:xfrm>
            <a:off x="8320058" y="4663221"/>
            <a:ext cx="548700" cy="393600"/>
          </a:xfrm>
          <a:prstGeom prst="rect">
            <a:avLst/>
          </a:prstGeom>
          <a:noFill/>
          <a:ln>
            <a:noFill/>
          </a:ln>
        </p:spPr>
        <p:txBody>
          <a:bodyPr anchorCtr="0" anchor="ctr" bIns="91400" lIns="91400" spcFirstLastPara="1" rIns="91400" wrap="square" tIns="91400">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4198" name="Google Shape;4198;g31516c14941_0_9369"/>
          <p:cNvPicPr preferRelativeResize="0"/>
          <p:nvPr/>
        </p:nvPicPr>
        <p:blipFill rotWithShape="1">
          <a:blip r:embed="rId2">
            <a:alphaModFix/>
          </a:blip>
          <a:srcRect b="0" l="0" r="0" t="0"/>
          <a:stretch/>
        </p:blipFill>
        <p:spPr>
          <a:xfrm>
            <a:off x="276650" y="4783275"/>
            <a:ext cx="962558" cy="226484"/>
          </a:xfrm>
          <a:prstGeom prst="rect">
            <a:avLst/>
          </a:prstGeom>
          <a:noFill/>
          <a:ln>
            <a:noFill/>
          </a:ln>
        </p:spPr>
      </p:pic>
    </p:spTree>
  </p:cSld>
  <p:clrMapOvr>
    <a:masterClrMapping/>
  </p:clrMapOvr>
</p:sldLayout>
</file>

<file path=ppt/slideLayouts/slideLayout5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Navy Icon Layout 2">
  <p:cSld name="TITLE_AND_BODY_1_1_1_2">
    <p:bg>
      <p:bgPr>
        <a:solidFill>
          <a:schemeClr val="accent1"/>
        </a:solidFill>
      </p:bgPr>
    </p:bg>
    <p:spTree>
      <p:nvGrpSpPr>
        <p:cNvPr id="4199" name="Shape 4199"/>
        <p:cNvGrpSpPr/>
        <p:nvPr/>
      </p:nvGrpSpPr>
      <p:grpSpPr>
        <a:xfrm>
          <a:off x="0" y="0"/>
          <a:ext cx="0" cy="0"/>
          <a:chOff x="0" y="0"/>
          <a:chExt cx="0" cy="0"/>
        </a:xfrm>
      </p:grpSpPr>
      <p:pic>
        <p:nvPicPr>
          <p:cNvPr id="4200" name="Google Shape;4200;g31516c14941_0_9377"/>
          <p:cNvPicPr preferRelativeResize="0"/>
          <p:nvPr/>
        </p:nvPicPr>
        <p:blipFill rotWithShape="1">
          <a:blip r:embed="rId2">
            <a:alphaModFix/>
          </a:blip>
          <a:srcRect b="0" l="0" r="0" t="0"/>
          <a:stretch/>
        </p:blipFill>
        <p:spPr>
          <a:xfrm>
            <a:off x="276650" y="4783275"/>
            <a:ext cx="962558" cy="226484"/>
          </a:xfrm>
          <a:prstGeom prst="rect">
            <a:avLst/>
          </a:prstGeom>
          <a:noFill/>
          <a:ln>
            <a:noFill/>
          </a:ln>
        </p:spPr>
      </p:pic>
      <p:sp>
        <p:nvSpPr>
          <p:cNvPr id="4201" name="Google Shape;4201;g31516c14941_0_9377"/>
          <p:cNvSpPr txBox="1"/>
          <p:nvPr>
            <p:ph type="title"/>
          </p:nvPr>
        </p:nvSpPr>
        <p:spPr>
          <a:xfrm>
            <a:off x="331125" y="271325"/>
            <a:ext cx="8388900" cy="4383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lt1"/>
              </a:buClr>
              <a:buSzPts val="2800"/>
              <a:buNone/>
              <a:defRPr sz="2800">
                <a:solidFill>
                  <a:schemeClr val="lt1"/>
                </a:solidFill>
              </a:defRPr>
            </a:lvl1pPr>
            <a:lvl2pPr lvl="1" algn="l">
              <a:lnSpc>
                <a:spcPct val="85000"/>
              </a:lnSpc>
              <a:spcBef>
                <a:spcPts val="0"/>
              </a:spcBef>
              <a:spcAft>
                <a:spcPts val="0"/>
              </a:spcAft>
              <a:buClr>
                <a:schemeClr val="lt1"/>
              </a:buClr>
              <a:buSzPts val="2800"/>
              <a:buNone/>
              <a:defRPr sz="2800">
                <a:solidFill>
                  <a:schemeClr val="lt1"/>
                </a:solidFill>
              </a:defRPr>
            </a:lvl2pPr>
            <a:lvl3pPr lvl="2" algn="l">
              <a:lnSpc>
                <a:spcPct val="85000"/>
              </a:lnSpc>
              <a:spcBef>
                <a:spcPts val="0"/>
              </a:spcBef>
              <a:spcAft>
                <a:spcPts val="0"/>
              </a:spcAft>
              <a:buClr>
                <a:schemeClr val="lt1"/>
              </a:buClr>
              <a:buSzPts val="2800"/>
              <a:buNone/>
              <a:defRPr sz="2800">
                <a:solidFill>
                  <a:schemeClr val="lt1"/>
                </a:solidFill>
              </a:defRPr>
            </a:lvl3pPr>
            <a:lvl4pPr lvl="3" algn="l">
              <a:lnSpc>
                <a:spcPct val="85000"/>
              </a:lnSpc>
              <a:spcBef>
                <a:spcPts val="0"/>
              </a:spcBef>
              <a:spcAft>
                <a:spcPts val="0"/>
              </a:spcAft>
              <a:buClr>
                <a:schemeClr val="lt1"/>
              </a:buClr>
              <a:buSzPts val="2800"/>
              <a:buNone/>
              <a:defRPr sz="2800">
                <a:solidFill>
                  <a:schemeClr val="lt1"/>
                </a:solidFill>
              </a:defRPr>
            </a:lvl4pPr>
            <a:lvl5pPr lvl="4" algn="l">
              <a:lnSpc>
                <a:spcPct val="85000"/>
              </a:lnSpc>
              <a:spcBef>
                <a:spcPts val="0"/>
              </a:spcBef>
              <a:spcAft>
                <a:spcPts val="0"/>
              </a:spcAft>
              <a:buClr>
                <a:schemeClr val="lt1"/>
              </a:buClr>
              <a:buSzPts val="2800"/>
              <a:buNone/>
              <a:defRPr sz="2800">
                <a:solidFill>
                  <a:schemeClr val="lt1"/>
                </a:solidFill>
              </a:defRPr>
            </a:lvl5pPr>
            <a:lvl6pPr lvl="5" algn="l">
              <a:lnSpc>
                <a:spcPct val="85000"/>
              </a:lnSpc>
              <a:spcBef>
                <a:spcPts val="0"/>
              </a:spcBef>
              <a:spcAft>
                <a:spcPts val="0"/>
              </a:spcAft>
              <a:buClr>
                <a:schemeClr val="lt1"/>
              </a:buClr>
              <a:buSzPts val="2800"/>
              <a:buNone/>
              <a:defRPr sz="2800">
                <a:solidFill>
                  <a:schemeClr val="lt1"/>
                </a:solidFill>
              </a:defRPr>
            </a:lvl6pPr>
            <a:lvl7pPr lvl="6" algn="l">
              <a:lnSpc>
                <a:spcPct val="85000"/>
              </a:lnSpc>
              <a:spcBef>
                <a:spcPts val="0"/>
              </a:spcBef>
              <a:spcAft>
                <a:spcPts val="0"/>
              </a:spcAft>
              <a:buClr>
                <a:schemeClr val="lt1"/>
              </a:buClr>
              <a:buSzPts val="2800"/>
              <a:buNone/>
              <a:defRPr sz="2800">
                <a:solidFill>
                  <a:schemeClr val="lt1"/>
                </a:solidFill>
              </a:defRPr>
            </a:lvl7pPr>
            <a:lvl8pPr lvl="7" algn="l">
              <a:lnSpc>
                <a:spcPct val="85000"/>
              </a:lnSpc>
              <a:spcBef>
                <a:spcPts val="0"/>
              </a:spcBef>
              <a:spcAft>
                <a:spcPts val="0"/>
              </a:spcAft>
              <a:buClr>
                <a:schemeClr val="lt1"/>
              </a:buClr>
              <a:buSzPts val="2800"/>
              <a:buNone/>
              <a:defRPr sz="2800">
                <a:solidFill>
                  <a:schemeClr val="lt1"/>
                </a:solidFill>
              </a:defRPr>
            </a:lvl8pPr>
            <a:lvl9pPr lvl="8" algn="l">
              <a:lnSpc>
                <a:spcPct val="85000"/>
              </a:lnSpc>
              <a:spcBef>
                <a:spcPts val="0"/>
              </a:spcBef>
              <a:spcAft>
                <a:spcPts val="0"/>
              </a:spcAft>
              <a:buClr>
                <a:schemeClr val="lt1"/>
              </a:buClr>
              <a:buSzPts val="2800"/>
              <a:buNone/>
              <a:defRPr sz="2800">
                <a:solidFill>
                  <a:schemeClr val="lt1"/>
                </a:solidFill>
              </a:defRPr>
            </a:lvl9pPr>
          </a:lstStyle>
          <a:p/>
        </p:txBody>
      </p:sp>
      <p:sp>
        <p:nvSpPr>
          <p:cNvPr id="4202" name="Google Shape;4202;g31516c14941_0_9377"/>
          <p:cNvSpPr/>
          <p:nvPr>
            <p:ph idx="2" type="pic"/>
          </p:nvPr>
        </p:nvSpPr>
        <p:spPr>
          <a:xfrm>
            <a:off x="6246350" y="1379375"/>
            <a:ext cx="479700" cy="441900"/>
          </a:xfrm>
          <a:prstGeom prst="rect">
            <a:avLst/>
          </a:prstGeom>
          <a:noFill/>
          <a:ln>
            <a:noFill/>
          </a:ln>
        </p:spPr>
      </p:sp>
      <p:sp>
        <p:nvSpPr>
          <p:cNvPr id="4203" name="Google Shape;4203;g31516c14941_0_9377"/>
          <p:cNvSpPr/>
          <p:nvPr>
            <p:ph idx="3" type="pic"/>
          </p:nvPr>
        </p:nvSpPr>
        <p:spPr>
          <a:xfrm>
            <a:off x="3434100" y="1379375"/>
            <a:ext cx="479700" cy="441900"/>
          </a:xfrm>
          <a:prstGeom prst="rect">
            <a:avLst/>
          </a:prstGeom>
          <a:noFill/>
          <a:ln>
            <a:noFill/>
          </a:ln>
        </p:spPr>
      </p:sp>
      <p:sp>
        <p:nvSpPr>
          <p:cNvPr id="4204" name="Google Shape;4204;g31516c14941_0_9377"/>
          <p:cNvSpPr txBox="1"/>
          <p:nvPr/>
        </p:nvSpPr>
        <p:spPr>
          <a:xfrm>
            <a:off x="6043550" y="4713771"/>
            <a:ext cx="2676600" cy="292500"/>
          </a:xfrm>
          <a:prstGeom prst="rect">
            <a:avLst/>
          </a:prstGeom>
          <a:noFill/>
          <a:ln>
            <a:noFill/>
          </a:ln>
        </p:spPr>
        <p:txBody>
          <a:bodyPr anchorCtr="0" anchor="t" bIns="91400" lIns="91400" spcFirstLastPara="1" rIns="91400" wrap="square" tIns="91400">
            <a:spAutoFit/>
          </a:bodyPr>
          <a:lstStyle/>
          <a:p>
            <a:pPr indent="0" lvl="0" marL="0" marR="0" rtl="0" algn="ctr">
              <a:lnSpc>
                <a:spcPct val="115000"/>
              </a:lnSpc>
              <a:spcBef>
                <a:spcPts val="0"/>
              </a:spcBef>
              <a:spcAft>
                <a:spcPts val="0"/>
              </a:spcAft>
              <a:buClr>
                <a:srgbClr val="000000"/>
              </a:buClr>
              <a:buSzPts val="700"/>
              <a:buFont typeface="Arial"/>
              <a:buNone/>
            </a:pPr>
            <a:r>
              <a:rPr b="0" i="0" lang="en" sz="700" u="none" cap="none" strike="noStrike">
                <a:solidFill>
                  <a:schemeClr val="accent5"/>
                </a:solidFill>
                <a:latin typeface="Arial"/>
                <a:ea typeface="Arial"/>
                <a:cs typeface="Arial"/>
                <a:sym typeface="Arial"/>
              </a:rPr>
              <a:t>Copyright © 2023, Collibra. All rights reserved.</a:t>
            </a:r>
            <a:endParaRPr b="0" i="0" sz="1400" u="none" cap="none" strike="noStrike">
              <a:solidFill>
                <a:schemeClr val="accent5"/>
              </a:solidFill>
              <a:latin typeface="Arial"/>
              <a:ea typeface="Arial"/>
              <a:cs typeface="Arial"/>
              <a:sym typeface="Arial"/>
            </a:endParaRPr>
          </a:p>
        </p:txBody>
      </p:sp>
      <p:sp>
        <p:nvSpPr>
          <p:cNvPr id="4205" name="Google Shape;4205;g31516c14941_0_9377"/>
          <p:cNvSpPr txBox="1"/>
          <p:nvPr>
            <p:ph idx="12" type="sldNum"/>
          </p:nvPr>
        </p:nvSpPr>
        <p:spPr>
          <a:xfrm>
            <a:off x="8320058" y="4663221"/>
            <a:ext cx="548700" cy="393600"/>
          </a:xfrm>
          <a:prstGeom prst="rect">
            <a:avLst/>
          </a:prstGeom>
          <a:noFill/>
          <a:ln>
            <a:noFill/>
          </a:ln>
        </p:spPr>
        <p:txBody>
          <a:bodyPr anchorCtr="0" anchor="ctr" bIns="91400" lIns="91400" spcFirstLastPara="1" rIns="91400" wrap="square" tIns="91400">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4206" name="Google Shape;4206;g31516c14941_0_9377"/>
          <p:cNvSpPr/>
          <p:nvPr>
            <p:ph idx="4" type="pic"/>
          </p:nvPr>
        </p:nvSpPr>
        <p:spPr>
          <a:xfrm>
            <a:off x="605575" y="1379375"/>
            <a:ext cx="479700" cy="441900"/>
          </a:xfrm>
          <a:prstGeom prst="rect">
            <a:avLst/>
          </a:prstGeom>
          <a:noFill/>
          <a:ln>
            <a:noFill/>
          </a:ln>
        </p:spPr>
      </p:sp>
    </p:spTree>
  </p:cSld>
  <p:clrMapOvr>
    <a:masterClrMapping/>
  </p:clrMapOvr>
</p:sldLayout>
</file>

<file path=ppt/slideLayouts/slideLayout5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Navy Icon Layout 3">
  <p:cSld name="TITLE_AND_BODY_1_1_1_1_2">
    <p:bg>
      <p:bgPr>
        <a:solidFill>
          <a:schemeClr val="accent1"/>
        </a:solidFill>
      </p:bgPr>
    </p:bg>
    <p:spTree>
      <p:nvGrpSpPr>
        <p:cNvPr id="4207" name="Shape 4207"/>
        <p:cNvGrpSpPr/>
        <p:nvPr/>
      </p:nvGrpSpPr>
      <p:grpSpPr>
        <a:xfrm>
          <a:off x="0" y="0"/>
          <a:ext cx="0" cy="0"/>
          <a:chOff x="0" y="0"/>
          <a:chExt cx="0" cy="0"/>
        </a:xfrm>
      </p:grpSpPr>
      <p:sp>
        <p:nvSpPr>
          <p:cNvPr id="4208" name="Google Shape;4208;g31516c14941_0_9385"/>
          <p:cNvSpPr txBox="1"/>
          <p:nvPr/>
        </p:nvSpPr>
        <p:spPr>
          <a:xfrm>
            <a:off x="6043550" y="4713771"/>
            <a:ext cx="2676600" cy="292500"/>
          </a:xfrm>
          <a:prstGeom prst="rect">
            <a:avLst/>
          </a:prstGeom>
          <a:noFill/>
          <a:ln>
            <a:noFill/>
          </a:ln>
        </p:spPr>
        <p:txBody>
          <a:bodyPr anchorCtr="0" anchor="t" bIns="91400" lIns="91400" spcFirstLastPara="1" rIns="91400" wrap="square" tIns="91400">
            <a:spAutoFit/>
          </a:bodyPr>
          <a:lstStyle/>
          <a:p>
            <a:pPr indent="0" lvl="0" marL="0" marR="0" rtl="0" algn="ctr">
              <a:lnSpc>
                <a:spcPct val="115000"/>
              </a:lnSpc>
              <a:spcBef>
                <a:spcPts val="0"/>
              </a:spcBef>
              <a:spcAft>
                <a:spcPts val="0"/>
              </a:spcAft>
              <a:buClr>
                <a:srgbClr val="000000"/>
              </a:buClr>
              <a:buSzPts val="700"/>
              <a:buFont typeface="Arial"/>
              <a:buNone/>
            </a:pPr>
            <a:r>
              <a:rPr b="0" i="0" lang="en" sz="700" u="none" cap="none" strike="noStrike">
                <a:solidFill>
                  <a:schemeClr val="accent5"/>
                </a:solidFill>
                <a:latin typeface="Arial"/>
                <a:ea typeface="Arial"/>
                <a:cs typeface="Arial"/>
                <a:sym typeface="Arial"/>
              </a:rPr>
              <a:t>Copyright © 2023, Collibra. All rights reserved.</a:t>
            </a:r>
            <a:endParaRPr b="0" i="0" sz="1400" u="none" cap="none" strike="noStrike">
              <a:solidFill>
                <a:schemeClr val="accent5"/>
              </a:solidFill>
              <a:latin typeface="Arial"/>
              <a:ea typeface="Arial"/>
              <a:cs typeface="Arial"/>
              <a:sym typeface="Arial"/>
            </a:endParaRPr>
          </a:p>
        </p:txBody>
      </p:sp>
      <p:sp>
        <p:nvSpPr>
          <p:cNvPr id="4209" name="Google Shape;4209;g31516c14941_0_9385"/>
          <p:cNvSpPr txBox="1"/>
          <p:nvPr>
            <p:ph idx="12" type="sldNum"/>
          </p:nvPr>
        </p:nvSpPr>
        <p:spPr>
          <a:xfrm>
            <a:off x="8320058" y="4663221"/>
            <a:ext cx="548700" cy="393600"/>
          </a:xfrm>
          <a:prstGeom prst="rect">
            <a:avLst/>
          </a:prstGeom>
          <a:noFill/>
          <a:ln>
            <a:noFill/>
          </a:ln>
        </p:spPr>
        <p:txBody>
          <a:bodyPr anchorCtr="0" anchor="ctr" bIns="91400" lIns="91400" spcFirstLastPara="1" rIns="91400" wrap="square" tIns="91400">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4210" name="Google Shape;4210;g31516c14941_0_9385"/>
          <p:cNvPicPr preferRelativeResize="0"/>
          <p:nvPr/>
        </p:nvPicPr>
        <p:blipFill rotWithShape="1">
          <a:blip r:embed="rId2">
            <a:alphaModFix/>
          </a:blip>
          <a:srcRect b="0" l="0" r="0" t="0"/>
          <a:stretch/>
        </p:blipFill>
        <p:spPr>
          <a:xfrm>
            <a:off x="276650" y="4783275"/>
            <a:ext cx="962558" cy="226484"/>
          </a:xfrm>
          <a:prstGeom prst="rect">
            <a:avLst/>
          </a:prstGeom>
          <a:noFill/>
          <a:ln>
            <a:noFill/>
          </a:ln>
        </p:spPr>
      </p:pic>
      <p:sp>
        <p:nvSpPr>
          <p:cNvPr id="4211" name="Google Shape;4211;g31516c14941_0_9385"/>
          <p:cNvSpPr txBox="1"/>
          <p:nvPr>
            <p:ph type="title"/>
          </p:nvPr>
        </p:nvSpPr>
        <p:spPr>
          <a:xfrm>
            <a:off x="331125" y="271325"/>
            <a:ext cx="8388900" cy="4383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lt1"/>
              </a:buClr>
              <a:buSzPts val="2800"/>
              <a:buNone/>
              <a:defRPr sz="2800">
                <a:solidFill>
                  <a:schemeClr val="lt1"/>
                </a:solidFill>
              </a:defRPr>
            </a:lvl1pPr>
            <a:lvl2pPr lvl="1" algn="l">
              <a:lnSpc>
                <a:spcPct val="85000"/>
              </a:lnSpc>
              <a:spcBef>
                <a:spcPts val="0"/>
              </a:spcBef>
              <a:spcAft>
                <a:spcPts val="0"/>
              </a:spcAft>
              <a:buClr>
                <a:schemeClr val="lt1"/>
              </a:buClr>
              <a:buSzPts val="2800"/>
              <a:buNone/>
              <a:defRPr sz="2800">
                <a:solidFill>
                  <a:schemeClr val="lt1"/>
                </a:solidFill>
              </a:defRPr>
            </a:lvl2pPr>
            <a:lvl3pPr lvl="2" algn="l">
              <a:lnSpc>
                <a:spcPct val="85000"/>
              </a:lnSpc>
              <a:spcBef>
                <a:spcPts val="0"/>
              </a:spcBef>
              <a:spcAft>
                <a:spcPts val="0"/>
              </a:spcAft>
              <a:buClr>
                <a:schemeClr val="lt1"/>
              </a:buClr>
              <a:buSzPts val="2800"/>
              <a:buNone/>
              <a:defRPr sz="2800">
                <a:solidFill>
                  <a:schemeClr val="lt1"/>
                </a:solidFill>
              </a:defRPr>
            </a:lvl3pPr>
            <a:lvl4pPr lvl="3" algn="l">
              <a:lnSpc>
                <a:spcPct val="85000"/>
              </a:lnSpc>
              <a:spcBef>
                <a:spcPts val="0"/>
              </a:spcBef>
              <a:spcAft>
                <a:spcPts val="0"/>
              </a:spcAft>
              <a:buClr>
                <a:schemeClr val="lt1"/>
              </a:buClr>
              <a:buSzPts val="2800"/>
              <a:buNone/>
              <a:defRPr sz="2800">
                <a:solidFill>
                  <a:schemeClr val="lt1"/>
                </a:solidFill>
              </a:defRPr>
            </a:lvl4pPr>
            <a:lvl5pPr lvl="4" algn="l">
              <a:lnSpc>
                <a:spcPct val="85000"/>
              </a:lnSpc>
              <a:spcBef>
                <a:spcPts val="0"/>
              </a:spcBef>
              <a:spcAft>
                <a:spcPts val="0"/>
              </a:spcAft>
              <a:buClr>
                <a:schemeClr val="lt1"/>
              </a:buClr>
              <a:buSzPts val="2800"/>
              <a:buNone/>
              <a:defRPr sz="2800">
                <a:solidFill>
                  <a:schemeClr val="lt1"/>
                </a:solidFill>
              </a:defRPr>
            </a:lvl5pPr>
            <a:lvl6pPr lvl="5" algn="l">
              <a:lnSpc>
                <a:spcPct val="85000"/>
              </a:lnSpc>
              <a:spcBef>
                <a:spcPts val="0"/>
              </a:spcBef>
              <a:spcAft>
                <a:spcPts val="0"/>
              </a:spcAft>
              <a:buClr>
                <a:schemeClr val="lt1"/>
              </a:buClr>
              <a:buSzPts val="2800"/>
              <a:buNone/>
              <a:defRPr sz="2800">
                <a:solidFill>
                  <a:schemeClr val="lt1"/>
                </a:solidFill>
              </a:defRPr>
            </a:lvl6pPr>
            <a:lvl7pPr lvl="6" algn="l">
              <a:lnSpc>
                <a:spcPct val="85000"/>
              </a:lnSpc>
              <a:spcBef>
                <a:spcPts val="0"/>
              </a:spcBef>
              <a:spcAft>
                <a:spcPts val="0"/>
              </a:spcAft>
              <a:buClr>
                <a:schemeClr val="lt1"/>
              </a:buClr>
              <a:buSzPts val="2800"/>
              <a:buNone/>
              <a:defRPr sz="2800">
                <a:solidFill>
                  <a:schemeClr val="lt1"/>
                </a:solidFill>
              </a:defRPr>
            </a:lvl7pPr>
            <a:lvl8pPr lvl="7" algn="l">
              <a:lnSpc>
                <a:spcPct val="85000"/>
              </a:lnSpc>
              <a:spcBef>
                <a:spcPts val="0"/>
              </a:spcBef>
              <a:spcAft>
                <a:spcPts val="0"/>
              </a:spcAft>
              <a:buClr>
                <a:schemeClr val="lt1"/>
              </a:buClr>
              <a:buSzPts val="2800"/>
              <a:buNone/>
              <a:defRPr sz="2800">
                <a:solidFill>
                  <a:schemeClr val="lt1"/>
                </a:solidFill>
              </a:defRPr>
            </a:lvl8pPr>
            <a:lvl9pPr lvl="8" algn="l">
              <a:lnSpc>
                <a:spcPct val="85000"/>
              </a:lnSpc>
              <a:spcBef>
                <a:spcPts val="0"/>
              </a:spcBef>
              <a:spcAft>
                <a:spcPts val="0"/>
              </a:spcAft>
              <a:buClr>
                <a:schemeClr val="lt1"/>
              </a:buClr>
              <a:buSzPts val="2800"/>
              <a:buNone/>
              <a:defRPr sz="2800">
                <a:solidFill>
                  <a:schemeClr val="lt1"/>
                </a:solidFill>
              </a:defRPr>
            </a:lvl9pPr>
          </a:lstStyle>
          <a:p/>
        </p:txBody>
      </p:sp>
      <p:sp>
        <p:nvSpPr>
          <p:cNvPr id="4212" name="Google Shape;4212;g31516c14941_0_9385"/>
          <p:cNvSpPr txBox="1"/>
          <p:nvPr>
            <p:ph idx="1" type="subTitle"/>
          </p:nvPr>
        </p:nvSpPr>
        <p:spPr>
          <a:xfrm>
            <a:off x="389175" y="674125"/>
            <a:ext cx="8330400" cy="3423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rgbClr val="71BE00"/>
              </a:buClr>
              <a:buSzPts val="1400"/>
              <a:buNone/>
              <a:defRPr>
                <a:solidFill>
                  <a:srgbClr val="71BE00"/>
                </a:solidFill>
              </a:defRPr>
            </a:lvl1pPr>
            <a:lvl2pPr lvl="1" algn="l">
              <a:lnSpc>
                <a:spcPct val="100000"/>
              </a:lnSpc>
              <a:spcBef>
                <a:spcPts val="0"/>
              </a:spcBef>
              <a:spcAft>
                <a:spcPts val="0"/>
              </a:spcAft>
              <a:buClr>
                <a:srgbClr val="71BE00"/>
              </a:buClr>
              <a:buSzPts val="1100"/>
              <a:buNone/>
              <a:defRPr>
                <a:solidFill>
                  <a:srgbClr val="71BE00"/>
                </a:solidFill>
              </a:defRPr>
            </a:lvl2pPr>
            <a:lvl3pPr lvl="2" algn="l">
              <a:lnSpc>
                <a:spcPct val="100000"/>
              </a:lnSpc>
              <a:spcBef>
                <a:spcPts val="0"/>
              </a:spcBef>
              <a:spcAft>
                <a:spcPts val="0"/>
              </a:spcAft>
              <a:buClr>
                <a:srgbClr val="71BE00"/>
              </a:buClr>
              <a:buSzPts val="1200"/>
              <a:buNone/>
              <a:defRPr>
                <a:solidFill>
                  <a:srgbClr val="71BE00"/>
                </a:solidFill>
              </a:defRPr>
            </a:lvl3pPr>
            <a:lvl4pPr lvl="3" algn="l">
              <a:lnSpc>
                <a:spcPct val="100000"/>
              </a:lnSpc>
              <a:spcBef>
                <a:spcPts val="0"/>
              </a:spcBef>
              <a:spcAft>
                <a:spcPts val="0"/>
              </a:spcAft>
              <a:buClr>
                <a:srgbClr val="71BE00"/>
              </a:buClr>
              <a:buSzPts val="1800"/>
              <a:buNone/>
              <a:defRPr>
                <a:solidFill>
                  <a:srgbClr val="71BE00"/>
                </a:solidFill>
              </a:defRPr>
            </a:lvl4pPr>
            <a:lvl5pPr lvl="4" algn="l">
              <a:lnSpc>
                <a:spcPct val="100000"/>
              </a:lnSpc>
              <a:spcBef>
                <a:spcPts val="0"/>
              </a:spcBef>
              <a:spcAft>
                <a:spcPts val="0"/>
              </a:spcAft>
              <a:buClr>
                <a:srgbClr val="71BE00"/>
              </a:buClr>
              <a:buSzPts val="1600"/>
              <a:buNone/>
              <a:defRPr>
                <a:solidFill>
                  <a:srgbClr val="71BE00"/>
                </a:solidFill>
              </a:defRPr>
            </a:lvl5pPr>
            <a:lvl6pPr lvl="5" algn="l">
              <a:lnSpc>
                <a:spcPct val="100000"/>
              </a:lnSpc>
              <a:spcBef>
                <a:spcPts val="0"/>
              </a:spcBef>
              <a:spcAft>
                <a:spcPts val="0"/>
              </a:spcAft>
              <a:buClr>
                <a:srgbClr val="71BE00"/>
              </a:buClr>
              <a:buSzPts val="1400"/>
              <a:buNone/>
              <a:defRPr>
                <a:solidFill>
                  <a:srgbClr val="71BE00"/>
                </a:solidFill>
              </a:defRPr>
            </a:lvl6pPr>
            <a:lvl7pPr lvl="6" algn="l">
              <a:lnSpc>
                <a:spcPct val="100000"/>
              </a:lnSpc>
              <a:spcBef>
                <a:spcPts val="0"/>
              </a:spcBef>
              <a:spcAft>
                <a:spcPts val="0"/>
              </a:spcAft>
              <a:buClr>
                <a:srgbClr val="71BE00"/>
              </a:buClr>
              <a:buSzPts val="1200"/>
              <a:buNone/>
              <a:defRPr>
                <a:solidFill>
                  <a:srgbClr val="71BE00"/>
                </a:solidFill>
              </a:defRPr>
            </a:lvl7pPr>
            <a:lvl8pPr lvl="7" algn="l">
              <a:lnSpc>
                <a:spcPct val="100000"/>
              </a:lnSpc>
              <a:spcBef>
                <a:spcPts val="0"/>
              </a:spcBef>
              <a:spcAft>
                <a:spcPts val="0"/>
              </a:spcAft>
              <a:buClr>
                <a:srgbClr val="71BE00"/>
              </a:buClr>
              <a:buSzPts val="1000"/>
              <a:buNone/>
              <a:defRPr>
                <a:solidFill>
                  <a:srgbClr val="71BE00"/>
                </a:solidFill>
              </a:defRPr>
            </a:lvl8pPr>
            <a:lvl9pPr lvl="8" algn="l">
              <a:lnSpc>
                <a:spcPct val="100000"/>
              </a:lnSpc>
              <a:spcBef>
                <a:spcPts val="0"/>
              </a:spcBef>
              <a:spcAft>
                <a:spcPts val="0"/>
              </a:spcAft>
              <a:buClr>
                <a:srgbClr val="71BE00"/>
              </a:buClr>
              <a:buSzPts val="700"/>
              <a:buNone/>
              <a:defRPr>
                <a:solidFill>
                  <a:srgbClr val="71BE00"/>
                </a:solidFill>
              </a:defRPr>
            </a:lvl9pPr>
          </a:lstStyle>
          <a:p/>
        </p:txBody>
      </p:sp>
      <p:sp>
        <p:nvSpPr>
          <p:cNvPr id="4213" name="Google Shape;4213;g31516c14941_0_9385"/>
          <p:cNvSpPr/>
          <p:nvPr>
            <p:ph idx="2" type="pic"/>
          </p:nvPr>
        </p:nvSpPr>
        <p:spPr>
          <a:xfrm>
            <a:off x="605575" y="1379375"/>
            <a:ext cx="479700" cy="441900"/>
          </a:xfrm>
          <a:prstGeom prst="rect">
            <a:avLst/>
          </a:prstGeom>
          <a:noFill/>
          <a:ln>
            <a:noFill/>
          </a:ln>
        </p:spPr>
      </p:sp>
      <p:sp>
        <p:nvSpPr>
          <p:cNvPr id="4214" name="Google Shape;4214;g31516c14941_0_9385"/>
          <p:cNvSpPr/>
          <p:nvPr>
            <p:ph idx="3" type="pic"/>
          </p:nvPr>
        </p:nvSpPr>
        <p:spPr>
          <a:xfrm>
            <a:off x="6805050" y="1379375"/>
            <a:ext cx="479700" cy="441900"/>
          </a:xfrm>
          <a:prstGeom prst="rect">
            <a:avLst/>
          </a:prstGeom>
          <a:noFill/>
          <a:ln>
            <a:noFill/>
          </a:ln>
        </p:spPr>
      </p:sp>
      <p:sp>
        <p:nvSpPr>
          <p:cNvPr id="4215" name="Google Shape;4215;g31516c14941_0_9385"/>
          <p:cNvSpPr/>
          <p:nvPr>
            <p:ph idx="4" type="pic"/>
          </p:nvPr>
        </p:nvSpPr>
        <p:spPr>
          <a:xfrm>
            <a:off x="2695988" y="1379375"/>
            <a:ext cx="479700" cy="441900"/>
          </a:xfrm>
          <a:prstGeom prst="rect">
            <a:avLst/>
          </a:prstGeom>
          <a:noFill/>
          <a:ln>
            <a:noFill/>
          </a:ln>
        </p:spPr>
      </p:sp>
      <p:sp>
        <p:nvSpPr>
          <p:cNvPr id="4216" name="Google Shape;4216;g31516c14941_0_9385"/>
          <p:cNvSpPr/>
          <p:nvPr>
            <p:ph idx="5" type="pic"/>
          </p:nvPr>
        </p:nvSpPr>
        <p:spPr>
          <a:xfrm>
            <a:off x="4750525" y="1379375"/>
            <a:ext cx="479700" cy="441900"/>
          </a:xfrm>
          <a:prstGeom prst="rect">
            <a:avLst/>
          </a:prstGeom>
          <a:noFill/>
          <a:ln>
            <a:noFill/>
          </a:ln>
        </p:spPr>
      </p:sp>
    </p:spTree>
  </p:cSld>
  <p:clrMapOvr>
    <a:masterClrMapping/>
  </p:clrMapOvr>
</p:sldLayout>
</file>

<file path=ppt/slideLayouts/slideLayout5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Basic Content Layout 4">
  <p:cSld name="TITLE_AND_BODY_1_1_1_1_1_2">
    <p:bg>
      <p:bgPr>
        <a:solidFill>
          <a:schemeClr val="accent1"/>
        </a:solidFill>
      </p:bgPr>
    </p:bg>
    <p:spTree>
      <p:nvGrpSpPr>
        <p:cNvPr id="4217" name="Shape 4217"/>
        <p:cNvGrpSpPr/>
        <p:nvPr/>
      </p:nvGrpSpPr>
      <p:grpSpPr>
        <a:xfrm>
          <a:off x="0" y="0"/>
          <a:ext cx="0" cy="0"/>
          <a:chOff x="0" y="0"/>
          <a:chExt cx="0" cy="0"/>
        </a:xfrm>
      </p:grpSpPr>
      <p:sp>
        <p:nvSpPr>
          <p:cNvPr id="4218" name="Google Shape;4218;g31516c14941_0_9395"/>
          <p:cNvSpPr txBox="1"/>
          <p:nvPr/>
        </p:nvSpPr>
        <p:spPr>
          <a:xfrm>
            <a:off x="6043550" y="4713771"/>
            <a:ext cx="2676600" cy="292500"/>
          </a:xfrm>
          <a:prstGeom prst="rect">
            <a:avLst/>
          </a:prstGeom>
          <a:noFill/>
          <a:ln>
            <a:noFill/>
          </a:ln>
        </p:spPr>
        <p:txBody>
          <a:bodyPr anchorCtr="0" anchor="t" bIns="91400" lIns="91400" spcFirstLastPara="1" rIns="91400" wrap="square" tIns="91400">
            <a:spAutoFit/>
          </a:bodyPr>
          <a:lstStyle/>
          <a:p>
            <a:pPr indent="0" lvl="0" marL="0" marR="0" rtl="0" algn="ctr">
              <a:lnSpc>
                <a:spcPct val="115000"/>
              </a:lnSpc>
              <a:spcBef>
                <a:spcPts val="0"/>
              </a:spcBef>
              <a:spcAft>
                <a:spcPts val="0"/>
              </a:spcAft>
              <a:buClr>
                <a:srgbClr val="000000"/>
              </a:buClr>
              <a:buSzPts val="700"/>
              <a:buFont typeface="Arial"/>
              <a:buNone/>
            </a:pPr>
            <a:r>
              <a:rPr b="0" i="0" lang="en" sz="700" u="none" cap="none" strike="noStrike">
                <a:solidFill>
                  <a:schemeClr val="accent5"/>
                </a:solidFill>
                <a:latin typeface="Arial"/>
                <a:ea typeface="Arial"/>
                <a:cs typeface="Arial"/>
                <a:sym typeface="Arial"/>
              </a:rPr>
              <a:t>Copyright © 2023, Collibra. All rights reserved.</a:t>
            </a:r>
            <a:endParaRPr b="0" i="0" sz="1400" u="none" cap="none" strike="noStrike">
              <a:solidFill>
                <a:schemeClr val="accent5"/>
              </a:solidFill>
              <a:latin typeface="Arial"/>
              <a:ea typeface="Arial"/>
              <a:cs typeface="Arial"/>
              <a:sym typeface="Arial"/>
            </a:endParaRPr>
          </a:p>
        </p:txBody>
      </p:sp>
      <p:sp>
        <p:nvSpPr>
          <p:cNvPr id="4219" name="Google Shape;4219;g31516c14941_0_9395"/>
          <p:cNvSpPr txBox="1"/>
          <p:nvPr>
            <p:ph idx="12" type="sldNum"/>
          </p:nvPr>
        </p:nvSpPr>
        <p:spPr>
          <a:xfrm>
            <a:off x="8320058" y="4663221"/>
            <a:ext cx="548700" cy="393600"/>
          </a:xfrm>
          <a:prstGeom prst="rect">
            <a:avLst/>
          </a:prstGeom>
          <a:noFill/>
          <a:ln>
            <a:noFill/>
          </a:ln>
        </p:spPr>
        <p:txBody>
          <a:bodyPr anchorCtr="0" anchor="ctr" bIns="91400" lIns="91400" spcFirstLastPara="1" rIns="91400" wrap="square" tIns="91400">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4220" name="Google Shape;4220;g31516c14941_0_9395"/>
          <p:cNvPicPr preferRelativeResize="0"/>
          <p:nvPr/>
        </p:nvPicPr>
        <p:blipFill rotWithShape="1">
          <a:blip r:embed="rId2">
            <a:alphaModFix/>
          </a:blip>
          <a:srcRect b="0" l="0" r="0" t="0"/>
          <a:stretch/>
        </p:blipFill>
        <p:spPr>
          <a:xfrm>
            <a:off x="276650" y="4783275"/>
            <a:ext cx="962558" cy="226484"/>
          </a:xfrm>
          <a:prstGeom prst="rect">
            <a:avLst/>
          </a:prstGeom>
          <a:noFill/>
          <a:ln>
            <a:noFill/>
          </a:ln>
        </p:spPr>
      </p:pic>
      <p:sp>
        <p:nvSpPr>
          <p:cNvPr id="4221" name="Google Shape;4221;g31516c14941_0_9395"/>
          <p:cNvSpPr txBox="1"/>
          <p:nvPr>
            <p:ph type="title"/>
          </p:nvPr>
        </p:nvSpPr>
        <p:spPr>
          <a:xfrm>
            <a:off x="331125" y="271325"/>
            <a:ext cx="8388900" cy="4383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lt1"/>
              </a:buClr>
              <a:buSzPts val="2800"/>
              <a:buNone/>
              <a:defRPr sz="2800">
                <a:solidFill>
                  <a:schemeClr val="lt1"/>
                </a:solidFill>
              </a:defRPr>
            </a:lvl1pPr>
            <a:lvl2pPr lvl="1" algn="l">
              <a:lnSpc>
                <a:spcPct val="85000"/>
              </a:lnSpc>
              <a:spcBef>
                <a:spcPts val="0"/>
              </a:spcBef>
              <a:spcAft>
                <a:spcPts val="0"/>
              </a:spcAft>
              <a:buClr>
                <a:schemeClr val="lt1"/>
              </a:buClr>
              <a:buSzPts val="2800"/>
              <a:buNone/>
              <a:defRPr sz="2800">
                <a:solidFill>
                  <a:schemeClr val="lt1"/>
                </a:solidFill>
              </a:defRPr>
            </a:lvl2pPr>
            <a:lvl3pPr lvl="2" algn="l">
              <a:lnSpc>
                <a:spcPct val="85000"/>
              </a:lnSpc>
              <a:spcBef>
                <a:spcPts val="0"/>
              </a:spcBef>
              <a:spcAft>
                <a:spcPts val="0"/>
              </a:spcAft>
              <a:buClr>
                <a:schemeClr val="lt1"/>
              </a:buClr>
              <a:buSzPts val="2800"/>
              <a:buNone/>
              <a:defRPr sz="2800">
                <a:solidFill>
                  <a:schemeClr val="lt1"/>
                </a:solidFill>
              </a:defRPr>
            </a:lvl3pPr>
            <a:lvl4pPr lvl="3" algn="l">
              <a:lnSpc>
                <a:spcPct val="85000"/>
              </a:lnSpc>
              <a:spcBef>
                <a:spcPts val="0"/>
              </a:spcBef>
              <a:spcAft>
                <a:spcPts val="0"/>
              </a:spcAft>
              <a:buClr>
                <a:schemeClr val="lt1"/>
              </a:buClr>
              <a:buSzPts val="2800"/>
              <a:buNone/>
              <a:defRPr sz="2800">
                <a:solidFill>
                  <a:schemeClr val="lt1"/>
                </a:solidFill>
              </a:defRPr>
            </a:lvl4pPr>
            <a:lvl5pPr lvl="4" algn="l">
              <a:lnSpc>
                <a:spcPct val="85000"/>
              </a:lnSpc>
              <a:spcBef>
                <a:spcPts val="0"/>
              </a:spcBef>
              <a:spcAft>
                <a:spcPts val="0"/>
              </a:spcAft>
              <a:buClr>
                <a:schemeClr val="lt1"/>
              </a:buClr>
              <a:buSzPts val="2800"/>
              <a:buNone/>
              <a:defRPr sz="2800">
                <a:solidFill>
                  <a:schemeClr val="lt1"/>
                </a:solidFill>
              </a:defRPr>
            </a:lvl5pPr>
            <a:lvl6pPr lvl="5" algn="l">
              <a:lnSpc>
                <a:spcPct val="85000"/>
              </a:lnSpc>
              <a:spcBef>
                <a:spcPts val="0"/>
              </a:spcBef>
              <a:spcAft>
                <a:spcPts val="0"/>
              </a:spcAft>
              <a:buClr>
                <a:schemeClr val="lt1"/>
              </a:buClr>
              <a:buSzPts val="2800"/>
              <a:buNone/>
              <a:defRPr sz="2800">
                <a:solidFill>
                  <a:schemeClr val="lt1"/>
                </a:solidFill>
              </a:defRPr>
            </a:lvl6pPr>
            <a:lvl7pPr lvl="6" algn="l">
              <a:lnSpc>
                <a:spcPct val="85000"/>
              </a:lnSpc>
              <a:spcBef>
                <a:spcPts val="0"/>
              </a:spcBef>
              <a:spcAft>
                <a:spcPts val="0"/>
              </a:spcAft>
              <a:buClr>
                <a:schemeClr val="lt1"/>
              </a:buClr>
              <a:buSzPts val="2800"/>
              <a:buNone/>
              <a:defRPr sz="2800">
                <a:solidFill>
                  <a:schemeClr val="lt1"/>
                </a:solidFill>
              </a:defRPr>
            </a:lvl7pPr>
            <a:lvl8pPr lvl="7" algn="l">
              <a:lnSpc>
                <a:spcPct val="85000"/>
              </a:lnSpc>
              <a:spcBef>
                <a:spcPts val="0"/>
              </a:spcBef>
              <a:spcAft>
                <a:spcPts val="0"/>
              </a:spcAft>
              <a:buClr>
                <a:schemeClr val="lt1"/>
              </a:buClr>
              <a:buSzPts val="2800"/>
              <a:buNone/>
              <a:defRPr sz="2800">
                <a:solidFill>
                  <a:schemeClr val="lt1"/>
                </a:solidFill>
              </a:defRPr>
            </a:lvl8pPr>
            <a:lvl9pPr lvl="8" algn="l">
              <a:lnSpc>
                <a:spcPct val="85000"/>
              </a:lnSpc>
              <a:spcBef>
                <a:spcPts val="0"/>
              </a:spcBef>
              <a:spcAft>
                <a:spcPts val="0"/>
              </a:spcAft>
              <a:buClr>
                <a:schemeClr val="lt1"/>
              </a:buClr>
              <a:buSzPts val="2800"/>
              <a:buNone/>
              <a:defRPr sz="2800">
                <a:solidFill>
                  <a:schemeClr val="lt1"/>
                </a:solidFill>
              </a:defRPr>
            </a:lvl9pPr>
          </a:lstStyle>
          <a:p/>
        </p:txBody>
      </p:sp>
      <p:sp>
        <p:nvSpPr>
          <p:cNvPr id="4222" name="Google Shape;4222;g31516c14941_0_9395"/>
          <p:cNvSpPr/>
          <p:nvPr>
            <p:ph idx="2" type="pic"/>
          </p:nvPr>
        </p:nvSpPr>
        <p:spPr>
          <a:xfrm>
            <a:off x="4872775" y="1256527"/>
            <a:ext cx="479700" cy="441900"/>
          </a:xfrm>
          <a:prstGeom prst="rect">
            <a:avLst/>
          </a:prstGeom>
          <a:noFill/>
          <a:ln>
            <a:noFill/>
          </a:ln>
        </p:spPr>
      </p:sp>
      <p:sp>
        <p:nvSpPr>
          <p:cNvPr id="4223" name="Google Shape;4223;g31516c14941_0_9395"/>
          <p:cNvSpPr/>
          <p:nvPr>
            <p:ph idx="3" type="pic"/>
          </p:nvPr>
        </p:nvSpPr>
        <p:spPr>
          <a:xfrm>
            <a:off x="4872775" y="3009127"/>
            <a:ext cx="479700" cy="441900"/>
          </a:xfrm>
          <a:prstGeom prst="rect">
            <a:avLst/>
          </a:prstGeom>
          <a:noFill/>
          <a:ln>
            <a:noFill/>
          </a:ln>
        </p:spPr>
      </p:sp>
      <p:sp>
        <p:nvSpPr>
          <p:cNvPr id="4224" name="Google Shape;4224;g31516c14941_0_9395"/>
          <p:cNvSpPr/>
          <p:nvPr>
            <p:ph idx="4" type="pic"/>
          </p:nvPr>
        </p:nvSpPr>
        <p:spPr>
          <a:xfrm>
            <a:off x="376975" y="1256527"/>
            <a:ext cx="479700" cy="441900"/>
          </a:xfrm>
          <a:prstGeom prst="rect">
            <a:avLst/>
          </a:prstGeom>
          <a:noFill/>
          <a:ln>
            <a:noFill/>
          </a:ln>
        </p:spPr>
      </p:sp>
      <p:sp>
        <p:nvSpPr>
          <p:cNvPr id="4225" name="Google Shape;4225;g31516c14941_0_9395"/>
          <p:cNvSpPr/>
          <p:nvPr>
            <p:ph idx="5" type="pic"/>
          </p:nvPr>
        </p:nvSpPr>
        <p:spPr>
          <a:xfrm>
            <a:off x="376975" y="3009127"/>
            <a:ext cx="479700" cy="441900"/>
          </a:xfrm>
          <a:prstGeom prst="rect">
            <a:avLst/>
          </a:prstGeom>
          <a:noFill/>
          <a:ln>
            <a:noFill/>
          </a:ln>
        </p:spPr>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5_Content+Image - Navy">
  <p:cSld name="15_Content+Image - Navy">
    <p:bg>
      <p:bgPr>
        <a:solidFill>
          <a:schemeClr val="lt1"/>
        </a:solidFill>
      </p:bgPr>
    </p:bg>
    <p:spTree>
      <p:nvGrpSpPr>
        <p:cNvPr id="506" name="Shape 506"/>
        <p:cNvGrpSpPr/>
        <p:nvPr/>
      </p:nvGrpSpPr>
      <p:grpSpPr>
        <a:xfrm>
          <a:off x="0" y="0"/>
          <a:ext cx="0" cy="0"/>
          <a:chOff x="0" y="0"/>
          <a:chExt cx="0" cy="0"/>
        </a:xfrm>
      </p:grpSpPr>
      <p:sp>
        <p:nvSpPr>
          <p:cNvPr id="507" name="Google Shape;507;g31245d681e9_0_746"/>
          <p:cNvSpPr/>
          <p:nvPr/>
        </p:nvSpPr>
        <p:spPr>
          <a:xfrm>
            <a:off x="-9992" y="0"/>
            <a:ext cx="4584900" cy="5143500"/>
          </a:xfrm>
          <a:prstGeom prst="rect">
            <a:avLst/>
          </a:prstGeom>
          <a:solidFill>
            <a:schemeClr val="accent5"/>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508" name="Google Shape;508;g31245d681e9_0_746"/>
          <p:cNvSpPr/>
          <p:nvPr>
            <p:ph idx="2" type="pic"/>
          </p:nvPr>
        </p:nvSpPr>
        <p:spPr>
          <a:xfrm>
            <a:off x="4584838" y="0"/>
            <a:ext cx="4572000" cy="5143500"/>
          </a:xfrm>
          <a:prstGeom prst="rect">
            <a:avLst/>
          </a:prstGeom>
          <a:solidFill>
            <a:schemeClr val="lt2"/>
          </a:solidFill>
          <a:ln>
            <a:noFill/>
          </a:ln>
        </p:spPr>
      </p:sp>
      <p:sp>
        <p:nvSpPr>
          <p:cNvPr id="509" name="Google Shape;509;g31245d681e9_0_746"/>
          <p:cNvSpPr txBox="1"/>
          <p:nvPr>
            <p:ph idx="11" type="ftr"/>
          </p:nvPr>
        </p:nvSpPr>
        <p:spPr>
          <a:xfrm>
            <a:off x="7041996" y="4767262"/>
            <a:ext cx="1263000" cy="161700"/>
          </a:xfrm>
          <a:prstGeom prst="rect">
            <a:avLst/>
          </a:prstGeom>
          <a:noFill/>
          <a:ln>
            <a:noFill/>
          </a:ln>
        </p:spPr>
        <p:txBody>
          <a:bodyPr anchorCtr="0" anchor="t" bIns="34275" lIns="68575" spcFirstLastPara="1" rIns="68575" wrap="square" tIns="34275">
            <a:spAutoFit/>
          </a:bodyPr>
          <a:lstStyle>
            <a:lvl1pPr lvl="0" marR="0" rtl="0" algn="r">
              <a:lnSpc>
                <a:spcPct val="100000"/>
              </a:lnSpc>
              <a:spcBef>
                <a:spcPts val="0"/>
              </a:spcBef>
              <a:spcAft>
                <a:spcPts val="0"/>
              </a:spcAft>
              <a:buClr>
                <a:srgbClr val="000000"/>
              </a:buClr>
              <a:buSzPts val="1100"/>
              <a:buFont typeface="Arial"/>
              <a:buNone/>
              <a:defRPr b="0" i="0" sz="600" u="none" cap="none" strike="noStrike">
                <a:solidFill>
                  <a:schemeClr val="accent5"/>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9pPr>
          </a:lstStyle>
          <a:p/>
        </p:txBody>
      </p:sp>
      <p:sp>
        <p:nvSpPr>
          <p:cNvPr id="510" name="Google Shape;510;g31245d681e9_0_746"/>
          <p:cNvSpPr txBox="1"/>
          <p:nvPr>
            <p:ph idx="12" type="sldNum"/>
          </p:nvPr>
        </p:nvSpPr>
        <p:spPr>
          <a:xfrm>
            <a:off x="8471262" y="4767262"/>
            <a:ext cx="261300" cy="161700"/>
          </a:xfrm>
          <a:prstGeom prst="rect">
            <a:avLst/>
          </a:prstGeom>
          <a:noFill/>
          <a:ln>
            <a:noFill/>
          </a:ln>
        </p:spPr>
        <p:txBody>
          <a:bodyPr anchorCtr="0" anchor="t" bIns="34275" lIns="68575" spcFirstLastPara="1" rIns="68575" wrap="square" tIns="34275">
            <a:spAutoFit/>
          </a:bodyPr>
          <a:lstStyle>
            <a:lvl1pPr indent="0" lvl="0"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511" name="Google Shape;511;g31245d681e9_0_746"/>
          <p:cNvSpPr txBox="1"/>
          <p:nvPr>
            <p:ph idx="1" type="body"/>
          </p:nvPr>
        </p:nvSpPr>
        <p:spPr>
          <a:xfrm>
            <a:off x="525066" y="2628900"/>
            <a:ext cx="3475200" cy="988800"/>
          </a:xfrm>
          <a:prstGeom prst="rect">
            <a:avLst/>
          </a:prstGeom>
          <a:noFill/>
          <a:ln>
            <a:noFill/>
          </a:ln>
        </p:spPr>
        <p:txBody>
          <a:bodyPr anchorCtr="0" anchor="t" bIns="34275" lIns="68575" spcFirstLastPara="1" rIns="68575" wrap="square" tIns="34275">
            <a:spAutoFit/>
          </a:bodyPr>
          <a:lstStyle>
            <a:lvl1pPr indent="-228600" lvl="0" marL="457200" algn="l">
              <a:lnSpc>
                <a:spcPct val="90000"/>
              </a:lnSpc>
              <a:spcBef>
                <a:spcPts val="800"/>
              </a:spcBef>
              <a:spcAft>
                <a:spcPts val="0"/>
              </a:spcAft>
              <a:buClr>
                <a:schemeClr val="lt1"/>
              </a:buClr>
              <a:buSzPts val="1100"/>
              <a:buFont typeface="Arial"/>
              <a:buNone/>
              <a:defRPr b="0" sz="1100">
                <a:solidFill>
                  <a:schemeClr val="lt1"/>
                </a:solidFill>
                <a:latin typeface="Arial"/>
                <a:ea typeface="Arial"/>
                <a:cs typeface="Arial"/>
                <a:sym typeface="Arial"/>
              </a:defRPr>
            </a:lvl1pPr>
            <a:lvl2pPr indent="-228600" lvl="1" marL="914400" algn="l">
              <a:lnSpc>
                <a:spcPct val="90000"/>
              </a:lnSpc>
              <a:spcBef>
                <a:spcPts val="400"/>
              </a:spcBef>
              <a:spcAft>
                <a:spcPts val="0"/>
              </a:spcAft>
              <a:buClr>
                <a:schemeClr val="lt1"/>
              </a:buClr>
              <a:buSzPts val="1100"/>
              <a:buFont typeface="Arial"/>
              <a:buNone/>
              <a:defRPr b="0" sz="1100">
                <a:solidFill>
                  <a:schemeClr val="lt1"/>
                </a:solidFill>
                <a:latin typeface="Arial"/>
                <a:ea typeface="Arial"/>
                <a:cs typeface="Arial"/>
                <a:sym typeface="Arial"/>
              </a:defRPr>
            </a:lvl2pPr>
            <a:lvl3pPr indent="-228600" lvl="2" marL="1371600" algn="l">
              <a:lnSpc>
                <a:spcPct val="90000"/>
              </a:lnSpc>
              <a:spcBef>
                <a:spcPts val="400"/>
              </a:spcBef>
              <a:spcAft>
                <a:spcPts val="0"/>
              </a:spcAft>
              <a:buClr>
                <a:schemeClr val="lt1"/>
              </a:buClr>
              <a:buSzPts val="1100"/>
              <a:buFont typeface="Arial"/>
              <a:buNone/>
              <a:defRPr b="0" sz="1100">
                <a:solidFill>
                  <a:schemeClr val="lt1"/>
                </a:solidFill>
                <a:latin typeface="Arial"/>
                <a:ea typeface="Arial"/>
                <a:cs typeface="Arial"/>
                <a:sym typeface="Arial"/>
              </a:defRPr>
            </a:lvl3pPr>
            <a:lvl4pPr indent="-228600" lvl="3" marL="1828800" algn="l">
              <a:lnSpc>
                <a:spcPct val="90000"/>
              </a:lnSpc>
              <a:spcBef>
                <a:spcPts val="400"/>
              </a:spcBef>
              <a:spcAft>
                <a:spcPts val="0"/>
              </a:spcAft>
              <a:buClr>
                <a:schemeClr val="lt1"/>
              </a:buClr>
              <a:buSzPts val="1100"/>
              <a:buFont typeface="Arial"/>
              <a:buNone/>
              <a:defRPr b="0" sz="1100">
                <a:solidFill>
                  <a:schemeClr val="lt1"/>
                </a:solidFill>
                <a:latin typeface="Arial"/>
                <a:ea typeface="Arial"/>
                <a:cs typeface="Arial"/>
                <a:sym typeface="Arial"/>
              </a:defRPr>
            </a:lvl4pPr>
            <a:lvl5pPr indent="-228600" lvl="4" marL="2286000" algn="l">
              <a:lnSpc>
                <a:spcPct val="90000"/>
              </a:lnSpc>
              <a:spcBef>
                <a:spcPts val="400"/>
              </a:spcBef>
              <a:spcAft>
                <a:spcPts val="0"/>
              </a:spcAft>
              <a:buClr>
                <a:schemeClr val="lt1"/>
              </a:buClr>
              <a:buSzPts val="1100"/>
              <a:buFont typeface="Arial"/>
              <a:buNone/>
              <a:defRPr sz="1100">
                <a:solidFill>
                  <a:schemeClr val="lt1"/>
                </a:solidFill>
                <a:latin typeface="Arial"/>
                <a:ea typeface="Arial"/>
                <a:cs typeface="Arial"/>
                <a:sym typeface="Aria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512" name="Google Shape;512;g31245d681e9_0_746"/>
          <p:cNvSpPr txBox="1"/>
          <p:nvPr>
            <p:ph idx="3" type="body"/>
          </p:nvPr>
        </p:nvSpPr>
        <p:spPr>
          <a:xfrm>
            <a:off x="525065" y="1028701"/>
            <a:ext cx="3475200" cy="567900"/>
          </a:xfrm>
          <a:prstGeom prst="rect">
            <a:avLst/>
          </a:prstGeom>
          <a:noFill/>
          <a:ln>
            <a:noFill/>
          </a:ln>
        </p:spPr>
        <p:txBody>
          <a:bodyPr anchorCtr="0" anchor="t" bIns="34275" lIns="68575" spcFirstLastPara="1" rIns="68575" wrap="square" tIns="34275">
            <a:spAutoFit/>
          </a:bodyPr>
          <a:lstStyle>
            <a:lvl1pPr indent="-228600" lvl="0" marL="457200" algn="l">
              <a:lnSpc>
                <a:spcPct val="90000"/>
              </a:lnSpc>
              <a:spcBef>
                <a:spcPts val="800"/>
              </a:spcBef>
              <a:spcAft>
                <a:spcPts val="0"/>
              </a:spcAft>
              <a:buClr>
                <a:schemeClr val="lt1"/>
              </a:buClr>
              <a:buSzPts val="1800"/>
              <a:buFont typeface="Arial"/>
              <a:buNone/>
              <a:defRPr sz="1800">
                <a:solidFill>
                  <a:schemeClr val="lt1"/>
                </a:solidFill>
              </a:defRPr>
            </a:lvl1pPr>
            <a:lvl2pPr indent="-228600" lvl="1" marL="914400" algn="l">
              <a:lnSpc>
                <a:spcPct val="90000"/>
              </a:lnSpc>
              <a:spcBef>
                <a:spcPts val="400"/>
              </a:spcBef>
              <a:spcAft>
                <a:spcPts val="0"/>
              </a:spcAft>
              <a:buClr>
                <a:schemeClr val="accent5"/>
              </a:buClr>
              <a:buSzPts val="1400"/>
              <a:buNone/>
              <a:defRPr/>
            </a:lvl2pPr>
            <a:lvl3pPr indent="-228600" lvl="2" marL="1371600" algn="l">
              <a:lnSpc>
                <a:spcPct val="90000"/>
              </a:lnSpc>
              <a:spcBef>
                <a:spcPts val="400"/>
              </a:spcBef>
              <a:spcAft>
                <a:spcPts val="0"/>
              </a:spcAft>
              <a:buClr>
                <a:schemeClr val="accent5"/>
              </a:buClr>
              <a:buSzPts val="1400"/>
              <a:buNone/>
              <a:defRPr/>
            </a:lvl3pPr>
            <a:lvl4pPr indent="-228600" lvl="3" marL="1828800" algn="l">
              <a:lnSpc>
                <a:spcPct val="90000"/>
              </a:lnSpc>
              <a:spcBef>
                <a:spcPts val="400"/>
              </a:spcBef>
              <a:spcAft>
                <a:spcPts val="0"/>
              </a:spcAft>
              <a:buClr>
                <a:schemeClr val="accent5"/>
              </a:buClr>
              <a:buSzPts val="1400"/>
              <a:buNone/>
              <a:defRPr/>
            </a:lvl4pPr>
            <a:lvl5pPr indent="-228600" lvl="4" marL="2286000" algn="l">
              <a:lnSpc>
                <a:spcPct val="90000"/>
              </a:lnSpc>
              <a:spcBef>
                <a:spcPts val="400"/>
              </a:spcBef>
              <a:spcAft>
                <a:spcPts val="0"/>
              </a:spcAft>
              <a:buClr>
                <a:schemeClr val="accent5"/>
              </a:buClr>
              <a:buSzPts val="1400"/>
              <a:buNone/>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513" name="Google Shape;513;g31245d681e9_0_746"/>
          <p:cNvSpPr txBox="1"/>
          <p:nvPr>
            <p:ph idx="4" type="body"/>
          </p:nvPr>
        </p:nvSpPr>
        <p:spPr>
          <a:xfrm>
            <a:off x="525066" y="2124381"/>
            <a:ext cx="3475200" cy="214800"/>
          </a:xfrm>
          <a:prstGeom prst="rect">
            <a:avLst/>
          </a:prstGeom>
          <a:noFill/>
          <a:ln>
            <a:noFill/>
          </a:ln>
        </p:spPr>
        <p:txBody>
          <a:bodyPr anchorCtr="0" anchor="t" bIns="34275" lIns="68575" spcFirstLastPara="1" rIns="68575" wrap="square" tIns="34275">
            <a:spAutoFit/>
          </a:bodyPr>
          <a:lstStyle>
            <a:lvl1pPr indent="-228600" lvl="0" marL="457200" algn="l">
              <a:lnSpc>
                <a:spcPct val="90000"/>
              </a:lnSpc>
              <a:spcBef>
                <a:spcPts val="800"/>
              </a:spcBef>
              <a:spcAft>
                <a:spcPts val="0"/>
              </a:spcAft>
              <a:buClr>
                <a:schemeClr val="lt1"/>
              </a:buClr>
              <a:buSzPts val="1100"/>
              <a:buFont typeface="Arial"/>
              <a:buNone/>
              <a:defRPr sz="1100">
                <a:solidFill>
                  <a:schemeClr val="lt1"/>
                </a:solidFill>
              </a:defRPr>
            </a:lvl1pPr>
            <a:lvl2pPr indent="-228600" lvl="1" marL="914400" algn="l">
              <a:lnSpc>
                <a:spcPct val="90000"/>
              </a:lnSpc>
              <a:spcBef>
                <a:spcPts val="400"/>
              </a:spcBef>
              <a:spcAft>
                <a:spcPts val="0"/>
              </a:spcAft>
              <a:buClr>
                <a:schemeClr val="lt1"/>
              </a:buClr>
              <a:buSzPts val="1100"/>
              <a:buFont typeface="Arial"/>
              <a:buNone/>
              <a:defRPr sz="1100">
                <a:solidFill>
                  <a:schemeClr val="lt1"/>
                </a:solidFill>
              </a:defRPr>
            </a:lvl2pPr>
            <a:lvl3pPr indent="-228600" lvl="2" marL="1371600" algn="l">
              <a:lnSpc>
                <a:spcPct val="90000"/>
              </a:lnSpc>
              <a:spcBef>
                <a:spcPts val="400"/>
              </a:spcBef>
              <a:spcAft>
                <a:spcPts val="0"/>
              </a:spcAft>
              <a:buClr>
                <a:schemeClr val="lt1"/>
              </a:buClr>
              <a:buSzPts val="1100"/>
              <a:buFont typeface="Arial"/>
              <a:buNone/>
              <a:defRPr sz="1100">
                <a:solidFill>
                  <a:schemeClr val="lt1"/>
                </a:solidFill>
              </a:defRPr>
            </a:lvl3pPr>
            <a:lvl4pPr indent="-228600" lvl="3" marL="1828800" algn="l">
              <a:lnSpc>
                <a:spcPct val="90000"/>
              </a:lnSpc>
              <a:spcBef>
                <a:spcPts val="400"/>
              </a:spcBef>
              <a:spcAft>
                <a:spcPts val="0"/>
              </a:spcAft>
              <a:buClr>
                <a:schemeClr val="lt1"/>
              </a:buClr>
              <a:buSzPts val="1100"/>
              <a:buFont typeface="Arial"/>
              <a:buNone/>
              <a:defRPr sz="1100">
                <a:solidFill>
                  <a:schemeClr val="lt1"/>
                </a:solidFill>
              </a:defRPr>
            </a:lvl4pPr>
            <a:lvl5pPr indent="-228600" lvl="4" marL="2286000" algn="l">
              <a:lnSpc>
                <a:spcPct val="90000"/>
              </a:lnSpc>
              <a:spcBef>
                <a:spcPts val="400"/>
              </a:spcBef>
              <a:spcAft>
                <a:spcPts val="0"/>
              </a:spcAft>
              <a:buClr>
                <a:schemeClr val="lt1"/>
              </a:buClr>
              <a:buSzPts val="1100"/>
              <a:buFont typeface="Arial"/>
              <a:buNone/>
              <a:defRPr sz="1100">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514" name="Google Shape;514;g31245d681e9_0_746"/>
          <p:cNvSpPr txBox="1"/>
          <p:nvPr>
            <p:ph idx="5" type="body"/>
          </p:nvPr>
        </p:nvSpPr>
        <p:spPr>
          <a:xfrm>
            <a:off x="527186" y="170920"/>
            <a:ext cx="3300900" cy="183600"/>
          </a:xfrm>
          <a:prstGeom prst="rect">
            <a:avLst/>
          </a:prstGeom>
          <a:noFill/>
          <a:ln>
            <a:noFill/>
          </a:ln>
        </p:spPr>
        <p:txBody>
          <a:bodyPr anchorCtr="0" anchor="t" bIns="34275" lIns="68575" spcFirstLastPara="1" rIns="68575" wrap="square" tIns="34275">
            <a:spAutoFit/>
          </a:bodyPr>
          <a:lstStyle>
            <a:lvl1pPr indent="-228600" lvl="0" marL="457200" algn="l">
              <a:lnSpc>
                <a:spcPct val="90000"/>
              </a:lnSpc>
              <a:spcBef>
                <a:spcPts val="800"/>
              </a:spcBef>
              <a:spcAft>
                <a:spcPts val="0"/>
              </a:spcAft>
              <a:buClr>
                <a:schemeClr val="lt1"/>
              </a:buClr>
              <a:buSzPts val="800"/>
              <a:buFont typeface="Arial"/>
              <a:buNone/>
              <a:defRPr b="1" sz="800" cap="none">
                <a:solidFill>
                  <a:schemeClr val="lt1"/>
                </a:solidFill>
                <a:latin typeface="Arial"/>
                <a:ea typeface="Arial"/>
                <a:cs typeface="Arial"/>
                <a:sym typeface="Arial"/>
              </a:defRPr>
            </a:lvl1pPr>
            <a:lvl2pPr indent="-228600" lvl="1" marL="914400" algn="l">
              <a:lnSpc>
                <a:spcPct val="90000"/>
              </a:lnSpc>
              <a:spcBef>
                <a:spcPts val="400"/>
              </a:spcBef>
              <a:spcAft>
                <a:spcPts val="0"/>
              </a:spcAft>
              <a:buClr>
                <a:schemeClr val="accent5"/>
              </a:buClr>
              <a:buSzPts val="900"/>
              <a:buFont typeface="Arial"/>
              <a:buNone/>
              <a:defRPr sz="900">
                <a:latin typeface="Arial"/>
                <a:ea typeface="Arial"/>
                <a:cs typeface="Arial"/>
                <a:sym typeface="Arial"/>
              </a:defRPr>
            </a:lvl2pPr>
            <a:lvl3pPr indent="-228600" lvl="2" marL="1371600" algn="l">
              <a:lnSpc>
                <a:spcPct val="90000"/>
              </a:lnSpc>
              <a:spcBef>
                <a:spcPts val="400"/>
              </a:spcBef>
              <a:spcAft>
                <a:spcPts val="0"/>
              </a:spcAft>
              <a:buClr>
                <a:schemeClr val="accent5"/>
              </a:buClr>
              <a:buSzPts val="900"/>
              <a:buFont typeface="Arial"/>
              <a:buNone/>
              <a:defRPr sz="900">
                <a:latin typeface="Arial"/>
                <a:ea typeface="Arial"/>
                <a:cs typeface="Arial"/>
                <a:sym typeface="Arial"/>
              </a:defRPr>
            </a:lvl3pPr>
            <a:lvl4pPr indent="-228600" lvl="3" marL="1828800" algn="l">
              <a:lnSpc>
                <a:spcPct val="90000"/>
              </a:lnSpc>
              <a:spcBef>
                <a:spcPts val="400"/>
              </a:spcBef>
              <a:spcAft>
                <a:spcPts val="0"/>
              </a:spcAft>
              <a:buClr>
                <a:schemeClr val="accent5"/>
              </a:buClr>
              <a:buSzPts val="900"/>
              <a:buFont typeface="Arial"/>
              <a:buNone/>
              <a:defRPr sz="900">
                <a:latin typeface="Arial"/>
                <a:ea typeface="Arial"/>
                <a:cs typeface="Arial"/>
                <a:sym typeface="Arial"/>
              </a:defRPr>
            </a:lvl4pPr>
            <a:lvl5pPr indent="-228600" lvl="4" marL="2286000" algn="l">
              <a:lnSpc>
                <a:spcPct val="90000"/>
              </a:lnSpc>
              <a:spcBef>
                <a:spcPts val="400"/>
              </a:spcBef>
              <a:spcAft>
                <a:spcPts val="0"/>
              </a:spcAft>
              <a:buClr>
                <a:schemeClr val="accent5"/>
              </a:buClr>
              <a:buSzPts val="900"/>
              <a:buFont typeface="Arial"/>
              <a:buNone/>
              <a:defRPr sz="900">
                <a:latin typeface="Arial"/>
                <a:ea typeface="Arial"/>
                <a:cs typeface="Arial"/>
                <a:sym typeface="Aria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pic>
        <p:nvPicPr>
          <p:cNvPr id="515" name="Google Shape;515;g31245d681e9_0_746"/>
          <p:cNvPicPr preferRelativeResize="0"/>
          <p:nvPr/>
        </p:nvPicPr>
        <p:blipFill rotWithShape="1">
          <a:blip r:embed="rId2">
            <a:alphaModFix/>
          </a:blip>
          <a:srcRect b="0" l="0" r="0" t="0"/>
          <a:stretch/>
        </p:blipFill>
        <p:spPr>
          <a:xfrm>
            <a:off x="529030" y="4769838"/>
            <a:ext cx="620888" cy="141111"/>
          </a:xfrm>
          <a:prstGeom prst="rect">
            <a:avLst/>
          </a:prstGeom>
          <a:noFill/>
          <a:ln>
            <a:noFill/>
          </a:ln>
        </p:spPr>
      </p:pic>
    </p:spTree>
  </p:cSld>
  <p:clrMapOvr>
    <a:masterClrMapping/>
  </p:clrMapOvr>
  <p:extLst>
    <p:ext uri="{DCECCB84-F9BA-43D5-87BE-67443E8EF086}">
      <p15:sldGuideLst>
        <p15:guide id="1" orient="horz" pos="1332">
          <p15:clr>
            <a:srgbClr val="FBAE40"/>
          </p15:clr>
        </p15:guide>
        <p15:guide id="2" pos="2412">
          <p15:clr>
            <a:srgbClr val="FBAE40"/>
          </p15:clr>
        </p15:guide>
      </p15:sldGuideLst>
    </p:ext>
  </p:extLst>
</p:sldLayout>
</file>

<file path=ppt/slideLayouts/slideLayout5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Basic Content Layout 7 1">
  <p:cSld name="TITLE_AND_BODY_1_1_1_1_1_1_2">
    <p:bg>
      <p:bgPr>
        <a:solidFill>
          <a:schemeClr val="accent1"/>
        </a:solidFill>
      </p:bgPr>
    </p:bg>
    <p:spTree>
      <p:nvGrpSpPr>
        <p:cNvPr id="4226" name="Shape 4226"/>
        <p:cNvGrpSpPr/>
        <p:nvPr/>
      </p:nvGrpSpPr>
      <p:grpSpPr>
        <a:xfrm>
          <a:off x="0" y="0"/>
          <a:ext cx="0" cy="0"/>
          <a:chOff x="0" y="0"/>
          <a:chExt cx="0" cy="0"/>
        </a:xfrm>
      </p:grpSpPr>
      <p:sp>
        <p:nvSpPr>
          <p:cNvPr id="4227" name="Google Shape;4227;g31516c14941_0_9404"/>
          <p:cNvSpPr txBox="1"/>
          <p:nvPr/>
        </p:nvSpPr>
        <p:spPr>
          <a:xfrm>
            <a:off x="6043550" y="4713771"/>
            <a:ext cx="2676600" cy="292500"/>
          </a:xfrm>
          <a:prstGeom prst="rect">
            <a:avLst/>
          </a:prstGeom>
          <a:noFill/>
          <a:ln>
            <a:noFill/>
          </a:ln>
        </p:spPr>
        <p:txBody>
          <a:bodyPr anchorCtr="0" anchor="t" bIns="91400" lIns="91400" spcFirstLastPara="1" rIns="91400" wrap="square" tIns="91400">
            <a:spAutoFit/>
          </a:bodyPr>
          <a:lstStyle/>
          <a:p>
            <a:pPr indent="0" lvl="0" marL="0" marR="0" rtl="0" algn="ctr">
              <a:lnSpc>
                <a:spcPct val="115000"/>
              </a:lnSpc>
              <a:spcBef>
                <a:spcPts val="0"/>
              </a:spcBef>
              <a:spcAft>
                <a:spcPts val="0"/>
              </a:spcAft>
              <a:buClr>
                <a:srgbClr val="000000"/>
              </a:buClr>
              <a:buSzPts val="700"/>
              <a:buFont typeface="Arial"/>
              <a:buNone/>
            </a:pPr>
            <a:r>
              <a:rPr b="0" i="0" lang="en" sz="700" u="none" cap="none" strike="noStrike">
                <a:solidFill>
                  <a:schemeClr val="accent5"/>
                </a:solidFill>
                <a:latin typeface="Arial"/>
                <a:ea typeface="Arial"/>
                <a:cs typeface="Arial"/>
                <a:sym typeface="Arial"/>
              </a:rPr>
              <a:t>Copyright © 2023, Collibra. All rights reserved.</a:t>
            </a:r>
            <a:endParaRPr b="0" i="0" sz="1400" u="none" cap="none" strike="noStrike">
              <a:solidFill>
                <a:schemeClr val="accent5"/>
              </a:solidFill>
              <a:latin typeface="Arial"/>
              <a:ea typeface="Arial"/>
              <a:cs typeface="Arial"/>
              <a:sym typeface="Arial"/>
            </a:endParaRPr>
          </a:p>
        </p:txBody>
      </p:sp>
      <p:sp>
        <p:nvSpPr>
          <p:cNvPr id="4228" name="Google Shape;4228;g31516c14941_0_9404"/>
          <p:cNvSpPr txBox="1"/>
          <p:nvPr>
            <p:ph idx="12" type="sldNum"/>
          </p:nvPr>
        </p:nvSpPr>
        <p:spPr>
          <a:xfrm>
            <a:off x="8320058" y="4663221"/>
            <a:ext cx="548700" cy="393600"/>
          </a:xfrm>
          <a:prstGeom prst="rect">
            <a:avLst/>
          </a:prstGeom>
          <a:noFill/>
          <a:ln>
            <a:noFill/>
          </a:ln>
        </p:spPr>
        <p:txBody>
          <a:bodyPr anchorCtr="0" anchor="ctr" bIns="91400" lIns="91400" spcFirstLastPara="1" rIns="91400" wrap="square" tIns="91400">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4229" name="Google Shape;4229;g31516c14941_0_9404"/>
          <p:cNvPicPr preferRelativeResize="0"/>
          <p:nvPr/>
        </p:nvPicPr>
        <p:blipFill rotWithShape="1">
          <a:blip r:embed="rId2">
            <a:alphaModFix/>
          </a:blip>
          <a:srcRect b="0" l="0" r="0" t="0"/>
          <a:stretch/>
        </p:blipFill>
        <p:spPr>
          <a:xfrm>
            <a:off x="276650" y="4783275"/>
            <a:ext cx="962558" cy="226484"/>
          </a:xfrm>
          <a:prstGeom prst="rect">
            <a:avLst/>
          </a:prstGeom>
          <a:noFill/>
          <a:ln>
            <a:noFill/>
          </a:ln>
        </p:spPr>
      </p:pic>
      <p:sp>
        <p:nvSpPr>
          <p:cNvPr id="4230" name="Google Shape;4230;g31516c14941_0_9404"/>
          <p:cNvSpPr txBox="1"/>
          <p:nvPr>
            <p:ph type="title"/>
          </p:nvPr>
        </p:nvSpPr>
        <p:spPr>
          <a:xfrm>
            <a:off x="331125" y="271325"/>
            <a:ext cx="8388900" cy="4383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lt1"/>
              </a:buClr>
              <a:buSzPts val="2800"/>
              <a:buNone/>
              <a:defRPr sz="2800">
                <a:solidFill>
                  <a:schemeClr val="lt1"/>
                </a:solidFill>
              </a:defRPr>
            </a:lvl1pPr>
            <a:lvl2pPr lvl="1" algn="l">
              <a:lnSpc>
                <a:spcPct val="85000"/>
              </a:lnSpc>
              <a:spcBef>
                <a:spcPts val="0"/>
              </a:spcBef>
              <a:spcAft>
                <a:spcPts val="0"/>
              </a:spcAft>
              <a:buClr>
                <a:schemeClr val="lt1"/>
              </a:buClr>
              <a:buSzPts val="2800"/>
              <a:buNone/>
              <a:defRPr sz="2800">
                <a:solidFill>
                  <a:schemeClr val="lt1"/>
                </a:solidFill>
              </a:defRPr>
            </a:lvl2pPr>
            <a:lvl3pPr lvl="2" algn="l">
              <a:lnSpc>
                <a:spcPct val="85000"/>
              </a:lnSpc>
              <a:spcBef>
                <a:spcPts val="0"/>
              </a:spcBef>
              <a:spcAft>
                <a:spcPts val="0"/>
              </a:spcAft>
              <a:buClr>
                <a:schemeClr val="lt1"/>
              </a:buClr>
              <a:buSzPts val="2800"/>
              <a:buNone/>
              <a:defRPr sz="2800">
                <a:solidFill>
                  <a:schemeClr val="lt1"/>
                </a:solidFill>
              </a:defRPr>
            </a:lvl3pPr>
            <a:lvl4pPr lvl="3" algn="l">
              <a:lnSpc>
                <a:spcPct val="85000"/>
              </a:lnSpc>
              <a:spcBef>
                <a:spcPts val="0"/>
              </a:spcBef>
              <a:spcAft>
                <a:spcPts val="0"/>
              </a:spcAft>
              <a:buClr>
                <a:schemeClr val="lt1"/>
              </a:buClr>
              <a:buSzPts val="2800"/>
              <a:buNone/>
              <a:defRPr sz="2800">
                <a:solidFill>
                  <a:schemeClr val="lt1"/>
                </a:solidFill>
              </a:defRPr>
            </a:lvl4pPr>
            <a:lvl5pPr lvl="4" algn="l">
              <a:lnSpc>
                <a:spcPct val="85000"/>
              </a:lnSpc>
              <a:spcBef>
                <a:spcPts val="0"/>
              </a:spcBef>
              <a:spcAft>
                <a:spcPts val="0"/>
              </a:spcAft>
              <a:buClr>
                <a:schemeClr val="lt1"/>
              </a:buClr>
              <a:buSzPts val="2800"/>
              <a:buNone/>
              <a:defRPr sz="2800">
                <a:solidFill>
                  <a:schemeClr val="lt1"/>
                </a:solidFill>
              </a:defRPr>
            </a:lvl5pPr>
            <a:lvl6pPr lvl="5" algn="l">
              <a:lnSpc>
                <a:spcPct val="85000"/>
              </a:lnSpc>
              <a:spcBef>
                <a:spcPts val="0"/>
              </a:spcBef>
              <a:spcAft>
                <a:spcPts val="0"/>
              </a:spcAft>
              <a:buClr>
                <a:schemeClr val="lt1"/>
              </a:buClr>
              <a:buSzPts val="2800"/>
              <a:buNone/>
              <a:defRPr sz="2800">
                <a:solidFill>
                  <a:schemeClr val="lt1"/>
                </a:solidFill>
              </a:defRPr>
            </a:lvl6pPr>
            <a:lvl7pPr lvl="6" algn="l">
              <a:lnSpc>
                <a:spcPct val="85000"/>
              </a:lnSpc>
              <a:spcBef>
                <a:spcPts val="0"/>
              </a:spcBef>
              <a:spcAft>
                <a:spcPts val="0"/>
              </a:spcAft>
              <a:buClr>
                <a:schemeClr val="lt1"/>
              </a:buClr>
              <a:buSzPts val="2800"/>
              <a:buNone/>
              <a:defRPr sz="2800">
                <a:solidFill>
                  <a:schemeClr val="lt1"/>
                </a:solidFill>
              </a:defRPr>
            </a:lvl7pPr>
            <a:lvl8pPr lvl="7" algn="l">
              <a:lnSpc>
                <a:spcPct val="85000"/>
              </a:lnSpc>
              <a:spcBef>
                <a:spcPts val="0"/>
              </a:spcBef>
              <a:spcAft>
                <a:spcPts val="0"/>
              </a:spcAft>
              <a:buClr>
                <a:schemeClr val="lt1"/>
              </a:buClr>
              <a:buSzPts val="2800"/>
              <a:buNone/>
              <a:defRPr sz="2800">
                <a:solidFill>
                  <a:schemeClr val="lt1"/>
                </a:solidFill>
              </a:defRPr>
            </a:lvl8pPr>
            <a:lvl9pPr lvl="8" algn="l">
              <a:lnSpc>
                <a:spcPct val="85000"/>
              </a:lnSpc>
              <a:spcBef>
                <a:spcPts val="0"/>
              </a:spcBef>
              <a:spcAft>
                <a:spcPts val="0"/>
              </a:spcAft>
              <a:buClr>
                <a:schemeClr val="lt1"/>
              </a:buClr>
              <a:buSzPts val="2800"/>
              <a:buNone/>
              <a:defRPr sz="2800">
                <a:solidFill>
                  <a:schemeClr val="lt1"/>
                </a:solidFill>
              </a:defRPr>
            </a:lvl9pPr>
          </a:lstStyle>
          <a:p/>
        </p:txBody>
      </p:sp>
      <p:sp>
        <p:nvSpPr>
          <p:cNvPr id="4231" name="Google Shape;4231;g31516c14941_0_9404"/>
          <p:cNvSpPr txBox="1"/>
          <p:nvPr>
            <p:ph idx="2" type="sldNum"/>
          </p:nvPr>
        </p:nvSpPr>
        <p:spPr>
          <a:xfrm>
            <a:off x="8320058" y="4663221"/>
            <a:ext cx="548700" cy="393600"/>
          </a:xfrm>
          <a:prstGeom prst="rect">
            <a:avLst/>
          </a:prstGeom>
          <a:noFill/>
          <a:ln>
            <a:noFill/>
          </a:ln>
        </p:spPr>
        <p:txBody>
          <a:bodyPr anchorCtr="0" anchor="ctr" bIns="91400" lIns="91400" spcFirstLastPara="1" rIns="91400" wrap="square" tIns="91400">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lt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lt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lt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lt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lt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lt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lt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lt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4232" name="Google Shape;4232;g31516c14941_0_9404"/>
          <p:cNvSpPr/>
          <p:nvPr>
            <p:ph idx="3" type="pic"/>
          </p:nvPr>
        </p:nvSpPr>
        <p:spPr>
          <a:xfrm>
            <a:off x="376975" y="2979575"/>
            <a:ext cx="479700" cy="441900"/>
          </a:xfrm>
          <a:prstGeom prst="rect">
            <a:avLst/>
          </a:prstGeom>
          <a:noFill/>
          <a:ln>
            <a:noFill/>
          </a:ln>
        </p:spPr>
      </p:sp>
      <p:sp>
        <p:nvSpPr>
          <p:cNvPr id="4233" name="Google Shape;4233;g31516c14941_0_9404"/>
          <p:cNvSpPr/>
          <p:nvPr>
            <p:ph idx="4" type="pic"/>
          </p:nvPr>
        </p:nvSpPr>
        <p:spPr>
          <a:xfrm>
            <a:off x="3197375" y="2979575"/>
            <a:ext cx="479700" cy="441900"/>
          </a:xfrm>
          <a:prstGeom prst="rect">
            <a:avLst/>
          </a:prstGeom>
          <a:noFill/>
          <a:ln>
            <a:noFill/>
          </a:ln>
        </p:spPr>
      </p:sp>
      <p:sp>
        <p:nvSpPr>
          <p:cNvPr id="4234" name="Google Shape;4234;g31516c14941_0_9404"/>
          <p:cNvSpPr/>
          <p:nvPr>
            <p:ph idx="5" type="pic"/>
          </p:nvPr>
        </p:nvSpPr>
        <p:spPr>
          <a:xfrm>
            <a:off x="6017775" y="2979575"/>
            <a:ext cx="479700" cy="441900"/>
          </a:xfrm>
          <a:prstGeom prst="rect">
            <a:avLst/>
          </a:prstGeom>
          <a:noFill/>
          <a:ln>
            <a:noFill/>
          </a:ln>
        </p:spPr>
      </p:sp>
      <p:sp>
        <p:nvSpPr>
          <p:cNvPr id="4235" name="Google Shape;4235;g31516c14941_0_9404"/>
          <p:cNvSpPr/>
          <p:nvPr>
            <p:ph idx="6" type="pic"/>
          </p:nvPr>
        </p:nvSpPr>
        <p:spPr>
          <a:xfrm>
            <a:off x="3197363" y="1150775"/>
            <a:ext cx="479700" cy="441900"/>
          </a:xfrm>
          <a:prstGeom prst="rect">
            <a:avLst/>
          </a:prstGeom>
          <a:noFill/>
          <a:ln>
            <a:noFill/>
          </a:ln>
        </p:spPr>
      </p:sp>
      <p:sp>
        <p:nvSpPr>
          <p:cNvPr id="4236" name="Google Shape;4236;g31516c14941_0_9404"/>
          <p:cNvSpPr/>
          <p:nvPr>
            <p:ph idx="7" type="pic"/>
          </p:nvPr>
        </p:nvSpPr>
        <p:spPr>
          <a:xfrm>
            <a:off x="6017775" y="1150775"/>
            <a:ext cx="479700" cy="441900"/>
          </a:xfrm>
          <a:prstGeom prst="rect">
            <a:avLst/>
          </a:prstGeom>
          <a:noFill/>
          <a:ln>
            <a:noFill/>
          </a:ln>
        </p:spPr>
      </p:sp>
      <p:sp>
        <p:nvSpPr>
          <p:cNvPr id="4237" name="Google Shape;4237;g31516c14941_0_9404"/>
          <p:cNvSpPr/>
          <p:nvPr>
            <p:ph idx="8" type="pic"/>
          </p:nvPr>
        </p:nvSpPr>
        <p:spPr>
          <a:xfrm>
            <a:off x="376975" y="1150775"/>
            <a:ext cx="479700" cy="441900"/>
          </a:xfrm>
          <a:prstGeom prst="rect">
            <a:avLst/>
          </a:prstGeom>
          <a:noFill/>
          <a:ln>
            <a:noFill/>
          </a:ln>
        </p:spPr>
      </p:sp>
    </p:spTree>
  </p:cSld>
  <p:clrMapOvr>
    <a:masterClrMapping/>
  </p:clrMapOvr>
</p:sldLayout>
</file>

<file path=ppt/slideLayouts/slideLayout5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Navy Icon Layout 6">
  <p:cSld name="TITLE_AND_BODY_1_1_1_1_1_1_1_2">
    <p:bg>
      <p:bgPr>
        <a:solidFill>
          <a:schemeClr val="accent1"/>
        </a:solidFill>
      </p:bgPr>
    </p:bg>
    <p:spTree>
      <p:nvGrpSpPr>
        <p:cNvPr id="4238" name="Shape 4238"/>
        <p:cNvGrpSpPr/>
        <p:nvPr/>
      </p:nvGrpSpPr>
      <p:grpSpPr>
        <a:xfrm>
          <a:off x="0" y="0"/>
          <a:ext cx="0" cy="0"/>
          <a:chOff x="0" y="0"/>
          <a:chExt cx="0" cy="0"/>
        </a:xfrm>
      </p:grpSpPr>
      <p:sp>
        <p:nvSpPr>
          <p:cNvPr id="4239" name="Google Shape;4239;g31516c14941_0_9416"/>
          <p:cNvSpPr txBox="1"/>
          <p:nvPr/>
        </p:nvSpPr>
        <p:spPr>
          <a:xfrm>
            <a:off x="6043550" y="4713771"/>
            <a:ext cx="2676600" cy="292500"/>
          </a:xfrm>
          <a:prstGeom prst="rect">
            <a:avLst/>
          </a:prstGeom>
          <a:noFill/>
          <a:ln>
            <a:noFill/>
          </a:ln>
        </p:spPr>
        <p:txBody>
          <a:bodyPr anchorCtr="0" anchor="t" bIns="91400" lIns="91400" spcFirstLastPara="1" rIns="91400" wrap="square" tIns="91400">
            <a:spAutoFit/>
          </a:bodyPr>
          <a:lstStyle/>
          <a:p>
            <a:pPr indent="0" lvl="0" marL="0" marR="0" rtl="0" algn="ctr">
              <a:lnSpc>
                <a:spcPct val="115000"/>
              </a:lnSpc>
              <a:spcBef>
                <a:spcPts val="0"/>
              </a:spcBef>
              <a:spcAft>
                <a:spcPts val="0"/>
              </a:spcAft>
              <a:buClr>
                <a:srgbClr val="000000"/>
              </a:buClr>
              <a:buSzPts val="700"/>
              <a:buFont typeface="Arial"/>
              <a:buNone/>
            </a:pPr>
            <a:r>
              <a:rPr b="0" i="0" lang="en" sz="700" u="none" cap="none" strike="noStrike">
                <a:solidFill>
                  <a:schemeClr val="accent5"/>
                </a:solidFill>
                <a:latin typeface="Arial"/>
                <a:ea typeface="Arial"/>
                <a:cs typeface="Arial"/>
                <a:sym typeface="Arial"/>
              </a:rPr>
              <a:t>Copyright © 2023, Collibra. All rights reserved.</a:t>
            </a:r>
            <a:endParaRPr b="0" i="0" sz="1400" u="none" cap="none" strike="noStrike">
              <a:solidFill>
                <a:schemeClr val="accent5"/>
              </a:solidFill>
              <a:latin typeface="Arial"/>
              <a:ea typeface="Arial"/>
              <a:cs typeface="Arial"/>
              <a:sym typeface="Arial"/>
            </a:endParaRPr>
          </a:p>
        </p:txBody>
      </p:sp>
      <p:sp>
        <p:nvSpPr>
          <p:cNvPr id="4240" name="Google Shape;4240;g31516c14941_0_9416"/>
          <p:cNvSpPr txBox="1"/>
          <p:nvPr>
            <p:ph idx="12" type="sldNum"/>
          </p:nvPr>
        </p:nvSpPr>
        <p:spPr>
          <a:xfrm>
            <a:off x="8320058" y="4663221"/>
            <a:ext cx="548700" cy="393600"/>
          </a:xfrm>
          <a:prstGeom prst="rect">
            <a:avLst/>
          </a:prstGeom>
          <a:noFill/>
          <a:ln>
            <a:noFill/>
          </a:ln>
        </p:spPr>
        <p:txBody>
          <a:bodyPr anchorCtr="0" anchor="ctr" bIns="91400" lIns="91400" spcFirstLastPara="1" rIns="91400" wrap="square" tIns="91400">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4241" name="Google Shape;4241;g31516c14941_0_9416"/>
          <p:cNvPicPr preferRelativeResize="0"/>
          <p:nvPr/>
        </p:nvPicPr>
        <p:blipFill rotWithShape="1">
          <a:blip r:embed="rId2">
            <a:alphaModFix/>
          </a:blip>
          <a:srcRect b="0" l="0" r="0" t="0"/>
          <a:stretch/>
        </p:blipFill>
        <p:spPr>
          <a:xfrm>
            <a:off x="276650" y="4783275"/>
            <a:ext cx="962558" cy="226484"/>
          </a:xfrm>
          <a:prstGeom prst="rect">
            <a:avLst/>
          </a:prstGeom>
          <a:noFill/>
          <a:ln>
            <a:noFill/>
          </a:ln>
        </p:spPr>
      </p:pic>
      <p:sp>
        <p:nvSpPr>
          <p:cNvPr id="4242" name="Google Shape;4242;g31516c14941_0_9416"/>
          <p:cNvSpPr txBox="1"/>
          <p:nvPr>
            <p:ph type="title"/>
          </p:nvPr>
        </p:nvSpPr>
        <p:spPr>
          <a:xfrm>
            <a:off x="331125" y="271325"/>
            <a:ext cx="8388900" cy="4383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lt1"/>
              </a:buClr>
              <a:buSzPts val="2800"/>
              <a:buNone/>
              <a:defRPr sz="2800">
                <a:solidFill>
                  <a:schemeClr val="lt1"/>
                </a:solidFill>
              </a:defRPr>
            </a:lvl1pPr>
            <a:lvl2pPr lvl="1" algn="l">
              <a:lnSpc>
                <a:spcPct val="85000"/>
              </a:lnSpc>
              <a:spcBef>
                <a:spcPts val="0"/>
              </a:spcBef>
              <a:spcAft>
                <a:spcPts val="0"/>
              </a:spcAft>
              <a:buClr>
                <a:schemeClr val="lt1"/>
              </a:buClr>
              <a:buSzPts val="2800"/>
              <a:buNone/>
              <a:defRPr sz="2800">
                <a:solidFill>
                  <a:schemeClr val="lt1"/>
                </a:solidFill>
              </a:defRPr>
            </a:lvl2pPr>
            <a:lvl3pPr lvl="2" algn="l">
              <a:lnSpc>
                <a:spcPct val="85000"/>
              </a:lnSpc>
              <a:spcBef>
                <a:spcPts val="0"/>
              </a:spcBef>
              <a:spcAft>
                <a:spcPts val="0"/>
              </a:spcAft>
              <a:buClr>
                <a:schemeClr val="lt1"/>
              </a:buClr>
              <a:buSzPts val="2800"/>
              <a:buNone/>
              <a:defRPr sz="2800">
                <a:solidFill>
                  <a:schemeClr val="lt1"/>
                </a:solidFill>
              </a:defRPr>
            </a:lvl3pPr>
            <a:lvl4pPr lvl="3" algn="l">
              <a:lnSpc>
                <a:spcPct val="85000"/>
              </a:lnSpc>
              <a:spcBef>
                <a:spcPts val="0"/>
              </a:spcBef>
              <a:spcAft>
                <a:spcPts val="0"/>
              </a:spcAft>
              <a:buClr>
                <a:schemeClr val="lt1"/>
              </a:buClr>
              <a:buSzPts val="2800"/>
              <a:buNone/>
              <a:defRPr sz="2800">
                <a:solidFill>
                  <a:schemeClr val="lt1"/>
                </a:solidFill>
              </a:defRPr>
            </a:lvl4pPr>
            <a:lvl5pPr lvl="4" algn="l">
              <a:lnSpc>
                <a:spcPct val="85000"/>
              </a:lnSpc>
              <a:spcBef>
                <a:spcPts val="0"/>
              </a:spcBef>
              <a:spcAft>
                <a:spcPts val="0"/>
              </a:spcAft>
              <a:buClr>
                <a:schemeClr val="lt1"/>
              </a:buClr>
              <a:buSzPts val="2800"/>
              <a:buNone/>
              <a:defRPr sz="2800">
                <a:solidFill>
                  <a:schemeClr val="lt1"/>
                </a:solidFill>
              </a:defRPr>
            </a:lvl5pPr>
            <a:lvl6pPr lvl="5" algn="l">
              <a:lnSpc>
                <a:spcPct val="85000"/>
              </a:lnSpc>
              <a:spcBef>
                <a:spcPts val="0"/>
              </a:spcBef>
              <a:spcAft>
                <a:spcPts val="0"/>
              </a:spcAft>
              <a:buClr>
                <a:schemeClr val="lt1"/>
              </a:buClr>
              <a:buSzPts val="2800"/>
              <a:buNone/>
              <a:defRPr sz="2800">
                <a:solidFill>
                  <a:schemeClr val="lt1"/>
                </a:solidFill>
              </a:defRPr>
            </a:lvl6pPr>
            <a:lvl7pPr lvl="6" algn="l">
              <a:lnSpc>
                <a:spcPct val="85000"/>
              </a:lnSpc>
              <a:spcBef>
                <a:spcPts val="0"/>
              </a:spcBef>
              <a:spcAft>
                <a:spcPts val="0"/>
              </a:spcAft>
              <a:buClr>
                <a:schemeClr val="lt1"/>
              </a:buClr>
              <a:buSzPts val="2800"/>
              <a:buNone/>
              <a:defRPr sz="2800">
                <a:solidFill>
                  <a:schemeClr val="lt1"/>
                </a:solidFill>
              </a:defRPr>
            </a:lvl7pPr>
            <a:lvl8pPr lvl="7" algn="l">
              <a:lnSpc>
                <a:spcPct val="85000"/>
              </a:lnSpc>
              <a:spcBef>
                <a:spcPts val="0"/>
              </a:spcBef>
              <a:spcAft>
                <a:spcPts val="0"/>
              </a:spcAft>
              <a:buClr>
                <a:schemeClr val="lt1"/>
              </a:buClr>
              <a:buSzPts val="2800"/>
              <a:buNone/>
              <a:defRPr sz="2800">
                <a:solidFill>
                  <a:schemeClr val="lt1"/>
                </a:solidFill>
              </a:defRPr>
            </a:lvl8pPr>
            <a:lvl9pPr lvl="8" algn="l">
              <a:lnSpc>
                <a:spcPct val="85000"/>
              </a:lnSpc>
              <a:spcBef>
                <a:spcPts val="0"/>
              </a:spcBef>
              <a:spcAft>
                <a:spcPts val="0"/>
              </a:spcAft>
              <a:buClr>
                <a:schemeClr val="lt1"/>
              </a:buClr>
              <a:buSzPts val="2800"/>
              <a:buNone/>
              <a:defRPr sz="2800">
                <a:solidFill>
                  <a:schemeClr val="lt1"/>
                </a:solidFill>
              </a:defRPr>
            </a:lvl9pPr>
          </a:lstStyle>
          <a:p/>
        </p:txBody>
      </p:sp>
      <p:sp>
        <p:nvSpPr>
          <p:cNvPr id="4243" name="Google Shape;4243;g31516c14941_0_9416"/>
          <p:cNvSpPr/>
          <p:nvPr>
            <p:ph idx="2" type="pic"/>
          </p:nvPr>
        </p:nvSpPr>
        <p:spPr>
          <a:xfrm>
            <a:off x="3197375" y="2979575"/>
            <a:ext cx="479700" cy="441900"/>
          </a:xfrm>
          <a:prstGeom prst="rect">
            <a:avLst/>
          </a:prstGeom>
          <a:noFill/>
          <a:ln>
            <a:noFill/>
          </a:ln>
        </p:spPr>
      </p:sp>
      <p:sp>
        <p:nvSpPr>
          <p:cNvPr id="4244" name="Google Shape;4244;g31516c14941_0_9416"/>
          <p:cNvSpPr/>
          <p:nvPr>
            <p:ph idx="3" type="pic"/>
          </p:nvPr>
        </p:nvSpPr>
        <p:spPr>
          <a:xfrm>
            <a:off x="6017775" y="2979575"/>
            <a:ext cx="479700" cy="441900"/>
          </a:xfrm>
          <a:prstGeom prst="rect">
            <a:avLst/>
          </a:prstGeom>
          <a:noFill/>
          <a:ln>
            <a:noFill/>
          </a:ln>
        </p:spPr>
      </p:sp>
      <p:sp>
        <p:nvSpPr>
          <p:cNvPr id="4245" name="Google Shape;4245;g31516c14941_0_9416"/>
          <p:cNvSpPr/>
          <p:nvPr>
            <p:ph idx="4" type="pic"/>
          </p:nvPr>
        </p:nvSpPr>
        <p:spPr>
          <a:xfrm>
            <a:off x="3197363" y="1303175"/>
            <a:ext cx="479700" cy="441900"/>
          </a:xfrm>
          <a:prstGeom prst="rect">
            <a:avLst/>
          </a:prstGeom>
          <a:noFill/>
          <a:ln>
            <a:noFill/>
          </a:ln>
        </p:spPr>
      </p:sp>
      <p:sp>
        <p:nvSpPr>
          <p:cNvPr id="4246" name="Google Shape;4246;g31516c14941_0_9416"/>
          <p:cNvSpPr/>
          <p:nvPr>
            <p:ph idx="5" type="pic"/>
          </p:nvPr>
        </p:nvSpPr>
        <p:spPr>
          <a:xfrm>
            <a:off x="6017775" y="1303175"/>
            <a:ext cx="479700" cy="441900"/>
          </a:xfrm>
          <a:prstGeom prst="rect">
            <a:avLst/>
          </a:prstGeom>
          <a:noFill/>
          <a:ln>
            <a:noFill/>
          </a:ln>
        </p:spPr>
      </p:sp>
    </p:spTree>
  </p:cSld>
  <p:clrMapOvr>
    <a:masterClrMapping/>
  </p:clrMapOvr>
</p:sldLayout>
</file>

<file path=ppt/slideLayouts/slideLayout5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Basic Content Layout 9 1">
  <p:cSld name="TITLE_AND_BODY_1_1_1_1_1_1_1_1_1">
    <p:bg>
      <p:bgPr>
        <a:solidFill>
          <a:schemeClr val="accent1"/>
        </a:solidFill>
      </p:bgPr>
    </p:bg>
    <p:spTree>
      <p:nvGrpSpPr>
        <p:cNvPr id="4247" name="Shape 4247"/>
        <p:cNvGrpSpPr/>
        <p:nvPr/>
      </p:nvGrpSpPr>
      <p:grpSpPr>
        <a:xfrm>
          <a:off x="0" y="0"/>
          <a:ext cx="0" cy="0"/>
          <a:chOff x="0" y="0"/>
          <a:chExt cx="0" cy="0"/>
        </a:xfrm>
      </p:grpSpPr>
      <p:pic>
        <p:nvPicPr>
          <p:cNvPr id="4248" name="Google Shape;4248;g31516c14941_0_9425"/>
          <p:cNvPicPr preferRelativeResize="0"/>
          <p:nvPr/>
        </p:nvPicPr>
        <p:blipFill rotWithShape="1">
          <a:blip r:embed="rId2">
            <a:alphaModFix/>
          </a:blip>
          <a:srcRect b="0" l="0" r="0" t="0"/>
          <a:stretch/>
        </p:blipFill>
        <p:spPr>
          <a:xfrm>
            <a:off x="276650" y="4783275"/>
            <a:ext cx="962558" cy="226484"/>
          </a:xfrm>
          <a:prstGeom prst="rect">
            <a:avLst/>
          </a:prstGeom>
          <a:noFill/>
          <a:ln>
            <a:noFill/>
          </a:ln>
        </p:spPr>
      </p:pic>
      <p:sp>
        <p:nvSpPr>
          <p:cNvPr id="4249" name="Google Shape;4249;g31516c14941_0_9425"/>
          <p:cNvSpPr txBox="1"/>
          <p:nvPr>
            <p:ph type="title"/>
          </p:nvPr>
        </p:nvSpPr>
        <p:spPr>
          <a:xfrm>
            <a:off x="331125" y="271325"/>
            <a:ext cx="8388900" cy="4383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lt1"/>
              </a:buClr>
              <a:buSzPts val="2800"/>
              <a:buNone/>
              <a:defRPr sz="2800">
                <a:solidFill>
                  <a:schemeClr val="lt1"/>
                </a:solidFill>
              </a:defRPr>
            </a:lvl1pPr>
            <a:lvl2pPr lvl="1" algn="l">
              <a:lnSpc>
                <a:spcPct val="85000"/>
              </a:lnSpc>
              <a:spcBef>
                <a:spcPts val="0"/>
              </a:spcBef>
              <a:spcAft>
                <a:spcPts val="0"/>
              </a:spcAft>
              <a:buClr>
                <a:schemeClr val="lt1"/>
              </a:buClr>
              <a:buSzPts val="2800"/>
              <a:buNone/>
              <a:defRPr sz="2800">
                <a:solidFill>
                  <a:schemeClr val="lt1"/>
                </a:solidFill>
              </a:defRPr>
            </a:lvl2pPr>
            <a:lvl3pPr lvl="2" algn="l">
              <a:lnSpc>
                <a:spcPct val="85000"/>
              </a:lnSpc>
              <a:spcBef>
                <a:spcPts val="0"/>
              </a:spcBef>
              <a:spcAft>
                <a:spcPts val="0"/>
              </a:spcAft>
              <a:buClr>
                <a:schemeClr val="lt1"/>
              </a:buClr>
              <a:buSzPts val="2800"/>
              <a:buNone/>
              <a:defRPr sz="2800">
                <a:solidFill>
                  <a:schemeClr val="lt1"/>
                </a:solidFill>
              </a:defRPr>
            </a:lvl3pPr>
            <a:lvl4pPr lvl="3" algn="l">
              <a:lnSpc>
                <a:spcPct val="85000"/>
              </a:lnSpc>
              <a:spcBef>
                <a:spcPts val="0"/>
              </a:spcBef>
              <a:spcAft>
                <a:spcPts val="0"/>
              </a:spcAft>
              <a:buClr>
                <a:schemeClr val="lt1"/>
              </a:buClr>
              <a:buSzPts val="2800"/>
              <a:buNone/>
              <a:defRPr sz="2800">
                <a:solidFill>
                  <a:schemeClr val="lt1"/>
                </a:solidFill>
              </a:defRPr>
            </a:lvl4pPr>
            <a:lvl5pPr lvl="4" algn="l">
              <a:lnSpc>
                <a:spcPct val="85000"/>
              </a:lnSpc>
              <a:spcBef>
                <a:spcPts val="0"/>
              </a:spcBef>
              <a:spcAft>
                <a:spcPts val="0"/>
              </a:spcAft>
              <a:buClr>
                <a:schemeClr val="lt1"/>
              </a:buClr>
              <a:buSzPts val="2800"/>
              <a:buNone/>
              <a:defRPr sz="2800">
                <a:solidFill>
                  <a:schemeClr val="lt1"/>
                </a:solidFill>
              </a:defRPr>
            </a:lvl5pPr>
            <a:lvl6pPr lvl="5" algn="l">
              <a:lnSpc>
                <a:spcPct val="85000"/>
              </a:lnSpc>
              <a:spcBef>
                <a:spcPts val="0"/>
              </a:spcBef>
              <a:spcAft>
                <a:spcPts val="0"/>
              </a:spcAft>
              <a:buClr>
                <a:schemeClr val="lt1"/>
              </a:buClr>
              <a:buSzPts val="2800"/>
              <a:buNone/>
              <a:defRPr sz="2800">
                <a:solidFill>
                  <a:schemeClr val="lt1"/>
                </a:solidFill>
              </a:defRPr>
            </a:lvl6pPr>
            <a:lvl7pPr lvl="6" algn="l">
              <a:lnSpc>
                <a:spcPct val="85000"/>
              </a:lnSpc>
              <a:spcBef>
                <a:spcPts val="0"/>
              </a:spcBef>
              <a:spcAft>
                <a:spcPts val="0"/>
              </a:spcAft>
              <a:buClr>
                <a:schemeClr val="lt1"/>
              </a:buClr>
              <a:buSzPts val="2800"/>
              <a:buNone/>
              <a:defRPr sz="2800">
                <a:solidFill>
                  <a:schemeClr val="lt1"/>
                </a:solidFill>
              </a:defRPr>
            </a:lvl7pPr>
            <a:lvl8pPr lvl="7" algn="l">
              <a:lnSpc>
                <a:spcPct val="85000"/>
              </a:lnSpc>
              <a:spcBef>
                <a:spcPts val="0"/>
              </a:spcBef>
              <a:spcAft>
                <a:spcPts val="0"/>
              </a:spcAft>
              <a:buClr>
                <a:schemeClr val="lt1"/>
              </a:buClr>
              <a:buSzPts val="2800"/>
              <a:buNone/>
              <a:defRPr sz="2800">
                <a:solidFill>
                  <a:schemeClr val="lt1"/>
                </a:solidFill>
              </a:defRPr>
            </a:lvl8pPr>
            <a:lvl9pPr lvl="8" algn="l">
              <a:lnSpc>
                <a:spcPct val="85000"/>
              </a:lnSpc>
              <a:spcBef>
                <a:spcPts val="0"/>
              </a:spcBef>
              <a:spcAft>
                <a:spcPts val="0"/>
              </a:spcAft>
              <a:buClr>
                <a:schemeClr val="lt1"/>
              </a:buClr>
              <a:buSzPts val="2800"/>
              <a:buNone/>
              <a:defRPr sz="2800">
                <a:solidFill>
                  <a:schemeClr val="lt1"/>
                </a:solidFill>
              </a:defRPr>
            </a:lvl9pPr>
          </a:lstStyle>
          <a:p/>
        </p:txBody>
      </p:sp>
      <p:sp>
        <p:nvSpPr>
          <p:cNvPr id="4250" name="Google Shape;4250;g31516c14941_0_9425"/>
          <p:cNvSpPr txBox="1"/>
          <p:nvPr/>
        </p:nvSpPr>
        <p:spPr>
          <a:xfrm>
            <a:off x="6043550" y="4713771"/>
            <a:ext cx="2676600" cy="292500"/>
          </a:xfrm>
          <a:prstGeom prst="rect">
            <a:avLst/>
          </a:prstGeom>
          <a:noFill/>
          <a:ln>
            <a:noFill/>
          </a:ln>
        </p:spPr>
        <p:txBody>
          <a:bodyPr anchorCtr="0" anchor="t" bIns="91400" lIns="91400" spcFirstLastPara="1" rIns="91400" wrap="square" tIns="91400">
            <a:spAutoFit/>
          </a:bodyPr>
          <a:lstStyle/>
          <a:p>
            <a:pPr indent="0" lvl="0" marL="0" marR="0" rtl="0" algn="ctr">
              <a:lnSpc>
                <a:spcPct val="115000"/>
              </a:lnSpc>
              <a:spcBef>
                <a:spcPts val="0"/>
              </a:spcBef>
              <a:spcAft>
                <a:spcPts val="0"/>
              </a:spcAft>
              <a:buClr>
                <a:srgbClr val="000000"/>
              </a:buClr>
              <a:buSzPts val="700"/>
              <a:buFont typeface="Arial"/>
              <a:buNone/>
            </a:pPr>
            <a:r>
              <a:rPr b="0" i="0" lang="en" sz="700" u="none" cap="none" strike="noStrike">
                <a:solidFill>
                  <a:schemeClr val="accent5"/>
                </a:solidFill>
                <a:latin typeface="Arial"/>
                <a:ea typeface="Arial"/>
                <a:cs typeface="Arial"/>
                <a:sym typeface="Arial"/>
              </a:rPr>
              <a:t>Copyright © 2023, Collibra. All rights reserved.</a:t>
            </a:r>
            <a:endParaRPr b="0" i="0" sz="1400" u="none" cap="none" strike="noStrike">
              <a:solidFill>
                <a:schemeClr val="accent5"/>
              </a:solidFill>
              <a:latin typeface="Arial"/>
              <a:ea typeface="Arial"/>
              <a:cs typeface="Arial"/>
              <a:sym typeface="Arial"/>
            </a:endParaRPr>
          </a:p>
        </p:txBody>
      </p:sp>
      <p:sp>
        <p:nvSpPr>
          <p:cNvPr id="4251" name="Google Shape;4251;g31516c14941_0_9425"/>
          <p:cNvSpPr txBox="1"/>
          <p:nvPr>
            <p:ph idx="12" type="sldNum"/>
          </p:nvPr>
        </p:nvSpPr>
        <p:spPr>
          <a:xfrm>
            <a:off x="8320058" y="4663221"/>
            <a:ext cx="548700" cy="393600"/>
          </a:xfrm>
          <a:prstGeom prst="rect">
            <a:avLst/>
          </a:prstGeom>
          <a:noFill/>
          <a:ln>
            <a:noFill/>
          </a:ln>
        </p:spPr>
        <p:txBody>
          <a:bodyPr anchorCtr="0" anchor="ctr" bIns="91400" lIns="91400" spcFirstLastPara="1" rIns="91400" wrap="square" tIns="91400">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4252" name="Google Shape;4252;g31516c14941_0_9425"/>
          <p:cNvSpPr/>
          <p:nvPr>
            <p:ph idx="2" type="pic"/>
          </p:nvPr>
        </p:nvSpPr>
        <p:spPr>
          <a:xfrm>
            <a:off x="348343" y="2342175"/>
            <a:ext cx="479700" cy="441900"/>
          </a:xfrm>
          <a:prstGeom prst="rect">
            <a:avLst/>
          </a:prstGeom>
          <a:noFill/>
          <a:ln>
            <a:noFill/>
          </a:ln>
        </p:spPr>
      </p:sp>
      <p:sp>
        <p:nvSpPr>
          <p:cNvPr id="4253" name="Google Shape;4253;g31516c14941_0_9425"/>
          <p:cNvSpPr/>
          <p:nvPr>
            <p:ph idx="3" type="pic"/>
          </p:nvPr>
        </p:nvSpPr>
        <p:spPr>
          <a:xfrm>
            <a:off x="348343" y="1170725"/>
            <a:ext cx="479700" cy="441900"/>
          </a:xfrm>
          <a:prstGeom prst="rect">
            <a:avLst/>
          </a:prstGeom>
          <a:noFill/>
          <a:ln>
            <a:noFill/>
          </a:ln>
        </p:spPr>
      </p:sp>
      <p:sp>
        <p:nvSpPr>
          <p:cNvPr id="4254" name="Google Shape;4254;g31516c14941_0_9425"/>
          <p:cNvSpPr/>
          <p:nvPr>
            <p:ph idx="4" type="pic"/>
          </p:nvPr>
        </p:nvSpPr>
        <p:spPr>
          <a:xfrm>
            <a:off x="348343" y="3513650"/>
            <a:ext cx="479700" cy="441900"/>
          </a:xfrm>
          <a:prstGeom prst="rect">
            <a:avLst/>
          </a:prstGeom>
          <a:noFill/>
          <a:ln>
            <a:noFill/>
          </a:ln>
        </p:spPr>
      </p:sp>
    </p:spTree>
  </p:cSld>
  <p:clrMapOvr>
    <a:masterClrMapping/>
  </p:clrMapOvr>
</p:sldLayout>
</file>

<file path=ppt/slideLayouts/slideLayout5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Navy Image Content Layout ">
  <p:cSld name="TITLE_AND_BODY_2_3">
    <p:bg>
      <p:bgPr>
        <a:solidFill>
          <a:schemeClr val="accent1"/>
        </a:solidFill>
      </p:bgPr>
    </p:bg>
    <p:spTree>
      <p:nvGrpSpPr>
        <p:cNvPr id="4255" name="Shape 4255"/>
        <p:cNvGrpSpPr/>
        <p:nvPr/>
      </p:nvGrpSpPr>
      <p:grpSpPr>
        <a:xfrm>
          <a:off x="0" y="0"/>
          <a:ext cx="0" cy="0"/>
          <a:chOff x="0" y="0"/>
          <a:chExt cx="0" cy="0"/>
        </a:xfrm>
      </p:grpSpPr>
      <p:pic>
        <p:nvPicPr>
          <p:cNvPr id="4256" name="Google Shape;4256;g31516c14941_0_9433"/>
          <p:cNvPicPr preferRelativeResize="0"/>
          <p:nvPr/>
        </p:nvPicPr>
        <p:blipFill rotWithShape="1">
          <a:blip r:embed="rId2">
            <a:alphaModFix/>
          </a:blip>
          <a:srcRect b="0" l="0" r="0" t="0"/>
          <a:stretch/>
        </p:blipFill>
        <p:spPr>
          <a:xfrm>
            <a:off x="5682350" y="0"/>
            <a:ext cx="3461651" cy="5143501"/>
          </a:xfrm>
          <a:prstGeom prst="rect">
            <a:avLst/>
          </a:prstGeom>
          <a:noFill/>
          <a:ln>
            <a:noFill/>
          </a:ln>
        </p:spPr>
      </p:pic>
      <p:sp>
        <p:nvSpPr>
          <p:cNvPr id="4257" name="Google Shape;4257;g31516c14941_0_9433"/>
          <p:cNvSpPr/>
          <p:nvPr>
            <p:ph idx="2" type="pic"/>
          </p:nvPr>
        </p:nvSpPr>
        <p:spPr>
          <a:xfrm>
            <a:off x="5755825" y="642950"/>
            <a:ext cx="3388200" cy="3934200"/>
          </a:xfrm>
          <a:prstGeom prst="rect">
            <a:avLst/>
          </a:prstGeom>
          <a:noFill/>
          <a:ln>
            <a:noFill/>
          </a:ln>
        </p:spPr>
      </p:sp>
      <p:sp>
        <p:nvSpPr>
          <p:cNvPr id="4258" name="Google Shape;4258;g31516c14941_0_9433"/>
          <p:cNvSpPr/>
          <p:nvPr>
            <p:ph idx="3" type="pic"/>
          </p:nvPr>
        </p:nvSpPr>
        <p:spPr>
          <a:xfrm>
            <a:off x="6230700" y="1071575"/>
            <a:ext cx="2418600" cy="551100"/>
          </a:xfrm>
          <a:prstGeom prst="roundRect">
            <a:avLst>
              <a:gd fmla="val 16667" name="adj"/>
            </a:avLst>
          </a:prstGeom>
          <a:noFill/>
          <a:ln>
            <a:noFill/>
          </a:ln>
        </p:spPr>
      </p:sp>
      <p:pic>
        <p:nvPicPr>
          <p:cNvPr id="4259" name="Google Shape;4259;g31516c14941_0_9433"/>
          <p:cNvPicPr preferRelativeResize="0"/>
          <p:nvPr/>
        </p:nvPicPr>
        <p:blipFill rotWithShape="1">
          <a:blip r:embed="rId3">
            <a:alphaModFix/>
          </a:blip>
          <a:srcRect b="0" l="0" r="0" t="0"/>
          <a:stretch/>
        </p:blipFill>
        <p:spPr>
          <a:xfrm>
            <a:off x="276650" y="4783275"/>
            <a:ext cx="962558" cy="226484"/>
          </a:xfrm>
          <a:prstGeom prst="rect">
            <a:avLst/>
          </a:prstGeom>
          <a:noFill/>
          <a:ln>
            <a:noFill/>
          </a:ln>
        </p:spPr>
      </p:pic>
      <p:sp>
        <p:nvSpPr>
          <p:cNvPr id="4260" name="Google Shape;4260;g31516c14941_0_9433"/>
          <p:cNvSpPr txBox="1"/>
          <p:nvPr>
            <p:ph type="title"/>
          </p:nvPr>
        </p:nvSpPr>
        <p:spPr>
          <a:xfrm>
            <a:off x="331125" y="271325"/>
            <a:ext cx="5424600" cy="4383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lt1"/>
              </a:buClr>
              <a:buSzPts val="2800"/>
              <a:buNone/>
              <a:defRPr sz="2800">
                <a:solidFill>
                  <a:schemeClr val="lt1"/>
                </a:solidFill>
              </a:defRPr>
            </a:lvl1pPr>
            <a:lvl2pPr lvl="1" algn="l">
              <a:lnSpc>
                <a:spcPct val="85000"/>
              </a:lnSpc>
              <a:spcBef>
                <a:spcPts val="0"/>
              </a:spcBef>
              <a:spcAft>
                <a:spcPts val="0"/>
              </a:spcAft>
              <a:buClr>
                <a:schemeClr val="lt1"/>
              </a:buClr>
              <a:buSzPts val="2800"/>
              <a:buNone/>
              <a:defRPr sz="2800">
                <a:solidFill>
                  <a:schemeClr val="lt1"/>
                </a:solidFill>
              </a:defRPr>
            </a:lvl2pPr>
            <a:lvl3pPr lvl="2" algn="l">
              <a:lnSpc>
                <a:spcPct val="85000"/>
              </a:lnSpc>
              <a:spcBef>
                <a:spcPts val="0"/>
              </a:spcBef>
              <a:spcAft>
                <a:spcPts val="0"/>
              </a:spcAft>
              <a:buClr>
                <a:schemeClr val="lt1"/>
              </a:buClr>
              <a:buSzPts val="2800"/>
              <a:buNone/>
              <a:defRPr sz="2800">
                <a:solidFill>
                  <a:schemeClr val="lt1"/>
                </a:solidFill>
              </a:defRPr>
            </a:lvl3pPr>
            <a:lvl4pPr lvl="3" algn="l">
              <a:lnSpc>
                <a:spcPct val="85000"/>
              </a:lnSpc>
              <a:spcBef>
                <a:spcPts val="0"/>
              </a:spcBef>
              <a:spcAft>
                <a:spcPts val="0"/>
              </a:spcAft>
              <a:buClr>
                <a:schemeClr val="lt1"/>
              </a:buClr>
              <a:buSzPts val="2800"/>
              <a:buNone/>
              <a:defRPr sz="2800">
                <a:solidFill>
                  <a:schemeClr val="lt1"/>
                </a:solidFill>
              </a:defRPr>
            </a:lvl4pPr>
            <a:lvl5pPr lvl="4" algn="l">
              <a:lnSpc>
                <a:spcPct val="85000"/>
              </a:lnSpc>
              <a:spcBef>
                <a:spcPts val="0"/>
              </a:spcBef>
              <a:spcAft>
                <a:spcPts val="0"/>
              </a:spcAft>
              <a:buClr>
                <a:schemeClr val="lt1"/>
              </a:buClr>
              <a:buSzPts val="2800"/>
              <a:buNone/>
              <a:defRPr sz="2800">
                <a:solidFill>
                  <a:schemeClr val="lt1"/>
                </a:solidFill>
              </a:defRPr>
            </a:lvl5pPr>
            <a:lvl6pPr lvl="5" algn="l">
              <a:lnSpc>
                <a:spcPct val="85000"/>
              </a:lnSpc>
              <a:spcBef>
                <a:spcPts val="0"/>
              </a:spcBef>
              <a:spcAft>
                <a:spcPts val="0"/>
              </a:spcAft>
              <a:buClr>
                <a:schemeClr val="lt1"/>
              </a:buClr>
              <a:buSzPts val="2800"/>
              <a:buNone/>
              <a:defRPr sz="2800">
                <a:solidFill>
                  <a:schemeClr val="lt1"/>
                </a:solidFill>
              </a:defRPr>
            </a:lvl6pPr>
            <a:lvl7pPr lvl="6" algn="l">
              <a:lnSpc>
                <a:spcPct val="85000"/>
              </a:lnSpc>
              <a:spcBef>
                <a:spcPts val="0"/>
              </a:spcBef>
              <a:spcAft>
                <a:spcPts val="0"/>
              </a:spcAft>
              <a:buClr>
                <a:schemeClr val="lt1"/>
              </a:buClr>
              <a:buSzPts val="2800"/>
              <a:buNone/>
              <a:defRPr sz="2800">
                <a:solidFill>
                  <a:schemeClr val="lt1"/>
                </a:solidFill>
              </a:defRPr>
            </a:lvl7pPr>
            <a:lvl8pPr lvl="7" algn="l">
              <a:lnSpc>
                <a:spcPct val="85000"/>
              </a:lnSpc>
              <a:spcBef>
                <a:spcPts val="0"/>
              </a:spcBef>
              <a:spcAft>
                <a:spcPts val="0"/>
              </a:spcAft>
              <a:buClr>
                <a:schemeClr val="lt1"/>
              </a:buClr>
              <a:buSzPts val="2800"/>
              <a:buNone/>
              <a:defRPr sz="2800">
                <a:solidFill>
                  <a:schemeClr val="lt1"/>
                </a:solidFill>
              </a:defRPr>
            </a:lvl8pPr>
            <a:lvl9pPr lvl="8" algn="l">
              <a:lnSpc>
                <a:spcPct val="85000"/>
              </a:lnSpc>
              <a:spcBef>
                <a:spcPts val="0"/>
              </a:spcBef>
              <a:spcAft>
                <a:spcPts val="0"/>
              </a:spcAft>
              <a:buClr>
                <a:schemeClr val="lt1"/>
              </a:buClr>
              <a:buSzPts val="2800"/>
              <a:buNone/>
              <a:defRPr sz="2800">
                <a:solidFill>
                  <a:schemeClr val="lt1"/>
                </a:solidFill>
              </a:defRPr>
            </a:lvl9pPr>
          </a:lstStyle>
          <a:p/>
        </p:txBody>
      </p:sp>
      <p:sp>
        <p:nvSpPr>
          <p:cNvPr id="4261" name="Google Shape;4261;g31516c14941_0_9433"/>
          <p:cNvSpPr txBox="1"/>
          <p:nvPr/>
        </p:nvSpPr>
        <p:spPr>
          <a:xfrm>
            <a:off x="6043550" y="4713771"/>
            <a:ext cx="2676600" cy="292500"/>
          </a:xfrm>
          <a:prstGeom prst="rect">
            <a:avLst/>
          </a:prstGeom>
          <a:noFill/>
          <a:ln>
            <a:noFill/>
          </a:ln>
        </p:spPr>
        <p:txBody>
          <a:bodyPr anchorCtr="0" anchor="t" bIns="91400" lIns="91400" spcFirstLastPara="1" rIns="91400" wrap="square" tIns="91400">
            <a:spAutoFit/>
          </a:bodyPr>
          <a:lstStyle/>
          <a:p>
            <a:pPr indent="0" lvl="0" marL="0" marR="0" rtl="0" algn="ctr">
              <a:lnSpc>
                <a:spcPct val="115000"/>
              </a:lnSpc>
              <a:spcBef>
                <a:spcPts val="0"/>
              </a:spcBef>
              <a:spcAft>
                <a:spcPts val="0"/>
              </a:spcAft>
              <a:buClr>
                <a:srgbClr val="000000"/>
              </a:buClr>
              <a:buSzPts val="700"/>
              <a:buFont typeface="Arial"/>
              <a:buNone/>
            </a:pPr>
            <a:r>
              <a:rPr b="0" i="0" lang="en" sz="700" u="none" cap="none" strike="noStrike">
                <a:solidFill>
                  <a:schemeClr val="accent5"/>
                </a:solidFill>
                <a:latin typeface="Arial"/>
                <a:ea typeface="Arial"/>
                <a:cs typeface="Arial"/>
                <a:sym typeface="Arial"/>
              </a:rPr>
              <a:t>Copyright © 2023, Collibra. All rights reserved.</a:t>
            </a:r>
            <a:endParaRPr b="0" i="0" sz="1400" u="none" cap="none" strike="noStrike">
              <a:solidFill>
                <a:schemeClr val="accent5"/>
              </a:solidFill>
              <a:latin typeface="Arial"/>
              <a:ea typeface="Arial"/>
              <a:cs typeface="Arial"/>
              <a:sym typeface="Arial"/>
            </a:endParaRPr>
          </a:p>
        </p:txBody>
      </p:sp>
      <p:sp>
        <p:nvSpPr>
          <p:cNvPr id="4262" name="Google Shape;4262;g31516c14941_0_9433"/>
          <p:cNvSpPr txBox="1"/>
          <p:nvPr>
            <p:ph idx="12" type="sldNum"/>
          </p:nvPr>
        </p:nvSpPr>
        <p:spPr>
          <a:xfrm>
            <a:off x="8320058" y="4663221"/>
            <a:ext cx="548700" cy="393600"/>
          </a:xfrm>
          <a:prstGeom prst="rect">
            <a:avLst/>
          </a:prstGeom>
          <a:noFill/>
          <a:ln>
            <a:noFill/>
          </a:ln>
        </p:spPr>
        <p:txBody>
          <a:bodyPr anchorCtr="0" anchor="ctr" bIns="91400" lIns="91400" spcFirstLastPara="1" rIns="91400" wrap="square" tIns="91400">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Navy Content Layout 2">
  <p:cSld name="TITLE_AND_BODY_2_2_1_1">
    <p:bg>
      <p:bgPr>
        <a:solidFill>
          <a:schemeClr val="accent1"/>
        </a:solidFill>
      </p:bgPr>
    </p:bg>
    <p:spTree>
      <p:nvGrpSpPr>
        <p:cNvPr id="4263" name="Shape 4263"/>
        <p:cNvGrpSpPr/>
        <p:nvPr/>
      </p:nvGrpSpPr>
      <p:grpSpPr>
        <a:xfrm>
          <a:off x="0" y="0"/>
          <a:ext cx="0" cy="0"/>
          <a:chOff x="0" y="0"/>
          <a:chExt cx="0" cy="0"/>
        </a:xfrm>
      </p:grpSpPr>
      <p:sp>
        <p:nvSpPr>
          <p:cNvPr id="4264" name="Google Shape;4264;g31516c14941_0_9441"/>
          <p:cNvSpPr txBox="1"/>
          <p:nvPr>
            <p:ph type="title"/>
          </p:nvPr>
        </p:nvSpPr>
        <p:spPr>
          <a:xfrm>
            <a:off x="4356125" y="412025"/>
            <a:ext cx="4311600" cy="3936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lt1"/>
              </a:buClr>
              <a:buSzPts val="2800"/>
              <a:buNone/>
              <a:defRPr sz="2800">
                <a:solidFill>
                  <a:schemeClr val="lt1"/>
                </a:solidFill>
              </a:defRPr>
            </a:lvl1pPr>
            <a:lvl2pPr lvl="1" algn="l">
              <a:lnSpc>
                <a:spcPct val="85000"/>
              </a:lnSpc>
              <a:spcBef>
                <a:spcPts val="0"/>
              </a:spcBef>
              <a:spcAft>
                <a:spcPts val="0"/>
              </a:spcAft>
              <a:buSzPts val="2800"/>
              <a:buNone/>
              <a:defRPr sz="2800"/>
            </a:lvl2pPr>
            <a:lvl3pPr lvl="2" algn="l">
              <a:lnSpc>
                <a:spcPct val="85000"/>
              </a:lnSpc>
              <a:spcBef>
                <a:spcPts val="0"/>
              </a:spcBef>
              <a:spcAft>
                <a:spcPts val="0"/>
              </a:spcAft>
              <a:buSzPts val="2800"/>
              <a:buNone/>
              <a:defRPr sz="2800"/>
            </a:lvl3pPr>
            <a:lvl4pPr lvl="3" algn="l">
              <a:lnSpc>
                <a:spcPct val="85000"/>
              </a:lnSpc>
              <a:spcBef>
                <a:spcPts val="0"/>
              </a:spcBef>
              <a:spcAft>
                <a:spcPts val="0"/>
              </a:spcAft>
              <a:buSzPts val="2800"/>
              <a:buNone/>
              <a:defRPr sz="2800"/>
            </a:lvl4pPr>
            <a:lvl5pPr lvl="4" algn="l">
              <a:lnSpc>
                <a:spcPct val="85000"/>
              </a:lnSpc>
              <a:spcBef>
                <a:spcPts val="0"/>
              </a:spcBef>
              <a:spcAft>
                <a:spcPts val="0"/>
              </a:spcAft>
              <a:buSzPts val="2800"/>
              <a:buNone/>
              <a:defRPr sz="2800"/>
            </a:lvl5pPr>
            <a:lvl6pPr lvl="5" algn="l">
              <a:lnSpc>
                <a:spcPct val="85000"/>
              </a:lnSpc>
              <a:spcBef>
                <a:spcPts val="0"/>
              </a:spcBef>
              <a:spcAft>
                <a:spcPts val="0"/>
              </a:spcAft>
              <a:buSzPts val="2800"/>
              <a:buNone/>
              <a:defRPr sz="2800"/>
            </a:lvl6pPr>
            <a:lvl7pPr lvl="6" algn="l">
              <a:lnSpc>
                <a:spcPct val="85000"/>
              </a:lnSpc>
              <a:spcBef>
                <a:spcPts val="0"/>
              </a:spcBef>
              <a:spcAft>
                <a:spcPts val="0"/>
              </a:spcAft>
              <a:buSzPts val="2800"/>
              <a:buNone/>
              <a:defRPr sz="2800"/>
            </a:lvl7pPr>
            <a:lvl8pPr lvl="7" algn="l">
              <a:lnSpc>
                <a:spcPct val="85000"/>
              </a:lnSpc>
              <a:spcBef>
                <a:spcPts val="0"/>
              </a:spcBef>
              <a:spcAft>
                <a:spcPts val="0"/>
              </a:spcAft>
              <a:buSzPts val="2800"/>
              <a:buNone/>
              <a:defRPr sz="2800"/>
            </a:lvl8pPr>
            <a:lvl9pPr lvl="8" algn="l">
              <a:lnSpc>
                <a:spcPct val="85000"/>
              </a:lnSpc>
              <a:spcBef>
                <a:spcPts val="0"/>
              </a:spcBef>
              <a:spcAft>
                <a:spcPts val="0"/>
              </a:spcAft>
              <a:buSzPts val="2800"/>
              <a:buNone/>
              <a:defRPr sz="2800"/>
            </a:lvl9pPr>
          </a:lstStyle>
          <a:p/>
        </p:txBody>
      </p:sp>
      <p:sp>
        <p:nvSpPr>
          <p:cNvPr id="4265" name="Google Shape;4265;g31516c14941_0_9441"/>
          <p:cNvSpPr txBox="1"/>
          <p:nvPr/>
        </p:nvSpPr>
        <p:spPr>
          <a:xfrm>
            <a:off x="6043550" y="4713771"/>
            <a:ext cx="2676600" cy="292500"/>
          </a:xfrm>
          <a:prstGeom prst="rect">
            <a:avLst/>
          </a:prstGeom>
          <a:noFill/>
          <a:ln>
            <a:noFill/>
          </a:ln>
        </p:spPr>
        <p:txBody>
          <a:bodyPr anchorCtr="0" anchor="t" bIns="91400" lIns="91400" spcFirstLastPara="1" rIns="91400" wrap="square" tIns="91400">
            <a:spAutoFit/>
          </a:bodyPr>
          <a:lstStyle/>
          <a:p>
            <a:pPr indent="0" lvl="0" marL="0" marR="0" rtl="0" algn="ctr">
              <a:lnSpc>
                <a:spcPct val="115000"/>
              </a:lnSpc>
              <a:spcBef>
                <a:spcPts val="0"/>
              </a:spcBef>
              <a:spcAft>
                <a:spcPts val="0"/>
              </a:spcAft>
              <a:buClr>
                <a:srgbClr val="000000"/>
              </a:buClr>
              <a:buSzPts val="700"/>
              <a:buFont typeface="Arial"/>
              <a:buNone/>
            </a:pPr>
            <a:r>
              <a:rPr b="0" i="0" lang="en" sz="700" u="none" cap="none" strike="noStrike">
                <a:solidFill>
                  <a:schemeClr val="accent5"/>
                </a:solidFill>
                <a:latin typeface="Arial"/>
                <a:ea typeface="Arial"/>
                <a:cs typeface="Arial"/>
                <a:sym typeface="Arial"/>
              </a:rPr>
              <a:t>Copyright © 2023, Collibra. All rights reserved.</a:t>
            </a:r>
            <a:endParaRPr b="0" i="0" sz="1400" u="none" cap="none" strike="noStrike">
              <a:solidFill>
                <a:schemeClr val="accent5"/>
              </a:solidFill>
              <a:latin typeface="Arial"/>
              <a:ea typeface="Arial"/>
              <a:cs typeface="Arial"/>
              <a:sym typeface="Arial"/>
            </a:endParaRPr>
          </a:p>
        </p:txBody>
      </p:sp>
      <p:sp>
        <p:nvSpPr>
          <p:cNvPr id="4266" name="Google Shape;4266;g31516c14941_0_9441"/>
          <p:cNvSpPr txBox="1"/>
          <p:nvPr>
            <p:ph idx="12" type="sldNum"/>
          </p:nvPr>
        </p:nvSpPr>
        <p:spPr>
          <a:xfrm>
            <a:off x="8320058" y="4663221"/>
            <a:ext cx="548700" cy="393600"/>
          </a:xfrm>
          <a:prstGeom prst="rect">
            <a:avLst/>
          </a:prstGeom>
          <a:noFill/>
          <a:ln>
            <a:noFill/>
          </a:ln>
        </p:spPr>
        <p:txBody>
          <a:bodyPr anchorCtr="0" anchor="ctr" bIns="91400" lIns="91400" spcFirstLastPara="1" rIns="91400" wrap="square" tIns="91400">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4267" name="Google Shape;4267;g31516c14941_0_9441"/>
          <p:cNvPicPr preferRelativeResize="0"/>
          <p:nvPr/>
        </p:nvPicPr>
        <p:blipFill rotWithShape="1">
          <a:blip r:embed="rId2">
            <a:alphaModFix/>
          </a:blip>
          <a:srcRect b="0" l="0" r="0" t="0"/>
          <a:stretch/>
        </p:blipFill>
        <p:spPr>
          <a:xfrm>
            <a:off x="276650" y="4783275"/>
            <a:ext cx="962558" cy="226484"/>
          </a:xfrm>
          <a:prstGeom prst="rect">
            <a:avLst/>
          </a:prstGeom>
          <a:noFill/>
          <a:ln>
            <a:noFill/>
          </a:ln>
        </p:spPr>
      </p:pic>
    </p:spTree>
  </p:cSld>
  <p:clrMapOvr>
    <a:masterClrMapping/>
  </p:clrMapOvr>
</p:sldLayout>
</file>

<file path=ppt/slideLayouts/slideLayout5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Navy Content Layout 3">
  <p:cSld name="TITLE_AND_BODY_1_1_1_1_1_1_1_2_1">
    <p:bg>
      <p:bgPr>
        <a:solidFill>
          <a:schemeClr val="accent1"/>
        </a:solidFill>
      </p:bgPr>
    </p:bg>
    <p:spTree>
      <p:nvGrpSpPr>
        <p:cNvPr id="4268" name="Shape 4268"/>
        <p:cNvGrpSpPr/>
        <p:nvPr/>
      </p:nvGrpSpPr>
      <p:grpSpPr>
        <a:xfrm>
          <a:off x="0" y="0"/>
          <a:ext cx="0" cy="0"/>
          <a:chOff x="0" y="0"/>
          <a:chExt cx="0" cy="0"/>
        </a:xfrm>
      </p:grpSpPr>
      <p:pic>
        <p:nvPicPr>
          <p:cNvPr id="4269" name="Google Shape;4269;g31516c14941_0_9446"/>
          <p:cNvPicPr preferRelativeResize="0"/>
          <p:nvPr/>
        </p:nvPicPr>
        <p:blipFill rotWithShape="1">
          <a:blip r:embed="rId2">
            <a:alphaModFix/>
          </a:blip>
          <a:srcRect b="0" l="0" r="0" t="0"/>
          <a:stretch/>
        </p:blipFill>
        <p:spPr>
          <a:xfrm>
            <a:off x="276650" y="4783275"/>
            <a:ext cx="962558" cy="226484"/>
          </a:xfrm>
          <a:prstGeom prst="rect">
            <a:avLst/>
          </a:prstGeom>
          <a:noFill/>
          <a:ln>
            <a:noFill/>
          </a:ln>
        </p:spPr>
      </p:pic>
      <p:sp>
        <p:nvSpPr>
          <p:cNvPr id="4270" name="Google Shape;4270;g31516c14941_0_9446"/>
          <p:cNvSpPr txBox="1"/>
          <p:nvPr>
            <p:ph type="title"/>
          </p:nvPr>
        </p:nvSpPr>
        <p:spPr>
          <a:xfrm>
            <a:off x="527450" y="384800"/>
            <a:ext cx="2366400" cy="7116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lt1"/>
              </a:buClr>
              <a:buSzPts val="2800"/>
              <a:buNone/>
              <a:defRPr sz="2800">
                <a:solidFill>
                  <a:schemeClr val="lt1"/>
                </a:solidFill>
              </a:defRPr>
            </a:lvl1pPr>
            <a:lvl2pPr lvl="1" algn="l">
              <a:lnSpc>
                <a:spcPct val="85000"/>
              </a:lnSpc>
              <a:spcBef>
                <a:spcPts val="0"/>
              </a:spcBef>
              <a:spcAft>
                <a:spcPts val="0"/>
              </a:spcAft>
              <a:buClr>
                <a:schemeClr val="lt1"/>
              </a:buClr>
              <a:buSzPts val="2800"/>
              <a:buNone/>
              <a:defRPr sz="2800">
                <a:solidFill>
                  <a:schemeClr val="lt1"/>
                </a:solidFill>
              </a:defRPr>
            </a:lvl2pPr>
            <a:lvl3pPr lvl="2" algn="l">
              <a:lnSpc>
                <a:spcPct val="85000"/>
              </a:lnSpc>
              <a:spcBef>
                <a:spcPts val="0"/>
              </a:spcBef>
              <a:spcAft>
                <a:spcPts val="0"/>
              </a:spcAft>
              <a:buClr>
                <a:schemeClr val="lt1"/>
              </a:buClr>
              <a:buSzPts val="2800"/>
              <a:buNone/>
              <a:defRPr sz="2800">
                <a:solidFill>
                  <a:schemeClr val="lt1"/>
                </a:solidFill>
              </a:defRPr>
            </a:lvl3pPr>
            <a:lvl4pPr lvl="3" algn="l">
              <a:lnSpc>
                <a:spcPct val="85000"/>
              </a:lnSpc>
              <a:spcBef>
                <a:spcPts val="0"/>
              </a:spcBef>
              <a:spcAft>
                <a:spcPts val="0"/>
              </a:spcAft>
              <a:buClr>
                <a:schemeClr val="lt1"/>
              </a:buClr>
              <a:buSzPts val="2800"/>
              <a:buNone/>
              <a:defRPr sz="2800">
                <a:solidFill>
                  <a:schemeClr val="lt1"/>
                </a:solidFill>
              </a:defRPr>
            </a:lvl4pPr>
            <a:lvl5pPr lvl="4" algn="l">
              <a:lnSpc>
                <a:spcPct val="85000"/>
              </a:lnSpc>
              <a:spcBef>
                <a:spcPts val="0"/>
              </a:spcBef>
              <a:spcAft>
                <a:spcPts val="0"/>
              </a:spcAft>
              <a:buClr>
                <a:schemeClr val="lt1"/>
              </a:buClr>
              <a:buSzPts val="2800"/>
              <a:buNone/>
              <a:defRPr sz="2800">
                <a:solidFill>
                  <a:schemeClr val="lt1"/>
                </a:solidFill>
              </a:defRPr>
            </a:lvl5pPr>
            <a:lvl6pPr lvl="5" algn="l">
              <a:lnSpc>
                <a:spcPct val="85000"/>
              </a:lnSpc>
              <a:spcBef>
                <a:spcPts val="0"/>
              </a:spcBef>
              <a:spcAft>
                <a:spcPts val="0"/>
              </a:spcAft>
              <a:buClr>
                <a:schemeClr val="lt1"/>
              </a:buClr>
              <a:buSzPts val="2800"/>
              <a:buNone/>
              <a:defRPr sz="2800">
                <a:solidFill>
                  <a:schemeClr val="lt1"/>
                </a:solidFill>
              </a:defRPr>
            </a:lvl6pPr>
            <a:lvl7pPr lvl="6" algn="l">
              <a:lnSpc>
                <a:spcPct val="85000"/>
              </a:lnSpc>
              <a:spcBef>
                <a:spcPts val="0"/>
              </a:spcBef>
              <a:spcAft>
                <a:spcPts val="0"/>
              </a:spcAft>
              <a:buClr>
                <a:schemeClr val="lt1"/>
              </a:buClr>
              <a:buSzPts val="2800"/>
              <a:buNone/>
              <a:defRPr sz="2800">
                <a:solidFill>
                  <a:schemeClr val="lt1"/>
                </a:solidFill>
              </a:defRPr>
            </a:lvl7pPr>
            <a:lvl8pPr lvl="7" algn="l">
              <a:lnSpc>
                <a:spcPct val="85000"/>
              </a:lnSpc>
              <a:spcBef>
                <a:spcPts val="0"/>
              </a:spcBef>
              <a:spcAft>
                <a:spcPts val="0"/>
              </a:spcAft>
              <a:buClr>
                <a:schemeClr val="lt1"/>
              </a:buClr>
              <a:buSzPts val="2800"/>
              <a:buNone/>
              <a:defRPr sz="2800">
                <a:solidFill>
                  <a:schemeClr val="lt1"/>
                </a:solidFill>
              </a:defRPr>
            </a:lvl8pPr>
            <a:lvl9pPr lvl="8" algn="l">
              <a:lnSpc>
                <a:spcPct val="85000"/>
              </a:lnSpc>
              <a:spcBef>
                <a:spcPts val="0"/>
              </a:spcBef>
              <a:spcAft>
                <a:spcPts val="0"/>
              </a:spcAft>
              <a:buClr>
                <a:schemeClr val="lt1"/>
              </a:buClr>
              <a:buSzPts val="2800"/>
              <a:buNone/>
              <a:defRPr sz="2800">
                <a:solidFill>
                  <a:schemeClr val="lt1"/>
                </a:solidFill>
              </a:defRPr>
            </a:lvl9pPr>
          </a:lstStyle>
          <a:p/>
        </p:txBody>
      </p:sp>
      <p:sp>
        <p:nvSpPr>
          <p:cNvPr id="4271" name="Google Shape;4271;g31516c14941_0_9446"/>
          <p:cNvSpPr txBox="1"/>
          <p:nvPr/>
        </p:nvSpPr>
        <p:spPr>
          <a:xfrm>
            <a:off x="6043550" y="4713771"/>
            <a:ext cx="2676600" cy="292500"/>
          </a:xfrm>
          <a:prstGeom prst="rect">
            <a:avLst/>
          </a:prstGeom>
          <a:noFill/>
          <a:ln>
            <a:noFill/>
          </a:ln>
        </p:spPr>
        <p:txBody>
          <a:bodyPr anchorCtr="0" anchor="t" bIns="91400" lIns="91400" spcFirstLastPara="1" rIns="91400" wrap="square" tIns="91400">
            <a:spAutoFit/>
          </a:bodyPr>
          <a:lstStyle/>
          <a:p>
            <a:pPr indent="0" lvl="0" marL="0" marR="0" rtl="0" algn="ctr">
              <a:lnSpc>
                <a:spcPct val="115000"/>
              </a:lnSpc>
              <a:spcBef>
                <a:spcPts val="0"/>
              </a:spcBef>
              <a:spcAft>
                <a:spcPts val="0"/>
              </a:spcAft>
              <a:buClr>
                <a:srgbClr val="000000"/>
              </a:buClr>
              <a:buSzPts val="700"/>
              <a:buFont typeface="Arial"/>
              <a:buNone/>
            </a:pPr>
            <a:r>
              <a:rPr b="0" i="0" lang="en" sz="700" u="none" cap="none" strike="noStrike">
                <a:solidFill>
                  <a:schemeClr val="accent5"/>
                </a:solidFill>
                <a:latin typeface="Arial"/>
                <a:ea typeface="Arial"/>
                <a:cs typeface="Arial"/>
                <a:sym typeface="Arial"/>
              </a:rPr>
              <a:t>Copyright © 2023, Collibra. All rights reserved.</a:t>
            </a:r>
            <a:endParaRPr b="0" i="0" sz="1400" u="none" cap="none" strike="noStrike">
              <a:solidFill>
                <a:schemeClr val="accent5"/>
              </a:solidFill>
              <a:latin typeface="Arial"/>
              <a:ea typeface="Arial"/>
              <a:cs typeface="Arial"/>
              <a:sym typeface="Arial"/>
            </a:endParaRPr>
          </a:p>
        </p:txBody>
      </p:sp>
      <p:sp>
        <p:nvSpPr>
          <p:cNvPr id="4272" name="Google Shape;4272;g31516c14941_0_9446"/>
          <p:cNvSpPr txBox="1"/>
          <p:nvPr>
            <p:ph idx="12" type="sldNum"/>
          </p:nvPr>
        </p:nvSpPr>
        <p:spPr>
          <a:xfrm>
            <a:off x="8320058" y="4663221"/>
            <a:ext cx="548700" cy="393600"/>
          </a:xfrm>
          <a:prstGeom prst="rect">
            <a:avLst/>
          </a:prstGeom>
          <a:noFill/>
          <a:ln>
            <a:noFill/>
          </a:ln>
        </p:spPr>
        <p:txBody>
          <a:bodyPr anchorCtr="0" anchor="ctr" bIns="91400" lIns="91400" spcFirstLastPara="1" rIns="91400" wrap="square" tIns="91400">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Quote Layout">
  <p:cSld name="CUSTOM_5">
    <p:bg>
      <p:bgPr>
        <a:solidFill>
          <a:schemeClr val="accent4"/>
        </a:solidFill>
      </p:bgPr>
    </p:bg>
    <p:spTree>
      <p:nvGrpSpPr>
        <p:cNvPr id="4273" name="Shape 4273"/>
        <p:cNvGrpSpPr/>
        <p:nvPr/>
      </p:nvGrpSpPr>
      <p:grpSpPr>
        <a:xfrm>
          <a:off x="0" y="0"/>
          <a:ext cx="0" cy="0"/>
          <a:chOff x="0" y="0"/>
          <a:chExt cx="0" cy="0"/>
        </a:xfrm>
      </p:grpSpPr>
      <p:pic>
        <p:nvPicPr>
          <p:cNvPr id="4274" name="Google Shape;4274;g31516c14941_0_9451"/>
          <p:cNvPicPr preferRelativeResize="0"/>
          <p:nvPr/>
        </p:nvPicPr>
        <p:blipFill rotWithShape="1">
          <a:blip r:embed="rId2">
            <a:alphaModFix/>
          </a:blip>
          <a:srcRect b="0" l="0" r="0" t="0"/>
          <a:stretch/>
        </p:blipFill>
        <p:spPr>
          <a:xfrm rot="10800000">
            <a:off x="1565" y="2020621"/>
            <a:ext cx="3065310" cy="3122505"/>
          </a:xfrm>
          <a:prstGeom prst="rect">
            <a:avLst/>
          </a:prstGeom>
          <a:noFill/>
          <a:ln>
            <a:noFill/>
          </a:ln>
        </p:spPr>
      </p:pic>
      <p:pic>
        <p:nvPicPr>
          <p:cNvPr id="4275" name="Google Shape;4275;g31516c14941_0_9451"/>
          <p:cNvPicPr preferRelativeResize="0"/>
          <p:nvPr/>
        </p:nvPicPr>
        <p:blipFill rotWithShape="1">
          <a:blip r:embed="rId2">
            <a:alphaModFix/>
          </a:blip>
          <a:srcRect b="0" l="0" r="-2051" t="0"/>
          <a:stretch/>
        </p:blipFill>
        <p:spPr>
          <a:xfrm rot="10800000">
            <a:off x="2999607" y="2027895"/>
            <a:ext cx="3128089" cy="3122505"/>
          </a:xfrm>
          <a:prstGeom prst="rect">
            <a:avLst/>
          </a:prstGeom>
          <a:noFill/>
          <a:ln>
            <a:noFill/>
          </a:ln>
        </p:spPr>
      </p:pic>
      <p:pic>
        <p:nvPicPr>
          <p:cNvPr id="4276" name="Google Shape;4276;g31516c14941_0_9451"/>
          <p:cNvPicPr preferRelativeResize="0"/>
          <p:nvPr/>
        </p:nvPicPr>
        <p:blipFill rotWithShape="1">
          <a:blip r:embed="rId2">
            <a:alphaModFix/>
          </a:blip>
          <a:srcRect b="0" l="0" r="-2051" t="0"/>
          <a:stretch/>
        </p:blipFill>
        <p:spPr>
          <a:xfrm rot="10800000">
            <a:off x="6015911" y="2027895"/>
            <a:ext cx="3128089" cy="3122505"/>
          </a:xfrm>
          <a:prstGeom prst="rect">
            <a:avLst/>
          </a:prstGeom>
          <a:noFill/>
          <a:ln>
            <a:noFill/>
          </a:ln>
        </p:spPr>
      </p:pic>
      <p:sp>
        <p:nvSpPr>
          <p:cNvPr id="4277" name="Google Shape;4277;g31516c14941_0_9451"/>
          <p:cNvSpPr txBox="1"/>
          <p:nvPr>
            <p:ph type="title"/>
          </p:nvPr>
        </p:nvSpPr>
        <p:spPr>
          <a:xfrm flipH="1">
            <a:off x="1922250" y="2110562"/>
            <a:ext cx="5299500" cy="1265400"/>
          </a:xfrm>
          <a:prstGeom prst="rect">
            <a:avLst/>
          </a:prstGeom>
          <a:noFill/>
          <a:ln>
            <a:noFill/>
          </a:ln>
        </p:spPr>
        <p:txBody>
          <a:bodyPr anchorCtr="0" anchor="t" bIns="0" lIns="0" spcFirstLastPara="1" rIns="0" wrap="square" tIns="0">
            <a:noAutofit/>
          </a:bodyPr>
          <a:lstStyle>
            <a:lvl1pPr lvl="0" algn="ctr">
              <a:lnSpc>
                <a:spcPct val="85000"/>
              </a:lnSpc>
              <a:spcBef>
                <a:spcPts val="0"/>
              </a:spcBef>
              <a:spcAft>
                <a:spcPts val="0"/>
              </a:spcAft>
              <a:buClr>
                <a:schemeClr val="accent5"/>
              </a:buClr>
              <a:buSzPts val="3800"/>
              <a:buNone/>
              <a:defRPr sz="3800">
                <a:solidFill>
                  <a:schemeClr val="accent5"/>
                </a:solidFill>
              </a:defRPr>
            </a:lvl1pPr>
            <a:lvl2pPr lvl="1" algn="ctr">
              <a:lnSpc>
                <a:spcPct val="85000"/>
              </a:lnSpc>
              <a:spcBef>
                <a:spcPts val="0"/>
              </a:spcBef>
              <a:spcAft>
                <a:spcPts val="0"/>
              </a:spcAft>
              <a:buClr>
                <a:schemeClr val="accent5"/>
              </a:buClr>
              <a:buSzPts val="4800"/>
              <a:buNone/>
              <a:defRPr>
                <a:solidFill>
                  <a:schemeClr val="accent5"/>
                </a:solidFill>
              </a:defRPr>
            </a:lvl2pPr>
            <a:lvl3pPr lvl="2" algn="ctr">
              <a:lnSpc>
                <a:spcPct val="85000"/>
              </a:lnSpc>
              <a:spcBef>
                <a:spcPts val="0"/>
              </a:spcBef>
              <a:spcAft>
                <a:spcPts val="0"/>
              </a:spcAft>
              <a:buClr>
                <a:schemeClr val="accent5"/>
              </a:buClr>
              <a:buSzPts val="4800"/>
              <a:buNone/>
              <a:defRPr>
                <a:solidFill>
                  <a:schemeClr val="accent5"/>
                </a:solidFill>
              </a:defRPr>
            </a:lvl3pPr>
            <a:lvl4pPr lvl="3" algn="ctr">
              <a:lnSpc>
                <a:spcPct val="85000"/>
              </a:lnSpc>
              <a:spcBef>
                <a:spcPts val="0"/>
              </a:spcBef>
              <a:spcAft>
                <a:spcPts val="0"/>
              </a:spcAft>
              <a:buClr>
                <a:schemeClr val="accent5"/>
              </a:buClr>
              <a:buSzPts val="4800"/>
              <a:buNone/>
              <a:defRPr>
                <a:solidFill>
                  <a:schemeClr val="accent5"/>
                </a:solidFill>
              </a:defRPr>
            </a:lvl4pPr>
            <a:lvl5pPr lvl="4" algn="ctr">
              <a:lnSpc>
                <a:spcPct val="85000"/>
              </a:lnSpc>
              <a:spcBef>
                <a:spcPts val="0"/>
              </a:spcBef>
              <a:spcAft>
                <a:spcPts val="0"/>
              </a:spcAft>
              <a:buClr>
                <a:schemeClr val="accent5"/>
              </a:buClr>
              <a:buSzPts val="4800"/>
              <a:buNone/>
              <a:defRPr>
                <a:solidFill>
                  <a:schemeClr val="accent5"/>
                </a:solidFill>
              </a:defRPr>
            </a:lvl5pPr>
            <a:lvl6pPr lvl="5" algn="ctr">
              <a:lnSpc>
                <a:spcPct val="85000"/>
              </a:lnSpc>
              <a:spcBef>
                <a:spcPts val="0"/>
              </a:spcBef>
              <a:spcAft>
                <a:spcPts val="0"/>
              </a:spcAft>
              <a:buClr>
                <a:schemeClr val="accent5"/>
              </a:buClr>
              <a:buSzPts val="4800"/>
              <a:buNone/>
              <a:defRPr>
                <a:solidFill>
                  <a:schemeClr val="accent5"/>
                </a:solidFill>
              </a:defRPr>
            </a:lvl6pPr>
            <a:lvl7pPr lvl="6" algn="ctr">
              <a:lnSpc>
                <a:spcPct val="85000"/>
              </a:lnSpc>
              <a:spcBef>
                <a:spcPts val="0"/>
              </a:spcBef>
              <a:spcAft>
                <a:spcPts val="0"/>
              </a:spcAft>
              <a:buClr>
                <a:schemeClr val="accent5"/>
              </a:buClr>
              <a:buSzPts val="4800"/>
              <a:buNone/>
              <a:defRPr>
                <a:solidFill>
                  <a:schemeClr val="accent5"/>
                </a:solidFill>
              </a:defRPr>
            </a:lvl7pPr>
            <a:lvl8pPr lvl="7" algn="ctr">
              <a:lnSpc>
                <a:spcPct val="85000"/>
              </a:lnSpc>
              <a:spcBef>
                <a:spcPts val="0"/>
              </a:spcBef>
              <a:spcAft>
                <a:spcPts val="0"/>
              </a:spcAft>
              <a:buClr>
                <a:schemeClr val="accent5"/>
              </a:buClr>
              <a:buSzPts val="4800"/>
              <a:buNone/>
              <a:defRPr>
                <a:solidFill>
                  <a:schemeClr val="accent5"/>
                </a:solidFill>
              </a:defRPr>
            </a:lvl8pPr>
            <a:lvl9pPr lvl="8" algn="ctr">
              <a:lnSpc>
                <a:spcPct val="85000"/>
              </a:lnSpc>
              <a:spcBef>
                <a:spcPts val="0"/>
              </a:spcBef>
              <a:spcAft>
                <a:spcPts val="0"/>
              </a:spcAft>
              <a:buClr>
                <a:schemeClr val="accent5"/>
              </a:buClr>
              <a:buSzPts val="4800"/>
              <a:buNone/>
              <a:defRPr>
                <a:solidFill>
                  <a:schemeClr val="accent5"/>
                </a:solidFill>
              </a:defRPr>
            </a:lvl9pPr>
          </a:lstStyle>
          <a:p/>
        </p:txBody>
      </p:sp>
      <p:sp>
        <p:nvSpPr>
          <p:cNvPr id="4278" name="Google Shape;4278;g31516c14941_0_9451"/>
          <p:cNvSpPr/>
          <p:nvPr>
            <p:ph idx="2" type="pic"/>
          </p:nvPr>
        </p:nvSpPr>
        <p:spPr>
          <a:xfrm>
            <a:off x="3820950" y="774613"/>
            <a:ext cx="1502100" cy="615900"/>
          </a:xfrm>
          <a:prstGeom prst="rect">
            <a:avLst/>
          </a:prstGeom>
          <a:noFill/>
          <a:ln>
            <a:noFill/>
          </a:ln>
        </p:spPr>
      </p:sp>
      <p:sp>
        <p:nvSpPr>
          <p:cNvPr id="4279" name="Google Shape;4279;g31516c14941_0_9451"/>
          <p:cNvSpPr txBox="1"/>
          <p:nvPr>
            <p:ph idx="1" type="subTitle"/>
          </p:nvPr>
        </p:nvSpPr>
        <p:spPr>
          <a:xfrm>
            <a:off x="3403500" y="3689687"/>
            <a:ext cx="2337000" cy="225300"/>
          </a:xfrm>
          <a:prstGeom prst="rect">
            <a:avLst/>
          </a:prstGeom>
          <a:noFill/>
          <a:ln>
            <a:noFill/>
          </a:ln>
        </p:spPr>
        <p:txBody>
          <a:bodyPr anchorCtr="0" anchor="ctr" bIns="0" lIns="0" spcFirstLastPara="1" rIns="0" wrap="square" tIns="0">
            <a:noAutofit/>
          </a:bodyPr>
          <a:lstStyle>
            <a:lvl1pPr lvl="0" algn="ctr">
              <a:lnSpc>
                <a:spcPct val="85000"/>
              </a:lnSpc>
              <a:spcBef>
                <a:spcPts val="0"/>
              </a:spcBef>
              <a:spcAft>
                <a:spcPts val="0"/>
              </a:spcAft>
              <a:buClr>
                <a:schemeClr val="accent5"/>
              </a:buClr>
              <a:buSzPts val="1200"/>
              <a:buNone/>
              <a:defRPr sz="1200">
                <a:solidFill>
                  <a:schemeClr val="accent5"/>
                </a:solidFill>
              </a:defRPr>
            </a:lvl1pPr>
            <a:lvl2pPr lvl="1" algn="ctr">
              <a:lnSpc>
                <a:spcPct val="85000"/>
              </a:lnSpc>
              <a:spcBef>
                <a:spcPts val="0"/>
              </a:spcBef>
              <a:spcAft>
                <a:spcPts val="0"/>
              </a:spcAft>
              <a:buClr>
                <a:schemeClr val="accent5"/>
              </a:buClr>
              <a:buSzPts val="1200"/>
              <a:buNone/>
              <a:defRPr sz="1200">
                <a:solidFill>
                  <a:schemeClr val="accent5"/>
                </a:solidFill>
              </a:defRPr>
            </a:lvl2pPr>
            <a:lvl3pPr lvl="2" algn="ctr">
              <a:lnSpc>
                <a:spcPct val="85000"/>
              </a:lnSpc>
              <a:spcBef>
                <a:spcPts val="0"/>
              </a:spcBef>
              <a:spcAft>
                <a:spcPts val="0"/>
              </a:spcAft>
              <a:buClr>
                <a:schemeClr val="accent5"/>
              </a:buClr>
              <a:buSzPts val="1200"/>
              <a:buNone/>
              <a:defRPr>
                <a:solidFill>
                  <a:schemeClr val="accent5"/>
                </a:solidFill>
              </a:defRPr>
            </a:lvl3pPr>
            <a:lvl4pPr lvl="3" algn="ctr">
              <a:lnSpc>
                <a:spcPct val="85000"/>
              </a:lnSpc>
              <a:spcBef>
                <a:spcPts val="0"/>
              </a:spcBef>
              <a:spcAft>
                <a:spcPts val="0"/>
              </a:spcAft>
              <a:buClr>
                <a:schemeClr val="accent5"/>
              </a:buClr>
              <a:buSzPts val="1200"/>
              <a:buNone/>
              <a:defRPr b="0" sz="1200">
                <a:solidFill>
                  <a:schemeClr val="accent5"/>
                </a:solidFill>
              </a:defRPr>
            </a:lvl4pPr>
            <a:lvl5pPr lvl="4" algn="ctr">
              <a:lnSpc>
                <a:spcPct val="85000"/>
              </a:lnSpc>
              <a:spcBef>
                <a:spcPts val="0"/>
              </a:spcBef>
              <a:spcAft>
                <a:spcPts val="0"/>
              </a:spcAft>
              <a:buClr>
                <a:schemeClr val="accent5"/>
              </a:buClr>
              <a:buSzPts val="1200"/>
              <a:buNone/>
              <a:defRPr b="0" sz="1200">
                <a:solidFill>
                  <a:schemeClr val="accent5"/>
                </a:solidFill>
              </a:defRPr>
            </a:lvl5pPr>
            <a:lvl6pPr lvl="5" algn="ctr">
              <a:lnSpc>
                <a:spcPct val="85000"/>
              </a:lnSpc>
              <a:spcBef>
                <a:spcPts val="0"/>
              </a:spcBef>
              <a:spcAft>
                <a:spcPts val="0"/>
              </a:spcAft>
              <a:buClr>
                <a:schemeClr val="accent5"/>
              </a:buClr>
              <a:buSzPts val="1200"/>
              <a:buNone/>
              <a:defRPr b="0" sz="1200">
                <a:solidFill>
                  <a:schemeClr val="accent5"/>
                </a:solidFill>
              </a:defRPr>
            </a:lvl6pPr>
            <a:lvl7pPr lvl="6" algn="ctr">
              <a:lnSpc>
                <a:spcPct val="85000"/>
              </a:lnSpc>
              <a:spcBef>
                <a:spcPts val="0"/>
              </a:spcBef>
              <a:spcAft>
                <a:spcPts val="0"/>
              </a:spcAft>
              <a:buClr>
                <a:schemeClr val="accent5"/>
              </a:buClr>
              <a:buSzPts val="1200"/>
              <a:buNone/>
              <a:defRPr b="0">
                <a:solidFill>
                  <a:schemeClr val="accent5"/>
                </a:solidFill>
              </a:defRPr>
            </a:lvl7pPr>
            <a:lvl8pPr lvl="7" algn="ctr">
              <a:lnSpc>
                <a:spcPct val="85000"/>
              </a:lnSpc>
              <a:spcBef>
                <a:spcPts val="0"/>
              </a:spcBef>
              <a:spcAft>
                <a:spcPts val="0"/>
              </a:spcAft>
              <a:buClr>
                <a:schemeClr val="accent5"/>
              </a:buClr>
              <a:buSzPts val="1200"/>
              <a:buNone/>
              <a:defRPr sz="1200">
                <a:solidFill>
                  <a:schemeClr val="accent5"/>
                </a:solidFill>
              </a:defRPr>
            </a:lvl8pPr>
            <a:lvl9pPr lvl="8" algn="ctr">
              <a:lnSpc>
                <a:spcPct val="85000"/>
              </a:lnSpc>
              <a:spcBef>
                <a:spcPts val="0"/>
              </a:spcBef>
              <a:spcAft>
                <a:spcPts val="0"/>
              </a:spcAft>
              <a:buClr>
                <a:schemeClr val="accent5"/>
              </a:buClr>
              <a:buSzPts val="1200"/>
              <a:buNone/>
              <a:defRPr sz="1200">
                <a:solidFill>
                  <a:schemeClr val="accent5"/>
                </a:solidFill>
              </a:defRPr>
            </a:lvl9pPr>
          </a:lstStyle>
          <a:p/>
        </p:txBody>
      </p:sp>
      <p:sp>
        <p:nvSpPr>
          <p:cNvPr id="4280" name="Google Shape;4280;g31516c14941_0_9451"/>
          <p:cNvSpPr txBox="1"/>
          <p:nvPr>
            <p:ph idx="3" type="subTitle"/>
          </p:nvPr>
        </p:nvSpPr>
        <p:spPr>
          <a:xfrm>
            <a:off x="3403500" y="3914987"/>
            <a:ext cx="2337000" cy="225300"/>
          </a:xfrm>
          <a:prstGeom prst="rect">
            <a:avLst/>
          </a:prstGeom>
          <a:noFill/>
          <a:ln>
            <a:noFill/>
          </a:ln>
        </p:spPr>
        <p:txBody>
          <a:bodyPr anchorCtr="0" anchor="ctr" bIns="0" lIns="0" spcFirstLastPara="1" rIns="0" wrap="square" tIns="0">
            <a:noAutofit/>
          </a:bodyPr>
          <a:lstStyle>
            <a:lvl1pPr lvl="0" algn="ctr">
              <a:lnSpc>
                <a:spcPct val="85000"/>
              </a:lnSpc>
              <a:spcBef>
                <a:spcPts val="0"/>
              </a:spcBef>
              <a:spcAft>
                <a:spcPts val="0"/>
              </a:spcAft>
              <a:buClr>
                <a:schemeClr val="accent3"/>
              </a:buClr>
              <a:buSzPts val="1100"/>
              <a:buNone/>
              <a:defRPr sz="1100">
                <a:solidFill>
                  <a:schemeClr val="accent3"/>
                </a:solidFill>
              </a:defRPr>
            </a:lvl1pPr>
            <a:lvl2pPr lvl="1" algn="ctr">
              <a:lnSpc>
                <a:spcPct val="85000"/>
              </a:lnSpc>
              <a:spcBef>
                <a:spcPts val="0"/>
              </a:spcBef>
              <a:spcAft>
                <a:spcPts val="0"/>
              </a:spcAft>
              <a:buClr>
                <a:schemeClr val="accent3"/>
              </a:buClr>
              <a:buSzPts val="1100"/>
              <a:buNone/>
              <a:defRPr sz="1100">
                <a:solidFill>
                  <a:schemeClr val="accent3"/>
                </a:solidFill>
              </a:defRPr>
            </a:lvl2pPr>
            <a:lvl3pPr lvl="2" algn="ctr">
              <a:lnSpc>
                <a:spcPct val="85000"/>
              </a:lnSpc>
              <a:spcBef>
                <a:spcPts val="0"/>
              </a:spcBef>
              <a:spcAft>
                <a:spcPts val="0"/>
              </a:spcAft>
              <a:buClr>
                <a:schemeClr val="accent3"/>
              </a:buClr>
              <a:buSzPts val="1100"/>
              <a:buNone/>
              <a:defRPr sz="1100">
                <a:solidFill>
                  <a:schemeClr val="accent3"/>
                </a:solidFill>
              </a:defRPr>
            </a:lvl3pPr>
            <a:lvl4pPr lvl="3" algn="ctr">
              <a:lnSpc>
                <a:spcPct val="85000"/>
              </a:lnSpc>
              <a:spcBef>
                <a:spcPts val="0"/>
              </a:spcBef>
              <a:spcAft>
                <a:spcPts val="0"/>
              </a:spcAft>
              <a:buClr>
                <a:schemeClr val="accent3"/>
              </a:buClr>
              <a:buSzPts val="1100"/>
              <a:buNone/>
              <a:defRPr b="0" sz="1100">
                <a:solidFill>
                  <a:schemeClr val="accent3"/>
                </a:solidFill>
              </a:defRPr>
            </a:lvl4pPr>
            <a:lvl5pPr lvl="4" algn="ctr">
              <a:lnSpc>
                <a:spcPct val="85000"/>
              </a:lnSpc>
              <a:spcBef>
                <a:spcPts val="0"/>
              </a:spcBef>
              <a:spcAft>
                <a:spcPts val="0"/>
              </a:spcAft>
              <a:buClr>
                <a:schemeClr val="accent3"/>
              </a:buClr>
              <a:buSzPts val="1100"/>
              <a:buNone/>
              <a:defRPr b="0" sz="1100">
                <a:solidFill>
                  <a:schemeClr val="accent3"/>
                </a:solidFill>
              </a:defRPr>
            </a:lvl5pPr>
            <a:lvl6pPr lvl="5" algn="ctr">
              <a:lnSpc>
                <a:spcPct val="85000"/>
              </a:lnSpc>
              <a:spcBef>
                <a:spcPts val="0"/>
              </a:spcBef>
              <a:spcAft>
                <a:spcPts val="0"/>
              </a:spcAft>
              <a:buClr>
                <a:schemeClr val="accent3"/>
              </a:buClr>
              <a:buSzPts val="1100"/>
              <a:buNone/>
              <a:defRPr b="0" sz="1100">
                <a:solidFill>
                  <a:schemeClr val="accent3"/>
                </a:solidFill>
              </a:defRPr>
            </a:lvl6pPr>
            <a:lvl7pPr lvl="6" algn="ctr">
              <a:lnSpc>
                <a:spcPct val="85000"/>
              </a:lnSpc>
              <a:spcBef>
                <a:spcPts val="0"/>
              </a:spcBef>
              <a:spcAft>
                <a:spcPts val="0"/>
              </a:spcAft>
              <a:buClr>
                <a:schemeClr val="accent3"/>
              </a:buClr>
              <a:buSzPts val="1100"/>
              <a:buNone/>
              <a:defRPr b="0" sz="1100">
                <a:solidFill>
                  <a:schemeClr val="accent3"/>
                </a:solidFill>
              </a:defRPr>
            </a:lvl7pPr>
            <a:lvl8pPr lvl="7" algn="ctr">
              <a:lnSpc>
                <a:spcPct val="85000"/>
              </a:lnSpc>
              <a:spcBef>
                <a:spcPts val="0"/>
              </a:spcBef>
              <a:spcAft>
                <a:spcPts val="0"/>
              </a:spcAft>
              <a:buClr>
                <a:schemeClr val="accent3"/>
              </a:buClr>
              <a:buSzPts val="1100"/>
              <a:buNone/>
              <a:defRPr sz="1100">
                <a:solidFill>
                  <a:schemeClr val="accent3"/>
                </a:solidFill>
              </a:defRPr>
            </a:lvl8pPr>
            <a:lvl9pPr lvl="8" algn="ctr">
              <a:lnSpc>
                <a:spcPct val="85000"/>
              </a:lnSpc>
              <a:spcBef>
                <a:spcPts val="0"/>
              </a:spcBef>
              <a:spcAft>
                <a:spcPts val="0"/>
              </a:spcAft>
              <a:buClr>
                <a:schemeClr val="accent3"/>
              </a:buClr>
              <a:buSzPts val="1100"/>
              <a:buNone/>
              <a:defRPr sz="1100">
                <a:solidFill>
                  <a:schemeClr val="accent3"/>
                </a:solidFill>
              </a:defRPr>
            </a:lvl9pPr>
          </a:lstStyle>
          <a:p/>
        </p:txBody>
      </p:sp>
      <p:sp>
        <p:nvSpPr>
          <p:cNvPr id="4281" name="Google Shape;4281;g31516c14941_0_9451"/>
          <p:cNvSpPr txBox="1"/>
          <p:nvPr/>
        </p:nvSpPr>
        <p:spPr>
          <a:xfrm>
            <a:off x="6043550" y="4713771"/>
            <a:ext cx="2676600" cy="292500"/>
          </a:xfrm>
          <a:prstGeom prst="rect">
            <a:avLst/>
          </a:prstGeom>
          <a:noFill/>
          <a:ln>
            <a:noFill/>
          </a:ln>
        </p:spPr>
        <p:txBody>
          <a:bodyPr anchorCtr="0" anchor="t" bIns="91400" lIns="91400" spcFirstLastPara="1" rIns="91400" wrap="square" tIns="91400">
            <a:spAutoFit/>
          </a:bodyPr>
          <a:lstStyle/>
          <a:p>
            <a:pPr indent="0" lvl="0" marL="0" marR="0" rtl="0" algn="r">
              <a:lnSpc>
                <a:spcPct val="115000"/>
              </a:lnSpc>
              <a:spcBef>
                <a:spcPts val="0"/>
              </a:spcBef>
              <a:spcAft>
                <a:spcPts val="0"/>
              </a:spcAft>
              <a:buClr>
                <a:srgbClr val="000000"/>
              </a:buClr>
              <a:buSzPts val="700"/>
              <a:buFont typeface="Arial"/>
              <a:buNone/>
            </a:pPr>
            <a:r>
              <a:rPr b="0" i="0" lang="en" sz="700" u="none" cap="none" strike="noStrike">
                <a:solidFill>
                  <a:schemeClr val="accent4"/>
                </a:solidFill>
                <a:latin typeface="Arial"/>
                <a:ea typeface="Arial"/>
                <a:cs typeface="Arial"/>
                <a:sym typeface="Arial"/>
              </a:rPr>
              <a:t>Copyright © 2022, Collibra. All rights reserved.</a:t>
            </a:r>
            <a:endParaRPr b="0" i="0" sz="1400" u="none" cap="none" strike="noStrike">
              <a:solidFill>
                <a:schemeClr val="accent4"/>
              </a:solidFill>
              <a:latin typeface="Arial"/>
              <a:ea typeface="Arial"/>
              <a:cs typeface="Arial"/>
              <a:sym typeface="Arial"/>
            </a:endParaRPr>
          </a:p>
        </p:txBody>
      </p:sp>
      <p:sp>
        <p:nvSpPr>
          <p:cNvPr id="4282" name="Google Shape;4282;g31516c14941_0_9451"/>
          <p:cNvSpPr txBox="1"/>
          <p:nvPr>
            <p:ph idx="12" type="sldNum"/>
          </p:nvPr>
        </p:nvSpPr>
        <p:spPr>
          <a:xfrm>
            <a:off x="8320058" y="4663221"/>
            <a:ext cx="548700" cy="393600"/>
          </a:xfrm>
          <a:prstGeom prst="rect">
            <a:avLst/>
          </a:prstGeom>
          <a:noFill/>
          <a:ln>
            <a:noFill/>
          </a:ln>
        </p:spPr>
        <p:txBody>
          <a:bodyPr anchorCtr="0" anchor="ctr" bIns="91400" lIns="91400" spcFirstLastPara="1" rIns="91400" wrap="square" tIns="91400">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accen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accen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accen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accen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accen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accen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accen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accen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accen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4283" name="Google Shape;4283;g31516c14941_0_9451"/>
          <p:cNvPicPr preferRelativeResize="0"/>
          <p:nvPr/>
        </p:nvPicPr>
        <p:blipFill rotWithShape="1">
          <a:blip r:embed="rId3">
            <a:alphaModFix/>
          </a:blip>
          <a:srcRect b="0" l="0" r="0" t="0"/>
          <a:stretch/>
        </p:blipFill>
        <p:spPr>
          <a:xfrm>
            <a:off x="276650" y="4783275"/>
            <a:ext cx="962558" cy="226484"/>
          </a:xfrm>
          <a:prstGeom prst="rect">
            <a:avLst/>
          </a:prstGeom>
          <a:noFill/>
          <a:ln>
            <a:noFill/>
          </a:ln>
        </p:spPr>
      </p:pic>
      <p:sp>
        <p:nvSpPr>
          <p:cNvPr id="4284" name="Google Shape;4284;g31516c14941_0_9451"/>
          <p:cNvSpPr txBox="1"/>
          <p:nvPr/>
        </p:nvSpPr>
        <p:spPr>
          <a:xfrm>
            <a:off x="6043550" y="4713771"/>
            <a:ext cx="2676600" cy="292500"/>
          </a:xfrm>
          <a:prstGeom prst="rect">
            <a:avLst/>
          </a:prstGeom>
          <a:noFill/>
          <a:ln>
            <a:noFill/>
          </a:ln>
        </p:spPr>
        <p:txBody>
          <a:bodyPr anchorCtr="0" anchor="t" bIns="91400" lIns="91400" spcFirstLastPara="1" rIns="91400" wrap="square" tIns="91400">
            <a:spAutoFit/>
          </a:bodyPr>
          <a:lstStyle/>
          <a:p>
            <a:pPr indent="0" lvl="0" marL="0" marR="0" rtl="0" algn="ctr">
              <a:lnSpc>
                <a:spcPct val="115000"/>
              </a:lnSpc>
              <a:spcBef>
                <a:spcPts val="0"/>
              </a:spcBef>
              <a:spcAft>
                <a:spcPts val="0"/>
              </a:spcAft>
              <a:buClr>
                <a:srgbClr val="000000"/>
              </a:buClr>
              <a:buSzPts val="700"/>
              <a:buFont typeface="Arial"/>
              <a:buNone/>
            </a:pPr>
            <a:r>
              <a:rPr b="0" i="0" lang="en" sz="700" u="none" cap="none" strike="noStrike">
                <a:solidFill>
                  <a:schemeClr val="accent5"/>
                </a:solidFill>
                <a:latin typeface="Arial"/>
                <a:ea typeface="Arial"/>
                <a:cs typeface="Arial"/>
                <a:sym typeface="Arial"/>
              </a:rPr>
              <a:t>Copyright © 2023, Collibra. All rights reserved.</a:t>
            </a:r>
            <a:endParaRPr b="0" i="0" sz="1400" u="none" cap="none" strike="noStrike">
              <a:solidFill>
                <a:schemeClr val="accent5"/>
              </a:solidFill>
              <a:latin typeface="Arial"/>
              <a:ea typeface="Arial"/>
              <a:cs typeface="Arial"/>
              <a:sym typeface="Arial"/>
            </a:endParaRPr>
          </a:p>
        </p:txBody>
      </p:sp>
      <p:sp>
        <p:nvSpPr>
          <p:cNvPr id="4285" name="Google Shape;4285;g31516c14941_0_9451"/>
          <p:cNvSpPr txBox="1"/>
          <p:nvPr>
            <p:ph idx="4" type="sldNum"/>
          </p:nvPr>
        </p:nvSpPr>
        <p:spPr>
          <a:xfrm>
            <a:off x="8320058" y="4663221"/>
            <a:ext cx="548700" cy="393600"/>
          </a:xfrm>
          <a:prstGeom prst="rect">
            <a:avLst/>
          </a:prstGeom>
          <a:noFill/>
          <a:ln>
            <a:noFill/>
          </a:ln>
        </p:spPr>
        <p:txBody>
          <a:bodyPr anchorCtr="0" anchor="ctr" bIns="91400" lIns="91400" spcFirstLastPara="1" rIns="91400" wrap="square" tIns="91400">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Navy Quote Layout">
  <p:cSld name="CUSTOM_5_2">
    <p:bg>
      <p:bgPr>
        <a:solidFill>
          <a:schemeClr val="accent1"/>
        </a:solidFill>
      </p:bgPr>
    </p:bg>
    <p:spTree>
      <p:nvGrpSpPr>
        <p:cNvPr id="4286" name="Shape 4286"/>
        <p:cNvGrpSpPr/>
        <p:nvPr/>
      </p:nvGrpSpPr>
      <p:grpSpPr>
        <a:xfrm>
          <a:off x="0" y="0"/>
          <a:ext cx="0" cy="0"/>
          <a:chOff x="0" y="0"/>
          <a:chExt cx="0" cy="0"/>
        </a:xfrm>
      </p:grpSpPr>
      <p:pic>
        <p:nvPicPr>
          <p:cNvPr id="4287" name="Google Shape;4287;g31516c14941_0_9464"/>
          <p:cNvPicPr preferRelativeResize="0"/>
          <p:nvPr/>
        </p:nvPicPr>
        <p:blipFill rotWithShape="1">
          <a:blip r:embed="rId2">
            <a:alphaModFix/>
          </a:blip>
          <a:srcRect b="0" l="0" r="0" t="0"/>
          <a:stretch/>
        </p:blipFill>
        <p:spPr>
          <a:xfrm rot="10800000">
            <a:off x="1565" y="2020621"/>
            <a:ext cx="3065310" cy="3122505"/>
          </a:xfrm>
          <a:prstGeom prst="rect">
            <a:avLst/>
          </a:prstGeom>
          <a:noFill/>
          <a:ln>
            <a:noFill/>
          </a:ln>
        </p:spPr>
      </p:pic>
      <p:pic>
        <p:nvPicPr>
          <p:cNvPr id="4288" name="Google Shape;4288;g31516c14941_0_9464"/>
          <p:cNvPicPr preferRelativeResize="0"/>
          <p:nvPr/>
        </p:nvPicPr>
        <p:blipFill rotWithShape="1">
          <a:blip r:embed="rId2">
            <a:alphaModFix/>
          </a:blip>
          <a:srcRect b="0" l="0" r="-2051" t="0"/>
          <a:stretch/>
        </p:blipFill>
        <p:spPr>
          <a:xfrm rot="10800000">
            <a:off x="2999607" y="2027895"/>
            <a:ext cx="3128089" cy="3122505"/>
          </a:xfrm>
          <a:prstGeom prst="rect">
            <a:avLst/>
          </a:prstGeom>
          <a:noFill/>
          <a:ln>
            <a:noFill/>
          </a:ln>
        </p:spPr>
      </p:pic>
      <p:pic>
        <p:nvPicPr>
          <p:cNvPr id="4289" name="Google Shape;4289;g31516c14941_0_9464"/>
          <p:cNvPicPr preferRelativeResize="0"/>
          <p:nvPr/>
        </p:nvPicPr>
        <p:blipFill rotWithShape="1">
          <a:blip r:embed="rId2">
            <a:alphaModFix/>
          </a:blip>
          <a:srcRect b="0" l="0" r="-2051" t="0"/>
          <a:stretch/>
        </p:blipFill>
        <p:spPr>
          <a:xfrm rot="10800000">
            <a:off x="6015911" y="2027895"/>
            <a:ext cx="3128089" cy="3122505"/>
          </a:xfrm>
          <a:prstGeom prst="rect">
            <a:avLst/>
          </a:prstGeom>
          <a:noFill/>
          <a:ln>
            <a:noFill/>
          </a:ln>
        </p:spPr>
      </p:pic>
      <p:sp>
        <p:nvSpPr>
          <p:cNvPr id="4290" name="Google Shape;4290;g31516c14941_0_9464"/>
          <p:cNvSpPr txBox="1"/>
          <p:nvPr>
            <p:ph type="title"/>
          </p:nvPr>
        </p:nvSpPr>
        <p:spPr>
          <a:xfrm flipH="1">
            <a:off x="1922250" y="2110562"/>
            <a:ext cx="5299500" cy="1265400"/>
          </a:xfrm>
          <a:prstGeom prst="rect">
            <a:avLst/>
          </a:prstGeom>
          <a:noFill/>
          <a:ln>
            <a:noFill/>
          </a:ln>
        </p:spPr>
        <p:txBody>
          <a:bodyPr anchorCtr="0" anchor="t" bIns="0" lIns="0" spcFirstLastPara="1" rIns="0" wrap="square" tIns="0">
            <a:noAutofit/>
          </a:bodyPr>
          <a:lstStyle>
            <a:lvl1pPr lvl="0" algn="ctr">
              <a:lnSpc>
                <a:spcPct val="85000"/>
              </a:lnSpc>
              <a:spcBef>
                <a:spcPts val="0"/>
              </a:spcBef>
              <a:spcAft>
                <a:spcPts val="0"/>
              </a:spcAft>
              <a:buClr>
                <a:schemeClr val="accent5"/>
              </a:buClr>
              <a:buSzPts val="3800"/>
              <a:buNone/>
              <a:defRPr sz="3800">
                <a:solidFill>
                  <a:schemeClr val="accent5"/>
                </a:solidFill>
              </a:defRPr>
            </a:lvl1pPr>
            <a:lvl2pPr lvl="1" algn="ctr">
              <a:lnSpc>
                <a:spcPct val="85000"/>
              </a:lnSpc>
              <a:spcBef>
                <a:spcPts val="0"/>
              </a:spcBef>
              <a:spcAft>
                <a:spcPts val="0"/>
              </a:spcAft>
              <a:buClr>
                <a:schemeClr val="accent5"/>
              </a:buClr>
              <a:buSzPts val="4800"/>
              <a:buNone/>
              <a:defRPr>
                <a:solidFill>
                  <a:schemeClr val="accent5"/>
                </a:solidFill>
              </a:defRPr>
            </a:lvl2pPr>
            <a:lvl3pPr lvl="2" algn="ctr">
              <a:lnSpc>
                <a:spcPct val="85000"/>
              </a:lnSpc>
              <a:spcBef>
                <a:spcPts val="0"/>
              </a:spcBef>
              <a:spcAft>
                <a:spcPts val="0"/>
              </a:spcAft>
              <a:buClr>
                <a:schemeClr val="accent5"/>
              </a:buClr>
              <a:buSzPts val="4800"/>
              <a:buNone/>
              <a:defRPr>
                <a:solidFill>
                  <a:schemeClr val="accent5"/>
                </a:solidFill>
              </a:defRPr>
            </a:lvl3pPr>
            <a:lvl4pPr lvl="3" algn="ctr">
              <a:lnSpc>
                <a:spcPct val="85000"/>
              </a:lnSpc>
              <a:spcBef>
                <a:spcPts val="0"/>
              </a:spcBef>
              <a:spcAft>
                <a:spcPts val="0"/>
              </a:spcAft>
              <a:buClr>
                <a:schemeClr val="accent5"/>
              </a:buClr>
              <a:buSzPts val="4800"/>
              <a:buNone/>
              <a:defRPr>
                <a:solidFill>
                  <a:schemeClr val="accent5"/>
                </a:solidFill>
              </a:defRPr>
            </a:lvl4pPr>
            <a:lvl5pPr lvl="4" algn="ctr">
              <a:lnSpc>
                <a:spcPct val="85000"/>
              </a:lnSpc>
              <a:spcBef>
                <a:spcPts val="0"/>
              </a:spcBef>
              <a:spcAft>
                <a:spcPts val="0"/>
              </a:spcAft>
              <a:buClr>
                <a:schemeClr val="accent5"/>
              </a:buClr>
              <a:buSzPts val="4800"/>
              <a:buNone/>
              <a:defRPr>
                <a:solidFill>
                  <a:schemeClr val="accent5"/>
                </a:solidFill>
              </a:defRPr>
            </a:lvl5pPr>
            <a:lvl6pPr lvl="5" algn="ctr">
              <a:lnSpc>
                <a:spcPct val="85000"/>
              </a:lnSpc>
              <a:spcBef>
                <a:spcPts val="0"/>
              </a:spcBef>
              <a:spcAft>
                <a:spcPts val="0"/>
              </a:spcAft>
              <a:buClr>
                <a:schemeClr val="accent5"/>
              </a:buClr>
              <a:buSzPts val="4800"/>
              <a:buNone/>
              <a:defRPr>
                <a:solidFill>
                  <a:schemeClr val="accent5"/>
                </a:solidFill>
              </a:defRPr>
            </a:lvl6pPr>
            <a:lvl7pPr lvl="6" algn="ctr">
              <a:lnSpc>
                <a:spcPct val="85000"/>
              </a:lnSpc>
              <a:spcBef>
                <a:spcPts val="0"/>
              </a:spcBef>
              <a:spcAft>
                <a:spcPts val="0"/>
              </a:spcAft>
              <a:buClr>
                <a:schemeClr val="accent5"/>
              </a:buClr>
              <a:buSzPts val="4800"/>
              <a:buNone/>
              <a:defRPr>
                <a:solidFill>
                  <a:schemeClr val="accent5"/>
                </a:solidFill>
              </a:defRPr>
            </a:lvl7pPr>
            <a:lvl8pPr lvl="7" algn="ctr">
              <a:lnSpc>
                <a:spcPct val="85000"/>
              </a:lnSpc>
              <a:spcBef>
                <a:spcPts val="0"/>
              </a:spcBef>
              <a:spcAft>
                <a:spcPts val="0"/>
              </a:spcAft>
              <a:buClr>
                <a:schemeClr val="accent5"/>
              </a:buClr>
              <a:buSzPts val="4800"/>
              <a:buNone/>
              <a:defRPr>
                <a:solidFill>
                  <a:schemeClr val="accent5"/>
                </a:solidFill>
              </a:defRPr>
            </a:lvl8pPr>
            <a:lvl9pPr lvl="8" algn="ctr">
              <a:lnSpc>
                <a:spcPct val="85000"/>
              </a:lnSpc>
              <a:spcBef>
                <a:spcPts val="0"/>
              </a:spcBef>
              <a:spcAft>
                <a:spcPts val="0"/>
              </a:spcAft>
              <a:buClr>
                <a:schemeClr val="accent5"/>
              </a:buClr>
              <a:buSzPts val="4800"/>
              <a:buNone/>
              <a:defRPr>
                <a:solidFill>
                  <a:schemeClr val="accent5"/>
                </a:solidFill>
              </a:defRPr>
            </a:lvl9pPr>
          </a:lstStyle>
          <a:p/>
        </p:txBody>
      </p:sp>
      <p:sp>
        <p:nvSpPr>
          <p:cNvPr id="4291" name="Google Shape;4291;g31516c14941_0_9464"/>
          <p:cNvSpPr/>
          <p:nvPr>
            <p:ph idx="2" type="pic"/>
          </p:nvPr>
        </p:nvSpPr>
        <p:spPr>
          <a:xfrm>
            <a:off x="3820950" y="774613"/>
            <a:ext cx="1502100" cy="615900"/>
          </a:xfrm>
          <a:prstGeom prst="rect">
            <a:avLst/>
          </a:prstGeom>
          <a:noFill/>
          <a:ln>
            <a:noFill/>
          </a:ln>
        </p:spPr>
      </p:sp>
      <p:sp>
        <p:nvSpPr>
          <p:cNvPr id="4292" name="Google Shape;4292;g31516c14941_0_9464"/>
          <p:cNvSpPr txBox="1"/>
          <p:nvPr>
            <p:ph idx="1" type="subTitle"/>
          </p:nvPr>
        </p:nvSpPr>
        <p:spPr>
          <a:xfrm>
            <a:off x="3403500" y="3689687"/>
            <a:ext cx="2337000" cy="225300"/>
          </a:xfrm>
          <a:prstGeom prst="rect">
            <a:avLst/>
          </a:prstGeom>
          <a:noFill/>
          <a:ln>
            <a:noFill/>
          </a:ln>
        </p:spPr>
        <p:txBody>
          <a:bodyPr anchorCtr="0" anchor="ctr" bIns="0" lIns="0" spcFirstLastPara="1" rIns="0" wrap="square" tIns="0">
            <a:noAutofit/>
          </a:bodyPr>
          <a:lstStyle>
            <a:lvl1pPr lvl="0" algn="ctr">
              <a:lnSpc>
                <a:spcPct val="85000"/>
              </a:lnSpc>
              <a:spcBef>
                <a:spcPts val="0"/>
              </a:spcBef>
              <a:spcAft>
                <a:spcPts val="0"/>
              </a:spcAft>
              <a:buClr>
                <a:schemeClr val="accent5"/>
              </a:buClr>
              <a:buSzPts val="1200"/>
              <a:buNone/>
              <a:defRPr sz="1200">
                <a:solidFill>
                  <a:schemeClr val="accent5"/>
                </a:solidFill>
              </a:defRPr>
            </a:lvl1pPr>
            <a:lvl2pPr lvl="1" algn="ctr">
              <a:lnSpc>
                <a:spcPct val="85000"/>
              </a:lnSpc>
              <a:spcBef>
                <a:spcPts val="0"/>
              </a:spcBef>
              <a:spcAft>
                <a:spcPts val="0"/>
              </a:spcAft>
              <a:buClr>
                <a:schemeClr val="accent5"/>
              </a:buClr>
              <a:buSzPts val="1200"/>
              <a:buNone/>
              <a:defRPr sz="1200">
                <a:solidFill>
                  <a:schemeClr val="accent5"/>
                </a:solidFill>
              </a:defRPr>
            </a:lvl2pPr>
            <a:lvl3pPr lvl="2" algn="ctr">
              <a:lnSpc>
                <a:spcPct val="85000"/>
              </a:lnSpc>
              <a:spcBef>
                <a:spcPts val="0"/>
              </a:spcBef>
              <a:spcAft>
                <a:spcPts val="0"/>
              </a:spcAft>
              <a:buClr>
                <a:schemeClr val="accent5"/>
              </a:buClr>
              <a:buSzPts val="1200"/>
              <a:buNone/>
              <a:defRPr>
                <a:solidFill>
                  <a:schemeClr val="accent5"/>
                </a:solidFill>
              </a:defRPr>
            </a:lvl3pPr>
            <a:lvl4pPr lvl="3" algn="ctr">
              <a:lnSpc>
                <a:spcPct val="85000"/>
              </a:lnSpc>
              <a:spcBef>
                <a:spcPts val="0"/>
              </a:spcBef>
              <a:spcAft>
                <a:spcPts val="0"/>
              </a:spcAft>
              <a:buClr>
                <a:schemeClr val="accent5"/>
              </a:buClr>
              <a:buSzPts val="1200"/>
              <a:buNone/>
              <a:defRPr b="0" sz="1200">
                <a:solidFill>
                  <a:schemeClr val="accent5"/>
                </a:solidFill>
              </a:defRPr>
            </a:lvl4pPr>
            <a:lvl5pPr lvl="4" algn="ctr">
              <a:lnSpc>
                <a:spcPct val="85000"/>
              </a:lnSpc>
              <a:spcBef>
                <a:spcPts val="0"/>
              </a:spcBef>
              <a:spcAft>
                <a:spcPts val="0"/>
              </a:spcAft>
              <a:buClr>
                <a:schemeClr val="accent5"/>
              </a:buClr>
              <a:buSzPts val="1200"/>
              <a:buNone/>
              <a:defRPr b="0" sz="1200">
                <a:solidFill>
                  <a:schemeClr val="accent5"/>
                </a:solidFill>
              </a:defRPr>
            </a:lvl5pPr>
            <a:lvl6pPr lvl="5" algn="ctr">
              <a:lnSpc>
                <a:spcPct val="85000"/>
              </a:lnSpc>
              <a:spcBef>
                <a:spcPts val="0"/>
              </a:spcBef>
              <a:spcAft>
                <a:spcPts val="0"/>
              </a:spcAft>
              <a:buClr>
                <a:schemeClr val="accent5"/>
              </a:buClr>
              <a:buSzPts val="1200"/>
              <a:buNone/>
              <a:defRPr b="0" sz="1200">
                <a:solidFill>
                  <a:schemeClr val="accent5"/>
                </a:solidFill>
              </a:defRPr>
            </a:lvl6pPr>
            <a:lvl7pPr lvl="6" algn="ctr">
              <a:lnSpc>
                <a:spcPct val="85000"/>
              </a:lnSpc>
              <a:spcBef>
                <a:spcPts val="0"/>
              </a:spcBef>
              <a:spcAft>
                <a:spcPts val="0"/>
              </a:spcAft>
              <a:buClr>
                <a:schemeClr val="accent5"/>
              </a:buClr>
              <a:buSzPts val="1200"/>
              <a:buNone/>
              <a:defRPr b="0">
                <a:solidFill>
                  <a:schemeClr val="accent5"/>
                </a:solidFill>
              </a:defRPr>
            </a:lvl7pPr>
            <a:lvl8pPr lvl="7" algn="ctr">
              <a:lnSpc>
                <a:spcPct val="85000"/>
              </a:lnSpc>
              <a:spcBef>
                <a:spcPts val="0"/>
              </a:spcBef>
              <a:spcAft>
                <a:spcPts val="0"/>
              </a:spcAft>
              <a:buClr>
                <a:schemeClr val="accent5"/>
              </a:buClr>
              <a:buSzPts val="1200"/>
              <a:buNone/>
              <a:defRPr sz="1200">
                <a:solidFill>
                  <a:schemeClr val="accent5"/>
                </a:solidFill>
              </a:defRPr>
            </a:lvl8pPr>
            <a:lvl9pPr lvl="8" algn="ctr">
              <a:lnSpc>
                <a:spcPct val="85000"/>
              </a:lnSpc>
              <a:spcBef>
                <a:spcPts val="0"/>
              </a:spcBef>
              <a:spcAft>
                <a:spcPts val="0"/>
              </a:spcAft>
              <a:buClr>
                <a:schemeClr val="accent5"/>
              </a:buClr>
              <a:buSzPts val="1200"/>
              <a:buNone/>
              <a:defRPr sz="1200">
                <a:solidFill>
                  <a:schemeClr val="accent5"/>
                </a:solidFill>
              </a:defRPr>
            </a:lvl9pPr>
          </a:lstStyle>
          <a:p/>
        </p:txBody>
      </p:sp>
      <p:sp>
        <p:nvSpPr>
          <p:cNvPr id="4293" name="Google Shape;4293;g31516c14941_0_9464"/>
          <p:cNvSpPr txBox="1"/>
          <p:nvPr>
            <p:ph idx="3" type="subTitle"/>
          </p:nvPr>
        </p:nvSpPr>
        <p:spPr>
          <a:xfrm>
            <a:off x="3403500" y="3914987"/>
            <a:ext cx="2337000" cy="225300"/>
          </a:xfrm>
          <a:prstGeom prst="rect">
            <a:avLst/>
          </a:prstGeom>
          <a:noFill/>
          <a:ln>
            <a:noFill/>
          </a:ln>
        </p:spPr>
        <p:txBody>
          <a:bodyPr anchorCtr="0" anchor="ctr" bIns="0" lIns="0" spcFirstLastPara="1" rIns="0" wrap="square" tIns="0">
            <a:noAutofit/>
          </a:bodyPr>
          <a:lstStyle>
            <a:lvl1pPr lvl="0" algn="ctr">
              <a:lnSpc>
                <a:spcPct val="85000"/>
              </a:lnSpc>
              <a:spcBef>
                <a:spcPts val="0"/>
              </a:spcBef>
              <a:spcAft>
                <a:spcPts val="0"/>
              </a:spcAft>
              <a:buClr>
                <a:schemeClr val="accent3"/>
              </a:buClr>
              <a:buSzPts val="1100"/>
              <a:buNone/>
              <a:defRPr sz="1100">
                <a:solidFill>
                  <a:schemeClr val="accent3"/>
                </a:solidFill>
              </a:defRPr>
            </a:lvl1pPr>
            <a:lvl2pPr lvl="1" algn="ctr">
              <a:lnSpc>
                <a:spcPct val="85000"/>
              </a:lnSpc>
              <a:spcBef>
                <a:spcPts val="0"/>
              </a:spcBef>
              <a:spcAft>
                <a:spcPts val="0"/>
              </a:spcAft>
              <a:buClr>
                <a:schemeClr val="accent3"/>
              </a:buClr>
              <a:buSzPts val="1100"/>
              <a:buNone/>
              <a:defRPr sz="1100">
                <a:solidFill>
                  <a:schemeClr val="accent3"/>
                </a:solidFill>
              </a:defRPr>
            </a:lvl2pPr>
            <a:lvl3pPr lvl="2" algn="ctr">
              <a:lnSpc>
                <a:spcPct val="85000"/>
              </a:lnSpc>
              <a:spcBef>
                <a:spcPts val="0"/>
              </a:spcBef>
              <a:spcAft>
                <a:spcPts val="0"/>
              </a:spcAft>
              <a:buClr>
                <a:schemeClr val="accent3"/>
              </a:buClr>
              <a:buSzPts val="1100"/>
              <a:buNone/>
              <a:defRPr sz="1100">
                <a:solidFill>
                  <a:schemeClr val="accent3"/>
                </a:solidFill>
              </a:defRPr>
            </a:lvl3pPr>
            <a:lvl4pPr lvl="3" algn="ctr">
              <a:lnSpc>
                <a:spcPct val="85000"/>
              </a:lnSpc>
              <a:spcBef>
                <a:spcPts val="0"/>
              </a:spcBef>
              <a:spcAft>
                <a:spcPts val="0"/>
              </a:spcAft>
              <a:buClr>
                <a:schemeClr val="accent3"/>
              </a:buClr>
              <a:buSzPts val="1100"/>
              <a:buNone/>
              <a:defRPr b="0" sz="1100">
                <a:solidFill>
                  <a:schemeClr val="accent3"/>
                </a:solidFill>
              </a:defRPr>
            </a:lvl4pPr>
            <a:lvl5pPr lvl="4" algn="ctr">
              <a:lnSpc>
                <a:spcPct val="85000"/>
              </a:lnSpc>
              <a:spcBef>
                <a:spcPts val="0"/>
              </a:spcBef>
              <a:spcAft>
                <a:spcPts val="0"/>
              </a:spcAft>
              <a:buClr>
                <a:schemeClr val="accent3"/>
              </a:buClr>
              <a:buSzPts val="1100"/>
              <a:buNone/>
              <a:defRPr b="0" sz="1100">
                <a:solidFill>
                  <a:schemeClr val="accent3"/>
                </a:solidFill>
              </a:defRPr>
            </a:lvl5pPr>
            <a:lvl6pPr lvl="5" algn="ctr">
              <a:lnSpc>
                <a:spcPct val="85000"/>
              </a:lnSpc>
              <a:spcBef>
                <a:spcPts val="0"/>
              </a:spcBef>
              <a:spcAft>
                <a:spcPts val="0"/>
              </a:spcAft>
              <a:buClr>
                <a:schemeClr val="accent3"/>
              </a:buClr>
              <a:buSzPts val="1100"/>
              <a:buNone/>
              <a:defRPr b="0" sz="1100">
                <a:solidFill>
                  <a:schemeClr val="accent3"/>
                </a:solidFill>
              </a:defRPr>
            </a:lvl6pPr>
            <a:lvl7pPr lvl="6" algn="ctr">
              <a:lnSpc>
                <a:spcPct val="85000"/>
              </a:lnSpc>
              <a:spcBef>
                <a:spcPts val="0"/>
              </a:spcBef>
              <a:spcAft>
                <a:spcPts val="0"/>
              </a:spcAft>
              <a:buClr>
                <a:schemeClr val="accent3"/>
              </a:buClr>
              <a:buSzPts val="1100"/>
              <a:buNone/>
              <a:defRPr b="0" sz="1100">
                <a:solidFill>
                  <a:schemeClr val="accent3"/>
                </a:solidFill>
              </a:defRPr>
            </a:lvl7pPr>
            <a:lvl8pPr lvl="7" algn="ctr">
              <a:lnSpc>
                <a:spcPct val="85000"/>
              </a:lnSpc>
              <a:spcBef>
                <a:spcPts val="0"/>
              </a:spcBef>
              <a:spcAft>
                <a:spcPts val="0"/>
              </a:spcAft>
              <a:buClr>
                <a:schemeClr val="accent3"/>
              </a:buClr>
              <a:buSzPts val="1100"/>
              <a:buNone/>
              <a:defRPr sz="1100">
                <a:solidFill>
                  <a:schemeClr val="accent3"/>
                </a:solidFill>
              </a:defRPr>
            </a:lvl8pPr>
            <a:lvl9pPr lvl="8" algn="ctr">
              <a:lnSpc>
                <a:spcPct val="85000"/>
              </a:lnSpc>
              <a:spcBef>
                <a:spcPts val="0"/>
              </a:spcBef>
              <a:spcAft>
                <a:spcPts val="0"/>
              </a:spcAft>
              <a:buClr>
                <a:schemeClr val="accent3"/>
              </a:buClr>
              <a:buSzPts val="1100"/>
              <a:buNone/>
              <a:defRPr sz="1100">
                <a:solidFill>
                  <a:schemeClr val="accent3"/>
                </a:solidFill>
              </a:defRPr>
            </a:lvl9pPr>
          </a:lstStyle>
          <a:p/>
        </p:txBody>
      </p:sp>
      <p:pic>
        <p:nvPicPr>
          <p:cNvPr id="4294" name="Google Shape;4294;g31516c14941_0_9464"/>
          <p:cNvPicPr preferRelativeResize="0"/>
          <p:nvPr/>
        </p:nvPicPr>
        <p:blipFill rotWithShape="1">
          <a:blip r:embed="rId3">
            <a:alphaModFix/>
          </a:blip>
          <a:srcRect b="0" l="0" r="0" t="0"/>
          <a:stretch/>
        </p:blipFill>
        <p:spPr>
          <a:xfrm>
            <a:off x="276650" y="4783275"/>
            <a:ext cx="962558" cy="226484"/>
          </a:xfrm>
          <a:prstGeom prst="rect">
            <a:avLst/>
          </a:prstGeom>
          <a:noFill/>
          <a:ln>
            <a:noFill/>
          </a:ln>
        </p:spPr>
      </p:pic>
      <p:sp>
        <p:nvSpPr>
          <p:cNvPr id="4295" name="Google Shape;4295;g31516c14941_0_9464"/>
          <p:cNvSpPr txBox="1"/>
          <p:nvPr/>
        </p:nvSpPr>
        <p:spPr>
          <a:xfrm>
            <a:off x="6043550" y="4713771"/>
            <a:ext cx="2676600" cy="292500"/>
          </a:xfrm>
          <a:prstGeom prst="rect">
            <a:avLst/>
          </a:prstGeom>
          <a:noFill/>
          <a:ln>
            <a:noFill/>
          </a:ln>
        </p:spPr>
        <p:txBody>
          <a:bodyPr anchorCtr="0" anchor="t" bIns="91400" lIns="91400" spcFirstLastPara="1" rIns="91400" wrap="square" tIns="91400">
            <a:spAutoFit/>
          </a:bodyPr>
          <a:lstStyle/>
          <a:p>
            <a:pPr indent="0" lvl="0" marL="0" marR="0" rtl="0" algn="ctr">
              <a:lnSpc>
                <a:spcPct val="115000"/>
              </a:lnSpc>
              <a:spcBef>
                <a:spcPts val="0"/>
              </a:spcBef>
              <a:spcAft>
                <a:spcPts val="0"/>
              </a:spcAft>
              <a:buClr>
                <a:srgbClr val="000000"/>
              </a:buClr>
              <a:buSzPts val="700"/>
              <a:buFont typeface="Arial"/>
              <a:buNone/>
            </a:pPr>
            <a:r>
              <a:rPr b="0" i="0" lang="en" sz="700" u="none" cap="none" strike="noStrike">
                <a:solidFill>
                  <a:schemeClr val="accent5"/>
                </a:solidFill>
                <a:latin typeface="Arial"/>
                <a:ea typeface="Arial"/>
                <a:cs typeface="Arial"/>
                <a:sym typeface="Arial"/>
              </a:rPr>
              <a:t>Copyright © 2023, Collibra. All rights reserved.</a:t>
            </a:r>
            <a:endParaRPr b="0" i="0" sz="1400" u="none" cap="none" strike="noStrike">
              <a:solidFill>
                <a:schemeClr val="accent5"/>
              </a:solidFill>
              <a:latin typeface="Arial"/>
              <a:ea typeface="Arial"/>
              <a:cs typeface="Arial"/>
              <a:sym typeface="Arial"/>
            </a:endParaRPr>
          </a:p>
        </p:txBody>
      </p:sp>
      <p:sp>
        <p:nvSpPr>
          <p:cNvPr id="4296" name="Google Shape;4296;g31516c14941_0_9464"/>
          <p:cNvSpPr txBox="1"/>
          <p:nvPr>
            <p:ph idx="12" type="sldNum"/>
          </p:nvPr>
        </p:nvSpPr>
        <p:spPr>
          <a:xfrm>
            <a:off x="8320058" y="4663221"/>
            <a:ext cx="548700" cy="393600"/>
          </a:xfrm>
          <a:prstGeom prst="rect">
            <a:avLst/>
          </a:prstGeom>
          <a:noFill/>
          <a:ln>
            <a:noFill/>
          </a:ln>
        </p:spPr>
        <p:txBody>
          <a:bodyPr anchorCtr="0" anchor="ctr" bIns="91400" lIns="91400" spcFirstLastPara="1" rIns="91400" wrap="square" tIns="91400">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Agenda Layout ">
  <p:cSld name="CUSTOM_3_2">
    <p:bg>
      <p:bgPr>
        <a:solidFill>
          <a:schemeClr val="accent5"/>
        </a:solidFill>
      </p:bgPr>
    </p:bg>
    <p:spTree>
      <p:nvGrpSpPr>
        <p:cNvPr id="4297" name="Shape 4297"/>
        <p:cNvGrpSpPr/>
        <p:nvPr/>
      </p:nvGrpSpPr>
      <p:grpSpPr>
        <a:xfrm>
          <a:off x="0" y="0"/>
          <a:ext cx="0" cy="0"/>
          <a:chOff x="0" y="0"/>
          <a:chExt cx="0" cy="0"/>
        </a:xfrm>
      </p:grpSpPr>
      <p:sp>
        <p:nvSpPr>
          <p:cNvPr id="4298" name="Google Shape;4298;g31516c14941_0_9475"/>
          <p:cNvSpPr txBox="1"/>
          <p:nvPr>
            <p:ph idx="12" type="sldNum"/>
          </p:nvPr>
        </p:nvSpPr>
        <p:spPr>
          <a:xfrm>
            <a:off x="8320058" y="4663221"/>
            <a:ext cx="548700" cy="393600"/>
          </a:xfrm>
          <a:prstGeom prst="rect">
            <a:avLst/>
          </a:prstGeom>
          <a:noFill/>
          <a:ln>
            <a:noFill/>
          </a:ln>
        </p:spPr>
        <p:txBody>
          <a:bodyPr anchorCtr="0" anchor="ctr" bIns="91400" lIns="91400" spcFirstLastPara="1" rIns="91400" wrap="square" tIns="91400">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4299" name="Google Shape;4299;g31516c14941_0_9475"/>
          <p:cNvSpPr txBox="1"/>
          <p:nvPr>
            <p:ph type="title"/>
          </p:nvPr>
        </p:nvSpPr>
        <p:spPr>
          <a:xfrm>
            <a:off x="788325" y="624200"/>
            <a:ext cx="7531500" cy="393600"/>
          </a:xfrm>
          <a:prstGeom prst="rect">
            <a:avLst/>
          </a:prstGeom>
          <a:noFill/>
          <a:ln>
            <a:noFill/>
          </a:ln>
        </p:spPr>
        <p:txBody>
          <a:bodyPr anchorCtr="0" anchor="b" bIns="0" lIns="0" spcFirstLastPara="1" rIns="0" wrap="square" tIns="0">
            <a:noAutofit/>
          </a:bodyPr>
          <a:lstStyle>
            <a:lvl1pPr lvl="0" algn="l">
              <a:lnSpc>
                <a:spcPct val="85000"/>
              </a:lnSpc>
              <a:spcBef>
                <a:spcPts val="0"/>
              </a:spcBef>
              <a:spcAft>
                <a:spcPts val="0"/>
              </a:spcAft>
              <a:buSzPts val="2800"/>
              <a:buNone/>
              <a:defRPr sz="2800"/>
            </a:lvl1pPr>
            <a:lvl2pPr lvl="1" algn="l">
              <a:lnSpc>
                <a:spcPct val="85000"/>
              </a:lnSpc>
              <a:spcBef>
                <a:spcPts val="0"/>
              </a:spcBef>
              <a:spcAft>
                <a:spcPts val="0"/>
              </a:spcAft>
              <a:buSzPts val="2800"/>
              <a:buNone/>
              <a:defRPr sz="2800"/>
            </a:lvl2pPr>
            <a:lvl3pPr lvl="2" algn="l">
              <a:lnSpc>
                <a:spcPct val="85000"/>
              </a:lnSpc>
              <a:spcBef>
                <a:spcPts val="0"/>
              </a:spcBef>
              <a:spcAft>
                <a:spcPts val="0"/>
              </a:spcAft>
              <a:buSzPts val="2800"/>
              <a:buNone/>
              <a:defRPr sz="2800"/>
            </a:lvl3pPr>
            <a:lvl4pPr lvl="3" algn="l">
              <a:lnSpc>
                <a:spcPct val="85000"/>
              </a:lnSpc>
              <a:spcBef>
                <a:spcPts val="0"/>
              </a:spcBef>
              <a:spcAft>
                <a:spcPts val="0"/>
              </a:spcAft>
              <a:buSzPts val="2800"/>
              <a:buNone/>
              <a:defRPr sz="2800"/>
            </a:lvl4pPr>
            <a:lvl5pPr lvl="4" algn="l">
              <a:lnSpc>
                <a:spcPct val="85000"/>
              </a:lnSpc>
              <a:spcBef>
                <a:spcPts val="0"/>
              </a:spcBef>
              <a:spcAft>
                <a:spcPts val="0"/>
              </a:spcAft>
              <a:buSzPts val="2800"/>
              <a:buNone/>
              <a:defRPr sz="2800"/>
            </a:lvl5pPr>
            <a:lvl6pPr lvl="5" algn="l">
              <a:lnSpc>
                <a:spcPct val="85000"/>
              </a:lnSpc>
              <a:spcBef>
                <a:spcPts val="0"/>
              </a:spcBef>
              <a:spcAft>
                <a:spcPts val="0"/>
              </a:spcAft>
              <a:buSzPts val="2800"/>
              <a:buNone/>
              <a:defRPr sz="2800"/>
            </a:lvl6pPr>
            <a:lvl7pPr lvl="6" algn="l">
              <a:lnSpc>
                <a:spcPct val="85000"/>
              </a:lnSpc>
              <a:spcBef>
                <a:spcPts val="0"/>
              </a:spcBef>
              <a:spcAft>
                <a:spcPts val="0"/>
              </a:spcAft>
              <a:buSzPts val="2800"/>
              <a:buNone/>
              <a:defRPr sz="2800"/>
            </a:lvl7pPr>
            <a:lvl8pPr lvl="7" algn="l">
              <a:lnSpc>
                <a:spcPct val="85000"/>
              </a:lnSpc>
              <a:spcBef>
                <a:spcPts val="0"/>
              </a:spcBef>
              <a:spcAft>
                <a:spcPts val="0"/>
              </a:spcAft>
              <a:buSzPts val="2800"/>
              <a:buNone/>
              <a:defRPr sz="2800"/>
            </a:lvl8pPr>
            <a:lvl9pPr lvl="8" algn="l">
              <a:lnSpc>
                <a:spcPct val="85000"/>
              </a:lnSpc>
              <a:spcBef>
                <a:spcPts val="0"/>
              </a:spcBef>
              <a:spcAft>
                <a:spcPts val="0"/>
              </a:spcAft>
              <a:buSzPts val="2800"/>
              <a:buNone/>
              <a:defRPr sz="2800"/>
            </a:lvl9pPr>
          </a:lstStyle>
          <a:p/>
        </p:txBody>
      </p:sp>
      <p:pic>
        <p:nvPicPr>
          <p:cNvPr id="4300" name="Google Shape;4300;g31516c14941_0_9475"/>
          <p:cNvPicPr preferRelativeResize="0"/>
          <p:nvPr/>
        </p:nvPicPr>
        <p:blipFill rotWithShape="1">
          <a:blip r:embed="rId2">
            <a:alphaModFix/>
          </a:blip>
          <a:srcRect b="0" l="0" r="0" t="0"/>
          <a:stretch/>
        </p:blipFill>
        <p:spPr>
          <a:xfrm>
            <a:off x="288350" y="4807136"/>
            <a:ext cx="956487" cy="225059"/>
          </a:xfrm>
          <a:prstGeom prst="rect">
            <a:avLst/>
          </a:prstGeom>
          <a:noFill/>
          <a:ln>
            <a:noFill/>
          </a:ln>
        </p:spPr>
      </p:pic>
    </p:spTree>
  </p:cSld>
  <p:clrMapOvr>
    <a:masterClrMapping/>
  </p:clrMapOvr>
</p:sldLayout>
</file>

<file path=ppt/slideLayouts/slideLayout5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Agenda Layout 4">
  <p:cSld name="CUSTOM_4">
    <p:bg>
      <p:bgPr>
        <a:solidFill>
          <a:schemeClr val="accent6"/>
        </a:solidFill>
      </p:bgPr>
    </p:bg>
    <p:spTree>
      <p:nvGrpSpPr>
        <p:cNvPr id="4301" name="Shape 4301"/>
        <p:cNvGrpSpPr/>
        <p:nvPr/>
      </p:nvGrpSpPr>
      <p:grpSpPr>
        <a:xfrm>
          <a:off x="0" y="0"/>
          <a:ext cx="0" cy="0"/>
          <a:chOff x="0" y="0"/>
          <a:chExt cx="0" cy="0"/>
        </a:xfrm>
      </p:grpSpPr>
      <p:pic>
        <p:nvPicPr>
          <p:cNvPr id="4302" name="Google Shape;4302;g31516c14941_0_9479"/>
          <p:cNvPicPr preferRelativeResize="0"/>
          <p:nvPr/>
        </p:nvPicPr>
        <p:blipFill rotWithShape="1">
          <a:blip r:embed="rId2">
            <a:alphaModFix/>
          </a:blip>
          <a:srcRect b="0" l="0" r="0" t="0"/>
          <a:stretch/>
        </p:blipFill>
        <p:spPr>
          <a:xfrm>
            <a:off x="4568400" y="-8400"/>
            <a:ext cx="4607575" cy="5168701"/>
          </a:xfrm>
          <a:prstGeom prst="rect">
            <a:avLst/>
          </a:prstGeom>
          <a:noFill/>
          <a:ln>
            <a:noFill/>
          </a:ln>
        </p:spPr>
      </p:pic>
      <p:pic>
        <p:nvPicPr>
          <p:cNvPr id="4303" name="Google Shape;4303;g31516c14941_0_9479"/>
          <p:cNvPicPr preferRelativeResize="0"/>
          <p:nvPr/>
        </p:nvPicPr>
        <p:blipFill rotWithShape="1">
          <a:blip r:embed="rId3">
            <a:alphaModFix/>
          </a:blip>
          <a:srcRect b="2073" l="0" r="47240" t="9305"/>
          <a:stretch/>
        </p:blipFill>
        <p:spPr>
          <a:xfrm rot="10800000">
            <a:off x="3328574" y="-7500"/>
            <a:ext cx="1380176" cy="5168700"/>
          </a:xfrm>
          <a:prstGeom prst="rect">
            <a:avLst/>
          </a:prstGeom>
          <a:noFill/>
          <a:ln>
            <a:noFill/>
          </a:ln>
        </p:spPr>
      </p:pic>
      <p:sp>
        <p:nvSpPr>
          <p:cNvPr id="4304" name="Google Shape;4304;g31516c14941_0_9479"/>
          <p:cNvSpPr/>
          <p:nvPr/>
        </p:nvSpPr>
        <p:spPr>
          <a:xfrm flipH="1">
            <a:off x="150" y="495850"/>
            <a:ext cx="4575600" cy="4149600"/>
          </a:xfrm>
          <a:prstGeom prst="rect">
            <a:avLst/>
          </a:prstGeom>
          <a:solidFill>
            <a:schemeClr val="accent6"/>
          </a:solidFill>
          <a:ln>
            <a:noFill/>
          </a:ln>
        </p:spPr>
        <p:txBody>
          <a:bodyPr anchorCtr="0" anchor="ctr" bIns="25700" lIns="51425" spcFirstLastPara="1" rIns="51425" wrap="square" tIns="2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FFFFFF"/>
              </a:solidFill>
              <a:latin typeface="Arial"/>
              <a:ea typeface="Arial"/>
              <a:cs typeface="Arial"/>
              <a:sym typeface="Arial"/>
            </a:endParaRPr>
          </a:p>
        </p:txBody>
      </p:sp>
      <p:pic>
        <p:nvPicPr>
          <p:cNvPr id="4305" name="Google Shape;4305;g31516c14941_0_9479"/>
          <p:cNvPicPr preferRelativeResize="0"/>
          <p:nvPr/>
        </p:nvPicPr>
        <p:blipFill rotWithShape="1">
          <a:blip r:embed="rId4">
            <a:alphaModFix/>
          </a:blip>
          <a:srcRect b="0" l="0" r="0" t="0"/>
          <a:stretch/>
        </p:blipFill>
        <p:spPr>
          <a:xfrm>
            <a:off x="4964875" y="0"/>
            <a:ext cx="4176991" cy="4195878"/>
          </a:xfrm>
          <a:prstGeom prst="rect">
            <a:avLst/>
          </a:prstGeom>
          <a:noFill/>
          <a:ln>
            <a:noFill/>
          </a:ln>
        </p:spPr>
      </p:pic>
      <p:sp>
        <p:nvSpPr>
          <p:cNvPr id="4306" name="Google Shape;4306;g31516c14941_0_9479"/>
          <p:cNvSpPr/>
          <p:nvPr/>
        </p:nvSpPr>
        <p:spPr>
          <a:xfrm>
            <a:off x="4499556" y="495850"/>
            <a:ext cx="3350100" cy="4149600"/>
          </a:xfrm>
          <a:prstGeom prst="rect">
            <a:avLst/>
          </a:prstGeom>
          <a:solidFill>
            <a:schemeClr val="accent6"/>
          </a:solidFill>
          <a:ln>
            <a:noFill/>
          </a:ln>
          <a:effectLst>
            <a:outerShdw blurRad="114300" rotWithShape="0" algn="bl" dir="1740000" dist="114300">
              <a:srgbClr val="000000">
                <a:alpha val="10590"/>
              </a:srgbClr>
            </a:outerShdw>
          </a:effectLst>
        </p:spPr>
        <p:txBody>
          <a:bodyPr anchorCtr="0" anchor="ctr" bIns="25700" lIns="51425" spcFirstLastPara="1" rIns="51425" wrap="square" tIns="2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FFFFFF"/>
              </a:solidFill>
              <a:latin typeface="Arial"/>
              <a:ea typeface="Arial"/>
              <a:cs typeface="Arial"/>
              <a:sym typeface="Arial"/>
            </a:endParaRPr>
          </a:p>
        </p:txBody>
      </p:sp>
      <p:sp>
        <p:nvSpPr>
          <p:cNvPr id="4307" name="Google Shape;4307;g31516c14941_0_9479"/>
          <p:cNvSpPr txBox="1"/>
          <p:nvPr>
            <p:ph type="title"/>
          </p:nvPr>
        </p:nvSpPr>
        <p:spPr>
          <a:xfrm>
            <a:off x="316725" y="319400"/>
            <a:ext cx="2887800" cy="3936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accent1"/>
              </a:buClr>
              <a:buSzPts val="2800"/>
              <a:buNone/>
              <a:defRPr sz="2800">
                <a:solidFill>
                  <a:schemeClr val="accent1"/>
                </a:solidFill>
              </a:defRPr>
            </a:lvl1pPr>
            <a:lvl2pPr lvl="1" algn="l">
              <a:lnSpc>
                <a:spcPct val="85000"/>
              </a:lnSpc>
              <a:spcBef>
                <a:spcPts val="0"/>
              </a:spcBef>
              <a:spcAft>
                <a:spcPts val="0"/>
              </a:spcAft>
              <a:buClr>
                <a:schemeClr val="accent1"/>
              </a:buClr>
              <a:buSzPts val="2800"/>
              <a:buNone/>
              <a:defRPr sz="2800">
                <a:solidFill>
                  <a:schemeClr val="accent1"/>
                </a:solidFill>
              </a:defRPr>
            </a:lvl2pPr>
            <a:lvl3pPr lvl="2" algn="l">
              <a:lnSpc>
                <a:spcPct val="85000"/>
              </a:lnSpc>
              <a:spcBef>
                <a:spcPts val="0"/>
              </a:spcBef>
              <a:spcAft>
                <a:spcPts val="0"/>
              </a:spcAft>
              <a:buClr>
                <a:schemeClr val="accent1"/>
              </a:buClr>
              <a:buSzPts val="2800"/>
              <a:buNone/>
              <a:defRPr sz="2800">
                <a:solidFill>
                  <a:schemeClr val="accent1"/>
                </a:solidFill>
              </a:defRPr>
            </a:lvl3pPr>
            <a:lvl4pPr lvl="3" algn="l">
              <a:lnSpc>
                <a:spcPct val="85000"/>
              </a:lnSpc>
              <a:spcBef>
                <a:spcPts val="0"/>
              </a:spcBef>
              <a:spcAft>
                <a:spcPts val="0"/>
              </a:spcAft>
              <a:buClr>
                <a:schemeClr val="accent1"/>
              </a:buClr>
              <a:buSzPts val="2800"/>
              <a:buNone/>
              <a:defRPr sz="2800">
                <a:solidFill>
                  <a:schemeClr val="accent1"/>
                </a:solidFill>
              </a:defRPr>
            </a:lvl4pPr>
            <a:lvl5pPr lvl="4" algn="l">
              <a:lnSpc>
                <a:spcPct val="85000"/>
              </a:lnSpc>
              <a:spcBef>
                <a:spcPts val="0"/>
              </a:spcBef>
              <a:spcAft>
                <a:spcPts val="0"/>
              </a:spcAft>
              <a:buClr>
                <a:schemeClr val="accent1"/>
              </a:buClr>
              <a:buSzPts val="2800"/>
              <a:buNone/>
              <a:defRPr sz="2800">
                <a:solidFill>
                  <a:schemeClr val="accent1"/>
                </a:solidFill>
              </a:defRPr>
            </a:lvl5pPr>
            <a:lvl6pPr lvl="5" algn="l">
              <a:lnSpc>
                <a:spcPct val="85000"/>
              </a:lnSpc>
              <a:spcBef>
                <a:spcPts val="0"/>
              </a:spcBef>
              <a:spcAft>
                <a:spcPts val="0"/>
              </a:spcAft>
              <a:buClr>
                <a:schemeClr val="accent1"/>
              </a:buClr>
              <a:buSzPts val="2800"/>
              <a:buNone/>
              <a:defRPr sz="2800">
                <a:solidFill>
                  <a:schemeClr val="accent1"/>
                </a:solidFill>
              </a:defRPr>
            </a:lvl6pPr>
            <a:lvl7pPr lvl="6" algn="l">
              <a:lnSpc>
                <a:spcPct val="85000"/>
              </a:lnSpc>
              <a:spcBef>
                <a:spcPts val="0"/>
              </a:spcBef>
              <a:spcAft>
                <a:spcPts val="0"/>
              </a:spcAft>
              <a:buClr>
                <a:schemeClr val="accent1"/>
              </a:buClr>
              <a:buSzPts val="2800"/>
              <a:buNone/>
              <a:defRPr sz="2800">
                <a:solidFill>
                  <a:schemeClr val="accent1"/>
                </a:solidFill>
              </a:defRPr>
            </a:lvl7pPr>
            <a:lvl8pPr lvl="7" algn="l">
              <a:lnSpc>
                <a:spcPct val="85000"/>
              </a:lnSpc>
              <a:spcBef>
                <a:spcPts val="0"/>
              </a:spcBef>
              <a:spcAft>
                <a:spcPts val="0"/>
              </a:spcAft>
              <a:buClr>
                <a:schemeClr val="accent1"/>
              </a:buClr>
              <a:buSzPts val="2800"/>
              <a:buNone/>
              <a:defRPr sz="2800">
                <a:solidFill>
                  <a:schemeClr val="accent1"/>
                </a:solidFill>
              </a:defRPr>
            </a:lvl8pPr>
            <a:lvl9pPr lvl="8" algn="l">
              <a:lnSpc>
                <a:spcPct val="85000"/>
              </a:lnSpc>
              <a:spcBef>
                <a:spcPts val="0"/>
              </a:spcBef>
              <a:spcAft>
                <a:spcPts val="0"/>
              </a:spcAft>
              <a:buClr>
                <a:schemeClr val="accent1"/>
              </a:buClr>
              <a:buSzPts val="2800"/>
              <a:buNone/>
              <a:defRPr sz="2800">
                <a:solidFill>
                  <a:schemeClr val="accent1"/>
                </a:solidFill>
              </a:defRPr>
            </a:lvl9pPr>
          </a:lstStyle>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6_Image+Content 50/50 - White">
  <p:cSld name="16_Image+Content 50/50 - White">
    <p:bg>
      <p:bgPr>
        <a:solidFill>
          <a:schemeClr val="lt1"/>
        </a:solidFill>
      </p:bgPr>
    </p:bg>
    <p:spTree>
      <p:nvGrpSpPr>
        <p:cNvPr id="516" name="Shape 516"/>
        <p:cNvGrpSpPr/>
        <p:nvPr/>
      </p:nvGrpSpPr>
      <p:grpSpPr>
        <a:xfrm>
          <a:off x="0" y="0"/>
          <a:ext cx="0" cy="0"/>
          <a:chOff x="0" y="0"/>
          <a:chExt cx="0" cy="0"/>
        </a:xfrm>
      </p:grpSpPr>
      <p:sp>
        <p:nvSpPr>
          <p:cNvPr id="517" name="Google Shape;517;g31245d681e9_0_756"/>
          <p:cNvSpPr txBox="1"/>
          <p:nvPr>
            <p:ph idx="11" type="ftr"/>
          </p:nvPr>
        </p:nvSpPr>
        <p:spPr>
          <a:xfrm>
            <a:off x="7041996" y="4767262"/>
            <a:ext cx="1263000" cy="161700"/>
          </a:xfrm>
          <a:prstGeom prst="rect">
            <a:avLst/>
          </a:prstGeom>
          <a:noFill/>
          <a:ln>
            <a:noFill/>
          </a:ln>
        </p:spPr>
        <p:txBody>
          <a:bodyPr anchorCtr="0" anchor="t" bIns="34275" lIns="68575" spcFirstLastPara="1" rIns="68575" wrap="square" tIns="34275">
            <a:spAutoFit/>
          </a:bodyPr>
          <a:lstStyle>
            <a:lvl1pPr lvl="0" marR="0" rtl="0" algn="r">
              <a:lnSpc>
                <a:spcPct val="100000"/>
              </a:lnSpc>
              <a:spcBef>
                <a:spcPts val="0"/>
              </a:spcBef>
              <a:spcAft>
                <a:spcPts val="0"/>
              </a:spcAft>
              <a:buClr>
                <a:srgbClr val="000000"/>
              </a:buClr>
              <a:buSzPts val="1100"/>
              <a:buFont typeface="Arial"/>
              <a:buNone/>
              <a:defRPr b="0" i="0" sz="600" u="none" cap="none" strike="noStrike">
                <a:solidFill>
                  <a:schemeClr val="accent5"/>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9pPr>
          </a:lstStyle>
          <a:p/>
        </p:txBody>
      </p:sp>
      <p:sp>
        <p:nvSpPr>
          <p:cNvPr id="518" name="Google Shape;518;g31245d681e9_0_756"/>
          <p:cNvSpPr txBox="1"/>
          <p:nvPr>
            <p:ph idx="12" type="sldNum"/>
          </p:nvPr>
        </p:nvSpPr>
        <p:spPr>
          <a:xfrm>
            <a:off x="8471262" y="4767262"/>
            <a:ext cx="261300" cy="161700"/>
          </a:xfrm>
          <a:prstGeom prst="rect">
            <a:avLst/>
          </a:prstGeom>
          <a:noFill/>
          <a:ln>
            <a:noFill/>
          </a:ln>
        </p:spPr>
        <p:txBody>
          <a:bodyPr anchorCtr="0" anchor="t" bIns="34275" lIns="68575" spcFirstLastPara="1" rIns="68575" wrap="square" tIns="34275">
            <a:spAutoFit/>
          </a:bodyPr>
          <a:lstStyle>
            <a:lvl1pPr indent="0" lvl="0"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519" name="Google Shape;519;g31245d681e9_0_756"/>
          <p:cNvSpPr/>
          <p:nvPr>
            <p:ph idx="2" type="pic"/>
          </p:nvPr>
        </p:nvSpPr>
        <p:spPr>
          <a:xfrm>
            <a:off x="0" y="0"/>
            <a:ext cx="4572000" cy="5143500"/>
          </a:xfrm>
          <a:prstGeom prst="rect">
            <a:avLst/>
          </a:prstGeom>
          <a:solidFill>
            <a:schemeClr val="lt2"/>
          </a:solidFill>
          <a:ln>
            <a:noFill/>
          </a:ln>
        </p:spPr>
      </p:sp>
      <p:pic>
        <p:nvPicPr>
          <p:cNvPr id="520" name="Google Shape;520;g31245d681e9_0_756"/>
          <p:cNvPicPr preferRelativeResize="0"/>
          <p:nvPr/>
        </p:nvPicPr>
        <p:blipFill rotWithShape="1">
          <a:blip r:embed="rId2">
            <a:alphaModFix/>
          </a:blip>
          <a:srcRect b="0" l="0" r="0" t="0"/>
          <a:stretch/>
        </p:blipFill>
        <p:spPr>
          <a:xfrm>
            <a:off x="527186" y="4772025"/>
            <a:ext cx="623264" cy="141652"/>
          </a:xfrm>
          <a:prstGeom prst="rect">
            <a:avLst/>
          </a:prstGeom>
          <a:noFill/>
          <a:ln>
            <a:noFill/>
          </a:ln>
        </p:spPr>
      </p:pic>
      <p:sp>
        <p:nvSpPr>
          <p:cNvPr id="521" name="Google Shape;521;g31245d681e9_0_756"/>
          <p:cNvSpPr txBox="1"/>
          <p:nvPr>
            <p:ph idx="1" type="body"/>
          </p:nvPr>
        </p:nvSpPr>
        <p:spPr>
          <a:xfrm>
            <a:off x="5133975" y="2624138"/>
            <a:ext cx="3475800" cy="988800"/>
          </a:xfrm>
          <a:prstGeom prst="rect">
            <a:avLst/>
          </a:prstGeom>
          <a:noFill/>
          <a:ln>
            <a:noFill/>
          </a:ln>
        </p:spPr>
        <p:txBody>
          <a:bodyPr anchorCtr="0" anchor="t" bIns="34275" lIns="68575" spcFirstLastPara="1" rIns="68575" wrap="square" tIns="34275">
            <a:spAutoFit/>
          </a:bodyPr>
          <a:lstStyle>
            <a:lvl1pPr indent="-228600" lvl="0" marL="457200" algn="l">
              <a:lnSpc>
                <a:spcPct val="90000"/>
              </a:lnSpc>
              <a:spcBef>
                <a:spcPts val="800"/>
              </a:spcBef>
              <a:spcAft>
                <a:spcPts val="0"/>
              </a:spcAft>
              <a:buClr>
                <a:schemeClr val="accent5"/>
              </a:buClr>
              <a:buSzPts val="1100"/>
              <a:buFont typeface="Arial"/>
              <a:buNone/>
              <a:defRPr b="0" sz="1100">
                <a:solidFill>
                  <a:schemeClr val="accent5"/>
                </a:solidFill>
                <a:latin typeface="Arial"/>
                <a:ea typeface="Arial"/>
                <a:cs typeface="Arial"/>
                <a:sym typeface="Arial"/>
              </a:defRPr>
            </a:lvl1pPr>
            <a:lvl2pPr indent="-228600" lvl="1" marL="914400" algn="l">
              <a:lnSpc>
                <a:spcPct val="90000"/>
              </a:lnSpc>
              <a:spcBef>
                <a:spcPts val="400"/>
              </a:spcBef>
              <a:spcAft>
                <a:spcPts val="0"/>
              </a:spcAft>
              <a:buClr>
                <a:schemeClr val="accent5"/>
              </a:buClr>
              <a:buSzPts val="1100"/>
              <a:buFont typeface="Arial"/>
              <a:buNone/>
              <a:defRPr b="0" sz="1100">
                <a:solidFill>
                  <a:schemeClr val="accent5"/>
                </a:solidFill>
                <a:latin typeface="Arial"/>
                <a:ea typeface="Arial"/>
                <a:cs typeface="Arial"/>
                <a:sym typeface="Arial"/>
              </a:defRPr>
            </a:lvl2pPr>
            <a:lvl3pPr indent="-228600" lvl="2" marL="1371600" algn="l">
              <a:lnSpc>
                <a:spcPct val="90000"/>
              </a:lnSpc>
              <a:spcBef>
                <a:spcPts val="400"/>
              </a:spcBef>
              <a:spcAft>
                <a:spcPts val="0"/>
              </a:spcAft>
              <a:buClr>
                <a:schemeClr val="accent5"/>
              </a:buClr>
              <a:buSzPts val="1100"/>
              <a:buFont typeface="Arial"/>
              <a:buNone/>
              <a:defRPr b="0" sz="1100">
                <a:solidFill>
                  <a:schemeClr val="accent5"/>
                </a:solidFill>
                <a:latin typeface="Arial"/>
                <a:ea typeface="Arial"/>
                <a:cs typeface="Arial"/>
                <a:sym typeface="Arial"/>
              </a:defRPr>
            </a:lvl3pPr>
            <a:lvl4pPr indent="-228600" lvl="3" marL="1828800" algn="l">
              <a:lnSpc>
                <a:spcPct val="90000"/>
              </a:lnSpc>
              <a:spcBef>
                <a:spcPts val="400"/>
              </a:spcBef>
              <a:spcAft>
                <a:spcPts val="0"/>
              </a:spcAft>
              <a:buClr>
                <a:schemeClr val="accent5"/>
              </a:buClr>
              <a:buSzPts val="1100"/>
              <a:buFont typeface="Arial"/>
              <a:buNone/>
              <a:defRPr b="0" sz="1100">
                <a:solidFill>
                  <a:schemeClr val="accent5"/>
                </a:solidFill>
                <a:latin typeface="Arial"/>
                <a:ea typeface="Arial"/>
                <a:cs typeface="Arial"/>
                <a:sym typeface="Arial"/>
              </a:defRPr>
            </a:lvl4pPr>
            <a:lvl5pPr indent="-228600" lvl="4" marL="2286000" algn="l">
              <a:lnSpc>
                <a:spcPct val="90000"/>
              </a:lnSpc>
              <a:spcBef>
                <a:spcPts val="400"/>
              </a:spcBef>
              <a:spcAft>
                <a:spcPts val="0"/>
              </a:spcAft>
              <a:buClr>
                <a:schemeClr val="accent5"/>
              </a:buClr>
              <a:buSzPts val="1100"/>
              <a:buFont typeface="Arial"/>
              <a:buNone/>
              <a:defRPr sz="1100">
                <a:solidFill>
                  <a:schemeClr val="accent5"/>
                </a:solidFill>
                <a:latin typeface="Arial"/>
                <a:ea typeface="Arial"/>
                <a:cs typeface="Arial"/>
                <a:sym typeface="Aria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522" name="Google Shape;522;g31245d681e9_0_756"/>
          <p:cNvSpPr txBox="1"/>
          <p:nvPr>
            <p:ph idx="3" type="body"/>
          </p:nvPr>
        </p:nvSpPr>
        <p:spPr>
          <a:xfrm>
            <a:off x="5133975" y="1028701"/>
            <a:ext cx="3466200" cy="567900"/>
          </a:xfrm>
          <a:prstGeom prst="rect">
            <a:avLst/>
          </a:prstGeom>
          <a:noFill/>
          <a:ln>
            <a:noFill/>
          </a:ln>
        </p:spPr>
        <p:txBody>
          <a:bodyPr anchorCtr="0" anchor="t" bIns="34275" lIns="68575" spcFirstLastPara="1" rIns="68575" wrap="square" tIns="34275">
            <a:spAutoFit/>
          </a:bodyPr>
          <a:lstStyle>
            <a:lvl1pPr indent="-228600" lvl="0" marL="457200" algn="l">
              <a:lnSpc>
                <a:spcPct val="90000"/>
              </a:lnSpc>
              <a:spcBef>
                <a:spcPts val="800"/>
              </a:spcBef>
              <a:spcAft>
                <a:spcPts val="0"/>
              </a:spcAft>
              <a:buClr>
                <a:schemeClr val="accent5"/>
              </a:buClr>
              <a:buSzPts val="1800"/>
              <a:buFont typeface="Arial"/>
              <a:buNone/>
              <a:defRPr sz="1800"/>
            </a:lvl1pPr>
            <a:lvl2pPr indent="-228600" lvl="1" marL="914400" algn="l">
              <a:lnSpc>
                <a:spcPct val="90000"/>
              </a:lnSpc>
              <a:spcBef>
                <a:spcPts val="400"/>
              </a:spcBef>
              <a:spcAft>
                <a:spcPts val="0"/>
              </a:spcAft>
              <a:buClr>
                <a:schemeClr val="accent5"/>
              </a:buClr>
              <a:buSzPts val="1800"/>
              <a:buFont typeface="Arial"/>
              <a:buNone/>
              <a:defRPr sz="1800"/>
            </a:lvl2pPr>
            <a:lvl3pPr indent="-228600" lvl="2" marL="1371600" algn="l">
              <a:lnSpc>
                <a:spcPct val="90000"/>
              </a:lnSpc>
              <a:spcBef>
                <a:spcPts val="400"/>
              </a:spcBef>
              <a:spcAft>
                <a:spcPts val="0"/>
              </a:spcAft>
              <a:buClr>
                <a:schemeClr val="accent5"/>
              </a:buClr>
              <a:buSzPts val="2100"/>
              <a:buFont typeface="Arial"/>
              <a:buNone/>
              <a:defRPr sz="2100"/>
            </a:lvl3pPr>
            <a:lvl4pPr indent="-228600" lvl="3" marL="1828800" algn="l">
              <a:lnSpc>
                <a:spcPct val="90000"/>
              </a:lnSpc>
              <a:spcBef>
                <a:spcPts val="400"/>
              </a:spcBef>
              <a:spcAft>
                <a:spcPts val="0"/>
              </a:spcAft>
              <a:buClr>
                <a:schemeClr val="accent5"/>
              </a:buClr>
              <a:buSzPts val="2100"/>
              <a:buFont typeface="Arial"/>
              <a:buNone/>
              <a:defRPr sz="2100"/>
            </a:lvl4pPr>
            <a:lvl5pPr indent="-228600" lvl="4" marL="2286000" algn="l">
              <a:lnSpc>
                <a:spcPct val="90000"/>
              </a:lnSpc>
              <a:spcBef>
                <a:spcPts val="400"/>
              </a:spcBef>
              <a:spcAft>
                <a:spcPts val="0"/>
              </a:spcAft>
              <a:buClr>
                <a:schemeClr val="accent5"/>
              </a:buClr>
              <a:buSzPts val="2100"/>
              <a:buFont typeface="Arial"/>
              <a:buNone/>
              <a:defRPr sz="2100"/>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523" name="Google Shape;523;g31245d681e9_0_756"/>
          <p:cNvSpPr txBox="1"/>
          <p:nvPr>
            <p:ph idx="4" type="body"/>
          </p:nvPr>
        </p:nvSpPr>
        <p:spPr>
          <a:xfrm>
            <a:off x="5133975" y="2114551"/>
            <a:ext cx="3466200" cy="214800"/>
          </a:xfrm>
          <a:prstGeom prst="rect">
            <a:avLst/>
          </a:prstGeom>
          <a:noFill/>
          <a:ln>
            <a:noFill/>
          </a:ln>
        </p:spPr>
        <p:txBody>
          <a:bodyPr anchorCtr="0" anchor="t" bIns="34275" lIns="68575" spcFirstLastPara="1" rIns="68575" wrap="square" tIns="34275">
            <a:spAutoFit/>
          </a:bodyPr>
          <a:lstStyle>
            <a:lvl1pPr indent="-228600" lvl="0" marL="457200" algn="l">
              <a:lnSpc>
                <a:spcPct val="90000"/>
              </a:lnSpc>
              <a:spcBef>
                <a:spcPts val="800"/>
              </a:spcBef>
              <a:spcAft>
                <a:spcPts val="0"/>
              </a:spcAft>
              <a:buClr>
                <a:schemeClr val="accent5"/>
              </a:buClr>
              <a:buSzPts val="1100"/>
              <a:buFont typeface="Arial"/>
              <a:buNone/>
              <a:defRPr sz="1100"/>
            </a:lvl1pPr>
            <a:lvl2pPr indent="-228600" lvl="1" marL="914400" algn="l">
              <a:lnSpc>
                <a:spcPct val="90000"/>
              </a:lnSpc>
              <a:spcBef>
                <a:spcPts val="400"/>
              </a:spcBef>
              <a:spcAft>
                <a:spcPts val="0"/>
              </a:spcAft>
              <a:buClr>
                <a:schemeClr val="accent5"/>
              </a:buClr>
              <a:buSzPts val="1400"/>
              <a:buNone/>
              <a:defRPr/>
            </a:lvl2pPr>
            <a:lvl3pPr indent="-228600" lvl="2" marL="1371600" algn="l">
              <a:lnSpc>
                <a:spcPct val="90000"/>
              </a:lnSpc>
              <a:spcBef>
                <a:spcPts val="400"/>
              </a:spcBef>
              <a:spcAft>
                <a:spcPts val="0"/>
              </a:spcAft>
              <a:buClr>
                <a:schemeClr val="accent5"/>
              </a:buClr>
              <a:buSzPts val="1400"/>
              <a:buNone/>
              <a:defRPr/>
            </a:lvl3pPr>
            <a:lvl4pPr indent="-228600" lvl="3" marL="1828800" algn="l">
              <a:lnSpc>
                <a:spcPct val="90000"/>
              </a:lnSpc>
              <a:spcBef>
                <a:spcPts val="400"/>
              </a:spcBef>
              <a:spcAft>
                <a:spcPts val="0"/>
              </a:spcAft>
              <a:buClr>
                <a:schemeClr val="accent5"/>
              </a:buClr>
              <a:buSzPts val="1400"/>
              <a:buNone/>
              <a:defRPr/>
            </a:lvl4pPr>
            <a:lvl5pPr indent="-228600" lvl="4" marL="2286000" algn="l">
              <a:lnSpc>
                <a:spcPct val="90000"/>
              </a:lnSpc>
              <a:spcBef>
                <a:spcPts val="400"/>
              </a:spcBef>
              <a:spcAft>
                <a:spcPts val="0"/>
              </a:spcAft>
              <a:buClr>
                <a:schemeClr val="accent5"/>
              </a:buClr>
              <a:buSzPts val="1100"/>
              <a:buFont typeface="Arial"/>
              <a:buNone/>
              <a:defRPr sz="1100"/>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524" name="Google Shape;524;g31245d681e9_0_756"/>
          <p:cNvSpPr txBox="1"/>
          <p:nvPr>
            <p:ph idx="5" type="body"/>
          </p:nvPr>
        </p:nvSpPr>
        <p:spPr>
          <a:xfrm>
            <a:off x="5133975" y="229682"/>
            <a:ext cx="3475800" cy="183600"/>
          </a:xfrm>
          <a:prstGeom prst="rect">
            <a:avLst/>
          </a:prstGeom>
          <a:noFill/>
          <a:ln>
            <a:noFill/>
          </a:ln>
        </p:spPr>
        <p:txBody>
          <a:bodyPr anchorCtr="0" anchor="t" bIns="34275" lIns="68575" spcFirstLastPara="1" rIns="68575" wrap="square" tIns="34275">
            <a:spAutoFit/>
          </a:bodyPr>
          <a:lstStyle>
            <a:lvl1pPr indent="-228600" lvl="0" marL="457200" algn="l">
              <a:lnSpc>
                <a:spcPct val="90000"/>
              </a:lnSpc>
              <a:spcBef>
                <a:spcPts val="800"/>
              </a:spcBef>
              <a:spcAft>
                <a:spcPts val="0"/>
              </a:spcAft>
              <a:buClr>
                <a:schemeClr val="accent5"/>
              </a:buClr>
              <a:buSzPts val="800"/>
              <a:buFont typeface="Arial"/>
              <a:buNone/>
              <a:defRPr b="1" sz="800" cap="none">
                <a:latin typeface="Arial"/>
                <a:ea typeface="Arial"/>
                <a:cs typeface="Arial"/>
                <a:sym typeface="Arial"/>
              </a:defRPr>
            </a:lvl1pPr>
            <a:lvl2pPr indent="-228600" lvl="1" marL="914400" algn="l">
              <a:lnSpc>
                <a:spcPct val="90000"/>
              </a:lnSpc>
              <a:spcBef>
                <a:spcPts val="400"/>
              </a:spcBef>
              <a:spcAft>
                <a:spcPts val="0"/>
              </a:spcAft>
              <a:buClr>
                <a:schemeClr val="accent5"/>
              </a:buClr>
              <a:buSzPts val="900"/>
              <a:buFont typeface="Arial"/>
              <a:buNone/>
              <a:defRPr sz="900">
                <a:latin typeface="Arial"/>
                <a:ea typeface="Arial"/>
                <a:cs typeface="Arial"/>
                <a:sym typeface="Arial"/>
              </a:defRPr>
            </a:lvl2pPr>
            <a:lvl3pPr indent="-228600" lvl="2" marL="1371600" algn="l">
              <a:lnSpc>
                <a:spcPct val="90000"/>
              </a:lnSpc>
              <a:spcBef>
                <a:spcPts val="400"/>
              </a:spcBef>
              <a:spcAft>
                <a:spcPts val="0"/>
              </a:spcAft>
              <a:buClr>
                <a:schemeClr val="accent5"/>
              </a:buClr>
              <a:buSzPts val="900"/>
              <a:buFont typeface="Arial"/>
              <a:buNone/>
              <a:defRPr sz="900">
                <a:latin typeface="Arial"/>
                <a:ea typeface="Arial"/>
                <a:cs typeface="Arial"/>
                <a:sym typeface="Arial"/>
              </a:defRPr>
            </a:lvl3pPr>
            <a:lvl4pPr indent="-228600" lvl="3" marL="1828800" algn="l">
              <a:lnSpc>
                <a:spcPct val="90000"/>
              </a:lnSpc>
              <a:spcBef>
                <a:spcPts val="400"/>
              </a:spcBef>
              <a:spcAft>
                <a:spcPts val="0"/>
              </a:spcAft>
              <a:buClr>
                <a:schemeClr val="accent5"/>
              </a:buClr>
              <a:buSzPts val="900"/>
              <a:buFont typeface="Arial"/>
              <a:buNone/>
              <a:defRPr sz="900">
                <a:latin typeface="Arial"/>
                <a:ea typeface="Arial"/>
                <a:cs typeface="Arial"/>
                <a:sym typeface="Arial"/>
              </a:defRPr>
            </a:lvl4pPr>
            <a:lvl5pPr indent="-228600" lvl="4" marL="2286000" algn="l">
              <a:lnSpc>
                <a:spcPct val="90000"/>
              </a:lnSpc>
              <a:spcBef>
                <a:spcPts val="400"/>
              </a:spcBef>
              <a:spcAft>
                <a:spcPts val="0"/>
              </a:spcAft>
              <a:buClr>
                <a:schemeClr val="accent5"/>
              </a:buClr>
              <a:buSzPts val="900"/>
              <a:buFont typeface="Arial"/>
              <a:buNone/>
              <a:defRPr sz="900">
                <a:latin typeface="Arial"/>
                <a:ea typeface="Arial"/>
                <a:cs typeface="Arial"/>
                <a:sym typeface="Aria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p:extLst>
    <p:ext uri="{DCECCB84-F9BA-43D5-87BE-67443E8EF086}">
      <p15:sldGuideLst>
        <p15:guide id="1" orient="horz" pos="1332">
          <p15:clr>
            <a:srgbClr val="FBAE40"/>
          </p15:clr>
        </p15:guide>
      </p15:sldGuideLst>
    </p:ext>
  </p:extLst>
</p:sldLayout>
</file>

<file path=ppt/slideLayouts/slideLayout5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Agenda Layout 5">
  <p:cSld name="CUSTOM_4_1">
    <p:bg>
      <p:bgPr>
        <a:solidFill>
          <a:schemeClr val="accent6"/>
        </a:solidFill>
      </p:bgPr>
    </p:bg>
    <p:spTree>
      <p:nvGrpSpPr>
        <p:cNvPr id="4308" name="Shape 4308"/>
        <p:cNvGrpSpPr/>
        <p:nvPr/>
      </p:nvGrpSpPr>
      <p:grpSpPr>
        <a:xfrm>
          <a:off x="0" y="0"/>
          <a:ext cx="0" cy="0"/>
          <a:chOff x="0" y="0"/>
          <a:chExt cx="0" cy="0"/>
        </a:xfrm>
      </p:grpSpPr>
      <p:pic>
        <p:nvPicPr>
          <p:cNvPr id="4309" name="Google Shape;4309;g31516c14941_0_9486"/>
          <p:cNvPicPr preferRelativeResize="0"/>
          <p:nvPr/>
        </p:nvPicPr>
        <p:blipFill rotWithShape="1">
          <a:blip r:embed="rId2">
            <a:alphaModFix/>
          </a:blip>
          <a:srcRect b="0" l="0" r="0" t="0"/>
          <a:stretch/>
        </p:blipFill>
        <p:spPr>
          <a:xfrm>
            <a:off x="4568400" y="-1100"/>
            <a:ext cx="4607575" cy="5168701"/>
          </a:xfrm>
          <a:prstGeom prst="rect">
            <a:avLst/>
          </a:prstGeom>
          <a:noFill/>
          <a:ln>
            <a:noFill/>
          </a:ln>
        </p:spPr>
      </p:pic>
      <p:pic>
        <p:nvPicPr>
          <p:cNvPr id="4310" name="Google Shape;4310;g31516c14941_0_9486"/>
          <p:cNvPicPr preferRelativeResize="0"/>
          <p:nvPr/>
        </p:nvPicPr>
        <p:blipFill rotWithShape="1">
          <a:blip r:embed="rId3">
            <a:alphaModFix/>
          </a:blip>
          <a:srcRect b="2073" l="0" r="47240" t="9305"/>
          <a:stretch/>
        </p:blipFill>
        <p:spPr>
          <a:xfrm rot="10800000">
            <a:off x="3328574" y="-7500"/>
            <a:ext cx="1380176" cy="5168700"/>
          </a:xfrm>
          <a:prstGeom prst="rect">
            <a:avLst/>
          </a:prstGeom>
          <a:noFill/>
          <a:ln>
            <a:noFill/>
          </a:ln>
        </p:spPr>
      </p:pic>
      <p:sp>
        <p:nvSpPr>
          <p:cNvPr id="4311" name="Google Shape;4311;g31516c14941_0_9486"/>
          <p:cNvSpPr/>
          <p:nvPr/>
        </p:nvSpPr>
        <p:spPr>
          <a:xfrm flipH="1">
            <a:off x="150" y="495850"/>
            <a:ext cx="4575600" cy="4149600"/>
          </a:xfrm>
          <a:prstGeom prst="rect">
            <a:avLst/>
          </a:prstGeom>
          <a:solidFill>
            <a:schemeClr val="lt1"/>
          </a:solidFill>
          <a:ln>
            <a:noFill/>
          </a:ln>
        </p:spPr>
        <p:txBody>
          <a:bodyPr anchorCtr="0" anchor="ctr" bIns="25700" lIns="51425" spcFirstLastPara="1" rIns="51425" wrap="square" tIns="2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FFFFFF"/>
              </a:solidFill>
              <a:latin typeface="Arial"/>
              <a:ea typeface="Arial"/>
              <a:cs typeface="Arial"/>
              <a:sym typeface="Arial"/>
            </a:endParaRPr>
          </a:p>
        </p:txBody>
      </p:sp>
      <p:pic>
        <p:nvPicPr>
          <p:cNvPr id="4312" name="Google Shape;4312;g31516c14941_0_9486"/>
          <p:cNvPicPr preferRelativeResize="0"/>
          <p:nvPr/>
        </p:nvPicPr>
        <p:blipFill rotWithShape="1">
          <a:blip r:embed="rId4">
            <a:alphaModFix/>
          </a:blip>
          <a:srcRect b="0" l="0" r="0" t="0"/>
          <a:stretch/>
        </p:blipFill>
        <p:spPr>
          <a:xfrm>
            <a:off x="4964875" y="0"/>
            <a:ext cx="4176991" cy="4195878"/>
          </a:xfrm>
          <a:prstGeom prst="rect">
            <a:avLst/>
          </a:prstGeom>
          <a:noFill/>
          <a:ln>
            <a:noFill/>
          </a:ln>
        </p:spPr>
      </p:pic>
      <p:sp>
        <p:nvSpPr>
          <p:cNvPr id="4313" name="Google Shape;4313;g31516c14941_0_9486"/>
          <p:cNvSpPr/>
          <p:nvPr/>
        </p:nvSpPr>
        <p:spPr>
          <a:xfrm>
            <a:off x="4499556" y="495850"/>
            <a:ext cx="3350100" cy="4149600"/>
          </a:xfrm>
          <a:prstGeom prst="rect">
            <a:avLst/>
          </a:prstGeom>
          <a:solidFill>
            <a:schemeClr val="lt1"/>
          </a:solidFill>
          <a:ln>
            <a:noFill/>
          </a:ln>
          <a:effectLst>
            <a:outerShdw blurRad="114300" rotWithShape="0" algn="bl" dir="1740000" dist="114300">
              <a:srgbClr val="000000">
                <a:alpha val="10590"/>
              </a:srgbClr>
            </a:outerShdw>
          </a:effectLst>
        </p:spPr>
        <p:txBody>
          <a:bodyPr anchorCtr="0" anchor="ctr" bIns="25700" lIns="51425" spcFirstLastPara="1" rIns="51425" wrap="square" tIns="2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FFFFFF"/>
              </a:solidFill>
              <a:latin typeface="Arial"/>
              <a:ea typeface="Arial"/>
              <a:cs typeface="Arial"/>
              <a:sym typeface="Arial"/>
            </a:endParaRPr>
          </a:p>
        </p:txBody>
      </p:sp>
      <p:sp>
        <p:nvSpPr>
          <p:cNvPr id="4314" name="Google Shape;4314;g31516c14941_0_9486"/>
          <p:cNvSpPr txBox="1"/>
          <p:nvPr>
            <p:ph type="title"/>
          </p:nvPr>
        </p:nvSpPr>
        <p:spPr>
          <a:xfrm>
            <a:off x="316725" y="319400"/>
            <a:ext cx="2887800" cy="3936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accent1"/>
              </a:buClr>
              <a:buSzPts val="2800"/>
              <a:buNone/>
              <a:defRPr sz="2800">
                <a:solidFill>
                  <a:schemeClr val="accent1"/>
                </a:solidFill>
              </a:defRPr>
            </a:lvl1pPr>
            <a:lvl2pPr lvl="1" algn="l">
              <a:lnSpc>
                <a:spcPct val="85000"/>
              </a:lnSpc>
              <a:spcBef>
                <a:spcPts val="0"/>
              </a:spcBef>
              <a:spcAft>
                <a:spcPts val="0"/>
              </a:spcAft>
              <a:buClr>
                <a:schemeClr val="accent1"/>
              </a:buClr>
              <a:buSzPts val="2800"/>
              <a:buNone/>
              <a:defRPr sz="2800">
                <a:solidFill>
                  <a:schemeClr val="accent1"/>
                </a:solidFill>
              </a:defRPr>
            </a:lvl2pPr>
            <a:lvl3pPr lvl="2" algn="l">
              <a:lnSpc>
                <a:spcPct val="85000"/>
              </a:lnSpc>
              <a:spcBef>
                <a:spcPts val="0"/>
              </a:spcBef>
              <a:spcAft>
                <a:spcPts val="0"/>
              </a:spcAft>
              <a:buClr>
                <a:schemeClr val="accent1"/>
              </a:buClr>
              <a:buSzPts val="2800"/>
              <a:buNone/>
              <a:defRPr sz="2800">
                <a:solidFill>
                  <a:schemeClr val="accent1"/>
                </a:solidFill>
              </a:defRPr>
            </a:lvl3pPr>
            <a:lvl4pPr lvl="3" algn="l">
              <a:lnSpc>
                <a:spcPct val="85000"/>
              </a:lnSpc>
              <a:spcBef>
                <a:spcPts val="0"/>
              </a:spcBef>
              <a:spcAft>
                <a:spcPts val="0"/>
              </a:spcAft>
              <a:buClr>
                <a:schemeClr val="accent1"/>
              </a:buClr>
              <a:buSzPts val="2800"/>
              <a:buNone/>
              <a:defRPr sz="2800">
                <a:solidFill>
                  <a:schemeClr val="accent1"/>
                </a:solidFill>
              </a:defRPr>
            </a:lvl4pPr>
            <a:lvl5pPr lvl="4" algn="l">
              <a:lnSpc>
                <a:spcPct val="85000"/>
              </a:lnSpc>
              <a:spcBef>
                <a:spcPts val="0"/>
              </a:spcBef>
              <a:spcAft>
                <a:spcPts val="0"/>
              </a:spcAft>
              <a:buClr>
                <a:schemeClr val="accent1"/>
              </a:buClr>
              <a:buSzPts val="2800"/>
              <a:buNone/>
              <a:defRPr sz="2800">
                <a:solidFill>
                  <a:schemeClr val="accent1"/>
                </a:solidFill>
              </a:defRPr>
            </a:lvl5pPr>
            <a:lvl6pPr lvl="5" algn="l">
              <a:lnSpc>
                <a:spcPct val="85000"/>
              </a:lnSpc>
              <a:spcBef>
                <a:spcPts val="0"/>
              </a:spcBef>
              <a:spcAft>
                <a:spcPts val="0"/>
              </a:spcAft>
              <a:buClr>
                <a:schemeClr val="accent1"/>
              </a:buClr>
              <a:buSzPts val="2800"/>
              <a:buNone/>
              <a:defRPr sz="2800">
                <a:solidFill>
                  <a:schemeClr val="accent1"/>
                </a:solidFill>
              </a:defRPr>
            </a:lvl6pPr>
            <a:lvl7pPr lvl="6" algn="l">
              <a:lnSpc>
                <a:spcPct val="85000"/>
              </a:lnSpc>
              <a:spcBef>
                <a:spcPts val="0"/>
              </a:spcBef>
              <a:spcAft>
                <a:spcPts val="0"/>
              </a:spcAft>
              <a:buClr>
                <a:schemeClr val="accent1"/>
              </a:buClr>
              <a:buSzPts val="2800"/>
              <a:buNone/>
              <a:defRPr sz="2800">
                <a:solidFill>
                  <a:schemeClr val="accent1"/>
                </a:solidFill>
              </a:defRPr>
            </a:lvl7pPr>
            <a:lvl8pPr lvl="7" algn="l">
              <a:lnSpc>
                <a:spcPct val="85000"/>
              </a:lnSpc>
              <a:spcBef>
                <a:spcPts val="0"/>
              </a:spcBef>
              <a:spcAft>
                <a:spcPts val="0"/>
              </a:spcAft>
              <a:buClr>
                <a:schemeClr val="accent1"/>
              </a:buClr>
              <a:buSzPts val="2800"/>
              <a:buNone/>
              <a:defRPr sz="2800">
                <a:solidFill>
                  <a:schemeClr val="accent1"/>
                </a:solidFill>
              </a:defRPr>
            </a:lvl8pPr>
            <a:lvl9pPr lvl="8" algn="l">
              <a:lnSpc>
                <a:spcPct val="85000"/>
              </a:lnSpc>
              <a:spcBef>
                <a:spcPts val="0"/>
              </a:spcBef>
              <a:spcAft>
                <a:spcPts val="0"/>
              </a:spcAft>
              <a:buClr>
                <a:schemeClr val="accent1"/>
              </a:buClr>
              <a:buSzPts val="2800"/>
              <a:buNone/>
              <a:defRPr sz="2800">
                <a:solidFill>
                  <a:schemeClr val="accent1"/>
                </a:solidFill>
              </a:defRPr>
            </a:lvl9pPr>
          </a:lstStyle>
          <a:p/>
        </p:txBody>
      </p:sp>
    </p:spTree>
  </p:cSld>
  <p:clrMapOvr>
    <a:masterClrMapping/>
  </p:clrMapOvr>
</p:sldLayout>
</file>

<file path=ppt/slideLayouts/slideLayout5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Icon Layout 1 1">
  <p:cSld name="TITLE_AND_BODY_1_1_3">
    <p:bg>
      <p:bgPr>
        <a:solidFill>
          <a:schemeClr val="lt1"/>
        </a:solidFill>
      </p:bgPr>
    </p:bg>
    <p:spTree>
      <p:nvGrpSpPr>
        <p:cNvPr id="4315" name="Shape 4315"/>
        <p:cNvGrpSpPr/>
        <p:nvPr/>
      </p:nvGrpSpPr>
      <p:grpSpPr>
        <a:xfrm>
          <a:off x="0" y="0"/>
          <a:ext cx="0" cy="0"/>
          <a:chOff x="0" y="0"/>
          <a:chExt cx="0" cy="0"/>
        </a:xfrm>
      </p:grpSpPr>
      <p:pic>
        <p:nvPicPr>
          <p:cNvPr id="4316" name="Google Shape;4316;g31516c14941_0_9493"/>
          <p:cNvPicPr preferRelativeResize="0"/>
          <p:nvPr/>
        </p:nvPicPr>
        <p:blipFill rotWithShape="1">
          <a:blip r:embed="rId2">
            <a:alphaModFix/>
          </a:blip>
          <a:srcRect b="0" l="0" r="0" t="0"/>
          <a:stretch/>
        </p:blipFill>
        <p:spPr>
          <a:xfrm>
            <a:off x="288350" y="4807136"/>
            <a:ext cx="956487" cy="225059"/>
          </a:xfrm>
          <a:prstGeom prst="rect">
            <a:avLst/>
          </a:prstGeom>
          <a:noFill/>
          <a:ln>
            <a:noFill/>
          </a:ln>
        </p:spPr>
      </p:pic>
      <p:sp>
        <p:nvSpPr>
          <p:cNvPr id="4317" name="Google Shape;4317;g31516c14941_0_9493"/>
          <p:cNvSpPr txBox="1"/>
          <p:nvPr>
            <p:ph idx="12" type="sldNum"/>
          </p:nvPr>
        </p:nvSpPr>
        <p:spPr>
          <a:xfrm>
            <a:off x="8320058" y="4663221"/>
            <a:ext cx="548700" cy="393600"/>
          </a:xfrm>
          <a:prstGeom prst="rect">
            <a:avLst/>
          </a:prstGeom>
          <a:noFill/>
          <a:ln>
            <a:noFill/>
          </a:ln>
        </p:spPr>
        <p:txBody>
          <a:bodyPr anchorCtr="0" anchor="ctr" bIns="91400" lIns="91400" spcFirstLastPara="1" rIns="91400" wrap="square" tIns="91400">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4318" name="Google Shape;4318;g31516c14941_0_9493"/>
          <p:cNvSpPr txBox="1"/>
          <p:nvPr/>
        </p:nvSpPr>
        <p:spPr>
          <a:xfrm>
            <a:off x="6043550" y="4713771"/>
            <a:ext cx="2676600" cy="292500"/>
          </a:xfrm>
          <a:prstGeom prst="rect">
            <a:avLst/>
          </a:prstGeom>
          <a:noFill/>
          <a:ln>
            <a:noFill/>
          </a:ln>
        </p:spPr>
        <p:txBody>
          <a:bodyPr anchorCtr="0" anchor="t" bIns="91400" lIns="91400" spcFirstLastPara="1" rIns="91400" wrap="square" tIns="91400">
            <a:spAutoFit/>
          </a:bodyPr>
          <a:lstStyle/>
          <a:p>
            <a:pPr indent="0" lvl="0" marL="0" marR="0" rtl="0" algn="ctr">
              <a:lnSpc>
                <a:spcPct val="115000"/>
              </a:lnSpc>
              <a:spcBef>
                <a:spcPts val="0"/>
              </a:spcBef>
              <a:spcAft>
                <a:spcPts val="0"/>
              </a:spcAft>
              <a:buClr>
                <a:srgbClr val="000000"/>
              </a:buClr>
              <a:buSzPts val="700"/>
              <a:buFont typeface="Arial"/>
              <a:buNone/>
            </a:pPr>
            <a:r>
              <a:rPr b="0" i="0" lang="en" sz="700" u="none" cap="none" strike="noStrike">
                <a:solidFill>
                  <a:schemeClr val="accent4"/>
                </a:solidFill>
                <a:latin typeface="Arial"/>
                <a:ea typeface="Arial"/>
                <a:cs typeface="Arial"/>
                <a:sym typeface="Arial"/>
              </a:rPr>
              <a:t>Copyright © 2023, Collibra. All rights reserved.</a:t>
            </a:r>
            <a:endParaRPr b="0" i="0" sz="1400" u="none" cap="none" strike="noStrike">
              <a:solidFill>
                <a:schemeClr val="accent4"/>
              </a:solidFill>
              <a:latin typeface="Arial"/>
              <a:ea typeface="Arial"/>
              <a:cs typeface="Arial"/>
              <a:sym typeface="Arial"/>
            </a:endParaRPr>
          </a:p>
        </p:txBody>
      </p:sp>
      <p:sp>
        <p:nvSpPr>
          <p:cNvPr id="4319" name="Google Shape;4319;g31516c14941_0_9493"/>
          <p:cNvSpPr txBox="1"/>
          <p:nvPr>
            <p:ph type="title"/>
          </p:nvPr>
        </p:nvSpPr>
        <p:spPr>
          <a:xfrm>
            <a:off x="331125" y="271325"/>
            <a:ext cx="8388900" cy="4383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SzPts val="2800"/>
              <a:buNone/>
              <a:defRPr sz="2800"/>
            </a:lvl1pPr>
            <a:lvl2pPr lvl="1" algn="l">
              <a:lnSpc>
                <a:spcPct val="85000"/>
              </a:lnSpc>
              <a:spcBef>
                <a:spcPts val="0"/>
              </a:spcBef>
              <a:spcAft>
                <a:spcPts val="0"/>
              </a:spcAft>
              <a:buSzPts val="2800"/>
              <a:buNone/>
              <a:defRPr sz="2800"/>
            </a:lvl2pPr>
            <a:lvl3pPr lvl="2" algn="l">
              <a:lnSpc>
                <a:spcPct val="85000"/>
              </a:lnSpc>
              <a:spcBef>
                <a:spcPts val="0"/>
              </a:spcBef>
              <a:spcAft>
                <a:spcPts val="0"/>
              </a:spcAft>
              <a:buSzPts val="2800"/>
              <a:buNone/>
              <a:defRPr sz="2800"/>
            </a:lvl3pPr>
            <a:lvl4pPr lvl="3" algn="l">
              <a:lnSpc>
                <a:spcPct val="85000"/>
              </a:lnSpc>
              <a:spcBef>
                <a:spcPts val="0"/>
              </a:spcBef>
              <a:spcAft>
                <a:spcPts val="0"/>
              </a:spcAft>
              <a:buSzPts val="2800"/>
              <a:buNone/>
              <a:defRPr sz="2800"/>
            </a:lvl4pPr>
            <a:lvl5pPr lvl="4" algn="l">
              <a:lnSpc>
                <a:spcPct val="85000"/>
              </a:lnSpc>
              <a:spcBef>
                <a:spcPts val="0"/>
              </a:spcBef>
              <a:spcAft>
                <a:spcPts val="0"/>
              </a:spcAft>
              <a:buSzPts val="2800"/>
              <a:buNone/>
              <a:defRPr sz="2800"/>
            </a:lvl5pPr>
            <a:lvl6pPr lvl="5" algn="l">
              <a:lnSpc>
                <a:spcPct val="85000"/>
              </a:lnSpc>
              <a:spcBef>
                <a:spcPts val="0"/>
              </a:spcBef>
              <a:spcAft>
                <a:spcPts val="0"/>
              </a:spcAft>
              <a:buSzPts val="2800"/>
              <a:buNone/>
              <a:defRPr sz="2800"/>
            </a:lvl6pPr>
            <a:lvl7pPr lvl="6" algn="l">
              <a:lnSpc>
                <a:spcPct val="85000"/>
              </a:lnSpc>
              <a:spcBef>
                <a:spcPts val="0"/>
              </a:spcBef>
              <a:spcAft>
                <a:spcPts val="0"/>
              </a:spcAft>
              <a:buSzPts val="2800"/>
              <a:buNone/>
              <a:defRPr sz="2800"/>
            </a:lvl7pPr>
            <a:lvl8pPr lvl="7" algn="l">
              <a:lnSpc>
                <a:spcPct val="85000"/>
              </a:lnSpc>
              <a:spcBef>
                <a:spcPts val="0"/>
              </a:spcBef>
              <a:spcAft>
                <a:spcPts val="0"/>
              </a:spcAft>
              <a:buSzPts val="2800"/>
              <a:buNone/>
              <a:defRPr sz="2800"/>
            </a:lvl8pPr>
            <a:lvl9pPr lvl="8" algn="l">
              <a:lnSpc>
                <a:spcPct val="85000"/>
              </a:lnSpc>
              <a:spcBef>
                <a:spcPts val="0"/>
              </a:spcBef>
              <a:spcAft>
                <a:spcPts val="0"/>
              </a:spcAft>
              <a:buSzPts val="2800"/>
              <a:buNone/>
              <a:defRPr sz="2800"/>
            </a:lvl9pPr>
          </a:lstStyle>
          <a:p/>
        </p:txBody>
      </p:sp>
      <p:sp>
        <p:nvSpPr>
          <p:cNvPr id="4320" name="Google Shape;4320;g31516c14941_0_9493"/>
          <p:cNvSpPr/>
          <p:nvPr>
            <p:ph idx="2" type="pic"/>
          </p:nvPr>
        </p:nvSpPr>
        <p:spPr>
          <a:xfrm>
            <a:off x="628575" y="1379375"/>
            <a:ext cx="479700" cy="441900"/>
          </a:xfrm>
          <a:prstGeom prst="rect">
            <a:avLst/>
          </a:prstGeom>
          <a:noFill/>
          <a:ln>
            <a:noFill/>
          </a:ln>
        </p:spPr>
      </p:sp>
      <p:sp>
        <p:nvSpPr>
          <p:cNvPr id="4321" name="Google Shape;4321;g31516c14941_0_9493"/>
          <p:cNvSpPr/>
          <p:nvPr>
            <p:ph idx="3" type="pic"/>
          </p:nvPr>
        </p:nvSpPr>
        <p:spPr>
          <a:xfrm>
            <a:off x="4851775" y="1379375"/>
            <a:ext cx="479700" cy="441900"/>
          </a:xfrm>
          <a:prstGeom prst="rect">
            <a:avLst/>
          </a:prstGeom>
          <a:noFill/>
          <a:ln>
            <a:noFill/>
          </a:ln>
        </p:spPr>
      </p:sp>
    </p:spTree>
  </p:cSld>
  <p:clrMapOvr>
    <a:masterClrMapping/>
  </p:clrMapOvr>
  <p:extLst>
    <p:ext uri="{DCECCB84-F9BA-43D5-87BE-67443E8EF086}">
      <p15:sldGuideLst>
        <p15:guide id="1" pos="216">
          <p15:clr>
            <a:srgbClr val="FA7B17"/>
          </p15:clr>
        </p15:guide>
      </p15:sldGuideLst>
    </p:ext>
  </p:extLst>
</p:sldLayout>
</file>

<file path=ppt/slideLayouts/slideLayout5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Icon Layout 3">
  <p:cSld name="TITLE_AND_BODY_1_1_1_1_3">
    <p:bg>
      <p:bgPr>
        <a:solidFill>
          <a:schemeClr val="accent5"/>
        </a:solidFill>
      </p:bgPr>
    </p:bg>
    <p:spTree>
      <p:nvGrpSpPr>
        <p:cNvPr id="4322" name="Shape 4322"/>
        <p:cNvGrpSpPr/>
        <p:nvPr/>
      </p:nvGrpSpPr>
      <p:grpSpPr>
        <a:xfrm>
          <a:off x="0" y="0"/>
          <a:ext cx="0" cy="0"/>
          <a:chOff x="0" y="0"/>
          <a:chExt cx="0" cy="0"/>
        </a:xfrm>
      </p:grpSpPr>
      <p:sp>
        <p:nvSpPr>
          <p:cNvPr id="4323" name="Google Shape;4323;g31516c14941_0_9500"/>
          <p:cNvSpPr txBox="1"/>
          <p:nvPr>
            <p:ph idx="12" type="sldNum"/>
          </p:nvPr>
        </p:nvSpPr>
        <p:spPr>
          <a:xfrm>
            <a:off x="8320058" y="4663221"/>
            <a:ext cx="548700" cy="393600"/>
          </a:xfrm>
          <a:prstGeom prst="rect">
            <a:avLst/>
          </a:prstGeom>
          <a:noFill/>
          <a:ln>
            <a:noFill/>
          </a:ln>
        </p:spPr>
        <p:txBody>
          <a:bodyPr anchorCtr="0" anchor="ctr" bIns="91400" lIns="91400" spcFirstLastPara="1" rIns="91400" wrap="square" tIns="91400">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4324" name="Google Shape;4324;g31516c14941_0_9500"/>
          <p:cNvPicPr preferRelativeResize="0"/>
          <p:nvPr/>
        </p:nvPicPr>
        <p:blipFill rotWithShape="1">
          <a:blip r:embed="rId2">
            <a:alphaModFix/>
          </a:blip>
          <a:srcRect b="0" l="0" r="0" t="0"/>
          <a:stretch/>
        </p:blipFill>
        <p:spPr>
          <a:xfrm>
            <a:off x="288350" y="4807136"/>
            <a:ext cx="956487" cy="225059"/>
          </a:xfrm>
          <a:prstGeom prst="rect">
            <a:avLst/>
          </a:prstGeom>
          <a:noFill/>
          <a:ln>
            <a:noFill/>
          </a:ln>
        </p:spPr>
      </p:pic>
      <p:sp>
        <p:nvSpPr>
          <p:cNvPr id="4325" name="Google Shape;4325;g31516c14941_0_9500"/>
          <p:cNvSpPr txBox="1"/>
          <p:nvPr/>
        </p:nvSpPr>
        <p:spPr>
          <a:xfrm>
            <a:off x="6043550" y="4713771"/>
            <a:ext cx="2676600" cy="292500"/>
          </a:xfrm>
          <a:prstGeom prst="rect">
            <a:avLst/>
          </a:prstGeom>
          <a:noFill/>
          <a:ln>
            <a:noFill/>
          </a:ln>
        </p:spPr>
        <p:txBody>
          <a:bodyPr anchorCtr="0" anchor="t" bIns="91400" lIns="91400" spcFirstLastPara="1" rIns="91400" wrap="square" tIns="91400">
            <a:spAutoFit/>
          </a:bodyPr>
          <a:lstStyle/>
          <a:p>
            <a:pPr indent="0" lvl="0" marL="0" marR="0" rtl="0" algn="ctr">
              <a:lnSpc>
                <a:spcPct val="115000"/>
              </a:lnSpc>
              <a:spcBef>
                <a:spcPts val="0"/>
              </a:spcBef>
              <a:spcAft>
                <a:spcPts val="0"/>
              </a:spcAft>
              <a:buClr>
                <a:srgbClr val="000000"/>
              </a:buClr>
              <a:buSzPts val="700"/>
              <a:buFont typeface="Arial"/>
              <a:buNone/>
            </a:pPr>
            <a:r>
              <a:rPr b="0" i="0" lang="en" sz="700" u="none" cap="none" strike="noStrike">
                <a:solidFill>
                  <a:schemeClr val="accent4"/>
                </a:solidFill>
                <a:latin typeface="Arial"/>
                <a:ea typeface="Arial"/>
                <a:cs typeface="Arial"/>
                <a:sym typeface="Arial"/>
              </a:rPr>
              <a:t>Copyright © 2023, Collibra. All rights reserved.</a:t>
            </a:r>
            <a:endParaRPr b="0" i="0" sz="1400" u="none" cap="none" strike="noStrike">
              <a:solidFill>
                <a:schemeClr val="accent4"/>
              </a:solidFill>
              <a:latin typeface="Arial"/>
              <a:ea typeface="Arial"/>
              <a:cs typeface="Arial"/>
              <a:sym typeface="Arial"/>
            </a:endParaRPr>
          </a:p>
        </p:txBody>
      </p:sp>
      <p:sp>
        <p:nvSpPr>
          <p:cNvPr id="4326" name="Google Shape;4326;g31516c14941_0_9500"/>
          <p:cNvSpPr txBox="1"/>
          <p:nvPr>
            <p:ph type="title"/>
          </p:nvPr>
        </p:nvSpPr>
        <p:spPr>
          <a:xfrm>
            <a:off x="331125" y="271325"/>
            <a:ext cx="8388900" cy="4383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SzPts val="2800"/>
              <a:buNone/>
              <a:defRPr sz="2800"/>
            </a:lvl1pPr>
            <a:lvl2pPr lvl="1" algn="l">
              <a:lnSpc>
                <a:spcPct val="85000"/>
              </a:lnSpc>
              <a:spcBef>
                <a:spcPts val="0"/>
              </a:spcBef>
              <a:spcAft>
                <a:spcPts val="0"/>
              </a:spcAft>
              <a:buSzPts val="2800"/>
              <a:buNone/>
              <a:defRPr sz="2800"/>
            </a:lvl2pPr>
            <a:lvl3pPr lvl="2" algn="l">
              <a:lnSpc>
                <a:spcPct val="85000"/>
              </a:lnSpc>
              <a:spcBef>
                <a:spcPts val="0"/>
              </a:spcBef>
              <a:spcAft>
                <a:spcPts val="0"/>
              </a:spcAft>
              <a:buSzPts val="2800"/>
              <a:buNone/>
              <a:defRPr sz="2800"/>
            </a:lvl3pPr>
            <a:lvl4pPr lvl="3" algn="l">
              <a:lnSpc>
                <a:spcPct val="85000"/>
              </a:lnSpc>
              <a:spcBef>
                <a:spcPts val="0"/>
              </a:spcBef>
              <a:spcAft>
                <a:spcPts val="0"/>
              </a:spcAft>
              <a:buSzPts val="2800"/>
              <a:buNone/>
              <a:defRPr sz="2800"/>
            </a:lvl4pPr>
            <a:lvl5pPr lvl="4" algn="l">
              <a:lnSpc>
                <a:spcPct val="85000"/>
              </a:lnSpc>
              <a:spcBef>
                <a:spcPts val="0"/>
              </a:spcBef>
              <a:spcAft>
                <a:spcPts val="0"/>
              </a:spcAft>
              <a:buSzPts val="2800"/>
              <a:buNone/>
              <a:defRPr sz="2800"/>
            </a:lvl5pPr>
            <a:lvl6pPr lvl="5" algn="l">
              <a:lnSpc>
                <a:spcPct val="85000"/>
              </a:lnSpc>
              <a:spcBef>
                <a:spcPts val="0"/>
              </a:spcBef>
              <a:spcAft>
                <a:spcPts val="0"/>
              </a:spcAft>
              <a:buSzPts val="2800"/>
              <a:buNone/>
              <a:defRPr sz="2800"/>
            </a:lvl6pPr>
            <a:lvl7pPr lvl="6" algn="l">
              <a:lnSpc>
                <a:spcPct val="85000"/>
              </a:lnSpc>
              <a:spcBef>
                <a:spcPts val="0"/>
              </a:spcBef>
              <a:spcAft>
                <a:spcPts val="0"/>
              </a:spcAft>
              <a:buSzPts val="2800"/>
              <a:buNone/>
              <a:defRPr sz="2800"/>
            </a:lvl7pPr>
            <a:lvl8pPr lvl="7" algn="l">
              <a:lnSpc>
                <a:spcPct val="85000"/>
              </a:lnSpc>
              <a:spcBef>
                <a:spcPts val="0"/>
              </a:spcBef>
              <a:spcAft>
                <a:spcPts val="0"/>
              </a:spcAft>
              <a:buSzPts val="2800"/>
              <a:buNone/>
              <a:defRPr sz="2800"/>
            </a:lvl8pPr>
            <a:lvl9pPr lvl="8" algn="l">
              <a:lnSpc>
                <a:spcPct val="85000"/>
              </a:lnSpc>
              <a:spcBef>
                <a:spcPts val="0"/>
              </a:spcBef>
              <a:spcAft>
                <a:spcPts val="0"/>
              </a:spcAft>
              <a:buSzPts val="2800"/>
              <a:buNone/>
              <a:defRPr sz="2800"/>
            </a:lvl9pPr>
          </a:lstStyle>
          <a:p/>
        </p:txBody>
      </p:sp>
      <p:sp>
        <p:nvSpPr>
          <p:cNvPr id="4327" name="Google Shape;4327;g31516c14941_0_9500"/>
          <p:cNvSpPr/>
          <p:nvPr>
            <p:ph idx="2" type="pic"/>
          </p:nvPr>
        </p:nvSpPr>
        <p:spPr>
          <a:xfrm>
            <a:off x="605575" y="1379375"/>
            <a:ext cx="479700" cy="441900"/>
          </a:xfrm>
          <a:prstGeom prst="rect">
            <a:avLst/>
          </a:prstGeom>
          <a:noFill/>
          <a:ln>
            <a:noFill/>
          </a:ln>
        </p:spPr>
      </p:sp>
      <p:sp>
        <p:nvSpPr>
          <p:cNvPr id="4328" name="Google Shape;4328;g31516c14941_0_9500"/>
          <p:cNvSpPr/>
          <p:nvPr>
            <p:ph idx="3" type="pic"/>
          </p:nvPr>
        </p:nvSpPr>
        <p:spPr>
          <a:xfrm>
            <a:off x="6805050" y="1379375"/>
            <a:ext cx="479700" cy="441900"/>
          </a:xfrm>
          <a:prstGeom prst="rect">
            <a:avLst/>
          </a:prstGeom>
          <a:noFill/>
          <a:ln>
            <a:noFill/>
          </a:ln>
        </p:spPr>
      </p:sp>
      <p:sp>
        <p:nvSpPr>
          <p:cNvPr id="4329" name="Google Shape;4329;g31516c14941_0_9500"/>
          <p:cNvSpPr/>
          <p:nvPr>
            <p:ph idx="4" type="pic"/>
          </p:nvPr>
        </p:nvSpPr>
        <p:spPr>
          <a:xfrm>
            <a:off x="2695988" y="1379375"/>
            <a:ext cx="479700" cy="441900"/>
          </a:xfrm>
          <a:prstGeom prst="rect">
            <a:avLst/>
          </a:prstGeom>
          <a:noFill/>
          <a:ln>
            <a:noFill/>
          </a:ln>
        </p:spPr>
      </p:sp>
      <p:sp>
        <p:nvSpPr>
          <p:cNvPr id="4330" name="Google Shape;4330;g31516c14941_0_9500"/>
          <p:cNvSpPr/>
          <p:nvPr>
            <p:ph idx="5" type="pic"/>
          </p:nvPr>
        </p:nvSpPr>
        <p:spPr>
          <a:xfrm>
            <a:off x="4750525" y="1379375"/>
            <a:ext cx="479700" cy="441900"/>
          </a:xfrm>
          <a:prstGeom prst="rect">
            <a:avLst/>
          </a:prstGeom>
          <a:noFill/>
          <a:ln>
            <a:noFill/>
          </a:ln>
        </p:spPr>
      </p:sp>
      <p:sp>
        <p:nvSpPr>
          <p:cNvPr id="4331" name="Google Shape;4331;g31516c14941_0_9500"/>
          <p:cNvSpPr txBox="1"/>
          <p:nvPr>
            <p:ph idx="1" type="subTitle"/>
          </p:nvPr>
        </p:nvSpPr>
        <p:spPr>
          <a:xfrm>
            <a:off x="389175" y="674125"/>
            <a:ext cx="8330400" cy="3423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accent2"/>
              </a:buClr>
              <a:buSzPts val="1400"/>
              <a:buNone/>
              <a:defRPr>
                <a:solidFill>
                  <a:schemeClr val="accent2"/>
                </a:solidFill>
              </a:defRPr>
            </a:lvl1pPr>
            <a:lvl2pPr lvl="1" algn="l">
              <a:lnSpc>
                <a:spcPct val="100000"/>
              </a:lnSpc>
              <a:spcBef>
                <a:spcPts val="0"/>
              </a:spcBef>
              <a:spcAft>
                <a:spcPts val="0"/>
              </a:spcAft>
              <a:buClr>
                <a:schemeClr val="accent2"/>
              </a:buClr>
              <a:buSzPts val="1100"/>
              <a:buNone/>
              <a:defRPr>
                <a:solidFill>
                  <a:schemeClr val="accent2"/>
                </a:solidFill>
              </a:defRPr>
            </a:lvl2pPr>
            <a:lvl3pPr lvl="2" algn="l">
              <a:lnSpc>
                <a:spcPct val="100000"/>
              </a:lnSpc>
              <a:spcBef>
                <a:spcPts val="0"/>
              </a:spcBef>
              <a:spcAft>
                <a:spcPts val="0"/>
              </a:spcAft>
              <a:buClr>
                <a:schemeClr val="accent2"/>
              </a:buClr>
              <a:buSzPts val="1200"/>
              <a:buNone/>
              <a:defRPr>
                <a:solidFill>
                  <a:schemeClr val="accent2"/>
                </a:solidFill>
              </a:defRPr>
            </a:lvl3pPr>
            <a:lvl4pPr lvl="3" algn="l">
              <a:lnSpc>
                <a:spcPct val="100000"/>
              </a:lnSpc>
              <a:spcBef>
                <a:spcPts val="0"/>
              </a:spcBef>
              <a:spcAft>
                <a:spcPts val="0"/>
              </a:spcAft>
              <a:buClr>
                <a:schemeClr val="accent2"/>
              </a:buClr>
              <a:buSzPts val="1800"/>
              <a:buNone/>
              <a:defRPr>
                <a:solidFill>
                  <a:schemeClr val="accent2"/>
                </a:solidFill>
              </a:defRPr>
            </a:lvl4pPr>
            <a:lvl5pPr lvl="4" algn="l">
              <a:lnSpc>
                <a:spcPct val="100000"/>
              </a:lnSpc>
              <a:spcBef>
                <a:spcPts val="0"/>
              </a:spcBef>
              <a:spcAft>
                <a:spcPts val="0"/>
              </a:spcAft>
              <a:buClr>
                <a:schemeClr val="accent2"/>
              </a:buClr>
              <a:buSzPts val="1600"/>
              <a:buNone/>
              <a:defRPr>
                <a:solidFill>
                  <a:schemeClr val="accent2"/>
                </a:solidFill>
              </a:defRPr>
            </a:lvl5pPr>
            <a:lvl6pPr lvl="5" algn="l">
              <a:lnSpc>
                <a:spcPct val="100000"/>
              </a:lnSpc>
              <a:spcBef>
                <a:spcPts val="0"/>
              </a:spcBef>
              <a:spcAft>
                <a:spcPts val="0"/>
              </a:spcAft>
              <a:buClr>
                <a:schemeClr val="accent2"/>
              </a:buClr>
              <a:buSzPts val="1400"/>
              <a:buNone/>
              <a:defRPr>
                <a:solidFill>
                  <a:schemeClr val="accent2"/>
                </a:solidFill>
              </a:defRPr>
            </a:lvl6pPr>
            <a:lvl7pPr lvl="6" algn="l">
              <a:lnSpc>
                <a:spcPct val="100000"/>
              </a:lnSpc>
              <a:spcBef>
                <a:spcPts val="0"/>
              </a:spcBef>
              <a:spcAft>
                <a:spcPts val="0"/>
              </a:spcAft>
              <a:buClr>
                <a:schemeClr val="accent2"/>
              </a:buClr>
              <a:buSzPts val="1200"/>
              <a:buNone/>
              <a:defRPr>
                <a:solidFill>
                  <a:schemeClr val="accent2"/>
                </a:solidFill>
              </a:defRPr>
            </a:lvl7pPr>
            <a:lvl8pPr lvl="7" algn="l">
              <a:lnSpc>
                <a:spcPct val="100000"/>
              </a:lnSpc>
              <a:spcBef>
                <a:spcPts val="0"/>
              </a:spcBef>
              <a:spcAft>
                <a:spcPts val="0"/>
              </a:spcAft>
              <a:buClr>
                <a:schemeClr val="accent2"/>
              </a:buClr>
              <a:buSzPts val="1000"/>
              <a:buNone/>
              <a:defRPr>
                <a:solidFill>
                  <a:schemeClr val="accent2"/>
                </a:solidFill>
              </a:defRPr>
            </a:lvl8pPr>
            <a:lvl9pPr lvl="8" algn="l">
              <a:lnSpc>
                <a:spcPct val="100000"/>
              </a:lnSpc>
              <a:spcBef>
                <a:spcPts val="0"/>
              </a:spcBef>
              <a:spcAft>
                <a:spcPts val="0"/>
              </a:spcAft>
              <a:buClr>
                <a:schemeClr val="accent2"/>
              </a:buClr>
              <a:buSzPts val="700"/>
              <a:buNone/>
              <a:defRPr>
                <a:solidFill>
                  <a:schemeClr val="accent2"/>
                </a:solidFill>
              </a:defRPr>
            </a:lvl9pPr>
          </a:lstStyle>
          <a:p/>
        </p:txBody>
      </p:sp>
    </p:spTree>
  </p:cSld>
  <p:clrMapOvr>
    <a:masterClrMapping/>
  </p:clrMapOvr>
</p:sldLayout>
</file>

<file path=ppt/slideLayouts/slideLayout5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Icon Layout 4">
  <p:cSld name="TITLE_AND_BODY_1_1_1_1_1_3">
    <p:bg>
      <p:bgPr>
        <a:solidFill>
          <a:schemeClr val="accent5"/>
        </a:solidFill>
      </p:bgPr>
    </p:bg>
    <p:spTree>
      <p:nvGrpSpPr>
        <p:cNvPr id="4332" name="Shape 4332"/>
        <p:cNvGrpSpPr/>
        <p:nvPr/>
      </p:nvGrpSpPr>
      <p:grpSpPr>
        <a:xfrm>
          <a:off x="0" y="0"/>
          <a:ext cx="0" cy="0"/>
          <a:chOff x="0" y="0"/>
          <a:chExt cx="0" cy="0"/>
        </a:xfrm>
      </p:grpSpPr>
      <p:sp>
        <p:nvSpPr>
          <p:cNvPr id="4333" name="Google Shape;4333;g31516c14941_0_9510"/>
          <p:cNvSpPr txBox="1"/>
          <p:nvPr>
            <p:ph idx="12" type="sldNum"/>
          </p:nvPr>
        </p:nvSpPr>
        <p:spPr>
          <a:xfrm>
            <a:off x="8320058" y="4663221"/>
            <a:ext cx="548700" cy="393600"/>
          </a:xfrm>
          <a:prstGeom prst="rect">
            <a:avLst/>
          </a:prstGeom>
          <a:noFill/>
          <a:ln>
            <a:noFill/>
          </a:ln>
        </p:spPr>
        <p:txBody>
          <a:bodyPr anchorCtr="0" anchor="ctr" bIns="91400" lIns="91400" spcFirstLastPara="1" rIns="91400" wrap="square" tIns="91400">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4334" name="Google Shape;4334;g31516c14941_0_9510"/>
          <p:cNvPicPr preferRelativeResize="0"/>
          <p:nvPr/>
        </p:nvPicPr>
        <p:blipFill rotWithShape="1">
          <a:blip r:embed="rId2">
            <a:alphaModFix/>
          </a:blip>
          <a:srcRect b="0" l="0" r="0" t="0"/>
          <a:stretch/>
        </p:blipFill>
        <p:spPr>
          <a:xfrm>
            <a:off x="288350" y="4807136"/>
            <a:ext cx="956487" cy="225059"/>
          </a:xfrm>
          <a:prstGeom prst="rect">
            <a:avLst/>
          </a:prstGeom>
          <a:noFill/>
          <a:ln>
            <a:noFill/>
          </a:ln>
        </p:spPr>
      </p:pic>
      <p:sp>
        <p:nvSpPr>
          <p:cNvPr id="4335" name="Google Shape;4335;g31516c14941_0_9510"/>
          <p:cNvSpPr txBox="1"/>
          <p:nvPr/>
        </p:nvSpPr>
        <p:spPr>
          <a:xfrm>
            <a:off x="6043550" y="4713771"/>
            <a:ext cx="2676600" cy="292500"/>
          </a:xfrm>
          <a:prstGeom prst="rect">
            <a:avLst/>
          </a:prstGeom>
          <a:noFill/>
          <a:ln>
            <a:noFill/>
          </a:ln>
        </p:spPr>
        <p:txBody>
          <a:bodyPr anchorCtr="0" anchor="t" bIns="91400" lIns="91400" spcFirstLastPara="1" rIns="91400" wrap="square" tIns="91400">
            <a:spAutoFit/>
          </a:bodyPr>
          <a:lstStyle/>
          <a:p>
            <a:pPr indent="0" lvl="0" marL="0" marR="0" rtl="0" algn="ctr">
              <a:lnSpc>
                <a:spcPct val="115000"/>
              </a:lnSpc>
              <a:spcBef>
                <a:spcPts val="0"/>
              </a:spcBef>
              <a:spcAft>
                <a:spcPts val="0"/>
              </a:spcAft>
              <a:buClr>
                <a:srgbClr val="000000"/>
              </a:buClr>
              <a:buSzPts val="700"/>
              <a:buFont typeface="Arial"/>
              <a:buNone/>
            </a:pPr>
            <a:r>
              <a:rPr b="0" i="0" lang="en" sz="700" u="none" cap="none" strike="noStrike">
                <a:solidFill>
                  <a:schemeClr val="accent4"/>
                </a:solidFill>
                <a:latin typeface="Arial"/>
                <a:ea typeface="Arial"/>
                <a:cs typeface="Arial"/>
                <a:sym typeface="Arial"/>
              </a:rPr>
              <a:t>Copyright © 2023, Collibra. All rights reserved.</a:t>
            </a:r>
            <a:endParaRPr b="0" i="0" sz="1400" u="none" cap="none" strike="noStrike">
              <a:solidFill>
                <a:schemeClr val="accent4"/>
              </a:solidFill>
              <a:latin typeface="Arial"/>
              <a:ea typeface="Arial"/>
              <a:cs typeface="Arial"/>
              <a:sym typeface="Arial"/>
            </a:endParaRPr>
          </a:p>
        </p:txBody>
      </p:sp>
      <p:sp>
        <p:nvSpPr>
          <p:cNvPr id="4336" name="Google Shape;4336;g31516c14941_0_9510"/>
          <p:cNvSpPr txBox="1"/>
          <p:nvPr>
            <p:ph type="title"/>
          </p:nvPr>
        </p:nvSpPr>
        <p:spPr>
          <a:xfrm>
            <a:off x="331125" y="271325"/>
            <a:ext cx="8388900" cy="4383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SzPts val="2800"/>
              <a:buNone/>
              <a:defRPr sz="2800"/>
            </a:lvl1pPr>
            <a:lvl2pPr lvl="1" algn="l">
              <a:lnSpc>
                <a:spcPct val="85000"/>
              </a:lnSpc>
              <a:spcBef>
                <a:spcPts val="0"/>
              </a:spcBef>
              <a:spcAft>
                <a:spcPts val="0"/>
              </a:spcAft>
              <a:buSzPts val="2800"/>
              <a:buNone/>
              <a:defRPr sz="2800"/>
            </a:lvl2pPr>
            <a:lvl3pPr lvl="2" algn="l">
              <a:lnSpc>
                <a:spcPct val="85000"/>
              </a:lnSpc>
              <a:spcBef>
                <a:spcPts val="0"/>
              </a:spcBef>
              <a:spcAft>
                <a:spcPts val="0"/>
              </a:spcAft>
              <a:buSzPts val="2800"/>
              <a:buNone/>
              <a:defRPr sz="2800"/>
            </a:lvl3pPr>
            <a:lvl4pPr lvl="3" algn="l">
              <a:lnSpc>
                <a:spcPct val="85000"/>
              </a:lnSpc>
              <a:spcBef>
                <a:spcPts val="0"/>
              </a:spcBef>
              <a:spcAft>
                <a:spcPts val="0"/>
              </a:spcAft>
              <a:buSzPts val="2800"/>
              <a:buNone/>
              <a:defRPr sz="2800"/>
            </a:lvl4pPr>
            <a:lvl5pPr lvl="4" algn="l">
              <a:lnSpc>
                <a:spcPct val="85000"/>
              </a:lnSpc>
              <a:spcBef>
                <a:spcPts val="0"/>
              </a:spcBef>
              <a:spcAft>
                <a:spcPts val="0"/>
              </a:spcAft>
              <a:buSzPts val="2800"/>
              <a:buNone/>
              <a:defRPr sz="2800"/>
            </a:lvl5pPr>
            <a:lvl6pPr lvl="5" algn="l">
              <a:lnSpc>
                <a:spcPct val="85000"/>
              </a:lnSpc>
              <a:spcBef>
                <a:spcPts val="0"/>
              </a:spcBef>
              <a:spcAft>
                <a:spcPts val="0"/>
              </a:spcAft>
              <a:buSzPts val="2800"/>
              <a:buNone/>
              <a:defRPr sz="2800"/>
            </a:lvl6pPr>
            <a:lvl7pPr lvl="6" algn="l">
              <a:lnSpc>
                <a:spcPct val="85000"/>
              </a:lnSpc>
              <a:spcBef>
                <a:spcPts val="0"/>
              </a:spcBef>
              <a:spcAft>
                <a:spcPts val="0"/>
              </a:spcAft>
              <a:buSzPts val="2800"/>
              <a:buNone/>
              <a:defRPr sz="2800"/>
            </a:lvl7pPr>
            <a:lvl8pPr lvl="7" algn="l">
              <a:lnSpc>
                <a:spcPct val="85000"/>
              </a:lnSpc>
              <a:spcBef>
                <a:spcPts val="0"/>
              </a:spcBef>
              <a:spcAft>
                <a:spcPts val="0"/>
              </a:spcAft>
              <a:buSzPts val="2800"/>
              <a:buNone/>
              <a:defRPr sz="2800"/>
            </a:lvl8pPr>
            <a:lvl9pPr lvl="8" algn="l">
              <a:lnSpc>
                <a:spcPct val="85000"/>
              </a:lnSpc>
              <a:spcBef>
                <a:spcPts val="0"/>
              </a:spcBef>
              <a:spcAft>
                <a:spcPts val="0"/>
              </a:spcAft>
              <a:buSzPts val="2800"/>
              <a:buNone/>
              <a:defRPr sz="2800"/>
            </a:lvl9pPr>
          </a:lstStyle>
          <a:p/>
        </p:txBody>
      </p:sp>
      <p:sp>
        <p:nvSpPr>
          <p:cNvPr id="4337" name="Google Shape;4337;g31516c14941_0_9510"/>
          <p:cNvSpPr/>
          <p:nvPr>
            <p:ph idx="2" type="pic"/>
          </p:nvPr>
        </p:nvSpPr>
        <p:spPr>
          <a:xfrm>
            <a:off x="4872775" y="1256527"/>
            <a:ext cx="479700" cy="441900"/>
          </a:xfrm>
          <a:prstGeom prst="rect">
            <a:avLst/>
          </a:prstGeom>
          <a:noFill/>
          <a:ln>
            <a:noFill/>
          </a:ln>
        </p:spPr>
      </p:sp>
      <p:sp>
        <p:nvSpPr>
          <p:cNvPr id="4338" name="Google Shape;4338;g31516c14941_0_9510"/>
          <p:cNvSpPr/>
          <p:nvPr>
            <p:ph idx="3" type="pic"/>
          </p:nvPr>
        </p:nvSpPr>
        <p:spPr>
          <a:xfrm>
            <a:off x="4872775" y="3009127"/>
            <a:ext cx="479700" cy="441900"/>
          </a:xfrm>
          <a:prstGeom prst="rect">
            <a:avLst/>
          </a:prstGeom>
          <a:noFill/>
          <a:ln>
            <a:noFill/>
          </a:ln>
        </p:spPr>
      </p:sp>
      <p:sp>
        <p:nvSpPr>
          <p:cNvPr id="4339" name="Google Shape;4339;g31516c14941_0_9510"/>
          <p:cNvSpPr/>
          <p:nvPr>
            <p:ph idx="4" type="pic"/>
          </p:nvPr>
        </p:nvSpPr>
        <p:spPr>
          <a:xfrm>
            <a:off x="376975" y="1256527"/>
            <a:ext cx="479700" cy="441900"/>
          </a:xfrm>
          <a:prstGeom prst="rect">
            <a:avLst/>
          </a:prstGeom>
          <a:noFill/>
          <a:ln>
            <a:noFill/>
          </a:ln>
        </p:spPr>
      </p:sp>
      <p:sp>
        <p:nvSpPr>
          <p:cNvPr id="4340" name="Google Shape;4340;g31516c14941_0_9510"/>
          <p:cNvSpPr/>
          <p:nvPr>
            <p:ph idx="5" type="pic"/>
          </p:nvPr>
        </p:nvSpPr>
        <p:spPr>
          <a:xfrm>
            <a:off x="376975" y="3009127"/>
            <a:ext cx="479700" cy="441900"/>
          </a:xfrm>
          <a:prstGeom prst="rect">
            <a:avLst/>
          </a:prstGeom>
          <a:noFill/>
          <a:ln>
            <a:noFill/>
          </a:ln>
        </p:spPr>
      </p:sp>
    </p:spTree>
  </p:cSld>
  <p:clrMapOvr>
    <a:masterClrMapping/>
  </p:clrMapOvr>
</p:sldLayout>
</file>

<file path=ppt/slideLayouts/slideLayout5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Navy Icon Layout 5">
  <p:cSld name="TITLE_AND_BODY_1_1_1_1_1_1_3">
    <p:bg>
      <p:bgPr>
        <a:solidFill>
          <a:schemeClr val="accent5"/>
        </a:solidFill>
      </p:bgPr>
    </p:bg>
    <p:spTree>
      <p:nvGrpSpPr>
        <p:cNvPr id="4341" name="Shape 4341"/>
        <p:cNvGrpSpPr/>
        <p:nvPr/>
      </p:nvGrpSpPr>
      <p:grpSpPr>
        <a:xfrm>
          <a:off x="0" y="0"/>
          <a:ext cx="0" cy="0"/>
          <a:chOff x="0" y="0"/>
          <a:chExt cx="0" cy="0"/>
        </a:xfrm>
      </p:grpSpPr>
      <p:sp>
        <p:nvSpPr>
          <p:cNvPr id="4342" name="Google Shape;4342;g31516c14941_0_9519"/>
          <p:cNvSpPr txBox="1"/>
          <p:nvPr>
            <p:ph idx="12" type="sldNum"/>
          </p:nvPr>
        </p:nvSpPr>
        <p:spPr>
          <a:xfrm>
            <a:off x="8320058" y="4663221"/>
            <a:ext cx="548700" cy="393600"/>
          </a:xfrm>
          <a:prstGeom prst="rect">
            <a:avLst/>
          </a:prstGeom>
          <a:noFill/>
          <a:ln>
            <a:noFill/>
          </a:ln>
        </p:spPr>
        <p:txBody>
          <a:bodyPr anchorCtr="0" anchor="ctr" bIns="91400" lIns="91400" spcFirstLastPara="1" rIns="91400" wrap="square" tIns="91400">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4343" name="Google Shape;4343;g31516c14941_0_9519"/>
          <p:cNvPicPr preferRelativeResize="0"/>
          <p:nvPr/>
        </p:nvPicPr>
        <p:blipFill rotWithShape="1">
          <a:blip r:embed="rId2">
            <a:alphaModFix/>
          </a:blip>
          <a:srcRect b="0" l="0" r="0" t="0"/>
          <a:stretch/>
        </p:blipFill>
        <p:spPr>
          <a:xfrm>
            <a:off x="288350" y="4807136"/>
            <a:ext cx="956487" cy="225059"/>
          </a:xfrm>
          <a:prstGeom prst="rect">
            <a:avLst/>
          </a:prstGeom>
          <a:noFill/>
          <a:ln>
            <a:noFill/>
          </a:ln>
        </p:spPr>
      </p:pic>
      <p:sp>
        <p:nvSpPr>
          <p:cNvPr id="4344" name="Google Shape;4344;g31516c14941_0_9519"/>
          <p:cNvSpPr txBox="1"/>
          <p:nvPr/>
        </p:nvSpPr>
        <p:spPr>
          <a:xfrm>
            <a:off x="6043550" y="4713771"/>
            <a:ext cx="2676600" cy="292500"/>
          </a:xfrm>
          <a:prstGeom prst="rect">
            <a:avLst/>
          </a:prstGeom>
          <a:noFill/>
          <a:ln>
            <a:noFill/>
          </a:ln>
        </p:spPr>
        <p:txBody>
          <a:bodyPr anchorCtr="0" anchor="t" bIns="91400" lIns="91400" spcFirstLastPara="1" rIns="91400" wrap="square" tIns="91400">
            <a:spAutoFit/>
          </a:bodyPr>
          <a:lstStyle/>
          <a:p>
            <a:pPr indent="0" lvl="0" marL="0" marR="0" rtl="0" algn="ctr">
              <a:lnSpc>
                <a:spcPct val="115000"/>
              </a:lnSpc>
              <a:spcBef>
                <a:spcPts val="0"/>
              </a:spcBef>
              <a:spcAft>
                <a:spcPts val="0"/>
              </a:spcAft>
              <a:buClr>
                <a:srgbClr val="000000"/>
              </a:buClr>
              <a:buSzPts val="700"/>
              <a:buFont typeface="Arial"/>
              <a:buNone/>
            </a:pPr>
            <a:r>
              <a:rPr b="0" i="0" lang="en" sz="700" u="none" cap="none" strike="noStrike">
                <a:solidFill>
                  <a:schemeClr val="accent4"/>
                </a:solidFill>
                <a:latin typeface="Arial"/>
                <a:ea typeface="Arial"/>
                <a:cs typeface="Arial"/>
                <a:sym typeface="Arial"/>
              </a:rPr>
              <a:t>Copyright © 2023, Collibra. All rights reserved.</a:t>
            </a:r>
            <a:endParaRPr b="0" i="0" sz="1400" u="none" cap="none" strike="noStrike">
              <a:solidFill>
                <a:schemeClr val="accent4"/>
              </a:solidFill>
              <a:latin typeface="Arial"/>
              <a:ea typeface="Arial"/>
              <a:cs typeface="Arial"/>
              <a:sym typeface="Arial"/>
            </a:endParaRPr>
          </a:p>
        </p:txBody>
      </p:sp>
      <p:sp>
        <p:nvSpPr>
          <p:cNvPr id="4345" name="Google Shape;4345;g31516c14941_0_9519"/>
          <p:cNvSpPr txBox="1"/>
          <p:nvPr>
            <p:ph type="title"/>
          </p:nvPr>
        </p:nvSpPr>
        <p:spPr>
          <a:xfrm>
            <a:off x="331125" y="271325"/>
            <a:ext cx="8388900" cy="4383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SzPts val="2800"/>
              <a:buNone/>
              <a:defRPr sz="2800"/>
            </a:lvl1pPr>
            <a:lvl2pPr lvl="1" algn="l">
              <a:lnSpc>
                <a:spcPct val="85000"/>
              </a:lnSpc>
              <a:spcBef>
                <a:spcPts val="0"/>
              </a:spcBef>
              <a:spcAft>
                <a:spcPts val="0"/>
              </a:spcAft>
              <a:buSzPts val="2800"/>
              <a:buNone/>
              <a:defRPr sz="2800"/>
            </a:lvl2pPr>
            <a:lvl3pPr lvl="2" algn="l">
              <a:lnSpc>
                <a:spcPct val="85000"/>
              </a:lnSpc>
              <a:spcBef>
                <a:spcPts val="0"/>
              </a:spcBef>
              <a:spcAft>
                <a:spcPts val="0"/>
              </a:spcAft>
              <a:buSzPts val="2800"/>
              <a:buNone/>
              <a:defRPr sz="2800"/>
            </a:lvl3pPr>
            <a:lvl4pPr lvl="3" algn="l">
              <a:lnSpc>
                <a:spcPct val="85000"/>
              </a:lnSpc>
              <a:spcBef>
                <a:spcPts val="0"/>
              </a:spcBef>
              <a:spcAft>
                <a:spcPts val="0"/>
              </a:spcAft>
              <a:buSzPts val="2800"/>
              <a:buNone/>
              <a:defRPr sz="2800"/>
            </a:lvl4pPr>
            <a:lvl5pPr lvl="4" algn="l">
              <a:lnSpc>
                <a:spcPct val="85000"/>
              </a:lnSpc>
              <a:spcBef>
                <a:spcPts val="0"/>
              </a:spcBef>
              <a:spcAft>
                <a:spcPts val="0"/>
              </a:spcAft>
              <a:buSzPts val="2800"/>
              <a:buNone/>
              <a:defRPr sz="2800"/>
            </a:lvl5pPr>
            <a:lvl6pPr lvl="5" algn="l">
              <a:lnSpc>
                <a:spcPct val="85000"/>
              </a:lnSpc>
              <a:spcBef>
                <a:spcPts val="0"/>
              </a:spcBef>
              <a:spcAft>
                <a:spcPts val="0"/>
              </a:spcAft>
              <a:buSzPts val="2800"/>
              <a:buNone/>
              <a:defRPr sz="2800"/>
            </a:lvl6pPr>
            <a:lvl7pPr lvl="6" algn="l">
              <a:lnSpc>
                <a:spcPct val="85000"/>
              </a:lnSpc>
              <a:spcBef>
                <a:spcPts val="0"/>
              </a:spcBef>
              <a:spcAft>
                <a:spcPts val="0"/>
              </a:spcAft>
              <a:buSzPts val="2800"/>
              <a:buNone/>
              <a:defRPr sz="2800"/>
            </a:lvl7pPr>
            <a:lvl8pPr lvl="7" algn="l">
              <a:lnSpc>
                <a:spcPct val="85000"/>
              </a:lnSpc>
              <a:spcBef>
                <a:spcPts val="0"/>
              </a:spcBef>
              <a:spcAft>
                <a:spcPts val="0"/>
              </a:spcAft>
              <a:buSzPts val="2800"/>
              <a:buNone/>
              <a:defRPr sz="2800"/>
            </a:lvl8pPr>
            <a:lvl9pPr lvl="8" algn="l">
              <a:lnSpc>
                <a:spcPct val="85000"/>
              </a:lnSpc>
              <a:spcBef>
                <a:spcPts val="0"/>
              </a:spcBef>
              <a:spcAft>
                <a:spcPts val="0"/>
              </a:spcAft>
              <a:buSzPts val="2800"/>
              <a:buNone/>
              <a:defRPr sz="2800"/>
            </a:lvl9pPr>
          </a:lstStyle>
          <a:p/>
        </p:txBody>
      </p:sp>
      <p:sp>
        <p:nvSpPr>
          <p:cNvPr id="4346" name="Google Shape;4346;g31516c14941_0_9519"/>
          <p:cNvSpPr/>
          <p:nvPr>
            <p:ph idx="2" type="pic"/>
          </p:nvPr>
        </p:nvSpPr>
        <p:spPr>
          <a:xfrm>
            <a:off x="376975" y="2979575"/>
            <a:ext cx="479700" cy="441900"/>
          </a:xfrm>
          <a:prstGeom prst="rect">
            <a:avLst/>
          </a:prstGeom>
          <a:noFill/>
          <a:ln>
            <a:noFill/>
          </a:ln>
        </p:spPr>
      </p:sp>
      <p:sp>
        <p:nvSpPr>
          <p:cNvPr id="4347" name="Google Shape;4347;g31516c14941_0_9519"/>
          <p:cNvSpPr/>
          <p:nvPr>
            <p:ph idx="3" type="pic"/>
          </p:nvPr>
        </p:nvSpPr>
        <p:spPr>
          <a:xfrm>
            <a:off x="3197375" y="2979575"/>
            <a:ext cx="479700" cy="441900"/>
          </a:xfrm>
          <a:prstGeom prst="rect">
            <a:avLst/>
          </a:prstGeom>
          <a:noFill/>
          <a:ln>
            <a:noFill/>
          </a:ln>
        </p:spPr>
      </p:sp>
      <p:sp>
        <p:nvSpPr>
          <p:cNvPr id="4348" name="Google Shape;4348;g31516c14941_0_9519"/>
          <p:cNvSpPr/>
          <p:nvPr>
            <p:ph idx="4" type="pic"/>
          </p:nvPr>
        </p:nvSpPr>
        <p:spPr>
          <a:xfrm>
            <a:off x="6017775" y="2979575"/>
            <a:ext cx="479700" cy="441900"/>
          </a:xfrm>
          <a:prstGeom prst="rect">
            <a:avLst/>
          </a:prstGeom>
          <a:noFill/>
          <a:ln>
            <a:noFill/>
          </a:ln>
        </p:spPr>
      </p:sp>
      <p:sp>
        <p:nvSpPr>
          <p:cNvPr id="4349" name="Google Shape;4349;g31516c14941_0_9519"/>
          <p:cNvSpPr/>
          <p:nvPr>
            <p:ph idx="5" type="pic"/>
          </p:nvPr>
        </p:nvSpPr>
        <p:spPr>
          <a:xfrm>
            <a:off x="3197363" y="1150775"/>
            <a:ext cx="479700" cy="441900"/>
          </a:xfrm>
          <a:prstGeom prst="rect">
            <a:avLst/>
          </a:prstGeom>
          <a:noFill/>
          <a:ln>
            <a:noFill/>
          </a:ln>
        </p:spPr>
      </p:sp>
      <p:sp>
        <p:nvSpPr>
          <p:cNvPr id="4350" name="Google Shape;4350;g31516c14941_0_9519"/>
          <p:cNvSpPr/>
          <p:nvPr>
            <p:ph idx="6" type="pic"/>
          </p:nvPr>
        </p:nvSpPr>
        <p:spPr>
          <a:xfrm>
            <a:off x="6017775" y="1150775"/>
            <a:ext cx="479700" cy="441900"/>
          </a:xfrm>
          <a:prstGeom prst="rect">
            <a:avLst/>
          </a:prstGeom>
          <a:noFill/>
          <a:ln>
            <a:noFill/>
          </a:ln>
        </p:spPr>
      </p:sp>
      <p:sp>
        <p:nvSpPr>
          <p:cNvPr id="4351" name="Google Shape;4351;g31516c14941_0_9519"/>
          <p:cNvSpPr/>
          <p:nvPr>
            <p:ph idx="7" type="pic"/>
          </p:nvPr>
        </p:nvSpPr>
        <p:spPr>
          <a:xfrm>
            <a:off x="376975" y="1150775"/>
            <a:ext cx="479700" cy="441900"/>
          </a:xfrm>
          <a:prstGeom prst="rect">
            <a:avLst/>
          </a:prstGeom>
          <a:noFill/>
          <a:ln>
            <a:noFill/>
          </a:ln>
        </p:spPr>
      </p:sp>
    </p:spTree>
  </p:cSld>
  <p:clrMapOvr>
    <a:masterClrMapping/>
  </p:clrMapOvr>
</p:sldLayout>
</file>

<file path=ppt/slideLayouts/slideLayout5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Icon Layout 6">
  <p:cSld name="TITLE_AND_BODY_1_1_1_1_1_1_1_3">
    <p:bg>
      <p:bgPr>
        <a:solidFill>
          <a:schemeClr val="accent5"/>
        </a:solidFill>
      </p:bgPr>
    </p:bg>
    <p:spTree>
      <p:nvGrpSpPr>
        <p:cNvPr id="4352" name="Shape 4352"/>
        <p:cNvGrpSpPr/>
        <p:nvPr/>
      </p:nvGrpSpPr>
      <p:grpSpPr>
        <a:xfrm>
          <a:off x="0" y="0"/>
          <a:ext cx="0" cy="0"/>
          <a:chOff x="0" y="0"/>
          <a:chExt cx="0" cy="0"/>
        </a:xfrm>
      </p:grpSpPr>
      <p:sp>
        <p:nvSpPr>
          <p:cNvPr id="4353" name="Google Shape;4353;g31516c14941_0_9530"/>
          <p:cNvSpPr txBox="1"/>
          <p:nvPr>
            <p:ph idx="12" type="sldNum"/>
          </p:nvPr>
        </p:nvSpPr>
        <p:spPr>
          <a:xfrm>
            <a:off x="8320058" y="4663221"/>
            <a:ext cx="548700" cy="393600"/>
          </a:xfrm>
          <a:prstGeom prst="rect">
            <a:avLst/>
          </a:prstGeom>
          <a:noFill/>
          <a:ln>
            <a:noFill/>
          </a:ln>
        </p:spPr>
        <p:txBody>
          <a:bodyPr anchorCtr="0" anchor="ctr" bIns="91400" lIns="91400" spcFirstLastPara="1" rIns="91400" wrap="square" tIns="91400">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4354" name="Google Shape;4354;g31516c14941_0_9530"/>
          <p:cNvPicPr preferRelativeResize="0"/>
          <p:nvPr/>
        </p:nvPicPr>
        <p:blipFill rotWithShape="1">
          <a:blip r:embed="rId2">
            <a:alphaModFix/>
          </a:blip>
          <a:srcRect b="0" l="0" r="0" t="0"/>
          <a:stretch/>
        </p:blipFill>
        <p:spPr>
          <a:xfrm>
            <a:off x="288350" y="4807136"/>
            <a:ext cx="956487" cy="225059"/>
          </a:xfrm>
          <a:prstGeom prst="rect">
            <a:avLst/>
          </a:prstGeom>
          <a:noFill/>
          <a:ln>
            <a:noFill/>
          </a:ln>
        </p:spPr>
      </p:pic>
      <p:sp>
        <p:nvSpPr>
          <p:cNvPr id="4355" name="Google Shape;4355;g31516c14941_0_9530"/>
          <p:cNvSpPr txBox="1"/>
          <p:nvPr/>
        </p:nvSpPr>
        <p:spPr>
          <a:xfrm>
            <a:off x="6043550" y="4713771"/>
            <a:ext cx="2676600" cy="292500"/>
          </a:xfrm>
          <a:prstGeom prst="rect">
            <a:avLst/>
          </a:prstGeom>
          <a:noFill/>
          <a:ln>
            <a:noFill/>
          </a:ln>
        </p:spPr>
        <p:txBody>
          <a:bodyPr anchorCtr="0" anchor="t" bIns="91400" lIns="91400" spcFirstLastPara="1" rIns="91400" wrap="square" tIns="91400">
            <a:spAutoFit/>
          </a:bodyPr>
          <a:lstStyle/>
          <a:p>
            <a:pPr indent="0" lvl="0" marL="0" marR="0" rtl="0" algn="ctr">
              <a:lnSpc>
                <a:spcPct val="115000"/>
              </a:lnSpc>
              <a:spcBef>
                <a:spcPts val="0"/>
              </a:spcBef>
              <a:spcAft>
                <a:spcPts val="0"/>
              </a:spcAft>
              <a:buClr>
                <a:srgbClr val="000000"/>
              </a:buClr>
              <a:buSzPts val="700"/>
              <a:buFont typeface="Arial"/>
              <a:buNone/>
            </a:pPr>
            <a:r>
              <a:rPr b="0" i="0" lang="en" sz="700" u="none" cap="none" strike="noStrike">
                <a:solidFill>
                  <a:schemeClr val="accent4"/>
                </a:solidFill>
                <a:latin typeface="Arial"/>
                <a:ea typeface="Arial"/>
                <a:cs typeface="Arial"/>
                <a:sym typeface="Arial"/>
              </a:rPr>
              <a:t>Copyright © 2023, Collibra. All rights reserved.</a:t>
            </a:r>
            <a:endParaRPr b="0" i="0" sz="1400" u="none" cap="none" strike="noStrike">
              <a:solidFill>
                <a:schemeClr val="accent4"/>
              </a:solidFill>
              <a:latin typeface="Arial"/>
              <a:ea typeface="Arial"/>
              <a:cs typeface="Arial"/>
              <a:sym typeface="Arial"/>
            </a:endParaRPr>
          </a:p>
        </p:txBody>
      </p:sp>
      <p:sp>
        <p:nvSpPr>
          <p:cNvPr id="4356" name="Google Shape;4356;g31516c14941_0_9530"/>
          <p:cNvSpPr txBox="1"/>
          <p:nvPr>
            <p:ph type="title"/>
          </p:nvPr>
        </p:nvSpPr>
        <p:spPr>
          <a:xfrm>
            <a:off x="331125" y="271325"/>
            <a:ext cx="8388900" cy="4383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SzPts val="2800"/>
              <a:buNone/>
              <a:defRPr sz="2800"/>
            </a:lvl1pPr>
            <a:lvl2pPr lvl="1" algn="l">
              <a:lnSpc>
                <a:spcPct val="85000"/>
              </a:lnSpc>
              <a:spcBef>
                <a:spcPts val="0"/>
              </a:spcBef>
              <a:spcAft>
                <a:spcPts val="0"/>
              </a:spcAft>
              <a:buSzPts val="2800"/>
              <a:buNone/>
              <a:defRPr sz="2800"/>
            </a:lvl2pPr>
            <a:lvl3pPr lvl="2" algn="l">
              <a:lnSpc>
                <a:spcPct val="85000"/>
              </a:lnSpc>
              <a:spcBef>
                <a:spcPts val="0"/>
              </a:spcBef>
              <a:spcAft>
                <a:spcPts val="0"/>
              </a:spcAft>
              <a:buSzPts val="2800"/>
              <a:buNone/>
              <a:defRPr sz="2800"/>
            </a:lvl3pPr>
            <a:lvl4pPr lvl="3" algn="l">
              <a:lnSpc>
                <a:spcPct val="85000"/>
              </a:lnSpc>
              <a:spcBef>
                <a:spcPts val="0"/>
              </a:spcBef>
              <a:spcAft>
                <a:spcPts val="0"/>
              </a:spcAft>
              <a:buSzPts val="2800"/>
              <a:buNone/>
              <a:defRPr sz="2800"/>
            </a:lvl4pPr>
            <a:lvl5pPr lvl="4" algn="l">
              <a:lnSpc>
                <a:spcPct val="85000"/>
              </a:lnSpc>
              <a:spcBef>
                <a:spcPts val="0"/>
              </a:spcBef>
              <a:spcAft>
                <a:spcPts val="0"/>
              </a:spcAft>
              <a:buSzPts val="2800"/>
              <a:buNone/>
              <a:defRPr sz="2800"/>
            </a:lvl5pPr>
            <a:lvl6pPr lvl="5" algn="l">
              <a:lnSpc>
                <a:spcPct val="85000"/>
              </a:lnSpc>
              <a:spcBef>
                <a:spcPts val="0"/>
              </a:spcBef>
              <a:spcAft>
                <a:spcPts val="0"/>
              </a:spcAft>
              <a:buSzPts val="2800"/>
              <a:buNone/>
              <a:defRPr sz="2800"/>
            </a:lvl6pPr>
            <a:lvl7pPr lvl="6" algn="l">
              <a:lnSpc>
                <a:spcPct val="85000"/>
              </a:lnSpc>
              <a:spcBef>
                <a:spcPts val="0"/>
              </a:spcBef>
              <a:spcAft>
                <a:spcPts val="0"/>
              </a:spcAft>
              <a:buSzPts val="2800"/>
              <a:buNone/>
              <a:defRPr sz="2800"/>
            </a:lvl7pPr>
            <a:lvl8pPr lvl="7" algn="l">
              <a:lnSpc>
                <a:spcPct val="85000"/>
              </a:lnSpc>
              <a:spcBef>
                <a:spcPts val="0"/>
              </a:spcBef>
              <a:spcAft>
                <a:spcPts val="0"/>
              </a:spcAft>
              <a:buSzPts val="2800"/>
              <a:buNone/>
              <a:defRPr sz="2800"/>
            </a:lvl8pPr>
            <a:lvl9pPr lvl="8" algn="l">
              <a:lnSpc>
                <a:spcPct val="85000"/>
              </a:lnSpc>
              <a:spcBef>
                <a:spcPts val="0"/>
              </a:spcBef>
              <a:spcAft>
                <a:spcPts val="0"/>
              </a:spcAft>
              <a:buSzPts val="2800"/>
              <a:buNone/>
              <a:defRPr sz="2800"/>
            </a:lvl9pPr>
          </a:lstStyle>
          <a:p/>
        </p:txBody>
      </p:sp>
      <p:sp>
        <p:nvSpPr>
          <p:cNvPr id="4357" name="Google Shape;4357;g31516c14941_0_9530"/>
          <p:cNvSpPr/>
          <p:nvPr>
            <p:ph idx="2" type="pic"/>
          </p:nvPr>
        </p:nvSpPr>
        <p:spPr>
          <a:xfrm>
            <a:off x="3197375" y="2979575"/>
            <a:ext cx="479700" cy="441900"/>
          </a:xfrm>
          <a:prstGeom prst="rect">
            <a:avLst/>
          </a:prstGeom>
          <a:noFill/>
          <a:ln>
            <a:noFill/>
          </a:ln>
        </p:spPr>
      </p:sp>
      <p:sp>
        <p:nvSpPr>
          <p:cNvPr id="4358" name="Google Shape;4358;g31516c14941_0_9530"/>
          <p:cNvSpPr/>
          <p:nvPr>
            <p:ph idx="3" type="pic"/>
          </p:nvPr>
        </p:nvSpPr>
        <p:spPr>
          <a:xfrm>
            <a:off x="6017775" y="2979575"/>
            <a:ext cx="479700" cy="441900"/>
          </a:xfrm>
          <a:prstGeom prst="rect">
            <a:avLst/>
          </a:prstGeom>
          <a:noFill/>
          <a:ln>
            <a:noFill/>
          </a:ln>
        </p:spPr>
      </p:sp>
      <p:sp>
        <p:nvSpPr>
          <p:cNvPr id="4359" name="Google Shape;4359;g31516c14941_0_9530"/>
          <p:cNvSpPr/>
          <p:nvPr>
            <p:ph idx="4" type="pic"/>
          </p:nvPr>
        </p:nvSpPr>
        <p:spPr>
          <a:xfrm>
            <a:off x="3197363" y="1150775"/>
            <a:ext cx="479700" cy="441900"/>
          </a:xfrm>
          <a:prstGeom prst="rect">
            <a:avLst/>
          </a:prstGeom>
          <a:noFill/>
          <a:ln>
            <a:noFill/>
          </a:ln>
        </p:spPr>
      </p:sp>
      <p:sp>
        <p:nvSpPr>
          <p:cNvPr id="4360" name="Google Shape;4360;g31516c14941_0_9530"/>
          <p:cNvSpPr/>
          <p:nvPr>
            <p:ph idx="5" type="pic"/>
          </p:nvPr>
        </p:nvSpPr>
        <p:spPr>
          <a:xfrm>
            <a:off x="6017775" y="1150775"/>
            <a:ext cx="479700" cy="441900"/>
          </a:xfrm>
          <a:prstGeom prst="rect">
            <a:avLst/>
          </a:prstGeom>
          <a:noFill/>
          <a:ln>
            <a:noFill/>
          </a:ln>
        </p:spPr>
      </p:sp>
    </p:spTree>
  </p:cSld>
  <p:clrMapOvr>
    <a:masterClrMapping/>
  </p:clrMapOvr>
</p:sldLayout>
</file>

<file path=ppt/slideLayouts/slideLayout5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Basic Content Layout 9">
  <p:cSld name="TITLE_AND_BODY_1_1_1_1_1_1_1_1_2">
    <p:bg>
      <p:bgPr>
        <a:solidFill>
          <a:schemeClr val="accent5"/>
        </a:solidFill>
      </p:bgPr>
    </p:bg>
    <p:spTree>
      <p:nvGrpSpPr>
        <p:cNvPr id="4361" name="Shape 4361"/>
        <p:cNvGrpSpPr/>
        <p:nvPr/>
      </p:nvGrpSpPr>
      <p:grpSpPr>
        <a:xfrm>
          <a:off x="0" y="0"/>
          <a:ext cx="0" cy="0"/>
          <a:chOff x="0" y="0"/>
          <a:chExt cx="0" cy="0"/>
        </a:xfrm>
      </p:grpSpPr>
      <p:pic>
        <p:nvPicPr>
          <p:cNvPr id="4362" name="Google Shape;4362;g31516c14941_0_9539"/>
          <p:cNvPicPr preferRelativeResize="0"/>
          <p:nvPr/>
        </p:nvPicPr>
        <p:blipFill rotWithShape="1">
          <a:blip r:embed="rId2">
            <a:alphaModFix/>
          </a:blip>
          <a:srcRect b="0" l="0" r="0" t="0"/>
          <a:stretch/>
        </p:blipFill>
        <p:spPr>
          <a:xfrm>
            <a:off x="288350" y="4807136"/>
            <a:ext cx="956487" cy="225059"/>
          </a:xfrm>
          <a:prstGeom prst="rect">
            <a:avLst/>
          </a:prstGeom>
          <a:noFill/>
          <a:ln>
            <a:noFill/>
          </a:ln>
        </p:spPr>
      </p:pic>
      <p:sp>
        <p:nvSpPr>
          <p:cNvPr id="4363" name="Google Shape;4363;g31516c14941_0_9539"/>
          <p:cNvSpPr txBox="1"/>
          <p:nvPr>
            <p:ph idx="12" type="sldNum"/>
          </p:nvPr>
        </p:nvSpPr>
        <p:spPr>
          <a:xfrm>
            <a:off x="8320058" y="4663221"/>
            <a:ext cx="548700" cy="393600"/>
          </a:xfrm>
          <a:prstGeom prst="rect">
            <a:avLst/>
          </a:prstGeom>
          <a:noFill/>
          <a:ln>
            <a:noFill/>
          </a:ln>
        </p:spPr>
        <p:txBody>
          <a:bodyPr anchorCtr="0" anchor="ctr" bIns="91400" lIns="91400" spcFirstLastPara="1" rIns="91400" wrap="square" tIns="91400">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4364" name="Google Shape;4364;g31516c14941_0_9539"/>
          <p:cNvSpPr txBox="1"/>
          <p:nvPr/>
        </p:nvSpPr>
        <p:spPr>
          <a:xfrm>
            <a:off x="6043550" y="4713771"/>
            <a:ext cx="2676600" cy="292500"/>
          </a:xfrm>
          <a:prstGeom prst="rect">
            <a:avLst/>
          </a:prstGeom>
          <a:noFill/>
          <a:ln>
            <a:noFill/>
          </a:ln>
        </p:spPr>
        <p:txBody>
          <a:bodyPr anchorCtr="0" anchor="t" bIns="91400" lIns="91400" spcFirstLastPara="1" rIns="91400" wrap="square" tIns="91400">
            <a:spAutoFit/>
          </a:bodyPr>
          <a:lstStyle/>
          <a:p>
            <a:pPr indent="0" lvl="0" marL="0" marR="0" rtl="0" algn="ctr">
              <a:lnSpc>
                <a:spcPct val="115000"/>
              </a:lnSpc>
              <a:spcBef>
                <a:spcPts val="0"/>
              </a:spcBef>
              <a:spcAft>
                <a:spcPts val="0"/>
              </a:spcAft>
              <a:buClr>
                <a:srgbClr val="000000"/>
              </a:buClr>
              <a:buSzPts val="700"/>
              <a:buFont typeface="Arial"/>
              <a:buNone/>
            </a:pPr>
            <a:r>
              <a:rPr b="0" i="0" lang="en" sz="700" u="none" cap="none" strike="noStrike">
                <a:solidFill>
                  <a:schemeClr val="accent4"/>
                </a:solidFill>
                <a:latin typeface="Arial"/>
                <a:ea typeface="Arial"/>
                <a:cs typeface="Arial"/>
                <a:sym typeface="Arial"/>
              </a:rPr>
              <a:t>Copyright © 2023, Collibra. All rights reserved.</a:t>
            </a:r>
            <a:endParaRPr b="0" i="0" sz="1400" u="none" cap="none" strike="noStrike">
              <a:solidFill>
                <a:schemeClr val="accent4"/>
              </a:solidFill>
              <a:latin typeface="Arial"/>
              <a:ea typeface="Arial"/>
              <a:cs typeface="Arial"/>
              <a:sym typeface="Arial"/>
            </a:endParaRPr>
          </a:p>
        </p:txBody>
      </p:sp>
      <p:sp>
        <p:nvSpPr>
          <p:cNvPr id="4365" name="Google Shape;4365;g31516c14941_0_9539"/>
          <p:cNvSpPr txBox="1"/>
          <p:nvPr>
            <p:ph type="title"/>
          </p:nvPr>
        </p:nvSpPr>
        <p:spPr>
          <a:xfrm>
            <a:off x="331125" y="271325"/>
            <a:ext cx="8388900" cy="4383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SzPts val="2800"/>
              <a:buNone/>
              <a:defRPr sz="2800"/>
            </a:lvl1pPr>
            <a:lvl2pPr lvl="1" algn="l">
              <a:lnSpc>
                <a:spcPct val="85000"/>
              </a:lnSpc>
              <a:spcBef>
                <a:spcPts val="0"/>
              </a:spcBef>
              <a:spcAft>
                <a:spcPts val="0"/>
              </a:spcAft>
              <a:buSzPts val="2800"/>
              <a:buNone/>
              <a:defRPr sz="2800"/>
            </a:lvl2pPr>
            <a:lvl3pPr lvl="2" algn="l">
              <a:lnSpc>
                <a:spcPct val="85000"/>
              </a:lnSpc>
              <a:spcBef>
                <a:spcPts val="0"/>
              </a:spcBef>
              <a:spcAft>
                <a:spcPts val="0"/>
              </a:spcAft>
              <a:buSzPts val="2800"/>
              <a:buNone/>
              <a:defRPr sz="2800"/>
            </a:lvl3pPr>
            <a:lvl4pPr lvl="3" algn="l">
              <a:lnSpc>
                <a:spcPct val="85000"/>
              </a:lnSpc>
              <a:spcBef>
                <a:spcPts val="0"/>
              </a:spcBef>
              <a:spcAft>
                <a:spcPts val="0"/>
              </a:spcAft>
              <a:buSzPts val="2800"/>
              <a:buNone/>
              <a:defRPr sz="2800"/>
            </a:lvl4pPr>
            <a:lvl5pPr lvl="4" algn="l">
              <a:lnSpc>
                <a:spcPct val="85000"/>
              </a:lnSpc>
              <a:spcBef>
                <a:spcPts val="0"/>
              </a:spcBef>
              <a:spcAft>
                <a:spcPts val="0"/>
              </a:spcAft>
              <a:buSzPts val="2800"/>
              <a:buNone/>
              <a:defRPr sz="2800"/>
            </a:lvl5pPr>
            <a:lvl6pPr lvl="5" algn="l">
              <a:lnSpc>
                <a:spcPct val="85000"/>
              </a:lnSpc>
              <a:spcBef>
                <a:spcPts val="0"/>
              </a:spcBef>
              <a:spcAft>
                <a:spcPts val="0"/>
              </a:spcAft>
              <a:buSzPts val="2800"/>
              <a:buNone/>
              <a:defRPr sz="2800"/>
            </a:lvl6pPr>
            <a:lvl7pPr lvl="6" algn="l">
              <a:lnSpc>
                <a:spcPct val="85000"/>
              </a:lnSpc>
              <a:spcBef>
                <a:spcPts val="0"/>
              </a:spcBef>
              <a:spcAft>
                <a:spcPts val="0"/>
              </a:spcAft>
              <a:buSzPts val="2800"/>
              <a:buNone/>
              <a:defRPr sz="2800"/>
            </a:lvl7pPr>
            <a:lvl8pPr lvl="7" algn="l">
              <a:lnSpc>
                <a:spcPct val="85000"/>
              </a:lnSpc>
              <a:spcBef>
                <a:spcPts val="0"/>
              </a:spcBef>
              <a:spcAft>
                <a:spcPts val="0"/>
              </a:spcAft>
              <a:buSzPts val="2800"/>
              <a:buNone/>
              <a:defRPr sz="2800"/>
            </a:lvl8pPr>
            <a:lvl9pPr lvl="8" algn="l">
              <a:lnSpc>
                <a:spcPct val="85000"/>
              </a:lnSpc>
              <a:spcBef>
                <a:spcPts val="0"/>
              </a:spcBef>
              <a:spcAft>
                <a:spcPts val="0"/>
              </a:spcAft>
              <a:buSzPts val="2800"/>
              <a:buNone/>
              <a:defRPr sz="2800"/>
            </a:lvl9pPr>
          </a:lstStyle>
          <a:p/>
        </p:txBody>
      </p:sp>
      <p:sp>
        <p:nvSpPr>
          <p:cNvPr id="4366" name="Google Shape;4366;g31516c14941_0_9539"/>
          <p:cNvSpPr/>
          <p:nvPr>
            <p:ph idx="2" type="pic"/>
          </p:nvPr>
        </p:nvSpPr>
        <p:spPr>
          <a:xfrm>
            <a:off x="348343" y="2342175"/>
            <a:ext cx="479700" cy="441900"/>
          </a:xfrm>
          <a:prstGeom prst="rect">
            <a:avLst/>
          </a:prstGeom>
          <a:noFill/>
          <a:ln>
            <a:noFill/>
          </a:ln>
        </p:spPr>
      </p:sp>
      <p:sp>
        <p:nvSpPr>
          <p:cNvPr id="4367" name="Google Shape;4367;g31516c14941_0_9539"/>
          <p:cNvSpPr/>
          <p:nvPr>
            <p:ph idx="3" type="pic"/>
          </p:nvPr>
        </p:nvSpPr>
        <p:spPr>
          <a:xfrm>
            <a:off x="348343" y="1170725"/>
            <a:ext cx="479700" cy="441900"/>
          </a:xfrm>
          <a:prstGeom prst="rect">
            <a:avLst/>
          </a:prstGeom>
          <a:noFill/>
          <a:ln>
            <a:noFill/>
          </a:ln>
        </p:spPr>
      </p:sp>
      <p:sp>
        <p:nvSpPr>
          <p:cNvPr id="4368" name="Google Shape;4368;g31516c14941_0_9539"/>
          <p:cNvSpPr/>
          <p:nvPr>
            <p:ph idx="4" type="pic"/>
          </p:nvPr>
        </p:nvSpPr>
        <p:spPr>
          <a:xfrm>
            <a:off x="348343" y="3513650"/>
            <a:ext cx="479700" cy="441900"/>
          </a:xfrm>
          <a:prstGeom prst="rect">
            <a:avLst/>
          </a:prstGeom>
          <a:noFill/>
          <a:ln>
            <a:noFill/>
          </a:ln>
        </p:spPr>
      </p:sp>
    </p:spTree>
  </p:cSld>
  <p:clrMapOvr>
    <a:masterClrMapping/>
  </p:clrMapOvr>
</p:sldLayout>
</file>

<file path=ppt/slideLayouts/slideLayout5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Image Content Layout ">
  <p:cSld name="TITLE_AND_BODY_2_4">
    <p:bg>
      <p:bgPr>
        <a:solidFill>
          <a:schemeClr val="accent5"/>
        </a:solidFill>
      </p:bgPr>
    </p:bg>
    <p:spTree>
      <p:nvGrpSpPr>
        <p:cNvPr id="4369" name="Shape 4369"/>
        <p:cNvGrpSpPr/>
        <p:nvPr/>
      </p:nvGrpSpPr>
      <p:grpSpPr>
        <a:xfrm>
          <a:off x="0" y="0"/>
          <a:ext cx="0" cy="0"/>
          <a:chOff x="0" y="0"/>
          <a:chExt cx="0" cy="0"/>
        </a:xfrm>
      </p:grpSpPr>
      <p:pic>
        <p:nvPicPr>
          <p:cNvPr id="4370" name="Google Shape;4370;g31516c14941_0_9547"/>
          <p:cNvPicPr preferRelativeResize="0"/>
          <p:nvPr/>
        </p:nvPicPr>
        <p:blipFill rotWithShape="1">
          <a:blip r:embed="rId2">
            <a:alphaModFix/>
          </a:blip>
          <a:srcRect b="0" l="0" r="0" t="0"/>
          <a:stretch/>
        </p:blipFill>
        <p:spPr>
          <a:xfrm>
            <a:off x="5682350" y="0"/>
            <a:ext cx="3461651" cy="5143501"/>
          </a:xfrm>
          <a:prstGeom prst="rect">
            <a:avLst/>
          </a:prstGeom>
          <a:noFill/>
          <a:ln>
            <a:noFill/>
          </a:ln>
        </p:spPr>
      </p:pic>
      <p:pic>
        <p:nvPicPr>
          <p:cNvPr id="4371" name="Google Shape;4371;g31516c14941_0_9547"/>
          <p:cNvPicPr preferRelativeResize="0"/>
          <p:nvPr/>
        </p:nvPicPr>
        <p:blipFill rotWithShape="1">
          <a:blip r:embed="rId3">
            <a:alphaModFix/>
          </a:blip>
          <a:srcRect b="0" l="0" r="0" t="0"/>
          <a:stretch/>
        </p:blipFill>
        <p:spPr>
          <a:xfrm>
            <a:off x="288350" y="4807136"/>
            <a:ext cx="956487" cy="225059"/>
          </a:xfrm>
          <a:prstGeom prst="rect">
            <a:avLst/>
          </a:prstGeom>
          <a:noFill/>
          <a:ln>
            <a:noFill/>
          </a:ln>
        </p:spPr>
      </p:pic>
      <p:sp>
        <p:nvSpPr>
          <p:cNvPr id="4372" name="Google Shape;4372;g31516c14941_0_9547"/>
          <p:cNvSpPr/>
          <p:nvPr>
            <p:ph idx="2" type="pic"/>
          </p:nvPr>
        </p:nvSpPr>
        <p:spPr>
          <a:xfrm>
            <a:off x="5755825" y="642950"/>
            <a:ext cx="3388200" cy="3934200"/>
          </a:xfrm>
          <a:prstGeom prst="rect">
            <a:avLst/>
          </a:prstGeom>
          <a:noFill/>
          <a:ln>
            <a:noFill/>
          </a:ln>
        </p:spPr>
      </p:sp>
      <p:sp>
        <p:nvSpPr>
          <p:cNvPr id="4373" name="Google Shape;4373;g31516c14941_0_9547"/>
          <p:cNvSpPr/>
          <p:nvPr>
            <p:ph idx="3" type="pic"/>
          </p:nvPr>
        </p:nvSpPr>
        <p:spPr>
          <a:xfrm>
            <a:off x="6230700" y="1071575"/>
            <a:ext cx="2418600" cy="551100"/>
          </a:xfrm>
          <a:prstGeom prst="roundRect">
            <a:avLst>
              <a:gd fmla="val 16667" name="adj"/>
            </a:avLst>
          </a:prstGeom>
          <a:noFill/>
          <a:ln>
            <a:noFill/>
          </a:ln>
        </p:spPr>
      </p:sp>
      <p:sp>
        <p:nvSpPr>
          <p:cNvPr id="4374" name="Google Shape;4374;g31516c14941_0_9547"/>
          <p:cNvSpPr txBox="1"/>
          <p:nvPr>
            <p:ph idx="12" type="sldNum"/>
          </p:nvPr>
        </p:nvSpPr>
        <p:spPr>
          <a:xfrm>
            <a:off x="8320058" y="4663221"/>
            <a:ext cx="548700" cy="393600"/>
          </a:xfrm>
          <a:prstGeom prst="rect">
            <a:avLst/>
          </a:prstGeom>
          <a:noFill/>
          <a:ln>
            <a:noFill/>
          </a:ln>
        </p:spPr>
        <p:txBody>
          <a:bodyPr anchorCtr="0" anchor="ctr" bIns="91400" lIns="91400" spcFirstLastPara="1" rIns="91400" wrap="square" tIns="91400">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4375" name="Google Shape;4375;g31516c14941_0_9547"/>
          <p:cNvSpPr txBox="1"/>
          <p:nvPr/>
        </p:nvSpPr>
        <p:spPr>
          <a:xfrm>
            <a:off x="6043550" y="4713771"/>
            <a:ext cx="2676600" cy="292500"/>
          </a:xfrm>
          <a:prstGeom prst="rect">
            <a:avLst/>
          </a:prstGeom>
          <a:noFill/>
          <a:ln>
            <a:noFill/>
          </a:ln>
        </p:spPr>
        <p:txBody>
          <a:bodyPr anchorCtr="0" anchor="t" bIns="91400" lIns="91400" spcFirstLastPara="1" rIns="91400" wrap="square" tIns="91400">
            <a:spAutoFit/>
          </a:bodyPr>
          <a:lstStyle/>
          <a:p>
            <a:pPr indent="0" lvl="0" marL="0" marR="0" rtl="0" algn="ctr">
              <a:lnSpc>
                <a:spcPct val="115000"/>
              </a:lnSpc>
              <a:spcBef>
                <a:spcPts val="0"/>
              </a:spcBef>
              <a:spcAft>
                <a:spcPts val="0"/>
              </a:spcAft>
              <a:buClr>
                <a:srgbClr val="000000"/>
              </a:buClr>
              <a:buSzPts val="700"/>
              <a:buFont typeface="Arial"/>
              <a:buNone/>
            </a:pPr>
            <a:r>
              <a:rPr b="0" i="0" lang="en" sz="700" u="none" cap="none" strike="noStrike">
                <a:solidFill>
                  <a:schemeClr val="accent4"/>
                </a:solidFill>
                <a:latin typeface="Arial"/>
                <a:ea typeface="Arial"/>
                <a:cs typeface="Arial"/>
                <a:sym typeface="Arial"/>
              </a:rPr>
              <a:t>Copyright © 2023, Collibra. All rights reserved.</a:t>
            </a:r>
            <a:endParaRPr b="0" i="0" sz="1400" u="none" cap="none" strike="noStrike">
              <a:solidFill>
                <a:schemeClr val="accent4"/>
              </a:solidFill>
              <a:latin typeface="Arial"/>
              <a:ea typeface="Arial"/>
              <a:cs typeface="Arial"/>
              <a:sym typeface="Arial"/>
            </a:endParaRPr>
          </a:p>
        </p:txBody>
      </p:sp>
      <p:sp>
        <p:nvSpPr>
          <p:cNvPr id="4376" name="Google Shape;4376;g31516c14941_0_9547"/>
          <p:cNvSpPr txBox="1"/>
          <p:nvPr>
            <p:ph type="title"/>
          </p:nvPr>
        </p:nvSpPr>
        <p:spPr>
          <a:xfrm>
            <a:off x="331125" y="271325"/>
            <a:ext cx="5424600" cy="4383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SzPts val="2800"/>
              <a:buNone/>
              <a:defRPr sz="2800"/>
            </a:lvl1pPr>
            <a:lvl2pPr lvl="1" algn="l">
              <a:lnSpc>
                <a:spcPct val="85000"/>
              </a:lnSpc>
              <a:spcBef>
                <a:spcPts val="0"/>
              </a:spcBef>
              <a:spcAft>
                <a:spcPts val="0"/>
              </a:spcAft>
              <a:buSzPts val="2800"/>
              <a:buNone/>
              <a:defRPr sz="2800"/>
            </a:lvl2pPr>
            <a:lvl3pPr lvl="2" algn="l">
              <a:lnSpc>
                <a:spcPct val="85000"/>
              </a:lnSpc>
              <a:spcBef>
                <a:spcPts val="0"/>
              </a:spcBef>
              <a:spcAft>
                <a:spcPts val="0"/>
              </a:spcAft>
              <a:buSzPts val="2800"/>
              <a:buNone/>
              <a:defRPr sz="2800"/>
            </a:lvl3pPr>
            <a:lvl4pPr lvl="3" algn="l">
              <a:lnSpc>
                <a:spcPct val="85000"/>
              </a:lnSpc>
              <a:spcBef>
                <a:spcPts val="0"/>
              </a:spcBef>
              <a:spcAft>
                <a:spcPts val="0"/>
              </a:spcAft>
              <a:buSzPts val="2800"/>
              <a:buNone/>
              <a:defRPr sz="2800"/>
            </a:lvl4pPr>
            <a:lvl5pPr lvl="4" algn="l">
              <a:lnSpc>
                <a:spcPct val="85000"/>
              </a:lnSpc>
              <a:spcBef>
                <a:spcPts val="0"/>
              </a:spcBef>
              <a:spcAft>
                <a:spcPts val="0"/>
              </a:spcAft>
              <a:buSzPts val="2800"/>
              <a:buNone/>
              <a:defRPr sz="2800"/>
            </a:lvl5pPr>
            <a:lvl6pPr lvl="5" algn="l">
              <a:lnSpc>
                <a:spcPct val="85000"/>
              </a:lnSpc>
              <a:spcBef>
                <a:spcPts val="0"/>
              </a:spcBef>
              <a:spcAft>
                <a:spcPts val="0"/>
              </a:spcAft>
              <a:buSzPts val="2800"/>
              <a:buNone/>
              <a:defRPr sz="2800"/>
            </a:lvl6pPr>
            <a:lvl7pPr lvl="6" algn="l">
              <a:lnSpc>
                <a:spcPct val="85000"/>
              </a:lnSpc>
              <a:spcBef>
                <a:spcPts val="0"/>
              </a:spcBef>
              <a:spcAft>
                <a:spcPts val="0"/>
              </a:spcAft>
              <a:buSzPts val="2800"/>
              <a:buNone/>
              <a:defRPr sz="2800"/>
            </a:lvl7pPr>
            <a:lvl8pPr lvl="7" algn="l">
              <a:lnSpc>
                <a:spcPct val="85000"/>
              </a:lnSpc>
              <a:spcBef>
                <a:spcPts val="0"/>
              </a:spcBef>
              <a:spcAft>
                <a:spcPts val="0"/>
              </a:spcAft>
              <a:buSzPts val="2800"/>
              <a:buNone/>
              <a:defRPr sz="2800"/>
            </a:lvl8pPr>
            <a:lvl9pPr lvl="8" algn="l">
              <a:lnSpc>
                <a:spcPct val="85000"/>
              </a:lnSpc>
              <a:spcBef>
                <a:spcPts val="0"/>
              </a:spcBef>
              <a:spcAft>
                <a:spcPts val="0"/>
              </a:spcAft>
              <a:buSzPts val="2800"/>
              <a:buNone/>
              <a:defRPr sz="2800"/>
            </a:lvl9pPr>
          </a:lstStyle>
          <a:p/>
        </p:txBody>
      </p:sp>
    </p:spTree>
  </p:cSld>
  <p:clrMapOvr>
    <a:masterClrMapping/>
  </p:clrMapOvr>
</p:sldLayout>
</file>

<file path=ppt/slideLayouts/slideLayout5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Basic Content Layout 1">
  <p:cSld name="TITLE_AND_BODY_6">
    <p:bg>
      <p:bgPr>
        <a:solidFill>
          <a:schemeClr val="accent5"/>
        </a:solidFill>
      </p:bgPr>
    </p:bg>
    <p:spTree>
      <p:nvGrpSpPr>
        <p:cNvPr id="4377" name="Shape 4377"/>
        <p:cNvGrpSpPr/>
        <p:nvPr/>
      </p:nvGrpSpPr>
      <p:grpSpPr>
        <a:xfrm>
          <a:off x="0" y="0"/>
          <a:ext cx="0" cy="0"/>
          <a:chOff x="0" y="0"/>
          <a:chExt cx="0" cy="0"/>
        </a:xfrm>
      </p:grpSpPr>
      <p:sp>
        <p:nvSpPr>
          <p:cNvPr id="4378" name="Google Shape;4378;g31516c14941_0_9555"/>
          <p:cNvSpPr txBox="1"/>
          <p:nvPr>
            <p:ph type="title"/>
          </p:nvPr>
        </p:nvSpPr>
        <p:spPr>
          <a:xfrm>
            <a:off x="331125" y="271325"/>
            <a:ext cx="8388900" cy="4383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SzPts val="2800"/>
              <a:buNone/>
              <a:defRPr sz="2800"/>
            </a:lvl1pPr>
            <a:lvl2pPr lvl="1" algn="l">
              <a:lnSpc>
                <a:spcPct val="85000"/>
              </a:lnSpc>
              <a:spcBef>
                <a:spcPts val="0"/>
              </a:spcBef>
              <a:spcAft>
                <a:spcPts val="0"/>
              </a:spcAft>
              <a:buSzPts val="2800"/>
              <a:buNone/>
              <a:defRPr sz="2800"/>
            </a:lvl2pPr>
            <a:lvl3pPr lvl="2" algn="l">
              <a:lnSpc>
                <a:spcPct val="85000"/>
              </a:lnSpc>
              <a:spcBef>
                <a:spcPts val="0"/>
              </a:spcBef>
              <a:spcAft>
                <a:spcPts val="0"/>
              </a:spcAft>
              <a:buSzPts val="2800"/>
              <a:buNone/>
              <a:defRPr sz="2800"/>
            </a:lvl3pPr>
            <a:lvl4pPr lvl="3" algn="l">
              <a:lnSpc>
                <a:spcPct val="85000"/>
              </a:lnSpc>
              <a:spcBef>
                <a:spcPts val="0"/>
              </a:spcBef>
              <a:spcAft>
                <a:spcPts val="0"/>
              </a:spcAft>
              <a:buSzPts val="2800"/>
              <a:buNone/>
              <a:defRPr sz="2800"/>
            </a:lvl4pPr>
            <a:lvl5pPr lvl="4" algn="l">
              <a:lnSpc>
                <a:spcPct val="85000"/>
              </a:lnSpc>
              <a:spcBef>
                <a:spcPts val="0"/>
              </a:spcBef>
              <a:spcAft>
                <a:spcPts val="0"/>
              </a:spcAft>
              <a:buSzPts val="2800"/>
              <a:buNone/>
              <a:defRPr sz="2800"/>
            </a:lvl5pPr>
            <a:lvl6pPr lvl="5" algn="l">
              <a:lnSpc>
                <a:spcPct val="85000"/>
              </a:lnSpc>
              <a:spcBef>
                <a:spcPts val="0"/>
              </a:spcBef>
              <a:spcAft>
                <a:spcPts val="0"/>
              </a:spcAft>
              <a:buSzPts val="2800"/>
              <a:buNone/>
              <a:defRPr sz="2800"/>
            </a:lvl6pPr>
            <a:lvl7pPr lvl="6" algn="l">
              <a:lnSpc>
                <a:spcPct val="85000"/>
              </a:lnSpc>
              <a:spcBef>
                <a:spcPts val="0"/>
              </a:spcBef>
              <a:spcAft>
                <a:spcPts val="0"/>
              </a:spcAft>
              <a:buSzPts val="2800"/>
              <a:buNone/>
              <a:defRPr sz="2800"/>
            </a:lvl7pPr>
            <a:lvl8pPr lvl="7" algn="l">
              <a:lnSpc>
                <a:spcPct val="85000"/>
              </a:lnSpc>
              <a:spcBef>
                <a:spcPts val="0"/>
              </a:spcBef>
              <a:spcAft>
                <a:spcPts val="0"/>
              </a:spcAft>
              <a:buSzPts val="2800"/>
              <a:buNone/>
              <a:defRPr sz="2800"/>
            </a:lvl8pPr>
            <a:lvl9pPr lvl="8" algn="l">
              <a:lnSpc>
                <a:spcPct val="85000"/>
              </a:lnSpc>
              <a:spcBef>
                <a:spcPts val="0"/>
              </a:spcBef>
              <a:spcAft>
                <a:spcPts val="0"/>
              </a:spcAft>
              <a:buSzPts val="2800"/>
              <a:buNone/>
              <a:defRPr sz="2800"/>
            </a:lvl9pPr>
          </a:lstStyle>
          <a:p/>
        </p:txBody>
      </p:sp>
      <p:pic>
        <p:nvPicPr>
          <p:cNvPr id="4379" name="Google Shape;4379;g31516c14941_0_9555"/>
          <p:cNvPicPr preferRelativeResize="0"/>
          <p:nvPr/>
        </p:nvPicPr>
        <p:blipFill rotWithShape="1">
          <a:blip r:embed="rId2">
            <a:alphaModFix/>
          </a:blip>
          <a:srcRect b="0" l="0" r="0" t="0"/>
          <a:stretch/>
        </p:blipFill>
        <p:spPr>
          <a:xfrm>
            <a:off x="288350" y="4807136"/>
            <a:ext cx="956487" cy="225059"/>
          </a:xfrm>
          <a:prstGeom prst="rect">
            <a:avLst/>
          </a:prstGeom>
          <a:noFill/>
          <a:ln>
            <a:noFill/>
          </a:ln>
        </p:spPr>
      </p:pic>
      <p:sp>
        <p:nvSpPr>
          <p:cNvPr id="4380" name="Google Shape;4380;g31516c14941_0_9555"/>
          <p:cNvSpPr txBox="1"/>
          <p:nvPr/>
        </p:nvSpPr>
        <p:spPr>
          <a:xfrm>
            <a:off x="6043550" y="4713771"/>
            <a:ext cx="2676600" cy="292500"/>
          </a:xfrm>
          <a:prstGeom prst="rect">
            <a:avLst/>
          </a:prstGeom>
          <a:noFill/>
          <a:ln>
            <a:noFill/>
          </a:ln>
        </p:spPr>
        <p:txBody>
          <a:bodyPr anchorCtr="0" anchor="t" bIns="91400" lIns="91400" spcFirstLastPara="1" rIns="91400" wrap="square" tIns="91400">
            <a:spAutoFit/>
          </a:bodyPr>
          <a:lstStyle/>
          <a:p>
            <a:pPr indent="0" lvl="0" marL="0" marR="0" rtl="0" algn="ctr">
              <a:lnSpc>
                <a:spcPct val="115000"/>
              </a:lnSpc>
              <a:spcBef>
                <a:spcPts val="0"/>
              </a:spcBef>
              <a:spcAft>
                <a:spcPts val="0"/>
              </a:spcAft>
              <a:buClr>
                <a:srgbClr val="000000"/>
              </a:buClr>
              <a:buSzPts val="700"/>
              <a:buFont typeface="Arial"/>
              <a:buNone/>
            </a:pPr>
            <a:r>
              <a:rPr b="0" i="0" lang="en" sz="700" u="none" cap="none" strike="noStrike">
                <a:solidFill>
                  <a:schemeClr val="accent4"/>
                </a:solidFill>
                <a:latin typeface="Arial"/>
                <a:ea typeface="Arial"/>
                <a:cs typeface="Arial"/>
                <a:sym typeface="Arial"/>
              </a:rPr>
              <a:t>Copyright © 2023, Collibra. All rights reserved.</a:t>
            </a:r>
            <a:endParaRPr b="0" i="0" sz="1400" u="none" cap="none" strike="noStrike">
              <a:solidFill>
                <a:schemeClr val="accent4"/>
              </a:solidFill>
              <a:latin typeface="Arial"/>
              <a:ea typeface="Arial"/>
              <a:cs typeface="Arial"/>
              <a:sym typeface="Arial"/>
            </a:endParaRPr>
          </a:p>
        </p:txBody>
      </p:sp>
      <p:sp>
        <p:nvSpPr>
          <p:cNvPr id="4381" name="Google Shape;4381;g31516c14941_0_9555"/>
          <p:cNvSpPr txBox="1"/>
          <p:nvPr>
            <p:ph idx="12" type="sldNum"/>
          </p:nvPr>
        </p:nvSpPr>
        <p:spPr>
          <a:xfrm>
            <a:off x="8320058" y="4663221"/>
            <a:ext cx="548700" cy="393600"/>
          </a:xfrm>
          <a:prstGeom prst="rect">
            <a:avLst/>
          </a:prstGeom>
          <a:noFill/>
          <a:ln>
            <a:noFill/>
          </a:ln>
        </p:spPr>
        <p:txBody>
          <a:bodyPr anchorCtr="0" anchor="ctr" bIns="91400" lIns="91400" spcFirstLastPara="1" rIns="91400" wrap="square" tIns="91400">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Basic Content Layout 2">
  <p:cSld name="TITLE_AND_BODY_2_2_1_2">
    <p:bg>
      <p:bgPr>
        <a:solidFill>
          <a:schemeClr val="accent5"/>
        </a:solidFill>
      </p:bgPr>
    </p:bg>
    <p:spTree>
      <p:nvGrpSpPr>
        <p:cNvPr id="4382" name="Shape 4382"/>
        <p:cNvGrpSpPr/>
        <p:nvPr/>
      </p:nvGrpSpPr>
      <p:grpSpPr>
        <a:xfrm>
          <a:off x="0" y="0"/>
          <a:ext cx="0" cy="0"/>
          <a:chOff x="0" y="0"/>
          <a:chExt cx="0" cy="0"/>
        </a:xfrm>
      </p:grpSpPr>
      <p:pic>
        <p:nvPicPr>
          <p:cNvPr id="4383" name="Google Shape;4383;g31516c14941_0_9560"/>
          <p:cNvPicPr preferRelativeResize="0"/>
          <p:nvPr/>
        </p:nvPicPr>
        <p:blipFill rotWithShape="1">
          <a:blip r:embed="rId2">
            <a:alphaModFix/>
          </a:blip>
          <a:srcRect b="0" l="0" r="0" t="0"/>
          <a:stretch/>
        </p:blipFill>
        <p:spPr>
          <a:xfrm>
            <a:off x="288350" y="4807136"/>
            <a:ext cx="956487" cy="225059"/>
          </a:xfrm>
          <a:prstGeom prst="rect">
            <a:avLst/>
          </a:prstGeom>
          <a:noFill/>
          <a:ln>
            <a:noFill/>
          </a:ln>
        </p:spPr>
      </p:pic>
      <p:sp>
        <p:nvSpPr>
          <p:cNvPr id="4384" name="Google Shape;4384;g31516c14941_0_9560"/>
          <p:cNvSpPr txBox="1"/>
          <p:nvPr>
            <p:ph idx="12" type="sldNum"/>
          </p:nvPr>
        </p:nvSpPr>
        <p:spPr>
          <a:xfrm>
            <a:off x="8320058" y="4663221"/>
            <a:ext cx="548700" cy="393600"/>
          </a:xfrm>
          <a:prstGeom prst="rect">
            <a:avLst/>
          </a:prstGeom>
          <a:noFill/>
          <a:ln>
            <a:noFill/>
          </a:ln>
        </p:spPr>
        <p:txBody>
          <a:bodyPr anchorCtr="0" anchor="ctr" bIns="91400" lIns="91400" spcFirstLastPara="1" rIns="91400" wrap="square" tIns="91400">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4385" name="Google Shape;4385;g31516c14941_0_9560"/>
          <p:cNvSpPr txBox="1"/>
          <p:nvPr/>
        </p:nvSpPr>
        <p:spPr>
          <a:xfrm>
            <a:off x="6043550" y="4713771"/>
            <a:ext cx="2676600" cy="292500"/>
          </a:xfrm>
          <a:prstGeom prst="rect">
            <a:avLst/>
          </a:prstGeom>
          <a:noFill/>
          <a:ln>
            <a:noFill/>
          </a:ln>
        </p:spPr>
        <p:txBody>
          <a:bodyPr anchorCtr="0" anchor="t" bIns="91400" lIns="91400" spcFirstLastPara="1" rIns="91400" wrap="square" tIns="91400">
            <a:spAutoFit/>
          </a:bodyPr>
          <a:lstStyle/>
          <a:p>
            <a:pPr indent="0" lvl="0" marL="0" marR="0" rtl="0" algn="ctr">
              <a:lnSpc>
                <a:spcPct val="115000"/>
              </a:lnSpc>
              <a:spcBef>
                <a:spcPts val="0"/>
              </a:spcBef>
              <a:spcAft>
                <a:spcPts val="0"/>
              </a:spcAft>
              <a:buClr>
                <a:srgbClr val="000000"/>
              </a:buClr>
              <a:buSzPts val="700"/>
              <a:buFont typeface="Arial"/>
              <a:buNone/>
            </a:pPr>
            <a:r>
              <a:rPr b="0" i="0" lang="en" sz="700" u="none" cap="none" strike="noStrike">
                <a:solidFill>
                  <a:schemeClr val="accent4"/>
                </a:solidFill>
                <a:latin typeface="Arial"/>
                <a:ea typeface="Arial"/>
                <a:cs typeface="Arial"/>
                <a:sym typeface="Arial"/>
              </a:rPr>
              <a:t>Copyright © 2023, Collibra. All rights reserved.</a:t>
            </a:r>
            <a:endParaRPr b="0" i="0" sz="1400" u="none" cap="none" strike="noStrike">
              <a:solidFill>
                <a:schemeClr val="accent4"/>
              </a:solidFill>
              <a:latin typeface="Arial"/>
              <a:ea typeface="Arial"/>
              <a:cs typeface="Arial"/>
              <a:sym typeface="Arial"/>
            </a:endParaRPr>
          </a:p>
        </p:txBody>
      </p:sp>
      <p:sp>
        <p:nvSpPr>
          <p:cNvPr id="4386" name="Google Shape;4386;g31516c14941_0_9560"/>
          <p:cNvSpPr txBox="1"/>
          <p:nvPr>
            <p:ph type="title"/>
          </p:nvPr>
        </p:nvSpPr>
        <p:spPr>
          <a:xfrm>
            <a:off x="4369725" y="471800"/>
            <a:ext cx="4311600" cy="3936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accent1"/>
              </a:buClr>
              <a:buSzPts val="2800"/>
              <a:buNone/>
              <a:defRPr sz="2800">
                <a:solidFill>
                  <a:schemeClr val="accent1"/>
                </a:solidFill>
              </a:defRPr>
            </a:lvl1pPr>
            <a:lvl2pPr lvl="1" algn="l">
              <a:lnSpc>
                <a:spcPct val="85000"/>
              </a:lnSpc>
              <a:spcBef>
                <a:spcPts val="0"/>
              </a:spcBef>
              <a:spcAft>
                <a:spcPts val="0"/>
              </a:spcAft>
              <a:buClr>
                <a:schemeClr val="accent1"/>
              </a:buClr>
              <a:buSzPts val="2800"/>
              <a:buNone/>
              <a:defRPr sz="2800">
                <a:solidFill>
                  <a:schemeClr val="accent1"/>
                </a:solidFill>
              </a:defRPr>
            </a:lvl2pPr>
            <a:lvl3pPr lvl="2" algn="l">
              <a:lnSpc>
                <a:spcPct val="85000"/>
              </a:lnSpc>
              <a:spcBef>
                <a:spcPts val="0"/>
              </a:spcBef>
              <a:spcAft>
                <a:spcPts val="0"/>
              </a:spcAft>
              <a:buClr>
                <a:schemeClr val="accent1"/>
              </a:buClr>
              <a:buSzPts val="2800"/>
              <a:buNone/>
              <a:defRPr sz="2800">
                <a:solidFill>
                  <a:schemeClr val="accent1"/>
                </a:solidFill>
              </a:defRPr>
            </a:lvl3pPr>
            <a:lvl4pPr lvl="3" algn="l">
              <a:lnSpc>
                <a:spcPct val="85000"/>
              </a:lnSpc>
              <a:spcBef>
                <a:spcPts val="0"/>
              </a:spcBef>
              <a:spcAft>
                <a:spcPts val="0"/>
              </a:spcAft>
              <a:buClr>
                <a:schemeClr val="accent1"/>
              </a:buClr>
              <a:buSzPts val="2800"/>
              <a:buNone/>
              <a:defRPr sz="2800">
                <a:solidFill>
                  <a:schemeClr val="accent1"/>
                </a:solidFill>
              </a:defRPr>
            </a:lvl4pPr>
            <a:lvl5pPr lvl="4" algn="l">
              <a:lnSpc>
                <a:spcPct val="85000"/>
              </a:lnSpc>
              <a:spcBef>
                <a:spcPts val="0"/>
              </a:spcBef>
              <a:spcAft>
                <a:spcPts val="0"/>
              </a:spcAft>
              <a:buClr>
                <a:schemeClr val="accent1"/>
              </a:buClr>
              <a:buSzPts val="2800"/>
              <a:buNone/>
              <a:defRPr sz="2800">
                <a:solidFill>
                  <a:schemeClr val="accent1"/>
                </a:solidFill>
              </a:defRPr>
            </a:lvl5pPr>
            <a:lvl6pPr lvl="5" algn="l">
              <a:lnSpc>
                <a:spcPct val="85000"/>
              </a:lnSpc>
              <a:spcBef>
                <a:spcPts val="0"/>
              </a:spcBef>
              <a:spcAft>
                <a:spcPts val="0"/>
              </a:spcAft>
              <a:buClr>
                <a:schemeClr val="accent1"/>
              </a:buClr>
              <a:buSzPts val="2800"/>
              <a:buNone/>
              <a:defRPr sz="2800">
                <a:solidFill>
                  <a:schemeClr val="accent1"/>
                </a:solidFill>
              </a:defRPr>
            </a:lvl6pPr>
            <a:lvl7pPr lvl="6" algn="l">
              <a:lnSpc>
                <a:spcPct val="85000"/>
              </a:lnSpc>
              <a:spcBef>
                <a:spcPts val="0"/>
              </a:spcBef>
              <a:spcAft>
                <a:spcPts val="0"/>
              </a:spcAft>
              <a:buClr>
                <a:schemeClr val="accent1"/>
              </a:buClr>
              <a:buSzPts val="2800"/>
              <a:buNone/>
              <a:defRPr sz="2800">
                <a:solidFill>
                  <a:schemeClr val="accent1"/>
                </a:solidFill>
              </a:defRPr>
            </a:lvl7pPr>
            <a:lvl8pPr lvl="7" algn="l">
              <a:lnSpc>
                <a:spcPct val="85000"/>
              </a:lnSpc>
              <a:spcBef>
                <a:spcPts val="0"/>
              </a:spcBef>
              <a:spcAft>
                <a:spcPts val="0"/>
              </a:spcAft>
              <a:buClr>
                <a:schemeClr val="accent1"/>
              </a:buClr>
              <a:buSzPts val="2800"/>
              <a:buNone/>
              <a:defRPr sz="2800">
                <a:solidFill>
                  <a:schemeClr val="accent1"/>
                </a:solidFill>
              </a:defRPr>
            </a:lvl8pPr>
            <a:lvl9pPr lvl="8" algn="l">
              <a:lnSpc>
                <a:spcPct val="85000"/>
              </a:lnSpc>
              <a:spcBef>
                <a:spcPts val="0"/>
              </a:spcBef>
              <a:spcAft>
                <a:spcPts val="0"/>
              </a:spcAft>
              <a:buClr>
                <a:schemeClr val="accent1"/>
              </a:buClr>
              <a:buSzPts val="2800"/>
              <a:buNone/>
              <a:defRPr sz="2800">
                <a:solidFill>
                  <a:schemeClr val="accent1"/>
                </a:solidFill>
              </a:defRPr>
            </a:lvl9pPr>
          </a:lstStyle>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9_Numbered List+Content 50/50 - Grey">
  <p:cSld name="19_Numbered List+Content 50/50 - Grey">
    <p:bg>
      <p:bgPr>
        <a:solidFill>
          <a:schemeClr val="lt1"/>
        </a:solidFill>
      </p:bgPr>
    </p:bg>
    <p:spTree>
      <p:nvGrpSpPr>
        <p:cNvPr id="525" name="Shape 525"/>
        <p:cNvGrpSpPr/>
        <p:nvPr/>
      </p:nvGrpSpPr>
      <p:grpSpPr>
        <a:xfrm>
          <a:off x="0" y="0"/>
          <a:ext cx="0" cy="0"/>
          <a:chOff x="0" y="0"/>
          <a:chExt cx="0" cy="0"/>
        </a:xfrm>
      </p:grpSpPr>
      <p:sp>
        <p:nvSpPr>
          <p:cNvPr id="526" name="Google Shape;526;g31245d681e9_0_765"/>
          <p:cNvSpPr/>
          <p:nvPr/>
        </p:nvSpPr>
        <p:spPr>
          <a:xfrm>
            <a:off x="4572000" y="0"/>
            <a:ext cx="4572000" cy="5143500"/>
          </a:xfrm>
          <a:prstGeom prst="rect">
            <a:avLst/>
          </a:prstGeom>
          <a:solidFill>
            <a:schemeClr val="lt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527" name="Google Shape;527;g31245d681e9_0_765"/>
          <p:cNvSpPr txBox="1"/>
          <p:nvPr>
            <p:ph idx="11" type="ftr"/>
          </p:nvPr>
        </p:nvSpPr>
        <p:spPr>
          <a:xfrm>
            <a:off x="7041996" y="4767262"/>
            <a:ext cx="1263000" cy="161700"/>
          </a:xfrm>
          <a:prstGeom prst="rect">
            <a:avLst/>
          </a:prstGeom>
          <a:noFill/>
          <a:ln>
            <a:noFill/>
          </a:ln>
        </p:spPr>
        <p:txBody>
          <a:bodyPr anchorCtr="0" anchor="t" bIns="34275" lIns="68575" spcFirstLastPara="1" rIns="68575" wrap="square" tIns="34275">
            <a:spAutoFit/>
          </a:bodyPr>
          <a:lstStyle>
            <a:lvl1pPr lvl="0" marR="0" rtl="0" algn="r">
              <a:lnSpc>
                <a:spcPct val="100000"/>
              </a:lnSpc>
              <a:spcBef>
                <a:spcPts val="0"/>
              </a:spcBef>
              <a:spcAft>
                <a:spcPts val="0"/>
              </a:spcAft>
              <a:buClr>
                <a:srgbClr val="000000"/>
              </a:buClr>
              <a:buSzPts val="1100"/>
              <a:buFont typeface="Arial"/>
              <a:buNone/>
              <a:defRPr b="0" i="0" sz="600" u="none" cap="none" strike="noStrike">
                <a:solidFill>
                  <a:schemeClr val="accent5"/>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9pPr>
          </a:lstStyle>
          <a:p/>
        </p:txBody>
      </p:sp>
      <p:sp>
        <p:nvSpPr>
          <p:cNvPr id="528" name="Google Shape;528;g31245d681e9_0_765"/>
          <p:cNvSpPr txBox="1"/>
          <p:nvPr>
            <p:ph idx="12" type="sldNum"/>
          </p:nvPr>
        </p:nvSpPr>
        <p:spPr>
          <a:xfrm>
            <a:off x="8471262" y="4767262"/>
            <a:ext cx="261300" cy="161700"/>
          </a:xfrm>
          <a:prstGeom prst="rect">
            <a:avLst/>
          </a:prstGeom>
          <a:noFill/>
          <a:ln>
            <a:noFill/>
          </a:ln>
        </p:spPr>
        <p:txBody>
          <a:bodyPr anchorCtr="0" anchor="t" bIns="34275" lIns="68575" spcFirstLastPara="1" rIns="68575" wrap="square" tIns="34275">
            <a:spAutoFit/>
          </a:bodyPr>
          <a:lstStyle>
            <a:lvl1pPr indent="0" lvl="0"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529" name="Google Shape;529;g31245d681e9_0_765"/>
          <p:cNvPicPr preferRelativeResize="0"/>
          <p:nvPr/>
        </p:nvPicPr>
        <p:blipFill rotWithShape="1">
          <a:blip r:embed="rId2">
            <a:alphaModFix/>
          </a:blip>
          <a:srcRect b="0" l="0" r="0" t="0"/>
          <a:stretch/>
        </p:blipFill>
        <p:spPr>
          <a:xfrm>
            <a:off x="527186" y="4772025"/>
            <a:ext cx="623264" cy="141652"/>
          </a:xfrm>
          <a:prstGeom prst="rect">
            <a:avLst/>
          </a:prstGeom>
          <a:noFill/>
          <a:ln>
            <a:noFill/>
          </a:ln>
        </p:spPr>
      </p:pic>
      <p:sp>
        <p:nvSpPr>
          <p:cNvPr id="530" name="Google Shape;530;g31245d681e9_0_765"/>
          <p:cNvSpPr txBox="1"/>
          <p:nvPr>
            <p:ph idx="1" type="body"/>
          </p:nvPr>
        </p:nvSpPr>
        <p:spPr>
          <a:xfrm>
            <a:off x="525066" y="2114550"/>
            <a:ext cx="3475200" cy="214800"/>
          </a:xfrm>
          <a:prstGeom prst="rect">
            <a:avLst/>
          </a:prstGeom>
          <a:noFill/>
          <a:ln>
            <a:noFill/>
          </a:ln>
        </p:spPr>
        <p:txBody>
          <a:bodyPr anchorCtr="0" anchor="t" bIns="34275" lIns="68575" spcFirstLastPara="1" rIns="68575" wrap="square" tIns="34275">
            <a:spAutoFit/>
          </a:bodyPr>
          <a:lstStyle>
            <a:lvl1pPr indent="-298450" lvl="0" marL="457200" algn="l">
              <a:lnSpc>
                <a:spcPct val="90000"/>
              </a:lnSpc>
              <a:spcBef>
                <a:spcPts val="800"/>
              </a:spcBef>
              <a:spcAft>
                <a:spcPts val="0"/>
              </a:spcAft>
              <a:buClr>
                <a:schemeClr val="accent5"/>
              </a:buClr>
              <a:buSzPts val="1100"/>
              <a:buFont typeface="Arial"/>
              <a:buAutoNum type="arabicPeriod"/>
              <a:defRPr b="0" sz="1100">
                <a:solidFill>
                  <a:schemeClr val="accent5"/>
                </a:solidFill>
                <a:latin typeface="Arial"/>
                <a:ea typeface="Arial"/>
                <a:cs typeface="Arial"/>
                <a:sym typeface="Arial"/>
              </a:defRPr>
            </a:lvl1pPr>
            <a:lvl2pPr indent="-228600" lvl="1" marL="914400" algn="l">
              <a:lnSpc>
                <a:spcPct val="90000"/>
              </a:lnSpc>
              <a:spcBef>
                <a:spcPts val="400"/>
              </a:spcBef>
              <a:spcAft>
                <a:spcPts val="0"/>
              </a:spcAft>
              <a:buClr>
                <a:schemeClr val="accent5"/>
              </a:buClr>
              <a:buSzPts val="900"/>
              <a:buFont typeface="Arial"/>
              <a:buNone/>
              <a:defRPr sz="900">
                <a:solidFill>
                  <a:schemeClr val="accent5"/>
                </a:solidFill>
                <a:latin typeface="Arial"/>
                <a:ea typeface="Arial"/>
                <a:cs typeface="Arial"/>
                <a:sym typeface="Arial"/>
              </a:defRPr>
            </a:lvl2pPr>
            <a:lvl3pPr indent="-228600" lvl="2" marL="1371600" algn="l">
              <a:lnSpc>
                <a:spcPct val="90000"/>
              </a:lnSpc>
              <a:spcBef>
                <a:spcPts val="400"/>
              </a:spcBef>
              <a:spcAft>
                <a:spcPts val="0"/>
              </a:spcAft>
              <a:buClr>
                <a:schemeClr val="accent5"/>
              </a:buClr>
              <a:buSzPts val="900"/>
              <a:buFont typeface="Arial"/>
              <a:buNone/>
              <a:defRPr sz="900">
                <a:solidFill>
                  <a:schemeClr val="accent5"/>
                </a:solidFill>
                <a:latin typeface="Arial"/>
                <a:ea typeface="Arial"/>
                <a:cs typeface="Arial"/>
                <a:sym typeface="Arial"/>
              </a:defRPr>
            </a:lvl3pPr>
            <a:lvl4pPr indent="-228600" lvl="3" marL="1828800" algn="l">
              <a:lnSpc>
                <a:spcPct val="90000"/>
              </a:lnSpc>
              <a:spcBef>
                <a:spcPts val="400"/>
              </a:spcBef>
              <a:spcAft>
                <a:spcPts val="0"/>
              </a:spcAft>
              <a:buClr>
                <a:schemeClr val="accent5"/>
              </a:buClr>
              <a:buSzPts val="900"/>
              <a:buFont typeface="Arial"/>
              <a:buNone/>
              <a:defRPr sz="900">
                <a:solidFill>
                  <a:schemeClr val="accent5"/>
                </a:solidFill>
                <a:latin typeface="Arial"/>
                <a:ea typeface="Arial"/>
                <a:cs typeface="Arial"/>
                <a:sym typeface="Arial"/>
              </a:defRPr>
            </a:lvl4pPr>
            <a:lvl5pPr indent="-228600" lvl="4" marL="2286000" algn="l">
              <a:lnSpc>
                <a:spcPct val="90000"/>
              </a:lnSpc>
              <a:spcBef>
                <a:spcPts val="400"/>
              </a:spcBef>
              <a:spcAft>
                <a:spcPts val="0"/>
              </a:spcAft>
              <a:buClr>
                <a:schemeClr val="accent5"/>
              </a:buClr>
              <a:buSzPts val="900"/>
              <a:buFont typeface="Arial"/>
              <a:buNone/>
              <a:defRPr sz="900">
                <a:solidFill>
                  <a:schemeClr val="accent5"/>
                </a:solidFill>
                <a:latin typeface="Arial"/>
                <a:ea typeface="Arial"/>
                <a:cs typeface="Arial"/>
                <a:sym typeface="Aria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531" name="Google Shape;531;g31245d681e9_0_765"/>
          <p:cNvSpPr txBox="1"/>
          <p:nvPr>
            <p:ph idx="2" type="body"/>
          </p:nvPr>
        </p:nvSpPr>
        <p:spPr>
          <a:xfrm>
            <a:off x="525066" y="1579161"/>
            <a:ext cx="3475200" cy="214800"/>
          </a:xfrm>
          <a:prstGeom prst="rect">
            <a:avLst/>
          </a:prstGeom>
          <a:noFill/>
          <a:ln>
            <a:noFill/>
          </a:ln>
        </p:spPr>
        <p:txBody>
          <a:bodyPr anchorCtr="0" anchor="t" bIns="34275" lIns="68575" spcFirstLastPara="1" rIns="68575" wrap="square" tIns="34275">
            <a:spAutoFit/>
          </a:bodyPr>
          <a:lstStyle>
            <a:lvl1pPr indent="-228600" lvl="0" marL="457200" algn="l">
              <a:lnSpc>
                <a:spcPct val="90000"/>
              </a:lnSpc>
              <a:spcBef>
                <a:spcPts val="800"/>
              </a:spcBef>
              <a:spcAft>
                <a:spcPts val="0"/>
              </a:spcAft>
              <a:buClr>
                <a:schemeClr val="accent5"/>
              </a:buClr>
              <a:buSzPts val="1100"/>
              <a:buFont typeface="Arial"/>
              <a:buNone/>
              <a:defRPr sz="1100"/>
            </a:lvl1pPr>
            <a:lvl2pPr indent="-228600" lvl="1" marL="914400" algn="l">
              <a:lnSpc>
                <a:spcPct val="90000"/>
              </a:lnSpc>
              <a:spcBef>
                <a:spcPts val="400"/>
              </a:spcBef>
              <a:spcAft>
                <a:spcPts val="0"/>
              </a:spcAft>
              <a:buClr>
                <a:schemeClr val="accent5"/>
              </a:buClr>
              <a:buSzPts val="1400"/>
              <a:buNone/>
              <a:defRPr/>
            </a:lvl2pPr>
            <a:lvl3pPr indent="-228600" lvl="2" marL="1371600" algn="l">
              <a:lnSpc>
                <a:spcPct val="90000"/>
              </a:lnSpc>
              <a:spcBef>
                <a:spcPts val="400"/>
              </a:spcBef>
              <a:spcAft>
                <a:spcPts val="0"/>
              </a:spcAft>
              <a:buClr>
                <a:schemeClr val="accent5"/>
              </a:buClr>
              <a:buSzPts val="1400"/>
              <a:buNone/>
              <a:defRPr/>
            </a:lvl3pPr>
            <a:lvl4pPr indent="-228600" lvl="3" marL="1828800" algn="l">
              <a:lnSpc>
                <a:spcPct val="90000"/>
              </a:lnSpc>
              <a:spcBef>
                <a:spcPts val="400"/>
              </a:spcBef>
              <a:spcAft>
                <a:spcPts val="0"/>
              </a:spcAft>
              <a:buClr>
                <a:schemeClr val="accent5"/>
              </a:buClr>
              <a:buSzPts val="1400"/>
              <a:buNone/>
              <a:defRPr/>
            </a:lvl4pPr>
            <a:lvl5pPr indent="-228600" lvl="4" marL="2286000" algn="l">
              <a:lnSpc>
                <a:spcPct val="90000"/>
              </a:lnSpc>
              <a:spcBef>
                <a:spcPts val="400"/>
              </a:spcBef>
              <a:spcAft>
                <a:spcPts val="0"/>
              </a:spcAft>
              <a:buClr>
                <a:schemeClr val="accent5"/>
              </a:buClr>
              <a:buSzPts val="1100"/>
              <a:buFont typeface="Arial"/>
              <a:buNone/>
              <a:defRPr sz="1100"/>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532" name="Google Shape;532;g31245d681e9_0_765"/>
          <p:cNvSpPr txBox="1"/>
          <p:nvPr>
            <p:ph idx="3" type="body"/>
          </p:nvPr>
        </p:nvSpPr>
        <p:spPr>
          <a:xfrm>
            <a:off x="525066" y="495300"/>
            <a:ext cx="3475200" cy="567900"/>
          </a:xfrm>
          <a:prstGeom prst="rect">
            <a:avLst/>
          </a:prstGeom>
          <a:noFill/>
          <a:ln>
            <a:noFill/>
          </a:ln>
        </p:spPr>
        <p:txBody>
          <a:bodyPr anchorCtr="0" anchor="t" bIns="34275" lIns="68575" spcFirstLastPara="1" rIns="68575" wrap="square" tIns="34275">
            <a:spAutoFit/>
          </a:bodyPr>
          <a:lstStyle>
            <a:lvl1pPr indent="-228600" lvl="0" marL="457200" algn="l">
              <a:lnSpc>
                <a:spcPct val="90000"/>
              </a:lnSpc>
              <a:spcBef>
                <a:spcPts val="800"/>
              </a:spcBef>
              <a:spcAft>
                <a:spcPts val="0"/>
              </a:spcAft>
              <a:buClr>
                <a:schemeClr val="accent5"/>
              </a:buClr>
              <a:buSzPts val="1800"/>
              <a:buFont typeface="Arial"/>
              <a:buNone/>
              <a:defRPr sz="1800"/>
            </a:lvl1pPr>
            <a:lvl2pPr indent="-228600" lvl="1" marL="914400" algn="l">
              <a:lnSpc>
                <a:spcPct val="90000"/>
              </a:lnSpc>
              <a:spcBef>
                <a:spcPts val="400"/>
              </a:spcBef>
              <a:spcAft>
                <a:spcPts val="0"/>
              </a:spcAft>
              <a:buClr>
                <a:schemeClr val="accent5"/>
              </a:buClr>
              <a:buSzPts val="1800"/>
              <a:buFont typeface="Arial"/>
              <a:buNone/>
              <a:defRPr sz="1800"/>
            </a:lvl2pPr>
            <a:lvl3pPr indent="-228600" lvl="2" marL="1371600" algn="l">
              <a:lnSpc>
                <a:spcPct val="90000"/>
              </a:lnSpc>
              <a:spcBef>
                <a:spcPts val="400"/>
              </a:spcBef>
              <a:spcAft>
                <a:spcPts val="0"/>
              </a:spcAft>
              <a:buClr>
                <a:schemeClr val="accent5"/>
              </a:buClr>
              <a:buSzPts val="2100"/>
              <a:buFont typeface="Arial"/>
              <a:buNone/>
              <a:defRPr sz="2100"/>
            </a:lvl3pPr>
            <a:lvl4pPr indent="-228600" lvl="3" marL="1828800" algn="l">
              <a:lnSpc>
                <a:spcPct val="90000"/>
              </a:lnSpc>
              <a:spcBef>
                <a:spcPts val="400"/>
              </a:spcBef>
              <a:spcAft>
                <a:spcPts val="0"/>
              </a:spcAft>
              <a:buClr>
                <a:schemeClr val="accent5"/>
              </a:buClr>
              <a:buSzPts val="2100"/>
              <a:buFont typeface="Arial"/>
              <a:buNone/>
              <a:defRPr sz="2100"/>
            </a:lvl4pPr>
            <a:lvl5pPr indent="-228600" lvl="4" marL="2286000" algn="l">
              <a:lnSpc>
                <a:spcPct val="90000"/>
              </a:lnSpc>
              <a:spcBef>
                <a:spcPts val="400"/>
              </a:spcBef>
              <a:spcAft>
                <a:spcPts val="0"/>
              </a:spcAft>
              <a:buClr>
                <a:schemeClr val="accent5"/>
              </a:buClr>
              <a:buSzPts val="2100"/>
              <a:buFont typeface="Arial"/>
              <a:buNone/>
              <a:defRPr sz="2100"/>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533" name="Google Shape;533;g31245d681e9_0_765"/>
          <p:cNvSpPr txBox="1"/>
          <p:nvPr>
            <p:ph idx="4" type="body"/>
          </p:nvPr>
        </p:nvSpPr>
        <p:spPr>
          <a:xfrm>
            <a:off x="525066" y="159442"/>
            <a:ext cx="3474900" cy="183600"/>
          </a:xfrm>
          <a:prstGeom prst="rect">
            <a:avLst/>
          </a:prstGeom>
          <a:noFill/>
          <a:ln>
            <a:noFill/>
          </a:ln>
        </p:spPr>
        <p:txBody>
          <a:bodyPr anchorCtr="0" anchor="t" bIns="34275" lIns="68575" spcFirstLastPara="1" rIns="68575" wrap="square" tIns="34275">
            <a:spAutoFit/>
          </a:bodyPr>
          <a:lstStyle>
            <a:lvl1pPr indent="-228600" lvl="0" marL="457200" algn="l">
              <a:lnSpc>
                <a:spcPct val="90000"/>
              </a:lnSpc>
              <a:spcBef>
                <a:spcPts val="800"/>
              </a:spcBef>
              <a:spcAft>
                <a:spcPts val="0"/>
              </a:spcAft>
              <a:buClr>
                <a:schemeClr val="accent5"/>
              </a:buClr>
              <a:buSzPts val="800"/>
              <a:buFont typeface="Arial"/>
              <a:buNone/>
              <a:defRPr b="1" sz="800" cap="none">
                <a:latin typeface="Arial"/>
                <a:ea typeface="Arial"/>
                <a:cs typeface="Arial"/>
                <a:sym typeface="Arial"/>
              </a:defRPr>
            </a:lvl1pPr>
            <a:lvl2pPr indent="-228600" lvl="1" marL="914400" algn="l">
              <a:lnSpc>
                <a:spcPct val="90000"/>
              </a:lnSpc>
              <a:spcBef>
                <a:spcPts val="400"/>
              </a:spcBef>
              <a:spcAft>
                <a:spcPts val="0"/>
              </a:spcAft>
              <a:buClr>
                <a:schemeClr val="accent5"/>
              </a:buClr>
              <a:buSzPts val="900"/>
              <a:buFont typeface="Arial"/>
              <a:buNone/>
              <a:defRPr sz="900">
                <a:latin typeface="Arial"/>
                <a:ea typeface="Arial"/>
                <a:cs typeface="Arial"/>
                <a:sym typeface="Arial"/>
              </a:defRPr>
            </a:lvl2pPr>
            <a:lvl3pPr indent="-228600" lvl="2" marL="1371600" algn="l">
              <a:lnSpc>
                <a:spcPct val="90000"/>
              </a:lnSpc>
              <a:spcBef>
                <a:spcPts val="400"/>
              </a:spcBef>
              <a:spcAft>
                <a:spcPts val="0"/>
              </a:spcAft>
              <a:buClr>
                <a:schemeClr val="accent5"/>
              </a:buClr>
              <a:buSzPts val="900"/>
              <a:buFont typeface="Arial"/>
              <a:buNone/>
              <a:defRPr sz="900">
                <a:latin typeface="Arial"/>
                <a:ea typeface="Arial"/>
                <a:cs typeface="Arial"/>
                <a:sym typeface="Arial"/>
              </a:defRPr>
            </a:lvl3pPr>
            <a:lvl4pPr indent="-228600" lvl="3" marL="1828800" algn="l">
              <a:lnSpc>
                <a:spcPct val="90000"/>
              </a:lnSpc>
              <a:spcBef>
                <a:spcPts val="400"/>
              </a:spcBef>
              <a:spcAft>
                <a:spcPts val="0"/>
              </a:spcAft>
              <a:buClr>
                <a:schemeClr val="accent5"/>
              </a:buClr>
              <a:buSzPts val="900"/>
              <a:buFont typeface="Arial"/>
              <a:buNone/>
              <a:defRPr sz="900">
                <a:latin typeface="Arial"/>
                <a:ea typeface="Arial"/>
                <a:cs typeface="Arial"/>
                <a:sym typeface="Arial"/>
              </a:defRPr>
            </a:lvl4pPr>
            <a:lvl5pPr indent="-228600" lvl="4" marL="2286000" algn="l">
              <a:lnSpc>
                <a:spcPct val="90000"/>
              </a:lnSpc>
              <a:spcBef>
                <a:spcPts val="400"/>
              </a:spcBef>
              <a:spcAft>
                <a:spcPts val="0"/>
              </a:spcAft>
              <a:buClr>
                <a:schemeClr val="accent5"/>
              </a:buClr>
              <a:buSzPts val="900"/>
              <a:buFont typeface="Arial"/>
              <a:buNone/>
              <a:defRPr sz="900">
                <a:latin typeface="Arial"/>
                <a:ea typeface="Arial"/>
                <a:cs typeface="Arial"/>
                <a:sym typeface="Aria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534" name="Google Shape;534;g31245d681e9_0_765"/>
          <p:cNvSpPr txBox="1"/>
          <p:nvPr>
            <p:ph idx="5" type="body"/>
          </p:nvPr>
        </p:nvSpPr>
        <p:spPr>
          <a:xfrm>
            <a:off x="5143787" y="2114550"/>
            <a:ext cx="3475500" cy="988800"/>
          </a:xfrm>
          <a:prstGeom prst="rect">
            <a:avLst/>
          </a:prstGeom>
          <a:noFill/>
          <a:ln>
            <a:noFill/>
          </a:ln>
        </p:spPr>
        <p:txBody>
          <a:bodyPr anchorCtr="0" anchor="t" bIns="34275" lIns="68575" spcFirstLastPara="1" rIns="68575" wrap="square" tIns="34275">
            <a:spAutoFit/>
          </a:bodyPr>
          <a:lstStyle>
            <a:lvl1pPr indent="-298450" lvl="0" marL="457200" algn="l">
              <a:lnSpc>
                <a:spcPct val="90000"/>
              </a:lnSpc>
              <a:spcBef>
                <a:spcPts val="800"/>
              </a:spcBef>
              <a:spcAft>
                <a:spcPts val="0"/>
              </a:spcAft>
              <a:buClr>
                <a:schemeClr val="accent5"/>
              </a:buClr>
              <a:buSzPts val="1100"/>
              <a:buFont typeface="Arial"/>
              <a:buChar char="•"/>
              <a:defRPr b="0" sz="1100">
                <a:solidFill>
                  <a:schemeClr val="accent5"/>
                </a:solidFill>
                <a:latin typeface="Arial"/>
                <a:ea typeface="Arial"/>
                <a:cs typeface="Arial"/>
                <a:sym typeface="Arial"/>
              </a:defRPr>
            </a:lvl1pPr>
            <a:lvl2pPr indent="-228600" lvl="1" marL="914400" algn="l">
              <a:lnSpc>
                <a:spcPct val="90000"/>
              </a:lnSpc>
              <a:spcBef>
                <a:spcPts val="400"/>
              </a:spcBef>
              <a:spcAft>
                <a:spcPts val="0"/>
              </a:spcAft>
              <a:buClr>
                <a:schemeClr val="accent5"/>
              </a:buClr>
              <a:buSzPts val="1100"/>
              <a:buFont typeface="Arial"/>
              <a:buNone/>
              <a:defRPr b="0" sz="1100">
                <a:solidFill>
                  <a:schemeClr val="accent5"/>
                </a:solidFill>
                <a:latin typeface="Arial"/>
                <a:ea typeface="Arial"/>
                <a:cs typeface="Arial"/>
                <a:sym typeface="Arial"/>
              </a:defRPr>
            </a:lvl2pPr>
            <a:lvl3pPr indent="-228600" lvl="2" marL="1371600" algn="l">
              <a:lnSpc>
                <a:spcPct val="90000"/>
              </a:lnSpc>
              <a:spcBef>
                <a:spcPts val="400"/>
              </a:spcBef>
              <a:spcAft>
                <a:spcPts val="0"/>
              </a:spcAft>
              <a:buClr>
                <a:schemeClr val="accent5"/>
              </a:buClr>
              <a:buSzPts val="1100"/>
              <a:buFont typeface="Arial"/>
              <a:buNone/>
              <a:defRPr b="0" sz="1100">
                <a:solidFill>
                  <a:schemeClr val="accent5"/>
                </a:solidFill>
                <a:latin typeface="Arial"/>
                <a:ea typeface="Arial"/>
                <a:cs typeface="Arial"/>
                <a:sym typeface="Arial"/>
              </a:defRPr>
            </a:lvl3pPr>
            <a:lvl4pPr indent="-228600" lvl="3" marL="1828800" algn="l">
              <a:lnSpc>
                <a:spcPct val="90000"/>
              </a:lnSpc>
              <a:spcBef>
                <a:spcPts val="400"/>
              </a:spcBef>
              <a:spcAft>
                <a:spcPts val="0"/>
              </a:spcAft>
              <a:buClr>
                <a:schemeClr val="accent5"/>
              </a:buClr>
              <a:buSzPts val="1100"/>
              <a:buFont typeface="Arial"/>
              <a:buNone/>
              <a:defRPr b="0" sz="1100">
                <a:solidFill>
                  <a:schemeClr val="accent5"/>
                </a:solidFill>
                <a:latin typeface="Arial"/>
                <a:ea typeface="Arial"/>
                <a:cs typeface="Arial"/>
                <a:sym typeface="Arial"/>
              </a:defRPr>
            </a:lvl4pPr>
            <a:lvl5pPr indent="-228600" lvl="4" marL="2286000" algn="l">
              <a:lnSpc>
                <a:spcPct val="90000"/>
              </a:lnSpc>
              <a:spcBef>
                <a:spcPts val="400"/>
              </a:spcBef>
              <a:spcAft>
                <a:spcPts val="0"/>
              </a:spcAft>
              <a:buClr>
                <a:schemeClr val="accent5"/>
              </a:buClr>
              <a:buSzPts val="1100"/>
              <a:buFont typeface="Arial"/>
              <a:buNone/>
              <a:defRPr sz="1100">
                <a:solidFill>
                  <a:schemeClr val="accent5"/>
                </a:solidFill>
                <a:latin typeface="Arial"/>
                <a:ea typeface="Arial"/>
                <a:cs typeface="Arial"/>
                <a:sym typeface="Aria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535" name="Google Shape;535;g31245d681e9_0_765"/>
          <p:cNvSpPr txBox="1"/>
          <p:nvPr>
            <p:ph idx="6" type="body"/>
          </p:nvPr>
        </p:nvSpPr>
        <p:spPr>
          <a:xfrm>
            <a:off x="5143603" y="1579161"/>
            <a:ext cx="3475500" cy="214800"/>
          </a:xfrm>
          <a:prstGeom prst="rect">
            <a:avLst/>
          </a:prstGeom>
          <a:noFill/>
          <a:ln>
            <a:noFill/>
          </a:ln>
        </p:spPr>
        <p:txBody>
          <a:bodyPr anchorCtr="0" anchor="t" bIns="34275" lIns="68575" spcFirstLastPara="1" rIns="68575" wrap="square" tIns="34275">
            <a:spAutoFit/>
          </a:bodyPr>
          <a:lstStyle>
            <a:lvl1pPr indent="-228600" lvl="0" marL="457200" algn="l">
              <a:lnSpc>
                <a:spcPct val="90000"/>
              </a:lnSpc>
              <a:spcBef>
                <a:spcPts val="800"/>
              </a:spcBef>
              <a:spcAft>
                <a:spcPts val="0"/>
              </a:spcAft>
              <a:buClr>
                <a:schemeClr val="accent5"/>
              </a:buClr>
              <a:buSzPts val="1100"/>
              <a:buFont typeface="Arial"/>
              <a:buNone/>
              <a:defRPr sz="1100"/>
            </a:lvl1pPr>
            <a:lvl2pPr indent="-228600" lvl="1" marL="914400" algn="l">
              <a:lnSpc>
                <a:spcPct val="90000"/>
              </a:lnSpc>
              <a:spcBef>
                <a:spcPts val="400"/>
              </a:spcBef>
              <a:spcAft>
                <a:spcPts val="0"/>
              </a:spcAft>
              <a:buClr>
                <a:schemeClr val="accent5"/>
              </a:buClr>
              <a:buSzPts val="1400"/>
              <a:buNone/>
              <a:defRPr/>
            </a:lvl2pPr>
            <a:lvl3pPr indent="-228600" lvl="2" marL="1371600" algn="l">
              <a:lnSpc>
                <a:spcPct val="90000"/>
              </a:lnSpc>
              <a:spcBef>
                <a:spcPts val="400"/>
              </a:spcBef>
              <a:spcAft>
                <a:spcPts val="0"/>
              </a:spcAft>
              <a:buClr>
                <a:schemeClr val="accent5"/>
              </a:buClr>
              <a:buSzPts val="1400"/>
              <a:buNone/>
              <a:defRPr/>
            </a:lvl3pPr>
            <a:lvl4pPr indent="-228600" lvl="3" marL="1828800" algn="l">
              <a:lnSpc>
                <a:spcPct val="90000"/>
              </a:lnSpc>
              <a:spcBef>
                <a:spcPts val="400"/>
              </a:spcBef>
              <a:spcAft>
                <a:spcPts val="0"/>
              </a:spcAft>
              <a:buClr>
                <a:schemeClr val="accent5"/>
              </a:buClr>
              <a:buSzPts val="1400"/>
              <a:buNone/>
              <a:defRPr/>
            </a:lvl4pPr>
            <a:lvl5pPr indent="-228600" lvl="4" marL="2286000" algn="l">
              <a:lnSpc>
                <a:spcPct val="90000"/>
              </a:lnSpc>
              <a:spcBef>
                <a:spcPts val="400"/>
              </a:spcBef>
              <a:spcAft>
                <a:spcPts val="0"/>
              </a:spcAft>
              <a:buClr>
                <a:schemeClr val="accent5"/>
              </a:buClr>
              <a:buSzPts val="1100"/>
              <a:buFont typeface="Arial"/>
              <a:buNone/>
              <a:defRPr sz="1100"/>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536" name="Google Shape;536;g31245d681e9_0_765"/>
          <p:cNvSpPr txBox="1"/>
          <p:nvPr>
            <p:ph idx="7" type="body"/>
          </p:nvPr>
        </p:nvSpPr>
        <p:spPr>
          <a:xfrm>
            <a:off x="5143787" y="495300"/>
            <a:ext cx="3475500" cy="567900"/>
          </a:xfrm>
          <a:prstGeom prst="rect">
            <a:avLst/>
          </a:prstGeom>
          <a:noFill/>
          <a:ln>
            <a:noFill/>
          </a:ln>
        </p:spPr>
        <p:txBody>
          <a:bodyPr anchorCtr="0" anchor="t" bIns="34275" lIns="68575" spcFirstLastPara="1" rIns="68575" wrap="square" tIns="34275">
            <a:spAutoFit/>
          </a:bodyPr>
          <a:lstStyle>
            <a:lvl1pPr indent="-228600" lvl="0" marL="457200" algn="l">
              <a:lnSpc>
                <a:spcPct val="90000"/>
              </a:lnSpc>
              <a:spcBef>
                <a:spcPts val="800"/>
              </a:spcBef>
              <a:spcAft>
                <a:spcPts val="0"/>
              </a:spcAft>
              <a:buClr>
                <a:schemeClr val="accent5"/>
              </a:buClr>
              <a:buSzPts val="1800"/>
              <a:buFont typeface="Arial"/>
              <a:buNone/>
              <a:defRPr sz="1800"/>
            </a:lvl1pPr>
            <a:lvl2pPr indent="-228600" lvl="1" marL="914400" algn="l">
              <a:lnSpc>
                <a:spcPct val="90000"/>
              </a:lnSpc>
              <a:spcBef>
                <a:spcPts val="400"/>
              </a:spcBef>
              <a:spcAft>
                <a:spcPts val="0"/>
              </a:spcAft>
              <a:buClr>
                <a:schemeClr val="accent5"/>
              </a:buClr>
              <a:buSzPts val="1800"/>
              <a:buFont typeface="Arial"/>
              <a:buNone/>
              <a:defRPr sz="1800"/>
            </a:lvl2pPr>
            <a:lvl3pPr indent="-228600" lvl="2" marL="1371600" algn="l">
              <a:lnSpc>
                <a:spcPct val="90000"/>
              </a:lnSpc>
              <a:spcBef>
                <a:spcPts val="400"/>
              </a:spcBef>
              <a:spcAft>
                <a:spcPts val="0"/>
              </a:spcAft>
              <a:buClr>
                <a:schemeClr val="accent5"/>
              </a:buClr>
              <a:buSzPts val="2100"/>
              <a:buFont typeface="Arial"/>
              <a:buNone/>
              <a:defRPr sz="2100"/>
            </a:lvl3pPr>
            <a:lvl4pPr indent="-228600" lvl="3" marL="1828800" algn="l">
              <a:lnSpc>
                <a:spcPct val="90000"/>
              </a:lnSpc>
              <a:spcBef>
                <a:spcPts val="400"/>
              </a:spcBef>
              <a:spcAft>
                <a:spcPts val="0"/>
              </a:spcAft>
              <a:buClr>
                <a:schemeClr val="accent5"/>
              </a:buClr>
              <a:buSzPts val="2100"/>
              <a:buFont typeface="Arial"/>
              <a:buNone/>
              <a:defRPr sz="2100"/>
            </a:lvl4pPr>
            <a:lvl5pPr indent="-228600" lvl="4" marL="2286000" algn="l">
              <a:lnSpc>
                <a:spcPct val="90000"/>
              </a:lnSpc>
              <a:spcBef>
                <a:spcPts val="400"/>
              </a:spcBef>
              <a:spcAft>
                <a:spcPts val="0"/>
              </a:spcAft>
              <a:buClr>
                <a:schemeClr val="accent5"/>
              </a:buClr>
              <a:buSzPts val="2100"/>
              <a:buFont typeface="Arial"/>
              <a:buNone/>
              <a:defRPr sz="2100"/>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537" name="Google Shape;537;g31245d681e9_0_765"/>
          <p:cNvSpPr txBox="1"/>
          <p:nvPr>
            <p:ph idx="8" type="body"/>
          </p:nvPr>
        </p:nvSpPr>
        <p:spPr>
          <a:xfrm>
            <a:off x="5143787" y="159442"/>
            <a:ext cx="3475200" cy="183600"/>
          </a:xfrm>
          <a:prstGeom prst="rect">
            <a:avLst/>
          </a:prstGeom>
          <a:noFill/>
          <a:ln>
            <a:noFill/>
          </a:ln>
        </p:spPr>
        <p:txBody>
          <a:bodyPr anchorCtr="0" anchor="t" bIns="34275" lIns="68575" spcFirstLastPara="1" rIns="68575" wrap="square" tIns="34275">
            <a:spAutoFit/>
          </a:bodyPr>
          <a:lstStyle>
            <a:lvl1pPr indent="-228600" lvl="0" marL="457200" algn="l">
              <a:lnSpc>
                <a:spcPct val="90000"/>
              </a:lnSpc>
              <a:spcBef>
                <a:spcPts val="800"/>
              </a:spcBef>
              <a:spcAft>
                <a:spcPts val="0"/>
              </a:spcAft>
              <a:buClr>
                <a:schemeClr val="accent5"/>
              </a:buClr>
              <a:buSzPts val="800"/>
              <a:buFont typeface="Arial"/>
              <a:buNone/>
              <a:defRPr b="1" sz="800" cap="none">
                <a:latin typeface="Arial"/>
                <a:ea typeface="Arial"/>
                <a:cs typeface="Arial"/>
                <a:sym typeface="Arial"/>
              </a:defRPr>
            </a:lvl1pPr>
            <a:lvl2pPr indent="-228600" lvl="1" marL="914400" algn="l">
              <a:lnSpc>
                <a:spcPct val="90000"/>
              </a:lnSpc>
              <a:spcBef>
                <a:spcPts val="400"/>
              </a:spcBef>
              <a:spcAft>
                <a:spcPts val="0"/>
              </a:spcAft>
              <a:buClr>
                <a:schemeClr val="accent5"/>
              </a:buClr>
              <a:buSzPts val="900"/>
              <a:buFont typeface="Arial"/>
              <a:buNone/>
              <a:defRPr sz="900">
                <a:latin typeface="Arial"/>
                <a:ea typeface="Arial"/>
                <a:cs typeface="Arial"/>
                <a:sym typeface="Arial"/>
              </a:defRPr>
            </a:lvl2pPr>
            <a:lvl3pPr indent="-228600" lvl="2" marL="1371600" algn="l">
              <a:lnSpc>
                <a:spcPct val="90000"/>
              </a:lnSpc>
              <a:spcBef>
                <a:spcPts val="400"/>
              </a:spcBef>
              <a:spcAft>
                <a:spcPts val="0"/>
              </a:spcAft>
              <a:buClr>
                <a:schemeClr val="accent5"/>
              </a:buClr>
              <a:buSzPts val="900"/>
              <a:buFont typeface="Arial"/>
              <a:buNone/>
              <a:defRPr sz="900">
                <a:latin typeface="Arial"/>
                <a:ea typeface="Arial"/>
                <a:cs typeface="Arial"/>
                <a:sym typeface="Arial"/>
              </a:defRPr>
            </a:lvl3pPr>
            <a:lvl4pPr indent="-228600" lvl="3" marL="1828800" algn="l">
              <a:lnSpc>
                <a:spcPct val="90000"/>
              </a:lnSpc>
              <a:spcBef>
                <a:spcPts val="400"/>
              </a:spcBef>
              <a:spcAft>
                <a:spcPts val="0"/>
              </a:spcAft>
              <a:buClr>
                <a:schemeClr val="accent5"/>
              </a:buClr>
              <a:buSzPts val="900"/>
              <a:buFont typeface="Arial"/>
              <a:buNone/>
              <a:defRPr sz="900">
                <a:latin typeface="Arial"/>
                <a:ea typeface="Arial"/>
                <a:cs typeface="Arial"/>
                <a:sym typeface="Arial"/>
              </a:defRPr>
            </a:lvl4pPr>
            <a:lvl5pPr indent="-228600" lvl="4" marL="2286000" algn="l">
              <a:lnSpc>
                <a:spcPct val="90000"/>
              </a:lnSpc>
              <a:spcBef>
                <a:spcPts val="400"/>
              </a:spcBef>
              <a:spcAft>
                <a:spcPts val="0"/>
              </a:spcAft>
              <a:buClr>
                <a:schemeClr val="accent5"/>
              </a:buClr>
              <a:buSzPts val="900"/>
              <a:buFont typeface="Arial"/>
              <a:buNone/>
              <a:defRPr sz="900">
                <a:latin typeface="Arial"/>
                <a:ea typeface="Arial"/>
                <a:cs typeface="Arial"/>
                <a:sym typeface="Aria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p:extLst>
    <p:ext uri="{DCECCB84-F9BA-43D5-87BE-67443E8EF086}">
      <p15:sldGuideLst>
        <p15:guide id="1" orient="horz" pos="1332">
          <p15:clr>
            <a:srgbClr val="FBAE40"/>
          </p15:clr>
        </p15:guide>
      </p15:sldGuideLst>
    </p:ext>
  </p:extLst>
</p:sldLayout>
</file>

<file path=ppt/slideLayouts/slideLayout5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Icon Layout 1">
  <p:cSld name="TITLE_AND_BODY_1_1_4">
    <p:bg>
      <p:bgPr>
        <a:solidFill>
          <a:schemeClr val="accent5"/>
        </a:solidFill>
      </p:bgPr>
    </p:bg>
    <p:spTree>
      <p:nvGrpSpPr>
        <p:cNvPr id="4387" name="Shape 4387"/>
        <p:cNvGrpSpPr/>
        <p:nvPr/>
      </p:nvGrpSpPr>
      <p:grpSpPr>
        <a:xfrm>
          <a:off x="0" y="0"/>
          <a:ext cx="0" cy="0"/>
          <a:chOff x="0" y="0"/>
          <a:chExt cx="0" cy="0"/>
        </a:xfrm>
      </p:grpSpPr>
      <p:pic>
        <p:nvPicPr>
          <p:cNvPr id="4388" name="Google Shape;4388;g31516c14941_0_9565"/>
          <p:cNvPicPr preferRelativeResize="0"/>
          <p:nvPr/>
        </p:nvPicPr>
        <p:blipFill rotWithShape="1">
          <a:blip r:embed="rId2">
            <a:alphaModFix/>
          </a:blip>
          <a:srcRect b="0" l="0" r="0" t="0"/>
          <a:stretch/>
        </p:blipFill>
        <p:spPr>
          <a:xfrm>
            <a:off x="288350" y="4807136"/>
            <a:ext cx="956487" cy="225059"/>
          </a:xfrm>
          <a:prstGeom prst="rect">
            <a:avLst/>
          </a:prstGeom>
          <a:noFill/>
          <a:ln>
            <a:noFill/>
          </a:ln>
        </p:spPr>
      </p:pic>
      <p:sp>
        <p:nvSpPr>
          <p:cNvPr id="4389" name="Google Shape;4389;g31516c14941_0_9565"/>
          <p:cNvSpPr txBox="1"/>
          <p:nvPr>
            <p:ph idx="12" type="sldNum"/>
          </p:nvPr>
        </p:nvSpPr>
        <p:spPr>
          <a:xfrm>
            <a:off x="8320058" y="4663221"/>
            <a:ext cx="548700" cy="393600"/>
          </a:xfrm>
          <a:prstGeom prst="rect">
            <a:avLst/>
          </a:prstGeom>
          <a:noFill/>
          <a:ln>
            <a:noFill/>
          </a:ln>
        </p:spPr>
        <p:txBody>
          <a:bodyPr anchorCtr="0" anchor="ctr" bIns="91400" lIns="91400" spcFirstLastPara="1" rIns="91400" wrap="square" tIns="91400">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4390" name="Google Shape;4390;g31516c14941_0_9565"/>
          <p:cNvSpPr txBox="1"/>
          <p:nvPr/>
        </p:nvSpPr>
        <p:spPr>
          <a:xfrm>
            <a:off x="6043550" y="4713771"/>
            <a:ext cx="2676600" cy="292500"/>
          </a:xfrm>
          <a:prstGeom prst="rect">
            <a:avLst/>
          </a:prstGeom>
          <a:noFill/>
          <a:ln>
            <a:noFill/>
          </a:ln>
        </p:spPr>
        <p:txBody>
          <a:bodyPr anchorCtr="0" anchor="t" bIns="91400" lIns="91400" spcFirstLastPara="1" rIns="91400" wrap="square" tIns="91400">
            <a:spAutoFit/>
          </a:bodyPr>
          <a:lstStyle/>
          <a:p>
            <a:pPr indent="0" lvl="0" marL="0" marR="0" rtl="0" algn="ctr">
              <a:lnSpc>
                <a:spcPct val="115000"/>
              </a:lnSpc>
              <a:spcBef>
                <a:spcPts val="0"/>
              </a:spcBef>
              <a:spcAft>
                <a:spcPts val="0"/>
              </a:spcAft>
              <a:buClr>
                <a:srgbClr val="000000"/>
              </a:buClr>
              <a:buSzPts val="700"/>
              <a:buFont typeface="Arial"/>
              <a:buNone/>
            </a:pPr>
            <a:r>
              <a:rPr b="0" i="0" lang="en" sz="700" u="none" cap="none" strike="noStrike">
                <a:solidFill>
                  <a:schemeClr val="accent4"/>
                </a:solidFill>
                <a:latin typeface="Arial"/>
                <a:ea typeface="Arial"/>
                <a:cs typeface="Arial"/>
                <a:sym typeface="Arial"/>
              </a:rPr>
              <a:t>Copyright © 2023, Collibra. All rights reserved.</a:t>
            </a:r>
            <a:endParaRPr b="0" i="0" sz="1400" u="none" cap="none" strike="noStrike">
              <a:solidFill>
                <a:schemeClr val="accent4"/>
              </a:solidFill>
              <a:latin typeface="Arial"/>
              <a:ea typeface="Arial"/>
              <a:cs typeface="Arial"/>
              <a:sym typeface="Arial"/>
            </a:endParaRPr>
          </a:p>
        </p:txBody>
      </p:sp>
      <p:sp>
        <p:nvSpPr>
          <p:cNvPr id="4391" name="Google Shape;4391;g31516c14941_0_9565"/>
          <p:cNvSpPr txBox="1"/>
          <p:nvPr>
            <p:ph type="title"/>
          </p:nvPr>
        </p:nvSpPr>
        <p:spPr>
          <a:xfrm>
            <a:off x="331125" y="271325"/>
            <a:ext cx="8388900" cy="4383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SzPts val="2800"/>
              <a:buNone/>
              <a:defRPr sz="2800"/>
            </a:lvl1pPr>
            <a:lvl2pPr lvl="1" algn="l">
              <a:lnSpc>
                <a:spcPct val="85000"/>
              </a:lnSpc>
              <a:spcBef>
                <a:spcPts val="0"/>
              </a:spcBef>
              <a:spcAft>
                <a:spcPts val="0"/>
              </a:spcAft>
              <a:buSzPts val="2800"/>
              <a:buNone/>
              <a:defRPr sz="2800"/>
            </a:lvl2pPr>
            <a:lvl3pPr lvl="2" algn="l">
              <a:lnSpc>
                <a:spcPct val="85000"/>
              </a:lnSpc>
              <a:spcBef>
                <a:spcPts val="0"/>
              </a:spcBef>
              <a:spcAft>
                <a:spcPts val="0"/>
              </a:spcAft>
              <a:buSzPts val="2800"/>
              <a:buNone/>
              <a:defRPr sz="2800"/>
            </a:lvl3pPr>
            <a:lvl4pPr lvl="3" algn="l">
              <a:lnSpc>
                <a:spcPct val="85000"/>
              </a:lnSpc>
              <a:spcBef>
                <a:spcPts val="0"/>
              </a:spcBef>
              <a:spcAft>
                <a:spcPts val="0"/>
              </a:spcAft>
              <a:buSzPts val="2800"/>
              <a:buNone/>
              <a:defRPr sz="2800"/>
            </a:lvl4pPr>
            <a:lvl5pPr lvl="4" algn="l">
              <a:lnSpc>
                <a:spcPct val="85000"/>
              </a:lnSpc>
              <a:spcBef>
                <a:spcPts val="0"/>
              </a:spcBef>
              <a:spcAft>
                <a:spcPts val="0"/>
              </a:spcAft>
              <a:buSzPts val="2800"/>
              <a:buNone/>
              <a:defRPr sz="2800"/>
            </a:lvl5pPr>
            <a:lvl6pPr lvl="5" algn="l">
              <a:lnSpc>
                <a:spcPct val="85000"/>
              </a:lnSpc>
              <a:spcBef>
                <a:spcPts val="0"/>
              </a:spcBef>
              <a:spcAft>
                <a:spcPts val="0"/>
              </a:spcAft>
              <a:buSzPts val="2800"/>
              <a:buNone/>
              <a:defRPr sz="2800"/>
            </a:lvl6pPr>
            <a:lvl7pPr lvl="6" algn="l">
              <a:lnSpc>
                <a:spcPct val="85000"/>
              </a:lnSpc>
              <a:spcBef>
                <a:spcPts val="0"/>
              </a:spcBef>
              <a:spcAft>
                <a:spcPts val="0"/>
              </a:spcAft>
              <a:buSzPts val="2800"/>
              <a:buNone/>
              <a:defRPr sz="2800"/>
            </a:lvl7pPr>
            <a:lvl8pPr lvl="7" algn="l">
              <a:lnSpc>
                <a:spcPct val="85000"/>
              </a:lnSpc>
              <a:spcBef>
                <a:spcPts val="0"/>
              </a:spcBef>
              <a:spcAft>
                <a:spcPts val="0"/>
              </a:spcAft>
              <a:buSzPts val="2800"/>
              <a:buNone/>
              <a:defRPr sz="2800"/>
            </a:lvl8pPr>
            <a:lvl9pPr lvl="8" algn="l">
              <a:lnSpc>
                <a:spcPct val="85000"/>
              </a:lnSpc>
              <a:spcBef>
                <a:spcPts val="0"/>
              </a:spcBef>
              <a:spcAft>
                <a:spcPts val="0"/>
              </a:spcAft>
              <a:buSzPts val="2800"/>
              <a:buNone/>
              <a:defRPr sz="2800"/>
            </a:lvl9pPr>
          </a:lstStyle>
          <a:p/>
        </p:txBody>
      </p:sp>
      <p:sp>
        <p:nvSpPr>
          <p:cNvPr id="4392" name="Google Shape;4392;g31516c14941_0_9565"/>
          <p:cNvSpPr/>
          <p:nvPr>
            <p:ph idx="2" type="pic"/>
          </p:nvPr>
        </p:nvSpPr>
        <p:spPr>
          <a:xfrm>
            <a:off x="628575" y="1379375"/>
            <a:ext cx="479700" cy="441900"/>
          </a:xfrm>
          <a:prstGeom prst="rect">
            <a:avLst/>
          </a:prstGeom>
          <a:noFill/>
          <a:ln>
            <a:noFill/>
          </a:ln>
        </p:spPr>
      </p:sp>
      <p:sp>
        <p:nvSpPr>
          <p:cNvPr id="4393" name="Google Shape;4393;g31516c14941_0_9565"/>
          <p:cNvSpPr/>
          <p:nvPr>
            <p:ph idx="3" type="pic"/>
          </p:nvPr>
        </p:nvSpPr>
        <p:spPr>
          <a:xfrm>
            <a:off x="4851775" y="1379375"/>
            <a:ext cx="479700" cy="441900"/>
          </a:xfrm>
          <a:prstGeom prst="rect">
            <a:avLst/>
          </a:prstGeom>
          <a:noFill/>
          <a:ln>
            <a:noFill/>
          </a:ln>
        </p:spPr>
      </p:sp>
    </p:spTree>
  </p:cSld>
  <p:clrMapOvr>
    <a:masterClrMapping/>
  </p:clrMapOvr>
  <p:extLst>
    <p:ext uri="{DCECCB84-F9BA-43D5-87BE-67443E8EF086}">
      <p15:sldGuideLst>
        <p15:guide id="1" pos="216">
          <p15:clr>
            <a:srgbClr val="FA7B17"/>
          </p15:clr>
        </p15:guide>
      </p15:sldGuideLst>
    </p:ext>
  </p:extLst>
</p:sldLayout>
</file>

<file path=ppt/slideLayouts/slideLayout5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Quote Layout white">
  <p:cSld name="CUSTOM_5_1_1">
    <p:bg>
      <p:bgPr>
        <a:solidFill>
          <a:schemeClr val="lt1"/>
        </a:solidFill>
      </p:bgPr>
    </p:bg>
    <p:spTree>
      <p:nvGrpSpPr>
        <p:cNvPr id="4394" name="Shape 4394"/>
        <p:cNvGrpSpPr/>
        <p:nvPr/>
      </p:nvGrpSpPr>
      <p:grpSpPr>
        <a:xfrm>
          <a:off x="0" y="0"/>
          <a:ext cx="0" cy="0"/>
          <a:chOff x="0" y="0"/>
          <a:chExt cx="0" cy="0"/>
        </a:xfrm>
      </p:grpSpPr>
      <p:pic>
        <p:nvPicPr>
          <p:cNvPr id="4395" name="Google Shape;4395;g31516c14941_0_9572"/>
          <p:cNvPicPr preferRelativeResize="0"/>
          <p:nvPr/>
        </p:nvPicPr>
        <p:blipFill rotWithShape="1">
          <a:blip r:embed="rId2">
            <a:alphaModFix/>
          </a:blip>
          <a:srcRect b="0" l="0" r="0" t="0"/>
          <a:stretch/>
        </p:blipFill>
        <p:spPr>
          <a:xfrm rot="10800000">
            <a:off x="1565" y="2020621"/>
            <a:ext cx="3065310" cy="3122505"/>
          </a:xfrm>
          <a:prstGeom prst="rect">
            <a:avLst/>
          </a:prstGeom>
          <a:noFill/>
          <a:ln>
            <a:noFill/>
          </a:ln>
        </p:spPr>
      </p:pic>
      <p:pic>
        <p:nvPicPr>
          <p:cNvPr id="4396" name="Google Shape;4396;g31516c14941_0_9572"/>
          <p:cNvPicPr preferRelativeResize="0"/>
          <p:nvPr/>
        </p:nvPicPr>
        <p:blipFill rotWithShape="1">
          <a:blip r:embed="rId2">
            <a:alphaModFix/>
          </a:blip>
          <a:srcRect b="0" l="0" r="-2051" t="0"/>
          <a:stretch/>
        </p:blipFill>
        <p:spPr>
          <a:xfrm rot="10800000">
            <a:off x="2999607" y="2027895"/>
            <a:ext cx="3128089" cy="3122505"/>
          </a:xfrm>
          <a:prstGeom prst="rect">
            <a:avLst/>
          </a:prstGeom>
          <a:noFill/>
          <a:ln>
            <a:noFill/>
          </a:ln>
        </p:spPr>
      </p:pic>
      <p:pic>
        <p:nvPicPr>
          <p:cNvPr id="4397" name="Google Shape;4397;g31516c14941_0_9572"/>
          <p:cNvPicPr preferRelativeResize="0"/>
          <p:nvPr/>
        </p:nvPicPr>
        <p:blipFill rotWithShape="1">
          <a:blip r:embed="rId2">
            <a:alphaModFix/>
          </a:blip>
          <a:srcRect b="0" l="0" r="-2051" t="0"/>
          <a:stretch/>
        </p:blipFill>
        <p:spPr>
          <a:xfrm rot="10800000">
            <a:off x="6015911" y="2027895"/>
            <a:ext cx="3128089" cy="3122505"/>
          </a:xfrm>
          <a:prstGeom prst="rect">
            <a:avLst/>
          </a:prstGeom>
          <a:noFill/>
          <a:ln>
            <a:noFill/>
          </a:ln>
        </p:spPr>
      </p:pic>
      <p:sp>
        <p:nvSpPr>
          <p:cNvPr id="4398" name="Google Shape;4398;g31516c14941_0_9572"/>
          <p:cNvSpPr txBox="1"/>
          <p:nvPr>
            <p:ph type="title"/>
          </p:nvPr>
        </p:nvSpPr>
        <p:spPr>
          <a:xfrm flipH="1">
            <a:off x="1922250" y="2110562"/>
            <a:ext cx="5299500" cy="1265400"/>
          </a:xfrm>
          <a:prstGeom prst="rect">
            <a:avLst/>
          </a:prstGeom>
          <a:noFill/>
          <a:ln>
            <a:noFill/>
          </a:ln>
        </p:spPr>
        <p:txBody>
          <a:bodyPr anchorCtr="0" anchor="t" bIns="0" lIns="0" spcFirstLastPara="1" rIns="0" wrap="square" tIns="0">
            <a:noAutofit/>
          </a:bodyPr>
          <a:lstStyle>
            <a:lvl1pPr lvl="0" algn="ctr">
              <a:lnSpc>
                <a:spcPct val="85000"/>
              </a:lnSpc>
              <a:spcBef>
                <a:spcPts val="0"/>
              </a:spcBef>
              <a:spcAft>
                <a:spcPts val="0"/>
              </a:spcAft>
              <a:buClr>
                <a:schemeClr val="accent1"/>
              </a:buClr>
              <a:buSzPts val="3800"/>
              <a:buNone/>
              <a:defRPr sz="3800">
                <a:solidFill>
                  <a:schemeClr val="accent1"/>
                </a:solidFill>
              </a:defRPr>
            </a:lvl1pPr>
            <a:lvl2pPr lvl="1" algn="ctr">
              <a:lnSpc>
                <a:spcPct val="85000"/>
              </a:lnSpc>
              <a:spcBef>
                <a:spcPts val="0"/>
              </a:spcBef>
              <a:spcAft>
                <a:spcPts val="0"/>
              </a:spcAft>
              <a:buClr>
                <a:schemeClr val="accent1"/>
              </a:buClr>
              <a:buSzPts val="4800"/>
              <a:buNone/>
              <a:defRPr>
                <a:solidFill>
                  <a:schemeClr val="accent1"/>
                </a:solidFill>
              </a:defRPr>
            </a:lvl2pPr>
            <a:lvl3pPr lvl="2" algn="ctr">
              <a:lnSpc>
                <a:spcPct val="85000"/>
              </a:lnSpc>
              <a:spcBef>
                <a:spcPts val="0"/>
              </a:spcBef>
              <a:spcAft>
                <a:spcPts val="0"/>
              </a:spcAft>
              <a:buClr>
                <a:schemeClr val="accent1"/>
              </a:buClr>
              <a:buSzPts val="4800"/>
              <a:buNone/>
              <a:defRPr>
                <a:solidFill>
                  <a:schemeClr val="accent1"/>
                </a:solidFill>
              </a:defRPr>
            </a:lvl3pPr>
            <a:lvl4pPr lvl="3" algn="ctr">
              <a:lnSpc>
                <a:spcPct val="85000"/>
              </a:lnSpc>
              <a:spcBef>
                <a:spcPts val="0"/>
              </a:spcBef>
              <a:spcAft>
                <a:spcPts val="0"/>
              </a:spcAft>
              <a:buClr>
                <a:schemeClr val="accent1"/>
              </a:buClr>
              <a:buSzPts val="4800"/>
              <a:buNone/>
              <a:defRPr>
                <a:solidFill>
                  <a:schemeClr val="accent1"/>
                </a:solidFill>
              </a:defRPr>
            </a:lvl4pPr>
            <a:lvl5pPr lvl="4" algn="ctr">
              <a:lnSpc>
                <a:spcPct val="85000"/>
              </a:lnSpc>
              <a:spcBef>
                <a:spcPts val="0"/>
              </a:spcBef>
              <a:spcAft>
                <a:spcPts val="0"/>
              </a:spcAft>
              <a:buClr>
                <a:schemeClr val="accent1"/>
              </a:buClr>
              <a:buSzPts val="4800"/>
              <a:buNone/>
              <a:defRPr>
                <a:solidFill>
                  <a:schemeClr val="accent1"/>
                </a:solidFill>
              </a:defRPr>
            </a:lvl5pPr>
            <a:lvl6pPr lvl="5" algn="ctr">
              <a:lnSpc>
                <a:spcPct val="85000"/>
              </a:lnSpc>
              <a:spcBef>
                <a:spcPts val="0"/>
              </a:spcBef>
              <a:spcAft>
                <a:spcPts val="0"/>
              </a:spcAft>
              <a:buClr>
                <a:schemeClr val="accent1"/>
              </a:buClr>
              <a:buSzPts val="4800"/>
              <a:buNone/>
              <a:defRPr>
                <a:solidFill>
                  <a:schemeClr val="accent1"/>
                </a:solidFill>
              </a:defRPr>
            </a:lvl6pPr>
            <a:lvl7pPr lvl="6" algn="ctr">
              <a:lnSpc>
                <a:spcPct val="85000"/>
              </a:lnSpc>
              <a:spcBef>
                <a:spcPts val="0"/>
              </a:spcBef>
              <a:spcAft>
                <a:spcPts val="0"/>
              </a:spcAft>
              <a:buClr>
                <a:schemeClr val="accent1"/>
              </a:buClr>
              <a:buSzPts val="4800"/>
              <a:buNone/>
              <a:defRPr>
                <a:solidFill>
                  <a:schemeClr val="accent1"/>
                </a:solidFill>
              </a:defRPr>
            </a:lvl7pPr>
            <a:lvl8pPr lvl="7" algn="ctr">
              <a:lnSpc>
                <a:spcPct val="85000"/>
              </a:lnSpc>
              <a:spcBef>
                <a:spcPts val="0"/>
              </a:spcBef>
              <a:spcAft>
                <a:spcPts val="0"/>
              </a:spcAft>
              <a:buClr>
                <a:schemeClr val="accent1"/>
              </a:buClr>
              <a:buSzPts val="4800"/>
              <a:buNone/>
              <a:defRPr>
                <a:solidFill>
                  <a:schemeClr val="accent1"/>
                </a:solidFill>
              </a:defRPr>
            </a:lvl8pPr>
            <a:lvl9pPr lvl="8" algn="ctr">
              <a:lnSpc>
                <a:spcPct val="85000"/>
              </a:lnSpc>
              <a:spcBef>
                <a:spcPts val="0"/>
              </a:spcBef>
              <a:spcAft>
                <a:spcPts val="0"/>
              </a:spcAft>
              <a:buClr>
                <a:schemeClr val="accent1"/>
              </a:buClr>
              <a:buSzPts val="4800"/>
              <a:buNone/>
              <a:defRPr>
                <a:solidFill>
                  <a:schemeClr val="accent1"/>
                </a:solidFill>
              </a:defRPr>
            </a:lvl9pPr>
          </a:lstStyle>
          <a:p/>
        </p:txBody>
      </p:sp>
      <p:sp>
        <p:nvSpPr>
          <p:cNvPr id="4399" name="Google Shape;4399;g31516c14941_0_9572"/>
          <p:cNvSpPr/>
          <p:nvPr>
            <p:ph idx="2" type="pic"/>
          </p:nvPr>
        </p:nvSpPr>
        <p:spPr>
          <a:xfrm>
            <a:off x="3820950" y="774613"/>
            <a:ext cx="1502100" cy="615900"/>
          </a:xfrm>
          <a:prstGeom prst="rect">
            <a:avLst/>
          </a:prstGeom>
          <a:noFill/>
          <a:ln>
            <a:noFill/>
          </a:ln>
        </p:spPr>
      </p:sp>
      <p:sp>
        <p:nvSpPr>
          <p:cNvPr id="4400" name="Google Shape;4400;g31516c14941_0_9572"/>
          <p:cNvSpPr txBox="1"/>
          <p:nvPr>
            <p:ph idx="1" type="subTitle"/>
          </p:nvPr>
        </p:nvSpPr>
        <p:spPr>
          <a:xfrm>
            <a:off x="3403500" y="3689687"/>
            <a:ext cx="2337000" cy="225300"/>
          </a:xfrm>
          <a:prstGeom prst="rect">
            <a:avLst/>
          </a:prstGeom>
          <a:noFill/>
          <a:ln>
            <a:noFill/>
          </a:ln>
        </p:spPr>
        <p:txBody>
          <a:bodyPr anchorCtr="0" anchor="ctr" bIns="0" lIns="0" spcFirstLastPara="1" rIns="0" wrap="square" tIns="0">
            <a:noAutofit/>
          </a:bodyPr>
          <a:lstStyle>
            <a:lvl1pPr lvl="0" algn="ctr">
              <a:lnSpc>
                <a:spcPct val="85000"/>
              </a:lnSpc>
              <a:spcBef>
                <a:spcPts val="0"/>
              </a:spcBef>
              <a:spcAft>
                <a:spcPts val="0"/>
              </a:spcAft>
              <a:buSzPts val="1200"/>
              <a:buNone/>
              <a:defRPr sz="1200"/>
            </a:lvl1pPr>
            <a:lvl2pPr lvl="1" algn="ctr">
              <a:lnSpc>
                <a:spcPct val="85000"/>
              </a:lnSpc>
              <a:spcBef>
                <a:spcPts val="0"/>
              </a:spcBef>
              <a:spcAft>
                <a:spcPts val="0"/>
              </a:spcAft>
              <a:buSzPts val="1200"/>
              <a:buNone/>
              <a:defRPr sz="1200"/>
            </a:lvl2pPr>
            <a:lvl3pPr lvl="2" algn="ctr">
              <a:lnSpc>
                <a:spcPct val="85000"/>
              </a:lnSpc>
              <a:spcBef>
                <a:spcPts val="0"/>
              </a:spcBef>
              <a:spcAft>
                <a:spcPts val="0"/>
              </a:spcAft>
              <a:buSzPts val="1200"/>
              <a:buNone/>
              <a:defRPr/>
            </a:lvl3pPr>
            <a:lvl4pPr lvl="3" algn="ctr">
              <a:lnSpc>
                <a:spcPct val="85000"/>
              </a:lnSpc>
              <a:spcBef>
                <a:spcPts val="0"/>
              </a:spcBef>
              <a:spcAft>
                <a:spcPts val="0"/>
              </a:spcAft>
              <a:buSzPts val="1200"/>
              <a:buNone/>
              <a:defRPr b="0" sz="1200"/>
            </a:lvl4pPr>
            <a:lvl5pPr lvl="4" algn="ctr">
              <a:lnSpc>
                <a:spcPct val="85000"/>
              </a:lnSpc>
              <a:spcBef>
                <a:spcPts val="0"/>
              </a:spcBef>
              <a:spcAft>
                <a:spcPts val="0"/>
              </a:spcAft>
              <a:buSzPts val="1200"/>
              <a:buNone/>
              <a:defRPr b="0" sz="1200"/>
            </a:lvl5pPr>
            <a:lvl6pPr lvl="5" algn="ctr">
              <a:lnSpc>
                <a:spcPct val="85000"/>
              </a:lnSpc>
              <a:spcBef>
                <a:spcPts val="0"/>
              </a:spcBef>
              <a:spcAft>
                <a:spcPts val="0"/>
              </a:spcAft>
              <a:buSzPts val="1200"/>
              <a:buNone/>
              <a:defRPr b="0" sz="1200"/>
            </a:lvl6pPr>
            <a:lvl7pPr lvl="6" algn="ctr">
              <a:lnSpc>
                <a:spcPct val="85000"/>
              </a:lnSpc>
              <a:spcBef>
                <a:spcPts val="0"/>
              </a:spcBef>
              <a:spcAft>
                <a:spcPts val="0"/>
              </a:spcAft>
              <a:buSzPts val="1200"/>
              <a:buNone/>
              <a:defRPr b="0"/>
            </a:lvl7pPr>
            <a:lvl8pPr lvl="7" algn="ctr">
              <a:lnSpc>
                <a:spcPct val="85000"/>
              </a:lnSpc>
              <a:spcBef>
                <a:spcPts val="0"/>
              </a:spcBef>
              <a:spcAft>
                <a:spcPts val="0"/>
              </a:spcAft>
              <a:buSzPts val="1200"/>
              <a:buNone/>
              <a:defRPr sz="1200"/>
            </a:lvl8pPr>
            <a:lvl9pPr lvl="8" algn="ctr">
              <a:lnSpc>
                <a:spcPct val="85000"/>
              </a:lnSpc>
              <a:spcBef>
                <a:spcPts val="0"/>
              </a:spcBef>
              <a:spcAft>
                <a:spcPts val="0"/>
              </a:spcAft>
              <a:buClr>
                <a:schemeClr val="accent1"/>
              </a:buClr>
              <a:buSzPts val="1200"/>
              <a:buNone/>
              <a:defRPr sz="1200">
                <a:solidFill>
                  <a:schemeClr val="accent1"/>
                </a:solidFill>
              </a:defRPr>
            </a:lvl9pPr>
          </a:lstStyle>
          <a:p/>
        </p:txBody>
      </p:sp>
      <p:sp>
        <p:nvSpPr>
          <p:cNvPr id="4401" name="Google Shape;4401;g31516c14941_0_9572"/>
          <p:cNvSpPr txBox="1"/>
          <p:nvPr>
            <p:ph idx="3" type="subTitle"/>
          </p:nvPr>
        </p:nvSpPr>
        <p:spPr>
          <a:xfrm>
            <a:off x="3403500" y="3914987"/>
            <a:ext cx="2337000" cy="225300"/>
          </a:xfrm>
          <a:prstGeom prst="rect">
            <a:avLst/>
          </a:prstGeom>
          <a:noFill/>
          <a:ln>
            <a:noFill/>
          </a:ln>
        </p:spPr>
        <p:txBody>
          <a:bodyPr anchorCtr="0" anchor="ctr" bIns="0" lIns="0" spcFirstLastPara="1" rIns="0" wrap="square" tIns="0">
            <a:noAutofit/>
          </a:bodyPr>
          <a:lstStyle>
            <a:lvl1pPr lvl="0" algn="ctr">
              <a:lnSpc>
                <a:spcPct val="85000"/>
              </a:lnSpc>
              <a:spcBef>
                <a:spcPts val="0"/>
              </a:spcBef>
              <a:spcAft>
                <a:spcPts val="0"/>
              </a:spcAft>
              <a:buClr>
                <a:schemeClr val="accent2"/>
              </a:buClr>
              <a:buSzPts val="1100"/>
              <a:buNone/>
              <a:defRPr sz="1100">
                <a:solidFill>
                  <a:schemeClr val="accent2"/>
                </a:solidFill>
              </a:defRPr>
            </a:lvl1pPr>
            <a:lvl2pPr lvl="1" algn="ctr">
              <a:lnSpc>
                <a:spcPct val="85000"/>
              </a:lnSpc>
              <a:spcBef>
                <a:spcPts val="0"/>
              </a:spcBef>
              <a:spcAft>
                <a:spcPts val="0"/>
              </a:spcAft>
              <a:buClr>
                <a:schemeClr val="accent2"/>
              </a:buClr>
              <a:buSzPts val="1100"/>
              <a:buNone/>
              <a:defRPr sz="1100">
                <a:solidFill>
                  <a:schemeClr val="accent2"/>
                </a:solidFill>
              </a:defRPr>
            </a:lvl2pPr>
            <a:lvl3pPr lvl="2" algn="ctr">
              <a:lnSpc>
                <a:spcPct val="85000"/>
              </a:lnSpc>
              <a:spcBef>
                <a:spcPts val="0"/>
              </a:spcBef>
              <a:spcAft>
                <a:spcPts val="0"/>
              </a:spcAft>
              <a:buClr>
                <a:schemeClr val="accent2"/>
              </a:buClr>
              <a:buSzPts val="1100"/>
              <a:buNone/>
              <a:defRPr sz="1100">
                <a:solidFill>
                  <a:schemeClr val="accent2"/>
                </a:solidFill>
              </a:defRPr>
            </a:lvl3pPr>
            <a:lvl4pPr lvl="3" algn="ctr">
              <a:lnSpc>
                <a:spcPct val="85000"/>
              </a:lnSpc>
              <a:spcBef>
                <a:spcPts val="0"/>
              </a:spcBef>
              <a:spcAft>
                <a:spcPts val="0"/>
              </a:spcAft>
              <a:buClr>
                <a:schemeClr val="accent2"/>
              </a:buClr>
              <a:buSzPts val="1100"/>
              <a:buNone/>
              <a:defRPr b="0" sz="1100">
                <a:solidFill>
                  <a:schemeClr val="accent2"/>
                </a:solidFill>
              </a:defRPr>
            </a:lvl4pPr>
            <a:lvl5pPr lvl="4" algn="ctr">
              <a:lnSpc>
                <a:spcPct val="85000"/>
              </a:lnSpc>
              <a:spcBef>
                <a:spcPts val="0"/>
              </a:spcBef>
              <a:spcAft>
                <a:spcPts val="0"/>
              </a:spcAft>
              <a:buClr>
                <a:schemeClr val="accent2"/>
              </a:buClr>
              <a:buSzPts val="1100"/>
              <a:buNone/>
              <a:defRPr b="0" sz="1100">
                <a:solidFill>
                  <a:schemeClr val="accent2"/>
                </a:solidFill>
              </a:defRPr>
            </a:lvl5pPr>
            <a:lvl6pPr lvl="5" algn="ctr">
              <a:lnSpc>
                <a:spcPct val="85000"/>
              </a:lnSpc>
              <a:spcBef>
                <a:spcPts val="0"/>
              </a:spcBef>
              <a:spcAft>
                <a:spcPts val="0"/>
              </a:spcAft>
              <a:buClr>
                <a:schemeClr val="accent2"/>
              </a:buClr>
              <a:buSzPts val="1100"/>
              <a:buNone/>
              <a:defRPr b="0" sz="1100">
                <a:solidFill>
                  <a:schemeClr val="accent2"/>
                </a:solidFill>
              </a:defRPr>
            </a:lvl6pPr>
            <a:lvl7pPr lvl="6" algn="ctr">
              <a:lnSpc>
                <a:spcPct val="85000"/>
              </a:lnSpc>
              <a:spcBef>
                <a:spcPts val="0"/>
              </a:spcBef>
              <a:spcAft>
                <a:spcPts val="0"/>
              </a:spcAft>
              <a:buClr>
                <a:schemeClr val="accent2"/>
              </a:buClr>
              <a:buSzPts val="1100"/>
              <a:buNone/>
              <a:defRPr b="0" sz="1100">
                <a:solidFill>
                  <a:schemeClr val="accent2"/>
                </a:solidFill>
              </a:defRPr>
            </a:lvl7pPr>
            <a:lvl8pPr lvl="7" algn="ctr">
              <a:lnSpc>
                <a:spcPct val="85000"/>
              </a:lnSpc>
              <a:spcBef>
                <a:spcPts val="0"/>
              </a:spcBef>
              <a:spcAft>
                <a:spcPts val="0"/>
              </a:spcAft>
              <a:buClr>
                <a:schemeClr val="accent2"/>
              </a:buClr>
              <a:buSzPts val="1100"/>
              <a:buNone/>
              <a:defRPr sz="1100">
                <a:solidFill>
                  <a:schemeClr val="accent2"/>
                </a:solidFill>
              </a:defRPr>
            </a:lvl8pPr>
            <a:lvl9pPr lvl="8" algn="ctr">
              <a:lnSpc>
                <a:spcPct val="85000"/>
              </a:lnSpc>
              <a:spcBef>
                <a:spcPts val="0"/>
              </a:spcBef>
              <a:spcAft>
                <a:spcPts val="0"/>
              </a:spcAft>
              <a:buClr>
                <a:schemeClr val="accent2"/>
              </a:buClr>
              <a:buSzPts val="1100"/>
              <a:buNone/>
              <a:defRPr sz="1100">
                <a:solidFill>
                  <a:schemeClr val="accent2"/>
                </a:solidFill>
              </a:defRPr>
            </a:lvl9pPr>
          </a:lstStyle>
          <a:p/>
        </p:txBody>
      </p:sp>
      <p:sp>
        <p:nvSpPr>
          <p:cNvPr id="4402" name="Google Shape;4402;g31516c14941_0_9572"/>
          <p:cNvSpPr txBox="1"/>
          <p:nvPr/>
        </p:nvSpPr>
        <p:spPr>
          <a:xfrm>
            <a:off x="6043550" y="4713771"/>
            <a:ext cx="2676600" cy="292500"/>
          </a:xfrm>
          <a:prstGeom prst="rect">
            <a:avLst/>
          </a:prstGeom>
          <a:noFill/>
          <a:ln>
            <a:noFill/>
          </a:ln>
        </p:spPr>
        <p:txBody>
          <a:bodyPr anchorCtr="0" anchor="t" bIns="91400" lIns="91400" spcFirstLastPara="1" rIns="91400" wrap="square" tIns="91400">
            <a:spAutoFit/>
          </a:bodyPr>
          <a:lstStyle/>
          <a:p>
            <a:pPr indent="0" lvl="0" marL="0" marR="0" rtl="0" algn="ctr">
              <a:lnSpc>
                <a:spcPct val="115000"/>
              </a:lnSpc>
              <a:spcBef>
                <a:spcPts val="0"/>
              </a:spcBef>
              <a:spcAft>
                <a:spcPts val="0"/>
              </a:spcAft>
              <a:buClr>
                <a:srgbClr val="000000"/>
              </a:buClr>
              <a:buSzPts val="700"/>
              <a:buFont typeface="Arial"/>
              <a:buNone/>
            </a:pPr>
            <a:r>
              <a:rPr b="0" i="0" lang="en" sz="700" u="none" cap="none" strike="noStrike">
                <a:solidFill>
                  <a:schemeClr val="accent4"/>
                </a:solidFill>
                <a:latin typeface="Arial"/>
                <a:ea typeface="Arial"/>
                <a:cs typeface="Arial"/>
                <a:sym typeface="Arial"/>
              </a:rPr>
              <a:t>Copyright © 2023, Collibra. All rights reserved.</a:t>
            </a:r>
            <a:endParaRPr b="0" i="0" sz="1400" u="none" cap="none" strike="noStrike">
              <a:solidFill>
                <a:schemeClr val="accent4"/>
              </a:solidFill>
              <a:latin typeface="Arial"/>
              <a:ea typeface="Arial"/>
              <a:cs typeface="Arial"/>
              <a:sym typeface="Arial"/>
            </a:endParaRPr>
          </a:p>
        </p:txBody>
      </p:sp>
      <p:sp>
        <p:nvSpPr>
          <p:cNvPr id="4403" name="Google Shape;4403;g31516c14941_0_9572"/>
          <p:cNvSpPr txBox="1"/>
          <p:nvPr>
            <p:ph idx="12" type="sldNum"/>
          </p:nvPr>
        </p:nvSpPr>
        <p:spPr>
          <a:xfrm>
            <a:off x="8320058" y="4663221"/>
            <a:ext cx="548700" cy="393600"/>
          </a:xfrm>
          <a:prstGeom prst="rect">
            <a:avLst/>
          </a:prstGeom>
          <a:noFill/>
          <a:ln>
            <a:noFill/>
          </a:ln>
        </p:spPr>
        <p:txBody>
          <a:bodyPr anchorCtr="0" anchor="ctr" bIns="91400" lIns="91400" spcFirstLastPara="1" rIns="91400" wrap="square" tIns="91400">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accen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accen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accen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accen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accen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accen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accen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accen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accen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4404" name="Google Shape;4404;g31516c14941_0_9572"/>
          <p:cNvPicPr preferRelativeResize="0"/>
          <p:nvPr/>
        </p:nvPicPr>
        <p:blipFill rotWithShape="1">
          <a:blip r:embed="rId3">
            <a:alphaModFix/>
          </a:blip>
          <a:srcRect b="0" l="0" r="0" t="0"/>
          <a:stretch/>
        </p:blipFill>
        <p:spPr>
          <a:xfrm>
            <a:off x="288350" y="4807136"/>
            <a:ext cx="956487" cy="225059"/>
          </a:xfrm>
          <a:prstGeom prst="rect">
            <a:avLst/>
          </a:prstGeom>
          <a:noFill/>
          <a:ln>
            <a:noFill/>
          </a:ln>
        </p:spPr>
      </p:pic>
    </p:spTree>
  </p:cSld>
  <p:clrMapOvr>
    <a:masterClrMapping/>
  </p:clrMapOvr>
</p:sldLayout>
</file>

<file path=ppt/slideLayouts/slideLayout5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Quote Layout Cloud">
  <p:cSld name="CUSTOM_5_1_2">
    <p:bg>
      <p:bgPr>
        <a:solidFill>
          <a:schemeClr val="accent5"/>
        </a:solidFill>
      </p:bgPr>
    </p:bg>
    <p:spTree>
      <p:nvGrpSpPr>
        <p:cNvPr id="4405" name="Shape 4405"/>
        <p:cNvGrpSpPr/>
        <p:nvPr/>
      </p:nvGrpSpPr>
      <p:grpSpPr>
        <a:xfrm>
          <a:off x="0" y="0"/>
          <a:ext cx="0" cy="0"/>
          <a:chOff x="0" y="0"/>
          <a:chExt cx="0" cy="0"/>
        </a:xfrm>
      </p:grpSpPr>
      <p:pic>
        <p:nvPicPr>
          <p:cNvPr id="4406" name="Google Shape;4406;g31516c14941_0_9583"/>
          <p:cNvPicPr preferRelativeResize="0"/>
          <p:nvPr/>
        </p:nvPicPr>
        <p:blipFill rotWithShape="1">
          <a:blip r:embed="rId2">
            <a:alphaModFix/>
          </a:blip>
          <a:srcRect b="0" l="0" r="0" t="0"/>
          <a:stretch/>
        </p:blipFill>
        <p:spPr>
          <a:xfrm rot="10800000">
            <a:off x="1565" y="2020621"/>
            <a:ext cx="3065310" cy="3122505"/>
          </a:xfrm>
          <a:prstGeom prst="rect">
            <a:avLst/>
          </a:prstGeom>
          <a:noFill/>
          <a:ln>
            <a:noFill/>
          </a:ln>
        </p:spPr>
      </p:pic>
      <p:pic>
        <p:nvPicPr>
          <p:cNvPr id="4407" name="Google Shape;4407;g31516c14941_0_9583"/>
          <p:cNvPicPr preferRelativeResize="0"/>
          <p:nvPr/>
        </p:nvPicPr>
        <p:blipFill rotWithShape="1">
          <a:blip r:embed="rId2">
            <a:alphaModFix/>
          </a:blip>
          <a:srcRect b="0" l="0" r="-2051" t="0"/>
          <a:stretch/>
        </p:blipFill>
        <p:spPr>
          <a:xfrm rot="10800000">
            <a:off x="2999607" y="2027895"/>
            <a:ext cx="3128089" cy="3122505"/>
          </a:xfrm>
          <a:prstGeom prst="rect">
            <a:avLst/>
          </a:prstGeom>
          <a:noFill/>
          <a:ln>
            <a:noFill/>
          </a:ln>
        </p:spPr>
      </p:pic>
      <p:pic>
        <p:nvPicPr>
          <p:cNvPr id="4408" name="Google Shape;4408;g31516c14941_0_9583"/>
          <p:cNvPicPr preferRelativeResize="0"/>
          <p:nvPr/>
        </p:nvPicPr>
        <p:blipFill rotWithShape="1">
          <a:blip r:embed="rId2">
            <a:alphaModFix/>
          </a:blip>
          <a:srcRect b="0" l="0" r="-2051" t="0"/>
          <a:stretch/>
        </p:blipFill>
        <p:spPr>
          <a:xfrm rot="10800000">
            <a:off x="6015911" y="2027895"/>
            <a:ext cx="3128089" cy="3122505"/>
          </a:xfrm>
          <a:prstGeom prst="rect">
            <a:avLst/>
          </a:prstGeom>
          <a:noFill/>
          <a:ln>
            <a:noFill/>
          </a:ln>
        </p:spPr>
      </p:pic>
      <p:sp>
        <p:nvSpPr>
          <p:cNvPr id="4409" name="Google Shape;4409;g31516c14941_0_9583"/>
          <p:cNvSpPr txBox="1"/>
          <p:nvPr>
            <p:ph type="title"/>
          </p:nvPr>
        </p:nvSpPr>
        <p:spPr>
          <a:xfrm flipH="1">
            <a:off x="1922250" y="2110562"/>
            <a:ext cx="5299500" cy="1265400"/>
          </a:xfrm>
          <a:prstGeom prst="rect">
            <a:avLst/>
          </a:prstGeom>
          <a:noFill/>
          <a:ln>
            <a:noFill/>
          </a:ln>
        </p:spPr>
        <p:txBody>
          <a:bodyPr anchorCtr="0" anchor="t" bIns="0" lIns="0" spcFirstLastPara="1" rIns="0" wrap="square" tIns="0">
            <a:noAutofit/>
          </a:bodyPr>
          <a:lstStyle>
            <a:lvl1pPr lvl="0" algn="ctr">
              <a:lnSpc>
                <a:spcPct val="85000"/>
              </a:lnSpc>
              <a:spcBef>
                <a:spcPts val="0"/>
              </a:spcBef>
              <a:spcAft>
                <a:spcPts val="0"/>
              </a:spcAft>
              <a:buClr>
                <a:schemeClr val="accent1"/>
              </a:buClr>
              <a:buSzPts val="3800"/>
              <a:buNone/>
              <a:defRPr sz="3800">
                <a:solidFill>
                  <a:schemeClr val="accent1"/>
                </a:solidFill>
              </a:defRPr>
            </a:lvl1pPr>
            <a:lvl2pPr lvl="1" algn="ctr">
              <a:lnSpc>
                <a:spcPct val="85000"/>
              </a:lnSpc>
              <a:spcBef>
                <a:spcPts val="0"/>
              </a:spcBef>
              <a:spcAft>
                <a:spcPts val="0"/>
              </a:spcAft>
              <a:buClr>
                <a:schemeClr val="accent1"/>
              </a:buClr>
              <a:buSzPts val="4800"/>
              <a:buNone/>
              <a:defRPr>
                <a:solidFill>
                  <a:schemeClr val="accent1"/>
                </a:solidFill>
              </a:defRPr>
            </a:lvl2pPr>
            <a:lvl3pPr lvl="2" algn="ctr">
              <a:lnSpc>
                <a:spcPct val="85000"/>
              </a:lnSpc>
              <a:spcBef>
                <a:spcPts val="0"/>
              </a:spcBef>
              <a:spcAft>
                <a:spcPts val="0"/>
              </a:spcAft>
              <a:buClr>
                <a:schemeClr val="accent1"/>
              </a:buClr>
              <a:buSzPts val="4800"/>
              <a:buNone/>
              <a:defRPr>
                <a:solidFill>
                  <a:schemeClr val="accent1"/>
                </a:solidFill>
              </a:defRPr>
            </a:lvl3pPr>
            <a:lvl4pPr lvl="3" algn="ctr">
              <a:lnSpc>
                <a:spcPct val="85000"/>
              </a:lnSpc>
              <a:spcBef>
                <a:spcPts val="0"/>
              </a:spcBef>
              <a:spcAft>
                <a:spcPts val="0"/>
              </a:spcAft>
              <a:buClr>
                <a:schemeClr val="accent1"/>
              </a:buClr>
              <a:buSzPts val="4800"/>
              <a:buNone/>
              <a:defRPr>
                <a:solidFill>
                  <a:schemeClr val="accent1"/>
                </a:solidFill>
              </a:defRPr>
            </a:lvl4pPr>
            <a:lvl5pPr lvl="4" algn="ctr">
              <a:lnSpc>
                <a:spcPct val="85000"/>
              </a:lnSpc>
              <a:spcBef>
                <a:spcPts val="0"/>
              </a:spcBef>
              <a:spcAft>
                <a:spcPts val="0"/>
              </a:spcAft>
              <a:buClr>
                <a:schemeClr val="accent1"/>
              </a:buClr>
              <a:buSzPts val="4800"/>
              <a:buNone/>
              <a:defRPr>
                <a:solidFill>
                  <a:schemeClr val="accent1"/>
                </a:solidFill>
              </a:defRPr>
            </a:lvl5pPr>
            <a:lvl6pPr lvl="5" algn="ctr">
              <a:lnSpc>
                <a:spcPct val="85000"/>
              </a:lnSpc>
              <a:spcBef>
                <a:spcPts val="0"/>
              </a:spcBef>
              <a:spcAft>
                <a:spcPts val="0"/>
              </a:spcAft>
              <a:buClr>
                <a:schemeClr val="accent1"/>
              </a:buClr>
              <a:buSzPts val="4800"/>
              <a:buNone/>
              <a:defRPr>
                <a:solidFill>
                  <a:schemeClr val="accent1"/>
                </a:solidFill>
              </a:defRPr>
            </a:lvl6pPr>
            <a:lvl7pPr lvl="6" algn="ctr">
              <a:lnSpc>
                <a:spcPct val="85000"/>
              </a:lnSpc>
              <a:spcBef>
                <a:spcPts val="0"/>
              </a:spcBef>
              <a:spcAft>
                <a:spcPts val="0"/>
              </a:spcAft>
              <a:buClr>
                <a:schemeClr val="accent1"/>
              </a:buClr>
              <a:buSzPts val="4800"/>
              <a:buNone/>
              <a:defRPr>
                <a:solidFill>
                  <a:schemeClr val="accent1"/>
                </a:solidFill>
              </a:defRPr>
            </a:lvl7pPr>
            <a:lvl8pPr lvl="7" algn="ctr">
              <a:lnSpc>
                <a:spcPct val="85000"/>
              </a:lnSpc>
              <a:spcBef>
                <a:spcPts val="0"/>
              </a:spcBef>
              <a:spcAft>
                <a:spcPts val="0"/>
              </a:spcAft>
              <a:buClr>
                <a:schemeClr val="accent1"/>
              </a:buClr>
              <a:buSzPts val="4800"/>
              <a:buNone/>
              <a:defRPr>
                <a:solidFill>
                  <a:schemeClr val="accent1"/>
                </a:solidFill>
              </a:defRPr>
            </a:lvl8pPr>
            <a:lvl9pPr lvl="8" algn="ctr">
              <a:lnSpc>
                <a:spcPct val="85000"/>
              </a:lnSpc>
              <a:spcBef>
                <a:spcPts val="0"/>
              </a:spcBef>
              <a:spcAft>
                <a:spcPts val="0"/>
              </a:spcAft>
              <a:buClr>
                <a:schemeClr val="accent1"/>
              </a:buClr>
              <a:buSzPts val="4800"/>
              <a:buNone/>
              <a:defRPr>
                <a:solidFill>
                  <a:schemeClr val="accent1"/>
                </a:solidFill>
              </a:defRPr>
            </a:lvl9pPr>
          </a:lstStyle>
          <a:p/>
        </p:txBody>
      </p:sp>
      <p:sp>
        <p:nvSpPr>
          <p:cNvPr id="4410" name="Google Shape;4410;g31516c14941_0_9583"/>
          <p:cNvSpPr/>
          <p:nvPr>
            <p:ph idx="2" type="pic"/>
          </p:nvPr>
        </p:nvSpPr>
        <p:spPr>
          <a:xfrm>
            <a:off x="3820950" y="774613"/>
            <a:ext cx="1502100" cy="615900"/>
          </a:xfrm>
          <a:prstGeom prst="rect">
            <a:avLst/>
          </a:prstGeom>
          <a:noFill/>
          <a:ln>
            <a:noFill/>
          </a:ln>
        </p:spPr>
      </p:sp>
      <p:sp>
        <p:nvSpPr>
          <p:cNvPr id="4411" name="Google Shape;4411;g31516c14941_0_9583"/>
          <p:cNvSpPr txBox="1"/>
          <p:nvPr>
            <p:ph idx="1" type="subTitle"/>
          </p:nvPr>
        </p:nvSpPr>
        <p:spPr>
          <a:xfrm>
            <a:off x="3403500" y="3689687"/>
            <a:ext cx="2337000" cy="225300"/>
          </a:xfrm>
          <a:prstGeom prst="rect">
            <a:avLst/>
          </a:prstGeom>
          <a:noFill/>
          <a:ln>
            <a:noFill/>
          </a:ln>
        </p:spPr>
        <p:txBody>
          <a:bodyPr anchorCtr="0" anchor="ctr" bIns="0" lIns="0" spcFirstLastPara="1" rIns="0" wrap="square" tIns="0">
            <a:noAutofit/>
          </a:bodyPr>
          <a:lstStyle>
            <a:lvl1pPr lvl="0" algn="ctr">
              <a:lnSpc>
                <a:spcPct val="85000"/>
              </a:lnSpc>
              <a:spcBef>
                <a:spcPts val="0"/>
              </a:spcBef>
              <a:spcAft>
                <a:spcPts val="0"/>
              </a:spcAft>
              <a:buSzPts val="1200"/>
              <a:buNone/>
              <a:defRPr sz="1200"/>
            </a:lvl1pPr>
            <a:lvl2pPr lvl="1" algn="ctr">
              <a:lnSpc>
                <a:spcPct val="85000"/>
              </a:lnSpc>
              <a:spcBef>
                <a:spcPts val="0"/>
              </a:spcBef>
              <a:spcAft>
                <a:spcPts val="0"/>
              </a:spcAft>
              <a:buSzPts val="1200"/>
              <a:buNone/>
              <a:defRPr sz="1200"/>
            </a:lvl2pPr>
            <a:lvl3pPr lvl="2" algn="ctr">
              <a:lnSpc>
                <a:spcPct val="85000"/>
              </a:lnSpc>
              <a:spcBef>
                <a:spcPts val="0"/>
              </a:spcBef>
              <a:spcAft>
                <a:spcPts val="0"/>
              </a:spcAft>
              <a:buSzPts val="1200"/>
              <a:buNone/>
              <a:defRPr/>
            </a:lvl3pPr>
            <a:lvl4pPr lvl="3" algn="ctr">
              <a:lnSpc>
                <a:spcPct val="85000"/>
              </a:lnSpc>
              <a:spcBef>
                <a:spcPts val="0"/>
              </a:spcBef>
              <a:spcAft>
                <a:spcPts val="0"/>
              </a:spcAft>
              <a:buSzPts val="1200"/>
              <a:buNone/>
              <a:defRPr b="0" sz="1200"/>
            </a:lvl4pPr>
            <a:lvl5pPr lvl="4" algn="ctr">
              <a:lnSpc>
                <a:spcPct val="85000"/>
              </a:lnSpc>
              <a:spcBef>
                <a:spcPts val="0"/>
              </a:spcBef>
              <a:spcAft>
                <a:spcPts val="0"/>
              </a:spcAft>
              <a:buSzPts val="1200"/>
              <a:buNone/>
              <a:defRPr b="0" sz="1200"/>
            </a:lvl5pPr>
            <a:lvl6pPr lvl="5" algn="ctr">
              <a:lnSpc>
                <a:spcPct val="85000"/>
              </a:lnSpc>
              <a:spcBef>
                <a:spcPts val="0"/>
              </a:spcBef>
              <a:spcAft>
                <a:spcPts val="0"/>
              </a:spcAft>
              <a:buSzPts val="1200"/>
              <a:buNone/>
              <a:defRPr b="0" sz="1200"/>
            </a:lvl6pPr>
            <a:lvl7pPr lvl="6" algn="ctr">
              <a:lnSpc>
                <a:spcPct val="85000"/>
              </a:lnSpc>
              <a:spcBef>
                <a:spcPts val="0"/>
              </a:spcBef>
              <a:spcAft>
                <a:spcPts val="0"/>
              </a:spcAft>
              <a:buSzPts val="1200"/>
              <a:buNone/>
              <a:defRPr b="0"/>
            </a:lvl7pPr>
            <a:lvl8pPr lvl="7" algn="ctr">
              <a:lnSpc>
                <a:spcPct val="85000"/>
              </a:lnSpc>
              <a:spcBef>
                <a:spcPts val="0"/>
              </a:spcBef>
              <a:spcAft>
                <a:spcPts val="0"/>
              </a:spcAft>
              <a:buSzPts val="1200"/>
              <a:buNone/>
              <a:defRPr sz="1200"/>
            </a:lvl8pPr>
            <a:lvl9pPr lvl="8" algn="ctr">
              <a:lnSpc>
                <a:spcPct val="85000"/>
              </a:lnSpc>
              <a:spcBef>
                <a:spcPts val="0"/>
              </a:spcBef>
              <a:spcAft>
                <a:spcPts val="0"/>
              </a:spcAft>
              <a:buClr>
                <a:schemeClr val="accent1"/>
              </a:buClr>
              <a:buSzPts val="1200"/>
              <a:buNone/>
              <a:defRPr sz="1200">
                <a:solidFill>
                  <a:schemeClr val="accent1"/>
                </a:solidFill>
              </a:defRPr>
            </a:lvl9pPr>
          </a:lstStyle>
          <a:p/>
        </p:txBody>
      </p:sp>
      <p:sp>
        <p:nvSpPr>
          <p:cNvPr id="4412" name="Google Shape;4412;g31516c14941_0_9583"/>
          <p:cNvSpPr txBox="1"/>
          <p:nvPr>
            <p:ph idx="3" type="subTitle"/>
          </p:nvPr>
        </p:nvSpPr>
        <p:spPr>
          <a:xfrm>
            <a:off x="3403500" y="3914987"/>
            <a:ext cx="2337000" cy="225300"/>
          </a:xfrm>
          <a:prstGeom prst="rect">
            <a:avLst/>
          </a:prstGeom>
          <a:noFill/>
          <a:ln>
            <a:noFill/>
          </a:ln>
        </p:spPr>
        <p:txBody>
          <a:bodyPr anchorCtr="0" anchor="ctr" bIns="0" lIns="0" spcFirstLastPara="1" rIns="0" wrap="square" tIns="0">
            <a:noAutofit/>
          </a:bodyPr>
          <a:lstStyle>
            <a:lvl1pPr lvl="0" algn="ctr">
              <a:lnSpc>
                <a:spcPct val="85000"/>
              </a:lnSpc>
              <a:spcBef>
                <a:spcPts val="0"/>
              </a:spcBef>
              <a:spcAft>
                <a:spcPts val="0"/>
              </a:spcAft>
              <a:buClr>
                <a:schemeClr val="accent2"/>
              </a:buClr>
              <a:buSzPts val="1100"/>
              <a:buNone/>
              <a:defRPr sz="1100">
                <a:solidFill>
                  <a:schemeClr val="accent2"/>
                </a:solidFill>
              </a:defRPr>
            </a:lvl1pPr>
            <a:lvl2pPr lvl="1" algn="ctr">
              <a:lnSpc>
                <a:spcPct val="85000"/>
              </a:lnSpc>
              <a:spcBef>
                <a:spcPts val="0"/>
              </a:spcBef>
              <a:spcAft>
                <a:spcPts val="0"/>
              </a:spcAft>
              <a:buClr>
                <a:schemeClr val="accent2"/>
              </a:buClr>
              <a:buSzPts val="1100"/>
              <a:buNone/>
              <a:defRPr sz="1100">
                <a:solidFill>
                  <a:schemeClr val="accent2"/>
                </a:solidFill>
              </a:defRPr>
            </a:lvl2pPr>
            <a:lvl3pPr lvl="2" algn="ctr">
              <a:lnSpc>
                <a:spcPct val="85000"/>
              </a:lnSpc>
              <a:spcBef>
                <a:spcPts val="0"/>
              </a:spcBef>
              <a:spcAft>
                <a:spcPts val="0"/>
              </a:spcAft>
              <a:buClr>
                <a:schemeClr val="accent2"/>
              </a:buClr>
              <a:buSzPts val="1100"/>
              <a:buNone/>
              <a:defRPr sz="1100">
                <a:solidFill>
                  <a:schemeClr val="accent2"/>
                </a:solidFill>
              </a:defRPr>
            </a:lvl3pPr>
            <a:lvl4pPr lvl="3" algn="ctr">
              <a:lnSpc>
                <a:spcPct val="85000"/>
              </a:lnSpc>
              <a:spcBef>
                <a:spcPts val="0"/>
              </a:spcBef>
              <a:spcAft>
                <a:spcPts val="0"/>
              </a:spcAft>
              <a:buClr>
                <a:schemeClr val="accent2"/>
              </a:buClr>
              <a:buSzPts val="1100"/>
              <a:buNone/>
              <a:defRPr b="0" sz="1100">
                <a:solidFill>
                  <a:schemeClr val="accent2"/>
                </a:solidFill>
              </a:defRPr>
            </a:lvl4pPr>
            <a:lvl5pPr lvl="4" algn="ctr">
              <a:lnSpc>
                <a:spcPct val="85000"/>
              </a:lnSpc>
              <a:spcBef>
                <a:spcPts val="0"/>
              </a:spcBef>
              <a:spcAft>
                <a:spcPts val="0"/>
              </a:spcAft>
              <a:buClr>
                <a:schemeClr val="accent2"/>
              </a:buClr>
              <a:buSzPts val="1100"/>
              <a:buNone/>
              <a:defRPr b="0" sz="1100">
                <a:solidFill>
                  <a:schemeClr val="accent2"/>
                </a:solidFill>
              </a:defRPr>
            </a:lvl5pPr>
            <a:lvl6pPr lvl="5" algn="ctr">
              <a:lnSpc>
                <a:spcPct val="85000"/>
              </a:lnSpc>
              <a:spcBef>
                <a:spcPts val="0"/>
              </a:spcBef>
              <a:spcAft>
                <a:spcPts val="0"/>
              </a:spcAft>
              <a:buClr>
                <a:schemeClr val="accent2"/>
              </a:buClr>
              <a:buSzPts val="1100"/>
              <a:buNone/>
              <a:defRPr b="0" sz="1100">
                <a:solidFill>
                  <a:schemeClr val="accent2"/>
                </a:solidFill>
              </a:defRPr>
            </a:lvl6pPr>
            <a:lvl7pPr lvl="6" algn="ctr">
              <a:lnSpc>
                <a:spcPct val="85000"/>
              </a:lnSpc>
              <a:spcBef>
                <a:spcPts val="0"/>
              </a:spcBef>
              <a:spcAft>
                <a:spcPts val="0"/>
              </a:spcAft>
              <a:buClr>
                <a:schemeClr val="accent2"/>
              </a:buClr>
              <a:buSzPts val="1100"/>
              <a:buNone/>
              <a:defRPr b="0" sz="1100">
                <a:solidFill>
                  <a:schemeClr val="accent2"/>
                </a:solidFill>
              </a:defRPr>
            </a:lvl7pPr>
            <a:lvl8pPr lvl="7" algn="ctr">
              <a:lnSpc>
                <a:spcPct val="85000"/>
              </a:lnSpc>
              <a:spcBef>
                <a:spcPts val="0"/>
              </a:spcBef>
              <a:spcAft>
                <a:spcPts val="0"/>
              </a:spcAft>
              <a:buClr>
                <a:schemeClr val="accent2"/>
              </a:buClr>
              <a:buSzPts val="1100"/>
              <a:buNone/>
              <a:defRPr sz="1100">
                <a:solidFill>
                  <a:schemeClr val="accent2"/>
                </a:solidFill>
              </a:defRPr>
            </a:lvl8pPr>
            <a:lvl9pPr lvl="8" algn="ctr">
              <a:lnSpc>
                <a:spcPct val="85000"/>
              </a:lnSpc>
              <a:spcBef>
                <a:spcPts val="0"/>
              </a:spcBef>
              <a:spcAft>
                <a:spcPts val="0"/>
              </a:spcAft>
              <a:buClr>
                <a:schemeClr val="accent2"/>
              </a:buClr>
              <a:buSzPts val="1100"/>
              <a:buNone/>
              <a:defRPr sz="1100">
                <a:solidFill>
                  <a:schemeClr val="accent2"/>
                </a:solidFill>
              </a:defRPr>
            </a:lvl9pPr>
          </a:lstStyle>
          <a:p/>
        </p:txBody>
      </p:sp>
      <p:sp>
        <p:nvSpPr>
          <p:cNvPr id="4413" name="Google Shape;4413;g31516c14941_0_9583"/>
          <p:cNvSpPr txBox="1"/>
          <p:nvPr/>
        </p:nvSpPr>
        <p:spPr>
          <a:xfrm>
            <a:off x="6043550" y="4713771"/>
            <a:ext cx="2676600" cy="292500"/>
          </a:xfrm>
          <a:prstGeom prst="rect">
            <a:avLst/>
          </a:prstGeom>
          <a:noFill/>
          <a:ln>
            <a:noFill/>
          </a:ln>
        </p:spPr>
        <p:txBody>
          <a:bodyPr anchorCtr="0" anchor="t" bIns="91400" lIns="91400" spcFirstLastPara="1" rIns="91400" wrap="square" tIns="91400">
            <a:spAutoFit/>
          </a:bodyPr>
          <a:lstStyle/>
          <a:p>
            <a:pPr indent="0" lvl="0" marL="0" marR="0" rtl="0" algn="ctr">
              <a:lnSpc>
                <a:spcPct val="115000"/>
              </a:lnSpc>
              <a:spcBef>
                <a:spcPts val="0"/>
              </a:spcBef>
              <a:spcAft>
                <a:spcPts val="0"/>
              </a:spcAft>
              <a:buClr>
                <a:srgbClr val="000000"/>
              </a:buClr>
              <a:buSzPts val="700"/>
              <a:buFont typeface="Arial"/>
              <a:buNone/>
            </a:pPr>
            <a:r>
              <a:rPr b="0" i="0" lang="en" sz="700" u="none" cap="none" strike="noStrike">
                <a:solidFill>
                  <a:schemeClr val="accent4"/>
                </a:solidFill>
                <a:latin typeface="Arial"/>
                <a:ea typeface="Arial"/>
                <a:cs typeface="Arial"/>
                <a:sym typeface="Arial"/>
              </a:rPr>
              <a:t>Copyright © 2023, Collibra. All rights reserved.</a:t>
            </a:r>
            <a:endParaRPr b="0" i="0" sz="1400" u="none" cap="none" strike="noStrike">
              <a:solidFill>
                <a:schemeClr val="accent4"/>
              </a:solidFill>
              <a:latin typeface="Arial"/>
              <a:ea typeface="Arial"/>
              <a:cs typeface="Arial"/>
              <a:sym typeface="Arial"/>
            </a:endParaRPr>
          </a:p>
        </p:txBody>
      </p:sp>
      <p:sp>
        <p:nvSpPr>
          <p:cNvPr id="4414" name="Google Shape;4414;g31516c14941_0_9583"/>
          <p:cNvSpPr txBox="1"/>
          <p:nvPr>
            <p:ph idx="12" type="sldNum"/>
          </p:nvPr>
        </p:nvSpPr>
        <p:spPr>
          <a:xfrm>
            <a:off x="8320058" y="4663221"/>
            <a:ext cx="548700" cy="393600"/>
          </a:xfrm>
          <a:prstGeom prst="rect">
            <a:avLst/>
          </a:prstGeom>
          <a:noFill/>
          <a:ln>
            <a:noFill/>
          </a:ln>
        </p:spPr>
        <p:txBody>
          <a:bodyPr anchorCtr="0" anchor="ctr" bIns="91400" lIns="91400" spcFirstLastPara="1" rIns="91400" wrap="square" tIns="91400">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accen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accen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accen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accen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accen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accen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accen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accen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accen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4415" name="Google Shape;4415;g31516c14941_0_9583"/>
          <p:cNvPicPr preferRelativeResize="0"/>
          <p:nvPr/>
        </p:nvPicPr>
        <p:blipFill rotWithShape="1">
          <a:blip r:embed="rId3">
            <a:alphaModFix/>
          </a:blip>
          <a:srcRect b="0" l="0" r="0" t="0"/>
          <a:stretch/>
        </p:blipFill>
        <p:spPr>
          <a:xfrm>
            <a:off x="288350" y="4807136"/>
            <a:ext cx="956487" cy="225059"/>
          </a:xfrm>
          <a:prstGeom prst="rect">
            <a:avLst/>
          </a:prstGeom>
          <a:noFill/>
          <a:ln>
            <a:noFill/>
          </a:ln>
        </p:spPr>
      </p:pic>
    </p:spTree>
  </p:cSld>
  <p:clrMapOvr>
    <a:masterClrMapping/>
  </p:clrMapOvr>
</p:sldLayout>
</file>

<file path=ppt/slideLayouts/slideLayout5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Headline+Body Copy 1">
  <p:cSld name="8_Headline+Body Copy_1">
    <p:bg>
      <p:bgPr>
        <a:solidFill>
          <a:schemeClr val="lt1"/>
        </a:solidFill>
      </p:bgPr>
    </p:bg>
    <p:spTree>
      <p:nvGrpSpPr>
        <p:cNvPr id="4416" name="Shape 4416"/>
        <p:cNvGrpSpPr/>
        <p:nvPr/>
      </p:nvGrpSpPr>
      <p:grpSpPr>
        <a:xfrm>
          <a:off x="0" y="0"/>
          <a:ext cx="0" cy="0"/>
          <a:chOff x="0" y="0"/>
          <a:chExt cx="0" cy="0"/>
        </a:xfrm>
      </p:grpSpPr>
      <p:sp>
        <p:nvSpPr>
          <p:cNvPr id="4417" name="Google Shape;4417;g31516c14941_0_9594"/>
          <p:cNvSpPr txBox="1"/>
          <p:nvPr>
            <p:ph idx="12" type="sldNum"/>
          </p:nvPr>
        </p:nvSpPr>
        <p:spPr>
          <a:xfrm>
            <a:off x="8471262" y="4767262"/>
            <a:ext cx="261300" cy="161700"/>
          </a:xfrm>
          <a:prstGeom prst="rect">
            <a:avLst/>
          </a:prstGeom>
          <a:noFill/>
          <a:ln>
            <a:noFill/>
          </a:ln>
        </p:spPr>
        <p:txBody>
          <a:bodyPr anchorCtr="0" anchor="t" bIns="34275" lIns="68575" spcFirstLastPara="1" rIns="68575" wrap="square" tIns="34275">
            <a:noAutofit/>
          </a:bodyPr>
          <a:lstStyle>
            <a:lvl1pPr indent="0" lvl="0" marL="0" marR="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4418" name="Google Shape;4418;g31516c14941_0_9594"/>
          <p:cNvPicPr preferRelativeResize="0"/>
          <p:nvPr/>
        </p:nvPicPr>
        <p:blipFill rotWithShape="1">
          <a:blip r:embed="rId2">
            <a:alphaModFix/>
          </a:blip>
          <a:srcRect b="0" l="0" r="0" t="0"/>
          <a:stretch/>
        </p:blipFill>
        <p:spPr>
          <a:xfrm>
            <a:off x="527186" y="4772025"/>
            <a:ext cx="623572" cy="141721"/>
          </a:xfrm>
          <a:prstGeom prst="rect">
            <a:avLst/>
          </a:prstGeom>
          <a:noFill/>
          <a:ln>
            <a:noFill/>
          </a:ln>
        </p:spPr>
      </p:pic>
      <p:sp>
        <p:nvSpPr>
          <p:cNvPr id="4419" name="Google Shape;4419;g31516c14941_0_9594"/>
          <p:cNvSpPr txBox="1"/>
          <p:nvPr>
            <p:ph idx="1" type="body"/>
          </p:nvPr>
        </p:nvSpPr>
        <p:spPr>
          <a:xfrm>
            <a:off x="527456" y="1217156"/>
            <a:ext cx="8082300" cy="3428700"/>
          </a:xfrm>
          <a:prstGeom prst="rect">
            <a:avLst/>
          </a:prstGeom>
          <a:noFill/>
          <a:ln>
            <a:noFill/>
          </a:ln>
        </p:spPr>
        <p:txBody>
          <a:bodyPr anchorCtr="0" anchor="t" bIns="34275" lIns="0" spcFirstLastPara="1" rIns="68575" wrap="square" tIns="0">
            <a:noAutofit/>
          </a:bodyPr>
          <a:lstStyle>
            <a:lvl1pPr indent="-228600" lvl="0" marL="457200" algn="l">
              <a:lnSpc>
                <a:spcPct val="90000"/>
              </a:lnSpc>
              <a:spcBef>
                <a:spcPts val="800"/>
              </a:spcBef>
              <a:spcAft>
                <a:spcPts val="0"/>
              </a:spcAft>
              <a:buClr>
                <a:schemeClr val="accent5"/>
              </a:buClr>
              <a:buSzPts val="1100"/>
              <a:buNone/>
              <a:defRPr b="0" sz="1100"/>
            </a:lvl1pPr>
            <a:lvl2pPr indent="-228600" lvl="1" marL="914400" algn="l">
              <a:lnSpc>
                <a:spcPct val="90000"/>
              </a:lnSpc>
              <a:spcBef>
                <a:spcPts val="400"/>
              </a:spcBef>
              <a:spcAft>
                <a:spcPts val="0"/>
              </a:spcAft>
              <a:buSzPts val="1100"/>
              <a:buNone/>
              <a:defRPr b="0" sz="1100"/>
            </a:lvl2pPr>
            <a:lvl3pPr indent="-228600" lvl="2" marL="1371600" algn="l">
              <a:lnSpc>
                <a:spcPct val="90000"/>
              </a:lnSpc>
              <a:spcBef>
                <a:spcPts val="400"/>
              </a:spcBef>
              <a:spcAft>
                <a:spcPts val="0"/>
              </a:spcAft>
              <a:buSzPts val="1100"/>
              <a:buNone/>
              <a:defRPr b="0" sz="1100"/>
            </a:lvl3pPr>
            <a:lvl4pPr indent="-228600" lvl="3" marL="1828800" algn="l">
              <a:lnSpc>
                <a:spcPct val="90000"/>
              </a:lnSpc>
              <a:spcBef>
                <a:spcPts val="400"/>
              </a:spcBef>
              <a:spcAft>
                <a:spcPts val="0"/>
              </a:spcAft>
              <a:buSzPts val="1100"/>
              <a:buNone/>
              <a:defRPr b="0" sz="1100"/>
            </a:lvl4pPr>
            <a:lvl5pPr indent="-228600" lvl="4" marL="2286000" algn="l">
              <a:lnSpc>
                <a:spcPct val="90000"/>
              </a:lnSpc>
              <a:spcBef>
                <a:spcPts val="400"/>
              </a:spcBef>
              <a:spcAft>
                <a:spcPts val="0"/>
              </a:spcAft>
              <a:buSzPts val="1100"/>
              <a:buNone/>
              <a:defRPr sz="1100"/>
            </a:lvl5pPr>
            <a:lvl6pPr indent="-298450" lvl="5" marL="2743200" algn="l">
              <a:lnSpc>
                <a:spcPct val="90000"/>
              </a:lnSpc>
              <a:spcBef>
                <a:spcPts val="400"/>
              </a:spcBef>
              <a:spcAft>
                <a:spcPts val="0"/>
              </a:spcAft>
              <a:buClr>
                <a:schemeClr val="accent5"/>
              </a:buClr>
              <a:buSzPts val="1100"/>
              <a:buChar char="•"/>
              <a:defRPr sz="1100">
                <a:solidFill>
                  <a:schemeClr val="accent5"/>
                </a:solidFill>
              </a:defRPr>
            </a:lvl6pPr>
            <a:lvl7pPr indent="-298450" lvl="6" marL="3200400" algn="l">
              <a:lnSpc>
                <a:spcPct val="90000"/>
              </a:lnSpc>
              <a:spcBef>
                <a:spcPts val="400"/>
              </a:spcBef>
              <a:spcAft>
                <a:spcPts val="0"/>
              </a:spcAft>
              <a:buClr>
                <a:schemeClr val="accent5"/>
              </a:buClr>
              <a:buSzPts val="1100"/>
              <a:buChar char="•"/>
              <a:defRPr sz="1100">
                <a:solidFill>
                  <a:schemeClr val="accent5"/>
                </a:solidFill>
              </a:defRPr>
            </a:lvl7pPr>
            <a:lvl8pPr indent="-298450" lvl="7" marL="3657600" algn="l">
              <a:lnSpc>
                <a:spcPct val="90000"/>
              </a:lnSpc>
              <a:spcBef>
                <a:spcPts val="400"/>
              </a:spcBef>
              <a:spcAft>
                <a:spcPts val="0"/>
              </a:spcAft>
              <a:buClr>
                <a:schemeClr val="accent5"/>
              </a:buClr>
              <a:buSzPts val="1100"/>
              <a:buChar char="•"/>
              <a:defRPr sz="1100">
                <a:solidFill>
                  <a:schemeClr val="accent5"/>
                </a:solidFill>
              </a:defRPr>
            </a:lvl8pPr>
            <a:lvl9pPr indent="-298450" lvl="8" marL="4114800" algn="l">
              <a:lnSpc>
                <a:spcPct val="90000"/>
              </a:lnSpc>
              <a:spcBef>
                <a:spcPts val="400"/>
              </a:spcBef>
              <a:spcAft>
                <a:spcPts val="0"/>
              </a:spcAft>
              <a:buClr>
                <a:schemeClr val="accent5"/>
              </a:buClr>
              <a:buSzPts val="1100"/>
              <a:buChar char="•"/>
              <a:defRPr sz="1100">
                <a:solidFill>
                  <a:schemeClr val="accent5"/>
                </a:solidFill>
              </a:defRPr>
            </a:lvl9pPr>
          </a:lstStyle>
          <a:p/>
        </p:txBody>
      </p:sp>
      <p:sp>
        <p:nvSpPr>
          <p:cNvPr id="4420" name="Google Shape;4420;g31516c14941_0_9594"/>
          <p:cNvSpPr txBox="1"/>
          <p:nvPr>
            <p:ph type="title"/>
          </p:nvPr>
        </p:nvSpPr>
        <p:spPr>
          <a:xfrm>
            <a:off x="525075" y="214931"/>
            <a:ext cx="2189700" cy="161700"/>
          </a:xfrm>
          <a:prstGeom prst="rect">
            <a:avLst/>
          </a:prstGeom>
          <a:noFill/>
          <a:ln>
            <a:noFill/>
          </a:ln>
        </p:spPr>
        <p:txBody>
          <a:bodyPr anchorCtr="0" anchor="t" bIns="68575" lIns="0" spcFirstLastPara="1" rIns="68575" wrap="square" tIns="68575">
            <a:noAutofit/>
          </a:bodyPr>
          <a:lstStyle>
            <a:lvl1pPr lvl="0" marR="0" algn="l">
              <a:lnSpc>
                <a:spcPct val="100000"/>
              </a:lnSpc>
              <a:spcBef>
                <a:spcPts val="0"/>
              </a:spcBef>
              <a:spcAft>
                <a:spcPts val="0"/>
              </a:spcAft>
              <a:buClr>
                <a:srgbClr val="000000"/>
              </a:buClr>
              <a:buSzPts val="700"/>
              <a:buFont typeface="Arial"/>
              <a:buNone/>
              <a:defRPr b="1" i="0" sz="700" u="none" cap="none" strike="noStrike">
                <a:solidFill>
                  <a:schemeClr val="accent5"/>
                </a:solidFill>
                <a:latin typeface="Arial"/>
                <a:ea typeface="Arial"/>
                <a:cs typeface="Arial"/>
                <a:sym typeface="Arial"/>
              </a:defRPr>
            </a:lvl1pPr>
            <a:lvl2pPr lvl="1" marR="0" algn="l">
              <a:lnSpc>
                <a:spcPct val="100000"/>
              </a:lnSpc>
              <a:spcBef>
                <a:spcPts val="0"/>
              </a:spcBef>
              <a:spcAft>
                <a:spcPts val="0"/>
              </a:spcAft>
              <a:buClr>
                <a:srgbClr val="000000"/>
              </a:buClr>
              <a:buSzPts val="1100"/>
              <a:buFont typeface="Arial"/>
              <a:buNone/>
              <a:defRPr b="0" i="0" sz="1100" u="none" cap="none" strike="noStrike">
                <a:solidFill>
                  <a:schemeClr val="accent5"/>
                </a:solidFill>
                <a:latin typeface="Arial"/>
                <a:ea typeface="Arial"/>
                <a:cs typeface="Arial"/>
                <a:sym typeface="Arial"/>
              </a:defRPr>
            </a:lvl2pPr>
            <a:lvl3pPr lvl="2" marR="0" algn="l">
              <a:lnSpc>
                <a:spcPct val="100000"/>
              </a:lnSpc>
              <a:spcBef>
                <a:spcPts val="0"/>
              </a:spcBef>
              <a:spcAft>
                <a:spcPts val="0"/>
              </a:spcAft>
              <a:buClr>
                <a:srgbClr val="000000"/>
              </a:buClr>
              <a:buSzPts val="1100"/>
              <a:buFont typeface="Arial"/>
              <a:buNone/>
              <a:defRPr b="0" i="0" sz="1100" u="none" cap="none" strike="noStrike">
                <a:solidFill>
                  <a:schemeClr val="accent5"/>
                </a:solidFill>
                <a:latin typeface="Arial"/>
                <a:ea typeface="Arial"/>
                <a:cs typeface="Arial"/>
                <a:sym typeface="Arial"/>
              </a:defRPr>
            </a:lvl3pPr>
            <a:lvl4pPr lvl="3" marR="0" algn="l">
              <a:lnSpc>
                <a:spcPct val="100000"/>
              </a:lnSpc>
              <a:spcBef>
                <a:spcPts val="0"/>
              </a:spcBef>
              <a:spcAft>
                <a:spcPts val="0"/>
              </a:spcAft>
              <a:buClr>
                <a:srgbClr val="000000"/>
              </a:buClr>
              <a:buSzPts val="1100"/>
              <a:buFont typeface="Arial"/>
              <a:buNone/>
              <a:defRPr b="0" i="0" sz="1100" u="none" cap="none" strike="noStrike">
                <a:solidFill>
                  <a:schemeClr val="accent5"/>
                </a:solidFill>
                <a:latin typeface="Arial"/>
                <a:ea typeface="Arial"/>
                <a:cs typeface="Arial"/>
                <a:sym typeface="Arial"/>
              </a:defRPr>
            </a:lvl4pPr>
            <a:lvl5pPr lvl="4" marR="0" algn="l">
              <a:lnSpc>
                <a:spcPct val="100000"/>
              </a:lnSpc>
              <a:spcBef>
                <a:spcPts val="0"/>
              </a:spcBef>
              <a:spcAft>
                <a:spcPts val="0"/>
              </a:spcAft>
              <a:buClr>
                <a:srgbClr val="000000"/>
              </a:buClr>
              <a:buSzPts val="1100"/>
              <a:buFont typeface="Arial"/>
              <a:buNone/>
              <a:defRPr b="0" i="0" sz="1100" u="none" cap="none" strike="noStrike">
                <a:solidFill>
                  <a:schemeClr val="accent5"/>
                </a:solidFill>
                <a:latin typeface="Arial"/>
                <a:ea typeface="Arial"/>
                <a:cs typeface="Arial"/>
                <a:sym typeface="Arial"/>
              </a:defRPr>
            </a:lvl5pPr>
            <a:lvl6pPr lvl="5" marR="0" algn="l">
              <a:lnSpc>
                <a:spcPct val="100000"/>
              </a:lnSpc>
              <a:spcBef>
                <a:spcPts val="0"/>
              </a:spcBef>
              <a:spcAft>
                <a:spcPts val="0"/>
              </a:spcAft>
              <a:buClr>
                <a:srgbClr val="000000"/>
              </a:buClr>
              <a:buSzPts val="1100"/>
              <a:buFont typeface="Arial"/>
              <a:buNone/>
              <a:defRPr b="0" i="0" sz="1100" u="none" cap="none" strike="noStrike">
                <a:solidFill>
                  <a:schemeClr val="accent5"/>
                </a:solidFill>
                <a:latin typeface="Arial"/>
                <a:ea typeface="Arial"/>
                <a:cs typeface="Arial"/>
                <a:sym typeface="Arial"/>
              </a:defRPr>
            </a:lvl6pPr>
            <a:lvl7pPr lvl="6" marR="0" algn="l">
              <a:lnSpc>
                <a:spcPct val="100000"/>
              </a:lnSpc>
              <a:spcBef>
                <a:spcPts val="0"/>
              </a:spcBef>
              <a:spcAft>
                <a:spcPts val="0"/>
              </a:spcAft>
              <a:buClr>
                <a:srgbClr val="000000"/>
              </a:buClr>
              <a:buSzPts val="1100"/>
              <a:buFont typeface="Arial"/>
              <a:buNone/>
              <a:defRPr b="0" i="0" sz="1100" u="none" cap="none" strike="noStrike">
                <a:solidFill>
                  <a:schemeClr val="accent5"/>
                </a:solidFill>
                <a:latin typeface="Arial"/>
                <a:ea typeface="Arial"/>
                <a:cs typeface="Arial"/>
                <a:sym typeface="Arial"/>
              </a:defRPr>
            </a:lvl7pPr>
            <a:lvl8pPr lvl="7" marR="0" algn="l">
              <a:lnSpc>
                <a:spcPct val="100000"/>
              </a:lnSpc>
              <a:spcBef>
                <a:spcPts val="0"/>
              </a:spcBef>
              <a:spcAft>
                <a:spcPts val="0"/>
              </a:spcAft>
              <a:buClr>
                <a:srgbClr val="000000"/>
              </a:buClr>
              <a:buSzPts val="1100"/>
              <a:buFont typeface="Arial"/>
              <a:buNone/>
              <a:defRPr b="0" i="0" sz="1100" u="none" cap="none" strike="noStrike">
                <a:solidFill>
                  <a:schemeClr val="accent5"/>
                </a:solidFill>
                <a:latin typeface="Arial"/>
                <a:ea typeface="Arial"/>
                <a:cs typeface="Arial"/>
                <a:sym typeface="Arial"/>
              </a:defRPr>
            </a:lvl8pPr>
            <a:lvl9pPr lvl="8" marR="0" algn="l">
              <a:lnSpc>
                <a:spcPct val="100000"/>
              </a:lnSpc>
              <a:spcBef>
                <a:spcPts val="0"/>
              </a:spcBef>
              <a:spcAft>
                <a:spcPts val="0"/>
              </a:spcAft>
              <a:buClr>
                <a:srgbClr val="000000"/>
              </a:buClr>
              <a:buSzPts val="1100"/>
              <a:buFont typeface="Arial"/>
              <a:buNone/>
              <a:defRPr b="0" i="0" sz="1100" u="none" cap="none" strike="noStrike">
                <a:solidFill>
                  <a:schemeClr val="accent5"/>
                </a:solidFill>
                <a:latin typeface="Arial"/>
                <a:ea typeface="Arial"/>
                <a:cs typeface="Arial"/>
                <a:sym typeface="Arial"/>
              </a:defRPr>
            </a:lvl9pPr>
          </a:lstStyle>
          <a:p/>
        </p:txBody>
      </p:sp>
      <p:sp>
        <p:nvSpPr>
          <p:cNvPr id="4421" name="Google Shape;4421;g31516c14941_0_9594"/>
          <p:cNvSpPr txBox="1"/>
          <p:nvPr/>
        </p:nvSpPr>
        <p:spPr>
          <a:xfrm>
            <a:off x="7581825" y="4729032"/>
            <a:ext cx="838200" cy="198000"/>
          </a:xfrm>
          <a:prstGeom prst="rect">
            <a:avLst/>
          </a:prstGeom>
          <a:noFill/>
          <a:ln>
            <a:noFill/>
          </a:ln>
        </p:spPr>
        <p:txBody>
          <a:bodyPr anchorCtr="0" anchor="t" bIns="68575" lIns="68575" spcFirstLastPara="1" rIns="68575" wrap="square" tIns="68575">
            <a:noAutofit/>
          </a:bodyPr>
          <a:lstStyle/>
          <a:p>
            <a:pPr indent="0" lvl="0" marL="0" marR="0" rtl="0" algn="r">
              <a:lnSpc>
                <a:spcPct val="100000"/>
              </a:lnSpc>
              <a:spcBef>
                <a:spcPts val="0"/>
              </a:spcBef>
              <a:spcAft>
                <a:spcPts val="0"/>
              </a:spcAft>
              <a:buClr>
                <a:srgbClr val="000000"/>
              </a:buClr>
              <a:buSzPts val="500"/>
              <a:buFont typeface="Arial"/>
              <a:buNone/>
            </a:pPr>
            <a:r>
              <a:rPr b="0" i="0" lang="en" sz="500" u="none" cap="none" strike="noStrike">
                <a:solidFill>
                  <a:schemeClr val="accent5"/>
                </a:solidFill>
                <a:latin typeface="Arial"/>
                <a:ea typeface="Arial"/>
                <a:cs typeface="Arial"/>
                <a:sym typeface="Arial"/>
              </a:rPr>
              <a:t>Collibra | Confidential</a:t>
            </a:r>
            <a:endParaRPr b="0" i="0" sz="500" u="none" cap="none" strike="noStrike">
              <a:solidFill>
                <a:schemeClr val="accent5"/>
              </a:solidFill>
              <a:latin typeface="Arial"/>
              <a:ea typeface="Arial"/>
              <a:cs typeface="Arial"/>
              <a:sym typeface="Arial"/>
            </a:endParaRPr>
          </a:p>
        </p:txBody>
      </p:sp>
      <p:sp>
        <p:nvSpPr>
          <p:cNvPr id="4422" name="Google Shape;4422;g31516c14941_0_9594"/>
          <p:cNvSpPr txBox="1"/>
          <p:nvPr>
            <p:ph idx="2" type="title"/>
          </p:nvPr>
        </p:nvSpPr>
        <p:spPr>
          <a:xfrm>
            <a:off x="527456" y="613388"/>
            <a:ext cx="8082300" cy="286800"/>
          </a:xfrm>
          <a:prstGeom prst="rect">
            <a:avLst/>
          </a:prstGeom>
          <a:noFill/>
          <a:ln>
            <a:noFill/>
          </a:ln>
        </p:spPr>
        <p:txBody>
          <a:bodyPr anchorCtr="0" anchor="t" bIns="68575" lIns="0" spcFirstLastPara="1" rIns="68575" wrap="square" tIns="68575">
            <a:noAutofit/>
          </a:bodyPr>
          <a:lstStyle>
            <a:lvl1pPr lvl="0" marR="0" algn="l">
              <a:lnSpc>
                <a:spcPct val="100000"/>
              </a:lnSpc>
              <a:spcBef>
                <a:spcPts val="0"/>
              </a:spcBef>
              <a:spcAft>
                <a:spcPts val="0"/>
              </a:spcAft>
              <a:buClr>
                <a:srgbClr val="000000"/>
              </a:buClr>
              <a:buSzPts val="1800"/>
              <a:buFont typeface="Arial"/>
              <a:buNone/>
              <a:defRPr b="1" i="0" sz="1800" u="none" cap="none" strike="noStrike">
                <a:solidFill>
                  <a:srgbClr val="000000"/>
                </a:solidFill>
                <a:latin typeface="Arial"/>
                <a:ea typeface="Arial"/>
                <a:cs typeface="Arial"/>
                <a:sym typeface="Arial"/>
              </a:defRPr>
            </a:lvl1pPr>
            <a:lvl2pPr lvl="1" marR="0" algn="l">
              <a:lnSpc>
                <a:spcPct val="100000"/>
              </a:lnSpc>
              <a:spcBef>
                <a:spcPts val="0"/>
              </a:spcBef>
              <a:spcAft>
                <a:spcPts val="0"/>
              </a:spcAft>
              <a:buClr>
                <a:srgbClr val="000000"/>
              </a:buClr>
              <a:buSzPts val="1800"/>
              <a:buFont typeface="Arial"/>
              <a:buNone/>
              <a:defRPr b="1" i="0" sz="18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800"/>
              <a:buFont typeface="Arial"/>
              <a:buNone/>
              <a:defRPr b="1" i="0" sz="18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800"/>
              <a:buFont typeface="Arial"/>
              <a:buNone/>
              <a:defRPr b="1" i="0" sz="18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800"/>
              <a:buFont typeface="Arial"/>
              <a:buNone/>
              <a:defRPr b="1" i="0" sz="18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800"/>
              <a:buFont typeface="Arial"/>
              <a:buNone/>
              <a:defRPr b="1" i="0" sz="18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800"/>
              <a:buFont typeface="Arial"/>
              <a:buNone/>
              <a:defRPr b="1" i="0" sz="18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800"/>
              <a:buFont typeface="Arial"/>
              <a:buNone/>
              <a:defRPr b="1" i="0" sz="18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800"/>
              <a:buFont typeface="Arial"/>
              <a:buNone/>
              <a:defRPr b="1"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5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logo slide">
  <p:cSld name="Closing logo slide">
    <p:bg>
      <p:bgPr>
        <a:solidFill>
          <a:schemeClr val="lt1"/>
        </a:solidFill>
      </p:bgPr>
    </p:bg>
    <p:spTree>
      <p:nvGrpSpPr>
        <p:cNvPr id="4423" name="Shape 4423"/>
        <p:cNvGrpSpPr/>
        <p:nvPr/>
      </p:nvGrpSpPr>
      <p:grpSpPr>
        <a:xfrm>
          <a:off x="0" y="0"/>
          <a:ext cx="0" cy="0"/>
          <a:chOff x="0" y="0"/>
          <a:chExt cx="0" cy="0"/>
        </a:xfrm>
      </p:grpSpPr>
      <p:sp>
        <p:nvSpPr>
          <p:cNvPr id="4424" name="Google Shape;4424;g31516c14941_0_9601"/>
          <p:cNvSpPr txBox="1"/>
          <p:nvPr>
            <p:ph idx="1" type="body"/>
          </p:nvPr>
        </p:nvSpPr>
        <p:spPr>
          <a:xfrm>
            <a:off x="438150" y="2179115"/>
            <a:ext cx="4134900" cy="18759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SzPts val="1000"/>
              <a:buNone/>
              <a:defRPr b="1" sz="1200">
                <a:solidFill>
                  <a:schemeClr val="dk1"/>
                </a:solidFill>
              </a:defRPr>
            </a:lvl1pPr>
            <a:lvl2pPr indent="-228600" lvl="1" marL="914400" algn="l">
              <a:lnSpc>
                <a:spcPct val="100000"/>
              </a:lnSpc>
              <a:spcBef>
                <a:spcPts val="900"/>
              </a:spcBef>
              <a:spcAft>
                <a:spcPts val="0"/>
              </a:spcAft>
              <a:buSzPts val="1000"/>
              <a:buNone/>
              <a:defRPr b="0" sz="1200">
                <a:solidFill>
                  <a:schemeClr val="dk1"/>
                </a:solidFill>
              </a:defRPr>
            </a:lvl2pPr>
            <a:lvl3pPr indent="-298450" lvl="2" marL="1371600" algn="l">
              <a:lnSpc>
                <a:spcPct val="100000"/>
              </a:lnSpc>
              <a:spcBef>
                <a:spcPts val="300"/>
              </a:spcBef>
              <a:spcAft>
                <a:spcPts val="0"/>
              </a:spcAft>
              <a:buSzPts val="1100"/>
              <a:buChar char="▪"/>
              <a:defRPr/>
            </a:lvl3pPr>
            <a:lvl4pPr indent="-298450" lvl="3" marL="1828800" algn="l">
              <a:lnSpc>
                <a:spcPct val="100000"/>
              </a:lnSpc>
              <a:spcBef>
                <a:spcPts val="300"/>
              </a:spcBef>
              <a:spcAft>
                <a:spcPts val="0"/>
              </a:spcAft>
              <a:buSzPts val="1100"/>
              <a:buChar char="▪"/>
              <a:defRPr/>
            </a:lvl4pPr>
            <a:lvl5pPr indent="-298450" lvl="4" marL="2286000" algn="l">
              <a:lnSpc>
                <a:spcPct val="100000"/>
              </a:lnSpc>
              <a:spcBef>
                <a:spcPts val="300"/>
              </a:spcBef>
              <a:spcAft>
                <a:spcPts val="0"/>
              </a:spcAft>
              <a:buSzPts val="1100"/>
              <a:buChar char="▪"/>
              <a:defRPr/>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4425" name="Google Shape;4425;g31516c14941_0_9601"/>
          <p:cNvSpPr txBox="1"/>
          <p:nvPr>
            <p:ph type="ctrTitle"/>
          </p:nvPr>
        </p:nvSpPr>
        <p:spPr>
          <a:xfrm>
            <a:off x="438150" y="1323974"/>
            <a:ext cx="4134900" cy="4740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100"/>
              <a:buNone/>
              <a:defRPr sz="2700">
                <a:solidFill>
                  <a:schemeClr val="dk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descr="{&quot;templafy&quot;:{&quot;id&quot;:&quot;ba9fff8e-a26f-4604-9418-39eec7243848&quot;}}" id="4426" name="Google Shape;4426;g31516c14941_0_9601"/>
          <p:cNvSpPr txBox="1"/>
          <p:nvPr/>
        </p:nvSpPr>
        <p:spPr>
          <a:xfrm>
            <a:off x="443311" y="4902563"/>
            <a:ext cx="7616700" cy="104100"/>
          </a:xfrm>
          <a:prstGeom prst="rect">
            <a:avLst/>
          </a:prstGeom>
          <a:solidFill>
            <a:schemeClr val="lt1"/>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70F2"/>
              </a:buClr>
              <a:buSzPts val="400"/>
              <a:buFont typeface="Arial"/>
              <a:buNone/>
            </a:pPr>
            <a:r>
              <a:rPr b="0" i="0" lang="en" sz="500" u="none" cap="none" strike="noStrike">
                <a:solidFill>
                  <a:srgbClr val="000000"/>
                </a:solidFill>
                <a:latin typeface="Arial"/>
                <a:ea typeface="Arial"/>
                <a:cs typeface="Arial"/>
                <a:sym typeface="Arial"/>
              </a:rPr>
              <a:t>© 2023 SAP SE or an SAP affiliate company. All rights reserved. See Legal Notice on www.sap.com/legal-notice for use terms, disclaimers, disclosures, or restrictions related to SAP Materials for general audiences.</a:t>
            </a:r>
            <a:endParaRPr b="0" i="0" sz="1100" u="none" cap="none" strike="noStrike">
              <a:solidFill>
                <a:srgbClr val="000000"/>
              </a:solidFill>
              <a:latin typeface="Arial"/>
              <a:ea typeface="Arial"/>
              <a:cs typeface="Arial"/>
              <a:sym typeface="Arial"/>
            </a:endParaRPr>
          </a:p>
        </p:txBody>
      </p:sp>
      <p:pic>
        <p:nvPicPr>
          <p:cNvPr id="4427" name="Google Shape;4427;g31516c14941_0_9601"/>
          <p:cNvPicPr preferRelativeResize="0"/>
          <p:nvPr/>
        </p:nvPicPr>
        <p:blipFill rotWithShape="1">
          <a:blip r:embed="rId2">
            <a:alphaModFix/>
          </a:blip>
          <a:srcRect b="0" l="0" r="0" t="0"/>
          <a:stretch/>
        </p:blipFill>
        <p:spPr>
          <a:xfrm>
            <a:off x="438150" y="4457830"/>
            <a:ext cx="538623" cy="257603"/>
          </a:xfrm>
          <a:prstGeom prst="rect">
            <a:avLst/>
          </a:prstGeom>
          <a:noFill/>
          <a:ln>
            <a:noFill/>
          </a:ln>
        </p:spPr>
      </p:pic>
    </p:spTree>
  </p:cSld>
  <p:clrMapOvr>
    <a:masterClrMapping/>
  </p:clrMapOvr>
  <p:transition>
    <p:fade/>
  </p:transition>
  <p:extLst>
    <p:ext uri="{DCECCB84-F9BA-43D5-87BE-67443E8EF086}">
      <p15:sldGuideLst>
        <p15:guide id="1" orient="horz" pos="1620">
          <p15:clr>
            <a:srgbClr val="FBAE40"/>
          </p15:clr>
        </p15:guide>
        <p15:guide id="2" pos="2881">
          <p15:clr>
            <a:srgbClr val="FBAE40"/>
          </p15:clr>
        </p15:guide>
      </p15:sldGuideLst>
    </p:ext>
  </p:extLst>
</p:sldLayout>
</file>

<file path=ppt/slideLayouts/slideLayout5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1_Title Pg. w/subtitle 01" type="title">
  <p:cSld name="TITLE">
    <p:spTree>
      <p:nvGrpSpPr>
        <p:cNvPr id="4428" name="Shape 4428"/>
        <p:cNvGrpSpPr/>
        <p:nvPr/>
      </p:nvGrpSpPr>
      <p:grpSpPr>
        <a:xfrm>
          <a:off x="0" y="0"/>
          <a:ext cx="0" cy="0"/>
          <a:chOff x="0" y="0"/>
          <a:chExt cx="0" cy="0"/>
        </a:xfrm>
      </p:grpSpPr>
      <p:sp>
        <p:nvSpPr>
          <p:cNvPr id="4429" name="Google Shape;4429;g31516c14941_0_9606"/>
          <p:cNvSpPr txBox="1"/>
          <p:nvPr>
            <p:ph type="ctrTitle"/>
          </p:nvPr>
        </p:nvSpPr>
        <p:spPr>
          <a:xfrm>
            <a:off x="311708" y="744575"/>
            <a:ext cx="8520600" cy="2052600"/>
          </a:xfrm>
          <a:prstGeom prst="rect">
            <a:avLst/>
          </a:prstGeom>
        </p:spPr>
        <p:txBody>
          <a:bodyPr anchorCtr="0" anchor="b" bIns="0" lIns="0" spcFirstLastPara="1" rIns="0" wrap="square" tIns="0">
            <a:noAutofit/>
          </a:bodyPr>
          <a:lstStyle>
            <a:lvl1pPr lvl="0" algn="ctr">
              <a:spcBef>
                <a:spcPts val="0"/>
              </a:spcBef>
              <a:spcAft>
                <a:spcPts val="0"/>
              </a:spcAft>
              <a:buClr>
                <a:srgbClr val="545454"/>
              </a:buClr>
              <a:buSzPts val="5200"/>
              <a:buNone/>
              <a:defRPr sz="5200">
                <a:solidFill>
                  <a:srgbClr val="545454"/>
                </a:solidFill>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4430" name="Google Shape;4430;g31516c14941_0_9606"/>
          <p:cNvSpPr txBox="1"/>
          <p:nvPr>
            <p:ph idx="1" type="subTitle"/>
          </p:nvPr>
        </p:nvSpPr>
        <p:spPr>
          <a:xfrm>
            <a:off x="311700" y="2834125"/>
            <a:ext cx="8520600" cy="792600"/>
          </a:xfrm>
          <a:prstGeom prst="rect">
            <a:avLst/>
          </a:prstGeom>
        </p:spPr>
        <p:txBody>
          <a:bodyPr anchorCtr="0" anchor="t" bIns="0" lIns="0" spcFirstLastPara="1" rIns="0" wrap="square" tIns="0">
            <a:noAutofit/>
          </a:bodyPr>
          <a:lstStyle>
            <a:lvl1pPr lvl="0" algn="ctr">
              <a:lnSpc>
                <a:spcPct val="100000"/>
              </a:lnSpc>
              <a:spcBef>
                <a:spcPts val="0"/>
              </a:spcBef>
              <a:spcAft>
                <a:spcPts val="0"/>
              </a:spcAft>
              <a:buClr>
                <a:srgbClr val="545454"/>
              </a:buClr>
              <a:buSzPts val="2800"/>
              <a:buNone/>
              <a:defRPr sz="2800">
                <a:solidFill>
                  <a:srgbClr val="545454"/>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grpSp>
        <p:nvGrpSpPr>
          <p:cNvPr id="4431" name="Google Shape;4431;g31516c14941_0_9606"/>
          <p:cNvGrpSpPr/>
          <p:nvPr/>
        </p:nvGrpSpPr>
        <p:grpSpPr>
          <a:xfrm>
            <a:off x="0" y="5079600"/>
            <a:ext cx="9144041" cy="63900"/>
            <a:chOff x="0" y="5079600"/>
            <a:chExt cx="9144041" cy="63900"/>
          </a:xfrm>
        </p:grpSpPr>
        <p:sp>
          <p:nvSpPr>
            <p:cNvPr id="4432" name="Google Shape;4432;g31516c14941_0_9606"/>
            <p:cNvSpPr/>
            <p:nvPr/>
          </p:nvSpPr>
          <p:spPr>
            <a:xfrm>
              <a:off x="0" y="5079600"/>
              <a:ext cx="2415000" cy="63900"/>
            </a:xfrm>
            <a:prstGeom prst="rect">
              <a:avLst/>
            </a:prstGeom>
            <a:solidFill>
              <a:srgbClr val="EA433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3" name="Google Shape;4433;g31516c14941_0_9606"/>
            <p:cNvSpPr/>
            <p:nvPr/>
          </p:nvSpPr>
          <p:spPr>
            <a:xfrm>
              <a:off x="2414505" y="5079600"/>
              <a:ext cx="3855000" cy="63900"/>
            </a:xfrm>
            <a:prstGeom prst="rect">
              <a:avLst/>
            </a:prstGeom>
            <a:solidFill>
              <a:srgbClr val="4285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4" name="Google Shape;4434;g31516c14941_0_9606"/>
            <p:cNvSpPr/>
            <p:nvPr/>
          </p:nvSpPr>
          <p:spPr>
            <a:xfrm>
              <a:off x="6269168" y="5079600"/>
              <a:ext cx="964200" cy="63900"/>
            </a:xfrm>
            <a:prstGeom prst="rect">
              <a:avLst/>
            </a:prstGeom>
            <a:solidFill>
              <a:srgbClr val="34A85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5" name="Google Shape;4435;g31516c14941_0_9606"/>
            <p:cNvSpPr/>
            <p:nvPr/>
          </p:nvSpPr>
          <p:spPr>
            <a:xfrm>
              <a:off x="7233641" y="5079600"/>
              <a:ext cx="1910400" cy="63900"/>
            </a:xfrm>
            <a:prstGeom prst="rect">
              <a:avLst/>
            </a:prstGeom>
            <a:solidFill>
              <a:srgbClr val="FBBC0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5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3_Plain">
  <p:cSld name="CUSTOM_3_1_1_1_1_1_1_1_1_1_1">
    <p:spTree>
      <p:nvGrpSpPr>
        <p:cNvPr id="4436" name="Shape 4436"/>
        <p:cNvGrpSpPr/>
        <p:nvPr/>
      </p:nvGrpSpPr>
      <p:grpSpPr>
        <a:xfrm>
          <a:off x="0" y="0"/>
          <a:ext cx="0" cy="0"/>
          <a:chOff x="0" y="0"/>
          <a:chExt cx="0" cy="0"/>
        </a:xfrm>
      </p:grpSpPr>
      <p:pic>
        <p:nvPicPr>
          <p:cNvPr id="4437" name="Google Shape;4437;g31516c14941_0_9614"/>
          <p:cNvPicPr preferRelativeResize="0"/>
          <p:nvPr/>
        </p:nvPicPr>
        <p:blipFill>
          <a:blip r:embed="rId2">
            <a:alphaModFix/>
          </a:blip>
          <a:stretch>
            <a:fillRect/>
          </a:stretch>
        </p:blipFill>
        <p:spPr>
          <a:xfrm>
            <a:off x="8027650" y="4857963"/>
            <a:ext cx="659184" cy="115332"/>
          </a:xfrm>
          <a:prstGeom prst="rect">
            <a:avLst/>
          </a:prstGeom>
          <a:noFill/>
          <a:ln>
            <a:noFill/>
          </a:ln>
        </p:spPr>
      </p:pic>
    </p:spTree>
  </p:cSld>
  <p:clrMapOvr>
    <a:masterClrMapping/>
  </p:clrMapOvr>
</p:sldLayout>
</file>

<file path=ppt/slideLayouts/slideLayout5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3_Title &amp; Body, wide, landscape">
  <p:cSld name="TITLE_AND_BODY_6_1">
    <p:spTree>
      <p:nvGrpSpPr>
        <p:cNvPr id="4438" name="Shape 4438"/>
        <p:cNvGrpSpPr/>
        <p:nvPr/>
      </p:nvGrpSpPr>
      <p:grpSpPr>
        <a:xfrm>
          <a:off x="0" y="0"/>
          <a:ext cx="0" cy="0"/>
          <a:chOff x="0" y="0"/>
          <a:chExt cx="0" cy="0"/>
        </a:xfrm>
      </p:grpSpPr>
      <p:sp>
        <p:nvSpPr>
          <p:cNvPr id="4439" name="Google Shape;4439;g31516c14941_0_9616"/>
          <p:cNvSpPr txBox="1"/>
          <p:nvPr>
            <p:ph type="title"/>
          </p:nvPr>
        </p:nvSpPr>
        <p:spPr>
          <a:xfrm>
            <a:off x="457175" y="445025"/>
            <a:ext cx="8375100" cy="572700"/>
          </a:xfrm>
          <a:prstGeom prst="rect">
            <a:avLst/>
          </a:prstGeom>
        </p:spPr>
        <p:txBody>
          <a:bodyPr anchorCtr="0" anchor="t" bIns="0" lIns="0" spcFirstLastPara="1" rIns="0" wrap="square" tIns="0">
            <a:noAutofit/>
          </a:bodyPr>
          <a:lstStyle>
            <a:lvl1pPr lvl="0">
              <a:spcBef>
                <a:spcPts val="0"/>
              </a:spcBef>
              <a:spcAft>
                <a:spcPts val="0"/>
              </a:spcAft>
              <a:buClr>
                <a:srgbClr val="545454"/>
              </a:buClr>
              <a:buSzPts val="4800"/>
              <a:buNone/>
              <a:defRPr>
                <a:solidFill>
                  <a:srgbClr val="545454"/>
                </a:solidFill>
              </a:defRPr>
            </a:lvl1pPr>
            <a:lvl2pPr lvl="1">
              <a:spcBef>
                <a:spcPts val="0"/>
              </a:spcBef>
              <a:spcAft>
                <a:spcPts val="0"/>
              </a:spcAft>
              <a:buSzPts val="4800"/>
              <a:buNone/>
              <a:defRPr/>
            </a:lvl2pPr>
            <a:lvl3pPr lvl="2">
              <a:spcBef>
                <a:spcPts val="0"/>
              </a:spcBef>
              <a:spcAft>
                <a:spcPts val="0"/>
              </a:spcAft>
              <a:buSzPts val="4800"/>
              <a:buNone/>
              <a:defRPr/>
            </a:lvl3pPr>
            <a:lvl4pPr lvl="3">
              <a:spcBef>
                <a:spcPts val="0"/>
              </a:spcBef>
              <a:spcAft>
                <a:spcPts val="0"/>
              </a:spcAft>
              <a:buSzPts val="4800"/>
              <a:buNone/>
              <a:defRPr/>
            </a:lvl4pPr>
            <a:lvl5pPr lvl="4">
              <a:spcBef>
                <a:spcPts val="0"/>
              </a:spcBef>
              <a:spcAft>
                <a:spcPts val="0"/>
              </a:spcAft>
              <a:buSzPts val="4800"/>
              <a:buNone/>
              <a:defRPr/>
            </a:lvl5pPr>
            <a:lvl6pPr lvl="5">
              <a:spcBef>
                <a:spcPts val="0"/>
              </a:spcBef>
              <a:spcAft>
                <a:spcPts val="0"/>
              </a:spcAft>
              <a:buSzPts val="4800"/>
              <a:buNone/>
              <a:defRPr/>
            </a:lvl6pPr>
            <a:lvl7pPr lvl="6">
              <a:spcBef>
                <a:spcPts val="0"/>
              </a:spcBef>
              <a:spcAft>
                <a:spcPts val="0"/>
              </a:spcAft>
              <a:buSzPts val="4800"/>
              <a:buNone/>
              <a:defRPr/>
            </a:lvl7pPr>
            <a:lvl8pPr lvl="7">
              <a:spcBef>
                <a:spcPts val="0"/>
              </a:spcBef>
              <a:spcAft>
                <a:spcPts val="0"/>
              </a:spcAft>
              <a:buSzPts val="4800"/>
              <a:buNone/>
              <a:defRPr/>
            </a:lvl8pPr>
            <a:lvl9pPr lvl="8">
              <a:spcBef>
                <a:spcPts val="0"/>
              </a:spcBef>
              <a:spcAft>
                <a:spcPts val="0"/>
              </a:spcAft>
              <a:buSzPts val="4800"/>
              <a:buNone/>
              <a:defRPr/>
            </a:lvl9pPr>
          </a:lstStyle>
          <a:p/>
        </p:txBody>
      </p:sp>
      <p:sp>
        <p:nvSpPr>
          <p:cNvPr id="4440" name="Google Shape;4440;g31516c14941_0_9616"/>
          <p:cNvSpPr txBox="1"/>
          <p:nvPr>
            <p:ph idx="1" type="body"/>
          </p:nvPr>
        </p:nvSpPr>
        <p:spPr>
          <a:xfrm>
            <a:off x="457175" y="1152475"/>
            <a:ext cx="8269500" cy="3416400"/>
          </a:xfrm>
          <a:prstGeom prst="rect">
            <a:avLst/>
          </a:prstGeom>
        </p:spPr>
        <p:txBody>
          <a:bodyPr anchorCtr="0" anchor="t" bIns="0" lIns="0" spcFirstLastPara="1" rIns="0" wrap="square" tIns="0">
            <a:noAutofit/>
          </a:bodyPr>
          <a:lstStyle>
            <a:lvl1pPr indent="-317500" lvl="0" marL="457200">
              <a:spcBef>
                <a:spcPts val="0"/>
              </a:spcBef>
              <a:spcAft>
                <a:spcPts val="0"/>
              </a:spcAft>
              <a:buClr>
                <a:srgbClr val="545454"/>
              </a:buClr>
              <a:buSzPts val="1400"/>
              <a:buChar char="●"/>
              <a:defRPr>
                <a:solidFill>
                  <a:srgbClr val="545454"/>
                </a:solidFill>
              </a:defRPr>
            </a:lvl1pPr>
            <a:lvl2pPr indent="-298450" lvl="1" marL="914400">
              <a:spcBef>
                <a:spcPts val="0"/>
              </a:spcBef>
              <a:spcAft>
                <a:spcPts val="0"/>
              </a:spcAft>
              <a:buClr>
                <a:srgbClr val="545454"/>
              </a:buClr>
              <a:buSzPts val="1100"/>
              <a:buChar char="○"/>
              <a:defRPr>
                <a:solidFill>
                  <a:srgbClr val="545454"/>
                </a:solidFill>
              </a:defRPr>
            </a:lvl2pPr>
            <a:lvl3pPr indent="-304800" lvl="2" marL="1371600">
              <a:spcBef>
                <a:spcPts val="0"/>
              </a:spcBef>
              <a:spcAft>
                <a:spcPts val="0"/>
              </a:spcAft>
              <a:buClr>
                <a:srgbClr val="545454"/>
              </a:buClr>
              <a:buSzPts val="1200"/>
              <a:buChar char="■"/>
              <a:defRPr>
                <a:solidFill>
                  <a:srgbClr val="545454"/>
                </a:solidFill>
              </a:defRPr>
            </a:lvl3pPr>
            <a:lvl4pPr indent="-342900" lvl="3" marL="1828800">
              <a:spcBef>
                <a:spcPts val="0"/>
              </a:spcBef>
              <a:spcAft>
                <a:spcPts val="0"/>
              </a:spcAft>
              <a:buClr>
                <a:srgbClr val="545454"/>
              </a:buClr>
              <a:buSzPts val="1800"/>
              <a:buChar char="●"/>
              <a:defRPr>
                <a:solidFill>
                  <a:srgbClr val="545454"/>
                </a:solidFill>
              </a:defRPr>
            </a:lvl4pPr>
            <a:lvl5pPr indent="-330200" lvl="4" marL="2286000">
              <a:spcBef>
                <a:spcPts val="0"/>
              </a:spcBef>
              <a:spcAft>
                <a:spcPts val="0"/>
              </a:spcAft>
              <a:buClr>
                <a:srgbClr val="545454"/>
              </a:buClr>
              <a:buSzPts val="1600"/>
              <a:buChar char="○"/>
              <a:defRPr>
                <a:solidFill>
                  <a:srgbClr val="545454"/>
                </a:solidFill>
              </a:defRPr>
            </a:lvl5pPr>
            <a:lvl6pPr indent="-317500" lvl="5" marL="2743200">
              <a:spcBef>
                <a:spcPts val="0"/>
              </a:spcBef>
              <a:spcAft>
                <a:spcPts val="0"/>
              </a:spcAft>
              <a:buClr>
                <a:srgbClr val="545454"/>
              </a:buClr>
              <a:buSzPts val="1400"/>
              <a:buChar char="■"/>
              <a:defRPr>
                <a:solidFill>
                  <a:srgbClr val="545454"/>
                </a:solidFill>
              </a:defRPr>
            </a:lvl6pPr>
            <a:lvl7pPr indent="-304800" lvl="6" marL="3200400">
              <a:spcBef>
                <a:spcPts val="0"/>
              </a:spcBef>
              <a:spcAft>
                <a:spcPts val="0"/>
              </a:spcAft>
              <a:buClr>
                <a:srgbClr val="545454"/>
              </a:buClr>
              <a:buSzPts val="1200"/>
              <a:buChar char="●"/>
              <a:defRPr>
                <a:solidFill>
                  <a:srgbClr val="545454"/>
                </a:solidFill>
              </a:defRPr>
            </a:lvl7pPr>
            <a:lvl8pPr indent="-292100" lvl="7" marL="3657600">
              <a:spcBef>
                <a:spcPts val="0"/>
              </a:spcBef>
              <a:spcAft>
                <a:spcPts val="0"/>
              </a:spcAft>
              <a:buClr>
                <a:srgbClr val="545454"/>
              </a:buClr>
              <a:buSzPts val="1000"/>
              <a:buChar char="○"/>
              <a:defRPr>
                <a:solidFill>
                  <a:srgbClr val="545454"/>
                </a:solidFill>
              </a:defRPr>
            </a:lvl8pPr>
            <a:lvl9pPr indent="-273050" lvl="8" marL="4114800">
              <a:spcBef>
                <a:spcPts val="0"/>
              </a:spcBef>
              <a:spcAft>
                <a:spcPts val="0"/>
              </a:spcAft>
              <a:buClr>
                <a:srgbClr val="545454"/>
              </a:buClr>
              <a:buSzPts val="700"/>
              <a:buChar char="■"/>
              <a:defRPr>
                <a:solidFill>
                  <a:srgbClr val="545454"/>
                </a:solidFill>
              </a:defRPr>
            </a:lvl9pPr>
          </a:lstStyle>
          <a:p/>
        </p:txBody>
      </p:sp>
      <p:grpSp>
        <p:nvGrpSpPr>
          <p:cNvPr id="4441" name="Google Shape;4441;g31516c14941_0_9616"/>
          <p:cNvGrpSpPr/>
          <p:nvPr/>
        </p:nvGrpSpPr>
        <p:grpSpPr>
          <a:xfrm>
            <a:off x="0" y="5079600"/>
            <a:ext cx="9144041" cy="63900"/>
            <a:chOff x="0" y="5079600"/>
            <a:chExt cx="9144041" cy="63900"/>
          </a:xfrm>
        </p:grpSpPr>
        <p:sp>
          <p:nvSpPr>
            <p:cNvPr id="4442" name="Google Shape;4442;g31516c14941_0_9616"/>
            <p:cNvSpPr/>
            <p:nvPr/>
          </p:nvSpPr>
          <p:spPr>
            <a:xfrm>
              <a:off x="0" y="5079600"/>
              <a:ext cx="2415000" cy="63900"/>
            </a:xfrm>
            <a:prstGeom prst="rect">
              <a:avLst/>
            </a:prstGeom>
            <a:solidFill>
              <a:srgbClr val="EA433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3" name="Google Shape;4443;g31516c14941_0_9616"/>
            <p:cNvSpPr/>
            <p:nvPr/>
          </p:nvSpPr>
          <p:spPr>
            <a:xfrm>
              <a:off x="2414505" y="5079600"/>
              <a:ext cx="3855000" cy="63900"/>
            </a:xfrm>
            <a:prstGeom prst="rect">
              <a:avLst/>
            </a:prstGeom>
            <a:solidFill>
              <a:srgbClr val="4285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4" name="Google Shape;4444;g31516c14941_0_9616"/>
            <p:cNvSpPr/>
            <p:nvPr/>
          </p:nvSpPr>
          <p:spPr>
            <a:xfrm>
              <a:off x="6269168" y="5079600"/>
              <a:ext cx="964200" cy="63900"/>
            </a:xfrm>
            <a:prstGeom prst="rect">
              <a:avLst/>
            </a:prstGeom>
            <a:solidFill>
              <a:srgbClr val="34A85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5" name="Google Shape;4445;g31516c14941_0_9616"/>
            <p:cNvSpPr/>
            <p:nvPr/>
          </p:nvSpPr>
          <p:spPr>
            <a:xfrm>
              <a:off x="7233641" y="5079600"/>
              <a:ext cx="1910400" cy="63900"/>
            </a:xfrm>
            <a:prstGeom prst="rect">
              <a:avLst/>
            </a:prstGeom>
            <a:solidFill>
              <a:srgbClr val="FBBC0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5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7_Four columns">
  <p:cSld name="CUSTOM_3_1_2">
    <p:spTree>
      <p:nvGrpSpPr>
        <p:cNvPr id="4446" name="Shape 4446"/>
        <p:cNvGrpSpPr/>
        <p:nvPr/>
      </p:nvGrpSpPr>
      <p:grpSpPr>
        <a:xfrm>
          <a:off x="0" y="0"/>
          <a:ext cx="0" cy="0"/>
          <a:chOff x="0" y="0"/>
          <a:chExt cx="0" cy="0"/>
        </a:xfrm>
      </p:grpSpPr>
      <p:sp>
        <p:nvSpPr>
          <p:cNvPr id="4447" name="Google Shape;4447;g31516c14941_0_9624"/>
          <p:cNvSpPr txBox="1"/>
          <p:nvPr>
            <p:ph type="title"/>
          </p:nvPr>
        </p:nvSpPr>
        <p:spPr>
          <a:xfrm>
            <a:off x="457175" y="460250"/>
            <a:ext cx="4077000" cy="999900"/>
          </a:xfrm>
          <a:prstGeom prst="rect">
            <a:avLst/>
          </a:prstGeom>
        </p:spPr>
        <p:txBody>
          <a:bodyPr anchorCtr="0" anchor="t" bIns="0" lIns="0" spcFirstLastPara="1" rIns="0" wrap="square" tIns="0">
            <a:noAutofit/>
          </a:bodyPr>
          <a:lstStyle>
            <a:lvl1pPr lvl="0">
              <a:spcBef>
                <a:spcPts val="0"/>
              </a:spcBef>
              <a:spcAft>
                <a:spcPts val="0"/>
              </a:spcAft>
              <a:buNone/>
              <a:defRPr sz="1800">
                <a:solidFill>
                  <a:srgbClr val="545454"/>
                </a:solidFill>
              </a:defRPr>
            </a:lvl1pPr>
            <a:lvl2pPr lvl="1">
              <a:spcBef>
                <a:spcPts val="0"/>
              </a:spcBef>
              <a:spcAft>
                <a:spcPts val="0"/>
              </a:spcAft>
              <a:buNone/>
              <a:defRPr sz="1800"/>
            </a:lvl2pPr>
            <a:lvl3pPr lvl="2">
              <a:spcBef>
                <a:spcPts val="0"/>
              </a:spcBef>
              <a:spcAft>
                <a:spcPts val="0"/>
              </a:spcAft>
              <a:buNone/>
              <a:defRPr sz="1800"/>
            </a:lvl3pPr>
            <a:lvl4pPr lvl="3">
              <a:spcBef>
                <a:spcPts val="0"/>
              </a:spcBef>
              <a:spcAft>
                <a:spcPts val="0"/>
              </a:spcAft>
              <a:buNone/>
              <a:defRPr sz="1800"/>
            </a:lvl4pPr>
            <a:lvl5pPr lvl="4">
              <a:spcBef>
                <a:spcPts val="0"/>
              </a:spcBef>
              <a:spcAft>
                <a:spcPts val="0"/>
              </a:spcAft>
              <a:buNone/>
              <a:defRPr sz="1800"/>
            </a:lvl5pPr>
            <a:lvl6pPr lvl="5">
              <a:spcBef>
                <a:spcPts val="0"/>
              </a:spcBef>
              <a:spcAft>
                <a:spcPts val="0"/>
              </a:spcAft>
              <a:buNone/>
              <a:defRPr sz="1800"/>
            </a:lvl6pPr>
            <a:lvl7pPr lvl="6">
              <a:spcBef>
                <a:spcPts val="0"/>
              </a:spcBef>
              <a:spcAft>
                <a:spcPts val="0"/>
              </a:spcAft>
              <a:buNone/>
              <a:defRPr sz="1800"/>
            </a:lvl7pPr>
            <a:lvl8pPr lvl="7">
              <a:spcBef>
                <a:spcPts val="0"/>
              </a:spcBef>
              <a:spcAft>
                <a:spcPts val="0"/>
              </a:spcAft>
              <a:buNone/>
              <a:defRPr sz="1800"/>
            </a:lvl8pPr>
            <a:lvl9pPr lvl="8">
              <a:spcBef>
                <a:spcPts val="0"/>
              </a:spcBef>
              <a:spcAft>
                <a:spcPts val="0"/>
              </a:spcAft>
              <a:buNone/>
              <a:defRPr sz="1800"/>
            </a:lvl9pPr>
          </a:lstStyle>
          <a:p/>
        </p:txBody>
      </p:sp>
      <p:sp>
        <p:nvSpPr>
          <p:cNvPr id="4448" name="Google Shape;4448;g31516c14941_0_9624"/>
          <p:cNvSpPr txBox="1"/>
          <p:nvPr>
            <p:ph idx="1" type="body"/>
          </p:nvPr>
        </p:nvSpPr>
        <p:spPr>
          <a:xfrm>
            <a:off x="457200" y="1536250"/>
            <a:ext cx="2000400" cy="3151800"/>
          </a:xfrm>
          <a:prstGeom prst="rect">
            <a:avLst/>
          </a:prstGeom>
        </p:spPr>
        <p:txBody>
          <a:bodyPr anchorCtr="0" anchor="t" bIns="0" lIns="0" spcFirstLastPara="1" rIns="0" wrap="square" tIns="0">
            <a:noAutofit/>
          </a:bodyPr>
          <a:lstStyle>
            <a:lvl1pPr indent="-317500" lvl="0" marL="457200">
              <a:spcBef>
                <a:spcPts val="0"/>
              </a:spcBef>
              <a:spcAft>
                <a:spcPts val="0"/>
              </a:spcAft>
              <a:buClr>
                <a:srgbClr val="545454"/>
              </a:buClr>
              <a:buSzPts val="1400"/>
              <a:buChar char="●"/>
              <a:defRPr>
                <a:solidFill>
                  <a:srgbClr val="545454"/>
                </a:solidFill>
              </a:defRPr>
            </a:lvl1pPr>
            <a:lvl2pPr indent="-298450" lvl="1" marL="914400">
              <a:spcBef>
                <a:spcPts val="0"/>
              </a:spcBef>
              <a:spcAft>
                <a:spcPts val="0"/>
              </a:spcAft>
              <a:buClr>
                <a:srgbClr val="545454"/>
              </a:buClr>
              <a:buSzPts val="1100"/>
              <a:buChar char="○"/>
              <a:defRPr>
                <a:solidFill>
                  <a:srgbClr val="545454"/>
                </a:solidFill>
              </a:defRPr>
            </a:lvl2pPr>
            <a:lvl3pPr indent="-304800" lvl="2" marL="1371600">
              <a:spcBef>
                <a:spcPts val="0"/>
              </a:spcBef>
              <a:spcAft>
                <a:spcPts val="0"/>
              </a:spcAft>
              <a:buClr>
                <a:srgbClr val="545454"/>
              </a:buClr>
              <a:buSzPts val="1200"/>
              <a:buChar char="■"/>
              <a:defRPr>
                <a:solidFill>
                  <a:srgbClr val="545454"/>
                </a:solidFill>
              </a:defRPr>
            </a:lvl3pPr>
            <a:lvl4pPr indent="-342900" lvl="3" marL="1828800">
              <a:spcBef>
                <a:spcPts val="0"/>
              </a:spcBef>
              <a:spcAft>
                <a:spcPts val="0"/>
              </a:spcAft>
              <a:buClr>
                <a:srgbClr val="545454"/>
              </a:buClr>
              <a:buSzPts val="1800"/>
              <a:buChar char="●"/>
              <a:defRPr>
                <a:solidFill>
                  <a:srgbClr val="545454"/>
                </a:solidFill>
              </a:defRPr>
            </a:lvl4pPr>
            <a:lvl5pPr indent="-330200" lvl="4" marL="2286000">
              <a:spcBef>
                <a:spcPts val="0"/>
              </a:spcBef>
              <a:spcAft>
                <a:spcPts val="0"/>
              </a:spcAft>
              <a:buClr>
                <a:srgbClr val="545454"/>
              </a:buClr>
              <a:buSzPts val="1600"/>
              <a:buChar char="○"/>
              <a:defRPr>
                <a:solidFill>
                  <a:srgbClr val="545454"/>
                </a:solidFill>
              </a:defRPr>
            </a:lvl5pPr>
            <a:lvl6pPr indent="-317500" lvl="5" marL="2743200">
              <a:spcBef>
                <a:spcPts val="0"/>
              </a:spcBef>
              <a:spcAft>
                <a:spcPts val="0"/>
              </a:spcAft>
              <a:buClr>
                <a:srgbClr val="545454"/>
              </a:buClr>
              <a:buSzPts val="1400"/>
              <a:buChar char="■"/>
              <a:defRPr>
                <a:solidFill>
                  <a:srgbClr val="545454"/>
                </a:solidFill>
              </a:defRPr>
            </a:lvl6pPr>
            <a:lvl7pPr indent="-304800" lvl="6" marL="3200400">
              <a:spcBef>
                <a:spcPts val="0"/>
              </a:spcBef>
              <a:spcAft>
                <a:spcPts val="0"/>
              </a:spcAft>
              <a:buClr>
                <a:srgbClr val="545454"/>
              </a:buClr>
              <a:buSzPts val="1200"/>
              <a:buChar char="●"/>
              <a:defRPr>
                <a:solidFill>
                  <a:srgbClr val="545454"/>
                </a:solidFill>
              </a:defRPr>
            </a:lvl7pPr>
            <a:lvl8pPr indent="-292100" lvl="7" marL="3657600">
              <a:spcBef>
                <a:spcPts val="0"/>
              </a:spcBef>
              <a:spcAft>
                <a:spcPts val="0"/>
              </a:spcAft>
              <a:buClr>
                <a:srgbClr val="545454"/>
              </a:buClr>
              <a:buSzPts val="1000"/>
              <a:buChar char="○"/>
              <a:defRPr>
                <a:solidFill>
                  <a:srgbClr val="545454"/>
                </a:solidFill>
              </a:defRPr>
            </a:lvl8pPr>
            <a:lvl9pPr indent="-273050" lvl="8" marL="4114800">
              <a:spcBef>
                <a:spcPts val="0"/>
              </a:spcBef>
              <a:spcAft>
                <a:spcPts val="0"/>
              </a:spcAft>
              <a:buClr>
                <a:srgbClr val="545454"/>
              </a:buClr>
              <a:buSzPts val="700"/>
              <a:buChar char="■"/>
              <a:defRPr>
                <a:solidFill>
                  <a:srgbClr val="545454"/>
                </a:solidFill>
              </a:defRPr>
            </a:lvl9pPr>
          </a:lstStyle>
          <a:p/>
        </p:txBody>
      </p:sp>
      <p:sp>
        <p:nvSpPr>
          <p:cNvPr id="4449" name="Google Shape;4449;g31516c14941_0_9624"/>
          <p:cNvSpPr txBox="1"/>
          <p:nvPr>
            <p:ph idx="2" type="body"/>
          </p:nvPr>
        </p:nvSpPr>
        <p:spPr>
          <a:xfrm>
            <a:off x="2533941" y="1536250"/>
            <a:ext cx="2000400" cy="3151800"/>
          </a:xfrm>
          <a:prstGeom prst="rect">
            <a:avLst/>
          </a:prstGeom>
        </p:spPr>
        <p:txBody>
          <a:bodyPr anchorCtr="0" anchor="t" bIns="0" lIns="0" spcFirstLastPara="1" rIns="0" wrap="square" tIns="0">
            <a:noAutofit/>
          </a:bodyPr>
          <a:lstStyle>
            <a:lvl1pPr indent="-317500" lvl="0" marL="457200">
              <a:spcBef>
                <a:spcPts val="0"/>
              </a:spcBef>
              <a:spcAft>
                <a:spcPts val="0"/>
              </a:spcAft>
              <a:buClr>
                <a:srgbClr val="545454"/>
              </a:buClr>
              <a:buSzPts val="1400"/>
              <a:buChar char="●"/>
              <a:defRPr>
                <a:solidFill>
                  <a:srgbClr val="545454"/>
                </a:solidFill>
              </a:defRPr>
            </a:lvl1pPr>
            <a:lvl2pPr indent="-298450" lvl="1" marL="914400">
              <a:spcBef>
                <a:spcPts val="0"/>
              </a:spcBef>
              <a:spcAft>
                <a:spcPts val="0"/>
              </a:spcAft>
              <a:buClr>
                <a:srgbClr val="545454"/>
              </a:buClr>
              <a:buSzPts val="1100"/>
              <a:buChar char="○"/>
              <a:defRPr>
                <a:solidFill>
                  <a:srgbClr val="545454"/>
                </a:solidFill>
              </a:defRPr>
            </a:lvl2pPr>
            <a:lvl3pPr indent="-304800" lvl="2" marL="1371600">
              <a:spcBef>
                <a:spcPts val="0"/>
              </a:spcBef>
              <a:spcAft>
                <a:spcPts val="0"/>
              </a:spcAft>
              <a:buClr>
                <a:srgbClr val="545454"/>
              </a:buClr>
              <a:buSzPts val="1200"/>
              <a:buChar char="■"/>
              <a:defRPr>
                <a:solidFill>
                  <a:srgbClr val="545454"/>
                </a:solidFill>
              </a:defRPr>
            </a:lvl3pPr>
            <a:lvl4pPr indent="-342900" lvl="3" marL="1828800">
              <a:spcBef>
                <a:spcPts val="0"/>
              </a:spcBef>
              <a:spcAft>
                <a:spcPts val="0"/>
              </a:spcAft>
              <a:buClr>
                <a:srgbClr val="545454"/>
              </a:buClr>
              <a:buSzPts val="1800"/>
              <a:buChar char="●"/>
              <a:defRPr>
                <a:solidFill>
                  <a:srgbClr val="545454"/>
                </a:solidFill>
              </a:defRPr>
            </a:lvl4pPr>
            <a:lvl5pPr indent="-330200" lvl="4" marL="2286000">
              <a:spcBef>
                <a:spcPts val="0"/>
              </a:spcBef>
              <a:spcAft>
                <a:spcPts val="0"/>
              </a:spcAft>
              <a:buClr>
                <a:srgbClr val="545454"/>
              </a:buClr>
              <a:buSzPts val="1600"/>
              <a:buChar char="○"/>
              <a:defRPr>
                <a:solidFill>
                  <a:srgbClr val="545454"/>
                </a:solidFill>
              </a:defRPr>
            </a:lvl5pPr>
            <a:lvl6pPr indent="-317500" lvl="5" marL="2743200">
              <a:spcBef>
                <a:spcPts val="0"/>
              </a:spcBef>
              <a:spcAft>
                <a:spcPts val="0"/>
              </a:spcAft>
              <a:buClr>
                <a:srgbClr val="545454"/>
              </a:buClr>
              <a:buSzPts val="1400"/>
              <a:buChar char="■"/>
              <a:defRPr>
                <a:solidFill>
                  <a:srgbClr val="545454"/>
                </a:solidFill>
              </a:defRPr>
            </a:lvl6pPr>
            <a:lvl7pPr indent="-304800" lvl="6" marL="3200400">
              <a:spcBef>
                <a:spcPts val="0"/>
              </a:spcBef>
              <a:spcAft>
                <a:spcPts val="0"/>
              </a:spcAft>
              <a:buClr>
                <a:srgbClr val="545454"/>
              </a:buClr>
              <a:buSzPts val="1200"/>
              <a:buChar char="●"/>
              <a:defRPr>
                <a:solidFill>
                  <a:srgbClr val="545454"/>
                </a:solidFill>
              </a:defRPr>
            </a:lvl7pPr>
            <a:lvl8pPr indent="-292100" lvl="7" marL="3657600">
              <a:spcBef>
                <a:spcPts val="0"/>
              </a:spcBef>
              <a:spcAft>
                <a:spcPts val="0"/>
              </a:spcAft>
              <a:buClr>
                <a:srgbClr val="545454"/>
              </a:buClr>
              <a:buSzPts val="1000"/>
              <a:buChar char="○"/>
              <a:defRPr>
                <a:solidFill>
                  <a:srgbClr val="545454"/>
                </a:solidFill>
              </a:defRPr>
            </a:lvl8pPr>
            <a:lvl9pPr indent="-273050" lvl="8" marL="4114800">
              <a:spcBef>
                <a:spcPts val="0"/>
              </a:spcBef>
              <a:spcAft>
                <a:spcPts val="0"/>
              </a:spcAft>
              <a:buClr>
                <a:srgbClr val="545454"/>
              </a:buClr>
              <a:buSzPts val="700"/>
              <a:buChar char="■"/>
              <a:defRPr>
                <a:solidFill>
                  <a:srgbClr val="545454"/>
                </a:solidFill>
              </a:defRPr>
            </a:lvl9pPr>
          </a:lstStyle>
          <a:p/>
        </p:txBody>
      </p:sp>
      <p:sp>
        <p:nvSpPr>
          <p:cNvPr id="4450" name="Google Shape;4450;g31516c14941_0_9624"/>
          <p:cNvSpPr txBox="1"/>
          <p:nvPr>
            <p:ph idx="3" type="body"/>
          </p:nvPr>
        </p:nvSpPr>
        <p:spPr>
          <a:xfrm>
            <a:off x="4610318" y="1536250"/>
            <a:ext cx="2000400" cy="3151800"/>
          </a:xfrm>
          <a:prstGeom prst="rect">
            <a:avLst/>
          </a:prstGeom>
        </p:spPr>
        <p:txBody>
          <a:bodyPr anchorCtr="0" anchor="t" bIns="0" lIns="0" spcFirstLastPara="1" rIns="0" wrap="square" tIns="0">
            <a:noAutofit/>
          </a:bodyPr>
          <a:lstStyle>
            <a:lvl1pPr indent="-317500" lvl="0" marL="457200">
              <a:spcBef>
                <a:spcPts val="0"/>
              </a:spcBef>
              <a:spcAft>
                <a:spcPts val="0"/>
              </a:spcAft>
              <a:buClr>
                <a:srgbClr val="545454"/>
              </a:buClr>
              <a:buSzPts val="1400"/>
              <a:buChar char="●"/>
              <a:defRPr>
                <a:solidFill>
                  <a:srgbClr val="545454"/>
                </a:solidFill>
              </a:defRPr>
            </a:lvl1pPr>
            <a:lvl2pPr indent="-298450" lvl="1" marL="914400">
              <a:spcBef>
                <a:spcPts val="0"/>
              </a:spcBef>
              <a:spcAft>
                <a:spcPts val="0"/>
              </a:spcAft>
              <a:buClr>
                <a:srgbClr val="545454"/>
              </a:buClr>
              <a:buSzPts val="1100"/>
              <a:buChar char="○"/>
              <a:defRPr>
                <a:solidFill>
                  <a:srgbClr val="545454"/>
                </a:solidFill>
              </a:defRPr>
            </a:lvl2pPr>
            <a:lvl3pPr indent="-304800" lvl="2" marL="1371600">
              <a:spcBef>
                <a:spcPts val="0"/>
              </a:spcBef>
              <a:spcAft>
                <a:spcPts val="0"/>
              </a:spcAft>
              <a:buClr>
                <a:srgbClr val="545454"/>
              </a:buClr>
              <a:buSzPts val="1200"/>
              <a:buChar char="■"/>
              <a:defRPr>
                <a:solidFill>
                  <a:srgbClr val="545454"/>
                </a:solidFill>
              </a:defRPr>
            </a:lvl3pPr>
            <a:lvl4pPr indent="-342900" lvl="3" marL="1828800">
              <a:spcBef>
                <a:spcPts val="0"/>
              </a:spcBef>
              <a:spcAft>
                <a:spcPts val="0"/>
              </a:spcAft>
              <a:buClr>
                <a:srgbClr val="545454"/>
              </a:buClr>
              <a:buSzPts val="1800"/>
              <a:buChar char="●"/>
              <a:defRPr>
                <a:solidFill>
                  <a:srgbClr val="545454"/>
                </a:solidFill>
              </a:defRPr>
            </a:lvl4pPr>
            <a:lvl5pPr indent="-330200" lvl="4" marL="2286000">
              <a:spcBef>
                <a:spcPts val="0"/>
              </a:spcBef>
              <a:spcAft>
                <a:spcPts val="0"/>
              </a:spcAft>
              <a:buClr>
                <a:srgbClr val="545454"/>
              </a:buClr>
              <a:buSzPts val="1600"/>
              <a:buChar char="○"/>
              <a:defRPr>
                <a:solidFill>
                  <a:srgbClr val="545454"/>
                </a:solidFill>
              </a:defRPr>
            </a:lvl5pPr>
            <a:lvl6pPr indent="-317500" lvl="5" marL="2743200">
              <a:spcBef>
                <a:spcPts val="0"/>
              </a:spcBef>
              <a:spcAft>
                <a:spcPts val="0"/>
              </a:spcAft>
              <a:buClr>
                <a:srgbClr val="545454"/>
              </a:buClr>
              <a:buSzPts val="1400"/>
              <a:buChar char="■"/>
              <a:defRPr>
                <a:solidFill>
                  <a:srgbClr val="545454"/>
                </a:solidFill>
              </a:defRPr>
            </a:lvl6pPr>
            <a:lvl7pPr indent="-304800" lvl="6" marL="3200400">
              <a:spcBef>
                <a:spcPts val="0"/>
              </a:spcBef>
              <a:spcAft>
                <a:spcPts val="0"/>
              </a:spcAft>
              <a:buClr>
                <a:srgbClr val="545454"/>
              </a:buClr>
              <a:buSzPts val="1200"/>
              <a:buChar char="●"/>
              <a:defRPr>
                <a:solidFill>
                  <a:srgbClr val="545454"/>
                </a:solidFill>
              </a:defRPr>
            </a:lvl7pPr>
            <a:lvl8pPr indent="-292100" lvl="7" marL="3657600">
              <a:spcBef>
                <a:spcPts val="0"/>
              </a:spcBef>
              <a:spcAft>
                <a:spcPts val="0"/>
              </a:spcAft>
              <a:buClr>
                <a:srgbClr val="545454"/>
              </a:buClr>
              <a:buSzPts val="1000"/>
              <a:buChar char="○"/>
              <a:defRPr>
                <a:solidFill>
                  <a:srgbClr val="545454"/>
                </a:solidFill>
              </a:defRPr>
            </a:lvl8pPr>
            <a:lvl9pPr indent="-273050" lvl="8" marL="4114800">
              <a:spcBef>
                <a:spcPts val="0"/>
              </a:spcBef>
              <a:spcAft>
                <a:spcPts val="0"/>
              </a:spcAft>
              <a:buClr>
                <a:srgbClr val="545454"/>
              </a:buClr>
              <a:buSzPts val="700"/>
              <a:buChar char="■"/>
              <a:defRPr>
                <a:solidFill>
                  <a:srgbClr val="545454"/>
                </a:solidFill>
              </a:defRPr>
            </a:lvl9pPr>
          </a:lstStyle>
          <a:p/>
        </p:txBody>
      </p:sp>
      <p:sp>
        <p:nvSpPr>
          <p:cNvPr id="4451" name="Google Shape;4451;g31516c14941_0_9624"/>
          <p:cNvSpPr txBox="1"/>
          <p:nvPr>
            <p:ph idx="4" type="body"/>
          </p:nvPr>
        </p:nvSpPr>
        <p:spPr>
          <a:xfrm>
            <a:off x="6686700" y="1536250"/>
            <a:ext cx="2000400" cy="3151800"/>
          </a:xfrm>
          <a:prstGeom prst="rect">
            <a:avLst/>
          </a:prstGeom>
        </p:spPr>
        <p:txBody>
          <a:bodyPr anchorCtr="0" anchor="t" bIns="0" lIns="0" spcFirstLastPara="1" rIns="0" wrap="square" tIns="0">
            <a:noAutofit/>
          </a:bodyPr>
          <a:lstStyle>
            <a:lvl1pPr indent="-317500" lvl="0" marL="457200">
              <a:spcBef>
                <a:spcPts val="0"/>
              </a:spcBef>
              <a:spcAft>
                <a:spcPts val="0"/>
              </a:spcAft>
              <a:buClr>
                <a:srgbClr val="545454"/>
              </a:buClr>
              <a:buSzPts val="1400"/>
              <a:buChar char="●"/>
              <a:defRPr>
                <a:solidFill>
                  <a:srgbClr val="545454"/>
                </a:solidFill>
              </a:defRPr>
            </a:lvl1pPr>
            <a:lvl2pPr indent="-298450" lvl="1" marL="914400">
              <a:spcBef>
                <a:spcPts val="0"/>
              </a:spcBef>
              <a:spcAft>
                <a:spcPts val="0"/>
              </a:spcAft>
              <a:buClr>
                <a:srgbClr val="545454"/>
              </a:buClr>
              <a:buSzPts val="1100"/>
              <a:buChar char="○"/>
              <a:defRPr>
                <a:solidFill>
                  <a:srgbClr val="545454"/>
                </a:solidFill>
              </a:defRPr>
            </a:lvl2pPr>
            <a:lvl3pPr indent="-304800" lvl="2" marL="1371600">
              <a:spcBef>
                <a:spcPts val="0"/>
              </a:spcBef>
              <a:spcAft>
                <a:spcPts val="0"/>
              </a:spcAft>
              <a:buClr>
                <a:srgbClr val="545454"/>
              </a:buClr>
              <a:buSzPts val="1200"/>
              <a:buChar char="■"/>
              <a:defRPr>
                <a:solidFill>
                  <a:srgbClr val="545454"/>
                </a:solidFill>
              </a:defRPr>
            </a:lvl3pPr>
            <a:lvl4pPr indent="-342900" lvl="3" marL="1828800">
              <a:spcBef>
                <a:spcPts val="0"/>
              </a:spcBef>
              <a:spcAft>
                <a:spcPts val="0"/>
              </a:spcAft>
              <a:buClr>
                <a:srgbClr val="545454"/>
              </a:buClr>
              <a:buSzPts val="1800"/>
              <a:buChar char="●"/>
              <a:defRPr>
                <a:solidFill>
                  <a:srgbClr val="545454"/>
                </a:solidFill>
              </a:defRPr>
            </a:lvl4pPr>
            <a:lvl5pPr indent="-330200" lvl="4" marL="2286000">
              <a:spcBef>
                <a:spcPts val="0"/>
              </a:spcBef>
              <a:spcAft>
                <a:spcPts val="0"/>
              </a:spcAft>
              <a:buClr>
                <a:srgbClr val="545454"/>
              </a:buClr>
              <a:buSzPts val="1600"/>
              <a:buChar char="○"/>
              <a:defRPr>
                <a:solidFill>
                  <a:srgbClr val="545454"/>
                </a:solidFill>
              </a:defRPr>
            </a:lvl5pPr>
            <a:lvl6pPr indent="-317500" lvl="5" marL="2743200">
              <a:spcBef>
                <a:spcPts val="0"/>
              </a:spcBef>
              <a:spcAft>
                <a:spcPts val="0"/>
              </a:spcAft>
              <a:buClr>
                <a:srgbClr val="545454"/>
              </a:buClr>
              <a:buSzPts val="1400"/>
              <a:buChar char="■"/>
              <a:defRPr>
                <a:solidFill>
                  <a:srgbClr val="545454"/>
                </a:solidFill>
              </a:defRPr>
            </a:lvl6pPr>
            <a:lvl7pPr indent="-304800" lvl="6" marL="3200400">
              <a:spcBef>
                <a:spcPts val="0"/>
              </a:spcBef>
              <a:spcAft>
                <a:spcPts val="0"/>
              </a:spcAft>
              <a:buClr>
                <a:srgbClr val="545454"/>
              </a:buClr>
              <a:buSzPts val="1200"/>
              <a:buChar char="●"/>
              <a:defRPr>
                <a:solidFill>
                  <a:srgbClr val="545454"/>
                </a:solidFill>
              </a:defRPr>
            </a:lvl7pPr>
            <a:lvl8pPr indent="-292100" lvl="7" marL="3657600">
              <a:spcBef>
                <a:spcPts val="0"/>
              </a:spcBef>
              <a:spcAft>
                <a:spcPts val="0"/>
              </a:spcAft>
              <a:buClr>
                <a:srgbClr val="545454"/>
              </a:buClr>
              <a:buSzPts val="1000"/>
              <a:buChar char="○"/>
              <a:defRPr>
                <a:solidFill>
                  <a:srgbClr val="545454"/>
                </a:solidFill>
              </a:defRPr>
            </a:lvl8pPr>
            <a:lvl9pPr indent="-273050" lvl="8" marL="4114800">
              <a:spcBef>
                <a:spcPts val="0"/>
              </a:spcBef>
              <a:spcAft>
                <a:spcPts val="0"/>
              </a:spcAft>
              <a:buClr>
                <a:srgbClr val="545454"/>
              </a:buClr>
              <a:buSzPts val="700"/>
              <a:buChar char="■"/>
              <a:defRPr>
                <a:solidFill>
                  <a:srgbClr val="545454"/>
                </a:solidFill>
              </a:defRPr>
            </a:lvl9pPr>
          </a:lstStyle>
          <a:p/>
        </p:txBody>
      </p:sp>
      <p:grpSp>
        <p:nvGrpSpPr>
          <p:cNvPr id="4452" name="Google Shape;4452;g31516c14941_0_9624"/>
          <p:cNvGrpSpPr/>
          <p:nvPr/>
        </p:nvGrpSpPr>
        <p:grpSpPr>
          <a:xfrm>
            <a:off x="0" y="5079600"/>
            <a:ext cx="9144041" cy="63900"/>
            <a:chOff x="0" y="5079600"/>
            <a:chExt cx="9144041" cy="63900"/>
          </a:xfrm>
        </p:grpSpPr>
        <p:sp>
          <p:nvSpPr>
            <p:cNvPr id="4453" name="Google Shape;4453;g31516c14941_0_9624"/>
            <p:cNvSpPr/>
            <p:nvPr/>
          </p:nvSpPr>
          <p:spPr>
            <a:xfrm>
              <a:off x="0" y="5079600"/>
              <a:ext cx="2415000" cy="63900"/>
            </a:xfrm>
            <a:prstGeom prst="rect">
              <a:avLst/>
            </a:prstGeom>
            <a:solidFill>
              <a:srgbClr val="EA433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4" name="Google Shape;4454;g31516c14941_0_9624"/>
            <p:cNvSpPr/>
            <p:nvPr/>
          </p:nvSpPr>
          <p:spPr>
            <a:xfrm>
              <a:off x="2414505" y="5079600"/>
              <a:ext cx="3855000" cy="63900"/>
            </a:xfrm>
            <a:prstGeom prst="rect">
              <a:avLst/>
            </a:prstGeom>
            <a:solidFill>
              <a:srgbClr val="4285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5" name="Google Shape;4455;g31516c14941_0_9624"/>
            <p:cNvSpPr/>
            <p:nvPr/>
          </p:nvSpPr>
          <p:spPr>
            <a:xfrm>
              <a:off x="6269168" y="5079600"/>
              <a:ext cx="964200" cy="63900"/>
            </a:xfrm>
            <a:prstGeom prst="rect">
              <a:avLst/>
            </a:prstGeom>
            <a:solidFill>
              <a:srgbClr val="34A85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6" name="Google Shape;4456;g31516c14941_0_9624"/>
            <p:cNvSpPr/>
            <p:nvPr/>
          </p:nvSpPr>
          <p:spPr>
            <a:xfrm>
              <a:off x="7233641" y="5079600"/>
              <a:ext cx="1910400" cy="63900"/>
            </a:xfrm>
            <a:prstGeom prst="rect">
              <a:avLst/>
            </a:prstGeom>
            <a:solidFill>
              <a:srgbClr val="FBBC0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5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umns 3">
  <p:cSld name="Columns 3">
    <p:spTree>
      <p:nvGrpSpPr>
        <p:cNvPr id="4457" name="Shape 4457"/>
        <p:cNvGrpSpPr/>
        <p:nvPr/>
      </p:nvGrpSpPr>
      <p:grpSpPr>
        <a:xfrm>
          <a:off x="0" y="0"/>
          <a:ext cx="0" cy="0"/>
          <a:chOff x="0" y="0"/>
          <a:chExt cx="0" cy="0"/>
        </a:xfrm>
      </p:grpSpPr>
      <p:sp>
        <p:nvSpPr>
          <p:cNvPr id="4458" name="Google Shape;4458;g31516c14941_0_9635"/>
          <p:cNvSpPr txBox="1"/>
          <p:nvPr>
            <p:ph type="title"/>
          </p:nvPr>
        </p:nvSpPr>
        <p:spPr>
          <a:xfrm>
            <a:off x="342901" y="307569"/>
            <a:ext cx="8458200" cy="6675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lt2"/>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4459" name="Google Shape;4459;g31516c14941_0_9635"/>
          <p:cNvSpPr txBox="1"/>
          <p:nvPr>
            <p:ph idx="11" type="ftr"/>
          </p:nvPr>
        </p:nvSpPr>
        <p:spPr>
          <a:xfrm>
            <a:off x="1411049" y="4822102"/>
            <a:ext cx="3880800" cy="2217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sz="1100"/>
            </a:lvl1pPr>
            <a:lvl2pPr lvl="1" algn="l">
              <a:lnSpc>
                <a:spcPct val="100000"/>
              </a:lnSpc>
              <a:spcBef>
                <a:spcPts val="0"/>
              </a:spcBef>
              <a:spcAft>
                <a:spcPts val="0"/>
              </a:spcAft>
              <a:buSzPts val="1100"/>
              <a:buNone/>
              <a:defRPr sz="1100"/>
            </a:lvl2pPr>
            <a:lvl3pPr lvl="2" algn="l">
              <a:lnSpc>
                <a:spcPct val="100000"/>
              </a:lnSpc>
              <a:spcBef>
                <a:spcPts val="0"/>
              </a:spcBef>
              <a:spcAft>
                <a:spcPts val="0"/>
              </a:spcAft>
              <a:buSzPts val="1100"/>
              <a:buNone/>
              <a:defRPr sz="1100"/>
            </a:lvl3pPr>
            <a:lvl4pPr lvl="3" algn="l">
              <a:lnSpc>
                <a:spcPct val="100000"/>
              </a:lnSpc>
              <a:spcBef>
                <a:spcPts val="0"/>
              </a:spcBef>
              <a:spcAft>
                <a:spcPts val="0"/>
              </a:spcAft>
              <a:buSzPts val="1100"/>
              <a:buNone/>
              <a:defRPr sz="1100"/>
            </a:lvl4pPr>
            <a:lvl5pPr lvl="4" algn="l">
              <a:lnSpc>
                <a:spcPct val="100000"/>
              </a:lnSpc>
              <a:spcBef>
                <a:spcPts val="0"/>
              </a:spcBef>
              <a:spcAft>
                <a:spcPts val="0"/>
              </a:spcAft>
              <a:buSzPts val="1100"/>
              <a:buNone/>
              <a:defRPr sz="1100"/>
            </a:lvl5pPr>
            <a:lvl6pPr lvl="5" algn="l">
              <a:lnSpc>
                <a:spcPct val="100000"/>
              </a:lnSpc>
              <a:spcBef>
                <a:spcPts val="0"/>
              </a:spcBef>
              <a:spcAft>
                <a:spcPts val="0"/>
              </a:spcAft>
              <a:buSzPts val="1100"/>
              <a:buNone/>
              <a:defRPr sz="1100"/>
            </a:lvl6pPr>
            <a:lvl7pPr lvl="6" algn="l">
              <a:lnSpc>
                <a:spcPct val="100000"/>
              </a:lnSpc>
              <a:spcBef>
                <a:spcPts val="0"/>
              </a:spcBef>
              <a:spcAft>
                <a:spcPts val="0"/>
              </a:spcAft>
              <a:buSzPts val="1100"/>
              <a:buNone/>
              <a:defRPr sz="1100"/>
            </a:lvl7pPr>
            <a:lvl8pPr lvl="7" algn="l">
              <a:lnSpc>
                <a:spcPct val="100000"/>
              </a:lnSpc>
              <a:spcBef>
                <a:spcPts val="0"/>
              </a:spcBef>
              <a:spcAft>
                <a:spcPts val="0"/>
              </a:spcAft>
              <a:buSzPts val="1100"/>
              <a:buNone/>
              <a:defRPr sz="1100"/>
            </a:lvl8pPr>
            <a:lvl9pPr lvl="8" algn="l">
              <a:lnSpc>
                <a:spcPct val="100000"/>
              </a:lnSpc>
              <a:spcBef>
                <a:spcPts val="0"/>
              </a:spcBef>
              <a:spcAft>
                <a:spcPts val="0"/>
              </a:spcAft>
              <a:buSzPts val="1100"/>
              <a:buNone/>
              <a:defRPr sz="1100"/>
            </a:lvl9pPr>
          </a:lstStyle>
          <a:p/>
        </p:txBody>
      </p:sp>
      <p:sp>
        <p:nvSpPr>
          <p:cNvPr id="4460" name="Google Shape;4460;g31516c14941_0_9635"/>
          <p:cNvSpPr txBox="1"/>
          <p:nvPr>
            <p:ph idx="1" type="body"/>
          </p:nvPr>
        </p:nvSpPr>
        <p:spPr>
          <a:xfrm>
            <a:off x="342900" y="1836420"/>
            <a:ext cx="2388900" cy="184200"/>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300"/>
              </a:spcBef>
              <a:spcAft>
                <a:spcPts val="0"/>
              </a:spcAft>
              <a:buClr>
                <a:schemeClr val="accent6"/>
              </a:buClr>
              <a:buSzPts val="1100"/>
              <a:buNone/>
              <a:defRPr b="1" sz="1100">
                <a:solidFill>
                  <a:schemeClr val="accent6"/>
                </a:solidFill>
              </a:defRPr>
            </a:lvl1pPr>
            <a:lvl2pPr indent="-228600" lvl="1" marL="914400" algn="l">
              <a:lnSpc>
                <a:spcPct val="90000"/>
              </a:lnSpc>
              <a:spcBef>
                <a:spcPts val="300"/>
              </a:spcBef>
              <a:spcAft>
                <a:spcPts val="0"/>
              </a:spcAft>
              <a:buClr>
                <a:schemeClr val="accent6"/>
              </a:buClr>
              <a:buSzPts val="1400"/>
              <a:buNone/>
              <a:defRPr/>
            </a:lvl2pPr>
            <a:lvl3pPr indent="-228600" lvl="2" marL="1371600" algn="l">
              <a:lnSpc>
                <a:spcPct val="140000"/>
              </a:lnSpc>
              <a:spcBef>
                <a:spcPts val="500"/>
              </a:spcBef>
              <a:spcAft>
                <a:spcPts val="0"/>
              </a:spcAft>
              <a:buClr>
                <a:schemeClr val="accent6"/>
              </a:buClr>
              <a:buSzPts val="1400"/>
              <a:buNone/>
              <a:defRPr/>
            </a:lvl3pPr>
            <a:lvl4pPr indent="-228600" lvl="3" marL="1828800" algn="l">
              <a:lnSpc>
                <a:spcPct val="130000"/>
              </a:lnSpc>
              <a:spcBef>
                <a:spcPts val="300"/>
              </a:spcBef>
              <a:spcAft>
                <a:spcPts val="0"/>
              </a:spcAft>
              <a:buClr>
                <a:schemeClr val="lt1"/>
              </a:buClr>
              <a:buSzPts val="1400"/>
              <a:buNone/>
              <a:defRPr/>
            </a:lvl4pPr>
            <a:lvl5pPr indent="-317500" lvl="4" marL="2286000" algn="l">
              <a:lnSpc>
                <a:spcPct val="120000"/>
              </a:lnSpc>
              <a:spcBef>
                <a:spcPts val="300"/>
              </a:spcBef>
              <a:spcAft>
                <a:spcPts val="0"/>
              </a:spcAft>
              <a:buSzPts val="1400"/>
              <a:buChar char="•"/>
              <a:defRPr/>
            </a:lvl5pPr>
            <a:lvl6pPr indent="-317500" lvl="5" marL="2743200" algn="l">
              <a:lnSpc>
                <a:spcPct val="110000"/>
              </a:lnSpc>
              <a:spcBef>
                <a:spcPts val="300"/>
              </a:spcBef>
              <a:spcAft>
                <a:spcPts val="0"/>
              </a:spcAft>
              <a:buSzPts val="1400"/>
              <a:buChar char="–"/>
              <a:defRPr/>
            </a:lvl6pPr>
            <a:lvl7pPr indent="-228600" lvl="6" marL="3200400" algn="l">
              <a:lnSpc>
                <a:spcPct val="80000"/>
              </a:lnSpc>
              <a:spcBef>
                <a:spcPts val="900"/>
              </a:spcBef>
              <a:spcAft>
                <a:spcPts val="0"/>
              </a:spcAft>
              <a:buClr>
                <a:schemeClr val="accent6"/>
              </a:buClr>
              <a:buSzPts val="1400"/>
              <a:buNone/>
              <a:defRPr/>
            </a:lvl7pPr>
            <a:lvl8pPr indent="-228600" lvl="7" marL="3657600" algn="l">
              <a:lnSpc>
                <a:spcPct val="100000"/>
              </a:lnSpc>
              <a:spcBef>
                <a:spcPts val="500"/>
              </a:spcBef>
              <a:spcAft>
                <a:spcPts val="0"/>
              </a:spcAft>
              <a:buClr>
                <a:schemeClr val="accent6"/>
              </a:buClr>
              <a:buSzPts val="1400"/>
              <a:buNone/>
              <a:defRPr/>
            </a:lvl8pPr>
            <a:lvl9pPr indent="-317500" lvl="8" marL="4114800" algn="l">
              <a:lnSpc>
                <a:spcPct val="90000"/>
              </a:lnSpc>
              <a:spcBef>
                <a:spcPts val="400"/>
              </a:spcBef>
              <a:spcAft>
                <a:spcPts val="0"/>
              </a:spcAft>
              <a:buClr>
                <a:schemeClr val="lt1"/>
              </a:buClr>
              <a:buSzPts val="1400"/>
              <a:buChar char="•"/>
              <a:defRPr/>
            </a:lvl9pPr>
          </a:lstStyle>
          <a:p/>
        </p:txBody>
      </p:sp>
      <p:sp>
        <p:nvSpPr>
          <p:cNvPr id="4461" name="Google Shape;4461;g31516c14941_0_9635"/>
          <p:cNvSpPr txBox="1"/>
          <p:nvPr>
            <p:ph idx="2" type="body"/>
          </p:nvPr>
        </p:nvSpPr>
        <p:spPr>
          <a:xfrm>
            <a:off x="3375660" y="1840230"/>
            <a:ext cx="2388900" cy="184200"/>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300"/>
              </a:spcBef>
              <a:spcAft>
                <a:spcPts val="0"/>
              </a:spcAft>
              <a:buClr>
                <a:schemeClr val="accent6"/>
              </a:buClr>
              <a:buSzPts val="1100"/>
              <a:buNone/>
              <a:defRPr b="1" sz="1100">
                <a:solidFill>
                  <a:schemeClr val="accent6"/>
                </a:solidFill>
              </a:defRPr>
            </a:lvl1pPr>
            <a:lvl2pPr indent="-228600" lvl="1" marL="914400" algn="l">
              <a:lnSpc>
                <a:spcPct val="90000"/>
              </a:lnSpc>
              <a:spcBef>
                <a:spcPts val="300"/>
              </a:spcBef>
              <a:spcAft>
                <a:spcPts val="0"/>
              </a:spcAft>
              <a:buClr>
                <a:schemeClr val="accent6"/>
              </a:buClr>
              <a:buSzPts val="1400"/>
              <a:buNone/>
              <a:defRPr/>
            </a:lvl2pPr>
            <a:lvl3pPr indent="-228600" lvl="2" marL="1371600" algn="l">
              <a:lnSpc>
                <a:spcPct val="140000"/>
              </a:lnSpc>
              <a:spcBef>
                <a:spcPts val="500"/>
              </a:spcBef>
              <a:spcAft>
                <a:spcPts val="0"/>
              </a:spcAft>
              <a:buClr>
                <a:schemeClr val="accent6"/>
              </a:buClr>
              <a:buSzPts val="1400"/>
              <a:buNone/>
              <a:defRPr/>
            </a:lvl3pPr>
            <a:lvl4pPr indent="-228600" lvl="3" marL="1828800" algn="l">
              <a:lnSpc>
                <a:spcPct val="130000"/>
              </a:lnSpc>
              <a:spcBef>
                <a:spcPts val="300"/>
              </a:spcBef>
              <a:spcAft>
                <a:spcPts val="0"/>
              </a:spcAft>
              <a:buClr>
                <a:schemeClr val="lt1"/>
              </a:buClr>
              <a:buSzPts val="1400"/>
              <a:buNone/>
              <a:defRPr/>
            </a:lvl4pPr>
            <a:lvl5pPr indent="-317500" lvl="4" marL="2286000" algn="l">
              <a:lnSpc>
                <a:spcPct val="120000"/>
              </a:lnSpc>
              <a:spcBef>
                <a:spcPts val="300"/>
              </a:spcBef>
              <a:spcAft>
                <a:spcPts val="0"/>
              </a:spcAft>
              <a:buSzPts val="1400"/>
              <a:buChar char="•"/>
              <a:defRPr/>
            </a:lvl5pPr>
            <a:lvl6pPr indent="-317500" lvl="5" marL="2743200" algn="l">
              <a:lnSpc>
                <a:spcPct val="110000"/>
              </a:lnSpc>
              <a:spcBef>
                <a:spcPts val="300"/>
              </a:spcBef>
              <a:spcAft>
                <a:spcPts val="0"/>
              </a:spcAft>
              <a:buSzPts val="1400"/>
              <a:buChar char="–"/>
              <a:defRPr/>
            </a:lvl6pPr>
            <a:lvl7pPr indent="-228600" lvl="6" marL="3200400" algn="l">
              <a:lnSpc>
                <a:spcPct val="80000"/>
              </a:lnSpc>
              <a:spcBef>
                <a:spcPts val="900"/>
              </a:spcBef>
              <a:spcAft>
                <a:spcPts val="0"/>
              </a:spcAft>
              <a:buClr>
                <a:schemeClr val="accent6"/>
              </a:buClr>
              <a:buSzPts val="1400"/>
              <a:buNone/>
              <a:defRPr/>
            </a:lvl7pPr>
            <a:lvl8pPr indent="-228600" lvl="7" marL="3657600" algn="l">
              <a:lnSpc>
                <a:spcPct val="100000"/>
              </a:lnSpc>
              <a:spcBef>
                <a:spcPts val="500"/>
              </a:spcBef>
              <a:spcAft>
                <a:spcPts val="0"/>
              </a:spcAft>
              <a:buClr>
                <a:schemeClr val="accent6"/>
              </a:buClr>
              <a:buSzPts val="1400"/>
              <a:buNone/>
              <a:defRPr/>
            </a:lvl8pPr>
            <a:lvl9pPr indent="-317500" lvl="8" marL="4114800" algn="l">
              <a:lnSpc>
                <a:spcPct val="90000"/>
              </a:lnSpc>
              <a:spcBef>
                <a:spcPts val="400"/>
              </a:spcBef>
              <a:spcAft>
                <a:spcPts val="0"/>
              </a:spcAft>
              <a:buClr>
                <a:schemeClr val="lt1"/>
              </a:buClr>
              <a:buSzPts val="1400"/>
              <a:buChar char="•"/>
              <a:defRPr/>
            </a:lvl9pPr>
          </a:lstStyle>
          <a:p/>
        </p:txBody>
      </p:sp>
      <p:sp>
        <p:nvSpPr>
          <p:cNvPr id="4462" name="Google Shape;4462;g31516c14941_0_9635"/>
          <p:cNvSpPr txBox="1"/>
          <p:nvPr>
            <p:ph idx="3" type="body"/>
          </p:nvPr>
        </p:nvSpPr>
        <p:spPr>
          <a:xfrm>
            <a:off x="6408420" y="1836420"/>
            <a:ext cx="2388900" cy="184200"/>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300"/>
              </a:spcBef>
              <a:spcAft>
                <a:spcPts val="0"/>
              </a:spcAft>
              <a:buClr>
                <a:schemeClr val="accent6"/>
              </a:buClr>
              <a:buSzPts val="1100"/>
              <a:buNone/>
              <a:defRPr b="1" sz="1100">
                <a:solidFill>
                  <a:schemeClr val="accent6"/>
                </a:solidFill>
              </a:defRPr>
            </a:lvl1pPr>
            <a:lvl2pPr indent="-228600" lvl="1" marL="914400" algn="l">
              <a:lnSpc>
                <a:spcPct val="90000"/>
              </a:lnSpc>
              <a:spcBef>
                <a:spcPts val="300"/>
              </a:spcBef>
              <a:spcAft>
                <a:spcPts val="0"/>
              </a:spcAft>
              <a:buClr>
                <a:schemeClr val="accent6"/>
              </a:buClr>
              <a:buSzPts val="1400"/>
              <a:buNone/>
              <a:defRPr/>
            </a:lvl2pPr>
            <a:lvl3pPr indent="-228600" lvl="2" marL="1371600" algn="l">
              <a:lnSpc>
                <a:spcPct val="140000"/>
              </a:lnSpc>
              <a:spcBef>
                <a:spcPts val="500"/>
              </a:spcBef>
              <a:spcAft>
                <a:spcPts val="0"/>
              </a:spcAft>
              <a:buClr>
                <a:schemeClr val="accent6"/>
              </a:buClr>
              <a:buSzPts val="1400"/>
              <a:buNone/>
              <a:defRPr/>
            </a:lvl3pPr>
            <a:lvl4pPr indent="-228600" lvl="3" marL="1828800" algn="l">
              <a:lnSpc>
                <a:spcPct val="130000"/>
              </a:lnSpc>
              <a:spcBef>
                <a:spcPts val="300"/>
              </a:spcBef>
              <a:spcAft>
                <a:spcPts val="0"/>
              </a:spcAft>
              <a:buClr>
                <a:schemeClr val="lt1"/>
              </a:buClr>
              <a:buSzPts val="1400"/>
              <a:buNone/>
              <a:defRPr/>
            </a:lvl4pPr>
            <a:lvl5pPr indent="-317500" lvl="4" marL="2286000" algn="l">
              <a:lnSpc>
                <a:spcPct val="120000"/>
              </a:lnSpc>
              <a:spcBef>
                <a:spcPts val="300"/>
              </a:spcBef>
              <a:spcAft>
                <a:spcPts val="0"/>
              </a:spcAft>
              <a:buSzPts val="1400"/>
              <a:buChar char="•"/>
              <a:defRPr/>
            </a:lvl5pPr>
            <a:lvl6pPr indent="-317500" lvl="5" marL="2743200" algn="l">
              <a:lnSpc>
                <a:spcPct val="110000"/>
              </a:lnSpc>
              <a:spcBef>
                <a:spcPts val="300"/>
              </a:spcBef>
              <a:spcAft>
                <a:spcPts val="0"/>
              </a:spcAft>
              <a:buSzPts val="1400"/>
              <a:buChar char="–"/>
              <a:defRPr/>
            </a:lvl6pPr>
            <a:lvl7pPr indent="-228600" lvl="6" marL="3200400" algn="l">
              <a:lnSpc>
                <a:spcPct val="80000"/>
              </a:lnSpc>
              <a:spcBef>
                <a:spcPts val="900"/>
              </a:spcBef>
              <a:spcAft>
                <a:spcPts val="0"/>
              </a:spcAft>
              <a:buClr>
                <a:schemeClr val="accent6"/>
              </a:buClr>
              <a:buSzPts val="1400"/>
              <a:buNone/>
              <a:defRPr/>
            </a:lvl7pPr>
            <a:lvl8pPr indent="-228600" lvl="7" marL="3657600" algn="l">
              <a:lnSpc>
                <a:spcPct val="100000"/>
              </a:lnSpc>
              <a:spcBef>
                <a:spcPts val="500"/>
              </a:spcBef>
              <a:spcAft>
                <a:spcPts val="0"/>
              </a:spcAft>
              <a:buClr>
                <a:schemeClr val="accent6"/>
              </a:buClr>
              <a:buSzPts val="1400"/>
              <a:buNone/>
              <a:defRPr/>
            </a:lvl8pPr>
            <a:lvl9pPr indent="-317500" lvl="8" marL="4114800" algn="l">
              <a:lnSpc>
                <a:spcPct val="90000"/>
              </a:lnSpc>
              <a:spcBef>
                <a:spcPts val="400"/>
              </a:spcBef>
              <a:spcAft>
                <a:spcPts val="0"/>
              </a:spcAft>
              <a:buClr>
                <a:schemeClr val="lt1"/>
              </a:buClr>
              <a:buSzPts val="1400"/>
              <a:buChar char="•"/>
              <a:defRPr/>
            </a:lvl9pPr>
          </a:lstStyle>
          <a:p/>
        </p:txBody>
      </p:sp>
      <p:sp>
        <p:nvSpPr>
          <p:cNvPr id="4463" name="Google Shape;4463;g31516c14941_0_9635"/>
          <p:cNvSpPr txBox="1"/>
          <p:nvPr>
            <p:ph idx="4" type="body"/>
          </p:nvPr>
        </p:nvSpPr>
        <p:spPr>
          <a:xfrm>
            <a:off x="342900" y="2087881"/>
            <a:ext cx="2388900" cy="24270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300"/>
              </a:spcBef>
              <a:spcAft>
                <a:spcPts val="0"/>
              </a:spcAft>
              <a:buClr>
                <a:schemeClr val="lt1"/>
              </a:buClr>
              <a:buSzPts val="1400"/>
              <a:buNone/>
              <a:defRPr/>
            </a:lvl1pPr>
            <a:lvl2pPr indent="-228600" lvl="1" marL="914400" algn="l">
              <a:lnSpc>
                <a:spcPct val="90000"/>
              </a:lnSpc>
              <a:spcBef>
                <a:spcPts val="300"/>
              </a:spcBef>
              <a:spcAft>
                <a:spcPts val="0"/>
              </a:spcAft>
              <a:buClr>
                <a:schemeClr val="accent6"/>
              </a:buClr>
              <a:buSzPts val="1400"/>
              <a:buNone/>
              <a:defRPr/>
            </a:lvl2pPr>
            <a:lvl3pPr indent="-228600" lvl="2" marL="1371600" algn="l">
              <a:lnSpc>
                <a:spcPct val="140000"/>
              </a:lnSpc>
              <a:spcBef>
                <a:spcPts val="500"/>
              </a:spcBef>
              <a:spcAft>
                <a:spcPts val="0"/>
              </a:spcAft>
              <a:buClr>
                <a:schemeClr val="accent6"/>
              </a:buClr>
              <a:buSzPts val="1400"/>
              <a:buNone/>
              <a:defRPr/>
            </a:lvl3pPr>
            <a:lvl4pPr indent="-228600" lvl="3" marL="1828800" algn="l">
              <a:lnSpc>
                <a:spcPct val="130000"/>
              </a:lnSpc>
              <a:spcBef>
                <a:spcPts val="300"/>
              </a:spcBef>
              <a:spcAft>
                <a:spcPts val="0"/>
              </a:spcAft>
              <a:buClr>
                <a:schemeClr val="lt1"/>
              </a:buClr>
              <a:buSzPts val="1400"/>
              <a:buNone/>
              <a:defRPr/>
            </a:lvl4pPr>
            <a:lvl5pPr indent="-317500" lvl="4" marL="2286000" algn="l">
              <a:lnSpc>
                <a:spcPct val="120000"/>
              </a:lnSpc>
              <a:spcBef>
                <a:spcPts val="300"/>
              </a:spcBef>
              <a:spcAft>
                <a:spcPts val="0"/>
              </a:spcAft>
              <a:buSzPts val="1400"/>
              <a:buChar char="•"/>
              <a:defRPr/>
            </a:lvl5pPr>
            <a:lvl6pPr indent="-317500" lvl="5" marL="2743200" algn="l">
              <a:lnSpc>
                <a:spcPct val="110000"/>
              </a:lnSpc>
              <a:spcBef>
                <a:spcPts val="300"/>
              </a:spcBef>
              <a:spcAft>
                <a:spcPts val="0"/>
              </a:spcAft>
              <a:buSzPts val="1400"/>
              <a:buChar char="–"/>
              <a:defRPr/>
            </a:lvl6pPr>
            <a:lvl7pPr indent="-228600" lvl="6" marL="3200400" algn="l">
              <a:lnSpc>
                <a:spcPct val="80000"/>
              </a:lnSpc>
              <a:spcBef>
                <a:spcPts val="900"/>
              </a:spcBef>
              <a:spcAft>
                <a:spcPts val="0"/>
              </a:spcAft>
              <a:buClr>
                <a:schemeClr val="accent6"/>
              </a:buClr>
              <a:buSzPts val="1400"/>
              <a:buNone/>
              <a:defRPr/>
            </a:lvl7pPr>
            <a:lvl8pPr indent="-228600" lvl="7" marL="3657600" algn="l">
              <a:lnSpc>
                <a:spcPct val="100000"/>
              </a:lnSpc>
              <a:spcBef>
                <a:spcPts val="500"/>
              </a:spcBef>
              <a:spcAft>
                <a:spcPts val="0"/>
              </a:spcAft>
              <a:buClr>
                <a:schemeClr val="accent6"/>
              </a:buClr>
              <a:buSzPts val="1400"/>
              <a:buNone/>
              <a:defRPr/>
            </a:lvl8pPr>
            <a:lvl9pPr indent="-317500" lvl="8" marL="4114800" algn="l">
              <a:lnSpc>
                <a:spcPct val="90000"/>
              </a:lnSpc>
              <a:spcBef>
                <a:spcPts val="400"/>
              </a:spcBef>
              <a:spcAft>
                <a:spcPts val="0"/>
              </a:spcAft>
              <a:buClr>
                <a:schemeClr val="lt1"/>
              </a:buClr>
              <a:buSzPts val="1400"/>
              <a:buChar char="•"/>
              <a:defRPr/>
            </a:lvl9pPr>
          </a:lstStyle>
          <a:p/>
        </p:txBody>
      </p:sp>
      <p:sp>
        <p:nvSpPr>
          <p:cNvPr id="4464" name="Google Shape;4464;g31516c14941_0_9635"/>
          <p:cNvSpPr txBox="1"/>
          <p:nvPr>
            <p:ph idx="5" type="body"/>
          </p:nvPr>
        </p:nvSpPr>
        <p:spPr>
          <a:xfrm>
            <a:off x="3379470" y="2087881"/>
            <a:ext cx="2388900" cy="24270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300"/>
              </a:spcBef>
              <a:spcAft>
                <a:spcPts val="0"/>
              </a:spcAft>
              <a:buClr>
                <a:schemeClr val="lt1"/>
              </a:buClr>
              <a:buSzPts val="1400"/>
              <a:buNone/>
              <a:defRPr/>
            </a:lvl1pPr>
            <a:lvl2pPr indent="-228600" lvl="1" marL="914400" algn="l">
              <a:lnSpc>
                <a:spcPct val="90000"/>
              </a:lnSpc>
              <a:spcBef>
                <a:spcPts val="300"/>
              </a:spcBef>
              <a:spcAft>
                <a:spcPts val="0"/>
              </a:spcAft>
              <a:buClr>
                <a:schemeClr val="accent6"/>
              </a:buClr>
              <a:buSzPts val="1400"/>
              <a:buNone/>
              <a:defRPr/>
            </a:lvl2pPr>
            <a:lvl3pPr indent="-228600" lvl="2" marL="1371600" algn="l">
              <a:lnSpc>
                <a:spcPct val="140000"/>
              </a:lnSpc>
              <a:spcBef>
                <a:spcPts val="500"/>
              </a:spcBef>
              <a:spcAft>
                <a:spcPts val="0"/>
              </a:spcAft>
              <a:buClr>
                <a:schemeClr val="accent6"/>
              </a:buClr>
              <a:buSzPts val="1400"/>
              <a:buNone/>
              <a:defRPr/>
            </a:lvl3pPr>
            <a:lvl4pPr indent="-228600" lvl="3" marL="1828800" algn="l">
              <a:lnSpc>
                <a:spcPct val="130000"/>
              </a:lnSpc>
              <a:spcBef>
                <a:spcPts val="300"/>
              </a:spcBef>
              <a:spcAft>
                <a:spcPts val="0"/>
              </a:spcAft>
              <a:buClr>
                <a:schemeClr val="lt1"/>
              </a:buClr>
              <a:buSzPts val="1400"/>
              <a:buNone/>
              <a:defRPr/>
            </a:lvl4pPr>
            <a:lvl5pPr indent="-317500" lvl="4" marL="2286000" algn="l">
              <a:lnSpc>
                <a:spcPct val="120000"/>
              </a:lnSpc>
              <a:spcBef>
                <a:spcPts val="300"/>
              </a:spcBef>
              <a:spcAft>
                <a:spcPts val="0"/>
              </a:spcAft>
              <a:buSzPts val="1400"/>
              <a:buChar char="•"/>
              <a:defRPr/>
            </a:lvl5pPr>
            <a:lvl6pPr indent="-317500" lvl="5" marL="2743200" algn="l">
              <a:lnSpc>
                <a:spcPct val="110000"/>
              </a:lnSpc>
              <a:spcBef>
                <a:spcPts val="300"/>
              </a:spcBef>
              <a:spcAft>
                <a:spcPts val="0"/>
              </a:spcAft>
              <a:buSzPts val="1400"/>
              <a:buChar char="–"/>
              <a:defRPr/>
            </a:lvl6pPr>
            <a:lvl7pPr indent="-228600" lvl="6" marL="3200400" algn="l">
              <a:lnSpc>
                <a:spcPct val="80000"/>
              </a:lnSpc>
              <a:spcBef>
                <a:spcPts val="900"/>
              </a:spcBef>
              <a:spcAft>
                <a:spcPts val="0"/>
              </a:spcAft>
              <a:buClr>
                <a:schemeClr val="accent6"/>
              </a:buClr>
              <a:buSzPts val="1400"/>
              <a:buNone/>
              <a:defRPr/>
            </a:lvl7pPr>
            <a:lvl8pPr indent="-228600" lvl="7" marL="3657600" algn="l">
              <a:lnSpc>
                <a:spcPct val="100000"/>
              </a:lnSpc>
              <a:spcBef>
                <a:spcPts val="500"/>
              </a:spcBef>
              <a:spcAft>
                <a:spcPts val="0"/>
              </a:spcAft>
              <a:buClr>
                <a:schemeClr val="accent6"/>
              </a:buClr>
              <a:buSzPts val="1400"/>
              <a:buNone/>
              <a:defRPr/>
            </a:lvl8pPr>
            <a:lvl9pPr indent="-317500" lvl="8" marL="4114800" algn="l">
              <a:lnSpc>
                <a:spcPct val="90000"/>
              </a:lnSpc>
              <a:spcBef>
                <a:spcPts val="400"/>
              </a:spcBef>
              <a:spcAft>
                <a:spcPts val="0"/>
              </a:spcAft>
              <a:buClr>
                <a:schemeClr val="lt1"/>
              </a:buClr>
              <a:buSzPts val="1400"/>
              <a:buChar char="•"/>
              <a:defRPr/>
            </a:lvl9pPr>
          </a:lstStyle>
          <a:p/>
        </p:txBody>
      </p:sp>
      <p:sp>
        <p:nvSpPr>
          <p:cNvPr id="4465" name="Google Shape;4465;g31516c14941_0_9635"/>
          <p:cNvSpPr txBox="1"/>
          <p:nvPr>
            <p:ph idx="6" type="body"/>
          </p:nvPr>
        </p:nvSpPr>
        <p:spPr>
          <a:xfrm>
            <a:off x="6412230" y="2087881"/>
            <a:ext cx="2388900" cy="24270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300"/>
              </a:spcBef>
              <a:spcAft>
                <a:spcPts val="0"/>
              </a:spcAft>
              <a:buClr>
                <a:schemeClr val="lt1"/>
              </a:buClr>
              <a:buSzPts val="1400"/>
              <a:buNone/>
              <a:defRPr/>
            </a:lvl1pPr>
            <a:lvl2pPr indent="-228600" lvl="1" marL="914400" algn="l">
              <a:lnSpc>
                <a:spcPct val="90000"/>
              </a:lnSpc>
              <a:spcBef>
                <a:spcPts val="300"/>
              </a:spcBef>
              <a:spcAft>
                <a:spcPts val="0"/>
              </a:spcAft>
              <a:buClr>
                <a:schemeClr val="accent6"/>
              </a:buClr>
              <a:buSzPts val="1400"/>
              <a:buNone/>
              <a:defRPr/>
            </a:lvl2pPr>
            <a:lvl3pPr indent="-228600" lvl="2" marL="1371600" algn="l">
              <a:lnSpc>
                <a:spcPct val="140000"/>
              </a:lnSpc>
              <a:spcBef>
                <a:spcPts val="500"/>
              </a:spcBef>
              <a:spcAft>
                <a:spcPts val="0"/>
              </a:spcAft>
              <a:buClr>
                <a:schemeClr val="accent6"/>
              </a:buClr>
              <a:buSzPts val="1400"/>
              <a:buNone/>
              <a:defRPr/>
            </a:lvl3pPr>
            <a:lvl4pPr indent="-228600" lvl="3" marL="1828800" algn="l">
              <a:lnSpc>
                <a:spcPct val="130000"/>
              </a:lnSpc>
              <a:spcBef>
                <a:spcPts val="300"/>
              </a:spcBef>
              <a:spcAft>
                <a:spcPts val="0"/>
              </a:spcAft>
              <a:buClr>
                <a:schemeClr val="lt1"/>
              </a:buClr>
              <a:buSzPts val="1400"/>
              <a:buNone/>
              <a:defRPr/>
            </a:lvl4pPr>
            <a:lvl5pPr indent="-317500" lvl="4" marL="2286000" algn="l">
              <a:lnSpc>
                <a:spcPct val="120000"/>
              </a:lnSpc>
              <a:spcBef>
                <a:spcPts val="300"/>
              </a:spcBef>
              <a:spcAft>
                <a:spcPts val="0"/>
              </a:spcAft>
              <a:buSzPts val="1400"/>
              <a:buChar char="•"/>
              <a:defRPr/>
            </a:lvl5pPr>
            <a:lvl6pPr indent="-317500" lvl="5" marL="2743200" algn="l">
              <a:lnSpc>
                <a:spcPct val="110000"/>
              </a:lnSpc>
              <a:spcBef>
                <a:spcPts val="300"/>
              </a:spcBef>
              <a:spcAft>
                <a:spcPts val="0"/>
              </a:spcAft>
              <a:buSzPts val="1400"/>
              <a:buChar char="–"/>
              <a:defRPr/>
            </a:lvl6pPr>
            <a:lvl7pPr indent="-228600" lvl="6" marL="3200400" algn="l">
              <a:lnSpc>
                <a:spcPct val="80000"/>
              </a:lnSpc>
              <a:spcBef>
                <a:spcPts val="900"/>
              </a:spcBef>
              <a:spcAft>
                <a:spcPts val="0"/>
              </a:spcAft>
              <a:buClr>
                <a:schemeClr val="accent6"/>
              </a:buClr>
              <a:buSzPts val="1400"/>
              <a:buNone/>
              <a:defRPr/>
            </a:lvl7pPr>
            <a:lvl8pPr indent="-228600" lvl="7" marL="3657600" algn="l">
              <a:lnSpc>
                <a:spcPct val="100000"/>
              </a:lnSpc>
              <a:spcBef>
                <a:spcPts val="500"/>
              </a:spcBef>
              <a:spcAft>
                <a:spcPts val="0"/>
              </a:spcAft>
              <a:buClr>
                <a:schemeClr val="accent6"/>
              </a:buClr>
              <a:buSzPts val="1400"/>
              <a:buNone/>
              <a:defRPr/>
            </a:lvl8pPr>
            <a:lvl9pPr indent="-317500" lvl="8" marL="4114800" algn="l">
              <a:lnSpc>
                <a:spcPct val="90000"/>
              </a:lnSpc>
              <a:spcBef>
                <a:spcPts val="400"/>
              </a:spcBef>
              <a:spcAft>
                <a:spcPts val="0"/>
              </a:spcAft>
              <a:buClr>
                <a:schemeClr val="lt1"/>
              </a:buClr>
              <a:buSzPts val="1400"/>
              <a:buChar char="•"/>
              <a:defRPr/>
            </a:lvl9pPr>
          </a:lstStyle>
          <a:p/>
        </p:txBody>
      </p:sp>
      <p:sp>
        <p:nvSpPr>
          <p:cNvPr id="4466" name="Google Shape;4466;g31516c14941_0_9635"/>
          <p:cNvSpPr/>
          <p:nvPr>
            <p:ph idx="7" type="pic"/>
          </p:nvPr>
        </p:nvSpPr>
        <p:spPr>
          <a:xfrm>
            <a:off x="306324" y="1228970"/>
            <a:ext cx="529500" cy="530700"/>
          </a:xfrm>
          <a:prstGeom prst="ellipse">
            <a:avLst/>
          </a:prstGeom>
          <a:noFill/>
          <a:ln>
            <a:noFill/>
          </a:ln>
        </p:spPr>
      </p:sp>
      <p:sp>
        <p:nvSpPr>
          <p:cNvPr id="4467" name="Google Shape;4467;g31516c14941_0_9635"/>
          <p:cNvSpPr/>
          <p:nvPr>
            <p:ph idx="8" type="pic"/>
          </p:nvPr>
        </p:nvSpPr>
        <p:spPr>
          <a:xfrm>
            <a:off x="3314700" y="1228970"/>
            <a:ext cx="529500" cy="530700"/>
          </a:xfrm>
          <a:prstGeom prst="ellipse">
            <a:avLst/>
          </a:prstGeom>
          <a:noFill/>
          <a:ln>
            <a:noFill/>
          </a:ln>
        </p:spPr>
      </p:sp>
      <p:sp>
        <p:nvSpPr>
          <p:cNvPr id="4468" name="Google Shape;4468;g31516c14941_0_9635"/>
          <p:cNvSpPr/>
          <p:nvPr>
            <p:ph idx="9" type="pic"/>
          </p:nvPr>
        </p:nvSpPr>
        <p:spPr>
          <a:xfrm>
            <a:off x="6323076" y="1228970"/>
            <a:ext cx="529500" cy="530700"/>
          </a:xfrm>
          <a:prstGeom prst="ellipse">
            <a:avLst/>
          </a:prstGeom>
          <a:noFill/>
          <a:ln>
            <a:noFill/>
          </a:ln>
        </p:spPr>
      </p:sp>
    </p:spTree>
  </p:cSld>
  <p:clrMapOvr>
    <a:masterClrMapping/>
  </p:clrMapOvr>
  <p:extLst>
    <p:ext uri="{DCECCB84-F9BA-43D5-87BE-67443E8EF086}">
      <p15:sldGuideLst>
        <p15:guide id="1" orient="horz" pos="1620">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4_Content+Chart 50/50 ">
  <p:cSld name="24_Content+Chart 50/50 ">
    <p:bg>
      <p:bgPr>
        <a:solidFill>
          <a:schemeClr val="lt1"/>
        </a:solidFill>
      </p:bgPr>
    </p:bg>
    <p:spTree>
      <p:nvGrpSpPr>
        <p:cNvPr id="538" name="Shape 538"/>
        <p:cNvGrpSpPr/>
        <p:nvPr/>
      </p:nvGrpSpPr>
      <p:grpSpPr>
        <a:xfrm>
          <a:off x="0" y="0"/>
          <a:ext cx="0" cy="0"/>
          <a:chOff x="0" y="0"/>
          <a:chExt cx="0" cy="0"/>
        </a:xfrm>
      </p:grpSpPr>
      <p:sp>
        <p:nvSpPr>
          <p:cNvPr id="539" name="Google Shape;539;g31245d681e9_0_778"/>
          <p:cNvSpPr/>
          <p:nvPr/>
        </p:nvSpPr>
        <p:spPr>
          <a:xfrm>
            <a:off x="4572000" y="0"/>
            <a:ext cx="4572000" cy="5143500"/>
          </a:xfrm>
          <a:prstGeom prst="rect">
            <a:avLst/>
          </a:prstGeom>
          <a:solidFill>
            <a:schemeClr val="lt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540" name="Google Shape;540;g31245d681e9_0_778"/>
          <p:cNvSpPr txBox="1"/>
          <p:nvPr>
            <p:ph idx="11" type="ftr"/>
          </p:nvPr>
        </p:nvSpPr>
        <p:spPr>
          <a:xfrm>
            <a:off x="7041996" y="4767262"/>
            <a:ext cx="1263000" cy="161700"/>
          </a:xfrm>
          <a:prstGeom prst="rect">
            <a:avLst/>
          </a:prstGeom>
          <a:noFill/>
          <a:ln>
            <a:noFill/>
          </a:ln>
        </p:spPr>
        <p:txBody>
          <a:bodyPr anchorCtr="0" anchor="t" bIns="34275" lIns="68575" spcFirstLastPara="1" rIns="68575" wrap="square" tIns="34275">
            <a:spAutoFit/>
          </a:bodyPr>
          <a:lstStyle>
            <a:lvl1pPr lvl="0" marR="0" rtl="0" algn="r">
              <a:lnSpc>
                <a:spcPct val="100000"/>
              </a:lnSpc>
              <a:spcBef>
                <a:spcPts val="0"/>
              </a:spcBef>
              <a:spcAft>
                <a:spcPts val="0"/>
              </a:spcAft>
              <a:buClr>
                <a:srgbClr val="000000"/>
              </a:buClr>
              <a:buSzPts val="1100"/>
              <a:buFont typeface="Arial"/>
              <a:buNone/>
              <a:defRPr b="0" i="0" sz="600" u="none" cap="none" strike="noStrike">
                <a:solidFill>
                  <a:schemeClr val="accent5"/>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9pPr>
          </a:lstStyle>
          <a:p/>
        </p:txBody>
      </p:sp>
      <p:sp>
        <p:nvSpPr>
          <p:cNvPr id="541" name="Google Shape;541;g31245d681e9_0_778"/>
          <p:cNvSpPr txBox="1"/>
          <p:nvPr>
            <p:ph idx="12" type="sldNum"/>
          </p:nvPr>
        </p:nvSpPr>
        <p:spPr>
          <a:xfrm>
            <a:off x="8471262" y="4767262"/>
            <a:ext cx="261300" cy="161700"/>
          </a:xfrm>
          <a:prstGeom prst="rect">
            <a:avLst/>
          </a:prstGeom>
          <a:noFill/>
          <a:ln>
            <a:noFill/>
          </a:ln>
        </p:spPr>
        <p:txBody>
          <a:bodyPr anchorCtr="0" anchor="t" bIns="34275" lIns="68575" spcFirstLastPara="1" rIns="68575" wrap="square" tIns="34275">
            <a:spAutoFit/>
          </a:bodyPr>
          <a:lstStyle>
            <a:lvl1pPr indent="0" lvl="0"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542" name="Google Shape;542;g31245d681e9_0_778"/>
          <p:cNvPicPr preferRelativeResize="0"/>
          <p:nvPr/>
        </p:nvPicPr>
        <p:blipFill rotWithShape="1">
          <a:blip r:embed="rId2">
            <a:alphaModFix/>
          </a:blip>
          <a:srcRect b="0" l="0" r="0" t="0"/>
          <a:stretch/>
        </p:blipFill>
        <p:spPr>
          <a:xfrm>
            <a:off x="527186" y="4772025"/>
            <a:ext cx="623264" cy="141652"/>
          </a:xfrm>
          <a:prstGeom prst="rect">
            <a:avLst/>
          </a:prstGeom>
          <a:noFill/>
          <a:ln>
            <a:noFill/>
          </a:ln>
        </p:spPr>
      </p:pic>
      <p:sp>
        <p:nvSpPr>
          <p:cNvPr id="543" name="Google Shape;543;g31245d681e9_0_778"/>
          <p:cNvSpPr/>
          <p:nvPr>
            <p:ph idx="2" type="chart"/>
          </p:nvPr>
        </p:nvSpPr>
        <p:spPr>
          <a:xfrm>
            <a:off x="5143500" y="1576388"/>
            <a:ext cx="3486000" cy="3081300"/>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800"/>
              </a:spcBef>
              <a:spcAft>
                <a:spcPts val="0"/>
              </a:spcAft>
              <a:buClr>
                <a:schemeClr val="accent5"/>
              </a:buClr>
              <a:buSzPts val="1800"/>
              <a:buFont typeface="Arial"/>
              <a:buNone/>
              <a:defRPr b="0" i="0" sz="1800" u="none" cap="none" strike="noStrike">
                <a:solidFill>
                  <a:schemeClr val="accent5"/>
                </a:solidFill>
                <a:latin typeface="Arial"/>
                <a:ea typeface="Arial"/>
                <a:cs typeface="Arial"/>
                <a:sym typeface="Arial"/>
              </a:defRPr>
            </a:lvl1pPr>
            <a:lvl2pPr lvl="1" marR="0" rtl="0" algn="l">
              <a:lnSpc>
                <a:spcPct val="90000"/>
              </a:lnSpc>
              <a:spcBef>
                <a:spcPts val="400"/>
              </a:spcBef>
              <a:spcAft>
                <a:spcPts val="0"/>
              </a:spcAft>
              <a:buClr>
                <a:schemeClr val="accent5"/>
              </a:buClr>
              <a:buSzPts val="3400"/>
              <a:buFont typeface="Arial"/>
              <a:buNone/>
              <a:defRPr b="1" i="0" sz="3400" u="none" cap="none" strike="noStrike">
                <a:solidFill>
                  <a:schemeClr val="accent5"/>
                </a:solidFill>
                <a:latin typeface="Arial"/>
                <a:ea typeface="Arial"/>
                <a:cs typeface="Arial"/>
                <a:sym typeface="Arial"/>
              </a:defRPr>
            </a:lvl2pPr>
            <a:lvl3pPr lvl="2" marR="0" rtl="0" algn="l">
              <a:lnSpc>
                <a:spcPct val="90000"/>
              </a:lnSpc>
              <a:spcBef>
                <a:spcPts val="400"/>
              </a:spcBef>
              <a:spcAft>
                <a:spcPts val="0"/>
              </a:spcAft>
              <a:buClr>
                <a:schemeClr val="accent5"/>
              </a:buClr>
              <a:buSzPts val="3000"/>
              <a:buFont typeface="Arial"/>
              <a:buNone/>
              <a:defRPr b="1" i="0" sz="3000" u="none" cap="none" strike="noStrike">
                <a:solidFill>
                  <a:schemeClr val="accent5"/>
                </a:solidFill>
                <a:latin typeface="Arial"/>
                <a:ea typeface="Arial"/>
                <a:cs typeface="Arial"/>
                <a:sym typeface="Arial"/>
              </a:defRPr>
            </a:lvl3pPr>
            <a:lvl4pPr lvl="3" marR="0" rtl="0" algn="l">
              <a:lnSpc>
                <a:spcPct val="90000"/>
              </a:lnSpc>
              <a:spcBef>
                <a:spcPts val="400"/>
              </a:spcBef>
              <a:spcAft>
                <a:spcPts val="0"/>
              </a:spcAft>
              <a:buClr>
                <a:schemeClr val="accent5"/>
              </a:buClr>
              <a:buSzPts val="2100"/>
              <a:buFont typeface="Arial"/>
              <a:buNone/>
              <a:defRPr b="1" i="0" sz="2100" u="none" cap="none" strike="noStrike">
                <a:solidFill>
                  <a:schemeClr val="accent5"/>
                </a:solidFill>
                <a:latin typeface="Arial"/>
                <a:ea typeface="Arial"/>
                <a:cs typeface="Arial"/>
                <a:sym typeface="Arial"/>
              </a:defRPr>
            </a:lvl4pPr>
            <a:lvl5pPr lvl="4" marR="0" rtl="0" algn="l">
              <a:lnSpc>
                <a:spcPct val="90000"/>
              </a:lnSpc>
              <a:spcBef>
                <a:spcPts val="400"/>
              </a:spcBef>
              <a:spcAft>
                <a:spcPts val="0"/>
              </a:spcAft>
              <a:buClr>
                <a:schemeClr val="accent5"/>
              </a:buClr>
              <a:buSzPts val="1800"/>
              <a:buFont typeface="Arial"/>
              <a:buNone/>
              <a:defRPr b="0" i="0" sz="1800" u="none" cap="none" strike="noStrike">
                <a:solidFill>
                  <a:schemeClr val="accent5"/>
                </a:solidFill>
                <a:latin typeface="Arial"/>
                <a:ea typeface="Arial"/>
                <a:cs typeface="Arial"/>
                <a:sym typeface="Arial"/>
              </a:defRPr>
            </a:lvl5pPr>
            <a:lvl6pPr lvl="5"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lvl="6"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lvl="7"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lvl="8"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
        <p:nvSpPr>
          <p:cNvPr id="544" name="Google Shape;544;g31245d681e9_0_778"/>
          <p:cNvSpPr txBox="1"/>
          <p:nvPr>
            <p:ph idx="1" type="body"/>
          </p:nvPr>
        </p:nvSpPr>
        <p:spPr>
          <a:xfrm>
            <a:off x="5149920" y="496104"/>
            <a:ext cx="3479700" cy="567900"/>
          </a:xfrm>
          <a:prstGeom prst="rect">
            <a:avLst/>
          </a:prstGeom>
          <a:noFill/>
          <a:ln>
            <a:noFill/>
          </a:ln>
        </p:spPr>
        <p:txBody>
          <a:bodyPr anchorCtr="0" anchor="t" bIns="34275" lIns="68575" spcFirstLastPara="1" rIns="68575" wrap="square" tIns="34275">
            <a:spAutoFit/>
          </a:bodyPr>
          <a:lstStyle>
            <a:lvl1pPr indent="-228600" lvl="0" marL="457200" algn="l">
              <a:lnSpc>
                <a:spcPct val="90000"/>
              </a:lnSpc>
              <a:spcBef>
                <a:spcPts val="800"/>
              </a:spcBef>
              <a:spcAft>
                <a:spcPts val="0"/>
              </a:spcAft>
              <a:buClr>
                <a:schemeClr val="accent5"/>
              </a:buClr>
              <a:buSzPts val="1800"/>
              <a:buFont typeface="Arial"/>
              <a:buNone/>
              <a:defRPr sz="1800"/>
            </a:lvl1pPr>
            <a:lvl2pPr indent="-228600" lvl="1" marL="914400" algn="l">
              <a:lnSpc>
                <a:spcPct val="90000"/>
              </a:lnSpc>
              <a:spcBef>
                <a:spcPts val="400"/>
              </a:spcBef>
              <a:spcAft>
                <a:spcPts val="0"/>
              </a:spcAft>
              <a:buClr>
                <a:schemeClr val="accent5"/>
              </a:buClr>
              <a:buSzPts val="1800"/>
              <a:buFont typeface="Arial"/>
              <a:buNone/>
              <a:defRPr sz="1800"/>
            </a:lvl2pPr>
            <a:lvl3pPr indent="-228600" lvl="2" marL="1371600" algn="l">
              <a:lnSpc>
                <a:spcPct val="90000"/>
              </a:lnSpc>
              <a:spcBef>
                <a:spcPts val="400"/>
              </a:spcBef>
              <a:spcAft>
                <a:spcPts val="0"/>
              </a:spcAft>
              <a:buClr>
                <a:schemeClr val="accent5"/>
              </a:buClr>
              <a:buSzPts val="2100"/>
              <a:buFont typeface="Arial"/>
              <a:buNone/>
              <a:defRPr sz="2100"/>
            </a:lvl3pPr>
            <a:lvl4pPr indent="-228600" lvl="3" marL="1828800" algn="l">
              <a:lnSpc>
                <a:spcPct val="90000"/>
              </a:lnSpc>
              <a:spcBef>
                <a:spcPts val="400"/>
              </a:spcBef>
              <a:spcAft>
                <a:spcPts val="0"/>
              </a:spcAft>
              <a:buClr>
                <a:schemeClr val="accent5"/>
              </a:buClr>
              <a:buSzPts val="2100"/>
              <a:buFont typeface="Arial"/>
              <a:buNone/>
              <a:defRPr sz="2100"/>
            </a:lvl4pPr>
            <a:lvl5pPr indent="-228600" lvl="4" marL="2286000" algn="l">
              <a:lnSpc>
                <a:spcPct val="90000"/>
              </a:lnSpc>
              <a:spcBef>
                <a:spcPts val="400"/>
              </a:spcBef>
              <a:spcAft>
                <a:spcPts val="0"/>
              </a:spcAft>
              <a:buClr>
                <a:schemeClr val="accent5"/>
              </a:buClr>
              <a:buSzPts val="2100"/>
              <a:buFont typeface="Arial"/>
              <a:buNone/>
              <a:defRPr sz="2100"/>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545" name="Google Shape;545;g31245d681e9_0_778"/>
          <p:cNvSpPr txBox="1"/>
          <p:nvPr>
            <p:ph idx="3" type="body"/>
          </p:nvPr>
        </p:nvSpPr>
        <p:spPr>
          <a:xfrm>
            <a:off x="525066" y="2114550"/>
            <a:ext cx="3475200" cy="988800"/>
          </a:xfrm>
          <a:prstGeom prst="rect">
            <a:avLst/>
          </a:prstGeom>
          <a:noFill/>
          <a:ln>
            <a:noFill/>
          </a:ln>
        </p:spPr>
        <p:txBody>
          <a:bodyPr anchorCtr="0" anchor="t" bIns="34275" lIns="68575" spcFirstLastPara="1" rIns="68575" wrap="square" tIns="34275">
            <a:spAutoFit/>
          </a:bodyPr>
          <a:lstStyle>
            <a:lvl1pPr indent="-298450" lvl="0" marL="457200" algn="l">
              <a:lnSpc>
                <a:spcPct val="90000"/>
              </a:lnSpc>
              <a:spcBef>
                <a:spcPts val="800"/>
              </a:spcBef>
              <a:spcAft>
                <a:spcPts val="0"/>
              </a:spcAft>
              <a:buClr>
                <a:schemeClr val="accent5"/>
              </a:buClr>
              <a:buSzPts val="1100"/>
              <a:buFont typeface="Arial"/>
              <a:buChar char="•"/>
              <a:defRPr b="0" sz="1100">
                <a:solidFill>
                  <a:schemeClr val="accent5"/>
                </a:solidFill>
                <a:latin typeface="Arial"/>
                <a:ea typeface="Arial"/>
                <a:cs typeface="Arial"/>
                <a:sym typeface="Arial"/>
              </a:defRPr>
            </a:lvl1pPr>
            <a:lvl2pPr indent="-228600" lvl="1" marL="914400" algn="l">
              <a:lnSpc>
                <a:spcPct val="90000"/>
              </a:lnSpc>
              <a:spcBef>
                <a:spcPts val="400"/>
              </a:spcBef>
              <a:spcAft>
                <a:spcPts val="0"/>
              </a:spcAft>
              <a:buClr>
                <a:schemeClr val="accent5"/>
              </a:buClr>
              <a:buSzPts val="1100"/>
              <a:buFont typeface="Arial"/>
              <a:buNone/>
              <a:defRPr b="0" sz="1100">
                <a:solidFill>
                  <a:schemeClr val="accent5"/>
                </a:solidFill>
                <a:latin typeface="Arial"/>
                <a:ea typeface="Arial"/>
                <a:cs typeface="Arial"/>
                <a:sym typeface="Arial"/>
              </a:defRPr>
            </a:lvl2pPr>
            <a:lvl3pPr indent="-228600" lvl="2" marL="1371600" algn="l">
              <a:lnSpc>
                <a:spcPct val="90000"/>
              </a:lnSpc>
              <a:spcBef>
                <a:spcPts val="400"/>
              </a:spcBef>
              <a:spcAft>
                <a:spcPts val="0"/>
              </a:spcAft>
              <a:buClr>
                <a:schemeClr val="accent5"/>
              </a:buClr>
              <a:buSzPts val="1100"/>
              <a:buFont typeface="Arial"/>
              <a:buNone/>
              <a:defRPr b="0" sz="1100">
                <a:solidFill>
                  <a:schemeClr val="accent5"/>
                </a:solidFill>
                <a:latin typeface="Arial"/>
                <a:ea typeface="Arial"/>
                <a:cs typeface="Arial"/>
                <a:sym typeface="Arial"/>
              </a:defRPr>
            </a:lvl3pPr>
            <a:lvl4pPr indent="-228600" lvl="3" marL="1828800" algn="l">
              <a:lnSpc>
                <a:spcPct val="90000"/>
              </a:lnSpc>
              <a:spcBef>
                <a:spcPts val="400"/>
              </a:spcBef>
              <a:spcAft>
                <a:spcPts val="0"/>
              </a:spcAft>
              <a:buClr>
                <a:schemeClr val="accent5"/>
              </a:buClr>
              <a:buSzPts val="1100"/>
              <a:buFont typeface="Arial"/>
              <a:buNone/>
              <a:defRPr b="0" sz="1100">
                <a:solidFill>
                  <a:schemeClr val="accent5"/>
                </a:solidFill>
                <a:latin typeface="Arial"/>
                <a:ea typeface="Arial"/>
                <a:cs typeface="Arial"/>
                <a:sym typeface="Arial"/>
              </a:defRPr>
            </a:lvl4pPr>
            <a:lvl5pPr indent="-228600" lvl="4" marL="2286000" algn="l">
              <a:lnSpc>
                <a:spcPct val="90000"/>
              </a:lnSpc>
              <a:spcBef>
                <a:spcPts val="400"/>
              </a:spcBef>
              <a:spcAft>
                <a:spcPts val="0"/>
              </a:spcAft>
              <a:buClr>
                <a:schemeClr val="accent5"/>
              </a:buClr>
              <a:buSzPts val="1100"/>
              <a:buFont typeface="Arial"/>
              <a:buNone/>
              <a:defRPr sz="1100">
                <a:solidFill>
                  <a:schemeClr val="accent5"/>
                </a:solidFill>
                <a:latin typeface="Arial"/>
                <a:ea typeface="Arial"/>
                <a:cs typeface="Arial"/>
                <a:sym typeface="Aria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546" name="Google Shape;546;g31245d681e9_0_778"/>
          <p:cNvSpPr txBox="1"/>
          <p:nvPr>
            <p:ph idx="4" type="body"/>
          </p:nvPr>
        </p:nvSpPr>
        <p:spPr>
          <a:xfrm>
            <a:off x="525066" y="1579161"/>
            <a:ext cx="3475200" cy="214800"/>
          </a:xfrm>
          <a:prstGeom prst="rect">
            <a:avLst/>
          </a:prstGeom>
          <a:noFill/>
          <a:ln>
            <a:noFill/>
          </a:ln>
        </p:spPr>
        <p:txBody>
          <a:bodyPr anchorCtr="0" anchor="t" bIns="34275" lIns="68575" spcFirstLastPara="1" rIns="68575" wrap="square" tIns="34275">
            <a:spAutoFit/>
          </a:bodyPr>
          <a:lstStyle>
            <a:lvl1pPr indent="-228600" lvl="0" marL="457200" algn="l">
              <a:lnSpc>
                <a:spcPct val="90000"/>
              </a:lnSpc>
              <a:spcBef>
                <a:spcPts val="800"/>
              </a:spcBef>
              <a:spcAft>
                <a:spcPts val="0"/>
              </a:spcAft>
              <a:buClr>
                <a:schemeClr val="accent5"/>
              </a:buClr>
              <a:buSzPts val="1100"/>
              <a:buFont typeface="Arial"/>
              <a:buNone/>
              <a:defRPr sz="1100"/>
            </a:lvl1pPr>
            <a:lvl2pPr indent="-228600" lvl="1" marL="914400" algn="l">
              <a:lnSpc>
                <a:spcPct val="90000"/>
              </a:lnSpc>
              <a:spcBef>
                <a:spcPts val="400"/>
              </a:spcBef>
              <a:spcAft>
                <a:spcPts val="0"/>
              </a:spcAft>
              <a:buClr>
                <a:schemeClr val="accent5"/>
              </a:buClr>
              <a:buSzPts val="1400"/>
              <a:buNone/>
              <a:defRPr/>
            </a:lvl2pPr>
            <a:lvl3pPr indent="-228600" lvl="2" marL="1371600" algn="l">
              <a:lnSpc>
                <a:spcPct val="90000"/>
              </a:lnSpc>
              <a:spcBef>
                <a:spcPts val="400"/>
              </a:spcBef>
              <a:spcAft>
                <a:spcPts val="0"/>
              </a:spcAft>
              <a:buClr>
                <a:schemeClr val="accent5"/>
              </a:buClr>
              <a:buSzPts val="1400"/>
              <a:buNone/>
              <a:defRPr/>
            </a:lvl3pPr>
            <a:lvl4pPr indent="-228600" lvl="3" marL="1828800" algn="l">
              <a:lnSpc>
                <a:spcPct val="90000"/>
              </a:lnSpc>
              <a:spcBef>
                <a:spcPts val="400"/>
              </a:spcBef>
              <a:spcAft>
                <a:spcPts val="0"/>
              </a:spcAft>
              <a:buClr>
                <a:schemeClr val="accent5"/>
              </a:buClr>
              <a:buSzPts val="1400"/>
              <a:buNone/>
              <a:defRPr/>
            </a:lvl4pPr>
            <a:lvl5pPr indent="-228600" lvl="4" marL="2286000" algn="l">
              <a:lnSpc>
                <a:spcPct val="90000"/>
              </a:lnSpc>
              <a:spcBef>
                <a:spcPts val="400"/>
              </a:spcBef>
              <a:spcAft>
                <a:spcPts val="0"/>
              </a:spcAft>
              <a:buClr>
                <a:schemeClr val="accent5"/>
              </a:buClr>
              <a:buSzPts val="1100"/>
              <a:buFont typeface="Arial"/>
              <a:buNone/>
              <a:defRPr sz="1100"/>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547" name="Google Shape;547;g31245d681e9_0_778"/>
          <p:cNvSpPr txBox="1"/>
          <p:nvPr>
            <p:ph idx="5" type="body"/>
          </p:nvPr>
        </p:nvSpPr>
        <p:spPr>
          <a:xfrm>
            <a:off x="525066" y="495300"/>
            <a:ext cx="3475200" cy="567900"/>
          </a:xfrm>
          <a:prstGeom prst="rect">
            <a:avLst/>
          </a:prstGeom>
          <a:noFill/>
          <a:ln>
            <a:noFill/>
          </a:ln>
        </p:spPr>
        <p:txBody>
          <a:bodyPr anchorCtr="0" anchor="t" bIns="34275" lIns="68575" spcFirstLastPara="1" rIns="68575" wrap="square" tIns="34275">
            <a:spAutoFit/>
          </a:bodyPr>
          <a:lstStyle>
            <a:lvl1pPr indent="-228600" lvl="0" marL="457200" algn="l">
              <a:lnSpc>
                <a:spcPct val="90000"/>
              </a:lnSpc>
              <a:spcBef>
                <a:spcPts val="800"/>
              </a:spcBef>
              <a:spcAft>
                <a:spcPts val="0"/>
              </a:spcAft>
              <a:buClr>
                <a:schemeClr val="accent5"/>
              </a:buClr>
              <a:buSzPts val="1800"/>
              <a:buFont typeface="Arial"/>
              <a:buNone/>
              <a:defRPr sz="1800"/>
            </a:lvl1pPr>
            <a:lvl2pPr indent="-228600" lvl="1" marL="914400" algn="l">
              <a:lnSpc>
                <a:spcPct val="90000"/>
              </a:lnSpc>
              <a:spcBef>
                <a:spcPts val="400"/>
              </a:spcBef>
              <a:spcAft>
                <a:spcPts val="0"/>
              </a:spcAft>
              <a:buClr>
                <a:schemeClr val="accent5"/>
              </a:buClr>
              <a:buSzPts val="1800"/>
              <a:buFont typeface="Arial"/>
              <a:buNone/>
              <a:defRPr sz="1800"/>
            </a:lvl2pPr>
            <a:lvl3pPr indent="-228600" lvl="2" marL="1371600" algn="l">
              <a:lnSpc>
                <a:spcPct val="90000"/>
              </a:lnSpc>
              <a:spcBef>
                <a:spcPts val="400"/>
              </a:spcBef>
              <a:spcAft>
                <a:spcPts val="0"/>
              </a:spcAft>
              <a:buClr>
                <a:schemeClr val="accent5"/>
              </a:buClr>
              <a:buSzPts val="2100"/>
              <a:buFont typeface="Arial"/>
              <a:buNone/>
              <a:defRPr sz="2100"/>
            </a:lvl3pPr>
            <a:lvl4pPr indent="-228600" lvl="3" marL="1828800" algn="l">
              <a:lnSpc>
                <a:spcPct val="90000"/>
              </a:lnSpc>
              <a:spcBef>
                <a:spcPts val="400"/>
              </a:spcBef>
              <a:spcAft>
                <a:spcPts val="0"/>
              </a:spcAft>
              <a:buClr>
                <a:schemeClr val="accent5"/>
              </a:buClr>
              <a:buSzPts val="2100"/>
              <a:buFont typeface="Arial"/>
              <a:buNone/>
              <a:defRPr sz="2100"/>
            </a:lvl4pPr>
            <a:lvl5pPr indent="-228600" lvl="4" marL="2286000" algn="l">
              <a:lnSpc>
                <a:spcPct val="90000"/>
              </a:lnSpc>
              <a:spcBef>
                <a:spcPts val="400"/>
              </a:spcBef>
              <a:spcAft>
                <a:spcPts val="0"/>
              </a:spcAft>
              <a:buClr>
                <a:schemeClr val="accent5"/>
              </a:buClr>
              <a:buSzPts val="2100"/>
              <a:buFont typeface="Arial"/>
              <a:buNone/>
              <a:defRPr sz="2100"/>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548" name="Google Shape;548;g31245d681e9_0_778"/>
          <p:cNvSpPr txBox="1"/>
          <p:nvPr>
            <p:ph idx="6" type="body"/>
          </p:nvPr>
        </p:nvSpPr>
        <p:spPr>
          <a:xfrm>
            <a:off x="525066" y="159442"/>
            <a:ext cx="3474900" cy="183600"/>
          </a:xfrm>
          <a:prstGeom prst="rect">
            <a:avLst/>
          </a:prstGeom>
          <a:noFill/>
          <a:ln>
            <a:noFill/>
          </a:ln>
        </p:spPr>
        <p:txBody>
          <a:bodyPr anchorCtr="0" anchor="t" bIns="34275" lIns="68575" spcFirstLastPara="1" rIns="68575" wrap="square" tIns="34275">
            <a:spAutoFit/>
          </a:bodyPr>
          <a:lstStyle>
            <a:lvl1pPr indent="-228600" lvl="0" marL="457200" algn="l">
              <a:lnSpc>
                <a:spcPct val="90000"/>
              </a:lnSpc>
              <a:spcBef>
                <a:spcPts val="800"/>
              </a:spcBef>
              <a:spcAft>
                <a:spcPts val="0"/>
              </a:spcAft>
              <a:buClr>
                <a:schemeClr val="accent5"/>
              </a:buClr>
              <a:buSzPts val="800"/>
              <a:buFont typeface="Arial"/>
              <a:buNone/>
              <a:defRPr b="1" sz="800" cap="none">
                <a:latin typeface="Arial"/>
                <a:ea typeface="Arial"/>
                <a:cs typeface="Arial"/>
                <a:sym typeface="Arial"/>
              </a:defRPr>
            </a:lvl1pPr>
            <a:lvl2pPr indent="-228600" lvl="1" marL="914400" algn="l">
              <a:lnSpc>
                <a:spcPct val="90000"/>
              </a:lnSpc>
              <a:spcBef>
                <a:spcPts val="400"/>
              </a:spcBef>
              <a:spcAft>
                <a:spcPts val="0"/>
              </a:spcAft>
              <a:buClr>
                <a:schemeClr val="accent5"/>
              </a:buClr>
              <a:buSzPts val="900"/>
              <a:buFont typeface="Arial"/>
              <a:buNone/>
              <a:defRPr sz="900">
                <a:latin typeface="Arial"/>
                <a:ea typeface="Arial"/>
                <a:cs typeface="Arial"/>
                <a:sym typeface="Arial"/>
              </a:defRPr>
            </a:lvl2pPr>
            <a:lvl3pPr indent="-228600" lvl="2" marL="1371600" algn="l">
              <a:lnSpc>
                <a:spcPct val="90000"/>
              </a:lnSpc>
              <a:spcBef>
                <a:spcPts val="400"/>
              </a:spcBef>
              <a:spcAft>
                <a:spcPts val="0"/>
              </a:spcAft>
              <a:buClr>
                <a:schemeClr val="accent5"/>
              </a:buClr>
              <a:buSzPts val="900"/>
              <a:buFont typeface="Arial"/>
              <a:buNone/>
              <a:defRPr sz="900">
                <a:latin typeface="Arial"/>
                <a:ea typeface="Arial"/>
                <a:cs typeface="Arial"/>
                <a:sym typeface="Arial"/>
              </a:defRPr>
            </a:lvl3pPr>
            <a:lvl4pPr indent="-228600" lvl="3" marL="1828800" algn="l">
              <a:lnSpc>
                <a:spcPct val="90000"/>
              </a:lnSpc>
              <a:spcBef>
                <a:spcPts val="400"/>
              </a:spcBef>
              <a:spcAft>
                <a:spcPts val="0"/>
              </a:spcAft>
              <a:buClr>
                <a:schemeClr val="accent5"/>
              </a:buClr>
              <a:buSzPts val="900"/>
              <a:buFont typeface="Arial"/>
              <a:buNone/>
              <a:defRPr sz="900">
                <a:latin typeface="Arial"/>
                <a:ea typeface="Arial"/>
                <a:cs typeface="Arial"/>
                <a:sym typeface="Arial"/>
              </a:defRPr>
            </a:lvl4pPr>
            <a:lvl5pPr indent="-228600" lvl="4" marL="2286000" algn="l">
              <a:lnSpc>
                <a:spcPct val="90000"/>
              </a:lnSpc>
              <a:spcBef>
                <a:spcPts val="400"/>
              </a:spcBef>
              <a:spcAft>
                <a:spcPts val="0"/>
              </a:spcAft>
              <a:buClr>
                <a:schemeClr val="accent5"/>
              </a:buClr>
              <a:buSzPts val="900"/>
              <a:buFont typeface="Arial"/>
              <a:buNone/>
              <a:defRPr sz="900">
                <a:latin typeface="Arial"/>
                <a:ea typeface="Arial"/>
                <a:cs typeface="Arial"/>
                <a:sym typeface="Aria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p:extLst>
    <p:ext uri="{DCECCB84-F9BA-43D5-87BE-67443E8EF086}">
      <p15:sldGuideLst>
        <p15:guide id="1" orient="horz" pos="1332">
          <p15:clr>
            <a:srgbClr val="FBAE40"/>
          </p15:clr>
        </p15:guide>
        <p15:guide id="2" orient="horz" pos="990">
          <p15:clr>
            <a:srgbClr val="FBAE40"/>
          </p15:clr>
        </p15:guide>
        <p15:guide id="3" pos="2520">
          <p15:clr>
            <a:srgbClr val="FBAE40"/>
          </p15:clr>
        </p15:guide>
      </p15:sldGuideLst>
    </p:ext>
  </p:extLst>
</p:sldLayout>
</file>

<file path=ppt/slideLayouts/slideLayout5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Basic Content Layout White 1">
  <p:cSld name="TITLE_AND_BODY_1_3">
    <p:bg>
      <p:bgPr>
        <a:solidFill>
          <a:schemeClr val="lt1"/>
        </a:solidFill>
      </p:bgPr>
    </p:bg>
    <p:spTree>
      <p:nvGrpSpPr>
        <p:cNvPr id="4473" name="Shape 4473"/>
        <p:cNvGrpSpPr/>
        <p:nvPr/>
      </p:nvGrpSpPr>
      <p:grpSpPr>
        <a:xfrm>
          <a:off x="0" y="0"/>
          <a:ext cx="0" cy="0"/>
          <a:chOff x="0" y="0"/>
          <a:chExt cx="0" cy="0"/>
        </a:xfrm>
      </p:grpSpPr>
      <p:pic>
        <p:nvPicPr>
          <p:cNvPr id="4474" name="Google Shape;4474;g31516c14941_0_10270"/>
          <p:cNvPicPr preferRelativeResize="0"/>
          <p:nvPr/>
        </p:nvPicPr>
        <p:blipFill rotWithShape="1">
          <a:blip r:embed="rId2">
            <a:alphaModFix/>
          </a:blip>
          <a:srcRect b="0" l="0" r="0" t="0"/>
          <a:stretch/>
        </p:blipFill>
        <p:spPr>
          <a:xfrm>
            <a:off x="288350" y="4807136"/>
            <a:ext cx="956487" cy="225060"/>
          </a:xfrm>
          <a:prstGeom prst="rect">
            <a:avLst/>
          </a:prstGeom>
          <a:noFill/>
          <a:ln>
            <a:noFill/>
          </a:ln>
        </p:spPr>
      </p:pic>
      <p:sp>
        <p:nvSpPr>
          <p:cNvPr id="4475" name="Google Shape;4475;g31516c14941_0_10270"/>
          <p:cNvSpPr txBox="1"/>
          <p:nvPr>
            <p:ph idx="12" type="sldNum"/>
          </p:nvPr>
        </p:nvSpPr>
        <p:spPr>
          <a:xfrm>
            <a:off x="8320058" y="4663221"/>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4476" name="Google Shape;4476;g31516c14941_0_10270"/>
          <p:cNvSpPr txBox="1"/>
          <p:nvPr/>
        </p:nvSpPr>
        <p:spPr>
          <a:xfrm>
            <a:off x="6043550" y="4713771"/>
            <a:ext cx="2676600" cy="292500"/>
          </a:xfrm>
          <a:prstGeom prst="rect">
            <a:avLst/>
          </a:prstGeom>
          <a:noFill/>
          <a:ln>
            <a:noFill/>
          </a:ln>
        </p:spPr>
        <p:txBody>
          <a:bodyPr anchorCtr="0" anchor="t" bIns="91400" lIns="91400" spcFirstLastPara="1" rIns="91400" wrap="square" tIns="91400">
            <a:spAutoFit/>
          </a:bodyPr>
          <a:lstStyle/>
          <a:p>
            <a:pPr indent="0" lvl="0" marL="0" marR="0" rtl="0" algn="ctr">
              <a:lnSpc>
                <a:spcPct val="115000"/>
              </a:lnSpc>
              <a:spcBef>
                <a:spcPts val="0"/>
              </a:spcBef>
              <a:spcAft>
                <a:spcPts val="0"/>
              </a:spcAft>
              <a:buClr>
                <a:srgbClr val="000000"/>
              </a:buClr>
              <a:buSzPts val="700"/>
              <a:buFont typeface="Arial"/>
              <a:buNone/>
            </a:pPr>
            <a:r>
              <a:rPr b="0" i="0" lang="en" sz="700" u="none" cap="none" strike="noStrike">
                <a:solidFill>
                  <a:schemeClr val="accent4"/>
                </a:solidFill>
                <a:latin typeface="Arial"/>
                <a:ea typeface="Arial"/>
                <a:cs typeface="Arial"/>
                <a:sym typeface="Arial"/>
              </a:rPr>
              <a:t>Copyright © 2023, Collibra. All rights reserved.</a:t>
            </a:r>
            <a:endParaRPr b="0" i="0" sz="1400" u="none" cap="none" strike="noStrike">
              <a:solidFill>
                <a:schemeClr val="accent4"/>
              </a:solidFill>
              <a:latin typeface="Arial"/>
              <a:ea typeface="Arial"/>
              <a:cs typeface="Arial"/>
              <a:sym typeface="Arial"/>
            </a:endParaRPr>
          </a:p>
        </p:txBody>
      </p:sp>
      <p:sp>
        <p:nvSpPr>
          <p:cNvPr id="4477" name="Google Shape;4477;g31516c14941_0_10270"/>
          <p:cNvSpPr txBox="1"/>
          <p:nvPr>
            <p:ph type="title"/>
          </p:nvPr>
        </p:nvSpPr>
        <p:spPr>
          <a:xfrm>
            <a:off x="331125" y="271325"/>
            <a:ext cx="8389200" cy="4383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SzPts val="2800"/>
              <a:buNone/>
              <a:defRPr sz="2800"/>
            </a:lvl1pPr>
            <a:lvl2pPr lvl="1" algn="l">
              <a:lnSpc>
                <a:spcPct val="85000"/>
              </a:lnSpc>
              <a:spcBef>
                <a:spcPts val="0"/>
              </a:spcBef>
              <a:spcAft>
                <a:spcPts val="0"/>
              </a:spcAft>
              <a:buSzPts val="2800"/>
              <a:buNone/>
              <a:defRPr sz="2800"/>
            </a:lvl2pPr>
            <a:lvl3pPr lvl="2" algn="l">
              <a:lnSpc>
                <a:spcPct val="85000"/>
              </a:lnSpc>
              <a:spcBef>
                <a:spcPts val="0"/>
              </a:spcBef>
              <a:spcAft>
                <a:spcPts val="0"/>
              </a:spcAft>
              <a:buSzPts val="2800"/>
              <a:buNone/>
              <a:defRPr sz="2800"/>
            </a:lvl3pPr>
            <a:lvl4pPr lvl="3" algn="l">
              <a:lnSpc>
                <a:spcPct val="85000"/>
              </a:lnSpc>
              <a:spcBef>
                <a:spcPts val="0"/>
              </a:spcBef>
              <a:spcAft>
                <a:spcPts val="0"/>
              </a:spcAft>
              <a:buSzPts val="2800"/>
              <a:buNone/>
              <a:defRPr sz="2800"/>
            </a:lvl4pPr>
            <a:lvl5pPr lvl="4" algn="l">
              <a:lnSpc>
                <a:spcPct val="85000"/>
              </a:lnSpc>
              <a:spcBef>
                <a:spcPts val="0"/>
              </a:spcBef>
              <a:spcAft>
                <a:spcPts val="0"/>
              </a:spcAft>
              <a:buSzPts val="2800"/>
              <a:buNone/>
              <a:defRPr sz="2800"/>
            </a:lvl5pPr>
            <a:lvl6pPr lvl="5" algn="l">
              <a:lnSpc>
                <a:spcPct val="85000"/>
              </a:lnSpc>
              <a:spcBef>
                <a:spcPts val="0"/>
              </a:spcBef>
              <a:spcAft>
                <a:spcPts val="0"/>
              </a:spcAft>
              <a:buSzPts val="2800"/>
              <a:buNone/>
              <a:defRPr sz="2800"/>
            </a:lvl6pPr>
            <a:lvl7pPr lvl="6" algn="l">
              <a:lnSpc>
                <a:spcPct val="85000"/>
              </a:lnSpc>
              <a:spcBef>
                <a:spcPts val="0"/>
              </a:spcBef>
              <a:spcAft>
                <a:spcPts val="0"/>
              </a:spcAft>
              <a:buSzPts val="2800"/>
              <a:buNone/>
              <a:defRPr sz="2800"/>
            </a:lvl7pPr>
            <a:lvl8pPr lvl="7" algn="l">
              <a:lnSpc>
                <a:spcPct val="85000"/>
              </a:lnSpc>
              <a:spcBef>
                <a:spcPts val="0"/>
              </a:spcBef>
              <a:spcAft>
                <a:spcPts val="0"/>
              </a:spcAft>
              <a:buSzPts val="2800"/>
              <a:buNone/>
              <a:defRPr sz="2800"/>
            </a:lvl8pPr>
            <a:lvl9pPr lvl="8" algn="l">
              <a:lnSpc>
                <a:spcPct val="85000"/>
              </a:lnSpc>
              <a:spcBef>
                <a:spcPts val="0"/>
              </a:spcBef>
              <a:spcAft>
                <a:spcPts val="0"/>
              </a:spcAft>
              <a:buSzPts val="2800"/>
              <a:buNone/>
              <a:defRPr sz="2800"/>
            </a:lvl9pPr>
          </a:lstStyle>
          <a:p/>
        </p:txBody>
      </p:sp>
    </p:spTree>
  </p:cSld>
  <p:clrMapOvr>
    <a:masterClrMapping/>
  </p:clrMapOvr>
  <p:extLst>
    <p:ext uri="{DCECCB84-F9BA-43D5-87BE-67443E8EF086}">
      <p15:sldGuideLst>
        <p15:guide id="1" pos="209">
          <p15:clr>
            <a:srgbClr val="FA7B17"/>
          </p15:clr>
        </p15:guide>
      </p15:sldGuideLst>
    </p:ext>
  </p:extLst>
</p:sldLayout>
</file>

<file path=ppt/slideLayouts/slideLayout5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Icon Layout 3">
  <p:cSld name="Collibra Icon Layout 3">
    <p:bg>
      <p:bgPr>
        <a:solidFill>
          <a:schemeClr val="accent5"/>
        </a:solidFill>
      </p:bgPr>
    </p:bg>
    <p:spTree>
      <p:nvGrpSpPr>
        <p:cNvPr id="4478" name="Shape 4478"/>
        <p:cNvGrpSpPr/>
        <p:nvPr/>
      </p:nvGrpSpPr>
      <p:grpSpPr>
        <a:xfrm>
          <a:off x="0" y="0"/>
          <a:ext cx="0" cy="0"/>
          <a:chOff x="0" y="0"/>
          <a:chExt cx="0" cy="0"/>
        </a:xfrm>
      </p:grpSpPr>
      <p:sp>
        <p:nvSpPr>
          <p:cNvPr id="4479" name="Google Shape;4479;g31516c14941_0_10275"/>
          <p:cNvSpPr txBox="1"/>
          <p:nvPr>
            <p:ph idx="12" type="sldNum"/>
          </p:nvPr>
        </p:nvSpPr>
        <p:spPr>
          <a:xfrm>
            <a:off x="8320057" y="4663221"/>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4480" name="Google Shape;4480;g31516c14941_0_10275"/>
          <p:cNvPicPr preferRelativeResize="0"/>
          <p:nvPr/>
        </p:nvPicPr>
        <p:blipFill rotWithShape="1">
          <a:blip r:embed="rId2">
            <a:alphaModFix/>
          </a:blip>
          <a:srcRect b="0" l="0" r="0" t="0"/>
          <a:stretch/>
        </p:blipFill>
        <p:spPr>
          <a:xfrm>
            <a:off x="288350" y="4807136"/>
            <a:ext cx="956487" cy="225119"/>
          </a:xfrm>
          <a:prstGeom prst="rect">
            <a:avLst/>
          </a:prstGeom>
          <a:noFill/>
          <a:ln>
            <a:noFill/>
          </a:ln>
        </p:spPr>
      </p:pic>
      <p:sp>
        <p:nvSpPr>
          <p:cNvPr id="4481" name="Google Shape;4481;g31516c14941_0_10275"/>
          <p:cNvSpPr txBox="1"/>
          <p:nvPr/>
        </p:nvSpPr>
        <p:spPr>
          <a:xfrm>
            <a:off x="6043550" y="4713772"/>
            <a:ext cx="2676600" cy="292200"/>
          </a:xfrm>
          <a:prstGeom prst="rect">
            <a:avLst/>
          </a:prstGeom>
          <a:noFill/>
          <a:ln>
            <a:noFill/>
          </a:ln>
        </p:spPr>
        <p:txBody>
          <a:bodyPr anchorCtr="0" anchor="t" bIns="91375" lIns="91375" spcFirstLastPara="1" rIns="91375" wrap="square" tIns="91375">
            <a:spAutoFit/>
          </a:bodyPr>
          <a:lstStyle/>
          <a:p>
            <a:pPr indent="0" lvl="0" marL="0" marR="0" rtl="0" algn="ctr">
              <a:lnSpc>
                <a:spcPct val="115000"/>
              </a:lnSpc>
              <a:spcBef>
                <a:spcPts val="0"/>
              </a:spcBef>
              <a:spcAft>
                <a:spcPts val="0"/>
              </a:spcAft>
              <a:buClr>
                <a:srgbClr val="000000"/>
              </a:buClr>
              <a:buSzPts val="700"/>
              <a:buFont typeface="Arial"/>
              <a:buNone/>
            </a:pPr>
            <a:r>
              <a:rPr b="0" i="0" lang="en" sz="700" u="none" cap="none" strike="noStrike">
                <a:solidFill>
                  <a:schemeClr val="accent4"/>
                </a:solidFill>
                <a:latin typeface="Arial"/>
                <a:ea typeface="Arial"/>
                <a:cs typeface="Arial"/>
                <a:sym typeface="Arial"/>
              </a:rPr>
              <a:t>Copyright © 2023, Collibra. All rights reserved.</a:t>
            </a:r>
            <a:endParaRPr b="0" i="0" sz="1400" u="none" cap="none" strike="noStrike">
              <a:solidFill>
                <a:schemeClr val="accent4"/>
              </a:solidFill>
              <a:latin typeface="Arial"/>
              <a:ea typeface="Arial"/>
              <a:cs typeface="Arial"/>
              <a:sym typeface="Arial"/>
            </a:endParaRPr>
          </a:p>
        </p:txBody>
      </p:sp>
      <p:sp>
        <p:nvSpPr>
          <p:cNvPr id="4482" name="Google Shape;4482;g31516c14941_0_10275"/>
          <p:cNvSpPr txBox="1"/>
          <p:nvPr>
            <p:ph type="title"/>
          </p:nvPr>
        </p:nvSpPr>
        <p:spPr>
          <a:xfrm>
            <a:off x="331125" y="271325"/>
            <a:ext cx="8388900" cy="4383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SzPts val="2800"/>
              <a:buNone/>
              <a:defRPr sz="2800"/>
            </a:lvl1pPr>
            <a:lvl2pPr lvl="1" algn="l">
              <a:lnSpc>
                <a:spcPct val="85000"/>
              </a:lnSpc>
              <a:spcBef>
                <a:spcPts val="0"/>
              </a:spcBef>
              <a:spcAft>
                <a:spcPts val="0"/>
              </a:spcAft>
              <a:buSzPts val="2800"/>
              <a:buNone/>
              <a:defRPr sz="2800"/>
            </a:lvl2pPr>
            <a:lvl3pPr lvl="2" algn="l">
              <a:lnSpc>
                <a:spcPct val="85000"/>
              </a:lnSpc>
              <a:spcBef>
                <a:spcPts val="0"/>
              </a:spcBef>
              <a:spcAft>
                <a:spcPts val="0"/>
              </a:spcAft>
              <a:buSzPts val="2800"/>
              <a:buNone/>
              <a:defRPr sz="2800"/>
            </a:lvl3pPr>
            <a:lvl4pPr lvl="3" algn="l">
              <a:lnSpc>
                <a:spcPct val="85000"/>
              </a:lnSpc>
              <a:spcBef>
                <a:spcPts val="0"/>
              </a:spcBef>
              <a:spcAft>
                <a:spcPts val="0"/>
              </a:spcAft>
              <a:buSzPts val="2800"/>
              <a:buNone/>
              <a:defRPr sz="2800"/>
            </a:lvl4pPr>
            <a:lvl5pPr lvl="4" algn="l">
              <a:lnSpc>
                <a:spcPct val="85000"/>
              </a:lnSpc>
              <a:spcBef>
                <a:spcPts val="0"/>
              </a:spcBef>
              <a:spcAft>
                <a:spcPts val="0"/>
              </a:spcAft>
              <a:buSzPts val="2800"/>
              <a:buNone/>
              <a:defRPr sz="2800"/>
            </a:lvl5pPr>
            <a:lvl6pPr lvl="5" algn="l">
              <a:lnSpc>
                <a:spcPct val="85000"/>
              </a:lnSpc>
              <a:spcBef>
                <a:spcPts val="0"/>
              </a:spcBef>
              <a:spcAft>
                <a:spcPts val="0"/>
              </a:spcAft>
              <a:buSzPts val="2800"/>
              <a:buNone/>
              <a:defRPr sz="2800"/>
            </a:lvl6pPr>
            <a:lvl7pPr lvl="6" algn="l">
              <a:lnSpc>
                <a:spcPct val="85000"/>
              </a:lnSpc>
              <a:spcBef>
                <a:spcPts val="0"/>
              </a:spcBef>
              <a:spcAft>
                <a:spcPts val="0"/>
              </a:spcAft>
              <a:buSzPts val="2800"/>
              <a:buNone/>
              <a:defRPr sz="2800"/>
            </a:lvl7pPr>
            <a:lvl8pPr lvl="7" algn="l">
              <a:lnSpc>
                <a:spcPct val="85000"/>
              </a:lnSpc>
              <a:spcBef>
                <a:spcPts val="0"/>
              </a:spcBef>
              <a:spcAft>
                <a:spcPts val="0"/>
              </a:spcAft>
              <a:buSzPts val="2800"/>
              <a:buNone/>
              <a:defRPr sz="2800"/>
            </a:lvl8pPr>
            <a:lvl9pPr lvl="8" algn="l">
              <a:lnSpc>
                <a:spcPct val="85000"/>
              </a:lnSpc>
              <a:spcBef>
                <a:spcPts val="0"/>
              </a:spcBef>
              <a:spcAft>
                <a:spcPts val="0"/>
              </a:spcAft>
              <a:buSzPts val="2800"/>
              <a:buNone/>
              <a:defRPr sz="2800"/>
            </a:lvl9pPr>
          </a:lstStyle>
          <a:p/>
        </p:txBody>
      </p:sp>
      <p:sp>
        <p:nvSpPr>
          <p:cNvPr id="4483" name="Google Shape;4483;g31516c14941_0_10275"/>
          <p:cNvSpPr/>
          <p:nvPr>
            <p:ph idx="2" type="pic"/>
          </p:nvPr>
        </p:nvSpPr>
        <p:spPr>
          <a:xfrm>
            <a:off x="605575" y="1379375"/>
            <a:ext cx="479700" cy="441900"/>
          </a:xfrm>
          <a:prstGeom prst="rect">
            <a:avLst/>
          </a:prstGeom>
          <a:noFill/>
          <a:ln>
            <a:noFill/>
          </a:ln>
        </p:spPr>
      </p:sp>
      <p:sp>
        <p:nvSpPr>
          <p:cNvPr id="4484" name="Google Shape;4484;g31516c14941_0_10275"/>
          <p:cNvSpPr/>
          <p:nvPr>
            <p:ph idx="3" type="pic"/>
          </p:nvPr>
        </p:nvSpPr>
        <p:spPr>
          <a:xfrm>
            <a:off x="6805050" y="1379375"/>
            <a:ext cx="479700" cy="441900"/>
          </a:xfrm>
          <a:prstGeom prst="rect">
            <a:avLst/>
          </a:prstGeom>
          <a:noFill/>
          <a:ln>
            <a:noFill/>
          </a:ln>
        </p:spPr>
      </p:sp>
      <p:sp>
        <p:nvSpPr>
          <p:cNvPr id="4485" name="Google Shape;4485;g31516c14941_0_10275"/>
          <p:cNvSpPr/>
          <p:nvPr>
            <p:ph idx="4" type="pic"/>
          </p:nvPr>
        </p:nvSpPr>
        <p:spPr>
          <a:xfrm>
            <a:off x="2695988" y="1379375"/>
            <a:ext cx="479700" cy="441900"/>
          </a:xfrm>
          <a:prstGeom prst="rect">
            <a:avLst/>
          </a:prstGeom>
          <a:noFill/>
          <a:ln>
            <a:noFill/>
          </a:ln>
        </p:spPr>
      </p:sp>
      <p:sp>
        <p:nvSpPr>
          <p:cNvPr id="4486" name="Google Shape;4486;g31516c14941_0_10275"/>
          <p:cNvSpPr/>
          <p:nvPr>
            <p:ph idx="5" type="pic"/>
          </p:nvPr>
        </p:nvSpPr>
        <p:spPr>
          <a:xfrm>
            <a:off x="4750525" y="1379375"/>
            <a:ext cx="479700" cy="441900"/>
          </a:xfrm>
          <a:prstGeom prst="rect">
            <a:avLst/>
          </a:prstGeom>
          <a:noFill/>
          <a:ln>
            <a:noFill/>
          </a:ln>
        </p:spPr>
      </p:sp>
      <p:sp>
        <p:nvSpPr>
          <p:cNvPr id="4487" name="Google Shape;4487;g31516c14941_0_10275"/>
          <p:cNvSpPr txBox="1"/>
          <p:nvPr>
            <p:ph idx="1" type="subTitle"/>
          </p:nvPr>
        </p:nvSpPr>
        <p:spPr>
          <a:xfrm>
            <a:off x="389175" y="674125"/>
            <a:ext cx="8330400" cy="3423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accent2"/>
              </a:buClr>
              <a:buSzPts val="1400"/>
              <a:buNone/>
              <a:defRPr>
                <a:solidFill>
                  <a:schemeClr val="accent2"/>
                </a:solidFill>
              </a:defRPr>
            </a:lvl1pPr>
            <a:lvl2pPr lvl="1" algn="l">
              <a:lnSpc>
                <a:spcPct val="100000"/>
              </a:lnSpc>
              <a:spcBef>
                <a:spcPts val="0"/>
              </a:spcBef>
              <a:spcAft>
                <a:spcPts val="0"/>
              </a:spcAft>
              <a:buClr>
                <a:schemeClr val="accent2"/>
              </a:buClr>
              <a:buSzPts val="1100"/>
              <a:buNone/>
              <a:defRPr>
                <a:solidFill>
                  <a:schemeClr val="accent2"/>
                </a:solidFill>
              </a:defRPr>
            </a:lvl2pPr>
            <a:lvl3pPr lvl="2" algn="l">
              <a:lnSpc>
                <a:spcPct val="100000"/>
              </a:lnSpc>
              <a:spcBef>
                <a:spcPts val="0"/>
              </a:spcBef>
              <a:spcAft>
                <a:spcPts val="0"/>
              </a:spcAft>
              <a:buClr>
                <a:schemeClr val="accent2"/>
              </a:buClr>
              <a:buSzPts val="1200"/>
              <a:buNone/>
              <a:defRPr>
                <a:solidFill>
                  <a:schemeClr val="accent2"/>
                </a:solidFill>
              </a:defRPr>
            </a:lvl3pPr>
            <a:lvl4pPr lvl="3" algn="l">
              <a:lnSpc>
                <a:spcPct val="100000"/>
              </a:lnSpc>
              <a:spcBef>
                <a:spcPts val="0"/>
              </a:spcBef>
              <a:spcAft>
                <a:spcPts val="0"/>
              </a:spcAft>
              <a:buClr>
                <a:schemeClr val="accent2"/>
              </a:buClr>
              <a:buSzPts val="1800"/>
              <a:buNone/>
              <a:defRPr>
                <a:solidFill>
                  <a:schemeClr val="accent2"/>
                </a:solidFill>
              </a:defRPr>
            </a:lvl4pPr>
            <a:lvl5pPr lvl="4" algn="l">
              <a:lnSpc>
                <a:spcPct val="100000"/>
              </a:lnSpc>
              <a:spcBef>
                <a:spcPts val="0"/>
              </a:spcBef>
              <a:spcAft>
                <a:spcPts val="0"/>
              </a:spcAft>
              <a:buClr>
                <a:schemeClr val="accent2"/>
              </a:buClr>
              <a:buSzPts val="1600"/>
              <a:buNone/>
              <a:defRPr>
                <a:solidFill>
                  <a:schemeClr val="accent2"/>
                </a:solidFill>
              </a:defRPr>
            </a:lvl5pPr>
            <a:lvl6pPr lvl="5" algn="l">
              <a:lnSpc>
                <a:spcPct val="100000"/>
              </a:lnSpc>
              <a:spcBef>
                <a:spcPts val="0"/>
              </a:spcBef>
              <a:spcAft>
                <a:spcPts val="0"/>
              </a:spcAft>
              <a:buClr>
                <a:schemeClr val="accent2"/>
              </a:buClr>
              <a:buSzPts val="1400"/>
              <a:buNone/>
              <a:defRPr>
                <a:solidFill>
                  <a:schemeClr val="accent2"/>
                </a:solidFill>
              </a:defRPr>
            </a:lvl6pPr>
            <a:lvl7pPr lvl="6" algn="l">
              <a:lnSpc>
                <a:spcPct val="100000"/>
              </a:lnSpc>
              <a:spcBef>
                <a:spcPts val="0"/>
              </a:spcBef>
              <a:spcAft>
                <a:spcPts val="0"/>
              </a:spcAft>
              <a:buClr>
                <a:schemeClr val="accent2"/>
              </a:buClr>
              <a:buSzPts val="1200"/>
              <a:buNone/>
              <a:defRPr>
                <a:solidFill>
                  <a:schemeClr val="accent2"/>
                </a:solidFill>
              </a:defRPr>
            </a:lvl7pPr>
            <a:lvl8pPr lvl="7" algn="l">
              <a:lnSpc>
                <a:spcPct val="100000"/>
              </a:lnSpc>
              <a:spcBef>
                <a:spcPts val="0"/>
              </a:spcBef>
              <a:spcAft>
                <a:spcPts val="0"/>
              </a:spcAft>
              <a:buClr>
                <a:schemeClr val="accent2"/>
              </a:buClr>
              <a:buSzPts val="1000"/>
              <a:buNone/>
              <a:defRPr>
                <a:solidFill>
                  <a:schemeClr val="accent2"/>
                </a:solidFill>
              </a:defRPr>
            </a:lvl8pPr>
            <a:lvl9pPr lvl="8" algn="l">
              <a:lnSpc>
                <a:spcPct val="100000"/>
              </a:lnSpc>
              <a:spcBef>
                <a:spcPts val="0"/>
              </a:spcBef>
              <a:spcAft>
                <a:spcPts val="0"/>
              </a:spcAft>
              <a:buClr>
                <a:schemeClr val="accent2"/>
              </a:buClr>
              <a:buSzPts val="700"/>
              <a:buNone/>
              <a:defRPr>
                <a:solidFill>
                  <a:schemeClr val="accent2"/>
                </a:solidFill>
              </a:defRPr>
            </a:lvl9pPr>
          </a:lstStyle>
          <a:p/>
        </p:txBody>
      </p:sp>
    </p:spTree>
  </p:cSld>
  <p:clrMapOvr>
    <a:masterClrMapping/>
  </p:clrMapOvr>
</p:sldLayout>
</file>

<file path=ppt/slideLayouts/slideLayout5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Title Layout 2 lighter waffle">
  <p:cSld name="Collibra Title Layout 2 lighter waffle">
    <p:bg>
      <p:bgPr>
        <a:gradFill>
          <a:gsLst>
            <a:gs pos="0">
              <a:srgbClr val="006EC2"/>
            </a:gs>
            <a:gs pos="100000">
              <a:srgbClr val="002B40"/>
            </a:gs>
          </a:gsLst>
          <a:lin ang="1800004" scaled="0"/>
        </a:gradFill>
      </p:bgPr>
    </p:bg>
    <p:spTree>
      <p:nvGrpSpPr>
        <p:cNvPr id="4488" name="Shape 4488"/>
        <p:cNvGrpSpPr/>
        <p:nvPr/>
      </p:nvGrpSpPr>
      <p:grpSpPr>
        <a:xfrm>
          <a:off x="0" y="0"/>
          <a:ext cx="0" cy="0"/>
          <a:chOff x="0" y="0"/>
          <a:chExt cx="0" cy="0"/>
        </a:xfrm>
      </p:grpSpPr>
      <p:pic>
        <p:nvPicPr>
          <p:cNvPr id="4489" name="Google Shape;4489;g31516c14941_0_10285"/>
          <p:cNvPicPr preferRelativeResize="0"/>
          <p:nvPr/>
        </p:nvPicPr>
        <p:blipFill rotWithShape="1">
          <a:blip r:embed="rId2">
            <a:alphaModFix/>
          </a:blip>
          <a:srcRect b="0" l="0" r="0" t="0"/>
          <a:stretch/>
        </p:blipFill>
        <p:spPr>
          <a:xfrm>
            <a:off x="0" y="0"/>
            <a:ext cx="9139323" cy="5142214"/>
          </a:xfrm>
          <a:prstGeom prst="rect">
            <a:avLst/>
          </a:prstGeom>
          <a:noFill/>
          <a:ln>
            <a:noFill/>
          </a:ln>
        </p:spPr>
      </p:pic>
      <p:sp>
        <p:nvSpPr>
          <p:cNvPr id="4490" name="Google Shape;4490;g31516c14941_0_10285"/>
          <p:cNvSpPr txBox="1"/>
          <p:nvPr>
            <p:ph type="title"/>
          </p:nvPr>
        </p:nvSpPr>
        <p:spPr>
          <a:xfrm>
            <a:off x="387900" y="1816625"/>
            <a:ext cx="8409000" cy="799800"/>
          </a:xfrm>
          <a:prstGeom prst="rect">
            <a:avLst/>
          </a:prstGeom>
          <a:noFill/>
          <a:ln>
            <a:noFill/>
          </a:ln>
        </p:spPr>
        <p:txBody>
          <a:bodyPr anchorCtr="0" anchor="b" bIns="0" lIns="0" spcFirstLastPara="1" rIns="0" wrap="square" tIns="0">
            <a:noAutofit/>
          </a:bodyPr>
          <a:lstStyle>
            <a:lvl1pPr lvl="0" algn="l">
              <a:lnSpc>
                <a:spcPct val="85000"/>
              </a:lnSpc>
              <a:spcBef>
                <a:spcPts val="0"/>
              </a:spcBef>
              <a:spcAft>
                <a:spcPts val="0"/>
              </a:spcAft>
              <a:buClr>
                <a:schemeClr val="lt1"/>
              </a:buClr>
              <a:buSzPts val="4800"/>
              <a:buNone/>
              <a:defRPr b="1" sz="4800">
                <a:solidFill>
                  <a:schemeClr val="lt1"/>
                </a:solidFill>
              </a:defRPr>
            </a:lvl1pPr>
            <a:lvl2pPr lvl="1" algn="l">
              <a:lnSpc>
                <a:spcPct val="85000"/>
              </a:lnSpc>
              <a:spcBef>
                <a:spcPts val="0"/>
              </a:spcBef>
              <a:spcAft>
                <a:spcPts val="0"/>
              </a:spcAft>
              <a:buClr>
                <a:schemeClr val="lt1"/>
              </a:buClr>
              <a:buSzPts val="4800"/>
              <a:buNone/>
              <a:defRPr b="1" sz="4800">
                <a:solidFill>
                  <a:schemeClr val="lt1"/>
                </a:solidFill>
              </a:defRPr>
            </a:lvl2pPr>
            <a:lvl3pPr lvl="2" algn="l">
              <a:lnSpc>
                <a:spcPct val="85000"/>
              </a:lnSpc>
              <a:spcBef>
                <a:spcPts val="0"/>
              </a:spcBef>
              <a:spcAft>
                <a:spcPts val="0"/>
              </a:spcAft>
              <a:buClr>
                <a:schemeClr val="lt1"/>
              </a:buClr>
              <a:buSzPts val="4800"/>
              <a:buNone/>
              <a:defRPr b="1" sz="4800">
                <a:solidFill>
                  <a:schemeClr val="lt1"/>
                </a:solidFill>
              </a:defRPr>
            </a:lvl3pPr>
            <a:lvl4pPr lvl="3" algn="l">
              <a:lnSpc>
                <a:spcPct val="85000"/>
              </a:lnSpc>
              <a:spcBef>
                <a:spcPts val="0"/>
              </a:spcBef>
              <a:spcAft>
                <a:spcPts val="0"/>
              </a:spcAft>
              <a:buClr>
                <a:schemeClr val="lt1"/>
              </a:buClr>
              <a:buSzPts val="4800"/>
              <a:buNone/>
              <a:defRPr b="1" sz="4800">
                <a:solidFill>
                  <a:schemeClr val="lt1"/>
                </a:solidFill>
              </a:defRPr>
            </a:lvl4pPr>
            <a:lvl5pPr lvl="4" algn="l">
              <a:lnSpc>
                <a:spcPct val="85000"/>
              </a:lnSpc>
              <a:spcBef>
                <a:spcPts val="0"/>
              </a:spcBef>
              <a:spcAft>
                <a:spcPts val="0"/>
              </a:spcAft>
              <a:buClr>
                <a:schemeClr val="lt1"/>
              </a:buClr>
              <a:buSzPts val="4800"/>
              <a:buNone/>
              <a:defRPr b="1" sz="4800">
                <a:solidFill>
                  <a:schemeClr val="lt1"/>
                </a:solidFill>
              </a:defRPr>
            </a:lvl5pPr>
            <a:lvl6pPr lvl="5" algn="l">
              <a:lnSpc>
                <a:spcPct val="85000"/>
              </a:lnSpc>
              <a:spcBef>
                <a:spcPts val="0"/>
              </a:spcBef>
              <a:spcAft>
                <a:spcPts val="0"/>
              </a:spcAft>
              <a:buClr>
                <a:schemeClr val="lt1"/>
              </a:buClr>
              <a:buSzPts val="4800"/>
              <a:buNone/>
              <a:defRPr b="1" sz="4800">
                <a:solidFill>
                  <a:schemeClr val="lt1"/>
                </a:solidFill>
              </a:defRPr>
            </a:lvl6pPr>
            <a:lvl7pPr lvl="6" algn="l">
              <a:lnSpc>
                <a:spcPct val="85000"/>
              </a:lnSpc>
              <a:spcBef>
                <a:spcPts val="0"/>
              </a:spcBef>
              <a:spcAft>
                <a:spcPts val="0"/>
              </a:spcAft>
              <a:buClr>
                <a:schemeClr val="lt1"/>
              </a:buClr>
              <a:buSzPts val="4800"/>
              <a:buNone/>
              <a:defRPr b="1" sz="4800">
                <a:solidFill>
                  <a:schemeClr val="lt1"/>
                </a:solidFill>
              </a:defRPr>
            </a:lvl7pPr>
            <a:lvl8pPr lvl="7" algn="l">
              <a:lnSpc>
                <a:spcPct val="85000"/>
              </a:lnSpc>
              <a:spcBef>
                <a:spcPts val="0"/>
              </a:spcBef>
              <a:spcAft>
                <a:spcPts val="0"/>
              </a:spcAft>
              <a:buClr>
                <a:schemeClr val="lt1"/>
              </a:buClr>
              <a:buSzPts val="4800"/>
              <a:buNone/>
              <a:defRPr b="1" sz="4800">
                <a:solidFill>
                  <a:schemeClr val="lt1"/>
                </a:solidFill>
              </a:defRPr>
            </a:lvl8pPr>
            <a:lvl9pPr lvl="8" algn="l">
              <a:lnSpc>
                <a:spcPct val="85000"/>
              </a:lnSpc>
              <a:spcBef>
                <a:spcPts val="0"/>
              </a:spcBef>
              <a:spcAft>
                <a:spcPts val="0"/>
              </a:spcAft>
              <a:buClr>
                <a:schemeClr val="lt1"/>
              </a:buClr>
              <a:buSzPts val="4800"/>
              <a:buNone/>
              <a:defRPr b="1" sz="4800">
                <a:solidFill>
                  <a:schemeClr val="lt1"/>
                </a:solidFill>
              </a:defRPr>
            </a:lvl9pPr>
          </a:lstStyle>
          <a:p/>
        </p:txBody>
      </p:sp>
      <p:sp>
        <p:nvSpPr>
          <p:cNvPr id="4491" name="Google Shape;4491;g31516c14941_0_10285"/>
          <p:cNvSpPr txBox="1"/>
          <p:nvPr>
            <p:ph idx="1" type="subTitle"/>
          </p:nvPr>
        </p:nvSpPr>
        <p:spPr>
          <a:xfrm>
            <a:off x="387900" y="2721100"/>
            <a:ext cx="8197200" cy="2964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rgbClr val="B6D8D1"/>
              </a:buClr>
              <a:buSzPts val="1400"/>
              <a:buNone/>
              <a:defRPr>
                <a:solidFill>
                  <a:srgbClr val="B6D8D1"/>
                </a:solidFill>
              </a:defRPr>
            </a:lvl1pPr>
            <a:lvl2pPr lvl="1" algn="l">
              <a:lnSpc>
                <a:spcPct val="100000"/>
              </a:lnSpc>
              <a:spcBef>
                <a:spcPts val="0"/>
              </a:spcBef>
              <a:spcAft>
                <a:spcPts val="0"/>
              </a:spcAft>
              <a:buClr>
                <a:srgbClr val="B6D8D1"/>
              </a:buClr>
              <a:buSzPts val="1100"/>
              <a:buNone/>
              <a:defRPr>
                <a:solidFill>
                  <a:srgbClr val="B6D8D1"/>
                </a:solidFill>
              </a:defRPr>
            </a:lvl2pPr>
            <a:lvl3pPr lvl="2" algn="l">
              <a:lnSpc>
                <a:spcPct val="100000"/>
              </a:lnSpc>
              <a:spcBef>
                <a:spcPts val="0"/>
              </a:spcBef>
              <a:spcAft>
                <a:spcPts val="0"/>
              </a:spcAft>
              <a:buClr>
                <a:srgbClr val="B6D8D1"/>
              </a:buClr>
              <a:buSzPts val="1200"/>
              <a:buNone/>
              <a:defRPr>
                <a:solidFill>
                  <a:srgbClr val="B6D8D1"/>
                </a:solidFill>
              </a:defRPr>
            </a:lvl3pPr>
            <a:lvl4pPr lvl="3" algn="l">
              <a:lnSpc>
                <a:spcPct val="100000"/>
              </a:lnSpc>
              <a:spcBef>
                <a:spcPts val="0"/>
              </a:spcBef>
              <a:spcAft>
                <a:spcPts val="0"/>
              </a:spcAft>
              <a:buClr>
                <a:srgbClr val="B6D8D1"/>
              </a:buClr>
              <a:buSzPts val="1800"/>
              <a:buNone/>
              <a:defRPr>
                <a:solidFill>
                  <a:srgbClr val="B6D8D1"/>
                </a:solidFill>
              </a:defRPr>
            </a:lvl4pPr>
            <a:lvl5pPr lvl="4" algn="l">
              <a:lnSpc>
                <a:spcPct val="100000"/>
              </a:lnSpc>
              <a:spcBef>
                <a:spcPts val="0"/>
              </a:spcBef>
              <a:spcAft>
                <a:spcPts val="0"/>
              </a:spcAft>
              <a:buClr>
                <a:srgbClr val="B6D8D1"/>
              </a:buClr>
              <a:buSzPts val="1600"/>
              <a:buNone/>
              <a:defRPr>
                <a:solidFill>
                  <a:srgbClr val="B6D8D1"/>
                </a:solidFill>
              </a:defRPr>
            </a:lvl5pPr>
            <a:lvl6pPr lvl="5" algn="l">
              <a:lnSpc>
                <a:spcPct val="100000"/>
              </a:lnSpc>
              <a:spcBef>
                <a:spcPts val="0"/>
              </a:spcBef>
              <a:spcAft>
                <a:spcPts val="0"/>
              </a:spcAft>
              <a:buClr>
                <a:srgbClr val="B6D8D1"/>
              </a:buClr>
              <a:buSzPts val="1400"/>
              <a:buNone/>
              <a:defRPr>
                <a:solidFill>
                  <a:srgbClr val="B6D8D1"/>
                </a:solidFill>
              </a:defRPr>
            </a:lvl6pPr>
            <a:lvl7pPr lvl="6" algn="l">
              <a:lnSpc>
                <a:spcPct val="100000"/>
              </a:lnSpc>
              <a:spcBef>
                <a:spcPts val="0"/>
              </a:spcBef>
              <a:spcAft>
                <a:spcPts val="0"/>
              </a:spcAft>
              <a:buClr>
                <a:srgbClr val="B6D8D1"/>
              </a:buClr>
              <a:buSzPts val="1200"/>
              <a:buNone/>
              <a:defRPr>
                <a:solidFill>
                  <a:srgbClr val="B6D8D1"/>
                </a:solidFill>
              </a:defRPr>
            </a:lvl7pPr>
            <a:lvl8pPr lvl="7" algn="l">
              <a:lnSpc>
                <a:spcPct val="100000"/>
              </a:lnSpc>
              <a:spcBef>
                <a:spcPts val="0"/>
              </a:spcBef>
              <a:spcAft>
                <a:spcPts val="0"/>
              </a:spcAft>
              <a:buClr>
                <a:srgbClr val="B6D8D1"/>
              </a:buClr>
              <a:buSzPts val="1000"/>
              <a:buNone/>
              <a:defRPr>
                <a:solidFill>
                  <a:srgbClr val="B6D8D1"/>
                </a:solidFill>
              </a:defRPr>
            </a:lvl8pPr>
            <a:lvl9pPr lvl="8" algn="l">
              <a:lnSpc>
                <a:spcPct val="100000"/>
              </a:lnSpc>
              <a:spcBef>
                <a:spcPts val="0"/>
              </a:spcBef>
              <a:spcAft>
                <a:spcPts val="0"/>
              </a:spcAft>
              <a:buClr>
                <a:srgbClr val="B6D8D1"/>
              </a:buClr>
              <a:buSzPts val="700"/>
              <a:buNone/>
              <a:defRPr>
                <a:solidFill>
                  <a:srgbClr val="B6D8D1"/>
                </a:solidFill>
              </a:defRPr>
            </a:lvl9pPr>
          </a:lstStyle>
          <a:p/>
        </p:txBody>
      </p:sp>
      <p:sp>
        <p:nvSpPr>
          <p:cNvPr id="4492" name="Google Shape;4492;g31516c14941_0_10285"/>
          <p:cNvSpPr txBox="1"/>
          <p:nvPr>
            <p:ph idx="2" type="body"/>
          </p:nvPr>
        </p:nvSpPr>
        <p:spPr>
          <a:xfrm>
            <a:off x="387901" y="3536825"/>
            <a:ext cx="2809800" cy="1029600"/>
          </a:xfrm>
          <a:prstGeom prst="rect">
            <a:avLst/>
          </a:prstGeom>
          <a:noFill/>
          <a:ln>
            <a:noFill/>
          </a:ln>
        </p:spPr>
        <p:txBody>
          <a:bodyPr anchorCtr="0" anchor="t" bIns="0" lIns="0" spcFirstLastPara="1" rIns="0" wrap="square" tIns="0">
            <a:noAutofit/>
          </a:bodyPr>
          <a:lstStyle>
            <a:lvl1pPr indent="-317500" lvl="0" marL="457200" algn="l">
              <a:lnSpc>
                <a:spcPct val="100000"/>
              </a:lnSpc>
              <a:spcBef>
                <a:spcPts val="0"/>
              </a:spcBef>
              <a:spcAft>
                <a:spcPts val="0"/>
              </a:spcAft>
              <a:buClr>
                <a:schemeClr val="lt1"/>
              </a:buClr>
              <a:buSzPts val="1400"/>
              <a:buChar char="●"/>
              <a:defRPr>
                <a:solidFill>
                  <a:schemeClr val="lt1"/>
                </a:solidFill>
              </a:defRPr>
            </a:lvl1pPr>
            <a:lvl2pPr indent="-298450" lvl="1" marL="914400" algn="l">
              <a:lnSpc>
                <a:spcPct val="100000"/>
              </a:lnSpc>
              <a:spcBef>
                <a:spcPts val="0"/>
              </a:spcBef>
              <a:spcAft>
                <a:spcPts val="0"/>
              </a:spcAft>
              <a:buClr>
                <a:srgbClr val="B6D8D1"/>
              </a:buClr>
              <a:buSzPts val="1100"/>
              <a:buChar char="○"/>
              <a:defRPr>
                <a:solidFill>
                  <a:srgbClr val="B6D8D1"/>
                </a:solidFill>
              </a:defRPr>
            </a:lvl2pPr>
            <a:lvl3pPr indent="-304800" lvl="2" marL="1371600" algn="l">
              <a:lnSpc>
                <a:spcPct val="100000"/>
              </a:lnSpc>
              <a:spcBef>
                <a:spcPts val="0"/>
              </a:spcBef>
              <a:spcAft>
                <a:spcPts val="0"/>
              </a:spcAft>
              <a:buClr>
                <a:srgbClr val="B6D8D1"/>
              </a:buClr>
              <a:buSzPts val="1200"/>
              <a:buChar char="■"/>
              <a:defRPr>
                <a:solidFill>
                  <a:srgbClr val="B6D8D1"/>
                </a:solidFill>
              </a:defRPr>
            </a:lvl3pPr>
            <a:lvl4pPr indent="-342900" lvl="3" marL="1828800" algn="l">
              <a:lnSpc>
                <a:spcPct val="100000"/>
              </a:lnSpc>
              <a:spcBef>
                <a:spcPts val="0"/>
              </a:spcBef>
              <a:spcAft>
                <a:spcPts val="0"/>
              </a:spcAft>
              <a:buClr>
                <a:srgbClr val="B6D8D1"/>
              </a:buClr>
              <a:buSzPts val="1800"/>
              <a:buChar char="●"/>
              <a:defRPr>
                <a:solidFill>
                  <a:srgbClr val="B6D8D1"/>
                </a:solidFill>
              </a:defRPr>
            </a:lvl4pPr>
            <a:lvl5pPr indent="-330200" lvl="4" marL="2286000" algn="l">
              <a:lnSpc>
                <a:spcPct val="100000"/>
              </a:lnSpc>
              <a:spcBef>
                <a:spcPts val="0"/>
              </a:spcBef>
              <a:spcAft>
                <a:spcPts val="0"/>
              </a:spcAft>
              <a:buClr>
                <a:srgbClr val="B6D8D1"/>
              </a:buClr>
              <a:buSzPts val="1600"/>
              <a:buChar char="○"/>
              <a:defRPr>
                <a:solidFill>
                  <a:srgbClr val="B6D8D1"/>
                </a:solidFill>
              </a:defRPr>
            </a:lvl5pPr>
            <a:lvl6pPr indent="-317500" lvl="5" marL="2743200" algn="l">
              <a:lnSpc>
                <a:spcPct val="100000"/>
              </a:lnSpc>
              <a:spcBef>
                <a:spcPts val="0"/>
              </a:spcBef>
              <a:spcAft>
                <a:spcPts val="0"/>
              </a:spcAft>
              <a:buClr>
                <a:srgbClr val="B6D8D1"/>
              </a:buClr>
              <a:buSzPts val="1400"/>
              <a:buChar char="■"/>
              <a:defRPr>
                <a:solidFill>
                  <a:srgbClr val="B6D8D1"/>
                </a:solidFill>
              </a:defRPr>
            </a:lvl6pPr>
            <a:lvl7pPr indent="-304800" lvl="6" marL="3200400" algn="l">
              <a:lnSpc>
                <a:spcPct val="100000"/>
              </a:lnSpc>
              <a:spcBef>
                <a:spcPts val="0"/>
              </a:spcBef>
              <a:spcAft>
                <a:spcPts val="0"/>
              </a:spcAft>
              <a:buClr>
                <a:srgbClr val="B6D8D1"/>
              </a:buClr>
              <a:buSzPts val="1200"/>
              <a:buChar char="●"/>
              <a:defRPr>
                <a:solidFill>
                  <a:srgbClr val="B6D8D1"/>
                </a:solidFill>
              </a:defRPr>
            </a:lvl7pPr>
            <a:lvl8pPr indent="-292100" lvl="7" marL="3657600" algn="l">
              <a:lnSpc>
                <a:spcPct val="100000"/>
              </a:lnSpc>
              <a:spcBef>
                <a:spcPts val="0"/>
              </a:spcBef>
              <a:spcAft>
                <a:spcPts val="0"/>
              </a:spcAft>
              <a:buClr>
                <a:srgbClr val="B6D8D1"/>
              </a:buClr>
              <a:buSzPts val="1000"/>
              <a:buChar char="○"/>
              <a:defRPr>
                <a:solidFill>
                  <a:srgbClr val="B6D8D1"/>
                </a:solidFill>
              </a:defRPr>
            </a:lvl8pPr>
            <a:lvl9pPr indent="-273050" lvl="8" marL="4114800" algn="l">
              <a:lnSpc>
                <a:spcPct val="100000"/>
              </a:lnSpc>
              <a:spcBef>
                <a:spcPts val="0"/>
              </a:spcBef>
              <a:spcAft>
                <a:spcPts val="0"/>
              </a:spcAft>
              <a:buClr>
                <a:srgbClr val="B6D8D1"/>
              </a:buClr>
              <a:buSzPts val="700"/>
              <a:buChar char="■"/>
              <a:defRPr>
                <a:solidFill>
                  <a:srgbClr val="B6D8D1"/>
                </a:solidFill>
              </a:defRPr>
            </a:lvl9pPr>
          </a:lstStyle>
          <a:p/>
        </p:txBody>
      </p:sp>
    </p:spTree>
  </p:cSld>
  <p:clrMapOvr>
    <a:masterClrMapping/>
  </p:clrMapOvr>
</p:sldLayout>
</file>

<file path=ppt/slideLayouts/slideLayout5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Title Layout white">
  <p:cSld name="Collibra Title Layout white">
    <p:bg>
      <p:bgPr>
        <a:solidFill>
          <a:schemeClr val="lt1"/>
        </a:solidFill>
      </p:bgPr>
    </p:bg>
    <p:spTree>
      <p:nvGrpSpPr>
        <p:cNvPr id="4493" name="Shape 4493"/>
        <p:cNvGrpSpPr/>
        <p:nvPr/>
      </p:nvGrpSpPr>
      <p:grpSpPr>
        <a:xfrm>
          <a:off x="0" y="0"/>
          <a:ext cx="0" cy="0"/>
          <a:chOff x="0" y="0"/>
          <a:chExt cx="0" cy="0"/>
        </a:xfrm>
      </p:grpSpPr>
      <p:pic>
        <p:nvPicPr>
          <p:cNvPr id="4494" name="Google Shape;4494;g31516c14941_0_10290"/>
          <p:cNvPicPr preferRelativeResize="0"/>
          <p:nvPr/>
        </p:nvPicPr>
        <p:blipFill rotWithShape="1">
          <a:blip r:embed="rId2">
            <a:alphaModFix/>
          </a:blip>
          <a:srcRect b="0" l="0" r="0" t="0"/>
          <a:stretch/>
        </p:blipFill>
        <p:spPr>
          <a:xfrm>
            <a:off x="-2279" y="2"/>
            <a:ext cx="9141606" cy="5143501"/>
          </a:xfrm>
          <a:prstGeom prst="rect">
            <a:avLst/>
          </a:prstGeom>
          <a:noFill/>
          <a:ln>
            <a:noFill/>
          </a:ln>
        </p:spPr>
      </p:pic>
      <p:sp>
        <p:nvSpPr>
          <p:cNvPr id="4495" name="Google Shape;4495;g31516c14941_0_10290"/>
          <p:cNvSpPr txBox="1"/>
          <p:nvPr>
            <p:ph type="title"/>
          </p:nvPr>
        </p:nvSpPr>
        <p:spPr>
          <a:xfrm>
            <a:off x="387900" y="1816625"/>
            <a:ext cx="8409000" cy="799800"/>
          </a:xfrm>
          <a:prstGeom prst="rect">
            <a:avLst/>
          </a:prstGeom>
          <a:noFill/>
          <a:ln>
            <a:noFill/>
          </a:ln>
        </p:spPr>
        <p:txBody>
          <a:bodyPr anchorCtr="0" anchor="b" bIns="0" lIns="0" spcFirstLastPara="1" rIns="0" wrap="square" tIns="0">
            <a:noAutofit/>
          </a:bodyPr>
          <a:lstStyle>
            <a:lvl1pPr lvl="0" algn="l">
              <a:lnSpc>
                <a:spcPct val="85000"/>
              </a:lnSpc>
              <a:spcBef>
                <a:spcPts val="0"/>
              </a:spcBef>
              <a:spcAft>
                <a:spcPts val="0"/>
              </a:spcAft>
              <a:buClr>
                <a:schemeClr val="accent1"/>
              </a:buClr>
              <a:buSzPts val="4800"/>
              <a:buNone/>
              <a:defRPr b="1" sz="4800">
                <a:solidFill>
                  <a:schemeClr val="accent1"/>
                </a:solidFill>
              </a:defRPr>
            </a:lvl1pPr>
            <a:lvl2pPr lvl="1" algn="l">
              <a:lnSpc>
                <a:spcPct val="85000"/>
              </a:lnSpc>
              <a:spcBef>
                <a:spcPts val="0"/>
              </a:spcBef>
              <a:spcAft>
                <a:spcPts val="0"/>
              </a:spcAft>
              <a:buClr>
                <a:schemeClr val="lt1"/>
              </a:buClr>
              <a:buSzPts val="4800"/>
              <a:buNone/>
              <a:defRPr b="1" sz="4800">
                <a:solidFill>
                  <a:schemeClr val="lt1"/>
                </a:solidFill>
              </a:defRPr>
            </a:lvl2pPr>
            <a:lvl3pPr lvl="2" algn="l">
              <a:lnSpc>
                <a:spcPct val="85000"/>
              </a:lnSpc>
              <a:spcBef>
                <a:spcPts val="0"/>
              </a:spcBef>
              <a:spcAft>
                <a:spcPts val="0"/>
              </a:spcAft>
              <a:buClr>
                <a:schemeClr val="lt1"/>
              </a:buClr>
              <a:buSzPts val="4800"/>
              <a:buNone/>
              <a:defRPr b="1" sz="4800">
                <a:solidFill>
                  <a:schemeClr val="lt1"/>
                </a:solidFill>
              </a:defRPr>
            </a:lvl3pPr>
            <a:lvl4pPr lvl="3" algn="l">
              <a:lnSpc>
                <a:spcPct val="85000"/>
              </a:lnSpc>
              <a:spcBef>
                <a:spcPts val="0"/>
              </a:spcBef>
              <a:spcAft>
                <a:spcPts val="0"/>
              </a:spcAft>
              <a:buClr>
                <a:schemeClr val="lt1"/>
              </a:buClr>
              <a:buSzPts val="4800"/>
              <a:buNone/>
              <a:defRPr b="1" sz="4800">
                <a:solidFill>
                  <a:schemeClr val="lt1"/>
                </a:solidFill>
              </a:defRPr>
            </a:lvl4pPr>
            <a:lvl5pPr lvl="4" algn="l">
              <a:lnSpc>
                <a:spcPct val="85000"/>
              </a:lnSpc>
              <a:spcBef>
                <a:spcPts val="0"/>
              </a:spcBef>
              <a:spcAft>
                <a:spcPts val="0"/>
              </a:spcAft>
              <a:buClr>
                <a:schemeClr val="lt1"/>
              </a:buClr>
              <a:buSzPts val="4800"/>
              <a:buNone/>
              <a:defRPr b="1" sz="4800">
                <a:solidFill>
                  <a:schemeClr val="lt1"/>
                </a:solidFill>
              </a:defRPr>
            </a:lvl5pPr>
            <a:lvl6pPr lvl="5" algn="l">
              <a:lnSpc>
                <a:spcPct val="85000"/>
              </a:lnSpc>
              <a:spcBef>
                <a:spcPts val="0"/>
              </a:spcBef>
              <a:spcAft>
                <a:spcPts val="0"/>
              </a:spcAft>
              <a:buClr>
                <a:schemeClr val="lt1"/>
              </a:buClr>
              <a:buSzPts val="4800"/>
              <a:buNone/>
              <a:defRPr b="1" sz="4800">
                <a:solidFill>
                  <a:schemeClr val="lt1"/>
                </a:solidFill>
              </a:defRPr>
            </a:lvl6pPr>
            <a:lvl7pPr lvl="6" algn="l">
              <a:lnSpc>
                <a:spcPct val="85000"/>
              </a:lnSpc>
              <a:spcBef>
                <a:spcPts val="0"/>
              </a:spcBef>
              <a:spcAft>
                <a:spcPts val="0"/>
              </a:spcAft>
              <a:buClr>
                <a:schemeClr val="lt1"/>
              </a:buClr>
              <a:buSzPts val="4800"/>
              <a:buNone/>
              <a:defRPr b="1" sz="4800">
                <a:solidFill>
                  <a:schemeClr val="lt1"/>
                </a:solidFill>
              </a:defRPr>
            </a:lvl7pPr>
            <a:lvl8pPr lvl="7" algn="l">
              <a:lnSpc>
                <a:spcPct val="85000"/>
              </a:lnSpc>
              <a:spcBef>
                <a:spcPts val="0"/>
              </a:spcBef>
              <a:spcAft>
                <a:spcPts val="0"/>
              </a:spcAft>
              <a:buClr>
                <a:schemeClr val="lt1"/>
              </a:buClr>
              <a:buSzPts val="4800"/>
              <a:buNone/>
              <a:defRPr b="1" sz="4800">
                <a:solidFill>
                  <a:schemeClr val="lt1"/>
                </a:solidFill>
              </a:defRPr>
            </a:lvl8pPr>
            <a:lvl9pPr lvl="8" algn="l">
              <a:lnSpc>
                <a:spcPct val="85000"/>
              </a:lnSpc>
              <a:spcBef>
                <a:spcPts val="0"/>
              </a:spcBef>
              <a:spcAft>
                <a:spcPts val="0"/>
              </a:spcAft>
              <a:buClr>
                <a:schemeClr val="lt1"/>
              </a:buClr>
              <a:buSzPts val="4800"/>
              <a:buNone/>
              <a:defRPr b="1" sz="4800">
                <a:solidFill>
                  <a:schemeClr val="lt1"/>
                </a:solidFill>
              </a:defRPr>
            </a:lvl9pPr>
          </a:lstStyle>
          <a:p/>
        </p:txBody>
      </p:sp>
      <p:sp>
        <p:nvSpPr>
          <p:cNvPr id="4496" name="Google Shape;4496;g31516c14941_0_10290"/>
          <p:cNvSpPr txBox="1"/>
          <p:nvPr>
            <p:ph idx="1" type="subTitle"/>
          </p:nvPr>
        </p:nvSpPr>
        <p:spPr>
          <a:xfrm>
            <a:off x="387900" y="2721100"/>
            <a:ext cx="8197200" cy="2964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accent2"/>
              </a:buClr>
              <a:buSzPts val="1400"/>
              <a:buNone/>
              <a:defRPr>
                <a:solidFill>
                  <a:schemeClr val="accent2"/>
                </a:solidFill>
              </a:defRPr>
            </a:lvl1pPr>
            <a:lvl2pPr lvl="1" algn="l">
              <a:lnSpc>
                <a:spcPct val="100000"/>
              </a:lnSpc>
              <a:spcBef>
                <a:spcPts val="0"/>
              </a:spcBef>
              <a:spcAft>
                <a:spcPts val="0"/>
              </a:spcAft>
              <a:buClr>
                <a:srgbClr val="B6D8D1"/>
              </a:buClr>
              <a:buSzPts val="1100"/>
              <a:buNone/>
              <a:defRPr>
                <a:solidFill>
                  <a:srgbClr val="B6D8D1"/>
                </a:solidFill>
              </a:defRPr>
            </a:lvl2pPr>
            <a:lvl3pPr lvl="2" algn="l">
              <a:lnSpc>
                <a:spcPct val="100000"/>
              </a:lnSpc>
              <a:spcBef>
                <a:spcPts val="0"/>
              </a:spcBef>
              <a:spcAft>
                <a:spcPts val="0"/>
              </a:spcAft>
              <a:buClr>
                <a:srgbClr val="B6D8D1"/>
              </a:buClr>
              <a:buSzPts val="1200"/>
              <a:buNone/>
              <a:defRPr>
                <a:solidFill>
                  <a:srgbClr val="B6D8D1"/>
                </a:solidFill>
              </a:defRPr>
            </a:lvl3pPr>
            <a:lvl4pPr lvl="3" algn="l">
              <a:lnSpc>
                <a:spcPct val="100000"/>
              </a:lnSpc>
              <a:spcBef>
                <a:spcPts val="0"/>
              </a:spcBef>
              <a:spcAft>
                <a:spcPts val="0"/>
              </a:spcAft>
              <a:buClr>
                <a:srgbClr val="B6D8D1"/>
              </a:buClr>
              <a:buSzPts val="1800"/>
              <a:buNone/>
              <a:defRPr>
                <a:solidFill>
                  <a:srgbClr val="B6D8D1"/>
                </a:solidFill>
              </a:defRPr>
            </a:lvl4pPr>
            <a:lvl5pPr lvl="4" algn="l">
              <a:lnSpc>
                <a:spcPct val="100000"/>
              </a:lnSpc>
              <a:spcBef>
                <a:spcPts val="0"/>
              </a:spcBef>
              <a:spcAft>
                <a:spcPts val="0"/>
              </a:spcAft>
              <a:buClr>
                <a:srgbClr val="B6D8D1"/>
              </a:buClr>
              <a:buSzPts val="1600"/>
              <a:buNone/>
              <a:defRPr>
                <a:solidFill>
                  <a:srgbClr val="B6D8D1"/>
                </a:solidFill>
              </a:defRPr>
            </a:lvl5pPr>
            <a:lvl6pPr lvl="5" algn="l">
              <a:lnSpc>
                <a:spcPct val="100000"/>
              </a:lnSpc>
              <a:spcBef>
                <a:spcPts val="0"/>
              </a:spcBef>
              <a:spcAft>
                <a:spcPts val="0"/>
              </a:spcAft>
              <a:buClr>
                <a:srgbClr val="B6D8D1"/>
              </a:buClr>
              <a:buSzPts val="1400"/>
              <a:buNone/>
              <a:defRPr>
                <a:solidFill>
                  <a:srgbClr val="B6D8D1"/>
                </a:solidFill>
              </a:defRPr>
            </a:lvl6pPr>
            <a:lvl7pPr lvl="6" algn="l">
              <a:lnSpc>
                <a:spcPct val="100000"/>
              </a:lnSpc>
              <a:spcBef>
                <a:spcPts val="0"/>
              </a:spcBef>
              <a:spcAft>
                <a:spcPts val="0"/>
              </a:spcAft>
              <a:buClr>
                <a:srgbClr val="B6D8D1"/>
              </a:buClr>
              <a:buSzPts val="1200"/>
              <a:buNone/>
              <a:defRPr>
                <a:solidFill>
                  <a:srgbClr val="B6D8D1"/>
                </a:solidFill>
              </a:defRPr>
            </a:lvl7pPr>
            <a:lvl8pPr lvl="7" algn="l">
              <a:lnSpc>
                <a:spcPct val="100000"/>
              </a:lnSpc>
              <a:spcBef>
                <a:spcPts val="0"/>
              </a:spcBef>
              <a:spcAft>
                <a:spcPts val="0"/>
              </a:spcAft>
              <a:buClr>
                <a:srgbClr val="B6D8D1"/>
              </a:buClr>
              <a:buSzPts val="1000"/>
              <a:buNone/>
              <a:defRPr>
                <a:solidFill>
                  <a:srgbClr val="B6D8D1"/>
                </a:solidFill>
              </a:defRPr>
            </a:lvl8pPr>
            <a:lvl9pPr lvl="8" algn="l">
              <a:lnSpc>
                <a:spcPct val="100000"/>
              </a:lnSpc>
              <a:spcBef>
                <a:spcPts val="0"/>
              </a:spcBef>
              <a:spcAft>
                <a:spcPts val="0"/>
              </a:spcAft>
              <a:buClr>
                <a:srgbClr val="B6D8D1"/>
              </a:buClr>
              <a:buSzPts val="700"/>
              <a:buNone/>
              <a:defRPr>
                <a:solidFill>
                  <a:srgbClr val="B6D8D1"/>
                </a:solidFill>
              </a:defRPr>
            </a:lvl9pPr>
          </a:lstStyle>
          <a:p/>
        </p:txBody>
      </p:sp>
      <p:sp>
        <p:nvSpPr>
          <p:cNvPr id="4497" name="Google Shape;4497;g31516c14941_0_10290"/>
          <p:cNvSpPr txBox="1"/>
          <p:nvPr>
            <p:ph idx="2" type="body"/>
          </p:nvPr>
        </p:nvSpPr>
        <p:spPr>
          <a:xfrm>
            <a:off x="387901" y="3536825"/>
            <a:ext cx="2809800" cy="1029600"/>
          </a:xfrm>
          <a:prstGeom prst="rect">
            <a:avLst/>
          </a:prstGeom>
          <a:noFill/>
          <a:ln>
            <a:noFill/>
          </a:ln>
        </p:spPr>
        <p:txBody>
          <a:bodyPr anchorCtr="0" anchor="t" bIns="0" lIns="0" spcFirstLastPara="1" rIns="0" wrap="square" tIns="0">
            <a:noAutofit/>
          </a:bodyPr>
          <a:lstStyle>
            <a:lvl1pPr indent="-317500" lvl="0" marL="457200" algn="l">
              <a:lnSpc>
                <a:spcPct val="100000"/>
              </a:lnSpc>
              <a:spcBef>
                <a:spcPts val="0"/>
              </a:spcBef>
              <a:spcAft>
                <a:spcPts val="0"/>
              </a:spcAft>
              <a:buClr>
                <a:schemeClr val="accent2"/>
              </a:buClr>
              <a:buSzPts val="1400"/>
              <a:buChar char="●"/>
              <a:defRPr>
                <a:solidFill>
                  <a:schemeClr val="accent2"/>
                </a:solidFill>
              </a:defRPr>
            </a:lvl1pPr>
            <a:lvl2pPr indent="-298450" lvl="1" marL="914400" algn="l">
              <a:lnSpc>
                <a:spcPct val="100000"/>
              </a:lnSpc>
              <a:spcBef>
                <a:spcPts val="0"/>
              </a:spcBef>
              <a:spcAft>
                <a:spcPts val="0"/>
              </a:spcAft>
              <a:buClr>
                <a:schemeClr val="accent2"/>
              </a:buClr>
              <a:buSzPts val="1100"/>
              <a:buChar char="○"/>
              <a:defRPr>
                <a:solidFill>
                  <a:schemeClr val="accent2"/>
                </a:solidFill>
              </a:defRPr>
            </a:lvl2pPr>
            <a:lvl3pPr indent="-304800" lvl="2" marL="1371600" algn="l">
              <a:lnSpc>
                <a:spcPct val="100000"/>
              </a:lnSpc>
              <a:spcBef>
                <a:spcPts val="0"/>
              </a:spcBef>
              <a:spcAft>
                <a:spcPts val="0"/>
              </a:spcAft>
              <a:buClr>
                <a:schemeClr val="accent2"/>
              </a:buClr>
              <a:buSzPts val="1200"/>
              <a:buChar char="■"/>
              <a:defRPr>
                <a:solidFill>
                  <a:schemeClr val="accent2"/>
                </a:solidFill>
              </a:defRPr>
            </a:lvl3pPr>
            <a:lvl4pPr indent="-342900" lvl="3" marL="1828800" algn="l">
              <a:lnSpc>
                <a:spcPct val="100000"/>
              </a:lnSpc>
              <a:spcBef>
                <a:spcPts val="0"/>
              </a:spcBef>
              <a:spcAft>
                <a:spcPts val="0"/>
              </a:spcAft>
              <a:buClr>
                <a:schemeClr val="accent2"/>
              </a:buClr>
              <a:buSzPts val="1800"/>
              <a:buChar char="●"/>
              <a:defRPr>
                <a:solidFill>
                  <a:schemeClr val="accent2"/>
                </a:solidFill>
              </a:defRPr>
            </a:lvl4pPr>
            <a:lvl5pPr indent="-330200" lvl="4" marL="2286000" algn="l">
              <a:lnSpc>
                <a:spcPct val="100000"/>
              </a:lnSpc>
              <a:spcBef>
                <a:spcPts val="0"/>
              </a:spcBef>
              <a:spcAft>
                <a:spcPts val="0"/>
              </a:spcAft>
              <a:buClr>
                <a:schemeClr val="accent2"/>
              </a:buClr>
              <a:buSzPts val="1600"/>
              <a:buChar char="○"/>
              <a:defRPr>
                <a:solidFill>
                  <a:schemeClr val="accent2"/>
                </a:solidFill>
              </a:defRPr>
            </a:lvl5pPr>
            <a:lvl6pPr indent="-317500" lvl="5" marL="2743200" algn="l">
              <a:lnSpc>
                <a:spcPct val="100000"/>
              </a:lnSpc>
              <a:spcBef>
                <a:spcPts val="0"/>
              </a:spcBef>
              <a:spcAft>
                <a:spcPts val="0"/>
              </a:spcAft>
              <a:buClr>
                <a:schemeClr val="accent2"/>
              </a:buClr>
              <a:buSzPts val="1400"/>
              <a:buChar char="■"/>
              <a:defRPr>
                <a:solidFill>
                  <a:schemeClr val="accent2"/>
                </a:solidFill>
              </a:defRPr>
            </a:lvl6pPr>
            <a:lvl7pPr indent="-304800" lvl="6" marL="3200400" algn="l">
              <a:lnSpc>
                <a:spcPct val="100000"/>
              </a:lnSpc>
              <a:spcBef>
                <a:spcPts val="0"/>
              </a:spcBef>
              <a:spcAft>
                <a:spcPts val="0"/>
              </a:spcAft>
              <a:buClr>
                <a:schemeClr val="accent2"/>
              </a:buClr>
              <a:buSzPts val="1200"/>
              <a:buChar char="●"/>
              <a:defRPr>
                <a:solidFill>
                  <a:schemeClr val="accent2"/>
                </a:solidFill>
              </a:defRPr>
            </a:lvl7pPr>
            <a:lvl8pPr indent="-292100" lvl="7" marL="3657600" algn="l">
              <a:lnSpc>
                <a:spcPct val="100000"/>
              </a:lnSpc>
              <a:spcBef>
                <a:spcPts val="0"/>
              </a:spcBef>
              <a:spcAft>
                <a:spcPts val="0"/>
              </a:spcAft>
              <a:buClr>
                <a:schemeClr val="accent2"/>
              </a:buClr>
              <a:buSzPts val="1000"/>
              <a:buChar char="○"/>
              <a:defRPr>
                <a:solidFill>
                  <a:schemeClr val="accent2"/>
                </a:solidFill>
              </a:defRPr>
            </a:lvl8pPr>
            <a:lvl9pPr indent="-273050" lvl="8" marL="4114800" algn="l">
              <a:lnSpc>
                <a:spcPct val="100000"/>
              </a:lnSpc>
              <a:spcBef>
                <a:spcPts val="0"/>
              </a:spcBef>
              <a:spcAft>
                <a:spcPts val="0"/>
              </a:spcAft>
              <a:buClr>
                <a:schemeClr val="accent2"/>
              </a:buClr>
              <a:buSzPts val="700"/>
              <a:buChar char="■"/>
              <a:defRPr>
                <a:solidFill>
                  <a:schemeClr val="accent2"/>
                </a:solidFill>
              </a:defRPr>
            </a:lvl9pPr>
          </a:lstStyle>
          <a:p/>
        </p:txBody>
      </p:sp>
    </p:spTree>
  </p:cSld>
  <p:clrMapOvr>
    <a:masterClrMapping/>
  </p:clrMapOvr>
</p:sldLayout>
</file>

<file path=ppt/slideLayouts/slideLayout5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Agenda Layout 2">
  <p:cSld name="Collibra  Agenda Layout 2">
    <p:bg>
      <p:bgPr>
        <a:solidFill>
          <a:schemeClr val="accent1"/>
        </a:solidFill>
      </p:bgPr>
    </p:bg>
    <p:spTree>
      <p:nvGrpSpPr>
        <p:cNvPr id="4498" name="Shape 4498"/>
        <p:cNvGrpSpPr/>
        <p:nvPr/>
      </p:nvGrpSpPr>
      <p:grpSpPr>
        <a:xfrm>
          <a:off x="0" y="0"/>
          <a:ext cx="0" cy="0"/>
          <a:chOff x="0" y="0"/>
          <a:chExt cx="0" cy="0"/>
        </a:xfrm>
      </p:grpSpPr>
      <p:pic>
        <p:nvPicPr>
          <p:cNvPr id="4499" name="Google Shape;4499;g31516c14941_0_10295"/>
          <p:cNvPicPr preferRelativeResize="0"/>
          <p:nvPr/>
        </p:nvPicPr>
        <p:blipFill rotWithShape="1">
          <a:blip r:embed="rId2">
            <a:alphaModFix/>
          </a:blip>
          <a:srcRect b="0" l="0" r="0" t="0"/>
          <a:stretch/>
        </p:blipFill>
        <p:spPr>
          <a:xfrm>
            <a:off x="276650" y="4783275"/>
            <a:ext cx="962558" cy="226544"/>
          </a:xfrm>
          <a:prstGeom prst="rect">
            <a:avLst/>
          </a:prstGeom>
          <a:noFill/>
          <a:ln>
            <a:noFill/>
          </a:ln>
        </p:spPr>
      </p:pic>
      <p:sp>
        <p:nvSpPr>
          <p:cNvPr id="4500" name="Google Shape;4500;g31516c14941_0_10295"/>
          <p:cNvSpPr txBox="1"/>
          <p:nvPr>
            <p:ph type="title"/>
          </p:nvPr>
        </p:nvSpPr>
        <p:spPr>
          <a:xfrm>
            <a:off x="788325" y="624200"/>
            <a:ext cx="7531500" cy="393600"/>
          </a:xfrm>
          <a:prstGeom prst="rect">
            <a:avLst/>
          </a:prstGeom>
          <a:noFill/>
          <a:ln>
            <a:noFill/>
          </a:ln>
        </p:spPr>
        <p:txBody>
          <a:bodyPr anchorCtr="0" anchor="b" bIns="0" lIns="0" spcFirstLastPara="1" rIns="0" wrap="square" tIns="0">
            <a:noAutofit/>
          </a:bodyPr>
          <a:lstStyle>
            <a:lvl1pPr lvl="0" algn="l">
              <a:lnSpc>
                <a:spcPct val="85000"/>
              </a:lnSpc>
              <a:spcBef>
                <a:spcPts val="0"/>
              </a:spcBef>
              <a:spcAft>
                <a:spcPts val="0"/>
              </a:spcAft>
              <a:buClr>
                <a:srgbClr val="71BE00"/>
              </a:buClr>
              <a:buSzPts val="2800"/>
              <a:buNone/>
              <a:defRPr sz="2800">
                <a:solidFill>
                  <a:srgbClr val="71BE00"/>
                </a:solidFill>
              </a:defRPr>
            </a:lvl1pPr>
            <a:lvl2pPr lvl="1" algn="l">
              <a:lnSpc>
                <a:spcPct val="85000"/>
              </a:lnSpc>
              <a:spcBef>
                <a:spcPts val="0"/>
              </a:spcBef>
              <a:spcAft>
                <a:spcPts val="0"/>
              </a:spcAft>
              <a:buClr>
                <a:srgbClr val="71BE00"/>
              </a:buClr>
              <a:buSzPts val="2800"/>
              <a:buNone/>
              <a:defRPr sz="2800">
                <a:solidFill>
                  <a:srgbClr val="71BE00"/>
                </a:solidFill>
              </a:defRPr>
            </a:lvl2pPr>
            <a:lvl3pPr lvl="2" algn="l">
              <a:lnSpc>
                <a:spcPct val="85000"/>
              </a:lnSpc>
              <a:spcBef>
                <a:spcPts val="0"/>
              </a:spcBef>
              <a:spcAft>
                <a:spcPts val="0"/>
              </a:spcAft>
              <a:buClr>
                <a:srgbClr val="71BE00"/>
              </a:buClr>
              <a:buSzPts val="2800"/>
              <a:buNone/>
              <a:defRPr sz="2800">
                <a:solidFill>
                  <a:srgbClr val="71BE00"/>
                </a:solidFill>
              </a:defRPr>
            </a:lvl3pPr>
            <a:lvl4pPr lvl="3" algn="l">
              <a:lnSpc>
                <a:spcPct val="85000"/>
              </a:lnSpc>
              <a:spcBef>
                <a:spcPts val="0"/>
              </a:spcBef>
              <a:spcAft>
                <a:spcPts val="0"/>
              </a:spcAft>
              <a:buClr>
                <a:srgbClr val="71BE00"/>
              </a:buClr>
              <a:buSzPts val="2800"/>
              <a:buNone/>
              <a:defRPr sz="2800">
                <a:solidFill>
                  <a:srgbClr val="71BE00"/>
                </a:solidFill>
              </a:defRPr>
            </a:lvl4pPr>
            <a:lvl5pPr lvl="4" algn="l">
              <a:lnSpc>
                <a:spcPct val="85000"/>
              </a:lnSpc>
              <a:spcBef>
                <a:spcPts val="0"/>
              </a:spcBef>
              <a:spcAft>
                <a:spcPts val="0"/>
              </a:spcAft>
              <a:buClr>
                <a:srgbClr val="71BE00"/>
              </a:buClr>
              <a:buSzPts val="2800"/>
              <a:buNone/>
              <a:defRPr sz="2800">
                <a:solidFill>
                  <a:srgbClr val="71BE00"/>
                </a:solidFill>
              </a:defRPr>
            </a:lvl5pPr>
            <a:lvl6pPr lvl="5" algn="l">
              <a:lnSpc>
                <a:spcPct val="85000"/>
              </a:lnSpc>
              <a:spcBef>
                <a:spcPts val="0"/>
              </a:spcBef>
              <a:spcAft>
                <a:spcPts val="0"/>
              </a:spcAft>
              <a:buClr>
                <a:srgbClr val="71BE00"/>
              </a:buClr>
              <a:buSzPts val="2800"/>
              <a:buNone/>
              <a:defRPr sz="2800">
                <a:solidFill>
                  <a:srgbClr val="71BE00"/>
                </a:solidFill>
              </a:defRPr>
            </a:lvl6pPr>
            <a:lvl7pPr lvl="6" algn="l">
              <a:lnSpc>
                <a:spcPct val="85000"/>
              </a:lnSpc>
              <a:spcBef>
                <a:spcPts val="0"/>
              </a:spcBef>
              <a:spcAft>
                <a:spcPts val="0"/>
              </a:spcAft>
              <a:buClr>
                <a:srgbClr val="71BE00"/>
              </a:buClr>
              <a:buSzPts val="2800"/>
              <a:buNone/>
              <a:defRPr sz="2800">
                <a:solidFill>
                  <a:srgbClr val="71BE00"/>
                </a:solidFill>
              </a:defRPr>
            </a:lvl7pPr>
            <a:lvl8pPr lvl="7" algn="l">
              <a:lnSpc>
                <a:spcPct val="85000"/>
              </a:lnSpc>
              <a:spcBef>
                <a:spcPts val="0"/>
              </a:spcBef>
              <a:spcAft>
                <a:spcPts val="0"/>
              </a:spcAft>
              <a:buClr>
                <a:srgbClr val="71BE00"/>
              </a:buClr>
              <a:buSzPts val="2800"/>
              <a:buNone/>
              <a:defRPr sz="2800">
                <a:solidFill>
                  <a:srgbClr val="71BE00"/>
                </a:solidFill>
              </a:defRPr>
            </a:lvl8pPr>
            <a:lvl9pPr lvl="8" algn="l">
              <a:lnSpc>
                <a:spcPct val="85000"/>
              </a:lnSpc>
              <a:spcBef>
                <a:spcPts val="0"/>
              </a:spcBef>
              <a:spcAft>
                <a:spcPts val="0"/>
              </a:spcAft>
              <a:buClr>
                <a:srgbClr val="71BE00"/>
              </a:buClr>
              <a:buSzPts val="2800"/>
              <a:buNone/>
              <a:defRPr sz="2800">
                <a:solidFill>
                  <a:srgbClr val="71BE00"/>
                </a:solidFill>
              </a:defRPr>
            </a:lvl9pPr>
          </a:lstStyle>
          <a:p/>
        </p:txBody>
      </p:sp>
    </p:spTree>
  </p:cSld>
  <p:clrMapOvr>
    <a:masterClrMapping/>
  </p:clrMapOvr>
</p:sldLayout>
</file>

<file path=ppt/slideLayouts/slideLayout5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Agenda Layout  3">
  <p:cSld name="Collibra Agenda Layout  3">
    <p:bg>
      <p:bgPr>
        <a:solidFill>
          <a:schemeClr val="accent5"/>
        </a:solidFill>
      </p:bgPr>
    </p:bg>
    <p:spTree>
      <p:nvGrpSpPr>
        <p:cNvPr id="4501" name="Shape 4501"/>
        <p:cNvGrpSpPr/>
        <p:nvPr/>
      </p:nvGrpSpPr>
      <p:grpSpPr>
        <a:xfrm>
          <a:off x="0" y="0"/>
          <a:ext cx="0" cy="0"/>
          <a:chOff x="0" y="0"/>
          <a:chExt cx="0" cy="0"/>
        </a:xfrm>
      </p:grpSpPr>
      <p:pic>
        <p:nvPicPr>
          <p:cNvPr id="4502" name="Google Shape;4502;g31516c14941_0_10298"/>
          <p:cNvPicPr preferRelativeResize="0"/>
          <p:nvPr/>
        </p:nvPicPr>
        <p:blipFill rotWithShape="1">
          <a:blip r:embed="rId2">
            <a:alphaModFix/>
          </a:blip>
          <a:srcRect b="0" l="0" r="0" t="0"/>
          <a:stretch/>
        </p:blipFill>
        <p:spPr>
          <a:xfrm>
            <a:off x="288350" y="4807136"/>
            <a:ext cx="956487" cy="225119"/>
          </a:xfrm>
          <a:prstGeom prst="rect">
            <a:avLst/>
          </a:prstGeom>
          <a:noFill/>
          <a:ln>
            <a:noFill/>
          </a:ln>
        </p:spPr>
      </p:pic>
      <p:sp>
        <p:nvSpPr>
          <p:cNvPr id="4503" name="Google Shape;4503;g31516c14941_0_10298"/>
          <p:cNvSpPr/>
          <p:nvPr/>
        </p:nvSpPr>
        <p:spPr>
          <a:xfrm>
            <a:off x="0" y="900125"/>
            <a:ext cx="9144000" cy="3339600"/>
          </a:xfrm>
          <a:prstGeom prst="rect">
            <a:avLst/>
          </a:prstGeom>
          <a:solidFill>
            <a:srgbClr val="00293D"/>
          </a:solidFill>
          <a:ln>
            <a:noFill/>
          </a:ln>
          <a:effectLst>
            <a:outerShdw blurRad="142875" rotWithShape="0" algn="bl">
              <a:srgbClr val="000000">
                <a:alpha val="25880"/>
              </a:srgbClr>
            </a:outerShdw>
          </a:effectLst>
        </p:spPr>
        <p:txBody>
          <a:bodyPr anchorCtr="0" anchor="ctr" bIns="91375" lIns="91375" spcFirstLastPara="1" rIns="91375" wrap="square" tIns="913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04" name="Google Shape;4504;g31516c14941_0_10298"/>
          <p:cNvSpPr txBox="1"/>
          <p:nvPr>
            <p:ph type="title"/>
          </p:nvPr>
        </p:nvSpPr>
        <p:spPr>
          <a:xfrm>
            <a:off x="316725" y="319400"/>
            <a:ext cx="8003400" cy="393600"/>
          </a:xfrm>
          <a:prstGeom prst="rect">
            <a:avLst/>
          </a:prstGeom>
          <a:noFill/>
          <a:ln>
            <a:noFill/>
          </a:ln>
        </p:spPr>
        <p:txBody>
          <a:bodyPr anchorCtr="0" anchor="b" bIns="0" lIns="0" spcFirstLastPara="1" rIns="0" wrap="square" tIns="0">
            <a:noAutofit/>
          </a:bodyPr>
          <a:lstStyle>
            <a:lvl1pPr lvl="0" algn="l">
              <a:lnSpc>
                <a:spcPct val="85000"/>
              </a:lnSpc>
              <a:spcBef>
                <a:spcPts val="0"/>
              </a:spcBef>
              <a:spcAft>
                <a:spcPts val="0"/>
              </a:spcAft>
              <a:buClr>
                <a:schemeClr val="accent1"/>
              </a:buClr>
              <a:buSzPts val="2800"/>
              <a:buNone/>
              <a:defRPr sz="2800">
                <a:solidFill>
                  <a:schemeClr val="accent1"/>
                </a:solidFill>
              </a:defRPr>
            </a:lvl1pPr>
            <a:lvl2pPr lvl="1" algn="l">
              <a:lnSpc>
                <a:spcPct val="85000"/>
              </a:lnSpc>
              <a:spcBef>
                <a:spcPts val="0"/>
              </a:spcBef>
              <a:spcAft>
                <a:spcPts val="0"/>
              </a:spcAft>
              <a:buClr>
                <a:schemeClr val="accent1"/>
              </a:buClr>
              <a:buSzPts val="2800"/>
              <a:buNone/>
              <a:defRPr sz="2800">
                <a:solidFill>
                  <a:schemeClr val="accent1"/>
                </a:solidFill>
              </a:defRPr>
            </a:lvl2pPr>
            <a:lvl3pPr lvl="2" algn="l">
              <a:lnSpc>
                <a:spcPct val="85000"/>
              </a:lnSpc>
              <a:spcBef>
                <a:spcPts val="0"/>
              </a:spcBef>
              <a:spcAft>
                <a:spcPts val="0"/>
              </a:spcAft>
              <a:buClr>
                <a:schemeClr val="accent1"/>
              </a:buClr>
              <a:buSzPts val="2800"/>
              <a:buNone/>
              <a:defRPr sz="2800">
                <a:solidFill>
                  <a:schemeClr val="accent1"/>
                </a:solidFill>
              </a:defRPr>
            </a:lvl3pPr>
            <a:lvl4pPr lvl="3" algn="l">
              <a:lnSpc>
                <a:spcPct val="85000"/>
              </a:lnSpc>
              <a:spcBef>
                <a:spcPts val="0"/>
              </a:spcBef>
              <a:spcAft>
                <a:spcPts val="0"/>
              </a:spcAft>
              <a:buClr>
                <a:schemeClr val="accent1"/>
              </a:buClr>
              <a:buSzPts val="2800"/>
              <a:buNone/>
              <a:defRPr sz="2800">
                <a:solidFill>
                  <a:schemeClr val="accent1"/>
                </a:solidFill>
              </a:defRPr>
            </a:lvl4pPr>
            <a:lvl5pPr lvl="4" algn="l">
              <a:lnSpc>
                <a:spcPct val="85000"/>
              </a:lnSpc>
              <a:spcBef>
                <a:spcPts val="0"/>
              </a:spcBef>
              <a:spcAft>
                <a:spcPts val="0"/>
              </a:spcAft>
              <a:buClr>
                <a:schemeClr val="accent1"/>
              </a:buClr>
              <a:buSzPts val="2800"/>
              <a:buNone/>
              <a:defRPr sz="2800">
                <a:solidFill>
                  <a:schemeClr val="accent1"/>
                </a:solidFill>
              </a:defRPr>
            </a:lvl5pPr>
            <a:lvl6pPr lvl="5" algn="l">
              <a:lnSpc>
                <a:spcPct val="85000"/>
              </a:lnSpc>
              <a:spcBef>
                <a:spcPts val="0"/>
              </a:spcBef>
              <a:spcAft>
                <a:spcPts val="0"/>
              </a:spcAft>
              <a:buClr>
                <a:schemeClr val="accent1"/>
              </a:buClr>
              <a:buSzPts val="2800"/>
              <a:buNone/>
              <a:defRPr sz="2800">
                <a:solidFill>
                  <a:schemeClr val="accent1"/>
                </a:solidFill>
              </a:defRPr>
            </a:lvl6pPr>
            <a:lvl7pPr lvl="6" algn="l">
              <a:lnSpc>
                <a:spcPct val="85000"/>
              </a:lnSpc>
              <a:spcBef>
                <a:spcPts val="0"/>
              </a:spcBef>
              <a:spcAft>
                <a:spcPts val="0"/>
              </a:spcAft>
              <a:buClr>
                <a:schemeClr val="accent1"/>
              </a:buClr>
              <a:buSzPts val="2800"/>
              <a:buNone/>
              <a:defRPr sz="2800">
                <a:solidFill>
                  <a:schemeClr val="accent1"/>
                </a:solidFill>
              </a:defRPr>
            </a:lvl7pPr>
            <a:lvl8pPr lvl="7" algn="l">
              <a:lnSpc>
                <a:spcPct val="85000"/>
              </a:lnSpc>
              <a:spcBef>
                <a:spcPts val="0"/>
              </a:spcBef>
              <a:spcAft>
                <a:spcPts val="0"/>
              </a:spcAft>
              <a:buClr>
                <a:schemeClr val="accent1"/>
              </a:buClr>
              <a:buSzPts val="2800"/>
              <a:buNone/>
              <a:defRPr sz="2800">
                <a:solidFill>
                  <a:schemeClr val="accent1"/>
                </a:solidFill>
              </a:defRPr>
            </a:lvl8pPr>
            <a:lvl9pPr lvl="8" algn="l">
              <a:lnSpc>
                <a:spcPct val="85000"/>
              </a:lnSpc>
              <a:spcBef>
                <a:spcPts val="0"/>
              </a:spcBef>
              <a:spcAft>
                <a:spcPts val="0"/>
              </a:spcAft>
              <a:buClr>
                <a:schemeClr val="accent1"/>
              </a:buClr>
              <a:buSzPts val="2800"/>
              <a:buNone/>
              <a:defRPr sz="2800">
                <a:solidFill>
                  <a:schemeClr val="accent1"/>
                </a:solidFill>
              </a:defRPr>
            </a:lvl9pPr>
          </a:lstStyle>
          <a:p/>
        </p:txBody>
      </p:sp>
      <p:sp>
        <p:nvSpPr>
          <p:cNvPr id="4505" name="Google Shape;4505;g31516c14941_0_10298"/>
          <p:cNvSpPr txBox="1"/>
          <p:nvPr>
            <p:ph idx="12" type="sldNum"/>
          </p:nvPr>
        </p:nvSpPr>
        <p:spPr>
          <a:xfrm>
            <a:off x="8320057" y="4663221"/>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Agenda Layout  3 - lighter">
  <p:cSld name="Collibra Agenda Layout  3 - lighter">
    <p:bg>
      <p:bgPr>
        <a:solidFill>
          <a:schemeClr val="accent5"/>
        </a:solidFill>
      </p:bgPr>
    </p:bg>
    <p:spTree>
      <p:nvGrpSpPr>
        <p:cNvPr id="4506" name="Shape 4506"/>
        <p:cNvGrpSpPr/>
        <p:nvPr/>
      </p:nvGrpSpPr>
      <p:grpSpPr>
        <a:xfrm>
          <a:off x="0" y="0"/>
          <a:ext cx="0" cy="0"/>
          <a:chOff x="0" y="0"/>
          <a:chExt cx="0" cy="0"/>
        </a:xfrm>
      </p:grpSpPr>
      <p:pic>
        <p:nvPicPr>
          <p:cNvPr id="4507" name="Google Shape;4507;g31516c14941_0_10303"/>
          <p:cNvPicPr preferRelativeResize="0"/>
          <p:nvPr/>
        </p:nvPicPr>
        <p:blipFill rotWithShape="1">
          <a:blip r:embed="rId2">
            <a:alphaModFix/>
          </a:blip>
          <a:srcRect b="0" l="0" r="0" t="0"/>
          <a:stretch/>
        </p:blipFill>
        <p:spPr>
          <a:xfrm>
            <a:off x="288350" y="4807136"/>
            <a:ext cx="956487" cy="225119"/>
          </a:xfrm>
          <a:prstGeom prst="rect">
            <a:avLst/>
          </a:prstGeom>
          <a:noFill/>
          <a:ln>
            <a:noFill/>
          </a:ln>
        </p:spPr>
      </p:pic>
      <p:sp>
        <p:nvSpPr>
          <p:cNvPr id="4508" name="Google Shape;4508;g31516c14941_0_10303"/>
          <p:cNvSpPr/>
          <p:nvPr/>
        </p:nvSpPr>
        <p:spPr>
          <a:xfrm>
            <a:off x="0" y="900125"/>
            <a:ext cx="9144000" cy="3339600"/>
          </a:xfrm>
          <a:prstGeom prst="rect">
            <a:avLst/>
          </a:prstGeom>
          <a:solidFill>
            <a:srgbClr val="B6D8D1"/>
          </a:solidFill>
          <a:ln>
            <a:noFill/>
          </a:ln>
          <a:effectLst>
            <a:outerShdw blurRad="142875" rotWithShape="0" algn="bl">
              <a:srgbClr val="000000">
                <a:alpha val="25880"/>
              </a:srgbClr>
            </a:outerShdw>
          </a:effectLst>
        </p:spPr>
        <p:txBody>
          <a:bodyPr anchorCtr="0" anchor="ctr" bIns="91375" lIns="91375" spcFirstLastPara="1" rIns="91375" wrap="square" tIns="913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09" name="Google Shape;4509;g31516c14941_0_10303"/>
          <p:cNvSpPr txBox="1"/>
          <p:nvPr>
            <p:ph type="title"/>
          </p:nvPr>
        </p:nvSpPr>
        <p:spPr>
          <a:xfrm>
            <a:off x="316725" y="319400"/>
            <a:ext cx="8003400" cy="393600"/>
          </a:xfrm>
          <a:prstGeom prst="rect">
            <a:avLst/>
          </a:prstGeom>
          <a:noFill/>
          <a:ln>
            <a:noFill/>
          </a:ln>
        </p:spPr>
        <p:txBody>
          <a:bodyPr anchorCtr="0" anchor="b" bIns="0" lIns="0" spcFirstLastPara="1" rIns="0" wrap="square" tIns="0">
            <a:noAutofit/>
          </a:bodyPr>
          <a:lstStyle>
            <a:lvl1pPr lvl="0" algn="l">
              <a:lnSpc>
                <a:spcPct val="85000"/>
              </a:lnSpc>
              <a:spcBef>
                <a:spcPts val="0"/>
              </a:spcBef>
              <a:spcAft>
                <a:spcPts val="0"/>
              </a:spcAft>
              <a:buClr>
                <a:schemeClr val="accent1"/>
              </a:buClr>
              <a:buSzPts val="2800"/>
              <a:buNone/>
              <a:defRPr sz="2800">
                <a:solidFill>
                  <a:schemeClr val="accent1"/>
                </a:solidFill>
              </a:defRPr>
            </a:lvl1pPr>
            <a:lvl2pPr lvl="1" algn="l">
              <a:lnSpc>
                <a:spcPct val="85000"/>
              </a:lnSpc>
              <a:spcBef>
                <a:spcPts val="0"/>
              </a:spcBef>
              <a:spcAft>
                <a:spcPts val="0"/>
              </a:spcAft>
              <a:buClr>
                <a:schemeClr val="accent1"/>
              </a:buClr>
              <a:buSzPts val="2800"/>
              <a:buNone/>
              <a:defRPr sz="2800">
                <a:solidFill>
                  <a:schemeClr val="accent1"/>
                </a:solidFill>
              </a:defRPr>
            </a:lvl2pPr>
            <a:lvl3pPr lvl="2" algn="l">
              <a:lnSpc>
                <a:spcPct val="85000"/>
              </a:lnSpc>
              <a:spcBef>
                <a:spcPts val="0"/>
              </a:spcBef>
              <a:spcAft>
                <a:spcPts val="0"/>
              </a:spcAft>
              <a:buClr>
                <a:schemeClr val="accent1"/>
              </a:buClr>
              <a:buSzPts val="2800"/>
              <a:buNone/>
              <a:defRPr sz="2800">
                <a:solidFill>
                  <a:schemeClr val="accent1"/>
                </a:solidFill>
              </a:defRPr>
            </a:lvl3pPr>
            <a:lvl4pPr lvl="3" algn="l">
              <a:lnSpc>
                <a:spcPct val="85000"/>
              </a:lnSpc>
              <a:spcBef>
                <a:spcPts val="0"/>
              </a:spcBef>
              <a:spcAft>
                <a:spcPts val="0"/>
              </a:spcAft>
              <a:buClr>
                <a:schemeClr val="accent1"/>
              </a:buClr>
              <a:buSzPts val="2800"/>
              <a:buNone/>
              <a:defRPr sz="2800">
                <a:solidFill>
                  <a:schemeClr val="accent1"/>
                </a:solidFill>
              </a:defRPr>
            </a:lvl4pPr>
            <a:lvl5pPr lvl="4" algn="l">
              <a:lnSpc>
                <a:spcPct val="85000"/>
              </a:lnSpc>
              <a:spcBef>
                <a:spcPts val="0"/>
              </a:spcBef>
              <a:spcAft>
                <a:spcPts val="0"/>
              </a:spcAft>
              <a:buClr>
                <a:schemeClr val="accent1"/>
              </a:buClr>
              <a:buSzPts val="2800"/>
              <a:buNone/>
              <a:defRPr sz="2800">
                <a:solidFill>
                  <a:schemeClr val="accent1"/>
                </a:solidFill>
              </a:defRPr>
            </a:lvl5pPr>
            <a:lvl6pPr lvl="5" algn="l">
              <a:lnSpc>
                <a:spcPct val="85000"/>
              </a:lnSpc>
              <a:spcBef>
                <a:spcPts val="0"/>
              </a:spcBef>
              <a:spcAft>
                <a:spcPts val="0"/>
              </a:spcAft>
              <a:buClr>
                <a:schemeClr val="accent1"/>
              </a:buClr>
              <a:buSzPts val="2800"/>
              <a:buNone/>
              <a:defRPr sz="2800">
                <a:solidFill>
                  <a:schemeClr val="accent1"/>
                </a:solidFill>
              </a:defRPr>
            </a:lvl6pPr>
            <a:lvl7pPr lvl="6" algn="l">
              <a:lnSpc>
                <a:spcPct val="85000"/>
              </a:lnSpc>
              <a:spcBef>
                <a:spcPts val="0"/>
              </a:spcBef>
              <a:spcAft>
                <a:spcPts val="0"/>
              </a:spcAft>
              <a:buClr>
                <a:schemeClr val="accent1"/>
              </a:buClr>
              <a:buSzPts val="2800"/>
              <a:buNone/>
              <a:defRPr sz="2800">
                <a:solidFill>
                  <a:schemeClr val="accent1"/>
                </a:solidFill>
              </a:defRPr>
            </a:lvl7pPr>
            <a:lvl8pPr lvl="7" algn="l">
              <a:lnSpc>
                <a:spcPct val="85000"/>
              </a:lnSpc>
              <a:spcBef>
                <a:spcPts val="0"/>
              </a:spcBef>
              <a:spcAft>
                <a:spcPts val="0"/>
              </a:spcAft>
              <a:buClr>
                <a:schemeClr val="accent1"/>
              </a:buClr>
              <a:buSzPts val="2800"/>
              <a:buNone/>
              <a:defRPr sz="2800">
                <a:solidFill>
                  <a:schemeClr val="accent1"/>
                </a:solidFill>
              </a:defRPr>
            </a:lvl8pPr>
            <a:lvl9pPr lvl="8" algn="l">
              <a:lnSpc>
                <a:spcPct val="85000"/>
              </a:lnSpc>
              <a:spcBef>
                <a:spcPts val="0"/>
              </a:spcBef>
              <a:spcAft>
                <a:spcPts val="0"/>
              </a:spcAft>
              <a:buClr>
                <a:schemeClr val="accent1"/>
              </a:buClr>
              <a:buSzPts val="2800"/>
              <a:buNone/>
              <a:defRPr sz="2800">
                <a:solidFill>
                  <a:schemeClr val="accent1"/>
                </a:solidFill>
              </a:defRPr>
            </a:lvl9pPr>
          </a:lstStyle>
          <a:p/>
        </p:txBody>
      </p:sp>
      <p:sp>
        <p:nvSpPr>
          <p:cNvPr id="4510" name="Google Shape;4510;g31516c14941_0_10303"/>
          <p:cNvSpPr txBox="1"/>
          <p:nvPr>
            <p:ph idx="12" type="sldNum"/>
          </p:nvPr>
        </p:nvSpPr>
        <p:spPr>
          <a:xfrm>
            <a:off x="8320057" y="4663221"/>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Divider Layout 4">
  <p:cSld name="Collibra Divider Layout 4">
    <p:bg>
      <p:bgPr>
        <a:solidFill>
          <a:schemeClr val="accent2"/>
        </a:solidFill>
      </p:bgPr>
    </p:bg>
    <p:spTree>
      <p:nvGrpSpPr>
        <p:cNvPr id="4511" name="Shape 4511"/>
        <p:cNvGrpSpPr/>
        <p:nvPr/>
      </p:nvGrpSpPr>
      <p:grpSpPr>
        <a:xfrm>
          <a:off x="0" y="0"/>
          <a:ext cx="0" cy="0"/>
          <a:chOff x="0" y="0"/>
          <a:chExt cx="0" cy="0"/>
        </a:xfrm>
      </p:grpSpPr>
      <p:sp>
        <p:nvSpPr>
          <p:cNvPr id="4512" name="Google Shape;4512;g31516c14941_0_10308"/>
          <p:cNvSpPr/>
          <p:nvPr>
            <p:ph idx="2" type="pic"/>
          </p:nvPr>
        </p:nvSpPr>
        <p:spPr>
          <a:xfrm>
            <a:off x="9200" y="-11025"/>
            <a:ext cx="9144000" cy="5143500"/>
          </a:xfrm>
          <a:prstGeom prst="rect">
            <a:avLst/>
          </a:prstGeom>
          <a:noFill/>
          <a:ln>
            <a:noFill/>
          </a:ln>
        </p:spPr>
      </p:sp>
      <p:pic>
        <p:nvPicPr>
          <p:cNvPr id="4513" name="Google Shape;4513;g31516c14941_0_10308"/>
          <p:cNvPicPr preferRelativeResize="0"/>
          <p:nvPr/>
        </p:nvPicPr>
        <p:blipFill rotWithShape="1">
          <a:blip r:embed="rId2">
            <a:alphaModFix/>
          </a:blip>
          <a:srcRect b="0" l="0" r="0" t="0"/>
          <a:stretch/>
        </p:blipFill>
        <p:spPr>
          <a:xfrm>
            <a:off x="276650" y="4783275"/>
            <a:ext cx="962558" cy="226544"/>
          </a:xfrm>
          <a:prstGeom prst="rect">
            <a:avLst/>
          </a:prstGeom>
          <a:noFill/>
          <a:ln>
            <a:noFill/>
          </a:ln>
        </p:spPr>
      </p:pic>
      <p:pic>
        <p:nvPicPr>
          <p:cNvPr id="4514" name="Google Shape;4514;g31516c14941_0_10308"/>
          <p:cNvPicPr preferRelativeResize="0"/>
          <p:nvPr/>
        </p:nvPicPr>
        <p:blipFill rotWithShape="1">
          <a:blip r:embed="rId3">
            <a:alphaModFix/>
          </a:blip>
          <a:srcRect b="0" l="0" r="0" t="0"/>
          <a:stretch/>
        </p:blipFill>
        <p:spPr>
          <a:xfrm>
            <a:off x="5233975" y="-1795850"/>
            <a:ext cx="2757392" cy="2758111"/>
          </a:xfrm>
          <a:prstGeom prst="rect">
            <a:avLst/>
          </a:prstGeom>
          <a:noFill/>
          <a:ln>
            <a:noFill/>
          </a:ln>
        </p:spPr>
      </p:pic>
      <p:pic>
        <p:nvPicPr>
          <p:cNvPr id="4515" name="Google Shape;4515;g31516c14941_0_10308"/>
          <p:cNvPicPr preferRelativeResize="0"/>
          <p:nvPr/>
        </p:nvPicPr>
        <p:blipFill rotWithShape="1">
          <a:blip r:embed="rId4">
            <a:alphaModFix/>
          </a:blip>
          <a:srcRect b="0" l="0" r="0" t="0"/>
          <a:stretch/>
        </p:blipFill>
        <p:spPr>
          <a:xfrm>
            <a:off x="1719500" y="3490425"/>
            <a:ext cx="3211985" cy="3212821"/>
          </a:xfrm>
          <a:prstGeom prst="rect">
            <a:avLst/>
          </a:prstGeom>
          <a:noFill/>
          <a:ln>
            <a:noFill/>
          </a:ln>
        </p:spPr>
      </p:pic>
      <p:sp>
        <p:nvSpPr>
          <p:cNvPr id="4516" name="Google Shape;4516;g31516c14941_0_10308"/>
          <p:cNvSpPr txBox="1"/>
          <p:nvPr/>
        </p:nvSpPr>
        <p:spPr>
          <a:xfrm>
            <a:off x="6043550" y="4713772"/>
            <a:ext cx="2676600" cy="292200"/>
          </a:xfrm>
          <a:prstGeom prst="rect">
            <a:avLst/>
          </a:prstGeom>
          <a:noFill/>
          <a:ln>
            <a:noFill/>
          </a:ln>
        </p:spPr>
        <p:txBody>
          <a:bodyPr anchorCtr="0" anchor="t" bIns="91375" lIns="91375" spcFirstLastPara="1" rIns="91375" wrap="square" tIns="91375">
            <a:spAutoFit/>
          </a:bodyPr>
          <a:lstStyle/>
          <a:p>
            <a:pPr indent="0" lvl="0" marL="0" marR="0" rtl="0" algn="ctr">
              <a:lnSpc>
                <a:spcPct val="115000"/>
              </a:lnSpc>
              <a:spcBef>
                <a:spcPts val="0"/>
              </a:spcBef>
              <a:spcAft>
                <a:spcPts val="0"/>
              </a:spcAft>
              <a:buClr>
                <a:srgbClr val="000000"/>
              </a:buClr>
              <a:buSzPts val="700"/>
              <a:buFont typeface="Arial"/>
              <a:buNone/>
            </a:pPr>
            <a:r>
              <a:rPr b="0" i="0" lang="en" sz="700" u="none" cap="none" strike="noStrike">
                <a:solidFill>
                  <a:schemeClr val="accent5"/>
                </a:solidFill>
                <a:latin typeface="Arial"/>
                <a:ea typeface="Arial"/>
                <a:cs typeface="Arial"/>
                <a:sym typeface="Arial"/>
              </a:rPr>
              <a:t>Copyright © 2023, Collibra. All rights reserved.</a:t>
            </a:r>
            <a:endParaRPr b="0" i="0" sz="1400" u="none" cap="none" strike="noStrike">
              <a:solidFill>
                <a:schemeClr val="accent5"/>
              </a:solidFill>
              <a:latin typeface="Arial"/>
              <a:ea typeface="Arial"/>
              <a:cs typeface="Arial"/>
              <a:sym typeface="Arial"/>
            </a:endParaRPr>
          </a:p>
        </p:txBody>
      </p:sp>
      <p:sp>
        <p:nvSpPr>
          <p:cNvPr id="4517" name="Google Shape;4517;g31516c14941_0_10308"/>
          <p:cNvSpPr txBox="1"/>
          <p:nvPr>
            <p:ph idx="12" type="sldNum"/>
          </p:nvPr>
        </p:nvSpPr>
        <p:spPr>
          <a:xfrm>
            <a:off x="8320057" y="4663221"/>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4518" name="Google Shape;4518;g31516c14941_0_10308"/>
          <p:cNvSpPr txBox="1"/>
          <p:nvPr>
            <p:ph type="title"/>
          </p:nvPr>
        </p:nvSpPr>
        <p:spPr>
          <a:xfrm>
            <a:off x="464100" y="1871700"/>
            <a:ext cx="4673400" cy="14001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lt1"/>
              </a:buClr>
              <a:buSzPts val="4800"/>
              <a:buNone/>
              <a:defRPr>
                <a:solidFill>
                  <a:schemeClr val="lt1"/>
                </a:solidFill>
              </a:defRPr>
            </a:lvl1pPr>
            <a:lvl2pPr lvl="1" algn="l">
              <a:lnSpc>
                <a:spcPct val="85000"/>
              </a:lnSpc>
              <a:spcBef>
                <a:spcPts val="0"/>
              </a:spcBef>
              <a:spcAft>
                <a:spcPts val="0"/>
              </a:spcAft>
              <a:buClr>
                <a:schemeClr val="lt1"/>
              </a:buClr>
              <a:buSzPts val="4800"/>
              <a:buNone/>
              <a:defRPr>
                <a:solidFill>
                  <a:schemeClr val="lt1"/>
                </a:solidFill>
              </a:defRPr>
            </a:lvl2pPr>
            <a:lvl3pPr lvl="2" algn="l">
              <a:lnSpc>
                <a:spcPct val="85000"/>
              </a:lnSpc>
              <a:spcBef>
                <a:spcPts val="0"/>
              </a:spcBef>
              <a:spcAft>
                <a:spcPts val="0"/>
              </a:spcAft>
              <a:buClr>
                <a:schemeClr val="lt1"/>
              </a:buClr>
              <a:buSzPts val="4800"/>
              <a:buNone/>
              <a:defRPr>
                <a:solidFill>
                  <a:schemeClr val="lt1"/>
                </a:solidFill>
              </a:defRPr>
            </a:lvl3pPr>
            <a:lvl4pPr lvl="3" algn="l">
              <a:lnSpc>
                <a:spcPct val="85000"/>
              </a:lnSpc>
              <a:spcBef>
                <a:spcPts val="0"/>
              </a:spcBef>
              <a:spcAft>
                <a:spcPts val="0"/>
              </a:spcAft>
              <a:buClr>
                <a:schemeClr val="lt1"/>
              </a:buClr>
              <a:buSzPts val="4800"/>
              <a:buNone/>
              <a:defRPr>
                <a:solidFill>
                  <a:schemeClr val="lt1"/>
                </a:solidFill>
              </a:defRPr>
            </a:lvl4pPr>
            <a:lvl5pPr lvl="4" algn="l">
              <a:lnSpc>
                <a:spcPct val="85000"/>
              </a:lnSpc>
              <a:spcBef>
                <a:spcPts val="0"/>
              </a:spcBef>
              <a:spcAft>
                <a:spcPts val="0"/>
              </a:spcAft>
              <a:buClr>
                <a:schemeClr val="lt1"/>
              </a:buClr>
              <a:buSzPts val="4800"/>
              <a:buNone/>
              <a:defRPr>
                <a:solidFill>
                  <a:schemeClr val="lt1"/>
                </a:solidFill>
              </a:defRPr>
            </a:lvl5pPr>
            <a:lvl6pPr lvl="5" algn="l">
              <a:lnSpc>
                <a:spcPct val="85000"/>
              </a:lnSpc>
              <a:spcBef>
                <a:spcPts val="0"/>
              </a:spcBef>
              <a:spcAft>
                <a:spcPts val="0"/>
              </a:spcAft>
              <a:buClr>
                <a:schemeClr val="lt1"/>
              </a:buClr>
              <a:buSzPts val="4800"/>
              <a:buNone/>
              <a:defRPr>
                <a:solidFill>
                  <a:schemeClr val="lt1"/>
                </a:solidFill>
              </a:defRPr>
            </a:lvl6pPr>
            <a:lvl7pPr lvl="6" algn="l">
              <a:lnSpc>
                <a:spcPct val="85000"/>
              </a:lnSpc>
              <a:spcBef>
                <a:spcPts val="0"/>
              </a:spcBef>
              <a:spcAft>
                <a:spcPts val="0"/>
              </a:spcAft>
              <a:buClr>
                <a:schemeClr val="lt1"/>
              </a:buClr>
              <a:buSzPts val="4800"/>
              <a:buNone/>
              <a:defRPr>
                <a:solidFill>
                  <a:schemeClr val="lt1"/>
                </a:solidFill>
              </a:defRPr>
            </a:lvl7pPr>
            <a:lvl8pPr lvl="7" algn="l">
              <a:lnSpc>
                <a:spcPct val="85000"/>
              </a:lnSpc>
              <a:spcBef>
                <a:spcPts val="0"/>
              </a:spcBef>
              <a:spcAft>
                <a:spcPts val="0"/>
              </a:spcAft>
              <a:buClr>
                <a:schemeClr val="lt1"/>
              </a:buClr>
              <a:buSzPts val="4800"/>
              <a:buNone/>
              <a:defRPr>
                <a:solidFill>
                  <a:schemeClr val="lt1"/>
                </a:solidFill>
              </a:defRPr>
            </a:lvl8pPr>
            <a:lvl9pPr lvl="8" algn="l">
              <a:lnSpc>
                <a:spcPct val="85000"/>
              </a:lnSpc>
              <a:spcBef>
                <a:spcPts val="0"/>
              </a:spcBef>
              <a:spcAft>
                <a:spcPts val="0"/>
              </a:spcAft>
              <a:buClr>
                <a:schemeClr val="lt1"/>
              </a:buClr>
              <a:buSzPts val="4800"/>
              <a:buNone/>
              <a:defRPr>
                <a:solidFill>
                  <a:schemeClr val="lt1"/>
                </a:solidFill>
              </a:defRPr>
            </a:lvl9pPr>
          </a:lstStyle>
          <a:p/>
        </p:txBody>
      </p:sp>
    </p:spTree>
  </p:cSld>
  <p:clrMapOvr>
    <a:masterClrMapping/>
  </p:clrMapOvr>
</p:sldLayout>
</file>

<file path=ppt/slideLayouts/slideLayout5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Divider Layout 5">
  <p:cSld name="Collibra Divider Layout 5">
    <p:bg>
      <p:bgPr>
        <a:solidFill>
          <a:schemeClr val="accent1"/>
        </a:solidFill>
      </p:bgPr>
    </p:bg>
    <p:spTree>
      <p:nvGrpSpPr>
        <p:cNvPr id="4519" name="Shape 4519"/>
        <p:cNvGrpSpPr/>
        <p:nvPr/>
      </p:nvGrpSpPr>
      <p:grpSpPr>
        <a:xfrm>
          <a:off x="0" y="0"/>
          <a:ext cx="0" cy="0"/>
          <a:chOff x="0" y="0"/>
          <a:chExt cx="0" cy="0"/>
        </a:xfrm>
      </p:grpSpPr>
      <p:sp>
        <p:nvSpPr>
          <p:cNvPr id="4520" name="Google Shape;4520;g31516c14941_0_10316"/>
          <p:cNvSpPr/>
          <p:nvPr>
            <p:ph idx="2" type="pic"/>
          </p:nvPr>
        </p:nvSpPr>
        <p:spPr>
          <a:xfrm>
            <a:off x="9200" y="-11025"/>
            <a:ext cx="9144000" cy="5143500"/>
          </a:xfrm>
          <a:prstGeom prst="rect">
            <a:avLst/>
          </a:prstGeom>
          <a:noFill/>
          <a:ln>
            <a:noFill/>
          </a:ln>
        </p:spPr>
      </p:sp>
      <p:pic>
        <p:nvPicPr>
          <p:cNvPr id="4521" name="Google Shape;4521;g31516c14941_0_10316"/>
          <p:cNvPicPr preferRelativeResize="0"/>
          <p:nvPr/>
        </p:nvPicPr>
        <p:blipFill rotWithShape="1">
          <a:blip r:embed="rId2">
            <a:alphaModFix/>
          </a:blip>
          <a:srcRect b="0" l="0" r="0" t="0"/>
          <a:stretch/>
        </p:blipFill>
        <p:spPr>
          <a:xfrm>
            <a:off x="276650" y="4783275"/>
            <a:ext cx="962558" cy="226544"/>
          </a:xfrm>
          <a:prstGeom prst="rect">
            <a:avLst/>
          </a:prstGeom>
          <a:noFill/>
          <a:ln>
            <a:noFill/>
          </a:ln>
        </p:spPr>
      </p:pic>
      <p:pic>
        <p:nvPicPr>
          <p:cNvPr id="4522" name="Google Shape;4522;g31516c14941_0_10316"/>
          <p:cNvPicPr preferRelativeResize="0"/>
          <p:nvPr/>
        </p:nvPicPr>
        <p:blipFill rotWithShape="1">
          <a:blip r:embed="rId3">
            <a:alphaModFix/>
          </a:blip>
          <a:srcRect b="0" l="0" r="0" t="0"/>
          <a:stretch/>
        </p:blipFill>
        <p:spPr>
          <a:xfrm>
            <a:off x="5233975" y="-1795850"/>
            <a:ext cx="2757392" cy="2758111"/>
          </a:xfrm>
          <a:prstGeom prst="rect">
            <a:avLst/>
          </a:prstGeom>
          <a:noFill/>
          <a:ln>
            <a:noFill/>
          </a:ln>
        </p:spPr>
      </p:pic>
      <p:pic>
        <p:nvPicPr>
          <p:cNvPr id="4523" name="Google Shape;4523;g31516c14941_0_10316"/>
          <p:cNvPicPr preferRelativeResize="0"/>
          <p:nvPr/>
        </p:nvPicPr>
        <p:blipFill rotWithShape="1">
          <a:blip r:embed="rId4">
            <a:alphaModFix/>
          </a:blip>
          <a:srcRect b="0" l="0" r="0" t="0"/>
          <a:stretch/>
        </p:blipFill>
        <p:spPr>
          <a:xfrm>
            <a:off x="1719500" y="3490425"/>
            <a:ext cx="3211985" cy="3212821"/>
          </a:xfrm>
          <a:prstGeom prst="rect">
            <a:avLst/>
          </a:prstGeom>
          <a:noFill/>
          <a:ln>
            <a:noFill/>
          </a:ln>
        </p:spPr>
      </p:pic>
      <p:sp>
        <p:nvSpPr>
          <p:cNvPr id="4524" name="Google Shape;4524;g31516c14941_0_10316"/>
          <p:cNvSpPr txBox="1"/>
          <p:nvPr/>
        </p:nvSpPr>
        <p:spPr>
          <a:xfrm>
            <a:off x="6043550" y="4713772"/>
            <a:ext cx="2676600" cy="292200"/>
          </a:xfrm>
          <a:prstGeom prst="rect">
            <a:avLst/>
          </a:prstGeom>
          <a:noFill/>
          <a:ln>
            <a:noFill/>
          </a:ln>
        </p:spPr>
        <p:txBody>
          <a:bodyPr anchorCtr="0" anchor="t" bIns="91375" lIns="91375" spcFirstLastPara="1" rIns="91375" wrap="square" tIns="91375">
            <a:spAutoFit/>
          </a:bodyPr>
          <a:lstStyle/>
          <a:p>
            <a:pPr indent="0" lvl="0" marL="0" marR="0" rtl="0" algn="ctr">
              <a:lnSpc>
                <a:spcPct val="115000"/>
              </a:lnSpc>
              <a:spcBef>
                <a:spcPts val="0"/>
              </a:spcBef>
              <a:spcAft>
                <a:spcPts val="0"/>
              </a:spcAft>
              <a:buClr>
                <a:srgbClr val="000000"/>
              </a:buClr>
              <a:buSzPts val="700"/>
              <a:buFont typeface="Arial"/>
              <a:buNone/>
            </a:pPr>
            <a:r>
              <a:rPr b="0" i="0" lang="en" sz="700" u="none" cap="none" strike="noStrike">
                <a:solidFill>
                  <a:schemeClr val="accent5"/>
                </a:solidFill>
                <a:latin typeface="Arial"/>
                <a:ea typeface="Arial"/>
                <a:cs typeface="Arial"/>
                <a:sym typeface="Arial"/>
              </a:rPr>
              <a:t>Copyright © 2023, Collibra. All rights reserved.</a:t>
            </a:r>
            <a:endParaRPr b="0" i="0" sz="1400" u="none" cap="none" strike="noStrike">
              <a:solidFill>
                <a:schemeClr val="accent5"/>
              </a:solidFill>
              <a:latin typeface="Arial"/>
              <a:ea typeface="Arial"/>
              <a:cs typeface="Arial"/>
              <a:sym typeface="Arial"/>
            </a:endParaRPr>
          </a:p>
        </p:txBody>
      </p:sp>
      <p:sp>
        <p:nvSpPr>
          <p:cNvPr id="4525" name="Google Shape;4525;g31516c14941_0_10316"/>
          <p:cNvSpPr txBox="1"/>
          <p:nvPr>
            <p:ph idx="12" type="sldNum"/>
          </p:nvPr>
        </p:nvSpPr>
        <p:spPr>
          <a:xfrm>
            <a:off x="8320057" y="4663221"/>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4526" name="Google Shape;4526;g31516c14941_0_10316"/>
          <p:cNvSpPr txBox="1"/>
          <p:nvPr>
            <p:ph type="title"/>
          </p:nvPr>
        </p:nvSpPr>
        <p:spPr>
          <a:xfrm>
            <a:off x="464100" y="1871700"/>
            <a:ext cx="4673400" cy="14001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lt1"/>
              </a:buClr>
              <a:buSzPts val="4800"/>
              <a:buNone/>
              <a:defRPr>
                <a:solidFill>
                  <a:schemeClr val="lt1"/>
                </a:solidFill>
              </a:defRPr>
            </a:lvl1pPr>
            <a:lvl2pPr lvl="1" algn="l">
              <a:lnSpc>
                <a:spcPct val="85000"/>
              </a:lnSpc>
              <a:spcBef>
                <a:spcPts val="0"/>
              </a:spcBef>
              <a:spcAft>
                <a:spcPts val="0"/>
              </a:spcAft>
              <a:buClr>
                <a:schemeClr val="lt1"/>
              </a:buClr>
              <a:buSzPts val="4800"/>
              <a:buNone/>
              <a:defRPr>
                <a:solidFill>
                  <a:schemeClr val="lt1"/>
                </a:solidFill>
              </a:defRPr>
            </a:lvl2pPr>
            <a:lvl3pPr lvl="2" algn="l">
              <a:lnSpc>
                <a:spcPct val="85000"/>
              </a:lnSpc>
              <a:spcBef>
                <a:spcPts val="0"/>
              </a:spcBef>
              <a:spcAft>
                <a:spcPts val="0"/>
              </a:spcAft>
              <a:buClr>
                <a:schemeClr val="lt1"/>
              </a:buClr>
              <a:buSzPts val="4800"/>
              <a:buNone/>
              <a:defRPr>
                <a:solidFill>
                  <a:schemeClr val="lt1"/>
                </a:solidFill>
              </a:defRPr>
            </a:lvl3pPr>
            <a:lvl4pPr lvl="3" algn="l">
              <a:lnSpc>
                <a:spcPct val="85000"/>
              </a:lnSpc>
              <a:spcBef>
                <a:spcPts val="0"/>
              </a:spcBef>
              <a:spcAft>
                <a:spcPts val="0"/>
              </a:spcAft>
              <a:buClr>
                <a:schemeClr val="lt1"/>
              </a:buClr>
              <a:buSzPts val="4800"/>
              <a:buNone/>
              <a:defRPr>
                <a:solidFill>
                  <a:schemeClr val="lt1"/>
                </a:solidFill>
              </a:defRPr>
            </a:lvl4pPr>
            <a:lvl5pPr lvl="4" algn="l">
              <a:lnSpc>
                <a:spcPct val="85000"/>
              </a:lnSpc>
              <a:spcBef>
                <a:spcPts val="0"/>
              </a:spcBef>
              <a:spcAft>
                <a:spcPts val="0"/>
              </a:spcAft>
              <a:buClr>
                <a:schemeClr val="lt1"/>
              </a:buClr>
              <a:buSzPts val="4800"/>
              <a:buNone/>
              <a:defRPr>
                <a:solidFill>
                  <a:schemeClr val="lt1"/>
                </a:solidFill>
              </a:defRPr>
            </a:lvl5pPr>
            <a:lvl6pPr lvl="5" algn="l">
              <a:lnSpc>
                <a:spcPct val="85000"/>
              </a:lnSpc>
              <a:spcBef>
                <a:spcPts val="0"/>
              </a:spcBef>
              <a:spcAft>
                <a:spcPts val="0"/>
              </a:spcAft>
              <a:buClr>
                <a:schemeClr val="lt1"/>
              </a:buClr>
              <a:buSzPts val="4800"/>
              <a:buNone/>
              <a:defRPr>
                <a:solidFill>
                  <a:schemeClr val="lt1"/>
                </a:solidFill>
              </a:defRPr>
            </a:lvl6pPr>
            <a:lvl7pPr lvl="6" algn="l">
              <a:lnSpc>
                <a:spcPct val="85000"/>
              </a:lnSpc>
              <a:spcBef>
                <a:spcPts val="0"/>
              </a:spcBef>
              <a:spcAft>
                <a:spcPts val="0"/>
              </a:spcAft>
              <a:buClr>
                <a:schemeClr val="lt1"/>
              </a:buClr>
              <a:buSzPts val="4800"/>
              <a:buNone/>
              <a:defRPr>
                <a:solidFill>
                  <a:schemeClr val="lt1"/>
                </a:solidFill>
              </a:defRPr>
            </a:lvl7pPr>
            <a:lvl8pPr lvl="7" algn="l">
              <a:lnSpc>
                <a:spcPct val="85000"/>
              </a:lnSpc>
              <a:spcBef>
                <a:spcPts val="0"/>
              </a:spcBef>
              <a:spcAft>
                <a:spcPts val="0"/>
              </a:spcAft>
              <a:buClr>
                <a:schemeClr val="lt1"/>
              </a:buClr>
              <a:buSzPts val="4800"/>
              <a:buNone/>
              <a:defRPr>
                <a:solidFill>
                  <a:schemeClr val="lt1"/>
                </a:solidFill>
              </a:defRPr>
            </a:lvl8pPr>
            <a:lvl9pPr lvl="8" algn="l">
              <a:lnSpc>
                <a:spcPct val="85000"/>
              </a:lnSpc>
              <a:spcBef>
                <a:spcPts val="0"/>
              </a:spcBef>
              <a:spcAft>
                <a:spcPts val="0"/>
              </a:spcAft>
              <a:buClr>
                <a:schemeClr val="lt1"/>
              </a:buClr>
              <a:buSzPts val="4800"/>
              <a:buNone/>
              <a:defRPr>
                <a:solidFill>
                  <a:schemeClr val="lt1"/>
                </a:solidFill>
              </a:defRPr>
            </a:lvl9pPr>
          </a:lstStyle>
          <a:p/>
        </p:txBody>
      </p:sp>
    </p:spTree>
  </p:cSld>
  <p:clrMapOvr>
    <a:masterClrMapping/>
  </p:clrMapOvr>
</p:sldLayout>
</file>

<file path=ppt/slideLayouts/slideLayout5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Divider Layout 6">
  <p:cSld name="Collibra Divider Layout 6">
    <p:bg>
      <p:bgPr>
        <a:gradFill>
          <a:gsLst>
            <a:gs pos="0">
              <a:srgbClr val="006EC2"/>
            </a:gs>
            <a:gs pos="100000">
              <a:srgbClr val="002B40"/>
            </a:gs>
          </a:gsLst>
          <a:lin ang="1801379" scaled="0"/>
        </a:gradFill>
      </p:bgPr>
    </p:bg>
    <p:spTree>
      <p:nvGrpSpPr>
        <p:cNvPr id="4527" name="Shape 4527"/>
        <p:cNvGrpSpPr/>
        <p:nvPr/>
      </p:nvGrpSpPr>
      <p:grpSpPr>
        <a:xfrm>
          <a:off x="0" y="0"/>
          <a:ext cx="0" cy="0"/>
          <a:chOff x="0" y="0"/>
          <a:chExt cx="0" cy="0"/>
        </a:xfrm>
      </p:grpSpPr>
      <p:pic>
        <p:nvPicPr>
          <p:cNvPr id="4528" name="Google Shape;4528;g31516c14941_0_10324"/>
          <p:cNvPicPr preferRelativeResize="0"/>
          <p:nvPr/>
        </p:nvPicPr>
        <p:blipFill rotWithShape="1">
          <a:blip r:embed="rId2">
            <a:alphaModFix/>
          </a:blip>
          <a:srcRect b="0" l="0" r="0" t="0"/>
          <a:stretch/>
        </p:blipFill>
        <p:spPr>
          <a:xfrm>
            <a:off x="0" y="0"/>
            <a:ext cx="9139333" cy="5142214"/>
          </a:xfrm>
          <a:prstGeom prst="rect">
            <a:avLst/>
          </a:prstGeom>
          <a:noFill/>
          <a:ln>
            <a:noFill/>
          </a:ln>
        </p:spPr>
      </p:pic>
      <p:pic>
        <p:nvPicPr>
          <p:cNvPr id="4529" name="Google Shape;4529;g31516c14941_0_10324"/>
          <p:cNvPicPr preferRelativeResize="0"/>
          <p:nvPr/>
        </p:nvPicPr>
        <p:blipFill rotWithShape="1">
          <a:blip r:embed="rId3">
            <a:alphaModFix/>
          </a:blip>
          <a:srcRect b="0" l="0" r="0" t="0"/>
          <a:stretch/>
        </p:blipFill>
        <p:spPr>
          <a:xfrm>
            <a:off x="276650" y="4783275"/>
            <a:ext cx="962558" cy="226544"/>
          </a:xfrm>
          <a:prstGeom prst="rect">
            <a:avLst/>
          </a:prstGeom>
          <a:noFill/>
          <a:ln>
            <a:noFill/>
          </a:ln>
        </p:spPr>
      </p:pic>
      <p:pic>
        <p:nvPicPr>
          <p:cNvPr id="4530" name="Google Shape;4530;g31516c14941_0_10324"/>
          <p:cNvPicPr preferRelativeResize="0"/>
          <p:nvPr/>
        </p:nvPicPr>
        <p:blipFill rotWithShape="1">
          <a:blip r:embed="rId4">
            <a:alphaModFix/>
          </a:blip>
          <a:srcRect b="0" l="0" r="0" t="0"/>
          <a:stretch/>
        </p:blipFill>
        <p:spPr>
          <a:xfrm>
            <a:off x="5233975" y="-1795850"/>
            <a:ext cx="2757392" cy="2758111"/>
          </a:xfrm>
          <a:prstGeom prst="rect">
            <a:avLst/>
          </a:prstGeom>
          <a:noFill/>
          <a:ln>
            <a:noFill/>
          </a:ln>
        </p:spPr>
      </p:pic>
      <p:pic>
        <p:nvPicPr>
          <p:cNvPr id="4531" name="Google Shape;4531;g31516c14941_0_10324"/>
          <p:cNvPicPr preferRelativeResize="0"/>
          <p:nvPr/>
        </p:nvPicPr>
        <p:blipFill rotWithShape="1">
          <a:blip r:embed="rId5">
            <a:alphaModFix/>
          </a:blip>
          <a:srcRect b="0" l="0" r="0" t="0"/>
          <a:stretch/>
        </p:blipFill>
        <p:spPr>
          <a:xfrm>
            <a:off x="1719500" y="3490425"/>
            <a:ext cx="3211985" cy="3212821"/>
          </a:xfrm>
          <a:prstGeom prst="rect">
            <a:avLst/>
          </a:prstGeom>
          <a:noFill/>
          <a:ln>
            <a:noFill/>
          </a:ln>
        </p:spPr>
      </p:pic>
      <p:sp>
        <p:nvSpPr>
          <p:cNvPr id="4532" name="Google Shape;4532;g31516c14941_0_10324"/>
          <p:cNvSpPr txBox="1"/>
          <p:nvPr/>
        </p:nvSpPr>
        <p:spPr>
          <a:xfrm>
            <a:off x="6043550" y="4713772"/>
            <a:ext cx="2676600" cy="292200"/>
          </a:xfrm>
          <a:prstGeom prst="rect">
            <a:avLst/>
          </a:prstGeom>
          <a:noFill/>
          <a:ln>
            <a:noFill/>
          </a:ln>
        </p:spPr>
        <p:txBody>
          <a:bodyPr anchorCtr="0" anchor="t" bIns="91375" lIns="91375" spcFirstLastPara="1" rIns="91375" wrap="square" tIns="91375">
            <a:spAutoFit/>
          </a:bodyPr>
          <a:lstStyle/>
          <a:p>
            <a:pPr indent="0" lvl="0" marL="0" marR="0" rtl="0" algn="ctr">
              <a:lnSpc>
                <a:spcPct val="115000"/>
              </a:lnSpc>
              <a:spcBef>
                <a:spcPts val="0"/>
              </a:spcBef>
              <a:spcAft>
                <a:spcPts val="0"/>
              </a:spcAft>
              <a:buClr>
                <a:srgbClr val="000000"/>
              </a:buClr>
              <a:buSzPts val="700"/>
              <a:buFont typeface="Arial"/>
              <a:buNone/>
            </a:pPr>
            <a:r>
              <a:rPr b="0" i="0" lang="en" sz="700" u="none" cap="none" strike="noStrike">
                <a:solidFill>
                  <a:schemeClr val="accent5"/>
                </a:solidFill>
                <a:latin typeface="Arial"/>
                <a:ea typeface="Arial"/>
                <a:cs typeface="Arial"/>
                <a:sym typeface="Arial"/>
              </a:rPr>
              <a:t>Copyright © 2023, Collibra. All rights reserved.</a:t>
            </a:r>
            <a:endParaRPr b="0" i="0" sz="1400" u="none" cap="none" strike="noStrike">
              <a:solidFill>
                <a:schemeClr val="accent5"/>
              </a:solidFill>
              <a:latin typeface="Arial"/>
              <a:ea typeface="Arial"/>
              <a:cs typeface="Arial"/>
              <a:sym typeface="Arial"/>
            </a:endParaRPr>
          </a:p>
        </p:txBody>
      </p:sp>
      <p:sp>
        <p:nvSpPr>
          <p:cNvPr id="4533" name="Google Shape;4533;g31516c14941_0_10324"/>
          <p:cNvSpPr txBox="1"/>
          <p:nvPr>
            <p:ph idx="12" type="sldNum"/>
          </p:nvPr>
        </p:nvSpPr>
        <p:spPr>
          <a:xfrm>
            <a:off x="8320057" y="4663221"/>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4534" name="Google Shape;4534;g31516c14941_0_10324"/>
          <p:cNvPicPr preferRelativeResize="0"/>
          <p:nvPr/>
        </p:nvPicPr>
        <p:blipFill rotWithShape="1">
          <a:blip r:embed="rId6">
            <a:alphaModFix/>
          </a:blip>
          <a:srcRect b="0" l="0" r="0" t="0"/>
          <a:stretch/>
        </p:blipFill>
        <p:spPr>
          <a:xfrm>
            <a:off x="5308650" y="0"/>
            <a:ext cx="3833391" cy="3851736"/>
          </a:xfrm>
          <a:prstGeom prst="rect">
            <a:avLst/>
          </a:prstGeom>
          <a:noFill/>
          <a:ln>
            <a:noFill/>
          </a:ln>
        </p:spPr>
      </p:pic>
      <p:sp>
        <p:nvSpPr>
          <p:cNvPr id="4535" name="Google Shape;4535;g31516c14941_0_10324"/>
          <p:cNvSpPr txBox="1"/>
          <p:nvPr>
            <p:ph type="title"/>
          </p:nvPr>
        </p:nvSpPr>
        <p:spPr>
          <a:xfrm>
            <a:off x="464100" y="1871700"/>
            <a:ext cx="4673400" cy="14001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lt1"/>
              </a:buClr>
              <a:buSzPts val="4800"/>
              <a:buNone/>
              <a:defRPr>
                <a:solidFill>
                  <a:schemeClr val="lt1"/>
                </a:solidFill>
              </a:defRPr>
            </a:lvl1pPr>
            <a:lvl2pPr lvl="1" algn="l">
              <a:lnSpc>
                <a:spcPct val="85000"/>
              </a:lnSpc>
              <a:spcBef>
                <a:spcPts val="0"/>
              </a:spcBef>
              <a:spcAft>
                <a:spcPts val="0"/>
              </a:spcAft>
              <a:buClr>
                <a:schemeClr val="lt1"/>
              </a:buClr>
              <a:buSzPts val="4800"/>
              <a:buNone/>
              <a:defRPr>
                <a:solidFill>
                  <a:schemeClr val="lt1"/>
                </a:solidFill>
              </a:defRPr>
            </a:lvl2pPr>
            <a:lvl3pPr lvl="2" algn="l">
              <a:lnSpc>
                <a:spcPct val="85000"/>
              </a:lnSpc>
              <a:spcBef>
                <a:spcPts val="0"/>
              </a:spcBef>
              <a:spcAft>
                <a:spcPts val="0"/>
              </a:spcAft>
              <a:buClr>
                <a:schemeClr val="lt1"/>
              </a:buClr>
              <a:buSzPts val="4800"/>
              <a:buNone/>
              <a:defRPr>
                <a:solidFill>
                  <a:schemeClr val="lt1"/>
                </a:solidFill>
              </a:defRPr>
            </a:lvl3pPr>
            <a:lvl4pPr lvl="3" algn="l">
              <a:lnSpc>
                <a:spcPct val="85000"/>
              </a:lnSpc>
              <a:spcBef>
                <a:spcPts val="0"/>
              </a:spcBef>
              <a:spcAft>
                <a:spcPts val="0"/>
              </a:spcAft>
              <a:buClr>
                <a:schemeClr val="lt1"/>
              </a:buClr>
              <a:buSzPts val="4800"/>
              <a:buNone/>
              <a:defRPr>
                <a:solidFill>
                  <a:schemeClr val="lt1"/>
                </a:solidFill>
              </a:defRPr>
            </a:lvl4pPr>
            <a:lvl5pPr lvl="4" algn="l">
              <a:lnSpc>
                <a:spcPct val="85000"/>
              </a:lnSpc>
              <a:spcBef>
                <a:spcPts val="0"/>
              </a:spcBef>
              <a:spcAft>
                <a:spcPts val="0"/>
              </a:spcAft>
              <a:buClr>
                <a:schemeClr val="lt1"/>
              </a:buClr>
              <a:buSzPts val="4800"/>
              <a:buNone/>
              <a:defRPr>
                <a:solidFill>
                  <a:schemeClr val="lt1"/>
                </a:solidFill>
              </a:defRPr>
            </a:lvl5pPr>
            <a:lvl6pPr lvl="5" algn="l">
              <a:lnSpc>
                <a:spcPct val="85000"/>
              </a:lnSpc>
              <a:spcBef>
                <a:spcPts val="0"/>
              </a:spcBef>
              <a:spcAft>
                <a:spcPts val="0"/>
              </a:spcAft>
              <a:buClr>
                <a:schemeClr val="lt1"/>
              </a:buClr>
              <a:buSzPts val="4800"/>
              <a:buNone/>
              <a:defRPr>
                <a:solidFill>
                  <a:schemeClr val="lt1"/>
                </a:solidFill>
              </a:defRPr>
            </a:lvl6pPr>
            <a:lvl7pPr lvl="6" algn="l">
              <a:lnSpc>
                <a:spcPct val="85000"/>
              </a:lnSpc>
              <a:spcBef>
                <a:spcPts val="0"/>
              </a:spcBef>
              <a:spcAft>
                <a:spcPts val="0"/>
              </a:spcAft>
              <a:buClr>
                <a:schemeClr val="lt1"/>
              </a:buClr>
              <a:buSzPts val="4800"/>
              <a:buNone/>
              <a:defRPr>
                <a:solidFill>
                  <a:schemeClr val="lt1"/>
                </a:solidFill>
              </a:defRPr>
            </a:lvl7pPr>
            <a:lvl8pPr lvl="7" algn="l">
              <a:lnSpc>
                <a:spcPct val="85000"/>
              </a:lnSpc>
              <a:spcBef>
                <a:spcPts val="0"/>
              </a:spcBef>
              <a:spcAft>
                <a:spcPts val="0"/>
              </a:spcAft>
              <a:buClr>
                <a:schemeClr val="lt1"/>
              </a:buClr>
              <a:buSzPts val="4800"/>
              <a:buNone/>
              <a:defRPr>
                <a:solidFill>
                  <a:schemeClr val="lt1"/>
                </a:solidFill>
              </a:defRPr>
            </a:lvl8pPr>
            <a:lvl9pPr lvl="8" algn="l">
              <a:lnSpc>
                <a:spcPct val="85000"/>
              </a:lnSpc>
              <a:spcBef>
                <a:spcPts val="0"/>
              </a:spcBef>
              <a:spcAft>
                <a:spcPts val="0"/>
              </a:spcAft>
              <a:buClr>
                <a:schemeClr val="lt1"/>
              </a:buClr>
              <a:buSzPts val="4800"/>
              <a:buNone/>
              <a:defRPr>
                <a:solidFill>
                  <a:schemeClr val="lt1"/>
                </a:solidFill>
              </a:defRPr>
            </a:lvl9pPr>
          </a:lstStyle>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5_Two Charts 50/50">
  <p:cSld name="25_Two Charts 50/50">
    <p:bg>
      <p:bgPr>
        <a:solidFill>
          <a:schemeClr val="lt1"/>
        </a:solidFill>
      </p:bgPr>
    </p:bg>
    <p:spTree>
      <p:nvGrpSpPr>
        <p:cNvPr id="549" name="Shape 549"/>
        <p:cNvGrpSpPr/>
        <p:nvPr/>
      </p:nvGrpSpPr>
      <p:grpSpPr>
        <a:xfrm>
          <a:off x="0" y="0"/>
          <a:ext cx="0" cy="0"/>
          <a:chOff x="0" y="0"/>
          <a:chExt cx="0" cy="0"/>
        </a:xfrm>
      </p:grpSpPr>
      <p:sp>
        <p:nvSpPr>
          <p:cNvPr id="550" name="Google Shape;550;g31245d681e9_0_789"/>
          <p:cNvSpPr/>
          <p:nvPr/>
        </p:nvSpPr>
        <p:spPr>
          <a:xfrm>
            <a:off x="4572000" y="0"/>
            <a:ext cx="4572000" cy="5143500"/>
          </a:xfrm>
          <a:prstGeom prst="rect">
            <a:avLst/>
          </a:prstGeom>
          <a:solidFill>
            <a:schemeClr val="lt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551" name="Google Shape;551;g31245d681e9_0_789"/>
          <p:cNvSpPr txBox="1"/>
          <p:nvPr>
            <p:ph idx="11" type="ftr"/>
          </p:nvPr>
        </p:nvSpPr>
        <p:spPr>
          <a:xfrm>
            <a:off x="7041996" y="4767262"/>
            <a:ext cx="1263000" cy="161700"/>
          </a:xfrm>
          <a:prstGeom prst="rect">
            <a:avLst/>
          </a:prstGeom>
          <a:noFill/>
          <a:ln>
            <a:noFill/>
          </a:ln>
        </p:spPr>
        <p:txBody>
          <a:bodyPr anchorCtr="0" anchor="t" bIns="34275" lIns="68575" spcFirstLastPara="1" rIns="68575" wrap="square" tIns="34275">
            <a:spAutoFit/>
          </a:bodyPr>
          <a:lstStyle>
            <a:lvl1pPr lvl="0" marR="0" rtl="0" algn="r">
              <a:lnSpc>
                <a:spcPct val="100000"/>
              </a:lnSpc>
              <a:spcBef>
                <a:spcPts val="0"/>
              </a:spcBef>
              <a:spcAft>
                <a:spcPts val="0"/>
              </a:spcAft>
              <a:buClr>
                <a:srgbClr val="000000"/>
              </a:buClr>
              <a:buSzPts val="1100"/>
              <a:buFont typeface="Arial"/>
              <a:buNone/>
              <a:defRPr b="0" i="0" sz="600" u="none" cap="none" strike="noStrike">
                <a:solidFill>
                  <a:schemeClr val="accent5"/>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9pPr>
          </a:lstStyle>
          <a:p/>
        </p:txBody>
      </p:sp>
      <p:sp>
        <p:nvSpPr>
          <p:cNvPr id="552" name="Google Shape;552;g31245d681e9_0_789"/>
          <p:cNvSpPr txBox="1"/>
          <p:nvPr>
            <p:ph idx="12" type="sldNum"/>
          </p:nvPr>
        </p:nvSpPr>
        <p:spPr>
          <a:xfrm>
            <a:off x="8471262" y="4767262"/>
            <a:ext cx="261300" cy="161700"/>
          </a:xfrm>
          <a:prstGeom prst="rect">
            <a:avLst/>
          </a:prstGeom>
          <a:noFill/>
          <a:ln>
            <a:noFill/>
          </a:ln>
        </p:spPr>
        <p:txBody>
          <a:bodyPr anchorCtr="0" anchor="t" bIns="34275" lIns="68575" spcFirstLastPara="1" rIns="68575" wrap="square" tIns="34275">
            <a:spAutoFit/>
          </a:bodyPr>
          <a:lstStyle>
            <a:lvl1pPr indent="0" lvl="0"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553" name="Google Shape;553;g31245d681e9_0_789"/>
          <p:cNvPicPr preferRelativeResize="0"/>
          <p:nvPr/>
        </p:nvPicPr>
        <p:blipFill rotWithShape="1">
          <a:blip r:embed="rId2">
            <a:alphaModFix/>
          </a:blip>
          <a:srcRect b="0" l="0" r="0" t="0"/>
          <a:stretch/>
        </p:blipFill>
        <p:spPr>
          <a:xfrm>
            <a:off x="527186" y="4772025"/>
            <a:ext cx="623264" cy="141652"/>
          </a:xfrm>
          <a:prstGeom prst="rect">
            <a:avLst/>
          </a:prstGeom>
          <a:noFill/>
          <a:ln>
            <a:noFill/>
          </a:ln>
        </p:spPr>
      </p:pic>
      <p:sp>
        <p:nvSpPr>
          <p:cNvPr id="554" name="Google Shape;554;g31245d681e9_0_789"/>
          <p:cNvSpPr/>
          <p:nvPr>
            <p:ph idx="2" type="chart"/>
          </p:nvPr>
        </p:nvSpPr>
        <p:spPr>
          <a:xfrm>
            <a:off x="5143500" y="1576388"/>
            <a:ext cx="3486000" cy="318600"/>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800"/>
              </a:spcBef>
              <a:spcAft>
                <a:spcPts val="0"/>
              </a:spcAft>
              <a:buClr>
                <a:schemeClr val="accent5"/>
              </a:buClr>
              <a:buSzPts val="1800"/>
              <a:buFont typeface="Arial"/>
              <a:buNone/>
              <a:defRPr b="0" i="0" sz="1800" u="none" cap="none" strike="noStrike">
                <a:solidFill>
                  <a:schemeClr val="accent5"/>
                </a:solidFill>
                <a:latin typeface="Arial"/>
                <a:ea typeface="Arial"/>
                <a:cs typeface="Arial"/>
                <a:sym typeface="Arial"/>
              </a:defRPr>
            </a:lvl1pPr>
            <a:lvl2pPr lvl="1" marR="0" rtl="0" algn="l">
              <a:lnSpc>
                <a:spcPct val="90000"/>
              </a:lnSpc>
              <a:spcBef>
                <a:spcPts val="400"/>
              </a:spcBef>
              <a:spcAft>
                <a:spcPts val="0"/>
              </a:spcAft>
              <a:buClr>
                <a:schemeClr val="accent5"/>
              </a:buClr>
              <a:buSzPts val="3400"/>
              <a:buFont typeface="Arial"/>
              <a:buNone/>
              <a:defRPr b="1" i="0" sz="3400" u="none" cap="none" strike="noStrike">
                <a:solidFill>
                  <a:schemeClr val="accent5"/>
                </a:solidFill>
                <a:latin typeface="Arial"/>
                <a:ea typeface="Arial"/>
                <a:cs typeface="Arial"/>
                <a:sym typeface="Arial"/>
              </a:defRPr>
            </a:lvl2pPr>
            <a:lvl3pPr lvl="2" marR="0" rtl="0" algn="l">
              <a:lnSpc>
                <a:spcPct val="90000"/>
              </a:lnSpc>
              <a:spcBef>
                <a:spcPts val="400"/>
              </a:spcBef>
              <a:spcAft>
                <a:spcPts val="0"/>
              </a:spcAft>
              <a:buClr>
                <a:schemeClr val="accent5"/>
              </a:buClr>
              <a:buSzPts val="3000"/>
              <a:buFont typeface="Arial"/>
              <a:buNone/>
              <a:defRPr b="1" i="0" sz="3000" u="none" cap="none" strike="noStrike">
                <a:solidFill>
                  <a:schemeClr val="accent5"/>
                </a:solidFill>
                <a:latin typeface="Arial"/>
                <a:ea typeface="Arial"/>
                <a:cs typeface="Arial"/>
                <a:sym typeface="Arial"/>
              </a:defRPr>
            </a:lvl3pPr>
            <a:lvl4pPr lvl="3" marR="0" rtl="0" algn="l">
              <a:lnSpc>
                <a:spcPct val="90000"/>
              </a:lnSpc>
              <a:spcBef>
                <a:spcPts val="400"/>
              </a:spcBef>
              <a:spcAft>
                <a:spcPts val="0"/>
              </a:spcAft>
              <a:buClr>
                <a:schemeClr val="accent5"/>
              </a:buClr>
              <a:buSzPts val="2100"/>
              <a:buFont typeface="Arial"/>
              <a:buNone/>
              <a:defRPr b="1" i="0" sz="2100" u="none" cap="none" strike="noStrike">
                <a:solidFill>
                  <a:schemeClr val="accent5"/>
                </a:solidFill>
                <a:latin typeface="Arial"/>
                <a:ea typeface="Arial"/>
                <a:cs typeface="Arial"/>
                <a:sym typeface="Arial"/>
              </a:defRPr>
            </a:lvl4pPr>
            <a:lvl5pPr lvl="4" marR="0" rtl="0" algn="l">
              <a:lnSpc>
                <a:spcPct val="90000"/>
              </a:lnSpc>
              <a:spcBef>
                <a:spcPts val="400"/>
              </a:spcBef>
              <a:spcAft>
                <a:spcPts val="0"/>
              </a:spcAft>
              <a:buClr>
                <a:schemeClr val="accent5"/>
              </a:buClr>
              <a:buSzPts val="1800"/>
              <a:buFont typeface="Arial"/>
              <a:buNone/>
              <a:defRPr b="0" i="0" sz="1800" u="none" cap="none" strike="noStrike">
                <a:solidFill>
                  <a:schemeClr val="accent5"/>
                </a:solidFill>
                <a:latin typeface="Arial"/>
                <a:ea typeface="Arial"/>
                <a:cs typeface="Arial"/>
                <a:sym typeface="Arial"/>
              </a:defRPr>
            </a:lvl5pPr>
            <a:lvl6pPr lvl="5"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lvl="6"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lvl="7"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lvl="8"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
        <p:nvSpPr>
          <p:cNvPr id="555" name="Google Shape;555;g31245d681e9_0_789"/>
          <p:cNvSpPr/>
          <p:nvPr>
            <p:ph idx="3" type="chart"/>
          </p:nvPr>
        </p:nvSpPr>
        <p:spPr>
          <a:xfrm>
            <a:off x="527186" y="1576388"/>
            <a:ext cx="3473400" cy="318600"/>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800"/>
              </a:spcBef>
              <a:spcAft>
                <a:spcPts val="0"/>
              </a:spcAft>
              <a:buClr>
                <a:schemeClr val="accent5"/>
              </a:buClr>
              <a:buSzPts val="1800"/>
              <a:buFont typeface="Arial"/>
              <a:buNone/>
              <a:defRPr b="0" i="0" sz="1800" u="none" cap="none" strike="noStrike">
                <a:solidFill>
                  <a:schemeClr val="accent5"/>
                </a:solidFill>
                <a:latin typeface="Arial"/>
                <a:ea typeface="Arial"/>
                <a:cs typeface="Arial"/>
                <a:sym typeface="Arial"/>
              </a:defRPr>
            </a:lvl1pPr>
            <a:lvl2pPr lvl="1" marR="0" rtl="0" algn="l">
              <a:lnSpc>
                <a:spcPct val="90000"/>
              </a:lnSpc>
              <a:spcBef>
                <a:spcPts val="400"/>
              </a:spcBef>
              <a:spcAft>
                <a:spcPts val="0"/>
              </a:spcAft>
              <a:buClr>
                <a:schemeClr val="accent5"/>
              </a:buClr>
              <a:buSzPts val="3400"/>
              <a:buFont typeface="Arial"/>
              <a:buNone/>
              <a:defRPr b="1" i="0" sz="3400" u="none" cap="none" strike="noStrike">
                <a:solidFill>
                  <a:schemeClr val="accent5"/>
                </a:solidFill>
                <a:latin typeface="Arial"/>
                <a:ea typeface="Arial"/>
                <a:cs typeface="Arial"/>
                <a:sym typeface="Arial"/>
              </a:defRPr>
            </a:lvl2pPr>
            <a:lvl3pPr lvl="2" marR="0" rtl="0" algn="l">
              <a:lnSpc>
                <a:spcPct val="90000"/>
              </a:lnSpc>
              <a:spcBef>
                <a:spcPts val="400"/>
              </a:spcBef>
              <a:spcAft>
                <a:spcPts val="0"/>
              </a:spcAft>
              <a:buClr>
                <a:schemeClr val="accent5"/>
              </a:buClr>
              <a:buSzPts val="3000"/>
              <a:buFont typeface="Arial"/>
              <a:buNone/>
              <a:defRPr b="1" i="0" sz="3000" u="none" cap="none" strike="noStrike">
                <a:solidFill>
                  <a:schemeClr val="accent5"/>
                </a:solidFill>
                <a:latin typeface="Arial"/>
                <a:ea typeface="Arial"/>
                <a:cs typeface="Arial"/>
                <a:sym typeface="Arial"/>
              </a:defRPr>
            </a:lvl3pPr>
            <a:lvl4pPr lvl="3" marR="0" rtl="0" algn="l">
              <a:lnSpc>
                <a:spcPct val="90000"/>
              </a:lnSpc>
              <a:spcBef>
                <a:spcPts val="400"/>
              </a:spcBef>
              <a:spcAft>
                <a:spcPts val="0"/>
              </a:spcAft>
              <a:buClr>
                <a:schemeClr val="accent5"/>
              </a:buClr>
              <a:buSzPts val="2100"/>
              <a:buFont typeface="Arial"/>
              <a:buNone/>
              <a:defRPr b="1" i="0" sz="2100" u="none" cap="none" strike="noStrike">
                <a:solidFill>
                  <a:schemeClr val="accent5"/>
                </a:solidFill>
                <a:latin typeface="Arial"/>
                <a:ea typeface="Arial"/>
                <a:cs typeface="Arial"/>
                <a:sym typeface="Arial"/>
              </a:defRPr>
            </a:lvl4pPr>
            <a:lvl5pPr lvl="4" marR="0" rtl="0" algn="l">
              <a:lnSpc>
                <a:spcPct val="90000"/>
              </a:lnSpc>
              <a:spcBef>
                <a:spcPts val="400"/>
              </a:spcBef>
              <a:spcAft>
                <a:spcPts val="0"/>
              </a:spcAft>
              <a:buClr>
                <a:schemeClr val="accent5"/>
              </a:buClr>
              <a:buSzPts val="1800"/>
              <a:buFont typeface="Arial"/>
              <a:buNone/>
              <a:defRPr b="0" i="0" sz="1800" u="none" cap="none" strike="noStrike">
                <a:solidFill>
                  <a:schemeClr val="accent5"/>
                </a:solidFill>
                <a:latin typeface="Arial"/>
                <a:ea typeface="Arial"/>
                <a:cs typeface="Arial"/>
                <a:sym typeface="Arial"/>
              </a:defRPr>
            </a:lvl5pPr>
            <a:lvl6pPr lvl="5"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lvl="6"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lvl="7"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lvl="8"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
        <p:nvSpPr>
          <p:cNvPr id="556" name="Google Shape;556;g31245d681e9_0_789"/>
          <p:cNvSpPr txBox="1"/>
          <p:nvPr>
            <p:ph idx="1" type="body"/>
          </p:nvPr>
        </p:nvSpPr>
        <p:spPr>
          <a:xfrm>
            <a:off x="527186" y="495300"/>
            <a:ext cx="3479700" cy="567900"/>
          </a:xfrm>
          <a:prstGeom prst="rect">
            <a:avLst/>
          </a:prstGeom>
          <a:noFill/>
          <a:ln>
            <a:noFill/>
          </a:ln>
        </p:spPr>
        <p:txBody>
          <a:bodyPr anchorCtr="0" anchor="t" bIns="34275" lIns="68575" spcFirstLastPara="1" rIns="68575" wrap="square" tIns="34275">
            <a:spAutoFit/>
          </a:bodyPr>
          <a:lstStyle>
            <a:lvl1pPr indent="-228600" lvl="0" marL="457200" algn="l">
              <a:lnSpc>
                <a:spcPct val="90000"/>
              </a:lnSpc>
              <a:spcBef>
                <a:spcPts val="800"/>
              </a:spcBef>
              <a:spcAft>
                <a:spcPts val="0"/>
              </a:spcAft>
              <a:buClr>
                <a:schemeClr val="accent5"/>
              </a:buClr>
              <a:buSzPts val="1800"/>
              <a:buFont typeface="Arial"/>
              <a:buNone/>
              <a:defRPr sz="1800"/>
            </a:lvl1pPr>
            <a:lvl2pPr indent="-228600" lvl="1" marL="914400" algn="l">
              <a:lnSpc>
                <a:spcPct val="90000"/>
              </a:lnSpc>
              <a:spcBef>
                <a:spcPts val="400"/>
              </a:spcBef>
              <a:spcAft>
                <a:spcPts val="0"/>
              </a:spcAft>
              <a:buClr>
                <a:schemeClr val="accent5"/>
              </a:buClr>
              <a:buSzPts val="1800"/>
              <a:buFont typeface="Arial"/>
              <a:buNone/>
              <a:defRPr sz="1800"/>
            </a:lvl2pPr>
            <a:lvl3pPr indent="-228600" lvl="2" marL="1371600" algn="l">
              <a:lnSpc>
                <a:spcPct val="90000"/>
              </a:lnSpc>
              <a:spcBef>
                <a:spcPts val="400"/>
              </a:spcBef>
              <a:spcAft>
                <a:spcPts val="0"/>
              </a:spcAft>
              <a:buClr>
                <a:schemeClr val="accent5"/>
              </a:buClr>
              <a:buSzPts val="2100"/>
              <a:buFont typeface="Arial"/>
              <a:buNone/>
              <a:defRPr sz="2100"/>
            </a:lvl3pPr>
            <a:lvl4pPr indent="-228600" lvl="3" marL="1828800" algn="l">
              <a:lnSpc>
                <a:spcPct val="90000"/>
              </a:lnSpc>
              <a:spcBef>
                <a:spcPts val="400"/>
              </a:spcBef>
              <a:spcAft>
                <a:spcPts val="0"/>
              </a:spcAft>
              <a:buClr>
                <a:schemeClr val="accent5"/>
              </a:buClr>
              <a:buSzPts val="2100"/>
              <a:buFont typeface="Arial"/>
              <a:buNone/>
              <a:defRPr sz="2100"/>
            </a:lvl4pPr>
            <a:lvl5pPr indent="-228600" lvl="4" marL="2286000" algn="l">
              <a:lnSpc>
                <a:spcPct val="90000"/>
              </a:lnSpc>
              <a:spcBef>
                <a:spcPts val="400"/>
              </a:spcBef>
              <a:spcAft>
                <a:spcPts val="0"/>
              </a:spcAft>
              <a:buClr>
                <a:schemeClr val="accent5"/>
              </a:buClr>
              <a:buSzPts val="2100"/>
              <a:buFont typeface="Arial"/>
              <a:buNone/>
              <a:defRPr sz="2100"/>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557" name="Google Shape;557;g31245d681e9_0_789"/>
          <p:cNvSpPr txBox="1"/>
          <p:nvPr>
            <p:ph idx="4" type="body"/>
          </p:nvPr>
        </p:nvSpPr>
        <p:spPr>
          <a:xfrm>
            <a:off x="5149920" y="495300"/>
            <a:ext cx="3479700" cy="567900"/>
          </a:xfrm>
          <a:prstGeom prst="rect">
            <a:avLst/>
          </a:prstGeom>
          <a:noFill/>
          <a:ln>
            <a:noFill/>
          </a:ln>
        </p:spPr>
        <p:txBody>
          <a:bodyPr anchorCtr="0" anchor="t" bIns="34275" lIns="68575" spcFirstLastPara="1" rIns="68575" wrap="square" tIns="34275">
            <a:spAutoFit/>
          </a:bodyPr>
          <a:lstStyle>
            <a:lvl1pPr indent="-228600" lvl="0" marL="457200" algn="l">
              <a:lnSpc>
                <a:spcPct val="90000"/>
              </a:lnSpc>
              <a:spcBef>
                <a:spcPts val="800"/>
              </a:spcBef>
              <a:spcAft>
                <a:spcPts val="0"/>
              </a:spcAft>
              <a:buClr>
                <a:schemeClr val="accent5"/>
              </a:buClr>
              <a:buSzPts val="1800"/>
              <a:buFont typeface="Arial"/>
              <a:buNone/>
              <a:defRPr sz="1800"/>
            </a:lvl1pPr>
            <a:lvl2pPr indent="-228600" lvl="1" marL="914400" algn="l">
              <a:lnSpc>
                <a:spcPct val="90000"/>
              </a:lnSpc>
              <a:spcBef>
                <a:spcPts val="400"/>
              </a:spcBef>
              <a:spcAft>
                <a:spcPts val="0"/>
              </a:spcAft>
              <a:buClr>
                <a:schemeClr val="accent5"/>
              </a:buClr>
              <a:buSzPts val="1800"/>
              <a:buFont typeface="Arial"/>
              <a:buNone/>
              <a:defRPr sz="1800"/>
            </a:lvl2pPr>
            <a:lvl3pPr indent="-228600" lvl="2" marL="1371600" algn="l">
              <a:lnSpc>
                <a:spcPct val="90000"/>
              </a:lnSpc>
              <a:spcBef>
                <a:spcPts val="400"/>
              </a:spcBef>
              <a:spcAft>
                <a:spcPts val="0"/>
              </a:spcAft>
              <a:buClr>
                <a:schemeClr val="accent5"/>
              </a:buClr>
              <a:buSzPts val="2100"/>
              <a:buFont typeface="Arial"/>
              <a:buNone/>
              <a:defRPr sz="2100"/>
            </a:lvl3pPr>
            <a:lvl4pPr indent="-228600" lvl="3" marL="1828800" algn="l">
              <a:lnSpc>
                <a:spcPct val="90000"/>
              </a:lnSpc>
              <a:spcBef>
                <a:spcPts val="400"/>
              </a:spcBef>
              <a:spcAft>
                <a:spcPts val="0"/>
              </a:spcAft>
              <a:buClr>
                <a:schemeClr val="accent5"/>
              </a:buClr>
              <a:buSzPts val="2100"/>
              <a:buFont typeface="Arial"/>
              <a:buNone/>
              <a:defRPr sz="2100"/>
            </a:lvl4pPr>
            <a:lvl5pPr indent="-228600" lvl="4" marL="2286000" algn="l">
              <a:lnSpc>
                <a:spcPct val="90000"/>
              </a:lnSpc>
              <a:spcBef>
                <a:spcPts val="400"/>
              </a:spcBef>
              <a:spcAft>
                <a:spcPts val="0"/>
              </a:spcAft>
              <a:buClr>
                <a:schemeClr val="accent5"/>
              </a:buClr>
              <a:buSzPts val="2100"/>
              <a:buFont typeface="Arial"/>
              <a:buNone/>
              <a:defRPr sz="2100"/>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p:extLst>
    <p:ext uri="{DCECCB84-F9BA-43D5-87BE-67443E8EF086}">
      <p15:sldGuideLst>
        <p15:guide id="1" orient="horz" pos="1332">
          <p15:clr>
            <a:srgbClr val="FBAE40"/>
          </p15:clr>
        </p15:guide>
        <p15:guide id="2" orient="horz" pos="990">
          <p15:clr>
            <a:srgbClr val="FBAE40"/>
          </p15:clr>
        </p15:guide>
        <p15:guide id="3" pos="2520">
          <p15:clr>
            <a:srgbClr val="FBAE40"/>
          </p15:clr>
        </p15:guide>
      </p15:sldGuideLst>
    </p:ext>
  </p:extLst>
</p:sldLayout>
</file>

<file path=ppt/slideLayouts/slideLayout5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Divider Layout white">
  <p:cSld name="Collibra Divider Layout white">
    <p:bg>
      <p:bgPr>
        <a:solidFill>
          <a:schemeClr val="lt1"/>
        </a:solidFill>
      </p:bgPr>
    </p:bg>
    <p:spTree>
      <p:nvGrpSpPr>
        <p:cNvPr id="4536" name="Shape 4536"/>
        <p:cNvGrpSpPr/>
        <p:nvPr/>
      </p:nvGrpSpPr>
      <p:grpSpPr>
        <a:xfrm>
          <a:off x="0" y="0"/>
          <a:ext cx="0" cy="0"/>
          <a:chOff x="0" y="0"/>
          <a:chExt cx="0" cy="0"/>
        </a:xfrm>
      </p:grpSpPr>
      <p:pic>
        <p:nvPicPr>
          <p:cNvPr id="4537" name="Google Shape;4537;g31516c14941_0_10333"/>
          <p:cNvPicPr preferRelativeResize="0"/>
          <p:nvPr/>
        </p:nvPicPr>
        <p:blipFill rotWithShape="1">
          <a:blip r:embed="rId2">
            <a:alphaModFix/>
          </a:blip>
          <a:srcRect b="0" l="0" r="0" t="0"/>
          <a:stretch/>
        </p:blipFill>
        <p:spPr>
          <a:xfrm>
            <a:off x="-2279" y="2"/>
            <a:ext cx="9141606" cy="5143501"/>
          </a:xfrm>
          <a:prstGeom prst="rect">
            <a:avLst/>
          </a:prstGeom>
          <a:noFill/>
          <a:ln>
            <a:noFill/>
          </a:ln>
        </p:spPr>
      </p:pic>
      <p:pic>
        <p:nvPicPr>
          <p:cNvPr id="4538" name="Google Shape;4538;g31516c14941_0_10333"/>
          <p:cNvPicPr preferRelativeResize="0"/>
          <p:nvPr/>
        </p:nvPicPr>
        <p:blipFill rotWithShape="1">
          <a:blip r:embed="rId3">
            <a:alphaModFix/>
          </a:blip>
          <a:srcRect b="0" l="0" r="0" t="0"/>
          <a:stretch/>
        </p:blipFill>
        <p:spPr>
          <a:xfrm>
            <a:off x="5233975" y="-1795850"/>
            <a:ext cx="2757392" cy="2758111"/>
          </a:xfrm>
          <a:prstGeom prst="rect">
            <a:avLst/>
          </a:prstGeom>
          <a:noFill/>
          <a:ln>
            <a:noFill/>
          </a:ln>
        </p:spPr>
      </p:pic>
      <p:pic>
        <p:nvPicPr>
          <p:cNvPr id="4539" name="Google Shape;4539;g31516c14941_0_10333"/>
          <p:cNvPicPr preferRelativeResize="0"/>
          <p:nvPr/>
        </p:nvPicPr>
        <p:blipFill rotWithShape="1">
          <a:blip r:embed="rId4">
            <a:alphaModFix/>
          </a:blip>
          <a:srcRect b="0" l="0" r="0" t="0"/>
          <a:stretch/>
        </p:blipFill>
        <p:spPr>
          <a:xfrm>
            <a:off x="1719500" y="3490425"/>
            <a:ext cx="3211985" cy="3212821"/>
          </a:xfrm>
          <a:prstGeom prst="rect">
            <a:avLst/>
          </a:prstGeom>
          <a:noFill/>
          <a:ln>
            <a:noFill/>
          </a:ln>
        </p:spPr>
      </p:pic>
      <p:sp>
        <p:nvSpPr>
          <p:cNvPr id="4540" name="Google Shape;4540;g31516c14941_0_10333"/>
          <p:cNvSpPr txBox="1"/>
          <p:nvPr>
            <p:ph type="title"/>
          </p:nvPr>
        </p:nvSpPr>
        <p:spPr>
          <a:xfrm>
            <a:off x="464100" y="1871700"/>
            <a:ext cx="4673400" cy="14001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accent1"/>
              </a:buClr>
              <a:buSzPts val="4800"/>
              <a:buNone/>
              <a:defRPr>
                <a:solidFill>
                  <a:schemeClr val="accent1"/>
                </a:solidFill>
              </a:defRPr>
            </a:lvl1pPr>
            <a:lvl2pPr lvl="1" algn="l">
              <a:lnSpc>
                <a:spcPct val="85000"/>
              </a:lnSpc>
              <a:spcBef>
                <a:spcPts val="0"/>
              </a:spcBef>
              <a:spcAft>
                <a:spcPts val="0"/>
              </a:spcAft>
              <a:buClr>
                <a:schemeClr val="lt1"/>
              </a:buClr>
              <a:buSzPts val="4800"/>
              <a:buNone/>
              <a:defRPr>
                <a:solidFill>
                  <a:schemeClr val="lt1"/>
                </a:solidFill>
              </a:defRPr>
            </a:lvl2pPr>
            <a:lvl3pPr lvl="2" algn="l">
              <a:lnSpc>
                <a:spcPct val="85000"/>
              </a:lnSpc>
              <a:spcBef>
                <a:spcPts val="0"/>
              </a:spcBef>
              <a:spcAft>
                <a:spcPts val="0"/>
              </a:spcAft>
              <a:buClr>
                <a:schemeClr val="lt1"/>
              </a:buClr>
              <a:buSzPts val="4800"/>
              <a:buNone/>
              <a:defRPr>
                <a:solidFill>
                  <a:schemeClr val="lt1"/>
                </a:solidFill>
              </a:defRPr>
            </a:lvl3pPr>
            <a:lvl4pPr lvl="3" algn="l">
              <a:lnSpc>
                <a:spcPct val="85000"/>
              </a:lnSpc>
              <a:spcBef>
                <a:spcPts val="0"/>
              </a:spcBef>
              <a:spcAft>
                <a:spcPts val="0"/>
              </a:spcAft>
              <a:buClr>
                <a:schemeClr val="lt1"/>
              </a:buClr>
              <a:buSzPts val="4800"/>
              <a:buNone/>
              <a:defRPr>
                <a:solidFill>
                  <a:schemeClr val="lt1"/>
                </a:solidFill>
              </a:defRPr>
            </a:lvl4pPr>
            <a:lvl5pPr lvl="4" algn="l">
              <a:lnSpc>
                <a:spcPct val="85000"/>
              </a:lnSpc>
              <a:spcBef>
                <a:spcPts val="0"/>
              </a:spcBef>
              <a:spcAft>
                <a:spcPts val="0"/>
              </a:spcAft>
              <a:buClr>
                <a:schemeClr val="lt1"/>
              </a:buClr>
              <a:buSzPts val="4800"/>
              <a:buNone/>
              <a:defRPr>
                <a:solidFill>
                  <a:schemeClr val="lt1"/>
                </a:solidFill>
              </a:defRPr>
            </a:lvl5pPr>
            <a:lvl6pPr lvl="5" algn="l">
              <a:lnSpc>
                <a:spcPct val="85000"/>
              </a:lnSpc>
              <a:spcBef>
                <a:spcPts val="0"/>
              </a:spcBef>
              <a:spcAft>
                <a:spcPts val="0"/>
              </a:spcAft>
              <a:buClr>
                <a:schemeClr val="lt1"/>
              </a:buClr>
              <a:buSzPts val="4800"/>
              <a:buNone/>
              <a:defRPr>
                <a:solidFill>
                  <a:schemeClr val="lt1"/>
                </a:solidFill>
              </a:defRPr>
            </a:lvl6pPr>
            <a:lvl7pPr lvl="6" algn="l">
              <a:lnSpc>
                <a:spcPct val="85000"/>
              </a:lnSpc>
              <a:spcBef>
                <a:spcPts val="0"/>
              </a:spcBef>
              <a:spcAft>
                <a:spcPts val="0"/>
              </a:spcAft>
              <a:buClr>
                <a:schemeClr val="lt1"/>
              </a:buClr>
              <a:buSzPts val="4800"/>
              <a:buNone/>
              <a:defRPr>
                <a:solidFill>
                  <a:schemeClr val="lt1"/>
                </a:solidFill>
              </a:defRPr>
            </a:lvl7pPr>
            <a:lvl8pPr lvl="7" algn="l">
              <a:lnSpc>
                <a:spcPct val="85000"/>
              </a:lnSpc>
              <a:spcBef>
                <a:spcPts val="0"/>
              </a:spcBef>
              <a:spcAft>
                <a:spcPts val="0"/>
              </a:spcAft>
              <a:buClr>
                <a:schemeClr val="lt1"/>
              </a:buClr>
              <a:buSzPts val="4800"/>
              <a:buNone/>
              <a:defRPr>
                <a:solidFill>
                  <a:schemeClr val="lt1"/>
                </a:solidFill>
              </a:defRPr>
            </a:lvl8pPr>
            <a:lvl9pPr lvl="8" algn="l">
              <a:lnSpc>
                <a:spcPct val="85000"/>
              </a:lnSpc>
              <a:spcBef>
                <a:spcPts val="0"/>
              </a:spcBef>
              <a:spcAft>
                <a:spcPts val="0"/>
              </a:spcAft>
              <a:buClr>
                <a:schemeClr val="lt1"/>
              </a:buClr>
              <a:buSzPts val="4800"/>
              <a:buNone/>
              <a:defRPr>
                <a:solidFill>
                  <a:schemeClr val="lt1"/>
                </a:solidFill>
              </a:defRPr>
            </a:lvl9pPr>
          </a:lstStyle>
          <a:p/>
        </p:txBody>
      </p:sp>
      <p:pic>
        <p:nvPicPr>
          <p:cNvPr id="4541" name="Google Shape;4541;g31516c14941_0_10333"/>
          <p:cNvPicPr preferRelativeResize="0"/>
          <p:nvPr/>
        </p:nvPicPr>
        <p:blipFill rotWithShape="1">
          <a:blip r:embed="rId5">
            <a:alphaModFix/>
          </a:blip>
          <a:srcRect b="0" l="0" r="0" t="0"/>
          <a:stretch/>
        </p:blipFill>
        <p:spPr>
          <a:xfrm>
            <a:off x="288350" y="4807136"/>
            <a:ext cx="956487" cy="225119"/>
          </a:xfrm>
          <a:prstGeom prst="rect">
            <a:avLst/>
          </a:prstGeom>
          <a:noFill/>
          <a:ln>
            <a:noFill/>
          </a:ln>
        </p:spPr>
      </p:pic>
      <p:sp>
        <p:nvSpPr>
          <p:cNvPr id="4542" name="Google Shape;4542;g31516c14941_0_10333"/>
          <p:cNvSpPr txBox="1"/>
          <p:nvPr/>
        </p:nvSpPr>
        <p:spPr>
          <a:xfrm>
            <a:off x="6043550" y="4713772"/>
            <a:ext cx="2676600" cy="292200"/>
          </a:xfrm>
          <a:prstGeom prst="rect">
            <a:avLst/>
          </a:prstGeom>
          <a:noFill/>
          <a:ln>
            <a:noFill/>
          </a:ln>
        </p:spPr>
        <p:txBody>
          <a:bodyPr anchorCtr="0" anchor="t" bIns="91375" lIns="91375" spcFirstLastPara="1" rIns="91375" wrap="square" tIns="91375">
            <a:spAutoFit/>
          </a:bodyPr>
          <a:lstStyle/>
          <a:p>
            <a:pPr indent="0" lvl="0" marL="0" marR="0" rtl="0" algn="ctr">
              <a:lnSpc>
                <a:spcPct val="115000"/>
              </a:lnSpc>
              <a:spcBef>
                <a:spcPts val="0"/>
              </a:spcBef>
              <a:spcAft>
                <a:spcPts val="0"/>
              </a:spcAft>
              <a:buClr>
                <a:srgbClr val="000000"/>
              </a:buClr>
              <a:buSzPts val="700"/>
              <a:buFont typeface="Arial"/>
              <a:buNone/>
            </a:pPr>
            <a:r>
              <a:rPr b="0" i="0" lang="en" sz="700" u="none" cap="none" strike="noStrike">
                <a:solidFill>
                  <a:schemeClr val="accent4"/>
                </a:solidFill>
                <a:latin typeface="Arial"/>
                <a:ea typeface="Arial"/>
                <a:cs typeface="Arial"/>
                <a:sym typeface="Arial"/>
              </a:rPr>
              <a:t>Copyright © 2023, Collibra. All rights reserved.</a:t>
            </a:r>
            <a:endParaRPr b="0" i="0" sz="1400" u="none" cap="none" strike="noStrike">
              <a:solidFill>
                <a:schemeClr val="accent4"/>
              </a:solidFill>
              <a:latin typeface="Arial"/>
              <a:ea typeface="Arial"/>
              <a:cs typeface="Arial"/>
              <a:sym typeface="Arial"/>
            </a:endParaRPr>
          </a:p>
        </p:txBody>
      </p:sp>
      <p:sp>
        <p:nvSpPr>
          <p:cNvPr id="4543" name="Google Shape;4543;g31516c14941_0_10333"/>
          <p:cNvSpPr txBox="1"/>
          <p:nvPr>
            <p:ph idx="12" type="sldNum"/>
          </p:nvPr>
        </p:nvSpPr>
        <p:spPr>
          <a:xfrm>
            <a:off x="8320057" y="4663221"/>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Divider Layout 8">
  <p:cSld name="Collibra Divider Layout 8">
    <p:bg>
      <p:bgPr>
        <a:gradFill>
          <a:gsLst>
            <a:gs pos="0">
              <a:srgbClr val="03755F"/>
            </a:gs>
            <a:gs pos="100000">
              <a:srgbClr val="002B40"/>
            </a:gs>
          </a:gsLst>
          <a:lin ang="1801379" scaled="0"/>
        </a:gradFill>
      </p:bgPr>
    </p:bg>
    <p:spTree>
      <p:nvGrpSpPr>
        <p:cNvPr id="4544" name="Shape 4544"/>
        <p:cNvGrpSpPr/>
        <p:nvPr/>
      </p:nvGrpSpPr>
      <p:grpSpPr>
        <a:xfrm>
          <a:off x="0" y="0"/>
          <a:ext cx="0" cy="0"/>
          <a:chOff x="0" y="0"/>
          <a:chExt cx="0" cy="0"/>
        </a:xfrm>
      </p:grpSpPr>
      <p:pic>
        <p:nvPicPr>
          <p:cNvPr id="4545" name="Google Shape;4545;g31516c14941_0_10341"/>
          <p:cNvPicPr preferRelativeResize="0"/>
          <p:nvPr/>
        </p:nvPicPr>
        <p:blipFill rotWithShape="1">
          <a:blip r:embed="rId2">
            <a:alphaModFix/>
          </a:blip>
          <a:srcRect b="0" l="0" r="0" t="0"/>
          <a:stretch/>
        </p:blipFill>
        <p:spPr>
          <a:xfrm>
            <a:off x="0" y="1"/>
            <a:ext cx="9139333" cy="5161807"/>
          </a:xfrm>
          <a:prstGeom prst="rect">
            <a:avLst/>
          </a:prstGeom>
          <a:noFill/>
          <a:ln>
            <a:noFill/>
          </a:ln>
        </p:spPr>
      </p:pic>
      <p:pic>
        <p:nvPicPr>
          <p:cNvPr id="4546" name="Google Shape;4546;g31516c14941_0_10341"/>
          <p:cNvPicPr preferRelativeResize="0"/>
          <p:nvPr/>
        </p:nvPicPr>
        <p:blipFill rotWithShape="1">
          <a:blip r:embed="rId3">
            <a:alphaModFix/>
          </a:blip>
          <a:srcRect b="0" l="0" r="0" t="0"/>
          <a:stretch/>
        </p:blipFill>
        <p:spPr>
          <a:xfrm>
            <a:off x="276650" y="4783275"/>
            <a:ext cx="962558" cy="226544"/>
          </a:xfrm>
          <a:prstGeom prst="rect">
            <a:avLst/>
          </a:prstGeom>
          <a:noFill/>
          <a:ln>
            <a:noFill/>
          </a:ln>
        </p:spPr>
      </p:pic>
      <p:pic>
        <p:nvPicPr>
          <p:cNvPr id="4547" name="Google Shape;4547;g31516c14941_0_10341"/>
          <p:cNvPicPr preferRelativeResize="0"/>
          <p:nvPr/>
        </p:nvPicPr>
        <p:blipFill rotWithShape="1">
          <a:blip r:embed="rId4">
            <a:alphaModFix/>
          </a:blip>
          <a:srcRect b="0" l="0" r="0" t="0"/>
          <a:stretch/>
        </p:blipFill>
        <p:spPr>
          <a:xfrm>
            <a:off x="5233975" y="-1795850"/>
            <a:ext cx="2757392" cy="2758111"/>
          </a:xfrm>
          <a:prstGeom prst="rect">
            <a:avLst/>
          </a:prstGeom>
          <a:noFill/>
          <a:ln>
            <a:noFill/>
          </a:ln>
        </p:spPr>
      </p:pic>
      <p:pic>
        <p:nvPicPr>
          <p:cNvPr id="4548" name="Google Shape;4548;g31516c14941_0_10341"/>
          <p:cNvPicPr preferRelativeResize="0"/>
          <p:nvPr/>
        </p:nvPicPr>
        <p:blipFill rotWithShape="1">
          <a:blip r:embed="rId5">
            <a:alphaModFix/>
          </a:blip>
          <a:srcRect b="0" l="0" r="0" t="0"/>
          <a:stretch/>
        </p:blipFill>
        <p:spPr>
          <a:xfrm>
            <a:off x="1719500" y="3490425"/>
            <a:ext cx="3211985" cy="3212821"/>
          </a:xfrm>
          <a:prstGeom prst="rect">
            <a:avLst/>
          </a:prstGeom>
          <a:noFill/>
          <a:ln>
            <a:noFill/>
          </a:ln>
        </p:spPr>
      </p:pic>
      <p:sp>
        <p:nvSpPr>
          <p:cNvPr id="4549" name="Google Shape;4549;g31516c14941_0_10341"/>
          <p:cNvSpPr txBox="1"/>
          <p:nvPr/>
        </p:nvSpPr>
        <p:spPr>
          <a:xfrm>
            <a:off x="6043550" y="4713772"/>
            <a:ext cx="2676600" cy="292200"/>
          </a:xfrm>
          <a:prstGeom prst="rect">
            <a:avLst/>
          </a:prstGeom>
          <a:noFill/>
          <a:ln>
            <a:noFill/>
          </a:ln>
        </p:spPr>
        <p:txBody>
          <a:bodyPr anchorCtr="0" anchor="t" bIns="91375" lIns="91375" spcFirstLastPara="1" rIns="91375" wrap="square" tIns="91375">
            <a:spAutoFit/>
          </a:bodyPr>
          <a:lstStyle/>
          <a:p>
            <a:pPr indent="0" lvl="0" marL="0" marR="0" rtl="0" algn="ctr">
              <a:lnSpc>
                <a:spcPct val="115000"/>
              </a:lnSpc>
              <a:spcBef>
                <a:spcPts val="0"/>
              </a:spcBef>
              <a:spcAft>
                <a:spcPts val="0"/>
              </a:spcAft>
              <a:buClr>
                <a:srgbClr val="000000"/>
              </a:buClr>
              <a:buSzPts val="700"/>
              <a:buFont typeface="Arial"/>
              <a:buNone/>
            </a:pPr>
            <a:r>
              <a:rPr b="0" i="0" lang="en" sz="700" u="none" cap="none" strike="noStrike">
                <a:solidFill>
                  <a:schemeClr val="accent5"/>
                </a:solidFill>
                <a:latin typeface="Arial"/>
                <a:ea typeface="Arial"/>
                <a:cs typeface="Arial"/>
                <a:sym typeface="Arial"/>
              </a:rPr>
              <a:t>Copyright © 2023, Collibra. All rights reserved.</a:t>
            </a:r>
            <a:endParaRPr b="0" i="0" sz="1400" u="none" cap="none" strike="noStrike">
              <a:solidFill>
                <a:schemeClr val="accent5"/>
              </a:solidFill>
              <a:latin typeface="Arial"/>
              <a:ea typeface="Arial"/>
              <a:cs typeface="Arial"/>
              <a:sym typeface="Arial"/>
            </a:endParaRPr>
          </a:p>
        </p:txBody>
      </p:sp>
      <p:sp>
        <p:nvSpPr>
          <p:cNvPr id="4550" name="Google Shape;4550;g31516c14941_0_10341"/>
          <p:cNvSpPr txBox="1"/>
          <p:nvPr>
            <p:ph idx="12" type="sldNum"/>
          </p:nvPr>
        </p:nvSpPr>
        <p:spPr>
          <a:xfrm>
            <a:off x="8320057" y="4663221"/>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4551" name="Google Shape;4551;g31516c14941_0_10341"/>
          <p:cNvPicPr preferRelativeResize="0"/>
          <p:nvPr/>
        </p:nvPicPr>
        <p:blipFill rotWithShape="1">
          <a:blip r:embed="rId6">
            <a:alphaModFix/>
          </a:blip>
          <a:srcRect b="0" l="0" r="0" t="0"/>
          <a:stretch/>
        </p:blipFill>
        <p:spPr>
          <a:xfrm>
            <a:off x="5308650" y="0"/>
            <a:ext cx="3833391" cy="3851736"/>
          </a:xfrm>
          <a:prstGeom prst="rect">
            <a:avLst/>
          </a:prstGeom>
          <a:noFill/>
          <a:ln>
            <a:noFill/>
          </a:ln>
        </p:spPr>
      </p:pic>
      <p:sp>
        <p:nvSpPr>
          <p:cNvPr id="4552" name="Google Shape;4552;g31516c14941_0_10341"/>
          <p:cNvSpPr txBox="1"/>
          <p:nvPr>
            <p:ph type="title"/>
          </p:nvPr>
        </p:nvSpPr>
        <p:spPr>
          <a:xfrm>
            <a:off x="464100" y="1871700"/>
            <a:ext cx="4673400" cy="14001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lt1"/>
              </a:buClr>
              <a:buSzPts val="4800"/>
              <a:buNone/>
              <a:defRPr>
                <a:solidFill>
                  <a:schemeClr val="lt1"/>
                </a:solidFill>
              </a:defRPr>
            </a:lvl1pPr>
            <a:lvl2pPr lvl="1" algn="l">
              <a:lnSpc>
                <a:spcPct val="85000"/>
              </a:lnSpc>
              <a:spcBef>
                <a:spcPts val="0"/>
              </a:spcBef>
              <a:spcAft>
                <a:spcPts val="0"/>
              </a:spcAft>
              <a:buClr>
                <a:schemeClr val="lt1"/>
              </a:buClr>
              <a:buSzPts val="4800"/>
              <a:buNone/>
              <a:defRPr>
                <a:solidFill>
                  <a:schemeClr val="lt1"/>
                </a:solidFill>
              </a:defRPr>
            </a:lvl2pPr>
            <a:lvl3pPr lvl="2" algn="l">
              <a:lnSpc>
                <a:spcPct val="85000"/>
              </a:lnSpc>
              <a:spcBef>
                <a:spcPts val="0"/>
              </a:spcBef>
              <a:spcAft>
                <a:spcPts val="0"/>
              </a:spcAft>
              <a:buClr>
                <a:schemeClr val="lt1"/>
              </a:buClr>
              <a:buSzPts val="4800"/>
              <a:buNone/>
              <a:defRPr>
                <a:solidFill>
                  <a:schemeClr val="lt1"/>
                </a:solidFill>
              </a:defRPr>
            </a:lvl3pPr>
            <a:lvl4pPr lvl="3" algn="l">
              <a:lnSpc>
                <a:spcPct val="85000"/>
              </a:lnSpc>
              <a:spcBef>
                <a:spcPts val="0"/>
              </a:spcBef>
              <a:spcAft>
                <a:spcPts val="0"/>
              </a:spcAft>
              <a:buClr>
                <a:schemeClr val="lt1"/>
              </a:buClr>
              <a:buSzPts val="4800"/>
              <a:buNone/>
              <a:defRPr>
                <a:solidFill>
                  <a:schemeClr val="lt1"/>
                </a:solidFill>
              </a:defRPr>
            </a:lvl4pPr>
            <a:lvl5pPr lvl="4" algn="l">
              <a:lnSpc>
                <a:spcPct val="85000"/>
              </a:lnSpc>
              <a:spcBef>
                <a:spcPts val="0"/>
              </a:spcBef>
              <a:spcAft>
                <a:spcPts val="0"/>
              </a:spcAft>
              <a:buClr>
                <a:schemeClr val="lt1"/>
              </a:buClr>
              <a:buSzPts val="4800"/>
              <a:buNone/>
              <a:defRPr>
                <a:solidFill>
                  <a:schemeClr val="lt1"/>
                </a:solidFill>
              </a:defRPr>
            </a:lvl5pPr>
            <a:lvl6pPr lvl="5" algn="l">
              <a:lnSpc>
                <a:spcPct val="85000"/>
              </a:lnSpc>
              <a:spcBef>
                <a:spcPts val="0"/>
              </a:spcBef>
              <a:spcAft>
                <a:spcPts val="0"/>
              </a:spcAft>
              <a:buClr>
                <a:schemeClr val="lt1"/>
              </a:buClr>
              <a:buSzPts val="4800"/>
              <a:buNone/>
              <a:defRPr>
                <a:solidFill>
                  <a:schemeClr val="lt1"/>
                </a:solidFill>
              </a:defRPr>
            </a:lvl6pPr>
            <a:lvl7pPr lvl="6" algn="l">
              <a:lnSpc>
                <a:spcPct val="85000"/>
              </a:lnSpc>
              <a:spcBef>
                <a:spcPts val="0"/>
              </a:spcBef>
              <a:spcAft>
                <a:spcPts val="0"/>
              </a:spcAft>
              <a:buClr>
                <a:schemeClr val="lt1"/>
              </a:buClr>
              <a:buSzPts val="4800"/>
              <a:buNone/>
              <a:defRPr>
                <a:solidFill>
                  <a:schemeClr val="lt1"/>
                </a:solidFill>
              </a:defRPr>
            </a:lvl7pPr>
            <a:lvl8pPr lvl="7" algn="l">
              <a:lnSpc>
                <a:spcPct val="85000"/>
              </a:lnSpc>
              <a:spcBef>
                <a:spcPts val="0"/>
              </a:spcBef>
              <a:spcAft>
                <a:spcPts val="0"/>
              </a:spcAft>
              <a:buClr>
                <a:schemeClr val="lt1"/>
              </a:buClr>
              <a:buSzPts val="4800"/>
              <a:buNone/>
              <a:defRPr>
                <a:solidFill>
                  <a:schemeClr val="lt1"/>
                </a:solidFill>
              </a:defRPr>
            </a:lvl8pPr>
            <a:lvl9pPr lvl="8" algn="l">
              <a:lnSpc>
                <a:spcPct val="85000"/>
              </a:lnSpc>
              <a:spcBef>
                <a:spcPts val="0"/>
              </a:spcBef>
              <a:spcAft>
                <a:spcPts val="0"/>
              </a:spcAft>
              <a:buClr>
                <a:schemeClr val="lt1"/>
              </a:buClr>
              <a:buSzPts val="4800"/>
              <a:buNone/>
              <a:defRPr>
                <a:solidFill>
                  <a:schemeClr val="lt1"/>
                </a:solidFill>
              </a:defRPr>
            </a:lvl9pPr>
          </a:lstStyle>
          <a:p/>
        </p:txBody>
      </p:sp>
    </p:spTree>
  </p:cSld>
  <p:clrMapOvr>
    <a:masterClrMapping/>
  </p:clrMapOvr>
</p:sldLayout>
</file>

<file path=ppt/slideLayouts/slideLayout5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Divider Layout lemon">
  <p:cSld name="Collibra Divider Layout lemon">
    <p:bg>
      <p:bgPr>
        <a:solidFill>
          <a:schemeClr val="lt1"/>
        </a:solidFill>
      </p:bgPr>
    </p:bg>
    <p:spTree>
      <p:nvGrpSpPr>
        <p:cNvPr id="4553" name="Shape 4553"/>
        <p:cNvGrpSpPr/>
        <p:nvPr/>
      </p:nvGrpSpPr>
      <p:grpSpPr>
        <a:xfrm>
          <a:off x="0" y="0"/>
          <a:ext cx="0" cy="0"/>
          <a:chOff x="0" y="0"/>
          <a:chExt cx="0" cy="0"/>
        </a:xfrm>
      </p:grpSpPr>
      <p:pic>
        <p:nvPicPr>
          <p:cNvPr id="4554" name="Google Shape;4554;g31516c14941_0_10350"/>
          <p:cNvPicPr preferRelativeResize="0"/>
          <p:nvPr/>
        </p:nvPicPr>
        <p:blipFill rotWithShape="1">
          <a:blip r:embed="rId2">
            <a:alphaModFix/>
          </a:blip>
          <a:srcRect b="0" l="0" r="0" t="0"/>
          <a:stretch/>
        </p:blipFill>
        <p:spPr>
          <a:xfrm>
            <a:off x="-4" y="-8"/>
            <a:ext cx="9139334" cy="5143501"/>
          </a:xfrm>
          <a:prstGeom prst="rect">
            <a:avLst/>
          </a:prstGeom>
          <a:noFill/>
          <a:ln>
            <a:noFill/>
          </a:ln>
        </p:spPr>
      </p:pic>
      <p:sp>
        <p:nvSpPr>
          <p:cNvPr id="4555" name="Google Shape;4555;g31516c14941_0_10350"/>
          <p:cNvSpPr txBox="1"/>
          <p:nvPr>
            <p:ph type="title"/>
          </p:nvPr>
        </p:nvSpPr>
        <p:spPr>
          <a:xfrm>
            <a:off x="464100" y="1871700"/>
            <a:ext cx="4673400" cy="14001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accent1"/>
              </a:buClr>
              <a:buSzPts val="4800"/>
              <a:buNone/>
              <a:defRPr>
                <a:solidFill>
                  <a:schemeClr val="accent1"/>
                </a:solidFill>
              </a:defRPr>
            </a:lvl1pPr>
            <a:lvl2pPr lvl="1" algn="l">
              <a:lnSpc>
                <a:spcPct val="85000"/>
              </a:lnSpc>
              <a:spcBef>
                <a:spcPts val="0"/>
              </a:spcBef>
              <a:spcAft>
                <a:spcPts val="0"/>
              </a:spcAft>
              <a:buClr>
                <a:schemeClr val="lt1"/>
              </a:buClr>
              <a:buSzPts val="4800"/>
              <a:buNone/>
              <a:defRPr>
                <a:solidFill>
                  <a:schemeClr val="lt1"/>
                </a:solidFill>
              </a:defRPr>
            </a:lvl2pPr>
            <a:lvl3pPr lvl="2" algn="l">
              <a:lnSpc>
                <a:spcPct val="85000"/>
              </a:lnSpc>
              <a:spcBef>
                <a:spcPts val="0"/>
              </a:spcBef>
              <a:spcAft>
                <a:spcPts val="0"/>
              </a:spcAft>
              <a:buClr>
                <a:schemeClr val="lt1"/>
              </a:buClr>
              <a:buSzPts val="4800"/>
              <a:buNone/>
              <a:defRPr>
                <a:solidFill>
                  <a:schemeClr val="lt1"/>
                </a:solidFill>
              </a:defRPr>
            </a:lvl3pPr>
            <a:lvl4pPr lvl="3" algn="l">
              <a:lnSpc>
                <a:spcPct val="85000"/>
              </a:lnSpc>
              <a:spcBef>
                <a:spcPts val="0"/>
              </a:spcBef>
              <a:spcAft>
                <a:spcPts val="0"/>
              </a:spcAft>
              <a:buClr>
                <a:schemeClr val="lt1"/>
              </a:buClr>
              <a:buSzPts val="4800"/>
              <a:buNone/>
              <a:defRPr>
                <a:solidFill>
                  <a:schemeClr val="lt1"/>
                </a:solidFill>
              </a:defRPr>
            </a:lvl4pPr>
            <a:lvl5pPr lvl="4" algn="l">
              <a:lnSpc>
                <a:spcPct val="85000"/>
              </a:lnSpc>
              <a:spcBef>
                <a:spcPts val="0"/>
              </a:spcBef>
              <a:spcAft>
                <a:spcPts val="0"/>
              </a:spcAft>
              <a:buClr>
                <a:schemeClr val="lt1"/>
              </a:buClr>
              <a:buSzPts val="4800"/>
              <a:buNone/>
              <a:defRPr>
                <a:solidFill>
                  <a:schemeClr val="lt1"/>
                </a:solidFill>
              </a:defRPr>
            </a:lvl5pPr>
            <a:lvl6pPr lvl="5" algn="l">
              <a:lnSpc>
                <a:spcPct val="85000"/>
              </a:lnSpc>
              <a:spcBef>
                <a:spcPts val="0"/>
              </a:spcBef>
              <a:spcAft>
                <a:spcPts val="0"/>
              </a:spcAft>
              <a:buClr>
                <a:schemeClr val="lt1"/>
              </a:buClr>
              <a:buSzPts val="4800"/>
              <a:buNone/>
              <a:defRPr>
                <a:solidFill>
                  <a:schemeClr val="lt1"/>
                </a:solidFill>
              </a:defRPr>
            </a:lvl6pPr>
            <a:lvl7pPr lvl="6" algn="l">
              <a:lnSpc>
                <a:spcPct val="85000"/>
              </a:lnSpc>
              <a:spcBef>
                <a:spcPts val="0"/>
              </a:spcBef>
              <a:spcAft>
                <a:spcPts val="0"/>
              </a:spcAft>
              <a:buClr>
                <a:schemeClr val="lt1"/>
              </a:buClr>
              <a:buSzPts val="4800"/>
              <a:buNone/>
              <a:defRPr>
                <a:solidFill>
                  <a:schemeClr val="lt1"/>
                </a:solidFill>
              </a:defRPr>
            </a:lvl7pPr>
            <a:lvl8pPr lvl="7" algn="l">
              <a:lnSpc>
                <a:spcPct val="85000"/>
              </a:lnSpc>
              <a:spcBef>
                <a:spcPts val="0"/>
              </a:spcBef>
              <a:spcAft>
                <a:spcPts val="0"/>
              </a:spcAft>
              <a:buClr>
                <a:schemeClr val="lt1"/>
              </a:buClr>
              <a:buSzPts val="4800"/>
              <a:buNone/>
              <a:defRPr>
                <a:solidFill>
                  <a:schemeClr val="lt1"/>
                </a:solidFill>
              </a:defRPr>
            </a:lvl8pPr>
            <a:lvl9pPr lvl="8" algn="l">
              <a:lnSpc>
                <a:spcPct val="85000"/>
              </a:lnSpc>
              <a:spcBef>
                <a:spcPts val="0"/>
              </a:spcBef>
              <a:spcAft>
                <a:spcPts val="0"/>
              </a:spcAft>
              <a:buClr>
                <a:schemeClr val="lt1"/>
              </a:buClr>
              <a:buSzPts val="4800"/>
              <a:buNone/>
              <a:defRPr>
                <a:solidFill>
                  <a:schemeClr val="lt1"/>
                </a:solidFill>
              </a:defRPr>
            </a:lvl9pPr>
          </a:lstStyle>
          <a:p/>
        </p:txBody>
      </p:sp>
      <p:pic>
        <p:nvPicPr>
          <p:cNvPr id="4556" name="Google Shape;4556;g31516c14941_0_10350"/>
          <p:cNvPicPr preferRelativeResize="0"/>
          <p:nvPr/>
        </p:nvPicPr>
        <p:blipFill rotWithShape="1">
          <a:blip r:embed="rId3">
            <a:alphaModFix/>
          </a:blip>
          <a:srcRect b="5132" l="0" r="0" t="5132"/>
          <a:stretch/>
        </p:blipFill>
        <p:spPr>
          <a:xfrm>
            <a:off x="253810" y="4780026"/>
            <a:ext cx="1028956" cy="242480"/>
          </a:xfrm>
          <a:prstGeom prst="rect">
            <a:avLst/>
          </a:prstGeom>
          <a:noFill/>
          <a:ln>
            <a:noFill/>
          </a:ln>
        </p:spPr>
      </p:pic>
      <p:sp>
        <p:nvSpPr>
          <p:cNvPr id="4557" name="Google Shape;4557;g31516c14941_0_10350"/>
          <p:cNvSpPr txBox="1"/>
          <p:nvPr/>
        </p:nvSpPr>
        <p:spPr>
          <a:xfrm>
            <a:off x="6043550" y="4713772"/>
            <a:ext cx="2676600" cy="292200"/>
          </a:xfrm>
          <a:prstGeom prst="rect">
            <a:avLst/>
          </a:prstGeom>
          <a:noFill/>
          <a:ln>
            <a:noFill/>
          </a:ln>
        </p:spPr>
        <p:txBody>
          <a:bodyPr anchorCtr="0" anchor="t" bIns="91375" lIns="91375" spcFirstLastPara="1" rIns="91375" wrap="square" tIns="91375">
            <a:spAutoFit/>
          </a:bodyPr>
          <a:lstStyle/>
          <a:p>
            <a:pPr indent="0" lvl="0" marL="0" marR="0" rtl="0" algn="ctr">
              <a:lnSpc>
                <a:spcPct val="115000"/>
              </a:lnSpc>
              <a:spcBef>
                <a:spcPts val="0"/>
              </a:spcBef>
              <a:spcAft>
                <a:spcPts val="0"/>
              </a:spcAft>
              <a:buClr>
                <a:srgbClr val="000000"/>
              </a:buClr>
              <a:buSzPts val="700"/>
              <a:buFont typeface="Arial"/>
              <a:buNone/>
            </a:pPr>
            <a:r>
              <a:rPr b="0" i="0" lang="en" sz="700" u="none" cap="none" strike="noStrike">
                <a:solidFill>
                  <a:schemeClr val="accent4"/>
                </a:solidFill>
                <a:latin typeface="Arial"/>
                <a:ea typeface="Arial"/>
                <a:cs typeface="Arial"/>
                <a:sym typeface="Arial"/>
              </a:rPr>
              <a:t>Copyright © 2023, Collibra. All rights reserved.</a:t>
            </a:r>
            <a:endParaRPr b="0" i="0" sz="1400" u="none" cap="none" strike="noStrike">
              <a:solidFill>
                <a:schemeClr val="accent4"/>
              </a:solidFill>
              <a:latin typeface="Arial"/>
              <a:ea typeface="Arial"/>
              <a:cs typeface="Arial"/>
              <a:sym typeface="Arial"/>
            </a:endParaRPr>
          </a:p>
        </p:txBody>
      </p:sp>
      <p:sp>
        <p:nvSpPr>
          <p:cNvPr id="4558" name="Google Shape;4558;g31516c14941_0_10350"/>
          <p:cNvSpPr txBox="1"/>
          <p:nvPr>
            <p:ph idx="12" type="sldNum"/>
          </p:nvPr>
        </p:nvSpPr>
        <p:spPr>
          <a:xfrm>
            <a:off x="8320057" y="4663221"/>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4559" name="Google Shape;4559;g31516c14941_0_10350"/>
          <p:cNvPicPr preferRelativeResize="0"/>
          <p:nvPr/>
        </p:nvPicPr>
        <p:blipFill rotWithShape="1">
          <a:blip r:embed="rId4">
            <a:alphaModFix amt="25000"/>
          </a:blip>
          <a:srcRect b="0" l="0" r="0" t="0"/>
          <a:stretch/>
        </p:blipFill>
        <p:spPr>
          <a:xfrm>
            <a:off x="0" y="644"/>
            <a:ext cx="9139328" cy="5142214"/>
          </a:xfrm>
          <a:prstGeom prst="rect">
            <a:avLst/>
          </a:prstGeom>
          <a:noFill/>
          <a:ln>
            <a:noFill/>
          </a:ln>
        </p:spPr>
      </p:pic>
    </p:spTree>
  </p:cSld>
  <p:clrMapOvr>
    <a:masterClrMapping/>
  </p:clrMapOvr>
</p:sldLayout>
</file>

<file path=ppt/slideLayouts/slideLayout5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Divider Layout light blue">
  <p:cSld name="Collibra Divider Layout light blue">
    <p:bg>
      <p:bgPr>
        <a:solidFill>
          <a:schemeClr val="lt1"/>
        </a:solidFill>
      </p:bgPr>
    </p:bg>
    <p:spTree>
      <p:nvGrpSpPr>
        <p:cNvPr id="4560" name="Shape 4560"/>
        <p:cNvGrpSpPr/>
        <p:nvPr/>
      </p:nvGrpSpPr>
      <p:grpSpPr>
        <a:xfrm>
          <a:off x="0" y="0"/>
          <a:ext cx="0" cy="0"/>
          <a:chOff x="0" y="0"/>
          <a:chExt cx="0" cy="0"/>
        </a:xfrm>
      </p:grpSpPr>
      <p:pic>
        <p:nvPicPr>
          <p:cNvPr id="4561" name="Google Shape;4561;g31516c14941_0_10357"/>
          <p:cNvPicPr preferRelativeResize="0"/>
          <p:nvPr/>
        </p:nvPicPr>
        <p:blipFill rotWithShape="1">
          <a:blip r:embed="rId2">
            <a:alphaModFix/>
          </a:blip>
          <a:srcRect b="39" l="0" r="0" t="29"/>
          <a:stretch/>
        </p:blipFill>
        <p:spPr>
          <a:xfrm>
            <a:off x="-4" y="-8"/>
            <a:ext cx="9139334" cy="5143501"/>
          </a:xfrm>
          <a:prstGeom prst="rect">
            <a:avLst/>
          </a:prstGeom>
          <a:noFill/>
          <a:ln>
            <a:noFill/>
          </a:ln>
        </p:spPr>
      </p:pic>
      <p:sp>
        <p:nvSpPr>
          <p:cNvPr id="4562" name="Google Shape;4562;g31516c14941_0_10357"/>
          <p:cNvSpPr txBox="1"/>
          <p:nvPr>
            <p:ph type="title"/>
          </p:nvPr>
        </p:nvSpPr>
        <p:spPr>
          <a:xfrm>
            <a:off x="464100" y="1871700"/>
            <a:ext cx="4673400" cy="14001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lt1"/>
              </a:buClr>
              <a:buSzPts val="4800"/>
              <a:buNone/>
              <a:defRPr>
                <a:solidFill>
                  <a:schemeClr val="lt1"/>
                </a:solidFill>
              </a:defRPr>
            </a:lvl1pPr>
            <a:lvl2pPr lvl="1" algn="l">
              <a:lnSpc>
                <a:spcPct val="85000"/>
              </a:lnSpc>
              <a:spcBef>
                <a:spcPts val="0"/>
              </a:spcBef>
              <a:spcAft>
                <a:spcPts val="0"/>
              </a:spcAft>
              <a:buClr>
                <a:schemeClr val="lt1"/>
              </a:buClr>
              <a:buSzPts val="4800"/>
              <a:buNone/>
              <a:defRPr>
                <a:solidFill>
                  <a:schemeClr val="lt1"/>
                </a:solidFill>
              </a:defRPr>
            </a:lvl2pPr>
            <a:lvl3pPr lvl="2" algn="l">
              <a:lnSpc>
                <a:spcPct val="85000"/>
              </a:lnSpc>
              <a:spcBef>
                <a:spcPts val="0"/>
              </a:spcBef>
              <a:spcAft>
                <a:spcPts val="0"/>
              </a:spcAft>
              <a:buClr>
                <a:schemeClr val="lt1"/>
              </a:buClr>
              <a:buSzPts val="4800"/>
              <a:buNone/>
              <a:defRPr>
                <a:solidFill>
                  <a:schemeClr val="lt1"/>
                </a:solidFill>
              </a:defRPr>
            </a:lvl3pPr>
            <a:lvl4pPr lvl="3" algn="l">
              <a:lnSpc>
                <a:spcPct val="85000"/>
              </a:lnSpc>
              <a:spcBef>
                <a:spcPts val="0"/>
              </a:spcBef>
              <a:spcAft>
                <a:spcPts val="0"/>
              </a:spcAft>
              <a:buClr>
                <a:schemeClr val="lt1"/>
              </a:buClr>
              <a:buSzPts val="4800"/>
              <a:buNone/>
              <a:defRPr>
                <a:solidFill>
                  <a:schemeClr val="lt1"/>
                </a:solidFill>
              </a:defRPr>
            </a:lvl4pPr>
            <a:lvl5pPr lvl="4" algn="l">
              <a:lnSpc>
                <a:spcPct val="85000"/>
              </a:lnSpc>
              <a:spcBef>
                <a:spcPts val="0"/>
              </a:spcBef>
              <a:spcAft>
                <a:spcPts val="0"/>
              </a:spcAft>
              <a:buClr>
                <a:schemeClr val="lt1"/>
              </a:buClr>
              <a:buSzPts val="4800"/>
              <a:buNone/>
              <a:defRPr>
                <a:solidFill>
                  <a:schemeClr val="lt1"/>
                </a:solidFill>
              </a:defRPr>
            </a:lvl5pPr>
            <a:lvl6pPr lvl="5" algn="l">
              <a:lnSpc>
                <a:spcPct val="85000"/>
              </a:lnSpc>
              <a:spcBef>
                <a:spcPts val="0"/>
              </a:spcBef>
              <a:spcAft>
                <a:spcPts val="0"/>
              </a:spcAft>
              <a:buClr>
                <a:schemeClr val="lt1"/>
              </a:buClr>
              <a:buSzPts val="4800"/>
              <a:buNone/>
              <a:defRPr>
                <a:solidFill>
                  <a:schemeClr val="lt1"/>
                </a:solidFill>
              </a:defRPr>
            </a:lvl6pPr>
            <a:lvl7pPr lvl="6" algn="l">
              <a:lnSpc>
                <a:spcPct val="85000"/>
              </a:lnSpc>
              <a:spcBef>
                <a:spcPts val="0"/>
              </a:spcBef>
              <a:spcAft>
                <a:spcPts val="0"/>
              </a:spcAft>
              <a:buClr>
                <a:schemeClr val="lt1"/>
              </a:buClr>
              <a:buSzPts val="4800"/>
              <a:buNone/>
              <a:defRPr>
                <a:solidFill>
                  <a:schemeClr val="lt1"/>
                </a:solidFill>
              </a:defRPr>
            </a:lvl7pPr>
            <a:lvl8pPr lvl="7" algn="l">
              <a:lnSpc>
                <a:spcPct val="85000"/>
              </a:lnSpc>
              <a:spcBef>
                <a:spcPts val="0"/>
              </a:spcBef>
              <a:spcAft>
                <a:spcPts val="0"/>
              </a:spcAft>
              <a:buClr>
                <a:schemeClr val="lt1"/>
              </a:buClr>
              <a:buSzPts val="4800"/>
              <a:buNone/>
              <a:defRPr>
                <a:solidFill>
                  <a:schemeClr val="lt1"/>
                </a:solidFill>
              </a:defRPr>
            </a:lvl8pPr>
            <a:lvl9pPr lvl="8" algn="l">
              <a:lnSpc>
                <a:spcPct val="85000"/>
              </a:lnSpc>
              <a:spcBef>
                <a:spcPts val="0"/>
              </a:spcBef>
              <a:spcAft>
                <a:spcPts val="0"/>
              </a:spcAft>
              <a:buClr>
                <a:schemeClr val="lt1"/>
              </a:buClr>
              <a:buSzPts val="4800"/>
              <a:buNone/>
              <a:defRPr>
                <a:solidFill>
                  <a:schemeClr val="lt1"/>
                </a:solidFill>
              </a:defRPr>
            </a:lvl9pPr>
          </a:lstStyle>
          <a:p/>
        </p:txBody>
      </p:sp>
      <p:pic>
        <p:nvPicPr>
          <p:cNvPr id="4563" name="Google Shape;4563;g31516c14941_0_10357"/>
          <p:cNvPicPr preferRelativeResize="0"/>
          <p:nvPr/>
        </p:nvPicPr>
        <p:blipFill rotWithShape="1">
          <a:blip r:embed="rId3">
            <a:alphaModFix/>
          </a:blip>
          <a:srcRect b="5052" l="0" r="0" t="5052"/>
          <a:stretch/>
        </p:blipFill>
        <p:spPr>
          <a:xfrm>
            <a:off x="253810" y="4780026"/>
            <a:ext cx="1028956" cy="242480"/>
          </a:xfrm>
          <a:prstGeom prst="rect">
            <a:avLst/>
          </a:prstGeom>
          <a:noFill/>
          <a:ln>
            <a:noFill/>
          </a:ln>
        </p:spPr>
      </p:pic>
      <p:sp>
        <p:nvSpPr>
          <p:cNvPr id="4564" name="Google Shape;4564;g31516c14941_0_10357"/>
          <p:cNvSpPr txBox="1"/>
          <p:nvPr/>
        </p:nvSpPr>
        <p:spPr>
          <a:xfrm>
            <a:off x="6043550" y="4713772"/>
            <a:ext cx="2676600" cy="292200"/>
          </a:xfrm>
          <a:prstGeom prst="rect">
            <a:avLst/>
          </a:prstGeom>
          <a:noFill/>
          <a:ln>
            <a:noFill/>
          </a:ln>
        </p:spPr>
        <p:txBody>
          <a:bodyPr anchorCtr="0" anchor="t" bIns="91375" lIns="91375" spcFirstLastPara="1" rIns="91375" wrap="square" tIns="91375">
            <a:spAutoFit/>
          </a:bodyPr>
          <a:lstStyle/>
          <a:p>
            <a:pPr indent="0" lvl="0" marL="0" marR="0" rtl="0" algn="ctr">
              <a:lnSpc>
                <a:spcPct val="115000"/>
              </a:lnSpc>
              <a:spcBef>
                <a:spcPts val="0"/>
              </a:spcBef>
              <a:spcAft>
                <a:spcPts val="0"/>
              </a:spcAft>
              <a:buClr>
                <a:srgbClr val="000000"/>
              </a:buClr>
              <a:buSzPts val="700"/>
              <a:buFont typeface="Arial"/>
              <a:buNone/>
            </a:pPr>
            <a:r>
              <a:rPr b="0" i="0" lang="en" sz="700" u="none" cap="none" strike="noStrike">
                <a:solidFill>
                  <a:schemeClr val="lt1"/>
                </a:solidFill>
                <a:latin typeface="Arial"/>
                <a:ea typeface="Arial"/>
                <a:cs typeface="Arial"/>
                <a:sym typeface="Arial"/>
              </a:rPr>
              <a:t>Copyright © 2023, Collibra. All rights reserved.</a:t>
            </a:r>
            <a:endParaRPr b="0" i="0" sz="1400" u="none" cap="none" strike="noStrike">
              <a:solidFill>
                <a:schemeClr val="lt1"/>
              </a:solidFill>
              <a:latin typeface="Arial"/>
              <a:ea typeface="Arial"/>
              <a:cs typeface="Arial"/>
              <a:sym typeface="Arial"/>
            </a:endParaRPr>
          </a:p>
        </p:txBody>
      </p:sp>
      <p:sp>
        <p:nvSpPr>
          <p:cNvPr id="4565" name="Google Shape;4565;g31516c14941_0_10357"/>
          <p:cNvSpPr txBox="1"/>
          <p:nvPr>
            <p:ph idx="12" type="sldNum"/>
          </p:nvPr>
        </p:nvSpPr>
        <p:spPr>
          <a:xfrm>
            <a:off x="8320057" y="4663221"/>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lt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lt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lt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lt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lt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lt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lt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lt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4566" name="Google Shape;4566;g31516c14941_0_10357"/>
          <p:cNvPicPr preferRelativeResize="0"/>
          <p:nvPr/>
        </p:nvPicPr>
        <p:blipFill rotWithShape="1">
          <a:blip r:embed="rId4">
            <a:alphaModFix/>
          </a:blip>
          <a:srcRect b="0" l="0" r="0" t="0"/>
          <a:stretch/>
        </p:blipFill>
        <p:spPr>
          <a:xfrm>
            <a:off x="5233975" y="-1795850"/>
            <a:ext cx="2757392" cy="2758111"/>
          </a:xfrm>
          <a:prstGeom prst="rect">
            <a:avLst/>
          </a:prstGeom>
          <a:noFill/>
          <a:ln>
            <a:noFill/>
          </a:ln>
        </p:spPr>
      </p:pic>
      <p:pic>
        <p:nvPicPr>
          <p:cNvPr id="4567" name="Google Shape;4567;g31516c14941_0_10357"/>
          <p:cNvPicPr preferRelativeResize="0"/>
          <p:nvPr/>
        </p:nvPicPr>
        <p:blipFill rotWithShape="1">
          <a:blip r:embed="rId5">
            <a:alphaModFix/>
          </a:blip>
          <a:srcRect b="0" l="0" r="0" t="0"/>
          <a:stretch/>
        </p:blipFill>
        <p:spPr>
          <a:xfrm>
            <a:off x="1719500" y="3490425"/>
            <a:ext cx="3211985" cy="3212821"/>
          </a:xfrm>
          <a:prstGeom prst="rect">
            <a:avLst/>
          </a:prstGeom>
          <a:noFill/>
          <a:ln>
            <a:noFill/>
          </a:ln>
        </p:spPr>
      </p:pic>
    </p:spTree>
  </p:cSld>
  <p:clrMapOvr>
    <a:masterClrMapping/>
  </p:clrMapOvr>
</p:sldLayout>
</file>

<file path=ppt/slideLayouts/slideLayout5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Divider Layout light forest">
  <p:cSld name="Collibra Divider Layout light forest">
    <p:bg>
      <p:bgPr>
        <a:solidFill>
          <a:schemeClr val="lt1"/>
        </a:solidFill>
      </p:bgPr>
    </p:bg>
    <p:spTree>
      <p:nvGrpSpPr>
        <p:cNvPr id="4568" name="Shape 4568"/>
        <p:cNvGrpSpPr/>
        <p:nvPr/>
      </p:nvGrpSpPr>
      <p:grpSpPr>
        <a:xfrm>
          <a:off x="0" y="0"/>
          <a:ext cx="0" cy="0"/>
          <a:chOff x="0" y="0"/>
          <a:chExt cx="0" cy="0"/>
        </a:xfrm>
      </p:grpSpPr>
      <p:pic>
        <p:nvPicPr>
          <p:cNvPr id="4569" name="Google Shape;4569;g31516c14941_0_10365"/>
          <p:cNvPicPr preferRelativeResize="0"/>
          <p:nvPr/>
        </p:nvPicPr>
        <p:blipFill rotWithShape="1">
          <a:blip r:embed="rId2">
            <a:alphaModFix/>
          </a:blip>
          <a:srcRect b="9" l="0" r="0" t="9"/>
          <a:stretch/>
        </p:blipFill>
        <p:spPr>
          <a:xfrm>
            <a:off x="-4" y="-8"/>
            <a:ext cx="9139335" cy="5143501"/>
          </a:xfrm>
          <a:prstGeom prst="rect">
            <a:avLst/>
          </a:prstGeom>
          <a:noFill/>
          <a:ln>
            <a:noFill/>
          </a:ln>
        </p:spPr>
      </p:pic>
      <p:sp>
        <p:nvSpPr>
          <p:cNvPr id="4570" name="Google Shape;4570;g31516c14941_0_10365"/>
          <p:cNvSpPr txBox="1"/>
          <p:nvPr>
            <p:ph type="title"/>
          </p:nvPr>
        </p:nvSpPr>
        <p:spPr>
          <a:xfrm>
            <a:off x="464100" y="1871700"/>
            <a:ext cx="4673400" cy="14001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accent1"/>
              </a:buClr>
              <a:buSzPts val="4800"/>
              <a:buNone/>
              <a:defRPr>
                <a:solidFill>
                  <a:schemeClr val="accent1"/>
                </a:solidFill>
              </a:defRPr>
            </a:lvl1pPr>
            <a:lvl2pPr lvl="1" algn="l">
              <a:lnSpc>
                <a:spcPct val="85000"/>
              </a:lnSpc>
              <a:spcBef>
                <a:spcPts val="0"/>
              </a:spcBef>
              <a:spcAft>
                <a:spcPts val="0"/>
              </a:spcAft>
              <a:buClr>
                <a:schemeClr val="lt1"/>
              </a:buClr>
              <a:buSzPts val="4800"/>
              <a:buNone/>
              <a:defRPr>
                <a:solidFill>
                  <a:schemeClr val="lt1"/>
                </a:solidFill>
              </a:defRPr>
            </a:lvl2pPr>
            <a:lvl3pPr lvl="2" algn="l">
              <a:lnSpc>
                <a:spcPct val="85000"/>
              </a:lnSpc>
              <a:spcBef>
                <a:spcPts val="0"/>
              </a:spcBef>
              <a:spcAft>
                <a:spcPts val="0"/>
              </a:spcAft>
              <a:buClr>
                <a:schemeClr val="lt1"/>
              </a:buClr>
              <a:buSzPts val="4800"/>
              <a:buNone/>
              <a:defRPr>
                <a:solidFill>
                  <a:schemeClr val="lt1"/>
                </a:solidFill>
              </a:defRPr>
            </a:lvl3pPr>
            <a:lvl4pPr lvl="3" algn="l">
              <a:lnSpc>
                <a:spcPct val="85000"/>
              </a:lnSpc>
              <a:spcBef>
                <a:spcPts val="0"/>
              </a:spcBef>
              <a:spcAft>
                <a:spcPts val="0"/>
              </a:spcAft>
              <a:buClr>
                <a:schemeClr val="lt1"/>
              </a:buClr>
              <a:buSzPts val="4800"/>
              <a:buNone/>
              <a:defRPr>
                <a:solidFill>
                  <a:schemeClr val="lt1"/>
                </a:solidFill>
              </a:defRPr>
            </a:lvl4pPr>
            <a:lvl5pPr lvl="4" algn="l">
              <a:lnSpc>
                <a:spcPct val="85000"/>
              </a:lnSpc>
              <a:spcBef>
                <a:spcPts val="0"/>
              </a:spcBef>
              <a:spcAft>
                <a:spcPts val="0"/>
              </a:spcAft>
              <a:buClr>
                <a:schemeClr val="lt1"/>
              </a:buClr>
              <a:buSzPts val="4800"/>
              <a:buNone/>
              <a:defRPr>
                <a:solidFill>
                  <a:schemeClr val="lt1"/>
                </a:solidFill>
              </a:defRPr>
            </a:lvl5pPr>
            <a:lvl6pPr lvl="5" algn="l">
              <a:lnSpc>
                <a:spcPct val="85000"/>
              </a:lnSpc>
              <a:spcBef>
                <a:spcPts val="0"/>
              </a:spcBef>
              <a:spcAft>
                <a:spcPts val="0"/>
              </a:spcAft>
              <a:buClr>
                <a:schemeClr val="lt1"/>
              </a:buClr>
              <a:buSzPts val="4800"/>
              <a:buNone/>
              <a:defRPr>
                <a:solidFill>
                  <a:schemeClr val="lt1"/>
                </a:solidFill>
              </a:defRPr>
            </a:lvl6pPr>
            <a:lvl7pPr lvl="6" algn="l">
              <a:lnSpc>
                <a:spcPct val="85000"/>
              </a:lnSpc>
              <a:spcBef>
                <a:spcPts val="0"/>
              </a:spcBef>
              <a:spcAft>
                <a:spcPts val="0"/>
              </a:spcAft>
              <a:buClr>
                <a:schemeClr val="lt1"/>
              </a:buClr>
              <a:buSzPts val="4800"/>
              <a:buNone/>
              <a:defRPr>
                <a:solidFill>
                  <a:schemeClr val="lt1"/>
                </a:solidFill>
              </a:defRPr>
            </a:lvl7pPr>
            <a:lvl8pPr lvl="7" algn="l">
              <a:lnSpc>
                <a:spcPct val="85000"/>
              </a:lnSpc>
              <a:spcBef>
                <a:spcPts val="0"/>
              </a:spcBef>
              <a:spcAft>
                <a:spcPts val="0"/>
              </a:spcAft>
              <a:buClr>
                <a:schemeClr val="lt1"/>
              </a:buClr>
              <a:buSzPts val="4800"/>
              <a:buNone/>
              <a:defRPr>
                <a:solidFill>
                  <a:schemeClr val="lt1"/>
                </a:solidFill>
              </a:defRPr>
            </a:lvl8pPr>
            <a:lvl9pPr lvl="8" algn="l">
              <a:lnSpc>
                <a:spcPct val="85000"/>
              </a:lnSpc>
              <a:spcBef>
                <a:spcPts val="0"/>
              </a:spcBef>
              <a:spcAft>
                <a:spcPts val="0"/>
              </a:spcAft>
              <a:buClr>
                <a:schemeClr val="lt1"/>
              </a:buClr>
              <a:buSzPts val="4800"/>
              <a:buNone/>
              <a:defRPr>
                <a:solidFill>
                  <a:schemeClr val="lt1"/>
                </a:solidFill>
              </a:defRPr>
            </a:lvl9pPr>
          </a:lstStyle>
          <a:p/>
        </p:txBody>
      </p:sp>
      <p:pic>
        <p:nvPicPr>
          <p:cNvPr id="4571" name="Google Shape;4571;g31516c14941_0_10365"/>
          <p:cNvPicPr preferRelativeResize="0"/>
          <p:nvPr/>
        </p:nvPicPr>
        <p:blipFill rotWithShape="1">
          <a:blip r:embed="rId3">
            <a:alphaModFix/>
          </a:blip>
          <a:srcRect b="5132" l="0" r="0" t="5132"/>
          <a:stretch/>
        </p:blipFill>
        <p:spPr>
          <a:xfrm>
            <a:off x="253810" y="4780026"/>
            <a:ext cx="1028956" cy="242480"/>
          </a:xfrm>
          <a:prstGeom prst="rect">
            <a:avLst/>
          </a:prstGeom>
          <a:noFill/>
          <a:ln>
            <a:noFill/>
          </a:ln>
        </p:spPr>
      </p:pic>
      <p:sp>
        <p:nvSpPr>
          <p:cNvPr id="4572" name="Google Shape;4572;g31516c14941_0_10365"/>
          <p:cNvSpPr txBox="1"/>
          <p:nvPr/>
        </p:nvSpPr>
        <p:spPr>
          <a:xfrm>
            <a:off x="6043550" y="4713772"/>
            <a:ext cx="2676600" cy="292200"/>
          </a:xfrm>
          <a:prstGeom prst="rect">
            <a:avLst/>
          </a:prstGeom>
          <a:noFill/>
          <a:ln>
            <a:noFill/>
          </a:ln>
        </p:spPr>
        <p:txBody>
          <a:bodyPr anchorCtr="0" anchor="t" bIns="91375" lIns="91375" spcFirstLastPara="1" rIns="91375" wrap="square" tIns="91375">
            <a:spAutoFit/>
          </a:bodyPr>
          <a:lstStyle/>
          <a:p>
            <a:pPr indent="0" lvl="0" marL="0" marR="0" rtl="0" algn="ctr">
              <a:lnSpc>
                <a:spcPct val="115000"/>
              </a:lnSpc>
              <a:spcBef>
                <a:spcPts val="0"/>
              </a:spcBef>
              <a:spcAft>
                <a:spcPts val="0"/>
              </a:spcAft>
              <a:buClr>
                <a:srgbClr val="000000"/>
              </a:buClr>
              <a:buSzPts val="700"/>
              <a:buFont typeface="Arial"/>
              <a:buNone/>
            </a:pPr>
            <a:r>
              <a:rPr b="0" i="0" lang="en" sz="700" u="none" cap="none" strike="noStrike">
                <a:solidFill>
                  <a:schemeClr val="accent4"/>
                </a:solidFill>
                <a:latin typeface="Arial"/>
                <a:ea typeface="Arial"/>
                <a:cs typeface="Arial"/>
                <a:sym typeface="Arial"/>
              </a:rPr>
              <a:t>Copyright © 2023, Collibra. All rights reserved.</a:t>
            </a:r>
            <a:endParaRPr b="0" i="0" sz="1400" u="none" cap="none" strike="noStrike">
              <a:solidFill>
                <a:schemeClr val="accent4"/>
              </a:solidFill>
              <a:latin typeface="Arial"/>
              <a:ea typeface="Arial"/>
              <a:cs typeface="Arial"/>
              <a:sym typeface="Arial"/>
            </a:endParaRPr>
          </a:p>
        </p:txBody>
      </p:sp>
      <p:sp>
        <p:nvSpPr>
          <p:cNvPr id="4573" name="Google Shape;4573;g31516c14941_0_10365"/>
          <p:cNvSpPr txBox="1"/>
          <p:nvPr>
            <p:ph idx="12" type="sldNum"/>
          </p:nvPr>
        </p:nvSpPr>
        <p:spPr>
          <a:xfrm>
            <a:off x="8320057" y="4663221"/>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Navy Content Layout Subtitle ">
  <p:cSld name="Collibra Navy Content Layout Subtitle ">
    <p:bg>
      <p:bgPr>
        <a:solidFill>
          <a:schemeClr val="accent1"/>
        </a:solidFill>
      </p:bgPr>
    </p:bg>
    <p:spTree>
      <p:nvGrpSpPr>
        <p:cNvPr id="4574" name="Shape 4574"/>
        <p:cNvGrpSpPr/>
        <p:nvPr/>
      </p:nvGrpSpPr>
      <p:grpSpPr>
        <a:xfrm>
          <a:off x="0" y="0"/>
          <a:ext cx="0" cy="0"/>
          <a:chOff x="0" y="0"/>
          <a:chExt cx="0" cy="0"/>
        </a:xfrm>
      </p:grpSpPr>
      <p:sp>
        <p:nvSpPr>
          <p:cNvPr id="4575" name="Google Shape;4575;g31516c14941_0_10371"/>
          <p:cNvSpPr txBox="1"/>
          <p:nvPr>
            <p:ph type="title"/>
          </p:nvPr>
        </p:nvSpPr>
        <p:spPr>
          <a:xfrm>
            <a:off x="331075" y="271325"/>
            <a:ext cx="8388900" cy="4383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lt1"/>
              </a:buClr>
              <a:buSzPts val="2800"/>
              <a:buNone/>
              <a:defRPr sz="2800">
                <a:solidFill>
                  <a:schemeClr val="lt1"/>
                </a:solidFill>
              </a:defRPr>
            </a:lvl1pPr>
            <a:lvl2pPr lvl="1" algn="l">
              <a:lnSpc>
                <a:spcPct val="85000"/>
              </a:lnSpc>
              <a:spcBef>
                <a:spcPts val="0"/>
              </a:spcBef>
              <a:spcAft>
                <a:spcPts val="0"/>
              </a:spcAft>
              <a:buSzPts val="2800"/>
              <a:buNone/>
              <a:defRPr sz="2800"/>
            </a:lvl2pPr>
            <a:lvl3pPr lvl="2" algn="l">
              <a:lnSpc>
                <a:spcPct val="85000"/>
              </a:lnSpc>
              <a:spcBef>
                <a:spcPts val="0"/>
              </a:spcBef>
              <a:spcAft>
                <a:spcPts val="0"/>
              </a:spcAft>
              <a:buSzPts val="2800"/>
              <a:buNone/>
              <a:defRPr sz="2800"/>
            </a:lvl3pPr>
            <a:lvl4pPr lvl="3" algn="l">
              <a:lnSpc>
                <a:spcPct val="85000"/>
              </a:lnSpc>
              <a:spcBef>
                <a:spcPts val="0"/>
              </a:spcBef>
              <a:spcAft>
                <a:spcPts val="0"/>
              </a:spcAft>
              <a:buSzPts val="2800"/>
              <a:buNone/>
              <a:defRPr sz="2800"/>
            </a:lvl4pPr>
            <a:lvl5pPr lvl="4" algn="l">
              <a:lnSpc>
                <a:spcPct val="85000"/>
              </a:lnSpc>
              <a:spcBef>
                <a:spcPts val="0"/>
              </a:spcBef>
              <a:spcAft>
                <a:spcPts val="0"/>
              </a:spcAft>
              <a:buSzPts val="2800"/>
              <a:buNone/>
              <a:defRPr sz="2800"/>
            </a:lvl5pPr>
            <a:lvl6pPr lvl="5" algn="l">
              <a:lnSpc>
                <a:spcPct val="85000"/>
              </a:lnSpc>
              <a:spcBef>
                <a:spcPts val="0"/>
              </a:spcBef>
              <a:spcAft>
                <a:spcPts val="0"/>
              </a:spcAft>
              <a:buSzPts val="2800"/>
              <a:buNone/>
              <a:defRPr sz="2800"/>
            </a:lvl6pPr>
            <a:lvl7pPr lvl="6" algn="l">
              <a:lnSpc>
                <a:spcPct val="85000"/>
              </a:lnSpc>
              <a:spcBef>
                <a:spcPts val="0"/>
              </a:spcBef>
              <a:spcAft>
                <a:spcPts val="0"/>
              </a:spcAft>
              <a:buSzPts val="2800"/>
              <a:buNone/>
              <a:defRPr sz="2800"/>
            </a:lvl7pPr>
            <a:lvl8pPr lvl="7" algn="l">
              <a:lnSpc>
                <a:spcPct val="85000"/>
              </a:lnSpc>
              <a:spcBef>
                <a:spcPts val="0"/>
              </a:spcBef>
              <a:spcAft>
                <a:spcPts val="0"/>
              </a:spcAft>
              <a:buSzPts val="2800"/>
              <a:buNone/>
              <a:defRPr sz="2800"/>
            </a:lvl8pPr>
            <a:lvl9pPr lvl="8" algn="l">
              <a:lnSpc>
                <a:spcPct val="85000"/>
              </a:lnSpc>
              <a:spcBef>
                <a:spcPts val="0"/>
              </a:spcBef>
              <a:spcAft>
                <a:spcPts val="0"/>
              </a:spcAft>
              <a:buSzPts val="2800"/>
              <a:buNone/>
              <a:defRPr sz="2800"/>
            </a:lvl9pPr>
          </a:lstStyle>
          <a:p/>
        </p:txBody>
      </p:sp>
      <p:pic>
        <p:nvPicPr>
          <p:cNvPr id="4576" name="Google Shape;4576;g31516c14941_0_10371"/>
          <p:cNvPicPr preferRelativeResize="0"/>
          <p:nvPr/>
        </p:nvPicPr>
        <p:blipFill rotWithShape="1">
          <a:blip r:embed="rId2">
            <a:alphaModFix/>
          </a:blip>
          <a:srcRect b="0" l="0" r="0" t="0"/>
          <a:stretch/>
        </p:blipFill>
        <p:spPr>
          <a:xfrm>
            <a:off x="288350" y="4807136"/>
            <a:ext cx="956487" cy="225119"/>
          </a:xfrm>
          <a:prstGeom prst="rect">
            <a:avLst/>
          </a:prstGeom>
          <a:noFill/>
          <a:ln>
            <a:noFill/>
          </a:ln>
        </p:spPr>
      </p:pic>
      <p:sp>
        <p:nvSpPr>
          <p:cNvPr id="4577" name="Google Shape;4577;g31516c14941_0_10371"/>
          <p:cNvSpPr txBox="1"/>
          <p:nvPr>
            <p:ph idx="1" type="subTitle"/>
          </p:nvPr>
        </p:nvSpPr>
        <p:spPr>
          <a:xfrm>
            <a:off x="389175" y="674125"/>
            <a:ext cx="8330400" cy="3423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rgbClr val="71BE00"/>
              </a:buClr>
              <a:buSzPts val="1400"/>
              <a:buNone/>
              <a:defRPr>
                <a:solidFill>
                  <a:srgbClr val="71BE00"/>
                </a:solidFill>
              </a:defRPr>
            </a:lvl1pPr>
            <a:lvl2pPr lvl="1" algn="l">
              <a:lnSpc>
                <a:spcPct val="100000"/>
              </a:lnSpc>
              <a:spcBef>
                <a:spcPts val="0"/>
              </a:spcBef>
              <a:spcAft>
                <a:spcPts val="0"/>
              </a:spcAft>
              <a:buClr>
                <a:srgbClr val="71BE00"/>
              </a:buClr>
              <a:buSzPts val="1100"/>
              <a:buNone/>
              <a:defRPr>
                <a:solidFill>
                  <a:srgbClr val="71BE00"/>
                </a:solidFill>
              </a:defRPr>
            </a:lvl2pPr>
            <a:lvl3pPr lvl="2" algn="l">
              <a:lnSpc>
                <a:spcPct val="100000"/>
              </a:lnSpc>
              <a:spcBef>
                <a:spcPts val="0"/>
              </a:spcBef>
              <a:spcAft>
                <a:spcPts val="0"/>
              </a:spcAft>
              <a:buClr>
                <a:srgbClr val="71BE00"/>
              </a:buClr>
              <a:buSzPts val="1200"/>
              <a:buNone/>
              <a:defRPr>
                <a:solidFill>
                  <a:srgbClr val="71BE00"/>
                </a:solidFill>
              </a:defRPr>
            </a:lvl3pPr>
            <a:lvl4pPr lvl="3" algn="l">
              <a:lnSpc>
                <a:spcPct val="100000"/>
              </a:lnSpc>
              <a:spcBef>
                <a:spcPts val="0"/>
              </a:spcBef>
              <a:spcAft>
                <a:spcPts val="0"/>
              </a:spcAft>
              <a:buClr>
                <a:srgbClr val="71BE00"/>
              </a:buClr>
              <a:buSzPts val="1800"/>
              <a:buNone/>
              <a:defRPr>
                <a:solidFill>
                  <a:srgbClr val="71BE00"/>
                </a:solidFill>
              </a:defRPr>
            </a:lvl4pPr>
            <a:lvl5pPr lvl="4" algn="l">
              <a:lnSpc>
                <a:spcPct val="100000"/>
              </a:lnSpc>
              <a:spcBef>
                <a:spcPts val="0"/>
              </a:spcBef>
              <a:spcAft>
                <a:spcPts val="0"/>
              </a:spcAft>
              <a:buClr>
                <a:srgbClr val="71BE00"/>
              </a:buClr>
              <a:buSzPts val="1600"/>
              <a:buNone/>
              <a:defRPr>
                <a:solidFill>
                  <a:srgbClr val="71BE00"/>
                </a:solidFill>
              </a:defRPr>
            </a:lvl5pPr>
            <a:lvl6pPr lvl="5" algn="l">
              <a:lnSpc>
                <a:spcPct val="100000"/>
              </a:lnSpc>
              <a:spcBef>
                <a:spcPts val="0"/>
              </a:spcBef>
              <a:spcAft>
                <a:spcPts val="0"/>
              </a:spcAft>
              <a:buClr>
                <a:srgbClr val="71BE00"/>
              </a:buClr>
              <a:buSzPts val="1400"/>
              <a:buNone/>
              <a:defRPr>
                <a:solidFill>
                  <a:srgbClr val="71BE00"/>
                </a:solidFill>
              </a:defRPr>
            </a:lvl6pPr>
            <a:lvl7pPr lvl="6" algn="l">
              <a:lnSpc>
                <a:spcPct val="100000"/>
              </a:lnSpc>
              <a:spcBef>
                <a:spcPts val="0"/>
              </a:spcBef>
              <a:spcAft>
                <a:spcPts val="0"/>
              </a:spcAft>
              <a:buClr>
                <a:srgbClr val="71BE00"/>
              </a:buClr>
              <a:buSzPts val="1200"/>
              <a:buNone/>
              <a:defRPr>
                <a:solidFill>
                  <a:srgbClr val="71BE00"/>
                </a:solidFill>
              </a:defRPr>
            </a:lvl7pPr>
            <a:lvl8pPr lvl="7" algn="l">
              <a:lnSpc>
                <a:spcPct val="100000"/>
              </a:lnSpc>
              <a:spcBef>
                <a:spcPts val="0"/>
              </a:spcBef>
              <a:spcAft>
                <a:spcPts val="0"/>
              </a:spcAft>
              <a:buClr>
                <a:srgbClr val="71BE00"/>
              </a:buClr>
              <a:buSzPts val="1000"/>
              <a:buNone/>
              <a:defRPr>
                <a:solidFill>
                  <a:srgbClr val="71BE00"/>
                </a:solidFill>
              </a:defRPr>
            </a:lvl8pPr>
            <a:lvl9pPr lvl="8" algn="l">
              <a:lnSpc>
                <a:spcPct val="100000"/>
              </a:lnSpc>
              <a:spcBef>
                <a:spcPts val="0"/>
              </a:spcBef>
              <a:spcAft>
                <a:spcPts val="0"/>
              </a:spcAft>
              <a:buClr>
                <a:srgbClr val="71BE00"/>
              </a:buClr>
              <a:buSzPts val="700"/>
              <a:buNone/>
              <a:defRPr>
                <a:solidFill>
                  <a:srgbClr val="71BE00"/>
                </a:solidFill>
              </a:defRPr>
            </a:lvl9pPr>
          </a:lstStyle>
          <a:p/>
        </p:txBody>
      </p:sp>
      <p:sp>
        <p:nvSpPr>
          <p:cNvPr id="4578" name="Google Shape;4578;g31516c14941_0_10371"/>
          <p:cNvSpPr txBox="1"/>
          <p:nvPr/>
        </p:nvSpPr>
        <p:spPr>
          <a:xfrm>
            <a:off x="6043550" y="4713772"/>
            <a:ext cx="2676600" cy="292200"/>
          </a:xfrm>
          <a:prstGeom prst="rect">
            <a:avLst/>
          </a:prstGeom>
          <a:noFill/>
          <a:ln>
            <a:noFill/>
          </a:ln>
        </p:spPr>
        <p:txBody>
          <a:bodyPr anchorCtr="0" anchor="t" bIns="91375" lIns="91375" spcFirstLastPara="1" rIns="91375" wrap="square" tIns="91375">
            <a:spAutoFit/>
          </a:bodyPr>
          <a:lstStyle/>
          <a:p>
            <a:pPr indent="0" lvl="0" marL="0" marR="0" rtl="0" algn="ctr">
              <a:lnSpc>
                <a:spcPct val="115000"/>
              </a:lnSpc>
              <a:spcBef>
                <a:spcPts val="0"/>
              </a:spcBef>
              <a:spcAft>
                <a:spcPts val="0"/>
              </a:spcAft>
              <a:buClr>
                <a:srgbClr val="000000"/>
              </a:buClr>
              <a:buSzPts val="700"/>
              <a:buFont typeface="Arial"/>
              <a:buNone/>
            </a:pPr>
            <a:r>
              <a:rPr b="0" i="0" lang="en" sz="700" u="none" cap="none" strike="noStrike">
                <a:solidFill>
                  <a:schemeClr val="accent5"/>
                </a:solidFill>
                <a:latin typeface="Arial"/>
                <a:ea typeface="Arial"/>
                <a:cs typeface="Arial"/>
                <a:sym typeface="Arial"/>
              </a:rPr>
              <a:t>Copyright © 2023, Collibra. All rights reserved.</a:t>
            </a:r>
            <a:endParaRPr b="0" i="0" sz="1400" u="none" cap="none" strike="noStrike">
              <a:solidFill>
                <a:schemeClr val="accent5"/>
              </a:solidFill>
              <a:latin typeface="Arial"/>
              <a:ea typeface="Arial"/>
              <a:cs typeface="Arial"/>
              <a:sym typeface="Arial"/>
            </a:endParaRPr>
          </a:p>
        </p:txBody>
      </p:sp>
      <p:sp>
        <p:nvSpPr>
          <p:cNvPr id="4579" name="Google Shape;4579;g31516c14941_0_10371"/>
          <p:cNvSpPr txBox="1"/>
          <p:nvPr>
            <p:ph idx="12" type="sldNum"/>
          </p:nvPr>
        </p:nvSpPr>
        <p:spPr>
          <a:xfrm>
            <a:off x="8320057" y="4663221"/>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Navy Content Layout ">
  <p:cSld name="Collibra Navy Content Layout ">
    <p:bg>
      <p:bgPr>
        <a:solidFill>
          <a:schemeClr val="accent1"/>
        </a:solidFill>
      </p:bgPr>
    </p:bg>
    <p:spTree>
      <p:nvGrpSpPr>
        <p:cNvPr id="4580" name="Shape 4580"/>
        <p:cNvGrpSpPr/>
        <p:nvPr/>
      </p:nvGrpSpPr>
      <p:grpSpPr>
        <a:xfrm>
          <a:off x="0" y="0"/>
          <a:ext cx="0" cy="0"/>
          <a:chOff x="0" y="0"/>
          <a:chExt cx="0" cy="0"/>
        </a:xfrm>
      </p:grpSpPr>
      <p:sp>
        <p:nvSpPr>
          <p:cNvPr id="4581" name="Google Shape;4581;g31516c14941_0_10377"/>
          <p:cNvSpPr txBox="1"/>
          <p:nvPr/>
        </p:nvSpPr>
        <p:spPr>
          <a:xfrm>
            <a:off x="6043550" y="4713772"/>
            <a:ext cx="2676600" cy="292200"/>
          </a:xfrm>
          <a:prstGeom prst="rect">
            <a:avLst/>
          </a:prstGeom>
          <a:noFill/>
          <a:ln>
            <a:noFill/>
          </a:ln>
        </p:spPr>
        <p:txBody>
          <a:bodyPr anchorCtr="0" anchor="t" bIns="91375" lIns="91375" spcFirstLastPara="1" rIns="91375" wrap="square" tIns="91375">
            <a:spAutoFit/>
          </a:bodyPr>
          <a:lstStyle/>
          <a:p>
            <a:pPr indent="0" lvl="0" marL="0" marR="0" rtl="0" algn="ctr">
              <a:lnSpc>
                <a:spcPct val="115000"/>
              </a:lnSpc>
              <a:spcBef>
                <a:spcPts val="0"/>
              </a:spcBef>
              <a:spcAft>
                <a:spcPts val="0"/>
              </a:spcAft>
              <a:buClr>
                <a:srgbClr val="000000"/>
              </a:buClr>
              <a:buSzPts val="700"/>
              <a:buFont typeface="Arial"/>
              <a:buNone/>
            </a:pPr>
            <a:r>
              <a:rPr b="0" i="0" lang="en" sz="700" u="none" cap="none" strike="noStrike">
                <a:solidFill>
                  <a:schemeClr val="accent5"/>
                </a:solidFill>
                <a:latin typeface="Arial"/>
                <a:ea typeface="Arial"/>
                <a:cs typeface="Arial"/>
                <a:sym typeface="Arial"/>
              </a:rPr>
              <a:t>Copyright © 2023, Collibra. All rights reserved.</a:t>
            </a:r>
            <a:endParaRPr b="0" i="0" sz="1400" u="none" cap="none" strike="noStrike">
              <a:solidFill>
                <a:schemeClr val="accent5"/>
              </a:solidFill>
              <a:latin typeface="Arial"/>
              <a:ea typeface="Arial"/>
              <a:cs typeface="Arial"/>
              <a:sym typeface="Arial"/>
            </a:endParaRPr>
          </a:p>
        </p:txBody>
      </p:sp>
      <p:sp>
        <p:nvSpPr>
          <p:cNvPr id="4582" name="Google Shape;4582;g31516c14941_0_10377"/>
          <p:cNvSpPr txBox="1"/>
          <p:nvPr>
            <p:ph idx="12" type="sldNum"/>
          </p:nvPr>
        </p:nvSpPr>
        <p:spPr>
          <a:xfrm>
            <a:off x="8320057" y="4663221"/>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4583" name="Google Shape;4583;g31516c14941_0_10377"/>
          <p:cNvPicPr preferRelativeResize="0"/>
          <p:nvPr/>
        </p:nvPicPr>
        <p:blipFill rotWithShape="1">
          <a:blip r:embed="rId2">
            <a:alphaModFix/>
          </a:blip>
          <a:srcRect b="0" l="0" r="0" t="0"/>
          <a:stretch/>
        </p:blipFill>
        <p:spPr>
          <a:xfrm>
            <a:off x="276650" y="4783275"/>
            <a:ext cx="962558" cy="226544"/>
          </a:xfrm>
          <a:prstGeom prst="rect">
            <a:avLst/>
          </a:prstGeom>
          <a:noFill/>
          <a:ln>
            <a:noFill/>
          </a:ln>
        </p:spPr>
      </p:pic>
      <p:sp>
        <p:nvSpPr>
          <p:cNvPr id="4584" name="Google Shape;4584;g31516c14941_0_10377"/>
          <p:cNvSpPr txBox="1"/>
          <p:nvPr>
            <p:ph type="title"/>
          </p:nvPr>
        </p:nvSpPr>
        <p:spPr>
          <a:xfrm>
            <a:off x="331125" y="271325"/>
            <a:ext cx="8388900" cy="4383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lt1"/>
              </a:buClr>
              <a:buSzPts val="2800"/>
              <a:buNone/>
              <a:defRPr sz="2800">
                <a:solidFill>
                  <a:schemeClr val="lt1"/>
                </a:solidFill>
              </a:defRPr>
            </a:lvl1pPr>
            <a:lvl2pPr lvl="1" algn="l">
              <a:lnSpc>
                <a:spcPct val="85000"/>
              </a:lnSpc>
              <a:spcBef>
                <a:spcPts val="0"/>
              </a:spcBef>
              <a:spcAft>
                <a:spcPts val="0"/>
              </a:spcAft>
              <a:buClr>
                <a:schemeClr val="lt1"/>
              </a:buClr>
              <a:buSzPts val="2800"/>
              <a:buNone/>
              <a:defRPr sz="2800">
                <a:solidFill>
                  <a:schemeClr val="lt1"/>
                </a:solidFill>
              </a:defRPr>
            </a:lvl2pPr>
            <a:lvl3pPr lvl="2" algn="l">
              <a:lnSpc>
                <a:spcPct val="85000"/>
              </a:lnSpc>
              <a:spcBef>
                <a:spcPts val="0"/>
              </a:spcBef>
              <a:spcAft>
                <a:spcPts val="0"/>
              </a:spcAft>
              <a:buClr>
                <a:schemeClr val="lt1"/>
              </a:buClr>
              <a:buSzPts val="2800"/>
              <a:buNone/>
              <a:defRPr sz="2800">
                <a:solidFill>
                  <a:schemeClr val="lt1"/>
                </a:solidFill>
              </a:defRPr>
            </a:lvl3pPr>
            <a:lvl4pPr lvl="3" algn="l">
              <a:lnSpc>
                <a:spcPct val="85000"/>
              </a:lnSpc>
              <a:spcBef>
                <a:spcPts val="0"/>
              </a:spcBef>
              <a:spcAft>
                <a:spcPts val="0"/>
              </a:spcAft>
              <a:buClr>
                <a:schemeClr val="lt1"/>
              </a:buClr>
              <a:buSzPts val="2800"/>
              <a:buNone/>
              <a:defRPr sz="2800">
                <a:solidFill>
                  <a:schemeClr val="lt1"/>
                </a:solidFill>
              </a:defRPr>
            </a:lvl4pPr>
            <a:lvl5pPr lvl="4" algn="l">
              <a:lnSpc>
                <a:spcPct val="85000"/>
              </a:lnSpc>
              <a:spcBef>
                <a:spcPts val="0"/>
              </a:spcBef>
              <a:spcAft>
                <a:spcPts val="0"/>
              </a:spcAft>
              <a:buClr>
                <a:schemeClr val="lt1"/>
              </a:buClr>
              <a:buSzPts val="2800"/>
              <a:buNone/>
              <a:defRPr sz="2800">
                <a:solidFill>
                  <a:schemeClr val="lt1"/>
                </a:solidFill>
              </a:defRPr>
            </a:lvl5pPr>
            <a:lvl6pPr lvl="5" algn="l">
              <a:lnSpc>
                <a:spcPct val="85000"/>
              </a:lnSpc>
              <a:spcBef>
                <a:spcPts val="0"/>
              </a:spcBef>
              <a:spcAft>
                <a:spcPts val="0"/>
              </a:spcAft>
              <a:buClr>
                <a:schemeClr val="lt1"/>
              </a:buClr>
              <a:buSzPts val="2800"/>
              <a:buNone/>
              <a:defRPr sz="2800">
                <a:solidFill>
                  <a:schemeClr val="lt1"/>
                </a:solidFill>
              </a:defRPr>
            </a:lvl6pPr>
            <a:lvl7pPr lvl="6" algn="l">
              <a:lnSpc>
                <a:spcPct val="85000"/>
              </a:lnSpc>
              <a:spcBef>
                <a:spcPts val="0"/>
              </a:spcBef>
              <a:spcAft>
                <a:spcPts val="0"/>
              </a:spcAft>
              <a:buClr>
                <a:schemeClr val="lt1"/>
              </a:buClr>
              <a:buSzPts val="2800"/>
              <a:buNone/>
              <a:defRPr sz="2800">
                <a:solidFill>
                  <a:schemeClr val="lt1"/>
                </a:solidFill>
              </a:defRPr>
            </a:lvl7pPr>
            <a:lvl8pPr lvl="7" algn="l">
              <a:lnSpc>
                <a:spcPct val="85000"/>
              </a:lnSpc>
              <a:spcBef>
                <a:spcPts val="0"/>
              </a:spcBef>
              <a:spcAft>
                <a:spcPts val="0"/>
              </a:spcAft>
              <a:buClr>
                <a:schemeClr val="lt1"/>
              </a:buClr>
              <a:buSzPts val="2800"/>
              <a:buNone/>
              <a:defRPr sz="2800">
                <a:solidFill>
                  <a:schemeClr val="lt1"/>
                </a:solidFill>
              </a:defRPr>
            </a:lvl8pPr>
            <a:lvl9pPr lvl="8" algn="l">
              <a:lnSpc>
                <a:spcPct val="85000"/>
              </a:lnSpc>
              <a:spcBef>
                <a:spcPts val="0"/>
              </a:spcBef>
              <a:spcAft>
                <a:spcPts val="0"/>
              </a:spcAft>
              <a:buClr>
                <a:schemeClr val="lt1"/>
              </a:buClr>
              <a:buSzPts val="2800"/>
              <a:buNone/>
              <a:defRPr sz="2800">
                <a:solidFill>
                  <a:schemeClr val="lt1"/>
                </a:solidFill>
              </a:defRPr>
            </a:lvl9pPr>
          </a:lstStyle>
          <a:p/>
        </p:txBody>
      </p:sp>
    </p:spTree>
  </p:cSld>
  <p:clrMapOvr>
    <a:masterClrMapping/>
  </p:clrMapOvr>
</p:sldLayout>
</file>

<file path=ppt/slideLayouts/slideLayout5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Divider Layout 13">
  <p:cSld name="Collibra Divider Layout 13">
    <p:bg>
      <p:bgPr>
        <a:gradFill>
          <a:gsLst>
            <a:gs pos="0">
              <a:srgbClr val="006EC2"/>
            </a:gs>
            <a:gs pos="100000">
              <a:srgbClr val="002B40"/>
            </a:gs>
          </a:gsLst>
          <a:lin ang="1801379" scaled="0"/>
        </a:gradFill>
      </p:bgPr>
    </p:bg>
    <p:spTree>
      <p:nvGrpSpPr>
        <p:cNvPr id="4585" name="Shape 4585"/>
        <p:cNvGrpSpPr/>
        <p:nvPr/>
      </p:nvGrpSpPr>
      <p:grpSpPr>
        <a:xfrm>
          <a:off x="0" y="0"/>
          <a:ext cx="0" cy="0"/>
          <a:chOff x="0" y="0"/>
          <a:chExt cx="0" cy="0"/>
        </a:xfrm>
      </p:grpSpPr>
      <p:pic>
        <p:nvPicPr>
          <p:cNvPr id="4586" name="Google Shape;4586;g31516c14941_0_10382"/>
          <p:cNvPicPr preferRelativeResize="0"/>
          <p:nvPr/>
        </p:nvPicPr>
        <p:blipFill rotWithShape="1">
          <a:blip r:embed="rId2">
            <a:alphaModFix/>
          </a:blip>
          <a:srcRect b="0" l="0" r="0" t="0"/>
          <a:stretch/>
        </p:blipFill>
        <p:spPr>
          <a:xfrm>
            <a:off x="0" y="1"/>
            <a:ext cx="9139333" cy="5175504"/>
          </a:xfrm>
          <a:prstGeom prst="rect">
            <a:avLst/>
          </a:prstGeom>
          <a:noFill/>
          <a:ln>
            <a:noFill/>
          </a:ln>
        </p:spPr>
      </p:pic>
      <p:pic>
        <p:nvPicPr>
          <p:cNvPr id="4587" name="Google Shape;4587;g31516c14941_0_10382"/>
          <p:cNvPicPr preferRelativeResize="0"/>
          <p:nvPr/>
        </p:nvPicPr>
        <p:blipFill rotWithShape="1">
          <a:blip r:embed="rId3">
            <a:alphaModFix/>
          </a:blip>
          <a:srcRect b="0" l="0" r="0" t="0"/>
          <a:stretch/>
        </p:blipFill>
        <p:spPr>
          <a:xfrm>
            <a:off x="4975200" y="1724750"/>
            <a:ext cx="4416169" cy="4408549"/>
          </a:xfrm>
          <a:prstGeom prst="rect">
            <a:avLst/>
          </a:prstGeom>
          <a:noFill/>
          <a:ln>
            <a:noFill/>
          </a:ln>
        </p:spPr>
      </p:pic>
      <p:sp>
        <p:nvSpPr>
          <p:cNvPr id="4588" name="Google Shape;4588;g31516c14941_0_10382"/>
          <p:cNvSpPr txBox="1"/>
          <p:nvPr>
            <p:ph type="title"/>
          </p:nvPr>
        </p:nvSpPr>
        <p:spPr>
          <a:xfrm>
            <a:off x="464100" y="1925700"/>
            <a:ext cx="5182800" cy="1292100"/>
          </a:xfrm>
          <a:prstGeom prst="rect">
            <a:avLst/>
          </a:prstGeom>
          <a:noFill/>
          <a:ln>
            <a:noFill/>
          </a:ln>
        </p:spPr>
        <p:txBody>
          <a:bodyPr anchorCtr="0" anchor="ctr" bIns="0" lIns="0" spcFirstLastPara="1" rIns="0" wrap="square" tIns="0">
            <a:noAutofit/>
          </a:bodyPr>
          <a:lstStyle>
            <a:lvl1pPr lvl="0" algn="l">
              <a:lnSpc>
                <a:spcPct val="85000"/>
              </a:lnSpc>
              <a:spcBef>
                <a:spcPts val="0"/>
              </a:spcBef>
              <a:spcAft>
                <a:spcPts val="0"/>
              </a:spcAft>
              <a:buClr>
                <a:schemeClr val="lt1"/>
              </a:buClr>
              <a:buSzPts val="4800"/>
              <a:buNone/>
              <a:defRPr b="1" sz="4800">
                <a:solidFill>
                  <a:schemeClr val="lt1"/>
                </a:solidFill>
              </a:defRPr>
            </a:lvl1pPr>
            <a:lvl2pPr lvl="1" algn="l">
              <a:lnSpc>
                <a:spcPct val="85000"/>
              </a:lnSpc>
              <a:spcBef>
                <a:spcPts val="0"/>
              </a:spcBef>
              <a:spcAft>
                <a:spcPts val="0"/>
              </a:spcAft>
              <a:buClr>
                <a:schemeClr val="lt1"/>
              </a:buClr>
              <a:buSzPts val="4800"/>
              <a:buNone/>
              <a:defRPr b="1" sz="4800">
                <a:solidFill>
                  <a:schemeClr val="lt1"/>
                </a:solidFill>
              </a:defRPr>
            </a:lvl2pPr>
            <a:lvl3pPr lvl="2" algn="l">
              <a:lnSpc>
                <a:spcPct val="85000"/>
              </a:lnSpc>
              <a:spcBef>
                <a:spcPts val="0"/>
              </a:spcBef>
              <a:spcAft>
                <a:spcPts val="0"/>
              </a:spcAft>
              <a:buClr>
                <a:schemeClr val="lt1"/>
              </a:buClr>
              <a:buSzPts val="4800"/>
              <a:buNone/>
              <a:defRPr b="1" sz="4800">
                <a:solidFill>
                  <a:schemeClr val="lt1"/>
                </a:solidFill>
              </a:defRPr>
            </a:lvl3pPr>
            <a:lvl4pPr lvl="3" algn="l">
              <a:lnSpc>
                <a:spcPct val="85000"/>
              </a:lnSpc>
              <a:spcBef>
                <a:spcPts val="0"/>
              </a:spcBef>
              <a:spcAft>
                <a:spcPts val="0"/>
              </a:spcAft>
              <a:buClr>
                <a:schemeClr val="lt1"/>
              </a:buClr>
              <a:buSzPts val="4800"/>
              <a:buNone/>
              <a:defRPr b="1" sz="4800">
                <a:solidFill>
                  <a:schemeClr val="lt1"/>
                </a:solidFill>
              </a:defRPr>
            </a:lvl4pPr>
            <a:lvl5pPr lvl="4" algn="l">
              <a:lnSpc>
                <a:spcPct val="85000"/>
              </a:lnSpc>
              <a:spcBef>
                <a:spcPts val="0"/>
              </a:spcBef>
              <a:spcAft>
                <a:spcPts val="0"/>
              </a:spcAft>
              <a:buClr>
                <a:schemeClr val="lt1"/>
              </a:buClr>
              <a:buSzPts val="4800"/>
              <a:buNone/>
              <a:defRPr b="1" sz="4800">
                <a:solidFill>
                  <a:schemeClr val="lt1"/>
                </a:solidFill>
              </a:defRPr>
            </a:lvl5pPr>
            <a:lvl6pPr lvl="5" algn="l">
              <a:lnSpc>
                <a:spcPct val="85000"/>
              </a:lnSpc>
              <a:spcBef>
                <a:spcPts val="0"/>
              </a:spcBef>
              <a:spcAft>
                <a:spcPts val="0"/>
              </a:spcAft>
              <a:buClr>
                <a:schemeClr val="lt1"/>
              </a:buClr>
              <a:buSzPts val="4800"/>
              <a:buNone/>
              <a:defRPr b="1" sz="4800">
                <a:solidFill>
                  <a:schemeClr val="lt1"/>
                </a:solidFill>
              </a:defRPr>
            </a:lvl6pPr>
            <a:lvl7pPr lvl="6" algn="l">
              <a:lnSpc>
                <a:spcPct val="85000"/>
              </a:lnSpc>
              <a:spcBef>
                <a:spcPts val="0"/>
              </a:spcBef>
              <a:spcAft>
                <a:spcPts val="0"/>
              </a:spcAft>
              <a:buClr>
                <a:schemeClr val="lt1"/>
              </a:buClr>
              <a:buSzPts val="4800"/>
              <a:buNone/>
              <a:defRPr b="1" sz="4800">
                <a:solidFill>
                  <a:schemeClr val="lt1"/>
                </a:solidFill>
              </a:defRPr>
            </a:lvl7pPr>
            <a:lvl8pPr lvl="7" algn="l">
              <a:lnSpc>
                <a:spcPct val="85000"/>
              </a:lnSpc>
              <a:spcBef>
                <a:spcPts val="0"/>
              </a:spcBef>
              <a:spcAft>
                <a:spcPts val="0"/>
              </a:spcAft>
              <a:buClr>
                <a:schemeClr val="lt1"/>
              </a:buClr>
              <a:buSzPts val="4800"/>
              <a:buNone/>
              <a:defRPr b="1" sz="4800">
                <a:solidFill>
                  <a:schemeClr val="lt1"/>
                </a:solidFill>
              </a:defRPr>
            </a:lvl8pPr>
            <a:lvl9pPr lvl="8" algn="l">
              <a:lnSpc>
                <a:spcPct val="85000"/>
              </a:lnSpc>
              <a:spcBef>
                <a:spcPts val="0"/>
              </a:spcBef>
              <a:spcAft>
                <a:spcPts val="0"/>
              </a:spcAft>
              <a:buClr>
                <a:schemeClr val="lt1"/>
              </a:buClr>
              <a:buSzPts val="4800"/>
              <a:buNone/>
              <a:defRPr b="1" sz="4800">
                <a:solidFill>
                  <a:schemeClr val="lt1"/>
                </a:solidFill>
              </a:defRPr>
            </a:lvl9pPr>
          </a:lstStyle>
          <a:p/>
        </p:txBody>
      </p:sp>
      <p:pic>
        <p:nvPicPr>
          <p:cNvPr id="4589" name="Google Shape;4589;g31516c14941_0_10382"/>
          <p:cNvPicPr preferRelativeResize="0"/>
          <p:nvPr/>
        </p:nvPicPr>
        <p:blipFill rotWithShape="1">
          <a:blip r:embed="rId4">
            <a:alphaModFix/>
          </a:blip>
          <a:srcRect b="0" l="0" r="0" t="0"/>
          <a:stretch/>
        </p:blipFill>
        <p:spPr>
          <a:xfrm>
            <a:off x="352851" y="363675"/>
            <a:ext cx="1605679" cy="377906"/>
          </a:xfrm>
          <a:prstGeom prst="rect">
            <a:avLst/>
          </a:prstGeom>
          <a:noFill/>
          <a:ln>
            <a:noFill/>
          </a:ln>
        </p:spPr>
      </p:pic>
      <p:sp>
        <p:nvSpPr>
          <p:cNvPr id="4590" name="Google Shape;4590;g31516c14941_0_10382"/>
          <p:cNvSpPr txBox="1"/>
          <p:nvPr>
            <p:ph idx="1" type="body"/>
          </p:nvPr>
        </p:nvSpPr>
        <p:spPr>
          <a:xfrm>
            <a:off x="5721900" y="3290825"/>
            <a:ext cx="2809800" cy="378000"/>
          </a:xfrm>
          <a:prstGeom prst="rect">
            <a:avLst/>
          </a:prstGeom>
          <a:noFill/>
          <a:ln>
            <a:noFill/>
          </a:ln>
        </p:spPr>
        <p:txBody>
          <a:bodyPr anchorCtr="0" anchor="t" bIns="0" lIns="0" spcFirstLastPara="1" rIns="0" wrap="square" tIns="0">
            <a:noAutofit/>
          </a:bodyPr>
          <a:lstStyle>
            <a:lvl1pPr indent="-317500" lvl="0" marL="457200" algn="l">
              <a:lnSpc>
                <a:spcPct val="100000"/>
              </a:lnSpc>
              <a:spcBef>
                <a:spcPts val="0"/>
              </a:spcBef>
              <a:spcAft>
                <a:spcPts val="0"/>
              </a:spcAft>
              <a:buClr>
                <a:schemeClr val="lt1"/>
              </a:buClr>
              <a:buSzPts val="1400"/>
              <a:buChar char="●"/>
              <a:defRPr sz="1400">
                <a:solidFill>
                  <a:schemeClr val="lt1"/>
                </a:solidFill>
              </a:defRPr>
            </a:lvl1pPr>
            <a:lvl2pPr indent="-298450" lvl="1" marL="914400" algn="l">
              <a:lnSpc>
                <a:spcPct val="100000"/>
              </a:lnSpc>
              <a:spcBef>
                <a:spcPts val="0"/>
              </a:spcBef>
              <a:spcAft>
                <a:spcPts val="0"/>
              </a:spcAft>
              <a:buClr>
                <a:schemeClr val="lt1"/>
              </a:buClr>
              <a:buSzPts val="1100"/>
              <a:buChar char="○"/>
              <a:defRPr>
                <a:solidFill>
                  <a:schemeClr val="lt1"/>
                </a:solidFill>
              </a:defRPr>
            </a:lvl2pPr>
            <a:lvl3pPr indent="-317500" lvl="2" marL="1371600" algn="l">
              <a:lnSpc>
                <a:spcPct val="100000"/>
              </a:lnSpc>
              <a:spcBef>
                <a:spcPts val="0"/>
              </a:spcBef>
              <a:spcAft>
                <a:spcPts val="0"/>
              </a:spcAft>
              <a:buClr>
                <a:schemeClr val="lt1"/>
              </a:buClr>
              <a:buSzPts val="1400"/>
              <a:buChar char="■"/>
              <a:defRPr sz="1400">
                <a:solidFill>
                  <a:schemeClr val="lt1"/>
                </a:solidFill>
              </a:defRPr>
            </a:lvl3pPr>
            <a:lvl4pPr indent="-317500" lvl="3" marL="1828800" algn="l">
              <a:lnSpc>
                <a:spcPct val="100000"/>
              </a:lnSpc>
              <a:spcBef>
                <a:spcPts val="0"/>
              </a:spcBef>
              <a:spcAft>
                <a:spcPts val="0"/>
              </a:spcAft>
              <a:buClr>
                <a:schemeClr val="lt1"/>
              </a:buClr>
              <a:buSzPts val="1400"/>
              <a:buChar char="●"/>
              <a:defRPr sz="1400">
                <a:solidFill>
                  <a:schemeClr val="lt1"/>
                </a:solidFill>
              </a:defRPr>
            </a:lvl4pPr>
            <a:lvl5pPr indent="-317500" lvl="4" marL="2286000" algn="l">
              <a:lnSpc>
                <a:spcPct val="100000"/>
              </a:lnSpc>
              <a:spcBef>
                <a:spcPts val="0"/>
              </a:spcBef>
              <a:spcAft>
                <a:spcPts val="0"/>
              </a:spcAft>
              <a:buClr>
                <a:schemeClr val="lt1"/>
              </a:buClr>
              <a:buSzPts val="1400"/>
              <a:buChar char="○"/>
              <a:defRPr sz="1400">
                <a:solidFill>
                  <a:schemeClr val="lt1"/>
                </a:solidFill>
              </a:defRPr>
            </a:lvl5pPr>
            <a:lvl6pPr indent="-317500" lvl="5" marL="2743200" algn="l">
              <a:lnSpc>
                <a:spcPct val="100000"/>
              </a:lnSpc>
              <a:spcBef>
                <a:spcPts val="0"/>
              </a:spcBef>
              <a:spcAft>
                <a:spcPts val="0"/>
              </a:spcAft>
              <a:buClr>
                <a:schemeClr val="lt1"/>
              </a:buClr>
              <a:buSzPts val="1400"/>
              <a:buChar char="■"/>
              <a:defRPr>
                <a:solidFill>
                  <a:schemeClr val="lt1"/>
                </a:solidFill>
              </a:defRPr>
            </a:lvl6pPr>
            <a:lvl7pPr indent="-317500" lvl="6" marL="3200400" algn="l">
              <a:lnSpc>
                <a:spcPct val="100000"/>
              </a:lnSpc>
              <a:spcBef>
                <a:spcPts val="0"/>
              </a:spcBef>
              <a:spcAft>
                <a:spcPts val="0"/>
              </a:spcAft>
              <a:buClr>
                <a:schemeClr val="lt1"/>
              </a:buClr>
              <a:buSzPts val="1400"/>
              <a:buChar char="●"/>
              <a:defRPr sz="1400">
                <a:solidFill>
                  <a:schemeClr val="lt1"/>
                </a:solidFill>
              </a:defRPr>
            </a:lvl7pPr>
            <a:lvl8pPr indent="-317500" lvl="7" marL="3657600" algn="l">
              <a:lnSpc>
                <a:spcPct val="100000"/>
              </a:lnSpc>
              <a:spcBef>
                <a:spcPts val="0"/>
              </a:spcBef>
              <a:spcAft>
                <a:spcPts val="0"/>
              </a:spcAft>
              <a:buClr>
                <a:schemeClr val="lt1"/>
              </a:buClr>
              <a:buSzPts val="1400"/>
              <a:buChar char="○"/>
              <a:defRPr sz="1400">
                <a:solidFill>
                  <a:schemeClr val="lt1"/>
                </a:solidFill>
              </a:defRPr>
            </a:lvl8pPr>
            <a:lvl9pPr indent="-317500" lvl="8" marL="4114800" algn="l">
              <a:lnSpc>
                <a:spcPct val="100000"/>
              </a:lnSpc>
              <a:spcBef>
                <a:spcPts val="0"/>
              </a:spcBef>
              <a:spcAft>
                <a:spcPts val="0"/>
              </a:spcAft>
              <a:buClr>
                <a:schemeClr val="lt1"/>
              </a:buClr>
              <a:buSzPts val="1400"/>
              <a:buChar char="■"/>
              <a:defRPr sz="1400">
                <a:solidFill>
                  <a:schemeClr val="lt1"/>
                </a:solidFill>
              </a:defRPr>
            </a:lvl9pPr>
          </a:lstStyle>
          <a:p/>
        </p:txBody>
      </p:sp>
      <p:sp>
        <p:nvSpPr>
          <p:cNvPr id="4591" name="Google Shape;4591;g31516c14941_0_10382"/>
          <p:cNvSpPr txBox="1"/>
          <p:nvPr>
            <p:ph idx="2" type="body"/>
          </p:nvPr>
        </p:nvSpPr>
        <p:spPr>
          <a:xfrm>
            <a:off x="5721900" y="3689225"/>
            <a:ext cx="2809800" cy="284400"/>
          </a:xfrm>
          <a:prstGeom prst="rect">
            <a:avLst/>
          </a:prstGeom>
          <a:noFill/>
          <a:ln>
            <a:noFill/>
          </a:ln>
        </p:spPr>
        <p:txBody>
          <a:bodyPr anchorCtr="0" anchor="t" bIns="0" lIns="0" spcFirstLastPara="1" rIns="0" wrap="square" tIns="0">
            <a:noAutofit/>
          </a:bodyPr>
          <a:lstStyle>
            <a:lvl1pPr indent="-304800" lvl="0" marL="457200" algn="l">
              <a:lnSpc>
                <a:spcPct val="100000"/>
              </a:lnSpc>
              <a:spcBef>
                <a:spcPts val="0"/>
              </a:spcBef>
              <a:spcAft>
                <a:spcPts val="0"/>
              </a:spcAft>
              <a:buClr>
                <a:srgbClr val="B6D8D1"/>
              </a:buClr>
              <a:buSzPts val="1200"/>
              <a:buChar char="●"/>
              <a:defRPr sz="1200">
                <a:solidFill>
                  <a:srgbClr val="B6D8D1"/>
                </a:solidFill>
              </a:defRPr>
            </a:lvl1pPr>
            <a:lvl2pPr indent="-304800" lvl="1" marL="914400" algn="l">
              <a:lnSpc>
                <a:spcPct val="100000"/>
              </a:lnSpc>
              <a:spcBef>
                <a:spcPts val="0"/>
              </a:spcBef>
              <a:spcAft>
                <a:spcPts val="0"/>
              </a:spcAft>
              <a:buClr>
                <a:srgbClr val="B6D8D1"/>
              </a:buClr>
              <a:buSzPts val="1200"/>
              <a:buChar char="○"/>
              <a:defRPr sz="1200">
                <a:solidFill>
                  <a:srgbClr val="B6D8D1"/>
                </a:solidFill>
              </a:defRPr>
            </a:lvl2pPr>
            <a:lvl3pPr indent="-304800" lvl="2" marL="1371600" algn="l">
              <a:lnSpc>
                <a:spcPct val="100000"/>
              </a:lnSpc>
              <a:spcBef>
                <a:spcPts val="0"/>
              </a:spcBef>
              <a:spcAft>
                <a:spcPts val="0"/>
              </a:spcAft>
              <a:buClr>
                <a:srgbClr val="B6D8D1"/>
              </a:buClr>
              <a:buSzPts val="1200"/>
              <a:buChar char="■"/>
              <a:defRPr>
                <a:solidFill>
                  <a:srgbClr val="B6D8D1"/>
                </a:solidFill>
              </a:defRPr>
            </a:lvl3pPr>
            <a:lvl4pPr indent="-304800" lvl="3" marL="1828800" algn="l">
              <a:lnSpc>
                <a:spcPct val="100000"/>
              </a:lnSpc>
              <a:spcBef>
                <a:spcPts val="0"/>
              </a:spcBef>
              <a:spcAft>
                <a:spcPts val="0"/>
              </a:spcAft>
              <a:buClr>
                <a:srgbClr val="B6D8D1"/>
              </a:buClr>
              <a:buSzPts val="1200"/>
              <a:buChar char="●"/>
              <a:defRPr sz="1200">
                <a:solidFill>
                  <a:srgbClr val="B6D8D1"/>
                </a:solidFill>
              </a:defRPr>
            </a:lvl4pPr>
            <a:lvl5pPr indent="-304800" lvl="4" marL="2286000" algn="l">
              <a:lnSpc>
                <a:spcPct val="100000"/>
              </a:lnSpc>
              <a:spcBef>
                <a:spcPts val="0"/>
              </a:spcBef>
              <a:spcAft>
                <a:spcPts val="0"/>
              </a:spcAft>
              <a:buClr>
                <a:srgbClr val="B6D8D1"/>
              </a:buClr>
              <a:buSzPts val="1200"/>
              <a:buChar char="○"/>
              <a:defRPr sz="1200">
                <a:solidFill>
                  <a:srgbClr val="B6D8D1"/>
                </a:solidFill>
              </a:defRPr>
            </a:lvl5pPr>
            <a:lvl6pPr indent="-304800" lvl="5" marL="2743200" algn="l">
              <a:lnSpc>
                <a:spcPct val="100000"/>
              </a:lnSpc>
              <a:spcBef>
                <a:spcPts val="0"/>
              </a:spcBef>
              <a:spcAft>
                <a:spcPts val="0"/>
              </a:spcAft>
              <a:buClr>
                <a:srgbClr val="B6D8D1"/>
              </a:buClr>
              <a:buSzPts val="1200"/>
              <a:buChar char="■"/>
              <a:defRPr sz="1200">
                <a:solidFill>
                  <a:srgbClr val="B6D8D1"/>
                </a:solidFill>
              </a:defRPr>
            </a:lvl6pPr>
            <a:lvl7pPr indent="-304800" lvl="6" marL="3200400" algn="l">
              <a:lnSpc>
                <a:spcPct val="100000"/>
              </a:lnSpc>
              <a:spcBef>
                <a:spcPts val="0"/>
              </a:spcBef>
              <a:spcAft>
                <a:spcPts val="0"/>
              </a:spcAft>
              <a:buClr>
                <a:srgbClr val="B6D8D1"/>
              </a:buClr>
              <a:buSzPts val="1200"/>
              <a:buChar char="●"/>
              <a:defRPr>
                <a:solidFill>
                  <a:srgbClr val="B6D8D1"/>
                </a:solidFill>
              </a:defRPr>
            </a:lvl7pPr>
            <a:lvl8pPr indent="-304800" lvl="7" marL="3657600" algn="l">
              <a:lnSpc>
                <a:spcPct val="100000"/>
              </a:lnSpc>
              <a:spcBef>
                <a:spcPts val="0"/>
              </a:spcBef>
              <a:spcAft>
                <a:spcPts val="0"/>
              </a:spcAft>
              <a:buClr>
                <a:srgbClr val="B6D8D1"/>
              </a:buClr>
              <a:buSzPts val="1200"/>
              <a:buChar char="○"/>
              <a:defRPr sz="1200">
                <a:solidFill>
                  <a:srgbClr val="B6D8D1"/>
                </a:solidFill>
              </a:defRPr>
            </a:lvl8pPr>
            <a:lvl9pPr indent="-304800" lvl="8" marL="4114800" algn="l">
              <a:lnSpc>
                <a:spcPct val="100000"/>
              </a:lnSpc>
              <a:spcBef>
                <a:spcPts val="0"/>
              </a:spcBef>
              <a:spcAft>
                <a:spcPts val="0"/>
              </a:spcAft>
              <a:buClr>
                <a:srgbClr val="B6D8D1"/>
              </a:buClr>
              <a:buSzPts val="1200"/>
              <a:buChar char="■"/>
              <a:defRPr sz="1200">
                <a:solidFill>
                  <a:srgbClr val="B6D8D1"/>
                </a:solidFill>
              </a:defRPr>
            </a:lvl9pPr>
          </a:lstStyle>
          <a:p/>
        </p:txBody>
      </p:sp>
      <p:sp>
        <p:nvSpPr>
          <p:cNvPr id="4592" name="Google Shape;4592;g31516c14941_0_10382"/>
          <p:cNvSpPr txBox="1"/>
          <p:nvPr>
            <p:ph idx="3" type="body"/>
          </p:nvPr>
        </p:nvSpPr>
        <p:spPr>
          <a:xfrm>
            <a:off x="5721900" y="3994025"/>
            <a:ext cx="2809800" cy="284400"/>
          </a:xfrm>
          <a:prstGeom prst="rect">
            <a:avLst/>
          </a:prstGeom>
          <a:noFill/>
          <a:ln>
            <a:noFill/>
          </a:ln>
        </p:spPr>
        <p:txBody>
          <a:bodyPr anchorCtr="0" anchor="t" bIns="0" lIns="0" spcFirstLastPara="1" rIns="0" wrap="square" tIns="0">
            <a:noAutofit/>
          </a:bodyPr>
          <a:lstStyle>
            <a:lvl1pPr indent="-292100" lvl="0" marL="457200" algn="l">
              <a:lnSpc>
                <a:spcPct val="100000"/>
              </a:lnSpc>
              <a:spcBef>
                <a:spcPts val="0"/>
              </a:spcBef>
              <a:spcAft>
                <a:spcPts val="0"/>
              </a:spcAft>
              <a:buClr>
                <a:srgbClr val="B6D8D1"/>
              </a:buClr>
              <a:buSzPts val="1000"/>
              <a:buChar char="●"/>
              <a:defRPr sz="1000">
                <a:solidFill>
                  <a:srgbClr val="B6D8D1"/>
                </a:solidFill>
              </a:defRPr>
            </a:lvl1pPr>
            <a:lvl2pPr indent="-292100" lvl="1" marL="914400" algn="l">
              <a:lnSpc>
                <a:spcPct val="100000"/>
              </a:lnSpc>
              <a:spcBef>
                <a:spcPts val="0"/>
              </a:spcBef>
              <a:spcAft>
                <a:spcPts val="0"/>
              </a:spcAft>
              <a:buClr>
                <a:srgbClr val="B6D8D1"/>
              </a:buClr>
              <a:buSzPts val="1000"/>
              <a:buChar char="○"/>
              <a:defRPr sz="1000">
                <a:solidFill>
                  <a:srgbClr val="B6D8D1"/>
                </a:solidFill>
              </a:defRPr>
            </a:lvl2pPr>
            <a:lvl3pPr indent="-292100" lvl="2" marL="1371600" algn="l">
              <a:lnSpc>
                <a:spcPct val="100000"/>
              </a:lnSpc>
              <a:spcBef>
                <a:spcPts val="0"/>
              </a:spcBef>
              <a:spcAft>
                <a:spcPts val="0"/>
              </a:spcAft>
              <a:buClr>
                <a:srgbClr val="B6D8D1"/>
              </a:buClr>
              <a:buSzPts val="1000"/>
              <a:buChar char="■"/>
              <a:defRPr sz="1000">
                <a:solidFill>
                  <a:srgbClr val="B6D8D1"/>
                </a:solidFill>
              </a:defRPr>
            </a:lvl3pPr>
            <a:lvl4pPr indent="-292100" lvl="3" marL="1828800" algn="l">
              <a:lnSpc>
                <a:spcPct val="100000"/>
              </a:lnSpc>
              <a:spcBef>
                <a:spcPts val="0"/>
              </a:spcBef>
              <a:spcAft>
                <a:spcPts val="0"/>
              </a:spcAft>
              <a:buClr>
                <a:srgbClr val="B6D8D1"/>
              </a:buClr>
              <a:buSzPts val="1000"/>
              <a:buChar char="●"/>
              <a:defRPr sz="1000">
                <a:solidFill>
                  <a:srgbClr val="B6D8D1"/>
                </a:solidFill>
              </a:defRPr>
            </a:lvl4pPr>
            <a:lvl5pPr indent="-292100" lvl="4" marL="2286000" algn="l">
              <a:lnSpc>
                <a:spcPct val="100000"/>
              </a:lnSpc>
              <a:spcBef>
                <a:spcPts val="0"/>
              </a:spcBef>
              <a:spcAft>
                <a:spcPts val="0"/>
              </a:spcAft>
              <a:buClr>
                <a:srgbClr val="B6D8D1"/>
              </a:buClr>
              <a:buSzPts val="1000"/>
              <a:buChar char="○"/>
              <a:defRPr sz="1000">
                <a:solidFill>
                  <a:srgbClr val="B6D8D1"/>
                </a:solidFill>
              </a:defRPr>
            </a:lvl5pPr>
            <a:lvl6pPr indent="-292100" lvl="5" marL="2743200" algn="l">
              <a:lnSpc>
                <a:spcPct val="100000"/>
              </a:lnSpc>
              <a:spcBef>
                <a:spcPts val="0"/>
              </a:spcBef>
              <a:spcAft>
                <a:spcPts val="0"/>
              </a:spcAft>
              <a:buClr>
                <a:srgbClr val="B6D8D1"/>
              </a:buClr>
              <a:buSzPts val="1000"/>
              <a:buChar char="■"/>
              <a:defRPr sz="1000">
                <a:solidFill>
                  <a:srgbClr val="B6D8D1"/>
                </a:solidFill>
              </a:defRPr>
            </a:lvl6pPr>
            <a:lvl7pPr indent="-292100" lvl="6" marL="3200400" algn="l">
              <a:lnSpc>
                <a:spcPct val="100000"/>
              </a:lnSpc>
              <a:spcBef>
                <a:spcPts val="0"/>
              </a:spcBef>
              <a:spcAft>
                <a:spcPts val="0"/>
              </a:spcAft>
              <a:buClr>
                <a:srgbClr val="B6D8D1"/>
              </a:buClr>
              <a:buSzPts val="1000"/>
              <a:buChar char="●"/>
              <a:defRPr sz="1000">
                <a:solidFill>
                  <a:srgbClr val="B6D8D1"/>
                </a:solidFill>
              </a:defRPr>
            </a:lvl7pPr>
            <a:lvl8pPr indent="-292100" lvl="7" marL="3657600" algn="l">
              <a:lnSpc>
                <a:spcPct val="100000"/>
              </a:lnSpc>
              <a:spcBef>
                <a:spcPts val="0"/>
              </a:spcBef>
              <a:spcAft>
                <a:spcPts val="0"/>
              </a:spcAft>
              <a:buClr>
                <a:srgbClr val="B6D8D1"/>
              </a:buClr>
              <a:buSzPts val="1000"/>
              <a:buChar char="○"/>
              <a:defRPr>
                <a:solidFill>
                  <a:srgbClr val="B6D8D1"/>
                </a:solidFill>
              </a:defRPr>
            </a:lvl8pPr>
            <a:lvl9pPr indent="-292100" lvl="8" marL="4114800" algn="l">
              <a:lnSpc>
                <a:spcPct val="100000"/>
              </a:lnSpc>
              <a:spcBef>
                <a:spcPts val="0"/>
              </a:spcBef>
              <a:spcAft>
                <a:spcPts val="0"/>
              </a:spcAft>
              <a:buClr>
                <a:srgbClr val="B6D8D1"/>
              </a:buClr>
              <a:buSzPts val="1000"/>
              <a:buChar char="■"/>
              <a:defRPr sz="1000">
                <a:solidFill>
                  <a:srgbClr val="B6D8D1"/>
                </a:solidFill>
              </a:defRPr>
            </a:lvl9pPr>
          </a:lstStyle>
          <a:p/>
        </p:txBody>
      </p:sp>
      <p:sp>
        <p:nvSpPr>
          <p:cNvPr id="4593" name="Google Shape;4593;g31516c14941_0_10382"/>
          <p:cNvSpPr txBox="1"/>
          <p:nvPr>
            <p:ph idx="4" type="body"/>
          </p:nvPr>
        </p:nvSpPr>
        <p:spPr>
          <a:xfrm>
            <a:off x="5721900" y="4298825"/>
            <a:ext cx="2809800" cy="284400"/>
          </a:xfrm>
          <a:prstGeom prst="rect">
            <a:avLst/>
          </a:prstGeom>
          <a:noFill/>
          <a:ln>
            <a:noFill/>
          </a:ln>
        </p:spPr>
        <p:txBody>
          <a:bodyPr anchorCtr="0" anchor="t" bIns="0" lIns="0" spcFirstLastPara="1" rIns="0" wrap="square" tIns="0">
            <a:noAutofit/>
          </a:bodyPr>
          <a:lstStyle>
            <a:lvl1pPr indent="-292100" lvl="0" marL="457200" algn="l">
              <a:lnSpc>
                <a:spcPct val="100000"/>
              </a:lnSpc>
              <a:spcBef>
                <a:spcPts val="0"/>
              </a:spcBef>
              <a:spcAft>
                <a:spcPts val="0"/>
              </a:spcAft>
              <a:buClr>
                <a:srgbClr val="B6D8D1"/>
              </a:buClr>
              <a:buSzPts val="1000"/>
              <a:buChar char="●"/>
              <a:defRPr sz="1000">
                <a:solidFill>
                  <a:srgbClr val="B6D8D1"/>
                </a:solidFill>
              </a:defRPr>
            </a:lvl1pPr>
            <a:lvl2pPr indent="-292100" lvl="1" marL="914400" algn="l">
              <a:lnSpc>
                <a:spcPct val="100000"/>
              </a:lnSpc>
              <a:spcBef>
                <a:spcPts val="0"/>
              </a:spcBef>
              <a:spcAft>
                <a:spcPts val="0"/>
              </a:spcAft>
              <a:buClr>
                <a:srgbClr val="B6D8D1"/>
              </a:buClr>
              <a:buSzPts val="1000"/>
              <a:buChar char="○"/>
              <a:defRPr sz="1000">
                <a:solidFill>
                  <a:srgbClr val="B6D8D1"/>
                </a:solidFill>
              </a:defRPr>
            </a:lvl2pPr>
            <a:lvl3pPr indent="-292100" lvl="2" marL="1371600" algn="l">
              <a:lnSpc>
                <a:spcPct val="100000"/>
              </a:lnSpc>
              <a:spcBef>
                <a:spcPts val="0"/>
              </a:spcBef>
              <a:spcAft>
                <a:spcPts val="0"/>
              </a:spcAft>
              <a:buClr>
                <a:srgbClr val="B6D8D1"/>
              </a:buClr>
              <a:buSzPts val="1000"/>
              <a:buChar char="■"/>
              <a:defRPr sz="1000">
                <a:solidFill>
                  <a:srgbClr val="B6D8D1"/>
                </a:solidFill>
              </a:defRPr>
            </a:lvl3pPr>
            <a:lvl4pPr indent="-292100" lvl="3" marL="1828800" algn="l">
              <a:lnSpc>
                <a:spcPct val="100000"/>
              </a:lnSpc>
              <a:spcBef>
                <a:spcPts val="0"/>
              </a:spcBef>
              <a:spcAft>
                <a:spcPts val="0"/>
              </a:spcAft>
              <a:buClr>
                <a:srgbClr val="B6D8D1"/>
              </a:buClr>
              <a:buSzPts val="1000"/>
              <a:buChar char="●"/>
              <a:defRPr sz="1000">
                <a:solidFill>
                  <a:srgbClr val="B6D8D1"/>
                </a:solidFill>
              </a:defRPr>
            </a:lvl4pPr>
            <a:lvl5pPr indent="-292100" lvl="4" marL="2286000" algn="l">
              <a:lnSpc>
                <a:spcPct val="100000"/>
              </a:lnSpc>
              <a:spcBef>
                <a:spcPts val="0"/>
              </a:spcBef>
              <a:spcAft>
                <a:spcPts val="0"/>
              </a:spcAft>
              <a:buClr>
                <a:srgbClr val="B6D8D1"/>
              </a:buClr>
              <a:buSzPts val="1000"/>
              <a:buChar char="○"/>
              <a:defRPr sz="1000">
                <a:solidFill>
                  <a:srgbClr val="B6D8D1"/>
                </a:solidFill>
              </a:defRPr>
            </a:lvl5pPr>
            <a:lvl6pPr indent="-292100" lvl="5" marL="2743200" algn="l">
              <a:lnSpc>
                <a:spcPct val="100000"/>
              </a:lnSpc>
              <a:spcBef>
                <a:spcPts val="0"/>
              </a:spcBef>
              <a:spcAft>
                <a:spcPts val="0"/>
              </a:spcAft>
              <a:buClr>
                <a:srgbClr val="B6D8D1"/>
              </a:buClr>
              <a:buSzPts val="1000"/>
              <a:buChar char="■"/>
              <a:defRPr sz="1000">
                <a:solidFill>
                  <a:srgbClr val="B6D8D1"/>
                </a:solidFill>
              </a:defRPr>
            </a:lvl6pPr>
            <a:lvl7pPr indent="-292100" lvl="6" marL="3200400" algn="l">
              <a:lnSpc>
                <a:spcPct val="100000"/>
              </a:lnSpc>
              <a:spcBef>
                <a:spcPts val="0"/>
              </a:spcBef>
              <a:spcAft>
                <a:spcPts val="0"/>
              </a:spcAft>
              <a:buClr>
                <a:srgbClr val="B6D8D1"/>
              </a:buClr>
              <a:buSzPts val="1000"/>
              <a:buChar char="●"/>
              <a:defRPr sz="1000">
                <a:solidFill>
                  <a:srgbClr val="B6D8D1"/>
                </a:solidFill>
              </a:defRPr>
            </a:lvl7pPr>
            <a:lvl8pPr indent="-292100" lvl="7" marL="3657600" algn="l">
              <a:lnSpc>
                <a:spcPct val="100000"/>
              </a:lnSpc>
              <a:spcBef>
                <a:spcPts val="0"/>
              </a:spcBef>
              <a:spcAft>
                <a:spcPts val="0"/>
              </a:spcAft>
              <a:buClr>
                <a:srgbClr val="B6D8D1"/>
              </a:buClr>
              <a:buSzPts val="1000"/>
              <a:buChar char="○"/>
              <a:defRPr>
                <a:solidFill>
                  <a:srgbClr val="B6D8D1"/>
                </a:solidFill>
              </a:defRPr>
            </a:lvl8pPr>
            <a:lvl9pPr indent="-292100" lvl="8" marL="4114800" algn="l">
              <a:lnSpc>
                <a:spcPct val="100000"/>
              </a:lnSpc>
              <a:spcBef>
                <a:spcPts val="0"/>
              </a:spcBef>
              <a:spcAft>
                <a:spcPts val="0"/>
              </a:spcAft>
              <a:buClr>
                <a:srgbClr val="B6D8D1"/>
              </a:buClr>
              <a:buSzPts val="1000"/>
              <a:buChar char="■"/>
              <a:defRPr sz="1000">
                <a:solidFill>
                  <a:srgbClr val="B6D8D1"/>
                </a:solidFill>
              </a:defRPr>
            </a:lvl9pPr>
          </a:lstStyle>
          <a:p/>
        </p:txBody>
      </p:sp>
      <p:sp>
        <p:nvSpPr>
          <p:cNvPr id="4594" name="Google Shape;4594;g31516c14941_0_10382"/>
          <p:cNvSpPr txBox="1"/>
          <p:nvPr>
            <p:ph idx="5" type="body"/>
          </p:nvPr>
        </p:nvSpPr>
        <p:spPr>
          <a:xfrm>
            <a:off x="5721900" y="2851025"/>
            <a:ext cx="2809800" cy="284400"/>
          </a:xfrm>
          <a:prstGeom prst="rect">
            <a:avLst/>
          </a:prstGeom>
          <a:noFill/>
          <a:ln>
            <a:noFill/>
          </a:ln>
        </p:spPr>
        <p:txBody>
          <a:bodyPr anchorCtr="0" anchor="t" bIns="0" lIns="0" spcFirstLastPara="1" rIns="0" wrap="square" tIns="0">
            <a:noAutofit/>
          </a:bodyPr>
          <a:lstStyle>
            <a:lvl1pPr indent="-292100" lvl="0" marL="457200" algn="l">
              <a:lnSpc>
                <a:spcPct val="100000"/>
              </a:lnSpc>
              <a:spcBef>
                <a:spcPts val="0"/>
              </a:spcBef>
              <a:spcAft>
                <a:spcPts val="0"/>
              </a:spcAft>
              <a:buClr>
                <a:schemeClr val="lt1"/>
              </a:buClr>
              <a:buSzPts val="1000"/>
              <a:buChar char="●"/>
              <a:defRPr sz="1000">
                <a:solidFill>
                  <a:schemeClr val="lt1"/>
                </a:solidFill>
              </a:defRPr>
            </a:lvl1pPr>
            <a:lvl2pPr indent="-292100" lvl="1" marL="914400" algn="l">
              <a:lnSpc>
                <a:spcPct val="100000"/>
              </a:lnSpc>
              <a:spcBef>
                <a:spcPts val="0"/>
              </a:spcBef>
              <a:spcAft>
                <a:spcPts val="0"/>
              </a:spcAft>
              <a:buClr>
                <a:schemeClr val="lt1"/>
              </a:buClr>
              <a:buSzPts val="1000"/>
              <a:buChar char="○"/>
              <a:defRPr sz="1000">
                <a:solidFill>
                  <a:schemeClr val="lt1"/>
                </a:solidFill>
              </a:defRPr>
            </a:lvl2pPr>
            <a:lvl3pPr indent="-292100" lvl="2" marL="1371600" algn="l">
              <a:lnSpc>
                <a:spcPct val="100000"/>
              </a:lnSpc>
              <a:spcBef>
                <a:spcPts val="0"/>
              </a:spcBef>
              <a:spcAft>
                <a:spcPts val="0"/>
              </a:spcAft>
              <a:buClr>
                <a:schemeClr val="lt1"/>
              </a:buClr>
              <a:buSzPts val="1000"/>
              <a:buChar char="■"/>
              <a:defRPr sz="1000">
                <a:solidFill>
                  <a:schemeClr val="lt1"/>
                </a:solidFill>
              </a:defRPr>
            </a:lvl3pPr>
            <a:lvl4pPr indent="-292100" lvl="3" marL="1828800" algn="l">
              <a:lnSpc>
                <a:spcPct val="100000"/>
              </a:lnSpc>
              <a:spcBef>
                <a:spcPts val="0"/>
              </a:spcBef>
              <a:spcAft>
                <a:spcPts val="0"/>
              </a:spcAft>
              <a:buClr>
                <a:schemeClr val="lt1"/>
              </a:buClr>
              <a:buSzPts val="1000"/>
              <a:buChar char="●"/>
              <a:defRPr sz="1000">
                <a:solidFill>
                  <a:schemeClr val="lt1"/>
                </a:solidFill>
              </a:defRPr>
            </a:lvl4pPr>
            <a:lvl5pPr indent="-292100" lvl="4" marL="2286000" algn="l">
              <a:lnSpc>
                <a:spcPct val="100000"/>
              </a:lnSpc>
              <a:spcBef>
                <a:spcPts val="0"/>
              </a:spcBef>
              <a:spcAft>
                <a:spcPts val="0"/>
              </a:spcAft>
              <a:buClr>
                <a:schemeClr val="lt1"/>
              </a:buClr>
              <a:buSzPts val="1000"/>
              <a:buChar char="○"/>
              <a:defRPr sz="1000">
                <a:solidFill>
                  <a:schemeClr val="lt1"/>
                </a:solidFill>
              </a:defRPr>
            </a:lvl5pPr>
            <a:lvl6pPr indent="-292100" lvl="5" marL="2743200" algn="l">
              <a:lnSpc>
                <a:spcPct val="100000"/>
              </a:lnSpc>
              <a:spcBef>
                <a:spcPts val="0"/>
              </a:spcBef>
              <a:spcAft>
                <a:spcPts val="0"/>
              </a:spcAft>
              <a:buClr>
                <a:schemeClr val="lt1"/>
              </a:buClr>
              <a:buSzPts val="1000"/>
              <a:buChar char="■"/>
              <a:defRPr sz="1000">
                <a:solidFill>
                  <a:schemeClr val="lt1"/>
                </a:solidFill>
              </a:defRPr>
            </a:lvl6pPr>
            <a:lvl7pPr indent="-292100" lvl="6" marL="3200400" algn="l">
              <a:lnSpc>
                <a:spcPct val="100000"/>
              </a:lnSpc>
              <a:spcBef>
                <a:spcPts val="0"/>
              </a:spcBef>
              <a:spcAft>
                <a:spcPts val="0"/>
              </a:spcAft>
              <a:buClr>
                <a:schemeClr val="lt1"/>
              </a:buClr>
              <a:buSzPts val="1000"/>
              <a:buChar char="●"/>
              <a:defRPr sz="1000">
                <a:solidFill>
                  <a:schemeClr val="lt1"/>
                </a:solidFill>
              </a:defRPr>
            </a:lvl7pPr>
            <a:lvl8pPr indent="-292100" lvl="7" marL="3657600" algn="l">
              <a:lnSpc>
                <a:spcPct val="100000"/>
              </a:lnSpc>
              <a:spcBef>
                <a:spcPts val="0"/>
              </a:spcBef>
              <a:spcAft>
                <a:spcPts val="0"/>
              </a:spcAft>
              <a:buClr>
                <a:schemeClr val="lt1"/>
              </a:buClr>
              <a:buSzPts val="1000"/>
              <a:buChar char="○"/>
              <a:defRPr>
                <a:solidFill>
                  <a:schemeClr val="lt1"/>
                </a:solidFill>
              </a:defRPr>
            </a:lvl8pPr>
            <a:lvl9pPr indent="-292100" lvl="8" marL="4114800" algn="l">
              <a:lnSpc>
                <a:spcPct val="100000"/>
              </a:lnSpc>
              <a:spcBef>
                <a:spcPts val="0"/>
              </a:spcBef>
              <a:spcAft>
                <a:spcPts val="0"/>
              </a:spcAft>
              <a:buClr>
                <a:schemeClr val="lt1"/>
              </a:buClr>
              <a:buSzPts val="1000"/>
              <a:buChar char="■"/>
              <a:defRPr sz="1000">
                <a:solidFill>
                  <a:schemeClr val="lt1"/>
                </a:solidFill>
              </a:defRPr>
            </a:lvl9pPr>
          </a:lstStyle>
          <a:p/>
        </p:txBody>
      </p:sp>
    </p:spTree>
  </p:cSld>
  <p:clrMapOvr>
    <a:masterClrMapping/>
  </p:clrMapOvr>
</p:sldLayout>
</file>

<file path=ppt/slideLayouts/slideLayout5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Divider Layout no circle">
  <p:cSld name="Collibra Divider Layout no circle">
    <p:bg>
      <p:bgPr>
        <a:gradFill>
          <a:gsLst>
            <a:gs pos="0">
              <a:srgbClr val="006EC2"/>
            </a:gs>
            <a:gs pos="100000">
              <a:srgbClr val="002B40"/>
            </a:gs>
          </a:gsLst>
          <a:lin ang="1801379" scaled="0"/>
        </a:gradFill>
      </p:bgPr>
    </p:bg>
    <p:spTree>
      <p:nvGrpSpPr>
        <p:cNvPr id="4595" name="Shape 4595"/>
        <p:cNvGrpSpPr/>
        <p:nvPr/>
      </p:nvGrpSpPr>
      <p:grpSpPr>
        <a:xfrm>
          <a:off x="0" y="0"/>
          <a:ext cx="0" cy="0"/>
          <a:chOff x="0" y="0"/>
          <a:chExt cx="0" cy="0"/>
        </a:xfrm>
      </p:grpSpPr>
      <p:pic>
        <p:nvPicPr>
          <p:cNvPr id="4596" name="Google Shape;4596;g31516c14941_0_10392"/>
          <p:cNvPicPr preferRelativeResize="0"/>
          <p:nvPr/>
        </p:nvPicPr>
        <p:blipFill rotWithShape="1">
          <a:blip r:embed="rId2">
            <a:alphaModFix/>
          </a:blip>
          <a:srcRect b="0" l="0" r="0" t="0"/>
          <a:stretch/>
        </p:blipFill>
        <p:spPr>
          <a:xfrm>
            <a:off x="0" y="1"/>
            <a:ext cx="9139333" cy="5175504"/>
          </a:xfrm>
          <a:prstGeom prst="rect">
            <a:avLst/>
          </a:prstGeom>
          <a:noFill/>
          <a:ln>
            <a:noFill/>
          </a:ln>
        </p:spPr>
      </p:pic>
      <p:sp>
        <p:nvSpPr>
          <p:cNvPr id="4597" name="Google Shape;4597;g31516c14941_0_10392"/>
          <p:cNvSpPr txBox="1"/>
          <p:nvPr>
            <p:ph type="title"/>
          </p:nvPr>
        </p:nvSpPr>
        <p:spPr>
          <a:xfrm>
            <a:off x="464100" y="1925700"/>
            <a:ext cx="5182800" cy="1292100"/>
          </a:xfrm>
          <a:prstGeom prst="rect">
            <a:avLst/>
          </a:prstGeom>
          <a:noFill/>
          <a:ln>
            <a:noFill/>
          </a:ln>
        </p:spPr>
        <p:txBody>
          <a:bodyPr anchorCtr="0" anchor="ctr" bIns="0" lIns="0" spcFirstLastPara="1" rIns="0" wrap="square" tIns="0">
            <a:noAutofit/>
          </a:bodyPr>
          <a:lstStyle>
            <a:lvl1pPr lvl="0" algn="l">
              <a:lnSpc>
                <a:spcPct val="85000"/>
              </a:lnSpc>
              <a:spcBef>
                <a:spcPts val="0"/>
              </a:spcBef>
              <a:spcAft>
                <a:spcPts val="0"/>
              </a:spcAft>
              <a:buClr>
                <a:schemeClr val="lt1"/>
              </a:buClr>
              <a:buSzPts val="4800"/>
              <a:buNone/>
              <a:defRPr b="1" sz="4800">
                <a:solidFill>
                  <a:schemeClr val="lt1"/>
                </a:solidFill>
              </a:defRPr>
            </a:lvl1pPr>
            <a:lvl2pPr lvl="1" algn="l">
              <a:lnSpc>
                <a:spcPct val="85000"/>
              </a:lnSpc>
              <a:spcBef>
                <a:spcPts val="0"/>
              </a:spcBef>
              <a:spcAft>
                <a:spcPts val="0"/>
              </a:spcAft>
              <a:buClr>
                <a:schemeClr val="lt1"/>
              </a:buClr>
              <a:buSzPts val="4800"/>
              <a:buNone/>
              <a:defRPr b="1" sz="4800">
                <a:solidFill>
                  <a:schemeClr val="lt1"/>
                </a:solidFill>
              </a:defRPr>
            </a:lvl2pPr>
            <a:lvl3pPr lvl="2" algn="l">
              <a:lnSpc>
                <a:spcPct val="85000"/>
              </a:lnSpc>
              <a:spcBef>
                <a:spcPts val="0"/>
              </a:spcBef>
              <a:spcAft>
                <a:spcPts val="0"/>
              </a:spcAft>
              <a:buClr>
                <a:schemeClr val="lt1"/>
              </a:buClr>
              <a:buSzPts val="4800"/>
              <a:buNone/>
              <a:defRPr b="1" sz="4800">
                <a:solidFill>
                  <a:schemeClr val="lt1"/>
                </a:solidFill>
              </a:defRPr>
            </a:lvl3pPr>
            <a:lvl4pPr lvl="3" algn="l">
              <a:lnSpc>
                <a:spcPct val="85000"/>
              </a:lnSpc>
              <a:spcBef>
                <a:spcPts val="0"/>
              </a:spcBef>
              <a:spcAft>
                <a:spcPts val="0"/>
              </a:spcAft>
              <a:buClr>
                <a:schemeClr val="lt1"/>
              </a:buClr>
              <a:buSzPts val="4800"/>
              <a:buNone/>
              <a:defRPr b="1" sz="4800">
                <a:solidFill>
                  <a:schemeClr val="lt1"/>
                </a:solidFill>
              </a:defRPr>
            </a:lvl4pPr>
            <a:lvl5pPr lvl="4" algn="l">
              <a:lnSpc>
                <a:spcPct val="85000"/>
              </a:lnSpc>
              <a:spcBef>
                <a:spcPts val="0"/>
              </a:spcBef>
              <a:spcAft>
                <a:spcPts val="0"/>
              </a:spcAft>
              <a:buClr>
                <a:schemeClr val="lt1"/>
              </a:buClr>
              <a:buSzPts val="4800"/>
              <a:buNone/>
              <a:defRPr b="1" sz="4800">
                <a:solidFill>
                  <a:schemeClr val="lt1"/>
                </a:solidFill>
              </a:defRPr>
            </a:lvl5pPr>
            <a:lvl6pPr lvl="5" algn="l">
              <a:lnSpc>
                <a:spcPct val="85000"/>
              </a:lnSpc>
              <a:spcBef>
                <a:spcPts val="0"/>
              </a:spcBef>
              <a:spcAft>
                <a:spcPts val="0"/>
              </a:spcAft>
              <a:buClr>
                <a:schemeClr val="lt1"/>
              </a:buClr>
              <a:buSzPts val="4800"/>
              <a:buNone/>
              <a:defRPr b="1" sz="4800">
                <a:solidFill>
                  <a:schemeClr val="lt1"/>
                </a:solidFill>
              </a:defRPr>
            </a:lvl6pPr>
            <a:lvl7pPr lvl="6" algn="l">
              <a:lnSpc>
                <a:spcPct val="85000"/>
              </a:lnSpc>
              <a:spcBef>
                <a:spcPts val="0"/>
              </a:spcBef>
              <a:spcAft>
                <a:spcPts val="0"/>
              </a:spcAft>
              <a:buClr>
                <a:schemeClr val="lt1"/>
              </a:buClr>
              <a:buSzPts val="4800"/>
              <a:buNone/>
              <a:defRPr b="1" sz="4800">
                <a:solidFill>
                  <a:schemeClr val="lt1"/>
                </a:solidFill>
              </a:defRPr>
            </a:lvl7pPr>
            <a:lvl8pPr lvl="7" algn="l">
              <a:lnSpc>
                <a:spcPct val="85000"/>
              </a:lnSpc>
              <a:spcBef>
                <a:spcPts val="0"/>
              </a:spcBef>
              <a:spcAft>
                <a:spcPts val="0"/>
              </a:spcAft>
              <a:buClr>
                <a:schemeClr val="lt1"/>
              </a:buClr>
              <a:buSzPts val="4800"/>
              <a:buNone/>
              <a:defRPr b="1" sz="4800">
                <a:solidFill>
                  <a:schemeClr val="lt1"/>
                </a:solidFill>
              </a:defRPr>
            </a:lvl8pPr>
            <a:lvl9pPr lvl="8" algn="l">
              <a:lnSpc>
                <a:spcPct val="85000"/>
              </a:lnSpc>
              <a:spcBef>
                <a:spcPts val="0"/>
              </a:spcBef>
              <a:spcAft>
                <a:spcPts val="0"/>
              </a:spcAft>
              <a:buClr>
                <a:schemeClr val="lt1"/>
              </a:buClr>
              <a:buSzPts val="4800"/>
              <a:buNone/>
              <a:defRPr b="1" sz="4800">
                <a:solidFill>
                  <a:schemeClr val="lt1"/>
                </a:solidFill>
              </a:defRPr>
            </a:lvl9pPr>
          </a:lstStyle>
          <a:p/>
        </p:txBody>
      </p:sp>
      <p:pic>
        <p:nvPicPr>
          <p:cNvPr id="4598" name="Google Shape;4598;g31516c14941_0_10392"/>
          <p:cNvPicPr preferRelativeResize="0"/>
          <p:nvPr/>
        </p:nvPicPr>
        <p:blipFill rotWithShape="1">
          <a:blip r:embed="rId3">
            <a:alphaModFix/>
          </a:blip>
          <a:srcRect b="0" l="0" r="0" t="0"/>
          <a:stretch/>
        </p:blipFill>
        <p:spPr>
          <a:xfrm>
            <a:off x="352851" y="363675"/>
            <a:ext cx="1605679" cy="377906"/>
          </a:xfrm>
          <a:prstGeom prst="rect">
            <a:avLst/>
          </a:prstGeom>
          <a:noFill/>
          <a:ln>
            <a:noFill/>
          </a:ln>
        </p:spPr>
      </p:pic>
      <p:sp>
        <p:nvSpPr>
          <p:cNvPr id="4599" name="Google Shape;4599;g31516c14941_0_10392"/>
          <p:cNvSpPr txBox="1"/>
          <p:nvPr/>
        </p:nvSpPr>
        <p:spPr>
          <a:xfrm>
            <a:off x="540300" y="3290825"/>
            <a:ext cx="2809800" cy="3780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4600" name="Google Shape;4600;g31516c14941_0_10392"/>
          <p:cNvSpPr txBox="1"/>
          <p:nvPr/>
        </p:nvSpPr>
        <p:spPr>
          <a:xfrm>
            <a:off x="540300" y="3689225"/>
            <a:ext cx="2809800" cy="2844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71BE00"/>
              </a:solidFill>
              <a:latin typeface="Arial"/>
              <a:ea typeface="Arial"/>
              <a:cs typeface="Arial"/>
              <a:sym typeface="Arial"/>
            </a:endParaRPr>
          </a:p>
        </p:txBody>
      </p:sp>
      <p:sp>
        <p:nvSpPr>
          <p:cNvPr id="4601" name="Google Shape;4601;g31516c14941_0_10392"/>
          <p:cNvSpPr txBox="1"/>
          <p:nvPr/>
        </p:nvSpPr>
        <p:spPr>
          <a:xfrm>
            <a:off x="540300" y="3994025"/>
            <a:ext cx="2809800" cy="2844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71BE00"/>
              </a:solidFill>
              <a:latin typeface="Arial"/>
              <a:ea typeface="Arial"/>
              <a:cs typeface="Arial"/>
              <a:sym typeface="Arial"/>
            </a:endParaRPr>
          </a:p>
        </p:txBody>
      </p:sp>
      <p:sp>
        <p:nvSpPr>
          <p:cNvPr id="4602" name="Google Shape;4602;g31516c14941_0_10392"/>
          <p:cNvSpPr txBox="1"/>
          <p:nvPr/>
        </p:nvSpPr>
        <p:spPr>
          <a:xfrm>
            <a:off x="540300" y="4298825"/>
            <a:ext cx="2809800" cy="2844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71BE00"/>
              </a:solidFill>
              <a:latin typeface="Arial"/>
              <a:ea typeface="Arial"/>
              <a:cs typeface="Arial"/>
              <a:sym typeface="Arial"/>
            </a:endParaRPr>
          </a:p>
        </p:txBody>
      </p:sp>
      <p:sp>
        <p:nvSpPr>
          <p:cNvPr id="4603" name="Google Shape;4603;g31516c14941_0_10392"/>
          <p:cNvSpPr txBox="1"/>
          <p:nvPr/>
        </p:nvSpPr>
        <p:spPr>
          <a:xfrm>
            <a:off x="5721900" y="3994025"/>
            <a:ext cx="2809800" cy="2844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71BE00"/>
              </a:solidFill>
              <a:latin typeface="Arial"/>
              <a:ea typeface="Arial"/>
              <a:cs typeface="Arial"/>
              <a:sym typeface="Arial"/>
            </a:endParaRPr>
          </a:p>
        </p:txBody>
      </p:sp>
      <p:sp>
        <p:nvSpPr>
          <p:cNvPr id="4604" name="Google Shape;4604;g31516c14941_0_10392"/>
          <p:cNvSpPr txBox="1"/>
          <p:nvPr/>
        </p:nvSpPr>
        <p:spPr>
          <a:xfrm>
            <a:off x="5721900" y="4298825"/>
            <a:ext cx="2809800" cy="2844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71BE00"/>
              </a:solidFill>
              <a:latin typeface="Arial"/>
              <a:ea typeface="Arial"/>
              <a:cs typeface="Arial"/>
              <a:sym typeface="Arial"/>
            </a:endParaRPr>
          </a:p>
        </p:txBody>
      </p:sp>
      <p:sp>
        <p:nvSpPr>
          <p:cNvPr id="4605" name="Google Shape;4605;g31516c14941_0_10392"/>
          <p:cNvSpPr txBox="1"/>
          <p:nvPr>
            <p:ph idx="1" type="body"/>
          </p:nvPr>
        </p:nvSpPr>
        <p:spPr>
          <a:xfrm>
            <a:off x="540300" y="3290825"/>
            <a:ext cx="2809800" cy="378000"/>
          </a:xfrm>
          <a:prstGeom prst="rect">
            <a:avLst/>
          </a:prstGeom>
          <a:noFill/>
          <a:ln>
            <a:noFill/>
          </a:ln>
        </p:spPr>
        <p:txBody>
          <a:bodyPr anchorCtr="0" anchor="t" bIns="0" lIns="0" spcFirstLastPara="1" rIns="0" wrap="square" tIns="0">
            <a:noAutofit/>
          </a:bodyPr>
          <a:lstStyle>
            <a:lvl1pPr indent="-317500" lvl="0" marL="457200" algn="l">
              <a:lnSpc>
                <a:spcPct val="100000"/>
              </a:lnSpc>
              <a:spcBef>
                <a:spcPts val="0"/>
              </a:spcBef>
              <a:spcAft>
                <a:spcPts val="0"/>
              </a:spcAft>
              <a:buClr>
                <a:schemeClr val="lt1"/>
              </a:buClr>
              <a:buSzPts val="1400"/>
              <a:buChar char="●"/>
              <a:defRPr sz="1400">
                <a:solidFill>
                  <a:schemeClr val="lt1"/>
                </a:solidFill>
              </a:defRPr>
            </a:lvl1pPr>
            <a:lvl2pPr indent="-298450" lvl="1" marL="914400" algn="l">
              <a:lnSpc>
                <a:spcPct val="100000"/>
              </a:lnSpc>
              <a:spcBef>
                <a:spcPts val="0"/>
              </a:spcBef>
              <a:spcAft>
                <a:spcPts val="0"/>
              </a:spcAft>
              <a:buClr>
                <a:schemeClr val="lt1"/>
              </a:buClr>
              <a:buSzPts val="1100"/>
              <a:buChar char="○"/>
              <a:defRPr>
                <a:solidFill>
                  <a:schemeClr val="lt1"/>
                </a:solidFill>
              </a:defRPr>
            </a:lvl2pPr>
            <a:lvl3pPr indent="-317500" lvl="2" marL="1371600" algn="l">
              <a:lnSpc>
                <a:spcPct val="100000"/>
              </a:lnSpc>
              <a:spcBef>
                <a:spcPts val="0"/>
              </a:spcBef>
              <a:spcAft>
                <a:spcPts val="0"/>
              </a:spcAft>
              <a:buClr>
                <a:schemeClr val="lt1"/>
              </a:buClr>
              <a:buSzPts val="1400"/>
              <a:buChar char="■"/>
              <a:defRPr sz="1400">
                <a:solidFill>
                  <a:schemeClr val="lt1"/>
                </a:solidFill>
              </a:defRPr>
            </a:lvl3pPr>
            <a:lvl4pPr indent="-317500" lvl="3" marL="1828800" algn="l">
              <a:lnSpc>
                <a:spcPct val="100000"/>
              </a:lnSpc>
              <a:spcBef>
                <a:spcPts val="0"/>
              </a:spcBef>
              <a:spcAft>
                <a:spcPts val="0"/>
              </a:spcAft>
              <a:buClr>
                <a:schemeClr val="lt1"/>
              </a:buClr>
              <a:buSzPts val="1400"/>
              <a:buChar char="●"/>
              <a:defRPr sz="1400">
                <a:solidFill>
                  <a:schemeClr val="lt1"/>
                </a:solidFill>
              </a:defRPr>
            </a:lvl4pPr>
            <a:lvl5pPr indent="-317500" lvl="4" marL="2286000" algn="l">
              <a:lnSpc>
                <a:spcPct val="100000"/>
              </a:lnSpc>
              <a:spcBef>
                <a:spcPts val="0"/>
              </a:spcBef>
              <a:spcAft>
                <a:spcPts val="0"/>
              </a:spcAft>
              <a:buClr>
                <a:schemeClr val="lt1"/>
              </a:buClr>
              <a:buSzPts val="1400"/>
              <a:buChar char="○"/>
              <a:defRPr sz="1400">
                <a:solidFill>
                  <a:schemeClr val="lt1"/>
                </a:solidFill>
              </a:defRPr>
            </a:lvl5pPr>
            <a:lvl6pPr indent="-317500" lvl="5" marL="2743200" algn="l">
              <a:lnSpc>
                <a:spcPct val="100000"/>
              </a:lnSpc>
              <a:spcBef>
                <a:spcPts val="0"/>
              </a:spcBef>
              <a:spcAft>
                <a:spcPts val="0"/>
              </a:spcAft>
              <a:buClr>
                <a:schemeClr val="lt1"/>
              </a:buClr>
              <a:buSzPts val="1400"/>
              <a:buChar char="■"/>
              <a:defRPr>
                <a:solidFill>
                  <a:schemeClr val="lt1"/>
                </a:solidFill>
              </a:defRPr>
            </a:lvl6pPr>
            <a:lvl7pPr indent="-317500" lvl="6" marL="3200400" algn="l">
              <a:lnSpc>
                <a:spcPct val="100000"/>
              </a:lnSpc>
              <a:spcBef>
                <a:spcPts val="0"/>
              </a:spcBef>
              <a:spcAft>
                <a:spcPts val="0"/>
              </a:spcAft>
              <a:buClr>
                <a:schemeClr val="lt1"/>
              </a:buClr>
              <a:buSzPts val="1400"/>
              <a:buChar char="●"/>
              <a:defRPr sz="1400">
                <a:solidFill>
                  <a:schemeClr val="lt1"/>
                </a:solidFill>
              </a:defRPr>
            </a:lvl7pPr>
            <a:lvl8pPr indent="-317500" lvl="7" marL="3657600" algn="l">
              <a:lnSpc>
                <a:spcPct val="100000"/>
              </a:lnSpc>
              <a:spcBef>
                <a:spcPts val="0"/>
              </a:spcBef>
              <a:spcAft>
                <a:spcPts val="0"/>
              </a:spcAft>
              <a:buClr>
                <a:schemeClr val="lt1"/>
              </a:buClr>
              <a:buSzPts val="1400"/>
              <a:buChar char="○"/>
              <a:defRPr sz="1400">
                <a:solidFill>
                  <a:schemeClr val="lt1"/>
                </a:solidFill>
              </a:defRPr>
            </a:lvl8pPr>
            <a:lvl9pPr indent="-317500" lvl="8" marL="4114800" algn="l">
              <a:lnSpc>
                <a:spcPct val="100000"/>
              </a:lnSpc>
              <a:spcBef>
                <a:spcPts val="0"/>
              </a:spcBef>
              <a:spcAft>
                <a:spcPts val="0"/>
              </a:spcAft>
              <a:buClr>
                <a:schemeClr val="lt1"/>
              </a:buClr>
              <a:buSzPts val="1400"/>
              <a:buChar char="■"/>
              <a:defRPr sz="1400">
                <a:solidFill>
                  <a:schemeClr val="lt1"/>
                </a:solidFill>
              </a:defRPr>
            </a:lvl9pPr>
          </a:lstStyle>
          <a:p/>
        </p:txBody>
      </p:sp>
      <p:sp>
        <p:nvSpPr>
          <p:cNvPr id="4606" name="Google Shape;4606;g31516c14941_0_10392"/>
          <p:cNvSpPr txBox="1"/>
          <p:nvPr>
            <p:ph idx="2" type="body"/>
          </p:nvPr>
        </p:nvSpPr>
        <p:spPr>
          <a:xfrm>
            <a:off x="540300" y="3689225"/>
            <a:ext cx="2809800" cy="284400"/>
          </a:xfrm>
          <a:prstGeom prst="rect">
            <a:avLst/>
          </a:prstGeom>
          <a:noFill/>
          <a:ln>
            <a:noFill/>
          </a:ln>
        </p:spPr>
        <p:txBody>
          <a:bodyPr anchorCtr="0" anchor="t" bIns="0" lIns="0" spcFirstLastPara="1" rIns="0" wrap="square" tIns="0">
            <a:noAutofit/>
          </a:bodyPr>
          <a:lstStyle>
            <a:lvl1pPr indent="-304800" lvl="0" marL="457200" algn="l">
              <a:lnSpc>
                <a:spcPct val="100000"/>
              </a:lnSpc>
              <a:spcBef>
                <a:spcPts val="0"/>
              </a:spcBef>
              <a:spcAft>
                <a:spcPts val="0"/>
              </a:spcAft>
              <a:buClr>
                <a:srgbClr val="71BE00"/>
              </a:buClr>
              <a:buSzPts val="1200"/>
              <a:buChar char="●"/>
              <a:defRPr sz="1200">
                <a:solidFill>
                  <a:srgbClr val="71BE00"/>
                </a:solidFill>
              </a:defRPr>
            </a:lvl1pPr>
            <a:lvl2pPr indent="-304800" lvl="1" marL="914400" algn="l">
              <a:lnSpc>
                <a:spcPct val="100000"/>
              </a:lnSpc>
              <a:spcBef>
                <a:spcPts val="0"/>
              </a:spcBef>
              <a:spcAft>
                <a:spcPts val="0"/>
              </a:spcAft>
              <a:buClr>
                <a:srgbClr val="71BE00"/>
              </a:buClr>
              <a:buSzPts val="1200"/>
              <a:buChar char="○"/>
              <a:defRPr sz="1200">
                <a:solidFill>
                  <a:srgbClr val="71BE00"/>
                </a:solidFill>
              </a:defRPr>
            </a:lvl2pPr>
            <a:lvl3pPr indent="-304800" lvl="2" marL="1371600" algn="l">
              <a:lnSpc>
                <a:spcPct val="100000"/>
              </a:lnSpc>
              <a:spcBef>
                <a:spcPts val="0"/>
              </a:spcBef>
              <a:spcAft>
                <a:spcPts val="0"/>
              </a:spcAft>
              <a:buClr>
                <a:srgbClr val="71BE00"/>
              </a:buClr>
              <a:buSzPts val="1200"/>
              <a:buChar char="■"/>
              <a:defRPr>
                <a:solidFill>
                  <a:srgbClr val="71BE00"/>
                </a:solidFill>
              </a:defRPr>
            </a:lvl3pPr>
            <a:lvl4pPr indent="-304800" lvl="3" marL="1828800" algn="l">
              <a:lnSpc>
                <a:spcPct val="100000"/>
              </a:lnSpc>
              <a:spcBef>
                <a:spcPts val="0"/>
              </a:spcBef>
              <a:spcAft>
                <a:spcPts val="0"/>
              </a:spcAft>
              <a:buClr>
                <a:srgbClr val="71BE00"/>
              </a:buClr>
              <a:buSzPts val="1200"/>
              <a:buChar char="●"/>
              <a:defRPr sz="1200">
                <a:solidFill>
                  <a:srgbClr val="71BE00"/>
                </a:solidFill>
              </a:defRPr>
            </a:lvl4pPr>
            <a:lvl5pPr indent="-304800" lvl="4" marL="2286000" algn="l">
              <a:lnSpc>
                <a:spcPct val="100000"/>
              </a:lnSpc>
              <a:spcBef>
                <a:spcPts val="0"/>
              </a:spcBef>
              <a:spcAft>
                <a:spcPts val="0"/>
              </a:spcAft>
              <a:buClr>
                <a:srgbClr val="71BE00"/>
              </a:buClr>
              <a:buSzPts val="1200"/>
              <a:buChar char="○"/>
              <a:defRPr sz="1200">
                <a:solidFill>
                  <a:srgbClr val="71BE00"/>
                </a:solidFill>
              </a:defRPr>
            </a:lvl5pPr>
            <a:lvl6pPr indent="-304800" lvl="5" marL="2743200" algn="l">
              <a:lnSpc>
                <a:spcPct val="100000"/>
              </a:lnSpc>
              <a:spcBef>
                <a:spcPts val="0"/>
              </a:spcBef>
              <a:spcAft>
                <a:spcPts val="0"/>
              </a:spcAft>
              <a:buClr>
                <a:srgbClr val="71BE00"/>
              </a:buClr>
              <a:buSzPts val="1200"/>
              <a:buChar char="■"/>
              <a:defRPr sz="1200">
                <a:solidFill>
                  <a:srgbClr val="71BE00"/>
                </a:solidFill>
              </a:defRPr>
            </a:lvl6pPr>
            <a:lvl7pPr indent="-304800" lvl="6" marL="3200400" algn="l">
              <a:lnSpc>
                <a:spcPct val="100000"/>
              </a:lnSpc>
              <a:spcBef>
                <a:spcPts val="0"/>
              </a:spcBef>
              <a:spcAft>
                <a:spcPts val="0"/>
              </a:spcAft>
              <a:buClr>
                <a:srgbClr val="71BE00"/>
              </a:buClr>
              <a:buSzPts val="1200"/>
              <a:buChar char="●"/>
              <a:defRPr>
                <a:solidFill>
                  <a:srgbClr val="71BE00"/>
                </a:solidFill>
              </a:defRPr>
            </a:lvl7pPr>
            <a:lvl8pPr indent="-304800" lvl="7" marL="3657600" algn="l">
              <a:lnSpc>
                <a:spcPct val="100000"/>
              </a:lnSpc>
              <a:spcBef>
                <a:spcPts val="0"/>
              </a:spcBef>
              <a:spcAft>
                <a:spcPts val="0"/>
              </a:spcAft>
              <a:buClr>
                <a:srgbClr val="71BE00"/>
              </a:buClr>
              <a:buSzPts val="1200"/>
              <a:buChar char="○"/>
              <a:defRPr sz="1200">
                <a:solidFill>
                  <a:srgbClr val="71BE00"/>
                </a:solidFill>
              </a:defRPr>
            </a:lvl8pPr>
            <a:lvl9pPr indent="-304800" lvl="8" marL="4114800" algn="l">
              <a:lnSpc>
                <a:spcPct val="100000"/>
              </a:lnSpc>
              <a:spcBef>
                <a:spcPts val="0"/>
              </a:spcBef>
              <a:spcAft>
                <a:spcPts val="0"/>
              </a:spcAft>
              <a:buClr>
                <a:srgbClr val="71BE00"/>
              </a:buClr>
              <a:buSzPts val="1200"/>
              <a:buChar char="■"/>
              <a:defRPr sz="1200">
                <a:solidFill>
                  <a:srgbClr val="71BE00"/>
                </a:solidFill>
              </a:defRPr>
            </a:lvl9pPr>
          </a:lstStyle>
          <a:p/>
        </p:txBody>
      </p:sp>
      <p:sp>
        <p:nvSpPr>
          <p:cNvPr id="4607" name="Google Shape;4607;g31516c14941_0_10392"/>
          <p:cNvSpPr txBox="1"/>
          <p:nvPr>
            <p:ph idx="3" type="body"/>
          </p:nvPr>
        </p:nvSpPr>
        <p:spPr>
          <a:xfrm>
            <a:off x="540300" y="3994025"/>
            <a:ext cx="2809800" cy="284400"/>
          </a:xfrm>
          <a:prstGeom prst="rect">
            <a:avLst/>
          </a:prstGeom>
          <a:noFill/>
          <a:ln>
            <a:noFill/>
          </a:ln>
        </p:spPr>
        <p:txBody>
          <a:bodyPr anchorCtr="0" anchor="t" bIns="0" lIns="0" spcFirstLastPara="1" rIns="0" wrap="square" tIns="0">
            <a:noAutofit/>
          </a:bodyPr>
          <a:lstStyle>
            <a:lvl1pPr indent="-292100" lvl="0" marL="457200" algn="l">
              <a:lnSpc>
                <a:spcPct val="100000"/>
              </a:lnSpc>
              <a:spcBef>
                <a:spcPts val="0"/>
              </a:spcBef>
              <a:spcAft>
                <a:spcPts val="0"/>
              </a:spcAft>
              <a:buClr>
                <a:srgbClr val="71BE00"/>
              </a:buClr>
              <a:buSzPts val="1000"/>
              <a:buChar char="●"/>
              <a:defRPr sz="1000">
                <a:solidFill>
                  <a:srgbClr val="71BE00"/>
                </a:solidFill>
              </a:defRPr>
            </a:lvl1pPr>
            <a:lvl2pPr indent="-292100" lvl="1" marL="914400" algn="l">
              <a:lnSpc>
                <a:spcPct val="100000"/>
              </a:lnSpc>
              <a:spcBef>
                <a:spcPts val="0"/>
              </a:spcBef>
              <a:spcAft>
                <a:spcPts val="0"/>
              </a:spcAft>
              <a:buClr>
                <a:srgbClr val="71BE00"/>
              </a:buClr>
              <a:buSzPts val="1000"/>
              <a:buChar char="○"/>
              <a:defRPr sz="1000">
                <a:solidFill>
                  <a:srgbClr val="71BE00"/>
                </a:solidFill>
              </a:defRPr>
            </a:lvl2pPr>
            <a:lvl3pPr indent="-292100" lvl="2" marL="1371600" algn="l">
              <a:lnSpc>
                <a:spcPct val="100000"/>
              </a:lnSpc>
              <a:spcBef>
                <a:spcPts val="0"/>
              </a:spcBef>
              <a:spcAft>
                <a:spcPts val="0"/>
              </a:spcAft>
              <a:buClr>
                <a:srgbClr val="71BE00"/>
              </a:buClr>
              <a:buSzPts val="1000"/>
              <a:buChar char="■"/>
              <a:defRPr sz="1000">
                <a:solidFill>
                  <a:srgbClr val="71BE00"/>
                </a:solidFill>
              </a:defRPr>
            </a:lvl3pPr>
            <a:lvl4pPr indent="-292100" lvl="3" marL="1828800" algn="l">
              <a:lnSpc>
                <a:spcPct val="100000"/>
              </a:lnSpc>
              <a:spcBef>
                <a:spcPts val="0"/>
              </a:spcBef>
              <a:spcAft>
                <a:spcPts val="0"/>
              </a:spcAft>
              <a:buClr>
                <a:srgbClr val="71BE00"/>
              </a:buClr>
              <a:buSzPts val="1000"/>
              <a:buChar char="●"/>
              <a:defRPr sz="1000">
                <a:solidFill>
                  <a:srgbClr val="71BE00"/>
                </a:solidFill>
              </a:defRPr>
            </a:lvl4pPr>
            <a:lvl5pPr indent="-292100" lvl="4" marL="2286000" algn="l">
              <a:lnSpc>
                <a:spcPct val="100000"/>
              </a:lnSpc>
              <a:spcBef>
                <a:spcPts val="0"/>
              </a:spcBef>
              <a:spcAft>
                <a:spcPts val="0"/>
              </a:spcAft>
              <a:buClr>
                <a:srgbClr val="71BE00"/>
              </a:buClr>
              <a:buSzPts val="1000"/>
              <a:buChar char="○"/>
              <a:defRPr sz="1000">
                <a:solidFill>
                  <a:srgbClr val="71BE00"/>
                </a:solidFill>
              </a:defRPr>
            </a:lvl5pPr>
            <a:lvl6pPr indent="-292100" lvl="5" marL="2743200" algn="l">
              <a:lnSpc>
                <a:spcPct val="100000"/>
              </a:lnSpc>
              <a:spcBef>
                <a:spcPts val="0"/>
              </a:spcBef>
              <a:spcAft>
                <a:spcPts val="0"/>
              </a:spcAft>
              <a:buClr>
                <a:srgbClr val="71BE00"/>
              </a:buClr>
              <a:buSzPts val="1000"/>
              <a:buChar char="■"/>
              <a:defRPr sz="1000">
                <a:solidFill>
                  <a:srgbClr val="71BE00"/>
                </a:solidFill>
              </a:defRPr>
            </a:lvl6pPr>
            <a:lvl7pPr indent="-292100" lvl="6" marL="3200400" algn="l">
              <a:lnSpc>
                <a:spcPct val="100000"/>
              </a:lnSpc>
              <a:spcBef>
                <a:spcPts val="0"/>
              </a:spcBef>
              <a:spcAft>
                <a:spcPts val="0"/>
              </a:spcAft>
              <a:buClr>
                <a:srgbClr val="71BE00"/>
              </a:buClr>
              <a:buSzPts val="1000"/>
              <a:buChar char="●"/>
              <a:defRPr sz="1000">
                <a:solidFill>
                  <a:srgbClr val="71BE00"/>
                </a:solidFill>
              </a:defRPr>
            </a:lvl7pPr>
            <a:lvl8pPr indent="-292100" lvl="7" marL="3657600" algn="l">
              <a:lnSpc>
                <a:spcPct val="100000"/>
              </a:lnSpc>
              <a:spcBef>
                <a:spcPts val="0"/>
              </a:spcBef>
              <a:spcAft>
                <a:spcPts val="0"/>
              </a:spcAft>
              <a:buClr>
                <a:srgbClr val="71BE00"/>
              </a:buClr>
              <a:buSzPts val="1000"/>
              <a:buChar char="○"/>
              <a:defRPr>
                <a:solidFill>
                  <a:srgbClr val="71BE00"/>
                </a:solidFill>
              </a:defRPr>
            </a:lvl8pPr>
            <a:lvl9pPr indent="-292100" lvl="8" marL="4114800" algn="l">
              <a:lnSpc>
                <a:spcPct val="100000"/>
              </a:lnSpc>
              <a:spcBef>
                <a:spcPts val="0"/>
              </a:spcBef>
              <a:spcAft>
                <a:spcPts val="0"/>
              </a:spcAft>
              <a:buClr>
                <a:srgbClr val="71BE00"/>
              </a:buClr>
              <a:buSzPts val="1000"/>
              <a:buChar char="■"/>
              <a:defRPr sz="1000">
                <a:solidFill>
                  <a:srgbClr val="71BE00"/>
                </a:solidFill>
              </a:defRPr>
            </a:lvl9pPr>
          </a:lstStyle>
          <a:p/>
        </p:txBody>
      </p:sp>
      <p:sp>
        <p:nvSpPr>
          <p:cNvPr id="4608" name="Google Shape;4608;g31516c14941_0_10392"/>
          <p:cNvSpPr txBox="1"/>
          <p:nvPr>
            <p:ph idx="4" type="body"/>
          </p:nvPr>
        </p:nvSpPr>
        <p:spPr>
          <a:xfrm>
            <a:off x="540300" y="4298825"/>
            <a:ext cx="2809800" cy="284400"/>
          </a:xfrm>
          <a:prstGeom prst="rect">
            <a:avLst/>
          </a:prstGeom>
          <a:noFill/>
          <a:ln>
            <a:noFill/>
          </a:ln>
        </p:spPr>
        <p:txBody>
          <a:bodyPr anchorCtr="0" anchor="t" bIns="0" lIns="0" spcFirstLastPara="1" rIns="0" wrap="square" tIns="0">
            <a:noAutofit/>
          </a:bodyPr>
          <a:lstStyle>
            <a:lvl1pPr indent="-292100" lvl="0" marL="457200" algn="l">
              <a:lnSpc>
                <a:spcPct val="100000"/>
              </a:lnSpc>
              <a:spcBef>
                <a:spcPts val="0"/>
              </a:spcBef>
              <a:spcAft>
                <a:spcPts val="0"/>
              </a:spcAft>
              <a:buClr>
                <a:srgbClr val="71BE00"/>
              </a:buClr>
              <a:buSzPts val="1000"/>
              <a:buChar char="●"/>
              <a:defRPr sz="1000">
                <a:solidFill>
                  <a:srgbClr val="71BE00"/>
                </a:solidFill>
              </a:defRPr>
            </a:lvl1pPr>
            <a:lvl2pPr indent="-292100" lvl="1" marL="914400" algn="l">
              <a:lnSpc>
                <a:spcPct val="100000"/>
              </a:lnSpc>
              <a:spcBef>
                <a:spcPts val="0"/>
              </a:spcBef>
              <a:spcAft>
                <a:spcPts val="0"/>
              </a:spcAft>
              <a:buClr>
                <a:srgbClr val="71BE00"/>
              </a:buClr>
              <a:buSzPts val="1000"/>
              <a:buChar char="○"/>
              <a:defRPr sz="1000">
                <a:solidFill>
                  <a:srgbClr val="71BE00"/>
                </a:solidFill>
              </a:defRPr>
            </a:lvl2pPr>
            <a:lvl3pPr indent="-292100" lvl="2" marL="1371600" algn="l">
              <a:lnSpc>
                <a:spcPct val="100000"/>
              </a:lnSpc>
              <a:spcBef>
                <a:spcPts val="0"/>
              </a:spcBef>
              <a:spcAft>
                <a:spcPts val="0"/>
              </a:spcAft>
              <a:buClr>
                <a:srgbClr val="71BE00"/>
              </a:buClr>
              <a:buSzPts val="1000"/>
              <a:buChar char="■"/>
              <a:defRPr sz="1000">
                <a:solidFill>
                  <a:srgbClr val="71BE00"/>
                </a:solidFill>
              </a:defRPr>
            </a:lvl3pPr>
            <a:lvl4pPr indent="-292100" lvl="3" marL="1828800" algn="l">
              <a:lnSpc>
                <a:spcPct val="100000"/>
              </a:lnSpc>
              <a:spcBef>
                <a:spcPts val="0"/>
              </a:spcBef>
              <a:spcAft>
                <a:spcPts val="0"/>
              </a:spcAft>
              <a:buClr>
                <a:srgbClr val="71BE00"/>
              </a:buClr>
              <a:buSzPts val="1000"/>
              <a:buChar char="●"/>
              <a:defRPr sz="1000">
                <a:solidFill>
                  <a:srgbClr val="71BE00"/>
                </a:solidFill>
              </a:defRPr>
            </a:lvl4pPr>
            <a:lvl5pPr indent="-292100" lvl="4" marL="2286000" algn="l">
              <a:lnSpc>
                <a:spcPct val="100000"/>
              </a:lnSpc>
              <a:spcBef>
                <a:spcPts val="0"/>
              </a:spcBef>
              <a:spcAft>
                <a:spcPts val="0"/>
              </a:spcAft>
              <a:buClr>
                <a:srgbClr val="71BE00"/>
              </a:buClr>
              <a:buSzPts val="1000"/>
              <a:buChar char="○"/>
              <a:defRPr sz="1000">
                <a:solidFill>
                  <a:srgbClr val="71BE00"/>
                </a:solidFill>
              </a:defRPr>
            </a:lvl5pPr>
            <a:lvl6pPr indent="-292100" lvl="5" marL="2743200" algn="l">
              <a:lnSpc>
                <a:spcPct val="100000"/>
              </a:lnSpc>
              <a:spcBef>
                <a:spcPts val="0"/>
              </a:spcBef>
              <a:spcAft>
                <a:spcPts val="0"/>
              </a:spcAft>
              <a:buClr>
                <a:srgbClr val="71BE00"/>
              </a:buClr>
              <a:buSzPts val="1000"/>
              <a:buChar char="■"/>
              <a:defRPr sz="1000">
                <a:solidFill>
                  <a:srgbClr val="71BE00"/>
                </a:solidFill>
              </a:defRPr>
            </a:lvl6pPr>
            <a:lvl7pPr indent="-292100" lvl="6" marL="3200400" algn="l">
              <a:lnSpc>
                <a:spcPct val="100000"/>
              </a:lnSpc>
              <a:spcBef>
                <a:spcPts val="0"/>
              </a:spcBef>
              <a:spcAft>
                <a:spcPts val="0"/>
              </a:spcAft>
              <a:buClr>
                <a:srgbClr val="71BE00"/>
              </a:buClr>
              <a:buSzPts val="1000"/>
              <a:buChar char="●"/>
              <a:defRPr sz="1000">
                <a:solidFill>
                  <a:srgbClr val="71BE00"/>
                </a:solidFill>
              </a:defRPr>
            </a:lvl7pPr>
            <a:lvl8pPr indent="-292100" lvl="7" marL="3657600" algn="l">
              <a:lnSpc>
                <a:spcPct val="100000"/>
              </a:lnSpc>
              <a:spcBef>
                <a:spcPts val="0"/>
              </a:spcBef>
              <a:spcAft>
                <a:spcPts val="0"/>
              </a:spcAft>
              <a:buClr>
                <a:srgbClr val="71BE00"/>
              </a:buClr>
              <a:buSzPts val="1000"/>
              <a:buChar char="○"/>
              <a:defRPr>
                <a:solidFill>
                  <a:srgbClr val="71BE00"/>
                </a:solidFill>
              </a:defRPr>
            </a:lvl8pPr>
            <a:lvl9pPr indent="-292100" lvl="8" marL="4114800" algn="l">
              <a:lnSpc>
                <a:spcPct val="100000"/>
              </a:lnSpc>
              <a:spcBef>
                <a:spcPts val="0"/>
              </a:spcBef>
              <a:spcAft>
                <a:spcPts val="0"/>
              </a:spcAft>
              <a:buClr>
                <a:srgbClr val="71BE00"/>
              </a:buClr>
              <a:buSzPts val="1000"/>
              <a:buChar char="■"/>
              <a:defRPr sz="1000">
                <a:solidFill>
                  <a:srgbClr val="71BE00"/>
                </a:solidFill>
              </a:defRPr>
            </a:lvl9pPr>
          </a:lstStyle>
          <a:p/>
        </p:txBody>
      </p:sp>
      <p:sp>
        <p:nvSpPr>
          <p:cNvPr id="4609" name="Google Shape;4609;g31516c14941_0_10392"/>
          <p:cNvSpPr txBox="1"/>
          <p:nvPr>
            <p:ph idx="5" type="body"/>
          </p:nvPr>
        </p:nvSpPr>
        <p:spPr>
          <a:xfrm>
            <a:off x="5721900" y="3994025"/>
            <a:ext cx="2809800" cy="284400"/>
          </a:xfrm>
          <a:prstGeom prst="rect">
            <a:avLst/>
          </a:prstGeom>
          <a:noFill/>
          <a:ln>
            <a:noFill/>
          </a:ln>
        </p:spPr>
        <p:txBody>
          <a:bodyPr anchorCtr="0" anchor="t" bIns="0" lIns="0" spcFirstLastPara="1" rIns="0" wrap="square" tIns="0">
            <a:noAutofit/>
          </a:bodyPr>
          <a:lstStyle>
            <a:lvl1pPr indent="-292100" lvl="0" marL="457200" algn="l">
              <a:lnSpc>
                <a:spcPct val="100000"/>
              </a:lnSpc>
              <a:spcBef>
                <a:spcPts val="0"/>
              </a:spcBef>
              <a:spcAft>
                <a:spcPts val="0"/>
              </a:spcAft>
              <a:buClr>
                <a:srgbClr val="71BE00"/>
              </a:buClr>
              <a:buSzPts val="1000"/>
              <a:buChar char="●"/>
              <a:defRPr sz="1000">
                <a:solidFill>
                  <a:srgbClr val="71BE00"/>
                </a:solidFill>
              </a:defRPr>
            </a:lvl1pPr>
            <a:lvl2pPr indent="-292100" lvl="1" marL="914400" algn="l">
              <a:lnSpc>
                <a:spcPct val="100000"/>
              </a:lnSpc>
              <a:spcBef>
                <a:spcPts val="0"/>
              </a:spcBef>
              <a:spcAft>
                <a:spcPts val="0"/>
              </a:spcAft>
              <a:buClr>
                <a:srgbClr val="71BE00"/>
              </a:buClr>
              <a:buSzPts val="1000"/>
              <a:buChar char="○"/>
              <a:defRPr sz="1000">
                <a:solidFill>
                  <a:srgbClr val="71BE00"/>
                </a:solidFill>
              </a:defRPr>
            </a:lvl2pPr>
            <a:lvl3pPr indent="-292100" lvl="2" marL="1371600" algn="l">
              <a:lnSpc>
                <a:spcPct val="100000"/>
              </a:lnSpc>
              <a:spcBef>
                <a:spcPts val="0"/>
              </a:spcBef>
              <a:spcAft>
                <a:spcPts val="0"/>
              </a:spcAft>
              <a:buClr>
                <a:srgbClr val="71BE00"/>
              </a:buClr>
              <a:buSzPts val="1000"/>
              <a:buChar char="■"/>
              <a:defRPr sz="1000">
                <a:solidFill>
                  <a:srgbClr val="71BE00"/>
                </a:solidFill>
              </a:defRPr>
            </a:lvl3pPr>
            <a:lvl4pPr indent="-292100" lvl="3" marL="1828800" algn="l">
              <a:lnSpc>
                <a:spcPct val="100000"/>
              </a:lnSpc>
              <a:spcBef>
                <a:spcPts val="0"/>
              </a:spcBef>
              <a:spcAft>
                <a:spcPts val="0"/>
              </a:spcAft>
              <a:buClr>
                <a:srgbClr val="71BE00"/>
              </a:buClr>
              <a:buSzPts val="1000"/>
              <a:buChar char="●"/>
              <a:defRPr sz="1000">
                <a:solidFill>
                  <a:srgbClr val="71BE00"/>
                </a:solidFill>
              </a:defRPr>
            </a:lvl4pPr>
            <a:lvl5pPr indent="-292100" lvl="4" marL="2286000" algn="l">
              <a:lnSpc>
                <a:spcPct val="100000"/>
              </a:lnSpc>
              <a:spcBef>
                <a:spcPts val="0"/>
              </a:spcBef>
              <a:spcAft>
                <a:spcPts val="0"/>
              </a:spcAft>
              <a:buClr>
                <a:srgbClr val="71BE00"/>
              </a:buClr>
              <a:buSzPts val="1000"/>
              <a:buChar char="○"/>
              <a:defRPr sz="1000">
                <a:solidFill>
                  <a:srgbClr val="71BE00"/>
                </a:solidFill>
              </a:defRPr>
            </a:lvl5pPr>
            <a:lvl6pPr indent="-292100" lvl="5" marL="2743200" algn="l">
              <a:lnSpc>
                <a:spcPct val="100000"/>
              </a:lnSpc>
              <a:spcBef>
                <a:spcPts val="0"/>
              </a:spcBef>
              <a:spcAft>
                <a:spcPts val="0"/>
              </a:spcAft>
              <a:buClr>
                <a:srgbClr val="71BE00"/>
              </a:buClr>
              <a:buSzPts val="1000"/>
              <a:buChar char="■"/>
              <a:defRPr sz="1000">
                <a:solidFill>
                  <a:srgbClr val="71BE00"/>
                </a:solidFill>
              </a:defRPr>
            </a:lvl6pPr>
            <a:lvl7pPr indent="-292100" lvl="6" marL="3200400" algn="l">
              <a:lnSpc>
                <a:spcPct val="100000"/>
              </a:lnSpc>
              <a:spcBef>
                <a:spcPts val="0"/>
              </a:spcBef>
              <a:spcAft>
                <a:spcPts val="0"/>
              </a:spcAft>
              <a:buClr>
                <a:srgbClr val="71BE00"/>
              </a:buClr>
              <a:buSzPts val="1000"/>
              <a:buChar char="●"/>
              <a:defRPr sz="1000">
                <a:solidFill>
                  <a:srgbClr val="71BE00"/>
                </a:solidFill>
              </a:defRPr>
            </a:lvl7pPr>
            <a:lvl8pPr indent="-292100" lvl="7" marL="3657600" algn="l">
              <a:lnSpc>
                <a:spcPct val="100000"/>
              </a:lnSpc>
              <a:spcBef>
                <a:spcPts val="0"/>
              </a:spcBef>
              <a:spcAft>
                <a:spcPts val="0"/>
              </a:spcAft>
              <a:buClr>
                <a:srgbClr val="71BE00"/>
              </a:buClr>
              <a:buSzPts val="1000"/>
              <a:buChar char="○"/>
              <a:defRPr>
                <a:solidFill>
                  <a:srgbClr val="71BE00"/>
                </a:solidFill>
              </a:defRPr>
            </a:lvl8pPr>
            <a:lvl9pPr indent="-292100" lvl="8" marL="4114800" algn="l">
              <a:lnSpc>
                <a:spcPct val="100000"/>
              </a:lnSpc>
              <a:spcBef>
                <a:spcPts val="0"/>
              </a:spcBef>
              <a:spcAft>
                <a:spcPts val="0"/>
              </a:spcAft>
              <a:buClr>
                <a:srgbClr val="71BE00"/>
              </a:buClr>
              <a:buSzPts val="1000"/>
              <a:buChar char="■"/>
              <a:defRPr sz="1000">
                <a:solidFill>
                  <a:srgbClr val="71BE00"/>
                </a:solidFill>
              </a:defRPr>
            </a:lvl9pPr>
          </a:lstStyle>
          <a:p/>
        </p:txBody>
      </p:sp>
      <p:sp>
        <p:nvSpPr>
          <p:cNvPr id="4610" name="Google Shape;4610;g31516c14941_0_10392"/>
          <p:cNvSpPr txBox="1"/>
          <p:nvPr>
            <p:ph idx="6" type="body"/>
          </p:nvPr>
        </p:nvSpPr>
        <p:spPr>
          <a:xfrm>
            <a:off x="5721900" y="4298825"/>
            <a:ext cx="2809800" cy="284400"/>
          </a:xfrm>
          <a:prstGeom prst="rect">
            <a:avLst/>
          </a:prstGeom>
          <a:noFill/>
          <a:ln>
            <a:noFill/>
          </a:ln>
        </p:spPr>
        <p:txBody>
          <a:bodyPr anchorCtr="0" anchor="t" bIns="0" lIns="0" spcFirstLastPara="1" rIns="0" wrap="square" tIns="0">
            <a:noAutofit/>
          </a:bodyPr>
          <a:lstStyle>
            <a:lvl1pPr indent="-292100" lvl="0" marL="457200" algn="l">
              <a:lnSpc>
                <a:spcPct val="100000"/>
              </a:lnSpc>
              <a:spcBef>
                <a:spcPts val="0"/>
              </a:spcBef>
              <a:spcAft>
                <a:spcPts val="0"/>
              </a:spcAft>
              <a:buClr>
                <a:srgbClr val="71BE00"/>
              </a:buClr>
              <a:buSzPts val="1000"/>
              <a:buChar char="●"/>
              <a:defRPr sz="1000">
                <a:solidFill>
                  <a:srgbClr val="71BE00"/>
                </a:solidFill>
              </a:defRPr>
            </a:lvl1pPr>
            <a:lvl2pPr indent="-292100" lvl="1" marL="914400" algn="l">
              <a:lnSpc>
                <a:spcPct val="100000"/>
              </a:lnSpc>
              <a:spcBef>
                <a:spcPts val="0"/>
              </a:spcBef>
              <a:spcAft>
                <a:spcPts val="0"/>
              </a:spcAft>
              <a:buClr>
                <a:srgbClr val="71BE00"/>
              </a:buClr>
              <a:buSzPts val="1000"/>
              <a:buChar char="○"/>
              <a:defRPr sz="1000">
                <a:solidFill>
                  <a:srgbClr val="71BE00"/>
                </a:solidFill>
              </a:defRPr>
            </a:lvl2pPr>
            <a:lvl3pPr indent="-292100" lvl="2" marL="1371600" algn="l">
              <a:lnSpc>
                <a:spcPct val="100000"/>
              </a:lnSpc>
              <a:spcBef>
                <a:spcPts val="0"/>
              </a:spcBef>
              <a:spcAft>
                <a:spcPts val="0"/>
              </a:spcAft>
              <a:buClr>
                <a:srgbClr val="71BE00"/>
              </a:buClr>
              <a:buSzPts val="1000"/>
              <a:buChar char="■"/>
              <a:defRPr sz="1000">
                <a:solidFill>
                  <a:srgbClr val="71BE00"/>
                </a:solidFill>
              </a:defRPr>
            </a:lvl3pPr>
            <a:lvl4pPr indent="-292100" lvl="3" marL="1828800" algn="l">
              <a:lnSpc>
                <a:spcPct val="100000"/>
              </a:lnSpc>
              <a:spcBef>
                <a:spcPts val="0"/>
              </a:spcBef>
              <a:spcAft>
                <a:spcPts val="0"/>
              </a:spcAft>
              <a:buClr>
                <a:srgbClr val="71BE00"/>
              </a:buClr>
              <a:buSzPts val="1000"/>
              <a:buChar char="●"/>
              <a:defRPr sz="1000">
                <a:solidFill>
                  <a:srgbClr val="71BE00"/>
                </a:solidFill>
              </a:defRPr>
            </a:lvl4pPr>
            <a:lvl5pPr indent="-292100" lvl="4" marL="2286000" algn="l">
              <a:lnSpc>
                <a:spcPct val="100000"/>
              </a:lnSpc>
              <a:spcBef>
                <a:spcPts val="0"/>
              </a:spcBef>
              <a:spcAft>
                <a:spcPts val="0"/>
              </a:spcAft>
              <a:buClr>
                <a:srgbClr val="71BE00"/>
              </a:buClr>
              <a:buSzPts val="1000"/>
              <a:buChar char="○"/>
              <a:defRPr sz="1000">
                <a:solidFill>
                  <a:srgbClr val="71BE00"/>
                </a:solidFill>
              </a:defRPr>
            </a:lvl5pPr>
            <a:lvl6pPr indent="-292100" lvl="5" marL="2743200" algn="l">
              <a:lnSpc>
                <a:spcPct val="100000"/>
              </a:lnSpc>
              <a:spcBef>
                <a:spcPts val="0"/>
              </a:spcBef>
              <a:spcAft>
                <a:spcPts val="0"/>
              </a:spcAft>
              <a:buClr>
                <a:srgbClr val="71BE00"/>
              </a:buClr>
              <a:buSzPts val="1000"/>
              <a:buChar char="■"/>
              <a:defRPr sz="1000">
                <a:solidFill>
                  <a:srgbClr val="71BE00"/>
                </a:solidFill>
              </a:defRPr>
            </a:lvl6pPr>
            <a:lvl7pPr indent="-292100" lvl="6" marL="3200400" algn="l">
              <a:lnSpc>
                <a:spcPct val="100000"/>
              </a:lnSpc>
              <a:spcBef>
                <a:spcPts val="0"/>
              </a:spcBef>
              <a:spcAft>
                <a:spcPts val="0"/>
              </a:spcAft>
              <a:buClr>
                <a:srgbClr val="71BE00"/>
              </a:buClr>
              <a:buSzPts val="1000"/>
              <a:buChar char="●"/>
              <a:defRPr sz="1000">
                <a:solidFill>
                  <a:srgbClr val="71BE00"/>
                </a:solidFill>
              </a:defRPr>
            </a:lvl7pPr>
            <a:lvl8pPr indent="-292100" lvl="7" marL="3657600" algn="l">
              <a:lnSpc>
                <a:spcPct val="100000"/>
              </a:lnSpc>
              <a:spcBef>
                <a:spcPts val="0"/>
              </a:spcBef>
              <a:spcAft>
                <a:spcPts val="0"/>
              </a:spcAft>
              <a:buClr>
                <a:srgbClr val="71BE00"/>
              </a:buClr>
              <a:buSzPts val="1000"/>
              <a:buChar char="○"/>
              <a:defRPr>
                <a:solidFill>
                  <a:srgbClr val="71BE00"/>
                </a:solidFill>
              </a:defRPr>
            </a:lvl8pPr>
            <a:lvl9pPr indent="-292100" lvl="8" marL="4114800" algn="l">
              <a:lnSpc>
                <a:spcPct val="100000"/>
              </a:lnSpc>
              <a:spcBef>
                <a:spcPts val="0"/>
              </a:spcBef>
              <a:spcAft>
                <a:spcPts val="0"/>
              </a:spcAft>
              <a:buClr>
                <a:srgbClr val="71BE00"/>
              </a:buClr>
              <a:buSzPts val="1000"/>
              <a:buChar char="■"/>
              <a:defRPr sz="1000">
                <a:solidFill>
                  <a:srgbClr val="71BE00"/>
                </a:solidFill>
              </a:defRPr>
            </a:lvl9pPr>
          </a:lstStyle>
          <a:p/>
        </p:txBody>
      </p:sp>
    </p:spTree>
  </p:cSld>
  <p:clrMapOvr>
    <a:masterClrMapping/>
  </p:clrMapOvr>
</p:sldLayout>
</file>

<file path=ppt/slideLayouts/slideLayout5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Divider Layout no circle 1">
  <p:cSld name="Collibra Divider Layout no circle 1">
    <p:bg>
      <p:bgPr>
        <a:solidFill>
          <a:schemeClr val="lt1"/>
        </a:solidFill>
      </p:bgPr>
    </p:bg>
    <p:spTree>
      <p:nvGrpSpPr>
        <p:cNvPr id="4611" name="Shape 4611"/>
        <p:cNvGrpSpPr/>
        <p:nvPr/>
      </p:nvGrpSpPr>
      <p:grpSpPr>
        <a:xfrm>
          <a:off x="0" y="0"/>
          <a:ext cx="0" cy="0"/>
          <a:chOff x="0" y="0"/>
          <a:chExt cx="0" cy="0"/>
        </a:xfrm>
      </p:grpSpPr>
      <p:sp>
        <p:nvSpPr>
          <p:cNvPr id="4612" name="Google Shape;4612;g31516c14941_0_10408"/>
          <p:cNvSpPr txBox="1"/>
          <p:nvPr>
            <p:ph type="title"/>
          </p:nvPr>
        </p:nvSpPr>
        <p:spPr>
          <a:xfrm>
            <a:off x="464100" y="1925700"/>
            <a:ext cx="5182800" cy="1292100"/>
          </a:xfrm>
          <a:prstGeom prst="rect">
            <a:avLst/>
          </a:prstGeom>
          <a:noFill/>
          <a:ln>
            <a:noFill/>
          </a:ln>
        </p:spPr>
        <p:txBody>
          <a:bodyPr anchorCtr="0" anchor="ctr" bIns="0" lIns="0" spcFirstLastPara="1" rIns="0" wrap="square" tIns="0">
            <a:noAutofit/>
          </a:bodyPr>
          <a:lstStyle>
            <a:lvl1pPr lvl="0" algn="l">
              <a:lnSpc>
                <a:spcPct val="85000"/>
              </a:lnSpc>
              <a:spcBef>
                <a:spcPts val="0"/>
              </a:spcBef>
              <a:spcAft>
                <a:spcPts val="0"/>
              </a:spcAft>
              <a:buClr>
                <a:schemeClr val="accent1"/>
              </a:buClr>
              <a:buSzPts val="4800"/>
              <a:buNone/>
              <a:defRPr b="1" sz="4800">
                <a:solidFill>
                  <a:schemeClr val="accent1"/>
                </a:solidFill>
              </a:defRPr>
            </a:lvl1pPr>
            <a:lvl2pPr lvl="1" algn="l">
              <a:lnSpc>
                <a:spcPct val="85000"/>
              </a:lnSpc>
              <a:spcBef>
                <a:spcPts val="0"/>
              </a:spcBef>
              <a:spcAft>
                <a:spcPts val="0"/>
              </a:spcAft>
              <a:buClr>
                <a:schemeClr val="lt1"/>
              </a:buClr>
              <a:buSzPts val="4800"/>
              <a:buNone/>
              <a:defRPr b="1" sz="4800">
                <a:solidFill>
                  <a:schemeClr val="lt1"/>
                </a:solidFill>
              </a:defRPr>
            </a:lvl2pPr>
            <a:lvl3pPr lvl="2" algn="l">
              <a:lnSpc>
                <a:spcPct val="85000"/>
              </a:lnSpc>
              <a:spcBef>
                <a:spcPts val="0"/>
              </a:spcBef>
              <a:spcAft>
                <a:spcPts val="0"/>
              </a:spcAft>
              <a:buClr>
                <a:schemeClr val="lt1"/>
              </a:buClr>
              <a:buSzPts val="4800"/>
              <a:buNone/>
              <a:defRPr b="1" sz="4800">
                <a:solidFill>
                  <a:schemeClr val="lt1"/>
                </a:solidFill>
              </a:defRPr>
            </a:lvl3pPr>
            <a:lvl4pPr lvl="3" algn="l">
              <a:lnSpc>
                <a:spcPct val="85000"/>
              </a:lnSpc>
              <a:spcBef>
                <a:spcPts val="0"/>
              </a:spcBef>
              <a:spcAft>
                <a:spcPts val="0"/>
              </a:spcAft>
              <a:buClr>
                <a:schemeClr val="lt1"/>
              </a:buClr>
              <a:buSzPts val="4800"/>
              <a:buNone/>
              <a:defRPr b="1" sz="4800">
                <a:solidFill>
                  <a:schemeClr val="lt1"/>
                </a:solidFill>
              </a:defRPr>
            </a:lvl4pPr>
            <a:lvl5pPr lvl="4" algn="l">
              <a:lnSpc>
                <a:spcPct val="85000"/>
              </a:lnSpc>
              <a:spcBef>
                <a:spcPts val="0"/>
              </a:spcBef>
              <a:spcAft>
                <a:spcPts val="0"/>
              </a:spcAft>
              <a:buClr>
                <a:schemeClr val="lt1"/>
              </a:buClr>
              <a:buSzPts val="4800"/>
              <a:buNone/>
              <a:defRPr b="1" sz="4800">
                <a:solidFill>
                  <a:schemeClr val="lt1"/>
                </a:solidFill>
              </a:defRPr>
            </a:lvl5pPr>
            <a:lvl6pPr lvl="5" algn="l">
              <a:lnSpc>
                <a:spcPct val="85000"/>
              </a:lnSpc>
              <a:spcBef>
                <a:spcPts val="0"/>
              </a:spcBef>
              <a:spcAft>
                <a:spcPts val="0"/>
              </a:spcAft>
              <a:buClr>
                <a:schemeClr val="lt1"/>
              </a:buClr>
              <a:buSzPts val="4800"/>
              <a:buNone/>
              <a:defRPr b="1" sz="4800">
                <a:solidFill>
                  <a:schemeClr val="lt1"/>
                </a:solidFill>
              </a:defRPr>
            </a:lvl6pPr>
            <a:lvl7pPr lvl="6" algn="l">
              <a:lnSpc>
                <a:spcPct val="85000"/>
              </a:lnSpc>
              <a:spcBef>
                <a:spcPts val="0"/>
              </a:spcBef>
              <a:spcAft>
                <a:spcPts val="0"/>
              </a:spcAft>
              <a:buClr>
                <a:schemeClr val="lt1"/>
              </a:buClr>
              <a:buSzPts val="4800"/>
              <a:buNone/>
              <a:defRPr b="1" sz="4800">
                <a:solidFill>
                  <a:schemeClr val="lt1"/>
                </a:solidFill>
              </a:defRPr>
            </a:lvl7pPr>
            <a:lvl8pPr lvl="7" algn="l">
              <a:lnSpc>
                <a:spcPct val="85000"/>
              </a:lnSpc>
              <a:spcBef>
                <a:spcPts val="0"/>
              </a:spcBef>
              <a:spcAft>
                <a:spcPts val="0"/>
              </a:spcAft>
              <a:buClr>
                <a:schemeClr val="lt1"/>
              </a:buClr>
              <a:buSzPts val="4800"/>
              <a:buNone/>
              <a:defRPr b="1" sz="4800">
                <a:solidFill>
                  <a:schemeClr val="lt1"/>
                </a:solidFill>
              </a:defRPr>
            </a:lvl8pPr>
            <a:lvl9pPr lvl="8" algn="l">
              <a:lnSpc>
                <a:spcPct val="85000"/>
              </a:lnSpc>
              <a:spcBef>
                <a:spcPts val="0"/>
              </a:spcBef>
              <a:spcAft>
                <a:spcPts val="0"/>
              </a:spcAft>
              <a:buClr>
                <a:schemeClr val="lt1"/>
              </a:buClr>
              <a:buSzPts val="4800"/>
              <a:buNone/>
              <a:defRPr b="1" sz="4800">
                <a:solidFill>
                  <a:schemeClr val="lt1"/>
                </a:solidFill>
              </a:defRPr>
            </a:lvl9pPr>
          </a:lstStyle>
          <a:p/>
        </p:txBody>
      </p:sp>
      <p:sp>
        <p:nvSpPr>
          <p:cNvPr id="4613" name="Google Shape;4613;g31516c14941_0_10408"/>
          <p:cNvSpPr txBox="1"/>
          <p:nvPr/>
        </p:nvSpPr>
        <p:spPr>
          <a:xfrm>
            <a:off x="540300" y="3290825"/>
            <a:ext cx="2809800" cy="3780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4614" name="Google Shape;4614;g31516c14941_0_10408"/>
          <p:cNvSpPr txBox="1"/>
          <p:nvPr/>
        </p:nvSpPr>
        <p:spPr>
          <a:xfrm>
            <a:off x="540300" y="3689225"/>
            <a:ext cx="2809800" cy="2844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71BE00"/>
              </a:solidFill>
              <a:latin typeface="Arial"/>
              <a:ea typeface="Arial"/>
              <a:cs typeface="Arial"/>
              <a:sym typeface="Arial"/>
            </a:endParaRPr>
          </a:p>
        </p:txBody>
      </p:sp>
      <p:sp>
        <p:nvSpPr>
          <p:cNvPr id="4615" name="Google Shape;4615;g31516c14941_0_10408"/>
          <p:cNvSpPr txBox="1"/>
          <p:nvPr/>
        </p:nvSpPr>
        <p:spPr>
          <a:xfrm>
            <a:off x="540300" y="3994025"/>
            <a:ext cx="2809800" cy="2844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71BE00"/>
              </a:solidFill>
              <a:latin typeface="Arial"/>
              <a:ea typeface="Arial"/>
              <a:cs typeface="Arial"/>
              <a:sym typeface="Arial"/>
            </a:endParaRPr>
          </a:p>
        </p:txBody>
      </p:sp>
      <p:sp>
        <p:nvSpPr>
          <p:cNvPr id="4616" name="Google Shape;4616;g31516c14941_0_10408"/>
          <p:cNvSpPr txBox="1"/>
          <p:nvPr/>
        </p:nvSpPr>
        <p:spPr>
          <a:xfrm>
            <a:off x="540300" y="4298825"/>
            <a:ext cx="2809800" cy="2844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71BE00"/>
              </a:solidFill>
              <a:latin typeface="Arial"/>
              <a:ea typeface="Arial"/>
              <a:cs typeface="Arial"/>
              <a:sym typeface="Arial"/>
            </a:endParaRPr>
          </a:p>
        </p:txBody>
      </p:sp>
      <p:sp>
        <p:nvSpPr>
          <p:cNvPr id="4617" name="Google Shape;4617;g31516c14941_0_10408"/>
          <p:cNvSpPr txBox="1"/>
          <p:nvPr/>
        </p:nvSpPr>
        <p:spPr>
          <a:xfrm>
            <a:off x="5721900" y="3994025"/>
            <a:ext cx="2809800" cy="2844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71BE00"/>
              </a:solidFill>
              <a:latin typeface="Arial"/>
              <a:ea typeface="Arial"/>
              <a:cs typeface="Arial"/>
              <a:sym typeface="Arial"/>
            </a:endParaRPr>
          </a:p>
        </p:txBody>
      </p:sp>
      <p:sp>
        <p:nvSpPr>
          <p:cNvPr id="4618" name="Google Shape;4618;g31516c14941_0_10408"/>
          <p:cNvSpPr txBox="1"/>
          <p:nvPr/>
        </p:nvSpPr>
        <p:spPr>
          <a:xfrm>
            <a:off x="5721900" y="4298825"/>
            <a:ext cx="2809800" cy="2844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71BE00"/>
              </a:solidFill>
              <a:latin typeface="Arial"/>
              <a:ea typeface="Arial"/>
              <a:cs typeface="Arial"/>
              <a:sym typeface="Arial"/>
            </a:endParaRPr>
          </a:p>
        </p:txBody>
      </p:sp>
      <p:sp>
        <p:nvSpPr>
          <p:cNvPr id="4619" name="Google Shape;4619;g31516c14941_0_10408"/>
          <p:cNvSpPr txBox="1"/>
          <p:nvPr>
            <p:ph idx="1" type="body"/>
          </p:nvPr>
        </p:nvSpPr>
        <p:spPr>
          <a:xfrm>
            <a:off x="540300" y="3290825"/>
            <a:ext cx="2809800" cy="378000"/>
          </a:xfrm>
          <a:prstGeom prst="rect">
            <a:avLst/>
          </a:prstGeom>
          <a:noFill/>
          <a:ln>
            <a:noFill/>
          </a:ln>
        </p:spPr>
        <p:txBody>
          <a:bodyPr anchorCtr="0" anchor="t" bIns="0" lIns="0" spcFirstLastPara="1" rIns="0" wrap="square" tIns="0">
            <a:noAutofit/>
          </a:bodyPr>
          <a:lstStyle>
            <a:lvl1pPr indent="-317500" lvl="0" marL="457200" algn="l">
              <a:lnSpc>
                <a:spcPct val="100000"/>
              </a:lnSpc>
              <a:spcBef>
                <a:spcPts val="0"/>
              </a:spcBef>
              <a:spcAft>
                <a:spcPts val="0"/>
              </a:spcAft>
              <a:buSzPts val="1400"/>
              <a:buChar char="●"/>
              <a:defRPr sz="1400"/>
            </a:lvl1pPr>
            <a:lvl2pPr indent="-298450" lvl="1" marL="914400" algn="l">
              <a:lnSpc>
                <a:spcPct val="100000"/>
              </a:lnSpc>
              <a:spcBef>
                <a:spcPts val="0"/>
              </a:spcBef>
              <a:spcAft>
                <a:spcPts val="0"/>
              </a:spcAft>
              <a:buSzPts val="1100"/>
              <a:buChar char="○"/>
              <a:defRPr/>
            </a:lvl2pPr>
            <a:lvl3pPr indent="-317500" lvl="2" marL="1371600" algn="l">
              <a:lnSpc>
                <a:spcPct val="100000"/>
              </a:lnSpc>
              <a:spcBef>
                <a:spcPts val="0"/>
              </a:spcBef>
              <a:spcAft>
                <a:spcPts val="0"/>
              </a:spcAft>
              <a:buSzPts val="1400"/>
              <a:buChar char="■"/>
              <a:defRPr sz="1400"/>
            </a:lvl3pPr>
            <a:lvl4pPr indent="-317500" lvl="3" marL="1828800" algn="l">
              <a:lnSpc>
                <a:spcPct val="100000"/>
              </a:lnSpc>
              <a:spcBef>
                <a:spcPts val="0"/>
              </a:spcBef>
              <a:spcAft>
                <a:spcPts val="0"/>
              </a:spcAft>
              <a:buSzPts val="1400"/>
              <a:buChar char="●"/>
              <a:defRPr sz="1400"/>
            </a:lvl4pPr>
            <a:lvl5pPr indent="-317500" lvl="4" marL="2286000" algn="l">
              <a:lnSpc>
                <a:spcPct val="100000"/>
              </a:lnSpc>
              <a:spcBef>
                <a:spcPts val="0"/>
              </a:spcBef>
              <a:spcAft>
                <a:spcPts val="0"/>
              </a:spcAft>
              <a:buSzPts val="1400"/>
              <a:buChar char="○"/>
              <a:defRPr sz="1400"/>
            </a:lvl5pPr>
            <a:lvl6pPr indent="-317500" lvl="5" marL="2743200" algn="l">
              <a:lnSpc>
                <a:spcPct val="100000"/>
              </a:lnSpc>
              <a:spcBef>
                <a:spcPts val="0"/>
              </a:spcBef>
              <a:spcAft>
                <a:spcPts val="0"/>
              </a:spcAft>
              <a:buSzPts val="1400"/>
              <a:buChar char="■"/>
              <a:defRPr/>
            </a:lvl6pPr>
            <a:lvl7pPr indent="-317500" lvl="6" marL="3200400" algn="l">
              <a:lnSpc>
                <a:spcPct val="100000"/>
              </a:lnSpc>
              <a:spcBef>
                <a:spcPts val="0"/>
              </a:spcBef>
              <a:spcAft>
                <a:spcPts val="0"/>
              </a:spcAft>
              <a:buSzPts val="1400"/>
              <a:buChar char="●"/>
              <a:defRPr sz="1400"/>
            </a:lvl7pPr>
            <a:lvl8pPr indent="-317500" lvl="7" marL="3657600" algn="l">
              <a:lnSpc>
                <a:spcPct val="100000"/>
              </a:lnSpc>
              <a:spcBef>
                <a:spcPts val="0"/>
              </a:spcBef>
              <a:spcAft>
                <a:spcPts val="0"/>
              </a:spcAft>
              <a:buSzPts val="1400"/>
              <a:buChar char="○"/>
              <a:defRPr sz="1400"/>
            </a:lvl8pPr>
            <a:lvl9pPr indent="-317500" lvl="8" marL="4114800" algn="l">
              <a:lnSpc>
                <a:spcPct val="100000"/>
              </a:lnSpc>
              <a:spcBef>
                <a:spcPts val="0"/>
              </a:spcBef>
              <a:spcAft>
                <a:spcPts val="0"/>
              </a:spcAft>
              <a:buClr>
                <a:schemeClr val="accent1"/>
              </a:buClr>
              <a:buSzPts val="1400"/>
              <a:buChar char="■"/>
              <a:defRPr sz="1400">
                <a:solidFill>
                  <a:schemeClr val="accent1"/>
                </a:solidFill>
              </a:defRPr>
            </a:lvl9pPr>
          </a:lstStyle>
          <a:p/>
        </p:txBody>
      </p:sp>
      <p:sp>
        <p:nvSpPr>
          <p:cNvPr id="4620" name="Google Shape;4620;g31516c14941_0_10408"/>
          <p:cNvSpPr txBox="1"/>
          <p:nvPr>
            <p:ph idx="2" type="body"/>
          </p:nvPr>
        </p:nvSpPr>
        <p:spPr>
          <a:xfrm>
            <a:off x="540300" y="3689225"/>
            <a:ext cx="2809800" cy="284400"/>
          </a:xfrm>
          <a:prstGeom prst="rect">
            <a:avLst/>
          </a:prstGeom>
          <a:noFill/>
          <a:ln>
            <a:noFill/>
          </a:ln>
        </p:spPr>
        <p:txBody>
          <a:bodyPr anchorCtr="0" anchor="t" bIns="0" lIns="0" spcFirstLastPara="1" rIns="0" wrap="square" tIns="0">
            <a:noAutofit/>
          </a:bodyPr>
          <a:lstStyle>
            <a:lvl1pPr indent="-304800" lvl="0" marL="457200" algn="l">
              <a:lnSpc>
                <a:spcPct val="100000"/>
              </a:lnSpc>
              <a:spcBef>
                <a:spcPts val="0"/>
              </a:spcBef>
              <a:spcAft>
                <a:spcPts val="0"/>
              </a:spcAft>
              <a:buClr>
                <a:srgbClr val="71BE00"/>
              </a:buClr>
              <a:buSzPts val="1200"/>
              <a:buChar char="●"/>
              <a:defRPr sz="1200">
                <a:solidFill>
                  <a:srgbClr val="71BE00"/>
                </a:solidFill>
              </a:defRPr>
            </a:lvl1pPr>
            <a:lvl2pPr indent="-304800" lvl="1" marL="914400" algn="l">
              <a:lnSpc>
                <a:spcPct val="100000"/>
              </a:lnSpc>
              <a:spcBef>
                <a:spcPts val="0"/>
              </a:spcBef>
              <a:spcAft>
                <a:spcPts val="0"/>
              </a:spcAft>
              <a:buClr>
                <a:srgbClr val="71BE00"/>
              </a:buClr>
              <a:buSzPts val="1200"/>
              <a:buChar char="○"/>
              <a:defRPr sz="1200">
                <a:solidFill>
                  <a:srgbClr val="71BE00"/>
                </a:solidFill>
              </a:defRPr>
            </a:lvl2pPr>
            <a:lvl3pPr indent="-304800" lvl="2" marL="1371600" algn="l">
              <a:lnSpc>
                <a:spcPct val="100000"/>
              </a:lnSpc>
              <a:spcBef>
                <a:spcPts val="0"/>
              </a:spcBef>
              <a:spcAft>
                <a:spcPts val="0"/>
              </a:spcAft>
              <a:buClr>
                <a:srgbClr val="71BE00"/>
              </a:buClr>
              <a:buSzPts val="1200"/>
              <a:buChar char="■"/>
              <a:defRPr>
                <a:solidFill>
                  <a:srgbClr val="71BE00"/>
                </a:solidFill>
              </a:defRPr>
            </a:lvl3pPr>
            <a:lvl4pPr indent="-304800" lvl="3" marL="1828800" algn="l">
              <a:lnSpc>
                <a:spcPct val="100000"/>
              </a:lnSpc>
              <a:spcBef>
                <a:spcPts val="0"/>
              </a:spcBef>
              <a:spcAft>
                <a:spcPts val="0"/>
              </a:spcAft>
              <a:buClr>
                <a:srgbClr val="71BE00"/>
              </a:buClr>
              <a:buSzPts val="1200"/>
              <a:buChar char="●"/>
              <a:defRPr sz="1200">
                <a:solidFill>
                  <a:srgbClr val="71BE00"/>
                </a:solidFill>
              </a:defRPr>
            </a:lvl4pPr>
            <a:lvl5pPr indent="-304800" lvl="4" marL="2286000" algn="l">
              <a:lnSpc>
                <a:spcPct val="100000"/>
              </a:lnSpc>
              <a:spcBef>
                <a:spcPts val="0"/>
              </a:spcBef>
              <a:spcAft>
                <a:spcPts val="0"/>
              </a:spcAft>
              <a:buClr>
                <a:srgbClr val="71BE00"/>
              </a:buClr>
              <a:buSzPts val="1200"/>
              <a:buChar char="○"/>
              <a:defRPr sz="1200">
                <a:solidFill>
                  <a:srgbClr val="71BE00"/>
                </a:solidFill>
              </a:defRPr>
            </a:lvl5pPr>
            <a:lvl6pPr indent="-304800" lvl="5" marL="2743200" algn="l">
              <a:lnSpc>
                <a:spcPct val="100000"/>
              </a:lnSpc>
              <a:spcBef>
                <a:spcPts val="0"/>
              </a:spcBef>
              <a:spcAft>
                <a:spcPts val="0"/>
              </a:spcAft>
              <a:buClr>
                <a:srgbClr val="71BE00"/>
              </a:buClr>
              <a:buSzPts val="1200"/>
              <a:buChar char="■"/>
              <a:defRPr sz="1200">
                <a:solidFill>
                  <a:srgbClr val="71BE00"/>
                </a:solidFill>
              </a:defRPr>
            </a:lvl6pPr>
            <a:lvl7pPr indent="-304800" lvl="6" marL="3200400" algn="l">
              <a:lnSpc>
                <a:spcPct val="100000"/>
              </a:lnSpc>
              <a:spcBef>
                <a:spcPts val="0"/>
              </a:spcBef>
              <a:spcAft>
                <a:spcPts val="0"/>
              </a:spcAft>
              <a:buClr>
                <a:srgbClr val="71BE00"/>
              </a:buClr>
              <a:buSzPts val="1200"/>
              <a:buChar char="●"/>
              <a:defRPr>
                <a:solidFill>
                  <a:srgbClr val="71BE00"/>
                </a:solidFill>
              </a:defRPr>
            </a:lvl7pPr>
            <a:lvl8pPr indent="-304800" lvl="7" marL="3657600" algn="l">
              <a:lnSpc>
                <a:spcPct val="100000"/>
              </a:lnSpc>
              <a:spcBef>
                <a:spcPts val="0"/>
              </a:spcBef>
              <a:spcAft>
                <a:spcPts val="0"/>
              </a:spcAft>
              <a:buClr>
                <a:srgbClr val="71BE00"/>
              </a:buClr>
              <a:buSzPts val="1200"/>
              <a:buChar char="○"/>
              <a:defRPr sz="1200">
                <a:solidFill>
                  <a:srgbClr val="71BE00"/>
                </a:solidFill>
              </a:defRPr>
            </a:lvl8pPr>
            <a:lvl9pPr indent="-304800" lvl="8" marL="4114800" algn="l">
              <a:lnSpc>
                <a:spcPct val="100000"/>
              </a:lnSpc>
              <a:spcBef>
                <a:spcPts val="0"/>
              </a:spcBef>
              <a:spcAft>
                <a:spcPts val="0"/>
              </a:spcAft>
              <a:buClr>
                <a:srgbClr val="71BE00"/>
              </a:buClr>
              <a:buSzPts val="1200"/>
              <a:buChar char="■"/>
              <a:defRPr sz="1200">
                <a:solidFill>
                  <a:srgbClr val="71BE00"/>
                </a:solidFill>
              </a:defRPr>
            </a:lvl9pPr>
          </a:lstStyle>
          <a:p/>
        </p:txBody>
      </p:sp>
      <p:sp>
        <p:nvSpPr>
          <p:cNvPr id="4621" name="Google Shape;4621;g31516c14941_0_10408"/>
          <p:cNvSpPr txBox="1"/>
          <p:nvPr>
            <p:ph idx="3" type="body"/>
          </p:nvPr>
        </p:nvSpPr>
        <p:spPr>
          <a:xfrm>
            <a:off x="540300" y="3994025"/>
            <a:ext cx="2809800" cy="284400"/>
          </a:xfrm>
          <a:prstGeom prst="rect">
            <a:avLst/>
          </a:prstGeom>
          <a:noFill/>
          <a:ln>
            <a:noFill/>
          </a:ln>
        </p:spPr>
        <p:txBody>
          <a:bodyPr anchorCtr="0" anchor="t" bIns="0" lIns="0" spcFirstLastPara="1" rIns="0" wrap="square" tIns="0">
            <a:noAutofit/>
          </a:bodyPr>
          <a:lstStyle>
            <a:lvl1pPr indent="-292100" lvl="0" marL="457200" algn="l">
              <a:lnSpc>
                <a:spcPct val="100000"/>
              </a:lnSpc>
              <a:spcBef>
                <a:spcPts val="0"/>
              </a:spcBef>
              <a:spcAft>
                <a:spcPts val="0"/>
              </a:spcAft>
              <a:buClr>
                <a:srgbClr val="71BE00"/>
              </a:buClr>
              <a:buSzPts val="1000"/>
              <a:buChar char="●"/>
              <a:defRPr sz="1000">
                <a:solidFill>
                  <a:srgbClr val="71BE00"/>
                </a:solidFill>
              </a:defRPr>
            </a:lvl1pPr>
            <a:lvl2pPr indent="-292100" lvl="1" marL="914400" algn="l">
              <a:lnSpc>
                <a:spcPct val="100000"/>
              </a:lnSpc>
              <a:spcBef>
                <a:spcPts val="0"/>
              </a:spcBef>
              <a:spcAft>
                <a:spcPts val="0"/>
              </a:spcAft>
              <a:buClr>
                <a:srgbClr val="71BE00"/>
              </a:buClr>
              <a:buSzPts val="1000"/>
              <a:buChar char="○"/>
              <a:defRPr sz="1000">
                <a:solidFill>
                  <a:srgbClr val="71BE00"/>
                </a:solidFill>
              </a:defRPr>
            </a:lvl2pPr>
            <a:lvl3pPr indent="-292100" lvl="2" marL="1371600" algn="l">
              <a:lnSpc>
                <a:spcPct val="100000"/>
              </a:lnSpc>
              <a:spcBef>
                <a:spcPts val="0"/>
              </a:spcBef>
              <a:spcAft>
                <a:spcPts val="0"/>
              </a:spcAft>
              <a:buClr>
                <a:srgbClr val="71BE00"/>
              </a:buClr>
              <a:buSzPts val="1000"/>
              <a:buChar char="■"/>
              <a:defRPr sz="1000">
                <a:solidFill>
                  <a:srgbClr val="71BE00"/>
                </a:solidFill>
              </a:defRPr>
            </a:lvl3pPr>
            <a:lvl4pPr indent="-292100" lvl="3" marL="1828800" algn="l">
              <a:lnSpc>
                <a:spcPct val="100000"/>
              </a:lnSpc>
              <a:spcBef>
                <a:spcPts val="0"/>
              </a:spcBef>
              <a:spcAft>
                <a:spcPts val="0"/>
              </a:spcAft>
              <a:buClr>
                <a:srgbClr val="71BE00"/>
              </a:buClr>
              <a:buSzPts val="1000"/>
              <a:buChar char="●"/>
              <a:defRPr sz="1000">
                <a:solidFill>
                  <a:srgbClr val="71BE00"/>
                </a:solidFill>
              </a:defRPr>
            </a:lvl4pPr>
            <a:lvl5pPr indent="-292100" lvl="4" marL="2286000" algn="l">
              <a:lnSpc>
                <a:spcPct val="100000"/>
              </a:lnSpc>
              <a:spcBef>
                <a:spcPts val="0"/>
              </a:spcBef>
              <a:spcAft>
                <a:spcPts val="0"/>
              </a:spcAft>
              <a:buClr>
                <a:srgbClr val="71BE00"/>
              </a:buClr>
              <a:buSzPts val="1000"/>
              <a:buChar char="○"/>
              <a:defRPr sz="1000">
                <a:solidFill>
                  <a:srgbClr val="71BE00"/>
                </a:solidFill>
              </a:defRPr>
            </a:lvl5pPr>
            <a:lvl6pPr indent="-292100" lvl="5" marL="2743200" algn="l">
              <a:lnSpc>
                <a:spcPct val="100000"/>
              </a:lnSpc>
              <a:spcBef>
                <a:spcPts val="0"/>
              </a:spcBef>
              <a:spcAft>
                <a:spcPts val="0"/>
              </a:spcAft>
              <a:buClr>
                <a:srgbClr val="71BE00"/>
              </a:buClr>
              <a:buSzPts val="1000"/>
              <a:buChar char="■"/>
              <a:defRPr sz="1000">
                <a:solidFill>
                  <a:srgbClr val="71BE00"/>
                </a:solidFill>
              </a:defRPr>
            </a:lvl6pPr>
            <a:lvl7pPr indent="-292100" lvl="6" marL="3200400" algn="l">
              <a:lnSpc>
                <a:spcPct val="100000"/>
              </a:lnSpc>
              <a:spcBef>
                <a:spcPts val="0"/>
              </a:spcBef>
              <a:spcAft>
                <a:spcPts val="0"/>
              </a:spcAft>
              <a:buClr>
                <a:srgbClr val="71BE00"/>
              </a:buClr>
              <a:buSzPts val="1000"/>
              <a:buChar char="●"/>
              <a:defRPr sz="1000">
                <a:solidFill>
                  <a:srgbClr val="71BE00"/>
                </a:solidFill>
              </a:defRPr>
            </a:lvl7pPr>
            <a:lvl8pPr indent="-292100" lvl="7" marL="3657600" algn="l">
              <a:lnSpc>
                <a:spcPct val="100000"/>
              </a:lnSpc>
              <a:spcBef>
                <a:spcPts val="0"/>
              </a:spcBef>
              <a:spcAft>
                <a:spcPts val="0"/>
              </a:spcAft>
              <a:buClr>
                <a:srgbClr val="71BE00"/>
              </a:buClr>
              <a:buSzPts val="1000"/>
              <a:buChar char="○"/>
              <a:defRPr>
                <a:solidFill>
                  <a:srgbClr val="71BE00"/>
                </a:solidFill>
              </a:defRPr>
            </a:lvl8pPr>
            <a:lvl9pPr indent="-292100" lvl="8" marL="4114800" algn="l">
              <a:lnSpc>
                <a:spcPct val="100000"/>
              </a:lnSpc>
              <a:spcBef>
                <a:spcPts val="0"/>
              </a:spcBef>
              <a:spcAft>
                <a:spcPts val="0"/>
              </a:spcAft>
              <a:buClr>
                <a:srgbClr val="71BE00"/>
              </a:buClr>
              <a:buSzPts val="1000"/>
              <a:buChar char="■"/>
              <a:defRPr sz="1000">
                <a:solidFill>
                  <a:srgbClr val="71BE00"/>
                </a:solidFill>
              </a:defRPr>
            </a:lvl9pPr>
          </a:lstStyle>
          <a:p/>
        </p:txBody>
      </p:sp>
      <p:sp>
        <p:nvSpPr>
          <p:cNvPr id="4622" name="Google Shape;4622;g31516c14941_0_10408"/>
          <p:cNvSpPr txBox="1"/>
          <p:nvPr>
            <p:ph idx="4" type="body"/>
          </p:nvPr>
        </p:nvSpPr>
        <p:spPr>
          <a:xfrm>
            <a:off x="540300" y="4298825"/>
            <a:ext cx="2809800" cy="284400"/>
          </a:xfrm>
          <a:prstGeom prst="rect">
            <a:avLst/>
          </a:prstGeom>
          <a:noFill/>
          <a:ln>
            <a:noFill/>
          </a:ln>
        </p:spPr>
        <p:txBody>
          <a:bodyPr anchorCtr="0" anchor="t" bIns="0" lIns="0" spcFirstLastPara="1" rIns="0" wrap="square" tIns="0">
            <a:noAutofit/>
          </a:bodyPr>
          <a:lstStyle>
            <a:lvl1pPr indent="-292100" lvl="0" marL="457200" algn="l">
              <a:lnSpc>
                <a:spcPct val="100000"/>
              </a:lnSpc>
              <a:spcBef>
                <a:spcPts val="0"/>
              </a:spcBef>
              <a:spcAft>
                <a:spcPts val="0"/>
              </a:spcAft>
              <a:buClr>
                <a:srgbClr val="71BE00"/>
              </a:buClr>
              <a:buSzPts val="1000"/>
              <a:buChar char="●"/>
              <a:defRPr sz="1000">
                <a:solidFill>
                  <a:srgbClr val="71BE00"/>
                </a:solidFill>
              </a:defRPr>
            </a:lvl1pPr>
            <a:lvl2pPr indent="-292100" lvl="1" marL="914400" algn="l">
              <a:lnSpc>
                <a:spcPct val="100000"/>
              </a:lnSpc>
              <a:spcBef>
                <a:spcPts val="0"/>
              </a:spcBef>
              <a:spcAft>
                <a:spcPts val="0"/>
              </a:spcAft>
              <a:buClr>
                <a:srgbClr val="71BE00"/>
              </a:buClr>
              <a:buSzPts val="1000"/>
              <a:buChar char="○"/>
              <a:defRPr sz="1000">
                <a:solidFill>
                  <a:srgbClr val="71BE00"/>
                </a:solidFill>
              </a:defRPr>
            </a:lvl2pPr>
            <a:lvl3pPr indent="-292100" lvl="2" marL="1371600" algn="l">
              <a:lnSpc>
                <a:spcPct val="100000"/>
              </a:lnSpc>
              <a:spcBef>
                <a:spcPts val="0"/>
              </a:spcBef>
              <a:spcAft>
                <a:spcPts val="0"/>
              </a:spcAft>
              <a:buClr>
                <a:srgbClr val="71BE00"/>
              </a:buClr>
              <a:buSzPts val="1000"/>
              <a:buChar char="■"/>
              <a:defRPr sz="1000">
                <a:solidFill>
                  <a:srgbClr val="71BE00"/>
                </a:solidFill>
              </a:defRPr>
            </a:lvl3pPr>
            <a:lvl4pPr indent="-292100" lvl="3" marL="1828800" algn="l">
              <a:lnSpc>
                <a:spcPct val="100000"/>
              </a:lnSpc>
              <a:spcBef>
                <a:spcPts val="0"/>
              </a:spcBef>
              <a:spcAft>
                <a:spcPts val="0"/>
              </a:spcAft>
              <a:buClr>
                <a:srgbClr val="71BE00"/>
              </a:buClr>
              <a:buSzPts val="1000"/>
              <a:buChar char="●"/>
              <a:defRPr sz="1000">
                <a:solidFill>
                  <a:srgbClr val="71BE00"/>
                </a:solidFill>
              </a:defRPr>
            </a:lvl4pPr>
            <a:lvl5pPr indent="-292100" lvl="4" marL="2286000" algn="l">
              <a:lnSpc>
                <a:spcPct val="100000"/>
              </a:lnSpc>
              <a:spcBef>
                <a:spcPts val="0"/>
              </a:spcBef>
              <a:spcAft>
                <a:spcPts val="0"/>
              </a:spcAft>
              <a:buClr>
                <a:srgbClr val="71BE00"/>
              </a:buClr>
              <a:buSzPts val="1000"/>
              <a:buChar char="○"/>
              <a:defRPr sz="1000">
                <a:solidFill>
                  <a:srgbClr val="71BE00"/>
                </a:solidFill>
              </a:defRPr>
            </a:lvl5pPr>
            <a:lvl6pPr indent="-292100" lvl="5" marL="2743200" algn="l">
              <a:lnSpc>
                <a:spcPct val="100000"/>
              </a:lnSpc>
              <a:spcBef>
                <a:spcPts val="0"/>
              </a:spcBef>
              <a:spcAft>
                <a:spcPts val="0"/>
              </a:spcAft>
              <a:buClr>
                <a:srgbClr val="71BE00"/>
              </a:buClr>
              <a:buSzPts val="1000"/>
              <a:buChar char="■"/>
              <a:defRPr sz="1000">
                <a:solidFill>
                  <a:srgbClr val="71BE00"/>
                </a:solidFill>
              </a:defRPr>
            </a:lvl6pPr>
            <a:lvl7pPr indent="-292100" lvl="6" marL="3200400" algn="l">
              <a:lnSpc>
                <a:spcPct val="100000"/>
              </a:lnSpc>
              <a:spcBef>
                <a:spcPts val="0"/>
              </a:spcBef>
              <a:spcAft>
                <a:spcPts val="0"/>
              </a:spcAft>
              <a:buClr>
                <a:srgbClr val="71BE00"/>
              </a:buClr>
              <a:buSzPts val="1000"/>
              <a:buChar char="●"/>
              <a:defRPr sz="1000">
                <a:solidFill>
                  <a:srgbClr val="71BE00"/>
                </a:solidFill>
              </a:defRPr>
            </a:lvl7pPr>
            <a:lvl8pPr indent="-292100" lvl="7" marL="3657600" algn="l">
              <a:lnSpc>
                <a:spcPct val="100000"/>
              </a:lnSpc>
              <a:spcBef>
                <a:spcPts val="0"/>
              </a:spcBef>
              <a:spcAft>
                <a:spcPts val="0"/>
              </a:spcAft>
              <a:buClr>
                <a:srgbClr val="71BE00"/>
              </a:buClr>
              <a:buSzPts val="1000"/>
              <a:buChar char="○"/>
              <a:defRPr>
                <a:solidFill>
                  <a:srgbClr val="71BE00"/>
                </a:solidFill>
              </a:defRPr>
            </a:lvl8pPr>
            <a:lvl9pPr indent="-292100" lvl="8" marL="4114800" algn="l">
              <a:lnSpc>
                <a:spcPct val="100000"/>
              </a:lnSpc>
              <a:spcBef>
                <a:spcPts val="0"/>
              </a:spcBef>
              <a:spcAft>
                <a:spcPts val="0"/>
              </a:spcAft>
              <a:buClr>
                <a:srgbClr val="71BE00"/>
              </a:buClr>
              <a:buSzPts val="1000"/>
              <a:buChar char="■"/>
              <a:defRPr sz="1000">
                <a:solidFill>
                  <a:srgbClr val="71BE00"/>
                </a:solidFill>
              </a:defRPr>
            </a:lvl9pPr>
          </a:lstStyle>
          <a:p/>
        </p:txBody>
      </p:sp>
      <p:sp>
        <p:nvSpPr>
          <p:cNvPr id="4623" name="Google Shape;4623;g31516c14941_0_10408"/>
          <p:cNvSpPr txBox="1"/>
          <p:nvPr>
            <p:ph idx="5" type="body"/>
          </p:nvPr>
        </p:nvSpPr>
        <p:spPr>
          <a:xfrm>
            <a:off x="5721900" y="3994025"/>
            <a:ext cx="2809800" cy="284400"/>
          </a:xfrm>
          <a:prstGeom prst="rect">
            <a:avLst/>
          </a:prstGeom>
          <a:noFill/>
          <a:ln>
            <a:noFill/>
          </a:ln>
        </p:spPr>
        <p:txBody>
          <a:bodyPr anchorCtr="0" anchor="t" bIns="0" lIns="0" spcFirstLastPara="1" rIns="0" wrap="square" tIns="0">
            <a:noAutofit/>
          </a:bodyPr>
          <a:lstStyle>
            <a:lvl1pPr indent="-292100" lvl="0" marL="457200" algn="l">
              <a:lnSpc>
                <a:spcPct val="100000"/>
              </a:lnSpc>
              <a:spcBef>
                <a:spcPts val="0"/>
              </a:spcBef>
              <a:spcAft>
                <a:spcPts val="0"/>
              </a:spcAft>
              <a:buClr>
                <a:srgbClr val="71BE00"/>
              </a:buClr>
              <a:buSzPts val="1000"/>
              <a:buChar char="●"/>
              <a:defRPr sz="1000">
                <a:solidFill>
                  <a:srgbClr val="71BE00"/>
                </a:solidFill>
              </a:defRPr>
            </a:lvl1pPr>
            <a:lvl2pPr indent="-292100" lvl="1" marL="914400" algn="l">
              <a:lnSpc>
                <a:spcPct val="100000"/>
              </a:lnSpc>
              <a:spcBef>
                <a:spcPts val="0"/>
              </a:spcBef>
              <a:spcAft>
                <a:spcPts val="0"/>
              </a:spcAft>
              <a:buClr>
                <a:srgbClr val="71BE00"/>
              </a:buClr>
              <a:buSzPts val="1000"/>
              <a:buChar char="○"/>
              <a:defRPr sz="1000">
                <a:solidFill>
                  <a:srgbClr val="71BE00"/>
                </a:solidFill>
              </a:defRPr>
            </a:lvl2pPr>
            <a:lvl3pPr indent="-292100" lvl="2" marL="1371600" algn="l">
              <a:lnSpc>
                <a:spcPct val="100000"/>
              </a:lnSpc>
              <a:spcBef>
                <a:spcPts val="0"/>
              </a:spcBef>
              <a:spcAft>
                <a:spcPts val="0"/>
              </a:spcAft>
              <a:buClr>
                <a:srgbClr val="71BE00"/>
              </a:buClr>
              <a:buSzPts val="1000"/>
              <a:buChar char="■"/>
              <a:defRPr sz="1000">
                <a:solidFill>
                  <a:srgbClr val="71BE00"/>
                </a:solidFill>
              </a:defRPr>
            </a:lvl3pPr>
            <a:lvl4pPr indent="-292100" lvl="3" marL="1828800" algn="l">
              <a:lnSpc>
                <a:spcPct val="100000"/>
              </a:lnSpc>
              <a:spcBef>
                <a:spcPts val="0"/>
              </a:spcBef>
              <a:spcAft>
                <a:spcPts val="0"/>
              </a:spcAft>
              <a:buClr>
                <a:srgbClr val="71BE00"/>
              </a:buClr>
              <a:buSzPts val="1000"/>
              <a:buChar char="●"/>
              <a:defRPr sz="1000">
                <a:solidFill>
                  <a:srgbClr val="71BE00"/>
                </a:solidFill>
              </a:defRPr>
            </a:lvl4pPr>
            <a:lvl5pPr indent="-292100" lvl="4" marL="2286000" algn="l">
              <a:lnSpc>
                <a:spcPct val="100000"/>
              </a:lnSpc>
              <a:spcBef>
                <a:spcPts val="0"/>
              </a:spcBef>
              <a:spcAft>
                <a:spcPts val="0"/>
              </a:spcAft>
              <a:buClr>
                <a:srgbClr val="71BE00"/>
              </a:buClr>
              <a:buSzPts val="1000"/>
              <a:buChar char="○"/>
              <a:defRPr sz="1000">
                <a:solidFill>
                  <a:srgbClr val="71BE00"/>
                </a:solidFill>
              </a:defRPr>
            </a:lvl5pPr>
            <a:lvl6pPr indent="-292100" lvl="5" marL="2743200" algn="l">
              <a:lnSpc>
                <a:spcPct val="100000"/>
              </a:lnSpc>
              <a:spcBef>
                <a:spcPts val="0"/>
              </a:spcBef>
              <a:spcAft>
                <a:spcPts val="0"/>
              </a:spcAft>
              <a:buClr>
                <a:srgbClr val="71BE00"/>
              </a:buClr>
              <a:buSzPts val="1000"/>
              <a:buChar char="■"/>
              <a:defRPr sz="1000">
                <a:solidFill>
                  <a:srgbClr val="71BE00"/>
                </a:solidFill>
              </a:defRPr>
            </a:lvl6pPr>
            <a:lvl7pPr indent="-292100" lvl="6" marL="3200400" algn="l">
              <a:lnSpc>
                <a:spcPct val="100000"/>
              </a:lnSpc>
              <a:spcBef>
                <a:spcPts val="0"/>
              </a:spcBef>
              <a:spcAft>
                <a:spcPts val="0"/>
              </a:spcAft>
              <a:buClr>
                <a:srgbClr val="71BE00"/>
              </a:buClr>
              <a:buSzPts val="1000"/>
              <a:buChar char="●"/>
              <a:defRPr sz="1000">
                <a:solidFill>
                  <a:srgbClr val="71BE00"/>
                </a:solidFill>
              </a:defRPr>
            </a:lvl7pPr>
            <a:lvl8pPr indent="-292100" lvl="7" marL="3657600" algn="l">
              <a:lnSpc>
                <a:spcPct val="100000"/>
              </a:lnSpc>
              <a:spcBef>
                <a:spcPts val="0"/>
              </a:spcBef>
              <a:spcAft>
                <a:spcPts val="0"/>
              </a:spcAft>
              <a:buClr>
                <a:srgbClr val="71BE00"/>
              </a:buClr>
              <a:buSzPts val="1000"/>
              <a:buChar char="○"/>
              <a:defRPr>
                <a:solidFill>
                  <a:srgbClr val="71BE00"/>
                </a:solidFill>
              </a:defRPr>
            </a:lvl8pPr>
            <a:lvl9pPr indent="-292100" lvl="8" marL="4114800" algn="l">
              <a:lnSpc>
                <a:spcPct val="100000"/>
              </a:lnSpc>
              <a:spcBef>
                <a:spcPts val="0"/>
              </a:spcBef>
              <a:spcAft>
                <a:spcPts val="0"/>
              </a:spcAft>
              <a:buClr>
                <a:srgbClr val="71BE00"/>
              </a:buClr>
              <a:buSzPts val="1000"/>
              <a:buChar char="■"/>
              <a:defRPr sz="1000">
                <a:solidFill>
                  <a:srgbClr val="71BE00"/>
                </a:solidFill>
              </a:defRPr>
            </a:lvl9pPr>
          </a:lstStyle>
          <a:p/>
        </p:txBody>
      </p:sp>
      <p:sp>
        <p:nvSpPr>
          <p:cNvPr id="4624" name="Google Shape;4624;g31516c14941_0_10408"/>
          <p:cNvSpPr txBox="1"/>
          <p:nvPr>
            <p:ph idx="6" type="body"/>
          </p:nvPr>
        </p:nvSpPr>
        <p:spPr>
          <a:xfrm>
            <a:off x="5721900" y="4298825"/>
            <a:ext cx="2809800" cy="284400"/>
          </a:xfrm>
          <a:prstGeom prst="rect">
            <a:avLst/>
          </a:prstGeom>
          <a:noFill/>
          <a:ln>
            <a:noFill/>
          </a:ln>
        </p:spPr>
        <p:txBody>
          <a:bodyPr anchorCtr="0" anchor="t" bIns="0" lIns="0" spcFirstLastPara="1" rIns="0" wrap="square" tIns="0">
            <a:noAutofit/>
          </a:bodyPr>
          <a:lstStyle>
            <a:lvl1pPr indent="-292100" lvl="0" marL="457200" algn="l">
              <a:lnSpc>
                <a:spcPct val="100000"/>
              </a:lnSpc>
              <a:spcBef>
                <a:spcPts val="0"/>
              </a:spcBef>
              <a:spcAft>
                <a:spcPts val="0"/>
              </a:spcAft>
              <a:buClr>
                <a:srgbClr val="71BE00"/>
              </a:buClr>
              <a:buSzPts val="1000"/>
              <a:buChar char="●"/>
              <a:defRPr sz="1000">
                <a:solidFill>
                  <a:srgbClr val="71BE00"/>
                </a:solidFill>
              </a:defRPr>
            </a:lvl1pPr>
            <a:lvl2pPr indent="-292100" lvl="1" marL="914400" algn="l">
              <a:lnSpc>
                <a:spcPct val="100000"/>
              </a:lnSpc>
              <a:spcBef>
                <a:spcPts val="0"/>
              </a:spcBef>
              <a:spcAft>
                <a:spcPts val="0"/>
              </a:spcAft>
              <a:buClr>
                <a:srgbClr val="71BE00"/>
              </a:buClr>
              <a:buSzPts val="1000"/>
              <a:buChar char="○"/>
              <a:defRPr sz="1000">
                <a:solidFill>
                  <a:srgbClr val="71BE00"/>
                </a:solidFill>
              </a:defRPr>
            </a:lvl2pPr>
            <a:lvl3pPr indent="-292100" lvl="2" marL="1371600" algn="l">
              <a:lnSpc>
                <a:spcPct val="100000"/>
              </a:lnSpc>
              <a:spcBef>
                <a:spcPts val="0"/>
              </a:spcBef>
              <a:spcAft>
                <a:spcPts val="0"/>
              </a:spcAft>
              <a:buClr>
                <a:srgbClr val="71BE00"/>
              </a:buClr>
              <a:buSzPts val="1000"/>
              <a:buChar char="■"/>
              <a:defRPr sz="1000">
                <a:solidFill>
                  <a:srgbClr val="71BE00"/>
                </a:solidFill>
              </a:defRPr>
            </a:lvl3pPr>
            <a:lvl4pPr indent="-292100" lvl="3" marL="1828800" algn="l">
              <a:lnSpc>
                <a:spcPct val="100000"/>
              </a:lnSpc>
              <a:spcBef>
                <a:spcPts val="0"/>
              </a:spcBef>
              <a:spcAft>
                <a:spcPts val="0"/>
              </a:spcAft>
              <a:buClr>
                <a:srgbClr val="71BE00"/>
              </a:buClr>
              <a:buSzPts val="1000"/>
              <a:buChar char="●"/>
              <a:defRPr sz="1000">
                <a:solidFill>
                  <a:srgbClr val="71BE00"/>
                </a:solidFill>
              </a:defRPr>
            </a:lvl4pPr>
            <a:lvl5pPr indent="-292100" lvl="4" marL="2286000" algn="l">
              <a:lnSpc>
                <a:spcPct val="100000"/>
              </a:lnSpc>
              <a:spcBef>
                <a:spcPts val="0"/>
              </a:spcBef>
              <a:spcAft>
                <a:spcPts val="0"/>
              </a:spcAft>
              <a:buClr>
                <a:srgbClr val="71BE00"/>
              </a:buClr>
              <a:buSzPts val="1000"/>
              <a:buChar char="○"/>
              <a:defRPr sz="1000">
                <a:solidFill>
                  <a:srgbClr val="71BE00"/>
                </a:solidFill>
              </a:defRPr>
            </a:lvl5pPr>
            <a:lvl6pPr indent="-292100" lvl="5" marL="2743200" algn="l">
              <a:lnSpc>
                <a:spcPct val="100000"/>
              </a:lnSpc>
              <a:spcBef>
                <a:spcPts val="0"/>
              </a:spcBef>
              <a:spcAft>
                <a:spcPts val="0"/>
              </a:spcAft>
              <a:buClr>
                <a:srgbClr val="71BE00"/>
              </a:buClr>
              <a:buSzPts val="1000"/>
              <a:buChar char="■"/>
              <a:defRPr sz="1000">
                <a:solidFill>
                  <a:srgbClr val="71BE00"/>
                </a:solidFill>
              </a:defRPr>
            </a:lvl6pPr>
            <a:lvl7pPr indent="-292100" lvl="6" marL="3200400" algn="l">
              <a:lnSpc>
                <a:spcPct val="100000"/>
              </a:lnSpc>
              <a:spcBef>
                <a:spcPts val="0"/>
              </a:spcBef>
              <a:spcAft>
                <a:spcPts val="0"/>
              </a:spcAft>
              <a:buClr>
                <a:srgbClr val="71BE00"/>
              </a:buClr>
              <a:buSzPts val="1000"/>
              <a:buChar char="●"/>
              <a:defRPr sz="1000">
                <a:solidFill>
                  <a:srgbClr val="71BE00"/>
                </a:solidFill>
              </a:defRPr>
            </a:lvl7pPr>
            <a:lvl8pPr indent="-292100" lvl="7" marL="3657600" algn="l">
              <a:lnSpc>
                <a:spcPct val="100000"/>
              </a:lnSpc>
              <a:spcBef>
                <a:spcPts val="0"/>
              </a:spcBef>
              <a:spcAft>
                <a:spcPts val="0"/>
              </a:spcAft>
              <a:buClr>
                <a:srgbClr val="71BE00"/>
              </a:buClr>
              <a:buSzPts val="1000"/>
              <a:buChar char="○"/>
              <a:defRPr>
                <a:solidFill>
                  <a:srgbClr val="71BE00"/>
                </a:solidFill>
              </a:defRPr>
            </a:lvl8pPr>
            <a:lvl9pPr indent="-292100" lvl="8" marL="4114800" algn="l">
              <a:lnSpc>
                <a:spcPct val="100000"/>
              </a:lnSpc>
              <a:spcBef>
                <a:spcPts val="0"/>
              </a:spcBef>
              <a:spcAft>
                <a:spcPts val="0"/>
              </a:spcAft>
              <a:buClr>
                <a:srgbClr val="71BE00"/>
              </a:buClr>
              <a:buSzPts val="1000"/>
              <a:buChar char="■"/>
              <a:defRPr sz="1000">
                <a:solidFill>
                  <a:srgbClr val="71BE00"/>
                </a:solidFill>
              </a:defRPr>
            </a:lvl9pPr>
          </a:lstStyle>
          <a:p/>
        </p:txBody>
      </p:sp>
      <p:pic>
        <p:nvPicPr>
          <p:cNvPr id="4625" name="Google Shape;4625;g31516c14941_0_10408"/>
          <p:cNvPicPr preferRelativeResize="0"/>
          <p:nvPr/>
        </p:nvPicPr>
        <p:blipFill rotWithShape="1">
          <a:blip r:embed="rId2">
            <a:alphaModFix/>
          </a:blip>
          <a:srcRect b="0" l="0" r="0" t="0"/>
          <a:stretch/>
        </p:blipFill>
        <p:spPr>
          <a:xfrm>
            <a:off x="352850" y="363474"/>
            <a:ext cx="1604354" cy="377190"/>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peaker 1">
  <p:cSld name="OBJECT_1_1">
    <p:spTree>
      <p:nvGrpSpPr>
        <p:cNvPr id="43" name="Shape 43"/>
        <p:cNvGrpSpPr/>
        <p:nvPr/>
      </p:nvGrpSpPr>
      <p:grpSpPr>
        <a:xfrm>
          <a:off x="0" y="0"/>
          <a:ext cx="0" cy="0"/>
          <a:chOff x="0" y="0"/>
          <a:chExt cx="0" cy="0"/>
        </a:xfrm>
      </p:grpSpPr>
      <p:sp>
        <p:nvSpPr>
          <p:cNvPr id="44" name="Google Shape;44;p34"/>
          <p:cNvSpPr/>
          <p:nvPr/>
        </p:nvSpPr>
        <p:spPr>
          <a:xfrm>
            <a:off x="0" y="0"/>
            <a:ext cx="9144000" cy="5143500"/>
          </a:xfrm>
          <a:prstGeom prst="rect">
            <a:avLst/>
          </a:prstGeom>
          <a:gradFill>
            <a:gsLst>
              <a:gs pos="0">
                <a:srgbClr val="71BE00">
                  <a:alpha val="0"/>
                </a:srgbClr>
              </a:gs>
              <a:gs pos="58999">
                <a:srgbClr val="FFFFFF">
                  <a:alpha val="0"/>
                </a:srgbClr>
              </a:gs>
              <a:gs pos="100000">
                <a:srgbClr val="0EBED6">
                  <a:alpha val="23529"/>
                </a:srgbClr>
              </a:gs>
            </a:gsLst>
            <a:lin ang="13500032" scaled="0"/>
          </a:gradFill>
          <a:ln>
            <a:noFill/>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45" name="Google Shape;45;p34"/>
          <p:cNvSpPr/>
          <p:nvPr/>
        </p:nvSpPr>
        <p:spPr>
          <a:xfrm rot="10800000">
            <a:off x="0" y="0"/>
            <a:ext cx="9144000" cy="5143500"/>
          </a:xfrm>
          <a:prstGeom prst="rect">
            <a:avLst/>
          </a:prstGeom>
          <a:gradFill>
            <a:gsLst>
              <a:gs pos="0">
                <a:srgbClr val="71BE00">
                  <a:alpha val="0"/>
                </a:srgbClr>
              </a:gs>
              <a:gs pos="58999">
                <a:srgbClr val="FFFFFF">
                  <a:alpha val="0"/>
                </a:srgbClr>
              </a:gs>
              <a:gs pos="100000">
                <a:srgbClr val="BBE084">
                  <a:alpha val="31764"/>
                </a:srgbClr>
              </a:gs>
            </a:gsLst>
            <a:lin ang="13500032" scaled="0"/>
          </a:gradFill>
          <a:ln>
            <a:noFill/>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46" name="Google Shape;46;p34"/>
          <p:cNvSpPr/>
          <p:nvPr/>
        </p:nvSpPr>
        <p:spPr>
          <a:xfrm rot="220152">
            <a:off x="-533522" y="-885608"/>
            <a:ext cx="2643920" cy="2644518"/>
          </a:xfrm>
          <a:prstGeom prst="ellipse">
            <a:avLst/>
          </a:prstGeom>
          <a:gradFill>
            <a:gsLst>
              <a:gs pos="0">
                <a:srgbClr val="71BE00">
                  <a:alpha val="0"/>
                </a:srgbClr>
              </a:gs>
              <a:gs pos="41000">
                <a:srgbClr val="FFFFFF">
                  <a:alpha val="0"/>
                </a:srgbClr>
              </a:gs>
              <a:gs pos="100000">
                <a:srgbClr val="0EBED6">
                  <a:alpha val="23529"/>
                </a:srgbClr>
              </a:gs>
            </a:gsLst>
            <a:lin ang="8100019" scaled="0"/>
          </a:gradFill>
          <a:ln>
            <a:noFill/>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47" name="Google Shape;47;p34"/>
          <p:cNvSpPr/>
          <p:nvPr/>
        </p:nvSpPr>
        <p:spPr>
          <a:xfrm rot="-1354180">
            <a:off x="4604299" y="2938001"/>
            <a:ext cx="5741956" cy="5740801"/>
          </a:xfrm>
          <a:prstGeom prst="ellipse">
            <a:avLst/>
          </a:prstGeom>
          <a:gradFill>
            <a:gsLst>
              <a:gs pos="0">
                <a:srgbClr val="71BE00">
                  <a:alpha val="0"/>
                </a:srgbClr>
              </a:gs>
              <a:gs pos="50000">
                <a:srgbClr val="FFFFFF">
                  <a:alpha val="0"/>
                </a:srgbClr>
              </a:gs>
              <a:gs pos="100000">
                <a:srgbClr val="71BE00">
                  <a:alpha val="22745"/>
                </a:srgbClr>
              </a:gs>
            </a:gsLst>
            <a:lin ang="0" scaled="0"/>
          </a:gradFill>
          <a:ln>
            <a:noFill/>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48" name="Google Shape;48;p34"/>
          <p:cNvSpPr txBox="1"/>
          <p:nvPr>
            <p:ph type="title"/>
          </p:nvPr>
        </p:nvSpPr>
        <p:spPr>
          <a:xfrm>
            <a:off x="666750" y="620800"/>
            <a:ext cx="7902900" cy="3849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rgbClr val="002B40"/>
              </a:buClr>
              <a:buSzPts val="1100"/>
              <a:buNone/>
              <a:defRPr b="1" i="0" sz="2400">
                <a:solidFill>
                  <a:srgbClr val="002B40"/>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49" name="Google Shape;49;p34"/>
          <p:cNvSpPr txBox="1"/>
          <p:nvPr>
            <p:ph idx="1" type="body"/>
          </p:nvPr>
        </p:nvSpPr>
        <p:spPr>
          <a:xfrm>
            <a:off x="582974" y="1788038"/>
            <a:ext cx="7736100" cy="1659300"/>
          </a:xfrm>
          <a:prstGeom prst="rect">
            <a:avLst/>
          </a:prstGeom>
          <a:noFill/>
          <a:ln>
            <a:noFill/>
          </a:ln>
        </p:spPr>
        <p:txBody>
          <a:bodyPr anchorCtr="0" anchor="t" bIns="0" lIns="0" spcFirstLastPara="1" rIns="0" wrap="square" tIns="0">
            <a:spAutoFit/>
          </a:bodyPr>
          <a:lstStyle>
            <a:lvl1pPr indent="-228600" lvl="0" marL="457200" algn="l">
              <a:lnSpc>
                <a:spcPct val="100000"/>
              </a:lnSpc>
              <a:spcBef>
                <a:spcPts val="0"/>
              </a:spcBef>
              <a:spcAft>
                <a:spcPts val="0"/>
              </a:spcAft>
              <a:buSzPts val="1100"/>
              <a:buNone/>
              <a:defRPr b="0" i="0">
                <a:solidFill>
                  <a:schemeClr val="dk1"/>
                </a:solidFill>
              </a:defRPr>
            </a:lvl1pPr>
            <a:lvl2pPr indent="-228600" lvl="1" marL="914400" algn="l">
              <a:lnSpc>
                <a:spcPct val="100000"/>
              </a:lnSpc>
              <a:spcBef>
                <a:spcPts val="0"/>
              </a:spcBef>
              <a:spcAft>
                <a:spcPts val="0"/>
              </a:spcAft>
              <a:buSzPts val="1100"/>
              <a:buNone/>
              <a:defRPr/>
            </a:lvl2pPr>
            <a:lvl3pPr indent="-228600" lvl="2" marL="1371600" algn="l">
              <a:lnSpc>
                <a:spcPct val="100000"/>
              </a:lnSpc>
              <a:spcBef>
                <a:spcPts val="0"/>
              </a:spcBef>
              <a:spcAft>
                <a:spcPts val="0"/>
              </a:spcAft>
              <a:buSzPts val="1100"/>
              <a:buNone/>
              <a:defRPr/>
            </a:lvl3pPr>
            <a:lvl4pPr indent="-228600" lvl="3" marL="1828800" algn="l">
              <a:lnSpc>
                <a:spcPct val="100000"/>
              </a:lnSpc>
              <a:spcBef>
                <a:spcPts val="0"/>
              </a:spcBef>
              <a:spcAft>
                <a:spcPts val="0"/>
              </a:spcAft>
              <a:buSzPts val="1100"/>
              <a:buNone/>
              <a:defRPr/>
            </a:lvl4pPr>
            <a:lvl5pPr indent="-228600" lvl="4" marL="2286000" algn="l">
              <a:lnSpc>
                <a:spcPct val="100000"/>
              </a:lnSpc>
              <a:spcBef>
                <a:spcPts val="0"/>
              </a:spcBef>
              <a:spcAft>
                <a:spcPts val="0"/>
              </a:spcAft>
              <a:buSzPts val="1100"/>
              <a:buNone/>
              <a:defRPr/>
            </a:lvl5pPr>
            <a:lvl6pPr indent="-228600" lvl="5" marL="2743200" algn="l">
              <a:lnSpc>
                <a:spcPct val="100000"/>
              </a:lnSpc>
              <a:spcBef>
                <a:spcPts val="0"/>
              </a:spcBef>
              <a:spcAft>
                <a:spcPts val="0"/>
              </a:spcAft>
              <a:buSzPts val="1100"/>
              <a:buNone/>
              <a:defRPr/>
            </a:lvl6pPr>
            <a:lvl7pPr indent="-228600" lvl="6" marL="3200400" algn="l">
              <a:lnSpc>
                <a:spcPct val="100000"/>
              </a:lnSpc>
              <a:spcBef>
                <a:spcPts val="0"/>
              </a:spcBef>
              <a:spcAft>
                <a:spcPts val="0"/>
              </a:spcAft>
              <a:buSzPts val="1100"/>
              <a:buNone/>
              <a:defRPr/>
            </a:lvl7pPr>
            <a:lvl8pPr indent="-228600" lvl="7" marL="3657600" algn="l">
              <a:lnSpc>
                <a:spcPct val="100000"/>
              </a:lnSpc>
              <a:spcBef>
                <a:spcPts val="0"/>
              </a:spcBef>
              <a:spcAft>
                <a:spcPts val="0"/>
              </a:spcAft>
              <a:buSzPts val="1100"/>
              <a:buNone/>
              <a:defRPr/>
            </a:lvl8pPr>
            <a:lvl9pPr indent="-228600" lvl="8" marL="4114800" algn="l">
              <a:lnSpc>
                <a:spcPct val="100000"/>
              </a:lnSpc>
              <a:spcBef>
                <a:spcPts val="0"/>
              </a:spcBef>
              <a:spcAft>
                <a:spcPts val="0"/>
              </a:spcAft>
              <a:buSzPts val="1100"/>
              <a:buNone/>
              <a:defRPr/>
            </a:lvl9pPr>
          </a:lstStyle>
          <a:p/>
        </p:txBody>
      </p:sp>
      <p:sp>
        <p:nvSpPr>
          <p:cNvPr id="50" name="Google Shape;50;p34"/>
          <p:cNvSpPr txBox="1"/>
          <p:nvPr/>
        </p:nvSpPr>
        <p:spPr>
          <a:xfrm>
            <a:off x="6926580" y="4810639"/>
            <a:ext cx="1643100" cy="221700"/>
          </a:xfrm>
          <a:prstGeom prst="rect">
            <a:avLst/>
          </a:prstGeom>
          <a:no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500"/>
              <a:buFont typeface="Arial"/>
              <a:buNone/>
            </a:pPr>
            <a:r>
              <a:rPr b="0" i="0" lang="en" sz="500" u="none" cap="none" strike="noStrike">
                <a:solidFill>
                  <a:srgbClr val="999999"/>
                </a:solidFill>
                <a:latin typeface="Arial"/>
                <a:ea typeface="Arial"/>
                <a:cs typeface="Arial"/>
                <a:sym typeface="Arial"/>
              </a:rPr>
              <a:t>Copyright © 2024, Collibra. All rights reserved.</a:t>
            </a:r>
            <a:endParaRPr b="0" i="0" sz="1100" u="none" cap="none" strike="noStrike">
              <a:solidFill>
                <a:srgbClr val="999999"/>
              </a:solidFill>
              <a:latin typeface="Arial"/>
              <a:ea typeface="Arial"/>
              <a:cs typeface="Arial"/>
              <a:sym typeface="Arial"/>
            </a:endParaRPr>
          </a:p>
        </p:txBody>
      </p:sp>
      <p:pic>
        <p:nvPicPr>
          <p:cNvPr id="51" name="Google Shape;51;p34"/>
          <p:cNvPicPr preferRelativeResize="0"/>
          <p:nvPr/>
        </p:nvPicPr>
        <p:blipFill rotWithShape="1">
          <a:blip r:embed="rId2">
            <a:alphaModFix/>
          </a:blip>
          <a:srcRect b="0" l="0" r="0" t="0"/>
          <a:stretch/>
        </p:blipFill>
        <p:spPr>
          <a:xfrm>
            <a:off x="330450" y="4799775"/>
            <a:ext cx="1026073" cy="221625"/>
          </a:xfrm>
          <a:prstGeom prst="rect">
            <a:avLst/>
          </a:prstGeom>
          <a:noFill/>
          <a:ln>
            <a:noFill/>
          </a:ln>
        </p:spPr>
      </p:pic>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6_Gallery - One Image">
  <p:cSld name="26_Gallery - One Image">
    <p:bg>
      <p:bgPr>
        <a:solidFill>
          <a:schemeClr val="lt1"/>
        </a:solidFill>
      </p:bgPr>
    </p:bg>
    <p:spTree>
      <p:nvGrpSpPr>
        <p:cNvPr id="558" name="Shape 558"/>
        <p:cNvGrpSpPr/>
        <p:nvPr/>
      </p:nvGrpSpPr>
      <p:grpSpPr>
        <a:xfrm>
          <a:off x="0" y="0"/>
          <a:ext cx="0" cy="0"/>
          <a:chOff x="0" y="0"/>
          <a:chExt cx="0" cy="0"/>
        </a:xfrm>
      </p:grpSpPr>
      <p:sp>
        <p:nvSpPr>
          <p:cNvPr id="559" name="Google Shape;559;g31245d681e9_0_798"/>
          <p:cNvSpPr/>
          <p:nvPr>
            <p:ph idx="2" type="pic"/>
          </p:nvPr>
        </p:nvSpPr>
        <p:spPr>
          <a:xfrm>
            <a:off x="0" y="0"/>
            <a:ext cx="9144000" cy="5154000"/>
          </a:xfrm>
          <a:prstGeom prst="rect">
            <a:avLst/>
          </a:prstGeom>
          <a:solidFill>
            <a:schemeClr val="lt2"/>
          </a:solidFill>
          <a:ln>
            <a:noFill/>
          </a:ln>
        </p:spPr>
      </p:sp>
      <p:sp>
        <p:nvSpPr>
          <p:cNvPr id="560" name="Google Shape;560;g31245d681e9_0_798"/>
          <p:cNvSpPr txBox="1"/>
          <p:nvPr>
            <p:ph idx="11" type="ftr"/>
          </p:nvPr>
        </p:nvSpPr>
        <p:spPr>
          <a:xfrm>
            <a:off x="7041996" y="4767262"/>
            <a:ext cx="1263000" cy="161700"/>
          </a:xfrm>
          <a:prstGeom prst="rect">
            <a:avLst/>
          </a:prstGeom>
          <a:noFill/>
          <a:ln>
            <a:noFill/>
          </a:ln>
        </p:spPr>
        <p:txBody>
          <a:bodyPr anchorCtr="0" anchor="t" bIns="34275" lIns="68575" spcFirstLastPara="1" rIns="68575" wrap="square" tIns="34275">
            <a:spAutoFit/>
          </a:bodyPr>
          <a:lstStyle>
            <a:lvl1pPr lvl="0" marR="0" rtl="0" algn="r">
              <a:lnSpc>
                <a:spcPct val="100000"/>
              </a:lnSpc>
              <a:spcBef>
                <a:spcPts val="0"/>
              </a:spcBef>
              <a:spcAft>
                <a:spcPts val="0"/>
              </a:spcAft>
              <a:buClr>
                <a:srgbClr val="000000"/>
              </a:buClr>
              <a:buSzPts val="1100"/>
              <a:buFont typeface="Arial"/>
              <a:buNone/>
              <a:defRPr b="0" i="0" sz="600" u="none" cap="none" strike="noStrike">
                <a:solidFill>
                  <a:schemeClr val="accent5"/>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9pPr>
          </a:lstStyle>
          <a:p/>
        </p:txBody>
      </p:sp>
      <p:sp>
        <p:nvSpPr>
          <p:cNvPr id="561" name="Google Shape;561;g31245d681e9_0_798"/>
          <p:cNvSpPr txBox="1"/>
          <p:nvPr>
            <p:ph idx="12" type="sldNum"/>
          </p:nvPr>
        </p:nvSpPr>
        <p:spPr>
          <a:xfrm>
            <a:off x="8471262" y="4767262"/>
            <a:ext cx="261300" cy="161700"/>
          </a:xfrm>
          <a:prstGeom prst="rect">
            <a:avLst/>
          </a:prstGeom>
          <a:noFill/>
          <a:ln>
            <a:noFill/>
          </a:ln>
        </p:spPr>
        <p:txBody>
          <a:bodyPr anchorCtr="0" anchor="t" bIns="34275" lIns="68575" spcFirstLastPara="1" rIns="68575" wrap="square" tIns="34275">
            <a:spAutoFit/>
          </a:bodyPr>
          <a:lstStyle>
            <a:lvl1pPr indent="0" lvl="0"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562" name="Google Shape;562;g31245d681e9_0_798"/>
          <p:cNvPicPr preferRelativeResize="0"/>
          <p:nvPr/>
        </p:nvPicPr>
        <p:blipFill rotWithShape="1">
          <a:blip r:embed="rId2">
            <a:alphaModFix/>
          </a:blip>
          <a:srcRect b="0" l="0" r="0" t="0"/>
          <a:stretch/>
        </p:blipFill>
        <p:spPr>
          <a:xfrm>
            <a:off x="527186" y="4772025"/>
            <a:ext cx="623264" cy="141652"/>
          </a:xfrm>
          <a:prstGeom prst="rect">
            <a:avLst/>
          </a:prstGeom>
          <a:noFill/>
          <a:ln>
            <a:noFill/>
          </a:ln>
        </p:spPr>
      </p:pic>
      <p:sp>
        <p:nvSpPr>
          <p:cNvPr id="563" name="Google Shape;563;g31245d681e9_0_798"/>
          <p:cNvSpPr txBox="1"/>
          <p:nvPr>
            <p:ph idx="1" type="body"/>
          </p:nvPr>
        </p:nvSpPr>
        <p:spPr>
          <a:xfrm>
            <a:off x="527658" y="170920"/>
            <a:ext cx="3472800" cy="183600"/>
          </a:xfrm>
          <a:prstGeom prst="rect">
            <a:avLst/>
          </a:prstGeom>
          <a:noFill/>
          <a:ln>
            <a:noFill/>
          </a:ln>
        </p:spPr>
        <p:txBody>
          <a:bodyPr anchorCtr="0" anchor="t" bIns="34275" lIns="68575" spcFirstLastPara="1" rIns="68575" wrap="square" tIns="34275">
            <a:spAutoFit/>
          </a:bodyPr>
          <a:lstStyle>
            <a:lvl1pPr indent="-228600" lvl="0" marL="457200" algn="l">
              <a:lnSpc>
                <a:spcPct val="90000"/>
              </a:lnSpc>
              <a:spcBef>
                <a:spcPts val="800"/>
              </a:spcBef>
              <a:spcAft>
                <a:spcPts val="0"/>
              </a:spcAft>
              <a:buClr>
                <a:schemeClr val="lt1"/>
              </a:buClr>
              <a:buSzPts val="800"/>
              <a:buFont typeface="Arial"/>
              <a:buNone/>
              <a:defRPr b="1" sz="800" cap="none">
                <a:solidFill>
                  <a:schemeClr val="lt1"/>
                </a:solidFill>
                <a:latin typeface="Arial"/>
                <a:ea typeface="Arial"/>
                <a:cs typeface="Arial"/>
                <a:sym typeface="Arial"/>
              </a:defRPr>
            </a:lvl1pPr>
            <a:lvl2pPr indent="-228600" lvl="1" marL="914400" algn="l">
              <a:lnSpc>
                <a:spcPct val="90000"/>
              </a:lnSpc>
              <a:spcBef>
                <a:spcPts val="400"/>
              </a:spcBef>
              <a:spcAft>
                <a:spcPts val="0"/>
              </a:spcAft>
              <a:buClr>
                <a:schemeClr val="accent5"/>
              </a:buClr>
              <a:buSzPts val="900"/>
              <a:buFont typeface="Arial"/>
              <a:buNone/>
              <a:defRPr sz="900">
                <a:latin typeface="Arial"/>
                <a:ea typeface="Arial"/>
                <a:cs typeface="Arial"/>
                <a:sym typeface="Arial"/>
              </a:defRPr>
            </a:lvl2pPr>
            <a:lvl3pPr indent="-228600" lvl="2" marL="1371600" algn="l">
              <a:lnSpc>
                <a:spcPct val="90000"/>
              </a:lnSpc>
              <a:spcBef>
                <a:spcPts val="400"/>
              </a:spcBef>
              <a:spcAft>
                <a:spcPts val="0"/>
              </a:spcAft>
              <a:buClr>
                <a:schemeClr val="accent5"/>
              </a:buClr>
              <a:buSzPts val="900"/>
              <a:buFont typeface="Arial"/>
              <a:buNone/>
              <a:defRPr sz="900">
                <a:latin typeface="Arial"/>
                <a:ea typeface="Arial"/>
                <a:cs typeface="Arial"/>
                <a:sym typeface="Arial"/>
              </a:defRPr>
            </a:lvl3pPr>
            <a:lvl4pPr indent="-228600" lvl="3" marL="1828800" algn="l">
              <a:lnSpc>
                <a:spcPct val="90000"/>
              </a:lnSpc>
              <a:spcBef>
                <a:spcPts val="400"/>
              </a:spcBef>
              <a:spcAft>
                <a:spcPts val="0"/>
              </a:spcAft>
              <a:buClr>
                <a:schemeClr val="accent5"/>
              </a:buClr>
              <a:buSzPts val="900"/>
              <a:buFont typeface="Arial"/>
              <a:buNone/>
              <a:defRPr sz="900">
                <a:latin typeface="Arial"/>
                <a:ea typeface="Arial"/>
                <a:cs typeface="Arial"/>
                <a:sym typeface="Arial"/>
              </a:defRPr>
            </a:lvl4pPr>
            <a:lvl5pPr indent="-228600" lvl="4" marL="2286000" algn="l">
              <a:lnSpc>
                <a:spcPct val="90000"/>
              </a:lnSpc>
              <a:spcBef>
                <a:spcPts val="400"/>
              </a:spcBef>
              <a:spcAft>
                <a:spcPts val="0"/>
              </a:spcAft>
              <a:buClr>
                <a:schemeClr val="accent5"/>
              </a:buClr>
              <a:buSzPts val="900"/>
              <a:buFont typeface="Arial"/>
              <a:buNone/>
              <a:defRPr sz="900">
                <a:latin typeface="Arial"/>
                <a:ea typeface="Arial"/>
                <a:cs typeface="Arial"/>
                <a:sym typeface="Aria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p:extLst>
    <p:ext uri="{DCECCB84-F9BA-43D5-87BE-67443E8EF086}">
      <p15:sldGuideLst>
        <p15:guide id="1" orient="horz" pos="1332">
          <p15:clr>
            <a:srgbClr val="FBAE40"/>
          </p15:clr>
        </p15:guide>
        <p15:guide id="2" pos="1620">
          <p15:clr>
            <a:srgbClr val="FBAE40"/>
          </p15:clr>
        </p15:guide>
      </p15:sldGuideLst>
    </p:ext>
  </p:extLst>
</p:sldLayout>
</file>

<file path=ppt/slideLayouts/slideLayout6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Divider Layout white">
  <p:cSld name="1_Collibra Divider Layout white">
    <p:bg>
      <p:bgPr>
        <a:solidFill>
          <a:schemeClr val="lt1"/>
        </a:solidFill>
      </p:bgPr>
    </p:bg>
    <p:spTree>
      <p:nvGrpSpPr>
        <p:cNvPr id="4626" name="Shape 4626"/>
        <p:cNvGrpSpPr/>
        <p:nvPr/>
      </p:nvGrpSpPr>
      <p:grpSpPr>
        <a:xfrm>
          <a:off x="0" y="0"/>
          <a:ext cx="0" cy="0"/>
          <a:chOff x="0" y="0"/>
          <a:chExt cx="0" cy="0"/>
        </a:xfrm>
      </p:grpSpPr>
      <p:pic>
        <p:nvPicPr>
          <p:cNvPr id="4627" name="Google Shape;4627;g31516c14941_0_10423"/>
          <p:cNvPicPr preferRelativeResize="0"/>
          <p:nvPr/>
        </p:nvPicPr>
        <p:blipFill rotWithShape="1">
          <a:blip r:embed="rId2">
            <a:alphaModFix/>
          </a:blip>
          <a:srcRect b="0" l="0" r="0" t="0"/>
          <a:stretch/>
        </p:blipFill>
        <p:spPr>
          <a:xfrm>
            <a:off x="4975200" y="1724750"/>
            <a:ext cx="4416169" cy="4408549"/>
          </a:xfrm>
          <a:prstGeom prst="rect">
            <a:avLst/>
          </a:prstGeom>
          <a:noFill/>
          <a:ln>
            <a:noFill/>
          </a:ln>
        </p:spPr>
      </p:pic>
      <p:sp>
        <p:nvSpPr>
          <p:cNvPr id="4628" name="Google Shape;4628;g31516c14941_0_10423"/>
          <p:cNvSpPr txBox="1"/>
          <p:nvPr>
            <p:ph type="title"/>
          </p:nvPr>
        </p:nvSpPr>
        <p:spPr>
          <a:xfrm>
            <a:off x="464100" y="1925700"/>
            <a:ext cx="5182800" cy="1292100"/>
          </a:xfrm>
          <a:prstGeom prst="rect">
            <a:avLst/>
          </a:prstGeom>
          <a:noFill/>
          <a:ln>
            <a:noFill/>
          </a:ln>
        </p:spPr>
        <p:txBody>
          <a:bodyPr anchorCtr="0" anchor="ctr" bIns="0" lIns="0" spcFirstLastPara="1" rIns="0" wrap="square" tIns="0">
            <a:noAutofit/>
          </a:bodyPr>
          <a:lstStyle>
            <a:lvl1pPr lvl="0" algn="l">
              <a:lnSpc>
                <a:spcPct val="85000"/>
              </a:lnSpc>
              <a:spcBef>
                <a:spcPts val="0"/>
              </a:spcBef>
              <a:spcAft>
                <a:spcPts val="0"/>
              </a:spcAft>
              <a:buClr>
                <a:schemeClr val="accent1"/>
              </a:buClr>
              <a:buSzPts val="4800"/>
              <a:buNone/>
              <a:defRPr b="1" sz="4800">
                <a:solidFill>
                  <a:schemeClr val="accent1"/>
                </a:solidFill>
              </a:defRPr>
            </a:lvl1pPr>
            <a:lvl2pPr lvl="1" algn="l">
              <a:lnSpc>
                <a:spcPct val="85000"/>
              </a:lnSpc>
              <a:spcBef>
                <a:spcPts val="0"/>
              </a:spcBef>
              <a:spcAft>
                <a:spcPts val="0"/>
              </a:spcAft>
              <a:buClr>
                <a:schemeClr val="lt1"/>
              </a:buClr>
              <a:buSzPts val="4800"/>
              <a:buNone/>
              <a:defRPr b="1" sz="4800">
                <a:solidFill>
                  <a:schemeClr val="lt1"/>
                </a:solidFill>
              </a:defRPr>
            </a:lvl2pPr>
            <a:lvl3pPr lvl="2" algn="l">
              <a:lnSpc>
                <a:spcPct val="85000"/>
              </a:lnSpc>
              <a:spcBef>
                <a:spcPts val="0"/>
              </a:spcBef>
              <a:spcAft>
                <a:spcPts val="0"/>
              </a:spcAft>
              <a:buClr>
                <a:schemeClr val="lt1"/>
              </a:buClr>
              <a:buSzPts val="4800"/>
              <a:buNone/>
              <a:defRPr b="1" sz="4800">
                <a:solidFill>
                  <a:schemeClr val="lt1"/>
                </a:solidFill>
              </a:defRPr>
            </a:lvl3pPr>
            <a:lvl4pPr lvl="3" algn="l">
              <a:lnSpc>
                <a:spcPct val="85000"/>
              </a:lnSpc>
              <a:spcBef>
                <a:spcPts val="0"/>
              </a:spcBef>
              <a:spcAft>
                <a:spcPts val="0"/>
              </a:spcAft>
              <a:buClr>
                <a:schemeClr val="lt1"/>
              </a:buClr>
              <a:buSzPts val="4800"/>
              <a:buNone/>
              <a:defRPr b="1" sz="4800">
                <a:solidFill>
                  <a:schemeClr val="lt1"/>
                </a:solidFill>
              </a:defRPr>
            </a:lvl4pPr>
            <a:lvl5pPr lvl="4" algn="l">
              <a:lnSpc>
                <a:spcPct val="85000"/>
              </a:lnSpc>
              <a:spcBef>
                <a:spcPts val="0"/>
              </a:spcBef>
              <a:spcAft>
                <a:spcPts val="0"/>
              </a:spcAft>
              <a:buClr>
                <a:schemeClr val="lt1"/>
              </a:buClr>
              <a:buSzPts val="4800"/>
              <a:buNone/>
              <a:defRPr b="1" sz="4800">
                <a:solidFill>
                  <a:schemeClr val="lt1"/>
                </a:solidFill>
              </a:defRPr>
            </a:lvl5pPr>
            <a:lvl6pPr lvl="5" algn="l">
              <a:lnSpc>
                <a:spcPct val="85000"/>
              </a:lnSpc>
              <a:spcBef>
                <a:spcPts val="0"/>
              </a:spcBef>
              <a:spcAft>
                <a:spcPts val="0"/>
              </a:spcAft>
              <a:buClr>
                <a:schemeClr val="lt1"/>
              </a:buClr>
              <a:buSzPts val="4800"/>
              <a:buNone/>
              <a:defRPr b="1" sz="4800">
                <a:solidFill>
                  <a:schemeClr val="lt1"/>
                </a:solidFill>
              </a:defRPr>
            </a:lvl6pPr>
            <a:lvl7pPr lvl="6" algn="l">
              <a:lnSpc>
                <a:spcPct val="85000"/>
              </a:lnSpc>
              <a:spcBef>
                <a:spcPts val="0"/>
              </a:spcBef>
              <a:spcAft>
                <a:spcPts val="0"/>
              </a:spcAft>
              <a:buClr>
                <a:schemeClr val="lt1"/>
              </a:buClr>
              <a:buSzPts val="4800"/>
              <a:buNone/>
              <a:defRPr b="1" sz="4800">
                <a:solidFill>
                  <a:schemeClr val="lt1"/>
                </a:solidFill>
              </a:defRPr>
            </a:lvl7pPr>
            <a:lvl8pPr lvl="7" algn="l">
              <a:lnSpc>
                <a:spcPct val="85000"/>
              </a:lnSpc>
              <a:spcBef>
                <a:spcPts val="0"/>
              </a:spcBef>
              <a:spcAft>
                <a:spcPts val="0"/>
              </a:spcAft>
              <a:buClr>
                <a:schemeClr val="lt1"/>
              </a:buClr>
              <a:buSzPts val="4800"/>
              <a:buNone/>
              <a:defRPr b="1" sz="4800">
                <a:solidFill>
                  <a:schemeClr val="lt1"/>
                </a:solidFill>
              </a:defRPr>
            </a:lvl8pPr>
            <a:lvl9pPr lvl="8" algn="l">
              <a:lnSpc>
                <a:spcPct val="85000"/>
              </a:lnSpc>
              <a:spcBef>
                <a:spcPts val="0"/>
              </a:spcBef>
              <a:spcAft>
                <a:spcPts val="0"/>
              </a:spcAft>
              <a:buClr>
                <a:schemeClr val="lt1"/>
              </a:buClr>
              <a:buSzPts val="4800"/>
              <a:buNone/>
              <a:defRPr b="1" sz="4800">
                <a:solidFill>
                  <a:schemeClr val="lt1"/>
                </a:solidFill>
              </a:defRPr>
            </a:lvl9pPr>
          </a:lstStyle>
          <a:p/>
        </p:txBody>
      </p:sp>
      <p:sp>
        <p:nvSpPr>
          <p:cNvPr id="4629" name="Google Shape;4629;g31516c14941_0_10423"/>
          <p:cNvSpPr txBox="1"/>
          <p:nvPr>
            <p:ph idx="1" type="body"/>
          </p:nvPr>
        </p:nvSpPr>
        <p:spPr>
          <a:xfrm>
            <a:off x="5721900" y="3290825"/>
            <a:ext cx="2809800" cy="378000"/>
          </a:xfrm>
          <a:prstGeom prst="rect">
            <a:avLst/>
          </a:prstGeom>
          <a:noFill/>
          <a:ln>
            <a:noFill/>
          </a:ln>
        </p:spPr>
        <p:txBody>
          <a:bodyPr anchorCtr="0" anchor="t" bIns="0" lIns="0" spcFirstLastPara="1" rIns="0" wrap="square" tIns="0">
            <a:noAutofit/>
          </a:bodyPr>
          <a:lstStyle>
            <a:lvl1pPr indent="-317500" lvl="0" marL="457200" algn="l">
              <a:lnSpc>
                <a:spcPct val="100000"/>
              </a:lnSpc>
              <a:spcBef>
                <a:spcPts val="0"/>
              </a:spcBef>
              <a:spcAft>
                <a:spcPts val="0"/>
              </a:spcAft>
              <a:buSzPts val="1400"/>
              <a:buChar char="●"/>
              <a:defRPr sz="1400"/>
            </a:lvl1pPr>
            <a:lvl2pPr indent="-298450" lvl="1" marL="914400" algn="l">
              <a:lnSpc>
                <a:spcPct val="100000"/>
              </a:lnSpc>
              <a:spcBef>
                <a:spcPts val="0"/>
              </a:spcBef>
              <a:spcAft>
                <a:spcPts val="0"/>
              </a:spcAft>
              <a:buSzPts val="1100"/>
              <a:buChar char="○"/>
              <a:defRPr/>
            </a:lvl2pPr>
            <a:lvl3pPr indent="-317500" lvl="2" marL="1371600" algn="l">
              <a:lnSpc>
                <a:spcPct val="100000"/>
              </a:lnSpc>
              <a:spcBef>
                <a:spcPts val="0"/>
              </a:spcBef>
              <a:spcAft>
                <a:spcPts val="0"/>
              </a:spcAft>
              <a:buSzPts val="1400"/>
              <a:buChar char="■"/>
              <a:defRPr sz="1400"/>
            </a:lvl3pPr>
            <a:lvl4pPr indent="-317500" lvl="3" marL="1828800" algn="l">
              <a:lnSpc>
                <a:spcPct val="100000"/>
              </a:lnSpc>
              <a:spcBef>
                <a:spcPts val="0"/>
              </a:spcBef>
              <a:spcAft>
                <a:spcPts val="0"/>
              </a:spcAft>
              <a:buSzPts val="1400"/>
              <a:buChar char="●"/>
              <a:defRPr sz="1400"/>
            </a:lvl4pPr>
            <a:lvl5pPr indent="-317500" lvl="4" marL="2286000" algn="l">
              <a:lnSpc>
                <a:spcPct val="100000"/>
              </a:lnSpc>
              <a:spcBef>
                <a:spcPts val="0"/>
              </a:spcBef>
              <a:spcAft>
                <a:spcPts val="0"/>
              </a:spcAft>
              <a:buSzPts val="1400"/>
              <a:buChar char="○"/>
              <a:defRPr sz="1400"/>
            </a:lvl5pPr>
            <a:lvl6pPr indent="-317500" lvl="5" marL="2743200" algn="l">
              <a:lnSpc>
                <a:spcPct val="100000"/>
              </a:lnSpc>
              <a:spcBef>
                <a:spcPts val="0"/>
              </a:spcBef>
              <a:spcAft>
                <a:spcPts val="0"/>
              </a:spcAft>
              <a:buSzPts val="1400"/>
              <a:buChar char="■"/>
              <a:defRPr/>
            </a:lvl6pPr>
            <a:lvl7pPr indent="-317500" lvl="6" marL="3200400" algn="l">
              <a:lnSpc>
                <a:spcPct val="100000"/>
              </a:lnSpc>
              <a:spcBef>
                <a:spcPts val="0"/>
              </a:spcBef>
              <a:spcAft>
                <a:spcPts val="0"/>
              </a:spcAft>
              <a:buSzPts val="1400"/>
              <a:buChar char="●"/>
              <a:defRPr sz="1400"/>
            </a:lvl7pPr>
            <a:lvl8pPr indent="-317500" lvl="7" marL="3657600" algn="l">
              <a:lnSpc>
                <a:spcPct val="100000"/>
              </a:lnSpc>
              <a:spcBef>
                <a:spcPts val="0"/>
              </a:spcBef>
              <a:spcAft>
                <a:spcPts val="0"/>
              </a:spcAft>
              <a:buSzPts val="1400"/>
              <a:buChar char="○"/>
              <a:defRPr sz="1400"/>
            </a:lvl8pPr>
            <a:lvl9pPr indent="-317500" lvl="8" marL="4114800" algn="l">
              <a:lnSpc>
                <a:spcPct val="100000"/>
              </a:lnSpc>
              <a:spcBef>
                <a:spcPts val="0"/>
              </a:spcBef>
              <a:spcAft>
                <a:spcPts val="0"/>
              </a:spcAft>
              <a:buClr>
                <a:schemeClr val="accent1"/>
              </a:buClr>
              <a:buSzPts val="1400"/>
              <a:buChar char="■"/>
              <a:defRPr sz="1400">
                <a:solidFill>
                  <a:schemeClr val="accent1"/>
                </a:solidFill>
              </a:defRPr>
            </a:lvl9pPr>
          </a:lstStyle>
          <a:p/>
        </p:txBody>
      </p:sp>
      <p:sp>
        <p:nvSpPr>
          <p:cNvPr id="4630" name="Google Shape;4630;g31516c14941_0_10423"/>
          <p:cNvSpPr txBox="1"/>
          <p:nvPr>
            <p:ph idx="2" type="body"/>
          </p:nvPr>
        </p:nvSpPr>
        <p:spPr>
          <a:xfrm>
            <a:off x="5721900" y="3689225"/>
            <a:ext cx="2809800" cy="284400"/>
          </a:xfrm>
          <a:prstGeom prst="rect">
            <a:avLst/>
          </a:prstGeom>
          <a:noFill/>
          <a:ln>
            <a:noFill/>
          </a:ln>
        </p:spPr>
        <p:txBody>
          <a:bodyPr anchorCtr="0" anchor="t" bIns="0" lIns="0" spcFirstLastPara="1" rIns="0" wrap="square" tIns="0">
            <a:noAutofit/>
          </a:bodyPr>
          <a:lstStyle>
            <a:lvl1pPr indent="-304800" lvl="0" marL="457200" algn="l">
              <a:lnSpc>
                <a:spcPct val="100000"/>
              </a:lnSpc>
              <a:spcBef>
                <a:spcPts val="0"/>
              </a:spcBef>
              <a:spcAft>
                <a:spcPts val="0"/>
              </a:spcAft>
              <a:buSzPts val="1200"/>
              <a:buChar char="●"/>
              <a:defRPr sz="1200"/>
            </a:lvl1pPr>
            <a:lvl2pPr indent="-304800" lvl="1" marL="914400" algn="l">
              <a:lnSpc>
                <a:spcPct val="100000"/>
              </a:lnSpc>
              <a:spcBef>
                <a:spcPts val="0"/>
              </a:spcBef>
              <a:spcAft>
                <a:spcPts val="0"/>
              </a:spcAft>
              <a:buSzPts val="1200"/>
              <a:buChar char="○"/>
              <a:defRPr sz="1200"/>
            </a:lvl2pPr>
            <a:lvl3pPr indent="-304800" lvl="2" marL="1371600" algn="l">
              <a:lnSpc>
                <a:spcPct val="100000"/>
              </a:lnSpc>
              <a:spcBef>
                <a:spcPts val="0"/>
              </a:spcBef>
              <a:spcAft>
                <a:spcPts val="0"/>
              </a:spcAft>
              <a:buSzPts val="1200"/>
              <a:buChar char="■"/>
              <a:defRPr/>
            </a:lvl3pPr>
            <a:lvl4pPr indent="-304800" lvl="3" marL="1828800" algn="l">
              <a:lnSpc>
                <a:spcPct val="100000"/>
              </a:lnSpc>
              <a:spcBef>
                <a:spcPts val="0"/>
              </a:spcBef>
              <a:spcAft>
                <a:spcPts val="0"/>
              </a:spcAft>
              <a:buSzPts val="1200"/>
              <a:buChar char="●"/>
              <a:defRPr sz="1200"/>
            </a:lvl4pPr>
            <a:lvl5pPr indent="-304800" lvl="4" marL="2286000" algn="l">
              <a:lnSpc>
                <a:spcPct val="100000"/>
              </a:lnSpc>
              <a:spcBef>
                <a:spcPts val="0"/>
              </a:spcBef>
              <a:spcAft>
                <a:spcPts val="0"/>
              </a:spcAft>
              <a:buSzPts val="1200"/>
              <a:buChar char="○"/>
              <a:defRPr sz="1200"/>
            </a:lvl5pPr>
            <a:lvl6pPr indent="-304800" lvl="5" marL="2743200" algn="l">
              <a:lnSpc>
                <a:spcPct val="100000"/>
              </a:lnSpc>
              <a:spcBef>
                <a:spcPts val="0"/>
              </a:spcBef>
              <a:spcAft>
                <a:spcPts val="0"/>
              </a:spcAft>
              <a:buSzPts val="1200"/>
              <a:buChar char="■"/>
              <a:defRPr sz="1200"/>
            </a:lvl6pPr>
            <a:lvl7pPr indent="-304800" lvl="6" marL="3200400" algn="l">
              <a:lnSpc>
                <a:spcPct val="100000"/>
              </a:lnSpc>
              <a:spcBef>
                <a:spcPts val="0"/>
              </a:spcBef>
              <a:spcAft>
                <a:spcPts val="0"/>
              </a:spcAft>
              <a:buSzPts val="1200"/>
              <a:buChar char="●"/>
              <a:defRPr/>
            </a:lvl7pPr>
            <a:lvl8pPr indent="-304800" lvl="7" marL="3657600" algn="l">
              <a:lnSpc>
                <a:spcPct val="100000"/>
              </a:lnSpc>
              <a:spcBef>
                <a:spcPts val="0"/>
              </a:spcBef>
              <a:spcAft>
                <a:spcPts val="0"/>
              </a:spcAft>
              <a:buSzPts val="1200"/>
              <a:buChar char="○"/>
              <a:defRPr sz="1200"/>
            </a:lvl8pPr>
            <a:lvl9pPr indent="-304800" lvl="8" marL="4114800" algn="l">
              <a:lnSpc>
                <a:spcPct val="100000"/>
              </a:lnSpc>
              <a:spcBef>
                <a:spcPts val="0"/>
              </a:spcBef>
              <a:spcAft>
                <a:spcPts val="0"/>
              </a:spcAft>
              <a:buClr>
                <a:schemeClr val="accent1"/>
              </a:buClr>
              <a:buSzPts val="1200"/>
              <a:buChar char="■"/>
              <a:defRPr sz="1200">
                <a:solidFill>
                  <a:schemeClr val="accent1"/>
                </a:solidFill>
              </a:defRPr>
            </a:lvl9pPr>
          </a:lstStyle>
          <a:p/>
        </p:txBody>
      </p:sp>
      <p:sp>
        <p:nvSpPr>
          <p:cNvPr id="4631" name="Google Shape;4631;g31516c14941_0_10423"/>
          <p:cNvSpPr txBox="1"/>
          <p:nvPr>
            <p:ph idx="3" type="body"/>
          </p:nvPr>
        </p:nvSpPr>
        <p:spPr>
          <a:xfrm>
            <a:off x="5721900" y="3994025"/>
            <a:ext cx="2809800" cy="284400"/>
          </a:xfrm>
          <a:prstGeom prst="rect">
            <a:avLst/>
          </a:prstGeom>
          <a:noFill/>
          <a:ln>
            <a:noFill/>
          </a:ln>
        </p:spPr>
        <p:txBody>
          <a:bodyPr anchorCtr="0" anchor="t" bIns="0" lIns="0" spcFirstLastPara="1" rIns="0" wrap="square" tIns="0">
            <a:noAutofit/>
          </a:bodyPr>
          <a:lstStyle>
            <a:lvl1pPr indent="-292100" lvl="0" marL="457200" algn="l">
              <a:lnSpc>
                <a:spcPct val="100000"/>
              </a:lnSpc>
              <a:spcBef>
                <a:spcPts val="0"/>
              </a:spcBef>
              <a:spcAft>
                <a:spcPts val="0"/>
              </a:spcAft>
              <a:buSzPts val="1000"/>
              <a:buChar char="●"/>
              <a:defRPr sz="1000"/>
            </a:lvl1pPr>
            <a:lvl2pPr indent="-292100" lvl="1" marL="914400" algn="l">
              <a:lnSpc>
                <a:spcPct val="100000"/>
              </a:lnSpc>
              <a:spcBef>
                <a:spcPts val="0"/>
              </a:spcBef>
              <a:spcAft>
                <a:spcPts val="0"/>
              </a:spcAft>
              <a:buSzPts val="1000"/>
              <a:buChar char="○"/>
              <a:defRPr sz="1000"/>
            </a:lvl2pPr>
            <a:lvl3pPr indent="-292100" lvl="2" marL="1371600" algn="l">
              <a:lnSpc>
                <a:spcPct val="100000"/>
              </a:lnSpc>
              <a:spcBef>
                <a:spcPts val="0"/>
              </a:spcBef>
              <a:spcAft>
                <a:spcPts val="0"/>
              </a:spcAft>
              <a:buSzPts val="1000"/>
              <a:buChar char="■"/>
              <a:defRPr sz="1000"/>
            </a:lvl3pPr>
            <a:lvl4pPr indent="-292100" lvl="3" marL="1828800" algn="l">
              <a:lnSpc>
                <a:spcPct val="100000"/>
              </a:lnSpc>
              <a:spcBef>
                <a:spcPts val="0"/>
              </a:spcBef>
              <a:spcAft>
                <a:spcPts val="0"/>
              </a:spcAft>
              <a:buSzPts val="1000"/>
              <a:buChar char="●"/>
              <a:defRPr sz="1000"/>
            </a:lvl4pPr>
            <a:lvl5pPr indent="-292100" lvl="4" marL="2286000" algn="l">
              <a:lnSpc>
                <a:spcPct val="100000"/>
              </a:lnSpc>
              <a:spcBef>
                <a:spcPts val="0"/>
              </a:spcBef>
              <a:spcAft>
                <a:spcPts val="0"/>
              </a:spcAft>
              <a:buSzPts val="1000"/>
              <a:buChar char="○"/>
              <a:defRPr sz="1000"/>
            </a:lvl5pPr>
            <a:lvl6pPr indent="-292100" lvl="5" marL="2743200" algn="l">
              <a:lnSpc>
                <a:spcPct val="100000"/>
              </a:lnSpc>
              <a:spcBef>
                <a:spcPts val="0"/>
              </a:spcBef>
              <a:spcAft>
                <a:spcPts val="0"/>
              </a:spcAft>
              <a:buSzPts val="1000"/>
              <a:buChar char="■"/>
              <a:defRPr sz="1000"/>
            </a:lvl6pPr>
            <a:lvl7pPr indent="-292100" lvl="6" marL="3200400" algn="l">
              <a:lnSpc>
                <a:spcPct val="100000"/>
              </a:lnSpc>
              <a:spcBef>
                <a:spcPts val="0"/>
              </a:spcBef>
              <a:spcAft>
                <a:spcPts val="0"/>
              </a:spcAft>
              <a:buSzPts val="1000"/>
              <a:buChar char="●"/>
              <a:defRPr sz="1000"/>
            </a:lvl7pPr>
            <a:lvl8pPr indent="-292100" lvl="7" marL="3657600" algn="l">
              <a:lnSpc>
                <a:spcPct val="100000"/>
              </a:lnSpc>
              <a:spcBef>
                <a:spcPts val="0"/>
              </a:spcBef>
              <a:spcAft>
                <a:spcPts val="0"/>
              </a:spcAft>
              <a:buSzPts val="1000"/>
              <a:buChar char="○"/>
              <a:defRPr/>
            </a:lvl8pPr>
            <a:lvl9pPr indent="-292100" lvl="8" marL="4114800" algn="l">
              <a:lnSpc>
                <a:spcPct val="100000"/>
              </a:lnSpc>
              <a:spcBef>
                <a:spcPts val="0"/>
              </a:spcBef>
              <a:spcAft>
                <a:spcPts val="0"/>
              </a:spcAft>
              <a:buClr>
                <a:schemeClr val="accent1"/>
              </a:buClr>
              <a:buSzPts val="1000"/>
              <a:buChar char="■"/>
              <a:defRPr sz="1000">
                <a:solidFill>
                  <a:schemeClr val="accent1"/>
                </a:solidFill>
              </a:defRPr>
            </a:lvl9pPr>
          </a:lstStyle>
          <a:p/>
        </p:txBody>
      </p:sp>
      <p:sp>
        <p:nvSpPr>
          <p:cNvPr id="4632" name="Google Shape;4632;g31516c14941_0_10423"/>
          <p:cNvSpPr txBox="1"/>
          <p:nvPr>
            <p:ph idx="4" type="body"/>
          </p:nvPr>
        </p:nvSpPr>
        <p:spPr>
          <a:xfrm>
            <a:off x="5721900" y="4298825"/>
            <a:ext cx="2809800" cy="284400"/>
          </a:xfrm>
          <a:prstGeom prst="rect">
            <a:avLst/>
          </a:prstGeom>
          <a:noFill/>
          <a:ln>
            <a:noFill/>
          </a:ln>
        </p:spPr>
        <p:txBody>
          <a:bodyPr anchorCtr="0" anchor="t" bIns="0" lIns="0" spcFirstLastPara="1" rIns="0" wrap="square" tIns="0">
            <a:noAutofit/>
          </a:bodyPr>
          <a:lstStyle>
            <a:lvl1pPr indent="-292100" lvl="0" marL="457200" algn="l">
              <a:lnSpc>
                <a:spcPct val="100000"/>
              </a:lnSpc>
              <a:spcBef>
                <a:spcPts val="0"/>
              </a:spcBef>
              <a:spcAft>
                <a:spcPts val="0"/>
              </a:spcAft>
              <a:buSzPts val="1000"/>
              <a:buChar char="●"/>
              <a:defRPr sz="1000"/>
            </a:lvl1pPr>
            <a:lvl2pPr indent="-292100" lvl="1" marL="914400" algn="l">
              <a:lnSpc>
                <a:spcPct val="100000"/>
              </a:lnSpc>
              <a:spcBef>
                <a:spcPts val="0"/>
              </a:spcBef>
              <a:spcAft>
                <a:spcPts val="0"/>
              </a:spcAft>
              <a:buSzPts val="1000"/>
              <a:buChar char="○"/>
              <a:defRPr sz="1000"/>
            </a:lvl2pPr>
            <a:lvl3pPr indent="-292100" lvl="2" marL="1371600" algn="l">
              <a:lnSpc>
                <a:spcPct val="100000"/>
              </a:lnSpc>
              <a:spcBef>
                <a:spcPts val="0"/>
              </a:spcBef>
              <a:spcAft>
                <a:spcPts val="0"/>
              </a:spcAft>
              <a:buSzPts val="1000"/>
              <a:buChar char="■"/>
              <a:defRPr sz="1000"/>
            </a:lvl3pPr>
            <a:lvl4pPr indent="-292100" lvl="3" marL="1828800" algn="l">
              <a:lnSpc>
                <a:spcPct val="100000"/>
              </a:lnSpc>
              <a:spcBef>
                <a:spcPts val="0"/>
              </a:spcBef>
              <a:spcAft>
                <a:spcPts val="0"/>
              </a:spcAft>
              <a:buSzPts val="1000"/>
              <a:buChar char="●"/>
              <a:defRPr sz="1000"/>
            </a:lvl4pPr>
            <a:lvl5pPr indent="-292100" lvl="4" marL="2286000" algn="l">
              <a:lnSpc>
                <a:spcPct val="100000"/>
              </a:lnSpc>
              <a:spcBef>
                <a:spcPts val="0"/>
              </a:spcBef>
              <a:spcAft>
                <a:spcPts val="0"/>
              </a:spcAft>
              <a:buSzPts val="1000"/>
              <a:buChar char="○"/>
              <a:defRPr sz="1000"/>
            </a:lvl5pPr>
            <a:lvl6pPr indent="-292100" lvl="5" marL="2743200" algn="l">
              <a:lnSpc>
                <a:spcPct val="100000"/>
              </a:lnSpc>
              <a:spcBef>
                <a:spcPts val="0"/>
              </a:spcBef>
              <a:spcAft>
                <a:spcPts val="0"/>
              </a:spcAft>
              <a:buSzPts val="1000"/>
              <a:buChar char="■"/>
              <a:defRPr sz="1000"/>
            </a:lvl6pPr>
            <a:lvl7pPr indent="-292100" lvl="6" marL="3200400" algn="l">
              <a:lnSpc>
                <a:spcPct val="100000"/>
              </a:lnSpc>
              <a:spcBef>
                <a:spcPts val="0"/>
              </a:spcBef>
              <a:spcAft>
                <a:spcPts val="0"/>
              </a:spcAft>
              <a:buSzPts val="1000"/>
              <a:buChar char="●"/>
              <a:defRPr sz="1000"/>
            </a:lvl7pPr>
            <a:lvl8pPr indent="-292100" lvl="7" marL="3657600" algn="l">
              <a:lnSpc>
                <a:spcPct val="100000"/>
              </a:lnSpc>
              <a:spcBef>
                <a:spcPts val="0"/>
              </a:spcBef>
              <a:spcAft>
                <a:spcPts val="0"/>
              </a:spcAft>
              <a:buSzPts val="1000"/>
              <a:buChar char="○"/>
              <a:defRPr/>
            </a:lvl8pPr>
            <a:lvl9pPr indent="-292100" lvl="8" marL="4114800" algn="l">
              <a:lnSpc>
                <a:spcPct val="100000"/>
              </a:lnSpc>
              <a:spcBef>
                <a:spcPts val="0"/>
              </a:spcBef>
              <a:spcAft>
                <a:spcPts val="0"/>
              </a:spcAft>
              <a:buClr>
                <a:schemeClr val="accent1"/>
              </a:buClr>
              <a:buSzPts val="1000"/>
              <a:buChar char="■"/>
              <a:defRPr sz="1000">
                <a:solidFill>
                  <a:schemeClr val="accent1"/>
                </a:solidFill>
              </a:defRPr>
            </a:lvl9pPr>
          </a:lstStyle>
          <a:p/>
        </p:txBody>
      </p:sp>
      <p:sp>
        <p:nvSpPr>
          <p:cNvPr id="4633" name="Google Shape;4633;g31516c14941_0_10423"/>
          <p:cNvSpPr txBox="1"/>
          <p:nvPr>
            <p:ph idx="5" type="body"/>
          </p:nvPr>
        </p:nvSpPr>
        <p:spPr>
          <a:xfrm>
            <a:off x="5721900" y="2851025"/>
            <a:ext cx="2809800" cy="284400"/>
          </a:xfrm>
          <a:prstGeom prst="rect">
            <a:avLst/>
          </a:prstGeom>
          <a:noFill/>
          <a:ln>
            <a:noFill/>
          </a:ln>
        </p:spPr>
        <p:txBody>
          <a:bodyPr anchorCtr="0" anchor="t" bIns="0" lIns="0" spcFirstLastPara="1" rIns="0" wrap="square" tIns="0">
            <a:noAutofit/>
          </a:bodyPr>
          <a:lstStyle>
            <a:lvl1pPr indent="-292100" lvl="0" marL="457200" algn="l">
              <a:lnSpc>
                <a:spcPct val="100000"/>
              </a:lnSpc>
              <a:spcBef>
                <a:spcPts val="0"/>
              </a:spcBef>
              <a:spcAft>
                <a:spcPts val="0"/>
              </a:spcAft>
              <a:buSzPts val="1000"/>
              <a:buChar char="●"/>
              <a:defRPr sz="1000"/>
            </a:lvl1pPr>
            <a:lvl2pPr indent="-292100" lvl="1" marL="914400" algn="l">
              <a:lnSpc>
                <a:spcPct val="100000"/>
              </a:lnSpc>
              <a:spcBef>
                <a:spcPts val="0"/>
              </a:spcBef>
              <a:spcAft>
                <a:spcPts val="0"/>
              </a:spcAft>
              <a:buSzPts val="1000"/>
              <a:buChar char="○"/>
              <a:defRPr sz="1000"/>
            </a:lvl2pPr>
            <a:lvl3pPr indent="-292100" lvl="2" marL="1371600" algn="l">
              <a:lnSpc>
                <a:spcPct val="100000"/>
              </a:lnSpc>
              <a:spcBef>
                <a:spcPts val="0"/>
              </a:spcBef>
              <a:spcAft>
                <a:spcPts val="0"/>
              </a:spcAft>
              <a:buSzPts val="1000"/>
              <a:buChar char="■"/>
              <a:defRPr sz="1000"/>
            </a:lvl3pPr>
            <a:lvl4pPr indent="-292100" lvl="3" marL="1828800" algn="l">
              <a:lnSpc>
                <a:spcPct val="100000"/>
              </a:lnSpc>
              <a:spcBef>
                <a:spcPts val="0"/>
              </a:spcBef>
              <a:spcAft>
                <a:spcPts val="0"/>
              </a:spcAft>
              <a:buSzPts val="1000"/>
              <a:buChar char="●"/>
              <a:defRPr sz="1000"/>
            </a:lvl4pPr>
            <a:lvl5pPr indent="-292100" lvl="4" marL="2286000" algn="l">
              <a:lnSpc>
                <a:spcPct val="100000"/>
              </a:lnSpc>
              <a:spcBef>
                <a:spcPts val="0"/>
              </a:spcBef>
              <a:spcAft>
                <a:spcPts val="0"/>
              </a:spcAft>
              <a:buSzPts val="1000"/>
              <a:buChar char="○"/>
              <a:defRPr sz="1000"/>
            </a:lvl5pPr>
            <a:lvl6pPr indent="-292100" lvl="5" marL="2743200" algn="l">
              <a:lnSpc>
                <a:spcPct val="100000"/>
              </a:lnSpc>
              <a:spcBef>
                <a:spcPts val="0"/>
              </a:spcBef>
              <a:spcAft>
                <a:spcPts val="0"/>
              </a:spcAft>
              <a:buSzPts val="1000"/>
              <a:buChar char="■"/>
              <a:defRPr sz="1000"/>
            </a:lvl6pPr>
            <a:lvl7pPr indent="-292100" lvl="6" marL="3200400" algn="l">
              <a:lnSpc>
                <a:spcPct val="100000"/>
              </a:lnSpc>
              <a:spcBef>
                <a:spcPts val="0"/>
              </a:spcBef>
              <a:spcAft>
                <a:spcPts val="0"/>
              </a:spcAft>
              <a:buSzPts val="1000"/>
              <a:buChar char="●"/>
              <a:defRPr sz="1000"/>
            </a:lvl7pPr>
            <a:lvl8pPr indent="-292100" lvl="7" marL="3657600" algn="l">
              <a:lnSpc>
                <a:spcPct val="100000"/>
              </a:lnSpc>
              <a:spcBef>
                <a:spcPts val="0"/>
              </a:spcBef>
              <a:spcAft>
                <a:spcPts val="0"/>
              </a:spcAft>
              <a:buSzPts val="1000"/>
              <a:buChar char="○"/>
              <a:defRPr/>
            </a:lvl8pPr>
            <a:lvl9pPr indent="-292100" lvl="8" marL="4114800" algn="l">
              <a:lnSpc>
                <a:spcPct val="100000"/>
              </a:lnSpc>
              <a:spcBef>
                <a:spcPts val="0"/>
              </a:spcBef>
              <a:spcAft>
                <a:spcPts val="0"/>
              </a:spcAft>
              <a:buClr>
                <a:schemeClr val="accent1"/>
              </a:buClr>
              <a:buSzPts val="1000"/>
              <a:buChar char="■"/>
              <a:defRPr sz="1000">
                <a:solidFill>
                  <a:schemeClr val="accent1"/>
                </a:solidFill>
              </a:defRPr>
            </a:lvl9pPr>
          </a:lstStyle>
          <a:p/>
        </p:txBody>
      </p:sp>
      <p:pic>
        <p:nvPicPr>
          <p:cNvPr id="4634" name="Google Shape;4634;g31516c14941_0_10423"/>
          <p:cNvPicPr preferRelativeResize="0"/>
          <p:nvPr/>
        </p:nvPicPr>
        <p:blipFill rotWithShape="1">
          <a:blip r:embed="rId3">
            <a:alphaModFix/>
          </a:blip>
          <a:srcRect b="0" l="0" r="0" t="0"/>
          <a:stretch/>
        </p:blipFill>
        <p:spPr>
          <a:xfrm>
            <a:off x="352850" y="363474"/>
            <a:ext cx="1604354" cy="377190"/>
          </a:xfrm>
          <a:prstGeom prst="rect">
            <a:avLst/>
          </a:prstGeom>
          <a:noFill/>
          <a:ln>
            <a:noFill/>
          </a:ln>
        </p:spPr>
      </p:pic>
    </p:spTree>
  </p:cSld>
  <p:clrMapOvr>
    <a:masterClrMapping/>
  </p:clrMapOvr>
</p:sldLayout>
</file>

<file path=ppt/slideLayouts/slideLayout6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Navy Icon Layout 1">
  <p:cSld name="Collibra Navy Icon Layout 1">
    <p:bg>
      <p:bgPr>
        <a:solidFill>
          <a:schemeClr val="accent1"/>
        </a:solidFill>
      </p:bgPr>
    </p:bg>
    <p:spTree>
      <p:nvGrpSpPr>
        <p:cNvPr id="4635" name="Shape 4635"/>
        <p:cNvGrpSpPr/>
        <p:nvPr/>
      </p:nvGrpSpPr>
      <p:grpSpPr>
        <a:xfrm>
          <a:off x="0" y="0"/>
          <a:ext cx="0" cy="0"/>
          <a:chOff x="0" y="0"/>
          <a:chExt cx="0" cy="0"/>
        </a:xfrm>
      </p:grpSpPr>
      <p:sp>
        <p:nvSpPr>
          <p:cNvPr id="4636" name="Google Shape;4636;g31516c14941_0_10432"/>
          <p:cNvSpPr txBox="1"/>
          <p:nvPr/>
        </p:nvSpPr>
        <p:spPr>
          <a:xfrm>
            <a:off x="6043550" y="4713772"/>
            <a:ext cx="2676600" cy="292200"/>
          </a:xfrm>
          <a:prstGeom prst="rect">
            <a:avLst/>
          </a:prstGeom>
          <a:noFill/>
          <a:ln>
            <a:noFill/>
          </a:ln>
        </p:spPr>
        <p:txBody>
          <a:bodyPr anchorCtr="0" anchor="t" bIns="91375" lIns="91375" spcFirstLastPara="1" rIns="91375" wrap="square" tIns="91375">
            <a:spAutoFit/>
          </a:bodyPr>
          <a:lstStyle/>
          <a:p>
            <a:pPr indent="0" lvl="0" marL="0" marR="0" rtl="0" algn="ctr">
              <a:lnSpc>
                <a:spcPct val="115000"/>
              </a:lnSpc>
              <a:spcBef>
                <a:spcPts val="0"/>
              </a:spcBef>
              <a:spcAft>
                <a:spcPts val="0"/>
              </a:spcAft>
              <a:buClr>
                <a:srgbClr val="000000"/>
              </a:buClr>
              <a:buSzPts val="700"/>
              <a:buFont typeface="Arial"/>
              <a:buNone/>
            </a:pPr>
            <a:r>
              <a:rPr b="0" i="0" lang="en" sz="700" u="none" cap="none" strike="noStrike">
                <a:solidFill>
                  <a:schemeClr val="accent5"/>
                </a:solidFill>
                <a:latin typeface="Arial"/>
                <a:ea typeface="Arial"/>
                <a:cs typeface="Arial"/>
                <a:sym typeface="Arial"/>
              </a:rPr>
              <a:t>Copyright © 2023, Collibra. All rights reserved.</a:t>
            </a:r>
            <a:endParaRPr b="0" i="0" sz="1400" u="none" cap="none" strike="noStrike">
              <a:solidFill>
                <a:schemeClr val="accent5"/>
              </a:solidFill>
              <a:latin typeface="Arial"/>
              <a:ea typeface="Arial"/>
              <a:cs typeface="Arial"/>
              <a:sym typeface="Arial"/>
            </a:endParaRPr>
          </a:p>
        </p:txBody>
      </p:sp>
      <p:sp>
        <p:nvSpPr>
          <p:cNvPr id="4637" name="Google Shape;4637;g31516c14941_0_10432"/>
          <p:cNvSpPr txBox="1"/>
          <p:nvPr>
            <p:ph idx="12" type="sldNum"/>
          </p:nvPr>
        </p:nvSpPr>
        <p:spPr>
          <a:xfrm>
            <a:off x="8320057" y="4663221"/>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4638" name="Google Shape;4638;g31516c14941_0_10432"/>
          <p:cNvPicPr preferRelativeResize="0"/>
          <p:nvPr/>
        </p:nvPicPr>
        <p:blipFill rotWithShape="1">
          <a:blip r:embed="rId2">
            <a:alphaModFix/>
          </a:blip>
          <a:srcRect b="0" l="0" r="0" t="0"/>
          <a:stretch/>
        </p:blipFill>
        <p:spPr>
          <a:xfrm>
            <a:off x="276650" y="4783275"/>
            <a:ext cx="962558" cy="226544"/>
          </a:xfrm>
          <a:prstGeom prst="rect">
            <a:avLst/>
          </a:prstGeom>
          <a:noFill/>
          <a:ln>
            <a:noFill/>
          </a:ln>
        </p:spPr>
      </p:pic>
      <p:sp>
        <p:nvSpPr>
          <p:cNvPr id="4639" name="Google Shape;4639;g31516c14941_0_10432"/>
          <p:cNvSpPr txBox="1"/>
          <p:nvPr>
            <p:ph type="title"/>
          </p:nvPr>
        </p:nvSpPr>
        <p:spPr>
          <a:xfrm>
            <a:off x="331125" y="271325"/>
            <a:ext cx="8388900" cy="4383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lt1"/>
              </a:buClr>
              <a:buSzPts val="2800"/>
              <a:buNone/>
              <a:defRPr sz="2800">
                <a:solidFill>
                  <a:schemeClr val="lt1"/>
                </a:solidFill>
              </a:defRPr>
            </a:lvl1pPr>
            <a:lvl2pPr lvl="1" algn="l">
              <a:lnSpc>
                <a:spcPct val="85000"/>
              </a:lnSpc>
              <a:spcBef>
                <a:spcPts val="0"/>
              </a:spcBef>
              <a:spcAft>
                <a:spcPts val="0"/>
              </a:spcAft>
              <a:buClr>
                <a:schemeClr val="lt1"/>
              </a:buClr>
              <a:buSzPts val="2800"/>
              <a:buNone/>
              <a:defRPr sz="2800">
                <a:solidFill>
                  <a:schemeClr val="lt1"/>
                </a:solidFill>
              </a:defRPr>
            </a:lvl2pPr>
            <a:lvl3pPr lvl="2" algn="l">
              <a:lnSpc>
                <a:spcPct val="85000"/>
              </a:lnSpc>
              <a:spcBef>
                <a:spcPts val="0"/>
              </a:spcBef>
              <a:spcAft>
                <a:spcPts val="0"/>
              </a:spcAft>
              <a:buClr>
                <a:schemeClr val="lt1"/>
              </a:buClr>
              <a:buSzPts val="2800"/>
              <a:buNone/>
              <a:defRPr sz="2800">
                <a:solidFill>
                  <a:schemeClr val="lt1"/>
                </a:solidFill>
              </a:defRPr>
            </a:lvl3pPr>
            <a:lvl4pPr lvl="3" algn="l">
              <a:lnSpc>
                <a:spcPct val="85000"/>
              </a:lnSpc>
              <a:spcBef>
                <a:spcPts val="0"/>
              </a:spcBef>
              <a:spcAft>
                <a:spcPts val="0"/>
              </a:spcAft>
              <a:buClr>
                <a:schemeClr val="lt1"/>
              </a:buClr>
              <a:buSzPts val="2800"/>
              <a:buNone/>
              <a:defRPr sz="2800">
                <a:solidFill>
                  <a:schemeClr val="lt1"/>
                </a:solidFill>
              </a:defRPr>
            </a:lvl4pPr>
            <a:lvl5pPr lvl="4" algn="l">
              <a:lnSpc>
                <a:spcPct val="85000"/>
              </a:lnSpc>
              <a:spcBef>
                <a:spcPts val="0"/>
              </a:spcBef>
              <a:spcAft>
                <a:spcPts val="0"/>
              </a:spcAft>
              <a:buClr>
                <a:schemeClr val="lt1"/>
              </a:buClr>
              <a:buSzPts val="2800"/>
              <a:buNone/>
              <a:defRPr sz="2800">
                <a:solidFill>
                  <a:schemeClr val="lt1"/>
                </a:solidFill>
              </a:defRPr>
            </a:lvl5pPr>
            <a:lvl6pPr lvl="5" algn="l">
              <a:lnSpc>
                <a:spcPct val="85000"/>
              </a:lnSpc>
              <a:spcBef>
                <a:spcPts val="0"/>
              </a:spcBef>
              <a:spcAft>
                <a:spcPts val="0"/>
              </a:spcAft>
              <a:buClr>
                <a:schemeClr val="lt1"/>
              </a:buClr>
              <a:buSzPts val="2800"/>
              <a:buNone/>
              <a:defRPr sz="2800">
                <a:solidFill>
                  <a:schemeClr val="lt1"/>
                </a:solidFill>
              </a:defRPr>
            </a:lvl6pPr>
            <a:lvl7pPr lvl="6" algn="l">
              <a:lnSpc>
                <a:spcPct val="85000"/>
              </a:lnSpc>
              <a:spcBef>
                <a:spcPts val="0"/>
              </a:spcBef>
              <a:spcAft>
                <a:spcPts val="0"/>
              </a:spcAft>
              <a:buClr>
                <a:schemeClr val="lt1"/>
              </a:buClr>
              <a:buSzPts val="2800"/>
              <a:buNone/>
              <a:defRPr sz="2800">
                <a:solidFill>
                  <a:schemeClr val="lt1"/>
                </a:solidFill>
              </a:defRPr>
            </a:lvl7pPr>
            <a:lvl8pPr lvl="7" algn="l">
              <a:lnSpc>
                <a:spcPct val="85000"/>
              </a:lnSpc>
              <a:spcBef>
                <a:spcPts val="0"/>
              </a:spcBef>
              <a:spcAft>
                <a:spcPts val="0"/>
              </a:spcAft>
              <a:buClr>
                <a:schemeClr val="lt1"/>
              </a:buClr>
              <a:buSzPts val="2800"/>
              <a:buNone/>
              <a:defRPr sz="2800">
                <a:solidFill>
                  <a:schemeClr val="lt1"/>
                </a:solidFill>
              </a:defRPr>
            </a:lvl8pPr>
            <a:lvl9pPr lvl="8" algn="l">
              <a:lnSpc>
                <a:spcPct val="85000"/>
              </a:lnSpc>
              <a:spcBef>
                <a:spcPts val="0"/>
              </a:spcBef>
              <a:spcAft>
                <a:spcPts val="0"/>
              </a:spcAft>
              <a:buClr>
                <a:schemeClr val="lt1"/>
              </a:buClr>
              <a:buSzPts val="2800"/>
              <a:buNone/>
              <a:defRPr sz="2800">
                <a:solidFill>
                  <a:schemeClr val="lt1"/>
                </a:solidFill>
              </a:defRPr>
            </a:lvl9pPr>
          </a:lstStyle>
          <a:p/>
        </p:txBody>
      </p:sp>
      <p:sp>
        <p:nvSpPr>
          <p:cNvPr id="4640" name="Google Shape;4640;g31516c14941_0_10432"/>
          <p:cNvSpPr/>
          <p:nvPr>
            <p:ph idx="2" type="pic"/>
          </p:nvPr>
        </p:nvSpPr>
        <p:spPr>
          <a:xfrm>
            <a:off x="4866301" y="1379375"/>
            <a:ext cx="479700" cy="441900"/>
          </a:xfrm>
          <a:prstGeom prst="rect">
            <a:avLst/>
          </a:prstGeom>
          <a:noFill/>
          <a:ln>
            <a:noFill/>
          </a:ln>
        </p:spPr>
      </p:sp>
      <p:sp>
        <p:nvSpPr>
          <p:cNvPr id="4641" name="Google Shape;4641;g31516c14941_0_10432"/>
          <p:cNvSpPr/>
          <p:nvPr>
            <p:ph idx="3" type="pic"/>
          </p:nvPr>
        </p:nvSpPr>
        <p:spPr>
          <a:xfrm>
            <a:off x="605575" y="1379375"/>
            <a:ext cx="479700" cy="441900"/>
          </a:xfrm>
          <a:prstGeom prst="rect">
            <a:avLst/>
          </a:prstGeom>
          <a:noFill/>
          <a:ln>
            <a:noFill/>
          </a:ln>
        </p:spPr>
      </p:sp>
    </p:spTree>
  </p:cSld>
  <p:clrMapOvr>
    <a:masterClrMapping/>
  </p:clrMapOvr>
</p:sldLayout>
</file>

<file path=ppt/slideLayouts/slideLayout6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Navy Profile Layout ">
  <p:cSld name="Collibra Navy Profile Layout ">
    <p:bg>
      <p:bgPr>
        <a:solidFill>
          <a:schemeClr val="accent1"/>
        </a:solidFill>
      </p:bgPr>
    </p:bg>
    <p:spTree>
      <p:nvGrpSpPr>
        <p:cNvPr id="4642" name="Shape 4642"/>
        <p:cNvGrpSpPr/>
        <p:nvPr/>
      </p:nvGrpSpPr>
      <p:grpSpPr>
        <a:xfrm>
          <a:off x="0" y="0"/>
          <a:ext cx="0" cy="0"/>
          <a:chOff x="0" y="0"/>
          <a:chExt cx="0" cy="0"/>
        </a:xfrm>
      </p:grpSpPr>
      <p:sp>
        <p:nvSpPr>
          <p:cNvPr id="4643" name="Google Shape;4643;g31516c14941_0_10439"/>
          <p:cNvSpPr/>
          <p:nvPr>
            <p:ph idx="2" type="pic"/>
          </p:nvPr>
        </p:nvSpPr>
        <p:spPr>
          <a:xfrm>
            <a:off x="591250" y="1143600"/>
            <a:ext cx="1337700" cy="1276200"/>
          </a:xfrm>
          <a:prstGeom prst="ellipse">
            <a:avLst/>
          </a:prstGeom>
          <a:noFill/>
          <a:ln>
            <a:noFill/>
          </a:ln>
        </p:spPr>
      </p:sp>
      <p:sp>
        <p:nvSpPr>
          <p:cNvPr id="4644" name="Google Shape;4644;g31516c14941_0_10439"/>
          <p:cNvSpPr txBox="1"/>
          <p:nvPr>
            <p:ph type="title"/>
          </p:nvPr>
        </p:nvSpPr>
        <p:spPr>
          <a:xfrm>
            <a:off x="331125" y="271325"/>
            <a:ext cx="8388900" cy="4383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lt1"/>
              </a:buClr>
              <a:buSzPts val="2800"/>
              <a:buNone/>
              <a:defRPr sz="2800">
                <a:solidFill>
                  <a:schemeClr val="lt1"/>
                </a:solidFill>
              </a:defRPr>
            </a:lvl1pPr>
            <a:lvl2pPr lvl="1" algn="l">
              <a:lnSpc>
                <a:spcPct val="85000"/>
              </a:lnSpc>
              <a:spcBef>
                <a:spcPts val="0"/>
              </a:spcBef>
              <a:spcAft>
                <a:spcPts val="0"/>
              </a:spcAft>
              <a:buClr>
                <a:schemeClr val="lt1"/>
              </a:buClr>
              <a:buSzPts val="2800"/>
              <a:buNone/>
              <a:defRPr sz="2800">
                <a:solidFill>
                  <a:schemeClr val="lt1"/>
                </a:solidFill>
              </a:defRPr>
            </a:lvl2pPr>
            <a:lvl3pPr lvl="2" algn="l">
              <a:lnSpc>
                <a:spcPct val="85000"/>
              </a:lnSpc>
              <a:spcBef>
                <a:spcPts val="0"/>
              </a:spcBef>
              <a:spcAft>
                <a:spcPts val="0"/>
              </a:spcAft>
              <a:buClr>
                <a:schemeClr val="lt1"/>
              </a:buClr>
              <a:buSzPts val="2800"/>
              <a:buNone/>
              <a:defRPr sz="2800">
                <a:solidFill>
                  <a:schemeClr val="lt1"/>
                </a:solidFill>
              </a:defRPr>
            </a:lvl3pPr>
            <a:lvl4pPr lvl="3" algn="l">
              <a:lnSpc>
                <a:spcPct val="85000"/>
              </a:lnSpc>
              <a:spcBef>
                <a:spcPts val="0"/>
              </a:spcBef>
              <a:spcAft>
                <a:spcPts val="0"/>
              </a:spcAft>
              <a:buClr>
                <a:schemeClr val="lt1"/>
              </a:buClr>
              <a:buSzPts val="2800"/>
              <a:buNone/>
              <a:defRPr sz="2800">
                <a:solidFill>
                  <a:schemeClr val="lt1"/>
                </a:solidFill>
              </a:defRPr>
            </a:lvl4pPr>
            <a:lvl5pPr lvl="4" algn="l">
              <a:lnSpc>
                <a:spcPct val="85000"/>
              </a:lnSpc>
              <a:spcBef>
                <a:spcPts val="0"/>
              </a:spcBef>
              <a:spcAft>
                <a:spcPts val="0"/>
              </a:spcAft>
              <a:buClr>
                <a:schemeClr val="lt1"/>
              </a:buClr>
              <a:buSzPts val="2800"/>
              <a:buNone/>
              <a:defRPr sz="2800">
                <a:solidFill>
                  <a:schemeClr val="lt1"/>
                </a:solidFill>
              </a:defRPr>
            </a:lvl5pPr>
            <a:lvl6pPr lvl="5" algn="l">
              <a:lnSpc>
                <a:spcPct val="85000"/>
              </a:lnSpc>
              <a:spcBef>
                <a:spcPts val="0"/>
              </a:spcBef>
              <a:spcAft>
                <a:spcPts val="0"/>
              </a:spcAft>
              <a:buClr>
                <a:schemeClr val="lt1"/>
              </a:buClr>
              <a:buSzPts val="2800"/>
              <a:buNone/>
              <a:defRPr sz="2800">
                <a:solidFill>
                  <a:schemeClr val="lt1"/>
                </a:solidFill>
              </a:defRPr>
            </a:lvl6pPr>
            <a:lvl7pPr lvl="6" algn="l">
              <a:lnSpc>
                <a:spcPct val="85000"/>
              </a:lnSpc>
              <a:spcBef>
                <a:spcPts val="0"/>
              </a:spcBef>
              <a:spcAft>
                <a:spcPts val="0"/>
              </a:spcAft>
              <a:buClr>
                <a:schemeClr val="lt1"/>
              </a:buClr>
              <a:buSzPts val="2800"/>
              <a:buNone/>
              <a:defRPr sz="2800">
                <a:solidFill>
                  <a:schemeClr val="lt1"/>
                </a:solidFill>
              </a:defRPr>
            </a:lvl7pPr>
            <a:lvl8pPr lvl="7" algn="l">
              <a:lnSpc>
                <a:spcPct val="85000"/>
              </a:lnSpc>
              <a:spcBef>
                <a:spcPts val="0"/>
              </a:spcBef>
              <a:spcAft>
                <a:spcPts val="0"/>
              </a:spcAft>
              <a:buClr>
                <a:schemeClr val="lt1"/>
              </a:buClr>
              <a:buSzPts val="2800"/>
              <a:buNone/>
              <a:defRPr sz="2800">
                <a:solidFill>
                  <a:schemeClr val="lt1"/>
                </a:solidFill>
              </a:defRPr>
            </a:lvl8pPr>
            <a:lvl9pPr lvl="8" algn="l">
              <a:lnSpc>
                <a:spcPct val="85000"/>
              </a:lnSpc>
              <a:spcBef>
                <a:spcPts val="0"/>
              </a:spcBef>
              <a:spcAft>
                <a:spcPts val="0"/>
              </a:spcAft>
              <a:buClr>
                <a:schemeClr val="lt1"/>
              </a:buClr>
              <a:buSzPts val="2800"/>
              <a:buNone/>
              <a:defRPr sz="2800">
                <a:solidFill>
                  <a:schemeClr val="lt1"/>
                </a:solidFill>
              </a:defRPr>
            </a:lvl9pPr>
          </a:lstStyle>
          <a:p/>
        </p:txBody>
      </p:sp>
      <p:sp>
        <p:nvSpPr>
          <p:cNvPr id="4645" name="Google Shape;4645;g31516c14941_0_10439"/>
          <p:cNvSpPr/>
          <p:nvPr>
            <p:ph idx="3" type="pic"/>
          </p:nvPr>
        </p:nvSpPr>
        <p:spPr>
          <a:xfrm>
            <a:off x="3301575" y="1143600"/>
            <a:ext cx="1337700" cy="1276200"/>
          </a:xfrm>
          <a:prstGeom prst="ellipse">
            <a:avLst/>
          </a:prstGeom>
          <a:noFill/>
          <a:ln>
            <a:noFill/>
          </a:ln>
        </p:spPr>
      </p:sp>
      <p:sp>
        <p:nvSpPr>
          <p:cNvPr id="4646" name="Google Shape;4646;g31516c14941_0_10439"/>
          <p:cNvSpPr/>
          <p:nvPr>
            <p:ph idx="4" type="pic"/>
          </p:nvPr>
        </p:nvSpPr>
        <p:spPr>
          <a:xfrm>
            <a:off x="6011901" y="1143600"/>
            <a:ext cx="1337700" cy="1276200"/>
          </a:xfrm>
          <a:prstGeom prst="ellipse">
            <a:avLst/>
          </a:prstGeom>
          <a:noFill/>
          <a:ln>
            <a:noFill/>
          </a:ln>
        </p:spPr>
      </p:sp>
      <p:sp>
        <p:nvSpPr>
          <p:cNvPr id="4647" name="Google Shape;4647;g31516c14941_0_10439"/>
          <p:cNvSpPr txBox="1"/>
          <p:nvPr/>
        </p:nvSpPr>
        <p:spPr>
          <a:xfrm>
            <a:off x="6043550" y="4713772"/>
            <a:ext cx="2676600" cy="292200"/>
          </a:xfrm>
          <a:prstGeom prst="rect">
            <a:avLst/>
          </a:prstGeom>
          <a:noFill/>
          <a:ln>
            <a:noFill/>
          </a:ln>
        </p:spPr>
        <p:txBody>
          <a:bodyPr anchorCtr="0" anchor="t" bIns="91375" lIns="91375" spcFirstLastPara="1" rIns="91375" wrap="square" tIns="91375">
            <a:spAutoFit/>
          </a:bodyPr>
          <a:lstStyle/>
          <a:p>
            <a:pPr indent="0" lvl="0" marL="0" marR="0" rtl="0" algn="ctr">
              <a:lnSpc>
                <a:spcPct val="115000"/>
              </a:lnSpc>
              <a:spcBef>
                <a:spcPts val="0"/>
              </a:spcBef>
              <a:spcAft>
                <a:spcPts val="0"/>
              </a:spcAft>
              <a:buClr>
                <a:srgbClr val="000000"/>
              </a:buClr>
              <a:buSzPts val="700"/>
              <a:buFont typeface="Arial"/>
              <a:buNone/>
            </a:pPr>
            <a:r>
              <a:rPr b="0" i="0" lang="en" sz="700" u="none" cap="none" strike="noStrike">
                <a:solidFill>
                  <a:schemeClr val="accent5"/>
                </a:solidFill>
                <a:latin typeface="Arial"/>
                <a:ea typeface="Arial"/>
                <a:cs typeface="Arial"/>
                <a:sym typeface="Arial"/>
              </a:rPr>
              <a:t>Copyright © 2023, Collibra. All rights reserved.</a:t>
            </a:r>
            <a:endParaRPr b="0" i="0" sz="1400" u="none" cap="none" strike="noStrike">
              <a:solidFill>
                <a:schemeClr val="accent5"/>
              </a:solidFill>
              <a:latin typeface="Arial"/>
              <a:ea typeface="Arial"/>
              <a:cs typeface="Arial"/>
              <a:sym typeface="Arial"/>
            </a:endParaRPr>
          </a:p>
        </p:txBody>
      </p:sp>
      <p:sp>
        <p:nvSpPr>
          <p:cNvPr id="4648" name="Google Shape;4648;g31516c14941_0_10439"/>
          <p:cNvSpPr txBox="1"/>
          <p:nvPr>
            <p:ph idx="12" type="sldNum"/>
          </p:nvPr>
        </p:nvSpPr>
        <p:spPr>
          <a:xfrm>
            <a:off x="8320057" y="4663221"/>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4649" name="Google Shape;4649;g31516c14941_0_10439"/>
          <p:cNvPicPr preferRelativeResize="0"/>
          <p:nvPr/>
        </p:nvPicPr>
        <p:blipFill rotWithShape="1">
          <a:blip r:embed="rId2">
            <a:alphaModFix/>
          </a:blip>
          <a:srcRect b="0" l="0" r="0" t="0"/>
          <a:stretch/>
        </p:blipFill>
        <p:spPr>
          <a:xfrm>
            <a:off x="276650" y="4783275"/>
            <a:ext cx="962558" cy="226544"/>
          </a:xfrm>
          <a:prstGeom prst="rect">
            <a:avLst/>
          </a:prstGeom>
          <a:noFill/>
          <a:ln>
            <a:noFill/>
          </a:ln>
        </p:spPr>
      </p:pic>
    </p:spTree>
  </p:cSld>
  <p:clrMapOvr>
    <a:masterClrMapping/>
  </p:clrMapOvr>
</p:sldLayout>
</file>

<file path=ppt/slideLayouts/slideLayout6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Navy Icon Layout 2">
  <p:cSld name="Collibra Navy Icon Layout 2">
    <p:bg>
      <p:bgPr>
        <a:solidFill>
          <a:schemeClr val="accent1"/>
        </a:solidFill>
      </p:bgPr>
    </p:bg>
    <p:spTree>
      <p:nvGrpSpPr>
        <p:cNvPr id="4650" name="Shape 4650"/>
        <p:cNvGrpSpPr/>
        <p:nvPr/>
      </p:nvGrpSpPr>
      <p:grpSpPr>
        <a:xfrm>
          <a:off x="0" y="0"/>
          <a:ext cx="0" cy="0"/>
          <a:chOff x="0" y="0"/>
          <a:chExt cx="0" cy="0"/>
        </a:xfrm>
      </p:grpSpPr>
      <p:pic>
        <p:nvPicPr>
          <p:cNvPr id="4651" name="Google Shape;4651;g31516c14941_0_10447"/>
          <p:cNvPicPr preferRelativeResize="0"/>
          <p:nvPr/>
        </p:nvPicPr>
        <p:blipFill rotWithShape="1">
          <a:blip r:embed="rId2">
            <a:alphaModFix/>
          </a:blip>
          <a:srcRect b="0" l="0" r="0" t="0"/>
          <a:stretch/>
        </p:blipFill>
        <p:spPr>
          <a:xfrm>
            <a:off x="276650" y="4783275"/>
            <a:ext cx="962558" cy="226544"/>
          </a:xfrm>
          <a:prstGeom prst="rect">
            <a:avLst/>
          </a:prstGeom>
          <a:noFill/>
          <a:ln>
            <a:noFill/>
          </a:ln>
        </p:spPr>
      </p:pic>
      <p:sp>
        <p:nvSpPr>
          <p:cNvPr id="4652" name="Google Shape;4652;g31516c14941_0_10447"/>
          <p:cNvSpPr txBox="1"/>
          <p:nvPr>
            <p:ph type="title"/>
          </p:nvPr>
        </p:nvSpPr>
        <p:spPr>
          <a:xfrm>
            <a:off x="331125" y="271325"/>
            <a:ext cx="8388900" cy="4383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lt1"/>
              </a:buClr>
              <a:buSzPts val="2800"/>
              <a:buNone/>
              <a:defRPr sz="2800">
                <a:solidFill>
                  <a:schemeClr val="lt1"/>
                </a:solidFill>
              </a:defRPr>
            </a:lvl1pPr>
            <a:lvl2pPr lvl="1" algn="l">
              <a:lnSpc>
                <a:spcPct val="85000"/>
              </a:lnSpc>
              <a:spcBef>
                <a:spcPts val="0"/>
              </a:spcBef>
              <a:spcAft>
                <a:spcPts val="0"/>
              </a:spcAft>
              <a:buClr>
                <a:schemeClr val="lt1"/>
              </a:buClr>
              <a:buSzPts val="2800"/>
              <a:buNone/>
              <a:defRPr sz="2800">
                <a:solidFill>
                  <a:schemeClr val="lt1"/>
                </a:solidFill>
              </a:defRPr>
            </a:lvl2pPr>
            <a:lvl3pPr lvl="2" algn="l">
              <a:lnSpc>
                <a:spcPct val="85000"/>
              </a:lnSpc>
              <a:spcBef>
                <a:spcPts val="0"/>
              </a:spcBef>
              <a:spcAft>
                <a:spcPts val="0"/>
              </a:spcAft>
              <a:buClr>
                <a:schemeClr val="lt1"/>
              </a:buClr>
              <a:buSzPts val="2800"/>
              <a:buNone/>
              <a:defRPr sz="2800">
                <a:solidFill>
                  <a:schemeClr val="lt1"/>
                </a:solidFill>
              </a:defRPr>
            </a:lvl3pPr>
            <a:lvl4pPr lvl="3" algn="l">
              <a:lnSpc>
                <a:spcPct val="85000"/>
              </a:lnSpc>
              <a:spcBef>
                <a:spcPts val="0"/>
              </a:spcBef>
              <a:spcAft>
                <a:spcPts val="0"/>
              </a:spcAft>
              <a:buClr>
                <a:schemeClr val="lt1"/>
              </a:buClr>
              <a:buSzPts val="2800"/>
              <a:buNone/>
              <a:defRPr sz="2800">
                <a:solidFill>
                  <a:schemeClr val="lt1"/>
                </a:solidFill>
              </a:defRPr>
            </a:lvl4pPr>
            <a:lvl5pPr lvl="4" algn="l">
              <a:lnSpc>
                <a:spcPct val="85000"/>
              </a:lnSpc>
              <a:spcBef>
                <a:spcPts val="0"/>
              </a:spcBef>
              <a:spcAft>
                <a:spcPts val="0"/>
              </a:spcAft>
              <a:buClr>
                <a:schemeClr val="lt1"/>
              </a:buClr>
              <a:buSzPts val="2800"/>
              <a:buNone/>
              <a:defRPr sz="2800">
                <a:solidFill>
                  <a:schemeClr val="lt1"/>
                </a:solidFill>
              </a:defRPr>
            </a:lvl5pPr>
            <a:lvl6pPr lvl="5" algn="l">
              <a:lnSpc>
                <a:spcPct val="85000"/>
              </a:lnSpc>
              <a:spcBef>
                <a:spcPts val="0"/>
              </a:spcBef>
              <a:spcAft>
                <a:spcPts val="0"/>
              </a:spcAft>
              <a:buClr>
                <a:schemeClr val="lt1"/>
              </a:buClr>
              <a:buSzPts val="2800"/>
              <a:buNone/>
              <a:defRPr sz="2800">
                <a:solidFill>
                  <a:schemeClr val="lt1"/>
                </a:solidFill>
              </a:defRPr>
            </a:lvl6pPr>
            <a:lvl7pPr lvl="6" algn="l">
              <a:lnSpc>
                <a:spcPct val="85000"/>
              </a:lnSpc>
              <a:spcBef>
                <a:spcPts val="0"/>
              </a:spcBef>
              <a:spcAft>
                <a:spcPts val="0"/>
              </a:spcAft>
              <a:buClr>
                <a:schemeClr val="lt1"/>
              </a:buClr>
              <a:buSzPts val="2800"/>
              <a:buNone/>
              <a:defRPr sz="2800">
                <a:solidFill>
                  <a:schemeClr val="lt1"/>
                </a:solidFill>
              </a:defRPr>
            </a:lvl7pPr>
            <a:lvl8pPr lvl="7" algn="l">
              <a:lnSpc>
                <a:spcPct val="85000"/>
              </a:lnSpc>
              <a:spcBef>
                <a:spcPts val="0"/>
              </a:spcBef>
              <a:spcAft>
                <a:spcPts val="0"/>
              </a:spcAft>
              <a:buClr>
                <a:schemeClr val="lt1"/>
              </a:buClr>
              <a:buSzPts val="2800"/>
              <a:buNone/>
              <a:defRPr sz="2800">
                <a:solidFill>
                  <a:schemeClr val="lt1"/>
                </a:solidFill>
              </a:defRPr>
            </a:lvl8pPr>
            <a:lvl9pPr lvl="8" algn="l">
              <a:lnSpc>
                <a:spcPct val="85000"/>
              </a:lnSpc>
              <a:spcBef>
                <a:spcPts val="0"/>
              </a:spcBef>
              <a:spcAft>
                <a:spcPts val="0"/>
              </a:spcAft>
              <a:buClr>
                <a:schemeClr val="lt1"/>
              </a:buClr>
              <a:buSzPts val="2800"/>
              <a:buNone/>
              <a:defRPr sz="2800">
                <a:solidFill>
                  <a:schemeClr val="lt1"/>
                </a:solidFill>
              </a:defRPr>
            </a:lvl9pPr>
          </a:lstStyle>
          <a:p/>
        </p:txBody>
      </p:sp>
      <p:sp>
        <p:nvSpPr>
          <p:cNvPr id="4653" name="Google Shape;4653;g31516c14941_0_10447"/>
          <p:cNvSpPr/>
          <p:nvPr>
            <p:ph idx="2" type="pic"/>
          </p:nvPr>
        </p:nvSpPr>
        <p:spPr>
          <a:xfrm>
            <a:off x="6246350" y="1379375"/>
            <a:ext cx="479700" cy="441900"/>
          </a:xfrm>
          <a:prstGeom prst="rect">
            <a:avLst/>
          </a:prstGeom>
          <a:noFill/>
          <a:ln>
            <a:noFill/>
          </a:ln>
        </p:spPr>
      </p:sp>
      <p:sp>
        <p:nvSpPr>
          <p:cNvPr id="4654" name="Google Shape;4654;g31516c14941_0_10447"/>
          <p:cNvSpPr/>
          <p:nvPr>
            <p:ph idx="3" type="pic"/>
          </p:nvPr>
        </p:nvSpPr>
        <p:spPr>
          <a:xfrm>
            <a:off x="3434100" y="1379375"/>
            <a:ext cx="479700" cy="441900"/>
          </a:xfrm>
          <a:prstGeom prst="rect">
            <a:avLst/>
          </a:prstGeom>
          <a:noFill/>
          <a:ln>
            <a:noFill/>
          </a:ln>
        </p:spPr>
      </p:sp>
      <p:sp>
        <p:nvSpPr>
          <p:cNvPr id="4655" name="Google Shape;4655;g31516c14941_0_10447"/>
          <p:cNvSpPr txBox="1"/>
          <p:nvPr/>
        </p:nvSpPr>
        <p:spPr>
          <a:xfrm>
            <a:off x="6043550" y="4713772"/>
            <a:ext cx="2676600" cy="292200"/>
          </a:xfrm>
          <a:prstGeom prst="rect">
            <a:avLst/>
          </a:prstGeom>
          <a:noFill/>
          <a:ln>
            <a:noFill/>
          </a:ln>
        </p:spPr>
        <p:txBody>
          <a:bodyPr anchorCtr="0" anchor="t" bIns="91375" lIns="91375" spcFirstLastPara="1" rIns="91375" wrap="square" tIns="91375">
            <a:spAutoFit/>
          </a:bodyPr>
          <a:lstStyle/>
          <a:p>
            <a:pPr indent="0" lvl="0" marL="0" marR="0" rtl="0" algn="ctr">
              <a:lnSpc>
                <a:spcPct val="115000"/>
              </a:lnSpc>
              <a:spcBef>
                <a:spcPts val="0"/>
              </a:spcBef>
              <a:spcAft>
                <a:spcPts val="0"/>
              </a:spcAft>
              <a:buClr>
                <a:srgbClr val="000000"/>
              </a:buClr>
              <a:buSzPts val="700"/>
              <a:buFont typeface="Arial"/>
              <a:buNone/>
            </a:pPr>
            <a:r>
              <a:rPr b="0" i="0" lang="en" sz="700" u="none" cap="none" strike="noStrike">
                <a:solidFill>
                  <a:schemeClr val="accent5"/>
                </a:solidFill>
                <a:latin typeface="Arial"/>
                <a:ea typeface="Arial"/>
                <a:cs typeface="Arial"/>
                <a:sym typeface="Arial"/>
              </a:rPr>
              <a:t>Copyright © 2023, Collibra. All rights reserved.</a:t>
            </a:r>
            <a:endParaRPr b="0" i="0" sz="1400" u="none" cap="none" strike="noStrike">
              <a:solidFill>
                <a:schemeClr val="accent5"/>
              </a:solidFill>
              <a:latin typeface="Arial"/>
              <a:ea typeface="Arial"/>
              <a:cs typeface="Arial"/>
              <a:sym typeface="Arial"/>
            </a:endParaRPr>
          </a:p>
        </p:txBody>
      </p:sp>
      <p:sp>
        <p:nvSpPr>
          <p:cNvPr id="4656" name="Google Shape;4656;g31516c14941_0_10447"/>
          <p:cNvSpPr txBox="1"/>
          <p:nvPr>
            <p:ph idx="12" type="sldNum"/>
          </p:nvPr>
        </p:nvSpPr>
        <p:spPr>
          <a:xfrm>
            <a:off x="8320057" y="4663221"/>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4657" name="Google Shape;4657;g31516c14941_0_10447"/>
          <p:cNvSpPr/>
          <p:nvPr>
            <p:ph idx="4" type="pic"/>
          </p:nvPr>
        </p:nvSpPr>
        <p:spPr>
          <a:xfrm>
            <a:off x="605575" y="1379375"/>
            <a:ext cx="479700" cy="441900"/>
          </a:xfrm>
          <a:prstGeom prst="rect">
            <a:avLst/>
          </a:prstGeom>
          <a:noFill/>
          <a:ln>
            <a:noFill/>
          </a:ln>
        </p:spPr>
      </p:sp>
    </p:spTree>
  </p:cSld>
  <p:clrMapOvr>
    <a:masterClrMapping/>
  </p:clrMapOvr>
</p:sldLayout>
</file>

<file path=ppt/slideLayouts/slideLayout6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Navy Icon Layout 3">
  <p:cSld name="Collibra Navy Icon Layout 3">
    <p:bg>
      <p:bgPr>
        <a:solidFill>
          <a:schemeClr val="accent1"/>
        </a:solidFill>
      </p:bgPr>
    </p:bg>
    <p:spTree>
      <p:nvGrpSpPr>
        <p:cNvPr id="4658" name="Shape 4658"/>
        <p:cNvGrpSpPr/>
        <p:nvPr/>
      </p:nvGrpSpPr>
      <p:grpSpPr>
        <a:xfrm>
          <a:off x="0" y="0"/>
          <a:ext cx="0" cy="0"/>
          <a:chOff x="0" y="0"/>
          <a:chExt cx="0" cy="0"/>
        </a:xfrm>
      </p:grpSpPr>
      <p:sp>
        <p:nvSpPr>
          <p:cNvPr id="4659" name="Google Shape;4659;g31516c14941_0_10455"/>
          <p:cNvSpPr txBox="1"/>
          <p:nvPr/>
        </p:nvSpPr>
        <p:spPr>
          <a:xfrm>
            <a:off x="6043550" y="4713772"/>
            <a:ext cx="2676600" cy="292200"/>
          </a:xfrm>
          <a:prstGeom prst="rect">
            <a:avLst/>
          </a:prstGeom>
          <a:noFill/>
          <a:ln>
            <a:noFill/>
          </a:ln>
        </p:spPr>
        <p:txBody>
          <a:bodyPr anchorCtr="0" anchor="t" bIns="91375" lIns="91375" spcFirstLastPara="1" rIns="91375" wrap="square" tIns="91375">
            <a:spAutoFit/>
          </a:bodyPr>
          <a:lstStyle/>
          <a:p>
            <a:pPr indent="0" lvl="0" marL="0" marR="0" rtl="0" algn="ctr">
              <a:lnSpc>
                <a:spcPct val="115000"/>
              </a:lnSpc>
              <a:spcBef>
                <a:spcPts val="0"/>
              </a:spcBef>
              <a:spcAft>
                <a:spcPts val="0"/>
              </a:spcAft>
              <a:buClr>
                <a:srgbClr val="000000"/>
              </a:buClr>
              <a:buSzPts val="700"/>
              <a:buFont typeface="Arial"/>
              <a:buNone/>
            </a:pPr>
            <a:r>
              <a:rPr b="0" i="0" lang="en" sz="700" u="none" cap="none" strike="noStrike">
                <a:solidFill>
                  <a:schemeClr val="accent5"/>
                </a:solidFill>
                <a:latin typeface="Arial"/>
                <a:ea typeface="Arial"/>
                <a:cs typeface="Arial"/>
                <a:sym typeface="Arial"/>
              </a:rPr>
              <a:t>Copyright © 2023, Collibra. All rights reserved.</a:t>
            </a:r>
            <a:endParaRPr b="0" i="0" sz="1400" u="none" cap="none" strike="noStrike">
              <a:solidFill>
                <a:schemeClr val="accent5"/>
              </a:solidFill>
              <a:latin typeface="Arial"/>
              <a:ea typeface="Arial"/>
              <a:cs typeface="Arial"/>
              <a:sym typeface="Arial"/>
            </a:endParaRPr>
          </a:p>
        </p:txBody>
      </p:sp>
      <p:sp>
        <p:nvSpPr>
          <p:cNvPr id="4660" name="Google Shape;4660;g31516c14941_0_10455"/>
          <p:cNvSpPr txBox="1"/>
          <p:nvPr>
            <p:ph idx="12" type="sldNum"/>
          </p:nvPr>
        </p:nvSpPr>
        <p:spPr>
          <a:xfrm>
            <a:off x="8320057" y="4663221"/>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4661" name="Google Shape;4661;g31516c14941_0_10455"/>
          <p:cNvPicPr preferRelativeResize="0"/>
          <p:nvPr/>
        </p:nvPicPr>
        <p:blipFill rotWithShape="1">
          <a:blip r:embed="rId2">
            <a:alphaModFix/>
          </a:blip>
          <a:srcRect b="0" l="0" r="0" t="0"/>
          <a:stretch/>
        </p:blipFill>
        <p:spPr>
          <a:xfrm>
            <a:off x="276650" y="4783275"/>
            <a:ext cx="962558" cy="226544"/>
          </a:xfrm>
          <a:prstGeom prst="rect">
            <a:avLst/>
          </a:prstGeom>
          <a:noFill/>
          <a:ln>
            <a:noFill/>
          </a:ln>
        </p:spPr>
      </p:pic>
      <p:sp>
        <p:nvSpPr>
          <p:cNvPr id="4662" name="Google Shape;4662;g31516c14941_0_10455"/>
          <p:cNvSpPr txBox="1"/>
          <p:nvPr>
            <p:ph type="title"/>
          </p:nvPr>
        </p:nvSpPr>
        <p:spPr>
          <a:xfrm>
            <a:off x="331125" y="271325"/>
            <a:ext cx="8388900" cy="4383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lt1"/>
              </a:buClr>
              <a:buSzPts val="2800"/>
              <a:buNone/>
              <a:defRPr sz="2800">
                <a:solidFill>
                  <a:schemeClr val="lt1"/>
                </a:solidFill>
              </a:defRPr>
            </a:lvl1pPr>
            <a:lvl2pPr lvl="1" algn="l">
              <a:lnSpc>
                <a:spcPct val="85000"/>
              </a:lnSpc>
              <a:spcBef>
                <a:spcPts val="0"/>
              </a:spcBef>
              <a:spcAft>
                <a:spcPts val="0"/>
              </a:spcAft>
              <a:buClr>
                <a:schemeClr val="lt1"/>
              </a:buClr>
              <a:buSzPts val="2800"/>
              <a:buNone/>
              <a:defRPr sz="2800">
                <a:solidFill>
                  <a:schemeClr val="lt1"/>
                </a:solidFill>
              </a:defRPr>
            </a:lvl2pPr>
            <a:lvl3pPr lvl="2" algn="l">
              <a:lnSpc>
                <a:spcPct val="85000"/>
              </a:lnSpc>
              <a:spcBef>
                <a:spcPts val="0"/>
              </a:spcBef>
              <a:spcAft>
                <a:spcPts val="0"/>
              </a:spcAft>
              <a:buClr>
                <a:schemeClr val="lt1"/>
              </a:buClr>
              <a:buSzPts val="2800"/>
              <a:buNone/>
              <a:defRPr sz="2800">
                <a:solidFill>
                  <a:schemeClr val="lt1"/>
                </a:solidFill>
              </a:defRPr>
            </a:lvl3pPr>
            <a:lvl4pPr lvl="3" algn="l">
              <a:lnSpc>
                <a:spcPct val="85000"/>
              </a:lnSpc>
              <a:spcBef>
                <a:spcPts val="0"/>
              </a:spcBef>
              <a:spcAft>
                <a:spcPts val="0"/>
              </a:spcAft>
              <a:buClr>
                <a:schemeClr val="lt1"/>
              </a:buClr>
              <a:buSzPts val="2800"/>
              <a:buNone/>
              <a:defRPr sz="2800">
                <a:solidFill>
                  <a:schemeClr val="lt1"/>
                </a:solidFill>
              </a:defRPr>
            </a:lvl4pPr>
            <a:lvl5pPr lvl="4" algn="l">
              <a:lnSpc>
                <a:spcPct val="85000"/>
              </a:lnSpc>
              <a:spcBef>
                <a:spcPts val="0"/>
              </a:spcBef>
              <a:spcAft>
                <a:spcPts val="0"/>
              </a:spcAft>
              <a:buClr>
                <a:schemeClr val="lt1"/>
              </a:buClr>
              <a:buSzPts val="2800"/>
              <a:buNone/>
              <a:defRPr sz="2800">
                <a:solidFill>
                  <a:schemeClr val="lt1"/>
                </a:solidFill>
              </a:defRPr>
            </a:lvl5pPr>
            <a:lvl6pPr lvl="5" algn="l">
              <a:lnSpc>
                <a:spcPct val="85000"/>
              </a:lnSpc>
              <a:spcBef>
                <a:spcPts val="0"/>
              </a:spcBef>
              <a:spcAft>
                <a:spcPts val="0"/>
              </a:spcAft>
              <a:buClr>
                <a:schemeClr val="lt1"/>
              </a:buClr>
              <a:buSzPts val="2800"/>
              <a:buNone/>
              <a:defRPr sz="2800">
                <a:solidFill>
                  <a:schemeClr val="lt1"/>
                </a:solidFill>
              </a:defRPr>
            </a:lvl6pPr>
            <a:lvl7pPr lvl="6" algn="l">
              <a:lnSpc>
                <a:spcPct val="85000"/>
              </a:lnSpc>
              <a:spcBef>
                <a:spcPts val="0"/>
              </a:spcBef>
              <a:spcAft>
                <a:spcPts val="0"/>
              </a:spcAft>
              <a:buClr>
                <a:schemeClr val="lt1"/>
              </a:buClr>
              <a:buSzPts val="2800"/>
              <a:buNone/>
              <a:defRPr sz="2800">
                <a:solidFill>
                  <a:schemeClr val="lt1"/>
                </a:solidFill>
              </a:defRPr>
            </a:lvl7pPr>
            <a:lvl8pPr lvl="7" algn="l">
              <a:lnSpc>
                <a:spcPct val="85000"/>
              </a:lnSpc>
              <a:spcBef>
                <a:spcPts val="0"/>
              </a:spcBef>
              <a:spcAft>
                <a:spcPts val="0"/>
              </a:spcAft>
              <a:buClr>
                <a:schemeClr val="lt1"/>
              </a:buClr>
              <a:buSzPts val="2800"/>
              <a:buNone/>
              <a:defRPr sz="2800">
                <a:solidFill>
                  <a:schemeClr val="lt1"/>
                </a:solidFill>
              </a:defRPr>
            </a:lvl8pPr>
            <a:lvl9pPr lvl="8" algn="l">
              <a:lnSpc>
                <a:spcPct val="85000"/>
              </a:lnSpc>
              <a:spcBef>
                <a:spcPts val="0"/>
              </a:spcBef>
              <a:spcAft>
                <a:spcPts val="0"/>
              </a:spcAft>
              <a:buClr>
                <a:schemeClr val="lt1"/>
              </a:buClr>
              <a:buSzPts val="2800"/>
              <a:buNone/>
              <a:defRPr sz="2800">
                <a:solidFill>
                  <a:schemeClr val="lt1"/>
                </a:solidFill>
              </a:defRPr>
            </a:lvl9pPr>
          </a:lstStyle>
          <a:p/>
        </p:txBody>
      </p:sp>
      <p:sp>
        <p:nvSpPr>
          <p:cNvPr id="4663" name="Google Shape;4663;g31516c14941_0_10455"/>
          <p:cNvSpPr txBox="1"/>
          <p:nvPr>
            <p:ph idx="1" type="subTitle"/>
          </p:nvPr>
        </p:nvSpPr>
        <p:spPr>
          <a:xfrm>
            <a:off x="389175" y="674125"/>
            <a:ext cx="8330400" cy="3423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rgbClr val="71BE00"/>
              </a:buClr>
              <a:buSzPts val="1400"/>
              <a:buNone/>
              <a:defRPr>
                <a:solidFill>
                  <a:srgbClr val="71BE00"/>
                </a:solidFill>
              </a:defRPr>
            </a:lvl1pPr>
            <a:lvl2pPr lvl="1" algn="l">
              <a:lnSpc>
                <a:spcPct val="100000"/>
              </a:lnSpc>
              <a:spcBef>
                <a:spcPts val="0"/>
              </a:spcBef>
              <a:spcAft>
                <a:spcPts val="0"/>
              </a:spcAft>
              <a:buClr>
                <a:srgbClr val="71BE00"/>
              </a:buClr>
              <a:buSzPts val="1100"/>
              <a:buNone/>
              <a:defRPr>
                <a:solidFill>
                  <a:srgbClr val="71BE00"/>
                </a:solidFill>
              </a:defRPr>
            </a:lvl2pPr>
            <a:lvl3pPr lvl="2" algn="l">
              <a:lnSpc>
                <a:spcPct val="100000"/>
              </a:lnSpc>
              <a:spcBef>
                <a:spcPts val="0"/>
              </a:spcBef>
              <a:spcAft>
                <a:spcPts val="0"/>
              </a:spcAft>
              <a:buClr>
                <a:srgbClr val="71BE00"/>
              </a:buClr>
              <a:buSzPts val="1200"/>
              <a:buNone/>
              <a:defRPr>
                <a:solidFill>
                  <a:srgbClr val="71BE00"/>
                </a:solidFill>
              </a:defRPr>
            </a:lvl3pPr>
            <a:lvl4pPr lvl="3" algn="l">
              <a:lnSpc>
                <a:spcPct val="100000"/>
              </a:lnSpc>
              <a:spcBef>
                <a:spcPts val="0"/>
              </a:spcBef>
              <a:spcAft>
                <a:spcPts val="0"/>
              </a:spcAft>
              <a:buClr>
                <a:srgbClr val="71BE00"/>
              </a:buClr>
              <a:buSzPts val="1800"/>
              <a:buNone/>
              <a:defRPr>
                <a:solidFill>
                  <a:srgbClr val="71BE00"/>
                </a:solidFill>
              </a:defRPr>
            </a:lvl4pPr>
            <a:lvl5pPr lvl="4" algn="l">
              <a:lnSpc>
                <a:spcPct val="100000"/>
              </a:lnSpc>
              <a:spcBef>
                <a:spcPts val="0"/>
              </a:spcBef>
              <a:spcAft>
                <a:spcPts val="0"/>
              </a:spcAft>
              <a:buClr>
                <a:srgbClr val="71BE00"/>
              </a:buClr>
              <a:buSzPts val="1600"/>
              <a:buNone/>
              <a:defRPr>
                <a:solidFill>
                  <a:srgbClr val="71BE00"/>
                </a:solidFill>
              </a:defRPr>
            </a:lvl5pPr>
            <a:lvl6pPr lvl="5" algn="l">
              <a:lnSpc>
                <a:spcPct val="100000"/>
              </a:lnSpc>
              <a:spcBef>
                <a:spcPts val="0"/>
              </a:spcBef>
              <a:spcAft>
                <a:spcPts val="0"/>
              </a:spcAft>
              <a:buClr>
                <a:srgbClr val="71BE00"/>
              </a:buClr>
              <a:buSzPts val="1400"/>
              <a:buNone/>
              <a:defRPr>
                <a:solidFill>
                  <a:srgbClr val="71BE00"/>
                </a:solidFill>
              </a:defRPr>
            </a:lvl6pPr>
            <a:lvl7pPr lvl="6" algn="l">
              <a:lnSpc>
                <a:spcPct val="100000"/>
              </a:lnSpc>
              <a:spcBef>
                <a:spcPts val="0"/>
              </a:spcBef>
              <a:spcAft>
                <a:spcPts val="0"/>
              </a:spcAft>
              <a:buClr>
                <a:srgbClr val="71BE00"/>
              </a:buClr>
              <a:buSzPts val="1200"/>
              <a:buNone/>
              <a:defRPr>
                <a:solidFill>
                  <a:srgbClr val="71BE00"/>
                </a:solidFill>
              </a:defRPr>
            </a:lvl7pPr>
            <a:lvl8pPr lvl="7" algn="l">
              <a:lnSpc>
                <a:spcPct val="100000"/>
              </a:lnSpc>
              <a:spcBef>
                <a:spcPts val="0"/>
              </a:spcBef>
              <a:spcAft>
                <a:spcPts val="0"/>
              </a:spcAft>
              <a:buClr>
                <a:srgbClr val="71BE00"/>
              </a:buClr>
              <a:buSzPts val="1000"/>
              <a:buNone/>
              <a:defRPr>
                <a:solidFill>
                  <a:srgbClr val="71BE00"/>
                </a:solidFill>
              </a:defRPr>
            </a:lvl8pPr>
            <a:lvl9pPr lvl="8" algn="l">
              <a:lnSpc>
                <a:spcPct val="100000"/>
              </a:lnSpc>
              <a:spcBef>
                <a:spcPts val="0"/>
              </a:spcBef>
              <a:spcAft>
                <a:spcPts val="0"/>
              </a:spcAft>
              <a:buClr>
                <a:srgbClr val="71BE00"/>
              </a:buClr>
              <a:buSzPts val="700"/>
              <a:buNone/>
              <a:defRPr>
                <a:solidFill>
                  <a:srgbClr val="71BE00"/>
                </a:solidFill>
              </a:defRPr>
            </a:lvl9pPr>
          </a:lstStyle>
          <a:p/>
        </p:txBody>
      </p:sp>
      <p:sp>
        <p:nvSpPr>
          <p:cNvPr id="4664" name="Google Shape;4664;g31516c14941_0_10455"/>
          <p:cNvSpPr/>
          <p:nvPr>
            <p:ph idx="2" type="pic"/>
          </p:nvPr>
        </p:nvSpPr>
        <p:spPr>
          <a:xfrm>
            <a:off x="605575" y="1379375"/>
            <a:ext cx="479700" cy="441900"/>
          </a:xfrm>
          <a:prstGeom prst="rect">
            <a:avLst/>
          </a:prstGeom>
          <a:noFill/>
          <a:ln>
            <a:noFill/>
          </a:ln>
        </p:spPr>
      </p:sp>
      <p:sp>
        <p:nvSpPr>
          <p:cNvPr id="4665" name="Google Shape;4665;g31516c14941_0_10455"/>
          <p:cNvSpPr/>
          <p:nvPr>
            <p:ph idx="3" type="pic"/>
          </p:nvPr>
        </p:nvSpPr>
        <p:spPr>
          <a:xfrm>
            <a:off x="6805050" y="1379375"/>
            <a:ext cx="479700" cy="441900"/>
          </a:xfrm>
          <a:prstGeom prst="rect">
            <a:avLst/>
          </a:prstGeom>
          <a:noFill/>
          <a:ln>
            <a:noFill/>
          </a:ln>
        </p:spPr>
      </p:sp>
      <p:sp>
        <p:nvSpPr>
          <p:cNvPr id="4666" name="Google Shape;4666;g31516c14941_0_10455"/>
          <p:cNvSpPr/>
          <p:nvPr>
            <p:ph idx="4" type="pic"/>
          </p:nvPr>
        </p:nvSpPr>
        <p:spPr>
          <a:xfrm>
            <a:off x="2695988" y="1379375"/>
            <a:ext cx="479700" cy="441900"/>
          </a:xfrm>
          <a:prstGeom prst="rect">
            <a:avLst/>
          </a:prstGeom>
          <a:noFill/>
          <a:ln>
            <a:noFill/>
          </a:ln>
        </p:spPr>
      </p:sp>
      <p:sp>
        <p:nvSpPr>
          <p:cNvPr id="4667" name="Google Shape;4667;g31516c14941_0_10455"/>
          <p:cNvSpPr/>
          <p:nvPr>
            <p:ph idx="5" type="pic"/>
          </p:nvPr>
        </p:nvSpPr>
        <p:spPr>
          <a:xfrm>
            <a:off x="4750525" y="1379375"/>
            <a:ext cx="479700" cy="441900"/>
          </a:xfrm>
          <a:prstGeom prst="rect">
            <a:avLst/>
          </a:prstGeom>
          <a:noFill/>
          <a:ln>
            <a:noFill/>
          </a:ln>
        </p:spPr>
      </p:sp>
    </p:spTree>
  </p:cSld>
  <p:clrMapOvr>
    <a:masterClrMapping/>
  </p:clrMapOvr>
</p:sldLayout>
</file>

<file path=ppt/slideLayouts/slideLayout6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Basic Content Layout 4">
  <p:cSld name="Collibra Basic Content Layout 4">
    <p:bg>
      <p:bgPr>
        <a:solidFill>
          <a:schemeClr val="accent1"/>
        </a:solidFill>
      </p:bgPr>
    </p:bg>
    <p:spTree>
      <p:nvGrpSpPr>
        <p:cNvPr id="4668" name="Shape 4668"/>
        <p:cNvGrpSpPr/>
        <p:nvPr/>
      </p:nvGrpSpPr>
      <p:grpSpPr>
        <a:xfrm>
          <a:off x="0" y="0"/>
          <a:ext cx="0" cy="0"/>
          <a:chOff x="0" y="0"/>
          <a:chExt cx="0" cy="0"/>
        </a:xfrm>
      </p:grpSpPr>
      <p:sp>
        <p:nvSpPr>
          <p:cNvPr id="4669" name="Google Shape;4669;g31516c14941_0_10465"/>
          <p:cNvSpPr txBox="1"/>
          <p:nvPr/>
        </p:nvSpPr>
        <p:spPr>
          <a:xfrm>
            <a:off x="6043550" y="4713772"/>
            <a:ext cx="2676600" cy="292200"/>
          </a:xfrm>
          <a:prstGeom prst="rect">
            <a:avLst/>
          </a:prstGeom>
          <a:noFill/>
          <a:ln>
            <a:noFill/>
          </a:ln>
        </p:spPr>
        <p:txBody>
          <a:bodyPr anchorCtr="0" anchor="t" bIns="91375" lIns="91375" spcFirstLastPara="1" rIns="91375" wrap="square" tIns="91375">
            <a:spAutoFit/>
          </a:bodyPr>
          <a:lstStyle/>
          <a:p>
            <a:pPr indent="0" lvl="0" marL="0" marR="0" rtl="0" algn="ctr">
              <a:lnSpc>
                <a:spcPct val="115000"/>
              </a:lnSpc>
              <a:spcBef>
                <a:spcPts val="0"/>
              </a:spcBef>
              <a:spcAft>
                <a:spcPts val="0"/>
              </a:spcAft>
              <a:buClr>
                <a:srgbClr val="000000"/>
              </a:buClr>
              <a:buSzPts val="700"/>
              <a:buFont typeface="Arial"/>
              <a:buNone/>
            </a:pPr>
            <a:r>
              <a:rPr b="0" i="0" lang="en" sz="700" u="none" cap="none" strike="noStrike">
                <a:solidFill>
                  <a:schemeClr val="accent5"/>
                </a:solidFill>
                <a:latin typeface="Arial"/>
                <a:ea typeface="Arial"/>
                <a:cs typeface="Arial"/>
                <a:sym typeface="Arial"/>
              </a:rPr>
              <a:t>Copyright © 2023, Collibra. All rights reserved.</a:t>
            </a:r>
            <a:endParaRPr b="0" i="0" sz="1400" u="none" cap="none" strike="noStrike">
              <a:solidFill>
                <a:schemeClr val="accent5"/>
              </a:solidFill>
              <a:latin typeface="Arial"/>
              <a:ea typeface="Arial"/>
              <a:cs typeface="Arial"/>
              <a:sym typeface="Arial"/>
            </a:endParaRPr>
          </a:p>
        </p:txBody>
      </p:sp>
      <p:sp>
        <p:nvSpPr>
          <p:cNvPr id="4670" name="Google Shape;4670;g31516c14941_0_10465"/>
          <p:cNvSpPr txBox="1"/>
          <p:nvPr>
            <p:ph idx="12" type="sldNum"/>
          </p:nvPr>
        </p:nvSpPr>
        <p:spPr>
          <a:xfrm>
            <a:off x="8320057" y="4663221"/>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4671" name="Google Shape;4671;g31516c14941_0_10465"/>
          <p:cNvPicPr preferRelativeResize="0"/>
          <p:nvPr/>
        </p:nvPicPr>
        <p:blipFill rotWithShape="1">
          <a:blip r:embed="rId2">
            <a:alphaModFix/>
          </a:blip>
          <a:srcRect b="0" l="0" r="0" t="0"/>
          <a:stretch/>
        </p:blipFill>
        <p:spPr>
          <a:xfrm>
            <a:off x="276650" y="4783275"/>
            <a:ext cx="962558" cy="226544"/>
          </a:xfrm>
          <a:prstGeom prst="rect">
            <a:avLst/>
          </a:prstGeom>
          <a:noFill/>
          <a:ln>
            <a:noFill/>
          </a:ln>
        </p:spPr>
      </p:pic>
      <p:sp>
        <p:nvSpPr>
          <p:cNvPr id="4672" name="Google Shape;4672;g31516c14941_0_10465"/>
          <p:cNvSpPr txBox="1"/>
          <p:nvPr>
            <p:ph type="title"/>
          </p:nvPr>
        </p:nvSpPr>
        <p:spPr>
          <a:xfrm>
            <a:off x="331125" y="271325"/>
            <a:ext cx="8388900" cy="4383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lt1"/>
              </a:buClr>
              <a:buSzPts val="2800"/>
              <a:buNone/>
              <a:defRPr sz="2800">
                <a:solidFill>
                  <a:schemeClr val="lt1"/>
                </a:solidFill>
              </a:defRPr>
            </a:lvl1pPr>
            <a:lvl2pPr lvl="1" algn="l">
              <a:lnSpc>
                <a:spcPct val="85000"/>
              </a:lnSpc>
              <a:spcBef>
                <a:spcPts val="0"/>
              </a:spcBef>
              <a:spcAft>
                <a:spcPts val="0"/>
              </a:spcAft>
              <a:buClr>
                <a:schemeClr val="lt1"/>
              </a:buClr>
              <a:buSzPts val="2800"/>
              <a:buNone/>
              <a:defRPr sz="2800">
                <a:solidFill>
                  <a:schemeClr val="lt1"/>
                </a:solidFill>
              </a:defRPr>
            </a:lvl2pPr>
            <a:lvl3pPr lvl="2" algn="l">
              <a:lnSpc>
                <a:spcPct val="85000"/>
              </a:lnSpc>
              <a:spcBef>
                <a:spcPts val="0"/>
              </a:spcBef>
              <a:spcAft>
                <a:spcPts val="0"/>
              </a:spcAft>
              <a:buClr>
                <a:schemeClr val="lt1"/>
              </a:buClr>
              <a:buSzPts val="2800"/>
              <a:buNone/>
              <a:defRPr sz="2800">
                <a:solidFill>
                  <a:schemeClr val="lt1"/>
                </a:solidFill>
              </a:defRPr>
            </a:lvl3pPr>
            <a:lvl4pPr lvl="3" algn="l">
              <a:lnSpc>
                <a:spcPct val="85000"/>
              </a:lnSpc>
              <a:spcBef>
                <a:spcPts val="0"/>
              </a:spcBef>
              <a:spcAft>
                <a:spcPts val="0"/>
              </a:spcAft>
              <a:buClr>
                <a:schemeClr val="lt1"/>
              </a:buClr>
              <a:buSzPts val="2800"/>
              <a:buNone/>
              <a:defRPr sz="2800">
                <a:solidFill>
                  <a:schemeClr val="lt1"/>
                </a:solidFill>
              </a:defRPr>
            </a:lvl4pPr>
            <a:lvl5pPr lvl="4" algn="l">
              <a:lnSpc>
                <a:spcPct val="85000"/>
              </a:lnSpc>
              <a:spcBef>
                <a:spcPts val="0"/>
              </a:spcBef>
              <a:spcAft>
                <a:spcPts val="0"/>
              </a:spcAft>
              <a:buClr>
                <a:schemeClr val="lt1"/>
              </a:buClr>
              <a:buSzPts val="2800"/>
              <a:buNone/>
              <a:defRPr sz="2800">
                <a:solidFill>
                  <a:schemeClr val="lt1"/>
                </a:solidFill>
              </a:defRPr>
            </a:lvl5pPr>
            <a:lvl6pPr lvl="5" algn="l">
              <a:lnSpc>
                <a:spcPct val="85000"/>
              </a:lnSpc>
              <a:spcBef>
                <a:spcPts val="0"/>
              </a:spcBef>
              <a:spcAft>
                <a:spcPts val="0"/>
              </a:spcAft>
              <a:buClr>
                <a:schemeClr val="lt1"/>
              </a:buClr>
              <a:buSzPts val="2800"/>
              <a:buNone/>
              <a:defRPr sz="2800">
                <a:solidFill>
                  <a:schemeClr val="lt1"/>
                </a:solidFill>
              </a:defRPr>
            </a:lvl6pPr>
            <a:lvl7pPr lvl="6" algn="l">
              <a:lnSpc>
                <a:spcPct val="85000"/>
              </a:lnSpc>
              <a:spcBef>
                <a:spcPts val="0"/>
              </a:spcBef>
              <a:spcAft>
                <a:spcPts val="0"/>
              </a:spcAft>
              <a:buClr>
                <a:schemeClr val="lt1"/>
              </a:buClr>
              <a:buSzPts val="2800"/>
              <a:buNone/>
              <a:defRPr sz="2800">
                <a:solidFill>
                  <a:schemeClr val="lt1"/>
                </a:solidFill>
              </a:defRPr>
            </a:lvl7pPr>
            <a:lvl8pPr lvl="7" algn="l">
              <a:lnSpc>
                <a:spcPct val="85000"/>
              </a:lnSpc>
              <a:spcBef>
                <a:spcPts val="0"/>
              </a:spcBef>
              <a:spcAft>
                <a:spcPts val="0"/>
              </a:spcAft>
              <a:buClr>
                <a:schemeClr val="lt1"/>
              </a:buClr>
              <a:buSzPts val="2800"/>
              <a:buNone/>
              <a:defRPr sz="2800">
                <a:solidFill>
                  <a:schemeClr val="lt1"/>
                </a:solidFill>
              </a:defRPr>
            </a:lvl8pPr>
            <a:lvl9pPr lvl="8" algn="l">
              <a:lnSpc>
                <a:spcPct val="85000"/>
              </a:lnSpc>
              <a:spcBef>
                <a:spcPts val="0"/>
              </a:spcBef>
              <a:spcAft>
                <a:spcPts val="0"/>
              </a:spcAft>
              <a:buClr>
                <a:schemeClr val="lt1"/>
              </a:buClr>
              <a:buSzPts val="2800"/>
              <a:buNone/>
              <a:defRPr sz="2800">
                <a:solidFill>
                  <a:schemeClr val="lt1"/>
                </a:solidFill>
              </a:defRPr>
            </a:lvl9pPr>
          </a:lstStyle>
          <a:p/>
        </p:txBody>
      </p:sp>
      <p:sp>
        <p:nvSpPr>
          <p:cNvPr id="4673" name="Google Shape;4673;g31516c14941_0_10465"/>
          <p:cNvSpPr/>
          <p:nvPr>
            <p:ph idx="2" type="pic"/>
          </p:nvPr>
        </p:nvSpPr>
        <p:spPr>
          <a:xfrm>
            <a:off x="4872775" y="1256527"/>
            <a:ext cx="479700" cy="441900"/>
          </a:xfrm>
          <a:prstGeom prst="rect">
            <a:avLst/>
          </a:prstGeom>
          <a:noFill/>
          <a:ln>
            <a:noFill/>
          </a:ln>
        </p:spPr>
      </p:sp>
      <p:sp>
        <p:nvSpPr>
          <p:cNvPr id="4674" name="Google Shape;4674;g31516c14941_0_10465"/>
          <p:cNvSpPr/>
          <p:nvPr>
            <p:ph idx="3" type="pic"/>
          </p:nvPr>
        </p:nvSpPr>
        <p:spPr>
          <a:xfrm>
            <a:off x="4872775" y="3009127"/>
            <a:ext cx="479700" cy="441900"/>
          </a:xfrm>
          <a:prstGeom prst="rect">
            <a:avLst/>
          </a:prstGeom>
          <a:noFill/>
          <a:ln>
            <a:noFill/>
          </a:ln>
        </p:spPr>
      </p:sp>
      <p:sp>
        <p:nvSpPr>
          <p:cNvPr id="4675" name="Google Shape;4675;g31516c14941_0_10465"/>
          <p:cNvSpPr/>
          <p:nvPr>
            <p:ph idx="4" type="pic"/>
          </p:nvPr>
        </p:nvSpPr>
        <p:spPr>
          <a:xfrm>
            <a:off x="376975" y="1256527"/>
            <a:ext cx="479700" cy="441900"/>
          </a:xfrm>
          <a:prstGeom prst="rect">
            <a:avLst/>
          </a:prstGeom>
          <a:noFill/>
          <a:ln>
            <a:noFill/>
          </a:ln>
        </p:spPr>
      </p:sp>
      <p:sp>
        <p:nvSpPr>
          <p:cNvPr id="4676" name="Google Shape;4676;g31516c14941_0_10465"/>
          <p:cNvSpPr/>
          <p:nvPr>
            <p:ph idx="5" type="pic"/>
          </p:nvPr>
        </p:nvSpPr>
        <p:spPr>
          <a:xfrm>
            <a:off x="376975" y="3009127"/>
            <a:ext cx="479700" cy="441900"/>
          </a:xfrm>
          <a:prstGeom prst="rect">
            <a:avLst/>
          </a:prstGeom>
          <a:noFill/>
          <a:ln>
            <a:noFill/>
          </a:ln>
        </p:spPr>
      </p:sp>
    </p:spTree>
  </p:cSld>
  <p:clrMapOvr>
    <a:masterClrMapping/>
  </p:clrMapOvr>
</p:sldLayout>
</file>

<file path=ppt/slideLayouts/slideLayout6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Basic Content Layout 7 1">
  <p:cSld name="Collibra Basic Content Layout 7 1">
    <p:bg>
      <p:bgPr>
        <a:solidFill>
          <a:schemeClr val="accent1"/>
        </a:solidFill>
      </p:bgPr>
    </p:bg>
    <p:spTree>
      <p:nvGrpSpPr>
        <p:cNvPr id="4677" name="Shape 4677"/>
        <p:cNvGrpSpPr/>
        <p:nvPr/>
      </p:nvGrpSpPr>
      <p:grpSpPr>
        <a:xfrm>
          <a:off x="0" y="0"/>
          <a:ext cx="0" cy="0"/>
          <a:chOff x="0" y="0"/>
          <a:chExt cx="0" cy="0"/>
        </a:xfrm>
      </p:grpSpPr>
      <p:sp>
        <p:nvSpPr>
          <p:cNvPr id="4678" name="Google Shape;4678;g31516c14941_0_10474"/>
          <p:cNvSpPr txBox="1"/>
          <p:nvPr/>
        </p:nvSpPr>
        <p:spPr>
          <a:xfrm>
            <a:off x="6043550" y="4713772"/>
            <a:ext cx="2676600" cy="292200"/>
          </a:xfrm>
          <a:prstGeom prst="rect">
            <a:avLst/>
          </a:prstGeom>
          <a:noFill/>
          <a:ln>
            <a:noFill/>
          </a:ln>
        </p:spPr>
        <p:txBody>
          <a:bodyPr anchorCtr="0" anchor="t" bIns="91375" lIns="91375" spcFirstLastPara="1" rIns="91375" wrap="square" tIns="91375">
            <a:spAutoFit/>
          </a:bodyPr>
          <a:lstStyle/>
          <a:p>
            <a:pPr indent="0" lvl="0" marL="0" marR="0" rtl="0" algn="ctr">
              <a:lnSpc>
                <a:spcPct val="115000"/>
              </a:lnSpc>
              <a:spcBef>
                <a:spcPts val="0"/>
              </a:spcBef>
              <a:spcAft>
                <a:spcPts val="0"/>
              </a:spcAft>
              <a:buClr>
                <a:srgbClr val="000000"/>
              </a:buClr>
              <a:buSzPts val="700"/>
              <a:buFont typeface="Arial"/>
              <a:buNone/>
            </a:pPr>
            <a:r>
              <a:rPr b="0" i="0" lang="en" sz="700" u="none" cap="none" strike="noStrike">
                <a:solidFill>
                  <a:schemeClr val="accent5"/>
                </a:solidFill>
                <a:latin typeface="Arial"/>
                <a:ea typeface="Arial"/>
                <a:cs typeface="Arial"/>
                <a:sym typeface="Arial"/>
              </a:rPr>
              <a:t>Copyright © 2023, Collibra. All rights reserved.</a:t>
            </a:r>
            <a:endParaRPr b="0" i="0" sz="1400" u="none" cap="none" strike="noStrike">
              <a:solidFill>
                <a:schemeClr val="accent5"/>
              </a:solidFill>
              <a:latin typeface="Arial"/>
              <a:ea typeface="Arial"/>
              <a:cs typeface="Arial"/>
              <a:sym typeface="Arial"/>
            </a:endParaRPr>
          </a:p>
        </p:txBody>
      </p:sp>
      <p:sp>
        <p:nvSpPr>
          <p:cNvPr id="4679" name="Google Shape;4679;g31516c14941_0_10474"/>
          <p:cNvSpPr txBox="1"/>
          <p:nvPr>
            <p:ph idx="12" type="sldNum"/>
          </p:nvPr>
        </p:nvSpPr>
        <p:spPr>
          <a:xfrm>
            <a:off x="8320057" y="4663221"/>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4680" name="Google Shape;4680;g31516c14941_0_10474"/>
          <p:cNvPicPr preferRelativeResize="0"/>
          <p:nvPr/>
        </p:nvPicPr>
        <p:blipFill rotWithShape="1">
          <a:blip r:embed="rId2">
            <a:alphaModFix/>
          </a:blip>
          <a:srcRect b="0" l="0" r="0" t="0"/>
          <a:stretch/>
        </p:blipFill>
        <p:spPr>
          <a:xfrm>
            <a:off x="276650" y="4783275"/>
            <a:ext cx="962558" cy="226544"/>
          </a:xfrm>
          <a:prstGeom prst="rect">
            <a:avLst/>
          </a:prstGeom>
          <a:noFill/>
          <a:ln>
            <a:noFill/>
          </a:ln>
        </p:spPr>
      </p:pic>
      <p:sp>
        <p:nvSpPr>
          <p:cNvPr id="4681" name="Google Shape;4681;g31516c14941_0_10474"/>
          <p:cNvSpPr txBox="1"/>
          <p:nvPr>
            <p:ph type="title"/>
          </p:nvPr>
        </p:nvSpPr>
        <p:spPr>
          <a:xfrm>
            <a:off x="331125" y="271325"/>
            <a:ext cx="8388900" cy="4383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lt1"/>
              </a:buClr>
              <a:buSzPts val="2800"/>
              <a:buNone/>
              <a:defRPr sz="2800">
                <a:solidFill>
                  <a:schemeClr val="lt1"/>
                </a:solidFill>
              </a:defRPr>
            </a:lvl1pPr>
            <a:lvl2pPr lvl="1" algn="l">
              <a:lnSpc>
                <a:spcPct val="85000"/>
              </a:lnSpc>
              <a:spcBef>
                <a:spcPts val="0"/>
              </a:spcBef>
              <a:spcAft>
                <a:spcPts val="0"/>
              </a:spcAft>
              <a:buClr>
                <a:schemeClr val="lt1"/>
              </a:buClr>
              <a:buSzPts val="2800"/>
              <a:buNone/>
              <a:defRPr sz="2800">
                <a:solidFill>
                  <a:schemeClr val="lt1"/>
                </a:solidFill>
              </a:defRPr>
            </a:lvl2pPr>
            <a:lvl3pPr lvl="2" algn="l">
              <a:lnSpc>
                <a:spcPct val="85000"/>
              </a:lnSpc>
              <a:spcBef>
                <a:spcPts val="0"/>
              </a:spcBef>
              <a:spcAft>
                <a:spcPts val="0"/>
              </a:spcAft>
              <a:buClr>
                <a:schemeClr val="lt1"/>
              </a:buClr>
              <a:buSzPts val="2800"/>
              <a:buNone/>
              <a:defRPr sz="2800">
                <a:solidFill>
                  <a:schemeClr val="lt1"/>
                </a:solidFill>
              </a:defRPr>
            </a:lvl3pPr>
            <a:lvl4pPr lvl="3" algn="l">
              <a:lnSpc>
                <a:spcPct val="85000"/>
              </a:lnSpc>
              <a:spcBef>
                <a:spcPts val="0"/>
              </a:spcBef>
              <a:spcAft>
                <a:spcPts val="0"/>
              </a:spcAft>
              <a:buClr>
                <a:schemeClr val="lt1"/>
              </a:buClr>
              <a:buSzPts val="2800"/>
              <a:buNone/>
              <a:defRPr sz="2800">
                <a:solidFill>
                  <a:schemeClr val="lt1"/>
                </a:solidFill>
              </a:defRPr>
            </a:lvl4pPr>
            <a:lvl5pPr lvl="4" algn="l">
              <a:lnSpc>
                <a:spcPct val="85000"/>
              </a:lnSpc>
              <a:spcBef>
                <a:spcPts val="0"/>
              </a:spcBef>
              <a:spcAft>
                <a:spcPts val="0"/>
              </a:spcAft>
              <a:buClr>
                <a:schemeClr val="lt1"/>
              </a:buClr>
              <a:buSzPts val="2800"/>
              <a:buNone/>
              <a:defRPr sz="2800">
                <a:solidFill>
                  <a:schemeClr val="lt1"/>
                </a:solidFill>
              </a:defRPr>
            </a:lvl5pPr>
            <a:lvl6pPr lvl="5" algn="l">
              <a:lnSpc>
                <a:spcPct val="85000"/>
              </a:lnSpc>
              <a:spcBef>
                <a:spcPts val="0"/>
              </a:spcBef>
              <a:spcAft>
                <a:spcPts val="0"/>
              </a:spcAft>
              <a:buClr>
                <a:schemeClr val="lt1"/>
              </a:buClr>
              <a:buSzPts val="2800"/>
              <a:buNone/>
              <a:defRPr sz="2800">
                <a:solidFill>
                  <a:schemeClr val="lt1"/>
                </a:solidFill>
              </a:defRPr>
            </a:lvl6pPr>
            <a:lvl7pPr lvl="6" algn="l">
              <a:lnSpc>
                <a:spcPct val="85000"/>
              </a:lnSpc>
              <a:spcBef>
                <a:spcPts val="0"/>
              </a:spcBef>
              <a:spcAft>
                <a:spcPts val="0"/>
              </a:spcAft>
              <a:buClr>
                <a:schemeClr val="lt1"/>
              </a:buClr>
              <a:buSzPts val="2800"/>
              <a:buNone/>
              <a:defRPr sz="2800">
                <a:solidFill>
                  <a:schemeClr val="lt1"/>
                </a:solidFill>
              </a:defRPr>
            </a:lvl7pPr>
            <a:lvl8pPr lvl="7" algn="l">
              <a:lnSpc>
                <a:spcPct val="85000"/>
              </a:lnSpc>
              <a:spcBef>
                <a:spcPts val="0"/>
              </a:spcBef>
              <a:spcAft>
                <a:spcPts val="0"/>
              </a:spcAft>
              <a:buClr>
                <a:schemeClr val="lt1"/>
              </a:buClr>
              <a:buSzPts val="2800"/>
              <a:buNone/>
              <a:defRPr sz="2800">
                <a:solidFill>
                  <a:schemeClr val="lt1"/>
                </a:solidFill>
              </a:defRPr>
            </a:lvl8pPr>
            <a:lvl9pPr lvl="8" algn="l">
              <a:lnSpc>
                <a:spcPct val="85000"/>
              </a:lnSpc>
              <a:spcBef>
                <a:spcPts val="0"/>
              </a:spcBef>
              <a:spcAft>
                <a:spcPts val="0"/>
              </a:spcAft>
              <a:buClr>
                <a:schemeClr val="lt1"/>
              </a:buClr>
              <a:buSzPts val="2800"/>
              <a:buNone/>
              <a:defRPr sz="2800">
                <a:solidFill>
                  <a:schemeClr val="lt1"/>
                </a:solidFill>
              </a:defRPr>
            </a:lvl9pPr>
          </a:lstStyle>
          <a:p/>
        </p:txBody>
      </p:sp>
      <p:sp>
        <p:nvSpPr>
          <p:cNvPr id="4682" name="Google Shape;4682;g31516c14941_0_10474"/>
          <p:cNvSpPr txBox="1"/>
          <p:nvPr>
            <p:ph idx="2" type="sldNum"/>
          </p:nvPr>
        </p:nvSpPr>
        <p:spPr>
          <a:xfrm>
            <a:off x="8320057" y="4663221"/>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lt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lt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lt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lt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lt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lt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lt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lt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4683" name="Google Shape;4683;g31516c14941_0_10474"/>
          <p:cNvSpPr/>
          <p:nvPr>
            <p:ph idx="3" type="pic"/>
          </p:nvPr>
        </p:nvSpPr>
        <p:spPr>
          <a:xfrm>
            <a:off x="376975" y="2979575"/>
            <a:ext cx="479700" cy="441900"/>
          </a:xfrm>
          <a:prstGeom prst="rect">
            <a:avLst/>
          </a:prstGeom>
          <a:noFill/>
          <a:ln>
            <a:noFill/>
          </a:ln>
        </p:spPr>
      </p:sp>
      <p:sp>
        <p:nvSpPr>
          <p:cNvPr id="4684" name="Google Shape;4684;g31516c14941_0_10474"/>
          <p:cNvSpPr/>
          <p:nvPr>
            <p:ph idx="4" type="pic"/>
          </p:nvPr>
        </p:nvSpPr>
        <p:spPr>
          <a:xfrm>
            <a:off x="3197375" y="2979575"/>
            <a:ext cx="479700" cy="441900"/>
          </a:xfrm>
          <a:prstGeom prst="rect">
            <a:avLst/>
          </a:prstGeom>
          <a:noFill/>
          <a:ln>
            <a:noFill/>
          </a:ln>
        </p:spPr>
      </p:sp>
      <p:sp>
        <p:nvSpPr>
          <p:cNvPr id="4685" name="Google Shape;4685;g31516c14941_0_10474"/>
          <p:cNvSpPr/>
          <p:nvPr>
            <p:ph idx="5" type="pic"/>
          </p:nvPr>
        </p:nvSpPr>
        <p:spPr>
          <a:xfrm>
            <a:off x="6017775" y="2979575"/>
            <a:ext cx="479700" cy="441900"/>
          </a:xfrm>
          <a:prstGeom prst="rect">
            <a:avLst/>
          </a:prstGeom>
          <a:noFill/>
          <a:ln>
            <a:noFill/>
          </a:ln>
        </p:spPr>
      </p:sp>
      <p:sp>
        <p:nvSpPr>
          <p:cNvPr id="4686" name="Google Shape;4686;g31516c14941_0_10474"/>
          <p:cNvSpPr/>
          <p:nvPr>
            <p:ph idx="6" type="pic"/>
          </p:nvPr>
        </p:nvSpPr>
        <p:spPr>
          <a:xfrm>
            <a:off x="3197363" y="1150775"/>
            <a:ext cx="479700" cy="441900"/>
          </a:xfrm>
          <a:prstGeom prst="rect">
            <a:avLst/>
          </a:prstGeom>
          <a:noFill/>
          <a:ln>
            <a:noFill/>
          </a:ln>
        </p:spPr>
      </p:sp>
      <p:sp>
        <p:nvSpPr>
          <p:cNvPr id="4687" name="Google Shape;4687;g31516c14941_0_10474"/>
          <p:cNvSpPr/>
          <p:nvPr>
            <p:ph idx="7" type="pic"/>
          </p:nvPr>
        </p:nvSpPr>
        <p:spPr>
          <a:xfrm>
            <a:off x="6017775" y="1150775"/>
            <a:ext cx="479700" cy="441900"/>
          </a:xfrm>
          <a:prstGeom prst="rect">
            <a:avLst/>
          </a:prstGeom>
          <a:noFill/>
          <a:ln>
            <a:noFill/>
          </a:ln>
        </p:spPr>
      </p:sp>
      <p:sp>
        <p:nvSpPr>
          <p:cNvPr id="4688" name="Google Shape;4688;g31516c14941_0_10474"/>
          <p:cNvSpPr/>
          <p:nvPr>
            <p:ph idx="8" type="pic"/>
          </p:nvPr>
        </p:nvSpPr>
        <p:spPr>
          <a:xfrm>
            <a:off x="376975" y="1150775"/>
            <a:ext cx="479700" cy="441900"/>
          </a:xfrm>
          <a:prstGeom prst="rect">
            <a:avLst/>
          </a:prstGeom>
          <a:noFill/>
          <a:ln>
            <a:noFill/>
          </a:ln>
        </p:spPr>
      </p:sp>
    </p:spTree>
  </p:cSld>
  <p:clrMapOvr>
    <a:masterClrMapping/>
  </p:clrMapOvr>
</p:sldLayout>
</file>

<file path=ppt/slideLayouts/slideLayout6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Navy Icon Layout 6">
  <p:cSld name="Collibra Navy Icon Layout 6">
    <p:bg>
      <p:bgPr>
        <a:solidFill>
          <a:schemeClr val="accent1"/>
        </a:solidFill>
      </p:bgPr>
    </p:bg>
    <p:spTree>
      <p:nvGrpSpPr>
        <p:cNvPr id="4689" name="Shape 4689"/>
        <p:cNvGrpSpPr/>
        <p:nvPr/>
      </p:nvGrpSpPr>
      <p:grpSpPr>
        <a:xfrm>
          <a:off x="0" y="0"/>
          <a:ext cx="0" cy="0"/>
          <a:chOff x="0" y="0"/>
          <a:chExt cx="0" cy="0"/>
        </a:xfrm>
      </p:grpSpPr>
      <p:sp>
        <p:nvSpPr>
          <p:cNvPr id="4690" name="Google Shape;4690;g31516c14941_0_10486"/>
          <p:cNvSpPr txBox="1"/>
          <p:nvPr/>
        </p:nvSpPr>
        <p:spPr>
          <a:xfrm>
            <a:off x="6043550" y="4713772"/>
            <a:ext cx="2676600" cy="292200"/>
          </a:xfrm>
          <a:prstGeom prst="rect">
            <a:avLst/>
          </a:prstGeom>
          <a:noFill/>
          <a:ln>
            <a:noFill/>
          </a:ln>
        </p:spPr>
        <p:txBody>
          <a:bodyPr anchorCtr="0" anchor="t" bIns="91375" lIns="91375" spcFirstLastPara="1" rIns="91375" wrap="square" tIns="91375">
            <a:spAutoFit/>
          </a:bodyPr>
          <a:lstStyle/>
          <a:p>
            <a:pPr indent="0" lvl="0" marL="0" marR="0" rtl="0" algn="ctr">
              <a:lnSpc>
                <a:spcPct val="115000"/>
              </a:lnSpc>
              <a:spcBef>
                <a:spcPts val="0"/>
              </a:spcBef>
              <a:spcAft>
                <a:spcPts val="0"/>
              </a:spcAft>
              <a:buClr>
                <a:srgbClr val="000000"/>
              </a:buClr>
              <a:buSzPts val="700"/>
              <a:buFont typeface="Arial"/>
              <a:buNone/>
            </a:pPr>
            <a:r>
              <a:rPr b="0" i="0" lang="en" sz="700" u="none" cap="none" strike="noStrike">
                <a:solidFill>
                  <a:schemeClr val="accent5"/>
                </a:solidFill>
                <a:latin typeface="Arial"/>
                <a:ea typeface="Arial"/>
                <a:cs typeface="Arial"/>
                <a:sym typeface="Arial"/>
              </a:rPr>
              <a:t>Copyright © 2023, Collibra. All rights reserved.</a:t>
            </a:r>
            <a:endParaRPr b="0" i="0" sz="1400" u="none" cap="none" strike="noStrike">
              <a:solidFill>
                <a:schemeClr val="accent5"/>
              </a:solidFill>
              <a:latin typeface="Arial"/>
              <a:ea typeface="Arial"/>
              <a:cs typeface="Arial"/>
              <a:sym typeface="Arial"/>
            </a:endParaRPr>
          </a:p>
        </p:txBody>
      </p:sp>
      <p:sp>
        <p:nvSpPr>
          <p:cNvPr id="4691" name="Google Shape;4691;g31516c14941_0_10486"/>
          <p:cNvSpPr txBox="1"/>
          <p:nvPr>
            <p:ph idx="12" type="sldNum"/>
          </p:nvPr>
        </p:nvSpPr>
        <p:spPr>
          <a:xfrm>
            <a:off x="8320057" y="4663221"/>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4692" name="Google Shape;4692;g31516c14941_0_10486"/>
          <p:cNvPicPr preferRelativeResize="0"/>
          <p:nvPr/>
        </p:nvPicPr>
        <p:blipFill rotWithShape="1">
          <a:blip r:embed="rId2">
            <a:alphaModFix/>
          </a:blip>
          <a:srcRect b="0" l="0" r="0" t="0"/>
          <a:stretch/>
        </p:blipFill>
        <p:spPr>
          <a:xfrm>
            <a:off x="276650" y="4783275"/>
            <a:ext cx="962558" cy="226544"/>
          </a:xfrm>
          <a:prstGeom prst="rect">
            <a:avLst/>
          </a:prstGeom>
          <a:noFill/>
          <a:ln>
            <a:noFill/>
          </a:ln>
        </p:spPr>
      </p:pic>
      <p:sp>
        <p:nvSpPr>
          <p:cNvPr id="4693" name="Google Shape;4693;g31516c14941_0_10486"/>
          <p:cNvSpPr txBox="1"/>
          <p:nvPr>
            <p:ph type="title"/>
          </p:nvPr>
        </p:nvSpPr>
        <p:spPr>
          <a:xfrm>
            <a:off x="331125" y="271325"/>
            <a:ext cx="8388900" cy="4383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lt1"/>
              </a:buClr>
              <a:buSzPts val="2800"/>
              <a:buNone/>
              <a:defRPr sz="2800">
                <a:solidFill>
                  <a:schemeClr val="lt1"/>
                </a:solidFill>
              </a:defRPr>
            </a:lvl1pPr>
            <a:lvl2pPr lvl="1" algn="l">
              <a:lnSpc>
                <a:spcPct val="85000"/>
              </a:lnSpc>
              <a:spcBef>
                <a:spcPts val="0"/>
              </a:spcBef>
              <a:spcAft>
                <a:spcPts val="0"/>
              </a:spcAft>
              <a:buClr>
                <a:schemeClr val="lt1"/>
              </a:buClr>
              <a:buSzPts val="2800"/>
              <a:buNone/>
              <a:defRPr sz="2800">
                <a:solidFill>
                  <a:schemeClr val="lt1"/>
                </a:solidFill>
              </a:defRPr>
            </a:lvl2pPr>
            <a:lvl3pPr lvl="2" algn="l">
              <a:lnSpc>
                <a:spcPct val="85000"/>
              </a:lnSpc>
              <a:spcBef>
                <a:spcPts val="0"/>
              </a:spcBef>
              <a:spcAft>
                <a:spcPts val="0"/>
              </a:spcAft>
              <a:buClr>
                <a:schemeClr val="lt1"/>
              </a:buClr>
              <a:buSzPts val="2800"/>
              <a:buNone/>
              <a:defRPr sz="2800">
                <a:solidFill>
                  <a:schemeClr val="lt1"/>
                </a:solidFill>
              </a:defRPr>
            </a:lvl3pPr>
            <a:lvl4pPr lvl="3" algn="l">
              <a:lnSpc>
                <a:spcPct val="85000"/>
              </a:lnSpc>
              <a:spcBef>
                <a:spcPts val="0"/>
              </a:spcBef>
              <a:spcAft>
                <a:spcPts val="0"/>
              </a:spcAft>
              <a:buClr>
                <a:schemeClr val="lt1"/>
              </a:buClr>
              <a:buSzPts val="2800"/>
              <a:buNone/>
              <a:defRPr sz="2800">
                <a:solidFill>
                  <a:schemeClr val="lt1"/>
                </a:solidFill>
              </a:defRPr>
            </a:lvl4pPr>
            <a:lvl5pPr lvl="4" algn="l">
              <a:lnSpc>
                <a:spcPct val="85000"/>
              </a:lnSpc>
              <a:spcBef>
                <a:spcPts val="0"/>
              </a:spcBef>
              <a:spcAft>
                <a:spcPts val="0"/>
              </a:spcAft>
              <a:buClr>
                <a:schemeClr val="lt1"/>
              </a:buClr>
              <a:buSzPts val="2800"/>
              <a:buNone/>
              <a:defRPr sz="2800">
                <a:solidFill>
                  <a:schemeClr val="lt1"/>
                </a:solidFill>
              </a:defRPr>
            </a:lvl5pPr>
            <a:lvl6pPr lvl="5" algn="l">
              <a:lnSpc>
                <a:spcPct val="85000"/>
              </a:lnSpc>
              <a:spcBef>
                <a:spcPts val="0"/>
              </a:spcBef>
              <a:spcAft>
                <a:spcPts val="0"/>
              </a:spcAft>
              <a:buClr>
                <a:schemeClr val="lt1"/>
              </a:buClr>
              <a:buSzPts val="2800"/>
              <a:buNone/>
              <a:defRPr sz="2800">
                <a:solidFill>
                  <a:schemeClr val="lt1"/>
                </a:solidFill>
              </a:defRPr>
            </a:lvl6pPr>
            <a:lvl7pPr lvl="6" algn="l">
              <a:lnSpc>
                <a:spcPct val="85000"/>
              </a:lnSpc>
              <a:spcBef>
                <a:spcPts val="0"/>
              </a:spcBef>
              <a:spcAft>
                <a:spcPts val="0"/>
              </a:spcAft>
              <a:buClr>
                <a:schemeClr val="lt1"/>
              </a:buClr>
              <a:buSzPts val="2800"/>
              <a:buNone/>
              <a:defRPr sz="2800">
                <a:solidFill>
                  <a:schemeClr val="lt1"/>
                </a:solidFill>
              </a:defRPr>
            </a:lvl7pPr>
            <a:lvl8pPr lvl="7" algn="l">
              <a:lnSpc>
                <a:spcPct val="85000"/>
              </a:lnSpc>
              <a:spcBef>
                <a:spcPts val="0"/>
              </a:spcBef>
              <a:spcAft>
                <a:spcPts val="0"/>
              </a:spcAft>
              <a:buClr>
                <a:schemeClr val="lt1"/>
              </a:buClr>
              <a:buSzPts val="2800"/>
              <a:buNone/>
              <a:defRPr sz="2800">
                <a:solidFill>
                  <a:schemeClr val="lt1"/>
                </a:solidFill>
              </a:defRPr>
            </a:lvl8pPr>
            <a:lvl9pPr lvl="8" algn="l">
              <a:lnSpc>
                <a:spcPct val="85000"/>
              </a:lnSpc>
              <a:spcBef>
                <a:spcPts val="0"/>
              </a:spcBef>
              <a:spcAft>
                <a:spcPts val="0"/>
              </a:spcAft>
              <a:buClr>
                <a:schemeClr val="lt1"/>
              </a:buClr>
              <a:buSzPts val="2800"/>
              <a:buNone/>
              <a:defRPr sz="2800">
                <a:solidFill>
                  <a:schemeClr val="lt1"/>
                </a:solidFill>
              </a:defRPr>
            </a:lvl9pPr>
          </a:lstStyle>
          <a:p/>
        </p:txBody>
      </p:sp>
      <p:sp>
        <p:nvSpPr>
          <p:cNvPr id="4694" name="Google Shape;4694;g31516c14941_0_10486"/>
          <p:cNvSpPr/>
          <p:nvPr>
            <p:ph idx="2" type="pic"/>
          </p:nvPr>
        </p:nvSpPr>
        <p:spPr>
          <a:xfrm>
            <a:off x="3197375" y="2979575"/>
            <a:ext cx="479700" cy="441900"/>
          </a:xfrm>
          <a:prstGeom prst="rect">
            <a:avLst/>
          </a:prstGeom>
          <a:noFill/>
          <a:ln>
            <a:noFill/>
          </a:ln>
        </p:spPr>
      </p:sp>
      <p:sp>
        <p:nvSpPr>
          <p:cNvPr id="4695" name="Google Shape;4695;g31516c14941_0_10486"/>
          <p:cNvSpPr/>
          <p:nvPr>
            <p:ph idx="3" type="pic"/>
          </p:nvPr>
        </p:nvSpPr>
        <p:spPr>
          <a:xfrm>
            <a:off x="6017775" y="2979575"/>
            <a:ext cx="479700" cy="441900"/>
          </a:xfrm>
          <a:prstGeom prst="rect">
            <a:avLst/>
          </a:prstGeom>
          <a:noFill/>
          <a:ln>
            <a:noFill/>
          </a:ln>
        </p:spPr>
      </p:sp>
      <p:sp>
        <p:nvSpPr>
          <p:cNvPr id="4696" name="Google Shape;4696;g31516c14941_0_10486"/>
          <p:cNvSpPr/>
          <p:nvPr>
            <p:ph idx="4" type="pic"/>
          </p:nvPr>
        </p:nvSpPr>
        <p:spPr>
          <a:xfrm>
            <a:off x="3197363" y="1303175"/>
            <a:ext cx="479700" cy="441900"/>
          </a:xfrm>
          <a:prstGeom prst="rect">
            <a:avLst/>
          </a:prstGeom>
          <a:noFill/>
          <a:ln>
            <a:noFill/>
          </a:ln>
        </p:spPr>
      </p:sp>
      <p:sp>
        <p:nvSpPr>
          <p:cNvPr id="4697" name="Google Shape;4697;g31516c14941_0_10486"/>
          <p:cNvSpPr/>
          <p:nvPr>
            <p:ph idx="5" type="pic"/>
          </p:nvPr>
        </p:nvSpPr>
        <p:spPr>
          <a:xfrm>
            <a:off x="6017775" y="1303175"/>
            <a:ext cx="479700" cy="441900"/>
          </a:xfrm>
          <a:prstGeom prst="rect">
            <a:avLst/>
          </a:prstGeom>
          <a:noFill/>
          <a:ln>
            <a:noFill/>
          </a:ln>
        </p:spPr>
      </p:sp>
    </p:spTree>
  </p:cSld>
  <p:clrMapOvr>
    <a:masterClrMapping/>
  </p:clrMapOvr>
</p:sldLayout>
</file>

<file path=ppt/slideLayouts/slideLayout6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Basic Content Layout 9 1">
  <p:cSld name="Collibra Basic Content Layout 9 1">
    <p:bg>
      <p:bgPr>
        <a:solidFill>
          <a:schemeClr val="accent1"/>
        </a:solidFill>
      </p:bgPr>
    </p:bg>
    <p:spTree>
      <p:nvGrpSpPr>
        <p:cNvPr id="4698" name="Shape 4698"/>
        <p:cNvGrpSpPr/>
        <p:nvPr/>
      </p:nvGrpSpPr>
      <p:grpSpPr>
        <a:xfrm>
          <a:off x="0" y="0"/>
          <a:ext cx="0" cy="0"/>
          <a:chOff x="0" y="0"/>
          <a:chExt cx="0" cy="0"/>
        </a:xfrm>
      </p:grpSpPr>
      <p:pic>
        <p:nvPicPr>
          <p:cNvPr id="4699" name="Google Shape;4699;g31516c14941_0_10495"/>
          <p:cNvPicPr preferRelativeResize="0"/>
          <p:nvPr/>
        </p:nvPicPr>
        <p:blipFill rotWithShape="1">
          <a:blip r:embed="rId2">
            <a:alphaModFix/>
          </a:blip>
          <a:srcRect b="0" l="0" r="0" t="0"/>
          <a:stretch/>
        </p:blipFill>
        <p:spPr>
          <a:xfrm>
            <a:off x="276650" y="4783275"/>
            <a:ext cx="962558" cy="226544"/>
          </a:xfrm>
          <a:prstGeom prst="rect">
            <a:avLst/>
          </a:prstGeom>
          <a:noFill/>
          <a:ln>
            <a:noFill/>
          </a:ln>
        </p:spPr>
      </p:pic>
      <p:sp>
        <p:nvSpPr>
          <p:cNvPr id="4700" name="Google Shape;4700;g31516c14941_0_10495"/>
          <p:cNvSpPr txBox="1"/>
          <p:nvPr>
            <p:ph type="title"/>
          </p:nvPr>
        </p:nvSpPr>
        <p:spPr>
          <a:xfrm>
            <a:off x="331125" y="271325"/>
            <a:ext cx="8388900" cy="4383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lt1"/>
              </a:buClr>
              <a:buSzPts val="2800"/>
              <a:buNone/>
              <a:defRPr sz="2800">
                <a:solidFill>
                  <a:schemeClr val="lt1"/>
                </a:solidFill>
              </a:defRPr>
            </a:lvl1pPr>
            <a:lvl2pPr lvl="1" algn="l">
              <a:lnSpc>
                <a:spcPct val="85000"/>
              </a:lnSpc>
              <a:spcBef>
                <a:spcPts val="0"/>
              </a:spcBef>
              <a:spcAft>
                <a:spcPts val="0"/>
              </a:spcAft>
              <a:buClr>
                <a:schemeClr val="lt1"/>
              </a:buClr>
              <a:buSzPts val="2800"/>
              <a:buNone/>
              <a:defRPr sz="2800">
                <a:solidFill>
                  <a:schemeClr val="lt1"/>
                </a:solidFill>
              </a:defRPr>
            </a:lvl2pPr>
            <a:lvl3pPr lvl="2" algn="l">
              <a:lnSpc>
                <a:spcPct val="85000"/>
              </a:lnSpc>
              <a:spcBef>
                <a:spcPts val="0"/>
              </a:spcBef>
              <a:spcAft>
                <a:spcPts val="0"/>
              </a:spcAft>
              <a:buClr>
                <a:schemeClr val="lt1"/>
              </a:buClr>
              <a:buSzPts val="2800"/>
              <a:buNone/>
              <a:defRPr sz="2800">
                <a:solidFill>
                  <a:schemeClr val="lt1"/>
                </a:solidFill>
              </a:defRPr>
            </a:lvl3pPr>
            <a:lvl4pPr lvl="3" algn="l">
              <a:lnSpc>
                <a:spcPct val="85000"/>
              </a:lnSpc>
              <a:spcBef>
                <a:spcPts val="0"/>
              </a:spcBef>
              <a:spcAft>
                <a:spcPts val="0"/>
              </a:spcAft>
              <a:buClr>
                <a:schemeClr val="lt1"/>
              </a:buClr>
              <a:buSzPts val="2800"/>
              <a:buNone/>
              <a:defRPr sz="2800">
                <a:solidFill>
                  <a:schemeClr val="lt1"/>
                </a:solidFill>
              </a:defRPr>
            </a:lvl4pPr>
            <a:lvl5pPr lvl="4" algn="l">
              <a:lnSpc>
                <a:spcPct val="85000"/>
              </a:lnSpc>
              <a:spcBef>
                <a:spcPts val="0"/>
              </a:spcBef>
              <a:spcAft>
                <a:spcPts val="0"/>
              </a:spcAft>
              <a:buClr>
                <a:schemeClr val="lt1"/>
              </a:buClr>
              <a:buSzPts val="2800"/>
              <a:buNone/>
              <a:defRPr sz="2800">
                <a:solidFill>
                  <a:schemeClr val="lt1"/>
                </a:solidFill>
              </a:defRPr>
            </a:lvl5pPr>
            <a:lvl6pPr lvl="5" algn="l">
              <a:lnSpc>
                <a:spcPct val="85000"/>
              </a:lnSpc>
              <a:spcBef>
                <a:spcPts val="0"/>
              </a:spcBef>
              <a:spcAft>
                <a:spcPts val="0"/>
              </a:spcAft>
              <a:buClr>
                <a:schemeClr val="lt1"/>
              </a:buClr>
              <a:buSzPts val="2800"/>
              <a:buNone/>
              <a:defRPr sz="2800">
                <a:solidFill>
                  <a:schemeClr val="lt1"/>
                </a:solidFill>
              </a:defRPr>
            </a:lvl6pPr>
            <a:lvl7pPr lvl="6" algn="l">
              <a:lnSpc>
                <a:spcPct val="85000"/>
              </a:lnSpc>
              <a:spcBef>
                <a:spcPts val="0"/>
              </a:spcBef>
              <a:spcAft>
                <a:spcPts val="0"/>
              </a:spcAft>
              <a:buClr>
                <a:schemeClr val="lt1"/>
              </a:buClr>
              <a:buSzPts val="2800"/>
              <a:buNone/>
              <a:defRPr sz="2800">
                <a:solidFill>
                  <a:schemeClr val="lt1"/>
                </a:solidFill>
              </a:defRPr>
            </a:lvl7pPr>
            <a:lvl8pPr lvl="7" algn="l">
              <a:lnSpc>
                <a:spcPct val="85000"/>
              </a:lnSpc>
              <a:spcBef>
                <a:spcPts val="0"/>
              </a:spcBef>
              <a:spcAft>
                <a:spcPts val="0"/>
              </a:spcAft>
              <a:buClr>
                <a:schemeClr val="lt1"/>
              </a:buClr>
              <a:buSzPts val="2800"/>
              <a:buNone/>
              <a:defRPr sz="2800">
                <a:solidFill>
                  <a:schemeClr val="lt1"/>
                </a:solidFill>
              </a:defRPr>
            </a:lvl8pPr>
            <a:lvl9pPr lvl="8" algn="l">
              <a:lnSpc>
                <a:spcPct val="85000"/>
              </a:lnSpc>
              <a:spcBef>
                <a:spcPts val="0"/>
              </a:spcBef>
              <a:spcAft>
                <a:spcPts val="0"/>
              </a:spcAft>
              <a:buClr>
                <a:schemeClr val="lt1"/>
              </a:buClr>
              <a:buSzPts val="2800"/>
              <a:buNone/>
              <a:defRPr sz="2800">
                <a:solidFill>
                  <a:schemeClr val="lt1"/>
                </a:solidFill>
              </a:defRPr>
            </a:lvl9pPr>
          </a:lstStyle>
          <a:p/>
        </p:txBody>
      </p:sp>
      <p:sp>
        <p:nvSpPr>
          <p:cNvPr id="4701" name="Google Shape;4701;g31516c14941_0_10495"/>
          <p:cNvSpPr txBox="1"/>
          <p:nvPr/>
        </p:nvSpPr>
        <p:spPr>
          <a:xfrm>
            <a:off x="6043550" y="4713772"/>
            <a:ext cx="2676600" cy="292200"/>
          </a:xfrm>
          <a:prstGeom prst="rect">
            <a:avLst/>
          </a:prstGeom>
          <a:noFill/>
          <a:ln>
            <a:noFill/>
          </a:ln>
        </p:spPr>
        <p:txBody>
          <a:bodyPr anchorCtr="0" anchor="t" bIns="91375" lIns="91375" spcFirstLastPara="1" rIns="91375" wrap="square" tIns="91375">
            <a:spAutoFit/>
          </a:bodyPr>
          <a:lstStyle/>
          <a:p>
            <a:pPr indent="0" lvl="0" marL="0" marR="0" rtl="0" algn="ctr">
              <a:lnSpc>
                <a:spcPct val="115000"/>
              </a:lnSpc>
              <a:spcBef>
                <a:spcPts val="0"/>
              </a:spcBef>
              <a:spcAft>
                <a:spcPts val="0"/>
              </a:spcAft>
              <a:buClr>
                <a:srgbClr val="000000"/>
              </a:buClr>
              <a:buSzPts val="700"/>
              <a:buFont typeface="Arial"/>
              <a:buNone/>
            </a:pPr>
            <a:r>
              <a:rPr b="0" i="0" lang="en" sz="700" u="none" cap="none" strike="noStrike">
                <a:solidFill>
                  <a:schemeClr val="accent5"/>
                </a:solidFill>
                <a:latin typeface="Arial"/>
                <a:ea typeface="Arial"/>
                <a:cs typeface="Arial"/>
                <a:sym typeface="Arial"/>
              </a:rPr>
              <a:t>Copyright © 2023, Collibra. All rights reserved.</a:t>
            </a:r>
            <a:endParaRPr b="0" i="0" sz="1400" u="none" cap="none" strike="noStrike">
              <a:solidFill>
                <a:schemeClr val="accent5"/>
              </a:solidFill>
              <a:latin typeface="Arial"/>
              <a:ea typeface="Arial"/>
              <a:cs typeface="Arial"/>
              <a:sym typeface="Arial"/>
            </a:endParaRPr>
          </a:p>
        </p:txBody>
      </p:sp>
      <p:sp>
        <p:nvSpPr>
          <p:cNvPr id="4702" name="Google Shape;4702;g31516c14941_0_10495"/>
          <p:cNvSpPr txBox="1"/>
          <p:nvPr>
            <p:ph idx="12" type="sldNum"/>
          </p:nvPr>
        </p:nvSpPr>
        <p:spPr>
          <a:xfrm>
            <a:off x="8320057" y="4663221"/>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4703" name="Google Shape;4703;g31516c14941_0_10495"/>
          <p:cNvSpPr/>
          <p:nvPr>
            <p:ph idx="2" type="pic"/>
          </p:nvPr>
        </p:nvSpPr>
        <p:spPr>
          <a:xfrm>
            <a:off x="348343" y="2342175"/>
            <a:ext cx="479700" cy="441900"/>
          </a:xfrm>
          <a:prstGeom prst="rect">
            <a:avLst/>
          </a:prstGeom>
          <a:noFill/>
          <a:ln>
            <a:noFill/>
          </a:ln>
        </p:spPr>
      </p:sp>
      <p:sp>
        <p:nvSpPr>
          <p:cNvPr id="4704" name="Google Shape;4704;g31516c14941_0_10495"/>
          <p:cNvSpPr/>
          <p:nvPr>
            <p:ph idx="3" type="pic"/>
          </p:nvPr>
        </p:nvSpPr>
        <p:spPr>
          <a:xfrm>
            <a:off x="348343" y="1170725"/>
            <a:ext cx="479700" cy="441900"/>
          </a:xfrm>
          <a:prstGeom prst="rect">
            <a:avLst/>
          </a:prstGeom>
          <a:noFill/>
          <a:ln>
            <a:noFill/>
          </a:ln>
        </p:spPr>
      </p:sp>
      <p:sp>
        <p:nvSpPr>
          <p:cNvPr id="4705" name="Google Shape;4705;g31516c14941_0_10495"/>
          <p:cNvSpPr/>
          <p:nvPr>
            <p:ph idx="4" type="pic"/>
          </p:nvPr>
        </p:nvSpPr>
        <p:spPr>
          <a:xfrm>
            <a:off x="348343" y="3513650"/>
            <a:ext cx="479700" cy="441900"/>
          </a:xfrm>
          <a:prstGeom prst="rect">
            <a:avLst/>
          </a:prstGeom>
          <a:noFill/>
          <a:ln>
            <a:noFill/>
          </a:ln>
        </p:spPr>
      </p:sp>
    </p:spTree>
  </p:cSld>
  <p:clrMapOvr>
    <a:masterClrMapping/>
  </p:clrMapOvr>
</p:sldLayout>
</file>

<file path=ppt/slideLayouts/slideLayout6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Navy Image Content Layout ">
  <p:cSld name="Collibra Navy Image Content Layout ">
    <p:bg>
      <p:bgPr>
        <a:solidFill>
          <a:schemeClr val="accent1"/>
        </a:solidFill>
      </p:bgPr>
    </p:bg>
    <p:spTree>
      <p:nvGrpSpPr>
        <p:cNvPr id="4706" name="Shape 4706"/>
        <p:cNvGrpSpPr/>
        <p:nvPr/>
      </p:nvGrpSpPr>
      <p:grpSpPr>
        <a:xfrm>
          <a:off x="0" y="0"/>
          <a:ext cx="0" cy="0"/>
          <a:chOff x="0" y="0"/>
          <a:chExt cx="0" cy="0"/>
        </a:xfrm>
      </p:grpSpPr>
      <p:pic>
        <p:nvPicPr>
          <p:cNvPr id="4707" name="Google Shape;4707;g31516c14941_0_10503"/>
          <p:cNvPicPr preferRelativeResize="0"/>
          <p:nvPr/>
        </p:nvPicPr>
        <p:blipFill rotWithShape="1">
          <a:blip r:embed="rId2">
            <a:alphaModFix/>
          </a:blip>
          <a:srcRect b="0" l="0" r="0" t="0"/>
          <a:stretch/>
        </p:blipFill>
        <p:spPr>
          <a:xfrm>
            <a:off x="5682350" y="0"/>
            <a:ext cx="3461651" cy="5143501"/>
          </a:xfrm>
          <a:prstGeom prst="rect">
            <a:avLst/>
          </a:prstGeom>
          <a:noFill/>
          <a:ln>
            <a:noFill/>
          </a:ln>
        </p:spPr>
      </p:pic>
      <p:sp>
        <p:nvSpPr>
          <p:cNvPr id="4708" name="Google Shape;4708;g31516c14941_0_10503"/>
          <p:cNvSpPr/>
          <p:nvPr>
            <p:ph idx="2" type="pic"/>
          </p:nvPr>
        </p:nvSpPr>
        <p:spPr>
          <a:xfrm>
            <a:off x="5755824" y="642950"/>
            <a:ext cx="3388200" cy="3934200"/>
          </a:xfrm>
          <a:prstGeom prst="rect">
            <a:avLst/>
          </a:prstGeom>
          <a:noFill/>
          <a:ln>
            <a:noFill/>
          </a:ln>
        </p:spPr>
      </p:sp>
      <p:sp>
        <p:nvSpPr>
          <p:cNvPr id="4709" name="Google Shape;4709;g31516c14941_0_10503"/>
          <p:cNvSpPr/>
          <p:nvPr>
            <p:ph idx="3" type="pic"/>
          </p:nvPr>
        </p:nvSpPr>
        <p:spPr>
          <a:xfrm>
            <a:off x="6230700" y="1071575"/>
            <a:ext cx="2418600" cy="551100"/>
          </a:xfrm>
          <a:prstGeom prst="roundRect">
            <a:avLst>
              <a:gd fmla="val 16667" name="adj"/>
            </a:avLst>
          </a:prstGeom>
          <a:noFill/>
          <a:ln>
            <a:noFill/>
          </a:ln>
        </p:spPr>
      </p:sp>
      <p:pic>
        <p:nvPicPr>
          <p:cNvPr id="4710" name="Google Shape;4710;g31516c14941_0_10503"/>
          <p:cNvPicPr preferRelativeResize="0"/>
          <p:nvPr/>
        </p:nvPicPr>
        <p:blipFill rotWithShape="1">
          <a:blip r:embed="rId3">
            <a:alphaModFix/>
          </a:blip>
          <a:srcRect b="0" l="0" r="0" t="0"/>
          <a:stretch/>
        </p:blipFill>
        <p:spPr>
          <a:xfrm>
            <a:off x="276650" y="4783275"/>
            <a:ext cx="962558" cy="226544"/>
          </a:xfrm>
          <a:prstGeom prst="rect">
            <a:avLst/>
          </a:prstGeom>
          <a:noFill/>
          <a:ln>
            <a:noFill/>
          </a:ln>
        </p:spPr>
      </p:pic>
      <p:sp>
        <p:nvSpPr>
          <p:cNvPr id="4711" name="Google Shape;4711;g31516c14941_0_10503"/>
          <p:cNvSpPr txBox="1"/>
          <p:nvPr>
            <p:ph type="title"/>
          </p:nvPr>
        </p:nvSpPr>
        <p:spPr>
          <a:xfrm>
            <a:off x="331125" y="271325"/>
            <a:ext cx="5424600" cy="4383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lt1"/>
              </a:buClr>
              <a:buSzPts val="2800"/>
              <a:buNone/>
              <a:defRPr sz="2800">
                <a:solidFill>
                  <a:schemeClr val="lt1"/>
                </a:solidFill>
              </a:defRPr>
            </a:lvl1pPr>
            <a:lvl2pPr lvl="1" algn="l">
              <a:lnSpc>
                <a:spcPct val="85000"/>
              </a:lnSpc>
              <a:spcBef>
                <a:spcPts val="0"/>
              </a:spcBef>
              <a:spcAft>
                <a:spcPts val="0"/>
              </a:spcAft>
              <a:buClr>
                <a:schemeClr val="lt1"/>
              </a:buClr>
              <a:buSzPts val="2800"/>
              <a:buNone/>
              <a:defRPr sz="2800">
                <a:solidFill>
                  <a:schemeClr val="lt1"/>
                </a:solidFill>
              </a:defRPr>
            </a:lvl2pPr>
            <a:lvl3pPr lvl="2" algn="l">
              <a:lnSpc>
                <a:spcPct val="85000"/>
              </a:lnSpc>
              <a:spcBef>
                <a:spcPts val="0"/>
              </a:spcBef>
              <a:spcAft>
                <a:spcPts val="0"/>
              </a:spcAft>
              <a:buClr>
                <a:schemeClr val="lt1"/>
              </a:buClr>
              <a:buSzPts val="2800"/>
              <a:buNone/>
              <a:defRPr sz="2800">
                <a:solidFill>
                  <a:schemeClr val="lt1"/>
                </a:solidFill>
              </a:defRPr>
            </a:lvl3pPr>
            <a:lvl4pPr lvl="3" algn="l">
              <a:lnSpc>
                <a:spcPct val="85000"/>
              </a:lnSpc>
              <a:spcBef>
                <a:spcPts val="0"/>
              </a:spcBef>
              <a:spcAft>
                <a:spcPts val="0"/>
              </a:spcAft>
              <a:buClr>
                <a:schemeClr val="lt1"/>
              </a:buClr>
              <a:buSzPts val="2800"/>
              <a:buNone/>
              <a:defRPr sz="2800">
                <a:solidFill>
                  <a:schemeClr val="lt1"/>
                </a:solidFill>
              </a:defRPr>
            </a:lvl4pPr>
            <a:lvl5pPr lvl="4" algn="l">
              <a:lnSpc>
                <a:spcPct val="85000"/>
              </a:lnSpc>
              <a:spcBef>
                <a:spcPts val="0"/>
              </a:spcBef>
              <a:spcAft>
                <a:spcPts val="0"/>
              </a:spcAft>
              <a:buClr>
                <a:schemeClr val="lt1"/>
              </a:buClr>
              <a:buSzPts val="2800"/>
              <a:buNone/>
              <a:defRPr sz="2800">
                <a:solidFill>
                  <a:schemeClr val="lt1"/>
                </a:solidFill>
              </a:defRPr>
            </a:lvl5pPr>
            <a:lvl6pPr lvl="5" algn="l">
              <a:lnSpc>
                <a:spcPct val="85000"/>
              </a:lnSpc>
              <a:spcBef>
                <a:spcPts val="0"/>
              </a:spcBef>
              <a:spcAft>
                <a:spcPts val="0"/>
              </a:spcAft>
              <a:buClr>
                <a:schemeClr val="lt1"/>
              </a:buClr>
              <a:buSzPts val="2800"/>
              <a:buNone/>
              <a:defRPr sz="2800">
                <a:solidFill>
                  <a:schemeClr val="lt1"/>
                </a:solidFill>
              </a:defRPr>
            </a:lvl6pPr>
            <a:lvl7pPr lvl="6" algn="l">
              <a:lnSpc>
                <a:spcPct val="85000"/>
              </a:lnSpc>
              <a:spcBef>
                <a:spcPts val="0"/>
              </a:spcBef>
              <a:spcAft>
                <a:spcPts val="0"/>
              </a:spcAft>
              <a:buClr>
                <a:schemeClr val="lt1"/>
              </a:buClr>
              <a:buSzPts val="2800"/>
              <a:buNone/>
              <a:defRPr sz="2800">
                <a:solidFill>
                  <a:schemeClr val="lt1"/>
                </a:solidFill>
              </a:defRPr>
            </a:lvl7pPr>
            <a:lvl8pPr lvl="7" algn="l">
              <a:lnSpc>
                <a:spcPct val="85000"/>
              </a:lnSpc>
              <a:spcBef>
                <a:spcPts val="0"/>
              </a:spcBef>
              <a:spcAft>
                <a:spcPts val="0"/>
              </a:spcAft>
              <a:buClr>
                <a:schemeClr val="lt1"/>
              </a:buClr>
              <a:buSzPts val="2800"/>
              <a:buNone/>
              <a:defRPr sz="2800">
                <a:solidFill>
                  <a:schemeClr val="lt1"/>
                </a:solidFill>
              </a:defRPr>
            </a:lvl8pPr>
            <a:lvl9pPr lvl="8" algn="l">
              <a:lnSpc>
                <a:spcPct val="85000"/>
              </a:lnSpc>
              <a:spcBef>
                <a:spcPts val="0"/>
              </a:spcBef>
              <a:spcAft>
                <a:spcPts val="0"/>
              </a:spcAft>
              <a:buClr>
                <a:schemeClr val="lt1"/>
              </a:buClr>
              <a:buSzPts val="2800"/>
              <a:buNone/>
              <a:defRPr sz="2800">
                <a:solidFill>
                  <a:schemeClr val="lt1"/>
                </a:solidFill>
              </a:defRPr>
            </a:lvl9pPr>
          </a:lstStyle>
          <a:p/>
        </p:txBody>
      </p:sp>
      <p:sp>
        <p:nvSpPr>
          <p:cNvPr id="4712" name="Google Shape;4712;g31516c14941_0_10503"/>
          <p:cNvSpPr txBox="1"/>
          <p:nvPr/>
        </p:nvSpPr>
        <p:spPr>
          <a:xfrm>
            <a:off x="6043550" y="4713772"/>
            <a:ext cx="2676600" cy="292200"/>
          </a:xfrm>
          <a:prstGeom prst="rect">
            <a:avLst/>
          </a:prstGeom>
          <a:noFill/>
          <a:ln>
            <a:noFill/>
          </a:ln>
        </p:spPr>
        <p:txBody>
          <a:bodyPr anchorCtr="0" anchor="t" bIns="91375" lIns="91375" spcFirstLastPara="1" rIns="91375" wrap="square" tIns="91375">
            <a:spAutoFit/>
          </a:bodyPr>
          <a:lstStyle/>
          <a:p>
            <a:pPr indent="0" lvl="0" marL="0" marR="0" rtl="0" algn="ctr">
              <a:lnSpc>
                <a:spcPct val="115000"/>
              </a:lnSpc>
              <a:spcBef>
                <a:spcPts val="0"/>
              </a:spcBef>
              <a:spcAft>
                <a:spcPts val="0"/>
              </a:spcAft>
              <a:buClr>
                <a:srgbClr val="000000"/>
              </a:buClr>
              <a:buSzPts val="700"/>
              <a:buFont typeface="Arial"/>
              <a:buNone/>
            </a:pPr>
            <a:r>
              <a:rPr b="0" i="0" lang="en" sz="700" u="none" cap="none" strike="noStrike">
                <a:solidFill>
                  <a:schemeClr val="accent5"/>
                </a:solidFill>
                <a:latin typeface="Arial"/>
                <a:ea typeface="Arial"/>
                <a:cs typeface="Arial"/>
                <a:sym typeface="Arial"/>
              </a:rPr>
              <a:t>Copyright © 2023, Collibra. All rights reserved.</a:t>
            </a:r>
            <a:endParaRPr b="0" i="0" sz="1400" u="none" cap="none" strike="noStrike">
              <a:solidFill>
                <a:schemeClr val="accent5"/>
              </a:solidFill>
              <a:latin typeface="Arial"/>
              <a:ea typeface="Arial"/>
              <a:cs typeface="Arial"/>
              <a:sym typeface="Arial"/>
            </a:endParaRPr>
          </a:p>
        </p:txBody>
      </p:sp>
      <p:sp>
        <p:nvSpPr>
          <p:cNvPr id="4713" name="Google Shape;4713;g31516c14941_0_10503"/>
          <p:cNvSpPr txBox="1"/>
          <p:nvPr>
            <p:ph idx="12" type="sldNum"/>
          </p:nvPr>
        </p:nvSpPr>
        <p:spPr>
          <a:xfrm>
            <a:off x="8320057" y="4663221"/>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7_Gallery - Two Images">
  <p:cSld name="27_Gallery - Two Images">
    <p:bg>
      <p:bgPr>
        <a:solidFill>
          <a:schemeClr val="lt1"/>
        </a:solidFill>
      </p:bgPr>
    </p:bg>
    <p:spTree>
      <p:nvGrpSpPr>
        <p:cNvPr id="564" name="Shape 564"/>
        <p:cNvGrpSpPr/>
        <p:nvPr/>
      </p:nvGrpSpPr>
      <p:grpSpPr>
        <a:xfrm>
          <a:off x="0" y="0"/>
          <a:ext cx="0" cy="0"/>
          <a:chOff x="0" y="0"/>
          <a:chExt cx="0" cy="0"/>
        </a:xfrm>
      </p:grpSpPr>
      <p:sp>
        <p:nvSpPr>
          <p:cNvPr id="565" name="Google Shape;565;g31245d681e9_0_804"/>
          <p:cNvSpPr txBox="1"/>
          <p:nvPr/>
        </p:nvSpPr>
        <p:spPr>
          <a:xfrm>
            <a:off x="514350" y="485775"/>
            <a:ext cx="3314700" cy="192300"/>
          </a:xfrm>
          <a:prstGeom prst="rect">
            <a:avLst/>
          </a:prstGeom>
          <a:noFill/>
          <a:ln>
            <a:noFill/>
          </a:ln>
        </p:spPr>
        <p:txBody>
          <a:bodyPr anchorCtr="0" anchor="t" bIns="34275" lIns="68575" spcFirstLastPara="1" rIns="68575" wrap="square" tIns="34275">
            <a:spAutoFit/>
          </a:bodyPr>
          <a:lstStyle/>
          <a:p>
            <a:pPr indent="0" lvl="0" marL="0" marR="0" rtl="0" algn="l">
              <a:lnSpc>
                <a:spcPct val="110909"/>
              </a:lnSpc>
              <a:spcBef>
                <a:spcPts val="0"/>
              </a:spcBef>
              <a:spcAft>
                <a:spcPts val="0"/>
              </a:spcAft>
              <a:buClr>
                <a:srgbClr val="000000"/>
              </a:buClr>
              <a:buSzPts val="800"/>
              <a:buFont typeface="Arial"/>
              <a:buNone/>
            </a:pPr>
            <a:r>
              <a:rPr b="1" i="0" lang="en" sz="800" u="none" cap="none" strike="noStrike">
                <a:solidFill>
                  <a:schemeClr val="lt1"/>
                </a:solidFill>
                <a:latin typeface="Arial"/>
                <a:ea typeface="Arial"/>
                <a:cs typeface="Arial"/>
                <a:sym typeface="Arial"/>
              </a:rPr>
              <a:t>OPTIONAL SECTION TITLE</a:t>
            </a:r>
            <a:endParaRPr b="0" i="0" sz="1100" u="none" cap="none" strike="noStrike">
              <a:solidFill>
                <a:srgbClr val="000000"/>
              </a:solidFill>
              <a:latin typeface="Arial"/>
              <a:ea typeface="Arial"/>
              <a:cs typeface="Arial"/>
              <a:sym typeface="Arial"/>
            </a:endParaRPr>
          </a:p>
        </p:txBody>
      </p:sp>
      <p:sp>
        <p:nvSpPr>
          <p:cNvPr id="566" name="Google Shape;566;g31245d681e9_0_804"/>
          <p:cNvSpPr/>
          <p:nvPr>
            <p:ph idx="2" type="pic"/>
          </p:nvPr>
        </p:nvSpPr>
        <p:spPr>
          <a:xfrm>
            <a:off x="4572000" y="0"/>
            <a:ext cx="4572000" cy="5143500"/>
          </a:xfrm>
          <a:prstGeom prst="rect">
            <a:avLst/>
          </a:prstGeom>
          <a:solidFill>
            <a:schemeClr val="accent1"/>
          </a:solidFill>
          <a:ln>
            <a:noFill/>
          </a:ln>
        </p:spPr>
      </p:sp>
      <p:sp>
        <p:nvSpPr>
          <p:cNvPr id="567" name="Google Shape;567;g31245d681e9_0_804"/>
          <p:cNvSpPr txBox="1"/>
          <p:nvPr>
            <p:ph idx="11" type="ftr"/>
          </p:nvPr>
        </p:nvSpPr>
        <p:spPr>
          <a:xfrm>
            <a:off x="7041996" y="4767262"/>
            <a:ext cx="1263000" cy="161700"/>
          </a:xfrm>
          <a:prstGeom prst="rect">
            <a:avLst/>
          </a:prstGeom>
          <a:noFill/>
          <a:ln>
            <a:noFill/>
          </a:ln>
        </p:spPr>
        <p:txBody>
          <a:bodyPr anchorCtr="0" anchor="t" bIns="34275" lIns="68575" spcFirstLastPara="1" rIns="68575" wrap="square" tIns="34275">
            <a:spAutoFit/>
          </a:bodyPr>
          <a:lstStyle>
            <a:lvl1pPr lvl="0" marR="0" rtl="0" algn="r">
              <a:lnSpc>
                <a:spcPct val="100000"/>
              </a:lnSpc>
              <a:spcBef>
                <a:spcPts val="0"/>
              </a:spcBef>
              <a:spcAft>
                <a:spcPts val="0"/>
              </a:spcAft>
              <a:buClr>
                <a:srgbClr val="000000"/>
              </a:buClr>
              <a:buSzPts val="1100"/>
              <a:buFont typeface="Arial"/>
              <a:buNone/>
              <a:defRPr b="0" i="0" sz="600" u="none" cap="none" strike="noStrike">
                <a:solidFill>
                  <a:schemeClr val="accent5"/>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9pPr>
          </a:lstStyle>
          <a:p/>
        </p:txBody>
      </p:sp>
      <p:sp>
        <p:nvSpPr>
          <p:cNvPr id="568" name="Google Shape;568;g31245d681e9_0_804"/>
          <p:cNvSpPr txBox="1"/>
          <p:nvPr>
            <p:ph idx="12" type="sldNum"/>
          </p:nvPr>
        </p:nvSpPr>
        <p:spPr>
          <a:xfrm>
            <a:off x="8471262" y="4767262"/>
            <a:ext cx="261300" cy="161700"/>
          </a:xfrm>
          <a:prstGeom prst="rect">
            <a:avLst/>
          </a:prstGeom>
          <a:noFill/>
          <a:ln>
            <a:noFill/>
          </a:ln>
        </p:spPr>
        <p:txBody>
          <a:bodyPr anchorCtr="0" anchor="t" bIns="34275" lIns="68575" spcFirstLastPara="1" rIns="68575" wrap="square" tIns="34275">
            <a:spAutoFit/>
          </a:bodyPr>
          <a:lstStyle>
            <a:lvl1pPr indent="0" lvl="0"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569" name="Google Shape;569;g31245d681e9_0_804"/>
          <p:cNvSpPr/>
          <p:nvPr>
            <p:ph idx="3" type="pic"/>
          </p:nvPr>
        </p:nvSpPr>
        <p:spPr>
          <a:xfrm>
            <a:off x="0" y="0"/>
            <a:ext cx="4572000" cy="5143500"/>
          </a:xfrm>
          <a:prstGeom prst="rect">
            <a:avLst/>
          </a:prstGeom>
          <a:solidFill>
            <a:schemeClr val="lt2"/>
          </a:solidFill>
          <a:ln>
            <a:noFill/>
          </a:ln>
        </p:spPr>
      </p:sp>
      <p:pic>
        <p:nvPicPr>
          <p:cNvPr id="570" name="Google Shape;570;g31245d681e9_0_804"/>
          <p:cNvPicPr preferRelativeResize="0"/>
          <p:nvPr/>
        </p:nvPicPr>
        <p:blipFill rotWithShape="1">
          <a:blip r:embed="rId2">
            <a:alphaModFix/>
          </a:blip>
          <a:srcRect b="0" l="0" r="0" t="0"/>
          <a:stretch/>
        </p:blipFill>
        <p:spPr>
          <a:xfrm>
            <a:off x="527186" y="4772025"/>
            <a:ext cx="623264" cy="141652"/>
          </a:xfrm>
          <a:prstGeom prst="rect">
            <a:avLst/>
          </a:prstGeom>
          <a:noFill/>
          <a:ln>
            <a:noFill/>
          </a:ln>
        </p:spPr>
      </p:pic>
      <p:sp>
        <p:nvSpPr>
          <p:cNvPr id="571" name="Google Shape;571;g31245d681e9_0_804"/>
          <p:cNvSpPr txBox="1"/>
          <p:nvPr>
            <p:ph idx="1" type="body"/>
          </p:nvPr>
        </p:nvSpPr>
        <p:spPr>
          <a:xfrm>
            <a:off x="527658" y="170920"/>
            <a:ext cx="3472800" cy="183600"/>
          </a:xfrm>
          <a:prstGeom prst="rect">
            <a:avLst/>
          </a:prstGeom>
          <a:noFill/>
          <a:ln>
            <a:noFill/>
          </a:ln>
        </p:spPr>
        <p:txBody>
          <a:bodyPr anchorCtr="0" anchor="t" bIns="34275" lIns="68575" spcFirstLastPara="1" rIns="68575" wrap="square" tIns="34275">
            <a:spAutoFit/>
          </a:bodyPr>
          <a:lstStyle>
            <a:lvl1pPr indent="-228600" lvl="0" marL="457200" algn="l">
              <a:lnSpc>
                <a:spcPct val="90000"/>
              </a:lnSpc>
              <a:spcBef>
                <a:spcPts val="800"/>
              </a:spcBef>
              <a:spcAft>
                <a:spcPts val="0"/>
              </a:spcAft>
              <a:buClr>
                <a:schemeClr val="lt1"/>
              </a:buClr>
              <a:buSzPts val="800"/>
              <a:buFont typeface="Arial"/>
              <a:buNone/>
              <a:defRPr b="1" sz="800" cap="none">
                <a:solidFill>
                  <a:schemeClr val="lt1"/>
                </a:solidFill>
                <a:latin typeface="Arial"/>
                <a:ea typeface="Arial"/>
                <a:cs typeface="Arial"/>
                <a:sym typeface="Arial"/>
              </a:defRPr>
            </a:lvl1pPr>
            <a:lvl2pPr indent="-228600" lvl="1" marL="914400" algn="l">
              <a:lnSpc>
                <a:spcPct val="90000"/>
              </a:lnSpc>
              <a:spcBef>
                <a:spcPts val="400"/>
              </a:spcBef>
              <a:spcAft>
                <a:spcPts val="0"/>
              </a:spcAft>
              <a:buClr>
                <a:schemeClr val="accent5"/>
              </a:buClr>
              <a:buSzPts val="900"/>
              <a:buFont typeface="Arial"/>
              <a:buNone/>
              <a:defRPr sz="900">
                <a:latin typeface="Arial"/>
                <a:ea typeface="Arial"/>
                <a:cs typeface="Arial"/>
                <a:sym typeface="Arial"/>
              </a:defRPr>
            </a:lvl2pPr>
            <a:lvl3pPr indent="-228600" lvl="2" marL="1371600" algn="l">
              <a:lnSpc>
                <a:spcPct val="90000"/>
              </a:lnSpc>
              <a:spcBef>
                <a:spcPts val="400"/>
              </a:spcBef>
              <a:spcAft>
                <a:spcPts val="0"/>
              </a:spcAft>
              <a:buClr>
                <a:schemeClr val="accent5"/>
              </a:buClr>
              <a:buSzPts val="900"/>
              <a:buFont typeface="Arial"/>
              <a:buNone/>
              <a:defRPr sz="900">
                <a:latin typeface="Arial"/>
                <a:ea typeface="Arial"/>
                <a:cs typeface="Arial"/>
                <a:sym typeface="Arial"/>
              </a:defRPr>
            </a:lvl3pPr>
            <a:lvl4pPr indent="-228600" lvl="3" marL="1828800" algn="l">
              <a:lnSpc>
                <a:spcPct val="90000"/>
              </a:lnSpc>
              <a:spcBef>
                <a:spcPts val="400"/>
              </a:spcBef>
              <a:spcAft>
                <a:spcPts val="0"/>
              </a:spcAft>
              <a:buClr>
                <a:schemeClr val="accent5"/>
              </a:buClr>
              <a:buSzPts val="900"/>
              <a:buFont typeface="Arial"/>
              <a:buNone/>
              <a:defRPr sz="900">
                <a:latin typeface="Arial"/>
                <a:ea typeface="Arial"/>
                <a:cs typeface="Arial"/>
                <a:sym typeface="Arial"/>
              </a:defRPr>
            </a:lvl4pPr>
            <a:lvl5pPr indent="-228600" lvl="4" marL="2286000" algn="l">
              <a:lnSpc>
                <a:spcPct val="90000"/>
              </a:lnSpc>
              <a:spcBef>
                <a:spcPts val="400"/>
              </a:spcBef>
              <a:spcAft>
                <a:spcPts val="0"/>
              </a:spcAft>
              <a:buClr>
                <a:schemeClr val="accent5"/>
              </a:buClr>
              <a:buSzPts val="900"/>
              <a:buFont typeface="Arial"/>
              <a:buNone/>
              <a:defRPr sz="900">
                <a:latin typeface="Arial"/>
                <a:ea typeface="Arial"/>
                <a:cs typeface="Arial"/>
                <a:sym typeface="Aria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p:extLst>
    <p:ext uri="{DCECCB84-F9BA-43D5-87BE-67443E8EF086}">
      <p15:sldGuideLst>
        <p15:guide id="1" orient="horz" pos="1332">
          <p15:clr>
            <a:srgbClr val="FBAE40"/>
          </p15:clr>
        </p15:guide>
        <p15:guide id="2" pos="1620">
          <p15:clr>
            <a:srgbClr val="FBAE40"/>
          </p15:clr>
        </p15:guide>
      </p15:sldGuideLst>
    </p:ext>
  </p:extLst>
</p:sldLayout>
</file>

<file path=ppt/slideLayouts/slideLayout6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Navy Content Layout 2">
  <p:cSld name="Collibra Navy Content Layout 2">
    <p:bg>
      <p:bgPr>
        <a:solidFill>
          <a:schemeClr val="accent1"/>
        </a:solidFill>
      </p:bgPr>
    </p:bg>
    <p:spTree>
      <p:nvGrpSpPr>
        <p:cNvPr id="4714" name="Shape 4714"/>
        <p:cNvGrpSpPr/>
        <p:nvPr/>
      </p:nvGrpSpPr>
      <p:grpSpPr>
        <a:xfrm>
          <a:off x="0" y="0"/>
          <a:ext cx="0" cy="0"/>
          <a:chOff x="0" y="0"/>
          <a:chExt cx="0" cy="0"/>
        </a:xfrm>
      </p:grpSpPr>
      <p:sp>
        <p:nvSpPr>
          <p:cNvPr id="4715" name="Google Shape;4715;g31516c14941_0_10511"/>
          <p:cNvSpPr txBox="1"/>
          <p:nvPr>
            <p:ph type="title"/>
          </p:nvPr>
        </p:nvSpPr>
        <p:spPr>
          <a:xfrm>
            <a:off x="4356125" y="412025"/>
            <a:ext cx="4311600" cy="3936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lt1"/>
              </a:buClr>
              <a:buSzPts val="2800"/>
              <a:buNone/>
              <a:defRPr sz="2800">
                <a:solidFill>
                  <a:schemeClr val="lt1"/>
                </a:solidFill>
              </a:defRPr>
            </a:lvl1pPr>
            <a:lvl2pPr lvl="1" algn="l">
              <a:lnSpc>
                <a:spcPct val="85000"/>
              </a:lnSpc>
              <a:spcBef>
                <a:spcPts val="0"/>
              </a:spcBef>
              <a:spcAft>
                <a:spcPts val="0"/>
              </a:spcAft>
              <a:buSzPts val="2800"/>
              <a:buNone/>
              <a:defRPr sz="2800"/>
            </a:lvl2pPr>
            <a:lvl3pPr lvl="2" algn="l">
              <a:lnSpc>
                <a:spcPct val="85000"/>
              </a:lnSpc>
              <a:spcBef>
                <a:spcPts val="0"/>
              </a:spcBef>
              <a:spcAft>
                <a:spcPts val="0"/>
              </a:spcAft>
              <a:buSzPts val="2800"/>
              <a:buNone/>
              <a:defRPr sz="2800"/>
            </a:lvl3pPr>
            <a:lvl4pPr lvl="3" algn="l">
              <a:lnSpc>
                <a:spcPct val="85000"/>
              </a:lnSpc>
              <a:spcBef>
                <a:spcPts val="0"/>
              </a:spcBef>
              <a:spcAft>
                <a:spcPts val="0"/>
              </a:spcAft>
              <a:buSzPts val="2800"/>
              <a:buNone/>
              <a:defRPr sz="2800"/>
            </a:lvl4pPr>
            <a:lvl5pPr lvl="4" algn="l">
              <a:lnSpc>
                <a:spcPct val="85000"/>
              </a:lnSpc>
              <a:spcBef>
                <a:spcPts val="0"/>
              </a:spcBef>
              <a:spcAft>
                <a:spcPts val="0"/>
              </a:spcAft>
              <a:buSzPts val="2800"/>
              <a:buNone/>
              <a:defRPr sz="2800"/>
            </a:lvl5pPr>
            <a:lvl6pPr lvl="5" algn="l">
              <a:lnSpc>
                <a:spcPct val="85000"/>
              </a:lnSpc>
              <a:spcBef>
                <a:spcPts val="0"/>
              </a:spcBef>
              <a:spcAft>
                <a:spcPts val="0"/>
              </a:spcAft>
              <a:buSzPts val="2800"/>
              <a:buNone/>
              <a:defRPr sz="2800"/>
            </a:lvl6pPr>
            <a:lvl7pPr lvl="6" algn="l">
              <a:lnSpc>
                <a:spcPct val="85000"/>
              </a:lnSpc>
              <a:spcBef>
                <a:spcPts val="0"/>
              </a:spcBef>
              <a:spcAft>
                <a:spcPts val="0"/>
              </a:spcAft>
              <a:buSzPts val="2800"/>
              <a:buNone/>
              <a:defRPr sz="2800"/>
            </a:lvl7pPr>
            <a:lvl8pPr lvl="7" algn="l">
              <a:lnSpc>
                <a:spcPct val="85000"/>
              </a:lnSpc>
              <a:spcBef>
                <a:spcPts val="0"/>
              </a:spcBef>
              <a:spcAft>
                <a:spcPts val="0"/>
              </a:spcAft>
              <a:buSzPts val="2800"/>
              <a:buNone/>
              <a:defRPr sz="2800"/>
            </a:lvl8pPr>
            <a:lvl9pPr lvl="8" algn="l">
              <a:lnSpc>
                <a:spcPct val="85000"/>
              </a:lnSpc>
              <a:spcBef>
                <a:spcPts val="0"/>
              </a:spcBef>
              <a:spcAft>
                <a:spcPts val="0"/>
              </a:spcAft>
              <a:buSzPts val="2800"/>
              <a:buNone/>
              <a:defRPr sz="2800"/>
            </a:lvl9pPr>
          </a:lstStyle>
          <a:p/>
        </p:txBody>
      </p:sp>
      <p:sp>
        <p:nvSpPr>
          <p:cNvPr id="4716" name="Google Shape;4716;g31516c14941_0_10511"/>
          <p:cNvSpPr txBox="1"/>
          <p:nvPr/>
        </p:nvSpPr>
        <p:spPr>
          <a:xfrm>
            <a:off x="6043550" y="4713772"/>
            <a:ext cx="2676600" cy="292200"/>
          </a:xfrm>
          <a:prstGeom prst="rect">
            <a:avLst/>
          </a:prstGeom>
          <a:noFill/>
          <a:ln>
            <a:noFill/>
          </a:ln>
        </p:spPr>
        <p:txBody>
          <a:bodyPr anchorCtr="0" anchor="t" bIns="91375" lIns="91375" spcFirstLastPara="1" rIns="91375" wrap="square" tIns="91375">
            <a:spAutoFit/>
          </a:bodyPr>
          <a:lstStyle/>
          <a:p>
            <a:pPr indent="0" lvl="0" marL="0" marR="0" rtl="0" algn="ctr">
              <a:lnSpc>
                <a:spcPct val="115000"/>
              </a:lnSpc>
              <a:spcBef>
                <a:spcPts val="0"/>
              </a:spcBef>
              <a:spcAft>
                <a:spcPts val="0"/>
              </a:spcAft>
              <a:buClr>
                <a:srgbClr val="000000"/>
              </a:buClr>
              <a:buSzPts val="700"/>
              <a:buFont typeface="Arial"/>
              <a:buNone/>
            </a:pPr>
            <a:r>
              <a:rPr b="0" i="0" lang="en" sz="700" u="none" cap="none" strike="noStrike">
                <a:solidFill>
                  <a:schemeClr val="accent5"/>
                </a:solidFill>
                <a:latin typeface="Arial"/>
                <a:ea typeface="Arial"/>
                <a:cs typeface="Arial"/>
                <a:sym typeface="Arial"/>
              </a:rPr>
              <a:t>Copyright © 2023, Collibra. All rights reserved.</a:t>
            </a:r>
            <a:endParaRPr b="0" i="0" sz="1400" u="none" cap="none" strike="noStrike">
              <a:solidFill>
                <a:schemeClr val="accent5"/>
              </a:solidFill>
              <a:latin typeface="Arial"/>
              <a:ea typeface="Arial"/>
              <a:cs typeface="Arial"/>
              <a:sym typeface="Arial"/>
            </a:endParaRPr>
          </a:p>
        </p:txBody>
      </p:sp>
      <p:sp>
        <p:nvSpPr>
          <p:cNvPr id="4717" name="Google Shape;4717;g31516c14941_0_10511"/>
          <p:cNvSpPr txBox="1"/>
          <p:nvPr>
            <p:ph idx="12" type="sldNum"/>
          </p:nvPr>
        </p:nvSpPr>
        <p:spPr>
          <a:xfrm>
            <a:off x="8320057" y="4663221"/>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4718" name="Google Shape;4718;g31516c14941_0_10511"/>
          <p:cNvPicPr preferRelativeResize="0"/>
          <p:nvPr/>
        </p:nvPicPr>
        <p:blipFill rotWithShape="1">
          <a:blip r:embed="rId2">
            <a:alphaModFix/>
          </a:blip>
          <a:srcRect b="0" l="0" r="0" t="0"/>
          <a:stretch/>
        </p:blipFill>
        <p:spPr>
          <a:xfrm>
            <a:off x="276650" y="4783275"/>
            <a:ext cx="962558" cy="226544"/>
          </a:xfrm>
          <a:prstGeom prst="rect">
            <a:avLst/>
          </a:prstGeom>
          <a:noFill/>
          <a:ln>
            <a:noFill/>
          </a:ln>
        </p:spPr>
      </p:pic>
    </p:spTree>
  </p:cSld>
  <p:clrMapOvr>
    <a:masterClrMapping/>
  </p:clrMapOvr>
</p:sldLayout>
</file>

<file path=ppt/slideLayouts/slideLayout6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Navy Content Layout 3">
  <p:cSld name="Collibra Navy Content Layout 3">
    <p:bg>
      <p:bgPr>
        <a:solidFill>
          <a:schemeClr val="accent1"/>
        </a:solidFill>
      </p:bgPr>
    </p:bg>
    <p:spTree>
      <p:nvGrpSpPr>
        <p:cNvPr id="4719" name="Shape 4719"/>
        <p:cNvGrpSpPr/>
        <p:nvPr/>
      </p:nvGrpSpPr>
      <p:grpSpPr>
        <a:xfrm>
          <a:off x="0" y="0"/>
          <a:ext cx="0" cy="0"/>
          <a:chOff x="0" y="0"/>
          <a:chExt cx="0" cy="0"/>
        </a:xfrm>
      </p:grpSpPr>
      <p:pic>
        <p:nvPicPr>
          <p:cNvPr id="4720" name="Google Shape;4720;g31516c14941_0_10516"/>
          <p:cNvPicPr preferRelativeResize="0"/>
          <p:nvPr/>
        </p:nvPicPr>
        <p:blipFill rotWithShape="1">
          <a:blip r:embed="rId2">
            <a:alphaModFix/>
          </a:blip>
          <a:srcRect b="0" l="0" r="0" t="0"/>
          <a:stretch/>
        </p:blipFill>
        <p:spPr>
          <a:xfrm>
            <a:off x="276650" y="4783275"/>
            <a:ext cx="962558" cy="226544"/>
          </a:xfrm>
          <a:prstGeom prst="rect">
            <a:avLst/>
          </a:prstGeom>
          <a:noFill/>
          <a:ln>
            <a:noFill/>
          </a:ln>
        </p:spPr>
      </p:pic>
      <p:sp>
        <p:nvSpPr>
          <p:cNvPr id="4721" name="Google Shape;4721;g31516c14941_0_10516"/>
          <p:cNvSpPr txBox="1"/>
          <p:nvPr>
            <p:ph type="title"/>
          </p:nvPr>
        </p:nvSpPr>
        <p:spPr>
          <a:xfrm>
            <a:off x="527450" y="384800"/>
            <a:ext cx="2366400" cy="7116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lt1"/>
              </a:buClr>
              <a:buSzPts val="2800"/>
              <a:buNone/>
              <a:defRPr sz="2800">
                <a:solidFill>
                  <a:schemeClr val="lt1"/>
                </a:solidFill>
              </a:defRPr>
            </a:lvl1pPr>
            <a:lvl2pPr lvl="1" algn="l">
              <a:lnSpc>
                <a:spcPct val="85000"/>
              </a:lnSpc>
              <a:spcBef>
                <a:spcPts val="0"/>
              </a:spcBef>
              <a:spcAft>
                <a:spcPts val="0"/>
              </a:spcAft>
              <a:buClr>
                <a:schemeClr val="lt1"/>
              </a:buClr>
              <a:buSzPts val="2800"/>
              <a:buNone/>
              <a:defRPr sz="2800">
                <a:solidFill>
                  <a:schemeClr val="lt1"/>
                </a:solidFill>
              </a:defRPr>
            </a:lvl2pPr>
            <a:lvl3pPr lvl="2" algn="l">
              <a:lnSpc>
                <a:spcPct val="85000"/>
              </a:lnSpc>
              <a:spcBef>
                <a:spcPts val="0"/>
              </a:spcBef>
              <a:spcAft>
                <a:spcPts val="0"/>
              </a:spcAft>
              <a:buClr>
                <a:schemeClr val="lt1"/>
              </a:buClr>
              <a:buSzPts val="2800"/>
              <a:buNone/>
              <a:defRPr sz="2800">
                <a:solidFill>
                  <a:schemeClr val="lt1"/>
                </a:solidFill>
              </a:defRPr>
            </a:lvl3pPr>
            <a:lvl4pPr lvl="3" algn="l">
              <a:lnSpc>
                <a:spcPct val="85000"/>
              </a:lnSpc>
              <a:spcBef>
                <a:spcPts val="0"/>
              </a:spcBef>
              <a:spcAft>
                <a:spcPts val="0"/>
              </a:spcAft>
              <a:buClr>
                <a:schemeClr val="lt1"/>
              </a:buClr>
              <a:buSzPts val="2800"/>
              <a:buNone/>
              <a:defRPr sz="2800">
                <a:solidFill>
                  <a:schemeClr val="lt1"/>
                </a:solidFill>
              </a:defRPr>
            </a:lvl4pPr>
            <a:lvl5pPr lvl="4" algn="l">
              <a:lnSpc>
                <a:spcPct val="85000"/>
              </a:lnSpc>
              <a:spcBef>
                <a:spcPts val="0"/>
              </a:spcBef>
              <a:spcAft>
                <a:spcPts val="0"/>
              </a:spcAft>
              <a:buClr>
                <a:schemeClr val="lt1"/>
              </a:buClr>
              <a:buSzPts val="2800"/>
              <a:buNone/>
              <a:defRPr sz="2800">
                <a:solidFill>
                  <a:schemeClr val="lt1"/>
                </a:solidFill>
              </a:defRPr>
            </a:lvl5pPr>
            <a:lvl6pPr lvl="5" algn="l">
              <a:lnSpc>
                <a:spcPct val="85000"/>
              </a:lnSpc>
              <a:spcBef>
                <a:spcPts val="0"/>
              </a:spcBef>
              <a:spcAft>
                <a:spcPts val="0"/>
              </a:spcAft>
              <a:buClr>
                <a:schemeClr val="lt1"/>
              </a:buClr>
              <a:buSzPts val="2800"/>
              <a:buNone/>
              <a:defRPr sz="2800">
                <a:solidFill>
                  <a:schemeClr val="lt1"/>
                </a:solidFill>
              </a:defRPr>
            </a:lvl6pPr>
            <a:lvl7pPr lvl="6" algn="l">
              <a:lnSpc>
                <a:spcPct val="85000"/>
              </a:lnSpc>
              <a:spcBef>
                <a:spcPts val="0"/>
              </a:spcBef>
              <a:spcAft>
                <a:spcPts val="0"/>
              </a:spcAft>
              <a:buClr>
                <a:schemeClr val="lt1"/>
              </a:buClr>
              <a:buSzPts val="2800"/>
              <a:buNone/>
              <a:defRPr sz="2800">
                <a:solidFill>
                  <a:schemeClr val="lt1"/>
                </a:solidFill>
              </a:defRPr>
            </a:lvl7pPr>
            <a:lvl8pPr lvl="7" algn="l">
              <a:lnSpc>
                <a:spcPct val="85000"/>
              </a:lnSpc>
              <a:spcBef>
                <a:spcPts val="0"/>
              </a:spcBef>
              <a:spcAft>
                <a:spcPts val="0"/>
              </a:spcAft>
              <a:buClr>
                <a:schemeClr val="lt1"/>
              </a:buClr>
              <a:buSzPts val="2800"/>
              <a:buNone/>
              <a:defRPr sz="2800">
                <a:solidFill>
                  <a:schemeClr val="lt1"/>
                </a:solidFill>
              </a:defRPr>
            </a:lvl8pPr>
            <a:lvl9pPr lvl="8" algn="l">
              <a:lnSpc>
                <a:spcPct val="85000"/>
              </a:lnSpc>
              <a:spcBef>
                <a:spcPts val="0"/>
              </a:spcBef>
              <a:spcAft>
                <a:spcPts val="0"/>
              </a:spcAft>
              <a:buClr>
                <a:schemeClr val="lt1"/>
              </a:buClr>
              <a:buSzPts val="2800"/>
              <a:buNone/>
              <a:defRPr sz="2800">
                <a:solidFill>
                  <a:schemeClr val="lt1"/>
                </a:solidFill>
              </a:defRPr>
            </a:lvl9pPr>
          </a:lstStyle>
          <a:p/>
        </p:txBody>
      </p:sp>
      <p:sp>
        <p:nvSpPr>
          <p:cNvPr id="4722" name="Google Shape;4722;g31516c14941_0_10516"/>
          <p:cNvSpPr txBox="1"/>
          <p:nvPr/>
        </p:nvSpPr>
        <p:spPr>
          <a:xfrm>
            <a:off x="6043550" y="4713772"/>
            <a:ext cx="2676600" cy="292200"/>
          </a:xfrm>
          <a:prstGeom prst="rect">
            <a:avLst/>
          </a:prstGeom>
          <a:noFill/>
          <a:ln>
            <a:noFill/>
          </a:ln>
        </p:spPr>
        <p:txBody>
          <a:bodyPr anchorCtr="0" anchor="t" bIns="91375" lIns="91375" spcFirstLastPara="1" rIns="91375" wrap="square" tIns="91375">
            <a:spAutoFit/>
          </a:bodyPr>
          <a:lstStyle/>
          <a:p>
            <a:pPr indent="0" lvl="0" marL="0" marR="0" rtl="0" algn="ctr">
              <a:lnSpc>
                <a:spcPct val="115000"/>
              </a:lnSpc>
              <a:spcBef>
                <a:spcPts val="0"/>
              </a:spcBef>
              <a:spcAft>
                <a:spcPts val="0"/>
              </a:spcAft>
              <a:buClr>
                <a:srgbClr val="000000"/>
              </a:buClr>
              <a:buSzPts val="700"/>
              <a:buFont typeface="Arial"/>
              <a:buNone/>
            </a:pPr>
            <a:r>
              <a:rPr b="0" i="0" lang="en" sz="700" u="none" cap="none" strike="noStrike">
                <a:solidFill>
                  <a:schemeClr val="accent5"/>
                </a:solidFill>
                <a:latin typeface="Arial"/>
                <a:ea typeface="Arial"/>
                <a:cs typeface="Arial"/>
                <a:sym typeface="Arial"/>
              </a:rPr>
              <a:t>Copyright © 2023, Collibra. All rights reserved.</a:t>
            </a:r>
            <a:endParaRPr b="0" i="0" sz="1400" u="none" cap="none" strike="noStrike">
              <a:solidFill>
                <a:schemeClr val="accent5"/>
              </a:solidFill>
              <a:latin typeface="Arial"/>
              <a:ea typeface="Arial"/>
              <a:cs typeface="Arial"/>
              <a:sym typeface="Arial"/>
            </a:endParaRPr>
          </a:p>
        </p:txBody>
      </p:sp>
      <p:sp>
        <p:nvSpPr>
          <p:cNvPr id="4723" name="Google Shape;4723;g31516c14941_0_10516"/>
          <p:cNvSpPr txBox="1"/>
          <p:nvPr>
            <p:ph idx="12" type="sldNum"/>
          </p:nvPr>
        </p:nvSpPr>
        <p:spPr>
          <a:xfrm>
            <a:off x="8320057" y="4663221"/>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Quote Layout">
  <p:cSld name="Collibra Quote Layout">
    <p:bg>
      <p:bgPr>
        <a:solidFill>
          <a:schemeClr val="accent4"/>
        </a:solidFill>
      </p:bgPr>
    </p:bg>
    <p:spTree>
      <p:nvGrpSpPr>
        <p:cNvPr id="4724" name="Shape 4724"/>
        <p:cNvGrpSpPr/>
        <p:nvPr/>
      </p:nvGrpSpPr>
      <p:grpSpPr>
        <a:xfrm>
          <a:off x="0" y="0"/>
          <a:ext cx="0" cy="0"/>
          <a:chOff x="0" y="0"/>
          <a:chExt cx="0" cy="0"/>
        </a:xfrm>
      </p:grpSpPr>
      <p:pic>
        <p:nvPicPr>
          <p:cNvPr id="4725" name="Google Shape;4725;g31516c14941_0_10521"/>
          <p:cNvPicPr preferRelativeResize="0"/>
          <p:nvPr/>
        </p:nvPicPr>
        <p:blipFill rotWithShape="1">
          <a:blip r:embed="rId2">
            <a:alphaModFix/>
          </a:blip>
          <a:srcRect b="0" l="0" r="0" t="0"/>
          <a:stretch/>
        </p:blipFill>
        <p:spPr>
          <a:xfrm rot="10800000">
            <a:off x="1565" y="2019807"/>
            <a:ext cx="3065310" cy="3123320"/>
          </a:xfrm>
          <a:prstGeom prst="rect">
            <a:avLst/>
          </a:prstGeom>
          <a:noFill/>
          <a:ln>
            <a:noFill/>
          </a:ln>
        </p:spPr>
      </p:pic>
      <p:pic>
        <p:nvPicPr>
          <p:cNvPr id="4726" name="Google Shape;4726;g31516c14941_0_10521"/>
          <p:cNvPicPr preferRelativeResize="0"/>
          <p:nvPr/>
        </p:nvPicPr>
        <p:blipFill rotWithShape="1">
          <a:blip r:embed="rId2">
            <a:alphaModFix/>
          </a:blip>
          <a:srcRect b="0" l="0" r="-2051" t="0"/>
          <a:stretch/>
        </p:blipFill>
        <p:spPr>
          <a:xfrm rot="10800000">
            <a:off x="2999608" y="2027081"/>
            <a:ext cx="3128089" cy="3123320"/>
          </a:xfrm>
          <a:prstGeom prst="rect">
            <a:avLst/>
          </a:prstGeom>
          <a:noFill/>
          <a:ln>
            <a:noFill/>
          </a:ln>
        </p:spPr>
      </p:pic>
      <p:pic>
        <p:nvPicPr>
          <p:cNvPr id="4727" name="Google Shape;4727;g31516c14941_0_10521"/>
          <p:cNvPicPr preferRelativeResize="0"/>
          <p:nvPr/>
        </p:nvPicPr>
        <p:blipFill rotWithShape="1">
          <a:blip r:embed="rId2">
            <a:alphaModFix/>
          </a:blip>
          <a:srcRect b="0" l="0" r="-2051" t="0"/>
          <a:stretch/>
        </p:blipFill>
        <p:spPr>
          <a:xfrm rot="10800000">
            <a:off x="6015911" y="2027081"/>
            <a:ext cx="3128089" cy="3123320"/>
          </a:xfrm>
          <a:prstGeom prst="rect">
            <a:avLst/>
          </a:prstGeom>
          <a:noFill/>
          <a:ln>
            <a:noFill/>
          </a:ln>
        </p:spPr>
      </p:pic>
      <p:sp>
        <p:nvSpPr>
          <p:cNvPr id="4728" name="Google Shape;4728;g31516c14941_0_10521"/>
          <p:cNvSpPr txBox="1"/>
          <p:nvPr>
            <p:ph type="title"/>
          </p:nvPr>
        </p:nvSpPr>
        <p:spPr>
          <a:xfrm flipH="1">
            <a:off x="1922250" y="2110562"/>
            <a:ext cx="5299500" cy="1265400"/>
          </a:xfrm>
          <a:prstGeom prst="rect">
            <a:avLst/>
          </a:prstGeom>
          <a:noFill/>
          <a:ln>
            <a:noFill/>
          </a:ln>
        </p:spPr>
        <p:txBody>
          <a:bodyPr anchorCtr="0" anchor="t" bIns="0" lIns="0" spcFirstLastPara="1" rIns="0" wrap="square" tIns="0">
            <a:noAutofit/>
          </a:bodyPr>
          <a:lstStyle>
            <a:lvl1pPr lvl="0" algn="ctr">
              <a:lnSpc>
                <a:spcPct val="85000"/>
              </a:lnSpc>
              <a:spcBef>
                <a:spcPts val="0"/>
              </a:spcBef>
              <a:spcAft>
                <a:spcPts val="0"/>
              </a:spcAft>
              <a:buClr>
                <a:schemeClr val="accent5"/>
              </a:buClr>
              <a:buSzPts val="3800"/>
              <a:buNone/>
              <a:defRPr sz="3800">
                <a:solidFill>
                  <a:schemeClr val="accent5"/>
                </a:solidFill>
              </a:defRPr>
            </a:lvl1pPr>
            <a:lvl2pPr lvl="1" algn="ctr">
              <a:lnSpc>
                <a:spcPct val="85000"/>
              </a:lnSpc>
              <a:spcBef>
                <a:spcPts val="0"/>
              </a:spcBef>
              <a:spcAft>
                <a:spcPts val="0"/>
              </a:spcAft>
              <a:buClr>
                <a:schemeClr val="accent5"/>
              </a:buClr>
              <a:buSzPts val="4800"/>
              <a:buNone/>
              <a:defRPr>
                <a:solidFill>
                  <a:schemeClr val="accent5"/>
                </a:solidFill>
              </a:defRPr>
            </a:lvl2pPr>
            <a:lvl3pPr lvl="2" algn="ctr">
              <a:lnSpc>
                <a:spcPct val="85000"/>
              </a:lnSpc>
              <a:spcBef>
                <a:spcPts val="0"/>
              </a:spcBef>
              <a:spcAft>
                <a:spcPts val="0"/>
              </a:spcAft>
              <a:buClr>
                <a:schemeClr val="accent5"/>
              </a:buClr>
              <a:buSzPts val="4800"/>
              <a:buNone/>
              <a:defRPr>
                <a:solidFill>
                  <a:schemeClr val="accent5"/>
                </a:solidFill>
              </a:defRPr>
            </a:lvl3pPr>
            <a:lvl4pPr lvl="3" algn="ctr">
              <a:lnSpc>
                <a:spcPct val="85000"/>
              </a:lnSpc>
              <a:spcBef>
                <a:spcPts val="0"/>
              </a:spcBef>
              <a:spcAft>
                <a:spcPts val="0"/>
              </a:spcAft>
              <a:buClr>
                <a:schemeClr val="accent5"/>
              </a:buClr>
              <a:buSzPts val="4800"/>
              <a:buNone/>
              <a:defRPr>
                <a:solidFill>
                  <a:schemeClr val="accent5"/>
                </a:solidFill>
              </a:defRPr>
            </a:lvl4pPr>
            <a:lvl5pPr lvl="4" algn="ctr">
              <a:lnSpc>
                <a:spcPct val="85000"/>
              </a:lnSpc>
              <a:spcBef>
                <a:spcPts val="0"/>
              </a:spcBef>
              <a:spcAft>
                <a:spcPts val="0"/>
              </a:spcAft>
              <a:buClr>
                <a:schemeClr val="accent5"/>
              </a:buClr>
              <a:buSzPts val="4800"/>
              <a:buNone/>
              <a:defRPr>
                <a:solidFill>
                  <a:schemeClr val="accent5"/>
                </a:solidFill>
              </a:defRPr>
            </a:lvl5pPr>
            <a:lvl6pPr lvl="5" algn="ctr">
              <a:lnSpc>
                <a:spcPct val="85000"/>
              </a:lnSpc>
              <a:spcBef>
                <a:spcPts val="0"/>
              </a:spcBef>
              <a:spcAft>
                <a:spcPts val="0"/>
              </a:spcAft>
              <a:buClr>
                <a:schemeClr val="accent5"/>
              </a:buClr>
              <a:buSzPts val="4800"/>
              <a:buNone/>
              <a:defRPr>
                <a:solidFill>
                  <a:schemeClr val="accent5"/>
                </a:solidFill>
              </a:defRPr>
            </a:lvl6pPr>
            <a:lvl7pPr lvl="6" algn="ctr">
              <a:lnSpc>
                <a:spcPct val="85000"/>
              </a:lnSpc>
              <a:spcBef>
                <a:spcPts val="0"/>
              </a:spcBef>
              <a:spcAft>
                <a:spcPts val="0"/>
              </a:spcAft>
              <a:buClr>
                <a:schemeClr val="accent5"/>
              </a:buClr>
              <a:buSzPts val="4800"/>
              <a:buNone/>
              <a:defRPr>
                <a:solidFill>
                  <a:schemeClr val="accent5"/>
                </a:solidFill>
              </a:defRPr>
            </a:lvl7pPr>
            <a:lvl8pPr lvl="7" algn="ctr">
              <a:lnSpc>
                <a:spcPct val="85000"/>
              </a:lnSpc>
              <a:spcBef>
                <a:spcPts val="0"/>
              </a:spcBef>
              <a:spcAft>
                <a:spcPts val="0"/>
              </a:spcAft>
              <a:buClr>
                <a:schemeClr val="accent5"/>
              </a:buClr>
              <a:buSzPts val="4800"/>
              <a:buNone/>
              <a:defRPr>
                <a:solidFill>
                  <a:schemeClr val="accent5"/>
                </a:solidFill>
              </a:defRPr>
            </a:lvl8pPr>
            <a:lvl9pPr lvl="8" algn="ctr">
              <a:lnSpc>
                <a:spcPct val="85000"/>
              </a:lnSpc>
              <a:spcBef>
                <a:spcPts val="0"/>
              </a:spcBef>
              <a:spcAft>
                <a:spcPts val="0"/>
              </a:spcAft>
              <a:buClr>
                <a:schemeClr val="accent5"/>
              </a:buClr>
              <a:buSzPts val="4800"/>
              <a:buNone/>
              <a:defRPr>
                <a:solidFill>
                  <a:schemeClr val="accent5"/>
                </a:solidFill>
              </a:defRPr>
            </a:lvl9pPr>
          </a:lstStyle>
          <a:p/>
        </p:txBody>
      </p:sp>
      <p:sp>
        <p:nvSpPr>
          <p:cNvPr id="4729" name="Google Shape;4729;g31516c14941_0_10521"/>
          <p:cNvSpPr/>
          <p:nvPr>
            <p:ph idx="2" type="pic"/>
          </p:nvPr>
        </p:nvSpPr>
        <p:spPr>
          <a:xfrm>
            <a:off x="3820951" y="774613"/>
            <a:ext cx="1502100" cy="615900"/>
          </a:xfrm>
          <a:prstGeom prst="rect">
            <a:avLst/>
          </a:prstGeom>
          <a:noFill/>
          <a:ln>
            <a:noFill/>
          </a:ln>
        </p:spPr>
      </p:sp>
      <p:sp>
        <p:nvSpPr>
          <p:cNvPr id="4730" name="Google Shape;4730;g31516c14941_0_10521"/>
          <p:cNvSpPr txBox="1"/>
          <p:nvPr>
            <p:ph idx="1" type="subTitle"/>
          </p:nvPr>
        </p:nvSpPr>
        <p:spPr>
          <a:xfrm>
            <a:off x="3403500" y="3689687"/>
            <a:ext cx="2337000" cy="225300"/>
          </a:xfrm>
          <a:prstGeom prst="rect">
            <a:avLst/>
          </a:prstGeom>
          <a:noFill/>
          <a:ln>
            <a:noFill/>
          </a:ln>
        </p:spPr>
        <p:txBody>
          <a:bodyPr anchorCtr="0" anchor="ctr" bIns="0" lIns="0" spcFirstLastPara="1" rIns="0" wrap="square" tIns="0">
            <a:noAutofit/>
          </a:bodyPr>
          <a:lstStyle>
            <a:lvl1pPr lvl="0" algn="ctr">
              <a:lnSpc>
                <a:spcPct val="85000"/>
              </a:lnSpc>
              <a:spcBef>
                <a:spcPts val="0"/>
              </a:spcBef>
              <a:spcAft>
                <a:spcPts val="0"/>
              </a:spcAft>
              <a:buClr>
                <a:schemeClr val="accent5"/>
              </a:buClr>
              <a:buSzPts val="1200"/>
              <a:buNone/>
              <a:defRPr sz="1200">
                <a:solidFill>
                  <a:schemeClr val="accent5"/>
                </a:solidFill>
              </a:defRPr>
            </a:lvl1pPr>
            <a:lvl2pPr lvl="1" algn="ctr">
              <a:lnSpc>
                <a:spcPct val="85000"/>
              </a:lnSpc>
              <a:spcBef>
                <a:spcPts val="0"/>
              </a:spcBef>
              <a:spcAft>
                <a:spcPts val="0"/>
              </a:spcAft>
              <a:buClr>
                <a:schemeClr val="accent5"/>
              </a:buClr>
              <a:buSzPts val="1200"/>
              <a:buNone/>
              <a:defRPr sz="1200">
                <a:solidFill>
                  <a:schemeClr val="accent5"/>
                </a:solidFill>
              </a:defRPr>
            </a:lvl2pPr>
            <a:lvl3pPr lvl="2" algn="ctr">
              <a:lnSpc>
                <a:spcPct val="85000"/>
              </a:lnSpc>
              <a:spcBef>
                <a:spcPts val="0"/>
              </a:spcBef>
              <a:spcAft>
                <a:spcPts val="0"/>
              </a:spcAft>
              <a:buClr>
                <a:schemeClr val="accent5"/>
              </a:buClr>
              <a:buSzPts val="1200"/>
              <a:buNone/>
              <a:defRPr>
                <a:solidFill>
                  <a:schemeClr val="accent5"/>
                </a:solidFill>
              </a:defRPr>
            </a:lvl3pPr>
            <a:lvl4pPr lvl="3" algn="ctr">
              <a:lnSpc>
                <a:spcPct val="85000"/>
              </a:lnSpc>
              <a:spcBef>
                <a:spcPts val="0"/>
              </a:spcBef>
              <a:spcAft>
                <a:spcPts val="0"/>
              </a:spcAft>
              <a:buClr>
                <a:schemeClr val="accent5"/>
              </a:buClr>
              <a:buSzPts val="1200"/>
              <a:buNone/>
              <a:defRPr b="0" sz="1200">
                <a:solidFill>
                  <a:schemeClr val="accent5"/>
                </a:solidFill>
              </a:defRPr>
            </a:lvl4pPr>
            <a:lvl5pPr lvl="4" algn="ctr">
              <a:lnSpc>
                <a:spcPct val="85000"/>
              </a:lnSpc>
              <a:spcBef>
                <a:spcPts val="0"/>
              </a:spcBef>
              <a:spcAft>
                <a:spcPts val="0"/>
              </a:spcAft>
              <a:buClr>
                <a:schemeClr val="accent5"/>
              </a:buClr>
              <a:buSzPts val="1200"/>
              <a:buNone/>
              <a:defRPr b="0" sz="1200">
                <a:solidFill>
                  <a:schemeClr val="accent5"/>
                </a:solidFill>
              </a:defRPr>
            </a:lvl5pPr>
            <a:lvl6pPr lvl="5" algn="ctr">
              <a:lnSpc>
                <a:spcPct val="85000"/>
              </a:lnSpc>
              <a:spcBef>
                <a:spcPts val="0"/>
              </a:spcBef>
              <a:spcAft>
                <a:spcPts val="0"/>
              </a:spcAft>
              <a:buClr>
                <a:schemeClr val="accent5"/>
              </a:buClr>
              <a:buSzPts val="1200"/>
              <a:buNone/>
              <a:defRPr b="0" sz="1200">
                <a:solidFill>
                  <a:schemeClr val="accent5"/>
                </a:solidFill>
              </a:defRPr>
            </a:lvl6pPr>
            <a:lvl7pPr lvl="6" algn="ctr">
              <a:lnSpc>
                <a:spcPct val="85000"/>
              </a:lnSpc>
              <a:spcBef>
                <a:spcPts val="0"/>
              </a:spcBef>
              <a:spcAft>
                <a:spcPts val="0"/>
              </a:spcAft>
              <a:buClr>
                <a:schemeClr val="accent5"/>
              </a:buClr>
              <a:buSzPts val="1200"/>
              <a:buNone/>
              <a:defRPr b="0">
                <a:solidFill>
                  <a:schemeClr val="accent5"/>
                </a:solidFill>
              </a:defRPr>
            </a:lvl7pPr>
            <a:lvl8pPr lvl="7" algn="ctr">
              <a:lnSpc>
                <a:spcPct val="85000"/>
              </a:lnSpc>
              <a:spcBef>
                <a:spcPts val="0"/>
              </a:spcBef>
              <a:spcAft>
                <a:spcPts val="0"/>
              </a:spcAft>
              <a:buClr>
                <a:schemeClr val="accent5"/>
              </a:buClr>
              <a:buSzPts val="1200"/>
              <a:buNone/>
              <a:defRPr sz="1200">
                <a:solidFill>
                  <a:schemeClr val="accent5"/>
                </a:solidFill>
              </a:defRPr>
            </a:lvl8pPr>
            <a:lvl9pPr lvl="8" algn="ctr">
              <a:lnSpc>
                <a:spcPct val="85000"/>
              </a:lnSpc>
              <a:spcBef>
                <a:spcPts val="0"/>
              </a:spcBef>
              <a:spcAft>
                <a:spcPts val="0"/>
              </a:spcAft>
              <a:buClr>
                <a:schemeClr val="accent5"/>
              </a:buClr>
              <a:buSzPts val="1200"/>
              <a:buNone/>
              <a:defRPr sz="1200">
                <a:solidFill>
                  <a:schemeClr val="accent5"/>
                </a:solidFill>
              </a:defRPr>
            </a:lvl9pPr>
          </a:lstStyle>
          <a:p/>
        </p:txBody>
      </p:sp>
      <p:sp>
        <p:nvSpPr>
          <p:cNvPr id="4731" name="Google Shape;4731;g31516c14941_0_10521"/>
          <p:cNvSpPr txBox="1"/>
          <p:nvPr>
            <p:ph idx="3" type="subTitle"/>
          </p:nvPr>
        </p:nvSpPr>
        <p:spPr>
          <a:xfrm>
            <a:off x="3403500" y="3914987"/>
            <a:ext cx="2337000" cy="225300"/>
          </a:xfrm>
          <a:prstGeom prst="rect">
            <a:avLst/>
          </a:prstGeom>
          <a:noFill/>
          <a:ln>
            <a:noFill/>
          </a:ln>
        </p:spPr>
        <p:txBody>
          <a:bodyPr anchorCtr="0" anchor="ctr" bIns="0" lIns="0" spcFirstLastPara="1" rIns="0" wrap="square" tIns="0">
            <a:noAutofit/>
          </a:bodyPr>
          <a:lstStyle>
            <a:lvl1pPr lvl="0" algn="ctr">
              <a:lnSpc>
                <a:spcPct val="85000"/>
              </a:lnSpc>
              <a:spcBef>
                <a:spcPts val="0"/>
              </a:spcBef>
              <a:spcAft>
                <a:spcPts val="0"/>
              </a:spcAft>
              <a:buClr>
                <a:schemeClr val="accent3"/>
              </a:buClr>
              <a:buSzPts val="1100"/>
              <a:buNone/>
              <a:defRPr sz="1100">
                <a:solidFill>
                  <a:schemeClr val="accent3"/>
                </a:solidFill>
              </a:defRPr>
            </a:lvl1pPr>
            <a:lvl2pPr lvl="1" algn="ctr">
              <a:lnSpc>
                <a:spcPct val="85000"/>
              </a:lnSpc>
              <a:spcBef>
                <a:spcPts val="0"/>
              </a:spcBef>
              <a:spcAft>
                <a:spcPts val="0"/>
              </a:spcAft>
              <a:buClr>
                <a:schemeClr val="accent3"/>
              </a:buClr>
              <a:buSzPts val="1100"/>
              <a:buNone/>
              <a:defRPr sz="1100">
                <a:solidFill>
                  <a:schemeClr val="accent3"/>
                </a:solidFill>
              </a:defRPr>
            </a:lvl2pPr>
            <a:lvl3pPr lvl="2" algn="ctr">
              <a:lnSpc>
                <a:spcPct val="85000"/>
              </a:lnSpc>
              <a:spcBef>
                <a:spcPts val="0"/>
              </a:spcBef>
              <a:spcAft>
                <a:spcPts val="0"/>
              </a:spcAft>
              <a:buClr>
                <a:schemeClr val="accent3"/>
              </a:buClr>
              <a:buSzPts val="1100"/>
              <a:buNone/>
              <a:defRPr sz="1100">
                <a:solidFill>
                  <a:schemeClr val="accent3"/>
                </a:solidFill>
              </a:defRPr>
            </a:lvl3pPr>
            <a:lvl4pPr lvl="3" algn="ctr">
              <a:lnSpc>
                <a:spcPct val="85000"/>
              </a:lnSpc>
              <a:spcBef>
                <a:spcPts val="0"/>
              </a:spcBef>
              <a:spcAft>
                <a:spcPts val="0"/>
              </a:spcAft>
              <a:buClr>
                <a:schemeClr val="accent3"/>
              </a:buClr>
              <a:buSzPts val="1100"/>
              <a:buNone/>
              <a:defRPr b="0" sz="1100">
                <a:solidFill>
                  <a:schemeClr val="accent3"/>
                </a:solidFill>
              </a:defRPr>
            </a:lvl4pPr>
            <a:lvl5pPr lvl="4" algn="ctr">
              <a:lnSpc>
                <a:spcPct val="85000"/>
              </a:lnSpc>
              <a:spcBef>
                <a:spcPts val="0"/>
              </a:spcBef>
              <a:spcAft>
                <a:spcPts val="0"/>
              </a:spcAft>
              <a:buClr>
                <a:schemeClr val="accent3"/>
              </a:buClr>
              <a:buSzPts val="1100"/>
              <a:buNone/>
              <a:defRPr b="0" sz="1100">
                <a:solidFill>
                  <a:schemeClr val="accent3"/>
                </a:solidFill>
              </a:defRPr>
            </a:lvl5pPr>
            <a:lvl6pPr lvl="5" algn="ctr">
              <a:lnSpc>
                <a:spcPct val="85000"/>
              </a:lnSpc>
              <a:spcBef>
                <a:spcPts val="0"/>
              </a:spcBef>
              <a:spcAft>
                <a:spcPts val="0"/>
              </a:spcAft>
              <a:buClr>
                <a:schemeClr val="accent3"/>
              </a:buClr>
              <a:buSzPts val="1100"/>
              <a:buNone/>
              <a:defRPr b="0" sz="1100">
                <a:solidFill>
                  <a:schemeClr val="accent3"/>
                </a:solidFill>
              </a:defRPr>
            </a:lvl6pPr>
            <a:lvl7pPr lvl="6" algn="ctr">
              <a:lnSpc>
                <a:spcPct val="85000"/>
              </a:lnSpc>
              <a:spcBef>
                <a:spcPts val="0"/>
              </a:spcBef>
              <a:spcAft>
                <a:spcPts val="0"/>
              </a:spcAft>
              <a:buClr>
                <a:schemeClr val="accent3"/>
              </a:buClr>
              <a:buSzPts val="1100"/>
              <a:buNone/>
              <a:defRPr b="0" sz="1100">
                <a:solidFill>
                  <a:schemeClr val="accent3"/>
                </a:solidFill>
              </a:defRPr>
            </a:lvl7pPr>
            <a:lvl8pPr lvl="7" algn="ctr">
              <a:lnSpc>
                <a:spcPct val="85000"/>
              </a:lnSpc>
              <a:spcBef>
                <a:spcPts val="0"/>
              </a:spcBef>
              <a:spcAft>
                <a:spcPts val="0"/>
              </a:spcAft>
              <a:buClr>
                <a:schemeClr val="accent3"/>
              </a:buClr>
              <a:buSzPts val="1100"/>
              <a:buNone/>
              <a:defRPr sz="1100">
                <a:solidFill>
                  <a:schemeClr val="accent3"/>
                </a:solidFill>
              </a:defRPr>
            </a:lvl8pPr>
            <a:lvl9pPr lvl="8" algn="ctr">
              <a:lnSpc>
                <a:spcPct val="85000"/>
              </a:lnSpc>
              <a:spcBef>
                <a:spcPts val="0"/>
              </a:spcBef>
              <a:spcAft>
                <a:spcPts val="0"/>
              </a:spcAft>
              <a:buClr>
                <a:schemeClr val="accent3"/>
              </a:buClr>
              <a:buSzPts val="1100"/>
              <a:buNone/>
              <a:defRPr sz="1100">
                <a:solidFill>
                  <a:schemeClr val="accent3"/>
                </a:solidFill>
              </a:defRPr>
            </a:lvl9pPr>
          </a:lstStyle>
          <a:p/>
        </p:txBody>
      </p:sp>
      <p:sp>
        <p:nvSpPr>
          <p:cNvPr id="4732" name="Google Shape;4732;g31516c14941_0_10521"/>
          <p:cNvSpPr txBox="1"/>
          <p:nvPr/>
        </p:nvSpPr>
        <p:spPr>
          <a:xfrm>
            <a:off x="6043550" y="4713772"/>
            <a:ext cx="2676600" cy="292200"/>
          </a:xfrm>
          <a:prstGeom prst="rect">
            <a:avLst/>
          </a:prstGeom>
          <a:noFill/>
          <a:ln>
            <a:noFill/>
          </a:ln>
        </p:spPr>
        <p:txBody>
          <a:bodyPr anchorCtr="0" anchor="t" bIns="91375" lIns="91375" spcFirstLastPara="1" rIns="91375" wrap="square" tIns="91375">
            <a:spAutoFit/>
          </a:bodyPr>
          <a:lstStyle/>
          <a:p>
            <a:pPr indent="0" lvl="0" marL="0" marR="0" rtl="0" algn="r">
              <a:lnSpc>
                <a:spcPct val="115000"/>
              </a:lnSpc>
              <a:spcBef>
                <a:spcPts val="0"/>
              </a:spcBef>
              <a:spcAft>
                <a:spcPts val="0"/>
              </a:spcAft>
              <a:buClr>
                <a:srgbClr val="000000"/>
              </a:buClr>
              <a:buSzPts val="700"/>
              <a:buFont typeface="Arial"/>
              <a:buNone/>
            </a:pPr>
            <a:r>
              <a:rPr b="0" i="0" lang="en" sz="700" u="none" cap="none" strike="noStrike">
                <a:solidFill>
                  <a:schemeClr val="accent4"/>
                </a:solidFill>
                <a:latin typeface="Arial"/>
                <a:ea typeface="Arial"/>
                <a:cs typeface="Arial"/>
                <a:sym typeface="Arial"/>
              </a:rPr>
              <a:t>Copyright © 2022, Collibra. All rights reserved.</a:t>
            </a:r>
            <a:endParaRPr b="0" i="0" sz="1400" u="none" cap="none" strike="noStrike">
              <a:solidFill>
                <a:schemeClr val="accent4"/>
              </a:solidFill>
              <a:latin typeface="Arial"/>
              <a:ea typeface="Arial"/>
              <a:cs typeface="Arial"/>
              <a:sym typeface="Arial"/>
            </a:endParaRPr>
          </a:p>
        </p:txBody>
      </p:sp>
      <p:sp>
        <p:nvSpPr>
          <p:cNvPr id="4733" name="Google Shape;4733;g31516c14941_0_10521"/>
          <p:cNvSpPr txBox="1"/>
          <p:nvPr>
            <p:ph idx="12" type="sldNum"/>
          </p:nvPr>
        </p:nvSpPr>
        <p:spPr>
          <a:xfrm>
            <a:off x="8320057" y="4663221"/>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accen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accen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accen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accen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accen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accen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accen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accen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accen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4734" name="Google Shape;4734;g31516c14941_0_10521"/>
          <p:cNvPicPr preferRelativeResize="0"/>
          <p:nvPr/>
        </p:nvPicPr>
        <p:blipFill rotWithShape="1">
          <a:blip r:embed="rId3">
            <a:alphaModFix/>
          </a:blip>
          <a:srcRect b="0" l="0" r="0" t="0"/>
          <a:stretch/>
        </p:blipFill>
        <p:spPr>
          <a:xfrm>
            <a:off x="276650" y="4783275"/>
            <a:ext cx="962558" cy="226544"/>
          </a:xfrm>
          <a:prstGeom prst="rect">
            <a:avLst/>
          </a:prstGeom>
          <a:noFill/>
          <a:ln>
            <a:noFill/>
          </a:ln>
        </p:spPr>
      </p:pic>
      <p:sp>
        <p:nvSpPr>
          <p:cNvPr id="4735" name="Google Shape;4735;g31516c14941_0_10521"/>
          <p:cNvSpPr txBox="1"/>
          <p:nvPr/>
        </p:nvSpPr>
        <p:spPr>
          <a:xfrm>
            <a:off x="6043550" y="4713772"/>
            <a:ext cx="2676600" cy="292200"/>
          </a:xfrm>
          <a:prstGeom prst="rect">
            <a:avLst/>
          </a:prstGeom>
          <a:noFill/>
          <a:ln>
            <a:noFill/>
          </a:ln>
        </p:spPr>
        <p:txBody>
          <a:bodyPr anchorCtr="0" anchor="t" bIns="91375" lIns="91375" spcFirstLastPara="1" rIns="91375" wrap="square" tIns="91375">
            <a:spAutoFit/>
          </a:bodyPr>
          <a:lstStyle/>
          <a:p>
            <a:pPr indent="0" lvl="0" marL="0" marR="0" rtl="0" algn="ctr">
              <a:lnSpc>
                <a:spcPct val="115000"/>
              </a:lnSpc>
              <a:spcBef>
                <a:spcPts val="0"/>
              </a:spcBef>
              <a:spcAft>
                <a:spcPts val="0"/>
              </a:spcAft>
              <a:buClr>
                <a:srgbClr val="000000"/>
              </a:buClr>
              <a:buSzPts val="700"/>
              <a:buFont typeface="Arial"/>
              <a:buNone/>
            </a:pPr>
            <a:r>
              <a:rPr b="0" i="0" lang="en" sz="700" u="none" cap="none" strike="noStrike">
                <a:solidFill>
                  <a:schemeClr val="accent5"/>
                </a:solidFill>
                <a:latin typeface="Arial"/>
                <a:ea typeface="Arial"/>
                <a:cs typeface="Arial"/>
                <a:sym typeface="Arial"/>
              </a:rPr>
              <a:t>Copyright © 2023, Collibra. All rights reserved.</a:t>
            </a:r>
            <a:endParaRPr b="0" i="0" sz="1400" u="none" cap="none" strike="noStrike">
              <a:solidFill>
                <a:schemeClr val="accent5"/>
              </a:solidFill>
              <a:latin typeface="Arial"/>
              <a:ea typeface="Arial"/>
              <a:cs typeface="Arial"/>
              <a:sym typeface="Arial"/>
            </a:endParaRPr>
          </a:p>
        </p:txBody>
      </p:sp>
      <p:sp>
        <p:nvSpPr>
          <p:cNvPr id="4736" name="Google Shape;4736;g31516c14941_0_10521"/>
          <p:cNvSpPr txBox="1"/>
          <p:nvPr>
            <p:ph idx="4" type="sldNum"/>
          </p:nvPr>
        </p:nvSpPr>
        <p:spPr>
          <a:xfrm>
            <a:off x="8320057" y="4663221"/>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Navy Quote Layout">
  <p:cSld name="Collibra Navy Quote Layout">
    <p:bg>
      <p:bgPr>
        <a:solidFill>
          <a:schemeClr val="accent1"/>
        </a:solidFill>
      </p:bgPr>
    </p:bg>
    <p:spTree>
      <p:nvGrpSpPr>
        <p:cNvPr id="4737" name="Shape 4737"/>
        <p:cNvGrpSpPr/>
        <p:nvPr/>
      </p:nvGrpSpPr>
      <p:grpSpPr>
        <a:xfrm>
          <a:off x="0" y="0"/>
          <a:ext cx="0" cy="0"/>
          <a:chOff x="0" y="0"/>
          <a:chExt cx="0" cy="0"/>
        </a:xfrm>
      </p:grpSpPr>
      <p:pic>
        <p:nvPicPr>
          <p:cNvPr id="4738" name="Google Shape;4738;g31516c14941_0_10534"/>
          <p:cNvPicPr preferRelativeResize="0"/>
          <p:nvPr/>
        </p:nvPicPr>
        <p:blipFill rotWithShape="1">
          <a:blip r:embed="rId2">
            <a:alphaModFix/>
          </a:blip>
          <a:srcRect b="0" l="0" r="0" t="0"/>
          <a:stretch/>
        </p:blipFill>
        <p:spPr>
          <a:xfrm rot="10800000">
            <a:off x="1565" y="2019807"/>
            <a:ext cx="3065310" cy="3123320"/>
          </a:xfrm>
          <a:prstGeom prst="rect">
            <a:avLst/>
          </a:prstGeom>
          <a:noFill/>
          <a:ln>
            <a:noFill/>
          </a:ln>
        </p:spPr>
      </p:pic>
      <p:pic>
        <p:nvPicPr>
          <p:cNvPr id="4739" name="Google Shape;4739;g31516c14941_0_10534"/>
          <p:cNvPicPr preferRelativeResize="0"/>
          <p:nvPr/>
        </p:nvPicPr>
        <p:blipFill rotWithShape="1">
          <a:blip r:embed="rId2">
            <a:alphaModFix/>
          </a:blip>
          <a:srcRect b="0" l="0" r="-2051" t="0"/>
          <a:stretch/>
        </p:blipFill>
        <p:spPr>
          <a:xfrm rot="10800000">
            <a:off x="2999608" y="2027081"/>
            <a:ext cx="3128089" cy="3123320"/>
          </a:xfrm>
          <a:prstGeom prst="rect">
            <a:avLst/>
          </a:prstGeom>
          <a:noFill/>
          <a:ln>
            <a:noFill/>
          </a:ln>
        </p:spPr>
      </p:pic>
      <p:pic>
        <p:nvPicPr>
          <p:cNvPr id="4740" name="Google Shape;4740;g31516c14941_0_10534"/>
          <p:cNvPicPr preferRelativeResize="0"/>
          <p:nvPr/>
        </p:nvPicPr>
        <p:blipFill rotWithShape="1">
          <a:blip r:embed="rId2">
            <a:alphaModFix/>
          </a:blip>
          <a:srcRect b="0" l="0" r="-2051" t="0"/>
          <a:stretch/>
        </p:blipFill>
        <p:spPr>
          <a:xfrm rot="10800000">
            <a:off x="6015911" y="2027081"/>
            <a:ext cx="3128089" cy="3123320"/>
          </a:xfrm>
          <a:prstGeom prst="rect">
            <a:avLst/>
          </a:prstGeom>
          <a:noFill/>
          <a:ln>
            <a:noFill/>
          </a:ln>
        </p:spPr>
      </p:pic>
      <p:sp>
        <p:nvSpPr>
          <p:cNvPr id="4741" name="Google Shape;4741;g31516c14941_0_10534"/>
          <p:cNvSpPr txBox="1"/>
          <p:nvPr>
            <p:ph type="title"/>
          </p:nvPr>
        </p:nvSpPr>
        <p:spPr>
          <a:xfrm flipH="1">
            <a:off x="1922250" y="2110562"/>
            <a:ext cx="5299500" cy="1265400"/>
          </a:xfrm>
          <a:prstGeom prst="rect">
            <a:avLst/>
          </a:prstGeom>
          <a:noFill/>
          <a:ln>
            <a:noFill/>
          </a:ln>
        </p:spPr>
        <p:txBody>
          <a:bodyPr anchorCtr="0" anchor="t" bIns="0" lIns="0" spcFirstLastPara="1" rIns="0" wrap="square" tIns="0">
            <a:noAutofit/>
          </a:bodyPr>
          <a:lstStyle>
            <a:lvl1pPr lvl="0" algn="ctr">
              <a:lnSpc>
                <a:spcPct val="85000"/>
              </a:lnSpc>
              <a:spcBef>
                <a:spcPts val="0"/>
              </a:spcBef>
              <a:spcAft>
                <a:spcPts val="0"/>
              </a:spcAft>
              <a:buClr>
                <a:schemeClr val="accent5"/>
              </a:buClr>
              <a:buSzPts val="3800"/>
              <a:buNone/>
              <a:defRPr sz="3800">
                <a:solidFill>
                  <a:schemeClr val="accent5"/>
                </a:solidFill>
              </a:defRPr>
            </a:lvl1pPr>
            <a:lvl2pPr lvl="1" algn="ctr">
              <a:lnSpc>
                <a:spcPct val="85000"/>
              </a:lnSpc>
              <a:spcBef>
                <a:spcPts val="0"/>
              </a:spcBef>
              <a:spcAft>
                <a:spcPts val="0"/>
              </a:spcAft>
              <a:buClr>
                <a:schemeClr val="accent5"/>
              </a:buClr>
              <a:buSzPts val="4800"/>
              <a:buNone/>
              <a:defRPr>
                <a:solidFill>
                  <a:schemeClr val="accent5"/>
                </a:solidFill>
              </a:defRPr>
            </a:lvl2pPr>
            <a:lvl3pPr lvl="2" algn="ctr">
              <a:lnSpc>
                <a:spcPct val="85000"/>
              </a:lnSpc>
              <a:spcBef>
                <a:spcPts val="0"/>
              </a:spcBef>
              <a:spcAft>
                <a:spcPts val="0"/>
              </a:spcAft>
              <a:buClr>
                <a:schemeClr val="accent5"/>
              </a:buClr>
              <a:buSzPts val="4800"/>
              <a:buNone/>
              <a:defRPr>
                <a:solidFill>
                  <a:schemeClr val="accent5"/>
                </a:solidFill>
              </a:defRPr>
            </a:lvl3pPr>
            <a:lvl4pPr lvl="3" algn="ctr">
              <a:lnSpc>
                <a:spcPct val="85000"/>
              </a:lnSpc>
              <a:spcBef>
                <a:spcPts val="0"/>
              </a:spcBef>
              <a:spcAft>
                <a:spcPts val="0"/>
              </a:spcAft>
              <a:buClr>
                <a:schemeClr val="accent5"/>
              </a:buClr>
              <a:buSzPts val="4800"/>
              <a:buNone/>
              <a:defRPr>
                <a:solidFill>
                  <a:schemeClr val="accent5"/>
                </a:solidFill>
              </a:defRPr>
            </a:lvl4pPr>
            <a:lvl5pPr lvl="4" algn="ctr">
              <a:lnSpc>
                <a:spcPct val="85000"/>
              </a:lnSpc>
              <a:spcBef>
                <a:spcPts val="0"/>
              </a:spcBef>
              <a:spcAft>
                <a:spcPts val="0"/>
              </a:spcAft>
              <a:buClr>
                <a:schemeClr val="accent5"/>
              </a:buClr>
              <a:buSzPts val="4800"/>
              <a:buNone/>
              <a:defRPr>
                <a:solidFill>
                  <a:schemeClr val="accent5"/>
                </a:solidFill>
              </a:defRPr>
            </a:lvl5pPr>
            <a:lvl6pPr lvl="5" algn="ctr">
              <a:lnSpc>
                <a:spcPct val="85000"/>
              </a:lnSpc>
              <a:spcBef>
                <a:spcPts val="0"/>
              </a:spcBef>
              <a:spcAft>
                <a:spcPts val="0"/>
              </a:spcAft>
              <a:buClr>
                <a:schemeClr val="accent5"/>
              </a:buClr>
              <a:buSzPts val="4800"/>
              <a:buNone/>
              <a:defRPr>
                <a:solidFill>
                  <a:schemeClr val="accent5"/>
                </a:solidFill>
              </a:defRPr>
            </a:lvl6pPr>
            <a:lvl7pPr lvl="6" algn="ctr">
              <a:lnSpc>
                <a:spcPct val="85000"/>
              </a:lnSpc>
              <a:spcBef>
                <a:spcPts val="0"/>
              </a:spcBef>
              <a:spcAft>
                <a:spcPts val="0"/>
              </a:spcAft>
              <a:buClr>
                <a:schemeClr val="accent5"/>
              </a:buClr>
              <a:buSzPts val="4800"/>
              <a:buNone/>
              <a:defRPr>
                <a:solidFill>
                  <a:schemeClr val="accent5"/>
                </a:solidFill>
              </a:defRPr>
            </a:lvl7pPr>
            <a:lvl8pPr lvl="7" algn="ctr">
              <a:lnSpc>
                <a:spcPct val="85000"/>
              </a:lnSpc>
              <a:spcBef>
                <a:spcPts val="0"/>
              </a:spcBef>
              <a:spcAft>
                <a:spcPts val="0"/>
              </a:spcAft>
              <a:buClr>
                <a:schemeClr val="accent5"/>
              </a:buClr>
              <a:buSzPts val="4800"/>
              <a:buNone/>
              <a:defRPr>
                <a:solidFill>
                  <a:schemeClr val="accent5"/>
                </a:solidFill>
              </a:defRPr>
            </a:lvl8pPr>
            <a:lvl9pPr lvl="8" algn="ctr">
              <a:lnSpc>
                <a:spcPct val="85000"/>
              </a:lnSpc>
              <a:spcBef>
                <a:spcPts val="0"/>
              </a:spcBef>
              <a:spcAft>
                <a:spcPts val="0"/>
              </a:spcAft>
              <a:buClr>
                <a:schemeClr val="accent5"/>
              </a:buClr>
              <a:buSzPts val="4800"/>
              <a:buNone/>
              <a:defRPr>
                <a:solidFill>
                  <a:schemeClr val="accent5"/>
                </a:solidFill>
              </a:defRPr>
            </a:lvl9pPr>
          </a:lstStyle>
          <a:p/>
        </p:txBody>
      </p:sp>
      <p:sp>
        <p:nvSpPr>
          <p:cNvPr id="4742" name="Google Shape;4742;g31516c14941_0_10534"/>
          <p:cNvSpPr/>
          <p:nvPr>
            <p:ph idx="2" type="pic"/>
          </p:nvPr>
        </p:nvSpPr>
        <p:spPr>
          <a:xfrm>
            <a:off x="3820951" y="774613"/>
            <a:ext cx="1502100" cy="615900"/>
          </a:xfrm>
          <a:prstGeom prst="rect">
            <a:avLst/>
          </a:prstGeom>
          <a:noFill/>
          <a:ln>
            <a:noFill/>
          </a:ln>
        </p:spPr>
      </p:sp>
      <p:sp>
        <p:nvSpPr>
          <p:cNvPr id="4743" name="Google Shape;4743;g31516c14941_0_10534"/>
          <p:cNvSpPr txBox="1"/>
          <p:nvPr>
            <p:ph idx="1" type="subTitle"/>
          </p:nvPr>
        </p:nvSpPr>
        <p:spPr>
          <a:xfrm>
            <a:off x="3403500" y="3689687"/>
            <a:ext cx="2337000" cy="225300"/>
          </a:xfrm>
          <a:prstGeom prst="rect">
            <a:avLst/>
          </a:prstGeom>
          <a:noFill/>
          <a:ln>
            <a:noFill/>
          </a:ln>
        </p:spPr>
        <p:txBody>
          <a:bodyPr anchorCtr="0" anchor="ctr" bIns="0" lIns="0" spcFirstLastPara="1" rIns="0" wrap="square" tIns="0">
            <a:noAutofit/>
          </a:bodyPr>
          <a:lstStyle>
            <a:lvl1pPr lvl="0" algn="ctr">
              <a:lnSpc>
                <a:spcPct val="85000"/>
              </a:lnSpc>
              <a:spcBef>
                <a:spcPts val="0"/>
              </a:spcBef>
              <a:spcAft>
                <a:spcPts val="0"/>
              </a:spcAft>
              <a:buClr>
                <a:schemeClr val="accent5"/>
              </a:buClr>
              <a:buSzPts val="1200"/>
              <a:buNone/>
              <a:defRPr sz="1200">
                <a:solidFill>
                  <a:schemeClr val="accent5"/>
                </a:solidFill>
              </a:defRPr>
            </a:lvl1pPr>
            <a:lvl2pPr lvl="1" algn="ctr">
              <a:lnSpc>
                <a:spcPct val="85000"/>
              </a:lnSpc>
              <a:spcBef>
                <a:spcPts val="0"/>
              </a:spcBef>
              <a:spcAft>
                <a:spcPts val="0"/>
              </a:spcAft>
              <a:buClr>
                <a:schemeClr val="accent5"/>
              </a:buClr>
              <a:buSzPts val="1200"/>
              <a:buNone/>
              <a:defRPr sz="1200">
                <a:solidFill>
                  <a:schemeClr val="accent5"/>
                </a:solidFill>
              </a:defRPr>
            </a:lvl2pPr>
            <a:lvl3pPr lvl="2" algn="ctr">
              <a:lnSpc>
                <a:spcPct val="85000"/>
              </a:lnSpc>
              <a:spcBef>
                <a:spcPts val="0"/>
              </a:spcBef>
              <a:spcAft>
                <a:spcPts val="0"/>
              </a:spcAft>
              <a:buClr>
                <a:schemeClr val="accent5"/>
              </a:buClr>
              <a:buSzPts val="1200"/>
              <a:buNone/>
              <a:defRPr>
                <a:solidFill>
                  <a:schemeClr val="accent5"/>
                </a:solidFill>
              </a:defRPr>
            </a:lvl3pPr>
            <a:lvl4pPr lvl="3" algn="ctr">
              <a:lnSpc>
                <a:spcPct val="85000"/>
              </a:lnSpc>
              <a:spcBef>
                <a:spcPts val="0"/>
              </a:spcBef>
              <a:spcAft>
                <a:spcPts val="0"/>
              </a:spcAft>
              <a:buClr>
                <a:schemeClr val="accent5"/>
              </a:buClr>
              <a:buSzPts val="1200"/>
              <a:buNone/>
              <a:defRPr b="0" sz="1200">
                <a:solidFill>
                  <a:schemeClr val="accent5"/>
                </a:solidFill>
              </a:defRPr>
            </a:lvl4pPr>
            <a:lvl5pPr lvl="4" algn="ctr">
              <a:lnSpc>
                <a:spcPct val="85000"/>
              </a:lnSpc>
              <a:spcBef>
                <a:spcPts val="0"/>
              </a:spcBef>
              <a:spcAft>
                <a:spcPts val="0"/>
              </a:spcAft>
              <a:buClr>
                <a:schemeClr val="accent5"/>
              </a:buClr>
              <a:buSzPts val="1200"/>
              <a:buNone/>
              <a:defRPr b="0" sz="1200">
                <a:solidFill>
                  <a:schemeClr val="accent5"/>
                </a:solidFill>
              </a:defRPr>
            </a:lvl5pPr>
            <a:lvl6pPr lvl="5" algn="ctr">
              <a:lnSpc>
                <a:spcPct val="85000"/>
              </a:lnSpc>
              <a:spcBef>
                <a:spcPts val="0"/>
              </a:spcBef>
              <a:spcAft>
                <a:spcPts val="0"/>
              </a:spcAft>
              <a:buClr>
                <a:schemeClr val="accent5"/>
              </a:buClr>
              <a:buSzPts val="1200"/>
              <a:buNone/>
              <a:defRPr b="0" sz="1200">
                <a:solidFill>
                  <a:schemeClr val="accent5"/>
                </a:solidFill>
              </a:defRPr>
            </a:lvl6pPr>
            <a:lvl7pPr lvl="6" algn="ctr">
              <a:lnSpc>
                <a:spcPct val="85000"/>
              </a:lnSpc>
              <a:spcBef>
                <a:spcPts val="0"/>
              </a:spcBef>
              <a:spcAft>
                <a:spcPts val="0"/>
              </a:spcAft>
              <a:buClr>
                <a:schemeClr val="accent5"/>
              </a:buClr>
              <a:buSzPts val="1200"/>
              <a:buNone/>
              <a:defRPr b="0">
                <a:solidFill>
                  <a:schemeClr val="accent5"/>
                </a:solidFill>
              </a:defRPr>
            </a:lvl7pPr>
            <a:lvl8pPr lvl="7" algn="ctr">
              <a:lnSpc>
                <a:spcPct val="85000"/>
              </a:lnSpc>
              <a:spcBef>
                <a:spcPts val="0"/>
              </a:spcBef>
              <a:spcAft>
                <a:spcPts val="0"/>
              </a:spcAft>
              <a:buClr>
                <a:schemeClr val="accent5"/>
              </a:buClr>
              <a:buSzPts val="1200"/>
              <a:buNone/>
              <a:defRPr sz="1200">
                <a:solidFill>
                  <a:schemeClr val="accent5"/>
                </a:solidFill>
              </a:defRPr>
            </a:lvl8pPr>
            <a:lvl9pPr lvl="8" algn="ctr">
              <a:lnSpc>
                <a:spcPct val="85000"/>
              </a:lnSpc>
              <a:spcBef>
                <a:spcPts val="0"/>
              </a:spcBef>
              <a:spcAft>
                <a:spcPts val="0"/>
              </a:spcAft>
              <a:buClr>
                <a:schemeClr val="accent5"/>
              </a:buClr>
              <a:buSzPts val="1200"/>
              <a:buNone/>
              <a:defRPr sz="1200">
                <a:solidFill>
                  <a:schemeClr val="accent5"/>
                </a:solidFill>
              </a:defRPr>
            </a:lvl9pPr>
          </a:lstStyle>
          <a:p/>
        </p:txBody>
      </p:sp>
      <p:sp>
        <p:nvSpPr>
          <p:cNvPr id="4744" name="Google Shape;4744;g31516c14941_0_10534"/>
          <p:cNvSpPr txBox="1"/>
          <p:nvPr>
            <p:ph idx="3" type="subTitle"/>
          </p:nvPr>
        </p:nvSpPr>
        <p:spPr>
          <a:xfrm>
            <a:off x="3403500" y="3914987"/>
            <a:ext cx="2337000" cy="225300"/>
          </a:xfrm>
          <a:prstGeom prst="rect">
            <a:avLst/>
          </a:prstGeom>
          <a:noFill/>
          <a:ln>
            <a:noFill/>
          </a:ln>
        </p:spPr>
        <p:txBody>
          <a:bodyPr anchorCtr="0" anchor="ctr" bIns="0" lIns="0" spcFirstLastPara="1" rIns="0" wrap="square" tIns="0">
            <a:noAutofit/>
          </a:bodyPr>
          <a:lstStyle>
            <a:lvl1pPr lvl="0" algn="ctr">
              <a:lnSpc>
                <a:spcPct val="85000"/>
              </a:lnSpc>
              <a:spcBef>
                <a:spcPts val="0"/>
              </a:spcBef>
              <a:spcAft>
                <a:spcPts val="0"/>
              </a:spcAft>
              <a:buClr>
                <a:schemeClr val="accent3"/>
              </a:buClr>
              <a:buSzPts val="1100"/>
              <a:buNone/>
              <a:defRPr sz="1100">
                <a:solidFill>
                  <a:schemeClr val="accent3"/>
                </a:solidFill>
              </a:defRPr>
            </a:lvl1pPr>
            <a:lvl2pPr lvl="1" algn="ctr">
              <a:lnSpc>
                <a:spcPct val="85000"/>
              </a:lnSpc>
              <a:spcBef>
                <a:spcPts val="0"/>
              </a:spcBef>
              <a:spcAft>
                <a:spcPts val="0"/>
              </a:spcAft>
              <a:buClr>
                <a:schemeClr val="accent3"/>
              </a:buClr>
              <a:buSzPts val="1100"/>
              <a:buNone/>
              <a:defRPr sz="1100">
                <a:solidFill>
                  <a:schemeClr val="accent3"/>
                </a:solidFill>
              </a:defRPr>
            </a:lvl2pPr>
            <a:lvl3pPr lvl="2" algn="ctr">
              <a:lnSpc>
                <a:spcPct val="85000"/>
              </a:lnSpc>
              <a:spcBef>
                <a:spcPts val="0"/>
              </a:spcBef>
              <a:spcAft>
                <a:spcPts val="0"/>
              </a:spcAft>
              <a:buClr>
                <a:schemeClr val="accent3"/>
              </a:buClr>
              <a:buSzPts val="1100"/>
              <a:buNone/>
              <a:defRPr sz="1100">
                <a:solidFill>
                  <a:schemeClr val="accent3"/>
                </a:solidFill>
              </a:defRPr>
            </a:lvl3pPr>
            <a:lvl4pPr lvl="3" algn="ctr">
              <a:lnSpc>
                <a:spcPct val="85000"/>
              </a:lnSpc>
              <a:spcBef>
                <a:spcPts val="0"/>
              </a:spcBef>
              <a:spcAft>
                <a:spcPts val="0"/>
              </a:spcAft>
              <a:buClr>
                <a:schemeClr val="accent3"/>
              </a:buClr>
              <a:buSzPts val="1100"/>
              <a:buNone/>
              <a:defRPr b="0" sz="1100">
                <a:solidFill>
                  <a:schemeClr val="accent3"/>
                </a:solidFill>
              </a:defRPr>
            </a:lvl4pPr>
            <a:lvl5pPr lvl="4" algn="ctr">
              <a:lnSpc>
                <a:spcPct val="85000"/>
              </a:lnSpc>
              <a:spcBef>
                <a:spcPts val="0"/>
              </a:spcBef>
              <a:spcAft>
                <a:spcPts val="0"/>
              </a:spcAft>
              <a:buClr>
                <a:schemeClr val="accent3"/>
              </a:buClr>
              <a:buSzPts val="1100"/>
              <a:buNone/>
              <a:defRPr b="0" sz="1100">
                <a:solidFill>
                  <a:schemeClr val="accent3"/>
                </a:solidFill>
              </a:defRPr>
            </a:lvl5pPr>
            <a:lvl6pPr lvl="5" algn="ctr">
              <a:lnSpc>
                <a:spcPct val="85000"/>
              </a:lnSpc>
              <a:spcBef>
                <a:spcPts val="0"/>
              </a:spcBef>
              <a:spcAft>
                <a:spcPts val="0"/>
              </a:spcAft>
              <a:buClr>
                <a:schemeClr val="accent3"/>
              </a:buClr>
              <a:buSzPts val="1100"/>
              <a:buNone/>
              <a:defRPr b="0" sz="1100">
                <a:solidFill>
                  <a:schemeClr val="accent3"/>
                </a:solidFill>
              </a:defRPr>
            </a:lvl6pPr>
            <a:lvl7pPr lvl="6" algn="ctr">
              <a:lnSpc>
                <a:spcPct val="85000"/>
              </a:lnSpc>
              <a:spcBef>
                <a:spcPts val="0"/>
              </a:spcBef>
              <a:spcAft>
                <a:spcPts val="0"/>
              </a:spcAft>
              <a:buClr>
                <a:schemeClr val="accent3"/>
              </a:buClr>
              <a:buSzPts val="1100"/>
              <a:buNone/>
              <a:defRPr b="0" sz="1100">
                <a:solidFill>
                  <a:schemeClr val="accent3"/>
                </a:solidFill>
              </a:defRPr>
            </a:lvl7pPr>
            <a:lvl8pPr lvl="7" algn="ctr">
              <a:lnSpc>
                <a:spcPct val="85000"/>
              </a:lnSpc>
              <a:spcBef>
                <a:spcPts val="0"/>
              </a:spcBef>
              <a:spcAft>
                <a:spcPts val="0"/>
              </a:spcAft>
              <a:buClr>
                <a:schemeClr val="accent3"/>
              </a:buClr>
              <a:buSzPts val="1100"/>
              <a:buNone/>
              <a:defRPr sz="1100">
                <a:solidFill>
                  <a:schemeClr val="accent3"/>
                </a:solidFill>
              </a:defRPr>
            </a:lvl8pPr>
            <a:lvl9pPr lvl="8" algn="ctr">
              <a:lnSpc>
                <a:spcPct val="85000"/>
              </a:lnSpc>
              <a:spcBef>
                <a:spcPts val="0"/>
              </a:spcBef>
              <a:spcAft>
                <a:spcPts val="0"/>
              </a:spcAft>
              <a:buClr>
                <a:schemeClr val="accent3"/>
              </a:buClr>
              <a:buSzPts val="1100"/>
              <a:buNone/>
              <a:defRPr sz="1100">
                <a:solidFill>
                  <a:schemeClr val="accent3"/>
                </a:solidFill>
              </a:defRPr>
            </a:lvl9pPr>
          </a:lstStyle>
          <a:p/>
        </p:txBody>
      </p:sp>
      <p:pic>
        <p:nvPicPr>
          <p:cNvPr id="4745" name="Google Shape;4745;g31516c14941_0_10534"/>
          <p:cNvPicPr preferRelativeResize="0"/>
          <p:nvPr/>
        </p:nvPicPr>
        <p:blipFill rotWithShape="1">
          <a:blip r:embed="rId3">
            <a:alphaModFix/>
          </a:blip>
          <a:srcRect b="0" l="0" r="0" t="0"/>
          <a:stretch/>
        </p:blipFill>
        <p:spPr>
          <a:xfrm>
            <a:off x="276650" y="4783275"/>
            <a:ext cx="962558" cy="226544"/>
          </a:xfrm>
          <a:prstGeom prst="rect">
            <a:avLst/>
          </a:prstGeom>
          <a:noFill/>
          <a:ln>
            <a:noFill/>
          </a:ln>
        </p:spPr>
      </p:pic>
      <p:sp>
        <p:nvSpPr>
          <p:cNvPr id="4746" name="Google Shape;4746;g31516c14941_0_10534"/>
          <p:cNvSpPr txBox="1"/>
          <p:nvPr/>
        </p:nvSpPr>
        <p:spPr>
          <a:xfrm>
            <a:off x="6043550" y="4713772"/>
            <a:ext cx="2676600" cy="292200"/>
          </a:xfrm>
          <a:prstGeom prst="rect">
            <a:avLst/>
          </a:prstGeom>
          <a:noFill/>
          <a:ln>
            <a:noFill/>
          </a:ln>
        </p:spPr>
        <p:txBody>
          <a:bodyPr anchorCtr="0" anchor="t" bIns="91375" lIns="91375" spcFirstLastPara="1" rIns="91375" wrap="square" tIns="91375">
            <a:spAutoFit/>
          </a:bodyPr>
          <a:lstStyle/>
          <a:p>
            <a:pPr indent="0" lvl="0" marL="0" marR="0" rtl="0" algn="ctr">
              <a:lnSpc>
                <a:spcPct val="115000"/>
              </a:lnSpc>
              <a:spcBef>
                <a:spcPts val="0"/>
              </a:spcBef>
              <a:spcAft>
                <a:spcPts val="0"/>
              </a:spcAft>
              <a:buClr>
                <a:srgbClr val="000000"/>
              </a:buClr>
              <a:buSzPts val="700"/>
              <a:buFont typeface="Arial"/>
              <a:buNone/>
            </a:pPr>
            <a:r>
              <a:rPr b="0" i="0" lang="en" sz="700" u="none" cap="none" strike="noStrike">
                <a:solidFill>
                  <a:schemeClr val="accent5"/>
                </a:solidFill>
                <a:latin typeface="Arial"/>
                <a:ea typeface="Arial"/>
                <a:cs typeface="Arial"/>
                <a:sym typeface="Arial"/>
              </a:rPr>
              <a:t>Copyright © 2023, Collibra. All rights reserved.</a:t>
            </a:r>
            <a:endParaRPr b="0" i="0" sz="1400" u="none" cap="none" strike="noStrike">
              <a:solidFill>
                <a:schemeClr val="accent5"/>
              </a:solidFill>
              <a:latin typeface="Arial"/>
              <a:ea typeface="Arial"/>
              <a:cs typeface="Arial"/>
              <a:sym typeface="Arial"/>
            </a:endParaRPr>
          </a:p>
        </p:txBody>
      </p:sp>
      <p:sp>
        <p:nvSpPr>
          <p:cNvPr id="4747" name="Google Shape;4747;g31516c14941_0_10534"/>
          <p:cNvSpPr txBox="1"/>
          <p:nvPr>
            <p:ph idx="12" type="sldNum"/>
          </p:nvPr>
        </p:nvSpPr>
        <p:spPr>
          <a:xfrm>
            <a:off x="8320057" y="4663221"/>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accent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Agenda Layout ">
  <p:cSld name="Collibra Agenda Layout ">
    <p:bg>
      <p:bgPr>
        <a:solidFill>
          <a:schemeClr val="accent5"/>
        </a:solidFill>
      </p:bgPr>
    </p:bg>
    <p:spTree>
      <p:nvGrpSpPr>
        <p:cNvPr id="4748" name="Shape 4748"/>
        <p:cNvGrpSpPr/>
        <p:nvPr/>
      </p:nvGrpSpPr>
      <p:grpSpPr>
        <a:xfrm>
          <a:off x="0" y="0"/>
          <a:ext cx="0" cy="0"/>
          <a:chOff x="0" y="0"/>
          <a:chExt cx="0" cy="0"/>
        </a:xfrm>
      </p:grpSpPr>
      <p:sp>
        <p:nvSpPr>
          <p:cNvPr id="4749" name="Google Shape;4749;g31516c14941_0_10545"/>
          <p:cNvSpPr txBox="1"/>
          <p:nvPr>
            <p:ph idx="12" type="sldNum"/>
          </p:nvPr>
        </p:nvSpPr>
        <p:spPr>
          <a:xfrm>
            <a:off x="8320057" y="4663221"/>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4750" name="Google Shape;4750;g31516c14941_0_10545"/>
          <p:cNvSpPr txBox="1"/>
          <p:nvPr>
            <p:ph type="title"/>
          </p:nvPr>
        </p:nvSpPr>
        <p:spPr>
          <a:xfrm>
            <a:off x="788325" y="624200"/>
            <a:ext cx="7531500" cy="393600"/>
          </a:xfrm>
          <a:prstGeom prst="rect">
            <a:avLst/>
          </a:prstGeom>
          <a:noFill/>
          <a:ln>
            <a:noFill/>
          </a:ln>
        </p:spPr>
        <p:txBody>
          <a:bodyPr anchorCtr="0" anchor="b" bIns="0" lIns="0" spcFirstLastPara="1" rIns="0" wrap="square" tIns="0">
            <a:noAutofit/>
          </a:bodyPr>
          <a:lstStyle>
            <a:lvl1pPr lvl="0" algn="l">
              <a:lnSpc>
                <a:spcPct val="85000"/>
              </a:lnSpc>
              <a:spcBef>
                <a:spcPts val="0"/>
              </a:spcBef>
              <a:spcAft>
                <a:spcPts val="0"/>
              </a:spcAft>
              <a:buSzPts val="2800"/>
              <a:buNone/>
              <a:defRPr sz="2800"/>
            </a:lvl1pPr>
            <a:lvl2pPr lvl="1" algn="l">
              <a:lnSpc>
                <a:spcPct val="85000"/>
              </a:lnSpc>
              <a:spcBef>
                <a:spcPts val="0"/>
              </a:spcBef>
              <a:spcAft>
                <a:spcPts val="0"/>
              </a:spcAft>
              <a:buSzPts val="2800"/>
              <a:buNone/>
              <a:defRPr sz="2800"/>
            </a:lvl2pPr>
            <a:lvl3pPr lvl="2" algn="l">
              <a:lnSpc>
                <a:spcPct val="85000"/>
              </a:lnSpc>
              <a:spcBef>
                <a:spcPts val="0"/>
              </a:spcBef>
              <a:spcAft>
                <a:spcPts val="0"/>
              </a:spcAft>
              <a:buSzPts val="2800"/>
              <a:buNone/>
              <a:defRPr sz="2800"/>
            </a:lvl3pPr>
            <a:lvl4pPr lvl="3" algn="l">
              <a:lnSpc>
                <a:spcPct val="85000"/>
              </a:lnSpc>
              <a:spcBef>
                <a:spcPts val="0"/>
              </a:spcBef>
              <a:spcAft>
                <a:spcPts val="0"/>
              </a:spcAft>
              <a:buSzPts val="2800"/>
              <a:buNone/>
              <a:defRPr sz="2800"/>
            </a:lvl4pPr>
            <a:lvl5pPr lvl="4" algn="l">
              <a:lnSpc>
                <a:spcPct val="85000"/>
              </a:lnSpc>
              <a:spcBef>
                <a:spcPts val="0"/>
              </a:spcBef>
              <a:spcAft>
                <a:spcPts val="0"/>
              </a:spcAft>
              <a:buSzPts val="2800"/>
              <a:buNone/>
              <a:defRPr sz="2800"/>
            </a:lvl5pPr>
            <a:lvl6pPr lvl="5" algn="l">
              <a:lnSpc>
                <a:spcPct val="85000"/>
              </a:lnSpc>
              <a:spcBef>
                <a:spcPts val="0"/>
              </a:spcBef>
              <a:spcAft>
                <a:spcPts val="0"/>
              </a:spcAft>
              <a:buSzPts val="2800"/>
              <a:buNone/>
              <a:defRPr sz="2800"/>
            </a:lvl6pPr>
            <a:lvl7pPr lvl="6" algn="l">
              <a:lnSpc>
                <a:spcPct val="85000"/>
              </a:lnSpc>
              <a:spcBef>
                <a:spcPts val="0"/>
              </a:spcBef>
              <a:spcAft>
                <a:spcPts val="0"/>
              </a:spcAft>
              <a:buSzPts val="2800"/>
              <a:buNone/>
              <a:defRPr sz="2800"/>
            </a:lvl7pPr>
            <a:lvl8pPr lvl="7" algn="l">
              <a:lnSpc>
                <a:spcPct val="85000"/>
              </a:lnSpc>
              <a:spcBef>
                <a:spcPts val="0"/>
              </a:spcBef>
              <a:spcAft>
                <a:spcPts val="0"/>
              </a:spcAft>
              <a:buSzPts val="2800"/>
              <a:buNone/>
              <a:defRPr sz="2800"/>
            </a:lvl8pPr>
            <a:lvl9pPr lvl="8" algn="l">
              <a:lnSpc>
                <a:spcPct val="85000"/>
              </a:lnSpc>
              <a:spcBef>
                <a:spcPts val="0"/>
              </a:spcBef>
              <a:spcAft>
                <a:spcPts val="0"/>
              </a:spcAft>
              <a:buSzPts val="2800"/>
              <a:buNone/>
              <a:defRPr sz="2800"/>
            </a:lvl9pPr>
          </a:lstStyle>
          <a:p/>
        </p:txBody>
      </p:sp>
      <p:pic>
        <p:nvPicPr>
          <p:cNvPr id="4751" name="Google Shape;4751;g31516c14941_0_10545"/>
          <p:cNvPicPr preferRelativeResize="0"/>
          <p:nvPr/>
        </p:nvPicPr>
        <p:blipFill rotWithShape="1">
          <a:blip r:embed="rId2">
            <a:alphaModFix/>
          </a:blip>
          <a:srcRect b="0" l="0" r="0" t="0"/>
          <a:stretch/>
        </p:blipFill>
        <p:spPr>
          <a:xfrm>
            <a:off x="288350" y="4807136"/>
            <a:ext cx="956487" cy="225119"/>
          </a:xfrm>
          <a:prstGeom prst="rect">
            <a:avLst/>
          </a:prstGeom>
          <a:noFill/>
          <a:ln>
            <a:noFill/>
          </a:ln>
        </p:spPr>
      </p:pic>
    </p:spTree>
  </p:cSld>
  <p:clrMapOvr>
    <a:masterClrMapping/>
  </p:clrMapOvr>
</p:sldLayout>
</file>

<file path=ppt/slideLayouts/slideLayout6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Agenda Layout 4">
  <p:cSld name="Collibra Agenda Layout 4">
    <p:bg>
      <p:bgPr>
        <a:solidFill>
          <a:schemeClr val="accent6"/>
        </a:solidFill>
      </p:bgPr>
    </p:bg>
    <p:spTree>
      <p:nvGrpSpPr>
        <p:cNvPr id="4752" name="Shape 4752"/>
        <p:cNvGrpSpPr/>
        <p:nvPr/>
      </p:nvGrpSpPr>
      <p:grpSpPr>
        <a:xfrm>
          <a:off x="0" y="0"/>
          <a:ext cx="0" cy="0"/>
          <a:chOff x="0" y="0"/>
          <a:chExt cx="0" cy="0"/>
        </a:xfrm>
      </p:grpSpPr>
      <p:pic>
        <p:nvPicPr>
          <p:cNvPr id="4753" name="Google Shape;4753;g31516c14941_0_10549"/>
          <p:cNvPicPr preferRelativeResize="0"/>
          <p:nvPr/>
        </p:nvPicPr>
        <p:blipFill rotWithShape="1">
          <a:blip r:embed="rId2">
            <a:alphaModFix/>
          </a:blip>
          <a:srcRect b="0" l="0" r="0" t="0"/>
          <a:stretch/>
        </p:blipFill>
        <p:spPr>
          <a:xfrm>
            <a:off x="4568400" y="-8400"/>
            <a:ext cx="4607575" cy="5168701"/>
          </a:xfrm>
          <a:prstGeom prst="rect">
            <a:avLst/>
          </a:prstGeom>
          <a:noFill/>
          <a:ln>
            <a:noFill/>
          </a:ln>
        </p:spPr>
      </p:pic>
      <p:pic>
        <p:nvPicPr>
          <p:cNvPr id="4754" name="Google Shape;4754;g31516c14941_0_10549"/>
          <p:cNvPicPr preferRelativeResize="0"/>
          <p:nvPr/>
        </p:nvPicPr>
        <p:blipFill rotWithShape="1">
          <a:blip r:embed="rId3">
            <a:alphaModFix/>
          </a:blip>
          <a:srcRect b="2073" l="0" r="47240" t="9305"/>
          <a:stretch/>
        </p:blipFill>
        <p:spPr>
          <a:xfrm rot="10800000">
            <a:off x="3328575" y="-7500"/>
            <a:ext cx="1380176" cy="5168700"/>
          </a:xfrm>
          <a:prstGeom prst="rect">
            <a:avLst/>
          </a:prstGeom>
          <a:noFill/>
          <a:ln>
            <a:noFill/>
          </a:ln>
        </p:spPr>
      </p:pic>
      <p:sp>
        <p:nvSpPr>
          <p:cNvPr id="4755" name="Google Shape;4755;g31516c14941_0_10549"/>
          <p:cNvSpPr/>
          <p:nvPr/>
        </p:nvSpPr>
        <p:spPr>
          <a:xfrm flipH="1">
            <a:off x="150" y="495850"/>
            <a:ext cx="4575600" cy="4149600"/>
          </a:xfrm>
          <a:prstGeom prst="rect">
            <a:avLst/>
          </a:prstGeom>
          <a:solidFill>
            <a:schemeClr val="accent6"/>
          </a:solidFill>
          <a:ln>
            <a:noFill/>
          </a:ln>
        </p:spPr>
        <p:txBody>
          <a:bodyPr anchorCtr="0" anchor="ctr" bIns="25675" lIns="51400" spcFirstLastPara="1" rIns="51400" wrap="square" tIns="256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FFFFFF"/>
              </a:solidFill>
              <a:latin typeface="Arial"/>
              <a:ea typeface="Arial"/>
              <a:cs typeface="Arial"/>
              <a:sym typeface="Arial"/>
            </a:endParaRPr>
          </a:p>
        </p:txBody>
      </p:sp>
      <p:pic>
        <p:nvPicPr>
          <p:cNvPr id="4756" name="Google Shape;4756;g31516c14941_0_10549"/>
          <p:cNvPicPr preferRelativeResize="0"/>
          <p:nvPr/>
        </p:nvPicPr>
        <p:blipFill rotWithShape="1">
          <a:blip r:embed="rId4">
            <a:alphaModFix/>
          </a:blip>
          <a:srcRect b="0" l="0" r="0" t="0"/>
          <a:stretch/>
        </p:blipFill>
        <p:spPr>
          <a:xfrm>
            <a:off x="4964875" y="1"/>
            <a:ext cx="4176993" cy="4196972"/>
          </a:xfrm>
          <a:prstGeom prst="rect">
            <a:avLst/>
          </a:prstGeom>
          <a:noFill/>
          <a:ln>
            <a:noFill/>
          </a:ln>
        </p:spPr>
      </p:pic>
      <p:sp>
        <p:nvSpPr>
          <p:cNvPr id="4757" name="Google Shape;4757;g31516c14941_0_10549"/>
          <p:cNvSpPr/>
          <p:nvPr/>
        </p:nvSpPr>
        <p:spPr>
          <a:xfrm>
            <a:off x="4499556" y="495850"/>
            <a:ext cx="3350100" cy="4149600"/>
          </a:xfrm>
          <a:prstGeom prst="rect">
            <a:avLst/>
          </a:prstGeom>
          <a:solidFill>
            <a:schemeClr val="accent6"/>
          </a:solidFill>
          <a:ln>
            <a:noFill/>
          </a:ln>
          <a:effectLst>
            <a:outerShdw blurRad="114300" rotWithShape="0" algn="bl" dir="1740000" dist="114300">
              <a:srgbClr val="000000">
                <a:alpha val="9800"/>
              </a:srgbClr>
            </a:outerShdw>
          </a:effectLst>
        </p:spPr>
        <p:txBody>
          <a:bodyPr anchorCtr="0" anchor="ctr" bIns="25675" lIns="51400" spcFirstLastPara="1" rIns="51400" wrap="square" tIns="256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FFFFFF"/>
              </a:solidFill>
              <a:latin typeface="Arial"/>
              <a:ea typeface="Arial"/>
              <a:cs typeface="Arial"/>
              <a:sym typeface="Arial"/>
            </a:endParaRPr>
          </a:p>
        </p:txBody>
      </p:sp>
      <p:sp>
        <p:nvSpPr>
          <p:cNvPr id="4758" name="Google Shape;4758;g31516c14941_0_10549"/>
          <p:cNvSpPr txBox="1"/>
          <p:nvPr>
            <p:ph type="title"/>
          </p:nvPr>
        </p:nvSpPr>
        <p:spPr>
          <a:xfrm>
            <a:off x="316725" y="319400"/>
            <a:ext cx="2887800" cy="3936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accent1"/>
              </a:buClr>
              <a:buSzPts val="2800"/>
              <a:buNone/>
              <a:defRPr sz="2800">
                <a:solidFill>
                  <a:schemeClr val="accent1"/>
                </a:solidFill>
              </a:defRPr>
            </a:lvl1pPr>
            <a:lvl2pPr lvl="1" algn="l">
              <a:lnSpc>
                <a:spcPct val="85000"/>
              </a:lnSpc>
              <a:spcBef>
                <a:spcPts val="0"/>
              </a:spcBef>
              <a:spcAft>
                <a:spcPts val="0"/>
              </a:spcAft>
              <a:buClr>
                <a:schemeClr val="accent1"/>
              </a:buClr>
              <a:buSzPts val="2800"/>
              <a:buNone/>
              <a:defRPr sz="2800">
                <a:solidFill>
                  <a:schemeClr val="accent1"/>
                </a:solidFill>
              </a:defRPr>
            </a:lvl2pPr>
            <a:lvl3pPr lvl="2" algn="l">
              <a:lnSpc>
                <a:spcPct val="85000"/>
              </a:lnSpc>
              <a:spcBef>
                <a:spcPts val="0"/>
              </a:spcBef>
              <a:spcAft>
                <a:spcPts val="0"/>
              </a:spcAft>
              <a:buClr>
                <a:schemeClr val="accent1"/>
              </a:buClr>
              <a:buSzPts val="2800"/>
              <a:buNone/>
              <a:defRPr sz="2800">
                <a:solidFill>
                  <a:schemeClr val="accent1"/>
                </a:solidFill>
              </a:defRPr>
            </a:lvl3pPr>
            <a:lvl4pPr lvl="3" algn="l">
              <a:lnSpc>
                <a:spcPct val="85000"/>
              </a:lnSpc>
              <a:spcBef>
                <a:spcPts val="0"/>
              </a:spcBef>
              <a:spcAft>
                <a:spcPts val="0"/>
              </a:spcAft>
              <a:buClr>
                <a:schemeClr val="accent1"/>
              </a:buClr>
              <a:buSzPts val="2800"/>
              <a:buNone/>
              <a:defRPr sz="2800">
                <a:solidFill>
                  <a:schemeClr val="accent1"/>
                </a:solidFill>
              </a:defRPr>
            </a:lvl4pPr>
            <a:lvl5pPr lvl="4" algn="l">
              <a:lnSpc>
                <a:spcPct val="85000"/>
              </a:lnSpc>
              <a:spcBef>
                <a:spcPts val="0"/>
              </a:spcBef>
              <a:spcAft>
                <a:spcPts val="0"/>
              </a:spcAft>
              <a:buClr>
                <a:schemeClr val="accent1"/>
              </a:buClr>
              <a:buSzPts val="2800"/>
              <a:buNone/>
              <a:defRPr sz="2800">
                <a:solidFill>
                  <a:schemeClr val="accent1"/>
                </a:solidFill>
              </a:defRPr>
            </a:lvl5pPr>
            <a:lvl6pPr lvl="5" algn="l">
              <a:lnSpc>
                <a:spcPct val="85000"/>
              </a:lnSpc>
              <a:spcBef>
                <a:spcPts val="0"/>
              </a:spcBef>
              <a:spcAft>
                <a:spcPts val="0"/>
              </a:spcAft>
              <a:buClr>
                <a:schemeClr val="accent1"/>
              </a:buClr>
              <a:buSzPts val="2800"/>
              <a:buNone/>
              <a:defRPr sz="2800">
                <a:solidFill>
                  <a:schemeClr val="accent1"/>
                </a:solidFill>
              </a:defRPr>
            </a:lvl6pPr>
            <a:lvl7pPr lvl="6" algn="l">
              <a:lnSpc>
                <a:spcPct val="85000"/>
              </a:lnSpc>
              <a:spcBef>
                <a:spcPts val="0"/>
              </a:spcBef>
              <a:spcAft>
                <a:spcPts val="0"/>
              </a:spcAft>
              <a:buClr>
                <a:schemeClr val="accent1"/>
              </a:buClr>
              <a:buSzPts val="2800"/>
              <a:buNone/>
              <a:defRPr sz="2800">
                <a:solidFill>
                  <a:schemeClr val="accent1"/>
                </a:solidFill>
              </a:defRPr>
            </a:lvl7pPr>
            <a:lvl8pPr lvl="7" algn="l">
              <a:lnSpc>
                <a:spcPct val="85000"/>
              </a:lnSpc>
              <a:spcBef>
                <a:spcPts val="0"/>
              </a:spcBef>
              <a:spcAft>
                <a:spcPts val="0"/>
              </a:spcAft>
              <a:buClr>
                <a:schemeClr val="accent1"/>
              </a:buClr>
              <a:buSzPts val="2800"/>
              <a:buNone/>
              <a:defRPr sz="2800">
                <a:solidFill>
                  <a:schemeClr val="accent1"/>
                </a:solidFill>
              </a:defRPr>
            </a:lvl8pPr>
            <a:lvl9pPr lvl="8" algn="l">
              <a:lnSpc>
                <a:spcPct val="85000"/>
              </a:lnSpc>
              <a:spcBef>
                <a:spcPts val="0"/>
              </a:spcBef>
              <a:spcAft>
                <a:spcPts val="0"/>
              </a:spcAft>
              <a:buClr>
                <a:schemeClr val="accent1"/>
              </a:buClr>
              <a:buSzPts val="2800"/>
              <a:buNone/>
              <a:defRPr sz="2800">
                <a:solidFill>
                  <a:schemeClr val="accent1"/>
                </a:solidFill>
              </a:defRPr>
            </a:lvl9pPr>
          </a:lstStyle>
          <a:p/>
        </p:txBody>
      </p:sp>
    </p:spTree>
  </p:cSld>
  <p:clrMapOvr>
    <a:masterClrMapping/>
  </p:clrMapOvr>
</p:sldLayout>
</file>

<file path=ppt/slideLayouts/slideLayout6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Icon Layout 1 1">
  <p:cSld name="Collibra Icon Layout 1 1">
    <p:bg>
      <p:bgPr>
        <a:solidFill>
          <a:schemeClr val="lt1"/>
        </a:solidFill>
      </p:bgPr>
    </p:bg>
    <p:spTree>
      <p:nvGrpSpPr>
        <p:cNvPr id="4759" name="Shape 4759"/>
        <p:cNvGrpSpPr/>
        <p:nvPr/>
      </p:nvGrpSpPr>
      <p:grpSpPr>
        <a:xfrm>
          <a:off x="0" y="0"/>
          <a:ext cx="0" cy="0"/>
          <a:chOff x="0" y="0"/>
          <a:chExt cx="0" cy="0"/>
        </a:xfrm>
      </p:grpSpPr>
      <p:pic>
        <p:nvPicPr>
          <p:cNvPr id="4760" name="Google Shape;4760;g31516c14941_0_10556"/>
          <p:cNvPicPr preferRelativeResize="0"/>
          <p:nvPr/>
        </p:nvPicPr>
        <p:blipFill rotWithShape="1">
          <a:blip r:embed="rId2">
            <a:alphaModFix/>
          </a:blip>
          <a:srcRect b="0" l="0" r="0" t="0"/>
          <a:stretch/>
        </p:blipFill>
        <p:spPr>
          <a:xfrm>
            <a:off x="288350" y="4807136"/>
            <a:ext cx="956487" cy="225119"/>
          </a:xfrm>
          <a:prstGeom prst="rect">
            <a:avLst/>
          </a:prstGeom>
          <a:noFill/>
          <a:ln>
            <a:noFill/>
          </a:ln>
        </p:spPr>
      </p:pic>
      <p:sp>
        <p:nvSpPr>
          <p:cNvPr id="4761" name="Google Shape;4761;g31516c14941_0_10556"/>
          <p:cNvSpPr txBox="1"/>
          <p:nvPr>
            <p:ph idx="12" type="sldNum"/>
          </p:nvPr>
        </p:nvSpPr>
        <p:spPr>
          <a:xfrm>
            <a:off x="8320057" y="4663221"/>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4762" name="Google Shape;4762;g31516c14941_0_10556"/>
          <p:cNvSpPr txBox="1"/>
          <p:nvPr/>
        </p:nvSpPr>
        <p:spPr>
          <a:xfrm>
            <a:off x="6043550" y="4713772"/>
            <a:ext cx="2676600" cy="292200"/>
          </a:xfrm>
          <a:prstGeom prst="rect">
            <a:avLst/>
          </a:prstGeom>
          <a:noFill/>
          <a:ln>
            <a:noFill/>
          </a:ln>
        </p:spPr>
        <p:txBody>
          <a:bodyPr anchorCtr="0" anchor="t" bIns="91375" lIns="91375" spcFirstLastPara="1" rIns="91375" wrap="square" tIns="91375">
            <a:spAutoFit/>
          </a:bodyPr>
          <a:lstStyle/>
          <a:p>
            <a:pPr indent="0" lvl="0" marL="0" marR="0" rtl="0" algn="ctr">
              <a:lnSpc>
                <a:spcPct val="115000"/>
              </a:lnSpc>
              <a:spcBef>
                <a:spcPts val="0"/>
              </a:spcBef>
              <a:spcAft>
                <a:spcPts val="0"/>
              </a:spcAft>
              <a:buClr>
                <a:srgbClr val="000000"/>
              </a:buClr>
              <a:buSzPts val="700"/>
              <a:buFont typeface="Arial"/>
              <a:buNone/>
            </a:pPr>
            <a:r>
              <a:rPr b="0" i="0" lang="en" sz="700" u="none" cap="none" strike="noStrike">
                <a:solidFill>
                  <a:schemeClr val="accent4"/>
                </a:solidFill>
                <a:latin typeface="Arial"/>
                <a:ea typeface="Arial"/>
                <a:cs typeface="Arial"/>
                <a:sym typeface="Arial"/>
              </a:rPr>
              <a:t>Copyright © 2023, Collibra. All rights reserved.</a:t>
            </a:r>
            <a:endParaRPr b="0" i="0" sz="1400" u="none" cap="none" strike="noStrike">
              <a:solidFill>
                <a:schemeClr val="accent4"/>
              </a:solidFill>
              <a:latin typeface="Arial"/>
              <a:ea typeface="Arial"/>
              <a:cs typeface="Arial"/>
              <a:sym typeface="Arial"/>
            </a:endParaRPr>
          </a:p>
        </p:txBody>
      </p:sp>
      <p:sp>
        <p:nvSpPr>
          <p:cNvPr id="4763" name="Google Shape;4763;g31516c14941_0_10556"/>
          <p:cNvSpPr txBox="1"/>
          <p:nvPr>
            <p:ph type="title"/>
          </p:nvPr>
        </p:nvSpPr>
        <p:spPr>
          <a:xfrm>
            <a:off x="331125" y="271325"/>
            <a:ext cx="8388900" cy="4383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SzPts val="2800"/>
              <a:buNone/>
              <a:defRPr sz="2800"/>
            </a:lvl1pPr>
            <a:lvl2pPr lvl="1" algn="l">
              <a:lnSpc>
                <a:spcPct val="85000"/>
              </a:lnSpc>
              <a:spcBef>
                <a:spcPts val="0"/>
              </a:spcBef>
              <a:spcAft>
                <a:spcPts val="0"/>
              </a:spcAft>
              <a:buSzPts val="2800"/>
              <a:buNone/>
              <a:defRPr sz="2800"/>
            </a:lvl2pPr>
            <a:lvl3pPr lvl="2" algn="l">
              <a:lnSpc>
                <a:spcPct val="85000"/>
              </a:lnSpc>
              <a:spcBef>
                <a:spcPts val="0"/>
              </a:spcBef>
              <a:spcAft>
                <a:spcPts val="0"/>
              </a:spcAft>
              <a:buSzPts val="2800"/>
              <a:buNone/>
              <a:defRPr sz="2800"/>
            </a:lvl3pPr>
            <a:lvl4pPr lvl="3" algn="l">
              <a:lnSpc>
                <a:spcPct val="85000"/>
              </a:lnSpc>
              <a:spcBef>
                <a:spcPts val="0"/>
              </a:spcBef>
              <a:spcAft>
                <a:spcPts val="0"/>
              </a:spcAft>
              <a:buSzPts val="2800"/>
              <a:buNone/>
              <a:defRPr sz="2800"/>
            </a:lvl4pPr>
            <a:lvl5pPr lvl="4" algn="l">
              <a:lnSpc>
                <a:spcPct val="85000"/>
              </a:lnSpc>
              <a:spcBef>
                <a:spcPts val="0"/>
              </a:spcBef>
              <a:spcAft>
                <a:spcPts val="0"/>
              </a:spcAft>
              <a:buSzPts val="2800"/>
              <a:buNone/>
              <a:defRPr sz="2800"/>
            </a:lvl5pPr>
            <a:lvl6pPr lvl="5" algn="l">
              <a:lnSpc>
                <a:spcPct val="85000"/>
              </a:lnSpc>
              <a:spcBef>
                <a:spcPts val="0"/>
              </a:spcBef>
              <a:spcAft>
                <a:spcPts val="0"/>
              </a:spcAft>
              <a:buSzPts val="2800"/>
              <a:buNone/>
              <a:defRPr sz="2800"/>
            </a:lvl6pPr>
            <a:lvl7pPr lvl="6" algn="l">
              <a:lnSpc>
                <a:spcPct val="85000"/>
              </a:lnSpc>
              <a:spcBef>
                <a:spcPts val="0"/>
              </a:spcBef>
              <a:spcAft>
                <a:spcPts val="0"/>
              </a:spcAft>
              <a:buSzPts val="2800"/>
              <a:buNone/>
              <a:defRPr sz="2800"/>
            </a:lvl7pPr>
            <a:lvl8pPr lvl="7" algn="l">
              <a:lnSpc>
                <a:spcPct val="85000"/>
              </a:lnSpc>
              <a:spcBef>
                <a:spcPts val="0"/>
              </a:spcBef>
              <a:spcAft>
                <a:spcPts val="0"/>
              </a:spcAft>
              <a:buSzPts val="2800"/>
              <a:buNone/>
              <a:defRPr sz="2800"/>
            </a:lvl8pPr>
            <a:lvl9pPr lvl="8" algn="l">
              <a:lnSpc>
                <a:spcPct val="85000"/>
              </a:lnSpc>
              <a:spcBef>
                <a:spcPts val="0"/>
              </a:spcBef>
              <a:spcAft>
                <a:spcPts val="0"/>
              </a:spcAft>
              <a:buSzPts val="2800"/>
              <a:buNone/>
              <a:defRPr sz="2800"/>
            </a:lvl9pPr>
          </a:lstStyle>
          <a:p/>
        </p:txBody>
      </p:sp>
      <p:sp>
        <p:nvSpPr>
          <p:cNvPr id="4764" name="Google Shape;4764;g31516c14941_0_10556"/>
          <p:cNvSpPr/>
          <p:nvPr>
            <p:ph idx="2" type="pic"/>
          </p:nvPr>
        </p:nvSpPr>
        <p:spPr>
          <a:xfrm>
            <a:off x="628575" y="1379375"/>
            <a:ext cx="479700" cy="441900"/>
          </a:xfrm>
          <a:prstGeom prst="rect">
            <a:avLst/>
          </a:prstGeom>
          <a:noFill/>
          <a:ln>
            <a:noFill/>
          </a:ln>
        </p:spPr>
      </p:sp>
      <p:sp>
        <p:nvSpPr>
          <p:cNvPr id="4765" name="Google Shape;4765;g31516c14941_0_10556"/>
          <p:cNvSpPr/>
          <p:nvPr>
            <p:ph idx="3" type="pic"/>
          </p:nvPr>
        </p:nvSpPr>
        <p:spPr>
          <a:xfrm>
            <a:off x="4851775" y="1379375"/>
            <a:ext cx="479700" cy="441900"/>
          </a:xfrm>
          <a:prstGeom prst="rect">
            <a:avLst/>
          </a:prstGeom>
          <a:noFill/>
          <a:ln>
            <a:noFill/>
          </a:ln>
        </p:spPr>
      </p:sp>
    </p:spTree>
  </p:cSld>
  <p:clrMapOvr>
    <a:masterClrMapping/>
  </p:clrMapOvr>
  <p:extLst>
    <p:ext uri="{DCECCB84-F9BA-43D5-87BE-67443E8EF086}">
      <p15:sldGuideLst>
        <p15:guide id="1" pos="216">
          <p15:clr>
            <a:srgbClr val="FA7B17"/>
          </p15:clr>
        </p15:guide>
      </p15:sldGuideLst>
    </p:ext>
  </p:extLst>
</p:sldLayout>
</file>

<file path=ppt/slideLayouts/slideLayout6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Icon Layout 2">
  <p:cSld name="Collibra Icon Layout 2">
    <p:bg>
      <p:bgPr>
        <a:solidFill>
          <a:schemeClr val="accent5"/>
        </a:solidFill>
      </p:bgPr>
    </p:bg>
    <p:spTree>
      <p:nvGrpSpPr>
        <p:cNvPr id="4766" name="Shape 4766"/>
        <p:cNvGrpSpPr/>
        <p:nvPr/>
      </p:nvGrpSpPr>
      <p:grpSpPr>
        <a:xfrm>
          <a:off x="0" y="0"/>
          <a:ext cx="0" cy="0"/>
          <a:chOff x="0" y="0"/>
          <a:chExt cx="0" cy="0"/>
        </a:xfrm>
      </p:grpSpPr>
      <p:sp>
        <p:nvSpPr>
          <p:cNvPr id="4767" name="Google Shape;4767;g31516c14941_0_10563"/>
          <p:cNvSpPr txBox="1"/>
          <p:nvPr>
            <p:ph idx="12" type="sldNum"/>
          </p:nvPr>
        </p:nvSpPr>
        <p:spPr>
          <a:xfrm>
            <a:off x="8320057" y="4663221"/>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4768" name="Google Shape;4768;g31516c14941_0_10563"/>
          <p:cNvPicPr preferRelativeResize="0"/>
          <p:nvPr/>
        </p:nvPicPr>
        <p:blipFill rotWithShape="1">
          <a:blip r:embed="rId2">
            <a:alphaModFix/>
          </a:blip>
          <a:srcRect b="0" l="0" r="0" t="0"/>
          <a:stretch/>
        </p:blipFill>
        <p:spPr>
          <a:xfrm>
            <a:off x="288350" y="4807136"/>
            <a:ext cx="956487" cy="225119"/>
          </a:xfrm>
          <a:prstGeom prst="rect">
            <a:avLst/>
          </a:prstGeom>
          <a:noFill/>
          <a:ln>
            <a:noFill/>
          </a:ln>
        </p:spPr>
      </p:pic>
      <p:sp>
        <p:nvSpPr>
          <p:cNvPr id="4769" name="Google Shape;4769;g31516c14941_0_10563"/>
          <p:cNvSpPr/>
          <p:nvPr>
            <p:ph idx="2" type="pic"/>
          </p:nvPr>
        </p:nvSpPr>
        <p:spPr>
          <a:xfrm>
            <a:off x="621850" y="1408350"/>
            <a:ext cx="479700" cy="441900"/>
          </a:xfrm>
          <a:prstGeom prst="rect">
            <a:avLst/>
          </a:prstGeom>
          <a:noFill/>
          <a:ln>
            <a:noFill/>
          </a:ln>
        </p:spPr>
      </p:sp>
      <p:sp>
        <p:nvSpPr>
          <p:cNvPr id="4770" name="Google Shape;4770;g31516c14941_0_10563"/>
          <p:cNvSpPr/>
          <p:nvPr>
            <p:ph idx="3" type="pic"/>
          </p:nvPr>
        </p:nvSpPr>
        <p:spPr>
          <a:xfrm>
            <a:off x="6246350" y="1408350"/>
            <a:ext cx="479700" cy="441900"/>
          </a:xfrm>
          <a:prstGeom prst="rect">
            <a:avLst/>
          </a:prstGeom>
          <a:noFill/>
          <a:ln>
            <a:noFill/>
          </a:ln>
        </p:spPr>
      </p:sp>
      <p:sp>
        <p:nvSpPr>
          <p:cNvPr id="4771" name="Google Shape;4771;g31516c14941_0_10563"/>
          <p:cNvSpPr/>
          <p:nvPr>
            <p:ph idx="4" type="pic"/>
          </p:nvPr>
        </p:nvSpPr>
        <p:spPr>
          <a:xfrm>
            <a:off x="3434100" y="1408350"/>
            <a:ext cx="479700" cy="441900"/>
          </a:xfrm>
          <a:prstGeom prst="rect">
            <a:avLst/>
          </a:prstGeom>
          <a:noFill/>
          <a:ln>
            <a:noFill/>
          </a:ln>
        </p:spPr>
      </p:sp>
      <p:sp>
        <p:nvSpPr>
          <p:cNvPr id="4772" name="Google Shape;4772;g31516c14941_0_10563"/>
          <p:cNvSpPr txBox="1"/>
          <p:nvPr/>
        </p:nvSpPr>
        <p:spPr>
          <a:xfrm>
            <a:off x="6043550" y="4713772"/>
            <a:ext cx="2676600" cy="292200"/>
          </a:xfrm>
          <a:prstGeom prst="rect">
            <a:avLst/>
          </a:prstGeom>
          <a:noFill/>
          <a:ln>
            <a:noFill/>
          </a:ln>
        </p:spPr>
        <p:txBody>
          <a:bodyPr anchorCtr="0" anchor="t" bIns="91375" lIns="91375" spcFirstLastPara="1" rIns="91375" wrap="square" tIns="91375">
            <a:spAutoFit/>
          </a:bodyPr>
          <a:lstStyle/>
          <a:p>
            <a:pPr indent="0" lvl="0" marL="0" marR="0" rtl="0" algn="ctr">
              <a:lnSpc>
                <a:spcPct val="115000"/>
              </a:lnSpc>
              <a:spcBef>
                <a:spcPts val="0"/>
              </a:spcBef>
              <a:spcAft>
                <a:spcPts val="0"/>
              </a:spcAft>
              <a:buClr>
                <a:srgbClr val="000000"/>
              </a:buClr>
              <a:buSzPts val="700"/>
              <a:buFont typeface="Arial"/>
              <a:buNone/>
            </a:pPr>
            <a:r>
              <a:rPr b="0" i="0" lang="en" sz="700" u="none" cap="none" strike="noStrike">
                <a:solidFill>
                  <a:schemeClr val="accent4"/>
                </a:solidFill>
                <a:latin typeface="Arial"/>
                <a:ea typeface="Arial"/>
                <a:cs typeface="Arial"/>
                <a:sym typeface="Arial"/>
              </a:rPr>
              <a:t>Copyright © 2023, Collibra. All rights reserved.</a:t>
            </a:r>
            <a:endParaRPr b="0" i="0" sz="1400" u="none" cap="none" strike="noStrike">
              <a:solidFill>
                <a:schemeClr val="accent4"/>
              </a:solidFill>
              <a:latin typeface="Arial"/>
              <a:ea typeface="Arial"/>
              <a:cs typeface="Arial"/>
              <a:sym typeface="Arial"/>
            </a:endParaRPr>
          </a:p>
        </p:txBody>
      </p:sp>
      <p:sp>
        <p:nvSpPr>
          <p:cNvPr id="4773" name="Google Shape;4773;g31516c14941_0_10563"/>
          <p:cNvSpPr txBox="1"/>
          <p:nvPr>
            <p:ph type="title"/>
          </p:nvPr>
        </p:nvSpPr>
        <p:spPr>
          <a:xfrm>
            <a:off x="331125" y="271325"/>
            <a:ext cx="8388900" cy="4383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SzPts val="2800"/>
              <a:buNone/>
              <a:defRPr sz="2800"/>
            </a:lvl1pPr>
            <a:lvl2pPr lvl="1" algn="l">
              <a:lnSpc>
                <a:spcPct val="85000"/>
              </a:lnSpc>
              <a:spcBef>
                <a:spcPts val="0"/>
              </a:spcBef>
              <a:spcAft>
                <a:spcPts val="0"/>
              </a:spcAft>
              <a:buSzPts val="2800"/>
              <a:buNone/>
              <a:defRPr sz="2800"/>
            </a:lvl2pPr>
            <a:lvl3pPr lvl="2" algn="l">
              <a:lnSpc>
                <a:spcPct val="85000"/>
              </a:lnSpc>
              <a:spcBef>
                <a:spcPts val="0"/>
              </a:spcBef>
              <a:spcAft>
                <a:spcPts val="0"/>
              </a:spcAft>
              <a:buSzPts val="2800"/>
              <a:buNone/>
              <a:defRPr sz="2800"/>
            </a:lvl3pPr>
            <a:lvl4pPr lvl="3" algn="l">
              <a:lnSpc>
                <a:spcPct val="85000"/>
              </a:lnSpc>
              <a:spcBef>
                <a:spcPts val="0"/>
              </a:spcBef>
              <a:spcAft>
                <a:spcPts val="0"/>
              </a:spcAft>
              <a:buSzPts val="2800"/>
              <a:buNone/>
              <a:defRPr sz="2800"/>
            </a:lvl4pPr>
            <a:lvl5pPr lvl="4" algn="l">
              <a:lnSpc>
                <a:spcPct val="85000"/>
              </a:lnSpc>
              <a:spcBef>
                <a:spcPts val="0"/>
              </a:spcBef>
              <a:spcAft>
                <a:spcPts val="0"/>
              </a:spcAft>
              <a:buSzPts val="2800"/>
              <a:buNone/>
              <a:defRPr sz="2800"/>
            </a:lvl5pPr>
            <a:lvl6pPr lvl="5" algn="l">
              <a:lnSpc>
                <a:spcPct val="85000"/>
              </a:lnSpc>
              <a:spcBef>
                <a:spcPts val="0"/>
              </a:spcBef>
              <a:spcAft>
                <a:spcPts val="0"/>
              </a:spcAft>
              <a:buSzPts val="2800"/>
              <a:buNone/>
              <a:defRPr sz="2800"/>
            </a:lvl6pPr>
            <a:lvl7pPr lvl="6" algn="l">
              <a:lnSpc>
                <a:spcPct val="85000"/>
              </a:lnSpc>
              <a:spcBef>
                <a:spcPts val="0"/>
              </a:spcBef>
              <a:spcAft>
                <a:spcPts val="0"/>
              </a:spcAft>
              <a:buSzPts val="2800"/>
              <a:buNone/>
              <a:defRPr sz="2800"/>
            </a:lvl7pPr>
            <a:lvl8pPr lvl="7" algn="l">
              <a:lnSpc>
                <a:spcPct val="85000"/>
              </a:lnSpc>
              <a:spcBef>
                <a:spcPts val="0"/>
              </a:spcBef>
              <a:spcAft>
                <a:spcPts val="0"/>
              </a:spcAft>
              <a:buSzPts val="2800"/>
              <a:buNone/>
              <a:defRPr sz="2800"/>
            </a:lvl8pPr>
            <a:lvl9pPr lvl="8" algn="l">
              <a:lnSpc>
                <a:spcPct val="85000"/>
              </a:lnSpc>
              <a:spcBef>
                <a:spcPts val="0"/>
              </a:spcBef>
              <a:spcAft>
                <a:spcPts val="0"/>
              </a:spcAft>
              <a:buSzPts val="2800"/>
              <a:buNone/>
              <a:defRPr sz="2800"/>
            </a:lvl9pPr>
          </a:lstStyle>
          <a:p/>
        </p:txBody>
      </p:sp>
    </p:spTree>
  </p:cSld>
  <p:clrMapOvr>
    <a:masterClrMapping/>
  </p:clrMapOvr>
</p:sldLayout>
</file>

<file path=ppt/slideLayouts/slideLayout6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Icon Layout 4">
  <p:cSld name="Collibra Icon Layout 4">
    <p:bg>
      <p:bgPr>
        <a:solidFill>
          <a:schemeClr val="accent5"/>
        </a:solidFill>
      </p:bgPr>
    </p:bg>
    <p:spTree>
      <p:nvGrpSpPr>
        <p:cNvPr id="4774" name="Shape 4774"/>
        <p:cNvGrpSpPr/>
        <p:nvPr/>
      </p:nvGrpSpPr>
      <p:grpSpPr>
        <a:xfrm>
          <a:off x="0" y="0"/>
          <a:ext cx="0" cy="0"/>
          <a:chOff x="0" y="0"/>
          <a:chExt cx="0" cy="0"/>
        </a:xfrm>
      </p:grpSpPr>
      <p:sp>
        <p:nvSpPr>
          <p:cNvPr id="4775" name="Google Shape;4775;g31516c14941_0_10571"/>
          <p:cNvSpPr txBox="1"/>
          <p:nvPr>
            <p:ph idx="12" type="sldNum"/>
          </p:nvPr>
        </p:nvSpPr>
        <p:spPr>
          <a:xfrm>
            <a:off x="8320057" y="4663221"/>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4776" name="Google Shape;4776;g31516c14941_0_10571"/>
          <p:cNvPicPr preferRelativeResize="0"/>
          <p:nvPr/>
        </p:nvPicPr>
        <p:blipFill rotWithShape="1">
          <a:blip r:embed="rId2">
            <a:alphaModFix/>
          </a:blip>
          <a:srcRect b="0" l="0" r="0" t="0"/>
          <a:stretch/>
        </p:blipFill>
        <p:spPr>
          <a:xfrm>
            <a:off x="288350" y="4807136"/>
            <a:ext cx="956487" cy="225119"/>
          </a:xfrm>
          <a:prstGeom prst="rect">
            <a:avLst/>
          </a:prstGeom>
          <a:noFill/>
          <a:ln>
            <a:noFill/>
          </a:ln>
        </p:spPr>
      </p:pic>
      <p:sp>
        <p:nvSpPr>
          <p:cNvPr id="4777" name="Google Shape;4777;g31516c14941_0_10571"/>
          <p:cNvSpPr txBox="1"/>
          <p:nvPr/>
        </p:nvSpPr>
        <p:spPr>
          <a:xfrm>
            <a:off x="6043550" y="4713772"/>
            <a:ext cx="2676600" cy="292200"/>
          </a:xfrm>
          <a:prstGeom prst="rect">
            <a:avLst/>
          </a:prstGeom>
          <a:noFill/>
          <a:ln>
            <a:noFill/>
          </a:ln>
        </p:spPr>
        <p:txBody>
          <a:bodyPr anchorCtr="0" anchor="t" bIns="91375" lIns="91375" spcFirstLastPara="1" rIns="91375" wrap="square" tIns="91375">
            <a:spAutoFit/>
          </a:bodyPr>
          <a:lstStyle/>
          <a:p>
            <a:pPr indent="0" lvl="0" marL="0" marR="0" rtl="0" algn="ctr">
              <a:lnSpc>
                <a:spcPct val="115000"/>
              </a:lnSpc>
              <a:spcBef>
                <a:spcPts val="0"/>
              </a:spcBef>
              <a:spcAft>
                <a:spcPts val="0"/>
              </a:spcAft>
              <a:buClr>
                <a:srgbClr val="000000"/>
              </a:buClr>
              <a:buSzPts val="700"/>
              <a:buFont typeface="Arial"/>
              <a:buNone/>
            </a:pPr>
            <a:r>
              <a:rPr b="0" i="0" lang="en" sz="700" u="none" cap="none" strike="noStrike">
                <a:solidFill>
                  <a:schemeClr val="accent4"/>
                </a:solidFill>
                <a:latin typeface="Arial"/>
                <a:ea typeface="Arial"/>
                <a:cs typeface="Arial"/>
                <a:sym typeface="Arial"/>
              </a:rPr>
              <a:t>Copyright © 2023, Collibra. All rights reserved.</a:t>
            </a:r>
            <a:endParaRPr b="0" i="0" sz="1400" u="none" cap="none" strike="noStrike">
              <a:solidFill>
                <a:schemeClr val="accent4"/>
              </a:solidFill>
              <a:latin typeface="Arial"/>
              <a:ea typeface="Arial"/>
              <a:cs typeface="Arial"/>
              <a:sym typeface="Arial"/>
            </a:endParaRPr>
          </a:p>
        </p:txBody>
      </p:sp>
      <p:sp>
        <p:nvSpPr>
          <p:cNvPr id="4778" name="Google Shape;4778;g31516c14941_0_10571"/>
          <p:cNvSpPr txBox="1"/>
          <p:nvPr>
            <p:ph type="title"/>
          </p:nvPr>
        </p:nvSpPr>
        <p:spPr>
          <a:xfrm>
            <a:off x="331125" y="271325"/>
            <a:ext cx="8388900" cy="4383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SzPts val="2800"/>
              <a:buNone/>
              <a:defRPr sz="2800"/>
            </a:lvl1pPr>
            <a:lvl2pPr lvl="1" algn="l">
              <a:lnSpc>
                <a:spcPct val="85000"/>
              </a:lnSpc>
              <a:spcBef>
                <a:spcPts val="0"/>
              </a:spcBef>
              <a:spcAft>
                <a:spcPts val="0"/>
              </a:spcAft>
              <a:buSzPts val="2800"/>
              <a:buNone/>
              <a:defRPr sz="2800"/>
            </a:lvl2pPr>
            <a:lvl3pPr lvl="2" algn="l">
              <a:lnSpc>
                <a:spcPct val="85000"/>
              </a:lnSpc>
              <a:spcBef>
                <a:spcPts val="0"/>
              </a:spcBef>
              <a:spcAft>
                <a:spcPts val="0"/>
              </a:spcAft>
              <a:buSzPts val="2800"/>
              <a:buNone/>
              <a:defRPr sz="2800"/>
            </a:lvl3pPr>
            <a:lvl4pPr lvl="3" algn="l">
              <a:lnSpc>
                <a:spcPct val="85000"/>
              </a:lnSpc>
              <a:spcBef>
                <a:spcPts val="0"/>
              </a:spcBef>
              <a:spcAft>
                <a:spcPts val="0"/>
              </a:spcAft>
              <a:buSzPts val="2800"/>
              <a:buNone/>
              <a:defRPr sz="2800"/>
            </a:lvl4pPr>
            <a:lvl5pPr lvl="4" algn="l">
              <a:lnSpc>
                <a:spcPct val="85000"/>
              </a:lnSpc>
              <a:spcBef>
                <a:spcPts val="0"/>
              </a:spcBef>
              <a:spcAft>
                <a:spcPts val="0"/>
              </a:spcAft>
              <a:buSzPts val="2800"/>
              <a:buNone/>
              <a:defRPr sz="2800"/>
            </a:lvl5pPr>
            <a:lvl6pPr lvl="5" algn="l">
              <a:lnSpc>
                <a:spcPct val="85000"/>
              </a:lnSpc>
              <a:spcBef>
                <a:spcPts val="0"/>
              </a:spcBef>
              <a:spcAft>
                <a:spcPts val="0"/>
              </a:spcAft>
              <a:buSzPts val="2800"/>
              <a:buNone/>
              <a:defRPr sz="2800"/>
            </a:lvl6pPr>
            <a:lvl7pPr lvl="6" algn="l">
              <a:lnSpc>
                <a:spcPct val="85000"/>
              </a:lnSpc>
              <a:spcBef>
                <a:spcPts val="0"/>
              </a:spcBef>
              <a:spcAft>
                <a:spcPts val="0"/>
              </a:spcAft>
              <a:buSzPts val="2800"/>
              <a:buNone/>
              <a:defRPr sz="2800"/>
            </a:lvl7pPr>
            <a:lvl8pPr lvl="7" algn="l">
              <a:lnSpc>
                <a:spcPct val="85000"/>
              </a:lnSpc>
              <a:spcBef>
                <a:spcPts val="0"/>
              </a:spcBef>
              <a:spcAft>
                <a:spcPts val="0"/>
              </a:spcAft>
              <a:buSzPts val="2800"/>
              <a:buNone/>
              <a:defRPr sz="2800"/>
            </a:lvl8pPr>
            <a:lvl9pPr lvl="8" algn="l">
              <a:lnSpc>
                <a:spcPct val="85000"/>
              </a:lnSpc>
              <a:spcBef>
                <a:spcPts val="0"/>
              </a:spcBef>
              <a:spcAft>
                <a:spcPts val="0"/>
              </a:spcAft>
              <a:buSzPts val="2800"/>
              <a:buNone/>
              <a:defRPr sz="2800"/>
            </a:lvl9pPr>
          </a:lstStyle>
          <a:p/>
        </p:txBody>
      </p:sp>
      <p:sp>
        <p:nvSpPr>
          <p:cNvPr id="4779" name="Google Shape;4779;g31516c14941_0_10571"/>
          <p:cNvSpPr/>
          <p:nvPr>
            <p:ph idx="2" type="pic"/>
          </p:nvPr>
        </p:nvSpPr>
        <p:spPr>
          <a:xfrm>
            <a:off x="4872775" y="1256527"/>
            <a:ext cx="479700" cy="441900"/>
          </a:xfrm>
          <a:prstGeom prst="rect">
            <a:avLst/>
          </a:prstGeom>
          <a:noFill/>
          <a:ln>
            <a:noFill/>
          </a:ln>
        </p:spPr>
      </p:sp>
      <p:sp>
        <p:nvSpPr>
          <p:cNvPr id="4780" name="Google Shape;4780;g31516c14941_0_10571"/>
          <p:cNvSpPr/>
          <p:nvPr>
            <p:ph idx="3" type="pic"/>
          </p:nvPr>
        </p:nvSpPr>
        <p:spPr>
          <a:xfrm>
            <a:off x="4872775" y="3009127"/>
            <a:ext cx="479700" cy="441900"/>
          </a:xfrm>
          <a:prstGeom prst="rect">
            <a:avLst/>
          </a:prstGeom>
          <a:noFill/>
          <a:ln>
            <a:noFill/>
          </a:ln>
        </p:spPr>
      </p:sp>
      <p:sp>
        <p:nvSpPr>
          <p:cNvPr id="4781" name="Google Shape;4781;g31516c14941_0_10571"/>
          <p:cNvSpPr/>
          <p:nvPr>
            <p:ph idx="4" type="pic"/>
          </p:nvPr>
        </p:nvSpPr>
        <p:spPr>
          <a:xfrm>
            <a:off x="376975" y="1256527"/>
            <a:ext cx="479700" cy="441900"/>
          </a:xfrm>
          <a:prstGeom prst="rect">
            <a:avLst/>
          </a:prstGeom>
          <a:noFill/>
          <a:ln>
            <a:noFill/>
          </a:ln>
        </p:spPr>
      </p:sp>
      <p:sp>
        <p:nvSpPr>
          <p:cNvPr id="4782" name="Google Shape;4782;g31516c14941_0_10571"/>
          <p:cNvSpPr/>
          <p:nvPr>
            <p:ph idx="5" type="pic"/>
          </p:nvPr>
        </p:nvSpPr>
        <p:spPr>
          <a:xfrm>
            <a:off x="376975" y="3009127"/>
            <a:ext cx="479700" cy="441900"/>
          </a:xfrm>
          <a:prstGeom prst="rect">
            <a:avLst/>
          </a:prstGeom>
          <a:noFill/>
          <a:ln>
            <a:noFill/>
          </a:ln>
        </p:spPr>
      </p:sp>
    </p:spTree>
  </p:cSld>
  <p:clrMapOvr>
    <a:masterClrMapping/>
  </p:clrMapOvr>
</p:sldLayout>
</file>

<file path=ppt/slideLayouts/slideLayout6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Navy Icon Layout 5">
  <p:cSld name="Collibra Navy Icon Layout 5">
    <p:bg>
      <p:bgPr>
        <a:solidFill>
          <a:schemeClr val="accent5"/>
        </a:solidFill>
      </p:bgPr>
    </p:bg>
    <p:spTree>
      <p:nvGrpSpPr>
        <p:cNvPr id="4783" name="Shape 4783"/>
        <p:cNvGrpSpPr/>
        <p:nvPr/>
      </p:nvGrpSpPr>
      <p:grpSpPr>
        <a:xfrm>
          <a:off x="0" y="0"/>
          <a:ext cx="0" cy="0"/>
          <a:chOff x="0" y="0"/>
          <a:chExt cx="0" cy="0"/>
        </a:xfrm>
      </p:grpSpPr>
      <p:sp>
        <p:nvSpPr>
          <p:cNvPr id="4784" name="Google Shape;4784;g31516c14941_0_10580"/>
          <p:cNvSpPr txBox="1"/>
          <p:nvPr>
            <p:ph idx="12" type="sldNum"/>
          </p:nvPr>
        </p:nvSpPr>
        <p:spPr>
          <a:xfrm>
            <a:off x="8320057" y="4663221"/>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4785" name="Google Shape;4785;g31516c14941_0_10580"/>
          <p:cNvPicPr preferRelativeResize="0"/>
          <p:nvPr/>
        </p:nvPicPr>
        <p:blipFill rotWithShape="1">
          <a:blip r:embed="rId2">
            <a:alphaModFix/>
          </a:blip>
          <a:srcRect b="0" l="0" r="0" t="0"/>
          <a:stretch/>
        </p:blipFill>
        <p:spPr>
          <a:xfrm>
            <a:off x="288350" y="4807136"/>
            <a:ext cx="956487" cy="225119"/>
          </a:xfrm>
          <a:prstGeom prst="rect">
            <a:avLst/>
          </a:prstGeom>
          <a:noFill/>
          <a:ln>
            <a:noFill/>
          </a:ln>
        </p:spPr>
      </p:pic>
      <p:sp>
        <p:nvSpPr>
          <p:cNvPr id="4786" name="Google Shape;4786;g31516c14941_0_10580"/>
          <p:cNvSpPr txBox="1"/>
          <p:nvPr/>
        </p:nvSpPr>
        <p:spPr>
          <a:xfrm>
            <a:off x="6043550" y="4713772"/>
            <a:ext cx="2676600" cy="292200"/>
          </a:xfrm>
          <a:prstGeom prst="rect">
            <a:avLst/>
          </a:prstGeom>
          <a:noFill/>
          <a:ln>
            <a:noFill/>
          </a:ln>
        </p:spPr>
        <p:txBody>
          <a:bodyPr anchorCtr="0" anchor="t" bIns="91375" lIns="91375" spcFirstLastPara="1" rIns="91375" wrap="square" tIns="91375">
            <a:spAutoFit/>
          </a:bodyPr>
          <a:lstStyle/>
          <a:p>
            <a:pPr indent="0" lvl="0" marL="0" marR="0" rtl="0" algn="ctr">
              <a:lnSpc>
                <a:spcPct val="115000"/>
              </a:lnSpc>
              <a:spcBef>
                <a:spcPts val="0"/>
              </a:spcBef>
              <a:spcAft>
                <a:spcPts val="0"/>
              </a:spcAft>
              <a:buClr>
                <a:srgbClr val="000000"/>
              </a:buClr>
              <a:buSzPts val="700"/>
              <a:buFont typeface="Arial"/>
              <a:buNone/>
            </a:pPr>
            <a:r>
              <a:rPr b="0" i="0" lang="en" sz="700" u="none" cap="none" strike="noStrike">
                <a:solidFill>
                  <a:schemeClr val="accent4"/>
                </a:solidFill>
                <a:latin typeface="Arial"/>
                <a:ea typeface="Arial"/>
                <a:cs typeface="Arial"/>
                <a:sym typeface="Arial"/>
              </a:rPr>
              <a:t>Copyright © 2023, Collibra. All rights reserved.</a:t>
            </a:r>
            <a:endParaRPr b="0" i="0" sz="1400" u="none" cap="none" strike="noStrike">
              <a:solidFill>
                <a:schemeClr val="accent4"/>
              </a:solidFill>
              <a:latin typeface="Arial"/>
              <a:ea typeface="Arial"/>
              <a:cs typeface="Arial"/>
              <a:sym typeface="Arial"/>
            </a:endParaRPr>
          </a:p>
        </p:txBody>
      </p:sp>
      <p:sp>
        <p:nvSpPr>
          <p:cNvPr id="4787" name="Google Shape;4787;g31516c14941_0_10580"/>
          <p:cNvSpPr txBox="1"/>
          <p:nvPr>
            <p:ph type="title"/>
          </p:nvPr>
        </p:nvSpPr>
        <p:spPr>
          <a:xfrm>
            <a:off x="331125" y="271325"/>
            <a:ext cx="8388900" cy="4383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SzPts val="2800"/>
              <a:buNone/>
              <a:defRPr sz="2800"/>
            </a:lvl1pPr>
            <a:lvl2pPr lvl="1" algn="l">
              <a:lnSpc>
                <a:spcPct val="85000"/>
              </a:lnSpc>
              <a:spcBef>
                <a:spcPts val="0"/>
              </a:spcBef>
              <a:spcAft>
                <a:spcPts val="0"/>
              </a:spcAft>
              <a:buSzPts val="2800"/>
              <a:buNone/>
              <a:defRPr sz="2800"/>
            </a:lvl2pPr>
            <a:lvl3pPr lvl="2" algn="l">
              <a:lnSpc>
                <a:spcPct val="85000"/>
              </a:lnSpc>
              <a:spcBef>
                <a:spcPts val="0"/>
              </a:spcBef>
              <a:spcAft>
                <a:spcPts val="0"/>
              </a:spcAft>
              <a:buSzPts val="2800"/>
              <a:buNone/>
              <a:defRPr sz="2800"/>
            </a:lvl3pPr>
            <a:lvl4pPr lvl="3" algn="l">
              <a:lnSpc>
                <a:spcPct val="85000"/>
              </a:lnSpc>
              <a:spcBef>
                <a:spcPts val="0"/>
              </a:spcBef>
              <a:spcAft>
                <a:spcPts val="0"/>
              </a:spcAft>
              <a:buSzPts val="2800"/>
              <a:buNone/>
              <a:defRPr sz="2800"/>
            </a:lvl4pPr>
            <a:lvl5pPr lvl="4" algn="l">
              <a:lnSpc>
                <a:spcPct val="85000"/>
              </a:lnSpc>
              <a:spcBef>
                <a:spcPts val="0"/>
              </a:spcBef>
              <a:spcAft>
                <a:spcPts val="0"/>
              </a:spcAft>
              <a:buSzPts val="2800"/>
              <a:buNone/>
              <a:defRPr sz="2800"/>
            </a:lvl5pPr>
            <a:lvl6pPr lvl="5" algn="l">
              <a:lnSpc>
                <a:spcPct val="85000"/>
              </a:lnSpc>
              <a:spcBef>
                <a:spcPts val="0"/>
              </a:spcBef>
              <a:spcAft>
                <a:spcPts val="0"/>
              </a:spcAft>
              <a:buSzPts val="2800"/>
              <a:buNone/>
              <a:defRPr sz="2800"/>
            </a:lvl6pPr>
            <a:lvl7pPr lvl="6" algn="l">
              <a:lnSpc>
                <a:spcPct val="85000"/>
              </a:lnSpc>
              <a:spcBef>
                <a:spcPts val="0"/>
              </a:spcBef>
              <a:spcAft>
                <a:spcPts val="0"/>
              </a:spcAft>
              <a:buSzPts val="2800"/>
              <a:buNone/>
              <a:defRPr sz="2800"/>
            </a:lvl7pPr>
            <a:lvl8pPr lvl="7" algn="l">
              <a:lnSpc>
                <a:spcPct val="85000"/>
              </a:lnSpc>
              <a:spcBef>
                <a:spcPts val="0"/>
              </a:spcBef>
              <a:spcAft>
                <a:spcPts val="0"/>
              </a:spcAft>
              <a:buSzPts val="2800"/>
              <a:buNone/>
              <a:defRPr sz="2800"/>
            </a:lvl8pPr>
            <a:lvl9pPr lvl="8" algn="l">
              <a:lnSpc>
                <a:spcPct val="85000"/>
              </a:lnSpc>
              <a:spcBef>
                <a:spcPts val="0"/>
              </a:spcBef>
              <a:spcAft>
                <a:spcPts val="0"/>
              </a:spcAft>
              <a:buSzPts val="2800"/>
              <a:buNone/>
              <a:defRPr sz="2800"/>
            </a:lvl9pPr>
          </a:lstStyle>
          <a:p/>
        </p:txBody>
      </p:sp>
      <p:sp>
        <p:nvSpPr>
          <p:cNvPr id="4788" name="Google Shape;4788;g31516c14941_0_10580"/>
          <p:cNvSpPr/>
          <p:nvPr>
            <p:ph idx="2" type="pic"/>
          </p:nvPr>
        </p:nvSpPr>
        <p:spPr>
          <a:xfrm>
            <a:off x="376975" y="2979575"/>
            <a:ext cx="479700" cy="441900"/>
          </a:xfrm>
          <a:prstGeom prst="rect">
            <a:avLst/>
          </a:prstGeom>
          <a:noFill/>
          <a:ln>
            <a:noFill/>
          </a:ln>
        </p:spPr>
      </p:sp>
      <p:sp>
        <p:nvSpPr>
          <p:cNvPr id="4789" name="Google Shape;4789;g31516c14941_0_10580"/>
          <p:cNvSpPr/>
          <p:nvPr>
            <p:ph idx="3" type="pic"/>
          </p:nvPr>
        </p:nvSpPr>
        <p:spPr>
          <a:xfrm>
            <a:off x="3197375" y="2979575"/>
            <a:ext cx="479700" cy="441900"/>
          </a:xfrm>
          <a:prstGeom prst="rect">
            <a:avLst/>
          </a:prstGeom>
          <a:noFill/>
          <a:ln>
            <a:noFill/>
          </a:ln>
        </p:spPr>
      </p:sp>
      <p:sp>
        <p:nvSpPr>
          <p:cNvPr id="4790" name="Google Shape;4790;g31516c14941_0_10580"/>
          <p:cNvSpPr/>
          <p:nvPr>
            <p:ph idx="4" type="pic"/>
          </p:nvPr>
        </p:nvSpPr>
        <p:spPr>
          <a:xfrm>
            <a:off x="6017775" y="2979575"/>
            <a:ext cx="479700" cy="441900"/>
          </a:xfrm>
          <a:prstGeom prst="rect">
            <a:avLst/>
          </a:prstGeom>
          <a:noFill/>
          <a:ln>
            <a:noFill/>
          </a:ln>
        </p:spPr>
      </p:sp>
      <p:sp>
        <p:nvSpPr>
          <p:cNvPr id="4791" name="Google Shape;4791;g31516c14941_0_10580"/>
          <p:cNvSpPr/>
          <p:nvPr>
            <p:ph idx="5" type="pic"/>
          </p:nvPr>
        </p:nvSpPr>
        <p:spPr>
          <a:xfrm>
            <a:off x="3197363" y="1150775"/>
            <a:ext cx="479700" cy="441900"/>
          </a:xfrm>
          <a:prstGeom prst="rect">
            <a:avLst/>
          </a:prstGeom>
          <a:noFill/>
          <a:ln>
            <a:noFill/>
          </a:ln>
        </p:spPr>
      </p:sp>
      <p:sp>
        <p:nvSpPr>
          <p:cNvPr id="4792" name="Google Shape;4792;g31516c14941_0_10580"/>
          <p:cNvSpPr/>
          <p:nvPr>
            <p:ph idx="6" type="pic"/>
          </p:nvPr>
        </p:nvSpPr>
        <p:spPr>
          <a:xfrm>
            <a:off x="6017775" y="1150775"/>
            <a:ext cx="479700" cy="441900"/>
          </a:xfrm>
          <a:prstGeom prst="rect">
            <a:avLst/>
          </a:prstGeom>
          <a:noFill/>
          <a:ln>
            <a:noFill/>
          </a:ln>
        </p:spPr>
      </p:sp>
      <p:sp>
        <p:nvSpPr>
          <p:cNvPr id="4793" name="Google Shape;4793;g31516c14941_0_10580"/>
          <p:cNvSpPr/>
          <p:nvPr>
            <p:ph idx="7" type="pic"/>
          </p:nvPr>
        </p:nvSpPr>
        <p:spPr>
          <a:xfrm>
            <a:off x="376975" y="1150775"/>
            <a:ext cx="479700" cy="441900"/>
          </a:xfrm>
          <a:prstGeom prst="rect">
            <a:avLst/>
          </a:prstGeom>
          <a:noFill/>
          <a:ln>
            <a:noFill/>
          </a:ln>
        </p:spPr>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8_Gallery - Two Images + Content">
  <p:cSld name="28_Gallery - Two Images + Content">
    <p:bg>
      <p:bgPr>
        <a:solidFill>
          <a:schemeClr val="lt1"/>
        </a:solidFill>
      </p:bgPr>
    </p:bg>
    <p:spTree>
      <p:nvGrpSpPr>
        <p:cNvPr id="572" name="Shape 572"/>
        <p:cNvGrpSpPr/>
        <p:nvPr/>
      </p:nvGrpSpPr>
      <p:grpSpPr>
        <a:xfrm>
          <a:off x="0" y="0"/>
          <a:ext cx="0" cy="0"/>
          <a:chOff x="0" y="0"/>
          <a:chExt cx="0" cy="0"/>
        </a:xfrm>
      </p:grpSpPr>
      <p:sp>
        <p:nvSpPr>
          <p:cNvPr id="573" name="Google Shape;573;g31245d681e9_0_812"/>
          <p:cNvSpPr/>
          <p:nvPr>
            <p:ph idx="2" type="pic"/>
          </p:nvPr>
        </p:nvSpPr>
        <p:spPr>
          <a:xfrm>
            <a:off x="0" y="0"/>
            <a:ext cx="4572000" cy="5143500"/>
          </a:xfrm>
          <a:prstGeom prst="rect">
            <a:avLst/>
          </a:prstGeom>
          <a:solidFill>
            <a:schemeClr val="lt2"/>
          </a:solidFill>
          <a:ln>
            <a:noFill/>
          </a:ln>
        </p:spPr>
      </p:sp>
      <p:sp>
        <p:nvSpPr>
          <p:cNvPr id="574" name="Google Shape;574;g31245d681e9_0_812"/>
          <p:cNvSpPr txBox="1"/>
          <p:nvPr>
            <p:ph idx="11" type="ftr"/>
          </p:nvPr>
        </p:nvSpPr>
        <p:spPr>
          <a:xfrm>
            <a:off x="7041996" y="4767262"/>
            <a:ext cx="1263000" cy="273900"/>
          </a:xfrm>
          <a:prstGeom prst="rect">
            <a:avLst/>
          </a:prstGeom>
          <a:noFill/>
          <a:ln>
            <a:noFill/>
          </a:ln>
        </p:spPr>
        <p:txBody>
          <a:bodyPr anchorCtr="0" anchor="t" bIns="34275" lIns="68575" spcFirstLastPara="1" rIns="68575" wrap="square" tIns="34275">
            <a:noAutofit/>
          </a:bodyPr>
          <a:lstStyle>
            <a:lvl1pPr lvl="0" marR="0" rtl="0" algn="r">
              <a:lnSpc>
                <a:spcPct val="100000"/>
              </a:lnSpc>
              <a:spcBef>
                <a:spcPts val="0"/>
              </a:spcBef>
              <a:spcAft>
                <a:spcPts val="0"/>
              </a:spcAft>
              <a:buClr>
                <a:srgbClr val="000000"/>
              </a:buClr>
              <a:buSzPts val="1100"/>
              <a:buFont typeface="Arial"/>
              <a:buNone/>
              <a:defRPr b="0" i="0" sz="600" u="none" cap="none" strike="noStrike">
                <a:solidFill>
                  <a:schemeClr val="accent5"/>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9pPr>
          </a:lstStyle>
          <a:p/>
        </p:txBody>
      </p:sp>
      <p:sp>
        <p:nvSpPr>
          <p:cNvPr id="575" name="Google Shape;575;g31245d681e9_0_812"/>
          <p:cNvSpPr txBox="1"/>
          <p:nvPr>
            <p:ph idx="12" type="sldNum"/>
          </p:nvPr>
        </p:nvSpPr>
        <p:spPr>
          <a:xfrm>
            <a:off x="8471262" y="4767262"/>
            <a:ext cx="261300" cy="273900"/>
          </a:xfrm>
          <a:prstGeom prst="rect">
            <a:avLst/>
          </a:prstGeom>
          <a:noFill/>
          <a:ln>
            <a:noFill/>
          </a:ln>
        </p:spPr>
        <p:txBody>
          <a:bodyPr anchorCtr="0" anchor="t" bIns="34275" lIns="68575" spcFirstLastPara="1" rIns="68575" wrap="square" tIns="34275">
            <a:noAutofit/>
          </a:bodyPr>
          <a:lstStyle>
            <a:lvl1pPr indent="0" lvl="0"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576" name="Google Shape;576;g31245d681e9_0_812"/>
          <p:cNvPicPr preferRelativeResize="0"/>
          <p:nvPr/>
        </p:nvPicPr>
        <p:blipFill rotWithShape="1">
          <a:blip r:embed="rId2">
            <a:alphaModFix/>
          </a:blip>
          <a:srcRect b="0" l="0" r="0" t="0"/>
          <a:stretch/>
        </p:blipFill>
        <p:spPr>
          <a:xfrm>
            <a:off x="527186" y="4772025"/>
            <a:ext cx="623264" cy="141652"/>
          </a:xfrm>
          <a:prstGeom prst="rect">
            <a:avLst/>
          </a:prstGeom>
          <a:noFill/>
          <a:ln>
            <a:noFill/>
          </a:ln>
        </p:spPr>
      </p:pic>
      <p:sp>
        <p:nvSpPr>
          <p:cNvPr id="577" name="Google Shape;577;g31245d681e9_0_812"/>
          <p:cNvSpPr/>
          <p:nvPr>
            <p:ph idx="3" type="pic"/>
          </p:nvPr>
        </p:nvSpPr>
        <p:spPr>
          <a:xfrm>
            <a:off x="4572000" y="1"/>
            <a:ext cx="4572000" cy="2571900"/>
          </a:xfrm>
          <a:prstGeom prst="rect">
            <a:avLst/>
          </a:prstGeom>
          <a:solidFill>
            <a:schemeClr val="accent1"/>
          </a:solidFill>
          <a:ln>
            <a:noFill/>
          </a:ln>
        </p:spPr>
      </p:sp>
      <p:sp>
        <p:nvSpPr>
          <p:cNvPr id="578" name="Google Shape;578;g31245d681e9_0_812"/>
          <p:cNvSpPr txBox="1"/>
          <p:nvPr>
            <p:ph idx="1" type="body"/>
          </p:nvPr>
        </p:nvSpPr>
        <p:spPr>
          <a:xfrm>
            <a:off x="5133975" y="3022997"/>
            <a:ext cx="3477900" cy="988800"/>
          </a:xfrm>
          <a:prstGeom prst="rect">
            <a:avLst/>
          </a:prstGeom>
          <a:noFill/>
          <a:ln>
            <a:noFill/>
          </a:ln>
        </p:spPr>
        <p:txBody>
          <a:bodyPr anchorCtr="0" anchor="t" bIns="34275" lIns="68575" spcFirstLastPara="1" rIns="68575" wrap="square" tIns="34275">
            <a:spAutoFit/>
          </a:bodyPr>
          <a:lstStyle>
            <a:lvl1pPr indent="-298450" lvl="0" marL="457200" algn="l">
              <a:lnSpc>
                <a:spcPct val="90000"/>
              </a:lnSpc>
              <a:spcBef>
                <a:spcPts val="800"/>
              </a:spcBef>
              <a:spcAft>
                <a:spcPts val="0"/>
              </a:spcAft>
              <a:buClr>
                <a:schemeClr val="accent5"/>
              </a:buClr>
              <a:buSzPts val="1100"/>
              <a:buFont typeface="Arial"/>
              <a:buChar char="•"/>
              <a:defRPr b="0" sz="1100">
                <a:solidFill>
                  <a:schemeClr val="accent5"/>
                </a:solidFill>
                <a:latin typeface="Arial"/>
                <a:ea typeface="Arial"/>
                <a:cs typeface="Arial"/>
                <a:sym typeface="Arial"/>
              </a:defRPr>
            </a:lvl1pPr>
            <a:lvl2pPr indent="-228600" lvl="1" marL="914400" algn="l">
              <a:lnSpc>
                <a:spcPct val="90000"/>
              </a:lnSpc>
              <a:spcBef>
                <a:spcPts val="400"/>
              </a:spcBef>
              <a:spcAft>
                <a:spcPts val="0"/>
              </a:spcAft>
              <a:buClr>
                <a:schemeClr val="accent5"/>
              </a:buClr>
              <a:buSzPts val="1100"/>
              <a:buFont typeface="Arial"/>
              <a:buNone/>
              <a:defRPr b="0" sz="1100">
                <a:solidFill>
                  <a:schemeClr val="accent5"/>
                </a:solidFill>
                <a:latin typeface="Arial"/>
                <a:ea typeface="Arial"/>
                <a:cs typeface="Arial"/>
                <a:sym typeface="Arial"/>
              </a:defRPr>
            </a:lvl2pPr>
            <a:lvl3pPr indent="-228600" lvl="2" marL="1371600" algn="l">
              <a:lnSpc>
                <a:spcPct val="90000"/>
              </a:lnSpc>
              <a:spcBef>
                <a:spcPts val="400"/>
              </a:spcBef>
              <a:spcAft>
                <a:spcPts val="0"/>
              </a:spcAft>
              <a:buClr>
                <a:schemeClr val="accent5"/>
              </a:buClr>
              <a:buSzPts val="1100"/>
              <a:buFont typeface="Arial"/>
              <a:buNone/>
              <a:defRPr b="0" sz="1100">
                <a:solidFill>
                  <a:schemeClr val="accent5"/>
                </a:solidFill>
                <a:latin typeface="Arial"/>
                <a:ea typeface="Arial"/>
                <a:cs typeface="Arial"/>
                <a:sym typeface="Arial"/>
              </a:defRPr>
            </a:lvl3pPr>
            <a:lvl4pPr indent="-228600" lvl="3" marL="1828800" algn="l">
              <a:lnSpc>
                <a:spcPct val="90000"/>
              </a:lnSpc>
              <a:spcBef>
                <a:spcPts val="400"/>
              </a:spcBef>
              <a:spcAft>
                <a:spcPts val="0"/>
              </a:spcAft>
              <a:buClr>
                <a:schemeClr val="accent5"/>
              </a:buClr>
              <a:buSzPts val="1100"/>
              <a:buFont typeface="Arial"/>
              <a:buNone/>
              <a:defRPr b="0" sz="1100">
                <a:solidFill>
                  <a:schemeClr val="accent5"/>
                </a:solidFill>
                <a:latin typeface="Arial"/>
                <a:ea typeface="Arial"/>
                <a:cs typeface="Arial"/>
                <a:sym typeface="Arial"/>
              </a:defRPr>
            </a:lvl4pPr>
            <a:lvl5pPr indent="-228600" lvl="4" marL="2286000" algn="l">
              <a:lnSpc>
                <a:spcPct val="90000"/>
              </a:lnSpc>
              <a:spcBef>
                <a:spcPts val="400"/>
              </a:spcBef>
              <a:spcAft>
                <a:spcPts val="0"/>
              </a:spcAft>
              <a:buClr>
                <a:schemeClr val="accent5"/>
              </a:buClr>
              <a:buSzPts val="1100"/>
              <a:buFont typeface="Arial"/>
              <a:buNone/>
              <a:defRPr sz="1100">
                <a:solidFill>
                  <a:schemeClr val="accent5"/>
                </a:solidFill>
                <a:latin typeface="Arial"/>
                <a:ea typeface="Arial"/>
                <a:cs typeface="Arial"/>
                <a:sym typeface="Aria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579" name="Google Shape;579;g31245d681e9_0_812"/>
          <p:cNvSpPr txBox="1"/>
          <p:nvPr>
            <p:ph idx="4" type="body"/>
          </p:nvPr>
        </p:nvSpPr>
        <p:spPr>
          <a:xfrm>
            <a:off x="527658" y="170920"/>
            <a:ext cx="3472800" cy="183600"/>
          </a:xfrm>
          <a:prstGeom prst="rect">
            <a:avLst/>
          </a:prstGeom>
          <a:noFill/>
          <a:ln>
            <a:noFill/>
          </a:ln>
        </p:spPr>
        <p:txBody>
          <a:bodyPr anchorCtr="0" anchor="t" bIns="34275" lIns="68575" spcFirstLastPara="1" rIns="68575" wrap="square" tIns="34275">
            <a:spAutoFit/>
          </a:bodyPr>
          <a:lstStyle>
            <a:lvl1pPr indent="-228600" lvl="0" marL="457200" algn="l">
              <a:lnSpc>
                <a:spcPct val="90000"/>
              </a:lnSpc>
              <a:spcBef>
                <a:spcPts val="800"/>
              </a:spcBef>
              <a:spcAft>
                <a:spcPts val="0"/>
              </a:spcAft>
              <a:buClr>
                <a:schemeClr val="lt1"/>
              </a:buClr>
              <a:buSzPts val="800"/>
              <a:buFont typeface="Arial"/>
              <a:buNone/>
              <a:defRPr b="1" sz="800" cap="none">
                <a:solidFill>
                  <a:schemeClr val="lt1"/>
                </a:solidFill>
                <a:latin typeface="Arial"/>
                <a:ea typeface="Arial"/>
                <a:cs typeface="Arial"/>
                <a:sym typeface="Arial"/>
              </a:defRPr>
            </a:lvl1pPr>
            <a:lvl2pPr indent="-228600" lvl="1" marL="914400" algn="l">
              <a:lnSpc>
                <a:spcPct val="90000"/>
              </a:lnSpc>
              <a:spcBef>
                <a:spcPts val="400"/>
              </a:spcBef>
              <a:spcAft>
                <a:spcPts val="0"/>
              </a:spcAft>
              <a:buClr>
                <a:schemeClr val="accent5"/>
              </a:buClr>
              <a:buSzPts val="900"/>
              <a:buFont typeface="Arial"/>
              <a:buNone/>
              <a:defRPr sz="900">
                <a:latin typeface="Arial"/>
                <a:ea typeface="Arial"/>
                <a:cs typeface="Arial"/>
                <a:sym typeface="Arial"/>
              </a:defRPr>
            </a:lvl2pPr>
            <a:lvl3pPr indent="-228600" lvl="2" marL="1371600" algn="l">
              <a:lnSpc>
                <a:spcPct val="90000"/>
              </a:lnSpc>
              <a:spcBef>
                <a:spcPts val="400"/>
              </a:spcBef>
              <a:spcAft>
                <a:spcPts val="0"/>
              </a:spcAft>
              <a:buClr>
                <a:schemeClr val="accent5"/>
              </a:buClr>
              <a:buSzPts val="900"/>
              <a:buFont typeface="Arial"/>
              <a:buNone/>
              <a:defRPr sz="900">
                <a:latin typeface="Arial"/>
                <a:ea typeface="Arial"/>
                <a:cs typeface="Arial"/>
                <a:sym typeface="Arial"/>
              </a:defRPr>
            </a:lvl3pPr>
            <a:lvl4pPr indent="-228600" lvl="3" marL="1828800" algn="l">
              <a:lnSpc>
                <a:spcPct val="90000"/>
              </a:lnSpc>
              <a:spcBef>
                <a:spcPts val="400"/>
              </a:spcBef>
              <a:spcAft>
                <a:spcPts val="0"/>
              </a:spcAft>
              <a:buClr>
                <a:schemeClr val="accent5"/>
              </a:buClr>
              <a:buSzPts val="900"/>
              <a:buFont typeface="Arial"/>
              <a:buNone/>
              <a:defRPr sz="900">
                <a:latin typeface="Arial"/>
                <a:ea typeface="Arial"/>
                <a:cs typeface="Arial"/>
                <a:sym typeface="Arial"/>
              </a:defRPr>
            </a:lvl4pPr>
            <a:lvl5pPr indent="-228600" lvl="4" marL="2286000" algn="l">
              <a:lnSpc>
                <a:spcPct val="90000"/>
              </a:lnSpc>
              <a:spcBef>
                <a:spcPts val="400"/>
              </a:spcBef>
              <a:spcAft>
                <a:spcPts val="0"/>
              </a:spcAft>
              <a:buClr>
                <a:schemeClr val="accent5"/>
              </a:buClr>
              <a:buSzPts val="900"/>
              <a:buFont typeface="Arial"/>
              <a:buNone/>
              <a:defRPr sz="900">
                <a:latin typeface="Arial"/>
                <a:ea typeface="Arial"/>
                <a:cs typeface="Arial"/>
                <a:sym typeface="Aria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p:extLst>
    <p:ext uri="{DCECCB84-F9BA-43D5-87BE-67443E8EF086}">
      <p15:sldGuideLst>
        <p15:guide id="1" orient="horz" pos="1332">
          <p15:clr>
            <a:srgbClr val="FBAE40"/>
          </p15:clr>
        </p15:guide>
        <p15:guide id="2" pos="1620">
          <p15:clr>
            <a:srgbClr val="FBAE40"/>
          </p15:clr>
        </p15:guide>
      </p15:sldGuideLst>
    </p:ext>
  </p:extLst>
</p:sldLayout>
</file>

<file path=ppt/slideLayouts/slideLayout6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Icon Layout 6">
  <p:cSld name="Collibra Icon Layout 6">
    <p:bg>
      <p:bgPr>
        <a:solidFill>
          <a:schemeClr val="accent5"/>
        </a:solidFill>
      </p:bgPr>
    </p:bg>
    <p:spTree>
      <p:nvGrpSpPr>
        <p:cNvPr id="4794" name="Shape 4794"/>
        <p:cNvGrpSpPr/>
        <p:nvPr/>
      </p:nvGrpSpPr>
      <p:grpSpPr>
        <a:xfrm>
          <a:off x="0" y="0"/>
          <a:ext cx="0" cy="0"/>
          <a:chOff x="0" y="0"/>
          <a:chExt cx="0" cy="0"/>
        </a:xfrm>
      </p:grpSpPr>
      <p:sp>
        <p:nvSpPr>
          <p:cNvPr id="4795" name="Google Shape;4795;g31516c14941_0_10591"/>
          <p:cNvSpPr txBox="1"/>
          <p:nvPr>
            <p:ph idx="12" type="sldNum"/>
          </p:nvPr>
        </p:nvSpPr>
        <p:spPr>
          <a:xfrm>
            <a:off x="8320057" y="4663221"/>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4796" name="Google Shape;4796;g31516c14941_0_10591"/>
          <p:cNvPicPr preferRelativeResize="0"/>
          <p:nvPr/>
        </p:nvPicPr>
        <p:blipFill rotWithShape="1">
          <a:blip r:embed="rId2">
            <a:alphaModFix/>
          </a:blip>
          <a:srcRect b="0" l="0" r="0" t="0"/>
          <a:stretch/>
        </p:blipFill>
        <p:spPr>
          <a:xfrm>
            <a:off x="288350" y="4807136"/>
            <a:ext cx="956487" cy="225119"/>
          </a:xfrm>
          <a:prstGeom prst="rect">
            <a:avLst/>
          </a:prstGeom>
          <a:noFill/>
          <a:ln>
            <a:noFill/>
          </a:ln>
        </p:spPr>
      </p:pic>
      <p:sp>
        <p:nvSpPr>
          <p:cNvPr id="4797" name="Google Shape;4797;g31516c14941_0_10591"/>
          <p:cNvSpPr txBox="1"/>
          <p:nvPr/>
        </p:nvSpPr>
        <p:spPr>
          <a:xfrm>
            <a:off x="6043550" y="4713772"/>
            <a:ext cx="2676600" cy="292200"/>
          </a:xfrm>
          <a:prstGeom prst="rect">
            <a:avLst/>
          </a:prstGeom>
          <a:noFill/>
          <a:ln>
            <a:noFill/>
          </a:ln>
        </p:spPr>
        <p:txBody>
          <a:bodyPr anchorCtr="0" anchor="t" bIns="91375" lIns="91375" spcFirstLastPara="1" rIns="91375" wrap="square" tIns="91375">
            <a:spAutoFit/>
          </a:bodyPr>
          <a:lstStyle/>
          <a:p>
            <a:pPr indent="0" lvl="0" marL="0" marR="0" rtl="0" algn="ctr">
              <a:lnSpc>
                <a:spcPct val="115000"/>
              </a:lnSpc>
              <a:spcBef>
                <a:spcPts val="0"/>
              </a:spcBef>
              <a:spcAft>
                <a:spcPts val="0"/>
              </a:spcAft>
              <a:buClr>
                <a:srgbClr val="000000"/>
              </a:buClr>
              <a:buSzPts val="700"/>
              <a:buFont typeface="Arial"/>
              <a:buNone/>
            </a:pPr>
            <a:r>
              <a:rPr b="0" i="0" lang="en" sz="700" u="none" cap="none" strike="noStrike">
                <a:solidFill>
                  <a:schemeClr val="accent4"/>
                </a:solidFill>
                <a:latin typeface="Arial"/>
                <a:ea typeface="Arial"/>
                <a:cs typeface="Arial"/>
                <a:sym typeface="Arial"/>
              </a:rPr>
              <a:t>Copyright © 2023, Collibra. All rights reserved.</a:t>
            </a:r>
            <a:endParaRPr b="0" i="0" sz="1400" u="none" cap="none" strike="noStrike">
              <a:solidFill>
                <a:schemeClr val="accent4"/>
              </a:solidFill>
              <a:latin typeface="Arial"/>
              <a:ea typeface="Arial"/>
              <a:cs typeface="Arial"/>
              <a:sym typeface="Arial"/>
            </a:endParaRPr>
          </a:p>
        </p:txBody>
      </p:sp>
      <p:sp>
        <p:nvSpPr>
          <p:cNvPr id="4798" name="Google Shape;4798;g31516c14941_0_10591"/>
          <p:cNvSpPr txBox="1"/>
          <p:nvPr>
            <p:ph type="title"/>
          </p:nvPr>
        </p:nvSpPr>
        <p:spPr>
          <a:xfrm>
            <a:off x="331125" y="271325"/>
            <a:ext cx="8388900" cy="4383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SzPts val="2800"/>
              <a:buNone/>
              <a:defRPr sz="2800"/>
            </a:lvl1pPr>
            <a:lvl2pPr lvl="1" algn="l">
              <a:lnSpc>
                <a:spcPct val="85000"/>
              </a:lnSpc>
              <a:spcBef>
                <a:spcPts val="0"/>
              </a:spcBef>
              <a:spcAft>
                <a:spcPts val="0"/>
              </a:spcAft>
              <a:buSzPts val="2800"/>
              <a:buNone/>
              <a:defRPr sz="2800"/>
            </a:lvl2pPr>
            <a:lvl3pPr lvl="2" algn="l">
              <a:lnSpc>
                <a:spcPct val="85000"/>
              </a:lnSpc>
              <a:spcBef>
                <a:spcPts val="0"/>
              </a:spcBef>
              <a:spcAft>
                <a:spcPts val="0"/>
              </a:spcAft>
              <a:buSzPts val="2800"/>
              <a:buNone/>
              <a:defRPr sz="2800"/>
            </a:lvl3pPr>
            <a:lvl4pPr lvl="3" algn="l">
              <a:lnSpc>
                <a:spcPct val="85000"/>
              </a:lnSpc>
              <a:spcBef>
                <a:spcPts val="0"/>
              </a:spcBef>
              <a:spcAft>
                <a:spcPts val="0"/>
              </a:spcAft>
              <a:buSzPts val="2800"/>
              <a:buNone/>
              <a:defRPr sz="2800"/>
            </a:lvl4pPr>
            <a:lvl5pPr lvl="4" algn="l">
              <a:lnSpc>
                <a:spcPct val="85000"/>
              </a:lnSpc>
              <a:spcBef>
                <a:spcPts val="0"/>
              </a:spcBef>
              <a:spcAft>
                <a:spcPts val="0"/>
              </a:spcAft>
              <a:buSzPts val="2800"/>
              <a:buNone/>
              <a:defRPr sz="2800"/>
            </a:lvl5pPr>
            <a:lvl6pPr lvl="5" algn="l">
              <a:lnSpc>
                <a:spcPct val="85000"/>
              </a:lnSpc>
              <a:spcBef>
                <a:spcPts val="0"/>
              </a:spcBef>
              <a:spcAft>
                <a:spcPts val="0"/>
              </a:spcAft>
              <a:buSzPts val="2800"/>
              <a:buNone/>
              <a:defRPr sz="2800"/>
            </a:lvl6pPr>
            <a:lvl7pPr lvl="6" algn="l">
              <a:lnSpc>
                <a:spcPct val="85000"/>
              </a:lnSpc>
              <a:spcBef>
                <a:spcPts val="0"/>
              </a:spcBef>
              <a:spcAft>
                <a:spcPts val="0"/>
              </a:spcAft>
              <a:buSzPts val="2800"/>
              <a:buNone/>
              <a:defRPr sz="2800"/>
            </a:lvl7pPr>
            <a:lvl8pPr lvl="7" algn="l">
              <a:lnSpc>
                <a:spcPct val="85000"/>
              </a:lnSpc>
              <a:spcBef>
                <a:spcPts val="0"/>
              </a:spcBef>
              <a:spcAft>
                <a:spcPts val="0"/>
              </a:spcAft>
              <a:buSzPts val="2800"/>
              <a:buNone/>
              <a:defRPr sz="2800"/>
            </a:lvl8pPr>
            <a:lvl9pPr lvl="8" algn="l">
              <a:lnSpc>
                <a:spcPct val="85000"/>
              </a:lnSpc>
              <a:spcBef>
                <a:spcPts val="0"/>
              </a:spcBef>
              <a:spcAft>
                <a:spcPts val="0"/>
              </a:spcAft>
              <a:buSzPts val="2800"/>
              <a:buNone/>
              <a:defRPr sz="2800"/>
            </a:lvl9pPr>
          </a:lstStyle>
          <a:p/>
        </p:txBody>
      </p:sp>
      <p:sp>
        <p:nvSpPr>
          <p:cNvPr id="4799" name="Google Shape;4799;g31516c14941_0_10591"/>
          <p:cNvSpPr/>
          <p:nvPr>
            <p:ph idx="2" type="pic"/>
          </p:nvPr>
        </p:nvSpPr>
        <p:spPr>
          <a:xfrm>
            <a:off x="3197375" y="2979575"/>
            <a:ext cx="479700" cy="441900"/>
          </a:xfrm>
          <a:prstGeom prst="rect">
            <a:avLst/>
          </a:prstGeom>
          <a:noFill/>
          <a:ln>
            <a:noFill/>
          </a:ln>
        </p:spPr>
      </p:sp>
      <p:sp>
        <p:nvSpPr>
          <p:cNvPr id="4800" name="Google Shape;4800;g31516c14941_0_10591"/>
          <p:cNvSpPr/>
          <p:nvPr>
            <p:ph idx="3" type="pic"/>
          </p:nvPr>
        </p:nvSpPr>
        <p:spPr>
          <a:xfrm>
            <a:off x="6017775" y="2979575"/>
            <a:ext cx="479700" cy="441900"/>
          </a:xfrm>
          <a:prstGeom prst="rect">
            <a:avLst/>
          </a:prstGeom>
          <a:noFill/>
          <a:ln>
            <a:noFill/>
          </a:ln>
        </p:spPr>
      </p:sp>
      <p:sp>
        <p:nvSpPr>
          <p:cNvPr id="4801" name="Google Shape;4801;g31516c14941_0_10591"/>
          <p:cNvSpPr/>
          <p:nvPr>
            <p:ph idx="4" type="pic"/>
          </p:nvPr>
        </p:nvSpPr>
        <p:spPr>
          <a:xfrm>
            <a:off x="3197363" y="1150775"/>
            <a:ext cx="479700" cy="441900"/>
          </a:xfrm>
          <a:prstGeom prst="rect">
            <a:avLst/>
          </a:prstGeom>
          <a:noFill/>
          <a:ln>
            <a:noFill/>
          </a:ln>
        </p:spPr>
      </p:sp>
      <p:sp>
        <p:nvSpPr>
          <p:cNvPr id="4802" name="Google Shape;4802;g31516c14941_0_10591"/>
          <p:cNvSpPr/>
          <p:nvPr>
            <p:ph idx="5" type="pic"/>
          </p:nvPr>
        </p:nvSpPr>
        <p:spPr>
          <a:xfrm>
            <a:off x="6017775" y="1150775"/>
            <a:ext cx="479700" cy="441900"/>
          </a:xfrm>
          <a:prstGeom prst="rect">
            <a:avLst/>
          </a:prstGeom>
          <a:noFill/>
          <a:ln>
            <a:noFill/>
          </a:ln>
        </p:spPr>
      </p:sp>
    </p:spTree>
  </p:cSld>
  <p:clrMapOvr>
    <a:masterClrMapping/>
  </p:clrMapOvr>
</p:sldLayout>
</file>

<file path=ppt/slideLayouts/slideLayout6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Basic Content Layout 9">
  <p:cSld name="Collibra Basic Content Layout 9">
    <p:bg>
      <p:bgPr>
        <a:solidFill>
          <a:schemeClr val="accent5"/>
        </a:solidFill>
      </p:bgPr>
    </p:bg>
    <p:spTree>
      <p:nvGrpSpPr>
        <p:cNvPr id="4803" name="Shape 4803"/>
        <p:cNvGrpSpPr/>
        <p:nvPr/>
      </p:nvGrpSpPr>
      <p:grpSpPr>
        <a:xfrm>
          <a:off x="0" y="0"/>
          <a:ext cx="0" cy="0"/>
          <a:chOff x="0" y="0"/>
          <a:chExt cx="0" cy="0"/>
        </a:xfrm>
      </p:grpSpPr>
      <p:pic>
        <p:nvPicPr>
          <p:cNvPr id="4804" name="Google Shape;4804;g31516c14941_0_10600"/>
          <p:cNvPicPr preferRelativeResize="0"/>
          <p:nvPr/>
        </p:nvPicPr>
        <p:blipFill rotWithShape="1">
          <a:blip r:embed="rId2">
            <a:alphaModFix/>
          </a:blip>
          <a:srcRect b="0" l="0" r="0" t="0"/>
          <a:stretch/>
        </p:blipFill>
        <p:spPr>
          <a:xfrm>
            <a:off x="288350" y="4807136"/>
            <a:ext cx="956487" cy="225119"/>
          </a:xfrm>
          <a:prstGeom prst="rect">
            <a:avLst/>
          </a:prstGeom>
          <a:noFill/>
          <a:ln>
            <a:noFill/>
          </a:ln>
        </p:spPr>
      </p:pic>
      <p:sp>
        <p:nvSpPr>
          <p:cNvPr id="4805" name="Google Shape;4805;g31516c14941_0_10600"/>
          <p:cNvSpPr txBox="1"/>
          <p:nvPr>
            <p:ph idx="12" type="sldNum"/>
          </p:nvPr>
        </p:nvSpPr>
        <p:spPr>
          <a:xfrm>
            <a:off x="8320057" y="4663221"/>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4806" name="Google Shape;4806;g31516c14941_0_10600"/>
          <p:cNvSpPr txBox="1"/>
          <p:nvPr/>
        </p:nvSpPr>
        <p:spPr>
          <a:xfrm>
            <a:off x="6043550" y="4713772"/>
            <a:ext cx="2676600" cy="292200"/>
          </a:xfrm>
          <a:prstGeom prst="rect">
            <a:avLst/>
          </a:prstGeom>
          <a:noFill/>
          <a:ln>
            <a:noFill/>
          </a:ln>
        </p:spPr>
        <p:txBody>
          <a:bodyPr anchorCtr="0" anchor="t" bIns="91375" lIns="91375" spcFirstLastPara="1" rIns="91375" wrap="square" tIns="91375">
            <a:spAutoFit/>
          </a:bodyPr>
          <a:lstStyle/>
          <a:p>
            <a:pPr indent="0" lvl="0" marL="0" marR="0" rtl="0" algn="ctr">
              <a:lnSpc>
                <a:spcPct val="115000"/>
              </a:lnSpc>
              <a:spcBef>
                <a:spcPts val="0"/>
              </a:spcBef>
              <a:spcAft>
                <a:spcPts val="0"/>
              </a:spcAft>
              <a:buClr>
                <a:srgbClr val="000000"/>
              </a:buClr>
              <a:buSzPts val="700"/>
              <a:buFont typeface="Arial"/>
              <a:buNone/>
            </a:pPr>
            <a:r>
              <a:rPr b="0" i="0" lang="en" sz="700" u="none" cap="none" strike="noStrike">
                <a:solidFill>
                  <a:schemeClr val="accent4"/>
                </a:solidFill>
                <a:latin typeface="Arial"/>
                <a:ea typeface="Arial"/>
                <a:cs typeface="Arial"/>
                <a:sym typeface="Arial"/>
              </a:rPr>
              <a:t>Copyright © 2023, Collibra. All rights reserved.</a:t>
            </a:r>
            <a:endParaRPr b="0" i="0" sz="1400" u="none" cap="none" strike="noStrike">
              <a:solidFill>
                <a:schemeClr val="accent4"/>
              </a:solidFill>
              <a:latin typeface="Arial"/>
              <a:ea typeface="Arial"/>
              <a:cs typeface="Arial"/>
              <a:sym typeface="Arial"/>
            </a:endParaRPr>
          </a:p>
        </p:txBody>
      </p:sp>
      <p:sp>
        <p:nvSpPr>
          <p:cNvPr id="4807" name="Google Shape;4807;g31516c14941_0_10600"/>
          <p:cNvSpPr txBox="1"/>
          <p:nvPr>
            <p:ph type="title"/>
          </p:nvPr>
        </p:nvSpPr>
        <p:spPr>
          <a:xfrm>
            <a:off x="331125" y="271325"/>
            <a:ext cx="8388900" cy="4383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SzPts val="2800"/>
              <a:buNone/>
              <a:defRPr sz="2800"/>
            </a:lvl1pPr>
            <a:lvl2pPr lvl="1" algn="l">
              <a:lnSpc>
                <a:spcPct val="85000"/>
              </a:lnSpc>
              <a:spcBef>
                <a:spcPts val="0"/>
              </a:spcBef>
              <a:spcAft>
                <a:spcPts val="0"/>
              </a:spcAft>
              <a:buSzPts val="2800"/>
              <a:buNone/>
              <a:defRPr sz="2800"/>
            </a:lvl2pPr>
            <a:lvl3pPr lvl="2" algn="l">
              <a:lnSpc>
                <a:spcPct val="85000"/>
              </a:lnSpc>
              <a:spcBef>
                <a:spcPts val="0"/>
              </a:spcBef>
              <a:spcAft>
                <a:spcPts val="0"/>
              </a:spcAft>
              <a:buSzPts val="2800"/>
              <a:buNone/>
              <a:defRPr sz="2800"/>
            </a:lvl3pPr>
            <a:lvl4pPr lvl="3" algn="l">
              <a:lnSpc>
                <a:spcPct val="85000"/>
              </a:lnSpc>
              <a:spcBef>
                <a:spcPts val="0"/>
              </a:spcBef>
              <a:spcAft>
                <a:spcPts val="0"/>
              </a:spcAft>
              <a:buSzPts val="2800"/>
              <a:buNone/>
              <a:defRPr sz="2800"/>
            </a:lvl4pPr>
            <a:lvl5pPr lvl="4" algn="l">
              <a:lnSpc>
                <a:spcPct val="85000"/>
              </a:lnSpc>
              <a:spcBef>
                <a:spcPts val="0"/>
              </a:spcBef>
              <a:spcAft>
                <a:spcPts val="0"/>
              </a:spcAft>
              <a:buSzPts val="2800"/>
              <a:buNone/>
              <a:defRPr sz="2800"/>
            </a:lvl5pPr>
            <a:lvl6pPr lvl="5" algn="l">
              <a:lnSpc>
                <a:spcPct val="85000"/>
              </a:lnSpc>
              <a:spcBef>
                <a:spcPts val="0"/>
              </a:spcBef>
              <a:spcAft>
                <a:spcPts val="0"/>
              </a:spcAft>
              <a:buSzPts val="2800"/>
              <a:buNone/>
              <a:defRPr sz="2800"/>
            </a:lvl6pPr>
            <a:lvl7pPr lvl="6" algn="l">
              <a:lnSpc>
                <a:spcPct val="85000"/>
              </a:lnSpc>
              <a:spcBef>
                <a:spcPts val="0"/>
              </a:spcBef>
              <a:spcAft>
                <a:spcPts val="0"/>
              </a:spcAft>
              <a:buSzPts val="2800"/>
              <a:buNone/>
              <a:defRPr sz="2800"/>
            </a:lvl7pPr>
            <a:lvl8pPr lvl="7" algn="l">
              <a:lnSpc>
                <a:spcPct val="85000"/>
              </a:lnSpc>
              <a:spcBef>
                <a:spcPts val="0"/>
              </a:spcBef>
              <a:spcAft>
                <a:spcPts val="0"/>
              </a:spcAft>
              <a:buSzPts val="2800"/>
              <a:buNone/>
              <a:defRPr sz="2800"/>
            </a:lvl8pPr>
            <a:lvl9pPr lvl="8" algn="l">
              <a:lnSpc>
                <a:spcPct val="85000"/>
              </a:lnSpc>
              <a:spcBef>
                <a:spcPts val="0"/>
              </a:spcBef>
              <a:spcAft>
                <a:spcPts val="0"/>
              </a:spcAft>
              <a:buSzPts val="2800"/>
              <a:buNone/>
              <a:defRPr sz="2800"/>
            </a:lvl9pPr>
          </a:lstStyle>
          <a:p/>
        </p:txBody>
      </p:sp>
      <p:sp>
        <p:nvSpPr>
          <p:cNvPr id="4808" name="Google Shape;4808;g31516c14941_0_10600"/>
          <p:cNvSpPr/>
          <p:nvPr>
            <p:ph idx="2" type="pic"/>
          </p:nvPr>
        </p:nvSpPr>
        <p:spPr>
          <a:xfrm>
            <a:off x="348343" y="2342175"/>
            <a:ext cx="479700" cy="441900"/>
          </a:xfrm>
          <a:prstGeom prst="rect">
            <a:avLst/>
          </a:prstGeom>
          <a:noFill/>
          <a:ln>
            <a:noFill/>
          </a:ln>
        </p:spPr>
      </p:sp>
      <p:sp>
        <p:nvSpPr>
          <p:cNvPr id="4809" name="Google Shape;4809;g31516c14941_0_10600"/>
          <p:cNvSpPr/>
          <p:nvPr>
            <p:ph idx="3" type="pic"/>
          </p:nvPr>
        </p:nvSpPr>
        <p:spPr>
          <a:xfrm>
            <a:off x="348343" y="1170725"/>
            <a:ext cx="479700" cy="441900"/>
          </a:xfrm>
          <a:prstGeom prst="rect">
            <a:avLst/>
          </a:prstGeom>
          <a:noFill/>
          <a:ln>
            <a:noFill/>
          </a:ln>
        </p:spPr>
      </p:sp>
      <p:sp>
        <p:nvSpPr>
          <p:cNvPr id="4810" name="Google Shape;4810;g31516c14941_0_10600"/>
          <p:cNvSpPr/>
          <p:nvPr>
            <p:ph idx="4" type="pic"/>
          </p:nvPr>
        </p:nvSpPr>
        <p:spPr>
          <a:xfrm>
            <a:off x="348343" y="3513650"/>
            <a:ext cx="479700" cy="441900"/>
          </a:xfrm>
          <a:prstGeom prst="rect">
            <a:avLst/>
          </a:prstGeom>
          <a:noFill/>
          <a:ln>
            <a:noFill/>
          </a:ln>
        </p:spPr>
      </p:sp>
    </p:spTree>
  </p:cSld>
  <p:clrMapOvr>
    <a:masterClrMapping/>
  </p:clrMapOvr>
</p:sldLayout>
</file>

<file path=ppt/slideLayouts/slideLayout6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Image Content Layout ">
  <p:cSld name="Collibra Image Content Layout ">
    <p:bg>
      <p:bgPr>
        <a:solidFill>
          <a:schemeClr val="accent5"/>
        </a:solidFill>
      </p:bgPr>
    </p:bg>
    <p:spTree>
      <p:nvGrpSpPr>
        <p:cNvPr id="4811" name="Shape 4811"/>
        <p:cNvGrpSpPr/>
        <p:nvPr/>
      </p:nvGrpSpPr>
      <p:grpSpPr>
        <a:xfrm>
          <a:off x="0" y="0"/>
          <a:ext cx="0" cy="0"/>
          <a:chOff x="0" y="0"/>
          <a:chExt cx="0" cy="0"/>
        </a:xfrm>
      </p:grpSpPr>
      <p:pic>
        <p:nvPicPr>
          <p:cNvPr id="4812" name="Google Shape;4812;g31516c14941_0_10608"/>
          <p:cNvPicPr preferRelativeResize="0"/>
          <p:nvPr/>
        </p:nvPicPr>
        <p:blipFill rotWithShape="1">
          <a:blip r:embed="rId2">
            <a:alphaModFix/>
          </a:blip>
          <a:srcRect b="0" l="0" r="0" t="0"/>
          <a:stretch/>
        </p:blipFill>
        <p:spPr>
          <a:xfrm>
            <a:off x="5682350" y="0"/>
            <a:ext cx="3461651" cy="5143501"/>
          </a:xfrm>
          <a:prstGeom prst="rect">
            <a:avLst/>
          </a:prstGeom>
          <a:noFill/>
          <a:ln>
            <a:noFill/>
          </a:ln>
        </p:spPr>
      </p:pic>
      <p:pic>
        <p:nvPicPr>
          <p:cNvPr id="4813" name="Google Shape;4813;g31516c14941_0_10608"/>
          <p:cNvPicPr preferRelativeResize="0"/>
          <p:nvPr/>
        </p:nvPicPr>
        <p:blipFill rotWithShape="1">
          <a:blip r:embed="rId3">
            <a:alphaModFix/>
          </a:blip>
          <a:srcRect b="0" l="0" r="0" t="0"/>
          <a:stretch/>
        </p:blipFill>
        <p:spPr>
          <a:xfrm>
            <a:off x="288350" y="4807136"/>
            <a:ext cx="956487" cy="225119"/>
          </a:xfrm>
          <a:prstGeom prst="rect">
            <a:avLst/>
          </a:prstGeom>
          <a:noFill/>
          <a:ln>
            <a:noFill/>
          </a:ln>
        </p:spPr>
      </p:pic>
      <p:sp>
        <p:nvSpPr>
          <p:cNvPr id="4814" name="Google Shape;4814;g31516c14941_0_10608"/>
          <p:cNvSpPr/>
          <p:nvPr>
            <p:ph idx="2" type="pic"/>
          </p:nvPr>
        </p:nvSpPr>
        <p:spPr>
          <a:xfrm>
            <a:off x="5755824" y="642950"/>
            <a:ext cx="3388200" cy="3934200"/>
          </a:xfrm>
          <a:prstGeom prst="rect">
            <a:avLst/>
          </a:prstGeom>
          <a:noFill/>
          <a:ln>
            <a:noFill/>
          </a:ln>
        </p:spPr>
      </p:sp>
      <p:sp>
        <p:nvSpPr>
          <p:cNvPr id="4815" name="Google Shape;4815;g31516c14941_0_10608"/>
          <p:cNvSpPr/>
          <p:nvPr>
            <p:ph idx="3" type="pic"/>
          </p:nvPr>
        </p:nvSpPr>
        <p:spPr>
          <a:xfrm>
            <a:off x="6230700" y="1071575"/>
            <a:ext cx="2418600" cy="551100"/>
          </a:xfrm>
          <a:prstGeom prst="roundRect">
            <a:avLst>
              <a:gd fmla="val 16667" name="adj"/>
            </a:avLst>
          </a:prstGeom>
          <a:noFill/>
          <a:ln>
            <a:noFill/>
          </a:ln>
        </p:spPr>
      </p:sp>
      <p:sp>
        <p:nvSpPr>
          <p:cNvPr id="4816" name="Google Shape;4816;g31516c14941_0_10608"/>
          <p:cNvSpPr txBox="1"/>
          <p:nvPr>
            <p:ph idx="12" type="sldNum"/>
          </p:nvPr>
        </p:nvSpPr>
        <p:spPr>
          <a:xfrm>
            <a:off x="8320057" y="4663221"/>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4817" name="Google Shape;4817;g31516c14941_0_10608"/>
          <p:cNvSpPr txBox="1"/>
          <p:nvPr/>
        </p:nvSpPr>
        <p:spPr>
          <a:xfrm>
            <a:off x="6043550" y="4713772"/>
            <a:ext cx="2676600" cy="292200"/>
          </a:xfrm>
          <a:prstGeom prst="rect">
            <a:avLst/>
          </a:prstGeom>
          <a:noFill/>
          <a:ln>
            <a:noFill/>
          </a:ln>
        </p:spPr>
        <p:txBody>
          <a:bodyPr anchorCtr="0" anchor="t" bIns="91375" lIns="91375" spcFirstLastPara="1" rIns="91375" wrap="square" tIns="91375">
            <a:spAutoFit/>
          </a:bodyPr>
          <a:lstStyle/>
          <a:p>
            <a:pPr indent="0" lvl="0" marL="0" marR="0" rtl="0" algn="ctr">
              <a:lnSpc>
                <a:spcPct val="115000"/>
              </a:lnSpc>
              <a:spcBef>
                <a:spcPts val="0"/>
              </a:spcBef>
              <a:spcAft>
                <a:spcPts val="0"/>
              </a:spcAft>
              <a:buClr>
                <a:srgbClr val="000000"/>
              </a:buClr>
              <a:buSzPts val="700"/>
              <a:buFont typeface="Arial"/>
              <a:buNone/>
            </a:pPr>
            <a:r>
              <a:rPr b="0" i="0" lang="en" sz="700" u="none" cap="none" strike="noStrike">
                <a:solidFill>
                  <a:schemeClr val="accent4"/>
                </a:solidFill>
                <a:latin typeface="Arial"/>
                <a:ea typeface="Arial"/>
                <a:cs typeface="Arial"/>
                <a:sym typeface="Arial"/>
              </a:rPr>
              <a:t>Copyright © 2023, Collibra. All rights reserved.</a:t>
            </a:r>
            <a:endParaRPr b="0" i="0" sz="1400" u="none" cap="none" strike="noStrike">
              <a:solidFill>
                <a:schemeClr val="accent4"/>
              </a:solidFill>
              <a:latin typeface="Arial"/>
              <a:ea typeface="Arial"/>
              <a:cs typeface="Arial"/>
              <a:sym typeface="Arial"/>
            </a:endParaRPr>
          </a:p>
        </p:txBody>
      </p:sp>
      <p:sp>
        <p:nvSpPr>
          <p:cNvPr id="4818" name="Google Shape;4818;g31516c14941_0_10608"/>
          <p:cNvSpPr txBox="1"/>
          <p:nvPr>
            <p:ph type="title"/>
          </p:nvPr>
        </p:nvSpPr>
        <p:spPr>
          <a:xfrm>
            <a:off x="331125" y="271325"/>
            <a:ext cx="5424600" cy="4383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SzPts val="2800"/>
              <a:buNone/>
              <a:defRPr sz="2800"/>
            </a:lvl1pPr>
            <a:lvl2pPr lvl="1" algn="l">
              <a:lnSpc>
                <a:spcPct val="85000"/>
              </a:lnSpc>
              <a:spcBef>
                <a:spcPts val="0"/>
              </a:spcBef>
              <a:spcAft>
                <a:spcPts val="0"/>
              </a:spcAft>
              <a:buSzPts val="2800"/>
              <a:buNone/>
              <a:defRPr sz="2800"/>
            </a:lvl2pPr>
            <a:lvl3pPr lvl="2" algn="l">
              <a:lnSpc>
                <a:spcPct val="85000"/>
              </a:lnSpc>
              <a:spcBef>
                <a:spcPts val="0"/>
              </a:spcBef>
              <a:spcAft>
                <a:spcPts val="0"/>
              </a:spcAft>
              <a:buSzPts val="2800"/>
              <a:buNone/>
              <a:defRPr sz="2800"/>
            </a:lvl3pPr>
            <a:lvl4pPr lvl="3" algn="l">
              <a:lnSpc>
                <a:spcPct val="85000"/>
              </a:lnSpc>
              <a:spcBef>
                <a:spcPts val="0"/>
              </a:spcBef>
              <a:spcAft>
                <a:spcPts val="0"/>
              </a:spcAft>
              <a:buSzPts val="2800"/>
              <a:buNone/>
              <a:defRPr sz="2800"/>
            </a:lvl4pPr>
            <a:lvl5pPr lvl="4" algn="l">
              <a:lnSpc>
                <a:spcPct val="85000"/>
              </a:lnSpc>
              <a:spcBef>
                <a:spcPts val="0"/>
              </a:spcBef>
              <a:spcAft>
                <a:spcPts val="0"/>
              </a:spcAft>
              <a:buSzPts val="2800"/>
              <a:buNone/>
              <a:defRPr sz="2800"/>
            </a:lvl5pPr>
            <a:lvl6pPr lvl="5" algn="l">
              <a:lnSpc>
                <a:spcPct val="85000"/>
              </a:lnSpc>
              <a:spcBef>
                <a:spcPts val="0"/>
              </a:spcBef>
              <a:spcAft>
                <a:spcPts val="0"/>
              </a:spcAft>
              <a:buSzPts val="2800"/>
              <a:buNone/>
              <a:defRPr sz="2800"/>
            </a:lvl6pPr>
            <a:lvl7pPr lvl="6" algn="l">
              <a:lnSpc>
                <a:spcPct val="85000"/>
              </a:lnSpc>
              <a:spcBef>
                <a:spcPts val="0"/>
              </a:spcBef>
              <a:spcAft>
                <a:spcPts val="0"/>
              </a:spcAft>
              <a:buSzPts val="2800"/>
              <a:buNone/>
              <a:defRPr sz="2800"/>
            </a:lvl7pPr>
            <a:lvl8pPr lvl="7" algn="l">
              <a:lnSpc>
                <a:spcPct val="85000"/>
              </a:lnSpc>
              <a:spcBef>
                <a:spcPts val="0"/>
              </a:spcBef>
              <a:spcAft>
                <a:spcPts val="0"/>
              </a:spcAft>
              <a:buSzPts val="2800"/>
              <a:buNone/>
              <a:defRPr sz="2800"/>
            </a:lvl8pPr>
            <a:lvl9pPr lvl="8" algn="l">
              <a:lnSpc>
                <a:spcPct val="85000"/>
              </a:lnSpc>
              <a:spcBef>
                <a:spcPts val="0"/>
              </a:spcBef>
              <a:spcAft>
                <a:spcPts val="0"/>
              </a:spcAft>
              <a:buSzPts val="2800"/>
              <a:buNone/>
              <a:defRPr sz="2800"/>
            </a:lvl9pPr>
          </a:lstStyle>
          <a:p/>
        </p:txBody>
      </p:sp>
    </p:spTree>
  </p:cSld>
  <p:clrMapOvr>
    <a:masterClrMapping/>
  </p:clrMapOvr>
</p:sldLayout>
</file>

<file path=ppt/slideLayouts/slideLayout6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Basic Content Layout 1">
  <p:cSld name="Collibra Basic Content Layout 1">
    <p:bg>
      <p:bgPr>
        <a:solidFill>
          <a:schemeClr val="accent5"/>
        </a:solidFill>
      </p:bgPr>
    </p:bg>
    <p:spTree>
      <p:nvGrpSpPr>
        <p:cNvPr id="4819" name="Shape 4819"/>
        <p:cNvGrpSpPr/>
        <p:nvPr/>
      </p:nvGrpSpPr>
      <p:grpSpPr>
        <a:xfrm>
          <a:off x="0" y="0"/>
          <a:ext cx="0" cy="0"/>
          <a:chOff x="0" y="0"/>
          <a:chExt cx="0" cy="0"/>
        </a:xfrm>
      </p:grpSpPr>
      <p:sp>
        <p:nvSpPr>
          <p:cNvPr id="4820" name="Google Shape;4820;g31516c14941_0_10616"/>
          <p:cNvSpPr txBox="1"/>
          <p:nvPr>
            <p:ph type="title"/>
          </p:nvPr>
        </p:nvSpPr>
        <p:spPr>
          <a:xfrm>
            <a:off x="331125" y="271325"/>
            <a:ext cx="8388900" cy="4383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SzPts val="2800"/>
              <a:buNone/>
              <a:defRPr sz="2800"/>
            </a:lvl1pPr>
            <a:lvl2pPr lvl="1" algn="l">
              <a:lnSpc>
                <a:spcPct val="85000"/>
              </a:lnSpc>
              <a:spcBef>
                <a:spcPts val="0"/>
              </a:spcBef>
              <a:spcAft>
                <a:spcPts val="0"/>
              </a:spcAft>
              <a:buSzPts val="2800"/>
              <a:buNone/>
              <a:defRPr sz="2800"/>
            </a:lvl2pPr>
            <a:lvl3pPr lvl="2" algn="l">
              <a:lnSpc>
                <a:spcPct val="85000"/>
              </a:lnSpc>
              <a:spcBef>
                <a:spcPts val="0"/>
              </a:spcBef>
              <a:spcAft>
                <a:spcPts val="0"/>
              </a:spcAft>
              <a:buSzPts val="2800"/>
              <a:buNone/>
              <a:defRPr sz="2800"/>
            </a:lvl3pPr>
            <a:lvl4pPr lvl="3" algn="l">
              <a:lnSpc>
                <a:spcPct val="85000"/>
              </a:lnSpc>
              <a:spcBef>
                <a:spcPts val="0"/>
              </a:spcBef>
              <a:spcAft>
                <a:spcPts val="0"/>
              </a:spcAft>
              <a:buSzPts val="2800"/>
              <a:buNone/>
              <a:defRPr sz="2800"/>
            </a:lvl4pPr>
            <a:lvl5pPr lvl="4" algn="l">
              <a:lnSpc>
                <a:spcPct val="85000"/>
              </a:lnSpc>
              <a:spcBef>
                <a:spcPts val="0"/>
              </a:spcBef>
              <a:spcAft>
                <a:spcPts val="0"/>
              </a:spcAft>
              <a:buSzPts val="2800"/>
              <a:buNone/>
              <a:defRPr sz="2800"/>
            </a:lvl5pPr>
            <a:lvl6pPr lvl="5" algn="l">
              <a:lnSpc>
                <a:spcPct val="85000"/>
              </a:lnSpc>
              <a:spcBef>
                <a:spcPts val="0"/>
              </a:spcBef>
              <a:spcAft>
                <a:spcPts val="0"/>
              </a:spcAft>
              <a:buSzPts val="2800"/>
              <a:buNone/>
              <a:defRPr sz="2800"/>
            </a:lvl6pPr>
            <a:lvl7pPr lvl="6" algn="l">
              <a:lnSpc>
                <a:spcPct val="85000"/>
              </a:lnSpc>
              <a:spcBef>
                <a:spcPts val="0"/>
              </a:spcBef>
              <a:spcAft>
                <a:spcPts val="0"/>
              </a:spcAft>
              <a:buSzPts val="2800"/>
              <a:buNone/>
              <a:defRPr sz="2800"/>
            </a:lvl7pPr>
            <a:lvl8pPr lvl="7" algn="l">
              <a:lnSpc>
                <a:spcPct val="85000"/>
              </a:lnSpc>
              <a:spcBef>
                <a:spcPts val="0"/>
              </a:spcBef>
              <a:spcAft>
                <a:spcPts val="0"/>
              </a:spcAft>
              <a:buSzPts val="2800"/>
              <a:buNone/>
              <a:defRPr sz="2800"/>
            </a:lvl8pPr>
            <a:lvl9pPr lvl="8" algn="l">
              <a:lnSpc>
                <a:spcPct val="85000"/>
              </a:lnSpc>
              <a:spcBef>
                <a:spcPts val="0"/>
              </a:spcBef>
              <a:spcAft>
                <a:spcPts val="0"/>
              </a:spcAft>
              <a:buSzPts val="2800"/>
              <a:buNone/>
              <a:defRPr sz="2800"/>
            </a:lvl9pPr>
          </a:lstStyle>
          <a:p/>
        </p:txBody>
      </p:sp>
      <p:pic>
        <p:nvPicPr>
          <p:cNvPr id="4821" name="Google Shape;4821;g31516c14941_0_10616"/>
          <p:cNvPicPr preferRelativeResize="0"/>
          <p:nvPr/>
        </p:nvPicPr>
        <p:blipFill rotWithShape="1">
          <a:blip r:embed="rId2">
            <a:alphaModFix/>
          </a:blip>
          <a:srcRect b="0" l="0" r="0" t="0"/>
          <a:stretch/>
        </p:blipFill>
        <p:spPr>
          <a:xfrm>
            <a:off x="288350" y="4807136"/>
            <a:ext cx="956487" cy="225119"/>
          </a:xfrm>
          <a:prstGeom prst="rect">
            <a:avLst/>
          </a:prstGeom>
          <a:noFill/>
          <a:ln>
            <a:noFill/>
          </a:ln>
        </p:spPr>
      </p:pic>
      <p:sp>
        <p:nvSpPr>
          <p:cNvPr id="4822" name="Google Shape;4822;g31516c14941_0_10616"/>
          <p:cNvSpPr txBox="1"/>
          <p:nvPr/>
        </p:nvSpPr>
        <p:spPr>
          <a:xfrm>
            <a:off x="6043550" y="4713772"/>
            <a:ext cx="2676600" cy="292200"/>
          </a:xfrm>
          <a:prstGeom prst="rect">
            <a:avLst/>
          </a:prstGeom>
          <a:noFill/>
          <a:ln>
            <a:noFill/>
          </a:ln>
        </p:spPr>
        <p:txBody>
          <a:bodyPr anchorCtr="0" anchor="t" bIns="91375" lIns="91375" spcFirstLastPara="1" rIns="91375" wrap="square" tIns="91375">
            <a:spAutoFit/>
          </a:bodyPr>
          <a:lstStyle/>
          <a:p>
            <a:pPr indent="0" lvl="0" marL="0" marR="0" rtl="0" algn="ctr">
              <a:lnSpc>
                <a:spcPct val="115000"/>
              </a:lnSpc>
              <a:spcBef>
                <a:spcPts val="0"/>
              </a:spcBef>
              <a:spcAft>
                <a:spcPts val="0"/>
              </a:spcAft>
              <a:buClr>
                <a:srgbClr val="000000"/>
              </a:buClr>
              <a:buSzPts val="700"/>
              <a:buFont typeface="Arial"/>
              <a:buNone/>
            </a:pPr>
            <a:r>
              <a:rPr b="0" i="0" lang="en" sz="700" u="none" cap="none" strike="noStrike">
                <a:solidFill>
                  <a:schemeClr val="accent4"/>
                </a:solidFill>
                <a:latin typeface="Arial"/>
                <a:ea typeface="Arial"/>
                <a:cs typeface="Arial"/>
                <a:sym typeface="Arial"/>
              </a:rPr>
              <a:t>Copyright © 2023, Collibra. All rights reserved.</a:t>
            </a:r>
            <a:endParaRPr b="0" i="0" sz="1400" u="none" cap="none" strike="noStrike">
              <a:solidFill>
                <a:schemeClr val="accent4"/>
              </a:solidFill>
              <a:latin typeface="Arial"/>
              <a:ea typeface="Arial"/>
              <a:cs typeface="Arial"/>
              <a:sym typeface="Arial"/>
            </a:endParaRPr>
          </a:p>
        </p:txBody>
      </p:sp>
      <p:sp>
        <p:nvSpPr>
          <p:cNvPr id="4823" name="Google Shape;4823;g31516c14941_0_10616"/>
          <p:cNvSpPr txBox="1"/>
          <p:nvPr>
            <p:ph idx="12" type="sldNum"/>
          </p:nvPr>
        </p:nvSpPr>
        <p:spPr>
          <a:xfrm>
            <a:off x="8320057" y="4663221"/>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Basic Content Layout 2">
  <p:cSld name="Collibra Basic Content Layout 2">
    <p:bg>
      <p:bgPr>
        <a:solidFill>
          <a:schemeClr val="accent5"/>
        </a:solidFill>
      </p:bgPr>
    </p:bg>
    <p:spTree>
      <p:nvGrpSpPr>
        <p:cNvPr id="4824" name="Shape 4824"/>
        <p:cNvGrpSpPr/>
        <p:nvPr/>
      </p:nvGrpSpPr>
      <p:grpSpPr>
        <a:xfrm>
          <a:off x="0" y="0"/>
          <a:ext cx="0" cy="0"/>
          <a:chOff x="0" y="0"/>
          <a:chExt cx="0" cy="0"/>
        </a:xfrm>
      </p:grpSpPr>
      <p:pic>
        <p:nvPicPr>
          <p:cNvPr id="4825" name="Google Shape;4825;g31516c14941_0_10621"/>
          <p:cNvPicPr preferRelativeResize="0"/>
          <p:nvPr/>
        </p:nvPicPr>
        <p:blipFill rotWithShape="1">
          <a:blip r:embed="rId2">
            <a:alphaModFix/>
          </a:blip>
          <a:srcRect b="0" l="0" r="0" t="0"/>
          <a:stretch/>
        </p:blipFill>
        <p:spPr>
          <a:xfrm>
            <a:off x="288350" y="4807136"/>
            <a:ext cx="956487" cy="225119"/>
          </a:xfrm>
          <a:prstGeom prst="rect">
            <a:avLst/>
          </a:prstGeom>
          <a:noFill/>
          <a:ln>
            <a:noFill/>
          </a:ln>
        </p:spPr>
      </p:pic>
      <p:sp>
        <p:nvSpPr>
          <p:cNvPr id="4826" name="Google Shape;4826;g31516c14941_0_10621"/>
          <p:cNvSpPr txBox="1"/>
          <p:nvPr>
            <p:ph idx="12" type="sldNum"/>
          </p:nvPr>
        </p:nvSpPr>
        <p:spPr>
          <a:xfrm>
            <a:off x="8320057" y="4663221"/>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4827" name="Google Shape;4827;g31516c14941_0_10621"/>
          <p:cNvSpPr txBox="1"/>
          <p:nvPr/>
        </p:nvSpPr>
        <p:spPr>
          <a:xfrm>
            <a:off x="6043550" y="4713772"/>
            <a:ext cx="2676600" cy="292200"/>
          </a:xfrm>
          <a:prstGeom prst="rect">
            <a:avLst/>
          </a:prstGeom>
          <a:noFill/>
          <a:ln>
            <a:noFill/>
          </a:ln>
        </p:spPr>
        <p:txBody>
          <a:bodyPr anchorCtr="0" anchor="t" bIns="91375" lIns="91375" spcFirstLastPara="1" rIns="91375" wrap="square" tIns="91375">
            <a:spAutoFit/>
          </a:bodyPr>
          <a:lstStyle/>
          <a:p>
            <a:pPr indent="0" lvl="0" marL="0" marR="0" rtl="0" algn="ctr">
              <a:lnSpc>
                <a:spcPct val="115000"/>
              </a:lnSpc>
              <a:spcBef>
                <a:spcPts val="0"/>
              </a:spcBef>
              <a:spcAft>
                <a:spcPts val="0"/>
              </a:spcAft>
              <a:buClr>
                <a:srgbClr val="000000"/>
              </a:buClr>
              <a:buSzPts val="700"/>
              <a:buFont typeface="Arial"/>
              <a:buNone/>
            </a:pPr>
            <a:r>
              <a:rPr b="0" i="0" lang="en" sz="700" u="none" cap="none" strike="noStrike">
                <a:solidFill>
                  <a:schemeClr val="accent4"/>
                </a:solidFill>
                <a:latin typeface="Arial"/>
                <a:ea typeface="Arial"/>
                <a:cs typeface="Arial"/>
                <a:sym typeface="Arial"/>
              </a:rPr>
              <a:t>Copyright © 2023, Collibra. All rights reserved.</a:t>
            </a:r>
            <a:endParaRPr b="0" i="0" sz="1400" u="none" cap="none" strike="noStrike">
              <a:solidFill>
                <a:schemeClr val="accent4"/>
              </a:solidFill>
              <a:latin typeface="Arial"/>
              <a:ea typeface="Arial"/>
              <a:cs typeface="Arial"/>
              <a:sym typeface="Arial"/>
            </a:endParaRPr>
          </a:p>
        </p:txBody>
      </p:sp>
      <p:sp>
        <p:nvSpPr>
          <p:cNvPr id="4828" name="Google Shape;4828;g31516c14941_0_10621"/>
          <p:cNvSpPr txBox="1"/>
          <p:nvPr>
            <p:ph type="title"/>
          </p:nvPr>
        </p:nvSpPr>
        <p:spPr>
          <a:xfrm>
            <a:off x="4369725" y="471800"/>
            <a:ext cx="4311600" cy="3936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accent1"/>
              </a:buClr>
              <a:buSzPts val="2800"/>
              <a:buNone/>
              <a:defRPr sz="2800">
                <a:solidFill>
                  <a:schemeClr val="accent1"/>
                </a:solidFill>
              </a:defRPr>
            </a:lvl1pPr>
            <a:lvl2pPr lvl="1" algn="l">
              <a:lnSpc>
                <a:spcPct val="85000"/>
              </a:lnSpc>
              <a:spcBef>
                <a:spcPts val="0"/>
              </a:spcBef>
              <a:spcAft>
                <a:spcPts val="0"/>
              </a:spcAft>
              <a:buClr>
                <a:schemeClr val="accent1"/>
              </a:buClr>
              <a:buSzPts val="2800"/>
              <a:buNone/>
              <a:defRPr sz="2800">
                <a:solidFill>
                  <a:schemeClr val="accent1"/>
                </a:solidFill>
              </a:defRPr>
            </a:lvl2pPr>
            <a:lvl3pPr lvl="2" algn="l">
              <a:lnSpc>
                <a:spcPct val="85000"/>
              </a:lnSpc>
              <a:spcBef>
                <a:spcPts val="0"/>
              </a:spcBef>
              <a:spcAft>
                <a:spcPts val="0"/>
              </a:spcAft>
              <a:buClr>
                <a:schemeClr val="accent1"/>
              </a:buClr>
              <a:buSzPts val="2800"/>
              <a:buNone/>
              <a:defRPr sz="2800">
                <a:solidFill>
                  <a:schemeClr val="accent1"/>
                </a:solidFill>
              </a:defRPr>
            </a:lvl3pPr>
            <a:lvl4pPr lvl="3" algn="l">
              <a:lnSpc>
                <a:spcPct val="85000"/>
              </a:lnSpc>
              <a:spcBef>
                <a:spcPts val="0"/>
              </a:spcBef>
              <a:spcAft>
                <a:spcPts val="0"/>
              </a:spcAft>
              <a:buClr>
                <a:schemeClr val="accent1"/>
              </a:buClr>
              <a:buSzPts val="2800"/>
              <a:buNone/>
              <a:defRPr sz="2800">
                <a:solidFill>
                  <a:schemeClr val="accent1"/>
                </a:solidFill>
              </a:defRPr>
            </a:lvl4pPr>
            <a:lvl5pPr lvl="4" algn="l">
              <a:lnSpc>
                <a:spcPct val="85000"/>
              </a:lnSpc>
              <a:spcBef>
                <a:spcPts val="0"/>
              </a:spcBef>
              <a:spcAft>
                <a:spcPts val="0"/>
              </a:spcAft>
              <a:buClr>
                <a:schemeClr val="accent1"/>
              </a:buClr>
              <a:buSzPts val="2800"/>
              <a:buNone/>
              <a:defRPr sz="2800">
                <a:solidFill>
                  <a:schemeClr val="accent1"/>
                </a:solidFill>
              </a:defRPr>
            </a:lvl5pPr>
            <a:lvl6pPr lvl="5" algn="l">
              <a:lnSpc>
                <a:spcPct val="85000"/>
              </a:lnSpc>
              <a:spcBef>
                <a:spcPts val="0"/>
              </a:spcBef>
              <a:spcAft>
                <a:spcPts val="0"/>
              </a:spcAft>
              <a:buClr>
                <a:schemeClr val="accent1"/>
              </a:buClr>
              <a:buSzPts val="2800"/>
              <a:buNone/>
              <a:defRPr sz="2800">
                <a:solidFill>
                  <a:schemeClr val="accent1"/>
                </a:solidFill>
              </a:defRPr>
            </a:lvl6pPr>
            <a:lvl7pPr lvl="6" algn="l">
              <a:lnSpc>
                <a:spcPct val="85000"/>
              </a:lnSpc>
              <a:spcBef>
                <a:spcPts val="0"/>
              </a:spcBef>
              <a:spcAft>
                <a:spcPts val="0"/>
              </a:spcAft>
              <a:buClr>
                <a:schemeClr val="accent1"/>
              </a:buClr>
              <a:buSzPts val="2800"/>
              <a:buNone/>
              <a:defRPr sz="2800">
                <a:solidFill>
                  <a:schemeClr val="accent1"/>
                </a:solidFill>
              </a:defRPr>
            </a:lvl7pPr>
            <a:lvl8pPr lvl="7" algn="l">
              <a:lnSpc>
                <a:spcPct val="85000"/>
              </a:lnSpc>
              <a:spcBef>
                <a:spcPts val="0"/>
              </a:spcBef>
              <a:spcAft>
                <a:spcPts val="0"/>
              </a:spcAft>
              <a:buClr>
                <a:schemeClr val="accent1"/>
              </a:buClr>
              <a:buSzPts val="2800"/>
              <a:buNone/>
              <a:defRPr sz="2800">
                <a:solidFill>
                  <a:schemeClr val="accent1"/>
                </a:solidFill>
              </a:defRPr>
            </a:lvl8pPr>
            <a:lvl9pPr lvl="8" algn="l">
              <a:lnSpc>
                <a:spcPct val="85000"/>
              </a:lnSpc>
              <a:spcBef>
                <a:spcPts val="0"/>
              </a:spcBef>
              <a:spcAft>
                <a:spcPts val="0"/>
              </a:spcAft>
              <a:buClr>
                <a:schemeClr val="accent1"/>
              </a:buClr>
              <a:buSzPts val="2800"/>
              <a:buNone/>
              <a:defRPr sz="2800">
                <a:solidFill>
                  <a:schemeClr val="accent1"/>
                </a:solidFill>
              </a:defRPr>
            </a:lvl9pPr>
          </a:lstStyle>
          <a:p/>
        </p:txBody>
      </p:sp>
    </p:spTree>
  </p:cSld>
  <p:clrMapOvr>
    <a:masterClrMapping/>
  </p:clrMapOvr>
</p:sldLayout>
</file>

<file path=ppt/slideLayouts/slideLayout6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Basic Content Layout Subtitle">
  <p:cSld name="Collibra Basic Content Layout Subtitle">
    <p:bg>
      <p:bgPr>
        <a:solidFill>
          <a:schemeClr val="accent5"/>
        </a:solidFill>
      </p:bgPr>
    </p:bg>
    <p:spTree>
      <p:nvGrpSpPr>
        <p:cNvPr id="4829" name="Shape 4829"/>
        <p:cNvGrpSpPr/>
        <p:nvPr/>
      </p:nvGrpSpPr>
      <p:grpSpPr>
        <a:xfrm>
          <a:off x="0" y="0"/>
          <a:ext cx="0" cy="0"/>
          <a:chOff x="0" y="0"/>
          <a:chExt cx="0" cy="0"/>
        </a:xfrm>
      </p:grpSpPr>
      <p:sp>
        <p:nvSpPr>
          <p:cNvPr id="4830" name="Google Shape;4830;g31516c14941_0_10626"/>
          <p:cNvSpPr txBox="1"/>
          <p:nvPr>
            <p:ph type="title"/>
          </p:nvPr>
        </p:nvSpPr>
        <p:spPr>
          <a:xfrm>
            <a:off x="331075" y="271325"/>
            <a:ext cx="8388900" cy="4383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SzPts val="2800"/>
              <a:buNone/>
              <a:defRPr sz="2800"/>
            </a:lvl1pPr>
            <a:lvl2pPr lvl="1" algn="l">
              <a:lnSpc>
                <a:spcPct val="85000"/>
              </a:lnSpc>
              <a:spcBef>
                <a:spcPts val="0"/>
              </a:spcBef>
              <a:spcAft>
                <a:spcPts val="0"/>
              </a:spcAft>
              <a:buSzPts val="2800"/>
              <a:buNone/>
              <a:defRPr sz="2800"/>
            </a:lvl2pPr>
            <a:lvl3pPr lvl="2" algn="l">
              <a:lnSpc>
                <a:spcPct val="85000"/>
              </a:lnSpc>
              <a:spcBef>
                <a:spcPts val="0"/>
              </a:spcBef>
              <a:spcAft>
                <a:spcPts val="0"/>
              </a:spcAft>
              <a:buSzPts val="2800"/>
              <a:buNone/>
              <a:defRPr sz="2800"/>
            </a:lvl3pPr>
            <a:lvl4pPr lvl="3" algn="l">
              <a:lnSpc>
                <a:spcPct val="85000"/>
              </a:lnSpc>
              <a:spcBef>
                <a:spcPts val="0"/>
              </a:spcBef>
              <a:spcAft>
                <a:spcPts val="0"/>
              </a:spcAft>
              <a:buSzPts val="2800"/>
              <a:buNone/>
              <a:defRPr sz="2800"/>
            </a:lvl4pPr>
            <a:lvl5pPr lvl="4" algn="l">
              <a:lnSpc>
                <a:spcPct val="85000"/>
              </a:lnSpc>
              <a:spcBef>
                <a:spcPts val="0"/>
              </a:spcBef>
              <a:spcAft>
                <a:spcPts val="0"/>
              </a:spcAft>
              <a:buSzPts val="2800"/>
              <a:buNone/>
              <a:defRPr sz="2800"/>
            </a:lvl5pPr>
            <a:lvl6pPr lvl="5" algn="l">
              <a:lnSpc>
                <a:spcPct val="85000"/>
              </a:lnSpc>
              <a:spcBef>
                <a:spcPts val="0"/>
              </a:spcBef>
              <a:spcAft>
                <a:spcPts val="0"/>
              </a:spcAft>
              <a:buSzPts val="2800"/>
              <a:buNone/>
              <a:defRPr sz="2800"/>
            </a:lvl6pPr>
            <a:lvl7pPr lvl="6" algn="l">
              <a:lnSpc>
                <a:spcPct val="85000"/>
              </a:lnSpc>
              <a:spcBef>
                <a:spcPts val="0"/>
              </a:spcBef>
              <a:spcAft>
                <a:spcPts val="0"/>
              </a:spcAft>
              <a:buSzPts val="2800"/>
              <a:buNone/>
              <a:defRPr sz="2800"/>
            </a:lvl7pPr>
            <a:lvl8pPr lvl="7" algn="l">
              <a:lnSpc>
                <a:spcPct val="85000"/>
              </a:lnSpc>
              <a:spcBef>
                <a:spcPts val="0"/>
              </a:spcBef>
              <a:spcAft>
                <a:spcPts val="0"/>
              </a:spcAft>
              <a:buSzPts val="2800"/>
              <a:buNone/>
              <a:defRPr sz="2800"/>
            </a:lvl8pPr>
            <a:lvl9pPr lvl="8" algn="l">
              <a:lnSpc>
                <a:spcPct val="85000"/>
              </a:lnSpc>
              <a:spcBef>
                <a:spcPts val="0"/>
              </a:spcBef>
              <a:spcAft>
                <a:spcPts val="0"/>
              </a:spcAft>
              <a:buSzPts val="2800"/>
              <a:buNone/>
              <a:defRPr sz="2800"/>
            </a:lvl9pPr>
          </a:lstStyle>
          <a:p/>
        </p:txBody>
      </p:sp>
      <p:pic>
        <p:nvPicPr>
          <p:cNvPr id="4831" name="Google Shape;4831;g31516c14941_0_10626"/>
          <p:cNvPicPr preferRelativeResize="0"/>
          <p:nvPr/>
        </p:nvPicPr>
        <p:blipFill rotWithShape="1">
          <a:blip r:embed="rId2">
            <a:alphaModFix/>
          </a:blip>
          <a:srcRect b="0" l="0" r="0" t="0"/>
          <a:stretch/>
        </p:blipFill>
        <p:spPr>
          <a:xfrm>
            <a:off x="288350" y="4807136"/>
            <a:ext cx="956487" cy="225119"/>
          </a:xfrm>
          <a:prstGeom prst="rect">
            <a:avLst/>
          </a:prstGeom>
          <a:noFill/>
          <a:ln>
            <a:noFill/>
          </a:ln>
        </p:spPr>
      </p:pic>
      <p:sp>
        <p:nvSpPr>
          <p:cNvPr id="4832" name="Google Shape;4832;g31516c14941_0_10626"/>
          <p:cNvSpPr txBox="1"/>
          <p:nvPr/>
        </p:nvSpPr>
        <p:spPr>
          <a:xfrm>
            <a:off x="6043550" y="4713772"/>
            <a:ext cx="2676600" cy="292200"/>
          </a:xfrm>
          <a:prstGeom prst="rect">
            <a:avLst/>
          </a:prstGeom>
          <a:noFill/>
          <a:ln>
            <a:noFill/>
          </a:ln>
        </p:spPr>
        <p:txBody>
          <a:bodyPr anchorCtr="0" anchor="t" bIns="91375" lIns="91375" spcFirstLastPara="1" rIns="91375" wrap="square" tIns="91375">
            <a:spAutoFit/>
          </a:bodyPr>
          <a:lstStyle/>
          <a:p>
            <a:pPr indent="0" lvl="0" marL="0" marR="0" rtl="0" algn="ctr">
              <a:lnSpc>
                <a:spcPct val="115000"/>
              </a:lnSpc>
              <a:spcBef>
                <a:spcPts val="0"/>
              </a:spcBef>
              <a:spcAft>
                <a:spcPts val="0"/>
              </a:spcAft>
              <a:buClr>
                <a:srgbClr val="000000"/>
              </a:buClr>
              <a:buSzPts val="700"/>
              <a:buFont typeface="Arial"/>
              <a:buNone/>
            </a:pPr>
            <a:r>
              <a:rPr b="0" i="0" lang="en" sz="700" u="none" cap="none" strike="noStrike">
                <a:solidFill>
                  <a:schemeClr val="accent4"/>
                </a:solidFill>
                <a:latin typeface="Arial"/>
                <a:ea typeface="Arial"/>
                <a:cs typeface="Arial"/>
                <a:sym typeface="Arial"/>
              </a:rPr>
              <a:t>Copyright © 2023, Collibra. All rights reserved.</a:t>
            </a:r>
            <a:endParaRPr b="0" i="0" sz="1400" u="none" cap="none" strike="noStrike">
              <a:solidFill>
                <a:schemeClr val="accent4"/>
              </a:solidFill>
              <a:latin typeface="Arial"/>
              <a:ea typeface="Arial"/>
              <a:cs typeface="Arial"/>
              <a:sym typeface="Arial"/>
            </a:endParaRPr>
          </a:p>
        </p:txBody>
      </p:sp>
      <p:sp>
        <p:nvSpPr>
          <p:cNvPr id="4833" name="Google Shape;4833;g31516c14941_0_10626"/>
          <p:cNvSpPr txBox="1"/>
          <p:nvPr>
            <p:ph idx="12" type="sldNum"/>
          </p:nvPr>
        </p:nvSpPr>
        <p:spPr>
          <a:xfrm>
            <a:off x="8320057" y="4663221"/>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4834" name="Google Shape;4834;g31516c14941_0_10626"/>
          <p:cNvSpPr txBox="1"/>
          <p:nvPr>
            <p:ph idx="1" type="subTitle"/>
          </p:nvPr>
        </p:nvSpPr>
        <p:spPr>
          <a:xfrm>
            <a:off x="389175" y="674125"/>
            <a:ext cx="8330400" cy="3423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accent2"/>
              </a:buClr>
              <a:buSzPts val="1400"/>
              <a:buNone/>
              <a:defRPr>
                <a:solidFill>
                  <a:schemeClr val="accent2"/>
                </a:solidFill>
              </a:defRPr>
            </a:lvl1pPr>
            <a:lvl2pPr lvl="1" algn="l">
              <a:lnSpc>
                <a:spcPct val="100000"/>
              </a:lnSpc>
              <a:spcBef>
                <a:spcPts val="0"/>
              </a:spcBef>
              <a:spcAft>
                <a:spcPts val="0"/>
              </a:spcAft>
              <a:buClr>
                <a:schemeClr val="accent2"/>
              </a:buClr>
              <a:buSzPts val="1100"/>
              <a:buNone/>
              <a:defRPr>
                <a:solidFill>
                  <a:schemeClr val="accent2"/>
                </a:solidFill>
              </a:defRPr>
            </a:lvl2pPr>
            <a:lvl3pPr lvl="2" algn="l">
              <a:lnSpc>
                <a:spcPct val="100000"/>
              </a:lnSpc>
              <a:spcBef>
                <a:spcPts val="0"/>
              </a:spcBef>
              <a:spcAft>
                <a:spcPts val="0"/>
              </a:spcAft>
              <a:buClr>
                <a:schemeClr val="accent2"/>
              </a:buClr>
              <a:buSzPts val="1200"/>
              <a:buNone/>
              <a:defRPr>
                <a:solidFill>
                  <a:schemeClr val="accent2"/>
                </a:solidFill>
              </a:defRPr>
            </a:lvl3pPr>
            <a:lvl4pPr lvl="3" algn="l">
              <a:lnSpc>
                <a:spcPct val="100000"/>
              </a:lnSpc>
              <a:spcBef>
                <a:spcPts val="0"/>
              </a:spcBef>
              <a:spcAft>
                <a:spcPts val="0"/>
              </a:spcAft>
              <a:buClr>
                <a:schemeClr val="accent2"/>
              </a:buClr>
              <a:buSzPts val="1800"/>
              <a:buNone/>
              <a:defRPr>
                <a:solidFill>
                  <a:schemeClr val="accent2"/>
                </a:solidFill>
              </a:defRPr>
            </a:lvl4pPr>
            <a:lvl5pPr lvl="4" algn="l">
              <a:lnSpc>
                <a:spcPct val="100000"/>
              </a:lnSpc>
              <a:spcBef>
                <a:spcPts val="0"/>
              </a:spcBef>
              <a:spcAft>
                <a:spcPts val="0"/>
              </a:spcAft>
              <a:buClr>
                <a:schemeClr val="accent2"/>
              </a:buClr>
              <a:buSzPts val="1600"/>
              <a:buNone/>
              <a:defRPr>
                <a:solidFill>
                  <a:schemeClr val="accent2"/>
                </a:solidFill>
              </a:defRPr>
            </a:lvl5pPr>
            <a:lvl6pPr lvl="5" algn="l">
              <a:lnSpc>
                <a:spcPct val="100000"/>
              </a:lnSpc>
              <a:spcBef>
                <a:spcPts val="0"/>
              </a:spcBef>
              <a:spcAft>
                <a:spcPts val="0"/>
              </a:spcAft>
              <a:buClr>
                <a:schemeClr val="accent2"/>
              </a:buClr>
              <a:buSzPts val="1400"/>
              <a:buNone/>
              <a:defRPr>
                <a:solidFill>
                  <a:schemeClr val="accent2"/>
                </a:solidFill>
              </a:defRPr>
            </a:lvl6pPr>
            <a:lvl7pPr lvl="6" algn="l">
              <a:lnSpc>
                <a:spcPct val="100000"/>
              </a:lnSpc>
              <a:spcBef>
                <a:spcPts val="0"/>
              </a:spcBef>
              <a:spcAft>
                <a:spcPts val="0"/>
              </a:spcAft>
              <a:buClr>
                <a:schemeClr val="accent2"/>
              </a:buClr>
              <a:buSzPts val="1200"/>
              <a:buNone/>
              <a:defRPr>
                <a:solidFill>
                  <a:schemeClr val="accent2"/>
                </a:solidFill>
              </a:defRPr>
            </a:lvl7pPr>
            <a:lvl8pPr lvl="7" algn="l">
              <a:lnSpc>
                <a:spcPct val="100000"/>
              </a:lnSpc>
              <a:spcBef>
                <a:spcPts val="0"/>
              </a:spcBef>
              <a:spcAft>
                <a:spcPts val="0"/>
              </a:spcAft>
              <a:buClr>
                <a:schemeClr val="accent2"/>
              </a:buClr>
              <a:buSzPts val="1000"/>
              <a:buNone/>
              <a:defRPr>
                <a:solidFill>
                  <a:schemeClr val="accent2"/>
                </a:solidFill>
              </a:defRPr>
            </a:lvl8pPr>
            <a:lvl9pPr lvl="8" algn="l">
              <a:lnSpc>
                <a:spcPct val="100000"/>
              </a:lnSpc>
              <a:spcBef>
                <a:spcPts val="0"/>
              </a:spcBef>
              <a:spcAft>
                <a:spcPts val="0"/>
              </a:spcAft>
              <a:buClr>
                <a:schemeClr val="accent2"/>
              </a:buClr>
              <a:buSzPts val="700"/>
              <a:buNone/>
              <a:defRPr>
                <a:solidFill>
                  <a:schemeClr val="accent2"/>
                </a:solidFill>
              </a:defRPr>
            </a:lvl9pPr>
          </a:lstStyle>
          <a:p/>
        </p:txBody>
      </p:sp>
    </p:spTree>
  </p:cSld>
  <p:clrMapOvr>
    <a:masterClrMapping/>
  </p:clrMapOvr>
</p:sldLayout>
</file>

<file path=ppt/slideLayouts/slideLayout6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Icon Layout 1">
  <p:cSld name="Collibra Icon Layout 1">
    <p:bg>
      <p:bgPr>
        <a:solidFill>
          <a:schemeClr val="accent5"/>
        </a:solidFill>
      </p:bgPr>
    </p:bg>
    <p:spTree>
      <p:nvGrpSpPr>
        <p:cNvPr id="4835" name="Shape 4835"/>
        <p:cNvGrpSpPr/>
        <p:nvPr/>
      </p:nvGrpSpPr>
      <p:grpSpPr>
        <a:xfrm>
          <a:off x="0" y="0"/>
          <a:ext cx="0" cy="0"/>
          <a:chOff x="0" y="0"/>
          <a:chExt cx="0" cy="0"/>
        </a:xfrm>
      </p:grpSpPr>
      <p:pic>
        <p:nvPicPr>
          <p:cNvPr id="4836" name="Google Shape;4836;g31516c14941_0_10632"/>
          <p:cNvPicPr preferRelativeResize="0"/>
          <p:nvPr/>
        </p:nvPicPr>
        <p:blipFill rotWithShape="1">
          <a:blip r:embed="rId2">
            <a:alphaModFix/>
          </a:blip>
          <a:srcRect b="0" l="0" r="0" t="0"/>
          <a:stretch/>
        </p:blipFill>
        <p:spPr>
          <a:xfrm>
            <a:off x="288350" y="4807136"/>
            <a:ext cx="956487" cy="225119"/>
          </a:xfrm>
          <a:prstGeom prst="rect">
            <a:avLst/>
          </a:prstGeom>
          <a:noFill/>
          <a:ln>
            <a:noFill/>
          </a:ln>
        </p:spPr>
      </p:pic>
      <p:sp>
        <p:nvSpPr>
          <p:cNvPr id="4837" name="Google Shape;4837;g31516c14941_0_10632"/>
          <p:cNvSpPr txBox="1"/>
          <p:nvPr>
            <p:ph idx="12" type="sldNum"/>
          </p:nvPr>
        </p:nvSpPr>
        <p:spPr>
          <a:xfrm>
            <a:off x="8320057" y="4663221"/>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4838" name="Google Shape;4838;g31516c14941_0_10632"/>
          <p:cNvSpPr txBox="1"/>
          <p:nvPr/>
        </p:nvSpPr>
        <p:spPr>
          <a:xfrm>
            <a:off x="6043550" y="4713772"/>
            <a:ext cx="2676600" cy="292200"/>
          </a:xfrm>
          <a:prstGeom prst="rect">
            <a:avLst/>
          </a:prstGeom>
          <a:noFill/>
          <a:ln>
            <a:noFill/>
          </a:ln>
        </p:spPr>
        <p:txBody>
          <a:bodyPr anchorCtr="0" anchor="t" bIns="91375" lIns="91375" spcFirstLastPara="1" rIns="91375" wrap="square" tIns="91375">
            <a:spAutoFit/>
          </a:bodyPr>
          <a:lstStyle/>
          <a:p>
            <a:pPr indent="0" lvl="0" marL="0" marR="0" rtl="0" algn="ctr">
              <a:lnSpc>
                <a:spcPct val="115000"/>
              </a:lnSpc>
              <a:spcBef>
                <a:spcPts val="0"/>
              </a:spcBef>
              <a:spcAft>
                <a:spcPts val="0"/>
              </a:spcAft>
              <a:buClr>
                <a:srgbClr val="000000"/>
              </a:buClr>
              <a:buSzPts val="700"/>
              <a:buFont typeface="Arial"/>
              <a:buNone/>
            </a:pPr>
            <a:r>
              <a:rPr b="0" i="0" lang="en" sz="700" u="none" cap="none" strike="noStrike">
                <a:solidFill>
                  <a:schemeClr val="accent4"/>
                </a:solidFill>
                <a:latin typeface="Arial"/>
                <a:ea typeface="Arial"/>
                <a:cs typeface="Arial"/>
                <a:sym typeface="Arial"/>
              </a:rPr>
              <a:t>Copyright © 2023, Collibra. All rights reserved.</a:t>
            </a:r>
            <a:endParaRPr b="0" i="0" sz="1400" u="none" cap="none" strike="noStrike">
              <a:solidFill>
                <a:schemeClr val="accent4"/>
              </a:solidFill>
              <a:latin typeface="Arial"/>
              <a:ea typeface="Arial"/>
              <a:cs typeface="Arial"/>
              <a:sym typeface="Arial"/>
            </a:endParaRPr>
          </a:p>
        </p:txBody>
      </p:sp>
      <p:sp>
        <p:nvSpPr>
          <p:cNvPr id="4839" name="Google Shape;4839;g31516c14941_0_10632"/>
          <p:cNvSpPr txBox="1"/>
          <p:nvPr>
            <p:ph type="title"/>
          </p:nvPr>
        </p:nvSpPr>
        <p:spPr>
          <a:xfrm>
            <a:off x="331125" y="271325"/>
            <a:ext cx="8388900" cy="4383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SzPts val="2800"/>
              <a:buNone/>
              <a:defRPr sz="2800"/>
            </a:lvl1pPr>
            <a:lvl2pPr lvl="1" algn="l">
              <a:lnSpc>
                <a:spcPct val="85000"/>
              </a:lnSpc>
              <a:spcBef>
                <a:spcPts val="0"/>
              </a:spcBef>
              <a:spcAft>
                <a:spcPts val="0"/>
              </a:spcAft>
              <a:buSzPts val="2800"/>
              <a:buNone/>
              <a:defRPr sz="2800"/>
            </a:lvl2pPr>
            <a:lvl3pPr lvl="2" algn="l">
              <a:lnSpc>
                <a:spcPct val="85000"/>
              </a:lnSpc>
              <a:spcBef>
                <a:spcPts val="0"/>
              </a:spcBef>
              <a:spcAft>
                <a:spcPts val="0"/>
              </a:spcAft>
              <a:buSzPts val="2800"/>
              <a:buNone/>
              <a:defRPr sz="2800"/>
            </a:lvl3pPr>
            <a:lvl4pPr lvl="3" algn="l">
              <a:lnSpc>
                <a:spcPct val="85000"/>
              </a:lnSpc>
              <a:spcBef>
                <a:spcPts val="0"/>
              </a:spcBef>
              <a:spcAft>
                <a:spcPts val="0"/>
              </a:spcAft>
              <a:buSzPts val="2800"/>
              <a:buNone/>
              <a:defRPr sz="2800"/>
            </a:lvl4pPr>
            <a:lvl5pPr lvl="4" algn="l">
              <a:lnSpc>
                <a:spcPct val="85000"/>
              </a:lnSpc>
              <a:spcBef>
                <a:spcPts val="0"/>
              </a:spcBef>
              <a:spcAft>
                <a:spcPts val="0"/>
              </a:spcAft>
              <a:buSzPts val="2800"/>
              <a:buNone/>
              <a:defRPr sz="2800"/>
            </a:lvl5pPr>
            <a:lvl6pPr lvl="5" algn="l">
              <a:lnSpc>
                <a:spcPct val="85000"/>
              </a:lnSpc>
              <a:spcBef>
                <a:spcPts val="0"/>
              </a:spcBef>
              <a:spcAft>
                <a:spcPts val="0"/>
              </a:spcAft>
              <a:buSzPts val="2800"/>
              <a:buNone/>
              <a:defRPr sz="2800"/>
            </a:lvl6pPr>
            <a:lvl7pPr lvl="6" algn="l">
              <a:lnSpc>
                <a:spcPct val="85000"/>
              </a:lnSpc>
              <a:spcBef>
                <a:spcPts val="0"/>
              </a:spcBef>
              <a:spcAft>
                <a:spcPts val="0"/>
              </a:spcAft>
              <a:buSzPts val="2800"/>
              <a:buNone/>
              <a:defRPr sz="2800"/>
            </a:lvl7pPr>
            <a:lvl8pPr lvl="7" algn="l">
              <a:lnSpc>
                <a:spcPct val="85000"/>
              </a:lnSpc>
              <a:spcBef>
                <a:spcPts val="0"/>
              </a:spcBef>
              <a:spcAft>
                <a:spcPts val="0"/>
              </a:spcAft>
              <a:buSzPts val="2800"/>
              <a:buNone/>
              <a:defRPr sz="2800"/>
            </a:lvl8pPr>
            <a:lvl9pPr lvl="8" algn="l">
              <a:lnSpc>
                <a:spcPct val="85000"/>
              </a:lnSpc>
              <a:spcBef>
                <a:spcPts val="0"/>
              </a:spcBef>
              <a:spcAft>
                <a:spcPts val="0"/>
              </a:spcAft>
              <a:buSzPts val="2800"/>
              <a:buNone/>
              <a:defRPr sz="2800"/>
            </a:lvl9pPr>
          </a:lstStyle>
          <a:p/>
        </p:txBody>
      </p:sp>
      <p:sp>
        <p:nvSpPr>
          <p:cNvPr id="4840" name="Google Shape;4840;g31516c14941_0_10632"/>
          <p:cNvSpPr/>
          <p:nvPr>
            <p:ph idx="2" type="pic"/>
          </p:nvPr>
        </p:nvSpPr>
        <p:spPr>
          <a:xfrm>
            <a:off x="628575" y="1379375"/>
            <a:ext cx="479700" cy="441900"/>
          </a:xfrm>
          <a:prstGeom prst="rect">
            <a:avLst/>
          </a:prstGeom>
          <a:noFill/>
          <a:ln>
            <a:noFill/>
          </a:ln>
        </p:spPr>
      </p:sp>
      <p:sp>
        <p:nvSpPr>
          <p:cNvPr id="4841" name="Google Shape;4841;g31516c14941_0_10632"/>
          <p:cNvSpPr/>
          <p:nvPr>
            <p:ph idx="3" type="pic"/>
          </p:nvPr>
        </p:nvSpPr>
        <p:spPr>
          <a:xfrm>
            <a:off x="4851775" y="1379375"/>
            <a:ext cx="479700" cy="441900"/>
          </a:xfrm>
          <a:prstGeom prst="rect">
            <a:avLst/>
          </a:prstGeom>
          <a:noFill/>
          <a:ln>
            <a:noFill/>
          </a:ln>
        </p:spPr>
      </p:sp>
    </p:spTree>
  </p:cSld>
  <p:clrMapOvr>
    <a:masterClrMapping/>
  </p:clrMapOvr>
  <p:extLst>
    <p:ext uri="{DCECCB84-F9BA-43D5-87BE-67443E8EF086}">
      <p15:sldGuideLst>
        <p15:guide id="1" pos="216">
          <p15:clr>
            <a:srgbClr val="FA7B17"/>
          </p15:clr>
        </p15:guide>
      </p15:sldGuideLst>
    </p:ext>
  </p:extLst>
</p:sldLayout>
</file>

<file path=ppt/slideLayouts/slideLayout6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Quote Layout white">
  <p:cSld name="Collibra Quote Layout white">
    <p:bg>
      <p:bgPr>
        <a:solidFill>
          <a:schemeClr val="lt1"/>
        </a:solidFill>
      </p:bgPr>
    </p:bg>
    <p:spTree>
      <p:nvGrpSpPr>
        <p:cNvPr id="4842" name="Shape 4842"/>
        <p:cNvGrpSpPr/>
        <p:nvPr/>
      </p:nvGrpSpPr>
      <p:grpSpPr>
        <a:xfrm>
          <a:off x="0" y="0"/>
          <a:ext cx="0" cy="0"/>
          <a:chOff x="0" y="0"/>
          <a:chExt cx="0" cy="0"/>
        </a:xfrm>
      </p:grpSpPr>
      <p:pic>
        <p:nvPicPr>
          <p:cNvPr id="4843" name="Google Shape;4843;g31516c14941_0_10639"/>
          <p:cNvPicPr preferRelativeResize="0"/>
          <p:nvPr/>
        </p:nvPicPr>
        <p:blipFill rotWithShape="1">
          <a:blip r:embed="rId2">
            <a:alphaModFix/>
          </a:blip>
          <a:srcRect b="0" l="0" r="0" t="0"/>
          <a:stretch/>
        </p:blipFill>
        <p:spPr>
          <a:xfrm rot="10800000">
            <a:off x="1565" y="2019807"/>
            <a:ext cx="3065310" cy="3123320"/>
          </a:xfrm>
          <a:prstGeom prst="rect">
            <a:avLst/>
          </a:prstGeom>
          <a:noFill/>
          <a:ln>
            <a:noFill/>
          </a:ln>
        </p:spPr>
      </p:pic>
      <p:pic>
        <p:nvPicPr>
          <p:cNvPr id="4844" name="Google Shape;4844;g31516c14941_0_10639"/>
          <p:cNvPicPr preferRelativeResize="0"/>
          <p:nvPr/>
        </p:nvPicPr>
        <p:blipFill rotWithShape="1">
          <a:blip r:embed="rId2">
            <a:alphaModFix/>
          </a:blip>
          <a:srcRect b="0" l="0" r="-2051" t="0"/>
          <a:stretch/>
        </p:blipFill>
        <p:spPr>
          <a:xfrm rot="10800000">
            <a:off x="2999608" y="2027081"/>
            <a:ext cx="3128089" cy="3123320"/>
          </a:xfrm>
          <a:prstGeom prst="rect">
            <a:avLst/>
          </a:prstGeom>
          <a:noFill/>
          <a:ln>
            <a:noFill/>
          </a:ln>
        </p:spPr>
      </p:pic>
      <p:pic>
        <p:nvPicPr>
          <p:cNvPr id="4845" name="Google Shape;4845;g31516c14941_0_10639"/>
          <p:cNvPicPr preferRelativeResize="0"/>
          <p:nvPr/>
        </p:nvPicPr>
        <p:blipFill rotWithShape="1">
          <a:blip r:embed="rId2">
            <a:alphaModFix/>
          </a:blip>
          <a:srcRect b="0" l="0" r="-2051" t="0"/>
          <a:stretch/>
        </p:blipFill>
        <p:spPr>
          <a:xfrm rot="10800000">
            <a:off x="6015911" y="2027081"/>
            <a:ext cx="3128089" cy="3123320"/>
          </a:xfrm>
          <a:prstGeom prst="rect">
            <a:avLst/>
          </a:prstGeom>
          <a:noFill/>
          <a:ln>
            <a:noFill/>
          </a:ln>
        </p:spPr>
      </p:pic>
      <p:sp>
        <p:nvSpPr>
          <p:cNvPr id="4846" name="Google Shape;4846;g31516c14941_0_10639"/>
          <p:cNvSpPr txBox="1"/>
          <p:nvPr>
            <p:ph type="title"/>
          </p:nvPr>
        </p:nvSpPr>
        <p:spPr>
          <a:xfrm flipH="1">
            <a:off x="1922250" y="2110562"/>
            <a:ext cx="5299500" cy="1265400"/>
          </a:xfrm>
          <a:prstGeom prst="rect">
            <a:avLst/>
          </a:prstGeom>
          <a:noFill/>
          <a:ln>
            <a:noFill/>
          </a:ln>
        </p:spPr>
        <p:txBody>
          <a:bodyPr anchorCtr="0" anchor="t" bIns="0" lIns="0" spcFirstLastPara="1" rIns="0" wrap="square" tIns="0">
            <a:noAutofit/>
          </a:bodyPr>
          <a:lstStyle>
            <a:lvl1pPr lvl="0" algn="ctr">
              <a:lnSpc>
                <a:spcPct val="85000"/>
              </a:lnSpc>
              <a:spcBef>
                <a:spcPts val="0"/>
              </a:spcBef>
              <a:spcAft>
                <a:spcPts val="0"/>
              </a:spcAft>
              <a:buClr>
                <a:schemeClr val="accent1"/>
              </a:buClr>
              <a:buSzPts val="3800"/>
              <a:buNone/>
              <a:defRPr sz="3800">
                <a:solidFill>
                  <a:schemeClr val="accent1"/>
                </a:solidFill>
              </a:defRPr>
            </a:lvl1pPr>
            <a:lvl2pPr lvl="1" algn="ctr">
              <a:lnSpc>
                <a:spcPct val="85000"/>
              </a:lnSpc>
              <a:spcBef>
                <a:spcPts val="0"/>
              </a:spcBef>
              <a:spcAft>
                <a:spcPts val="0"/>
              </a:spcAft>
              <a:buClr>
                <a:schemeClr val="accent1"/>
              </a:buClr>
              <a:buSzPts val="4800"/>
              <a:buNone/>
              <a:defRPr>
                <a:solidFill>
                  <a:schemeClr val="accent1"/>
                </a:solidFill>
              </a:defRPr>
            </a:lvl2pPr>
            <a:lvl3pPr lvl="2" algn="ctr">
              <a:lnSpc>
                <a:spcPct val="85000"/>
              </a:lnSpc>
              <a:spcBef>
                <a:spcPts val="0"/>
              </a:spcBef>
              <a:spcAft>
                <a:spcPts val="0"/>
              </a:spcAft>
              <a:buClr>
                <a:schemeClr val="accent1"/>
              </a:buClr>
              <a:buSzPts val="4800"/>
              <a:buNone/>
              <a:defRPr>
                <a:solidFill>
                  <a:schemeClr val="accent1"/>
                </a:solidFill>
              </a:defRPr>
            </a:lvl3pPr>
            <a:lvl4pPr lvl="3" algn="ctr">
              <a:lnSpc>
                <a:spcPct val="85000"/>
              </a:lnSpc>
              <a:spcBef>
                <a:spcPts val="0"/>
              </a:spcBef>
              <a:spcAft>
                <a:spcPts val="0"/>
              </a:spcAft>
              <a:buClr>
                <a:schemeClr val="accent1"/>
              </a:buClr>
              <a:buSzPts val="4800"/>
              <a:buNone/>
              <a:defRPr>
                <a:solidFill>
                  <a:schemeClr val="accent1"/>
                </a:solidFill>
              </a:defRPr>
            </a:lvl4pPr>
            <a:lvl5pPr lvl="4" algn="ctr">
              <a:lnSpc>
                <a:spcPct val="85000"/>
              </a:lnSpc>
              <a:spcBef>
                <a:spcPts val="0"/>
              </a:spcBef>
              <a:spcAft>
                <a:spcPts val="0"/>
              </a:spcAft>
              <a:buClr>
                <a:schemeClr val="accent1"/>
              </a:buClr>
              <a:buSzPts val="4800"/>
              <a:buNone/>
              <a:defRPr>
                <a:solidFill>
                  <a:schemeClr val="accent1"/>
                </a:solidFill>
              </a:defRPr>
            </a:lvl5pPr>
            <a:lvl6pPr lvl="5" algn="ctr">
              <a:lnSpc>
                <a:spcPct val="85000"/>
              </a:lnSpc>
              <a:spcBef>
                <a:spcPts val="0"/>
              </a:spcBef>
              <a:spcAft>
                <a:spcPts val="0"/>
              </a:spcAft>
              <a:buClr>
                <a:schemeClr val="accent1"/>
              </a:buClr>
              <a:buSzPts val="4800"/>
              <a:buNone/>
              <a:defRPr>
                <a:solidFill>
                  <a:schemeClr val="accent1"/>
                </a:solidFill>
              </a:defRPr>
            </a:lvl6pPr>
            <a:lvl7pPr lvl="6" algn="ctr">
              <a:lnSpc>
                <a:spcPct val="85000"/>
              </a:lnSpc>
              <a:spcBef>
                <a:spcPts val="0"/>
              </a:spcBef>
              <a:spcAft>
                <a:spcPts val="0"/>
              </a:spcAft>
              <a:buClr>
                <a:schemeClr val="accent1"/>
              </a:buClr>
              <a:buSzPts val="4800"/>
              <a:buNone/>
              <a:defRPr>
                <a:solidFill>
                  <a:schemeClr val="accent1"/>
                </a:solidFill>
              </a:defRPr>
            </a:lvl7pPr>
            <a:lvl8pPr lvl="7" algn="ctr">
              <a:lnSpc>
                <a:spcPct val="85000"/>
              </a:lnSpc>
              <a:spcBef>
                <a:spcPts val="0"/>
              </a:spcBef>
              <a:spcAft>
                <a:spcPts val="0"/>
              </a:spcAft>
              <a:buClr>
                <a:schemeClr val="accent1"/>
              </a:buClr>
              <a:buSzPts val="4800"/>
              <a:buNone/>
              <a:defRPr>
                <a:solidFill>
                  <a:schemeClr val="accent1"/>
                </a:solidFill>
              </a:defRPr>
            </a:lvl8pPr>
            <a:lvl9pPr lvl="8" algn="ctr">
              <a:lnSpc>
                <a:spcPct val="85000"/>
              </a:lnSpc>
              <a:spcBef>
                <a:spcPts val="0"/>
              </a:spcBef>
              <a:spcAft>
                <a:spcPts val="0"/>
              </a:spcAft>
              <a:buClr>
                <a:schemeClr val="accent1"/>
              </a:buClr>
              <a:buSzPts val="4800"/>
              <a:buNone/>
              <a:defRPr>
                <a:solidFill>
                  <a:schemeClr val="accent1"/>
                </a:solidFill>
              </a:defRPr>
            </a:lvl9pPr>
          </a:lstStyle>
          <a:p/>
        </p:txBody>
      </p:sp>
      <p:sp>
        <p:nvSpPr>
          <p:cNvPr id="4847" name="Google Shape;4847;g31516c14941_0_10639"/>
          <p:cNvSpPr/>
          <p:nvPr>
            <p:ph idx="2" type="pic"/>
          </p:nvPr>
        </p:nvSpPr>
        <p:spPr>
          <a:xfrm>
            <a:off x="3820951" y="774613"/>
            <a:ext cx="1502100" cy="615900"/>
          </a:xfrm>
          <a:prstGeom prst="rect">
            <a:avLst/>
          </a:prstGeom>
          <a:noFill/>
          <a:ln>
            <a:noFill/>
          </a:ln>
        </p:spPr>
      </p:sp>
      <p:sp>
        <p:nvSpPr>
          <p:cNvPr id="4848" name="Google Shape;4848;g31516c14941_0_10639"/>
          <p:cNvSpPr txBox="1"/>
          <p:nvPr>
            <p:ph idx="1" type="subTitle"/>
          </p:nvPr>
        </p:nvSpPr>
        <p:spPr>
          <a:xfrm>
            <a:off x="3403500" y="3689687"/>
            <a:ext cx="2337000" cy="225300"/>
          </a:xfrm>
          <a:prstGeom prst="rect">
            <a:avLst/>
          </a:prstGeom>
          <a:noFill/>
          <a:ln>
            <a:noFill/>
          </a:ln>
        </p:spPr>
        <p:txBody>
          <a:bodyPr anchorCtr="0" anchor="ctr" bIns="0" lIns="0" spcFirstLastPara="1" rIns="0" wrap="square" tIns="0">
            <a:noAutofit/>
          </a:bodyPr>
          <a:lstStyle>
            <a:lvl1pPr lvl="0" algn="ctr">
              <a:lnSpc>
                <a:spcPct val="85000"/>
              </a:lnSpc>
              <a:spcBef>
                <a:spcPts val="0"/>
              </a:spcBef>
              <a:spcAft>
                <a:spcPts val="0"/>
              </a:spcAft>
              <a:buSzPts val="1200"/>
              <a:buNone/>
              <a:defRPr sz="1200"/>
            </a:lvl1pPr>
            <a:lvl2pPr lvl="1" algn="ctr">
              <a:lnSpc>
                <a:spcPct val="85000"/>
              </a:lnSpc>
              <a:spcBef>
                <a:spcPts val="0"/>
              </a:spcBef>
              <a:spcAft>
                <a:spcPts val="0"/>
              </a:spcAft>
              <a:buSzPts val="1200"/>
              <a:buNone/>
              <a:defRPr sz="1200"/>
            </a:lvl2pPr>
            <a:lvl3pPr lvl="2" algn="ctr">
              <a:lnSpc>
                <a:spcPct val="85000"/>
              </a:lnSpc>
              <a:spcBef>
                <a:spcPts val="0"/>
              </a:spcBef>
              <a:spcAft>
                <a:spcPts val="0"/>
              </a:spcAft>
              <a:buSzPts val="1200"/>
              <a:buNone/>
              <a:defRPr/>
            </a:lvl3pPr>
            <a:lvl4pPr lvl="3" algn="ctr">
              <a:lnSpc>
                <a:spcPct val="85000"/>
              </a:lnSpc>
              <a:spcBef>
                <a:spcPts val="0"/>
              </a:spcBef>
              <a:spcAft>
                <a:spcPts val="0"/>
              </a:spcAft>
              <a:buSzPts val="1200"/>
              <a:buNone/>
              <a:defRPr b="0" sz="1200"/>
            </a:lvl4pPr>
            <a:lvl5pPr lvl="4" algn="ctr">
              <a:lnSpc>
                <a:spcPct val="85000"/>
              </a:lnSpc>
              <a:spcBef>
                <a:spcPts val="0"/>
              </a:spcBef>
              <a:spcAft>
                <a:spcPts val="0"/>
              </a:spcAft>
              <a:buSzPts val="1200"/>
              <a:buNone/>
              <a:defRPr b="0" sz="1200"/>
            </a:lvl5pPr>
            <a:lvl6pPr lvl="5" algn="ctr">
              <a:lnSpc>
                <a:spcPct val="85000"/>
              </a:lnSpc>
              <a:spcBef>
                <a:spcPts val="0"/>
              </a:spcBef>
              <a:spcAft>
                <a:spcPts val="0"/>
              </a:spcAft>
              <a:buSzPts val="1200"/>
              <a:buNone/>
              <a:defRPr b="0" sz="1200"/>
            </a:lvl6pPr>
            <a:lvl7pPr lvl="6" algn="ctr">
              <a:lnSpc>
                <a:spcPct val="85000"/>
              </a:lnSpc>
              <a:spcBef>
                <a:spcPts val="0"/>
              </a:spcBef>
              <a:spcAft>
                <a:spcPts val="0"/>
              </a:spcAft>
              <a:buSzPts val="1200"/>
              <a:buNone/>
              <a:defRPr b="0"/>
            </a:lvl7pPr>
            <a:lvl8pPr lvl="7" algn="ctr">
              <a:lnSpc>
                <a:spcPct val="85000"/>
              </a:lnSpc>
              <a:spcBef>
                <a:spcPts val="0"/>
              </a:spcBef>
              <a:spcAft>
                <a:spcPts val="0"/>
              </a:spcAft>
              <a:buSzPts val="1200"/>
              <a:buNone/>
              <a:defRPr sz="1200"/>
            </a:lvl8pPr>
            <a:lvl9pPr lvl="8" algn="ctr">
              <a:lnSpc>
                <a:spcPct val="85000"/>
              </a:lnSpc>
              <a:spcBef>
                <a:spcPts val="0"/>
              </a:spcBef>
              <a:spcAft>
                <a:spcPts val="0"/>
              </a:spcAft>
              <a:buClr>
                <a:schemeClr val="accent1"/>
              </a:buClr>
              <a:buSzPts val="1200"/>
              <a:buNone/>
              <a:defRPr sz="1200">
                <a:solidFill>
                  <a:schemeClr val="accent1"/>
                </a:solidFill>
              </a:defRPr>
            </a:lvl9pPr>
          </a:lstStyle>
          <a:p/>
        </p:txBody>
      </p:sp>
      <p:sp>
        <p:nvSpPr>
          <p:cNvPr id="4849" name="Google Shape;4849;g31516c14941_0_10639"/>
          <p:cNvSpPr txBox="1"/>
          <p:nvPr>
            <p:ph idx="3" type="subTitle"/>
          </p:nvPr>
        </p:nvSpPr>
        <p:spPr>
          <a:xfrm>
            <a:off x="3403500" y="3914987"/>
            <a:ext cx="2337000" cy="225300"/>
          </a:xfrm>
          <a:prstGeom prst="rect">
            <a:avLst/>
          </a:prstGeom>
          <a:noFill/>
          <a:ln>
            <a:noFill/>
          </a:ln>
        </p:spPr>
        <p:txBody>
          <a:bodyPr anchorCtr="0" anchor="ctr" bIns="0" lIns="0" spcFirstLastPara="1" rIns="0" wrap="square" tIns="0">
            <a:noAutofit/>
          </a:bodyPr>
          <a:lstStyle>
            <a:lvl1pPr lvl="0" algn="ctr">
              <a:lnSpc>
                <a:spcPct val="85000"/>
              </a:lnSpc>
              <a:spcBef>
                <a:spcPts val="0"/>
              </a:spcBef>
              <a:spcAft>
                <a:spcPts val="0"/>
              </a:spcAft>
              <a:buClr>
                <a:schemeClr val="accent2"/>
              </a:buClr>
              <a:buSzPts val="1100"/>
              <a:buNone/>
              <a:defRPr sz="1100">
                <a:solidFill>
                  <a:schemeClr val="accent2"/>
                </a:solidFill>
              </a:defRPr>
            </a:lvl1pPr>
            <a:lvl2pPr lvl="1" algn="ctr">
              <a:lnSpc>
                <a:spcPct val="85000"/>
              </a:lnSpc>
              <a:spcBef>
                <a:spcPts val="0"/>
              </a:spcBef>
              <a:spcAft>
                <a:spcPts val="0"/>
              </a:spcAft>
              <a:buClr>
                <a:schemeClr val="accent2"/>
              </a:buClr>
              <a:buSzPts val="1100"/>
              <a:buNone/>
              <a:defRPr sz="1100">
                <a:solidFill>
                  <a:schemeClr val="accent2"/>
                </a:solidFill>
              </a:defRPr>
            </a:lvl2pPr>
            <a:lvl3pPr lvl="2" algn="ctr">
              <a:lnSpc>
                <a:spcPct val="85000"/>
              </a:lnSpc>
              <a:spcBef>
                <a:spcPts val="0"/>
              </a:spcBef>
              <a:spcAft>
                <a:spcPts val="0"/>
              </a:spcAft>
              <a:buClr>
                <a:schemeClr val="accent2"/>
              </a:buClr>
              <a:buSzPts val="1100"/>
              <a:buNone/>
              <a:defRPr sz="1100">
                <a:solidFill>
                  <a:schemeClr val="accent2"/>
                </a:solidFill>
              </a:defRPr>
            </a:lvl3pPr>
            <a:lvl4pPr lvl="3" algn="ctr">
              <a:lnSpc>
                <a:spcPct val="85000"/>
              </a:lnSpc>
              <a:spcBef>
                <a:spcPts val="0"/>
              </a:spcBef>
              <a:spcAft>
                <a:spcPts val="0"/>
              </a:spcAft>
              <a:buClr>
                <a:schemeClr val="accent2"/>
              </a:buClr>
              <a:buSzPts val="1100"/>
              <a:buNone/>
              <a:defRPr b="0" sz="1100">
                <a:solidFill>
                  <a:schemeClr val="accent2"/>
                </a:solidFill>
              </a:defRPr>
            </a:lvl4pPr>
            <a:lvl5pPr lvl="4" algn="ctr">
              <a:lnSpc>
                <a:spcPct val="85000"/>
              </a:lnSpc>
              <a:spcBef>
                <a:spcPts val="0"/>
              </a:spcBef>
              <a:spcAft>
                <a:spcPts val="0"/>
              </a:spcAft>
              <a:buClr>
                <a:schemeClr val="accent2"/>
              </a:buClr>
              <a:buSzPts val="1100"/>
              <a:buNone/>
              <a:defRPr b="0" sz="1100">
                <a:solidFill>
                  <a:schemeClr val="accent2"/>
                </a:solidFill>
              </a:defRPr>
            </a:lvl5pPr>
            <a:lvl6pPr lvl="5" algn="ctr">
              <a:lnSpc>
                <a:spcPct val="85000"/>
              </a:lnSpc>
              <a:spcBef>
                <a:spcPts val="0"/>
              </a:spcBef>
              <a:spcAft>
                <a:spcPts val="0"/>
              </a:spcAft>
              <a:buClr>
                <a:schemeClr val="accent2"/>
              </a:buClr>
              <a:buSzPts val="1100"/>
              <a:buNone/>
              <a:defRPr b="0" sz="1100">
                <a:solidFill>
                  <a:schemeClr val="accent2"/>
                </a:solidFill>
              </a:defRPr>
            </a:lvl6pPr>
            <a:lvl7pPr lvl="6" algn="ctr">
              <a:lnSpc>
                <a:spcPct val="85000"/>
              </a:lnSpc>
              <a:spcBef>
                <a:spcPts val="0"/>
              </a:spcBef>
              <a:spcAft>
                <a:spcPts val="0"/>
              </a:spcAft>
              <a:buClr>
                <a:schemeClr val="accent2"/>
              </a:buClr>
              <a:buSzPts val="1100"/>
              <a:buNone/>
              <a:defRPr b="0" sz="1100">
                <a:solidFill>
                  <a:schemeClr val="accent2"/>
                </a:solidFill>
              </a:defRPr>
            </a:lvl7pPr>
            <a:lvl8pPr lvl="7" algn="ctr">
              <a:lnSpc>
                <a:spcPct val="85000"/>
              </a:lnSpc>
              <a:spcBef>
                <a:spcPts val="0"/>
              </a:spcBef>
              <a:spcAft>
                <a:spcPts val="0"/>
              </a:spcAft>
              <a:buClr>
                <a:schemeClr val="accent2"/>
              </a:buClr>
              <a:buSzPts val="1100"/>
              <a:buNone/>
              <a:defRPr sz="1100">
                <a:solidFill>
                  <a:schemeClr val="accent2"/>
                </a:solidFill>
              </a:defRPr>
            </a:lvl8pPr>
            <a:lvl9pPr lvl="8" algn="ctr">
              <a:lnSpc>
                <a:spcPct val="85000"/>
              </a:lnSpc>
              <a:spcBef>
                <a:spcPts val="0"/>
              </a:spcBef>
              <a:spcAft>
                <a:spcPts val="0"/>
              </a:spcAft>
              <a:buClr>
                <a:schemeClr val="accent2"/>
              </a:buClr>
              <a:buSzPts val="1100"/>
              <a:buNone/>
              <a:defRPr sz="1100">
                <a:solidFill>
                  <a:schemeClr val="accent2"/>
                </a:solidFill>
              </a:defRPr>
            </a:lvl9pPr>
          </a:lstStyle>
          <a:p/>
        </p:txBody>
      </p:sp>
      <p:sp>
        <p:nvSpPr>
          <p:cNvPr id="4850" name="Google Shape;4850;g31516c14941_0_10639"/>
          <p:cNvSpPr txBox="1"/>
          <p:nvPr/>
        </p:nvSpPr>
        <p:spPr>
          <a:xfrm>
            <a:off x="6043550" y="4713772"/>
            <a:ext cx="2676600" cy="292200"/>
          </a:xfrm>
          <a:prstGeom prst="rect">
            <a:avLst/>
          </a:prstGeom>
          <a:noFill/>
          <a:ln>
            <a:noFill/>
          </a:ln>
        </p:spPr>
        <p:txBody>
          <a:bodyPr anchorCtr="0" anchor="t" bIns="91375" lIns="91375" spcFirstLastPara="1" rIns="91375" wrap="square" tIns="91375">
            <a:spAutoFit/>
          </a:bodyPr>
          <a:lstStyle/>
          <a:p>
            <a:pPr indent="0" lvl="0" marL="0" marR="0" rtl="0" algn="ctr">
              <a:lnSpc>
                <a:spcPct val="115000"/>
              </a:lnSpc>
              <a:spcBef>
                <a:spcPts val="0"/>
              </a:spcBef>
              <a:spcAft>
                <a:spcPts val="0"/>
              </a:spcAft>
              <a:buClr>
                <a:srgbClr val="000000"/>
              </a:buClr>
              <a:buSzPts val="700"/>
              <a:buFont typeface="Arial"/>
              <a:buNone/>
            </a:pPr>
            <a:r>
              <a:rPr b="0" i="0" lang="en" sz="700" u="none" cap="none" strike="noStrike">
                <a:solidFill>
                  <a:schemeClr val="accent4"/>
                </a:solidFill>
                <a:latin typeface="Arial"/>
                <a:ea typeface="Arial"/>
                <a:cs typeface="Arial"/>
                <a:sym typeface="Arial"/>
              </a:rPr>
              <a:t>Copyright © 2023, Collibra. All rights reserved.</a:t>
            </a:r>
            <a:endParaRPr b="0" i="0" sz="1400" u="none" cap="none" strike="noStrike">
              <a:solidFill>
                <a:schemeClr val="accent4"/>
              </a:solidFill>
              <a:latin typeface="Arial"/>
              <a:ea typeface="Arial"/>
              <a:cs typeface="Arial"/>
              <a:sym typeface="Arial"/>
            </a:endParaRPr>
          </a:p>
        </p:txBody>
      </p:sp>
      <p:sp>
        <p:nvSpPr>
          <p:cNvPr id="4851" name="Google Shape;4851;g31516c14941_0_10639"/>
          <p:cNvSpPr txBox="1"/>
          <p:nvPr>
            <p:ph idx="12" type="sldNum"/>
          </p:nvPr>
        </p:nvSpPr>
        <p:spPr>
          <a:xfrm>
            <a:off x="8320057" y="4663221"/>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accen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accen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accen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accen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accen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accen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accen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accen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accen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4852" name="Google Shape;4852;g31516c14941_0_10639"/>
          <p:cNvPicPr preferRelativeResize="0"/>
          <p:nvPr/>
        </p:nvPicPr>
        <p:blipFill rotWithShape="1">
          <a:blip r:embed="rId3">
            <a:alphaModFix/>
          </a:blip>
          <a:srcRect b="0" l="0" r="0" t="0"/>
          <a:stretch/>
        </p:blipFill>
        <p:spPr>
          <a:xfrm>
            <a:off x="288350" y="4807136"/>
            <a:ext cx="956487" cy="225119"/>
          </a:xfrm>
          <a:prstGeom prst="rect">
            <a:avLst/>
          </a:prstGeom>
          <a:noFill/>
          <a:ln>
            <a:noFill/>
          </a:ln>
        </p:spPr>
      </p:pic>
    </p:spTree>
  </p:cSld>
  <p:clrMapOvr>
    <a:masterClrMapping/>
  </p:clrMapOvr>
</p:sldLayout>
</file>

<file path=ppt/slideLayouts/slideLayout6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Quote Layout Cloud">
  <p:cSld name="Collibra Quote Layout Cloud">
    <p:bg>
      <p:bgPr>
        <a:solidFill>
          <a:schemeClr val="accent5"/>
        </a:solidFill>
      </p:bgPr>
    </p:bg>
    <p:spTree>
      <p:nvGrpSpPr>
        <p:cNvPr id="4853" name="Shape 4853"/>
        <p:cNvGrpSpPr/>
        <p:nvPr/>
      </p:nvGrpSpPr>
      <p:grpSpPr>
        <a:xfrm>
          <a:off x="0" y="0"/>
          <a:ext cx="0" cy="0"/>
          <a:chOff x="0" y="0"/>
          <a:chExt cx="0" cy="0"/>
        </a:xfrm>
      </p:grpSpPr>
      <p:pic>
        <p:nvPicPr>
          <p:cNvPr id="4854" name="Google Shape;4854;g31516c14941_0_10650"/>
          <p:cNvPicPr preferRelativeResize="0"/>
          <p:nvPr/>
        </p:nvPicPr>
        <p:blipFill rotWithShape="1">
          <a:blip r:embed="rId2">
            <a:alphaModFix/>
          </a:blip>
          <a:srcRect b="0" l="0" r="0" t="0"/>
          <a:stretch/>
        </p:blipFill>
        <p:spPr>
          <a:xfrm rot="10800000">
            <a:off x="1565" y="2019807"/>
            <a:ext cx="3065310" cy="3123320"/>
          </a:xfrm>
          <a:prstGeom prst="rect">
            <a:avLst/>
          </a:prstGeom>
          <a:noFill/>
          <a:ln>
            <a:noFill/>
          </a:ln>
        </p:spPr>
      </p:pic>
      <p:pic>
        <p:nvPicPr>
          <p:cNvPr id="4855" name="Google Shape;4855;g31516c14941_0_10650"/>
          <p:cNvPicPr preferRelativeResize="0"/>
          <p:nvPr/>
        </p:nvPicPr>
        <p:blipFill rotWithShape="1">
          <a:blip r:embed="rId2">
            <a:alphaModFix/>
          </a:blip>
          <a:srcRect b="0" l="0" r="-2051" t="0"/>
          <a:stretch/>
        </p:blipFill>
        <p:spPr>
          <a:xfrm rot="10800000">
            <a:off x="2999608" y="2027081"/>
            <a:ext cx="3128089" cy="3123320"/>
          </a:xfrm>
          <a:prstGeom prst="rect">
            <a:avLst/>
          </a:prstGeom>
          <a:noFill/>
          <a:ln>
            <a:noFill/>
          </a:ln>
        </p:spPr>
      </p:pic>
      <p:pic>
        <p:nvPicPr>
          <p:cNvPr id="4856" name="Google Shape;4856;g31516c14941_0_10650"/>
          <p:cNvPicPr preferRelativeResize="0"/>
          <p:nvPr/>
        </p:nvPicPr>
        <p:blipFill rotWithShape="1">
          <a:blip r:embed="rId2">
            <a:alphaModFix/>
          </a:blip>
          <a:srcRect b="0" l="0" r="-2051" t="0"/>
          <a:stretch/>
        </p:blipFill>
        <p:spPr>
          <a:xfrm rot="10800000">
            <a:off x="6015911" y="2027081"/>
            <a:ext cx="3128089" cy="3123320"/>
          </a:xfrm>
          <a:prstGeom prst="rect">
            <a:avLst/>
          </a:prstGeom>
          <a:noFill/>
          <a:ln>
            <a:noFill/>
          </a:ln>
        </p:spPr>
      </p:pic>
      <p:sp>
        <p:nvSpPr>
          <p:cNvPr id="4857" name="Google Shape;4857;g31516c14941_0_10650"/>
          <p:cNvSpPr txBox="1"/>
          <p:nvPr>
            <p:ph type="title"/>
          </p:nvPr>
        </p:nvSpPr>
        <p:spPr>
          <a:xfrm flipH="1">
            <a:off x="1922250" y="2110562"/>
            <a:ext cx="5299500" cy="1265400"/>
          </a:xfrm>
          <a:prstGeom prst="rect">
            <a:avLst/>
          </a:prstGeom>
          <a:noFill/>
          <a:ln>
            <a:noFill/>
          </a:ln>
        </p:spPr>
        <p:txBody>
          <a:bodyPr anchorCtr="0" anchor="t" bIns="0" lIns="0" spcFirstLastPara="1" rIns="0" wrap="square" tIns="0">
            <a:noAutofit/>
          </a:bodyPr>
          <a:lstStyle>
            <a:lvl1pPr lvl="0" algn="ctr">
              <a:lnSpc>
                <a:spcPct val="85000"/>
              </a:lnSpc>
              <a:spcBef>
                <a:spcPts val="0"/>
              </a:spcBef>
              <a:spcAft>
                <a:spcPts val="0"/>
              </a:spcAft>
              <a:buClr>
                <a:schemeClr val="accent1"/>
              </a:buClr>
              <a:buSzPts val="3800"/>
              <a:buNone/>
              <a:defRPr sz="3800">
                <a:solidFill>
                  <a:schemeClr val="accent1"/>
                </a:solidFill>
              </a:defRPr>
            </a:lvl1pPr>
            <a:lvl2pPr lvl="1" algn="ctr">
              <a:lnSpc>
                <a:spcPct val="85000"/>
              </a:lnSpc>
              <a:spcBef>
                <a:spcPts val="0"/>
              </a:spcBef>
              <a:spcAft>
                <a:spcPts val="0"/>
              </a:spcAft>
              <a:buClr>
                <a:schemeClr val="accent1"/>
              </a:buClr>
              <a:buSzPts val="4800"/>
              <a:buNone/>
              <a:defRPr>
                <a:solidFill>
                  <a:schemeClr val="accent1"/>
                </a:solidFill>
              </a:defRPr>
            </a:lvl2pPr>
            <a:lvl3pPr lvl="2" algn="ctr">
              <a:lnSpc>
                <a:spcPct val="85000"/>
              </a:lnSpc>
              <a:spcBef>
                <a:spcPts val="0"/>
              </a:spcBef>
              <a:spcAft>
                <a:spcPts val="0"/>
              </a:spcAft>
              <a:buClr>
                <a:schemeClr val="accent1"/>
              </a:buClr>
              <a:buSzPts val="4800"/>
              <a:buNone/>
              <a:defRPr>
                <a:solidFill>
                  <a:schemeClr val="accent1"/>
                </a:solidFill>
              </a:defRPr>
            </a:lvl3pPr>
            <a:lvl4pPr lvl="3" algn="ctr">
              <a:lnSpc>
                <a:spcPct val="85000"/>
              </a:lnSpc>
              <a:spcBef>
                <a:spcPts val="0"/>
              </a:spcBef>
              <a:spcAft>
                <a:spcPts val="0"/>
              </a:spcAft>
              <a:buClr>
                <a:schemeClr val="accent1"/>
              </a:buClr>
              <a:buSzPts val="4800"/>
              <a:buNone/>
              <a:defRPr>
                <a:solidFill>
                  <a:schemeClr val="accent1"/>
                </a:solidFill>
              </a:defRPr>
            </a:lvl4pPr>
            <a:lvl5pPr lvl="4" algn="ctr">
              <a:lnSpc>
                <a:spcPct val="85000"/>
              </a:lnSpc>
              <a:spcBef>
                <a:spcPts val="0"/>
              </a:spcBef>
              <a:spcAft>
                <a:spcPts val="0"/>
              </a:spcAft>
              <a:buClr>
                <a:schemeClr val="accent1"/>
              </a:buClr>
              <a:buSzPts val="4800"/>
              <a:buNone/>
              <a:defRPr>
                <a:solidFill>
                  <a:schemeClr val="accent1"/>
                </a:solidFill>
              </a:defRPr>
            </a:lvl5pPr>
            <a:lvl6pPr lvl="5" algn="ctr">
              <a:lnSpc>
                <a:spcPct val="85000"/>
              </a:lnSpc>
              <a:spcBef>
                <a:spcPts val="0"/>
              </a:spcBef>
              <a:spcAft>
                <a:spcPts val="0"/>
              </a:spcAft>
              <a:buClr>
                <a:schemeClr val="accent1"/>
              </a:buClr>
              <a:buSzPts val="4800"/>
              <a:buNone/>
              <a:defRPr>
                <a:solidFill>
                  <a:schemeClr val="accent1"/>
                </a:solidFill>
              </a:defRPr>
            </a:lvl6pPr>
            <a:lvl7pPr lvl="6" algn="ctr">
              <a:lnSpc>
                <a:spcPct val="85000"/>
              </a:lnSpc>
              <a:spcBef>
                <a:spcPts val="0"/>
              </a:spcBef>
              <a:spcAft>
                <a:spcPts val="0"/>
              </a:spcAft>
              <a:buClr>
                <a:schemeClr val="accent1"/>
              </a:buClr>
              <a:buSzPts val="4800"/>
              <a:buNone/>
              <a:defRPr>
                <a:solidFill>
                  <a:schemeClr val="accent1"/>
                </a:solidFill>
              </a:defRPr>
            </a:lvl7pPr>
            <a:lvl8pPr lvl="7" algn="ctr">
              <a:lnSpc>
                <a:spcPct val="85000"/>
              </a:lnSpc>
              <a:spcBef>
                <a:spcPts val="0"/>
              </a:spcBef>
              <a:spcAft>
                <a:spcPts val="0"/>
              </a:spcAft>
              <a:buClr>
                <a:schemeClr val="accent1"/>
              </a:buClr>
              <a:buSzPts val="4800"/>
              <a:buNone/>
              <a:defRPr>
                <a:solidFill>
                  <a:schemeClr val="accent1"/>
                </a:solidFill>
              </a:defRPr>
            </a:lvl8pPr>
            <a:lvl9pPr lvl="8" algn="ctr">
              <a:lnSpc>
                <a:spcPct val="85000"/>
              </a:lnSpc>
              <a:spcBef>
                <a:spcPts val="0"/>
              </a:spcBef>
              <a:spcAft>
                <a:spcPts val="0"/>
              </a:spcAft>
              <a:buClr>
                <a:schemeClr val="accent1"/>
              </a:buClr>
              <a:buSzPts val="4800"/>
              <a:buNone/>
              <a:defRPr>
                <a:solidFill>
                  <a:schemeClr val="accent1"/>
                </a:solidFill>
              </a:defRPr>
            </a:lvl9pPr>
          </a:lstStyle>
          <a:p/>
        </p:txBody>
      </p:sp>
      <p:sp>
        <p:nvSpPr>
          <p:cNvPr id="4858" name="Google Shape;4858;g31516c14941_0_10650"/>
          <p:cNvSpPr/>
          <p:nvPr>
            <p:ph idx="2" type="pic"/>
          </p:nvPr>
        </p:nvSpPr>
        <p:spPr>
          <a:xfrm>
            <a:off x="3820951" y="774613"/>
            <a:ext cx="1502100" cy="615900"/>
          </a:xfrm>
          <a:prstGeom prst="rect">
            <a:avLst/>
          </a:prstGeom>
          <a:noFill/>
          <a:ln>
            <a:noFill/>
          </a:ln>
        </p:spPr>
      </p:sp>
      <p:sp>
        <p:nvSpPr>
          <p:cNvPr id="4859" name="Google Shape;4859;g31516c14941_0_10650"/>
          <p:cNvSpPr txBox="1"/>
          <p:nvPr>
            <p:ph idx="1" type="subTitle"/>
          </p:nvPr>
        </p:nvSpPr>
        <p:spPr>
          <a:xfrm>
            <a:off x="3403500" y="3689687"/>
            <a:ext cx="2337000" cy="225300"/>
          </a:xfrm>
          <a:prstGeom prst="rect">
            <a:avLst/>
          </a:prstGeom>
          <a:noFill/>
          <a:ln>
            <a:noFill/>
          </a:ln>
        </p:spPr>
        <p:txBody>
          <a:bodyPr anchorCtr="0" anchor="ctr" bIns="0" lIns="0" spcFirstLastPara="1" rIns="0" wrap="square" tIns="0">
            <a:noAutofit/>
          </a:bodyPr>
          <a:lstStyle>
            <a:lvl1pPr lvl="0" algn="ctr">
              <a:lnSpc>
                <a:spcPct val="85000"/>
              </a:lnSpc>
              <a:spcBef>
                <a:spcPts val="0"/>
              </a:spcBef>
              <a:spcAft>
                <a:spcPts val="0"/>
              </a:spcAft>
              <a:buSzPts val="1200"/>
              <a:buNone/>
              <a:defRPr sz="1200"/>
            </a:lvl1pPr>
            <a:lvl2pPr lvl="1" algn="ctr">
              <a:lnSpc>
                <a:spcPct val="85000"/>
              </a:lnSpc>
              <a:spcBef>
                <a:spcPts val="0"/>
              </a:spcBef>
              <a:spcAft>
                <a:spcPts val="0"/>
              </a:spcAft>
              <a:buSzPts val="1200"/>
              <a:buNone/>
              <a:defRPr sz="1200"/>
            </a:lvl2pPr>
            <a:lvl3pPr lvl="2" algn="ctr">
              <a:lnSpc>
                <a:spcPct val="85000"/>
              </a:lnSpc>
              <a:spcBef>
                <a:spcPts val="0"/>
              </a:spcBef>
              <a:spcAft>
                <a:spcPts val="0"/>
              </a:spcAft>
              <a:buSzPts val="1200"/>
              <a:buNone/>
              <a:defRPr/>
            </a:lvl3pPr>
            <a:lvl4pPr lvl="3" algn="ctr">
              <a:lnSpc>
                <a:spcPct val="85000"/>
              </a:lnSpc>
              <a:spcBef>
                <a:spcPts val="0"/>
              </a:spcBef>
              <a:spcAft>
                <a:spcPts val="0"/>
              </a:spcAft>
              <a:buSzPts val="1200"/>
              <a:buNone/>
              <a:defRPr b="0" sz="1200"/>
            </a:lvl4pPr>
            <a:lvl5pPr lvl="4" algn="ctr">
              <a:lnSpc>
                <a:spcPct val="85000"/>
              </a:lnSpc>
              <a:spcBef>
                <a:spcPts val="0"/>
              </a:spcBef>
              <a:spcAft>
                <a:spcPts val="0"/>
              </a:spcAft>
              <a:buSzPts val="1200"/>
              <a:buNone/>
              <a:defRPr b="0" sz="1200"/>
            </a:lvl5pPr>
            <a:lvl6pPr lvl="5" algn="ctr">
              <a:lnSpc>
                <a:spcPct val="85000"/>
              </a:lnSpc>
              <a:spcBef>
                <a:spcPts val="0"/>
              </a:spcBef>
              <a:spcAft>
                <a:spcPts val="0"/>
              </a:spcAft>
              <a:buSzPts val="1200"/>
              <a:buNone/>
              <a:defRPr b="0" sz="1200"/>
            </a:lvl6pPr>
            <a:lvl7pPr lvl="6" algn="ctr">
              <a:lnSpc>
                <a:spcPct val="85000"/>
              </a:lnSpc>
              <a:spcBef>
                <a:spcPts val="0"/>
              </a:spcBef>
              <a:spcAft>
                <a:spcPts val="0"/>
              </a:spcAft>
              <a:buSzPts val="1200"/>
              <a:buNone/>
              <a:defRPr b="0"/>
            </a:lvl7pPr>
            <a:lvl8pPr lvl="7" algn="ctr">
              <a:lnSpc>
                <a:spcPct val="85000"/>
              </a:lnSpc>
              <a:spcBef>
                <a:spcPts val="0"/>
              </a:spcBef>
              <a:spcAft>
                <a:spcPts val="0"/>
              </a:spcAft>
              <a:buSzPts val="1200"/>
              <a:buNone/>
              <a:defRPr sz="1200"/>
            </a:lvl8pPr>
            <a:lvl9pPr lvl="8" algn="ctr">
              <a:lnSpc>
                <a:spcPct val="85000"/>
              </a:lnSpc>
              <a:spcBef>
                <a:spcPts val="0"/>
              </a:spcBef>
              <a:spcAft>
                <a:spcPts val="0"/>
              </a:spcAft>
              <a:buClr>
                <a:schemeClr val="accent1"/>
              </a:buClr>
              <a:buSzPts val="1200"/>
              <a:buNone/>
              <a:defRPr sz="1200">
                <a:solidFill>
                  <a:schemeClr val="accent1"/>
                </a:solidFill>
              </a:defRPr>
            </a:lvl9pPr>
          </a:lstStyle>
          <a:p/>
        </p:txBody>
      </p:sp>
      <p:sp>
        <p:nvSpPr>
          <p:cNvPr id="4860" name="Google Shape;4860;g31516c14941_0_10650"/>
          <p:cNvSpPr txBox="1"/>
          <p:nvPr>
            <p:ph idx="3" type="subTitle"/>
          </p:nvPr>
        </p:nvSpPr>
        <p:spPr>
          <a:xfrm>
            <a:off x="3403500" y="3914987"/>
            <a:ext cx="2337000" cy="225300"/>
          </a:xfrm>
          <a:prstGeom prst="rect">
            <a:avLst/>
          </a:prstGeom>
          <a:noFill/>
          <a:ln>
            <a:noFill/>
          </a:ln>
        </p:spPr>
        <p:txBody>
          <a:bodyPr anchorCtr="0" anchor="ctr" bIns="0" lIns="0" spcFirstLastPara="1" rIns="0" wrap="square" tIns="0">
            <a:noAutofit/>
          </a:bodyPr>
          <a:lstStyle>
            <a:lvl1pPr lvl="0" algn="ctr">
              <a:lnSpc>
                <a:spcPct val="85000"/>
              </a:lnSpc>
              <a:spcBef>
                <a:spcPts val="0"/>
              </a:spcBef>
              <a:spcAft>
                <a:spcPts val="0"/>
              </a:spcAft>
              <a:buClr>
                <a:schemeClr val="accent2"/>
              </a:buClr>
              <a:buSzPts val="1100"/>
              <a:buNone/>
              <a:defRPr sz="1100">
                <a:solidFill>
                  <a:schemeClr val="accent2"/>
                </a:solidFill>
              </a:defRPr>
            </a:lvl1pPr>
            <a:lvl2pPr lvl="1" algn="ctr">
              <a:lnSpc>
                <a:spcPct val="85000"/>
              </a:lnSpc>
              <a:spcBef>
                <a:spcPts val="0"/>
              </a:spcBef>
              <a:spcAft>
                <a:spcPts val="0"/>
              </a:spcAft>
              <a:buClr>
                <a:schemeClr val="accent2"/>
              </a:buClr>
              <a:buSzPts val="1100"/>
              <a:buNone/>
              <a:defRPr sz="1100">
                <a:solidFill>
                  <a:schemeClr val="accent2"/>
                </a:solidFill>
              </a:defRPr>
            </a:lvl2pPr>
            <a:lvl3pPr lvl="2" algn="ctr">
              <a:lnSpc>
                <a:spcPct val="85000"/>
              </a:lnSpc>
              <a:spcBef>
                <a:spcPts val="0"/>
              </a:spcBef>
              <a:spcAft>
                <a:spcPts val="0"/>
              </a:spcAft>
              <a:buClr>
                <a:schemeClr val="accent2"/>
              </a:buClr>
              <a:buSzPts val="1100"/>
              <a:buNone/>
              <a:defRPr sz="1100">
                <a:solidFill>
                  <a:schemeClr val="accent2"/>
                </a:solidFill>
              </a:defRPr>
            </a:lvl3pPr>
            <a:lvl4pPr lvl="3" algn="ctr">
              <a:lnSpc>
                <a:spcPct val="85000"/>
              </a:lnSpc>
              <a:spcBef>
                <a:spcPts val="0"/>
              </a:spcBef>
              <a:spcAft>
                <a:spcPts val="0"/>
              </a:spcAft>
              <a:buClr>
                <a:schemeClr val="accent2"/>
              </a:buClr>
              <a:buSzPts val="1100"/>
              <a:buNone/>
              <a:defRPr b="0" sz="1100">
                <a:solidFill>
                  <a:schemeClr val="accent2"/>
                </a:solidFill>
              </a:defRPr>
            </a:lvl4pPr>
            <a:lvl5pPr lvl="4" algn="ctr">
              <a:lnSpc>
                <a:spcPct val="85000"/>
              </a:lnSpc>
              <a:spcBef>
                <a:spcPts val="0"/>
              </a:spcBef>
              <a:spcAft>
                <a:spcPts val="0"/>
              </a:spcAft>
              <a:buClr>
                <a:schemeClr val="accent2"/>
              </a:buClr>
              <a:buSzPts val="1100"/>
              <a:buNone/>
              <a:defRPr b="0" sz="1100">
                <a:solidFill>
                  <a:schemeClr val="accent2"/>
                </a:solidFill>
              </a:defRPr>
            </a:lvl5pPr>
            <a:lvl6pPr lvl="5" algn="ctr">
              <a:lnSpc>
                <a:spcPct val="85000"/>
              </a:lnSpc>
              <a:spcBef>
                <a:spcPts val="0"/>
              </a:spcBef>
              <a:spcAft>
                <a:spcPts val="0"/>
              </a:spcAft>
              <a:buClr>
                <a:schemeClr val="accent2"/>
              </a:buClr>
              <a:buSzPts val="1100"/>
              <a:buNone/>
              <a:defRPr b="0" sz="1100">
                <a:solidFill>
                  <a:schemeClr val="accent2"/>
                </a:solidFill>
              </a:defRPr>
            </a:lvl6pPr>
            <a:lvl7pPr lvl="6" algn="ctr">
              <a:lnSpc>
                <a:spcPct val="85000"/>
              </a:lnSpc>
              <a:spcBef>
                <a:spcPts val="0"/>
              </a:spcBef>
              <a:spcAft>
                <a:spcPts val="0"/>
              </a:spcAft>
              <a:buClr>
                <a:schemeClr val="accent2"/>
              </a:buClr>
              <a:buSzPts val="1100"/>
              <a:buNone/>
              <a:defRPr b="0" sz="1100">
                <a:solidFill>
                  <a:schemeClr val="accent2"/>
                </a:solidFill>
              </a:defRPr>
            </a:lvl7pPr>
            <a:lvl8pPr lvl="7" algn="ctr">
              <a:lnSpc>
                <a:spcPct val="85000"/>
              </a:lnSpc>
              <a:spcBef>
                <a:spcPts val="0"/>
              </a:spcBef>
              <a:spcAft>
                <a:spcPts val="0"/>
              </a:spcAft>
              <a:buClr>
                <a:schemeClr val="accent2"/>
              </a:buClr>
              <a:buSzPts val="1100"/>
              <a:buNone/>
              <a:defRPr sz="1100">
                <a:solidFill>
                  <a:schemeClr val="accent2"/>
                </a:solidFill>
              </a:defRPr>
            </a:lvl8pPr>
            <a:lvl9pPr lvl="8" algn="ctr">
              <a:lnSpc>
                <a:spcPct val="85000"/>
              </a:lnSpc>
              <a:spcBef>
                <a:spcPts val="0"/>
              </a:spcBef>
              <a:spcAft>
                <a:spcPts val="0"/>
              </a:spcAft>
              <a:buClr>
                <a:schemeClr val="accent2"/>
              </a:buClr>
              <a:buSzPts val="1100"/>
              <a:buNone/>
              <a:defRPr sz="1100">
                <a:solidFill>
                  <a:schemeClr val="accent2"/>
                </a:solidFill>
              </a:defRPr>
            </a:lvl9pPr>
          </a:lstStyle>
          <a:p/>
        </p:txBody>
      </p:sp>
      <p:sp>
        <p:nvSpPr>
          <p:cNvPr id="4861" name="Google Shape;4861;g31516c14941_0_10650"/>
          <p:cNvSpPr txBox="1"/>
          <p:nvPr/>
        </p:nvSpPr>
        <p:spPr>
          <a:xfrm>
            <a:off x="6043550" y="4713772"/>
            <a:ext cx="2676600" cy="292200"/>
          </a:xfrm>
          <a:prstGeom prst="rect">
            <a:avLst/>
          </a:prstGeom>
          <a:noFill/>
          <a:ln>
            <a:noFill/>
          </a:ln>
        </p:spPr>
        <p:txBody>
          <a:bodyPr anchorCtr="0" anchor="t" bIns="91375" lIns="91375" spcFirstLastPara="1" rIns="91375" wrap="square" tIns="91375">
            <a:spAutoFit/>
          </a:bodyPr>
          <a:lstStyle/>
          <a:p>
            <a:pPr indent="0" lvl="0" marL="0" marR="0" rtl="0" algn="ctr">
              <a:lnSpc>
                <a:spcPct val="115000"/>
              </a:lnSpc>
              <a:spcBef>
                <a:spcPts val="0"/>
              </a:spcBef>
              <a:spcAft>
                <a:spcPts val="0"/>
              </a:spcAft>
              <a:buClr>
                <a:srgbClr val="000000"/>
              </a:buClr>
              <a:buSzPts val="700"/>
              <a:buFont typeface="Arial"/>
              <a:buNone/>
            </a:pPr>
            <a:r>
              <a:rPr b="0" i="0" lang="en" sz="700" u="none" cap="none" strike="noStrike">
                <a:solidFill>
                  <a:schemeClr val="accent4"/>
                </a:solidFill>
                <a:latin typeface="Arial"/>
                <a:ea typeface="Arial"/>
                <a:cs typeface="Arial"/>
                <a:sym typeface="Arial"/>
              </a:rPr>
              <a:t>Copyright © 2023, Collibra. All rights reserved.</a:t>
            </a:r>
            <a:endParaRPr b="0" i="0" sz="1400" u="none" cap="none" strike="noStrike">
              <a:solidFill>
                <a:schemeClr val="accent4"/>
              </a:solidFill>
              <a:latin typeface="Arial"/>
              <a:ea typeface="Arial"/>
              <a:cs typeface="Arial"/>
              <a:sym typeface="Arial"/>
            </a:endParaRPr>
          </a:p>
        </p:txBody>
      </p:sp>
      <p:sp>
        <p:nvSpPr>
          <p:cNvPr id="4862" name="Google Shape;4862;g31516c14941_0_10650"/>
          <p:cNvSpPr txBox="1"/>
          <p:nvPr>
            <p:ph idx="12" type="sldNum"/>
          </p:nvPr>
        </p:nvSpPr>
        <p:spPr>
          <a:xfrm>
            <a:off x="8320057" y="4663221"/>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accen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accen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accen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accen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accen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accen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accen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accen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accen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4863" name="Google Shape;4863;g31516c14941_0_10650"/>
          <p:cNvPicPr preferRelativeResize="0"/>
          <p:nvPr/>
        </p:nvPicPr>
        <p:blipFill rotWithShape="1">
          <a:blip r:embed="rId3">
            <a:alphaModFix/>
          </a:blip>
          <a:srcRect b="0" l="0" r="0" t="0"/>
          <a:stretch/>
        </p:blipFill>
        <p:spPr>
          <a:xfrm>
            <a:off x="288350" y="4807136"/>
            <a:ext cx="956487" cy="225119"/>
          </a:xfrm>
          <a:prstGeom prst="rect">
            <a:avLst/>
          </a:prstGeom>
          <a:noFill/>
          <a:ln>
            <a:noFill/>
          </a:ln>
        </p:spPr>
      </p:pic>
    </p:spTree>
  </p:cSld>
  <p:clrMapOvr>
    <a:masterClrMapping/>
  </p:clrMapOvr>
</p:sldLayout>
</file>

<file path=ppt/slideLayouts/slideLayout6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with Image or Illustration" showMasterSp="0">
  <p:cSld name="Cover with Image or Illustration">
    <p:bg>
      <p:bgPr>
        <a:solidFill>
          <a:schemeClr val="lt1"/>
        </a:solidFill>
      </p:bgPr>
    </p:bg>
    <p:spTree>
      <p:nvGrpSpPr>
        <p:cNvPr id="4864" name="Shape 4864"/>
        <p:cNvGrpSpPr/>
        <p:nvPr/>
      </p:nvGrpSpPr>
      <p:grpSpPr>
        <a:xfrm>
          <a:off x="0" y="0"/>
          <a:ext cx="0" cy="0"/>
          <a:chOff x="0" y="0"/>
          <a:chExt cx="0" cy="0"/>
        </a:xfrm>
      </p:grpSpPr>
      <p:sp>
        <p:nvSpPr>
          <p:cNvPr id="4865" name="Google Shape;4865;g31516c14941_0_10661"/>
          <p:cNvSpPr txBox="1"/>
          <p:nvPr/>
        </p:nvSpPr>
        <p:spPr>
          <a:xfrm>
            <a:off x="215944" y="4327250"/>
            <a:ext cx="3152700" cy="1041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accent1"/>
              </a:buClr>
              <a:buSzPts val="500"/>
              <a:buFont typeface="Arial"/>
              <a:buNone/>
            </a:pPr>
            <a:r>
              <a:rPr b="0" i="0" lang="en" sz="700" u="none" cap="none" strike="noStrike">
                <a:solidFill>
                  <a:srgbClr val="000000"/>
                </a:solidFill>
                <a:latin typeface="Arial"/>
                <a:ea typeface="Arial"/>
                <a:cs typeface="Arial"/>
                <a:sym typeface="Arial"/>
              </a:rPr>
              <a:t>PUBLIC</a:t>
            </a:r>
            <a:endParaRPr b="0" i="0" sz="1100" u="none" cap="none" strike="noStrike">
              <a:solidFill>
                <a:srgbClr val="000000"/>
              </a:solidFill>
              <a:latin typeface="Arial"/>
              <a:ea typeface="Arial"/>
              <a:cs typeface="Arial"/>
              <a:sym typeface="Arial"/>
            </a:endParaRPr>
          </a:p>
        </p:txBody>
      </p:sp>
      <p:sp>
        <p:nvSpPr>
          <p:cNvPr id="4866" name="Google Shape;4866;g31516c14941_0_10661"/>
          <p:cNvSpPr txBox="1"/>
          <p:nvPr>
            <p:ph idx="1" type="subTitle"/>
          </p:nvPr>
        </p:nvSpPr>
        <p:spPr>
          <a:xfrm>
            <a:off x="215944" y="3847868"/>
            <a:ext cx="8717400" cy="323100"/>
          </a:xfrm>
          <a:prstGeom prst="rect">
            <a:avLst/>
          </a:prstGeom>
          <a:noFill/>
          <a:ln>
            <a:noFill/>
          </a:ln>
        </p:spPr>
        <p:txBody>
          <a:bodyPr anchorCtr="0" anchor="t" bIns="0" lIns="0" spcFirstLastPara="1" rIns="0" wrap="square" tIns="0">
            <a:noAutofit/>
          </a:bodyPr>
          <a:lstStyle>
            <a:lvl1pPr lvl="0" marR="0" algn="l">
              <a:lnSpc>
                <a:spcPct val="100000"/>
              </a:lnSpc>
              <a:spcBef>
                <a:spcPts val="0"/>
              </a:spcBef>
              <a:spcAft>
                <a:spcPts val="0"/>
              </a:spcAft>
              <a:buClr>
                <a:schemeClr val="accent1"/>
              </a:buClr>
              <a:buSzPts val="800"/>
              <a:buFont typeface="Arial"/>
              <a:buNone/>
              <a:defRPr b="0" sz="1000">
                <a:solidFill>
                  <a:schemeClr val="lt1"/>
                </a:solidFill>
              </a:defRPr>
            </a:lvl1pPr>
            <a:lvl2pPr lvl="1" algn="ctr">
              <a:lnSpc>
                <a:spcPct val="100000"/>
              </a:lnSpc>
              <a:spcBef>
                <a:spcPts val="0"/>
              </a:spcBef>
              <a:spcAft>
                <a:spcPts val="0"/>
              </a:spcAft>
              <a:buSzPts val="1100"/>
              <a:buNone/>
              <a:defRPr>
                <a:solidFill>
                  <a:schemeClr val="lt1"/>
                </a:solidFill>
              </a:defRPr>
            </a:lvl2pPr>
            <a:lvl3pPr lvl="2" algn="ctr">
              <a:lnSpc>
                <a:spcPct val="100000"/>
              </a:lnSpc>
              <a:spcBef>
                <a:spcPts val="0"/>
              </a:spcBef>
              <a:spcAft>
                <a:spcPts val="0"/>
              </a:spcAft>
              <a:buSzPts val="1200"/>
              <a:buNone/>
              <a:defRPr>
                <a:solidFill>
                  <a:schemeClr val="lt1"/>
                </a:solidFill>
              </a:defRPr>
            </a:lvl3pPr>
            <a:lvl4pPr lvl="3" algn="ctr">
              <a:lnSpc>
                <a:spcPct val="100000"/>
              </a:lnSpc>
              <a:spcBef>
                <a:spcPts val="0"/>
              </a:spcBef>
              <a:spcAft>
                <a:spcPts val="0"/>
              </a:spcAft>
              <a:buSzPts val="1800"/>
              <a:buNone/>
              <a:defRPr>
                <a:solidFill>
                  <a:schemeClr val="lt1"/>
                </a:solidFill>
              </a:defRPr>
            </a:lvl4pPr>
            <a:lvl5pPr lvl="4" algn="ctr">
              <a:lnSpc>
                <a:spcPct val="100000"/>
              </a:lnSpc>
              <a:spcBef>
                <a:spcPts val="0"/>
              </a:spcBef>
              <a:spcAft>
                <a:spcPts val="0"/>
              </a:spcAft>
              <a:buSzPts val="1600"/>
              <a:buNone/>
              <a:defRPr>
                <a:solidFill>
                  <a:schemeClr val="lt1"/>
                </a:solidFill>
              </a:defRPr>
            </a:lvl5pPr>
            <a:lvl6pPr lvl="5" algn="ctr">
              <a:lnSpc>
                <a:spcPct val="100000"/>
              </a:lnSpc>
              <a:spcBef>
                <a:spcPts val="0"/>
              </a:spcBef>
              <a:spcAft>
                <a:spcPts val="0"/>
              </a:spcAft>
              <a:buSzPts val="1400"/>
              <a:buNone/>
              <a:defRPr>
                <a:solidFill>
                  <a:schemeClr val="lt1"/>
                </a:solidFill>
              </a:defRPr>
            </a:lvl6pPr>
            <a:lvl7pPr lvl="6" algn="ctr">
              <a:lnSpc>
                <a:spcPct val="100000"/>
              </a:lnSpc>
              <a:spcBef>
                <a:spcPts val="0"/>
              </a:spcBef>
              <a:spcAft>
                <a:spcPts val="0"/>
              </a:spcAft>
              <a:buSzPts val="1200"/>
              <a:buNone/>
              <a:defRPr>
                <a:solidFill>
                  <a:schemeClr val="lt1"/>
                </a:solidFill>
              </a:defRPr>
            </a:lvl7pPr>
            <a:lvl8pPr lvl="7" algn="ctr">
              <a:lnSpc>
                <a:spcPct val="100000"/>
              </a:lnSpc>
              <a:spcBef>
                <a:spcPts val="0"/>
              </a:spcBef>
              <a:spcAft>
                <a:spcPts val="0"/>
              </a:spcAft>
              <a:buSzPts val="1000"/>
              <a:buNone/>
              <a:defRPr>
                <a:solidFill>
                  <a:schemeClr val="lt1"/>
                </a:solidFill>
              </a:defRPr>
            </a:lvl8pPr>
            <a:lvl9pPr lvl="8" algn="ctr">
              <a:lnSpc>
                <a:spcPct val="100000"/>
              </a:lnSpc>
              <a:spcBef>
                <a:spcPts val="0"/>
              </a:spcBef>
              <a:spcAft>
                <a:spcPts val="0"/>
              </a:spcAft>
              <a:buSzPts val="700"/>
              <a:buNone/>
              <a:defRPr>
                <a:solidFill>
                  <a:schemeClr val="lt1"/>
                </a:solidFill>
              </a:defRPr>
            </a:lvl9pPr>
          </a:lstStyle>
          <a:p/>
        </p:txBody>
      </p:sp>
      <p:sp>
        <p:nvSpPr>
          <p:cNvPr id="4867" name="Google Shape;4867;g31516c14941_0_10661"/>
          <p:cNvSpPr txBox="1"/>
          <p:nvPr>
            <p:ph type="title"/>
          </p:nvPr>
        </p:nvSpPr>
        <p:spPr>
          <a:xfrm>
            <a:off x="215944" y="3018323"/>
            <a:ext cx="8717400" cy="7479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SzPts val="4800"/>
              <a:buNone/>
              <a:defRPr sz="2700">
                <a:latin typeface="Arial"/>
                <a:ea typeface="Arial"/>
                <a:cs typeface="Arial"/>
                <a:sym typeface="Arial"/>
              </a:defRPr>
            </a:lvl1pPr>
            <a:lvl2pPr lvl="1" algn="l">
              <a:lnSpc>
                <a:spcPct val="85000"/>
              </a:lnSpc>
              <a:spcBef>
                <a:spcPts val="0"/>
              </a:spcBef>
              <a:spcAft>
                <a:spcPts val="0"/>
              </a:spcAft>
              <a:buSzPts val="4800"/>
              <a:buNone/>
              <a:defRPr/>
            </a:lvl2pPr>
            <a:lvl3pPr lvl="2" algn="l">
              <a:lnSpc>
                <a:spcPct val="85000"/>
              </a:lnSpc>
              <a:spcBef>
                <a:spcPts val="0"/>
              </a:spcBef>
              <a:spcAft>
                <a:spcPts val="0"/>
              </a:spcAft>
              <a:buSzPts val="4800"/>
              <a:buNone/>
              <a:defRPr/>
            </a:lvl3pPr>
            <a:lvl4pPr lvl="3" algn="l">
              <a:lnSpc>
                <a:spcPct val="85000"/>
              </a:lnSpc>
              <a:spcBef>
                <a:spcPts val="0"/>
              </a:spcBef>
              <a:spcAft>
                <a:spcPts val="0"/>
              </a:spcAft>
              <a:buSzPts val="4800"/>
              <a:buNone/>
              <a:defRPr/>
            </a:lvl4pPr>
            <a:lvl5pPr lvl="4" algn="l">
              <a:lnSpc>
                <a:spcPct val="85000"/>
              </a:lnSpc>
              <a:spcBef>
                <a:spcPts val="0"/>
              </a:spcBef>
              <a:spcAft>
                <a:spcPts val="0"/>
              </a:spcAft>
              <a:buSzPts val="4800"/>
              <a:buNone/>
              <a:defRPr/>
            </a:lvl5pPr>
            <a:lvl6pPr lvl="5" algn="l">
              <a:lnSpc>
                <a:spcPct val="85000"/>
              </a:lnSpc>
              <a:spcBef>
                <a:spcPts val="0"/>
              </a:spcBef>
              <a:spcAft>
                <a:spcPts val="0"/>
              </a:spcAft>
              <a:buSzPts val="4800"/>
              <a:buNone/>
              <a:defRPr/>
            </a:lvl6pPr>
            <a:lvl7pPr lvl="6" algn="l">
              <a:lnSpc>
                <a:spcPct val="85000"/>
              </a:lnSpc>
              <a:spcBef>
                <a:spcPts val="0"/>
              </a:spcBef>
              <a:spcAft>
                <a:spcPts val="0"/>
              </a:spcAft>
              <a:buSzPts val="4800"/>
              <a:buNone/>
              <a:defRPr/>
            </a:lvl7pPr>
            <a:lvl8pPr lvl="7" algn="l">
              <a:lnSpc>
                <a:spcPct val="85000"/>
              </a:lnSpc>
              <a:spcBef>
                <a:spcPts val="0"/>
              </a:spcBef>
              <a:spcAft>
                <a:spcPts val="0"/>
              </a:spcAft>
              <a:buSzPts val="4800"/>
              <a:buNone/>
              <a:defRPr/>
            </a:lvl8pPr>
            <a:lvl9pPr lvl="8" algn="l">
              <a:lnSpc>
                <a:spcPct val="85000"/>
              </a:lnSpc>
              <a:spcBef>
                <a:spcPts val="0"/>
              </a:spcBef>
              <a:spcAft>
                <a:spcPts val="0"/>
              </a:spcAft>
              <a:buSzPts val="4800"/>
              <a:buNone/>
              <a:defRPr/>
            </a:lvl9pPr>
          </a:lstStyle>
          <a:p/>
        </p:txBody>
      </p:sp>
      <p:sp>
        <p:nvSpPr>
          <p:cNvPr descr="Placeholder title image" id="4868" name="Google Shape;4868;g31516c14941_0_10661" title="Title image"/>
          <p:cNvSpPr/>
          <p:nvPr>
            <p:ph idx="2" type="pic"/>
          </p:nvPr>
        </p:nvSpPr>
        <p:spPr>
          <a:xfrm>
            <a:off x="1" y="0"/>
            <a:ext cx="9142500" cy="2572500"/>
          </a:xfrm>
          <a:prstGeom prst="rect">
            <a:avLst/>
          </a:prstGeom>
          <a:noFill/>
          <a:ln>
            <a:noFill/>
          </a:ln>
        </p:spPr>
      </p:sp>
      <p:pic>
        <p:nvPicPr>
          <p:cNvPr id="4869" name="Google Shape;4869;g31516c14941_0_10661"/>
          <p:cNvPicPr preferRelativeResize="0"/>
          <p:nvPr/>
        </p:nvPicPr>
        <p:blipFill rotWithShape="1">
          <a:blip r:embed="rId2">
            <a:alphaModFix/>
          </a:blip>
          <a:srcRect b="0" l="0" r="0" t="0"/>
          <a:stretch/>
        </p:blipFill>
        <p:spPr>
          <a:xfrm>
            <a:off x="7279408" y="4636072"/>
            <a:ext cx="1576106" cy="300211"/>
          </a:xfrm>
          <a:prstGeom prst="rect">
            <a:avLst/>
          </a:prstGeom>
          <a:noFill/>
          <a:ln>
            <a:noFill/>
          </a:ln>
        </p:spPr>
      </p:pic>
      <p:pic>
        <p:nvPicPr>
          <p:cNvPr id="4870" name="Google Shape;4870;g31516c14941_0_10661"/>
          <p:cNvPicPr preferRelativeResize="0"/>
          <p:nvPr/>
        </p:nvPicPr>
        <p:blipFill rotWithShape="1">
          <a:blip r:embed="rId3">
            <a:alphaModFix/>
          </a:blip>
          <a:srcRect b="0" l="0" r="0" t="0"/>
          <a:stretch/>
        </p:blipFill>
        <p:spPr>
          <a:xfrm>
            <a:off x="2268937" y="4644781"/>
            <a:ext cx="600966" cy="297000"/>
          </a:xfrm>
          <a:prstGeom prst="rect">
            <a:avLst/>
          </a:prstGeom>
          <a:noFill/>
          <a:ln>
            <a:noFill/>
          </a:ln>
        </p:spPr>
      </p:pic>
      <p:sp>
        <p:nvSpPr>
          <p:cNvPr id="4871" name="Google Shape;4871;g31516c14941_0_10661"/>
          <p:cNvSpPr txBox="1"/>
          <p:nvPr/>
        </p:nvSpPr>
        <p:spPr>
          <a:xfrm>
            <a:off x="1792288" y="4644623"/>
            <a:ext cx="119400" cy="310200"/>
          </a:xfrm>
          <a:prstGeom prst="rect">
            <a:avLst/>
          </a:prstGeom>
          <a:noFill/>
          <a:ln>
            <a:noFill/>
          </a:ln>
        </p:spPr>
        <p:txBody>
          <a:bodyPr anchorCtr="0" anchor="t" bIns="0" lIns="0" spcFirstLastPara="1" rIns="0" wrap="square" tIns="0">
            <a:spAutoFit/>
          </a:bodyPr>
          <a:lstStyle/>
          <a:p>
            <a:pPr indent="0" lvl="0" marL="0" marR="0" rtl="0" algn="ctr">
              <a:lnSpc>
                <a:spcPct val="48606"/>
              </a:lnSpc>
              <a:spcBef>
                <a:spcPts val="0"/>
              </a:spcBef>
              <a:spcAft>
                <a:spcPts val="0"/>
              </a:spcAft>
              <a:buClr>
                <a:srgbClr val="000000"/>
              </a:buClr>
              <a:buSzPts val="1000"/>
              <a:buFont typeface="Arial"/>
              <a:buNone/>
            </a:pPr>
            <a:r>
              <a:rPr b="0" i="0" lang="en" sz="1000" u="none" cap="none" strike="noStrike">
                <a:solidFill>
                  <a:schemeClr val="dk1"/>
                </a:solidFill>
                <a:latin typeface="Arial"/>
                <a:ea typeface="Arial"/>
                <a:cs typeface="Arial"/>
                <a:sym typeface="Arial"/>
              </a:rPr>
              <a:t>.</a:t>
            </a:r>
            <a:endParaRPr b="0" i="0" sz="1100" u="none" cap="none" strike="noStrike">
              <a:solidFill>
                <a:srgbClr val="000000"/>
              </a:solidFill>
              <a:latin typeface="Arial"/>
              <a:ea typeface="Arial"/>
              <a:cs typeface="Arial"/>
              <a:sym typeface="Arial"/>
            </a:endParaRPr>
          </a:p>
          <a:p>
            <a:pPr indent="0" lvl="0" marL="0" marR="0" rtl="0" algn="ctr">
              <a:lnSpc>
                <a:spcPct val="48606"/>
              </a:lnSpc>
              <a:spcBef>
                <a:spcPts val="0"/>
              </a:spcBef>
              <a:spcAft>
                <a:spcPts val="0"/>
              </a:spcAft>
              <a:buClr>
                <a:srgbClr val="000000"/>
              </a:buClr>
              <a:buSzPts val="1000"/>
              <a:buFont typeface="Arial"/>
              <a:buNone/>
            </a:pPr>
            <a:r>
              <a:rPr b="0" i="0" lang="en" sz="1000" u="none" cap="none" strike="noStrike">
                <a:solidFill>
                  <a:schemeClr val="dk1"/>
                </a:solidFill>
                <a:latin typeface="Arial"/>
                <a:ea typeface="Arial"/>
                <a:cs typeface="Arial"/>
                <a:sym typeface="Arial"/>
              </a:rPr>
              <a:t>.</a:t>
            </a:r>
            <a:endParaRPr b="0" i="0" sz="1100" u="none" cap="none" strike="noStrike">
              <a:solidFill>
                <a:srgbClr val="000000"/>
              </a:solidFill>
              <a:latin typeface="Arial"/>
              <a:ea typeface="Arial"/>
              <a:cs typeface="Arial"/>
              <a:sym typeface="Arial"/>
            </a:endParaRPr>
          </a:p>
          <a:p>
            <a:pPr indent="0" lvl="0" marL="0" marR="0" rtl="0" algn="ctr">
              <a:lnSpc>
                <a:spcPct val="55754"/>
              </a:lnSpc>
              <a:spcBef>
                <a:spcPts val="0"/>
              </a:spcBef>
              <a:spcAft>
                <a:spcPts val="0"/>
              </a:spcAft>
              <a:buClr>
                <a:srgbClr val="000000"/>
              </a:buClr>
              <a:buSzPts val="1000"/>
              <a:buFont typeface="Arial"/>
              <a:buNone/>
            </a:pPr>
            <a:r>
              <a:rPr b="0" i="0" lang="en" sz="1000" u="none" cap="none" strike="noStrike">
                <a:solidFill>
                  <a:schemeClr val="dk1"/>
                </a:solidFill>
                <a:latin typeface="Arial"/>
                <a:ea typeface="Arial"/>
                <a:cs typeface="Arial"/>
                <a:sym typeface="Arial"/>
              </a:rPr>
              <a:t>.</a:t>
            </a:r>
            <a:endParaRPr b="0" i="0" sz="1100" u="none" cap="none" strike="noStrike">
              <a:solidFill>
                <a:srgbClr val="000000"/>
              </a:solidFill>
              <a:latin typeface="Arial"/>
              <a:ea typeface="Arial"/>
              <a:cs typeface="Arial"/>
              <a:sym typeface="Arial"/>
            </a:endParaRPr>
          </a:p>
          <a:p>
            <a:pPr indent="0" lvl="0" marL="0" marR="0" rtl="0" algn="ctr">
              <a:lnSpc>
                <a:spcPct val="48606"/>
              </a:lnSpc>
              <a:spcBef>
                <a:spcPts val="0"/>
              </a:spcBef>
              <a:spcAft>
                <a:spcPts val="0"/>
              </a:spcAft>
              <a:buClr>
                <a:srgbClr val="000000"/>
              </a:buClr>
              <a:buSzPts val="1000"/>
              <a:buFont typeface="Arial"/>
              <a:buNone/>
            </a:pPr>
            <a:r>
              <a:rPr b="0" i="0" lang="en" sz="1000" u="none" cap="none" strike="noStrike">
                <a:solidFill>
                  <a:schemeClr val="dk1"/>
                </a:solidFill>
                <a:latin typeface="Arial"/>
                <a:ea typeface="Arial"/>
                <a:cs typeface="Arial"/>
                <a:sym typeface="Arial"/>
              </a:rPr>
              <a:t>.</a:t>
            </a:r>
            <a:endParaRPr b="0" i="0" sz="1100" u="none" cap="none" strike="noStrike">
              <a:solidFill>
                <a:srgbClr val="000000"/>
              </a:solidFill>
              <a:latin typeface="Arial"/>
              <a:ea typeface="Arial"/>
              <a:cs typeface="Arial"/>
              <a:sym typeface="Arial"/>
            </a:endParaRPr>
          </a:p>
        </p:txBody>
      </p:sp>
    </p:spTree>
  </p:cSld>
  <p:clrMapOvr>
    <a:masterClrMapping/>
  </p:clrMapOvr>
  <p:extLst>
    <p:ext uri="{DCECCB84-F9BA-43D5-87BE-67443E8EF086}">
      <p15:sldGuideLst>
        <p15:guide id="1" pos="5630">
          <p15:clr>
            <a:srgbClr val="FBAE40"/>
          </p15:clr>
        </p15:guide>
        <p15:guide id="2" orient="horz" pos="3108">
          <p15:clr>
            <a:srgbClr val="FBAE40"/>
          </p15:clr>
        </p15:guide>
        <p15:guide id="3" orient="horz" pos="1621">
          <p15:clr>
            <a:srgbClr val="FBAE40"/>
          </p15:clr>
        </p15:guide>
        <p15:guide id="4" pos="136">
          <p15:clr>
            <a:srgbClr val="FBAE40"/>
          </p15:clr>
        </p15:guide>
        <p15:guide id="5" orient="horz" pos="1901">
          <p15:clr>
            <a:srgbClr val="FBAE40"/>
          </p15:clr>
        </p15:guide>
        <p15:guide id="6" orient="horz" pos="2386">
          <p15:clr>
            <a:srgbClr val="FBAE40"/>
          </p15:clr>
        </p15:guide>
        <p15:guide id="7" orient="horz" pos="2424">
          <p15:clr>
            <a:srgbClr val="FBAE40"/>
          </p15:clr>
        </p15:guide>
        <p15:guide id="8" orient="horz" pos="2628">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1_Reporting">
  <p:cSld name="31_Reporting">
    <p:bg>
      <p:bgPr>
        <a:solidFill>
          <a:schemeClr val="lt1"/>
        </a:solidFill>
      </p:bgPr>
    </p:bg>
    <p:spTree>
      <p:nvGrpSpPr>
        <p:cNvPr id="580" name="Shape 580"/>
        <p:cNvGrpSpPr/>
        <p:nvPr/>
      </p:nvGrpSpPr>
      <p:grpSpPr>
        <a:xfrm>
          <a:off x="0" y="0"/>
          <a:ext cx="0" cy="0"/>
          <a:chOff x="0" y="0"/>
          <a:chExt cx="0" cy="0"/>
        </a:xfrm>
      </p:grpSpPr>
      <p:sp>
        <p:nvSpPr>
          <p:cNvPr id="581" name="Google Shape;581;g31245d681e9_0_820"/>
          <p:cNvSpPr txBox="1"/>
          <p:nvPr>
            <p:ph idx="11" type="ftr"/>
          </p:nvPr>
        </p:nvSpPr>
        <p:spPr>
          <a:xfrm>
            <a:off x="7041996" y="4767262"/>
            <a:ext cx="1263000" cy="161700"/>
          </a:xfrm>
          <a:prstGeom prst="rect">
            <a:avLst/>
          </a:prstGeom>
          <a:noFill/>
          <a:ln>
            <a:noFill/>
          </a:ln>
        </p:spPr>
        <p:txBody>
          <a:bodyPr anchorCtr="0" anchor="t" bIns="34275" lIns="68575" spcFirstLastPara="1" rIns="68575" wrap="square" tIns="34275">
            <a:spAutoFit/>
          </a:bodyPr>
          <a:lstStyle>
            <a:lvl1pPr lvl="0" marR="0" rtl="0" algn="r">
              <a:lnSpc>
                <a:spcPct val="100000"/>
              </a:lnSpc>
              <a:spcBef>
                <a:spcPts val="0"/>
              </a:spcBef>
              <a:spcAft>
                <a:spcPts val="0"/>
              </a:spcAft>
              <a:buClr>
                <a:srgbClr val="000000"/>
              </a:buClr>
              <a:buSzPts val="1100"/>
              <a:buFont typeface="Arial"/>
              <a:buNone/>
              <a:defRPr b="0" i="0" sz="600" u="none" cap="none" strike="noStrike">
                <a:solidFill>
                  <a:schemeClr val="accent5"/>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9pPr>
          </a:lstStyle>
          <a:p/>
        </p:txBody>
      </p:sp>
      <p:sp>
        <p:nvSpPr>
          <p:cNvPr id="582" name="Google Shape;582;g31245d681e9_0_820"/>
          <p:cNvSpPr txBox="1"/>
          <p:nvPr>
            <p:ph idx="12" type="sldNum"/>
          </p:nvPr>
        </p:nvSpPr>
        <p:spPr>
          <a:xfrm>
            <a:off x="8471262" y="4767262"/>
            <a:ext cx="261300" cy="161700"/>
          </a:xfrm>
          <a:prstGeom prst="rect">
            <a:avLst/>
          </a:prstGeom>
          <a:noFill/>
          <a:ln>
            <a:noFill/>
          </a:ln>
        </p:spPr>
        <p:txBody>
          <a:bodyPr anchorCtr="0" anchor="t" bIns="34275" lIns="68575" spcFirstLastPara="1" rIns="68575" wrap="square" tIns="34275">
            <a:spAutoFit/>
          </a:bodyPr>
          <a:lstStyle>
            <a:lvl1pPr indent="0" lvl="0"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583" name="Google Shape;583;g31245d681e9_0_820"/>
          <p:cNvPicPr preferRelativeResize="0"/>
          <p:nvPr/>
        </p:nvPicPr>
        <p:blipFill rotWithShape="1">
          <a:blip r:embed="rId2">
            <a:alphaModFix/>
          </a:blip>
          <a:srcRect b="0" l="0" r="0" t="0"/>
          <a:stretch/>
        </p:blipFill>
        <p:spPr>
          <a:xfrm>
            <a:off x="527186" y="4772025"/>
            <a:ext cx="623264" cy="141652"/>
          </a:xfrm>
          <a:prstGeom prst="rect">
            <a:avLst/>
          </a:prstGeom>
          <a:noFill/>
          <a:ln>
            <a:noFill/>
          </a:ln>
        </p:spPr>
      </p:pic>
      <p:sp>
        <p:nvSpPr>
          <p:cNvPr id="584" name="Google Shape;584;g31245d681e9_0_820"/>
          <p:cNvSpPr txBox="1"/>
          <p:nvPr>
            <p:ph idx="1" type="body"/>
          </p:nvPr>
        </p:nvSpPr>
        <p:spPr>
          <a:xfrm>
            <a:off x="527186" y="496922"/>
            <a:ext cx="8082600" cy="318600"/>
          </a:xfrm>
          <a:prstGeom prst="rect">
            <a:avLst/>
          </a:prstGeom>
          <a:noFill/>
          <a:ln>
            <a:noFill/>
          </a:ln>
        </p:spPr>
        <p:txBody>
          <a:bodyPr anchorCtr="0" anchor="t" bIns="34275" lIns="68575" spcFirstLastPara="1" rIns="68575" wrap="square" tIns="34275">
            <a:spAutoFit/>
          </a:bodyPr>
          <a:lstStyle>
            <a:lvl1pPr indent="-228600" lvl="0" marL="457200" algn="l">
              <a:lnSpc>
                <a:spcPct val="90000"/>
              </a:lnSpc>
              <a:spcBef>
                <a:spcPts val="800"/>
              </a:spcBef>
              <a:spcAft>
                <a:spcPts val="0"/>
              </a:spcAft>
              <a:buClr>
                <a:schemeClr val="accent5"/>
              </a:buClr>
              <a:buSzPts val="1800"/>
              <a:buFont typeface="Arial"/>
              <a:buNone/>
              <a:defRPr sz="1800"/>
            </a:lvl1pPr>
            <a:lvl2pPr indent="-228600" lvl="1" marL="914400" algn="l">
              <a:lnSpc>
                <a:spcPct val="90000"/>
              </a:lnSpc>
              <a:spcBef>
                <a:spcPts val="400"/>
              </a:spcBef>
              <a:spcAft>
                <a:spcPts val="0"/>
              </a:spcAft>
              <a:buClr>
                <a:schemeClr val="accent5"/>
              </a:buClr>
              <a:buSzPts val="1800"/>
              <a:buFont typeface="Arial"/>
              <a:buNone/>
              <a:defRPr sz="1800"/>
            </a:lvl2pPr>
            <a:lvl3pPr indent="-228600" lvl="2" marL="1371600" algn="l">
              <a:lnSpc>
                <a:spcPct val="90000"/>
              </a:lnSpc>
              <a:spcBef>
                <a:spcPts val="400"/>
              </a:spcBef>
              <a:spcAft>
                <a:spcPts val="0"/>
              </a:spcAft>
              <a:buClr>
                <a:schemeClr val="accent5"/>
              </a:buClr>
              <a:buSzPts val="2100"/>
              <a:buFont typeface="Arial"/>
              <a:buNone/>
              <a:defRPr sz="2100"/>
            </a:lvl3pPr>
            <a:lvl4pPr indent="-228600" lvl="3" marL="1828800" algn="l">
              <a:lnSpc>
                <a:spcPct val="90000"/>
              </a:lnSpc>
              <a:spcBef>
                <a:spcPts val="400"/>
              </a:spcBef>
              <a:spcAft>
                <a:spcPts val="0"/>
              </a:spcAft>
              <a:buClr>
                <a:schemeClr val="accent5"/>
              </a:buClr>
              <a:buSzPts val="2100"/>
              <a:buFont typeface="Arial"/>
              <a:buNone/>
              <a:defRPr sz="2100"/>
            </a:lvl4pPr>
            <a:lvl5pPr indent="-228600" lvl="4" marL="2286000" algn="l">
              <a:lnSpc>
                <a:spcPct val="90000"/>
              </a:lnSpc>
              <a:spcBef>
                <a:spcPts val="400"/>
              </a:spcBef>
              <a:spcAft>
                <a:spcPts val="0"/>
              </a:spcAft>
              <a:buClr>
                <a:schemeClr val="accent5"/>
              </a:buClr>
              <a:buSzPts val="2100"/>
              <a:buFont typeface="Arial"/>
              <a:buNone/>
              <a:defRPr sz="2100"/>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585" name="Google Shape;585;g31245d681e9_0_820"/>
          <p:cNvSpPr txBox="1"/>
          <p:nvPr>
            <p:ph idx="2" type="body"/>
          </p:nvPr>
        </p:nvSpPr>
        <p:spPr>
          <a:xfrm>
            <a:off x="525066" y="159442"/>
            <a:ext cx="3474900" cy="183600"/>
          </a:xfrm>
          <a:prstGeom prst="rect">
            <a:avLst/>
          </a:prstGeom>
          <a:noFill/>
          <a:ln>
            <a:noFill/>
          </a:ln>
        </p:spPr>
        <p:txBody>
          <a:bodyPr anchorCtr="0" anchor="t" bIns="34275" lIns="68575" spcFirstLastPara="1" rIns="68575" wrap="square" tIns="34275">
            <a:spAutoFit/>
          </a:bodyPr>
          <a:lstStyle>
            <a:lvl1pPr indent="-228600" lvl="0" marL="457200" algn="l">
              <a:lnSpc>
                <a:spcPct val="90000"/>
              </a:lnSpc>
              <a:spcBef>
                <a:spcPts val="800"/>
              </a:spcBef>
              <a:spcAft>
                <a:spcPts val="0"/>
              </a:spcAft>
              <a:buClr>
                <a:schemeClr val="accent5"/>
              </a:buClr>
              <a:buSzPts val="800"/>
              <a:buFont typeface="Arial"/>
              <a:buNone/>
              <a:defRPr b="1" sz="800" cap="none">
                <a:latin typeface="Arial"/>
                <a:ea typeface="Arial"/>
                <a:cs typeface="Arial"/>
                <a:sym typeface="Arial"/>
              </a:defRPr>
            </a:lvl1pPr>
            <a:lvl2pPr indent="-228600" lvl="1" marL="914400" algn="l">
              <a:lnSpc>
                <a:spcPct val="90000"/>
              </a:lnSpc>
              <a:spcBef>
                <a:spcPts val="400"/>
              </a:spcBef>
              <a:spcAft>
                <a:spcPts val="0"/>
              </a:spcAft>
              <a:buClr>
                <a:schemeClr val="accent5"/>
              </a:buClr>
              <a:buSzPts val="900"/>
              <a:buFont typeface="Arial"/>
              <a:buNone/>
              <a:defRPr sz="900">
                <a:latin typeface="Arial"/>
                <a:ea typeface="Arial"/>
                <a:cs typeface="Arial"/>
                <a:sym typeface="Arial"/>
              </a:defRPr>
            </a:lvl2pPr>
            <a:lvl3pPr indent="-228600" lvl="2" marL="1371600" algn="l">
              <a:lnSpc>
                <a:spcPct val="90000"/>
              </a:lnSpc>
              <a:spcBef>
                <a:spcPts val="400"/>
              </a:spcBef>
              <a:spcAft>
                <a:spcPts val="0"/>
              </a:spcAft>
              <a:buClr>
                <a:schemeClr val="accent5"/>
              </a:buClr>
              <a:buSzPts val="900"/>
              <a:buFont typeface="Arial"/>
              <a:buNone/>
              <a:defRPr sz="900">
                <a:latin typeface="Arial"/>
                <a:ea typeface="Arial"/>
                <a:cs typeface="Arial"/>
                <a:sym typeface="Arial"/>
              </a:defRPr>
            </a:lvl3pPr>
            <a:lvl4pPr indent="-228600" lvl="3" marL="1828800" algn="l">
              <a:lnSpc>
                <a:spcPct val="90000"/>
              </a:lnSpc>
              <a:spcBef>
                <a:spcPts val="400"/>
              </a:spcBef>
              <a:spcAft>
                <a:spcPts val="0"/>
              </a:spcAft>
              <a:buClr>
                <a:schemeClr val="accent5"/>
              </a:buClr>
              <a:buSzPts val="900"/>
              <a:buFont typeface="Arial"/>
              <a:buNone/>
              <a:defRPr sz="900">
                <a:latin typeface="Arial"/>
                <a:ea typeface="Arial"/>
                <a:cs typeface="Arial"/>
                <a:sym typeface="Arial"/>
              </a:defRPr>
            </a:lvl4pPr>
            <a:lvl5pPr indent="-228600" lvl="4" marL="2286000" algn="l">
              <a:lnSpc>
                <a:spcPct val="90000"/>
              </a:lnSpc>
              <a:spcBef>
                <a:spcPts val="400"/>
              </a:spcBef>
              <a:spcAft>
                <a:spcPts val="0"/>
              </a:spcAft>
              <a:buClr>
                <a:schemeClr val="accent5"/>
              </a:buClr>
              <a:buSzPts val="900"/>
              <a:buFont typeface="Arial"/>
              <a:buNone/>
              <a:defRPr sz="900">
                <a:latin typeface="Arial"/>
                <a:ea typeface="Arial"/>
                <a:cs typeface="Arial"/>
                <a:sym typeface="Aria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p:extLst>
    <p:ext uri="{DCECCB84-F9BA-43D5-87BE-67443E8EF086}">
      <p15:sldGuideLst>
        <p15:guide id="1" orient="horz" pos="1332">
          <p15:clr>
            <a:srgbClr val="FBAE40"/>
          </p15:clr>
        </p15:guide>
      </p15:sldGuideLst>
    </p:ext>
  </p:extLst>
</p:sldLayout>
</file>

<file path=ppt/slideLayouts/slideLayout6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er">
  <p:cSld name="Leer">
    <p:spTree>
      <p:nvGrpSpPr>
        <p:cNvPr id="4872" name="Shape 4872"/>
        <p:cNvGrpSpPr/>
        <p:nvPr/>
      </p:nvGrpSpPr>
      <p:grpSpPr>
        <a:xfrm>
          <a:off x="0" y="0"/>
          <a:ext cx="0" cy="0"/>
          <a:chOff x="0" y="0"/>
          <a:chExt cx="0" cy="0"/>
        </a:xfrm>
      </p:grpSpPr>
    </p:spTree>
  </p:cSld>
  <p:clrMapOvr>
    <a:masterClrMapping/>
  </p:clrMapOvr>
</p:sldLayout>
</file>

<file path=ppt/slideLayouts/slideLayout6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r Titel">
  <p:cSld name="Nur Titel">
    <p:spTree>
      <p:nvGrpSpPr>
        <p:cNvPr id="4873" name="Shape 4873"/>
        <p:cNvGrpSpPr/>
        <p:nvPr/>
      </p:nvGrpSpPr>
      <p:grpSpPr>
        <a:xfrm>
          <a:off x="0" y="0"/>
          <a:ext cx="0" cy="0"/>
          <a:chOff x="0" y="0"/>
          <a:chExt cx="0" cy="0"/>
        </a:xfrm>
      </p:grpSpPr>
      <p:sp>
        <p:nvSpPr>
          <p:cNvPr id="4874" name="Google Shape;4874;g31516c14941_0_10670"/>
          <p:cNvSpPr txBox="1"/>
          <p:nvPr>
            <p:ph type="title"/>
          </p:nvPr>
        </p:nvSpPr>
        <p:spPr>
          <a:xfrm>
            <a:off x="311700" y="445025"/>
            <a:ext cx="8520600" cy="5727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SzPts val="4800"/>
              <a:buNone/>
              <a:defRPr/>
            </a:lvl1pPr>
            <a:lvl2pPr lvl="1" algn="l">
              <a:lnSpc>
                <a:spcPct val="85000"/>
              </a:lnSpc>
              <a:spcBef>
                <a:spcPts val="0"/>
              </a:spcBef>
              <a:spcAft>
                <a:spcPts val="0"/>
              </a:spcAft>
              <a:buSzPts val="4800"/>
              <a:buNone/>
              <a:defRPr/>
            </a:lvl2pPr>
            <a:lvl3pPr lvl="2" algn="l">
              <a:lnSpc>
                <a:spcPct val="85000"/>
              </a:lnSpc>
              <a:spcBef>
                <a:spcPts val="0"/>
              </a:spcBef>
              <a:spcAft>
                <a:spcPts val="0"/>
              </a:spcAft>
              <a:buSzPts val="4800"/>
              <a:buNone/>
              <a:defRPr/>
            </a:lvl3pPr>
            <a:lvl4pPr lvl="3" algn="l">
              <a:lnSpc>
                <a:spcPct val="85000"/>
              </a:lnSpc>
              <a:spcBef>
                <a:spcPts val="0"/>
              </a:spcBef>
              <a:spcAft>
                <a:spcPts val="0"/>
              </a:spcAft>
              <a:buSzPts val="4800"/>
              <a:buNone/>
              <a:defRPr/>
            </a:lvl4pPr>
            <a:lvl5pPr lvl="4" algn="l">
              <a:lnSpc>
                <a:spcPct val="85000"/>
              </a:lnSpc>
              <a:spcBef>
                <a:spcPts val="0"/>
              </a:spcBef>
              <a:spcAft>
                <a:spcPts val="0"/>
              </a:spcAft>
              <a:buSzPts val="4800"/>
              <a:buNone/>
              <a:defRPr/>
            </a:lvl5pPr>
            <a:lvl6pPr lvl="5" algn="l">
              <a:lnSpc>
                <a:spcPct val="85000"/>
              </a:lnSpc>
              <a:spcBef>
                <a:spcPts val="0"/>
              </a:spcBef>
              <a:spcAft>
                <a:spcPts val="0"/>
              </a:spcAft>
              <a:buSzPts val="4800"/>
              <a:buNone/>
              <a:defRPr/>
            </a:lvl6pPr>
            <a:lvl7pPr lvl="6" algn="l">
              <a:lnSpc>
                <a:spcPct val="85000"/>
              </a:lnSpc>
              <a:spcBef>
                <a:spcPts val="0"/>
              </a:spcBef>
              <a:spcAft>
                <a:spcPts val="0"/>
              </a:spcAft>
              <a:buSzPts val="4800"/>
              <a:buNone/>
              <a:defRPr/>
            </a:lvl7pPr>
            <a:lvl8pPr lvl="7" algn="l">
              <a:lnSpc>
                <a:spcPct val="85000"/>
              </a:lnSpc>
              <a:spcBef>
                <a:spcPts val="0"/>
              </a:spcBef>
              <a:spcAft>
                <a:spcPts val="0"/>
              </a:spcAft>
              <a:buSzPts val="4800"/>
              <a:buNone/>
              <a:defRPr/>
            </a:lvl8pPr>
            <a:lvl9pPr lvl="8" algn="l">
              <a:lnSpc>
                <a:spcPct val="85000"/>
              </a:lnSpc>
              <a:spcBef>
                <a:spcPts val="0"/>
              </a:spcBef>
              <a:spcAft>
                <a:spcPts val="0"/>
              </a:spcAft>
              <a:buSzPts val="4800"/>
              <a:buNone/>
              <a:defRPr/>
            </a:lvl9pPr>
          </a:lstStyle>
          <a:p/>
        </p:txBody>
      </p:sp>
    </p:spTree>
  </p:cSld>
  <p:clrMapOvr>
    <a:masterClrMapping/>
  </p:clrMapOvr>
  <p:extLst>
    <p:ext uri="{DCECCB84-F9BA-43D5-87BE-67443E8EF086}">
      <p15:sldGuideLst>
        <p15:guide id="1" pos="238">
          <p15:clr>
            <a:srgbClr val="FBAE40"/>
          </p15:clr>
        </p15:guide>
        <p15:guide id="2" orient="horz" pos="238">
          <p15:clr>
            <a:srgbClr val="FBAE40"/>
          </p15:clr>
        </p15:guide>
        <p15:guide id="3" pos="5524">
          <p15:clr>
            <a:srgbClr val="FBAE40"/>
          </p15:clr>
        </p15:guide>
        <p15:guide id="4" orient="horz" pos="413">
          <p15:clr>
            <a:srgbClr val="FBAE40"/>
          </p15:clr>
        </p15:guide>
        <p15:guide id="5" orient="horz" pos="2994">
          <p15:clr>
            <a:srgbClr val="FBAE40"/>
          </p15:clr>
        </p15:guide>
      </p15:sldGuideLst>
    </p:ext>
  </p:extLst>
</p:sldLayout>
</file>

<file path=ppt/slideLayouts/slideLayout6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without Image" showMasterSp="0">
  <p:cSld name="Cover without Image">
    <p:bg>
      <p:bgPr>
        <a:solidFill>
          <a:schemeClr val="dk1"/>
        </a:solidFill>
      </p:bgPr>
    </p:bg>
    <p:spTree>
      <p:nvGrpSpPr>
        <p:cNvPr id="4875" name="Shape 4875"/>
        <p:cNvGrpSpPr/>
        <p:nvPr/>
      </p:nvGrpSpPr>
      <p:grpSpPr>
        <a:xfrm>
          <a:off x="0" y="0"/>
          <a:ext cx="0" cy="0"/>
          <a:chOff x="0" y="0"/>
          <a:chExt cx="0" cy="0"/>
        </a:xfrm>
      </p:grpSpPr>
      <p:sp>
        <p:nvSpPr>
          <p:cNvPr id="4876" name="Google Shape;4876;g31516c14941_0_10672"/>
          <p:cNvSpPr txBox="1"/>
          <p:nvPr/>
        </p:nvSpPr>
        <p:spPr>
          <a:xfrm>
            <a:off x="215944" y="3820399"/>
            <a:ext cx="3152700" cy="1155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accent1"/>
              </a:buClr>
              <a:buSzPts val="500"/>
              <a:buFont typeface="Arial"/>
              <a:buNone/>
            </a:pPr>
            <a:r>
              <a:rPr b="0" i="0" lang="en" sz="700" u="none" cap="none" strike="noStrike">
                <a:solidFill>
                  <a:srgbClr val="000000"/>
                </a:solidFill>
                <a:latin typeface="Arial"/>
                <a:ea typeface="Arial"/>
                <a:cs typeface="Arial"/>
                <a:sym typeface="Arial"/>
              </a:rPr>
              <a:t>PUBLIC</a:t>
            </a:r>
            <a:endParaRPr b="0" i="0" sz="1100" u="none" cap="none" strike="noStrike">
              <a:solidFill>
                <a:srgbClr val="000000"/>
              </a:solidFill>
              <a:latin typeface="Arial"/>
              <a:ea typeface="Arial"/>
              <a:cs typeface="Arial"/>
              <a:sym typeface="Arial"/>
            </a:endParaRPr>
          </a:p>
        </p:txBody>
      </p:sp>
      <p:sp>
        <p:nvSpPr>
          <p:cNvPr id="4877" name="Google Shape;4877;g31516c14941_0_10672"/>
          <p:cNvSpPr txBox="1"/>
          <p:nvPr>
            <p:ph idx="1" type="subTitle"/>
          </p:nvPr>
        </p:nvSpPr>
        <p:spPr>
          <a:xfrm>
            <a:off x="215943" y="3201378"/>
            <a:ext cx="8718900" cy="323100"/>
          </a:xfrm>
          <a:prstGeom prst="rect">
            <a:avLst/>
          </a:prstGeom>
          <a:noFill/>
          <a:ln>
            <a:noFill/>
          </a:ln>
        </p:spPr>
        <p:txBody>
          <a:bodyPr anchorCtr="0" anchor="t" bIns="0" lIns="0" spcFirstLastPara="1" rIns="0" wrap="square" tIns="0">
            <a:noAutofit/>
          </a:bodyPr>
          <a:lstStyle>
            <a:lvl1pPr lvl="0" marR="0" algn="l">
              <a:lnSpc>
                <a:spcPct val="100000"/>
              </a:lnSpc>
              <a:spcBef>
                <a:spcPts val="0"/>
              </a:spcBef>
              <a:spcAft>
                <a:spcPts val="0"/>
              </a:spcAft>
              <a:buClr>
                <a:schemeClr val="accent1"/>
              </a:buClr>
              <a:buSzPts val="800"/>
              <a:buFont typeface="Arial"/>
              <a:buNone/>
              <a:defRPr b="0" sz="1000">
                <a:solidFill>
                  <a:schemeClr val="lt1"/>
                </a:solidFill>
              </a:defRPr>
            </a:lvl1pPr>
            <a:lvl2pPr lvl="1" algn="ctr">
              <a:lnSpc>
                <a:spcPct val="100000"/>
              </a:lnSpc>
              <a:spcBef>
                <a:spcPts val="0"/>
              </a:spcBef>
              <a:spcAft>
                <a:spcPts val="0"/>
              </a:spcAft>
              <a:buSzPts val="1100"/>
              <a:buNone/>
              <a:defRPr>
                <a:solidFill>
                  <a:schemeClr val="lt1"/>
                </a:solidFill>
              </a:defRPr>
            </a:lvl2pPr>
            <a:lvl3pPr lvl="2" algn="ctr">
              <a:lnSpc>
                <a:spcPct val="100000"/>
              </a:lnSpc>
              <a:spcBef>
                <a:spcPts val="0"/>
              </a:spcBef>
              <a:spcAft>
                <a:spcPts val="0"/>
              </a:spcAft>
              <a:buSzPts val="1200"/>
              <a:buNone/>
              <a:defRPr>
                <a:solidFill>
                  <a:schemeClr val="lt1"/>
                </a:solidFill>
              </a:defRPr>
            </a:lvl3pPr>
            <a:lvl4pPr lvl="3" algn="ctr">
              <a:lnSpc>
                <a:spcPct val="100000"/>
              </a:lnSpc>
              <a:spcBef>
                <a:spcPts val="0"/>
              </a:spcBef>
              <a:spcAft>
                <a:spcPts val="0"/>
              </a:spcAft>
              <a:buSzPts val="1800"/>
              <a:buNone/>
              <a:defRPr>
                <a:solidFill>
                  <a:schemeClr val="lt1"/>
                </a:solidFill>
              </a:defRPr>
            </a:lvl4pPr>
            <a:lvl5pPr lvl="4" algn="ctr">
              <a:lnSpc>
                <a:spcPct val="100000"/>
              </a:lnSpc>
              <a:spcBef>
                <a:spcPts val="0"/>
              </a:spcBef>
              <a:spcAft>
                <a:spcPts val="0"/>
              </a:spcAft>
              <a:buSzPts val="1600"/>
              <a:buNone/>
              <a:defRPr>
                <a:solidFill>
                  <a:schemeClr val="lt1"/>
                </a:solidFill>
              </a:defRPr>
            </a:lvl5pPr>
            <a:lvl6pPr lvl="5" algn="ctr">
              <a:lnSpc>
                <a:spcPct val="100000"/>
              </a:lnSpc>
              <a:spcBef>
                <a:spcPts val="0"/>
              </a:spcBef>
              <a:spcAft>
                <a:spcPts val="0"/>
              </a:spcAft>
              <a:buSzPts val="1400"/>
              <a:buNone/>
              <a:defRPr>
                <a:solidFill>
                  <a:schemeClr val="lt1"/>
                </a:solidFill>
              </a:defRPr>
            </a:lvl6pPr>
            <a:lvl7pPr lvl="6" algn="ctr">
              <a:lnSpc>
                <a:spcPct val="100000"/>
              </a:lnSpc>
              <a:spcBef>
                <a:spcPts val="0"/>
              </a:spcBef>
              <a:spcAft>
                <a:spcPts val="0"/>
              </a:spcAft>
              <a:buSzPts val="1200"/>
              <a:buNone/>
              <a:defRPr>
                <a:solidFill>
                  <a:schemeClr val="lt1"/>
                </a:solidFill>
              </a:defRPr>
            </a:lvl7pPr>
            <a:lvl8pPr lvl="7" algn="ctr">
              <a:lnSpc>
                <a:spcPct val="100000"/>
              </a:lnSpc>
              <a:spcBef>
                <a:spcPts val="0"/>
              </a:spcBef>
              <a:spcAft>
                <a:spcPts val="0"/>
              </a:spcAft>
              <a:buSzPts val="1000"/>
              <a:buNone/>
              <a:defRPr>
                <a:solidFill>
                  <a:schemeClr val="lt1"/>
                </a:solidFill>
              </a:defRPr>
            </a:lvl8pPr>
            <a:lvl9pPr lvl="8" algn="ctr">
              <a:lnSpc>
                <a:spcPct val="100000"/>
              </a:lnSpc>
              <a:spcBef>
                <a:spcPts val="0"/>
              </a:spcBef>
              <a:spcAft>
                <a:spcPts val="0"/>
              </a:spcAft>
              <a:buSzPts val="700"/>
              <a:buNone/>
              <a:defRPr>
                <a:solidFill>
                  <a:schemeClr val="lt1"/>
                </a:solidFill>
              </a:defRPr>
            </a:lvl9pPr>
          </a:lstStyle>
          <a:p/>
        </p:txBody>
      </p:sp>
      <p:sp>
        <p:nvSpPr>
          <p:cNvPr id="4878" name="Google Shape;4878;g31516c14941_0_10672"/>
          <p:cNvSpPr txBox="1"/>
          <p:nvPr>
            <p:ph type="title"/>
          </p:nvPr>
        </p:nvSpPr>
        <p:spPr>
          <a:xfrm>
            <a:off x="215944" y="2029738"/>
            <a:ext cx="8718900" cy="7479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SzPts val="4800"/>
              <a:buNone/>
              <a:defRPr sz="2700"/>
            </a:lvl1pPr>
            <a:lvl2pPr lvl="1" algn="l">
              <a:lnSpc>
                <a:spcPct val="85000"/>
              </a:lnSpc>
              <a:spcBef>
                <a:spcPts val="0"/>
              </a:spcBef>
              <a:spcAft>
                <a:spcPts val="0"/>
              </a:spcAft>
              <a:buSzPts val="4800"/>
              <a:buNone/>
              <a:defRPr/>
            </a:lvl2pPr>
            <a:lvl3pPr lvl="2" algn="l">
              <a:lnSpc>
                <a:spcPct val="85000"/>
              </a:lnSpc>
              <a:spcBef>
                <a:spcPts val="0"/>
              </a:spcBef>
              <a:spcAft>
                <a:spcPts val="0"/>
              </a:spcAft>
              <a:buSzPts val="4800"/>
              <a:buNone/>
              <a:defRPr/>
            </a:lvl3pPr>
            <a:lvl4pPr lvl="3" algn="l">
              <a:lnSpc>
                <a:spcPct val="85000"/>
              </a:lnSpc>
              <a:spcBef>
                <a:spcPts val="0"/>
              </a:spcBef>
              <a:spcAft>
                <a:spcPts val="0"/>
              </a:spcAft>
              <a:buSzPts val="4800"/>
              <a:buNone/>
              <a:defRPr/>
            </a:lvl4pPr>
            <a:lvl5pPr lvl="4" algn="l">
              <a:lnSpc>
                <a:spcPct val="85000"/>
              </a:lnSpc>
              <a:spcBef>
                <a:spcPts val="0"/>
              </a:spcBef>
              <a:spcAft>
                <a:spcPts val="0"/>
              </a:spcAft>
              <a:buSzPts val="4800"/>
              <a:buNone/>
              <a:defRPr/>
            </a:lvl5pPr>
            <a:lvl6pPr lvl="5" algn="l">
              <a:lnSpc>
                <a:spcPct val="85000"/>
              </a:lnSpc>
              <a:spcBef>
                <a:spcPts val="0"/>
              </a:spcBef>
              <a:spcAft>
                <a:spcPts val="0"/>
              </a:spcAft>
              <a:buSzPts val="4800"/>
              <a:buNone/>
              <a:defRPr/>
            </a:lvl6pPr>
            <a:lvl7pPr lvl="6" algn="l">
              <a:lnSpc>
                <a:spcPct val="85000"/>
              </a:lnSpc>
              <a:spcBef>
                <a:spcPts val="0"/>
              </a:spcBef>
              <a:spcAft>
                <a:spcPts val="0"/>
              </a:spcAft>
              <a:buSzPts val="4800"/>
              <a:buNone/>
              <a:defRPr/>
            </a:lvl7pPr>
            <a:lvl8pPr lvl="7" algn="l">
              <a:lnSpc>
                <a:spcPct val="85000"/>
              </a:lnSpc>
              <a:spcBef>
                <a:spcPts val="0"/>
              </a:spcBef>
              <a:spcAft>
                <a:spcPts val="0"/>
              </a:spcAft>
              <a:buSzPts val="4800"/>
              <a:buNone/>
              <a:defRPr/>
            </a:lvl8pPr>
            <a:lvl9pPr lvl="8" algn="l">
              <a:lnSpc>
                <a:spcPct val="85000"/>
              </a:lnSpc>
              <a:spcBef>
                <a:spcPts val="0"/>
              </a:spcBef>
              <a:spcAft>
                <a:spcPts val="0"/>
              </a:spcAft>
              <a:buSzPts val="4800"/>
              <a:buNone/>
              <a:defRPr/>
            </a:lvl9pPr>
          </a:lstStyle>
          <a:p/>
        </p:txBody>
      </p:sp>
      <p:pic>
        <p:nvPicPr>
          <p:cNvPr id="4879" name="Google Shape;4879;g31516c14941_0_10672"/>
          <p:cNvPicPr preferRelativeResize="0"/>
          <p:nvPr/>
        </p:nvPicPr>
        <p:blipFill rotWithShape="1">
          <a:blip r:embed="rId2">
            <a:alphaModFix/>
          </a:blip>
          <a:srcRect b="0" l="0" r="0" t="0"/>
          <a:stretch/>
        </p:blipFill>
        <p:spPr>
          <a:xfrm>
            <a:off x="1758264" y="4644781"/>
            <a:ext cx="600966" cy="297000"/>
          </a:xfrm>
          <a:prstGeom prst="rect">
            <a:avLst/>
          </a:prstGeom>
          <a:noFill/>
          <a:ln>
            <a:noFill/>
          </a:ln>
        </p:spPr>
      </p:pic>
      <p:sp>
        <p:nvSpPr>
          <p:cNvPr id="4880" name="Google Shape;4880;g31516c14941_0_10672"/>
          <p:cNvSpPr txBox="1"/>
          <p:nvPr/>
        </p:nvSpPr>
        <p:spPr>
          <a:xfrm>
            <a:off x="1281615" y="4644623"/>
            <a:ext cx="119400" cy="310200"/>
          </a:xfrm>
          <a:prstGeom prst="rect">
            <a:avLst/>
          </a:prstGeom>
          <a:noFill/>
          <a:ln>
            <a:noFill/>
          </a:ln>
        </p:spPr>
        <p:txBody>
          <a:bodyPr anchorCtr="0" anchor="t" bIns="0" lIns="0" spcFirstLastPara="1" rIns="0" wrap="square" tIns="0">
            <a:spAutoFit/>
          </a:bodyPr>
          <a:lstStyle/>
          <a:p>
            <a:pPr indent="0" lvl="0" marL="0" marR="0" rtl="0" algn="ctr">
              <a:lnSpc>
                <a:spcPct val="48606"/>
              </a:lnSpc>
              <a:spcBef>
                <a:spcPts val="0"/>
              </a:spcBef>
              <a:spcAft>
                <a:spcPts val="0"/>
              </a:spcAft>
              <a:buClr>
                <a:srgbClr val="000000"/>
              </a:buClr>
              <a:buSzPts val="1000"/>
              <a:buFont typeface="Arial"/>
              <a:buNone/>
            </a:pPr>
            <a:r>
              <a:rPr b="0" i="0" lang="en" sz="1000" u="none" cap="none" strike="noStrike">
                <a:solidFill>
                  <a:schemeClr val="dk2"/>
                </a:solidFill>
                <a:latin typeface="Arial"/>
                <a:ea typeface="Arial"/>
                <a:cs typeface="Arial"/>
                <a:sym typeface="Arial"/>
              </a:rPr>
              <a:t>.</a:t>
            </a:r>
            <a:endParaRPr b="0" i="0" sz="1100" u="none" cap="none" strike="noStrike">
              <a:solidFill>
                <a:srgbClr val="000000"/>
              </a:solidFill>
              <a:latin typeface="Arial"/>
              <a:ea typeface="Arial"/>
              <a:cs typeface="Arial"/>
              <a:sym typeface="Arial"/>
            </a:endParaRPr>
          </a:p>
          <a:p>
            <a:pPr indent="0" lvl="0" marL="0" marR="0" rtl="0" algn="ctr">
              <a:lnSpc>
                <a:spcPct val="48606"/>
              </a:lnSpc>
              <a:spcBef>
                <a:spcPts val="0"/>
              </a:spcBef>
              <a:spcAft>
                <a:spcPts val="0"/>
              </a:spcAft>
              <a:buClr>
                <a:srgbClr val="000000"/>
              </a:buClr>
              <a:buSzPts val="1000"/>
              <a:buFont typeface="Arial"/>
              <a:buNone/>
            </a:pPr>
            <a:r>
              <a:rPr b="0" i="0" lang="en" sz="1000" u="none" cap="none" strike="noStrike">
                <a:solidFill>
                  <a:schemeClr val="dk2"/>
                </a:solidFill>
                <a:latin typeface="Arial"/>
                <a:ea typeface="Arial"/>
                <a:cs typeface="Arial"/>
                <a:sym typeface="Arial"/>
              </a:rPr>
              <a:t>.</a:t>
            </a:r>
            <a:endParaRPr b="0" i="0" sz="1100" u="none" cap="none" strike="noStrike">
              <a:solidFill>
                <a:srgbClr val="000000"/>
              </a:solidFill>
              <a:latin typeface="Arial"/>
              <a:ea typeface="Arial"/>
              <a:cs typeface="Arial"/>
              <a:sym typeface="Arial"/>
            </a:endParaRPr>
          </a:p>
          <a:p>
            <a:pPr indent="0" lvl="0" marL="0" marR="0" rtl="0" algn="ctr">
              <a:lnSpc>
                <a:spcPct val="55754"/>
              </a:lnSpc>
              <a:spcBef>
                <a:spcPts val="0"/>
              </a:spcBef>
              <a:spcAft>
                <a:spcPts val="0"/>
              </a:spcAft>
              <a:buClr>
                <a:srgbClr val="000000"/>
              </a:buClr>
              <a:buSzPts val="1000"/>
              <a:buFont typeface="Arial"/>
              <a:buNone/>
            </a:pPr>
            <a:r>
              <a:rPr b="0" i="0" lang="en" sz="1000" u="none" cap="none" strike="noStrike">
                <a:solidFill>
                  <a:schemeClr val="dk2"/>
                </a:solidFill>
                <a:latin typeface="Arial"/>
                <a:ea typeface="Arial"/>
                <a:cs typeface="Arial"/>
                <a:sym typeface="Arial"/>
              </a:rPr>
              <a:t>.</a:t>
            </a:r>
            <a:endParaRPr b="0" i="0" sz="1100" u="none" cap="none" strike="noStrike">
              <a:solidFill>
                <a:srgbClr val="000000"/>
              </a:solidFill>
              <a:latin typeface="Arial"/>
              <a:ea typeface="Arial"/>
              <a:cs typeface="Arial"/>
              <a:sym typeface="Arial"/>
            </a:endParaRPr>
          </a:p>
          <a:p>
            <a:pPr indent="0" lvl="0" marL="0" marR="0" rtl="0" algn="ctr">
              <a:lnSpc>
                <a:spcPct val="48606"/>
              </a:lnSpc>
              <a:spcBef>
                <a:spcPts val="0"/>
              </a:spcBef>
              <a:spcAft>
                <a:spcPts val="0"/>
              </a:spcAft>
              <a:buClr>
                <a:srgbClr val="000000"/>
              </a:buClr>
              <a:buSzPts val="1000"/>
              <a:buFont typeface="Arial"/>
              <a:buNone/>
            </a:pPr>
            <a:r>
              <a:rPr b="0" i="0" lang="en" sz="1000" u="none" cap="none" strike="noStrike">
                <a:solidFill>
                  <a:schemeClr val="dk2"/>
                </a:solidFill>
                <a:latin typeface="Arial"/>
                <a:ea typeface="Arial"/>
                <a:cs typeface="Arial"/>
                <a:sym typeface="Arial"/>
              </a:rPr>
              <a:t>.</a:t>
            </a:r>
            <a:endParaRPr b="0" i="0" sz="1100" u="none" cap="none" strike="noStrike">
              <a:solidFill>
                <a:srgbClr val="000000"/>
              </a:solidFill>
              <a:latin typeface="Arial"/>
              <a:ea typeface="Arial"/>
              <a:cs typeface="Arial"/>
              <a:sym typeface="Arial"/>
            </a:endParaRPr>
          </a:p>
        </p:txBody>
      </p:sp>
      <p:pic>
        <p:nvPicPr>
          <p:cNvPr id="4881" name="Google Shape;4881;g31516c14941_0_10672"/>
          <p:cNvPicPr preferRelativeResize="0"/>
          <p:nvPr/>
        </p:nvPicPr>
        <p:blipFill rotWithShape="1">
          <a:blip r:embed="rId3">
            <a:alphaModFix/>
          </a:blip>
          <a:srcRect b="0" l="0" r="0" t="0"/>
          <a:stretch/>
        </p:blipFill>
        <p:spPr>
          <a:xfrm>
            <a:off x="7265494" y="4636072"/>
            <a:ext cx="1603927" cy="300211"/>
          </a:xfrm>
          <a:prstGeom prst="rect">
            <a:avLst/>
          </a:prstGeom>
          <a:noFill/>
          <a:ln>
            <a:noFill/>
          </a:ln>
        </p:spPr>
      </p:pic>
    </p:spTree>
  </p:cSld>
  <p:clrMapOvr>
    <a:masterClrMapping/>
  </p:clrMapOvr>
  <p:extLst>
    <p:ext uri="{DCECCB84-F9BA-43D5-87BE-67443E8EF086}">
      <p15:sldGuideLst>
        <p15:guide id="1" pos="136">
          <p15:clr>
            <a:srgbClr val="FBAE40"/>
          </p15:clr>
        </p15:guide>
        <p15:guide id="2" orient="horz" pos="1278">
          <p15:clr>
            <a:srgbClr val="FBAE40"/>
          </p15:clr>
        </p15:guide>
        <p15:guide id="3" orient="horz" pos="2016">
          <p15:clr>
            <a:srgbClr val="FBAE40"/>
          </p15:clr>
        </p15:guide>
        <p15:guide id="4" orient="horz" pos="1751">
          <p15:clr>
            <a:srgbClr val="FBAE40"/>
          </p15:clr>
        </p15:guide>
        <p15:guide id="5" orient="horz" pos="2220">
          <p15:clr>
            <a:srgbClr val="FBAE40"/>
          </p15:clr>
        </p15:guide>
        <p15:guide id="6" pos="5632">
          <p15:clr>
            <a:srgbClr val="FBAE40"/>
          </p15:clr>
        </p15:guide>
        <p15:guide id="7" orient="horz" pos="3108">
          <p15:clr>
            <a:srgbClr val="FBAE40"/>
          </p15:clr>
        </p15:guide>
      </p15:sldGuideLst>
    </p:ext>
  </p:extLst>
</p:sldLayout>
</file>

<file path=ppt/slideLayouts/slideLayout6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with Pictogram" showMasterSp="0">
  <p:cSld name="Cover with Pictogram">
    <p:bg>
      <p:bgPr>
        <a:solidFill>
          <a:schemeClr val="dk1"/>
        </a:solidFill>
      </p:bgPr>
    </p:bg>
    <p:spTree>
      <p:nvGrpSpPr>
        <p:cNvPr id="4882" name="Shape 4882"/>
        <p:cNvGrpSpPr/>
        <p:nvPr/>
      </p:nvGrpSpPr>
      <p:grpSpPr>
        <a:xfrm>
          <a:off x="0" y="0"/>
          <a:ext cx="0" cy="0"/>
          <a:chOff x="0" y="0"/>
          <a:chExt cx="0" cy="0"/>
        </a:xfrm>
      </p:grpSpPr>
      <p:sp>
        <p:nvSpPr>
          <p:cNvPr id="4883" name="Google Shape;4883;g31516c14941_0_10679"/>
          <p:cNvSpPr/>
          <p:nvPr>
            <p:ph idx="2" type="pic"/>
          </p:nvPr>
        </p:nvSpPr>
        <p:spPr>
          <a:xfrm>
            <a:off x="5214784" y="722250"/>
            <a:ext cx="3696900" cy="3699000"/>
          </a:xfrm>
          <a:prstGeom prst="rect">
            <a:avLst/>
          </a:prstGeom>
          <a:noFill/>
          <a:ln>
            <a:noFill/>
          </a:ln>
        </p:spPr>
      </p:sp>
      <p:sp>
        <p:nvSpPr>
          <p:cNvPr id="4884" name="Google Shape;4884;g31516c14941_0_10679"/>
          <p:cNvSpPr txBox="1"/>
          <p:nvPr/>
        </p:nvSpPr>
        <p:spPr>
          <a:xfrm>
            <a:off x="215944" y="3820399"/>
            <a:ext cx="3152700" cy="1155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accent1"/>
              </a:buClr>
              <a:buSzPts val="500"/>
              <a:buFont typeface="Arial"/>
              <a:buNone/>
            </a:pPr>
            <a:r>
              <a:rPr b="0" i="0" lang="en" sz="700" u="none" cap="none" strike="noStrike">
                <a:solidFill>
                  <a:srgbClr val="000000"/>
                </a:solidFill>
                <a:latin typeface="Arial"/>
                <a:ea typeface="Arial"/>
                <a:cs typeface="Arial"/>
                <a:sym typeface="Arial"/>
              </a:rPr>
              <a:t>PUBLIC</a:t>
            </a:r>
            <a:endParaRPr b="0" i="0" sz="1100" u="none" cap="none" strike="noStrike">
              <a:solidFill>
                <a:srgbClr val="000000"/>
              </a:solidFill>
              <a:latin typeface="Arial"/>
              <a:ea typeface="Arial"/>
              <a:cs typeface="Arial"/>
              <a:sym typeface="Arial"/>
            </a:endParaRPr>
          </a:p>
        </p:txBody>
      </p:sp>
      <p:sp>
        <p:nvSpPr>
          <p:cNvPr id="4885" name="Google Shape;4885;g31516c14941_0_10679"/>
          <p:cNvSpPr txBox="1"/>
          <p:nvPr>
            <p:ph idx="1" type="subTitle"/>
          </p:nvPr>
        </p:nvSpPr>
        <p:spPr>
          <a:xfrm>
            <a:off x="215944" y="3201378"/>
            <a:ext cx="4779000" cy="323100"/>
          </a:xfrm>
          <a:prstGeom prst="rect">
            <a:avLst/>
          </a:prstGeom>
          <a:noFill/>
          <a:ln>
            <a:noFill/>
          </a:ln>
        </p:spPr>
        <p:txBody>
          <a:bodyPr anchorCtr="0" anchor="t" bIns="0" lIns="0" spcFirstLastPara="1" rIns="0" wrap="square" tIns="0">
            <a:noAutofit/>
          </a:bodyPr>
          <a:lstStyle>
            <a:lvl1pPr lvl="0" marR="0" algn="l">
              <a:lnSpc>
                <a:spcPct val="100000"/>
              </a:lnSpc>
              <a:spcBef>
                <a:spcPts val="0"/>
              </a:spcBef>
              <a:spcAft>
                <a:spcPts val="0"/>
              </a:spcAft>
              <a:buClr>
                <a:schemeClr val="accent1"/>
              </a:buClr>
              <a:buSzPts val="800"/>
              <a:buFont typeface="Arial"/>
              <a:buNone/>
              <a:defRPr b="0" sz="1000">
                <a:solidFill>
                  <a:schemeClr val="lt1"/>
                </a:solidFill>
              </a:defRPr>
            </a:lvl1pPr>
            <a:lvl2pPr lvl="1" algn="ctr">
              <a:lnSpc>
                <a:spcPct val="100000"/>
              </a:lnSpc>
              <a:spcBef>
                <a:spcPts val="0"/>
              </a:spcBef>
              <a:spcAft>
                <a:spcPts val="0"/>
              </a:spcAft>
              <a:buSzPts val="1100"/>
              <a:buNone/>
              <a:defRPr>
                <a:solidFill>
                  <a:schemeClr val="lt1"/>
                </a:solidFill>
              </a:defRPr>
            </a:lvl2pPr>
            <a:lvl3pPr lvl="2" algn="ctr">
              <a:lnSpc>
                <a:spcPct val="100000"/>
              </a:lnSpc>
              <a:spcBef>
                <a:spcPts val="0"/>
              </a:spcBef>
              <a:spcAft>
                <a:spcPts val="0"/>
              </a:spcAft>
              <a:buSzPts val="1200"/>
              <a:buNone/>
              <a:defRPr>
                <a:solidFill>
                  <a:schemeClr val="lt1"/>
                </a:solidFill>
              </a:defRPr>
            </a:lvl3pPr>
            <a:lvl4pPr lvl="3" algn="ctr">
              <a:lnSpc>
                <a:spcPct val="100000"/>
              </a:lnSpc>
              <a:spcBef>
                <a:spcPts val="0"/>
              </a:spcBef>
              <a:spcAft>
                <a:spcPts val="0"/>
              </a:spcAft>
              <a:buSzPts val="1800"/>
              <a:buNone/>
              <a:defRPr>
                <a:solidFill>
                  <a:schemeClr val="lt1"/>
                </a:solidFill>
              </a:defRPr>
            </a:lvl4pPr>
            <a:lvl5pPr lvl="4" algn="ctr">
              <a:lnSpc>
                <a:spcPct val="100000"/>
              </a:lnSpc>
              <a:spcBef>
                <a:spcPts val="0"/>
              </a:spcBef>
              <a:spcAft>
                <a:spcPts val="0"/>
              </a:spcAft>
              <a:buSzPts val="1600"/>
              <a:buNone/>
              <a:defRPr>
                <a:solidFill>
                  <a:schemeClr val="lt1"/>
                </a:solidFill>
              </a:defRPr>
            </a:lvl5pPr>
            <a:lvl6pPr lvl="5" algn="ctr">
              <a:lnSpc>
                <a:spcPct val="100000"/>
              </a:lnSpc>
              <a:spcBef>
                <a:spcPts val="0"/>
              </a:spcBef>
              <a:spcAft>
                <a:spcPts val="0"/>
              </a:spcAft>
              <a:buSzPts val="1400"/>
              <a:buNone/>
              <a:defRPr>
                <a:solidFill>
                  <a:schemeClr val="lt1"/>
                </a:solidFill>
              </a:defRPr>
            </a:lvl6pPr>
            <a:lvl7pPr lvl="6" algn="ctr">
              <a:lnSpc>
                <a:spcPct val="100000"/>
              </a:lnSpc>
              <a:spcBef>
                <a:spcPts val="0"/>
              </a:spcBef>
              <a:spcAft>
                <a:spcPts val="0"/>
              </a:spcAft>
              <a:buSzPts val="1200"/>
              <a:buNone/>
              <a:defRPr>
                <a:solidFill>
                  <a:schemeClr val="lt1"/>
                </a:solidFill>
              </a:defRPr>
            </a:lvl7pPr>
            <a:lvl8pPr lvl="7" algn="ctr">
              <a:lnSpc>
                <a:spcPct val="100000"/>
              </a:lnSpc>
              <a:spcBef>
                <a:spcPts val="0"/>
              </a:spcBef>
              <a:spcAft>
                <a:spcPts val="0"/>
              </a:spcAft>
              <a:buSzPts val="1000"/>
              <a:buNone/>
              <a:defRPr>
                <a:solidFill>
                  <a:schemeClr val="lt1"/>
                </a:solidFill>
              </a:defRPr>
            </a:lvl8pPr>
            <a:lvl9pPr lvl="8" algn="ctr">
              <a:lnSpc>
                <a:spcPct val="100000"/>
              </a:lnSpc>
              <a:spcBef>
                <a:spcPts val="0"/>
              </a:spcBef>
              <a:spcAft>
                <a:spcPts val="0"/>
              </a:spcAft>
              <a:buSzPts val="700"/>
              <a:buNone/>
              <a:defRPr>
                <a:solidFill>
                  <a:schemeClr val="lt1"/>
                </a:solidFill>
              </a:defRPr>
            </a:lvl9pPr>
          </a:lstStyle>
          <a:p/>
        </p:txBody>
      </p:sp>
      <p:sp>
        <p:nvSpPr>
          <p:cNvPr id="4886" name="Google Shape;4886;g31516c14941_0_10679"/>
          <p:cNvSpPr txBox="1"/>
          <p:nvPr>
            <p:ph type="title"/>
          </p:nvPr>
        </p:nvSpPr>
        <p:spPr>
          <a:xfrm>
            <a:off x="215944" y="2029738"/>
            <a:ext cx="4777800" cy="7479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SzPts val="4800"/>
              <a:buNone/>
              <a:defRPr sz="2700"/>
            </a:lvl1pPr>
            <a:lvl2pPr lvl="1" algn="l">
              <a:lnSpc>
                <a:spcPct val="85000"/>
              </a:lnSpc>
              <a:spcBef>
                <a:spcPts val="0"/>
              </a:spcBef>
              <a:spcAft>
                <a:spcPts val="0"/>
              </a:spcAft>
              <a:buSzPts val="4800"/>
              <a:buNone/>
              <a:defRPr/>
            </a:lvl2pPr>
            <a:lvl3pPr lvl="2" algn="l">
              <a:lnSpc>
                <a:spcPct val="85000"/>
              </a:lnSpc>
              <a:spcBef>
                <a:spcPts val="0"/>
              </a:spcBef>
              <a:spcAft>
                <a:spcPts val="0"/>
              </a:spcAft>
              <a:buSzPts val="4800"/>
              <a:buNone/>
              <a:defRPr/>
            </a:lvl3pPr>
            <a:lvl4pPr lvl="3" algn="l">
              <a:lnSpc>
                <a:spcPct val="85000"/>
              </a:lnSpc>
              <a:spcBef>
                <a:spcPts val="0"/>
              </a:spcBef>
              <a:spcAft>
                <a:spcPts val="0"/>
              </a:spcAft>
              <a:buSzPts val="4800"/>
              <a:buNone/>
              <a:defRPr/>
            </a:lvl4pPr>
            <a:lvl5pPr lvl="4" algn="l">
              <a:lnSpc>
                <a:spcPct val="85000"/>
              </a:lnSpc>
              <a:spcBef>
                <a:spcPts val="0"/>
              </a:spcBef>
              <a:spcAft>
                <a:spcPts val="0"/>
              </a:spcAft>
              <a:buSzPts val="4800"/>
              <a:buNone/>
              <a:defRPr/>
            </a:lvl5pPr>
            <a:lvl6pPr lvl="5" algn="l">
              <a:lnSpc>
                <a:spcPct val="85000"/>
              </a:lnSpc>
              <a:spcBef>
                <a:spcPts val="0"/>
              </a:spcBef>
              <a:spcAft>
                <a:spcPts val="0"/>
              </a:spcAft>
              <a:buSzPts val="4800"/>
              <a:buNone/>
              <a:defRPr/>
            </a:lvl6pPr>
            <a:lvl7pPr lvl="6" algn="l">
              <a:lnSpc>
                <a:spcPct val="85000"/>
              </a:lnSpc>
              <a:spcBef>
                <a:spcPts val="0"/>
              </a:spcBef>
              <a:spcAft>
                <a:spcPts val="0"/>
              </a:spcAft>
              <a:buSzPts val="4800"/>
              <a:buNone/>
              <a:defRPr/>
            </a:lvl7pPr>
            <a:lvl8pPr lvl="7" algn="l">
              <a:lnSpc>
                <a:spcPct val="85000"/>
              </a:lnSpc>
              <a:spcBef>
                <a:spcPts val="0"/>
              </a:spcBef>
              <a:spcAft>
                <a:spcPts val="0"/>
              </a:spcAft>
              <a:buSzPts val="4800"/>
              <a:buNone/>
              <a:defRPr/>
            </a:lvl8pPr>
            <a:lvl9pPr lvl="8" algn="l">
              <a:lnSpc>
                <a:spcPct val="85000"/>
              </a:lnSpc>
              <a:spcBef>
                <a:spcPts val="0"/>
              </a:spcBef>
              <a:spcAft>
                <a:spcPts val="0"/>
              </a:spcAft>
              <a:buSzPts val="4800"/>
              <a:buNone/>
              <a:defRPr/>
            </a:lvl9pPr>
          </a:lstStyle>
          <a:p/>
        </p:txBody>
      </p:sp>
      <p:pic>
        <p:nvPicPr>
          <p:cNvPr id="4887" name="Google Shape;4887;g31516c14941_0_10679"/>
          <p:cNvPicPr preferRelativeResize="0"/>
          <p:nvPr/>
        </p:nvPicPr>
        <p:blipFill rotWithShape="1">
          <a:blip r:embed="rId2">
            <a:alphaModFix/>
          </a:blip>
          <a:srcRect b="0" l="0" r="0" t="0"/>
          <a:stretch/>
        </p:blipFill>
        <p:spPr>
          <a:xfrm>
            <a:off x="1758264" y="4644781"/>
            <a:ext cx="600966" cy="297000"/>
          </a:xfrm>
          <a:prstGeom prst="rect">
            <a:avLst/>
          </a:prstGeom>
          <a:noFill/>
          <a:ln>
            <a:noFill/>
          </a:ln>
        </p:spPr>
      </p:pic>
      <p:sp>
        <p:nvSpPr>
          <p:cNvPr id="4888" name="Google Shape;4888;g31516c14941_0_10679"/>
          <p:cNvSpPr txBox="1"/>
          <p:nvPr/>
        </p:nvSpPr>
        <p:spPr>
          <a:xfrm>
            <a:off x="1281615" y="4644623"/>
            <a:ext cx="119400" cy="310200"/>
          </a:xfrm>
          <a:prstGeom prst="rect">
            <a:avLst/>
          </a:prstGeom>
          <a:noFill/>
          <a:ln>
            <a:noFill/>
          </a:ln>
        </p:spPr>
        <p:txBody>
          <a:bodyPr anchorCtr="0" anchor="t" bIns="0" lIns="0" spcFirstLastPara="1" rIns="0" wrap="square" tIns="0">
            <a:spAutoFit/>
          </a:bodyPr>
          <a:lstStyle/>
          <a:p>
            <a:pPr indent="0" lvl="0" marL="0" marR="0" rtl="0" algn="ctr">
              <a:lnSpc>
                <a:spcPct val="48606"/>
              </a:lnSpc>
              <a:spcBef>
                <a:spcPts val="0"/>
              </a:spcBef>
              <a:spcAft>
                <a:spcPts val="0"/>
              </a:spcAft>
              <a:buClr>
                <a:srgbClr val="000000"/>
              </a:buClr>
              <a:buSzPts val="1000"/>
              <a:buFont typeface="Arial"/>
              <a:buNone/>
            </a:pPr>
            <a:r>
              <a:rPr b="0" i="0" lang="en" sz="1000" u="none" cap="none" strike="noStrike">
                <a:solidFill>
                  <a:schemeClr val="dk2"/>
                </a:solidFill>
                <a:latin typeface="Arial"/>
                <a:ea typeface="Arial"/>
                <a:cs typeface="Arial"/>
                <a:sym typeface="Arial"/>
              </a:rPr>
              <a:t>.</a:t>
            </a:r>
            <a:endParaRPr b="0" i="0" sz="1100" u="none" cap="none" strike="noStrike">
              <a:solidFill>
                <a:srgbClr val="000000"/>
              </a:solidFill>
              <a:latin typeface="Arial"/>
              <a:ea typeface="Arial"/>
              <a:cs typeface="Arial"/>
              <a:sym typeface="Arial"/>
            </a:endParaRPr>
          </a:p>
          <a:p>
            <a:pPr indent="0" lvl="0" marL="0" marR="0" rtl="0" algn="ctr">
              <a:lnSpc>
                <a:spcPct val="48606"/>
              </a:lnSpc>
              <a:spcBef>
                <a:spcPts val="0"/>
              </a:spcBef>
              <a:spcAft>
                <a:spcPts val="0"/>
              </a:spcAft>
              <a:buClr>
                <a:srgbClr val="000000"/>
              </a:buClr>
              <a:buSzPts val="1000"/>
              <a:buFont typeface="Arial"/>
              <a:buNone/>
            </a:pPr>
            <a:r>
              <a:rPr b="0" i="0" lang="en" sz="1000" u="none" cap="none" strike="noStrike">
                <a:solidFill>
                  <a:schemeClr val="dk2"/>
                </a:solidFill>
                <a:latin typeface="Arial"/>
                <a:ea typeface="Arial"/>
                <a:cs typeface="Arial"/>
                <a:sym typeface="Arial"/>
              </a:rPr>
              <a:t>.</a:t>
            </a:r>
            <a:endParaRPr b="0" i="0" sz="1100" u="none" cap="none" strike="noStrike">
              <a:solidFill>
                <a:srgbClr val="000000"/>
              </a:solidFill>
              <a:latin typeface="Arial"/>
              <a:ea typeface="Arial"/>
              <a:cs typeface="Arial"/>
              <a:sym typeface="Arial"/>
            </a:endParaRPr>
          </a:p>
          <a:p>
            <a:pPr indent="0" lvl="0" marL="0" marR="0" rtl="0" algn="ctr">
              <a:lnSpc>
                <a:spcPct val="55754"/>
              </a:lnSpc>
              <a:spcBef>
                <a:spcPts val="0"/>
              </a:spcBef>
              <a:spcAft>
                <a:spcPts val="0"/>
              </a:spcAft>
              <a:buClr>
                <a:srgbClr val="000000"/>
              </a:buClr>
              <a:buSzPts val="1000"/>
              <a:buFont typeface="Arial"/>
              <a:buNone/>
            </a:pPr>
            <a:r>
              <a:rPr b="0" i="0" lang="en" sz="1000" u="none" cap="none" strike="noStrike">
                <a:solidFill>
                  <a:schemeClr val="dk2"/>
                </a:solidFill>
                <a:latin typeface="Arial"/>
                <a:ea typeface="Arial"/>
                <a:cs typeface="Arial"/>
                <a:sym typeface="Arial"/>
              </a:rPr>
              <a:t>.</a:t>
            </a:r>
            <a:endParaRPr b="0" i="0" sz="1100" u="none" cap="none" strike="noStrike">
              <a:solidFill>
                <a:srgbClr val="000000"/>
              </a:solidFill>
              <a:latin typeface="Arial"/>
              <a:ea typeface="Arial"/>
              <a:cs typeface="Arial"/>
              <a:sym typeface="Arial"/>
            </a:endParaRPr>
          </a:p>
          <a:p>
            <a:pPr indent="0" lvl="0" marL="0" marR="0" rtl="0" algn="ctr">
              <a:lnSpc>
                <a:spcPct val="48606"/>
              </a:lnSpc>
              <a:spcBef>
                <a:spcPts val="0"/>
              </a:spcBef>
              <a:spcAft>
                <a:spcPts val="0"/>
              </a:spcAft>
              <a:buClr>
                <a:srgbClr val="000000"/>
              </a:buClr>
              <a:buSzPts val="1000"/>
              <a:buFont typeface="Arial"/>
              <a:buNone/>
            </a:pPr>
            <a:r>
              <a:rPr b="0" i="0" lang="en" sz="1000" u="none" cap="none" strike="noStrike">
                <a:solidFill>
                  <a:schemeClr val="dk2"/>
                </a:solidFill>
                <a:latin typeface="Arial"/>
                <a:ea typeface="Arial"/>
                <a:cs typeface="Arial"/>
                <a:sym typeface="Arial"/>
              </a:rPr>
              <a:t>.</a:t>
            </a:r>
            <a:endParaRPr b="0" i="0" sz="1100" u="none" cap="none" strike="noStrike">
              <a:solidFill>
                <a:srgbClr val="000000"/>
              </a:solidFill>
              <a:latin typeface="Arial"/>
              <a:ea typeface="Arial"/>
              <a:cs typeface="Arial"/>
              <a:sym typeface="Arial"/>
            </a:endParaRPr>
          </a:p>
        </p:txBody>
      </p:sp>
      <p:pic>
        <p:nvPicPr>
          <p:cNvPr id="4889" name="Google Shape;4889;g31516c14941_0_10679"/>
          <p:cNvPicPr preferRelativeResize="0"/>
          <p:nvPr/>
        </p:nvPicPr>
        <p:blipFill rotWithShape="1">
          <a:blip r:embed="rId3">
            <a:alphaModFix/>
          </a:blip>
          <a:srcRect b="0" l="0" r="0" t="0"/>
          <a:stretch/>
        </p:blipFill>
        <p:spPr>
          <a:xfrm>
            <a:off x="7265494" y="4636072"/>
            <a:ext cx="1603927" cy="300211"/>
          </a:xfrm>
          <a:prstGeom prst="rect">
            <a:avLst/>
          </a:prstGeom>
          <a:noFill/>
          <a:ln>
            <a:noFill/>
          </a:ln>
        </p:spPr>
      </p:pic>
    </p:spTree>
  </p:cSld>
  <p:clrMapOvr>
    <a:masterClrMapping/>
  </p:clrMapOvr>
  <p:extLst>
    <p:ext uri="{DCECCB84-F9BA-43D5-87BE-67443E8EF086}">
      <p15:sldGuideLst>
        <p15:guide id="1" pos="136">
          <p15:clr>
            <a:srgbClr val="FBAE40"/>
          </p15:clr>
        </p15:guide>
        <p15:guide id="2" orient="horz" pos="1278">
          <p15:clr>
            <a:srgbClr val="FBAE40"/>
          </p15:clr>
        </p15:guide>
        <p15:guide id="3" pos="3148">
          <p15:clr>
            <a:srgbClr val="FBAE40"/>
          </p15:clr>
        </p15:guide>
        <p15:guide id="4" orient="horz" pos="2016">
          <p15:clr>
            <a:srgbClr val="FBAE40"/>
          </p15:clr>
        </p15:guide>
        <p15:guide id="5" orient="horz" pos="1751">
          <p15:clr>
            <a:srgbClr val="FBAE40"/>
          </p15:clr>
        </p15:guide>
        <p15:guide id="6" orient="horz" pos="2220">
          <p15:clr>
            <a:srgbClr val="FBAE40"/>
          </p15:clr>
        </p15:guide>
        <p15:guide id="7" orient="horz" pos="3108">
          <p15:clr>
            <a:srgbClr val="FBAE40"/>
          </p15:clr>
        </p15:guide>
      </p15:sldGuideLst>
    </p:ext>
  </p:extLst>
</p:sldLayout>
</file>

<file path=ppt/slideLayouts/slideLayout6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p:cSld name="Agenda">
    <p:spTree>
      <p:nvGrpSpPr>
        <p:cNvPr id="4890" name="Shape 4890"/>
        <p:cNvGrpSpPr/>
        <p:nvPr/>
      </p:nvGrpSpPr>
      <p:grpSpPr>
        <a:xfrm>
          <a:off x="0" y="0"/>
          <a:ext cx="0" cy="0"/>
          <a:chOff x="0" y="0"/>
          <a:chExt cx="0" cy="0"/>
        </a:xfrm>
      </p:grpSpPr>
      <p:sp>
        <p:nvSpPr>
          <p:cNvPr id="4891" name="Google Shape;4891;g31516c14941_0_10687"/>
          <p:cNvSpPr txBox="1"/>
          <p:nvPr>
            <p:ph idx="1" type="body"/>
          </p:nvPr>
        </p:nvSpPr>
        <p:spPr>
          <a:xfrm>
            <a:off x="377902" y="1215000"/>
            <a:ext cx="8386800" cy="3537000"/>
          </a:xfrm>
          <a:prstGeom prst="rect">
            <a:avLst/>
          </a:prstGeom>
          <a:noFill/>
          <a:ln>
            <a:noFill/>
          </a:ln>
        </p:spPr>
        <p:txBody>
          <a:bodyPr anchorCtr="0" anchor="t" bIns="0" lIns="0" spcFirstLastPara="1" rIns="0" wrap="square" tIns="0">
            <a:normAutofit/>
          </a:bodyPr>
          <a:lstStyle>
            <a:lvl1pPr indent="-228600" lvl="0" marL="457200" marR="0" algn="l">
              <a:lnSpc>
                <a:spcPct val="100000"/>
              </a:lnSpc>
              <a:spcBef>
                <a:spcPts val="2200"/>
              </a:spcBef>
              <a:spcAft>
                <a:spcPts val="0"/>
              </a:spcAft>
              <a:buClr>
                <a:schemeClr val="accent1"/>
              </a:buClr>
              <a:buSzPts val="1200"/>
              <a:buFont typeface="Arial"/>
              <a:buNone/>
              <a:defRPr b="0" sz="1500"/>
            </a:lvl1pPr>
            <a:lvl2pPr indent="-311150" lvl="1" marL="914400" marR="0" algn="l">
              <a:lnSpc>
                <a:spcPct val="100000"/>
              </a:lnSpc>
              <a:spcBef>
                <a:spcPts val="500"/>
              </a:spcBef>
              <a:spcAft>
                <a:spcPts val="0"/>
              </a:spcAft>
              <a:buClr>
                <a:schemeClr val="accent1"/>
              </a:buClr>
              <a:buSzPts val="1300"/>
              <a:buFont typeface="Noto Sans Symbols"/>
              <a:buChar char="▪"/>
              <a:defRPr sz="1300"/>
            </a:lvl2pPr>
            <a:lvl3pPr indent="-311150" lvl="2" marL="1371600" marR="0" algn="l">
              <a:lnSpc>
                <a:spcPct val="100000"/>
              </a:lnSpc>
              <a:spcBef>
                <a:spcPts val="300"/>
              </a:spcBef>
              <a:spcAft>
                <a:spcPts val="0"/>
              </a:spcAft>
              <a:buClr>
                <a:schemeClr val="dk1"/>
              </a:buClr>
              <a:buSzPts val="1300"/>
              <a:buFont typeface="Arial"/>
              <a:buChar char="–"/>
              <a:defRPr sz="1300"/>
            </a:lvl3pPr>
            <a:lvl4pPr indent="-304800" lvl="3" marL="1828800" marR="0" algn="l">
              <a:lnSpc>
                <a:spcPct val="100000"/>
              </a:lnSpc>
              <a:spcBef>
                <a:spcPts val="200"/>
              </a:spcBef>
              <a:spcAft>
                <a:spcPts val="0"/>
              </a:spcAft>
              <a:buClr>
                <a:schemeClr val="dk1"/>
              </a:buClr>
              <a:buSzPts val="1200"/>
              <a:buFont typeface="Courier New"/>
              <a:buChar char="o"/>
              <a:defRPr sz="1200"/>
            </a:lvl4pPr>
            <a:lvl5pPr indent="-330200" lvl="4" marL="2286000" algn="l">
              <a:lnSpc>
                <a:spcPct val="100000"/>
              </a:lnSpc>
              <a:spcBef>
                <a:spcPts val="0"/>
              </a:spcBef>
              <a:spcAft>
                <a:spcPts val="0"/>
              </a:spcAft>
              <a:buClr>
                <a:schemeClr val="accent2"/>
              </a:buClr>
              <a:buSzPts val="1600"/>
              <a:buFont typeface="Arial"/>
              <a:buChar char="–"/>
              <a:defRPr/>
            </a:lvl5pPr>
            <a:lvl6pPr indent="-317500" lvl="5" marL="2743200" algn="l">
              <a:lnSpc>
                <a:spcPct val="100000"/>
              </a:lnSpc>
              <a:spcBef>
                <a:spcPts val="0"/>
              </a:spcBef>
              <a:spcAft>
                <a:spcPts val="0"/>
              </a:spcAft>
              <a:buSzPts val="1400"/>
              <a:buChar char="■"/>
              <a:defRPr/>
            </a:lvl6pPr>
            <a:lvl7pPr indent="-304800" lvl="6" marL="3200400" algn="l">
              <a:lnSpc>
                <a:spcPct val="100000"/>
              </a:lnSpc>
              <a:spcBef>
                <a:spcPts val="0"/>
              </a:spcBef>
              <a:spcAft>
                <a:spcPts val="0"/>
              </a:spcAft>
              <a:buSzPts val="1200"/>
              <a:buChar char="●"/>
              <a:defRPr/>
            </a:lvl7pPr>
            <a:lvl8pPr indent="-292100" lvl="7" marL="3657600" algn="l">
              <a:lnSpc>
                <a:spcPct val="100000"/>
              </a:lnSpc>
              <a:spcBef>
                <a:spcPts val="0"/>
              </a:spcBef>
              <a:spcAft>
                <a:spcPts val="0"/>
              </a:spcAft>
              <a:buSzPts val="1000"/>
              <a:buChar char="○"/>
              <a:defRPr/>
            </a:lvl8pPr>
            <a:lvl9pPr indent="-273050" lvl="8" marL="4114800" algn="l">
              <a:lnSpc>
                <a:spcPct val="100000"/>
              </a:lnSpc>
              <a:spcBef>
                <a:spcPts val="0"/>
              </a:spcBef>
              <a:spcAft>
                <a:spcPts val="0"/>
              </a:spcAft>
              <a:buSzPts val="700"/>
              <a:buChar char="■"/>
              <a:defRPr/>
            </a:lvl9pPr>
          </a:lstStyle>
          <a:p/>
        </p:txBody>
      </p:sp>
      <p:sp>
        <p:nvSpPr>
          <p:cNvPr id="4892" name="Google Shape;4892;g31516c14941_0_10687"/>
          <p:cNvSpPr txBox="1"/>
          <p:nvPr>
            <p:ph type="title"/>
          </p:nvPr>
        </p:nvSpPr>
        <p:spPr>
          <a:xfrm>
            <a:off x="311700" y="445025"/>
            <a:ext cx="8520600" cy="5727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SzPts val="4800"/>
              <a:buNone/>
              <a:defRPr/>
            </a:lvl1pPr>
            <a:lvl2pPr lvl="1" algn="l">
              <a:lnSpc>
                <a:spcPct val="85000"/>
              </a:lnSpc>
              <a:spcBef>
                <a:spcPts val="0"/>
              </a:spcBef>
              <a:spcAft>
                <a:spcPts val="0"/>
              </a:spcAft>
              <a:buSzPts val="4800"/>
              <a:buNone/>
              <a:defRPr/>
            </a:lvl2pPr>
            <a:lvl3pPr lvl="2" algn="l">
              <a:lnSpc>
                <a:spcPct val="85000"/>
              </a:lnSpc>
              <a:spcBef>
                <a:spcPts val="0"/>
              </a:spcBef>
              <a:spcAft>
                <a:spcPts val="0"/>
              </a:spcAft>
              <a:buSzPts val="4800"/>
              <a:buNone/>
              <a:defRPr/>
            </a:lvl3pPr>
            <a:lvl4pPr lvl="3" algn="l">
              <a:lnSpc>
                <a:spcPct val="85000"/>
              </a:lnSpc>
              <a:spcBef>
                <a:spcPts val="0"/>
              </a:spcBef>
              <a:spcAft>
                <a:spcPts val="0"/>
              </a:spcAft>
              <a:buSzPts val="4800"/>
              <a:buNone/>
              <a:defRPr/>
            </a:lvl4pPr>
            <a:lvl5pPr lvl="4" algn="l">
              <a:lnSpc>
                <a:spcPct val="85000"/>
              </a:lnSpc>
              <a:spcBef>
                <a:spcPts val="0"/>
              </a:spcBef>
              <a:spcAft>
                <a:spcPts val="0"/>
              </a:spcAft>
              <a:buSzPts val="4800"/>
              <a:buNone/>
              <a:defRPr/>
            </a:lvl5pPr>
            <a:lvl6pPr lvl="5" algn="l">
              <a:lnSpc>
                <a:spcPct val="85000"/>
              </a:lnSpc>
              <a:spcBef>
                <a:spcPts val="0"/>
              </a:spcBef>
              <a:spcAft>
                <a:spcPts val="0"/>
              </a:spcAft>
              <a:buSzPts val="4800"/>
              <a:buNone/>
              <a:defRPr/>
            </a:lvl6pPr>
            <a:lvl7pPr lvl="6" algn="l">
              <a:lnSpc>
                <a:spcPct val="85000"/>
              </a:lnSpc>
              <a:spcBef>
                <a:spcPts val="0"/>
              </a:spcBef>
              <a:spcAft>
                <a:spcPts val="0"/>
              </a:spcAft>
              <a:buSzPts val="4800"/>
              <a:buNone/>
              <a:defRPr/>
            </a:lvl7pPr>
            <a:lvl8pPr lvl="7" algn="l">
              <a:lnSpc>
                <a:spcPct val="85000"/>
              </a:lnSpc>
              <a:spcBef>
                <a:spcPts val="0"/>
              </a:spcBef>
              <a:spcAft>
                <a:spcPts val="0"/>
              </a:spcAft>
              <a:buSzPts val="4800"/>
              <a:buNone/>
              <a:defRPr/>
            </a:lvl8pPr>
            <a:lvl9pPr lvl="8" algn="l">
              <a:lnSpc>
                <a:spcPct val="85000"/>
              </a:lnSpc>
              <a:spcBef>
                <a:spcPts val="0"/>
              </a:spcBef>
              <a:spcAft>
                <a:spcPts val="0"/>
              </a:spcAft>
              <a:buSzPts val="4800"/>
              <a:buNone/>
              <a:defRPr/>
            </a:lvl9pPr>
          </a:lstStyle>
          <a:p/>
        </p:txBody>
      </p:sp>
    </p:spTree>
  </p:cSld>
  <p:clrMapOvr>
    <a:masterClrMapping/>
  </p:clrMapOvr>
  <p:extLst>
    <p:ext uri="{DCECCB84-F9BA-43D5-87BE-67443E8EF086}">
      <p15:sldGuideLst>
        <p15:guide id="1" pos="238">
          <p15:clr>
            <a:srgbClr val="FBAE40"/>
          </p15:clr>
        </p15:guide>
        <p15:guide id="2" orient="horz" pos="765">
          <p15:clr>
            <a:srgbClr val="FBAE40"/>
          </p15:clr>
        </p15:guide>
        <p15:guide id="3" pos="5524">
          <p15:clr>
            <a:srgbClr val="FBAE40"/>
          </p15:clr>
        </p15:guide>
        <p15:guide id="4" orient="horz" pos="237">
          <p15:clr>
            <a:srgbClr val="FBAE40"/>
          </p15:clr>
        </p15:guide>
        <p15:guide id="5" orient="horz" pos="413">
          <p15:clr>
            <a:srgbClr val="FBAE40"/>
          </p15:clr>
        </p15:guide>
        <p15:guide id="6" orient="horz" pos="2994">
          <p15:clr>
            <a:srgbClr val="FBAE40"/>
          </p15:clr>
        </p15:guide>
      </p15:sldGuideLst>
    </p:ext>
  </p:extLst>
</p:sldLayout>
</file>

<file path=ppt/slideLayouts/slideLayout6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Page" showMasterSp="0">
  <p:cSld name="Divider Page">
    <p:bg>
      <p:bgPr>
        <a:solidFill>
          <a:schemeClr val="dk1"/>
        </a:solidFill>
      </p:bgPr>
    </p:bg>
    <p:spTree>
      <p:nvGrpSpPr>
        <p:cNvPr id="4893" name="Shape 4893"/>
        <p:cNvGrpSpPr/>
        <p:nvPr/>
      </p:nvGrpSpPr>
      <p:grpSpPr>
        <a:xfrm>
          <a:off x="0" y="0"/>
          <a:ext cx="0" cy="0"/>
          <a:chOff x="0" y="0"/>
          <a:chExt cx="0" cy="0"/>
        </a:xfrm>
      </p:grpSpPr>
      <p:sp>
        <p:nvSpPr>
          <p:cNvPr id="4894" name="Google Shape;4894;g31516c14941_0_10690"/>
          <p:cNvSpPr txBox="1"/>
          <p:nvPr>
            <p:ph type="ctrTitle"/>
          </p:nvPr>
        </p:nvSpPr>
        <p:spPr>
          <a:xfrm>
            <a:off x="377902" y="2317835"/>
            <a:ext cx="8386800" cy="507900"/>
          </a:xfrm>
          <a:prstGeom prst="rect">
            <a:avLst/>
          </a:prstGeom>
          <a:noFill/>
          <a:ln>
            <a:noFill/>
          </a:ln>
        </p:spPr>
        <p:txBody>
          <a:bodyPr anchorCtr="0" anchor="ctr" bIns="0" lIns="0" spcFirstLastPara="1" rIns="0" wrap="square" tIns="0">
            <a:noAutofit/>
          </a:bodyPr>
          <a:lstStyle>
            <a:lvl1pPr lvl="0" algn="l">
              <a:lnSpc>
                <a:spcPct val="85000"/>
              </a:lnSpc>
              <a:spcBef>
                <a:spcPts val="0"/>
              </a:spcBef>
              <a:spcAft>
                <a:spcPts val="0"/>
              </a:spcAft>
              <a:buSzPts val="4800"/>
              <a:buNone/>
              <a:defRPr sz="3300">
                <a:solidFill>
                  <a:schemeClr val="lt1"/>
                </a:solidFill>
                <a:latin typeface="Arial"/>
                <a:ea typeface="Arial"/>
                <a:cs typeface="Arial"/>
                <a:sym typeface="Arial"/>
              </a:defRPr>
            </a:lvl1pPr>
            <a:lvl2pPr lvl="1" algn="l">
              <a:lnSpc>
                <a:spcPct val="85000"/>
              </a:lnSpc>
              <a:spcBef>
                <a:spcPts val="0"/>
              </a:spcBef>
              <a:spcAft>
                <a:spcPts val="0"/>
              </a:spcAft>
              <a:buSzPts val="4800"/>
              <a:buNone/>
              <a:defRPr/>
            </a:lvl2pPr>
            <a:lvl3pPr lvl="2" algn="l">
              <a:lnSpc>
                <a:spcPct val="85000"/>
              </a:lnSpc>
              <a:spcBef>
                <a:spcPts val="0"/>
              </a:spcBef>
              <a:spcAft>
                <a:spcPts val="0"/>
              </a:spcAft>
              <a:buSzPts val="4800"/>
              <a:buNone/>
              <a:defRPr/>
            </a:lvl3pPr>
            <a:lvl4pPr lvl="3" algn="l">
              <a:lnSpc>
                <a:spcPct val="85000"/>
              </a:lnSpc>
              <a:spcBef>
                <a:spcPts val="0"/>
              </a:spcBef>
              <a:spcAft>
                <a:spcPts val="0"/>
              </a:spcAft>
              <a:buSzPts val="4800"/>
              <a:buNone/>
              <a:defRPr/>
            </a:lvl4pPr>
            <a:lvl5pPr lvl="4" algn="l">
              <a:lnSpc>
                <a:spcPct val="85000"/>
              </a:lnSpc>
              <a:spcBef>
                <a:spcPts val="0"/>
              </a:spcBef>
              <a:spcAft>
                <a:spcPts val="0"/>
              </a:spcAft>
              <a:buSzPts val="4800"/>
              <a:buNone/>
              <a:defRPr/>
            </a:lvl5pPr>
            <a:lvl6pPr lvl="5" algn="l">
              <a:lnSpc>
                <a:spcPct val="85000"/>
              </a:lnSpc>
              <a:spcBef>
                <a:spcPts val="0"/>
              </a:spcBef>
              <a:spcAft>
                <a:spcPts val="0"/>
              </a:spcAft>
              <a:buSzPts val="4800"/>
              <a:buNone/>
              <a:defRPr/>
            </a:lvl6pPr>
            <a:lvl7pPr lvl="6" algn="l">
              <a:lnSpc>
                <a:spcPct val="85000"/>
              </a:lnSpc>
              <a:spcBef>
                <a:spcPts val="0"/>
              </a:spcBef>
              <a:spcAft>
                <a:spcPts val="0"/>
              </a:spcAft>
              <a:buSzPts val="4800"/>
              <a:buNone/>
              <a:defRPr/>
            </a:lvl7pPr>
            <a:lvl8pPr lvl="7" algn="l">
              <a:lnSpc>
                <a:spcPct val="85000"/>
              </a:lnSpc>
              <a:spcBef>
                <a:spcPts val="0"/>
              </a:spcBef>
              <a:spcAft>
                <a:spcPts val="0"/>
              </a:spcAft>
              <a:buSzPts val="4800"/>
              <a:buNone/>
              <a:defRPr/>
            </a:lvl8pPr>
            <a:lvl9pPr lvl="8" algn="l">
              <a:lnSpc>
                <a:spcPct val="85000"/>
              </a:lnSpc>
              <a:spcBef>
                <a:spcPts val="0"/>
              </a:spcBef>
              <a:spcAft>
                <a:spcPts val="0"/>
              </a:spcAft>
              <a:buSzPts val="4800"/>
              <a:buNone/>
              <a:defRPr/>
            </a:lvl9pPr>
          </a:lstStyle>
          <a:p/>
        </p:txBody>
      </p:sp>
    </p:spTree>
  </p:cSld>
  <p:clrMapOvr>
    <a:masterClrMapping/>
  </p:clrMapOvr>
  <p:extLst>
    <p:ext uri="{DCECCB84-F9BA-43D5-87BE-67443E8EF086}">
      <p15:sldGuideLst>
        <p15:guide id="1" pos="238">
          <p15:clr>
            <a:srgbClr val="FBAE40"/>
          </p15:clr>
        </p15:guide>
        <p15:guide id="2" orient="horz" pos="1620">
          <p15:clr>
            <a:srgbClr val="FBAE40"/>
          </p15:clr>
        </p15:guide>
        <p15:guide id="3" pos="5524">
          <p15:clr>
            <a:srgbClr val="FBAE40"/>
          </p15:clr>
        </p15:guide>
      </p15:sldGuideLst>
    </p:ext>
  </p:extLst>
</p:sldLayout>
</file>

<file path=ppt/slideLayouts/slideLayout6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Page with Image" showMasterSp="0">
  <p:cSld name="Divider Page with Image">
    <p:bg>
      <p:bgPr>
        <a:solidFill>
          <a:schemeClr val="dk1"/>
        </a:solidFill>
      </p:bgPr>
    </p:bg>
    <p:spTree>
      <p:nvGrpSpPr>
        <p:cNvPr id="4895" name="Shape 4895"/>
        <p:cNvGrpSpPr/>
        <p:nvPr/>
      </p:nvGrpSpPr>
      <p:grpSpPr>
        <a:xfrm>
          <a:off x="0" y="0"/>
          <a:ext cx="0" cy="0"/>
          <a:chOff x="0" y="0"/>
          <a:chExt cx="0" cy="0"/>
        </a:xfrm>
      </p:grpSpPr>
      <p:sp>
        <p:nvSpPr>
          <p:cNvPr id="4896" name="Google Shape;4896;g31516c14941_0_10692"/>
          <p:cNvSpPr/>
          <p:nvPr>
            <p:ph idx="2" type="pic"/>
          </p:nvPr>
        </p:nvSpPr>
        <p:spPr>
          <a:xfrm>
            <a:off x="1" y="2570400"/>
            <a:ext cx="9144000" cy="2573100"/>
          </a:xfrm>
          <a:prstGeom prst="rect">
            <a:avLst/>
          </a:prstGeom>
          <a:noFill/>
          <a:ln>
            <a:noFill/>
          </a:ln>
        </p:spPr>
      </p:sp>
      <p:sp>
        <p:nvSpPr>
          <p:cNvPr id="4897" name="Google Shape;4897;g31516c14941_0_10692"/>
          <p:cNvSpPr txBox="1"/>
          <p:nvPr>
            <p:ph type="ctrTitle"/>
          </p:nvPr>
        </p:nvSpPr>
        <p:spPr>
          <a:xfrm>
            <a:off x="377902" y="1031285"/>
            <a:ext cx="8386800" cy="5079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SzPts val="4800"/>
              <a:buNone/>
              <a:defRPr sz="3300">
                <a:solidFill>
                  <a:schemeClr val="lt1"/>
                </a:solidFill>
                <a:latin typeface="Arial"/>
                <a:ea typeface="Arial"/>
                <a:cs typeface="Arial"/>
                <a:sym typeface="Arial"/>
              </a:defRPr>
            </a:lvl1pPr>
            <a:lvl2pPr lvl="1" algn="l">
              <a:lnSpc>
                <a:spcPct val="85000"/>
              </a:lnSpc>
              <a:spcBef>
                <a:spcPts val="0"/>
              </a:spcBef>
              <a:spcAft>
                <a:spcPts val="0"/>
              </a:spcAft>
              <a:buSzPts val="4800"/>
              <a:buNone/>
              <a:defRPr/>
            </a:lvl2pPr>
            <a:lvl3pPr lvl="2" algn="l">
              <a:lnSpc>
                <a:spcPct val="85000"/>
              </a:lnSpc>
              <a:spcBef>
                <a:spcPts val="0"/>
              </a:spcBef>
              <a:spcAft>
                <a:spcPts val="0"/>
              </a:spcAft>
              <a:buSzPts val="4800"/>
              <a:buNone/>
              <a:defRPr/>
            </a:lvl3pPr>
            <a:lvl4pPr lvl="3" algn="l">
              <a:lnSpc>
                <a:spcPct val="85000"/>
              </a:lnSpc>
              <a:spcBef>
                <a:spcPts val="0"/>
              </a:spcBef>
              <a:spcAft>
                <a:spcPts val="0"/>
              </a:spcAft>
              <a:buSzPts val="4800"/>
              <a:buNone/>
              <a:defRPr/>
            </a:lvl4pPr>
            <a:lvl5pPr lvl="4" algn="l">
              <a:lnSpc>
                <a:spcPct val="85000"/>
              </a:lnSpc>
              <a:spcBef>
                <a:spcPts val="0"/>
              </a:spcBef>
              <a:spcAft>
                <a:spcPts val="0"/>
              </a:spcAft>
              <a:buSzPts val="4800"/>
              <a:buNone/>
              <a:defRPr/>
            </a:lvl5pPr>
            <a:lvl6pPr lvl="5" algn="l">
              <a:lnSpc>
                <a:spcPct val="85000"/>
              </a:lnSpc>
              <a:spcBef>
                <a:spcPts val="0"/>
              </a:spcBef>
              <a:spcAft>
                <a:spcPts val="0"/>
              </a:spcAft>
              <a:buSzPts val="4800"/>
              <a:buNone/>
              <a:defRPr/>
            </a:lvl6pPr>
            <a:lvl7pPr lvl="6" algn="l">
              <a:lnSpc>
                <a:spcPct val="85000"/>
              </a:lnSpc>
              <a:spcBef>
                <a:spcPts val="0"/>
              </a:spcBef>
              <a:spcAft>
                <a:spcPts val="0"/>
              </a:spcAft>
              <a:buSzPts val="4800"/>
              <a:buNone/>
              <a:defRPr/>
            </a:lvl7pPr>
            <a:lvl8pPr lvl="7" algn="l">
              <a:lnSpc>
                <a:spcPct val="85000"/>
              </a:lnSpc>
              <a:spcBef>
                <a:spcPts val="0"/>
              </a:spcBef>
              <a:spcAft>
                <a:spcPts val="0"/>
              </a:spcAft>
              <a:buSzPts val="4800"/>
              <a:buNone/>
              <a:defRPr/>
            </a:lvl8pPr>
            <a:lvl9pPr lvl="8" algn="l">
              <a:lnSpc>
                <a:spcPct val="85000"/>
              </a:lnSpc>
              <a:spcBef>
                <a:spcPts val="0"/>
              </a:spcBef>
              <a:spcAft>
                <a:spcPts val="0"/>
              </a:spcAft>
              <a:buSzPts val="4800"/>
              <a:buNone/>
              <a:defRPr/>
            </a:lvl9pPr>
          </a:lstStyle>
          <a:p/>
        </p:txBody>
      </p:sp>
    </p:spTree>
  </p:cSld>
  <p:clrMapOvr>
    <a:masterClrMapping/>
  </p:clrMapOvr>
  <p:extLst>
    <p:ext uri="{DCECCB84-F9BA-43D5-87BE-67443E8EF086}">
      <p15:sldGuideLst>
        <p15:guide id="1" orient="horz" pos="1620">
          <p15:clr>
            <a:srgbClr val="FBAE40"/>
          </p15:clr>
        </p15:guide>
        <p15:guide id="2" pos="5524">
          <p15:clr>
            <a:srgbClr val="FBAE40"/>
          </p15:clr>
        </p15:guide>
        <p15:guide id="3" pos="238">
          <p15:clr>
            <a:srgbClr val="FBAE40"/>
          </p15:clr>
        </p15:guide>
        <p15:guide id="4" orient="horz" pos="649">
          <p15:clr>
            <a:srgbClr val="FBAE40"/>
          </p15:clr>
        </p15:guide>
        <p15:guide id="5" orient="horz" pos="971">
          <p15:clr>
            <a:srgbClr val="FBAE40"/>
          </p15:clr>
        </p15:guide>
      </p15:sldGuideLst>
    </p:ext>
  </p:extLst>
</p:sldLayout>
</file>

<file path=ppt/slideLayouts/slideLayout6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 und Text">
  <p:cSld name="Titel und Text">
    <p:spTree>
      <p:nvGrpSpPr>
        <p:cNvPr id="4898" name="Shape 4898"/>
        <p:cNvGrpSpPr/>
        <p:nvPr/>
      </p:nvGrpSpPr>
      <p:grpSpPr>
        <a:xfrm>
          <a:off x="0" y="0"/>
          <a:ext cx="0" cy="0"/>
          <a:chOff x="0" y="0"/>
          <a:chExt cx="0" cy="0"/>
        </a:xfrm>
      </p:grpSpPr>
      <p:sp>
        <p:nvSpPr>
          <p:cNvPr id="4899" name="Google Shape;4899;g31516c14941_0_10695"/>
          <p:cNvSpPr txBox="1"/>
          <p:nvPr>
            <p:ph idx="1" type="body"/>
          </p:nvPr>
        </p:nvSpPr>
        <p:spPr>
          <a:xfrm>
            <a:off x="377901" y="1215000"/>
            <a:ext cx="8387700" cy="3537000"/>
          </a:xfrm>
          <a:prstGeom prst="rect">
            <a:avLst/>
          </a:prstGeom>
          <a:noFill/>
          <a:ln>
            <a:noFill/>
          </a:ln>
        </p:spPr>
        <p:txBody>
          <a:bodyPr anchorCtr="0" anchor="t" bIns="0" lIns="0" spcFirstLastPara="1" rIns="0" wrap="square" tIns="0">
            <a:noAutofit/>
          </a:bodyPr>
          <a:lstStyle>
            <a:lvl1pPr indent="-317500" lvl="0" marL="457200" algn="l">
              <a:lnSpc>
                <a:spcPct val="100000"/>
              </a:lnSpc>
              <a:spcBef>
                <a:spcPts val="0"/>
              </a:spcBef>
              <a:spcAft>
                <a:spcPts val="0"/>
              </a:spcAft>
              <a:buSzPts val="1400"/>
              <a:buChar char="●"/>
              <a:defRPr/>
            </a:lvl1pPr>
            <a:lvl2pPr indent="-298450" lvl="1" marL="914400" algn="l">
              <a:lnSpc>
                <a:spcPct val="100000"/>
              </a:lnSpc>
              <a:spcBef>
                <a:spcPts val="0"/>
              </a:spcBef>
              <a:spcAft>
                <a:spcPts val="0"/>
              </a:spcAft>
              <a:buSzPts val="1100"/>
              <a:buChar char="○"/>
              <a:defRPr/>
            </a:lvl2pPr>
            <a:lvl3pPr indent="-304800" lvl="2" marL="1371600" algn="l">
              <a:lnSpc>
                <a:spcPct val="100000"/>
              </a:lnSpc>
              <a:spcBef>
                <a:spcPts val="0"/>
              </a:spcBef>
              <a:spcAft>
                <a:spcPts val="0"/>
              </a:spcAft>
              <a:buSzPts val="1200"/>
              <a:buChar char="■"/>
              <a:defRPr/>
            </a:lvl3pPr>
            <a:lvl4pPr indent="-342900" lvl="3" marL="1828800" algn="l">
              <a:lnSpc>
                <a:spcPct val="100000"/>
              </a:lnSpc>
              <a:spcBef>
                <a:spcPts val="0"/>
              </a:spcBef>
              <a:spcAft>
                <a:spcPts val="0"/>
              </a:spcAft>
              <a:buSzPts val="1800"/>
              <a:buChar char="●"/>
              <a:defRPr/>
            </a:lvl4pPr>
            <a:lvl5pPr indent="-330200" lvl="4" marL="2286000" algn="l">
              <a:lnSpc>
                <a:spcPct val="100000"/>
              </a:lnSpc>
              <a:spcBef>
                <a:spcPts val="0"/>
              </a:spcBef>
              <a:spcAft>
                <a:spcPts val="0"/>
              </a:spcAft>
              <a:buSzPts val="1600"/>
              <a:buChar char="○"/>
              <a:defRPr/>
            </a:lvl5pPr>
            <a:lvl6pPr indent="-317500" lvl="5" marL="2743200" algn="l">
              <a:lnSpc>
                <a:spcPct val="100000"/>
              </a:lnSpc>
              <a:spcBef>
                <a:spcPts val="0"/>
              </a:spcBef>
              <a:spcAft>
                <a:spcPts val="0"/>
              </a:spcAft>
              <a:buSzPts val="1400"/>
              <a:buChar char="■"/>
              <a:defRPr/>
            </a:lvl6pPr>
            <a:lvl7pPr indent="-304800" lvl="6" marL="3200400" algn="l">
              <a:lnSpc>
                <a:spcPct val="100000"/>
              </a:lnSpc>
              <a:spcBef>
                <a:spcPts val="0"/>
              </a:spcBef>
              <a:spcAft>
                <a:spcPts val="0"/>
              </a:spcAft>
              <a:buSzPts val="1200"/>
              <a:buChar char="●"/>
              <a:defRPr/>
            </a:lvl7pPr>
            <a:lvl8pPr indent="-292100" lvl="7" marL="3657600" algn="l">
              <a:lnSpc>
                <a:spcPct val="100000"/>
              </a:lnSpc>
              <a:spcBef>
                <a:spcPts val="0"/>
              </a:spcBef>
              <a:spcAft>
                <a:spcPts val="0"/>
              </a:spcAft>
              <a:buSzPts val="1000"/>
              <a:buChar char="○"/>
              <a:defRPr/>
            </a:lvl8pPr>
            <a:lvl9pPr indent="-273050" lvl="8" marL="4114800" algn="l">
              <a:lnSpc>
                <a:spcPct val="100000"/>
              </a:lnSpc>
              <a:spcBef>
                <a:spcPts val="0"/>
              </a:spcBef>
              <a:spcAft>
                <a:spcPts val="0"/>
              </a:spcAft>
              <a:buSzPts val="700"/>
              <a:buChar char="■"/>
              <a:defRPr/>
            </a:lvl9pPr>
          </a:lstStyle>
          <a:p/>
        </p:txBody>
      </p:sp>
      <p:sp>
        <p:nvSpPr>
          <p:cNvPr id="4900" name="Google Shape;4900;g31516c14941_0_10695"/>
          <p:cNvSpPr txBox="1"/>
          <p:nvPr>
            <p:ph type="title"/>
          </p:nvPr>
        </p:nvSpPr>
        <p:spPr>
          <a:xfrm>
            <a:off x="377903" y="378000"/>
            <a:ext cx="8387700" cy="2769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SzPts val="4800"/>
              <a:buNone/>
              <a:defRPr/>
            </a:lvl1pPr>
            <a:lvl2pPr lvl="1" algn="l">
              <a:lnSpc>
                <a:spcPct val="85000"/>
              </a:lnSpc>
              <a:spcBef>
                <a:spcPts val="0"/>
              </a:spcBef>
              <a:spcAft>
                <a:spcPts val="0"/>
              </a:spcAft>
              <a:buSzPts val="4800"/>
              <a:buNone/>
              <a:defRPr/>
            </a:lvl2pPr>
            <a:lvl3pPr lvl="2" algn="l">
              <a:lnSpc>
                <a:spcPct val="85000"/>
              </a:lnSpc>
              <a:spcBef>
                <a:spcPts val="0"/>
              </a:spcBef>
              <a:spcAft>
                <a:spcPts val="0"/>
              </a:spcAft>
              <a:buSzPts val="4800"/>
              <a:buNone/>
              <a:defRPr/>
            </a:lvl3pPr>
            <a:lvl4pPr lvl="3" algn="l">
              <a:lnSpc>
                <a:spcPct val="85000"/>
              </a:lnSpc>
              <a:spcBef>
                <a:spcPts val="0"/>
              </a:spcBef>
              <a:spcAft>
                <a:spcPts val="0"/>
              </a:spcAft>
              <a:buSzPts val="4800"/>
              <a:buNone/>
              <a:defRPr/>
            </a:lvl4pPr>
            <a:lvl5pPr lvl="4" algn="l">
              <a:lnSpc>
                <a:spcPct val="85000"/>
              </a:lnSpc>
              <a:spcBef>
                <a:spcPts val="0"/>
              </a:spcBef>
              <a:spcAft>
                <a:spcPts val="0"/>
              </a:spcAft>
              <a:buSzPts val="4800"/>
              <a:buNone/>
              <a:defRPr/>
            </a:lvl5pPr>
            <a:lvl6pPr lvl="5" algn="l">
              <a:lnSpc>
                <a:spcPct val="85000"/>
              </a:lnSpc>
              <a:spcBef>
                <a:spcPts val="0"/>
              </a:spcBef>
              <a:spcAft>
                <a:spcPts val="0"/>
              </a:spcAft>
              <a:buSzPts val="4800"/>
              <a:buNone/>
              <a:defRPr/>
            </a:lvl6pPr>
            <a:lvl7pPr lvl="6" algn="l">
              <a:lnSpc>
                <a:spcPct val="85000"/>
              </a:lnSpc>
              <a:spcBef>
                <a:spcPts val="0"/>
              </a:spcBef>
              <a:spcAft>
                <a:spcPts val="0"/>
              </a:spcAft>
              <a:buSzPts val="4800"/>
              <a:buNone/>
              <a:defRPr/>
            </a:lvl7pPr>
            <a:lvl8pPr lvl="7" algn="l">
              <a:lnSpc>
                <a:spcPct val="85000"/>
              </a:lnSpc>
              <a:spcBef>
                <a:spcPts val="0"/>
              </a:spcBef>
              <a:spcAft>
                <a:spcPts val="0"/>
              </a:spcAft>
              <a:buSzPts val="4800"/>
              <a:buNone/>
              <a:defRPr/>
            </a:lvl8pPr>
            <a:lvl9pPr lvl="8" algn="l">
              <a:lnSpc>
                <a:spcPct val="85000"/>
              </a:lnSpc>
              <a:spcBef>
                <a:spcPts val="0"/>
              </a:spcBef>
              <a:spcAft>
                <a:spcPts val="0"/>
              </a:spcAft>
              <a:buSzPts val="4800"/>
              <a:buNone/>
              <a:defRPr/>
            </a:lvl9pPr>
          </a:lstStyle>
          <a:p/>
        </p:txBody>
      </p:sp>
    </p:spTree>
  </p:cSld>
  <p:clrMapOvr>
    <a:masterClrMapping/>
  </p:clrMapOvr>
  <p:extLst>
    <p:ext uri="{DCECCB84-F9BA-43D5-87BE-67443E8EF086}">
      <p15:sldGuideLst>
        <p15:guide id="1" pos="237">
          <p15:clr>
            <a:srgbClr val="FBAE40"/>
          </p15:clr>
        </p15:guide>
        <p15:guide id="2" orient="horz" pos="2993">
          <p15:clr>
            <a:srgbClr val="FBAE40"/>
          </p15:clr>
        </p15:guide>
        <p15:guide id="3" pos="5524">
          <p15:clr>
            <a:srgbClr val="FBAE40"/>
          </p15:clr>
        </p15:guide>
        <p15:guide id="4" orient="horz" pos="239">
          <p15:clr>
            <a:srgbClr val="FBAE40"/>
          </p15:clr>
        </p15:guide>
        <p15:guide id="5" orient="horz" pos="414">
          <p15:clr>
            <a:srgbClr val="FBAE40"/>
          </p15:clr>
        </p15:guide>
        <p15:guide id="6" orient="horz" pos="764">
          <p15:clr>
            <a:srgbClr val="FBAE40"/>
          </p15:clr>
        </p15:guide>
      </p15:sldGuideLst>
    </p:ext>
  </p:extLst>
</p:sldLayout>
</file>

<file path=ppt/slideLayouts/slideLayout6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2 Columns">
  <p:cSld name="Title and Text: 2 Columns">
    <p:spTree>
      <p:nvGrpSpPr>
        <p:cNvPr id="4901" name="Shape 4901"/>
        <p:cNvGrpSpPr/>
        <p:nvPr/>
      </p:nvGrpSpPr>
      <p:grpSpPr>
        <a:xfrm>
          <a:off x="0" y="0"/>
          <a:ext cx="0" cy="0"/>
          <a:chOff x="0" y="0"/>
          <a:chExt cx="0" cy="0"/>
        </a:xfrm>
      </p:grpSpPr>
      <p:sp>
        <p:nvSpPr>
          <p:cNvPr id="4902" name="Google Shape;4902;g31516c14941_0_10698"/>
          <p:cNvSpPr txBox="1"/>
          <p:nvPr>
            <p:ph idx="1" type="body"/>
          </p:nvPr>
        </p:nvSpPr>
        <p:spPr>
          <a:xfrm>
            <a:off x="4770615" y="1215000"/>
            <a:ext cx="3995100" cy="3537000"/>
          </a:xfrm>
          <a:prstGeom prst="rect">
            <a:avLst/>
          </a:prstGeom>
          <a:noFill/>
          <a:ln>
            <a:noFill/>
          </a:ln>
        </p:spPr>
        <p:txBody>
          <a:bodyPr anchorCtr="0" anchor="t" bIns="0" lIns="0" spcFirstLastPara="1" rIns="0" wrap="square" tIns="0">
            <a:noAutofit/>
          </a:bodyPr>
          <a:lstStyle>
            <a:lvl1pPr indent="-317500" lvl="0" marL="457200" algn="l">
              <a:lnSpc>
                <a:spcPct val="100000"/>
              </a:lnSpc>
              <a:spcBef>
                <a:spcPts val="0"/>
              </a:spcBef>
              <a:spcAft>
                <a:spcPts val="0"/>
              </a:spcAft>
              <a:buSzPts val="1400"/>
              <a:buChar char="●"/>
              <a:defRPr/>
            </a:lvl1pPr>
            <a:lvl2pPr indent="-298450" lvl="1" marL="914400" algn="l">
              <a:lnSpc>
                <a:spcPct val="100000"/>
              </a:lnSpc>
              <a:spcBef>
                <a:spcPts val="0"/>
              </a:spcBef>
              <a:spcAft>
                <a:spcPts val="0"/>
              </a:spcAft>
              <a:buSzPts val="1100"/>
              <a:buChar char="○"/>
              <a:defRPr/>
            </a:lvl2pPr>
            <a:lvl3pPr indent="-304800" lvl="2" marL="1371600" algn="l">
              <a:lnSpc>
                <a:spcPct val="100000"/>
              </a:lnSpc>
              <a:spcBef>
                <a:spcPts val="0"/>
              </a:spcBef>
              <a:spcAft>
                <a:spcPts val="0"/>
              </a:spcAft>
              <a:buSzPts val="1200"/>
              <a:buChar char="■"/>
              <a:defRPr/>
            </a:lvl3pPr>
            <a:lvl4pPr indent="-342900" lvl="3" marL="1828800" algn="l">
              <a:lnSpc>
                <a:spcPct val="100000"/>
              </a:lnSpc>
              <a:spcBef>
                <a:spcPts val="0"/>
              </a:spcBef>
              <a:spcAft>
                <a:spcPts val="0"/>
              </a:spcAft>
              <a:buSzPts val="1800"/>
              <a:buChar char="●"/>
              <a:defRPr/>
            </a:lvl4pPr>
            <a:lvl5pPr indent="-330200" lvl="4" marL="2286000" algn="l">
              <a:lnSpc>
                <a:spcPct val="100000"/>
              </a:lnSpc>
              <a:spcBef>
                <a:spcPts val="0"/>
              </a:spcBef>
              <a:spcAft>
                <a:spcPts val="0"/>
              </a:spcAft>
              <a:buSzPts val="1600"/>
              <a:buChar char="○"/>
              <a:defRPr/>
            </a:lvl5pPr>
            <a:lvl6pPr indent="-317500" lvl="5" marL="2743200" algn="l">
              <a:lnSpc>
                <a:spcPct val="100000"/>
              </a:lnSpc>
              <a:spcBef>
                <a:spcPts val="0"/>
              </a:spcBef>
              <a:spcAft>
                <a:spcPts val="0"/>
              </a:spcAft>
              <a:buSzPts val="1400"/>
              <a:buChar char="■"/>
              <a:defRPr/>
            </a:lvl6pPr>
            <a:lvl7pPr indent="-304800" lvl="6" marL="3200400" algn="l">
              <a:lnSpc>
                <a:spcPct val="100000"/>
              </a:lnSpc>
              <a:spcBef>
                <a:spcPts val="0"/>
              </a:spcBef>
              <a:spcAft>
                <a:spcPts val="0"/>
              </a:spcAft>
              <a:buSzPts val="1200"/>
              <a:buChar char="●"/>
              <a:defRPr/>
            </a:lvl7pPr>
            <a:lvl8pPr indent="-292100" lvl="7" marL="3657600" algn="l">
              <a:lnSpc>
                <a:spcPct val="100000"/>
              </a:lnSpc>
              <a:spcBef>
                <a:spcPts val="0"/>
              </a:spcBef>
              <a:spcAft>
                <a:spcPts val="0"/>
              </a:spcAft>
              <a:buSzPts val="1000"/>
              <a:buChar char="○"/>
              <a:defRPr/>
            </a:lvl8pPr>
            <a:lvl9pPr indent="-273050" lvl="8" marL="4114800" algn="l">
              <a:lnSpc>
                <a:spcPct val="100000"/>
              </a:lnSpc>
              <a:spcBef>
                <a:spcPts val="0"/>
              </a:spcBef>
              <a:spcAft>
                <a:spcPts val="0"/>
              </a:spcAft>
              <a:buSzPts val="700"/>
              <a:buChar char="■"/>
              <a:defRPr/>
            </a:lvl9pPr>
          </a:lstStyle>
          <a:p/>
        </p:txBody>
      </p:sp>
      <p:sp>
        <p:nvSpPr>
          <p:cNvPr id="4903" name="Google Shape;4903;g31516c14941_0_10698"/>
          <p:cNvSpPr txBox="1"/>
          <p:nvPr>
            <p:ph idx="2" type="body"/>
          </p:nvPr>
        </p:nvSpPr>
        <p:spPr>
          <a:xfrm>
            <a:off x="377901" y="1215000"/>
            <a:ext cx="3995100" cy="3537000"/>
          </a:xfrm>
          <a:prstGeom prst="rect">
            <a:avLst/>
          </a:prstGeom>
          <a:noFill/>
          <a:ln>
            <a:noFill/>
          </a:ln>
        </p:spPr>
        <p:txBody>
          <a:bodyPr anchorCtr="0" anchor="t" bIns="0" lIns="0" spcFirstLastPara="1" rIns="0" wrap="square" tIns="0">
            <a:noAutofit/>
          </a:bodyPr>
          <a:lstStyle>
            <a:lvl1pPr indent="-317500" lvl="0" marL="457200" algn="l">
              <a:lnSpc>
                <a:spcPct val="100000"/>
              </a:lnSpc>
              <a:spcBef>
                <a:spcPts val="0"/>
              </a:spcBef>
              <a:spcAft>
                <a:spcPts val="0"/>
              </a:spcAft>
              <a:buSzPts val="1400"/>
              <a:buChar char="●"/>
              <a:defRPr/>
            </a:lvl1pPr>
            <a:lvl2pPr indent="-298450" lvl="1" marL="914400" algn="l">
              <a:lnSpc>
                <a:spcPct val="100000"/>
              </a:lnSpc>
              <a:spcBef>
                <a:spcPts val="0"/>
              </a:spcBef>
              <a:spcAft>
                <a:spcPts val="0"/>
              </a:spcAft>
              <a:buSzPts val="1100"/>
              <a:buChar char="○"/>
              <a:defRPr/>
            </a:lvl2pPr>
            <a:lvl3pPr indent="-304800" lvl="2" marL="1371600" algn="l">
              <a:lnSpc>
                <a:spcPct val="100000"/>
              </a:lnSpc>
              <a:spcBef>
                <a:spcPts val="0"/>
              </a:spcBef>
              <a:spcAft>
                <a:spcPts val="0"/>
              </a:spcAft>
              <a:buSzPts val="1200"/>
              <a:buChar char="■"/>
              <a:defRPr/>
            </a:lvl3pPr>
            <a:lvl4pPr indent="-342900" lvl="3" marL="1828800" algn="l">
              <a:lnSpc>
                <a:spcPct val="100000"/>
              </a:lnSpc>
              <a:spcBef>
                <a:spcPts val="0"/>
              </a:spcBef>
              <a:spcAft>
                <a:spcPts val="0"/>
              </a:spcAft>
              <a:buSzPts val="1800"/>
              <a:buChar char="●"/>
              <a:defRPr/>
            </a:lvl4pPr>
            <a:lvl5pPr indent="-330200" lvl="4" marL="2286000" algn="l">
              <a:lnSpc>
                <a:spcPct val="100000"/>
              </a:lnSpc>
              <a:spcBef>
                <a:spcPts val="0"/>
              </a:spcBef>
              <a:spcAft>
                <a:spcPts val="0"/>
              </a:spcAft>
              <a:buSzPts val="1600"/>
              <a:buChar char="○"/>
              <a:defRPr/>
            </a:lvl5pPr>
            <a:lvl6pPr indent="-317500" lvl="5" marL="2743200" algn="l">
              <a:lnSpc>
                <a:spcPct val="100000"/>
              </a:lnSpc>
              <a:spcBef>
                <a:spcPts val="0"/>
              </a:spcBef>
              <a:spcAft>
                <a:spcPts val="0"/>
              </a:spcAft>
              <a:buSzPts val="1400"/>
              <a:buChar char="■"/>
              <a:defRPr/>
            </a:lvl6pPr>
            <a:lvl7pPr indent="-304800" lvl="6" marL="3200400" algn="l">
              <a:lnSpc>
                <a:spcPct val="100000"/>
              </a:lnSpc>
              <a:spcBef>
                <a:spcPts val="0"/>
              </a:spcBef>
              <a:spcAft>
                <a:spcPts val="0"/>
              </a:spcAft>
              <a:buSzPts val="1200"/>
              <a:buChar char="●"/>
              <a:defRPr/>
            </a:lvl7pPr>
            <a:lvl8pPr indent="-292100" lvl="7" marL="3657600" algn="l">
              <a:lnSpc>
                <a:spcPct val="100000"/>
              </a:lnSpc>
              <a:spcBef>
                <a:spcPts val="0"/>
              </a:spcBef>
              <a:spcAft>
                <a:spcPts val="0"/>
              </a:spcAft>
              <a:buSzPts val="1000"/>
              <a:buChar char="○"/>
              <a:defRPr/>
            </a:lvl8pPr>
            <a:lvl9pPr indent="-273050" lvl="8" marL="4114800" algn="l">
              <a:lnSpc>
                <a:spcPct val="100000"/>
              </a:lnSpc>
              <a:spcBef>
                <a:spcPts val="0"/>
              </a:spcBef>
              <a:spcAft>
                <a:spcPts val="0"/>
              </a:spcAft>
              <a:buSzPts val="700"/>
              <a:buChar char="■"/>
              <a:defRPr/>
            </a:lvl9pPr>
          </a:lstStyle>
          <a:p/>
        </p:txBody>
      </p:sp>
      <p:sp>
        <p:nvSpPr>
          <p:cNvPr id="4904" name="Google Shape;4904;g31516c14941_0_10698"/>
          <p:cNvSpPr txBox="1"/>
          <p:nvPr>
            <p:ph type="title"/>
          </p:nvPr>
        </p:nvSpPr>
        <p:spPr>
          <a:xfrm>
            <a:off x="377903" y="378000"/>
            <a:ext cx="8387700" cy="2769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SzPts val="4800"/>
              <a:buNone/>
              <a:defRPr/>
            </a:lvl1pPr>
            <a:lvl2pPr lvl="1" algn="l">
              <a:lnSpc>
                <a:spcPct val="85000"/>
              </a:lnSpc>
              <a:spcBef>
                <a:spcPts val="0"/>
              </a:spcBef>
              <a:spcAft>
                <a:spcPts val="0"/>
              </a:spcAft>
              <a:buSzPts val="4800"/>
              <a:buNone/>
              <a:defRPr/>
            </a:lvl2pPr>
            <a:lvl3pPr lvl="2" algn="l">
              <a:lnSpc>
                <a:spcPct val="85000"/>
              </a:lnSpc>
              <a:spcBef>
                <a:spcPts val="0"/>
              </a:spcBef>
              <a:spcAft>
                <a:spcPts val="0"/>
              </a:spcAft>
              <a:buSzPts val="4800"/>
              <a:buNone/>
              <a:defRPr/>
            </a:lvl3pPr>
            <a:lvl4pPr lvl="3" algn="l">
              <a:lnSpc>
                <a:spcPct val="85000"/>
              </a:lnSpc>
              <a:spcBef>
                <a:spcPts val="0"/>
              </a:spcBef>
              <a:spcAft>
                <a:spcPts val="0"/>
              </a:spcAft>
              <a:buSzPts val="4800"/>
              <a:buNone/>
              <a:defRPr/>
            </a:lvl4pPr>
            <a:lvl5pPr lvl="4" algn="l">
              <a:lnSpc>
                <a:spcPct val="85000"/>
              </a:lnSpc>
              <a:spcBef>
                <a:spcPts val="0"/>
              </a:spcBef>
              <a:spcAft>
                <a:spcPts val="0"/>
              </a:spcAft>
              <a:buSzPts val="4800"/>
              <a:buNone/>
              <a:defRPr/>
            </a:lvl5pPr>
            <a:lvl6pPr lvl="5" algn="l">
              <a:lnSpc>
                <a:spcPct val="85000"/>
              </a:lnSpc>
              <a:spcBef>
                <a:spcPts val="0"/>
              </a:spcBef>
              <a:spcAft>
                <a:spcPts val="0"/>
              </a:spcAft>
              <a:buSzPts val="4800"/>
              <a:buNone/>
              <a:defRPr/>
            </a:lvl6pPr>
            <a:lvl7pPr lvl="6" algn="l">
              <a:lnSpc>
                <a:spcPct val="85000"/>
              </a:lnSpc>
              <a:spcBef>
                <a:spcPts val="0"/>
              </a:spcBef>
              <a:spcAft>
                <a:spcPts val="0"/>
              </a:spcAft>
              <a:buSzPts val="4800"/>
              <a:buNone/>
              <a:defRPr/>
            </a:lvl7pPr>
            <a:lvl8pPr lvl="7" algn="l">
              <a:lnSpc>
                <a:spcPct val="85000"/>
              </a:lnSpc>
              <a:spcBef>
                <a:spcPts val="0"/>
              </a:spcBef>
              <a:spcAft>
                <a:spcPts val="0"/>
              </a:spcAft>
              <a:buSzPts val="4800"/>
              <a:buNone/>
              <a:defRPr/>
            </a:lvl8pPr>
            <a:lvl9pPr lvl="8" algn="l">
              <a:lnSpc>
                <a:spcPct val="85000"/>
              </a:lnSpc>
              <a:spcBef>
                <a:spcPts val="0"/>
              </a:spcBef>
              <a:spcAft>
                <a:spcPts val="0"/>
              </a:spcAft>
              <a:buSzPts val="4800"/>
              <a:buNone/>
              <a:defRPr/>
            </a:lvl9pPr>
          </a:lstStyle>
          <a:p/>
        </p:txBody>
      </p:sp>
    </p:spTree>
  </p:cSld>
  <p:clrMapOvr>
    <a:masterClrMapping/>
  </p:clrMapOvr>
  <p:extLst>
    <p:ext uri="{DCECCB84-F9BA-43D5-87BE-67443E8EF086}">
      <p15:sldGuideLst>
        <p15:guide id="1" pos="238">
          <p15:clr>
            <a:srgbClr val="FBAE40"/>
          </p15:clr>
        </p15:guide>
        <p15:guide id="2" orient="horz" pos="2993">
          <p15:clr>
            <a:srgbClr val="FBAE40"/>
          </p15:clr>
        </p15:guide>
        <p15:guide id="3" pos="5524">
          <p15:clr>
            <a:srgbClr val="FBAE40"/>
          </p15:clr>
        </p15:guide>
        <p15:guide id="4" pos="2756">
          <p15:clr>
            <a:srgbClr val="FBAE40"/>
          </p15:clr>
        </p15:guide>
        <p15:guide id="5" pos="3006">
          <p15:clr>
            <a:srgbClr val="FBAE40"/>
          </p15:clr>
        </p15:guide>
        <p15:guide id="6" orient="horz" pos="238">
          <p15:clr>
            <a:srgbClr val="FBAE40"/>
          </p15:clr>
        </p15:guide>
        <p15:guide id="7" orient="horz" pos="413">
          <p15:clr>
            <a:srgbClr val="FBAE40"/>
          </p15:clr>
        </p15:guide>
        <p15:guide id="8" orient="horz" pos="765">
          <p15:clr>
            <a:srgbClr val="FBAE40"/>
          </p15:clr>
        </p15:guide>
      </p15:sldGuideLst>
    </p:ext>
  </p:extLst>
</p:sldLayout>
</file>

<file path=ppt/slideLayouts/slideLayout6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3 Columns">
  <p:cSld name="Title and Text: 3 Columns">
    <p:spTree>
      <p:nvGrpSpPr>
        <p:cNvPr id="4905" name="Shape 4905"/>
        <p:cNvGrpSpPr/>
        <p:nvPr/>
      </p:nvGrpSpPr>
      <p:grpSpPr>
        <a:xfrm>
          <a:off x="0" y="0"/>
          <a:ext cx="0" cy="0"/>
          <a:chOff x="0" y="0"/>
          <a:chExt cx="0" cy="0"/>
        </a:xfrm>
      </p:grpSpPr>
      <p:sp>
        <p:nvSpPr>
          <p:cNvPr id="4906" name="Google Shape;4906;g31516c14941_0_10702"/>
          <p:cNvSpPr txBox="1"/>
          <p:nvPr>
            <p:ph idx="1" type="body"/>
          </p:nvPr>
        </p:nvSpPr>
        <p:spPr>
          <a:xfrm>
            <a:off x="6093271" y="1215000"/>
            <a:ext cx="2672400" cy="3537000"/>
          </a:xfrm>
          <a:prstGeom prst="rect">
            <a:avLst/>
          </a:prstGeom>
          <a:noFill/>
          <a:ln>
            <a:noFill/>
          </a:ln>
        </p:spPr>
        <p:txBody>
          <a:bodyPr anchorCtr="0" anchor="t" bIns="0" lIns="0" spcFirstLastPara="1" rIns="0" wrap="square" tIns="0">
            <a:noAutofit/>
          </a:bodyPr>
          <a:lstStyle>
            <a:lvl1pPr indent="-317500" lvl="0" marL="457200" algn="l">
              <a:lnSpc>
                <a:spcPct val="100000"/>
              </a:lnSpc>
              <a:spcBef>
                <a:spcPts val="0"/>
              </a:spcBef>
              <a:spcAft>
                <a:spcPts val="0"/>
              </a:spcAft>
              <a:buSzPts val="1400"/>
              <a:buChar char="●"/>
              <a:defRPr/>
            </a:lvl1pPr>
            <a:lvl2pPr indent="-298450" lvl="1" marL="914400" algn="l">
              <a:lnSpc>
                <a:spcPct val="100000"/>
              </a:lnSpc>
              <a:spcBef>
                <a:spcPts val="0"/>
              </a:spcBef>
              <a:spcAft>
                <a:spcPts val="0"/>
              </a:spcAft>
              <a:buSzPts val="1100"/>
              <a:buChar char="○"/>
              <a:defRPr/>
            </a:lvl2pPr>
            <a:lvl3pPr indent="-304800" lvl="2" marL="1371600" algn="l">
              <a:lnSpc>
                <a:spcPct val="100000"/>
              </a:lnSpc>
              <a:spcBef>
                <a:spcPts val="0"/>
              </a:spcBef>
              <a:spcAft>
                <a:spcPts val="0"/>
              </a:spcAft>
              <a:buSzPts val="1200"/>
              <a:buChar char="■"/>
              <a:defRPr/>
            </a:lvl3pPr>
            <a:lvl4pPr indent="-342900" lvl="3" marL="1828800" algn="l">
              <a:lnSpc>
                <a:spcPct val="100000"/>
              </a:lnSpc>
              <a:spcBef>
                <a:spcPts val="0"/>
              </a:spcBef>
              <a:spcAft>
                <a:spcPts val="0"/>
              </a:spcAft>
              <a:buSzPts val="1800"/>
              <a:buChar char="●"/>
              <a:defRPr/>
            </a:lvl4pPr>
            <a:lvl5pPr indent="-330200" lvl="4" marL="2286000" algn="l">
              <a:lnSpc>
                <a:spcPct val="100000"/>
              </a:lnSpc>
              <a:spcBef>
                <a:spcPts val="0"/>
              </a:spcBef>
              <a:spcAft>
                <a:spcPts val="0"/>
              </a:spcAft>
              <a:buSzPts val="1600"/>
              <a:buChar char="○"/>
              <a:defRPr/>
            </a:lvl5pPr>
            <a:lvl6pPr indent="-317500" lvl="5" marL="2743200" algn="l">
              <a:lnSpc>
                <a:spcPct val="100000"/>
              </a:lnSpc>
              <a:spcBef>
                <a:spcPts val="0"/>
              </a:spcBef>
              <a:spcAft>
                <a:spcPts val="0"/>
              </a:spcAft>
              <a:buSzPts val="1400"/>
              <a:buChar char="■"/>
              <a:defRPr/>
            </a:lvl6pPr>
            <a:lvl7pPr indent="-304800" lvl="6" marL="3200400" algn="l">
              <a:lnSpc>
                <a:spcPct val="100000"/>
              </a:lnSpc>
              <a:spcBef>
                <a:spcPts val="0"/>
              </a:spcBef>
              <a:spcAft>
                <a:spcPts val="0"/>
              </a:spcAft>
              <a:buSzPts val="1200"/>
              <a:buChar char="●"/>
              <a:defRPr/>
            </a:lvl7pPr>
            <a:lvl8pPr indent="-292100" lvl="7" marL="3657600" algn="l">
              <a:lnSpc>
                <a:spcPct val="100000"/>
              </a:lnSpc>
              <a:spcBef>
                <a:spcPts val="0"/>
              </a:spcBef>
              <a:spcAft>
                <a:spcPts val="0"/>
              </a:spcAft>
              <a:buSzPts val="1000"/>
              <a:buChar char="○"/>
              <a:defRPr/>
            </a:lvl8pPr>
            <a:lvl9pPr indent="-273050" lvl="8" marL="4114800" algn="l">
              <a:lnSpc>
                <a:spcPct val="100000"/>
              </a:lnSpc>
              <a:spcBef>
                <a:spcPts val="0"/>
              </a:spcBef>
              <a:spcAft>
                <a:spcPts val="0"/>
              </a:spcAft>
              <a:buSzPts val="700"/>
              <a:buChar char="■"/>
              <a:defRPr/>
            </a:lvl9pPr>
          </a:lstStyle>
          <a:p/>
        </p:txBody>
      </p:sp>
      <p:sp>
        <p:nvSpPr>
          <p:cNvPr id="4907" name="Google Shape;4907;g31516c14941_0_10702"/>
          <p:cNvSpPr txBox="1"/>
          <p:nvPr>
            <p:ph idx="2" type="body"/>
          </p:nvPr>
        </p:nvSpPr>
        <p:spPr>
          <a:xfrm>
            <a:off x="3235586" y="1215000"/>
            <a:ext cx="2672400" cy="3537000"/>
          </a:xfrm>
          <a:prstGeom prst="rect">
            <a:avLst/>
          </a:prstGeom>
          <a:noFill/>
          <a:ln>
            <a:noFill/>
          </a:ln>
        </p:spPr>
        <p:txBody>
          <a:bodyPr anchorCtr="0" anchor="t" bIns="0" lIns="0" spcFirstLastPara="1" rIns="0" wrap="square" tIns="0">
            <a:noAutofit/>
          </a:bodyPr>
          <a:lstStyle>
            <a:lvl1pPr indent="-317500" lvl="0" marL="457200" algn="l">
              <a:lnSpc>
                <a:spcPct val="100000"/>
              </a:lnSpc>
              <a:spcBef>
                <a:spcPts val="0"/>
              </a:spcBef>
              <a:spcAft>
                <a:spcPts val="0"/>
              </a:spcAft>
              <a:buSzPts val="1400"/>
              <a:buChar char="●"/>
              <a:defRPr/>
            </a:lvl1pPr>
            <a:lvl2pPr indent="-298450" lvl="1" marL="914400" algn="l">
              <a:lnSpc>
                <a:spcPct val="100000"/>
              </a:lnSpc>
              <a:spcBef>
                <a:spcPts val="0"/>
              </a:spcBef>
              <a:spcAft>
                <a:spcPts val="0"/>
              </a:spcAft>
              <a:buSzPts val="1100"/>
              <a:buChar char="○"/>
              <a:defRPr/>
            </a:lvl2pPr>
            <a:lvl3pPr indent="-304800" lvl="2" marL="1371600" algn="l">
              <a:lnSpc>
                <a:spcPct val="100000"/>
              </a:lnSpc>
              <a:spcBef>
                <a:spcPts val="0"/>
              </a:spcBef>
              <a:spcAft>
                <a:spcPts val="0"/>
              </a:spcAft>
              <a:buSzPts val="1200"/>
              <a:buChar char="■"/>
              <a:defRPr/>
            </a:lvl3pPr>
            <a:lvl4pPr indent="-342900" lvl="3" marL="1828800" algn="l">
              <a:lnSpc>
                <a:spcPct val="100000"/>
              </a:lnSpc>
              <a:spcBef>
                <a:spcPts val="0"/>
              </a:spcBef>
              <a:spcAft>
                <a:spcPts val="0"/>
              </a:spcAft>
              <a:buSzPts val="1800"/>
              <a:buChar char="●"/>
              <a:defRPr/>
            </a:lvl4pPr>
            <a:lvl5pPr indent="-330200" lvl="4" marL="2286000" algn="l">
              <a:lnSpc>
                <a:spcPct val="100000"/>
              </a:lnSpc>
              <a:spcBef>
                <a:spcPts val="0"/>
              </a:spcBef>
              <a:spcAft>
                <a:spcPts val="0"/>
              </a:spcAft>
              <a:buSzPts val="1600"/>
              <a:buChar char="○"/>
              <a:defRPr/>
            </a:lvl5pPr>
            <a:lvl6pPr indent="-317500" lvl="5" marL="2743200" algn="l">
              <a:lnSpc>
                <a:spcPct val="100000"/>
              </a:lnSpc>
              <a:spcBef>
                <a:spcPts val="0"/>
              </a:spcBef>
              <a:spcAft>
                <a:spcPts val="0"/>
              </a:spcAft>
              <a:buSzPts val="1400"/>
              <a:buChar char="■"/>
              <a:defRPr/>
            </a:lvl6pPr>
            <a:lvl7pPr indent="-304800" lvl="6" marL="3200400" algn="l">
              <a:lnSpc>
                <a:spcPct val="100000"/>
              </a:lnSpc>
              <a:spcBef>
                <a:spcPts val="0"/>
              </a:spcBef>
              <a:spcAft>
                <a:spcPts val="0"/>
              </a:spcAft>
              <a:buSzPts val="1200"/>
              <a:buChar char="●"/>
              <a:defRPr/>
            </a:lvl7pPr>
            <a:lvl8pPr indent="-292100" lvl="7" marL="3657600" algn="l">
              <a:lnSpc>
                <a:spcPct val="100000"/>
              </a:lnSpc>
              <a:spcBef>
                <a:spcPts val="0"/>
              </a:spcBef>
              <a:spcAft>
                <a:spcPts val="0"/>
              </a:spcAft>
              <a:buSzPts val="1000"/>
              <a:buChar char="○"/>
              <a:defRPr/>
            </a:lvl8pPr>
            <a:lvl9pPr indent="-273050" lvl="8" marL="4114800" algn="l">
              <a:lnSpc>
                <a:spcPct val="100000"/>
              </a:lnSpc>
              <a:spcBef>
                <a:spcPts val="0"/>
              </a:spcBef>
              <a:spcAft>
                <a:spcPts val="0"/>
              </a:spcAft>
              <a:buSzPts val="700"/>
              <a:buChar char="■"/>
              <a:defRPr/>
            </a:lvl9pPr>
          </a:lstStyle>
          <a:p/>
        </p:txBody>
      </p:sp>
      <p:sp>
        <p:nvSpPr>
          <p:cNvPr id="4908" name="Google Shape;4908;g31516c14941_0_10702"/>
          <p:cNvSpPr txBox="1"/>
          <p:nvPr>
            <p:ph idx="3" type="body"/>
          </p:nvPr>
        </p:nvSpPr>
        <p:spPr>
          <a:xfrm>
            <a:off x="377902" y="1215000"/>
            <a:ext cx="2672400" cy="3537000"/>
          </a:xfrm>
          <a:prstGeom prst="rect">
            <a:avLst/>
          </a:prstGeom>
          <a:noFill/>
          <a:ln>
            <a:noFill/>
          </a:ln>
        </p:spPr>
        <p:txBody>
          <a:bodyPr anchorCtr="0" anchor="t" bIns="0" lIns="0" spcFirstLastPara="1" rIns="0" wrap="square" tIns="0">
            <a:noAutofit/>
          </a:bodyPr>
          <a:lstStyle>
            <a:lvl1pPr indent="-317500" lvl="0" marL="457200" algn="l">
              <a:lnSpc>
                <a:spcPct val="100000"/>
              </a:lnSpc>
              <a:spcBef>
                <a:spcPts val="0"/>
              </a:spcBef>
              <a:spcAft>
                <a:spcPts val="0"/>
              </a:spcAft>
              <a:buSzPts val="1400"/>
              <a:buChar char="●"/>
              <a:defRPr/>
            </a:lvl1pPr>
            <a:lvl2pPr indent="-298450" lvl="1" marL="914400" algn="l">
              <a:lnSpc>
                <a:spcPct val="100000"/>
              </a:lnSpc>
              <a:spcBef>
                <a:spcPts val="0"/>
              </a:spcBef>
              <a:spcAft>
                <a:spcPts val="0"/>
              </a:spcAft>
              <a:buSzPts val="1100"/>
              <a:buChar char="○"/>
              <a:defRPr/>
            </a:lvl2pPr>
            <a:lvl3pPr indent="-304800" lvl="2" marL="1371600" algn="l">
              <a:lnSpc>
                <a:spcPct val="100000"/>
              </a:lnSpc>
              <a:spcBef>
                <a:spcPts val="0"/>
              </a:spcBef>
              <a:spcAft>
                <a:spcPts val="0"/>
              </a:spcAft>
              <a:buSzPts val="1200"/>
              <a:buChar char="■"/>
              <a:defRPr/>
            </a:lvl3pPr>
            <a:lvl4pPr indent="-342900" lvl="3" marL="1828800" algn="l">
              <a:lnSpc>
                <a:spcPct val="100000"/>
              </a:lnSpc>
              <a:spcBef>
                <a:spcPts val="0"/>
              </a:spcBef>
              <a:spcAft>
                <a:spcPts val="0"/>
              </a:spcAft>
              <a:buSzPts val="1800"/>
              <a:buChar char="●"/>
              <a:defRPr/>
            </a:lvl4pPr>
            <a:lvl5pPr indent="-330200" lvl="4" marL="2286000" algn="l">
              <a:lnSpc>
                <a:spcPct val="100000"/>
              </a:lnSpc>
              <a:spcBef>
                <a:spcPts val="0"/>
              </a:spcBef>
              <a:spcAft>
                <a:spcPts val="0"/>
              </a:spcAft>
              <a:buSzPts val="1600"/>
              <a:buChar char="○"/>
              <a:defRPr/>
            </a:lvl5pPr>
            <a:lvl6pPr indent="-317500" lvl="5" marL="2743200" algn="l">
              <a:lnSpc>
                <a:spcPct val="100000"/>
              </a:lnSpc>
              <a:spcBef>
                <a:spcPts val="0"/>
              </a:spcBef>
              <a:spcAft>
                <a:spcPts val="0"/>
              </a:spcAft>
              <a:buSzPts val="1400"/>
              <a:buChar char="■"/>
              <a:defRPr/>
            </a:lvl6pPr>
            <a:lvl7pPr indent="-304800" lvl="6" marL="3200400" algn="l">
              <a:lnSpc>
                <a:spcPct val="100000"/>
              </a:lnSpc>
              <a:spcBef>
                <a:spcPts val="0"/>
              </a:spcBef>
              <a:spcAft>
                <a:spcPts val="0"/>
              </a:spcAft>
              <a:buSzPts val="1200"/>
              <a:buChar char="●"/>
              <a:defRPr/>
            </a:lvl7pPr>
            <a:lvl8pPr indent="-292100" lvl="7" marL="3657600" algn="l">
              <a:lnSpc>
                <a:spcPct val="100000"/>
              </a:lnSpc>
              <a:spcBef>
                <a:spcPts val="0"/>
              </a:spcBef>
              <a:spcAft>
                <a:spcPts val="0"/>
              </a:spcAft>
              <a:buSzPts val="1000"/>
              <a:buChar char="○"/>
              <a:defRPr/>
            </a:lvl8pPr>
            <a:lvl9pPr indent="-273050" lvl="8" marL="4114800" algn="l">
              <a:lnSpc>
                <a:spcPct val="100000"/>
              </a:lnSpc>
              <a:spcBef>
                <a:spcPts val="0"/>
              </a:spcBef>
              <a:spcAft>
                <a:spcPts val="0"/>
              </a:spcAft>
              <a:buSzPts val="700"/>
              <a:buChar char="■"/>
              <a:defRPr/>
            </a:lvl9pPr>
          </a:lstStyle>
          <a:p/>
        </p:txBody>
      </p:sp>
      <p:sp>
        <p:nvSpPr>
          <p:cNvPr id="4909" name="Google Shape;4909;g31516c14941_0_10702"/>
          <p:cNvSpPr txBox="1"/>
          <p:nvPr>
            <p:ph type="title"/>
          </p:nvPr>
        </p:nvSpPr>
        <p:spPr>
          <a:xfrm>
            <a:off x="377903" y="378000"/>
            <a:ext cx="8387700" cy="2769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SzPts val="4800"/>
              <a:buNone/>
              <a:defRPr/>
            </a:lvl1pPr>
            <a:lvl2pPr lvl="1" algn="l">
              <a:lnSpc>
                <a:spcPct val="85000"/>
              </a:lnSpc>
              <a:spcBef>
                <a:spcPts val="0"/>
              </a:spcBef>
              <a:spcAft>
                <a:spcPts val="0"/>
              </a:spcAft>
              <a:buSzPts val="4800"/>
              <a:buNone/>
              <a:defRPr/>
            </a:lvl2pPr>
            <a:lvl3pPr lvl="2" algn="l">
              <a:lnSpc>
                <a:spcPct val="85000"/>
              </a:lnSpc>
              <a:spcBef>
                <a:spcPts val="0"/>
              </a:spcBef>
              <a:spcAft>
                <a:spcPts val="0"/>
              </a:spcAft>
              <a:buSzPts val="4800"/>
              <a:buNone/>
              <a:defRPr/>
            </a:lvl3pPr>
            <a:lvl4pPr lvl="3" algn="l">
              <a:lnSpc>
                <a:spcPct val="85000"/>
              </a:lnSpc>
              <a:spcBef>
                <a:spcPts val="0"/>
              </a:spcBef>
              <a:spcAft>
                <a:spcPts val="0"/>
              </a:spcAft>
              <a:buSzPts val="4800"/>
              <a:buNone/>
              <a:defRPr/>
            </a:lvl4pPr>
            <a:lvl5pPr lvl="4" algn="l">
              <a:lnSpc>
                <a:spcPct val="85000"/>
              </a:lnSpc>
              <a:spcBef>
                <a:spcPts val="0"/>
              </a:spcBef>
              <a:spcAft>
                <a:spcPts val="0"/>
              </a:spcAft>
              <a:buSzPts val="4800"/>
              <a:buNone/>
              <a:defRPr/>
            </a:lvl5pPr>
            <a:lvl6pPr lvl="5" algn="l">
              <a:lnSpc>
                <a:spcPct val="85000"/>
              </a:lnSpc>
              <a:spcBef>
                <a:spcPts val="0"/>
              </a:spcBef>
              <a:spcAft>
                <a:spcPts val="0"/>
              </a:spcAft>
              <a:buSzPts val="4800"/>
              <a:buNone/>
              <a:defRPr/>
            </a:lvl6pPr>
            <a:lvl7pPr lvl="6" algn="l">
              <a:lnSpc>
                <a:spcPct val="85000"/>
              </a:lnSpc>
              <a:spcBef>
                <a:spcPts val="0"/>
              </a:spcBef>
              <a:spcAft>
                <a:spcPts val="0"/>
              </a:spcAft>
              <a:buSzPts val="4800"/>
              <a:buNone/>
              <a:defRPr/>
            </a:lvl7pPr>
            <a:lvl8pPr lvl="7" algn="l">
              <a:lnSpc>
                <a:spcPct val="85000"/>
              </a:lnSpc>
              <a:spcBef>
                <a:spcPts val="0"/>
              </a:spcBef>
              <a:spcAft>
                <a:spcPts val="0"/>
              </a:spcAft>
              <a:buSzPts val="4800"/>
              <a:buNone/>
              <a:defRPr/>
            </a:lvl8pPr>
            <a:lvl9pPr lvl="8" algn="l">
              <a:lnSpc>
                <a:spcPct val="85000"/>
              </a:lnSpc>
              <a:spcBef>
                <a:spcPts val="0"/>
              </a:spcBef>
              <a:spcAft>
                <a:spcPts val="0"/>
              </a:spcAft>
              <a:buSzPts val="4800"/>
              <a:buNone/>
              <a:defRPr/>
            </a:lvl9pPr>
          </a:lstStyle>
          <a:p/>
        </p:txBody>
      </p:sp>
    </p:spTree>
  </p:cSld>
  <p:clrMapOvr>
    <a:masterClrMapping/>
  </p:clrMapOvr>
  <p:extLst>
    <p:ext uri="{DCECCB84-F9BA-43D5-87BE-67443E8EF086}">
      <p15:sldGuideLst>
        <p15:guide id="1" pos="238">
          <p15:clr>
            <a:srgbClr val="FBAE40"/>
          </p15:clr>
        </p15:guide>
        <p15:guide id="2" orient="horz" pos="238">
          <p15:clr>
            <a:srgbClr val="FBAE40"/>
          </p15:clr>
        </p15:guide>
        <p15:guide id="3" pos="1923">
          <p15:clr>
            <a:srgbClr val="FBAE40"/>
          </p15:clr>
        </p15:guide>
        <p15:guide id="4" pos="2038">
          <p15:clr>
            <a:srgbClr val="FBAE40"/>
          </p15:clr>
        </p15:guide>
        <p15:guide id="5" pos="3724">
          <p15:clr>
            <a:srgbClr val="FBAE40"/>
          </p15:clr>
        </p15:guide>
        <p15:guide id="6" pos="3840">
          <p15:clr>
            <a:srgbClr val="FBAE40"/>
          </p15:clr>
        </p15:guide>
        <p15:guide id="7" pos="5524">
          <p15:clr>
            <a:srgbClr val="FBAE40"/>
          </p15:clr>
        </p15:guide>
        <p15:guide id="8" orient="horz" pos="413">
          <p15:clr>
            <a:srgbClr val="FBAE40"/>
          </p15:clr>
        </p15:guide>
        <p15:guide id="9" orient="horz" pos="765">
          <p15:clr>
            <a:srgbClr val="FBAE40"/>
          </p15:clr>
        </p15:guide>
        <p15:guide id="10" orient="horz" pos="2993">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showMasterSp="0">
  <p:cSld name="Section Header">
    <p:spTree>
      <p:nvGrpSpPr>
        <p:cNvPr id="586" name="Shape 586"/>
        <p:cNvGrpSpPr/>
        <p:nvPr/>
      </p:nvGrpSpPr>
      <p:grpSpPr>
        <a:xfrm>
          <a:off x="0" y="0"/>
          <a:ext cx="0" cy="0"/>
          <a:chOff x="0" y="0"/>
          <a:chExt cx="0" cy="0"/>
        </a:xfrm>
      </p:grpSpPr>
      <p:sp>
        <p:nvSpPr>
          <p:cNvPr id="587" name="Google Shape;587;g31245d681e9_0_826"/>
          <p:cNvSpPr txBox="1"/>
          <p:nvPr>
            <p:ph type="title"/>
          </p:nvPr>
        </p:nvSpPr>
        <p:spPr>
          <a:xfrm>
            <a:off x="441947" y="704096"/>
            <a:ext cx="4821600" cy="921900"/>
          </a:xfrm>
          <a:prstGeom prst="rect">
            <a:avLst/>
          </a:prstGeom>
          <a:noFill/>
          <a:ln>
            <a:noFill/>
          </a:ln>
        </p:spPr>
        <p:txBody>
          <a:bodyPr anchorCtr="0" anchor="b" bIns="34275" lIns="68575" spcFirstLastPara="1" rIns="68575" wrap="square" tIns="34275">
            <a:noAutofit/>
          </a:bodyPr>
          <a:lstStyle>
            <a:lvl1pPr lvl="0" marR="0" rtl="0" algn="l">
              <a:lnSpc>
                <a:spcPct val="90000"/>
              </a:lnSpc>
              <a:spcBef>
                <a:spcPts val="0"/>
              </a:spcBef>
              <a:spcAft>
                <a:spcPts val="0"/>
              </a:spcAft>
              <a:buClr>
                <a:schemeClr val="accent2"/>
              </a:buClr>
              <a:buSzPts val="2700"/>
              <a:buFont typeface="Arial"/>
              <a:buNone/>
              <a:defRPr b="0" i="0" sz="2700" u="none" cap="none" strike="noStrike">
                <a:solidFill>
                  <a:schemeClr val="accent2"/>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588" name="Google Shape;588;g31245d681e9_0_826"/>
          <p:cNvSpPr txBox="1"/>
          <p:nvPr>
            <p:ph idx="1" type="subTitle"/>
          </p:nvPr>
        </p:nvSpPr>
        <p:spPr>
          <a:xfrm>
            <a:off x="452342" y="1703091"/>
            <a:ext cx="4807500" cy="525600"/>
          </a:xfrm>
          <a:prstGeom prst="rect">
            <a:avLst/>
          </a:prstGeom>
          <a:noFill/>
          <a:ln>
            <a:noFill/>
          </a:ln>
        </p:spPr>
        <p:txBody>
          <a:bodyPr anchorCtr="0" anchor="t" bIns="34275" lIns="68575" spcFirstLastPara="1" rIns="68575" wrap="square" tIns="34275">
            <a:normAutofit/>
          </a:bodyPr>
          <a:lstStyle>
            <a:lvl1pPr lvl="0" algn="l">
              <a:lnSpc>
                <a:spcPct val="90000"/>
              </a:lnSpc>
              <a:spcBef>
                <a:spcPts val="800"/>
              </a:spcBef>
              <a:spcAft>
                <a:spcPts val="0"/>
              </a:spcAft>
              <a:buClr>
                <a:schemeClr val="accent4"/>
              </a:buClr>
              <a:buSzPts val="1800"/>
              <a:buFont typeface="Arial"/>
              <a:buNone/>
              <a:defRPr sz="1800">
                <a:solidFill>
                  <a:schemeClr val="accent4"/>
                </a:solidFill>
                <a:latin typeface="Arial"/>
                <a:ea typeface="Arial"/>
                <a:cs typeface="Arial"/>
                <a:sym typeface="Arial"/>
              </a:defRPr>
            </a:lvl1pPr>
            <a:lvl2pPr lvl="1" algn="ctr">
              <a:lnSpc>
                <a:spcPct val="90000"/>
              </a:lnSpc>
              <a:spcBef>
                <a:spcPts val="400"/>
              </a:spcBef>
              <a:spcAft>
                <a:spcPts val="0"/>
              </a:spcAft>
              <a:buClr>
                <a:schemeClr val="accent5"/>
              </a:buClr>
              <a:buSzPts val="1500"/>
              <a:buFont typeface="Arial"/>
              <a:buNone/>
              <a:defRPr sz="1500"/>
            </a:lvl2pPr>
            <a:lvl3pPr lvl="2" algn="ctr">
              <a:lnSpc>
                <a:spcPct val="90000"/>
              </a:lnSpc>
              <a:spcBef>
                <a:spcPts val="400"/>
              </a:spcBef>
              <a:spcAft>
                <a:spcPts val="0"/>
              </a:spcAft>
              <a:buClr>
                <a:schemeClr val="accent5"/>
              </a:buClr>
              <a:buSzPts val="1400"/>
              <a:buFont typeface="Arial"/>
              <a:buNone/>
              <a:defRPr sz="1400"/>
            </a:lvl3pPr>
            <a:lvl4pPr lvl="3" algn="ctr">
              <a:lnSpc>
                <a:spcPct val="90000"/>
              </a:lnSpc>
              <a:spcBef>
                <a:spcPts val="400"/>
              </a:spcBef>
              <a:spcAft>
                <a:spcPts val="0"/>
              </a:spcAft>
              <a:buClr>
                <a:schemeClr val="accent5"/>
              </a:buClr>
              <a:buSzPts val="1200"/>
              <a:buFont typeface="Arial"/>
              <a:buNone/>
              <a:defRPr sz="1200"/>
            </a:lvl4pPr>
            <a:lvl5pPr lvl="4" algn="ctr">
              <a:lnSpc>
                <a:spcPct val="90000"/>
              </a:lnSpc>
              <a:spcBef>
                <a:spcPts val="400"/>
              </a:spcBef>
              <a:spcAft>
                <a:spcPts val="0"/>
              </a:spcAft>
              <a:buClr>
                <a:schemeClr val="accent5"/>
              </a:buClr>
              <a:buSzPts val="1200"/>
              <a:buFont typeface="Arial"/>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
        <p:nvSpPr>
          <p:cNvPr id="589" name="Google Shape;589;g31245d681e9_0_826"/>
          <p:cNvSpPr txBox="1"/>
          <p:nvPr/>
        </p:nvSpPr>
        <p:spPr>
          <a:xfrm>
            <a:off x="8620451" y="4791075"/>
            <a:ext cx="328500" cy="273900"/>
          </a:xfrm>
          <a:prstGeom prst="rect">
            <a:avLst/>
          </a:prstGeom>
          <a:noFill/>
          <a:ln>
            <a:noFill/>
          </a:ln>
        </p:spPr>
        <p:txBody>
          <a:bodyPr anchorCtr="0" anchor="ctr" bIns="0" lIns="0" spcFirstLastPara="1" rIns="0" wrap="square" tIns="0">
            <a:noAutofit/>
          </a:bodyPr>
          <a:lstStyle/>
          <a:p>
            <a:pPr indent="0" lvl="0" marL="0" marR="0" rtl="0" algn="r">
              <a:lnSpc>
                <a:spcPct val="90000"/>
              </a:lnSpc>
              <a:spcBef>
                <a:spcPts val="0"/>
              </a:spcBef>
              <a:spcAft>
                <a:spcPts val="0"/>
              </a:spcAft>
              <a:buClr>
                <a:srgbClr val="000000"/>
              </a:buClr>
              <a:buSzPts val="600"/>
              <a:buFont typeface="Arial"/>
              <a:buNone/>
            </a:pPr>
            <a:fld id="{00000000-1234-1234-1234-123412341234}" type="slidenum">
              <a:rPr b="0" i="0" lang="en" sz="600" u="none" cap="none" strike="noStrike">
                <a:solidFill>
                  <a:schemeClr val="dk1"/>
                </a:solidFill>
                <a:latin typeface="Arial"/>
                <a:ea typeface="Arial"/>
                <a:cs typeface="Arial"/>
                <a:sym typeface="Arial"/>
              </a:rPr>
              <a:t>‹#›</a:t>
            </a:fld>
            <a:endParaRPr b="0" i="0" sz="1400" u="none" cap="none" strike="noStrike">
              <a:solidFill>
                <a:schemeClr val="dk1"/>
              </a:solidFill>
              <a:latin typeface="Arial"/>
              <a:ea typeface="Arial"/>
              <a:cs typeface="Arial"/>
              <a:sym typeface="Arial"/>
            </a:endParaRPr>
          </a:p>
        </p:txBody>
      </p:sp>
      <p:grpSp>
        <p:nvGrpSpPr>
          <p:cNvPr id="590" name="Google Shape;590;g31245d681e9_0_826"/>
          <p:cNvGrpSpPr/>
          <p:nvPr/>
        </p:nvGrpSpPr>
        <p:grpSpPr>
          <a:xfrm>
            <a:off x="456149" y="4833537"/>
            <a:ext cx="888551" cy="140016"/>
            <a:chOff x="863272" y="6563918"/>
            <a:chExt cx="861082" cy="135727"/>
          </a:xfrm>
        </p:grpSpPr>
        <p:sp>
          <p:nvSpPr>
            <p:cNvPr id="591" name="Google Shape;591;g31245d681e9_0_826"/>
            <p:cNvSpPr/>
            <p:nvPr/>
          </p:nvSpPr>
          <p:spPr>
            <a:xfrm>
              <a:off x="1195963" y="6569284"/>
              <a:ext cx="181812" cy="128783"/>
            </a:xfrm>
            <a:custGeom>
              <a:rect b="b" l="l" r="r" t="t"/>
              <a:pathLst>
                <a:path extrusionOk="0" h="170" w="243">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solidFill>
              <a:srgbClr val="717073"/>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592" name="Google Shape;592;g31245d681e9_0_826"/>
            <p:cNvSpPr/>
            <p:nvPr/>
          </p:nvSpPr>
          <p:spPr>
            <a:xfrm>
              <a:off x="1509084" y="6569284"/>
              <a:ext cx="70389" cy="128783"/>
            </a:xfrm>
            <a:custGeom>
              <a:rect b="b" l="l" r="r" t="t"/>
              <a:pathLst>
                <a:path extrusionOk="0" h="170" w="94">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solidFill>
              <a:srgbClr val="717073"/>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593" name="Google Shape;593;g31245d681e9_0_826"/>
            <p:cNvSpPr/>
            <p:nvPr/>
          </p:nvSpPr>
          <p:spPr>
            <a:xfrm>
              <a:off x="1577894" y="6569284"/>
              <a:ext cx="115211" cy="130361"/>
            </a:xfrm>
            <a:custGeom>
              <a:rect b="b" l="l" r="r" t="t"/>
              <a:pathLst>
                <a:path extrusionOk="0" h="172" w="154">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solidFill>
              <a:srgbClr val="717073"/>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594" name="Google Shape;594;g31245d681e9_0_826"/>
            <p:cNvSpPr/>
            <p:nvPr/>
          </p:nvSpPr>
          <p:spPr>
            <a:xfrm>
              <a:off x="1377775" y="6569284"/>
              <a:ext cx="108898" cy="130361"/>
            </a:xfrm>
            <a:custGeom>
              <a:rect b="b" l="l" r="r" t="t"/>
              <a:pathLst>
                <a:path extrusionOk="0" h="172" w="146">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solidFill>
              <a:srgbClr val="717073"/>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595" name="Google Shape;595;g31245d681e9_0_826"/>
            <p:cNvSpPr/>
            <p:nvPr/>
          </p:nvSpPr>
          <p:spPr>
            <a:xfrm>
              <a:off x="863272" y="6563918"/>
              <a:ext cx="325115" cy="135727"/>
            </a:xfrm>
            <a:custGeom>
              <a:rect b="b" l="l" r="r" t="t"/>
              <a:pathLst>
                <a:path extrusionOk="0" h="179" w="435">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solidFill>
              <a:srgbClr val="717073"/>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596" name="Google Shape;596;g31245d681e9_0_826"/>
            <p:cNvSpPr/>
            <p:nvPr/>
          </p:nvSpPr>
          <p:spPr>
            <a:xfrm>
              <a:off x="1694683" y="6569284"/>
              <a:ext cx="29671" cy="31249"/>
            </a:xfrm>
            <a:custGeom>
              <a:rect b="b" l="l" r="r" t="t"/>
              <a:pathLst>
                <a:path extrusionOk="0" h="41" w="40">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solidFill>
              <a:srgbClr val="717073"/>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597" name="Google Shape;597;g31245d681e9_0_826"/>
            <p:cNvSpPr/>
            <p:nvPr/>
          </p:nvSpPr>
          <p:spPr>
            <a:xfrm>
              <a:off x="1703521" y="6576859"/>
              <a:ext cx="12626" cy="15151"/>
            </a:xfrm>
            <a:custGeom>
              <a:rect b="b" l="l" r="r" t="t"/>
              <a:pathLst>
                <a:path extrusionOk="0" h="20" w="17">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solidFill>
              <a:srgbClr val="717073"/>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grpSp>
      <p:sp>
        <p:nvSpPr>
          <p:cNvPr id="598" name="Google Shape;598;g31245d681e9_0_826"/>
          <p:cNvSpPr txBox="1"/>
          <p:nvPr/>
        </p:nvSpPr>
        <p:spPr>
          <a:xfrm flipH="1">
            <a:off x="1555703" y="4879738"/>
            <a:ext cx="1296900" cy="140100"/>
          </a:xfrm>
          <a:prstGeom prst="rect">
            <a:avLst/>
          </a:prstGeom>
          <a:noFill/>
          <a:ln>
            <a:noFill/>
          </a:ln>
        </p:spPr>
        <p:txBody>
          <a:bodyPr anchorCtr="0" anchor="ctr" bIns="0" lIns="0" spcFirstLastPara="1" rIns="0" wrap="square" tIns="0">
            <a:noAutofit/>
          </a:bodyPr>
          <a:lstStyle/>
          <a:p>
            <a:pPr indent="0" lvl="0" marL="0" marR="0" rtl="0" algn="l">
              <a:lnSpc>
                <a:spcPct val="90000"/>
              </a:lnSpc>
              <a:spcBef>
                <a:spcPts val="0"/>
              </a:spcBef>
              <a:spcAft>
                <a:spcPts val="0"/>
              </a:spcAft>
              <a:buClr>
                <a:srgbClr val="000000"/>
              </a:buClr>
              <a:buSzPts val="600"/>
              <a:buFont typeface="Arial"/>
              <a:buNone/>
            </a:pPr>
            <a:r>
              <a:rPr b="0" i="0" lang="en" sz="600" u="none" cap="none" strike="noStrike">
                <a:solidFill>
                  <a:schemeClr val="dk1"/>
                </a:solidFill>
                <a:latin typeface="Arial"/>
                <a:ea typeface="Arial"/>
                <a:cs typeface="Arial"/>
                <a:sym typeface="Arial"/>
              </a:rPr>
              <a:t>Confidential</a:t>
            </a:r>
            <a:r>
              <a:rPr b="0" i="0" lang="en" sz="600" u="none" cap="none" strike="noStrike">
                <a:solidFill>
                  <a:schemeClr val="lt1"/>
                </a:solidFill>
                <a:latin typeface="Arial"/>
                <a:ea typeface="Arial"/>
                <a:cs typeface="Arial"/>
                <a:sym typeface="Arial"/>
              </a:rPr>
              <a:t>  </a:t>
            </a:r>
            <a:r>
              <a:rPr b="0" i="0" lang="en" sz="600" u="none" cap="none" strike="noStrike">
                <a:solidFill>
                  <a:schemeClr val="dk1"/>
                </a:solidFill>
                <a:latin typeface="Arial"/>
                <a:ea typeface="Arial"/>
                <a:cs typeface="Arial"/>
                <a:sym typeface="Arial"/>
              </a:rPr>
              <a:t> │  ©2020 Collibra, Inc.</a:t>
            </a:r>
            <a:endParaRPr b="0" i="0" sz="1100" u="none" cap="none" strike="noStrike">
              <a:solidFill>
                <a:srgbClr val="000000"/>
              </a:solidFill>
              <a:latin typeface="Arial"/>
              <a:ea typeface="Arial"/>
              <a:cs typeface="Arial"/>
              <a:sym typeface="Arial"/>
            </a:endParaRPr>
          </a:p>
        </p:txBody>
      </p:sp>
      <p:sp>
        <p:nvSpPr>
          <p:cNvPr id="599" name="Google Shape;599;g31245d681e9_0_826"/>
          <p:cNvSpPr/>
          <p:nvPr/>
        </p:nvSpPr>
        <p:spPr>
          <a:xfrm rot="2700000">
            <a:off x="5440114" y="-753288"/>
            <a:ext cx="2627625" cy="7999877"/>
          </a:xfrm>
          <a:custGeom>
            <a:rect b="b" l="l" r="r" t="t"/>
            <a:pathLst>
              <a:path extrusionOk="0" h="10673146" w="3505682">
                <a:moveTo>
                  <a:pt x="0" y="925479"/>
                </a:moveTo>
                <a:lnTo>
                  <a:pt x="925478" y="0"/>
                </a:lnTo>
                <a:lnTo>
                  <a:pt x="3505682" y="2580205"/>
                </a:lnTo>
                <a:lnTo>
                  <a:pt x="3505682" y="7167464"/>
                </a:lnTo>
                <a:lnTo>
                  <a:pt x="0" y="10673146"/>
                </a:lnTo>
                <a:lnTo>
                  <a:pt x="0" y="925479"/>
                </a:lnTo>
                <a:close/>
              </a:path>
            </a:pathLst>
          </a:custGeom>
          <a:gradFill>
            <a:gsLst>
              <a:gs pos="0">
                <a:schemeClr val="accent4"/>
              </a:gs>
              <a:gs pos="24000">
                <a:schemeClr val="accent4"/>
              </a:gs>
              <a:gs pos="87000">
                <a:schemeClr val="accent1"/>
              </a:gs>
              <a:gs pos="100000">
                <a:schemeClr val="accent1"/>
              </a:gs>
            </a:gsLst>
            <a:lin ang="5400012"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900"/>
              <a:buFont typeface="Arial"/>
              <a:buNone/>
            </a:pPr>
            <a:r>
              <a:t/>
            </a:r>
            <a:endParaRPr b="0" i="0" sz="900" u="none" cap="none" strike="noStrike">
              <a:solidFill>
                <a:schemeClr val="lt1"/>
              </a:solidFill>
              <a:latin typeface="Arial"/>
              <a:ea typeface="Arial"/>
              <a:cs typeface="Arial"/>
              <a:sym typeface="Arial"/>
            </a:endParaRPr>
          </a:p>
        </p:txBody>
      </p:sp>
      <p:sp>
        <p:nvSpPr>
          <p:cNvPr id="600" name="Google Shape;600;g31245d681e9_0_826"/>
          <p:cNvSpPr/>
          <p:nvPr/>
        </p:nvSpPr>
        <p:spPr>
          <a:xfrm rot="2700000">
            <a:off x="7318957" y="1255888"/>
            <a:ext cx="727461" cy="4860865"/>
          </a:xfrm>
          <a:custGeom>
            <a:rect b="b" l="l" r="r" t="t"/>
            <a:pathLst>
              <a:path extrusionOk="0" h="6485190" w="970552">
                <a:moveTo>
                  <a:pt x="1" y="0"/>
                </a:moveTo>
                <a:lnTo>
                  <a:pt x="970552" y="970551"/>
                </a:lnTo>
                <a:lnTo>
                  <a:pt x="970552" y="5514638"/>
                </a:lnTo>
                <a:lnTo>
                  <a:pt x="0" y="6485190"/>
                </a:lnTo>
                <a:close/>
              </a:path>
            </a:pathLst>
          </a:custGeom>
          <a:gradFill>
            <a:gsLst>
              <a:gs pos="0">
                <a:schemeClr val="accent4"/>
              </a:gs>
              <a:gs pos="16000">
                <a:schemeClr val="accent4"/>
              </a:gs>
              <a:gs pos="76000">
                <a:srgbClr val="FFFFFF">
                  <a:alpha val="87843"/>
                </a:srgbClr>
              </a:gs>
              <a:gs pos="94000">
                <a:schemeClr val="lt1"/>
              </a:gs>
              <a:gs pos="100000">
                <a:schemeClr val="lt1"/>
              </a:gs>
            </a:gsLst>
            <a:lin ang="5400012"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900"/>
              <a:buFont typeface="Arial"/>
              <a:buNone/>
            </a:pPr>
            <a:r>
              <a:t/>
            </a:r>
            <a:endParaRPr b="0" i="0" sz="900" u="none" cap="none" strike="noStrike">
              <a:solidFill>
                <a:schemeClr val="lt1"/>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6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Columns - Text and Images">
  <p:cSld name="2 Columns - Text and Images">
    <p:spTree>
      <p:nvGrpSpPr>
        <p:cNvPr id="4910" name="Shape 4910"/>
        <p:cNvGrpSpPr/>
        <p:nvPr/>
      </p:nvGrpSpPr>
      <p:grpSpPr>
        <a:xfrm>
          <a:off x="0" y="0"/>
          <a:ext cx="0" cy="0"/>
          <a:chOff x="0" y="0"/>
          <a:chExt cx="0" cy="0"/>
        </a:xfrm>
      </p:grpSpPr>
      <p:sp>
        <p:nvSpPr>
          <p:cNvPr id="4911" name="Google Shape;4911;g31516c14941_0_10707"/>
          <p:cNvSpPr txBox="1"/>
          <p:nvPr>
            <p:ph idx="1" type="body"/>
          </p:nvPr>
        </p:nvSpPr>
        <p:spPr>
          <a:xfrm>
            <a:off x="4770615" y="3577500"/>
            <a:ext cx="3995100" cy="1174500"/>
          </a:xfrm>
          <a:prstGeom prst="rect">
            <a:avLst/>
          </a:prstGeom>
          <a:noFill/>
          <a:ln>
            <a:noFill/>
          </a:ln>
        </p:spPr>
        <p:txBody>
          <a:bodyPr anchorCtr="0" anchor="t" bIns="0" lIns="0" spcFirstLastPara="1" rIns="0" wrap="square" tIns="0">
            <a:noAutofit/>
          </a:bodyPr>
          <a:lstStyle>
            <a:lvl1pPr indent="-317500" lvl="0" marL="457200" algn="l">
              <a:lnSpc>
                <a:spcPct val="100000"/>
              </a:lnSpc>
              <a:spcBef>
                <a:spcPts val="500"/>
              </a:spcBef>
              <a:spcAft>
                <a:spcPts val="0"/>
              </a:spcAft>
              <a:buSzPts val="1400"/>
              <a:buChar char="●"/>
              <a:defRPr sz="1300"/>
            </a:lvl1pPr>
            <a:lvl2pPr indent="-298450" lvl="1" marL="914400" algn="l">
              <a:lnSpc>
                <a:spcPct val="100000"/>
              </a:lnSpc>
              <a:spcBef>
                <a:spcPts val="0"/>
              </a:spcBef>
              <a:spcAft>
                <a:spcPts val="0"/>
              </a:spcAft>
              <a:buSzPts val="1100"/>
              <a:buChar char="○"/>
              <a:defRPr sz="1200"/>
            </a:lvl2pPr>
            <a:lvl3pPr indent="-304800" lvl="2" marL="1371600" algn="l">
              <a:lnSpc>
                <a:spcPct val="100000"/>
              </a:lnSpc>
              <a:spcBef>
                <a:spcPts val="0"/>
              </a:spcBef>
              <a:spcAft>
                <a:spcPts val="0"/>
              </a:spcAft>
              <a:buSzPts val="1200"/>
              <a:buChar char="■"/>
              <a:defRPr sz="1000"/>
            </a:lvl3pPr>
            <a:lvl4pPr indent="-342900" lvl="3" marL="1828800" algn="l">
              <a:lnSpc>
                <a:spcPct val="100000"/>
              </a:lnSpc>
              <a:spcBef>
                <a:spcPts val="0"/>
              </a:spcBef>
              <a:spcAft>
                <a:spcPts val="0"/>
              </a:spcAft>
              <a:buSzPts val="1800"/>
              <a:buChar char="●"/>
              <a:defRPr/>
            </a:lvl4pPr>
            <a:lvl5pPr indent="-330200" lvl="4" marL="2286000" algn="l">
              <a:lnSpc>
                <a:spcPct val="100000"/>
              </a:lnSpc>
              <a:spcBef>
                <a:spcPts val="0"/>
              </a:spcBef>
              <a:spcAft>
                <a:spcPts val="0"/>
              </a:spcAft>
              <a:buSzPts val="1600"/>
              <a:buChar char="○"/>
              <a:defRPr/>
            </a:lvl5pPr>
            <a:lvl6pPr indent="-317500" lvl="5" marL="2743200" algn="l">
              <a:lnSpc>
                <a:spcPct val="100000"/>
              </a:lnSpc>
              <a:spcBef>
                <a:spcPts val="0"/>
              </a:spcBef>
              <a:spcAft>
                <a:spcPts val="0"/>
              </a:spcAft>
              <a:buSzPts val="1400"/>
              <a:buChar char="■"/>
              <a:defRPr/>
            </a:lvl6pPr>
            <a:lvl7pPr indent="-304800" lvl="6" marL="3200400" algn="l">
              <a:lnSpc>
                <a:spcPct val="100000"/>
              </a:lnSpc>
              <a:spcBef>
                <a:spcPts val="0"/>
              </a:spcBef>
              <a:spcAft>
                <a:spcPts val="0"/>
              </a:spcAft>
              <a:buSzPts val="1200"/>
              <a:buChar char="●"/>
              <a:defRPr/>
            </a:lvl7pPr>
            <a:lvl8pPr indent="-292100" lvl="7" marL="3657600" algn="l">
              <a:lnSpc>
                <a:spcPct val="100000"/>
              </a:lnSpc>
              <a:spcBef>
                <a:spcPts val="0"/>
              </a:spcBef>
              <a:spcAft>
                <a:spcPts val="0"/>
              </a:spcAft>
              <a:buSzPts val="1000"/>
              <a:buChar char="○"/>
              <a:defRPr/>
            </a:lvl8pPr>
            <a:lvl9pPr indent="-273050" lvl="8" marL="4114800" algn="l">
              <a:lnSpc>
                <a:spcPct val="100000"/>
              </a:lnSpc>
              <a:spcBef>
                <a:spcPts val="0"/>
              </a:spcBef>
              <a:spcAft>
                <a:spcPts val="0"/>
              </a:spcAft>
              <a:buSzPts val="700"/>
              <a:buChar char="■"/>
              <a:defRPr/>
            </a:lvl9pPr>
          </a:lstStyle>
          <a:p/>
        </p:txBody>
      </p:sp>
      <p:sp>
        <p:nvSpPr>
          <p:cNvPr id="4912" name="Google Shape;4912;g31516c14941_0_10707"/>
          <p:cNvSpPr/>
          <p:nvPr>
            <p:ph idx="2" type="pic"/>
          </p:nvPr>
        </p:nvSpPr>
        <p:spPr>
          <a:xfrm>
            <a:off x="4770615" y="1215000"/>
            <a:ext cx="3995100" cy="1973400"/>
          </a:xfrm>
          <a:prstGeom prst="rect">
            <a:avLst/>
          </a:prstGeom>
          <a:noFill/>
          <a:ln>
            <a:noFill/>
          </a:ln>
        </p:spPr>
      </p:sp>
      <p:sp>
        <p:nvSpPr>
          <p:cNvPr id="4913" name="Google Shape;4913;g31516c14941_0_10707"/>
          <p:cNvSpPr txBox="1"/>
          <p:nvPr>
            <p:ph idx="3" type="body"/>
          </p:nvPr>
        </p:nvSpPr>
        <p:spPr>
          <a:xfrm>
            <a:off x="377901" y="3577500"/>
            <a:ext cx="3995100" cy="1174500"/>
          </a:xfrm>
          <a:prstGeom prst="rect">
            <a:avLst/>
          </a:prstGeom>
          <a:noFill/>
          <a:ln>
            <a:noFill/>
          </a:ln>
        </p:spPr>
        <p:txBody>
          <a:bodyPr anchorCtr="0" anchor="t" bIns="0" lIns="0" spcFirstLastPara="1" rIns="0" wrap="square" tIns="0">
            <a:noAutofit/>
          </a:bodyPr>
          <a:lstStyle>
            <a:lvl1pPr indent="-317500" lvl="0" marL="457200" algn="l">
              <a:lnSpc>
                <a:spcPct val="100000"/>
              </a:lnSpc>
              <a:spcBef>
                <a:spcPts val="500"/>
              </a:spcBef>
              <a:spcAft>
                <a:spcPts val="0"/>
              </a:spcAft>
              <a:buSzPts val="1400"/>
              <a:buChar char="●"/>
              <a:defRPr sz="1300"/>
            </a:lvl1pPr>
            <a:lvl2pPr indent="-298450" lvl="1" marL="914400" algn="l">
              <a:lnSpc>
                <a:spcPct val="100000"/>
              </a:lnSpc>
              <a:spcBef>
                <a:spcPts val="0"/>
              </a:spcBef>
              <a:spcAft>
                <a:spcPts val="0"/>
              </a:spcAft>
              <a:buSzPts val="1100"/>
              <a:buChar char="○"/>
              <a:defRPr sz="1200"/>
            </a:lvl2pPr>
            <a:lvl3pPr indent="-304800" lvl="2" marL="1371600" algn="l">
              <a:lnSpc>
                <a:spcPct val="100000"/>
              </a:lnSpc>
              <a:spcBef>
                <a:spcPts val="0"/>
              </a:spcBef>
              <a:spcAft>
                <a:spcPts val="0"/>
              </a:spcAft>
              <a:buSzPts val="1200"/>
              <a:buChar char="■"/>
              <a:defRPr sz="1000"/>
            </a:lvl3pPr>
            <a:lvl4pPr indent="-342900" lvl="3" marL="1828800" algn="l">
              <a:lnSpc>
                <a:spcPct val="100000"/>
              </a:lnSpc>
              <a:spcBef>
                <a:spcPts val="0"/>
              </a:spcBef>
              <a:spcAft>
                <a:spcPts val="0"/>
              </a:spcAft>
              <a:buSzPts val="1800"/>
              <a:buChar char="●"/>
              <a:defRPr/>
            </a:lvl4pPr>
            <a:lvl5pPr indent="-330200" lvl="4" marL="2286000" algn="l">
              <a:lnSpc>
                <a:spcPct val="100000"/>
              </a:lnSpc>
              <a:spcBef>
                <a:spcPts val="0"/>
              </a:spcBef>
              <a:spcAft>
                <a:spcPts val="0"/>
              </a:spcAft>
              <a:buSzPts val="1600"/>
              <a:buChar char="○"/>
              <a:defRPr/>
            </a:lvl5pPr>
            <a:lvl6pPr indent="-317500" lvl="5" marL="2743200" algn="l">
              <a:lnSpc>
                <a:spcPct val="100000"/>
              </a:lnSpc>
              <a:spcBef>
                <a:spcPts val="0"/>
              </a:spcBef>
              <a:spcAft>
                <a:spcPts val="0"/>
              </a:spcAft>
              <a:buSzPts val="1400"/>
              <a:buChar char="■"/>
              <a:defRPr/>
            </a:lvl6pPr>
            <a:lvl7pPr indent="-304800" lvl="6" marL="3200400" algn="l">
              <a:lnSpc>
                <a:spcPct val="100000"/>
              </a:lnSpc>
              <a:spcBef>
                <a:spcPts val="0"/>
              </a:spcBef>
              <a:spcAft>
                <a:spcPts val="0"/>
              </a:spcAft>
              <a:buSzPts val="1200"/>
              <a:buChar char="●"/>
              <a:defRPr/>
            </a:lvl7pPr>
            <a:lvl8pPr indent="-292100" lvl="7" marL="3657600" algn="l">
              <a:lnSpc>
                <a:spcPct val="100000"/>
              </a:lnSpc>
              <a:spcBef>
                <a:spcPts val="0"/>
              </a:spcBef>
              <a:spcAft>
                <a:spcPts val="0"/>
              </a:spcAft>
              <a:buSzPts val="1000"/>
              <a:buChar char="○"/>
              <a:defRPr/>
            </a:lvl8pPr>
            <a:lvl9pPr indent="-273050" lvl="8" marL="4114800" algn="l">
              <a:lnSpc>
                <a:spcPct val="100000"/>
              </a:lnSpc>
              <a:spcBef>
                <a:spcPts val="0"/>
              </a:spcBef>
              <a:spcAft>
                <a:spcPts val="0"/>
              </a:spcAft>
              <a:buSzPts val="700"/>
              <a:buChar char="■"/>
              <a:defRPr/>
            </a:lvl9pPr>
          </a:lstStyle>
          <a:p/>
        </p:txBody>
      </p:sp>
      <p:sp>
        <p:nvSpPr>
          <p:cNvPr id="4914" name="Google Shape;4914;g31516c14941_0_10707"/>
          <p:cNvSpPr/>
          <p:nvPr>
            <p:ph idx="4" type="pic"/>
          </p:nvPr>
        </p:nvSpPr>
        <p:spPr>
          <a:xfrm>
            <a:off x="377901" y="1215000"/>
            <a:ext cx="3995100" cy="1973400"/>
          </a:xfrm>
          <a:prstGeom prst="rect">
            <a:avLst/>
          </a:prstGeom>
          <a:noFill/>
          <a:ln>
            <a:noFill/>
          </a:ln>
        </p:spPr>
      </p:sp>
      <p:sp>
        <p:nvSpPr>
          <p:cNvPr id="4915" name="Google Shape;4915;g31516c14941_0_10707"/>
          <p:cNvSpPr txBox="1"/>
          <p:nvPr>
            <p:ph type="title"/>
          </p:nvPr>
        </p:nvSpPr>
        <p:spPr>
          <a:xfrm>
            <a:off x="377903" y="378000"/>
            <a:ext cx="8387700" cy="2769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SzPts val="4800"/>
              <a:buNone/>
              <a:defRPr/>
            </a:lvl1pPr>
            <a:lvl2pPr lvl="1" algn="l">
              <a:lnSpc>
                <a:spcPct val="85000"/>
              </a:lnSpc>
              <a:spcBef>
                <a:spcPts val="0"/>
              </a:spcBef>
              <a:spcAft>
                <a:spcPts val="0"/>
              </a:spcAft>
              <a:buSzPts val="4800"/>
              <a:buNone/>
              <a:defRPr/>
            </a:lvl2pPr>
            <a:lvl3pPr lvl="2" algn="l">
              <a:lnSpc>
                <a:spcPct val="85000"/>
              </a:lnSpc>
              <a:spcBef>
                <a:spcPts val="0"/>
              </a:spcBef>
              <a:spcAft>
                <a:spcPts val="0"/>
              </a:spcAft>
              <a:buSzPts val="4800"/>
              <a:buNone/>
              <a:defRPr/>
            </a:lvl3pPr>
            <a:lvl4pPr lvl="3" algn="l">
              <a:lnSpc>
                <a:spcPct val="85000"/>
              </a:lnSpc>
              <a:spcBef>
                <a:spcPts val="0"/>
              </a:spcBef>
              <a:spcAft>
                <a:spcPts val="0"/>
              </a:spcAft>
              <a:buSzPts val="4800"/>
              <a:buNone/>
              <a:defRPr/>
            </a:lvl4pPr>
            <a:lvl5pPr lvl="4" algn="l">
              <a:lnSpc>
                <a:spcPct val="85000"/>
              </a:lnSpc>
              <a:spcBef>
                <a:spcPts val="0"/>
              </a:spcBef>
              <a:spcAft>
                <a:spcPts val="0"/>
              </a:spcAft>
              <a:buSzPts val="4800"/>
              <a:buNone/>
              <a:defRPr/>
            </a:lvl5pPr>
            <a:lvl6pPr lvl="5" algn="l">
              <a:lnSpc>
                <a:spcPct val="85000"/>
              </a:lnSpc>
              <a:spcBef>
                <a:spcPts val="0"/>
              </a:spcBef>
              <a:spcAft>
                <a:spcPts val="0"/>
              </a:spcAft>
              <a:buSzPts val="4800"/>
              <a:buNone/>
              <a:defRPr/>
            </a:lvl6pPr>
            <a:lvl7pPr lvl="6" algn="l">
              <a:lnSpc>
                <a:spcPct val="85000"/>
              </a:lnSpc>
              <a:spcBef>
                <a:spcPts val="0"/>
              </a:spcBef>
              <a:spcAft>
                <a:spcPts val="0"/>
              </a:spcAft>
              <a:buSzPts val="4800"/>
              <a:buNone/>
              <a:defRPr/>
            </a:lvl7pPr>
            <a:lvl8pPr lvl="7" algn="l">
              <a:lnSpc>
                <a:spcPct val="85000"/>
              </a:lnSpc>
              <a:spcBef>
                <a:spcPts val="0"/>
              </a:spcBef>
              <a:spcAft>
                <a:spcPts val="0"/>
              </a:spcAft>
              <a:buSzPts val="4800"/>
              <a:buNone/>
              <a:defRPr/>
            </a:lvl8pPr>
            <a:lvl9pPr lvl="8" algn="l">
              <a:lnSpc>
                <a:spcPct val="85000"/>
              </a:lnSpc>
              <a:spcBef>
                <a:spcPts val="0"/>
              </a:spcBef>
              <a:spcAft>
                <a:spcPts val="0"/>
              </a:spcAft>
              <a:buSzPts val="4800"/>
              <a:buNone/>
              <a:defRPr/>
            </a:lvl9pPr>
          </a:lstStyle>
          <a:p/>
        </p:txBody>
      </p:sp>
    </p:spTree>
  </p:cSld>
  <p:clrMapOvr>
    <a:masterClrMapping/>
  </p:clrMapOvr>
  <p:extLst>
    <p:ext uri="{DCECCB84-F9BA-43D5-87BE-67443E8EF086}">
      <p15:sldGuideLst>
        <p15:guide id="1" pos="238">
          <p15:clr>
            <a:srgbClr val="FBAE40"/>
          </p15:clr>
        </p15:guide>
        <p15:guide id="2" orient="horz" pos="238">
          <p15:clr>
            <a:srgbClr val="FBAE40"/>
          </p15:clr>
        </p15:guide>
        <p15:guide id="3" orient="horz" pos="413">
          <p15:clr>
            <a:srgbClr val="FBAE40"/>
          </p15:clr>
        </p15:guide>
        <p15:guide id="4" orient="horz" pos="765">
          <p15:clr>
            <a:srgbClr val="FBAE40"/>
          </p15:clr>
        </p15:guide>
        <p15:guide id="5" orient="horz" pos="2009">
          <p15:clr>
            <a:srgbClr val="FBAE40"/>
          </p15:clr>
        </p15:guide>
        <p15:guide id="6" orient="horz" pos="2253">
          <p15:clr>
            <a:srgbClr val="FBAE40"/>
          </p15:clr>
        </p15:guide>
        <p15:guide id="7" orient="horz" pos="2993">
          <p15:clr>
            <a:srgbClr val="FBAE40"/>
          </p15:clr>
        </p15:guide>
        <p15:guide id="8" pos="2762">
          <p15:clr>
            <a:srgbClr val="FBAE40"/>
          </p15:clr>
        </p15:guide>
        <p15:guide id="9" pos="3001">
          <p15:clr>
            <a:srgbClr val="FBAE40"/>
          </p15:clr>
        </p15:guide>
        <p15:guide id="10" pos="5524">
          <p15:clr>
            <a:srgbClr val="FBAE40"/>
          </p15:clr>
        </p15:guide>
      </p15:sldGuideLst>
    </p:ext>
  </p:extLst>
</p:sldLayout>
</file>

<file path=ppt/slideLayouts/slideLayout6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Columns - Text and Images">
  <p:cSld name="3 Columns - Text and Images">
    <p:spTree>
      <p:nvGrpSpPr>
        <p:cNvPr id="4916" name="Shape 4916"/>
        <p:cNvGrpSpPr/>
        <p:nvPr/>
      </p:nvGrpSpPr>
      <p:grpSpPr>
        <a:xfrm>
          <a:off x="0" y="0"/>
          <a:ext cx="0" cy="0"/>
          <a:chOff x="0" y="0"/>
          <a:chExt cx="0" cy="0"/>
        </a:xfrm>
      </p:grpSpPr>
      <p:sp>
        <p:nvSpPr>
          <p:cNvPr id="4917" name="Google Shape;4917;g31516c14941_0_10713"/>
          <p:cNvSpPr txBox="1"/>
          <p:nvPr>
            <p:ph idx="1" type="body"/>
          </p:nvPr>
        </p:nvSpPr>
        <p:spPr>
          <a:xfrm>
            <a:off x="6222838" y="3266192"/>
            <a:ext cx="2542800" cy="1485900"/>
          </a:xfrm>
          <a:prstGeom prst="rect">
            <a:avLst/>
          </a:prstGeom>
          <a:noFill/>
          <a:ln>
            <a:noFill/>
          </a:ln>
        </p:spPr>
        <p:txBody>
          <a:bodyPr anchorCtr="0" anchor="t" bIns="0" lIns="0" spcFirstLastPara="1" rIns="0" wrap="square" tIns="0">
            <a:noAutofit/>
          </a:bodyPr>
          <a:lstStyle>
            <a:lvl1pPr indent="-317500" lvl="0" marL="457200" algn="l">
              <a:lnSpc>
                <a:spcPct val="100000"/>
              </a:lnSpc>
              <a:spcBef>
                <a:spcPts val="500"/>
              </a:spcBef>
              <a:spcAft>
                <a:spcPts val="0"/>
              </a:spcAft>
              <a:buSzPts val="1400"/>
              <a:buChar char="●"/>
              <a:defRPr sz="1300"/>
            </a:lvl1pPr>
            <a:lvl2pPr indent="-298450" lvl="1" marL="914400" algn="l">
              <a:lnSpc>
                <a:spcPct val="100000"/>
              </a:lnSpc>
              <a:spcBef>
                <a:spcPts val="0"/>
              </a:spcBef>
              <a:spcAft>
                <a:spcPts val="0"/>
              </a:spcAft>
              <a:buSzPts val="1100"/>
              <a:buChar char="○"/>
              <a:defRPr sz="1200"/>
            </a:lvl2pPr>
            <a:lvl3pPr indent="-304800" lvl="2" marL="1371600" algn="l">
              <a:lnSpc>
                <a:spcPct val="100000"/>
              </a:lnSpc>
              <a:spcBef>
                <a:spcPts val="0"/>
              </a:spcBef>
              <a:spcAft>
                <a:spcPts val="0"/>
              </a:spcAft>
              <a:buSzPts val="1200"/>
              <a:buChar char="■"/>
              <a:defRPr sz="1000"/>
            </a:lvl3pPr>
            <a:lvl4pPr indent="-342900" lvl="3" marL="1828800" algn="l">
              <a:lnSpc>
                <a:spcPct val="100000"/>
              </a:lnSpc>
              <a:spcBef>
                <a:spcPts val="0"/>
              </a:spcBef>
              <a:spcAft>
                <a:spcPts val="0"/>
              </a:spcAft>
              <a:buSzPts val="1800"/>
              <a:buChar char="●"/>
              <a:defRPr/>
            </a:lvl4pPr>
            <a:lvl5pPr indent="-330200" lvl="4" marL="2286000" algn="l">
              <a:lnSpc>
                <a:spcPct val="100000"/>
              </a:lnSpc>
              <a:spcBef>
                <a:spcPts val="0"/>
              </a:spcBef>
              <a:spcAft>
                <a:spcPts val="0"/>
              </a:spcAft>
              <a:buSzPts val="1600"/>
              <a:buChar char="○"/>
              <a:defRPr/>
            </a:lvl5pPr>
            <a:lvl6pPr indent="-317500" lvl="5" marL="2743200" algn="l">
              <a:lnSpc>
                <a:spcPct val="100000"/>
              </a:lnSpc>
              <a:spcBef>
                <a:spcPts val="0"/>
              </a:spcBef>
              <a:spcAft>
                <a:spcPts val="0"/>
              </a:spcAft>
              <a:buSzPts val="1400"/>
              <a:buChar char="■"/>
              <a:defRPr/>
            </a:lvl6pPr>
            <a:lvl7pPr indent="-304800" lvl="6" marL="3200400" algn="l">
              <a:lnSpc>
                <a:spcPct val="100000"/>
              </a:lnSpc>
              <a:spcBef>
                <a:spcPts val="0"/>
              </a:spcBef>
              <a:spcAft>
                <a:spcPts val="0"/>
              </a:spcAft>
              <a:buSzPts val="1200"/>
              <a:buChar char="●"/>
              <a:defRPr/>
            </a:lvl7pPr>
            <a:lvl8pPr indent="-292100" lvl="7" marL="3657600" algn="l">
              <a:lnSpc>
                <a:spcPct val="100000"/>
              </a:lnSpc>
              <a:spcBef>
                <a:spcPts val="0"/>
              </a:spcBef>
              <a:spcAft>
                <a:spcPts val="0"/>
              </a:spcAft>
              <a:buSzPts val="1000"/>
              <a:buChar char="○"/>
              <a:defRPr/>
            </a:lvl8pPr>
            <a:lvl9pPr indent="-273050" lvl="8" marL="4114800" algn="l">
              <a:lnSpc>
                <a:spcPct val="100000"/>
              </a:lnSpc>
              <a:spcBef>
                <a:spcPts val="0"/>
              </a:spcBef>
              <a:spcAft>
                <a:spcPts val="0"/>
              </a:spcAft>
              <a:buSzPts val="700"/>
              <a:buChar char="■"/>
              <a:defRPr/>
            </a:lvl9pPr>
          </a:lstStyle>
          <a:p/>
        </p:txBody>
      </p:sp>
      <p:sp>
        <p:nvSpPr>
          <p:cNvPr id="4918" name="Google Shape;4918;g31516c14941_0_10713"/>
          <p:cNvSpPr/>
          <p:nvPr>
            <p:ph idx="2" type="pic"/>
          </p:nvPr>
        </p:nvSpPr>
        <p:spPr>
          <a:xfrm>
            <a:off x="6222838" y="1215000"/>
            <a:ext cx="2542800" cy="1674000"/>
          </a:xfrm>
          <a:prstGeom prst="rect">
            <a:avLst/>
          </a:prstGeom>
          <a:noFill/>
          <a:ln>
            <a:noFill/>
          </a:ln>
        </p:spPr>
      </p:sp>
      <p:sp>
        <p:nvSpPr>
          <p:cNvPr id="4919" name="Google Shape;4919;g31516c14941_0_10713"/>
          <p:cNvSpPr txBox="1"/>
          <p:nvPr>
            <p:ph idx="3" type="body"/>
          </p:nvPr>
        </p:nvSpPr>
        <p:spPr>
          <a:xfrm>
            <a:off x="3300370" y="3266192"/>
            <a:ext cx="2542800" cy="1485900"/>
          </a:xfrm>
          <a:prstGeom prst="rect">
            <a:avLst/>
          </a:prstGeom>
          <a:noFill/>
          <a:ln>
            <a:noFill/>
          </a:ln>
        </p:spPr>
        <p:txBody>
          <a:bodyPr anchorCtr="0" anchor="t" bIns="0" lIns="0" spcFirstLastPara="1" rIns="0" wrap="square" tIns="0">
            <a:noAutofit/>
          </a:bodyPr>
          <a:lstStyle>
            <a:lvl1pPr indent="-317500" lvl="0" marL="457200" algn="l">
              <a:lnSpc>
                <a:spcPct val="100000"/>
              </a:lnSpc>
              <a:spcBef>
                <a:spcPts val="500"/>
              </a:spcBef>
              <a:spcAft>
                <a:spcPts val="0"/>
              </a:spcAft>
              <a:buSzPts val="1400"/>
              <a:buChar char="●"/>
              <a:defRPr sz="1300"/>
            </a:lvl1pPr>
            <a:lvl2pPr indent="-298450" lvl="1" marL="914400" algn="l">
              <a:lnSpc>
                <a:spcPct val="100000"/>
              </a:lnSpc>
              <a:spcBef>
                <a:spcPts val="0"/>
              </a:spcBef>
              <a:spcAft>
                <a:spcPts val="0"/>
              </a:spcAft>
              <a:buSzPts val="1100"/>
              <a:buChar char="○"/>
              <a:defRPr sz="1200"/>
            </a:lvl2pPr>
            <a:lvl3pPr indent="-304800" lvl="2" marL="1371600" algn="l">
              <a:lnSpc>
                <a:spcPct val="100000"/>
              </a:lnSpc>
              <a:spcBef>
                <a:spcPts val="0"/>
              </a:spcBef>
              <a:spcAft>
                <a:spcPts val="0"/>
              </a:spcAft>
              <a:buSzPts val="1200"/>
              <a:buChar char="■"/>
              <a:defRPr sz="1000"/>
            </a:lvl3pPr>
            <a:lvl4pPr indent="-342900" lvl="3" marL="1828800" algn="l">
              <a:lnSpc>
                <a:spcPct val="100000"/>
              </a:lnSpc>
              <a:spcBef>
                <a:spcPts val="0"/>
              </a:spcBef>
              <a:spcAft>
                <a:spcPts val="0"/>
              </a:spcAft>
              <a:buSzPts val="1800"/>
              <a:buChar char="●"/>
              <a:defRPr/>
            </a:lvl4pPr>
            <a:lvl5pPr indent="-330200" lvl="4" marL="2286000" algn="l">
              <a:lnSpc>
                <a:spcPct val="100000"/>
              </a:lnSpc>
              <a:spcBef>
                <a:spcPts val="0"/>
              </a:spcBef>
              <a:spcAft>
                <a:spcPts val="0"/>
              </a:spcAft>
              <a:buSzPts val="1600"/>
              <a:buChar char="○"/>
              <a:defRPr/>
            </a:lvl5pPr>
            <a:lvl6pPr indent="-317500" lvl="5" marL="2743200" algn="l">
              <a:lnSpc>
                <a:spcPct val="100000"/>
              </a:lnSpc>
              <a:spcBef>
                <a:spcPts val="0"/>
              </a:spcBef>
              <a:spcAft>
                <a:spcPts val="0"/>
              </a:spcAft>
              <a:buSzPts val="1400"/>
              <a:buChar char="■"/>
              <a:defRPr/>
            </a:lvl6pPr>
            <a:lvl7pPr indent="-304800" lvl="6" marL="3200400" algn="l">
              <a:lnSpc>
                <a:spcPct val="100000"/>
              </a:lnSpc>
              <a:spcBef>
                <a:spcPts val="0"/>
              </a:spcBef>
              <a:spcAft>
                <a:spcPts val="0"/>
              </a:spcAft>
              <a:buSzPts val="1200"/>
              <a:buChar char="●"/>
              <a:defRPr/>
            </a:lvl7pPr>
            <a:lvl8pPr indent="-292100" lvl="7" marL="3657600" algn="l">
              <a:lnSpc>
                <a:spcPct val="100000"/>
              </a:lnSpc>
              <a:spcBef>
                <a:spcPts val="0"/>
              </a:spcBef>
              <a:spcAft>
                <a:spcPts val="0"/>
              </a:spcAft>
              <a:buSzPts val="1000"/>
              <a:buChar char="○"/>
              <a:defRPr/>
            </a:lvl8pPr>
            <a:lvl9pPr indent="-273050" lvl="8" marL="4114800" algn="l">
              <a:lnSpc>
                <a:spcPct val="100000"/>
              </a:lnSpc>
              <a:spcBef>
                <a:spcPts val="0"/>
              </a:spcBef>
              <a:spcAft>
                <a:spcPts val="0"/>
              </a:spcAft>
              <a:buSzPts val="700"/>
              <a:buChar char="■"/>
              <a:defRPr/>
            </a:lvl9pPr>
          </a:lstStyle>
          <a:p/>
        </p:txBody>
      </p:sp>
      <p:sp>
        <p:nvSpPr>
          <p:cNvPr id="4920" name="Google Shape;4920;g31516c14941_0_10713"/>
          <p:cNvSpPr/>
          <p:nvPr>
            <p:ph idx="4" type="pic"/>
          </p:nvPr>
        </p:nvSpPr>
        <p:spPr>
          <a:xfrm>
            <a:off x="3300370" y="1215000"/>
            <a:ext cx="2542800" cy="1674000"/>
          </a:xfrm>
          <a:prstGeom prst="rect">
            <a:avLst/>
          </a:prstGeom>
          <a:noFill/>
          <a:ln>
            <a:noFill/>
          </a:ln>
        </p:spPr>
      </p:sp>
      <p:sp>
        <p:nvSpPr>
          <p:cNvPr id="4921" name="Google Shape;4921;g31516c14941_0_10713"/>
          <p:cNvSpPr txBox="1"/>
          <p:nvPr>
            <p:ph idx="5" type="body"/>
          </p:nvPr>
        </p:nvSpPr>
        <p:spPr>
          <a:xfrm>
            <a:off x="377902" y="3266192"/>
            <a:ext cx="2542800" cy="1485900"/>
          </a:xfrm>
          <a:prstGeom prst="rect">
            <a:avLst/>
          </a:prstGeom>
          <a:noFill/>
          <a:ln>
            <a:noFill/>
          </a:ln>
        </p:spPr>
        <p:txBody>
          <a:bodyPr anchorCtr="0" anchor="t" bIns="0" lIns="0" spcFirstLastPara="1" rIns="0" wrap="square" tIns="0">
            <a:noAutofit/>
          </a:bodyPr>
          <a:lstStyle>
            <a:lvl1pPr indent="-317500" lvl="0" marL="457200" algn="l">
              <a:lnSpc>
                <a:spcPct val="100000"/>
              </a:lnSpc>
              <a:spcBef>
                <a:spcPts val="500"/>
              </a:spcBef>
              <a:spcAft>
                <a:spcPts val="0"/>
              </a:spcAft>
              <a:buSzPts val="1400"/>
              <a:buChar char="●"/>
              <a:defRPr sz="1300"/>
            </a:lvl1pPr>
            <a:lvl2pPr indent="-298450" lvl="1" marL="914400" algn="l">
              <a:lnSpc>
                <a:spcPct val="100000"/>
              </a:lnSpc>
              <a:spcBef>
                <a:spcPts val="0"/>
              </a:spcBef>
              <a:spcAft>
                <a:spcPts val="0"/>
              </a:spcAft>
              <a:buSzPts val="1100"/>
              <a:buChar char="○"/>
              <a:defRPr sz="1200"/>
            </a:lvl2pPr>
            <a:lvl3pPr indent="-304800" lvl="2" marL="1371600" algn="l">
              <a:lnSpc>
                <a:spcPct val="100000"/>
              </a:lnSpc>
              <a:spcBef>
                <a:spcPts val="0"/>
              </a:spcBef>
              <a:spcAft>
                <a:spcPts val="0"/>
              </a:spcAft>
              <a:buSzPts val="1200"/>
              <a:buChar char="■"/>
              <a:defRPr sz="1000"/>
            </a:lvl3pPr>
            <a:lvl4pPr indent="-342900" lvl="3" marL="1828800" algn="l">
              <a:lnSpc>
                <a:spcPct val="100000"/>
              </a:lnSpc>
              <a:spcBef>
                <a:spcPts val="0"/>
              </a:spcBef>
              <a:spcAft>
                <a:spcPts val="0"/>
              </a:spcAft>
              <a:buSzPts val="1800"/>
              <a:buChar char="●"/>
              <a:defRPr/>
            </a:lvl4pPr>
            <a:lvl5pPr indent="-330200" lvl="4" marL="2286000" algn="l">
              <a:lnSpc>
                <a:spcPct val="100000"/>
              </a:lnSpc>
              <a:spcBef>
                <a:spcPts val="0"/>
              </a:spcBef>
              <a:spcAft>
                <a:spcPts val="0"/>
              </a:spcAft>
              <a:buSzPts val="1600"/>
              <a:buChar char="○"/>
              <a:defRPr/>
            </a:lvl5pPr>
            <a:lvl6pPr indent="-317500" lvl="5" marL="2743200" algn="l">
              <a:lnSpc>
                <a:spcPct val="100000"/>
              </a:lnSpc>
              <a:spcBef>
                <a:spcPts val="0"/>
              </a:spcBef>
              <a:spcAft>
                <a:spcPts val="0"/>
              </a:spcAft>
              <a:buSzPts val="1400"/>
              <a:buChar char="■"/>
              <a:defRPr/>
            </a:lvl6pPr>
            <a:lvl7pPr indent="-304800" lvl="6" marL="3200400" algn="l">
              <a:lnSpc>
                <a:spcPct val="100000"/>
              </a:lnSpc>
              <a:spcBef>
                <a:spcPts val="0"/>
              </a:spcBef>
              <a:spcAft>
                <a:spcPts val="0"/>
              </a:spcAft>
              <a:buSzPts val="1200"/>
              <a:buChar char="●"/>
              <a:defRPr/>
            </a:lvl7pPr>
            <a:lvl8pPr indent="-292100" lvl="7" marL="3657600" algn="l">
              <a:lnSpc>
                <a:spcPct val="100000"/>
              </a:lnSpc>
              <a:spcBef>
                <a:spcPts val="0"/>
              </a:spcBef>
              <a:spcAft>
                <a:spcPts val="0"/>
              </a:spcAft>
              <a:buSzPts val="1000"/>
              <a:buChar char="○"/>
              <a:defRPr/>
            </a:lvl8pPr>
            <a:lvl9pPr indent="-273050" lvl="8" marL="4114800" algn="l">
              <a:lnSpc>
                <a:spcPct val="100000"/>
              </a:lnSpc>
              <a:spcBef>
                <a:spcPts val="0"/>
              </a:spcBef>
              <a:spcAft>
                <a:spcPts val="0"/>
              </a:spcAft>
              <a:buSzPts val="700"/>
              <a:buChar char="■"/>
              <a:defRPr/>
            </a:lvl9pPr>
          </a:lstStyle>
          <a:p/>
        </p:txBody>
      </p:sp>
      <p:sp>
        <p:nvSpPr>
          <p:cNvPr id="4922" name="Google Shape;4922;g31516c14941_0_10713"/>
          <p:cNvSpPr/>
          <p:nvPr>
            <p:ph idx="6" type="pic"/>
          </p:nvPr>
        </p:nvSpPr>
        <p:spPr>
          <a:xfrm>
            <a:off x="377902" y="1215000"/>
            <a:ext cx="2542800" cy="1674000"/>
          </a:xfrm>
          <a:prstGeom prst="rect">
            <a:avLst/>
          </a:prstGeom>
          <a:noFill/>
          <a:ln>
            <a:noFill/>
          </a:ln>
        </p:spPr>
      </p:sp>
      <p:sp>
        <p:nvSpPr>
          <p:cNvPr id="4923" name="Google Shape;4923;g31516c14941_0_10713"/>
          <p:cNvSpPr txBox="1"/>
          <p:nvPr>
            <p:ph type="title"/>
          </p:nvPr>
        </p:nvSpPr>
        <p:spPr>
          <a:xfrm>
            <a:off x="377903" y="378000"/>
            <a:ext cx="8387700" cy="2769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SzPts val="4800"/>
              <a:buNone/>
              <a:defRPr/>
            </a:lvl1pPr>
            <a:lvl2pPr lvl="1" algn="l">
              <a:lnSpc>
                <a:spcPct val="85000"/>
              </a:lnSpc>
              <a:spcBef>
                <a:spcPts val="0"/>
              </a:spcBef>
              <a:spcAft>
                <a:spcPts val="0"/>
              </a:spcAft>
              <a:buSzPts val="4800"/>
              <a:buNone/>
              <a:defRPr/>
            </a:lvl2pPr>
            <a:lvl3pPr lvl="2" algn="l">
              <a:lnSpc>
                <a:spcPct val="85000"/>
              </a:lnSpc>
              <a:spcBef>
                <a:spcPts val="0"/>
              </a:spcBef>
              <a:spcAft>
                <a:spcPts val="0"/>
              </a:spcAft>
              <a:buSzPts val="4800"/>
              <a:buNone/>
              <a:defRPr/>
            </a:lvl3pPr>
            <a:lvl4pPr lvl="3" algn="l">
              <a:lnSpc>
                <a:spcPct val="85000"/>
              </a:lnSpc>
              <a:spcBef>
                <a:spcPts val="0"/>
              </a:spcBef>
              <a:spcAft>
                <a:spcPts val="0"/>
              </a:spcAft>
              <a:buSzPts val="4800"/>
              <a:buNone/>
              <a:defRPr/>
            </a:lvl4pPr>
            <a:lvl5pPr lvl="4" algn="l">
              <a:lnSpc>
                <a:spcPct val="85000"/>
              </a:lnSpc>
              <a:spcBef>
                <a:spcPts val="0"/>
              </a:spcBef>
              <a:spcAft>
                <a:spcPts val="0"/>
              </a:spcAft>
              <a:buSzPts val="4800"/>
              <a:buNone/>
              <a:defRPr/>
            </a:lvl5pPr>
            <a:lvl6pPr lvl="5" algn="l">
              <a:lnSpc>
                <a:spcPct val="85000"/>
              </a:lnSpc>
              <a:spcBef>
                <a:spcPts val="0"/>
              </a:spcBef>
              <a:spcAft>
                <a:spcPts val="0"/>
              </a:spcAft>
              <a:buSzPts val="4800"/>
              <a:buNone/>
              <a:defRPr/>
            </a:lvl6pPr>
            <a:lvl7pPr lvl="6" algn="l">
              <a:lnSpc>
                <a:spcPct val="85000"/>
              </a:lnSpc>
              <a:spcBef>
                <a:spcPts val="0"/>
              </a:spcBef>
              <a:spcAft>
                <a:spcPts val="0"/>
              </a:spcAft>
              <a:buSzPts val="4800"/>
              <a:buNone/>
              <a:defRPr/>
            </a:lvl7pPr>
            <a:lvl8pPr lvl="7" algn="l">
              <a:lnSpc>
                <a:spcPct val="85000"/>
              </a:lnSpc>
              <a:spcBef>
                <a:spcPts val="0"/>
              </a:spcBef>
              <a:spcAft>
                <a:spcPts val="0"/>
              </a:spcAft>
              <a:buSzPts val="4800"/>
              <a:buNone/>
              <a:defRPr/>
            </a:lvl8pPr>
            <a:lvl9pPr lvl="8" algn="l">
              <a:lnSpc>
                <a:spcPct val="85000"/>
              </a:lnSpc>
              <a:spcBef>
                <a:spcPts val="0"/>
              </a:spcBef>
              <a:spcAft>
                <a:spcPts val="0"/>
              </a:spcAft>
              <a:buSzPts val="4800"/>
              <a:buNone/>
              <a:defRPr/>
            </a:lvl9pPr>
          </a:lstStyle>
          <a:p/>
        </p:txBody>
      </p:sp>
    </p:spTree>
  </p:cSld>
  <p:clrMapOvr>
    <a:masterClrMapping/>
  </p:clrMapOvr>
  <p:extLst>
    <p:ext uri="{DCECCB84-F9BA-43D5-87BE-67443E8EF086}">
      <p15:sldGuideLst>
        <p15:guide id="1" pos="238">
          <p15:clr>
            <a:srgbClr val="FBAE40"/>
          </p15:clr>
        </p15:guide>
        <p15:guide id="2" orient="horz" pos="238">
          <p15:clr>
            <a:srgbClr val="FBAE40"/>
          </p15:clr>
        </p15:guide>
        <p15:guide id="3" pos="1842">
          <p15:clr>
            <a:srgbClr val="FBAE40"/>
          </p15:clr>
        </p15:guide>
        <p15:guide id="4" pos="2080">
          <p15:clr>
            <a:srgbClr val="FBAE40"/>
          </p15:clr>
        </p15:guide>
        <p15:guide id="5" pos="3683">
          <p15:clr>
            <a:srgbClr val="FBAE40"/>
          </p15:clr>
        </p15:guide>
        <p15:guide id="6" pos="3921">
          <p15:clr>
            <a:srgbClr val="FBAE40"/>
          </p15:clr>
        </p15:guide>
        <p15:guide id="7" pos="5524">
          <p15:clr>
            <a:srgbClr val="FBAE40"/>
          </p15:clr>
        </p15:guide>
        <p15:guide id="8" orient="horz" pos="413">
          <p15:clr>
            <a:srgbClr val="FBAE40"/>
          </p15:clr>
        </p15:guide>
        <p15:guide id="9" orient="horz" pos="764">
          <p15:clr>
            <a:srgbClr val="FBAE40"/>
          </p15:clr>
        </p15:guide>
        <p15:guide id="10" orient="horz" pos="1821">
          <p15:clr>
            <a:srgbClr val="FBAE40"/>
          </p15:clr>
        </p15:guide>
        <p15:guide id="11" orient="horz" pos="2057">
          <p15:clr>
            <a:srgbClr val="FBAE40"/>
          </p15:clr>
        </p15:guide>
        <p15:guide id="12" orient="horz" pos="2993">
          <p15:clr>
            <a:srgbClr val="FBAE40"/>
          </p15:clr>
        </p15:guide>
      </p15:sldGuideLst>
    </p:ext>
  </p:extLst>
</p:sldLayout>
</file>

<file path=ppt/slideLayouts/slideLayout6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Columns - Text and Images">
  <p:cSld name="4 Columns - Text and Images">
    <p:spTree>
      <p:nvGrpSpPr>
        <p:cNvPr id="4924" name="Shape 4924"/>
        <p:cNvGrpSpPr/>
        <p:nvPr/>
      </p:nvGrpSpPr>
      <p:grpSpPr>
        <a:xfrm>
          <a:off x="0" y="0"/>
          <a:ext cx="0" cy="0"/>
          <a:chOff x="0" y="0"/>
          <a:chExt cx="0" cy="0"/>
        </a:xfrm>
      </p:grpSpPr>
      <p:sp>
        <p:nvSpPr>
          <p:cNvPr id="4925" name="Google Shape;4925;g31516c14941_0_10721"/>
          <p:cNvSpPr txBox="1"/>
          <p:nvPr>
            <p:ph idx="1" type="body"/>
          </p:nvPr>
        </p:nvSpPr>
        <p:spPr>
          <a:xfrm>
            <a:off x="377902" y="2908665"/>
            <a:ext cx="1811400" cy="1843500"/>
          </a:xfrm>
          <a:prstGeom prst="rect">
            <a:avLst/>
          </a:prstGeom>
          <a:noFill/>
          <a:ln>
            <a:noFill/>
          </a:ln>
        </p:spPr>
        <p:txBody>
          <a:bodyPr anchorCtr="0" anchor="t" bIns="0" lIns="0" spcFirstLastPara="1" rIns="0" wrap="square" tIns="0">
            <a:noAutofit/>
          </a:bodyPr>
          <a:lstStyle>
            <a:lvl1pPr indent="-317500" lvl="0" marL="457200" algn="l">
              <a:lnSpc>
                <a:spcPct val="100000"/>
              </a:lnSpc>
              <a:spcBef>
                <a:spcPts val="500"/>
              </a:spcBef>
              <a:spcAft>
                <a:spcPts val="0"/>
              </a:spcAft>
              <a:buSzPts val="1400"/>
              <a:buChar char="●"/>
              <a:defRPr sz="1300"/>
            </a:lvl1pPr>
            <a:lvl2pPr indent="-298450" lvl="1" marL="914400" algn="l">
              <a:lnSpc>
                <a:spcPct val="100000"/>
              </a:lnSpc>
              <a:spcBef>
                <a:spcPts val="0"/>
              </a:spcBef>
              <a:spcAft>
                <a:spcPts val="0"/>
              </a:spcAft>
              <a:buSzPts val="1100"/>
              <a:buChar char="○"/>
              <a:defRPr sz="1200"/>
            </a:lvl2pPr>
            <a:lvl3pPr indent="-304800" lvl="2" marL="1371600" algn="l">
              <a:lnSpc>
                <a:spcPct val="100000"/>
              </a:lnSpc>
              <a:spcBef>
                <a:spcPts val="0"/>
              </a:spcBef>
              <a:spcAft>
                <a:spcPts val="0"/>
              </a:spcAft>
              <a:buSzPts val="1200"/>
              <a:buChar char="■"/>
              <a:defRPr sz="1000"/>
            </a:lvl3pPr>
            <a:lvl4pPr indent="-342900" lvl="3" marL="1828800" algn="l">
              <a:lnSpc>
                <a:spcPct val="100000"/>
              </a:lnSpc>
              <a:spcBef>
                <a:spcPts val="0"/>
              </a:spcBef>
              <a:spcAft>
                <a:spcPts val="0"/>
              </a:spcAft>
              <a:buSzPts val="1800"/>
              <a:buChar char="●"/>
              <a:defRPr/>
            </a:lvl4pPr>
            <a:lvl5pPr indent="-330200" lvl="4" marL="2286000" algn="l">
              <a:lnSpc>
                <a:spcPct val="100000"/>
              </a:lnSpc>
              <a:spcBef>
                <a:spcPts val="0"/>
              </a:spcBef>
              <a:spcAft>
                <a:spcPts val="0"/>
              </a:spcAft>
              <a:buSzPts val="1600"/>
              <a:buChar char="○"/>
              <a:defRPr/>
            </a:lvl5pPr>
            <a:lvl6pPr indent="-317500" lvl="5" marL="2743200" algn="l">
              <a:lnSpc>
                <a:spcPct val="100000"/>
              </a:lnSpc>
              <a:spcBef>
                <a:spcPts val="0"/>
              </a:spcBef>
              <a:spcAft>
                <a:spcPts val="0"/>
              </a:spcAft>
              <a:buSzPts val="1400"/>
              <a:buChar char="■"/>
              <a:defRPr/>
            </a:lvl6pPr>
            <a:lvl7pPr indent="-304800" lvl="6" marL="3200400" algn="l">
              <a:lnSpc>
                <a:spcPct val="100000"/>
              </a:lnSpc>
              <a:spcBef>
                <a:spcPts val="0"/>
              </a:spcBef>
              <a:spcAft>
                <a:spcPts val="0"/>
              </a:spcAft>
              <a:buSzPts val="1200"/>
              <a:buChar char="●"/>
              <a:defRPr/>
            </a:lvl7pPr>
            <a:lvl8pPr indent="-292100" lvl="7" marL="3657600" algn="l">
              <a:lnSpc>
                <a:spcPct val="100000"/>
              </a:lnSpc>
              <a:spcBef>
                <a:spcPts val="0"/>
              </a:spcBef>
              <a:spcAft>
                <a:spcPts val="0"/>
              </a:spcAft>
              <a:buSzPts val="1000"/>
              <a:buChar char="○"/>
              <a:defRPr/>
            </a:lvl8pPr>
            <a:lvl9pPr indent="-273050" lvl="8" marL="4114800" algn="l">
              <a:lnSpc>
                <a:spcPct val="100000"/>
              </a:lnSpc>
              <a:spcBef>
                <a:spcPts val="0"/>
              </a:spcBef>
              <a:spcAft>
                <a:spcPts val="0"/>
              </a:spcAft>
              <a:buSzPts val="700"/>
              <a:buChar char="■"/>
              <a:defRPr/>
            </a:lvl9pPr>
          </a:lstStyle>
          <a:p/>
        </p:txBody>
      </p:sp>
      <p:sp>
        <p:nvSpPr>
          <p:cNvPr id="4926" name="Google Shape;4926;g31516c14941_0_10721"/>
          <p:cNvSpPr/>
          <p:nvPr>
            <p:ph idx="2" type="pic"/>
          </p:nvPr>
        </p:nvSpPr>
        <p:spPr>
          <a:xfrm>
            <a:off x="377902" y="1215000"/>
            <a:ext cx="1811400" cy="1296000"/>
          </a:xfrm>
          <a:prstGeom prst="rect">
            <a:avLst/>
          </a:prstGeom>
          <a:noFill/>
          <a:ln>
            <a:noFill/>
          </a:ln>
        </p:spPr>
      </p:sp>
      <p:sp>
        <p:nvSpPr>
          <p:cNvPr id="4927" name="Google Shape;4927;g31516c14941_0_10721"/>
          <p:cNvSpPr txBox="1"/>
          <p:nvPr>
            <p:ph idx="3" type="body"/>
          </p:nvPr>
        </p:nvSpPr>
        <p:spPr>
          <a:xfrm>
            <a:off x="6954347" y="2908666"/>
            <a:ext cx="1811400" cy="1843500"/>
          </a:xfrm>
          <a:prstGeom prst="rect">
            <a:avLst/>
          </a:prstGeom>
          <a:noFill/>
          <a:ln>
            <a:noFill/>
          </a:ln>
        </p:spPr>
        <p:txBody>
          <a:bodyPr anchorCtr="0" anchor="t" bIns="0" lIns="0" spcFirstLastPara="1" rIns="0" wrap="square" tIns="0">
            <a:noAutofit/>
          </a:bodyPr>
          <a:lstStyle>
            <a:lvl1pPr indent="-317500" lvl="0" marL="457200" algn="l">
              <a:lnSpc>
                <a:spcPct val="100000"/>
              </a:lnSpc>
              <a:spcBef>
                <a:spcPts val="500"/>
              </a:spcBef>
              <a:spcAft>
                <a:spcPts val="0"/>
              </a:spcAft>
              <a:buSzPts val="1400"/>
              <a:buChar char="●"/>
              <a:defRPr sz="1300"/>
            </a:lvl1pPr>
            <a:lvl2pPr indent="-298450" lvl="1" marL="914400" algn="l">
              <a:lnSpc>
                <a:spcPct val="100000"/>
              </a:lnSpc>
              <a:spcBef>
                <a:spcPts val="0"/>
              </a:spcBef>
              <a:spcAft>
                <a:spcPts val="0"/>
              </a:spcAft>
              <a:buSzPts val="1100"/>
              <a:buChar char="○"/>
              <a:defRPr sz="1200"/>
            </a:lvl2pPr>
            <a:lvl3pPr indent="-304800" lvl="2" marL="1371600" algn="l">
              <a:lnSpc>
                <a:spcPct val="100000"/>
              </a:lnSpc>
              <a:spcBef>
                <a:spcPts val="0"/>
              </a:spcBef>
              <a:spcAft>
                <a:spcPts val="0"/>
              </a:spcAft>
              <a:buSzPts val="1200"/>
              <a:buChar char="■"/>
              <a:defRPr sz="1000"/>
            </a:lvl3pPr>
            <a:lvl4pPr indent="-342900" lvl="3" marL="1828800" algn="l">
              <a:lnSpc>
                <a:spcPct val="100000"/>
              </a:lnSpc>
              <a:spcBef>
                <a:spcPts val="0"/>
              </a:spcBef>
              <a:spcAft>
                <a:spcPts val="0"/>
              </a:spcAft>
              <a:buSzPts val="1800"/>
              <a:buChar char="●"/>
              <a:defRPr/>
            </a:lvl4pPr>
            <a:lvl5pPr indent="-330200" lvl="4" marL="2286000" algn="l">
              <a:lnSpc>
                <a:spcPct val="100000"/>
              </a:lnSpc>
              <a:spcBef>
                <a:spcPts val="0"/>
              </a:spcBef>
              <a:spcAft>
                <a:spcPts val="0"/>
              </a:spcAft>
              <a:buSzPts val="1600"/>
              <a:buChar char="○"/>
              <a:defRPr/>
            </a:lvl5pPr>
            <a:lvl6pPr indent="-317500" lvl="5" marL="2743200" algn="l">
              <a:lnSpc>
                <a:spcPct val="100000"/>
              </a:lnSpc>
              <a:spcBef>
                <a:spcPts val="0"/>
              </a:spcBef>
              <a:spcAft>
                <a:spcPts val="0"/>
              </a:spcAft>
              <a:buSzPts val="1400"/>
              <a:buChar char="■"/>
              <a:defRPr/>
            </a:lvl6pPr>
            <a:lvl7pPr indent="-304800" lvl="6" marL="3200400" algn="l">
              <a:lnSpc>
                <a:spcPct val="100000"/>
              </a:lnSpc>
              <a:spcBef>
                <a:spcPts val="0"/>
              </a:spcBef>
              <a:spcAft>
                <a:spcPts val="0"/>
              </a:spcAft>
              <a:buSzPts val="1200"/>
              <a:buChar char="●"/>
              <a:defRPr/>
            </a:lvl7pPr>
            <a:lvl8pPr indent="-292100" lvl="7" marL="3657600" algn="l">
              <a:lnSpc>
                <a:spcPct val="100000"/>
              </a:lnSpc>
              <a:spcBef>
                <a:spcPts val="0"/>
              </a:spcBef>
              <a:spcAft>
                <a:spcPts val="0"/>
              </a:spcAft>
              <a:buSzPts val="1000"/>
              <a:buChar char="○"/>
              <a:defRPr/>
            </a:lvl8pPr>
            <a:lvl9pPr indent="-273050" lvl="8" marL="4114800" algn="l">
              <a:lnSpc>
                <a:spcPct val="100000"/>
              </a:lnSpc>
              <a:spcBef>
                <a:spcPts val="0"/>
              </a:spcBef>
              <a:spcAft>
                <a:spcPts val="0"/>
              </a:spcAft>
              <a:buSzPts val="700"/>
              <a:buChar char="■"/>
              <a:defRPr/>
            </a:lvl9pPr>
          </a:lstStyle>
          <a:p/>
        </p:txBody>
      </p:sp>
      <p:sp>
        <p:nvSpPr>
          <p:cNvPr id="4928" name="Google Shape;4928;g31516c14941_0_10721"/>
          <p:cNvSpPr/>
          <p:nvPr>
            <p:ph idx="4" type="pic"/>
          </p:nvPr>
        </p:nvSpPr>
        <p:spPr>
          <a:xfrm>
            <a:off x="6954347" y="1215000"/>
            <a:ext cx="1811400" cy="1296000"/>
          </a:xfrm>
          <a:prstGeom prst="rect">
            <a:avLst/>
          </a:prstGeom>
          <a:noFill/>
          <a:ln>
            <a:noFill/>
          </a:ln>
        </p:spPr>
      </p:sp>
      <p:sp>
        <p:nvSpPr>
          <p:cNvPr id="4929" name="Google Shape;4929;g31516c14941_0_10721"/>
          <p:cNvSpPr txBox="1"/>
          <p:nvPr>
            <p:ph idx="5" type="body"/>
          </p:nvPr>
        </p:nvSpPr>
        <p:spPr>
          <a:xfrm>
            <a:off x="2570050" y="2908666"/>
            <a:ext cx="1811400" cy="1843500"/>
          </a:xfrm>
          <a:prstGeom prst="rect">
            <a:avLst/>
          </a:prstGeom>
          <a:noFill/>
          <a:ln>
            <a:noFill/>
          </a:ln>
        </p:spPr>
        <p:txBody>
          <a:bodyPr anchorCtr="0" anchor="t" bIns="0" lIns="0" spcFirstLastPara="1" rIns="0" wrap="square" tIns="0">
            <a:noAutofit/>
          </a:bodyPr>
          <a:lstStyle>
            <a:lvl1pPr indent="-317500" lvl="0" marL="457200" algn="l">
              <a:lnSpc>
                <a:spcPct val="100000"/>
              </a:lnSpc>
              <a:spcBef>
                <a:spcPts val="500"/>
              </a:spcBef>
              <a:spcAft>
                <a:spcPts val="0"/>
              </a:spcAft>
              <a:buSzPts val="1400"/>
              <a:buChar char="●"/>
              <a:defRPr sz="1300"/>
            </a:lvl1pPr>
            <a:lvl2pPr indent="-298450" lvl="1" marL="914400" algn="l">
              <a:lnSpc>
                <a:spcPct val="100000"/>
              </a:lnSpc>
              <a:spcBef>
                <a:spcPts val="0"/>
              </a:spcBef>
              <a:spcAft>
                <a:spcPts val="0"/>
              </a:spcAft>
              <a:buSzPts val="1100"/>
              <a:buChar char="○"/>
              <a:defRPr sz="1200"/>
            </a:lvl2pPr>
            <a:lvl3pPr indent="-304800" lvl="2" marL="1371600" algn="l">
              <a:lnSpc>
                <a:spcPct val="100000"/>
              </a:lnSpc>
              <a:spcBef>
                <a:spcPts val="0"/>
              </a:spcBef>
              <a:spcAft>
                <a:spcPts val="0"/>
              </a:spcAft>
              <a:buSzPts val="1200"/>
              <a:buChar char="■"/>
              <a:defRPr sz="1000"/>
            </a:lvl3pPr>
            <a:lvl4pPr indent="-342900" lvl="3" marL="1828800" algn="l">
              <a:lnSpc>
                <a:spcPct val="100000"/>
              </a:lnSpc>
              <a:spcBef>
                <a:spcPts val="0"/>
              </a:spcBef>
              <a:spcAft>
                <a:spcPts val="0"/>
              </a:spcAft>
              <a:buSzPts val="1800"/>
              <a:buChar char="●"/>
              <a:defRPr/>
            </a:lvl4pPr>
            <a:lvl5pPr indent="-330200" lvl="4" marL="2286000" algn="l">
              <a:lnSpc>
                <a:spcPct val="100000"/>
              </a:lnSpc>
              <a:spcBef>
                <a:spcPts val="0"/>
              </a:spcBef>
              <a:spcAft>
                <a:spcPts val="0"/>
              </a:spcAft>
              <a:buSzPts val="1600"/>
              <a:buChar char="○"/>
              <a:defRPr/>
            </a:lvl5pPr>
            <a:lvl6pPr indent="-317500" lvl="5" marL="2743200" algn="l">
              <a:lnSpc>
                <a:spcPct val="100000"/>
              </a:lnSpc>
              <a:spcBef>
                <a:spcPts val="0"/>
              </a:spcBef>
              <a:spcAft>
                <a:spcPts val="0"/>
              </a:spcAft>
              <a:buSzPts val="1400"/>
              <a:buChar char="■"/>
              <a:defRPr/>
            </a:lvl6pPr>
            <a:lvl7pPr indent="-304800" lvl="6" marL="3200400" algn="l">
              <a:lnSpc>
                <a:spcPct val="100000"/>
              </a:lnSpc>
              <a:spcBef>
                <a:spcPts val="0"/>
              </a:spcBef>
              <a:spcAft>
                <a:spcPts val="0"/>
              </a:spcAft>
              <a:buSzPts val="1200"/>
              <a:buChar char="●"/>
              <a:defRPr/>
            </a:lvl7pPr>
            <a:lvl8pPr indent="-292100" lvl="7" marL="3657600" algn="l">
              <a:lnSpc>
                <a:spcPct val="100000"/>
              </a:lnSpc>
              <a:spcBef>
                <a:spcPts val="0"/>
              </a:spcBef>
              <a:spcAft>
                <a:spcPts val="0"/>
              </a:spcAft>
              <a:buSzPts val="1000"/>
              <a:buChar char="○"/>
              <a:defRPr/>
            </a:lvl8pPr>
            <a:lvl9pPr indent="-273050" lvl="8" marL="4114800" algn="l">
              <a:lnSpc>
                <a:spcPct val="100000"/>
              </a:lnSpc>
              <a:spcBef>
                <a:spcPts val="0"/>
              </a:spcBef>
              <a:spcAft>
                <a:spcPts val="0"/>
              </a:spcAft>
              <a:buSzPts val="700"/>
              <a:buChar char="■"/>
              <a:defRPr/>
            </a:lvl9pPr>
          </a:lstStyle>
          <a:p/>
        </p:txBody>
      </p:sp>
      <p:sp>
        <p:nvSpPr>
          <p:cNvPr id="4930" name="Google Shape;4930;g31516c14941_0_10721"/>
          <p:cNvSpPr/>
          <p:nvPr>
            <p:ph idx="6" type="pic"/>
          </p:nvPr>
        </p:nvSpPr>
        <p:spPr>
          <a:xfrm>
            <a:off x="2570050" y="1215000"/>
            <a:ext cx="1811400" cy="1296000"/>
          </a:xfrm>
          <a:prstGeom prst="rect">
            <a:avLst/>
          </a:prstGeom>
          <a:noFill/>
          <a:ln>
            <a:noFill/>
          </a:ln>
        </p:spPr>
      </p:sp>
      <p:sp>
        <p:nvSpPr>
          <p:cNvPr id="4931" name="Google Shape;4931;g31516c14941_0_10721"/>
          <p:cNvSpPr txBox="1"/>
          <p:nvPr>
            <p:ph idx="7" type="body"/>
          </p:nvPr>
        </p:nvSpPr>
        <p:spPr>
          <a:xfrm>
            <a:off x="4762199" y="2908666"/>
            <a:ext cx="1811400" cy="1843500"/>
          </a:xfrm>
          <a:prstGeom prst="rect">
            <a:avLst/>
          </a:prstGeom>
          <a:noFill/>
          <a:ln>
            <a:noFill/>
          </a:ln>
        </p:spPr>
        <p:txBody>
          <a:bodyPr anchorCtr="0" anchor="t" bIns="0" lIns="0" spcFirstLastPara="1" rIns="0" wrap="square" tIns="0">
            <a:noAutofit/>
          </a:bodyPr>
          <a:lstStyle>
            <a:lvl1pPr indent="-317500" lvl="0" marL="457200" algn="l">
              <a:lnSpc>
                <a:spcPct val="100000"/>
              </a:lnSpc>
              <a:spcBef>
                <a:spcPts val="500"/>
              </a:spcBef>
              <a:spcAft>
                <a:spcPts val="0"/>
              </a:spcAft>
              <a:buSzPts val="1400"/>
              <a:buChar char="●"/>
              <a:defRPr sz="1300"/>
            </a:lvl1pPr>
            <a:lvl2pPr indent="-298450" lvl="1" marL="914400" algn="l">
              <a:lnSpc>
                <a:spcPct val="100000"/>
              </a:lnSpc>
              <a:spcBef>
                <a:spcPts val="0"/>
              </a:spcBef>
              <a:spcAft>
                <a:spcPts val="0"/>
              </a:spcAft>
              <a:buSzPts val="1100"/>
              <a:buChar char="○"/>
              <a:defRPr sz="1200"/>
            </a:lvl2pPr>
            <a:lvl3pPr indent="-304800" lvl="2" marL="1371600" algn="l">
              <a:lnSpc>
                <a:spcPct val="100000"/>
              </a:lnSpc>
              <a:spcBef>
                <a:spcPts val="0"/>
              </a:spcBef>
              <a:spcAft>
                <a:spcPts val="0"/>
              </a:spcAft>
              <a:buSzPts val="1200"/>
              <a:buChar char="■"/>
              <a:defRPr sz="1000"/>
            </a:lvl3pPr>
            <a:lvl4pPr indent="-342900" lvl="3" marL="1828800" algn="l">
              <a:lnSpc>
                <a:spcPct val="100000"/>
              </a:lnSpc>
              <a:spcBef>
                <a:spcPts val="0"/>
              </a:spcBef>
              <a:spcAft>
                <a:spcPts val="0"/>
              </a:spcAft>
              <a:buSzPts val="1800"/>
              <a:buChar char="●"/>
              <a:defRPr/>
            </a:lvl4pPr>
            <a:lvl5pPr indent="-330200" lvl="4" marL="2286000" algn="l">
              <a:lnSpc>
                <a:spcPct val="100000"/>
              </a:lnSpc>
              <a:spcBef>
                <a:spcPts val="0"/>
              </a:spcBef>
              <a:spcAft>
                <a:spcPts val="0"/>
              </a:spcAft>
              <a:buSzPts val="1600"/>
              <a:buChar char="○"/>
              <a:defRPr/>
            </a:lvl5pPr>
            <a:lvl6pPr indent="-317500" lvl="5" marL="2743200" algn="l">
              <a:lnSpc>
                <a:spcPct val="100000"/>
              </a:lnSpc>
              <a:spcBef>
                <a:spcPts val="0"/>
              </a:spcBef>
              <a:spcAft>
                <a:spcPts val="0"/>
              </a:spcAft>
              <a:buSzPts val="1400"/>
              <a:buChar char="■"/>
              <a:defRPr/>
            </a:lvl6pPr>
            <a:lvl7pPr indent="-304800" lvl="6" marL="3200400" algn="l">
              <a:lnSpc>
                <a:spcPct val="100000"/>
              </a:lnSpc>
              <a:spcBef>
                <a:spcPts val="0"/>
              </a:spcBef>
              <a:spcAft>
                <a:spcPts val="0"/>
              </a:spcAft>
              <a:buSzPts val="1200"/>
              <a:buChar char="●"/>
              <a:defRPr/>
            </a:lvl7pPr>
            <a:lvl8pPr indent="-292100" lvl="7" marL="3657600" algn="l">
              <a:lnSpc>
                <a:spcPct val="100000"/>
              </a:lnSpc>
              <a:spcBef>
                <a:spcPts val="0"/>
              </a:spcBef>
              <a:spcAft>
                <a:spcPts val="0"/>
              </a:spcAft>
              <a:buSzPts val="1000"/>
              <a:buChar char="○"/>
              <a:defRPr/>
            </a:lvl8pPr>
            <a:lvl9pPr indent="-273050" lvl="8" marL="4114800" algn="l">
              <a:lnSpc>
                <a:spcPct val="100000"/>
              </a:lnSpc>
              <a:spcBef>
                <a:spcPts val="0"/>
              </a:spcBef>
              <a:spcAft>
                <a:spcPts val="0"/>
              </a:spcAft>
              <a:buSzPts val="700"/>
              <a:buChar char="■"/>
              <a:defRPr/>
            </a:lvl9pPr>
          </a:lstStyle>
          <a:p/>
        </p:txBody>
      </p:sp>
      <p:sp>
        <p:nvSpPr>
          <p:cNvPr id="4932" name="Google Shape;4932;g31516c14941_0_10721"/>
          <p:cNvSpPr/>
          <p:nvPr>
            <p:ph idx="8" type="pic"/>
          </p:nvPr>
        </p:nvSpPr>
        <p:spPr>
          <a:xfrm>
            <a:off x="4762199" y="1215000"/>
            <a:ext cx="1811400" cy="1296000"/>
          </a:xfrm>
          <a:prstGeom prst="rect">
            <a:avLst/>
          </a:prstGeom>
          <a:noFill/>
          <a:ln>
            <a:noFill/>
          </a:ln>
        </p:spPr>
      </p:sp>
      <p:sp>
        <p:nvSpPr>
          <p:cNvPr id="4933" name="Google Shape;4933;g31516c14941_0_10721"/>
          <p:cNvSpPr txBox="1"/>
          <p:nvPr>
            <p:ph type="title"/>
          </p:nvPr>
        </p:nvSpPr>
        <p:spPr>
          <a:xfrm>
            <a:off x="377903" y="378000"/>
            <a:ext cx="8387700" cy="2769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SzPts val="4800"/>
              <a:buNone/>
              <a:defRPr/>
            </a:lvl1pPr>
            <a:lvl2pPr lvl="1" algn="l">
              <a:lnSpc>
                <a:spcPct val="85000"/>
              </a:lnSpc>
              <a:spcBef>
                <a:spcPts val="0"/>
              </a:spcBef>
              <a:spcAft>
                <a:spcPts val="0"/>
              </a:spcAft>
              <a:buSzPts val="4800"/>
              <a:buNone/>
              <a:defRPr/>
            </a:lvl2pPr>
            <a:lvl3pPr lvl="2" algn="l">
              <a:lnSpc>
                <a:spcPct val="85000"/>
              </a:lnSpc>
              <a:spcBef>
                <a:spcPts val="0"/>
              </a:spcBef>
              <a:spcAft>
                <a:spcPts val="0"/>
              </a:spcAft>
              <a:buSzPts val="4800"/>
              <a:buNone/>
              <a:defRPr/>
            </a:lvl3pPr>
            <a:lvl4pPr lvl="3" algn="l">
              <a:lnSpc>
                <a:spcPct val="85000"/>
              </a:lnSpc>
              <a:spcBef>
                <a:spcPts val="0"/>
              </a:spcBef>
              <a:spcAft>
                <a:spcPts val="0"/>
              </a:spcAft>
              <a:buSzPts val="4800"/>
              <a:buNone/>
              <a:defRPr/>
            </a:lvl4pPr>
            <a:lvl5pPr lvl="4" algn="l">
              <a:lnSpc>
                <a:spcPct val="85000"/>
              </a:lnSpc>
              <a:spcBef>
                <a:spcPts val="0"/>
              </a:spcBef>
              <a:spcAft>
                <a:spcPts val="0"/>
              </a:spcAft>
              <a:buSzPts val="4800"/>
              <a:buNone/>
              <a:defRPr/>
            </a:lvl5pPr>
            <a:lvl6pPr lvl="5" algn="l">
              <a:lnSpc>
                <a:spcPct val="85000"/>
              </a:lnSpc>
              <a:spcBef>
                <a:spcPts val="0"/>
              </a:spcBef>
              <a:spcAft>
                <a:spcPts val="0"/>
              </a:spcAft>
              <a:buSzPts val="4800"/>
              <a:buNone/>
              <a:defRPr/>
            </a:lvl6pPr>
            <a:lvl7pPr lvl="6" algn="l">
              <a:lnSpc>
                <a:spcPct val="85000"/>
              </a:lnSpc>
              <a:spcBef>
                <a:spcPts val="0"/>
              </a:spcBef>
              <a:spcAft>
                <a:spcPts val="0"/>
              </a:spcAft>
              <a:buSzPts val="4800"/>
              <a:buNone/>
              <a:defRPr/>
            </a:lvl7pPr>
            <a:lvl8pPr lvl="7" algn="l">
              <a:lnSpc>
                <a:spcPct val="85000"/>
              </a:lnSpc>
              <a:spcBef>
                <a:spcPts val="0"/>
              </a:spcBef>
              <a:spcAft>
                <a:spcPts val="0"/>
              </a:spcAft>
              <a:buSzPts val="4800"/>
              <a:buNone/>
              <a:defRPr/>
            </a:lvl8pPr>
            <a:lvl9pPr lvl="8" algn="l">
              <a:lnSpc>
                <a:spcPct val="85000"/>
              </a:lnSpc>
              <a:spcBef>
                <a:spcPts val="0"/>
              </a:spcBef>
              <a:spcAft>
                <a:spcPts val="0"/>
              </a:spcAft>
              <a:buSzPts val="4800"/>
              <a:buNone/>
              <a:defRPr/>
            </a:lvl9pPr>
          </a:lstStyle>
          <a:p/>
        </p:txBody>
      </p:sp>
    </p:spTree>
  </p:cSld>
  <p:clrMapOvr>
    <a:masterClrMapping/>
  </p:clrMapOvr>
  <p:extLst>
    <p:ext uri="{DCECCB84-F9BA-43D5-87BE-67443E8EF086}">
      <p15:sldGuideLst>
        <p15:guide id="1" pos="238">
          <p15:clr>
            <a:srgbClr val="FBAE40"/>
          </p15:clr>
        </p15:guide>
        <p15:guide id="2" orient="horz" pos="238">
          <p15:clr>
            <a:srgbClr val="FBAE40"/>
          </p15:clr>
        </p15:guide>
        <p15:guide id="3" orient="horz" pos="413">
          <p15:clr>
            <a:srgbClr val="FBAE40"/>
          </p15:clr>
        </p15:guide>
        <p15:guide id="4" orient="horz" pos="766">
          <p15:clr>
            <a:srgbClr val="FBAE40"/>
          </p15:clr>
        </p15:guide>
        <p15:guide id="5" orient="horz" pos="1583">
          <p15:clr>
            <a:srgbClr val="FBAE40"/>
          </p15:clr>
        </p15:guide>
        <p15:guide id="6" orient="horz" pos="1831">
          <p15:clr>
            <a:srgbClr val="FBAE40"/>
          </p15:clr>
        </p15:guide>
        <p15:guide id="7" orient="horz" pos="2993">
          <p15:clr>
            <a:srgbClr val="FBAE40"/>
          </p15:clr>
        </p15:guide>
        <p15:guide id="8" pos="1380">
          <p15:clr>
            <a:srgbClr val="FBAE40"/>
          </p15:clr>
        </p15:guide>
        <p15:guide id="9" pos="1620">
          <p15:clr>
            <a:srgbClr val="FBAE40"/>
          </p15:clr>
        </p15:guide>
        <p15:guide id="10" pos="2763">
          <p15:clr>
            <a:srgbClr val="FBAE40"/>
          </p15:clr>
        </p15:guide>
        <p15:guide id="11" pos="3001">
          <p15:clr>
            <a:srgbClr val="FBAE40"/>
          </p15:clr>
        </p15:guide>
        <p15:guide id="12" pos="4145">
          <p15:clr>
            <a:srgbClr val="FBAE40"/>
          </p15:clr>
        </p15:guide>
        <p15:guide id="13" pos="4383">
          <p15:clr>
            <a:srgbClr val="FBAE40"/>
          </p15:clr>
        </p15:guide>
        <p15:guide id="14" pos="5524">
          <p15:clr>
            <a:srgbClr val="FBAE40"/>
          </p15:clr>
        </p15:guide>
      </p15:sldGuideLst>
    </p:ext>
  </p:extLst>
</p:sldLayout>
</file>

<file path=ppt/slideLayouts/slideLayout6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Quote">
    <p:spTree>
      <p:nvGrpSpPr>
        <p:cNvPr id="4934" name="Shape 4934"/>
        <p:cNvGrpSpPr/>
        <p:nvPr/>
      </p:nvGrpSpPr>
      <p:grpSpPr>
        <a:xfrm>
          <a:off x="0" y="0"/>
          <a:ext cx="0" cy="0"/>
          <a:chOff x="0" y="0"/>
          <a:chExt cx="0" cy="0"/>
        </a:xfrm>
      </p:grpSpPr>
      <p:sp>
        <p:nvSpPr>
          <p:cNvPr id="4935" name="Google Shape;4935;g31516c14941_0_10731"/>
          <p:cNvSpPr txBox="1"/>
          <p:nvPr>
            <p:ph idx="1" type="body"/>
          </p:nvPr>
        </p:nvSpPr>
        <p:spPr>
          <a:xfrm>
            <a:off x="377902" y="1350000"/>
            <a:ext cx="8386800" cy="2463900"/>
          </a:xfrm>
          <a:prstGeom prst="rect">
            <a:avLst/>
          </a:prstGeom>
          <a:noFill/>
          <a:ln>
            <a:noFill/>
          </a:ln>
        </p:spPr>
        <p:txBody>
          <a:bodyPr anchorCtr="0" anchor="t" bIns="0" lIns="0" spcFirstLastPara="1" rIns="0" wrap="square" tIns="0">
            <a:noAutofit/>
          </a:bodyPr>
          <a:lstStyle>
            <a:lvl1pPr indent="-317500" lvl="0" marL="457200" algn="l">
              <a:lnSpc>
                <a:spcPct val="90000"/>
              </a:lnSpc>
              <a:spcBef>
                <a:spcPts val="500"/>
              </a:spcBef>
              <a:spcAft>
                <a:spcPts val="0"/>
              </a:spcAft>
              <a:buSzPts val="1400"/>
              <a:buChar char="●"/>
              <a:defRPr b="1" sz="4500"/>
            </a:lvl1pPr>
            <a:lvl2pPr indent="-228600" lvl="1" marL="914400" algn="l">
              <a:lnSpc>
                <a:spcPct val="100000"/>
              </a:lnSpc>
              <a:spcBef>
                <a:spcPts val="0"/>
              </a:spcBef>
              <a:spcAft>
                <a:spcPts val="0"/>
              </a:spcAft>
              <a:buSzPts val="1100"/>
              <a:buNone/>
              <a:defRPr sz="1200"/>
            </a:lvl2pPr>
            <a:lvl3pPr indent="-304800" lvl="2" marL="1371600" algn="l">
              <a:lnSpc>
                <a:spcPct val="100000"/>
              </a:lnSpc>
              <a:spcBef>
                <a:spcPts val="0"/>
              </a:spcBef>
              <a:spcAft>
                <a:spcPts val="0"/>
              </a:spcAft>
              <a:buSzPts val="1200"/>
              <a:buChar char="■"/>
              <a:defRPr/>
            </a:lvl3pPr>
            <a:lvl4pPr indent="-342900" lvl="3" marL="1828800" algn="l">
              <a:lnSpc>
                <a:spcPct val="100000"/>
              </a:lnSpc>
              <a:spcBef>
                <a:spcPts val="0"/>
              </a:spcBef>
              <a:spcAft>
                <a:spcPts val="0"/>
              </a:spcAft>
              <a:buSzPts val="1800"/>
              <a:buChar char="●"/>
              <a:defRPr/>
            </a:lvl4pPr>
            <a:lvl5pPr indent="-330200" lvl="4" marL="2286000" algn="l">
              <a:lnSpc>
                <a:spcPct val="100000"/>
              </a:lnSpc>
              <a:spcBef>
                <a:spcPts val="0"/>
              </a:spcBef>
              <a:spcAft>
                <a:spcPts val="0"/>
              </a:spcAft>
              <a:buSzPts val="1600"/>
              <a:buChar char="○"/>
              <a:defRPr/>
            </a:lvl5pPr>
            <a:lvl6pPr indent="-317500" lvl="5" marL="2743200" algn="l">
              <a:lnSpc>
                <a:spcPct val="100000"/>
              </a:lnSpc>
              <a:spcBef>
                <a:spcPts val="0"/>
              </a:spcBef>
              <a:spcAft>
                <a:spcPts val="0"/>
              </a:spcAft>
              <a:buSzPts val="1400"/>
              <a:buChar char="■"/>
              <a:defRPr/>
            </a:lvl6pPr>
            <a:lvl7pPr indent="-304800" lvl="6" marL="3200400" algn="l">
              <a:lnSpc>
                <a:spcPct val="100000"/>
              </a:lnSpc>
              <a:spcBef>
                <a:spcPts val="0"/>
              </a:spcBef>
              <a:spcAft>
                <a:spcPts val="0"/>
              </a:spcAft>
              <a:buSzPts val="1200"/>
              <a:buChar char="●"/>
              <a:defRPr/>
            </a:lvl7pPr>
            <a:lvl8pPr indent="-292100" lvl="7" marL="3657600" algn="l">
              <a:lnSpc>
                <a:spcPct val="100000"/>
              </a:lnSpc>
              <a:spcBef>
                <a:spcPts val="0"/>
              </a:spcBef>
              <a:spcAft>
                <a:spcPts val="0"/>
              </a:spcAft>
              <a:buSzPts val="1000"/>
              <a:buChar char="○"/>
              <a:defRPr/>
            </a:lvl8pPr>
            <a:lvl9pPr indent="-273050" lvl="8" marL="4114800" algn="l">
              <a:lnSpc>
                <a:spcPct val="100000"/>
              </a:lnSpc>
              <a:spcBef>
                <a:spcPts val="0"/>
              </a:spcBef>
              <a:spcAft>
                <a:spcPts val="0"/>
              </a:spcAft>
              <a:buSzPts val="700"/>
              <a:buChar char="■"/>
              <a:defRPr/>
            </a:lvl9pPr>
          </a:lstStyle>
          <a:p/>
        </p:txBody>
      </p:sp>
    </p:spTree>
  </p:cSld>
  <p:clrMapOvr>
    <a:masterClrMapping/>
  </p:clrMapOvr>
  <p:extLst>
    <p:ext uri="{DCECCB84-F9BA-43D5-87BE-67443E8EF086}">
      <p15:sldGuideLst>
        <p15:guide id="1" pos="238">
          <p15:clr>
            <a:srgbClr val="FBAE40"/>
          </p15:clr>
        </p15:guide>
        <p15:guide id="2" orient="horz" pos="850">
          <p15:clr>
            <a:srgbClr val="FBAE40"/>
          </p15:clr>
        </p15:guide>
        <p15:guide id="3" orient="horz" pos="2403">
          <p15:clr>
            <a:srgbClr val="FBAE40"/>
          </p15:clr>
        </p15:guide>
        <p15:guide id="4" pos="5524">
          <p15:clr>
            <a:srgbClr val="FBAE40"/>
          </p15:clr>
        </p15:guide>
      </p15:sldGuideLst>
    </p:ext>
  </p:extLst>
</p:sldLayout>
</file>

<file path=ppt/slideLayouts/slideLayout6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with Image 1/3">
  <p:cSld name="Title and Text with Image 1/3">
    <p:spTree>
      <p:nvGrpSpPr>
        <p:cNvPr id="4936" name="Shape 4936"/>
        <p:cNvGrpSpPr/>
        <p:nvPr/>
      </p:nvGrpSpPr>
      <p:grpSpPr>
        <a:xfrm>
          <a:off x="0" y="0"/>
          <a:ext cx="0" cy="0"/>
          <a:chOff x="0" y="0"/>
          <a:chExt cx="0" cy="0"/>
        </a:xfrm>
      </p:grpSpPr>
      <p:sp>
        <p:nvSpPr>
          <p:cNvPr id="4937" name="Google Shape;4937;g31516c14941_0_10733"/>
          <p:cNvSpPr/>
          <p:nvPr>
            <p:ph idx="2" type="pic"/>
          </p:nvPr>
        </p:nvSpPr>
        <p:spPr>
          <a:xfrm>
            <a:off x="6093794" y="0"/>
            <a:ext cx="3050100" cy="5143500"/>
          </a:xfrm>
          <a:prstGeom prst="rect">
            <a:avLst/>
          </a:prstGeom>
          <a:noFill/>
          <a:ln>
            <a:noFill/>
          </a:ln>
        </p:spPr>
      </p:sp>
      <p:sp>
        <p:nvSpPr>
          <p:cNvPr id="4938" name="Google Shape;4938;g31516c14941_0_10733"/>
          <p:cNvSpPr txBox="1"/>
          <p:nvPr>
            <p:ph idx="1" type="body"/>
          </p:nvPr>
        </p:nvSpPr>
        <p:spPr>
          <a:xfrm>
            <a:off x="377901" y="1215000"/>
            <a:ext cx="5317800" cy="3537000"/>
          </a:xfrm>
          <a:prstGeom prst="rect">
            <a:avLst/>
          </a:prstGeom>
          <a:noFill/>
          <a:ln>
            <a:noFill/>
          </a:ln>
        </p:spPr>
        <p:txBody>
          <a:bodyPr anchorCtr="0" anchor="t" bIns="0" lIns="0" spcFirstLastPara="1" rIns="0" wrap="square" tIns="0">
            <a:noAutofit/>
          </a:bodyPr>
          <a:lstStyle>
            <a:lvl1pPr indent="-317500" lvl="0" marL="457200" algn="l">
              <a:lnSpc>
                <a:spcPct val="100000"/>
              </a:lnSpc>
              <a:spcBef>
                <a:spcPts val="0"/>
              </a:spcBef>
              <a:spcAft>
                <a:spcPts val="0"/>
              </a:spcAft>
              <a:buSzPts val="1400"/>
              <a:buChar char="●"/>
              <a:defRPr/>
            </a:lvl1pPr>
            <a:lvl2pPr indent="-298450" lvl="1" marL="914400" algn="l">
              <a:lnSpc>
                <a:spcPct val="100000"/>
              </a:lnSpc>
              <a:spcBef>
                <a:spcPts val="0"/>
              </a:spcBef>
              <a:spcAft>
                <a:spcPts val="0"/>
              </a:spcAft>
              <a:buSzPts val="1100"/>
              <a:buChar char="○"/>
              <a:defRPr/>
            </a:lvl2pPr>
            <a:lvl3pPr indent="-304800" lvl="2" marL="1371600" algn="l">
              <a:lnSpc>
                <a:spcPct val="100000"/>
              </a:lnSpc>
              <a:spcBef>
                <a:spcPts val="0"/>
              </a:spcBef>
              <a:spcAft>
                <a:spcPts val="0"/>
              </a:spcAft>
              <a:buSzPts val="1200"/>
              <a:buChar char="■"/>
              <a:defRPr/>
            </a:lvl3pPr>
            <a:lvl4pPr indent="-342900" lvl="3" marL="1828800" algn="l">
              <a:lnSpc>
                <a:spcPct val="100000"/>
              </a:lnSpc>
              <a:spcBef>
                <a:spcPts val="0"/>
              </a:spcBef>
              <a:spcAft>
                <a:spcPts val="0"/>
              </a:spcAft>
              <a:buSzPts val="1800"/>
              <a:buChar char="●"/>
              <a:defRPr/>
            </a:lvl4pPr>
            <a:lvl5pPr indent="-330200" lvl="4" marL="2286000" algn="l">
              <a:lnSpc>
                <a:spcPct val="100000"/>
              </a:lnSpc>
              <a:spcBef>
                <a:spcPts val="0"/>
              </a:spcBef>
              <a:spcAft>
                <a:spcPts val="0"/>
              </a:spcAft>
              <a:buSzPts val="1600"/>
              <a:buChar char="○"/>
              <a:defRPr/>
            </a:lvl5pPr>
            <a:lvl6pPr indent="-317500" lvl="5" marL="2743200" algn="l">
              <a:lnSpc>
                <a:spcPct val="100000"/>
              </a:lnSpc>
              <a:spcBef>
                <a:spcPts val="0"/>
              </a:spcBef>
              <a:spcAft>
                <a:spcPts val="0"/>
              </a:spcAft>
              <a:buSzPts val="1400"/>
              <a:buChar char="■"/>
              <a:defRPr/>
            </a:lvl6pPr>
            <a:lvl7pPr indent="-304800" lvl="6" marL="3200400" algn="l">
              <a:lnSpc>
                <a:spcPct val="100000"/>
              </a:lnSpc>
              <a:spcBef>
                <a:spcPts val="0"/>
              </a:spcBef>
              <a:spcAft>
                <a:spcPts val="0"/>
              </a:spcAft>
              <a:buSzPts val="1200"/>
              <a:buChar char="●"/>
              <a:defRPr/>
            </a:lvl7pPr>
            <a:lvl8pPr indent="-292100" lvl="7" marL="3657600" algn="l">
              <a:lnSpc>
                <a:spcPct val="100000"/>
              </a:lnSpc>
              <a:spcBef>
                <a:spcPts val="0"/>
              </a:spcBef>
              <a:spcAft>
                <a:spcPts val="0"/>
              </a:spcAft>
              <a:buSzPts val="1000"/>
              <a:buChar char="○"/>
              <a:defRPr/>
            </a:lvl8pPr>
            <a:lvl9pPr indent="-273050" lvl="8" marL="4114800" algn="l">
              <a:lnSpc>
                <a:spcPct val="100000"/>
              </a:lnSpc>
              <a:spcBef>
                <a:spcPts val="0"/>
              </a:spcBef>
              <a:spcAft>
                <a:spcPts val="0"/>
              </a:spcAft>
              <a:buSzPts val="700"/>
              <a:buChar char="■"/>
              <a:defRPr/>
            </a:lvl9pPr>
          </a:lstStyle>
          <a:p/>
        </p:txBody>
      </p:sp>
      <p:sp>
        <p:nvSpPr>
          <p:cNvPr id="4939" name="Google Shape;4939;g31516c14941_0_10733"/>
          <p:cNvSpPr txBox="1"/>
          <p:nvPr>
            <p:ph type="title"/>
          </p:nvPr>
        </p:nvSpPr>
        <p:spPr>
          <a:xfrm>
            <a:off x="377903" y="378000"/>
            <a:ext cx="5317800" cy="2769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SzPts val="4800"/>
              <a:buNone/>
              <a:defRPr/>
            </a:lvl1pPr>
            <a:lvl2pPr lvl="1" algn="l">
              <a:lnSpc>
                <a:spcPct val="85000"/>
              </a:lnSpc>
              <a:spcBef>
                <a:spcPts val="0"/>
              </a:spcBef>
              <a:spcAft>
                <a:spcPts val="0"/>
              </a:spcAft>
              <a:buSzPts val="4800"/>
              <a:buNone/>
              <a:defRPr/>
            </a:lvl2pPr>
            <a:lvl3pPr lvl="2" algn="l">
              <a:lnSpc>
                <a:spcPct val="85000"/>
              </a:lnSpc>
              <a:spcBef>
                <a:spcPts val="0"/>
              </a:spcBef>
              <a:spcAft>
                <a:spcPts val="0"/>
              </a:spcAft>
              <a:buSzPts val="4800"/>
              <a:buNone/>
              <a:defRPr/>
            </a:lvl3pPr>
            <a:lvl4pPr lvl="3" algn="l">
              <a:lnSpc>
                <a:spcPct val="85000"/>
              </a:lnSpc>
              <a:spcBef>
                <a:spcPts val="0"/>
              </a:spcBef>
              <a:spcAft>
                <a:spcPts val="0"/>
              </a:spcAft>
              <a:buSzPts val="4800"/>
              <a:buNone/>
              <a:defRPr/>
            </a:lvl4pPr>
            <a:lvl5pPr lvl="4" algn="l">
              <a:lnSpc>
                <a:spcPct val="85000"/>
              </a:lnSpc>
              <a:spcBef>
                <a:spcPts val="0"/>
              </a:spcBef>
              <a:spcAft>
                <a:spcPts val="0"/>
              </a:spcAft>
              <a:buSzPts val="4800"/>
              <a:buNone/>
              <a:defRPr/>
            </a:lvl5pPr>
            <a:lvl6pPr lvl="5" algn="l">
              <a:lnSpc>
                <a:spcPct val="85000"/>
              </a:lnSpc>
              <a:spcBef>
                <a:spcPts val="0"/>
              </a:spcBef>
              <a:spcAft>
                <a:spcPts val="0"/>
              </a:spcAft>
              <a:buSzPts val="4800"/>
              <a:buNone/>
              <a:defRPr/>
            </a:lvl6pPr>
            <a:lvl7pPr lvl="6" algn="l">
              <a:lnSpc>
                <a:spcPct val="85000"/>
              </a:lnSpc>
              <a:spcBef>
                <a:spcPts val="0"/>
              </a:spcBef>
              <a:spcAft>
                <a:spcPts val="0"/>
              </a:spcAft>
              <a:buSzPts val="4800"/>
              <a:buNone/>
              <a:defRPr/>
            </a:lvl7pPr>
            <a:lvl8pPr lvl="7" algn="l">
              <a:lnSpc>
                <a:spcPct val="85000"/>
              </a:lnSpc>
              <a:spcBef>
                <a:spcPts val="0"/>
              </a:spcBef>
              <a:spcAft>
                <a:spcPts val="0"/>
              </a:spcAft>
              <a:buSzPts val="4800"/>
              <a:buNone/>
              <a:defRPr/>
            </a:lvl8pPr>
            <a:lvl9pPr lvl="8" algn="l">
              <a:lnSpc>
                <a:spcPct val="85000"/>
              </a:lnSpc>
              <a:spcBef>
                <a:spcPts val="0"/>
              </a:spcBef>
              <a:spcAft>
                <a:spcPts val="0"/>
              </a:spcAft>
              <a:buSzPts val="4800"/>
              <a:buNone/>
              <a:defRPr/>
            </a:lvl9pPr>
          </a:lstStyle>
          <a:p/>
        </p:txBody>
      </p:sp>
    </p:spTree>
  </p:cSld>
  <p:clrMapOvr>
    <a:masterClrMapping/>
  </p:clrMapOvr>
  <p:extLst>
    <p:ext uri="{DCECCB84-F9BA-43D5-87BE-67443E8EF086}">
      <p15:sldGuideLst>
        <p15:guide id="1" pos="238">
          <p15:clr>
            <a:srgbClr val="FBAE40"/>
          </p15:clr>
        </p15:guide>
        <p15:guide id="2" orient="horz" pos="2993">
          <p15:clr>
            <a:srgbClr val="FBAE40"/>
          </p15:clr>
        </p15:guide>
        <p15:guide id="3" pos="3590">
          <p15:clr>
            <a:srgbClr val="FBAE40"/>
          </p15:clr>
        </p15:guide>
        <p15:guide id="4" pos="3840">
          <p15:clr>
            <a:srgbClr val="FBAE40"/>
          </p15:clr>
        </p15:guide>
        <p15:guide id="5" orient="horz" pos="238">
          <p15:clr>
            <a:srgbClr val="FBAE40"/>
          </p15:clr>
        </p15:guide>
        <p15:guide id="6" orient="horz" pos="413">
          <p15:clr>
            <a:srgbClr val="FBAE40"/>
          </p15:clr>
        </p15:guide>
        <p15:guide id="7" orient="horz" pos="765">
          <p15:clr>
            <a:srgbClr val="FBAE40"/>
          </p15:clr>
        </p15:guide>
      </p15:sldGuideLst>
    </p:ext>
  </p:extLst>
</p:sldLayout>
</file>

<file path=ppt/slideLayouts/slideLayout6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with Image 1/2">
  <p:cSld name="Title and Text with Image 1/2">
    <p:spTree>
      <p:nvGrpSpPr>
        <p:cNvPr id="4940" name="Shape 4940"/>
        <p:cNvGrpSpPr/>
        <p:nvPr/>
      </p:nvGrpSpPr>
      <p:grpSpPr>
        <a:xfrm>
          <a:off x="0" y="0"/>
          <a:ext cx="0" cy="0"/>
          <a:chOff x="0" y="0"/>
          <a:chExt cx="0" cy="0"/>
        </a:xfrm>
      </p:grpSpPr>
      <p:sp>
        <p:nvSpPr>
          <p:cNvPr id="4941" name="Google Shape;4941;g31516c14941_0_10737"/>
          <p:cNvSpPr/>
          <p:nvPr>
            <p:ph idx="2" type="pic"/>
          </p:nvPr>
        </p:nvSpPr>
        <p:spPr>
          <a:xfrm>
            <a:off x="4572000" y="0"/>
            <a:ext cx="4572000" cy="5143500"/>
          </a:xfrm>
          <a:prstGeom prst="rect">
            <a:avLst/>
          </a:prstGeom>
          <a:noFill/>
          <a:ln>
            <a:noFill/>
          </a:ln>
        </p:spPr>
      </p:sp>
      <p:sp>
        <p:nvSpPr>
          <p:cNvPr id="4942" name="Google Shape;4942;g31516c14941_0_10737"/>
          <p:cNvSpPr txBox="1"/>
          <p:nvPr>
            <p:ph idx="1" type="body"/>
          </p:nvPr>
        </p:nvSpPr>
        <p:spPr>
          <a:xfrm>
            <a:off x="377901" y="1215000"/>
            <a:ext cx="3833100" cy="3537000"/>
          </a:xfrm>
          <a:prstGeom prst="rect">
            <a:avLst/>
          </a:prstGeom>
          <a:noFill/>
          <a:ln>
            <a:noFill/>
          </a:ln>
        </p:spPr>
        <p:txBody>
          <a:bodyPr anchorCtr="0" anchor="t" bIns="0" lIns="0" spcFirstLastPara="1" rIns="0" wrap="square" tIns="0">
            <a:noAutofit/>
          </a:bodyPr>
          <a:lstStyle>
            <a:lvl1pPr indent="-317500" lvl="0" marL="457200" algn="l">
              <a:lnSpc>
                <a:spcPct val="100000"/>
              </a:lnSpc>
              <a:spcBef>
                <a:spcPts val="0"/>
              </a:spcBef>
              <a:spcAft>
                <a:spcPts val="0"/>
              </a:spcAft>
              <a:buSzPts val="1400"/>
              <a:buChar char="●"/>
              <a:defRPr/>
            </a:lvl1pPr>
            <a:lvl2pPr indent="-298450" lvl="1" marL="914400" algn="l">
              <a:lnSpc>
                <a:spcPct val="100000"/>
              </a:lnSpc>
              <a:spcBef>
                <a:spcPts val="0"/>
              </a:spcBef>
              <a:spcAft>
                <a:spcPts val="0"/>
              </a:spcAft>
              <a:buSzPts val="1100"/>
              <a:buChar char="○"/>
              <a:defRPr/>
            </a:lvl2pPr>
            <a:lvl3pPr indent="-304800" lvl="2" marL="1371600" algn="l">
              <a:lnSpc>
                <a:spcPct val="100000"/>
              </a:lnSpc>
              <a:spcBef>
                <a:spcPts val="0"/>
              </a:spcBef>
              <a:spcAft>
                <a:spcPts val="0"/>
              </a:spcAft>
              <a:buSzPts val="1200"/>
              <a:buChar char="■"/>
              <a:defRPr/>
            </a:lvl3pPr>
            <a:lvl4pPr indent="-342900" lvl="3" marL="1828800" algn="l">
              <a:lnSpc>
                <a:spcPct val="100000"/>
              </a:lnSpc>
              <a:spcBef>
                <a:spcPts val="0"/>
              </a:spcBef>
              <a:spcAft>
                <a:spcPts val="0"/>
              </a:spcAft>
              <a:buSzPts val="1800"/>
              <a:buChar char="●"/>
              <a:defRPr/>
            </a:lvl4pPr>
            <a:lvl5pPr indent="-330200" lvl="4" marL="2286000" algn="l">
              <a:lnSpc>
                <a:spcPct val="100000"/>
              </a:lnSpc>
              <a:spcBef>
                <a:spcPts val="0"/>
              </a:spcBef>
              <a:spcAft>
                <a:spcPts val="0"/>
              </a:spcAft>
              <a:buSzPts val="1600"/>
              <a:buChar char="○"/>
              <a:defRPr/>
            </a:lvl5pPr>
            <a:lvl6pPr indent="-317500" lvl="5" marL="2743200" algn="l">
              <a:lnSpc>
                <a:spcPct val="100000"/>
              </a:lnSpc>
              <a:spcBef>
                <a:spcPts val="0"/>
              </a:spcBef>
              <a:spcAft>
                <a:spcPts val="0"/>
              </a:spcAft>
              <a:buSzPts val="1400"/>
              <a:buChar char="■"/>
              <a:defRPr/>
            </a:lvl6pPr>
            <a:lvl7pPr indent="-304800" lvl="6" marL="3200400" algn="l">
              <a:lnSpc>
                <a:spcPct val="100000"/>
              </a:lnSpc>
              <a:spcBef>
                <a:spcPts val="0"/>
              </a:spcBef>
              <a:spcAft>
                <a:spcPts val="0"/>
              </a:spcAft>
              <a:buSzPts val="1200"/>
              <a:buChar char="●"/>
              <a:defRPr/>
            </a:lvl7pPr>
            <a:lvl8pPr indent="-292100" lvl="7" marL="3657600" algn="l">
              <a:lnSpc>
                <a:spcPct val="100000"/>
              </a:lnSpc>
              <a:spcBef>
                <a:spcPts val="0"/>
              </a:spcBef>
              <a:spcAft>
                <a:spcPts val="0"/>
              </a:spcAft>
              <a:buSzPts val="1000"/>
              <a:buChar char="○"/>
              <a:defRPr/>
            </a:lvl8pPr>
            <a:lvl9pPr indent="-273050" lvl="8" marL="4114800" algn="l">
              <a:lnSpc>
                <a:spcPct val="100000"/>
              </a:lnSpc>
              <a:spcBef>
                <a:spcPts val="0"/>
              </a:spcBef>
              <a:spcAft>
                <a:spcPts val="0"/>
              </a:spcAft>
              <a:buSzPts val="700"/>
              <a:buChar char="■"/>
              <a:defRPr/>
            </a:lvl9pPr>
          </a:lstStyle>
          <a:p/>
        </p:txBody>
      </p:sp>
      <p:sp>
        <p:nvSpPr>
          <p:cNvPr id="4943" name="Google Shape;4943;g31516c14941_0_10737"/>
          <p:cNvSpPr txBox="1"/>
          <p:nvPr>
            <p:ph type="title"/>
          </p:nvPr>
        </p:nvSpPr>
        <p:spPr>
          <a:xfrm>
            <a:off x="377903" y="378000"/>
            <a:ext cx="3833100" cy="2769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SzPts val="4800"/>
              <a:buNone/>
              <a:defRPr/>
            </a:lvl1pPr>
            <a:lvl2pPr lvl="1" algn="l">
              <a:lnSpc>
                <a:spcPct val="85000"/>
              </a:lnSpc>
              <a:spcBef>
                <a:spcPts val="0"/>
              </a:spcBef>
              <a:spcAft>
                <a:spcPts val="0"/>
              </a:spcAft>
              <a:buSzPts val="4800"/>
              <a:buNone/>
              <a:defRPr/>
            </a:lvl2pPr>
            <a:lvl3pPr lvl="2" algn="l">
              <a:lnSpc>
                <a:spcPct val="85000"/>
              </a:lnSpc>
              <a:spcBef>
                <a:spcPts val="0"/>
              </a:spcBef>
              <a:spcAft>
                <a:spcPts val="0"/>
              </a:spcAft>
              <a:buSzPts val="4800"/>
              <a:buNone/>
              <a:defRPr/>
            </a:lvl3pPr>
            <a:lvl4pPr lvl="3" algn="l">
              <a:lnSpc>
                <a:spcPct val="85000"/>
              </a:lnSpc>
              <a:spcBef>
                <a:spcPts val="0"/>
              </a:spcBef>
              <a:spcAft>
                <a:spcPts val="0"/>
              </a:spcAft>
              <a:buSzPts val="4800"/>
              <a:buNone/>
              <a:defRPr/>
            </a:lvl4pPr>
            <a:lvl5pPr lvl="4" algn="l">
              <a:lnSpc>
                <a:spcPct val="85000"/>
              </a:lnSpc>
              <a:spcBef>
                <a:spcPts val="0"/>
              </a:spcBef>
              <a:spcAft>
                <a:spcPts val="0"/>
              </a:spcAft>
              <a:buSzPts val="4800"/>
              <a:buNone/>
              <a:defRPr/>
            </a:lvl5pPr>
            <a:lvl6pPr lvl="5" algn="l">
              <a:lnSpc>
                <a:spcPct val="85000"/>
              </a:lnSpc>
              <a:spcBef>
                <a:spcPts val="0"/>
              </a:spcBef>
              <a:spcAft>
                <a:spcPts val="0"/>
              </a:spcAft>
              <a:buSzPts val="4800"/>
              <a:buNone/>
              <a:defRPr/>
            </a:lvl6pPr>
            <a:lvl7pPr lvl="6" algn="l">
              <a:lnSpc>
                <a:spcPct val="85000"/>
              </a:lnSpc>
              <a:spcBef>
                <a:spcPts val="0"/>
              </a:spcBef>
              <a:spcAft>
                <a:spcPts val="0"/>
              </a:spcAft>
              <a:buSzPts val="4800"/>
              <a:buNone/>
              <a:defRPr/>
            </a:lvl7pPr>
            <a:lvl8pPr lvl="7" algn="l">
              <a:lnSpc>
                <a:spcPct val="85000"/>
              </a:lnSpc>
              <a:spcBef>
                <a:spcPts val="0"/>
              </a:spcBef>
              <a:spcAft>
                <a:spcPts val="0"/>
              </a:spcAft>
              <a:buSzPts val="4800"/>
              <a:buNone/>
              <a:defRPr/>
            </a:lvl8pPr>
            <a:lvl9pPr lvl="8" algn="l">
              <a:lnSpc>
                <a:spcPct val="85000"/>
              </a:lnSpc>
              <a:spcBef>
                <a:spcPts val="0"/>
              </a:spcBef>
              <a:spcAft>
                <a:spcPts val="0"/>
              </a:spcAft>
              <a:buSzPts val="4800"/>
              <a:buNone/>
              <a:defRPr/>
            </a:lvl9pPr>
          </a:lstStyle>
          <a:p/>
        </p:txBody>
      </p:sp>
    </p:spTree>
  </p:cSld>
  <p:clrMapOvr>
    <a:masterClrMapping/>
  </p:clrMapOvr>
  <p:extLst>
    <p:ext uri="{DCECCB84-F9BA-43D5-87BE-67443E8EF086}">
      <p15:sldGuideLst>
        <p15:guide id="1" pos="2882">
          <p15:clr>
            <a:srgbClr val="FBAE40"/>
          </p15:clr>
        </p15:guide>
        <p15:guide id="2" orient="horz" pos="238">
          <p15:clr>
            <a:srgbClr val="FBAE40"/>
          </p15:clr>
        </p15:guide>
        <p15:guide id="3" orient="horz" pos="413">
          <p15:clr>
            <a:srgbClr val="FBAE40"/>
          </p15:clr>
        </p15:guide>
        <p15:guide id="4" orient="horz" pos="765">
          <p15:clr>
            <a:srgbClr val="FBAE40"/>
          </p15:clr>
        </p15:guide>
        <p15:guide id="5" orient="horz" pos="2993">
          <p15:clr>
            <a:srgbClr val="FBAE40"/>
          </p15:clr>
        </p15:guide>
        <p15:guide id="6" pos="2654">
          <p15:clr>
            <a:srgbClr val="FBAE40"/>
          </p15:clr>
        </p15:guide>
        <p15:guide id="7" pos="238">
          <p15:clr>
            <a:srgbClr val="FBAE40"/>
          </p15:clr>
        </p15:guide>
      </p15:sldGuideLst>
    </p:ext>
  </p:extLst>
</p:sldLayout>
</file>

<file path=ppt/slideLayouts/slideLayout6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ull Bleed Image " showMasterSp="0">
  <p:cSld name="Full Bleed Image ">
    <p:spTree>
      <p:nvGrpSpPr>
        <p:cNvPr id="4944" name="Shape 4944"/>
        <p:cNvGrpSpPr/>
        <p:nvPr/>
      </p:nvGrpSpPr>
      <p:grpSpPr>
        <a:xfrm>
          <a:off x="0" y="0"/>
          <a:ext cx="0" cy="0"/>
          <a:chOff x="0" y="0"/>
          <a:chExt cx="0" cy="0"/>
        </a:xfrm>
      </p:grpSpPr>
      <p:sp>
        <p:nvSpPr>
          <p:cNvPr id="4945" name="Google Shape;4945;g31516c14941_0_10741"/>
          <p:cNvSpPr/>
          <p:nvPr>
            <p:ph idx="2" type="pic"/>
          </p:nvPr>
        </p:nvSpPr>
        <p:spPr>
          <a:xfrm>
            <a:off x="1" y="0"/>
            <a:ext cx="9144000" cy="5143500"/>
          </a:xfrm>
          <a:prstGeom prst="rect">
            <a:avLst/>
          </a:prstGeom>
          <a:noFill/>
          <a:ln>
            <a:noFill/>
          </a:ln>
        </p:spPr>
      </p:sp>
    </p:spTree>
  </p:cSld>
  <p:clrMapOvr>
    <a:masterClrMapping/>
  </p:clrMapOvr>
</p:sldLayout>
</file>

<file path=ppt/slideLayouts/slideLayout6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and Screenshot">
  <p:cSld name="Text and Screenshot">
    <p:spTree>
      <p:nvGrpSpPr>
        <p:cNvPr id="4946" name="Shape 4946"/>
        <p:cNvGrpSpPr/>
        <p:nvPr/>
      </p:nvGrpSpPr>
      <p:grpSpPr>
        <a:xfrm>
          <a:off x="0" y="0"/>
          <a:ext cx="0" cy="0"/>
          <a:chOff x="0" y="0"/>
          <a:chExt cx="0" cy="0"/>
        </a:xfrm>
      </p:grpSpPr>
      <p:sp>
        <p:nvSpPr>
          <p:cNvPr id="4947" name="Google Shape;4947;g31516c14941_0_10743"/>
          <p:cNvSpPr/>
          <p:nvPr>
            <p:ph idx="2" type="pic"/>
          </p:nvPr>
        </p:nvSpPr>
        <p:spPr>
          <a:xfrm>
            <a:off x="4770615" y="1215000"/>
            <a:ext cx="3995100" cy="3537000"/>
          </a:xfrm>
          <a:prstGeom prst="rect">
            <a:avLst/>
          </a:prstGeom>
          <a:noFill/>
          <a:ln>
            <a:noFill/>
          </a:ln>
        </p:spPr>
      </p:sp>
      <p:sp>
        <p:nvSpPr>
          <p:cNvPr id="4948" name="Google Shape;4948;g31516c14941_0_10743"/>
          <p:cNvSpPr txBox="1"/>
          <p:nvPr>
            <p:ph idx="1" type="body"/>
          </p:nvPr>
        </p:nvSpPr>
        <p:spPr>
          <a:xfrm>
            <a:off x="377901" y="1215000"/>
            <a:ext cx="3995100" cy="3537000"/>
          </a:xfrm>
          <a:prstGeom prst="rect">
            <a:avLst/>
          </a:prstGeom>
          <a:noFill/>
          <a:ln>
            <a:noFill/>
          </a:ln>
        </p:spPr>
        <p:txBody>
          <a:bodyPr anchorCtr="0" anchor="t" bIns="0" lIns="0" spcFirstLastPara="1" rIns="0" wrap="square" tIns="0">
            <a:noAutofit/>
          </a:bodyPr>
          <a:lstStyle>
            <a:lvl1pPr indent="-317500" lvl="0" marL="457200" algn="l">
              <a:lnSpc>
                <a:spcPct val="100000"/>
              </a:lnSpc>
              <a:spcBef>
                <a:spcPts val="0"/>
              </a:spcBef>
              <a:spcAft>
                <a:spcPts val="0"/>
              </a:spcAft>
              <a:buSzPts val="1400"/>
              <a:buChar char="●"/>
              <a:defRPr/>
            </a:lvl1pPr>
            <a:lvl2pPr indent="-298450" lvl="1" marL="914400" algn="l">
              <a:lnSpc>
                <a:spcPct val="100000"/>
              </a:lnSpc>
              <a:spcBef>
                <a:spcPts val="0"/>
              </a:spcBef>
              <a:spcAft>
                <a:spcPts val="0"/>
              </a:spcAft>
              <a:buSzPts val="1100"/>
              <a:buChar char="○"/>
              <a:defRPr/>
            </a:lvl2pPr>
            <a:lvl3pPr indent="-304800" lvl="2" marL="1371600" algn="l">
              <a:lnSpc>
                <a:spcPct val="100000"/>
              </a:lnSpc>
              <a:spcBef>
                <a:spcPts val="0"/>
              </a:spcBef>
              <a:spcAft>
                <a:spcPts val="0"/>
              </a:spcAft>
              <a:buSzPts val="1200"/>
              <a:buChar char="■"/>
              <a:defRPr/>
            </a:lvl3pPr>
            <a:lvl4pPr indent="-342900" lvl="3" marL="1828800" algn="l">
              <a:lnSpc>
                <a:spcPct val="100000"/>
              </a:lnSpc>
              <a:spcBef>
                <a:spcPts val="0"/>
              </a:spcBef>
              <a:spcAft>
                <a:spcPts val="0"/>
              </a:spcAft>
              <a:buSzPts val="1800"/>
              <a:buChar char="●"/>
              <a:defRPr/>
            </a:lvl4pPr>
            <a:lvl5pPr indent="-330200" lvl="4" marL="2286000" algn="l">
              <a:lnSpc>
                <a:spcPct val="100000"/>
              </a:lnSpc>
              <a:spcBef>
                <a:spcPts val="0"/>
              </a:spcBef>
              <a:spcAft>
                <a:spcPts val="0"/>
              </a:spcAft>
              <a:buSzPts val="1600"/>
              <a:buChar char="○"/>
              <a:defRPr/>
            </a:lvl5pPr>
            <a:lvl6pPr indent="-317500" lvl="5" marL="2743200" algn="l">
              <a:lnSpc>
                <a:spcPct val="100000"/>
              </a:lnSpc>
              <a:spcBef>
                <a:spcPts val="0"/>
              </a:spcBef>
              <a:spcAft>
                <a:spcPts val="0"/>
              </a:spcAft>
              <a:buSzPts val="1400"/>
              <a:buChar char="■"/>
              <a:defRPr/>
            </a:lvl6pPr>
            <a:lvl7pPr indent="-304800" lvl="6" marL="3200400" algn="l">
              <a:lnSpc>
                <a:spcPct val="100000"/>
              </a:lnSpc>
              <a:spcBef>
                <a:spcPts val="0"/>
              </a:spcBef>
              <a:spcAft>
                <a:spcPts val="0"/>
              </a:spcAft>
              <a:buSzPts val="1200"/>
              <a:buChar char="●"/>
              <a:defRPr/>
            </a:lvl7pPr>
            <a:lvl8pPr indent="-292100" lvl="7" marL="3657600" algn="l">
              <a:lnSpc>
                <a:spcPct val="100000"/>
              </a:lnSpc>
              <a:spcBef>
                <a:spcPts val="0"/>
              </a:spcBef>
              <a:spcAft>
                <a:spcPts val="0"/>
              </a:spcAft>
              <a:buSzPts val="1000"/>
              <a:buChar char="○"/>
              <a:defRPr/>
            </a:lvl8pPr>
            <a:lvl9pPr indent="-273050" lvl="8" marL="4114800" algn="l">
              <a:lnSpc>
                <a:spcPct val="100000"/>
              </a:lnSpc>
              <a:spcBef>
                <a:spcPts val="0"/>
              </a:spcBef>
              <a:spcAft>
                <a:spcPts val="0"/>
              </a:spcAft>
              <a:buSzPts val="700"/>
              <a:buChar char="■"/>
              <a:defRPr/>
            </a:lvl9pPr>
          </a:lstStyle>
          <a:p/>
        </p:txBody>
      </p:sp>
      <p:sp>
        <p:nvSpPr>
          <p:cNvPr id="4949" name="Google Shape;4949;g31516c14941_0_10743"/>
          <p:cNvSpPr txBox="1"/>
          <p:nvPr>
            <p:ph type="title"/>
          </p:nvPr>
        </p:nvSpPr>
        <p:spPr>
          <a:xfrm>
            <a:off x="377903" y="378000"/>
            <a:ext cx="8387700" cy="2769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SzPts val="4800"/>
              <a:buNone/>
              <a:defRPr/>
            </a:lvl1pPr>
            <a:lvl2pPr lvl="1" algn="l">
              <a:lnSpc>
                <a:spcPct val="85000"/>
              </a:lnSpc>
              <a:spcBef>
                <a:spcPts val="0"/>
              </a:spcBef>
              <a:spcAft>
                <a:spcPts val="0"/>
              </a:spcAft>
              <a:buSzPts val="4800"/>
              <a:buNone/>
              <a:defRPr/>
            </a:lvl2pPr>
            <a:lvl3pPr lvl="2" algn="l">
              <a:lnSpc>
                <a:spcPct val="85000"/>
              </a:lnSpc>
              <a:spcBef>
                <a:spcPts val="0"/>
              </a:spcBef>
              <a:spcAft>
                <a:spcPts val="0"/>
              </a:spcAft>
              <a:buSzPts val="4800"/>
              <a:buNone/>
              <a:defRPr/>
            </a:lvl3pPr>
            <a:lvl4pPr lvl="3" algn="l">
              <a:lnSpc>
                <a:spcPct val="85000"/>
              </a:lnSpc>
              <a:spcBef>
                <a:spcPts val="0"/>
              </a:spcBef>
              <a:spcAft>
                <a:spcPts val="0"/>
              </a:spcAft>
              <a:buSzPts val="4800"/>
              <a:buNone/>
              <a:defRPr/>
            </a:lvl4pPr>
            <a:lvl5pPr lvl="4" algn="l">
              <a:lnSpc>
                <a:spcPct val="85000"/>
              </a:lnSpc>
              <a:spcBef>
                <a:spcPts val="0"/>
              </a:spcBef>
              <a:spcAft>
                <a:spcPts val="0"/>
              </a:spcAft>
              <a:buSzPts val="4800"/>
              <a:buNone/>
              <a:defRPr/>
            </a:lvl5pPr>
            <a:lvl6pPr lvl="5" algn="l">
              <a:lnSpc>
                <a:spcPct val="85000"/>
              </a:lnSpc>
              <a:spcBef>
                <a:spcPts val="0"/>
              </a:spcBef>
              <a:spcAft>
                <a:spcPts val="0"/>
              </a:spcAft>
              <a:buSzPts val="4800"/>
              <a:buNone/>
              <a:defRPr/>
            </a:lvl6pPr>
            <a:lvl7pPr lvl="6" algn="l">
              <a:lnSpc>
                <a:spcPct val="85000"/>
              </a:lnSpc>
              <a:spcBef>
                <a:spcPts val="0"/>
              </a:spcBef>
              <a:spcAft>
                <a:spcPts val="0"/>
              </a:spcAft>
              <a:buSzPts val="4800"/>
              <a:buNone/>
              <a:defRPr/>
            </a:lvl7pPr>
            <a:lvl8pPr lvl="7" algn="l">
              <a:lnSpc>
                <a:spcPct val="85000"/>
              </a:lnSpc>
              <a:spcBef>
                <a:spcPts val="0"/>
              </a:spcBef>
              <a:spcAft>
                <a:spcPts val="0"/>
              </a:spcAft>
              <a:buSzPts val="4800"/>
              <a:buNone/>
              <a:defRPr/>
            </a:lvl8pPr>
            <a:lvl9pPr lvl="8" algn="l">
              <a:lnSpc>
                <a:spcPct val="85000"/>
              </a:lnSpc>
              <a:spcBef>
                <a:spcPts val="0"/>
              </a:spcBef>
              <a:spcAft>
                <a:spcPts val="0"/>
              </a:spcAft>
              <a:buSzPts val="4800"/>
              <a:buNone/>
              <a:defRPr/>
            </a:lvl9pPr>
          </a:lstStyle>
          <a:p/>
        </p:txBody>
      </p:sp>
    </p:spTree>
  </p:cSld>
  <p:clrMapOvr>
    <a:masterClrMapping/>
  </p:clrMapOvr>
  <p:extLst>
    <p:ext uri="{DCECCB84-F9BA-43D5-87BE-67443E8EF086}">
      <p15:sldGuideLst>
        <p15:guide id="1" pos="238">
          <p15:clr>
            <a:srgbClr val="FBAE40"/>
          </p15:clr>
        </p15:guide>
        <p15:guide id="2" orient="horz" pos="765">
          <p15:clr>
            <a:srgbClr val="FBAE40"/>
          </p15:clr>
        </p15:guide>
        <p15:guide id="3" pos="2756">
          <p15:clr>
            <a:srgbClr val="FBAE40"/>
          </p15:clr>
        </p15:guide>
        <p15:guide id="4" pos="3007">
          <p15:clr>
            <a:srgbClr val="FBAE40"/>
          </p15:clr>
        </p15:guide>
        <p15:guide id="5" pos="5524">
          <p15:clr>
            <a:srgbClr val="FBAE40"/>
          </p15:clr>
        </p15:guide>
        <p15:guide id="6" orient="horz" pos="238">
          <p15:clr>
            <a:srgbClr val="FBAE40"/>
          </p15:clr>
        </p15:guide>
        <p15:guide id="7" orient="horz" pos="413">
          <p15:clr>
            <a:srgbClr val="FBAE40"/>
          </p15:clr>
        </p15:guide>
        <p15:guide id="8" orient="horz" pos="2993">
          <p15:clr>
            <a:srgbClr val="FBAE40"/>
          </p15:clr>
        </p15:guide>
      </p15:sldGuideLst>
    </p:ext>
  </p:extLst>
</p:sldLayout>
</file>

<file path=ppt/slideLayouts/slideLayout6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 und Inhalt">
  <p:cSld name="Titel und Inhalt">
    <p:spTree>
      <p:nvGrpSpPr>
        <p:cNvPr id="4950" name="Shape 4950"/>
        <p:cNvGrpSpPr/>
        <p:nvPr/>
      </p:nvGrpSpPr>
      <p:grpSpPr>
        <a:xfrm>
          <a:off x="0" y="0"/>
          <a:ext cx="0" cy="0"/>
          <a:chOff x="0" y="0"/>
          <a:chExt cx="0" cy="0"/>
        </a:xfrm>
      </p:grpSpPr>
      <p:sp>
        <p:nvSpPr>
          <p:cNvPr id="4951" name="Google Shape;4951;g31516c14941_0_10747"/>
          <p:cNvSpPr txBox="1"/>
          <p:nvPr>
            <p:ph idx="1" type="body"/>
          </p:nvPr>
        </p:nvSpPr>
        <p:spPr>
          <a:xfrm>
            <a:off x="377902" y="1215000"/>
            <a:ext cx="8386800" cy="3537000"/>
          </a:xfrm>
          <a:prstGeom prst="rect">
            <a:avLst/>
          </a:prstGeom>
          <a:noFill/>
          <a:ln>
            <a:noFill/>
          </a:ln>
        </p:spPr>
        <p:txBody>
          <a:bodyPr anchorCtr="0" anchor="t" bIns="0" lIns="0" spcFirstLastPara="1" rIns="0" wrap="square" tIns="1026175">
            <a:noAutofit/>
          </a:bodyPr>
          <a:lstStyle>
            <a:lvl1pPr indent="-317500" lvl="0" marL="457200" algn="ctr">
              <a:lnSpc>
                <a:spcPct val="100000"/>
              </a:lnSpc>
              <a:spcBef>
                <a:spcPts val="0"/>
              </a:spcBef>
              <a:spcAft>
                <a:spcPts val="0"/>
              </a:spcAft>
              <a:buSzPts val="1400"/>
              <a:buChar char="●"/>
              <a:defRPr b="0" sz="1000"/>
            </a:lvl1pPr>
            <a:lvl2pPr indent="-298450" lvl="1" marL="914400" algn="l">
              <a:lnSpc>
                <a:spcPct val="100000"/>
              </a:lnSpc>
              <a:spcBef>
                <a:spcPts val="0"/>
              </a:spcBef>
              <a:spcAft>
                <a:spcPts val="0"/>
              </a:spcAft>
              <a:buSzPts val="1100"/>
              <a:buChar char="○"/>
              <a:defRPr/>
            </a:lvl2pPr>
            <a:lvl3pPr indent="-304800" lvl="2" marL="1371600" algn="l">
              <a:lnSpc>
                <a:spcPct val="100000"/>
              </a:lnSpc>
              <a:spcBef>
                <a:spcPts val="0"/>
              </a:spcBef>
              <a:spcAft>
                <a:spcPts val="0"/>
              </a:spcAft>
              <a:buSzPts val="1200"/>
              <a:buChar char="■"/>
              <a:defRPr/>
            </a:lvl3pPr>
            <a:lvl4pPr indent="-342900" lvl="3" marL="1828800" algn="l">
              <a:lnSpc>
                <a:spcPct val="100000"/>
              </a:lnSpc>
              <a:spcBef>
                <a:spcPts val="0"/>
              </a:spcBef>
              <a:spcAft>
                <a:spcPts val="0"/>
              </a:spcAft>
              <a:buSzPts val="1800"/>
              <a:buChar char="●"/>
              <a:defRPr/>
            </a:lvl4pPr>
            <a:lvl5pPr indent="-330200" lvl="4" marL="2286000" algn="l">
              <a:lnSpc>
                <a:spcPct val="100000"/>
              </a:lnSpc>
              <a:spcBef>
                <a:spcPts val="0"/>
              </a:spcBef>
              <a:spcAft>
                <a:spcPts val="0"/>
              </a:spcAft>
              <a:buSzPts val="1600"/>
              <a:buChar char="○"/>
              <a:defRPr/>
            </a:lvl5pPr>
            <a:lvl6pPr indent="-317500" lvl="5" marL="2743200" algn="l">
              <a:lnSpc>
                <a:spcPct val="100000"/>
              </a:lnSpc>
              <a:spcBef>
                <a:spcPts val="0"/>
              </a:spcBef>
              <a:spcAft>
                <a:spcPts val="0"/>
              </a:spcAft>
              <a:buSzPts val="1400"/>
              <a:buChar char="■"/>
              <a:defRPr/>
            </a:lvl6pPr>
            <a:lvl7pPr indent="-304800" lvl="6" marL="3200400" algn="l">
              <a:lnSpc>
                <a:spcPct val="100000"/>
              </a:lnSpc>
              <a:spcBef>
                <a:spcPts val="0"/>
              </a:spcBef>
              <a:spcAft>
                <a:spcPts val="0"/>
              </a:spcAft>
              <a:buSzPts val="1200"/>
              <a:buChar char="●"/>
              <a:defRPr/>
            </a:lvl7pPr>
            <a:lvl8pPr indent="-292100" lvl="7" marL="3657600" algn="l">
              <a:lnSpc>
                <a:spcPct val="100000"/>
              </a:lnSpc>
              <a:spcBef>
                <a:spcPts val="0"/>
              </a:spcBef>
              <a:spcAft>
                <a:spcPts val="0"/>
              </a:spcAft>
              <a:buSzPts val="1000"/>
              <a:buChar char="○"/>
              <a:defRPr/>
            </a:lvl8pPr>
            <a:lvl9pPr indent="-273050" lvl="8" marL="4114800" algn="l">
              <a:lnSpc>
                <a:spcPct val="100000"/>
              </a:lnSpc>
              <a:spcBef>
                <a:spcPts val="0"/>
              </a:spcBef>
              <a:spcAft>
                <a:spcPts val="0"/>
              </a:spcAft>
              <a:buSzPts val="700"/>
              <a:buChar char="■"/>
              <a:defRPr/>
            </a:lvl9pPr>
          </a:lstStyle>
          <a:p/>
        </p:txBody>
      </p:sp>
      <p:sp>
        <p:nvSpPr>
          <p:cNvPr id="4952" name="Google Shape;4952;g31516c14941_0_10747"/>
          <p:cNvSpPr txBox="1"/>
          <p:nvPr>
            <p:ph type="title"/>
          </p:nvPr>
        </p:nvSpPr>
        <p:spPr>
          <a:xfrm>
            <a:off x="311700" y="445025"/>
            <a:ext cx="8520600" cy="5727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SzPts val="4800"/>
              <a:buNone/>
              <a:defRPr/>
            </a:lvl1pPr>
            <a:lvl2pPr lvl="1" algn="l">
              <a:lnSpc>
                <a:spcPct val="85000"/>
              </a:lnSpc>
              <a:spcBef>
                <a:spcPts val="0"/>
              </a:spcBef>
              <a:spcAft>
                <a:spcPts val="0"/>
              </a:spcAft>
              <a:buSzPts val="4800"/>
              <a:buNone/>
              <a:defRPr/>
            </a:lvl2pPr>
            <a:lvl3pPr lvl="2" algn="l">
              <a:lnSpc>
                <a:spcPct val="85000"/>
              </a:lnSpc>
              <a:spcBef>
                <a:spcPts val="0"/>
              </a:spcBef>
              <a:spcAft>
                <a:spcPts val="0"/>
              </a:spcAft>
              <a:buSzPts val="4800"/>
              <a:buNone/>
              <a:defRPr/>
            </a:lvl3pPr>
            <a:lvl4pPr lvl="3" algn="l">
              <a:lnSpc>
                <a:spcPct val="85000"/>
              </a:lnSpc>
              <a:spcBef>
                <a:spcPts val="0"/>
              </a:spcBef>
              <a:spcAft>
                <a:spcPts val="0"/>
              </a:spcAft>
              <a:buSzPts val="4800"/>
              <a:buNone/>
              <a:defRPr/>
            </a:lvl4pPr>
            <a:lvl5pPr lvl="4" algn="l">
              <a:lnSpc>
                <a:spcPct val="85000"/>
              </a:lnSpc>
              <a:spcBef>
                <a:spcPts val="0"/>
              </a:spcBef>
              <a:spcAft>
                <a:spcPts val="0"/>
              </a:spcAft>
              <a:buSzPts val="4800"/>
              <a:buNone/>
              <a:defRPr/>
            </a:lvl5pPr>
            <a:lvl6pPr lvl="5" algn="l">
              <a:lnSpc>
                <a:spcPct val="85000"/>
              </a:lnSpc>
              <a:spcBef>
                <a:spcPts val="0"/>
              </a:spcBef>
              <a:spcAft>
                <a:spcPts val="0"/>
              </a:spcAft>
              <a:buSzPts val="4800"/>
              <a:buNone/>
              <a:defRPr/>
            </a:lvl6pPr>
            <a:lvl7pPr lvl="6" algn="l">
              <a:lnSpc>
                <a:spcPct val="85000"/>
              </a:lnSpc>
              <a:spcBef>
                <a:spcPts val="0"/>
              </a:spcBef>
              <a:spcAft>
                <a:spcPts val="0"/>
              </a:spcAft>
              <a:buSzPts val="4800"/>
              <a:buNone/>
              <a:defRPr/>
            </a:lvl7pPr>
            <a:lvl8pPr lvl="7" algn="l">
              <a:lnSpc>
                <a:spcPct val="85000"/>
              </a:lnSpc>
              <a:spcBef>
                <a:spcPts val="0"/>
              </a:spcBef>
              <a:spcAft>
                <a:spcPts val="0"/>
              </a:spcAft>
              <a:buSzPts val="4800"/>
              <a:buNone/>
              <a:defRPr/>
            </a:lvl8pPr>
            <a:lvl9pPr lvl="8" algn="l">
              <a:lnSpc>
                <a:spcPct val="85000"/>
              </a:lnSpc>
              <a:spcBef>
                <a:spcPts val="0"/>
              </a:spcBef>
              <a:spcAft>
                <a:spcPts val="0"/>
              </a:spcAft>
              <a:buSzPts val="4800"/>
              <a:buNone/>
              <a:defRPr/>
            </a:lvl9pPr>
          </a:lstStyle>
          <a:p/>
        </p:txBody>
      </p:sp>
    </p:spTree>
  </p:cSld>
  <p:clrMapOvr>
    <a:masterClrMapping/>
  </p:clrMapOvr>
  <p:extLst>
    <p:ext uri="{DCECCB84-F9BA-43D5-87BE-67443E8EF086}">
      <p15:sldGuideLst>
        <p15:guide id="1" pos="238">
          <p15:clr>
            <a:srgbClr val="FBAE40"/>
          </p15:clr>
        </p15:guide>
        <p15:guide id="2" orient="horz" pos="238">
          <p15:clr>
            <a:srgbClr val="FBAE40"/>
          </p15:clr>
        </p15:guide>
        <p15:guide id="3" orient="horz" pos="413">
          <p15:clr>
            <a:srgbClr val="FBAE40"/>
          </p15:clr>
        </p15:guide>
        <p15:guide id="4" orient="horz" pos="765">
          <p15:clr>
            <a:srgbClr val="FBAE40"/>
          </p15:clr>
        </p15:guide>
        <p15:guide id="5" orient="horz" pos="2993">
          <p15:clr>
            <a:srgbClr val="FBAE40"/>
          </p15:clr>
        </p15:guide>
        <p15:guide id="6" pos="5524">
          <p15:clr>
            <a:srgbClr val="FBAE40"/>
          </p15:clr>
        </p15:guide>
      </p15:sldGuideLst>
    </p:ext>
  </p:extLst>
</p:sldLayout>
</file>

<file path=ppt/slideLayouts/slideLayout6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enutzerdefiniertes Layout">
  <p:cSld name="Benutzerdefiniertes Layout">
    <p:spTree>
      <p:nvGrpSpPr>
        <p:cNvPr id="4953" name="Shape 4953"/>
        <p:cNvGrpSpPr/>
        <p:nvPr/>
      </p:nvGrpSpPr>
      <p:grpSpPr>
        <a:xfrm>
          <a:off x="0" y="0"/>
          <a:ext cx="0" cy="0"/>
          <a:chOff x="0" y="0"/>
          <a:chExt cx="0" cy="0"/>
        </a:xfrm>
      </p:grpSpPr>
      <p:cxnSp>
        <p:nvCxnSpPr>
          <p:cNvPr id="4954" name="Google Shape;4954;g31516c14941_0_10750"/>
          <p:cNvCxnSpPr/>
          <p:nvPr/>
        </p:nvCxnSpPr>
        <p:spPr>
          <a:xfrm rot="10800000">
            <a:off x="-414412" y="4629150"/>
            <a:ext cx="314400" cy="0"/>
          </a:xfrm>
          <a:prstGeom prst="straightConnector1">
            <a:avLst/>
          </a:prstGeom>
          <a:noFill/>
          <a:ln cap="flat" cmpd="sng" w="9525">
            <a:solidFill>
              <a:schemeClr val="dk1"/>
            </a:solidFill>
            <a:prstDash val="solid"/>
            <a:round/>
            <a:headEnd len="sm" w="sm" type="none"/>
            <a:tailEnd len="sm" w="sm" type="none"/>
          </a:ln>
        </p:spPr>
      </p:cxnSp>
      <p:cxnSp>
        <p:nvCxnSpPr>
          <p:cNvPr id="4955" name="Google Shape;4955;g31516c14941_0_10750"/>
          <p:cNvCxnSpPr/>
          <p:nvPr/>
        </p:nvCxnSpPr>
        <p:spPr>
          <a:xfrm rot="10800000">
            <a:off x="9208219" y="4629150"/>
            <a:ext cx="314400" cy="0"/>
          </a:xfrm>
          <a:prstGeom prst="straightConnector1">
            <a:avLst/>
          </a:prstGeom>
          <a:noFill/>
          <a:ln cap="flat" cmpd="sng" w="9525">
            <a:solidFill>
              <a:schemeClr val="dk1"/>
            </a:solidFill>
            <a:prstDash val="solid"/>
            <a:round/>
            <a:headEnd len="sm" w="sm" type="none"/>
            <a:tailEnd len="sm" w="sm" type="none"/>
          </a:ln>
        </p:spPr>
      </p:cxnSp>
      <p:sp>
        <p:nvSpPr>
          <p:cNvPr id="4956" name="Google Shape;4956;g31516c14941_0_10750"/>
          <p:cNvSpPr/>
          <p:nvPr/>
        </p:nvSpPr>
        <p:spPr>
          <a:xfrm>
            <a:off x="0" y="4631378"/>
            <a:ext cx="9141600" cy="512100"/>
          </a:xfrm>
          <a:prstGeom prst="rect">
            <a:avLst/>
          </a:prstGeom>
          <a:solidFill>
            <a:srgbClr val="FBC9FD">
              <a:alpha val="73330"/>
            </a:srgbClr>
          </a:solidFill>
          <a:ln>
            <a:noFill/>
          </a:ln>
        </p:spPr>
        <p:txBody>
          <a:bodyPr anchorCtr="0" anchor="ctr" bIns="109700" lIns="137150" spcFirstLastPara="1" rIns="137150" wrap="square" tIns="109700">
            <a:noAutofit/>
          </a:bodyPr>
          <a:lstStyle/>
          <a:p>
            <a:pPr indent="0" lvl="0" marL="0" marR="0" rtl="0" algn="ctr">
              <a:lnSpc>
                <a:spcPct val="100000"/>
              </a:lnSpc>
              <a:spcBef>
                <a:spcPts val="0"/>
              </a:spcBef>
              <a:spcAft>
                <a:spcPts val="0"/>
              </a:spcAft>
              <a:buClr>
                <a:srgbClr val="000000"/>
              </a:buClr>
              <a:buSzPts val="1100"/>
              <a:buFont typeface="Arial"/>
              <a:buNone/>
            </a:pPr>
            <a:r>
              <a:rPr b="1" i="0" lang="en" sz="1100" u="none" cap="none" strike="noStrike">
                <a:solidFill>
                  <a:schemeClr val="dk1"/>
                </a:solidFill>
                <a:latin typeface="Arial"/>
                <a:ea typeface="Arial"/>
                <a:cs typeface="Arial"/>
                <a:sym typeface="Arial"/>
              </a:rPr>
              <a:t>CLOSED CAPTION: Avoid content in this area for your presentation. This bar will not show up when presenting in slideshow mode.   </a:t>
            </a:r>
            <a:endParaRPr b="1" i="0" sz="1100" u="none" cap="none" strike="noStrike">
              <a:solidFill>
                <a:schemeClr val="dk1"/>
              </a:solidFill>
              <a:latin typeface="Arial"/>
              <a:ea typeface="Arial"/>
              <a:cs typeface="Arial"/>
              <a:sym typeface="Arial"/>
            </a:endParaRPr>
          </a:p>
        </p:txBody>
      </p:sp>
    </p:spTree>
  </p:cSld>
  <p:clrMapOvr>
    <a:masterClrMapping/>
  </p:clrMapOvr>
  <p:transition>
    <p:fade/>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 presetSubtype="0">
                                  <p:stCondLst>
                                    <p:cond delay="0"/>
                                  </p:stCondLst>
                                  <p:childTnLst>
                                    <p:set>
                                      <p:cBhvr>
                                        <p:cTn dur="1" fill="hold">
                                          <p:stCondLst>
                                            <p:cond delay="0"/>
                                          </p:stCondLst>
                                        </p:cTn>
                                        <p:tgtEl>
                                          <p:spTgt spid="4956"/>
                                        </p:tgtEl>
                                        <p:attrNameLst>
                                          <p:attrName>style.visibility</p:attrName>
                                        </p:attrNameLst>
                                      </p:cBhvr>
                                      <p:to>
                                        <p:strVal val="visible"/>
                                      </p:to>
                                    </p:set>
                                  </p:childTnLst>
                                </p:cTn>
                              </p:par>
                              <p:par>
                                <p:cTn fill="hold" nodeType="withEffect" presetClass="exit" presetID="1" presetSubtype="0">
                                  <p:stCondLst>
                                    <p:cond delay="0"/>
                                  </p:stCondLst>
                                  <p:childTnLst>
                                    <p:set>
                                      <p:cBhvr>
                                        <p:cTn dur="1" fill="hold">
                                          <p:stCondLst>
                                            <p:cond delay="1"/>
                                          </p:stCondLst>
                                        </p:cTn>
                                        <p:tgtEl>
                                          <p:spTgt spid="4956"/>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extLst>
    <p:ext uri="{DCECCB84-F9BA-43D5-87BE-67443E8EF086}">
      <p15:sldGuideLst>
        <p15:guide id="1">
          <p15:clr>
            <a:srgbClr val="FBAE40"/>
          </p15:clr>
        </p15:guide>
        <p15:guide id="2" pos="5761">
          <p15:clr>
            <a:srgbClr val="FBAE40"/>
          </p15:clr>
        </p15:guide>
        <p15:guide id="3" orient="horz">
          <p15:clr>
            <a:srgbClr val="FBAE40"/>
          </p15:clr>
        </p15:guide>
        <p15:guide id="4" orient="horz" pos="3240">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Content">
  <p:cSld name="Three-Content">
    <p:spTree>
      <p:nvGrpSpPr>
        <p:cNvPr id="601" name="Shape 601"/>
        <p:cNvGrpSpPr/>
        <p:nvPr/>
      </p:nvGrpSpPr>
      <p:grpSpPr>
        <a:xfrm>
          <a:off x="0" y="0"/>
          <a:ext cx="0" cy="0"/>
          <a:chOff x="0" y="0"/>
          <a:chExt cx="0" cy="0"/>
        </a:xfrm>
      </p:grpSpPr>
      <p:sp>
        <p:nvSpPr>
          <p:cNvPr id="602" name="Google Shape;602;g31245d681e9_0_841"/>
          <p:cNvSpPr txBox="1"/>
          <p:nvPr>
            <p:ph idx="1" type="body"/>
          </p:nvPr>
        </p:nvSpPr>
        <p:spPr>
          <a:xfrm>
            <a:off x="462499" y="1886365"/>
            <a:ext cx="2511000" cy="2743200"/>
          </a:xfrm>
          <a:prstGeom prst="rect">
            <a:avLst/>
          </a:prstGeom>
          <a:solidFill>
            <a:schemeClr val="lt2"/>
          </a:solidFill>
          <a:ln>
            <a:noFill/>
          </a:ln>
        </p:spPr>
        <p:txBody>
          <a:bodyPr anchorCtr="0" anchor="t" bIns="34275" lIns="137125" spcFirstLastPara="1" rIns="137125" wrap="square" tIns="205700">
            <a:normAutofit/>
          </a:bodyPr>
          <a:lstStyle>
            <a:lvl1pPr indent="-228600" lvl="0" marL="457200" algn="l">
              <a:lnSpc>
                <a:spcPct val="90000"/>
              </a:lnSpc>
              <a:spcBef>
                <a:spcPts val="900"/>
              </a:spcBef>
              <a:spcAft>
                <a:spcPts val="0"/>
              </a:spcAft>
              <a:buClr>
                <a:schemeClr val="accent5"/>
              </a:buClr>
              <a:buSzPts val="1200"/>
              <a:buFont typeface="Arial"/>
              <a:buNone/>
              <a:defRPr sz="1200"/>
            </a:lvl1pPr>
            <a:lvl2pPr indent="-228600" lvl="1" marL="914400" algn="l">
              <a:lnSpc>
                <a:spcPct val="90000"/>
              </a:lnSpc>
              <a:spcBef>
                <a:spcPts val="400"/>
              </a:spcBef>
              <a:spcAft>
                <a:spcPts val="0"/>
              </a:spcAft>
              <a:buClr>
                <a:schemeClr val="accent5"/>
              </a:buClr>
              <a:buSzPts val="1100"/>
              <a:buFont typeface="Arial"/>
              <a:buNone/>
              <a:defRPr sz="1100"/>
            </a:lvl2pPr>
            <a:lvl3pPr indent="-228600" lvl="2" marL="1371600" algn="l">
              <a:lnSpc>
                <a:spcPct val="90000"/>
              </a:lnSpc>
              <a:spcBef>
                <a:spcPts val="400"/>
              </a:spcBef>
              <a:spcAft>
                <a:spcPts val="0"/>
              </a:spcAft>
              <a:buClr>
                <a:schemeClr val="accent5"/>
              </a:buClr>
              <a:buSzPts val="1100"/>
              <a:buFont typeface="Arial"/>
              <a:buNone/>
              <a:defRPr sz="1100"/>
            </a:lvl3pPr>
            <a:lvl4pPr indent="-228600" lvl="3" marL="1828800" algn="l">
              <a:lnSpc>
                <a:spcPct val="90000"/>
              </a:lnSpc>
              <a:spcBef>
                <a:spcPts val="400"/>
              </a:spcBef>
              <a:spcAft>
                <a:spcPts val="0"/>
              </a:spcAft>
              <a:buClr>
                <a:schemeClr val="accent5"/>
              </a:buClr>
              <a:buSzPts val="900"/>
              <a:buFont typeface="Arial"/>
              <a:buNone/>
              <a:defRPr sz="900"/>
            </a:lvl4pPr>
            <a:lvl5pPr indent="-228600" lvl="4" marL="2286000" algn="l">
              <a:lnSpc>
                <a:spcPct val="90000"/>
              </a:lnSpc>
              <a:spcBef>
                <a:spcPts val="400"/>
              </a:spcBef>
              <a:spcAft>
                <a:spcPts val="0"/>
              </a:spcAft>
              <a:buClr>
                <a:schemeClr val="accent5"/>
              </a:buClr>
              <a:buSzPts val="900"/>
              <a:buFont typeface="Arial"/>
              <a:buNone/>
              <a:defRPr sz="900"/>
            </a:lvl5pPr>
            <a:lvl6pPr indent="-304800" lvl="5" marL="2743200" algn="l">
              <a:lnSpc>
                <a:spcPct val="90000"/>
              </a:lnSpc>
              <a:spcBef>
                <a:spcPts val="400"/>
              </a:spcBef>
              <a:spcAft>
                <a:spcPts val="0"/>
              </a:spcAft>
              <a:buClr>
                <a:schemeClr val="dk1"/>
              </a:buClr>
              <a:buSzPts val="1200"/>
              <a:buChar char="•"/>
              <a:defRPr sz="1200"/>
            </a:lvl6pPr>
            <a:lvl7pPr indent="-285750" lvl="6" marL="3200400" algn="l">
              <a:lnSpc>
                <a:spcPct val="90000"/>
              </a:lnSpc>
              <a:spcBef>
                <a:spcPts val="400"/>
              </a:spcBef>
              <a:spcAft>
                <a:spcPts val="0"/>
              </a:spcAft>
              <a:buClr>
                <a:schemeClr val="dk1"/>
              </a:buClr>
              <a:buSzPts val="900"/>
              <a:buChar char="•"/>
              <a:defRPr sz="900"/>
            </a:lvl7pPr>
            <a:lvl8pPr indent="-279400" lvl="7" marL="3657600" algn="l">
              <a:lnSpc>
                <a:spcPct val="90000"/>
              </a:lnSpc>
              <a:spcBef>
                <a:spcPts val="400"/>
              </a:spcBef>
              <a:spcAft>
                <a:spcPts val="0"/>
              </a:spcAft>
              <a:buClr>
                <a:schemeClr val="dk1"/>
              </a:buClr>
              <a:buSzPts val="800"/>
              <a:buChar char="•"/>
              <a:defRPr sz="800"/>
            </a:lvl8pPr>
            <a:lvl9pPr indent="-304800" lvl="8" marL="4114800" algn="l">
              <a:lnSpc>
                <a:spcPct val="90000"/>
              </a:lnSpc>
              <a:spcBef>
                <a:spcPts val="400"/>
              </a:spcBef>
              <a:spcAft>
                <a:spcPts val="0"/>
              </a:spcAft>
              <a:buClr>
                <a:schemeClr val="dk1"/>
              </a:buClr>
              <a:buSzPts val="1200"/>
              <a:buChar char="•"/>
              <a:defRPr sz="1200"/>
            </a:lvl9pPr>
          </a:lstStyle>
          <a:p/>
        </p:txBody>
      </p:sp>
      <p:sp>
        <p:nvSpPr>
          <p:cNvPr id="603" name="Google Shape;603;g31245d681e9_0_841"/>
          <p:cNvSpPr txBox="1"/>
          <p:nvPr>
            <p:ph idx="2" type="body"/>
          </p:nvPr>
        </p:nvSpPr>
        <p:spPr>
          <a:xfrm>
            <a:off x="3315621" y="1886365"/>
            <a:ext cx="2512800" cy="2743200"/>
          </a:xfrm>
          <a:prstGeom prst="rect">
            <a:avLst/>
          </a:prstGeom>
          <a:solidFill>
            <a:schemeClr val="lt2"/>
          </a:solidFill>
          <a:ln>
            <a:noFill/>
          </a:ln>
        </p:spPr>
        <p:txBody>
          <a:bodyPr anchorCtr="0" anchor="t" bIns="34275" lIns="137125" spcFirstLastPara="1" rIns="137125" wrap="square" tIns="205700">
            <a:normAutofit/>
          </a:bodyPr>
          <a:lstStyle>
            <a:lvl1pPr indent="-228600" lvl="0" marL="457200" algn="l">
              <a:lnSpc>
                <a:spcPct val="90000"/>
              </a:lnSpc>
              <a:spcBef>
                <a:spcPts val="900"/>
              </a:spcBef>
              <a:spcAft>
                <a:spcPts val="0"/>
              </a:spcAft>
              <a:buClr>
                <a:schemeClr val="accent5"/>
              </a:buClr>
              <a:buSzPts val="1200"/>
              <a:buFont typeface="Arial"/>
              <a:buNone/>
              <a:defRPr sz="1200"/>
            </a:lvl1pPr>
            <a:lvl2pPr indent="-228600" lvl="1" marL="914400" algn="l">
              <a:lnSpc>
                <a:spcPct val="90000"/>
              </a:lnSpc>
              <a:spcBef>
                <a:spcPts val="400"/>
              </a:spcBef>
              <a:spcAft>
                <a:spcPts val="0"/>
              </a:spcAft>
              <a:buClr>
                <a:schemeClr val="accent5"/>
              </a:buClr>
              <a:buSzPts val="1100"/>
              <a:buFont typeface="Arial"/>
              <a:buNone/>
              <a:defRPr sz="1100"/>
            </a:lvl2pPr>
            <a:lvl3pPr indent="-228600" lvl="2" marL="1371600" algn="l">
              <a:lnSpc>
                <a:spcPct val="90000"/>
              </a:lnSpc>
              <a:spcBef>
                <a:spcPts val="400"/>
              </a:spcBef>
              <a:spcAft>
                <a:spcPts val="0"/>
              </a:spcAft>
              <a:buClr>
                <a:schemeClr val="accent5"/>
              </a:buClr>
              <a:buSzPts val="1100"/>
              <a:buFont typeface="Arial"/>
              <a:buNone/>
              <a:defRPr sz="1100"/>
            </a:lvl3pPr>
            <a:lvl4pPr indent="-228600" lvl="3" marL="1828800" algn="l">
              <a:lnSpc>
                <a:spcPct val="90000"/>
              </a:lnSpc>
              <a:spcBef>
                <a:spcPts val="400"/>
              </a:spcBef>
              <a:spcAft>
                <a:spcPts val="0"/>
              </a:spcAft>
              <a:buClr>
                <a:schemeClr val="accent5"/>
              </a:buClr>
              <a:buSzPts val="900"/>
              <a:buFont typeface="Arial"/>
              <a:buNone/>
              <a:defRPr sz="900"/>
            </a:lvl4pPr>
            <a:lvl5pPr indent="-228600" lvl="4" marL="2286000" algn="l">
              <a:lnSpc>
                <a:spcPct val="90000"/>
              </a:lnSpc>
              <a:spcBef>
                <a:spcPts val="400"/>
              </a:spcBef>
              <a:spcAft>
                <a:spcPts val="0"/>
              </a:spcAft>
              <a:buClr>
                <a:schemeClr val="accent5"/>
              </a:buClr>
              <a:buSzPts val="900"/>
              <a:buFont typeface="Arial"/>
              <a:buNone/>
              <a:defRPr sz="900"/>
            </a:lvl5pPr>
            <a:lvl6pPr indent="-304800" lvl="5" marL="2743200" algn="l">
              <a:lnSpc>
                <a:spcPct val="90000"/>
              </a:lnSpc>
              <a:spcBef>
                <a:spcPts val="400"/>
              </a:spcBef>
              <a:spcAft>
                <a:spcPts val="0"/>
              </a:spcAft>
              <a:buClr>
                <a:schemeClr val="dk1"/>
              </a:buClr>
              <a:buSzPts val="1200"/>
              <a:buChar char="•"/>
              <a:defRPr sz="1200"/>
            </a:lvl6pPr>
            <a:lvl7pPr indent="-285750" lvl="6" marL="3200400" algn="l">
              <a:lnSpc>
                <a:spcPct val="90000"/>
              </a:lnSpc>
              <a:spcBef>
                <a:spcPts val="400"/>
              </a:spcBef>
              <a:spcAft>
                <a:spcPts val="0"/>
              </a:spcAft>
              <a:buClr>
                <a:schemeClr val="dk1"/>
              </a:buClr>
              <a:buSzPts val="900"/>
              <a:buChar char="•"/>
              <a:defRPr sz="900"/>
            </a:lvl7pPr>
            <a:lvl8pPr indent="-279400" lvl="7" marL="3657600" algn="l">
              <a:lnSpc>
                <a:spcPct val="90000"/>
              </a:lnSpc>
              <a:spcBef>
                <a:spcPts val="400"/>
              </a:spcBef>
              <a:spcAft>
                <a:spcPts val="0"/>
              </a:spcAft>
              <a:buClr>
                <a:schemeClr val="dk1"/>
              </a:buClr>
              <a:buSzPts val="800"/>
              <a:buChar char="•"/>
              <a:defRPr sz="800"/>
            </a:lvl8pPr>
            <a:lvl9pPr indent="-304800" lvl="8" marL="4114800" algn="l">
              <a:lnSpc>
                <a:spcPct val="90000"/>
              </a:lnSpc>
              <a:spcBef>
                <a:spcPts val="400"/>
              </a:spcBef>
              <a:spcAft>
                <a:spcPts val="0"/>
              </a:spcAft>
              <a:buClr>
                <a:schemeClr val="dk1"/>
              </a:buClr>
              <a:buSzPts val="1200"/>
              <a:buChar char="•"/>
              <a:defRPr sz="1200"/>
            </a:lvl9pPr>
          </a:lstStyle>
          <a:p/>
        </p:txBody>
      </p:sp>
      <p:sp>
        <p:nvSpPr>
          <p:cNvPr id="604" name="Google Shape;604;g31245d681e9_0_841"/>
          <p:cNvSpPr txBox="1"/>
          <p:nvPr>
            <p:ph idx="3" type="body"/>
          </p:nvPr>
        </p:nvSpPr>
        <p:spPr>
          <a:xfrm>
            <a:off x="6178880" y="1886365"/>
            <a:ext cx="2510700" cy="2743200"/>
          </a:xfrm>
          <a:prstGeom prst="rect">
            <a:avLst/>
          </a:prstGeom>
          <a:solidFill>
            <a:schemeClr val="lt2"/>
          </a:solidFill>
          <a:ln>
            <a:noFill/>
          </a:ln>
        </p:spPr>
        <p:txBody>
          <a:bodyPr anchorCtr="0" anchor="t" bIns="34275" lIns="137125" spcFirstLastPara="1" rIns="137125" wrap="square" tIns="205700">
            <a:normAutofit/>
          </a:bodyPr>
          <a:lstStyle>
            <a:lvl1pPr indent="-228600" lvl="0" marL="457200" algn="l">
              <a:lnSpc>
                <a:spcPct val="90000"/>
              </a:lnSpc>
              <a:spcBef>
                <a:spcPts val="900"/>
              </a:spcBef>
              <a:spcAft>
                <a:spcPts val="0"/>
              </a:spcAft>
              <a:buClr>
                <a:schemeClr val="accent5"/>
              </a:buClr>
              <a:buSzPts val="1200"/>
              <a:buFont typeface="Arial"/>
              <a:buNone/>
              <a:defRPr sz="1200"/>
            </a:lvl1pPr>
            <a:lvl2pPr indent="-228600" lvl="1" marL="914400" algn="l">
              <a:lnSpc>
                <a:spcPct val="90000"/>
              </a:lnSpc>
              <a:spcBef>
                <a:spcPts val="400"/>
              </a:spcBef>
              <a:spcAft>
                <a:spcPts val="0"/>
              </a:spcAft>
              <a:buClr>
                <a:schemeClr val="accent5"/>
              </a:buClr>
              <a:buSzPts val="1100"/>
              <a:buFont typeface="Arial"/>
              <a:buNone/>
              <a:defRPr sz="1100"/>
            </a:lvl2pPr>
            <a:lvl3pPr indent="-228600" lvl="2" marL="1371600" algn="l">
              <a:lnSpc>
                <a:spcPct val="90000"/>
              </a:lnSpc>
              <a:spcBef>
                <a:spcPts val="400"/>
              </a:spcBef>
              <a:spcAft>
                <a:spcPts val="0"/>
              </a:spcAft>
              <a:buClr>
                <a:schemeClr val="accent5"/>
              </a:buClr>
              <a:buSzPts val="1100"/>
              <a:buFont typeface="Arial"/>
              <a:buNone/>
              <a:defRPr sz="1100"/>
            </a:lvl3pPr>
            <a:lvl4pPr indent="-228600" lvl="3" marL="1828800" algn="l">
              <a:lnSpc>
                <a:spcPct val="90000"/>
              </a:lnSpc>
              <a:spcBef>
                <a:spcPts val="400"/>
              </a:spcBef>
              <a:spcAft>
                <a:spcPts val="0"/>
              </a:spcAft>
              <a:buClr>
                <a:schemeClr val="accent5"/>
              </a:buClr>
              <a:buSzPts val="900"/>
              <a:buFont typeface="Arial"/>
              <a:buNone/>
              <a:defRPr sz="900"/>
            </a:lvl4pPr>
            <a:lvl5pPr indent="-228600" lvl="4" marL="2286000" algn="l">
              <a:lnSpc>
                <a:spcPct val="90000"/>
              </a:lnSpc>
              <a:spcBef>
                <a:spcPts val="400"/>
              </a:spcBef>
              <a:spcAft>
                <a:spcPts val="0"/>
              </a:spcAft>
              <a:buClr>
                <a:schemeClr val="accent5"/>
              </a:buClr>
              <a:buSzPts val="900"/>
              <a:buFont typeface="Arial"/>
              <a:buNone/>
              <a:defRPr sz="900"/>
            </a:lvl5pPr>
            <a:lvl6pPr indent="-304800" lvl="5" marL="2743200" algn="l">
              <a:lnSpc>
                <a:spcPct val="90000"/>
              </a:lnSpc>
              <a:spcBef>
                <a:spcPts val="400"/>
              </a:spcBef>
              <a:spcAft>
                <a:spcPts val="0"/>
              </a:spcAft>
              <a:buClr>
                <a:schemeClr val="dk1"/>
              </a:buClr>
              <a:buSzPts val="1200"/>
              <a:buChar char="•"/>
              <a:defRPr sz="1200"/>
            </a:lvl6pPr>
            <a:lvl7pPr indent="-285750" lvl="6" marL="3200400" algn="l">
              <a:lnSpc>
                <a:spcPct val="90000"/>
              </a:lnSpc>
              <a:spcBef>
                <a:spcPts val="400"/>
              </a:spcBef>
              <a:spcAft>
                <a:spcPts val="0"/>
              </a:spcAft>
              <a:buClr>
                <a:schemeClr val="dk1"/>
              </a:buClr>
              <a:buSzPts val="900"/>
              <a:buChar char="•"/>
              <a:defRPr sz="900"/>
            </a:lvl7pPr>
            <a:lvl8pPr indent="-279400" lvl="7" marL="3657600" algn="l">
              <a:lnSpc>
                <a:spcPct val="90000"/>
              </a:lnSpc>
              <a:spcBef>
                <a:spcPts val="400"/>
              </a:spcBef>
              <a:spcAft>
                <a:spcPts val="0"/>
              </a:spcAft>
              <a:buClr>
                <a:schemeClr val="dk1"/>
              </a:buClr>
              <a:buSzPts val="800"/>
              <a:buChar char="•"/>
              <a:defRPr sz="800"/>
            </a:lvl8pPr>
            <a:lvl9pPr indent="-304800" lvl="8" marL="4114800" algn="l">
              <a:lnSpc>
                <a:spcPct val="90000"/>
              </a:lnSpc>
              <a:spcBef>
                <a:spcPts val="400"/>
              </a:spcBef>
              <a:spcAft>
                <a:spcPts val="0"/>
              </a:spcAft>
              <a:buClr>
                <a:schemeClr val="dk1"/>
              </a:buClr>
              <a:buSzPts val="1200"/>
              <a:buChar char="•"/>
              <a:defRPr sz="1200"/>
            </a:lvl9pPr>
          </a:lstStyle>
          <a:p/>
        </p:txBody>
      </p:sp>
      <p:sp>
        <p:nvSpPr>
          <p:cNvPr id="605" name="Google Shape;605;g31245d681e9_0_841"/>
          <p:cNvSpPr txBox="1"/>
          <p:nvPr/>
        </p:nvSpPr>
        <p:spPr>
          <a:xfrm>
            <a:off x="8620451" y="4791075"/>
            <a:ext cx="328500" cy="273900"/>
          </a:xfrm>
          <a:prstGeom prst="rect">
            <a:avLst/>
          </a:prstGeom>
          <a:noFill/>
          <a:ln>
            <a:noFill/>
          </a:ln>
        </p:spPr>
        <p:txBody>
          <a:bodyPr anchorCtr="0" anchor="ctr" bIns="0" lIns="0" spcFirstLastPara="1" rIns="0" wrap="square" tIns="0">
            <a:noAutofit/>
          </a:bodyPr>
          <a:lstStyle/>
          <a:p>
            <a:pPr indent="0" lvl="0" marL="0" marR="0" rtl="0" algn="r">
              <a:lnSpc>
                <a:spcPct val="90000"/>
              </a:lnSpc>
              <a:spcBef>
                <a:spcPts val="0"/>
              </a:spcBef>
              <a:spcAft>
                <a:spcPts val="0"/>
              </a:spcAft>
              <a:buClr>
                <a:srgbClr val="000000"/>
              </a:buClr>
              <a:buSzPts val="600"/>
              <a:buFont typeface="Arial"/>
              <a:buNone/>
            </a:pPr>
            <a:fld id="{00000000-1234-1234-1234-123412341234}" type="slidenum">
              <a:rPr b="0" i="0" lang="en" sz="600" u="none" cap="none" strike="noStrike">
                <a:solidFill>
                  <a:schemeClr val="dk1"/>
                </a:solidFill>
                <a:latin typeface="Arial"/>
                <a:ea typeface="Arial"/>
                <a:cs typeface="Arial"/>
                <a:sym typeface="Arial"/>
              </a:rPr>
              <a:t>‹#›</a:t>
            </a:fld>
            <a:endParaRPr b="0" i="0" sz="1400" u="none" cap="none" strike="noStrike">
              <a:solidFill>
                <a:schemeClr val="dk1"/>
              </a:solidFill>
              <a:latin typeface="Arial"/>
              <a:ea typeface="Arial"/>
              <a:cs typeface="Arial"/>
              <a:sym typeface="Arial"/>
            </a:endParaRPr>
          </a:p>
        </p:txBody>
      </p:sp>
      <p:sp>
        <p:nvSpPr>
          <p:cNvPr id="606" name="Google Shape;606;g31245d681e9_0_841"/>
          <p:cNvSpPr txBox="1"/>
          <p:nvPr>
            <p:ph type="title"/>
          </p:nvPr>
        </p:nvSpPr>
        <p:spPr>
          <a:xfrm>
            <a:off x="0" y="0"/>
            <a:ext cx="2250000" cy="2250000"/>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0"/>
              </a:spcBef>
              <a:spcAft>
                <a:spcPts val="0"/>
              </a:spcAft>
              <a:buClr>
                <a:schemeClr val="accent5"/>
              </a:buClr>
              <a:buSzPts val="3300"/>
              <a:buFont typeface="Arial"/>
              <a:buNone/>
              <a:defRPr b="0" i="0" sz="3300" u="none" cap="none" strike="noStrike">
                <a:solidFill>
                  <a:schemeClr val="accent5"/>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607" name="Google Shape;607;g31245d681e9_0_841"/>
          <p:cNvSpPr txBox="1"/>
          <p:nvPr>
            <p:ph idx="4" type="subTitle"/>
          </p:nvPr>
        </p:nvSpPr>
        <p:spPr>
          <a:xfrm>
            <a:off x="444766" y="608873"/>
            <a:ext cx="8224200" cy="185700"/>
          </a:xfrm>
          <a:prstGeom prst="rect">
            <a:avLst/>
          </a:prstGeom>
          <a:noFill/>
          <a:ln>
            <a:noFill/>
          </a:ln>
        </p:spPr>
        <p:txBody>
          <a:bodyPr anchorCtr="0" anchor="t" bIns="34275" lIns="68575" spcFirstLastPara="1" rIns="68575" wrap="square" tIns="34275">
            <a:normAutofit/>
          </a:bodyPr>
          <a:lstStyle>
            <a:lvl1pPr lvl="0" algn="l">
              <a:lnSpc>
                <a:spcPct val="100000"/>
              </a:lnSpc>
              <a:spcBef>
                <a:spcPts val="0"/>
              </a:spcBef>
              <a:spcAft>
                <a:spcPts val="0"/>
              </a:spcAft>
              <a:buClr>
                <a:schemeClr val="accent4"/>
              </a:buClr>
              <a:buSzPts val="1500"/>
              <a:buFont typeface="Arial"/>
              <a:buNone/>
              <a:defRPr sz="1500">
                <a:solidFill>
                  <a:schemeClr val="accent4"/>
                </a:solidFill>
                <a:latin typeface="Arial"/>
                <a:ea typeface="Arial"/>
                <a:cs typeface="Arial"/>
                <a:sym typeface="Arial"/>
              </a:defRPr>
            </a:lvl1pPr>
            <a:lvl2pPr lvl="1" algn="ctr">
              <a:lnSpc>
                <a:spcPct val="90000"/>
              </a:lnSpc>
              <a:spcBef>
                <a:spcPts val="400"/>
              </a:spcBef>
              <a:spcAft>
                <a:spcPts val="0"/>
              </a:spcAft>
              <a:buClr>
                <a:schemeClr val="accent5"/>
              </a:buClr>
              <a:buSzPts val="1500"/>
              <a:buFont typeface="Arial"/>
              <a:buNone/>
              <a:defRPr sz="1500"/>
            </a:lvl2pPr>
            <a:lvl3pPr lvl="2" algn="ctr">
              <a:lnSpc>
                <a:spcPct val="90000"/>
              </a:lnSpc>
              <a:spcBef>
                <a:spcPts val="400"/>
              </a:spcBef>
              <a:spcAft>
                <a:spcPts val="0"/>
              </a:spcAft>
              <a:buClr>
                <a:schemeClr val="accent5"/>
              </a:buClr>
              <a:buSzPts val="1400"/>
              <a:buFont typeface="Arial"/>
              <a:buNone/>
              <a:defRPr sz="1400"/>
            </a:lvl3pPr>
            <a:lvl4pPr lvl="3" algn="ctr">
              <a:lnSpc>
                <a:spcPct val="90000"/>
              </a:lnSpc>
              <a:spcBef>
                <a:spcPts val="400"/>
              </a:spcBef>
              <a:spcAft>
                <a:spcPts val="0"/>
              </a:spcAft>
              <a:buClr>
                <a:schemeClr val="accent5"/>
              </a:buClr>
              <a:buSzPts val="1200"/>
              <a:buFont typeface="Arial"/>
              <a:buNone/>
              <a:defRPr sz="1200"/>
            </a:lvl4pPr>
            <a:lvl5pPr lvl="4" algn="ctr">
              <a:lnSpc>
                <a:spcPct val="90000"/>
              </a:lnSpc>
              <a:spcBef>
                <a:spcPts val="400"/>
              </a:spcBef>
              <a:spcAft>
                <a:spcPts val="0"/>
              </a:spcAft>
              <a:buClr>
                <a:schemeClr val="accent5"/>
              </a:buClr>
              <a:buSzPts val="1200"/>
              <a:buFont typeface="Arial"/>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
        <p:nvSpPr>
          <p:cNvPr id="608" name="Google Shape;608;g31245d681e9_0_841"/>
          <p:cNvSpPr txBox="1"/>
          <p:nvPr>
            <p:ph idx="5" type="body"/>
          </p:nvPr>
        </p:nvSpPr>
        <p:spPr>
          <a:xfrm>
            <a:off x="462498" y="1200150"/>
            <a:ext cx="2510700" cy="685800"/>
          </a:xfrm>
          <a:prstGeom prst="rect">
            <a:avLst/>
          </a:prstGeom>
          <a:solidFill>
            <a:schemeClr val="accent4"/>
          </a:solidFill>
          <a:ln>
            <a:noFill/>
          </a:ln>
        </p:spPr>
        <p:txBody>
          <a:bodyPr anchorCtr="0" anchor="ctr" bIns="68575" lIns="137125" spcFirstLastPara="1" rIns="137125" wrap="square" tIns="68575">
            <a:normAutofit/>
          </a:bodyPr>
          <a:lstStyle>
            <a:lvl1pPr indent="-228600" lvl="0" marL="457200" algn="l">
              <a:lnSpc>
                <a:spcPct val="90000"/>
              </a:lnSpc>
              <a:spcBef>
                <a:spcPts val="800"/>
              </a:spcBef>
              <a:spcAft>
                <a:spcPts val="0"/>
              </a:spcAft>
              <a:buClr>
                <a:schemeClr val="lt1"/>
              </a:buClr>
              <a:buSzPts val="1400"/>
              <a:buFont typeface="Arial"/>
              <a:buNone/>
              <a:defRPr sz="1400">
                <a:solidFill>
                  <a:schemeClr val="lt1"/>
                </a:solidFill>
              </a:defRPr>
            </a:lvl1pPr>
            <a:lvl2pPr indent="-317500" lvl="1" marL="914400" algn="l">
              <a:lnSpc>
                <a:spcPct val="90000"/>
              </a:lnSpc>
              <a:spcBef>
                <a:spcPts val="400"/>
              </a:spcBef>
              <a:spcAft>
                <a:spcPts val="0"/>
              </a:spcAft>
              <a:buClr>
                <a:schemeClr val="lt1"/>
              </a:buClr>
              <a:buSzPts val="1400"/>
              <a:buFont typeface="Arial"/>
              <a:buChar char="​"/>
              <a:defRPr sz="1400">
                <a:solidFill>
                  <a:schemeClr val="lt1"/>
                </a:solidFill>
              </a:defRPr>
            </a:lvl2pPr>
            <a:lvl3pPr indent="-228600" lvl="2" marL="1371600" algn="l">
              <a:lnSpc>
                <a:spcPct val="90000"/>
              </a:lnSpc>
              <a:spcBef>
                <a:spcPts val="400"/>
              </a:spcBef>
              <a:spcAft>
                <a:spcPts val="0"/>
              </a:spcAft>
              <a:buClr>
                <a:schemeClr val="lt1"/>
              </a:buClr>
              <a:buSzPts val="3000"/>
              <a:buFont typeface="Arial"/>
              <a:buNone/>
              <a:defRPr>
                <a:solidFill>
                  <a:schemeClr val="lt1"/>
                </a:solidFill>
              </a:defRPr>
            </a:lvl3pPr>
            <a:lvl4pPr indent="-228600" lvl="3" marL="1828800" algn="l">
              <a:lnSpc>
                <a:spcPct val="90000"/>
              </a:lnSpc>
              <a:spcBef>
                <a:spcPts val="400"/>
              </a:spcBef>
              <a:spcAft>
                <a:spcPts val="0"/>
              </a:spcAft>
              <a:buClr>
                <a:schemeClr val="lt1"/>
              </a:buClr>
              <a:buSzPts val="2100"/>
              <a:buFont typeface="Arial"/>
              <a:buNone/>
              <a:defRPr>
                <a:solidFill>
                  <a:schemeClr val="lt1"/>
                </a:solidFill>
              </a:defRPr>
            </a:lvl4pPr>
            <a:lvl5pPr indent="-228600" lvl="4" marL="2286000" algn="l">
              <a:lnSpc>
                <a:spcPct val="90000"/>
              </a:lnSpc>
              <a:spcBef>
                <a:spcPts val="400"/>
              </a:spcBef>
              <a:spcAft>
                <a:spcPts val="0"/>
              </a:spcAft>
              <a:buClr>
                <a:schemeClr val="lt1"/>
              </a:buClr>
              <a:buSzPts val="1800"/>
              <a:buFont typeface="Arial"/>
              <a:buNone/>
              <a:defRPr>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609" name="Google Shape;609;g31245d681e9_0_841"/>
          <p:cNvSpPr txBox="1"/>
          <p:nvPr>
            <p:ph idx="6" type="body"/>
          </p:nvPr>
        </p:nvSpPr>
        <p:spPr>
          <a:xfrm>
            <a:off x="3315620" y="1200150"/>
            <a:ext cx="2510700" cy="685800"/>
          </a:xfrm>
          <a:prstGeom prst="rect">
            <a:avLst/>
          </a:prstGeom>
          <a:solidFill>
            <a:schemeClr val="accent1"/>
          </a:solidFill>
          <a:ln>
            <a:noFill/>
          </a:ln>
        </p:spPr>
        <p:txBody>
          <a:bodyPr anchorCtr="0" anchor="ctr" bIns="68575" lIns="137125" spcFirstLastPara="1" rIns="137125" wrap="square" tIns="68575">
            <a:normAutofit/>
          </a:bodyPr>
          <a:lstStyle>
            <a:lvl1pPr indent="-228600" lvl="0" marL="457200" algn="l">
              <a:lnSpc>
                <a:spcPct val="90000"/>
              </a:lnSpc>
              <a:spcBef>
                <a:spcPts val="800"/>
              </a:spcBef>
              <a:spcAft>
                <a:spcPts val="0"/>
              </a:spcAft>
              <a:buClr>
                <a:schemeClr val="lt1"/>
              </a:buClr>
              <a:buSzPts val="1400"/>
              <a:buFont typeface="Arial"/>
              <a:buNone/>
              <a:defRPr sz="1400">
                <a:solidFill>
                  <a:schemeClr val="lt1"/>
                </a:solidFill>
              </a:defRPr>
            </a:lvl1pPr>
            <a:lvl2pPr indent="-317500" lvl="1" marL="914400" algn="l">
              <a:lnSpc>
                <a:spcPct val="90000"/>
              </a:lnSpc>
              <a:spcBef>
                <a:spcPts val="400"/>
              </a:spcBef>
              <a:spcAft>
                <a:spcPts val="0"/>
              </a:spcAft>
              <a:buClr>
                <a:schemeClr val="lt1"/>
              </a:buClr>
              <a:buSzPts val="1400"/>
              <a:buFont typeface="Arial"/>
              <a:buChar char="​"/>
              <a:defRPr sz="1400">
                <a:solidFill>
                  <a:schemeClr val="lt1"/>
                </a:solidFill>
              </a:defRPr>
            </a:lvl2pPr>
            <a:lvl3pPr indent="-228600" lvl="2" marL="1371600" algn="l">
              <a:lnSpc>
                <a:spcPct val="90000"/>
              </a:lnSpc>
              <a:spcBef>
                <a:spcPts val="400"/>
              </a:spcBef>
              <a:spcAft>
                <a:spcPts val="0"/>
              </a:spcAft>
              <a:buClr>
                <a:schemeClr val="lt1"/>
              </a:buClr>
              <a:buSzPts val="3000"/>
              <a:buFont typeface="Arial"/>
              <a:buNone/>
              <a:defRPr>
                <a:solidFill>
                  <a:schemeClr val="lt1"/>
                </a:solidFill>
              </a:defRPr>
            </a:lvl3pPr>
            <a:lvl4pPr indent="-228600" lvl="3" marL="1828800" algn="l">
              <a:lnSpc>
                <a:spcPct val="90000"/>
              </a:lnSpc>
              <a:spcBef>
                <a:spcPts val="400"/>
              </a:spcBef>
              <a:spcAft>
                <a:spcPts val="0"/>
              </a:spcAft>
              <a:buClr>
                <a:schemeClr val="lt1"/>
              </a:buClr>
              <a:buSzPts val="2100"/>
              <a:buFont typeface="Arial"/>
              <a:buNone/>
              <a:defRPr>
                <a:solidFill>
                  <a:schemeClr val="lt1"/>
                </a:solidFill>
              </a:defRPr>
            </a:lvl4pPr>
            <a:lvl5pPr indent="-228600" lvl="4" marL="2286000" algn="l">
              <a:lnSpc>
                <a:spcPct val="90000"/>
              </a:lnSpc>
              <a:spcBef>
                <a:spcPts val="400"/>
              </a:spcBef>
              <a:spcAft>
                <a:spcPts val="0"/>
              </a:spcAft>
              <a:buClr>
                <a:schemeClr val="lt1"/>
              </a:buClr>
              <a:buSzPts val="1800"/>
              <a:buFont typeface="Arial"/>
              <a:buNone/>
              <a:defRPr>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610" name="Google Shape;610;g31245d681e9_0_841"/>
          <p:cNvSpPr txBox="1"/>
          <p:nvPr>
            <p:ph idx="7" type="body"/>
          </p:nvPr>
        </p:nvSpPr>
        <p:spPr>
          <a:xfrm>
            <a:off x="6178880" y="1200150"/>
            <a:ext cx="2510700" cy="685800"/>
          </a:xfrm>
          <a:prstGeom prst="rect">
            <a:avLst/>
          </a:prstGeom>
          <a:solidFill>
            <a:schemeClr val="accent2"/>
          </a:solidFill>
          <a:ln>
            <a:noFill/>
          </a:ln>
        </p:spPr>
        <p:txBody>
          <a:bodyPr anchorCtr="0" anchor="ctr" bIns="68575" lIns="137125" spcFirstLastPara="1" rIns="137125" wrap="square" tIns="68575">
            <a:normAutofit/>
          </a:bodyPr>
          <a:lstStyle>
            <a:lvl1pPr indent="-228600" lvl="0" marL="457200" algn="l">
              <a:lnSpc>
                <a:spcPct val="90000"/>
              </a:lnSpc>
              <a:spcBef>
                <a:spcPts val="800"/>
              </a:spcBef>
              <a:spcAft>
                <a:spcPts val="0"/>
              </a:spcAft>
              <a:buClr>
                <a:schemeClr val="lt1"/>
              </a:buClr>
              <a:buSzPts val="1400"/>
              <a:buFont typeface="Arial"/>
              <a:buNone/>
              <a:defRPr sz="1400">
                <a:solidFill>
                  <a:schemeClr val="lt1"/>
                </a:solidFill>
              </a:defRPr>
            </a:lvl1pPr>
            <a:lvl2pPr indent="-317500" lvl="1" marL="914400" algn="l">
              <a:lnSpc>
                <a:spcPct val="90000"/>
              </a:lnSpc>
              <a:spcBef>
                <a:spcPts val="400"/>
              </a:spcBef>
              <a:spcAft>
                <a:spcPts val="0"/>
              </a:spcAft>
              <a:buClr>
                <a:schemeClr val="lt1"/>
              </a:buClr>
              <a:buSzPts val="1400"/>
              <a:buFont typeface="Arial"/>
              <a:buChar char="​"/>
              <a:defRPr sz="1400">
                <a:solidFill>
                  <a:schemeClr val="lt1"/>
                </a:solidFill>
              </a:defRPr>
            </a:lvl2pPr>
            <a:lvl3pPr indent="-228600" lvl="2" marL="1371600" algn="l">
              <a:lnSpc>
                <a:spcPct val="90000"/>
              </a:lnSpc>
              <a:spcBef>
                <a:spcPts val="400"/>
              </a:spcBef>
              <a:spcAft>
                <a:spcPts val="0"/>
              </a:spcAft>
              <a:buClr>
                <a:schemeClr val="lt1"/>
              </a:buClr>
              <a:buSzPts val="3000"/>
              <a:buFont typeface="Arial"/>
              <a:buNone/>
              <a:defRPr>
                <a:solidFill>
                  <a:schemeClr val="lt1"/>
                </a:solidFill>
              </a:defRPr>
            </a:lvl3pPr>
            <a:lvl4pPr indent="-228600" lvl="3" marL="1828800" algn="l">
              <a:lnSpc>
                <a:spcPct val="90000"/>
              </a:lnSpc>
              <a:spcBef>
                <a:spcPts val="400"/>
              </a:spcBef>
              <a:spcAft>
                <a:spcPts val="0"/>
              </a:spcAft>
              <a:buClr>
                <a:schemeClr val="lt1"/>
              </a:buClr>
              <a:buSzPts val="2100"/>
              <a:buFont typeface="Arial"/>
              <a:buNone/>
              <a:defRPr>
                <a:solidFill>
                  <a:schemeClr val="lt1"/>
                </a:solidFill>
              </a:defRPr>
            </a:lvl4pPr>
            <a:lvl5pPr indent="-228600" lvl="4" marL="2286000" algn="l">
              <a:lnSpc>
                <a:spcPct val="90000"/>
              </a:lnSpc>
              <a:spcBef>
                <a:spcPts val="400"/>
              </a:spcBef>
              <a:spcAft>
                <a:spcPts val="0"/>
              </a:spcAft>
              <a:buClr>
                <a:schemeClr val="lt1"/>
              </a:buClr>
              <a:buSzPts val="1800"/>
              <a:buFont typeface="Arial"/>
              <a:buNone/>
              <a:defRPr>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6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ibra Basic Content Layout 1 1">
  <p:cSld name="TITLE_AND_BODY_6">
    <p:bg>
      <p:bgPr>
        <a:solidFill>
          <a:schemeClr val="lt1"/>
        </a:solidFill>
      </p:bgPr>
    </p:bg>
    <p:spTree>
      <p:nvGrpSpPr>
        <p:cNvPr id="4957" name="Shape 4957"/>
        <p:cNvGrpSpPr/>
        <p:nvPr/>
      </p:nvGrpSpPr>
      <p:grpSpPr>
        <a:xfrm>
          <a:off x="0" y="0"/>
          <a:ext cx="0" cy="0"/>
          <a:chOff x="0" y="0"/>
          <a:chExt cx="0" cy="0"/>
        </a:xfrm>
      </p:grpSpPr>
      <p:sp>
        <p:nvSpPr>
          <p:cNvPr id="4958" name="Google Shape;4958;g31516c14941_0_10754"/>
          <p:cNvSpPr txBox="1"/>
          <p:nvPr>
            <p:ph type="title"/>
          </p:nvPr>
        </p:nvSpPr>
        <p:spPr>
          <a:xfrm>
            <a:off x="331125" y="271325"/>
            <a:ext cx="8389200" cy="438300"/>
          </a:xfrm>
          <a:prstGeom prst="rect">
            <a:avLst/>
          </a:prstGeom>
        </p:spPr>
        <p:txBody>
          <a:bodyPr anchorCtr="0" anchor="t" bIns="0" lIns="0" spcFirstLastPara="1" rIns="0" wrap="square" tIns="0">
            <a:noAutofit/>
          </a:bodyPr>
          <a:lstStyle>
            <a:lvl1pPr lvl="0">
              <a:spcBef>
                <a:spcPts val="0"/>
              </a:spcBef>
              <a:spcAft>
                <a:spcPts val="0"/>
              </a:spcAft>
              <a:buSzPts val="2800"/>
              <a:buNone/>
              <a:defRPr sz="2800"/>
            </a:lvl1pPr>
            <a:lvl2pPr lvl="1">
              <a:spcBef>
                <a:spcPts val="0"/>
              </a:spcBef>
              <a:spcAft>
                <a:spcPts val="0"/>
              </a:spcAft>
              <a:buSzPts val="2800"/>
              <a:buNone/>
              <a:defRPr sz="2800"/>
            </a:lvl2pPr>
            <a:lvl3pPr lvl="2">
              <a:spcBef>
                <a:spcPts val="0"/>
              </a:spcBef>
              <a:spcAft>
                <a:spcPts val="0"/>
              </a:spcAft>
              <a:buSzPts val="2800"/>
              <a:buNone/>
              <a:defRPr sz="2800"/>
            </a:lvl3pPr>
            <a:lvl4pPr lvl="3">
              <a:spcBef>
                <a:spcPts val="0"/>
              </a:spcBef>
              <a:spcAft>
                <a:spcPts val="0"/>
              </a:spcAft>
              <a:buSzPts val="2800"/>
              <a:buNone/>
              <a:defRPr sz="2800"/>
            </a:lvl4pPr>
            <a:lvl5pPr lvl="4">
              <a:spcBef>
                <a:spcPts val="0"/>
              </a:spcBef>
              <a:spcAft>
                <a:spcPts val="0"/>
              </a:spcAft>
              <a:buSzPts val="2800"/>
              <a:buNone/>
              <a:defRPr sz="2800"/>
            </a:lvl5pPr>
            <a:lvl6pPr lvl="5">
              <a:spcBef>
                <a:spcPts val="0"/>
              </a:spcBef>
              <a:spcAft>
                <a:spcPts val="0"/>
              </a:spcAft>
              <a:buSzPts val="2800"/>
              <a:buNone/>
              <a:defRPr sz="2800"/>
            </a:lvl6pPr>
            <a:lvl7pPr lvl="6">
              <a:spcBef>
                <a:spcPts val="0"/>
              </a:spcBef>
              <a:spcAft>
                <a:spcPts val="0"/>
              </a:spcAft>
              <a:buSzPts val="2800"/>
              <a:buNone/>
              <a:defRPr sz="2800"/>
            </a:lvl7pPr>
            <a:lvl8pPr lvl="7">
              <a:spcBef>
                <a:spcPts val="0"/>
              </a:spcBef>
              <a:spcAft>
                <a:spcPts val="0"/>
              </a:spcAft>
              <a:buSzPts val="2800"/>
              <a:buNone/>
              <a:defRPr sz="2800"/>
            </a:lvl8pPr>
            <a:lvl9pPr lvl="8">
              <a:spcBef>
                <a:spcPts val="0"/>
              </a:spcBef>
              <a:spcAft>
                <a:spcPts val="0"/>
              </a:spcAft>
              <a:buSzPts val="2800"/>
              <a:buNone/>
              <a:defRPr sz="2800"/>
            </a:lvl9pPr>
          </a:lstStyle>
          <a:p/>
        </p:txBody>
      </p:sp>
      <p:pic>
        <p:nvPicPr>
          <p:cNvPr id="4959" name="Google Shape;4959;g31516c14941_0_10754"/>
          <p:cNvPicPr preferRelativeResize="0"/>
          <p:nvPr/>
        </p:nvPicPr>
        <p:blipFill>
          <a:blip r:embed="rId2">
            <a:alphaModFix/>
          </a:blip>
          <a:stretch>
            <a:fillRect/>
          </a:stretch>
        </p:blipFill>
        <p:spPr>
          <a:xfrm>
            <a:off x="288350" y="4807136"/>
            <a:ext cx="956726" cy="225116"/>
          </a:xfrm>
          <a:prstGeom prst="rect">
            <a:avLst/>
          </a:prstGeom>
          <a:noFill/>
          <a:ln>
            <a:noFill/>
          </a:ln>
        </p:spPr>
      </p:pic>
      <p:sp>
        <p:nvSpPr>
          <p:cNvPr id="4960" name="Google Shape;4960;g31516c14941_0_10754"/>
          <p:cNvSpPr txBox="1"/>
          <p:nvPr/>
        </p:nvSpPr>
        <p:spPr>
          <a:xfrm>
            <a:off x="6043550" y="4713771"/>
            <a:ext cx="2676600" cy="2925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en" sz="700">
                <a:solidFill>
                  <a:schemeClr val="accent4"/>
                </a:solidFill>
              </a:rPr>
              <a:t>Copyright © 2024, Collibra. All rights reserved.</a:t>
            </a:r>
            <a:endParaRPr sz="1400">
              <a:solidFill>
                <a:schemeClr val="accent4"/>
              </a:solidFill>
            </a:endParaRPr>
          </a:p>
        </p:txBody>
      </p:sp>
      <p:sp>
        <p:nvSpPr>
          <p:cNvPr id="4961" name="Google Shape;4961;g31516c14941_0_10754"/>
          <p:cNvSpPr txBox="1"/>
          <p:nvPr>
            <p:ph idx="12" type="sldNum"/>
          </p:nvPr>
        </p:nvSpPr>
        <p:spPr>
          <a:xfrm>
            <a:off x="8320058" y="4663221"/>
            <a:ext cx="548700" cy="393600"/>
          </a:xfrm>
          <a:prstGeom prst="rect">
            <a:avLst/>
          </a:prstGeom>
        </p:spPr>
        <p:txBody>
          <a:bodyPr anchorCtr="0" anchor="ctr" bIns="91425" lIns="91425" spcFirstLastPara="1" rIns="91425" wrap="square" tIns="91425">
            <a:normAutofit/>
          </a:bodyPr>
          <a:lstStyle>
            <a:lvl1pPr lvl="0" algn="r">
              <a:buNone/>
              <a:defRPr sz="700">
                <a:solidFill>
                  <a:srgbClr val="02745E"/>
                </a:solidFill>
              </a:defRPr>
            </a:lvl1pPr>
            <a:lvl2pPr lvl="1" algn="r">
              <a:buNone/>
              <a:defRPr sz="700">
                <a:solidFill>
                  <a:srgbClr val="02745E"/>
                </a:solidFill>
              </a:defRPr>
            </a:lvl2pPr>
            <a:lvl3pPr lvl="2" algn="r">
              <a:buNone/>
              <a:defRPr sz="700">
                <a:solidFill>
                  <a:srgbClr val="02745E"/>
                </a:solidFill>
              </a:defRPr>
            </a:lvl3pPr>
            <a:lvl4pPr lvl="3" algn="r">
              <a:buNone/>
              <a:defRPr sz="700">
                <a:solidFill>
                  <a:srgbClr val="02745E"/>
                </a:solidFill>
              </a:defRPr>
            </a:lvl4pPr>
            <a:lvl5pPr lvl="4" algn="r">
              <a:buNone/>
              <a:defRPr sz="700">
                <a:solidFill>
                  <a:srgbClr val="02745E"/>
                </a:solidFill>
              </a:defRPr>
            </a:lvl5pPr>
            <a:lvl6pPr lvl="5" algn="r">
              <a:buNone/>
              <a:defRPr sz="700">
                <a:solidFill>
                  <a:srgbClr val="02745E"/>
                </a:solidFill>
              </a:defRPr>
            </a:lvl6pPr>
            <a:lvl7pPr lvl="6" algn="r">
              <a:buNone/>
              <a:defRPr sz="700">
                <a:solidFill>
                  <a:srgbClr val="02745E"/>
                </a:solidFill>
              </a:defRPr>
            </a:lvl7pPr>
            <a:lvl8pPr lvl="7" algn="r">
              <a:buNone/>
              <a:defRPr sz="700">
                <a:solidFill>
                  <a:srgbClr val="02745E"/>
                </a:solidFill>
              </a:defRPr>
            </a:lvl8pPr>
            <a:lvl9pPr lvl="8" algn="r">
              <a:buNone/>
              <a:defRPr sz="700">
                <a:solidFill>
                  <a:srgbClr val="02745E"/>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p:cSld name="Comparison">
    <p:spTree>
      <p:nvGrpSpPr>
        <p:cNvPr id="611" name="Shape 611"/>
        <p:cNvGrpSpPr/>
        <p:nvPr/>
      </p:nvGrpSpPr>
      <p:grpSpPr>
        <a:xfrm>
          <a:off x="0" y="0"/>
          <a:ext cx="0" cy="0"/>
          <a:chOff x="0" y="0"/>
          <a:chExt cx="0" cy="0"/>
        </a:xfrm>
      </p:grpSpPr>
      <p:sp>
        <p:nvSpPr>
          <p:cNvPr id="612" name="Google Shape;612;g31245d681e9_0_851"/>
          <p:cNvSpPr txBox="1"/>
          <p:nvPr>
            <p:ph idx="1" type="body"/>
          </p:nvPr>
        </p:nvSpPr>
        <p:spPr>
          <a:xfrm>
            <a:off x="1" y="1200151"/>
            <a:ext cx="4401000" cy="3429000"/>
          </a:xfrm>
          <a:prstGeom prst="rect">
            <a:avLst/>
          </a:prstGeom>
          <a:solidFill>
            <a:schemeClr val="lt2"/>
          </a:solidFill>
          <a:ln>
            <a:noFill/>
          </a:ln>
        </p:spPr>
        <p:txBody>
          <a:bodyPr anchorCtr="0" anchor="t" bIns="34275" lIns="445700" spcFirstLastPara="1" rIns="411425" wrap="square" tIns="1028525">
            <a:normAutofit/>
          </a:bodyPr>
          <a:lstStyle>
            <a:lvl1pPr indent="-228600" lvl="0" marL="457200" algn="l">
              <a:lnSpc>
                <a:spcPct val="90000"/>
              </a:lnSpc>
              <a:spcBef>
                <a:spcPts val="1800"/>
              </a:spcBef>
              <a:spcAft>
                <a:spcPts val="0"/>
              </a:spcAft>
              <a:buClr>
                <a:schemeClr val="accent5"/>
              </a:buClr>
              <a:buSzPts val="1400"/>
              <a:buFont typeface="Arial"/>
              <a:buNone/>
              <a:defRPr sz="1400"/>
            </a:lvl1pPr>
            <a:lvl2pPr indent="-228600" lvl="1" marL="914400" algn="l">
              <a:lnSpc>
                <a:spcPct val="90000"/>
              </a:lnSpc>
              <a:spcBef>
                <a:spcPts val="400"/>
              </a:spcBef>
              <a:spcAft>
                <a:spcPts val="0"/>
              </a:spcAft>
              <a:buClr>
                <a:schemeClr val="accent5"/>
              </a:buClr>
              <a:buSzPts val="1200"/>
              <a:buFont typeface="Arial"/>
              <a:buNone/>
              <a:defRPr sz="1200"/>
            </a:lvl2pPr>
            <a:lvl3pPr indent="-228600" lvl="2" marL="1371600" algn="l">
              <a:lnSpc>
                <a:spcPct val="90000"/>
              </a:lnSpc>
              <a:spcBef>
                <a:spcPts val="400"/>
              </a:spcBef>
              <a:spcAft>
                <a:spcPts val="0"/>
              </a:spcAft>
              <a:buClr>
                <a:schemeClr val="accent5"/>
              </a:buClr>
              <a:buSzPts val="1100"/>
              <a:buFont typeface="Arial"/>
              <a:buNone/>
              <a:defRPr sz="1100"/>
            </a:lvl3pPr>
            <a:lvl4pPr indent="-228600" lvl="3" marL="1828800" algn="l">
              <a:lnSpc>
                <a:spcPct val="90000"/>
              </a:lnSpc>
              <a:spcBef>
                <a:spcPts val="400"/>
              </a:spcBef>
              <a:spcAft>
                <a:spcPts val="0"/>
              </a:spcAft>
              <a:buClr>
                <a:schemeClr val="accent5"/>
              </a:buClr>
              <a:buSzPts val="900"/>
              <a:buFont typeface="Arial"/>
              <a:buNone/>
              <a:defRPr sz="900"/>
            </a:lvl4pPr>
            <a:lvl5pPr indent="-228600" lvl="4" marL="2286000" algn="l">
              <a:lnSpc>
                <a:spcPct val="90000"/>
              </a:lnSpc>
              <a:spcBef>
                <a:spcPts val="400"/>
              </a:spcBef>
              <a:spcAft>
                <a:spcPts val="0"/>
              </a:spcAft>
              <a:buClr>
                <a:schemeClr val="accent5"/>
              </a:buClr>
              <a:buSzPts val="900"/>
              <a:buFont typeface="Arial"/>
              <a:buNone/>
              <a:defRPr sz="900"/>
            </a:lvl5pPr>
            <a:lvl6pPr indent="-317500" lvl="5" marL="2743200" algn="l">
              <a:lnSpc>
                <a:spcPct val="90000"/>
              </a:lnSpc>
              <a:spcBef>
                <a:spcPts val="400"/>
              </a:spcBef>
              <a:spcAft>
                <a:spcPts val="0"/>
              </a:spcAft>
              <a:buClr>
                <a:schemeClr val="dk1"/>
              </a:buClr>
              <a:buSzPts val="1400"/>
              <a:buChar char="•"/>
              <a:defRPr sz="1400"/>
            </a:lvl6pPr>
            <a:lvl7pPr indent="-298450" lvl="6" marL="3200400" algn="l">
              <a:lnSpc>
                <a:spcPct val="90000"/>
              </a:lnSpc>
              <a:spcBef>
                <a:spcPts val="400"/>
              </a:spcBef>
              <a:spcAft>
                <a:spcPts val="0"/>
              </a:spcAft>
              <a:buClr>
                <a:schemeClr val="dk1"/>
              </a:buClr>
              <a:buSzPts val="1100"/>
              <a:buChar char="•"/>
              <a:defRPr sz="1100"/>
            </a:lvl7pPr>
            <a:lvl8pPr indent="-285750" lvl="7" marL="3657600" algn="l">
              <a:lnSpc>
                <a:spcPct val="90000"/>
              </a:lnSpc>
              <a:spcBef>
                <a:spcPts val="400"/>
              </a:spcBef>
              <a:spcAft>
                <a:spcPts val="0"/>
              </a:spcAft>
              <a:buClr>
                <a:schemeClr val="dk1"/>
              </a:buClr>
              <a:buSzPts val="900"/>
              <a:buChar char="•"/>
              <a:defRPr sz="900"/>
            </a:lvl8pPr>
            <a:lvl9pPr indent="-317500" lvl="8" marL="4114800" algn="l">
              <a:lnSpc>
                <a:spcPct val="90000"/>
              </a:lnSpc>
              <a:spcBef>
                <a:spcPts val="400"/>
              </a:spcBef>
              <a:spcAft>
                <a:spcPts val="0"/>
              </a:spcAft>
              <a:buClr>
                <a:schemeClr val="dk1"/>
              </a:buClr>
              <a:buSzPts val="1400"/>
              <a:buChar char="•"/>
              <a:defRPr sz="1400"/>
            </a:lvl9pPr>
          </a:lstStyle>
          <a:p/>
        </p:txBody>
      </p:sp>
      <p:sp>
        <p:nvSpPr>
          <p:cNvPr id="613" name="Google Shape;613;g31245d681e9_0_851"/>
          <p:cNvSpPr txBox="1"/>
          <p:nvPr>
            <p:ph idx="2" type="body"/>
          </p:nvPr>
        </p:nvSpPr>
        <p:spPr>
          <a:xfrm>
            <a:off x="4743772" y="1200151"/>
            <a:ext cx="4400100" cy="3429000"/>
          </a:xfrm>
          <a:prstGeom prst="rect">
            <a:avLst/>
          </a:prstGeom>
          <a:solidFill>
            <a:schemeClr val="lt2"/>
          </a:solidFill>
          <a:ln>
            <a:noFill/>
          </a:ln>
        </p:spPr>
        <p:txBody>
          <a:bodyPr anchorCtr="0" anchor="t" bIns="34275" lIns="411425" spcFirstLastPara="1" rIns="411425" wrap="square" tIns="1028525">
            <a:normAutofit/>
          </a:bodyPr>
          <a:lstStyle>
            <a:lvl1pPr indent="-228600" lvl="0" marL="457200" algn="l">
              <a:lnSpc>
                <a:spcPct val="90000"/>
              </a:lnSpc>
              <a:spcBef>
                <a:spcPts val="1800"/>
              </a:spcBef>
              <a:spcAft>
                <a:spcPts val="0"/>
              </a:spcAft>
              <a:buClr>
                <a:schemeClr val="accent5"/>
              </a:buClr>
              <a:buSzPts val="1400"/>
              <a:buFont typeface="Arial"/>
              <a:buNone/>
              <a:defRPr sz="1400"/>
            </a:lvl1pPr>
            <a:lvl2pPr indent="-228600" lvl="1" marL="914400" algn="l">
              <a:lnSpc>
                <a:spcPct val="90000"/>
              </a:lnSpc>
              <a:spcBef>
                <a:spcPts val="400"/>
              </a:spcBef>
              <a:spcAft>
                <a:spcPts val="0"/>
              </a:spcAft>
              <a:buClr>
                <a:schemeClr val="accent5"/>
              </a:buClr>
              <a:buSzPts val="1200"/>
              <a:buFont typeface="Arial"/>
              <a:buNone/>
              <a:defRPr sz="1200"/>
            </a:lvl2pPr>
            <a:lvl3pPr indent="-228600" lvl="2" marL="1371600" algn="l">
              <a:lnSpc>
                <a:spcPct val="90000"/>
              </a:lnSpc>
              <a:spcBef>
                <a:spcPts val="400"/>
              </a:spcBef>
              <a:spcAft>
                <a:spcPts val="0"/>
              </a:spcAft>
              <a:buClr>
                <a:schemeClr val="accent5"/>
              </a:buClr>
              <a:buSzPts val="1100"/>
              <a:buFont typeface="Arial"/>
              <a:buNone/>
              <a:defRPr sz="1100"/>
            </a:lvl3pPr>
            <a:lvl4pPr indent="-228600" lvl="3" marL="1828800" algn="l">
              <a:lnSpc>
                <a:spcPct val="90000"/>
              </a:lnSpc>
              <a:spcBef>
                <a:spcPts val="400"/>
              </a:spcBef>
              <a:spcAft>
                <a:spcPts val="0"/>
              </a:spcAft>
              <a:buClr>
                <a:schemeClr val="accent5"/>
              </a:buClr>
              <a:buSzPts val="900"/>
              <a:buFont typeface="Arial"/>
              <a:buNone/>
              <a:defRPr sz="900"/>
            </a:lvl4pPr>
            <a:lvl5pPr indent="-228600" lvl="4" marL="2286000" algn="l">
              <a:lnSpc>
                <a:spcPct val="90000"/>
              </a:lnSpc>
              <a:spcBef>
                <a:spcPts val="400"/>
              </a:spcBef>
              <a:spcAft>
                <a:spcPts val="0"/>
              </a:spcAft>
              <a:buClr>
                <a:schemeClr val="accent5"/>
              </a:buClr>
              <a:buSzPts val="900"/>
              <a:buFont typeface="Arial"/>
              <a:buNone/>
              <a:defRPr sz="900"/>
            </a:lvl5pPr>
            <a:lvl6pPr indent="-317500" lvl="5" marL="2743200" algn="l">
              <a:lnSpc>
                <a:spcPct val="90000"/>
              </a:lnSpc>
              <a:spcBef>
                <a:spcPts val="400"/>
              </a:spcBef>
              <a:spcAft>
                <a:spcPts val="0"/>
              </a:spcAft>
              <a:buClr>
                <a:schemeClr val="dk1"/>
              </a:buClr>
              <a:buSzPts val="1400"/>
              <a:buChar char="•"/>
              <a:defRPr sz="1400"/>
            </a:lvl6pPr>
            <a:lvl7pPr indent="-298450" lvl="6" marL="3200400" algn="l">
              <a:lnSpc>
                <a:spcPct val="90000"/>
              </a:lnSpc>
              <a:spcBef>
                <a:spcPts val="400"/>
              </a:spcBef>
              <a:spcAft>
                <a:spcPts val="0"/>
              </a:spcAft>
              <a:buClr>
                <a:schemeClr val="dk1"/>
              </a:buClr>
              <a:buSzPts val="1100"/>
              <a:buChar char="•"/>
              <a:defRPr sz="1100"/>
            </a:lvl7pPr>
            <a:lvl8pPr indent="-285750" lvl="7" marL="3657600" algn="l">
              <a:lnSpc>
                <a:spcPct val="90000"/>
              </a:lnSpc>
              <a:spcBef>
                <a:spcPts val="400"/>
              </a:spcBef>
              <a:spcAft>
                <a:spcPts val="0"/>
              </a:spcAft>
              <a:buClr>
                <a:schemeClr val="dk1"/>
              </a:buClr>
              <a:buSzPts val="900"/>
              <a:buChar char="•"/>
              <a:defRPr sz="900"/>
            </a:lvl8pPr>
            <a:lvl9pPr indent="-317500" lvl="8" marL="4114800" algn="l">
              <a:lnSpc>
                <a:spcPct val="90000"/>
              </a:lnSpc>
              <a:spcBef>
                <a:spcPts val="400"/>
              </a:spcBef>
              <a:spcAft>
                <a:spcPts val="0"/>
              </a:spcAft>
              <a:buClr>
                <a:schemeClr val="dk1"/>
              </a:buClr>
              <a:buSzPts val="1400"/>
              <a:buChar char="•"/>
              <a:defRPr sz="1400"/>
            </a:lvl9pPr>
          </a:lstStyle>
          <a:p/>
        </p:txBody>
      </p:sp>
      <p:sp>
        <p:nvSpPr>
          <p:cNvPr id="614" name="Google Shape;614;g31245d681e9_0_851"/>
          <p:cNvSpPr txBox="1"/>
          <p:nvPr>
            <p:ph idx="3" type="body"/>
          </p:nvPr>
        </p:nvSpPr>
        <p:spPr>
          <a:xfrm>
            <a:off x="1" y="1354592"/>
            <a:ext cx="4229100" cy="683400"/>
          </a:xfrm>
          <a:prstGeom prst="rect">
            <a:avLst/>
          </a:prstGeom>
          <a:solidFill>
            <a:schemeClr val="accent4"/>
          </a:solidFill>
          <a:ln>
            <a:noFill/>
          </a:ln>
        </p:spPr>
        <p:txBody>
          <a:bodyPr anchorCtr="0" anchor="ctr" bIns="68575" lIns="445700" spcFirstLastPara="1" rIns="342850" wrap="square" tIns="68575">
            <a:noAutofit/>
          </a:bodyPr>
          <a:lstStyle>
            <a:lvl1pPr indent="-228600" lvl="0" marL="457200" algn="l">
              <a:lnSpc>
                <a:spcPct val="90000"/>
              </a:lnSpc>
              <a:spcBef>
                <a:spcPts val="800"/>
              </a:spcBef>
              <a:spcAft>
                <a:spcPts val="0"/>
              </a:spcAft>
              <a:buClr>
                <a:schemeClr val="lt1"/>
              </a:buClr>
              <a:buSzPts val="1500"/>
              <a:buFont typeface="Arial"/>
              <a:buNone/>
              <a:defRPr sz="1500">
                <a:solidFill>
                  <a:schemeClr val="lt1"/>
                </a:solidFill>
              </a:defRPr>
            </a:lvl1pPr>
            <a:lvl2pPr indent="-228600" lvl="1" marL="914400" algn="l">
              <a:lnSpc>
                <a:spcPct val="90000"/>
              </a:lnSpc>
              <a:spcBef>
                <a:spcPts val="400"/>
              </a:spcBef>
              <a:spcAft>
                <a:spcPts val="0"/>
              </a:spcAft>
              <a:buClr>
                <a:schemeClr val="accent5"/>
              </a:buClr>
              <a:buSzPts val="1400"/>
              <a:buNone/>
              <a:defRPr/>
            </a:lvl2pPr>
            <a:lvl3pPr indent="-228600" lvl="2" marL="1371600" algn="l">
              <a:lnSpc>
                <a:spcPct val="90000"/>
              </a:lnSpc>
              <a:spcBef>
                <a:spcPts val="400"/>
              </a:spcBef>
              <a:spcAft>
                <a:spcPts val="0"/>
              </a:spcAft>
              <a:buClr>
                <a:schemeClr val="accent5"/>
              </a:buClr>
              <a:buSzPts val="1400"/>
              <a:buNone/>
              <a:defRPr/>
            </a:lvl3pPr>
            <a:lvl4pPr indent="-228600" lvl="3" marL="1828800" algn="l">
              <a:lnSpc>
                <a:spcPct val="90000"/>
              </a:lnSpc>
              <a:spcBef>
                <a:spcPts val="400"/>
              </a:spcBef>
              <a:spcAft>
                <a:spcPts val="0"/>
              </a:spcAft>
              <a:buClr>
                <a:schemeClr val="accent5"/>
              </a:buClr>
              <a:buSzPts val="1400"/>
              <a:buNone/>
              <a:defRPr/>
            </a:lvl4pPr>
            <a:lvl5pPr indent="-228600" lvl="4" marL="2286000" algn="l">
              <a:lnSpc>
                <a:spcPct val="90000"/>
              </a:lnSpc>
              <a:spcBef>
                <a:spcPts val="400"/>
              </a:spcBef>
              <a:spcAft>
                <a:spcPts val="0"/>
              </a:spcAft>
              <a:buClr>
                <a:schemeClr val="accent5"/>
              </a:buClr>
              <a:buSzPts val="1400"/>
              <a:buNone/>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615" name="Google Shape;615;g31245d681e9_0_851"/>
          <p:cNvSpPr txBox="1"/>
          <p:nvPr>
            <p:ph idx="4" type="body"/>
          </p:nvPr>
        </p:nvSpPr>
        <p:spPr>
          <a:xfrm>
            <a:off x="4914990" y="1354592"/>
            <a:ext cx="4229100" cy="683400"/>
          </a:xfrm>
          <a:prstGeom prst="rect">
            <a:avLst/>
          </a:prstGeom>
          <a:solidFill>
            <a:schemeClr val="accent1"/>
          </a:solidFill>
          <a:ln>
            <a:noFill/>
          </a:ln>
        </p:spPr>
        <p:txBody>
          <a:bodyPr anchorCtr="0" anchor="ctr" bIns="68575" lIns="253700" spcFirstLastPara="1" rIns="459400" wrap="square" tIns="68575">
            <a:noAutofit/>
          </a:bodyPr>
          <a:lstStyle>
            <a:lvl1pPr indent="-228600" lvl="0" marL="457200" algn="l">
              <a:lnSpc>
                <a:spcPct val="90000"/>
              </a:lnSpc>
              <a:spcBef>
                <a:spcPts val="800"/>
              </a:spcBef>
              <a:spcAft>
                <a:spcPts val="0"/>
              </a:spcAft>
              <a:buClr>
                <a:schemeClr val="lt1"/>
              </a:buClr>
              <a:buSzPts val="1500"/>
              <a:buFont typeface="Arial"/>
              <a:buNone/>
              <a:defRPr sz="1500">
                <a:solidFill>
                  <a:schemeClr val="lt1"/>
                </a:solidFill>
              </a:defRPr>
            </a:lvl1pPr>
            <a:lvl2pPr indent="-228600" lvl="1" marL="914400" algn="l">
              <a:lnSpc>
                <a:spcPct val="90000"/>
              </a:lnSpc>
              <a:spcBef>
                <a:spcPts val="400"/>
              </a:spcBef>
              <a:spcAft>
                <a:spcPts val="0"/>
              </a:spcAft>
              <a:buClr>
                <a:schemeClr val="accent5"/>
              </a:buClr>
              <a:buSzPts val="1400"/>
              <a:buNone/>
              <a:defRPr/>
            </a:lvl2pPr>
            <a:lvl3pPr indent="-228600" lvl="2" marL="1371600" algn="l">
              <a:lnSpc>
                <a:spcPct val="90000"/>
              </a:lnSpc>
              <a:spcBef>
                <a:spcPts val="400"/>
              </a:spcBef>
              <a:spcAft>
                <a:spcPts val="0"/>
              </a:spcAft>
              <a:buClr>
                <a:schemeClr val="accent5"/>
              </a:buClr>
              <a:buSzPts val="1400"/>
              <a:buNone/>
              <a:defRPr/>
            </a:lvl3pPr>
            <a:lvl4pPr indent="-228600" lvl="3" marL="1828800" algn="l">
              <a:lnSpc>
                <a:spcPct val="90000"/>
              </a:lnSpc>
              <a:spcBef>
                <a:spcPts val="400"/>
              </a:spcBef>
              <a:spcAft>
                <a:spcPts val="0"/>
              </a:spcAft>
              <a:buClr>
                <a:schemeClr val="accent5"/>
              </a:buClr>
              <a:buSzPts val="1400"/>
              <a:buNone/>
              <a:defRPr/>
            </a:lvl4pPr>
            <a:lvl5pPr indent="-228600" lvl="4" marL="2286000" algn="l">
              <a:lnSpc>
                <a:spcPct val="90000"/>
              </a:lnSpc>
              <a:spcBef>
                <a:spcPts val="400"/>
              </a:spcBef>
              <a:spcAft>
                <a:spcPts val="0"/>
              </a:spcAft>
              <a:buClr>
                <a:schemeClr val="accent5"/>
              </a:buClr>
              <a:buSzPts val="1400"/>
              <a:buNone/>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616" name="Google Shape;616;g31245d681e9_0_851"/>
          <p:cNvSpPr txBox="1"/>
          <p:nvPr/>
        </p:nvSpPr>
        <p:spPr>
          <a:xfrm>
            <a:off x="8620451" y="4791075"/>
            <a:ext cx="328500" cy="273900"/>
          </a:xfrm>
          <a:prstGeom prst="rect">
            <a:avLst/>
          </a:prstGeom>
          <a:noFill/>
          <a:ln>
            <a:noFill/>
          </a:ln>
        </p:spPr>
        <p:txBody>
          <a:bodyPr anchorCtr="0" anchor="ctr" bIns="0" lIns="0" spcFirstLastPara="1" rIns="0" wrap="square" tIns="0">
            <a:noAutofit/>
          </a:bodyPr>
          <a:lstStyle/>
          <a:p>
            <a:pPr indent="0" lvl="0" marL="0" marR="0" rtl="0" algn="r">
              <a:lnSpc>
                <a:spcPct val="90000"/>
              </a:lnSpc>
              <a:spcBef>
                <a:spcPts val="0"/>
              </a:spcBef>
              <a:spcAft>
                <a:spcPts val="0"/>
              </a:spcAft>
              <a:buClr>
                <a:srgbClr val="000000"/>
              </a:buClr>
              <a:buSzPts val="600"/>
              <a:buFont typeface="Arial"/>
              <a:buNone/>
            </a:pPr>
            <a:fld id="{00000000-1234-1234-1234-123412341234}" type="slidenum">
              <a:rPr b="0" i="0" lang="en" sz="600" u="none" cap="none" strike="noStrike">
                <a:solidFill>
                  <a:schemeClr val="dk1"/>
                </a:solidFill>
                <a:latin typeface="Arial"/>
                <a:ea typeface="Arial"/>
                <a:cs typeface="Arial"/>
                <a:sym typeface="Arial"/>
              </a:rPr>
              <a:t>‹#›</a:t>
            </a:fld>
            <a:endParaRPr b="0" i="0" sz="1400" u="none" cap="none" strike="noStrike">
              <a:solidFill>
                <a:schemeClr val="dk1"/>
              </a:solidFill>
              <a:latin typeface="Arial"/>
              <a:ea typeface="Arial"/>
              <a:cs typeface="Arial"/>
              <a:sym typeface="Arial"/>
            </a:endParaRPr>
          </a:p>
        </p:txBody>
      </p:sp>
      <p:sp>
        <p:nvSpPr>
          <p:cNvPr id="617" name="Google Shape;617;g31245d681e9_0_851"/>
          <p:cNvSpPr txBox="1"/>
          <p:nvPr>
            <p:ph type="title"/>
          </p:nvPr>
        </p:nvSpPr>
        <p:spPr>
          <a:xfrm>
            <a:off x="0" y="0"/>
            <a:ext cx="2250000" cy="2250000"/>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0"/>
              </a:spcBef>
              <a:spcAft>
                <a:spcPts val="0"/>
              </a:spcAft>
              <a:buClr>
                <a:schemeClr val="accent5"/>
              </a:buClr>
              <a:buSzPts val="3300"/>
              <a:buFont typeface="Arial"/>
              <a:buNone/>
              <a:defRPr b="0" i="0" sz="3300" u="none" cap="none" strike="noStrike">
                <a:solidFill>
                  <a:schemeClr val="accent5"/>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618" name="Google Shape;618;g31245d681e9_0_851"/>
          <p:cNvSpPr txBox="1"/>
          <p:nvPr>
            <p:ph idx="5" type="subTitle"/>
          </p:nvPr>
        </p:nvSpPr>
        <p:spPr>
          <a:xfrm>
            <a:off x="444766" y="608873"/>
            <a:ext cx="8224200" cy="185700"/>
          </a:xfrm>
          <a:prstGeom prst="rect">
            <a:avLst/>
          </a:prstGeom>
          <a:noFill/>
          <a:ln>
            <a:noFill/>
          </a:ln>
        </p:spPr>
        <p:txBody>
          <a:bodyPr anchorCtr="0" anchor="t" bIns="34275" lIns="68575" spcFirstLastPara="1" rIns="68575" wrap="square" tIns="34275">
            <a:normAutofit/>
          </a:bodyPr>
          <a:lstStyle>
            <a:lvl1pPr lvl="0" algn="l">
              <a:lnSpc>
                <a:spcPct val="100000"/>
              </a:lnSpc>
              <a:spcBef>
                <a:spcPts val="0"/>
              </a:spcBef>
              <a:spcAft>
                <a:spcPts val="0"/>
              </a:spcAft>
              <a:buClr>
                <a:schemeClr val="accent4"/>
              </a:buClr>
              <a:buSzPts val="1500"/>
              <a:buFont typeface="Arial"/>
              <a:buNone/>
              <a:defRPr sz="1500">
                <a:solidFill>
                  <a:schemeClr val="accent4"/>
                </a:solidFill>
                <a:latin typeface="Arial"/>
                <a:ea typeface="Arial"/>
                <a:cs typeface="Arial"/>
                <a:sym typeface="Arial"/>
              </a:defRPr>
            </a:lvl1pPr>
            <a:lvl2pPr lvl="1" algn="ctr">
              <a:lnSpc>
                <a:spcPct val="90000"/>
              </a:lnSpc>
              <a:spcBef>
                <a:spcPts val="400"/>
              </a:spcBef>
              <a:spcAft>
                <a:spcPts val="0"/>
              </a:spcAft>
              <a:buClr>
                <a:schemeClr val="accent5"/>
              </a:buClr>
              <a:buSzPts val="1500"/>
              <a:buFont typeface="Arial"/>
              <a:buNone/>
              <a:defRPr sz="1500"/>
            </a:lvl2pPr>
            <a:lvl3pPr lvl="2" algn="ctr">
              <a:lnSpc>
                <a:spcPct val="90000"/>
              </a:lnSpc>
              <a:spcBef>
                <a:spcPts val="400"/>
              </a:spcBef>
              <a:spcAft>
                <a:spcPts val="0"/>
              </a:spcAft>
              <a:buClr>
                <a:schemeClr val="accent5"/>
              </a:buClr>
              <a:buSzPts val="1400"/>
              <a:buFont typeface="Arial"/>
              <a:buNone/>
              <a:defRPr sz="1400"/>
            </a:lvl3pPr>
            <a:lvl4pPr lvl="3" algn="ctr">
              <a:lnSpc>
                <a:spcPct val="90000"/>
              </a:lnSpc>
              <a:spcBef>
                <a:spcPts val="400"/>
              </a:spcBef>
              <a:spcAft>
                <a:spcPts val="0"/>
              </a:spcAft>
              <a:buClr>
                <a:schemeClr val="accent5"/>
              </a:buClr>
              <a:buSzPts val="1200"/>
              <a:buFont typeface="Arial"/>
              <a:buNone/>
              <a:defRPr sz="1200"/>
            </a:lvl4pPr>
            <a:lvl5pPr lvl="4" algn="ctr">
              <a:lnSpc>
                <a:spcPct val="90000"/>
              </a:lnSpc>
              <a:spcBef>
                <a:spcPts val="400"/>
              </a:spcBef>
              <a:spcAft>
                <a:spcPts val="0"/>
              </a:spcAft>
              <a:buClr>
                <a:schemeClr val="accent5"/>
              </a:buClr>
              <a:buSzPts val="1200"/>
              <a:buFont typeface="Arial"/>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 You / Closing" showMasterSp="0">
  <p:cSld name="Thank You / Closing">
    <p:spTree>
      <p:nvGrpSpPr>
        <p:cNvPr id="619" name="Shape 619"/>
        <p:cNvGrpSpPr/>
        <p:nvPr/>
      </p:nvGrpSpPr>
      <p:grpSpPr>
        <a:xfrm>
          <a:off x="0" y="0"/>
          <a:ext cx="0" cy="0"/>
          <a:chOff x="0" y="0"/>
          <a:chExt cx="0" cy="0"/>
        </a:xfrm>
      </p:grpSpPr>
      <p:sp>
        <p:nvSpPr>
          <p:cNvPr id="620" name="Google Shape;620;g31245d681e9_0_859"/>
          <p:cNvSpPr/>
          <p:nvPr/>
        </p:nvSpPr>
        <p:spPr>
          <a:xfrm rot="2700000">
            <a:off x="377621" y="-1688517"/>
            <a:ext cx="2167460" cy="6292925"/>
          </a:xfrm>
          <a:custGeom>
            <a:rect b="b" l="l" r="r" t="t"/>
            <a:pathLst>
              <a:path extrusionOk="0" h="8395793" w="2891746">
                <a:moveTo>
                  <a:pt x="0" y="2890035"/>
                </a:moveTo>
                <a:lnTo>
                  <a:pt x="1390389" y="1499646"/>
                </a:lnTo>
                <a:lnTo>
                  <a:pt x="1390389" y="1499646"/>
                </a:lnTo>
                <a:lnTo>
                  <a:pt x="2890036" y="0"/>
                </a:lnTo>
                <a:lnTo>
                  <a:pt x="2890036" y="8322767"/>
                </a:lnTo>
                <a:lnTo>
                  <a:pt x="2891746" y="8340727"/>
                </a:lnTo>
                <a:lnTo>
                  <a:pt x="2891741" y="8395793"/>
                </a:lnTo>
                <a:lnTo>
                  <a:pt x="2546313" y="8050365"/>
                </a:lnTo>
                <a:lnTo>
                  <a:pt x="2546315" y="8050364"/>
                </a:lnTo>
                <a:lnTo>
                  <a:pt x="0" y="5504049"/>
                </a:lnTo>
                <a:close/>
              </a:path>
            </a:pathLst>
          </a:custGeom>
          <a:gradFill>
            <a:gsLst>
              <a:gs pos="0">
                <a:schemeClr val="accent4"/>
              </a:gs>
              <a:gs pos="24000">
                <a:schemeClr val="accent4"/>
              </a:gs>
              <a:gs pos="100000">
                <a:schemeClr val="accent1"/>
              </a:gs>
            </a:gsLst>
            <a:lin ang="5400012"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900"/>
              <a:buFont typeface="Arial"/>
              <a:buNone/>
            </a:pPr>
            <a:r>
              <a:t/>
            </a:r>
            <a:endParaRPr b="0" i="0" sz="900" u="none" cap="none" strike="noStrike">
              <a:solidFill>
                <a:schemeClr val="lt1"/>
              </a:solidFill>
              <a:latin typeface="Arial"/>
              <a:ea typeface="Arial"/>
              <a:cs typeface="Arial"/>
              <a:sym typeface="Arial"/>
            </a:endParaRPr>
          </a:p>
        </p:txBody>
      </p:sp>
      <p:grpSp>
        <p:nvGrpSpPr>
          <p:cNvPr id="621" name="Google Shape;621;g31245d681e9_0_859"/>
          <p:cNvGrpSpPr/>
          <p:nvPr/>
        </p:nvGrpSpPr>
        <p:grpSpPr>
          <a:xfrm>
            <a:off x="456149" y="4833537"/>
            <a:ext cx="888551" cy="140016"/>
            <a:chOff x="863272" y="6563918"/>
            <a:chExt cx="861082" cy="135727"/>
          </a:xfrm>
        </p:grpSpPr>
        <p:sp>
          <p:nvSpPr>
            <p:cNvPr id="622" name="Google Shape;622;g31245d681e9_0_859"/>
            <p:cNvSpPr/>
            <p:nvPr/>
          </p:nvSpPr>
          <p:spPr>
            <a:xfrm>
              <a:off x="1195963" y="6569284"/>
              <a:ext cx="181812" cy="128783"/>
            </a:xfrm>
            <a:custGeom>
              <a:rect b="b" l="l" r="r" t="t"/>
              <a:pathLst>
                <a:path extrusionOk="0" h="170" w="243">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solidFill>
              <a:schemeClr val="dk1"/>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623" name="Google Shape;623;g31245d681e9_0_859"/>
            <p:cNvSpPr/>
            <p:nvPr/>
          </p:nvSpPr>
          <p:spPr>
            <a:xfrm>
              <a:off x="1509084" y="6569284"/>
              <a:ext cx="70389" cy="128783"/>
            </a:xfrm>
            <a:custGeom>
              <a:rect b="b" l="l" r="r" t="t"/>
              <a:pathLst>
                <a:path extrusionOk="0" h="170" w="94">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solidFill>
              <a:schemeClr val="dk1"/>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624" name="Google Shape;624;g31245d681e9_0_859"/>
            <p:cNvSpPr/>
            <p:nvPr/>
          </p:nvSpPr>
          <p:spPr>
            <a:xfrm>
              <a:off x="1577894" y="6569284"/>
              <a:ext cx="115211" cy="130361"/>
            </a:xfrm>
            <a:custGeom>
              <a:rect b="b" l="l" r="r" t="t"/>
              <a:pathLst>
                <a:path extrusionOk="0" h="172" w="154">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solidFill>
              <a:schemeClr val="dk1"/>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625" name="Google Shape;625;g31245d681e9_0_859"/>
            <p:cNvSpPr/>
            <p:nvPr/>
          </p:nvSpPr>
          <p:spPr>
            <a:xfrm>
              <a:off x="1377775" y="6569284"/>
              <a:ext cx="108898" cy="130361"/>
            </a:xfrm>
            <a:custGeom>
              <a:rect b="b" l="l" r="r" t="t"/>
              <a:pathLst>
                <a:path extrusionOk="0" h="172" w="146">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solidFill>
              <a:schemeClr val="dk1"/>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626" name="Google Shape;626;g31245d681e9_0_859"/>
            <p:cNvSpPr/>
            <p:nvPr/>
          </p:nvSpPr>
          <p:spPr>
            <a:xfrm>
              <a:off x="863272" y="6563918"/>
              <a:ext cx="325115" cy="135727"/>
            </a:xfrm>
            <a:custGeom>
              <a:rect b="b" l="l" r="r" t="t"/>
              <a:pathLst>
                <a:path extrusionOk="0" h="179" w="435">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solidFill>
              <a:schemeClr val="dk1"/>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627" name="Google Shape;627;g31245d681e9_0_859"/>
            <p:cNvSpPr/>
            <p:nvPr/>
          </p:nvSpPr>
          <p:spPr>
            <a:xfrm>
              <a:off x="1694683" y="6569284"/>
              <a:ext cx="29671" cy="31249"/>
            </a:xfrm>
            <a:custGeom>
              <a:rect b="b" l="l" r="r" t="t"/>
              <a:pathLst>
                <a:path extrusionOk="0" h="41" w="40">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solidFill>
              <a:schemeClr val="dk1"/>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628" name="Google Shape;628;g31245d681e9_0_859"/>
            <p:cNvSpPr/>
            <p:nvPr/>
          </p:nvSpPr>
          <p:spPr>
            <a:xfrm>
              <a:off x="1703521" y="6576859"/>
              <a:ext cx="12626" cy="15151"/>
            </a:xfrm>
            <a:custGeom>
              <a:rect b="b" l="l" r="r" t="t"/>
              <a:pathLst>
                <a:path extrusionOk="0" h="20" w="17">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solidFill>
              <a:schemeClr val="dk1"/>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grpSp>
      <p:sp>
        <p:nvSpPr>
          <p:cNvPr id="629" name="Google Shape;629;g31245d681e9_0_859"/>
          <p:cNvSpPr txBox="1"/>
          <p:nvPr/>
        </p:nvSpPr>
        <p:spPr>
          <a:xfrm flipH="1">
            <a:off x="1555703" y="4879738"/>
            <a:ext cx="1296900" cy="140100"/>
          </a:xfrm>
          <a:prstGeom prst="rect">
            <a:avLst/>
          </a:prstGeom>
          <a:noFill/>
          <a:ln>
            <a:noFill/>
          </a:ln>
        </p:spPr>
        <p:txBody>
          <a:bodyPr anchorCtr="0" anchor="ctr" bIns="0" lIns="0" spcFirstLastPara="1" rIns="0" wrap="square" tIns="0">
            <a:noAutofit/>
          </a:bodyPr>
          <a:lstStyle/>
          <a:p>
            <a:pPr indent="0" lvl="0" marL="0" marR="0" rtl="0" algn="l">
              <a:lnSpc>
                <a:spcPct val="90000"/>
              </a:lnSpc>
              <a:spcBef>
                <a:spcPts val="0"/>
              </a:spcBef>
              <a:spcAft>
                <a:spcPts val="0"/>
              </a:spcAft>
              <a:buClr>
                <a:srgbClr val="000000"/>
              </a:buClr>
              <a:buSzPts val="600"/>
              <a:buFont typeface="Arial"/>
              <a:buNone/>
            </a:pPr>
            <a:r>
              <a:rPr b="0" i="0" lang="en" sz="600" u="none" cap="none" strike="noStrike">
                <a:solidFill>
                  <a:schemeClr val="dk1"/>
                </a:solidFill>
                <a:latin typeface="Arial"/>
                <a:ea typeface="Arial"/>
                <a:cs typeface="Arial"/>
                <a:sym typeface="Arial"/>
              </a:rPr>
              <a:t>Confidential</a:t>
            </a:r>
            <a:r>
              <a:rPr b="0" i="0" lang="en" sz="600" u="none" cap="none" strike="noStrike">
                <a:solidFill>
                  <a:schemeClr val="lt1"/>
                </a:solidFill>
                <a:latin typeface="Arial"/>
                <a:ea typeface="Arial"/>
                <a:cs typeface="Arial"/>
                <a:sym typeface="Arial"/>
              </a:rPr>
              <a:t>  </a:t>
            </a:r>
            <a:r>
              <a:rPr b="0" i="0" lang="en" sz="600" u="none" cap="none" strike="noStrike">
                <a:solidFill>
                  <a:schemeClr val="dk1"/>
                </a:solidFill>
                <a:latin typeface="Arial"/>
                <a:ea typeface="Arial"/>
                <a:cs typeface="Arial"/>
                <a:sym typeface="Arial"/>
              </a:rPr>
              <a:t> │  ©2020 Collibra, Inc.</a:t>
            </a:r>
            <a:endParaRPr b="0" i="0" sz="1100" u="none" cap="none" strike="noStrike">
              <a:solidFill>
                <a:srgbClr val="000000"/>
              </a:solidFill>
              <a:latin typeface="Arial"/>
              <a:ea typeface="Arial"/>
              <a:cs typeface="Arial"/>
              <a:sym typeface="Arial"/>
            </a:endParaRPr>
          </a:p>
        </p:txBody>
      </p:sp>
      <p:sp>
        <p:nvSpPr>
          <p:cNvPr id="630" name="Google Shape;630;g31245d681e9_0_859"/>
          <p:cNvSpPr txBox="1"/>
          <p:nvPr/>
        </p:nvSpPr>
        <p:spPr>
          <a:xfrm>
            <a:off x="5343576" y="3100274"/>
            <a:ext cx="2689800" cy="526500"/>
          </a:xfrm>
          <a:prstGeom prst="rect">
            <a:avLst/>
          </a:prstGeom>
          <a:noFill/>
          <a:ln>
            <a:noFill/>
          </a:ln>
        </p:spPr>
        <p:txBody>
          <a:bodyPr anchorCtr="0" anchor="t" bIns="0" lIns="0" spcFirstLastPara="1" rIns="0" wrap="square" tIns="0">
            <a:spAutoFit/>
          </a:bodyPr>
          <a:lstStyle/>
          <a:p>
            <a:pPr indent="0" lvl="0" marL="0" marR="0" rtl="0" algn="r">
              <a:lnSpc>
                <a:spcPct val="90000"/>
              </a:lnSpc>
              <a:spcBef>
                <a:spcPts val="0"/>
              </a:spcBef>
              <a:spcAft>
                <a:spcPts val="0"/>
              </a:spcAft>
              <a:buClr>
                <a:schemeClr val="accent2"/>
              </a:buClr>
              <a:buSzPts val="3800"/>
              <a:buFont typeface="Arial"/>
              <a:buNone/>
            </a:pPr>
            <a:r>
              <a:rPr b="0" i="0" lang="en" sz="3800" u="none" cap="none" strike="noStrike">
                <a:solidFill>
                  <a:schemeClr val="accent2"/>
                </a:solidFill>
                <a:latin typeface="Arial"/>
                <a:ea typeface="Arial"/>
                <a:cs typeface="Arial"/>
                <a:sym typeface="Arial"/>
              </a:rPr>
              <a:t>Thank You</a:t>
            </a:r>
            <a:endParaRPr b="0" i="0" sz="1100" u="none" cap="none" strike="noStrike">
              <a:solidFill>
                <a:srgbClr val="000000"/>
              </a:solidFill>
              <a:latin typeface="Arial"/>
              <a:ea typeface="Arial"/>
              <a:cs typeface="Arial"/>
              <a:sym typeface="Arial"/>
            </a:endParaRPr>
          </a:p>
        </p:txBody>
      </p:sp>
      <p:sp>
        <p:nvSpPr>
          <p:cNvPr id="631" name="Google Shape;631;g31245d681e9_0_859"/>
          <p:cNvSpPr/>
          <p:nvPr/>
        </p:nvSpPr>
        <p:spPr>
          <a:xfrm rot="-2700000">
            <a:off x="-939854" y="2186870"/>
            <a:ext cx="4776614" cy="678752"/>
          </a:xfrm>
          <a:custGeom>
            <a:rect b="b" l="l" r="r" t="t"/>
            <a:pathLst>
              <a:path extrusionOk="0" h="905566" w="6372785">
                <a:moveTo>
                  <a:pt x="6372785" y="0"/>
                </a:moveTo>
                <a:lnTo>
                  <a:pt x="6372785" y="905566"/>
                </a:lnTo>
                <a:lnTo>
                  <a:pt x="0" y="905566"/>
                </a:lnTo>
                <a:lnTo>
                  <a:pt x="905566" y="0"/>
                </a:lnTo>
                <a:close/>
              </a:path>
            </a:pathLst>
          </a:custGeom>
          <a:gradFill>
            <a:gsLst>
              <a:gs pos="0">
                <a:schemeClr val="accent4"/>
              </a:gs>
              <a:gs pos="16000">
                <a:schemeClr val="accent4"/>
              </a:gs>
              <a:gs pos="76000">
                <a:srgbClr val="FFFFFF">
                  <a:alpha val="87843"/>
                </a:srgbClr>
              </a:gs>
              <a:gs pos="94000">
                <a:schemeClr val="lt1"/>
              </a:gs>
              <a:gs pos="100000">
                <a:schemeClr val="lt1"/>
              </a:gs>
            </a:gsLst>
            <a:lin ang="7799903"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900"/>
              <a:buFont typeface="Arial"/>
              <a:buNone/>
            </a:pPr>
            <a:r>
              <a:t/>
            </a:r>
            <a:endParaRPr b="0" i="0" sz="900" u="none" cap="none" strike="noStrike">
              <a:solidFill>
                <a:schemeClr val="lt1"/>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se Study Page 1">
  <p:cSld name="Case Study Page 1">
    <p:bg>
      <p:bgPr>
        <a:solidFill>
          <a:schemeClr val="lt1"/>
        </a:solidFill>
      </p:bgPr>
    </p:bg>
    <p:spTree>
      <p:nvGrpSpPr>
        <p:cNvPr id="632" name="Shape 632"/>
        <p:cNvGrpSpPr/>
        <p:nvPr/>
      </p:nvGrpSpPr>
      <p:grpSpPr>
        <a:xfrm>
          <a:off x="0" y="0"/>
          <a:ext cx="0" cy="0"/>
          <a:chOff x="0" y="0"/>
          <a:chExt cx="0" cy="0"/>
        </a:xfrm>
      </p:grpSpPr>
      <p:sp>
        <p:nvSpPr>
          <p:cNvPr id="633" name="Google Shape;633;g31245d681e9_0_872"/>
          <p:cNvSpPr/>
          <p:nvPr/>
        </p:nvSpPr>
        <p:spPr>
          <a:xfrm>
            <a:off x="0" y="2524"/>
            <a:ext cx="3086100" cy="5143500"/>
          </a:xfrm>
          <a:prstGeom prst="rect">
            <a:avLst/>
          </a:prstGeom>
          <a:solidFill>
            <a:schemeClr val="accent5"/>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1" i="0" sz="1400" u="none" cap="none" strike="noStrike">
              <a:solidFill>
                <a:schemeClr val="lt1"/>
              </a:solidFill>
              <a:latin typeface="Arial"/>
              <a:ea typeface="Arial"/>
              <a:cs typeface="Arial"/>
              <a:sym typeface="Arial"/>
            </a:endParaRPr>
          </a:p>
        </p:txBody>
      </p:sp>
      <p:pic>
        <p:nvPicPr>
          <p:cNvPr id="634" name="Google Shape;634;g31245d681e9_0_872"/>
          <p:cNvPicPr preferRelativeResize="0"/>
          <p:nvPr/>
        </p:nvPicPr>
        <p:blipFill rotWithShape="1">
          <a:blip r:embed="rId2">
            <a:alphaModFix/>
          </a:blip>
          <a:srcRect b="0" l="0" r="0" t="0"/>
          <a:stretch/>
        </p:blipFill>
        <p:spPr>
          <a:xfrm>
            <a:off x="526183" y="4769838"/>
            <a:ext cx="620888" cy="141111"/>
          </a:xfrm>
          <a:prstGeom prst="rect">
            <a:avLst/>
          </a:prstGeom>
          <a:noFill/>
          <a:ln>
            <a:noFill/>
          </a:ln>
        </p:spPr>
      </p:pic>
      <p:sp>
        <p:nvSpPr>
          <p:cNvPr id="635" name="Google Shape;635;g31245d681e9_0_872"/>
          <p:cNvSpPr txBox="1"/>
          <p:nvPr>
            <p:ph idx="11" type="ftr"/>
          </p:nvPr>
        </p:nvSpPr>
        <p:spPr>
          <a:xfrm>
            <a:off x="7041996" y="4767262"/>
            <a:ext cx="1263000" cy="161700"/>
          </a:xfrm>
          <a:prstGeom prst="rect">
            <a:avLst/>
          </a:prstGeom>
          <a:noFill/>
          <a:ln>
            <a:noFill/>
          </a:ln>
        </p:spPr>
        <p:txBody>
          <a:bodyPr anchorCtr="0" anchor="t" bIns="34275" lIns="68575" spcFirstLastPara="1" rIns="68575" wrap="square" tIns="34275">
            <a:noAutofit/>
          </a:bodyPr>
          <a:lstStyle>
            <a:lvl1pPr lvl="0" marR="0" rtl="0" algn="r">
              <a:lnSpc>
                <a:spcPct val="100000"/>
              </a:lnSpc>
              <a:spcBef>
                <a:spcPts val="0"/>
              </a:spcBef>
              <a:spcAft>
                <a:spcPts val="0"/>
              </a:spcAft>
              <a:buClr>
                <a:srgbClr val="000000"/>
              </a:buClr>
              <a:buSzPts val="1100"/>
              <a:buFont typeface="Arial"/>
              <a:buNone/>
              <a:defRPr b="0" i="0" sz="600" u="none" cap="none" strike="noStrike">
                <a:solidFill>
                  <a:schemeClr val="accent5"/>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9pPr>
          </a:lstStyle>
          <a:p/>
        </p:txBody>
      </p:sp>
      <p:sp>
        <p:nvSpPr>
          <p:cNvPr id="636" name="Google Shape;636;g31245d681e9_0_872"/>
          <p:cNvSpPr txBox="1"/>
          <p:nvPr>
            <p:ph idx="12" type="sldNum"/>
          </p:nvPr>
        </p:nvSpPr>
        <p:spPr>
          <a:xfrm>
            <a:off x="8471262" y="4767262"/>
            <a:ext cx="261300" cy="161700"/>
          </a:xfrm>
          <a:prstGeom prst="rect">
            <a:avLst/>
          </a:prstGeom>
          <a:noFill/>
          <a:ln>
            <a:noFill/>
          </a:ln>
        </p:spPr>
        <p:txBody>
          <a:bodyPr anchorCtr="0" anchor="t" bIns="34275" lIns="68575" spcFirstLastPara="1" rIns="68575" wrap="square" tIns="34275">
            <a:noAutofit/>
          </a:bodyPr>
          <a:lstStyle>
            <a:lvl1pPr indent="0" lvl="0"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637" name="Google Shape;637;g31245d681e9_0_872"/>
          <p:cNvSpPr txBox="1"/>
          <p:nvPr>
            <p:ph idx="1" type="body"/>
          </p:nvPr>
        </p:nvSpPr>
        <p:spPr>
          <a:xfrm>
            <a:off x="3874770" y="728584"/>
            <a:ext cx="4857600" cy="896400"/>
          </a:xfrm>
          <a:prstGeom prst="rect">
            <a:avLst/>
          </a:prstGeom>
          <a:noFill/>
          <a:ln>
            <a:noFill/>
          </a:ln>
        </p:spPr>
        <p:txBody>
          <a:bodyPr anchorCtr="0" anchor="t" bIns="34275" lIns="68575" spcFirstLastPara="1" rIns="68575" wrap="square" tIns="34275">
            <a:noAutofit/>
          </a:bodyPr>
          <a:lstStyle>
            <a:lvl1pPr indent="-228600" lvl="0" marL="457200" algn="l">
              <a:lnSpc>
                <a:spcPct val="110000"/>
              </a:lnSpc>
              <a:spcBef>
                <a:spcPts val="800"/>
              </a:spcBef>
              <a:spcAft>
                <a:spcPts val="0"/>
              </a:spcAft>
              <a:buClr>
                <a:schemeClr val="accent5"/>
              </a:buClr>
              <a:buSzPts val="800"/>
              <a:buFont typeface="Arial"/>
              <a:buNone/>
              <a:defRPr b="0" sz="800">
                <a:latin typeface="Arial"/>
                <a:ea typeface="Arial"/>
                <a:cs typeface="Arial"/>
                <a:sym typeface="Arial"/>
              </a:defRPr>
            </a:lvl1pPr>
            <a:lvl2pPr indent="-228600" lvl="1" marL="914400" algn="l">
              <a:lnSpc>
                <a:spcPct val="90000"/>
              </a:lnSpc>
              <a:spcBef>
                <a:spcPts val="400"/>
              </a:spcBef>
              <a:spcAft>
                <a:spcPts val="0"/>
              </a:spcAft>
              <a:buClr>
                <a:schemeClr val="accent5"/>
              </a:buClr>
              <a:buSzPts val="1800"/>
              <a:buFont typeface="Arial"/>
              <a:buNone/>
              <a:defRPr b="0" sz="1800">
                <a:latin typeface="Arial"/>
                <a:ea typeface="Arial"/>
                <a:cs typeface="Arial"/>
                <a:sym typeface="Arial"/>
              </a:defRPr>
            </a:lvl2pPr>
            <a:lvl3pPr indent="-228600" lvl="2" marL="1371600" algn="l">
              <a:lnSpc>
                <a:spcPct val="90000"/>
              </a:lnSpc>
              <a:spcBef>
                <a:spcPts val="400"/>
              </a:spcBef>
              <a:spcAft>
                <a:spcPts val="0"/>
              </a:spcAft>
              <a:buClr>
                <a:schemeClr val="accent5"/>
              </a:buClr>
              <a:buSzPts val="1800"/>
              <a:buFont typeface="Arial"/>
              <a:buNone/>
              <a:defRPr b="0" sz="1800">
                <a:latin typeface="Arial"/>
                <a:ea typeface="Arial"/>
                <a:cs typeface="Arial"/>
                <a:sym typeface="Arial"/>
              </a:defRPr>
            </a:lvl3pPr>
            <a:lvl4pPr indent="-228600" lvl="3" marL="1828800" algn="l">
              <a:lnSpc>
                <a:spcPct val="90000"/>
              </a:lnSpc>
              <a:spcBef>
                <a:spcPts val="400"/>
              </a:spcBef>
              <a:spcAft>
                <a:spcPts val="0"/>
              </a:spcAft>
              <a:buClr>
                <a:schemeClr val="accent5"/>
              </a:buClr>
              <a:buSzPts val="1800"/>
              <a:buFont typeface="Arial"/>
              <a:buNone/>
              <a:defRPr b="0" sz="1800">
                <a:latin typeface="Arial"/>
                <a:ea typeface="Arial"/>
                <a:cs typeface="Arial"/>
                <a:sym typeface="Arial"/>
              </a:defRPr>
            </a:lvl4pPr>
            <a:lvl5pPr indent="-228600" lvl="4" marL="2286000" algn="l">
              <a:lnSpc>
                <a:spcPct val="90000"/>
              </a:lnSpc>
              <a:spcBef>
                <a:spcPts val="400"/>
              </a:spcBef>
              <a:spcAft>
                <a:spcPts val="0"/>
              </a:spcAft>
              <a:buClr>
                <a:schemeClr val="accent5"/>
              </a:buClr>
              <a:buSzPts val="1800"/>
              <a:buFont typeface="Arial"/>
              <a:buNone/>
              <a:defRPr b="0" sz="1800">
                <a:latin typeface="Arial"/>
                <a:ea typeface="Arial"/>
                <a:cs typeface="Arial"/>
                <a:sym typeface="Aria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638" name="Google Shape;638;g31245d681e9_0_872"/>
          <p:cNvSpPr txBox="1"/>
          <p:nvPr>
            <p:ph idx="2" type="body"/>
          </p:nvPr>
        </p:nvSpPr>
        <p:spPr>
          <a:xfrm>
            <a:off x="3874770" y="507604"/>
            <a:ext cx="4857600" cy="214500"/>
          </a:xfrm>
          <a:prstGeom prst="rect">
            <a:avLst/>
          </a:prstGeom>
          <a:noFill/>
          <a:ln>
            <a:noFill/>
          </a:ln>
        </p:spPr>
        <p:txBody>
          <a:bodyPr anchorCtr="0" anchor="t" bIns="34275" lIns="68575" spcFirstLastPara="1" rIns="68575" wrap="square" tIns="34275">
            <a:noAutofit/>
          </a:bodyPr>
          <a:lstStyle>
            <a:lvl1pPr indent="-228600" lvl="0" marL="457200" algn="l">
              <a:lnSpc>
                <a:spcPct val="90000"/>
              </a:lnSpc>
              <a:spcBef>
                <a:spcPts val="800"/>
              </a:spcBef>
              <a:spcAft>
                <a:spcPts val="0"/>
              </a:spcAft>
              <a:buClr>
                <a:schemeClr val="accent5"/>
              </a:buClr>
              <a:buSzPts val="1100"/>
              <a:buFont typeface="Arial"/>
              <a:buNone/>
              <a:defRPr b="1" sz="1100">
                <a:latin typeface="Arial"/>
                <a:ea typeface="Arial"/>
                <a:cs typeface="Arial"/>
                <a:sym typeface="Arial"/>
              </a:defRPr>
            </a:lvl1pPr>
            <a:lvl2pPr indent="-228600" lvl="1" marL="914400" algn="l">
              <a:lnSpc>
                <a:spcPct val="90000"/>
              </a:lnSpc>
              <a:spcBef>
                <a:spcPts val="400"/>
              </a:spcBef>
              <a:spcAft>
                <a:spcPts val="0"/>
              </a:spcAft>
              <a:buClr>
                <a:schemeClr val="accent5"/>
              </a:buClr>
              <a:buSzPts val="1800"/>
              <a:buFont typeface="Arial"/>
              <a:buNone/>
              <a:defRPr b="0" sz="1800">
                <a:latin typeface="Arial"/>
                <a:ea typeface="Arial"/>
                <a:cs typeface="Arial"/>
                <a:sym typeface="Arial"/>
              </a:defRPr>
            </a:lvl2pPr>
            <a:lvl3pPr indent="-228600" lvl="2" marL="1371600" algn="l">
              <a:lnSpc>
                <a:spcPct val="90000"/>
              </a:lnSpc>
              <a:spcBef>
                <a:spcPts val="400"/>
              </a:spcBef>
              <a:spcAft>
                <a:spcPts val="0"/>
              </a:spcAft>
              <a:buClr>
                <a:schemeClr val="accent5"/>
              </a:buClr>
              <a:buSzPts val="1800"/>
              <a:buFont typeface="Arial"/>
              <a:buNone/>
              <a:defRPr b="0" sz="1800">
                <a:latin typeface="Arial"/>
                <a:ea typeface="Arial"/>
                <a:cs typeface="Arial"/>
                <a:sym typeface="Arial"/>
              </a:defRPr>
            </a:lvl3pPr>
            <a:lvl4pPr indent="-228600" lvl="3" marL="1828800" algn="l">
              <a:lnSpc>
                <a:spcPct val="90000"/>
              </a:lnSpc>
              <a:spcBef>
                <a:spcPts val="400"/>
              </a:spcBef>
              <a:spcAft>
                <a:spcPts val="0"/>
              </a:spcAft>
              <a:buClr>
                <a:schemeClr val="accent5"/>
              </a:buClr>
              <a:buSzPts val="1800"/>
              <a:buFont typeface="Arial"/>
              <a:buNone/>
              <a:defRPr b="0" sz="1800">
                <a:latin typeface="Arial"/>
                <a:ea typeface="Arial"/>
                <a:cs typeface="Arial"/>
                <a:sym typeface="Arial"/>
              </a:defRPr>
            </a:lvl4pPr>
            <a:lvl5pPr indent="-228600" lvl="4" marL="2286000" algn="l">
              <a:lnSpc>
                <a:spcPct val="90000"/>
              </a:lnSpc>
              <a:spcBef>
                <a:spcPts val="400"/>
              </a:spcBef>
              <a:spcAft>
                <a:spcPts val="0"/>
              </a:spcAft>
              <a:buClr>
                <a:schemeClr val="accent5"/>
              </a:buClr>
              <a:buSzPts val="1800"/>
              <a:buFont typeface="Arial"/>
              <a:buNone/>
              <a:defRPr b="0" sz="1800">
                <a:latin typeface="Arial"/>
                <a:ea typeface="Arial"/>
                <a:cs typeface="Arial"/>
                <a:sym typeface="Aria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639" name="Google Shape;639;g31245d681e9_0_872"/>
          <p:cNvSpPr txBox="1"/>
          <p:nvPr>
            <p:ph idx="3" type="body"/>
          </p:nvPr>
        </p:nvSpPr>
        <p:spPr>
          <a:xfrm>
            <a:off x="311706" y="2428540"/>
            <a:ext cx="2498100" cy="1874100"/>
          </a:xfrm>
          <a:prstGeom prst="rect">
            <a:avLst/>
          </a:prstGeom>
          <a:noFill/>
          <a:ln>
            <a:noFill/>
          </a:ln>
        </p:spPr>
        <p:txBody>
          <a:bodyPr anchorCtr="0" anchor="t" bIns="34275" lIns="68575" spcFirstLastPara="1" rIns="68575" wrap="square" tIns="34275">
            <a:noAutofit/>
          </a:bodyPr>
          <a:lstStyle>
            <a:lvl1pPr indent="-228600" lvl="0" marL="457200" algn="l">
              <a:lnSpc>
                <a:spcPct val="110000"/>
              </a:lnSpc>
              <a:spcBef>
                <a:spcPts val="800"/>
              </a:spcBef>
              <a:spcAft>
                <a:spcPts val="0"/>
              </a:spcAft>
              <a:buClr>
                <a:schemeClr val="lt1"/>
              </a:buClr>
              <a:buSzPts val="800"/>
              <a:buFont typeface="Arial"/>
              <a:buNone/>
              <a:defRPr b="0" sz="800">
                <a:solidFill>
                  <a:schemeClr val="lt1"/>
                </a:solidFill>
                <a:latin typeface="Arial"/>
                <a:ea typeface="Arial"/>
                <a:cs typeface="Arial"/>
                <a:sym typeface="Arial"/>
              </a:defRPr>
            </a:lvl1pPr>
            <a:lvl2pPr indent="-228600" lvl="1" marL="914400" algn="l">
              <a:lnSpc>
                <a:spcPct val="90000"/>
              </a:lnSpc>
              <a:spcBef>
                <a:spcPts val="400"/>
              </a:spcBef>
              <a:spcAft>
                <a:spcPts val="0"/>
              </a:spcAft>
              <a:buClr>
                <a:schemeClr val="accent5"/>
              </a:buClr>
              <a:buSzPts val="1800"/>
              <a:buFont typeface="Arial"/>
              <a:buNone/>
              <a:defRPr b="0" sz="1800">
                <a:latin typeface="Arial"/>
                <a:ea typeface="Arial"/>
                <a:cs typeface="Arial"/>
                <a:sym typeface="Arial"/>
              </a:defRPr>
            </a:lvl2pPr>
            <a:lvl3pPr indent="-228600" lvl="2" marL="1371600" algn="l">
              <a:lnSpc>
                <a:spcPct val="90000"/>
              </a:lnSpc>
              <a:spcBef>
                <a:spcPts val="400"/>
              </a:spcBef>
              <a:spcAft>
                <a:spcPts val="0"/>
              </a:spcAft>
              <a:buClr>
                <a:schemeClr val="accent5"/>
              </a:buClr>
              <a:buSzPts val="1800"/>
              <a:buFont typeface="Arial"/>
              <a:buNone/>
              <a:defRPr b="0" sz="1800">
                <a:latin typeface="Arial"/>
                <a:ea typeface="Arial"/>
                <a:cs typeface="Arial"/>
                <a:sym typeface="Arial"/>
              </a:defRPr>
            </a:lvl3pPr>
            <a:lvl4pPr indent="-228600" lvl="3" marL="1828800" algn="l">
              <a:lnSpc>
                <a:spcPct val="90000"/>
              </a:lnSpc>
              <a:spcBef>
                <a:spcPts val="400"/>
              </a:spcBef>
              <a:spcAft>
                <a:spcPts val="0"/>
              </a:spcAft>
              <a:buClr>
                <a:schemeClr val="accent5"/>
              </a:buClr>
              <a:buSzPts val="1800"/>
              <a:buFont typeface="Arial"/>
              <a:buNone/>
              <a:defRPr b="0" sz="1800">
                <a:latin typeface="Arial"/>
                <a:ea typeface="Arial"/>
                <a:cs typeface="Arial"/>
                <a:sym typeface="Arial"/>
              </a:defRPr>
            </a:lvl4pPr>
            <a:lvl5pPr indent="-228600" lvl="4" marL="2286000" algn="l">
              <a:lnSpc>
                <a:spcPct val="90000"/>
              </a:lnSpc>
              <a:spcBef>
                <a:spcPts val="400"/>
              </a:spcBef>
              <a:spcAft>
                <a:spcPts val="0"/>
              </a:spcAft>
              <a:buClr>
                <a:schemeClr val="accent5"/>
              </a:buClr>
              <a:buSzPts val="1800"/>
              <a:buFont typeface="Arial"/>
              <a:buNone/>
              <a:defRPr b="0" sz="1800">
                <a:latin typeface="Arial"/>
                <a:ea typeface="Arial"/>
                <a:cs typeface="Arial"/>
                <a:sym typeface="Aria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640" name="Google Shape;640;g31245d681e9_0_872"/>
          <p:cNvSpPr txBox="1"/>
          <p:nvPr>
            <p:ph idx="4" type="body"/>
          </p:nvPr>
        </p:nvSpPr>
        <p:spPr>
          <a:xfrm>
            <a:off x="311706" y="2154988"/>
            <a:ext cx="2498100" cy="214500"/>
          </a:xfrm>
          <a:prstGeom prst="rect">
            <a:avLst/>
          </a:prstGeom>
          <a:noFill/>
          <a:ln>
            <a:noFill/>
          </a:ln>
        </p:spPr>
        <p:txBody>
          <a:bodyPr anchorCtr="0" anchor="t" bIns="34275" lIns="68575" spcFirstLastPara="1" rIns="68575" wrap="square" tIns="34275">
            <a:noAutofit/>
          </a:bodyPr>
          <a:lstStyle>
            <a:lvl1pPr indent="-228600" lvl="0" marL="457200" algn="l">
              <a:lnSpc>
                <a:spcPct val="90000"/>
              </a:lnSpc>
              <a:spcBef>
                <a:spcPts val="800"/>
              </a:spcBef>
              <a:spcAft>
                <a:spcPts val="0"/>
              </a:spcAft>
              <a:buClr>
                <a:schemeClr val="lt1"/>
              </a:buClr>
              <a:buSzPts val="1100"/>
              <a:buFont typeface="Arial"/>
              <a:buNone/>
              <a:defRPr b="1" sz="1100">
                <a:solidFill>
                  <a:schemeClr val="lt1"/>
                </a:solidFill>
                <a:latin typeface="Arial"/>
                <a:ea typeface="Arial"/>
                <a:cs typeface="Arial"/>
                <a:sym typeface="Arial"/>
              </a:defRPr>
            </a:lvl1pPr>
            <a:lvl2pPr indent="-228600" lvl="1" marL="914400" algn="l">
              <a:lnSpc>
                <a:spcPct val="90000"/>
              </a:lnSpc>
              <a:spcBef>
                <a:spcPts val="400"/>
              </a:spcBef>
              <a:spcAft>
                <a:spcPts val="0"/>
              </a:spcAft>
              <a:buClr>
                <a:schemeClr val="accent5"/>
              </a:buClr>
              <a:buSzPts val="1800"/>
              <a:buFont typeface="Arial"/>
              <a:buNone/>
              <a:defRPr b="0" sz="1800">
                <a:latin typeface="Arial"/>
                <a:ea typeface="Arial"/>
                <a:cs typeface="Arial"/>
                <a:sym typeface="Arial"/>
              </a:defRPr>
            </a:lvl2pPr>
            <a:lvl3pPr indent="-228600" lvl="2" marL="1371600" algn="l">
              <a:lnSpc>
                <a:spcPct val="90000"/>
              </a:lnSpc>
              <a:spcBef>
                <a:spcPts val="400"/>
              </a:spcBef>
              <a:spcAft>
                <a:spcPts val="0"/>
              </a:spcAft>
              <a:buClr>
                <a:schemeClr val="accent5"/>
              </a:buClr>
              <a:buSzPts val="1800"/>
              <a:buFont typeface="Arial"/>
              <a:buNone/>
              <a:defRPr b="0" sz="1800">
                <a:latin typeface="Arial"/>
                <a:ea typeface="Arial"/>
                <a:cs typeface="Arial"/>
                <a:sym typeface="Arial"/>
              </a:defRPr>
            </a:lvl3pPr>
            <a:lvl4pPr indent="-228600" lvl="3" marL="1828800" algn="l">
              <a:lnSpc>
                <a:spcPct val="90000"/>
              </a:lnSpc>
              <a:spcBef>
                <a:spcPts val="400"/>
              </a:spcBef>
              <a:spcAft>
                <a:spcPts val="0"/>
              </a:spcAft>
              <a:buClr>
                <a:schemeClr val="accent5"/>
              </a:buClr>
              <a:buSzPts val="1800"/>
              <a:buFont typeface="Arial"/>
              <a:buNone/>
              <a:defRPr b="0" sz="1800">
                <a:latin typeface="Arial"/>
                <a:ea typeface="Arial"/>
                <a:cs typeface="Arial"/>
                <a:sym typeface="Arial"/>
              </a:defRPr>
            </a:lvl4pPr>
            <a:lvl5pPr indent="-228600" lvl="4" marL="2286000" algn="l">
              <a:lnSpc>
                <a:spcPct val="90000"/>
              </a:lnSpc>
              <a:spcBef>
                <a:spcPts val="400"/>
              </a:spcBef>
              <a:spcAft>
                <a:spcPts val="0"/>
              </a:spcAft>
              <a:buClr>
                <a:schemeClr val="accent5"/>
              </a:buClr>
              <a:buSzPts val="1800"/>
              <a:buFont typeface="Arial"/>
              <a:buNone/>
              <a:defRPr b="0" sz="1800">
                <a:latin typeface="Arial"/>
                <a:ea typeface="Arial"/>
                <a:cs typeface="Arial"/>
                <a:sym typeface="Aria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641" name="Google Shape;641;g31245d681e9_0_872"/>
          <p:cNvSpPr/>
          <p:nvPr>
            <p:ph idx="5" type="pic"/>
          </p:nvPr>
        </p:nvSpPr>
        <p:spPr>
          <a:xfrm>
            <a:off x="313826" y="943285"/>
            <a:ext cx="2048400" cy="709500"/>
          </a:xfrm>
          <a:prstGeom prst="rect">
            <a:avLst/>
          </a:prstGeom>
          <a:noFill/>
          <a:ln>
            <a:noFill/>
          </a:ln>
        </p:spPr>
      </p:sp>
      <p:sp>
        <p:nvSpPr>
          <p:cNvPr id="642" name="Google Shape;642;g31245d681e9_0_872"/>
          <p:cNvSpPr txBox="1"/>
          <p:nvPr>
            <p:ph idx="6" type="body"/>
          </p:nvPr>
        </p:nvSpPr>
        <p:spPr>
          <a:xfrm>
            <a:off x="311707" y="507604"/>
            <a:ext cx="2048400" cy="353700"/>
          </a:xfrm>
          <a:prstGeom prst="rect">
            <a:avLst/>
          </a:prstGeom>
          <a:noFill/>
          <a:ln>
            <a:noFill/>
          </a:ln>
        </p:spPr>
        <p:txBody>
          <a:bodyPr anchorCtr="0" anchor="t" bIns="34275" lIns="68575" spcFirstLastPara="1" rIns="68575" wrap="square" tIns="34275">
            <a:noAutofit/>
          </a:bodyPr>
          <a:lstStyle>
            <a:lvl1pPr indent="-228600" lvl="0" marL="457200" algn="l">
              <a:lnSpc>
                <a:spcPct val="90000"/>
              </a:lnSpc>
              <a:spcBef>
                <a:spcPts val="800"/>
              </a:spcBef>
              <a:spcAft>
                <a:spcPts val="0"/>
              </a:spcAft>
              <a:buClr>
                <a:schemeClr val="lt1"/>
              </a:buClr>
              <a:buSzPts val="1800"/>
              <a:buFont typeface="Arial"/>
              <a:buNone/>
              <a:defRPr sz="1800">
                <a:solidFill>
                  <a:schemeClr val="lt1"/>
                </a:solidFill>
              </a:defRPr>
            </a:lvl1pPr>
            <a:lvl2pPr indent="-228600" lvl="1" marL="914400" algn="l">
              <a:lnSpc>
                <a:spcPct val="90000"/>
              </a:lnSpc>
              <a:spcBef>
                <a:spcPts val="400"/>
              </a:spcBef>
              <a:spcAft>
                <a:spcPts val="0"/>
              </a:spcAft>
              <a:buClr>
                <a:schemeClr val="accent5"/>
              </a:buClr>
              <a:buSzPts val="1800"/>
              <a:buFont typeface="Arial"/>
              <a:buNone/>
              <a:defRPr sz="1800"/>
            </a:lvl2pPr>
            <a:lvl3pPr indent="-228600" lvl="2" marL="1371600" algn="l">
              <a:lnSpc>
                <a:spcPct val="90000"/>
              </a:lnSpc>
              <a:spcBef>
                <a:spcPts val="400"/>
              </a:spcBef>
              <a:spcAft>
                <a:spcPts val="0"/>
              </a:spcAft>
              <a:buClr>
                <a:schemeClr val="accent5"/>
              </a:buClr>
              <a:buSzPts val="1800"/>
              <a:buFont typeface="Arial"/>
              <a:buNone/>
              <a:defRPr sz="1800"/>
            </a:lvl3pPr>
            <a:lvl4pPr indent="-228600" lvl="3" marL="1828800" algn="l">
              <a:lnSpc>
                <a:spcPct val="90000"/>
              </a:lnSpc>
              <a:spcBef>
                <a:spcPts val="400"/>
              </a:spcBef>
              <a:spcAft>
                <a:spcPts val="0"/>
              </a:spcAft>
              <a:buClr>
                <a:schemeClr val="accent5"/>
              </a:buClr>
              <a:buSzPts val="1800"/>
              <a:buFont typeface="Arial"/>
              <a:buNone/>
              <a:defRPr sz="1800"/>
            </a:lvl4pPr>
            <a:lvl5pPr indent="-228600" lvl="4" marL="2286000" algn="l">
              <a:lnSpc>
                <a:spcPct val="90000"/>
              </a:lnSpc>
              <a:spcBef>
                <a:spcPts val="400"/>
              </a:spcBef>
              <a:spcAft>
                <a:spcPts val="0"/>
              </a:spcAft>
              <a:buClr>
                <a:schemeClr val="accent5"/>
              </a:buClr>
              <a:buSzPts val="1800"/>
              <a:buFont typeface="Arial"/>
              <a:buNone/>
              <a:defRPr sz="1800"/>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643" name="Google Shape;643;g31245d681e9_0_872"/>
          <p:cNvSpPr txBox="1"/>
          <p:nvPr>
            <p:ph idx="7" type="body"/>
          </p:nvPr>
        </p:nvSpPr>
        <p:spPr>
          <a:xfrm>
            <a:off x="3874770" y="2084944"/>
            <a:ext cx="4857600" cy="896400"/>
          </a:xfrm>
          <a:prstGeom prst="rect">
            <a:avLst/>
          </a:prstGeom>
          <a:noFill/>
          <a:ln>
            <a:noFill/>
          </a:ln>
        </p:spPr>
        <p:txBody>
          <a:bodyPr anchorCtr="0" anchor="t" bIns="34275" lIns="68575" spcFirstLastPara="1" rIns="68575" wrap="square" tIns="34275">
            <a:noAutofit/>
          </a:bodyPr>
          <a:lstStyle>
            <a:lvl1pPr indent="-228600" lvl="0" marL="457200" algn="l">
              <a:lnSpc>
                <a:spcPct val="110000"/>
              </a:lnSpc>
              <a:spcBef>
                <a:spcPts val="800"/>
              </a:spcBef>
              <a:spcAft>
                <a:spcPts val="0"/>
              </a:spcAft>
              <a:buClr>
                <a:schemeClr val="accent5"/>
              </a:buClr>
              <a:buSzPts val="800"/>
              <a:buFont typeface="Arial"/>
              <a:buNone/>
              <a:defRPr b="0" sz="800">
                <a:latin typeface="Arial"/>
                <a:ea typeface="Arial"/>
                <a:cs typeface="Arial"/>
                <a:sym typeface="Arial"/>
              </a:defRPr>
            </a:lvl1pPr>
            <a:lvl2pPr indent="-228600" lvl="1" marL="914400" algn="l">
              <a:lnSpc>
                <a:spcPct val="90000"/>
              </a:lnSpc>
              <a:spcBef>
                <a:spcPts val="400"/>
              </a:spcBef>
              <a:spcAft>
                <a:spcPts val="0"/>
              </a:spcAft>
              <a:buClr>
                <a:schemeClr val="accent5"/>
              </a:buClr>
              <a:buSzPts val="1800"/>
              <a:buFont typeface="Arial"/>
              <a:buNone/>
              <a:defRPr b="0" sz="1800">
                <a:latin typeface="Arial"/>
                <a:ea typeface="Arial"/>
                <a:cs typeface="Arial"/>
                <a:sym typeface="Arial"/>
              </a:defRPr>
            </a:lvl2pPr>
            <a:lvl3pPr indent="-228600" lvl="2" marL="1371600" algn="l">
              <a:lnSpc>
                <a:spcPct val="90000"/>
              </a:lnSpc>
              <a:spcBef>
                <a:spcPts val="400"/>
              </a:spcBef>
              <a:spcAft>
                <a:spcPts val="0"/>
              </a:spcAft>
              <a:buClr>
                <a:schemeClr val="accent5"/>
              </a:buClr>
              <a:buSzPts val="1800"/>
              <a:buFont typeface="Arial"/>
              <a:buNone/>
              <a:defRPr b="0" sz="1800">
                <a:latin typeface="Arial"/>
                <a:ea typeface="Arial"/>
                <a:cs typeface="Arial"/>
                <a:sym typeface="Arial"/>
              </a:defRPr>
            </a:lvl3pPr>
            <a:lvl4pPr indent="-228600" lvl="3" marL="1828800" algn="l">
              <a:lnSpc>
                <a:spcPct val="90000"/>
              </a:lnSpc>
              <a:spcBef>
                <a:spcPts val="400"/>
              </a:spcBef>
              <a:spcAft>
                <a:spcPts val="0"/>
              </a:spcAft>
              <a:buClr>
                <a:schemeClr val="accent5"/>
              </a:buClr>
              <a:buSzPts val="1800"/>
              <a:buFont typeface="Arial"/>
              <a:buNone/>
              <a:defRPr b="0" sz="1800">
                <a:latin typeface="Arial"/>
                <a:ea typeface="Arial"/>
                <a:cs typeface="Arial"/>
                <a:sym typeface="Arial"/>
              </a:defRPr>
            </a:lvl4pPr>
            <a:lvl5pPr indent="-228600" lvl="4" marL="2286000" algn="l">
              <a:lnSpc>
                <a:spcPct val="90000"/>
              </a:lnSpc>
              <a:spcBef>
                <a:spcPts val="400"/>
              </a:spcBef>
              <a:spcAft>
                <a:spcPts val="0"/>
              </a:spcAft>
              <a:buClr>
                <a:schemeClr val="accent5"/>
              </a:buClr>
              <a:buSzPts val="1800"/>
              <a:buFont typeface="Arial"/>
              <a:buNone/>
              <a:defRPr b="0" sz="1800">
                <a:latin typeface="Arial"/>
                <a:ea typeface="Arial"/>
                <a:cs typeface="Arial"/>
                <a:sym typeface="Aria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644" name="Google Shape;644;g31245d681e9_0_872"/>
          <p:cNvSpPr txBox="1"/>
          <p:nvPr>
            <p:ph idx="8" type="body"/>
          </p:nvPr>
        </p:nvSpPr>
        <p:spPr>
          <a:xfrm>
            <a:off x="3874770" y="1863964"/>
            <a:ext cx="4857600" cy="214500"/>
          </a:xfrm>
          <a:prstGeom prst="rect">
            <a:avLst/>
          </a:prstGeom>
          <a:noFill/>
          <a:ln>
            <a:noFill/>
          </a:ln>
        </p:spPr>
        <p:txBody>
          <a:bodyPr anchorCtr="0" anchor="t" bIns="34275" lIns="68575" spcFirstLastPara="1" rIns="68575" wrap="square" tIns="34275">
            <a:noAutofit/>
          </a:bodyPr>
          <a:lstStyle>
            <a:lvl1pPr indent="-228600" lvl="0" marL="457200" algn="l">
              <a:lnSpc>
                <a:spcPct val="90000"/>
              </a:lnSpc>
              <a:spcBef>
                <a:spcPts val="800"/>
              </a:spcBef>
              <a:spcAft>
                <a:spcPts val="0"/>
              </a:spcAft>
              <a:buClr>
                <a:schemeClr val="accent5"/>
              </a:buClr>
              <a:buSzPts val="1100"/>
              <a:buFont typeface="Arial"/>
              <a:buNone/>
              <a:defRPr b="1" sz="1100">
                <a:latin typeface="Arial"/>
                <a:ea typeface="Arial"/>
                <a:cs typeface="Arial"/>
                <a:sym typeface="Arial"/>
              </a:defRPr>
            </a:lvl1pPr>
            <a:lvl2pPr indent="-228600" lvl="1" marL="914400" algn="l">
              <a:lnSpc>
                <a:spcPct val="90000"/>
              </a:lnSpc>
              <a:spcBef>
                <a:spcPts val="400"/>
              </a:spcBef>
              <a:spcAft>
                <a:spcPts val="0"/>
              </a:spcAft>
              <a:buClr>
                <a:schemeClr val="accent5"/>
              </a:buClr>
              <a:buSzPts val="1800"/>
              <a:buFont typeface="Arial"/>
              <a:buNone/>
              <a:defRPr b="0" sz="1800">
                <a:latin typeface="Arial"/>
                <a:ea typeface="Arial"/>
                <a:cs typeface="Arial"/>
                <a:sym typeface="Arial"/>
              </a:defRPr>
            </a:lvl2pPr>
            <a:lvl3pPr indent="-228600" lvl="2" marL="1371600" algn="l">
              <a:lnSpc>
                <a:spcPct val="90000"/>
              </a:lnSpc>
              <a:spcBef>
                <a:spcPts val="400"/>
              </a:spcBef>
              <a:spcAft>
                <a:spcPts val="0"/>
              </a:spcAft>
              <a:buClr>
                <a:schemeClr val="accent5"/>
              </a:buClr>
              <a:buSzPts val="1800"/>
              <a:buFont typeface="Arial"/>
              <a:buNone/>
              <a:defRPr b="0" sz="1800">
                <a:latin typeface="Arial"/>
                <a:ea typeface="Arial"/>
                <a:cs typeface="Arial"/>
                <a:sym typeface="Arial"/>
              </a:defRPr>
            </a:lvl3pPr>
            <a:lvl4pPr indent="-228600" lvl="3" marL="1828800" algn="l">
              <a:lnSpc>
                <a:spcPct val="90000"/>
              </a:lnSpc>
              <a:spcBef>
                <a:spcPts val="400"/>
              </a:spcBef>
              <a:spcAft>
                <a:spcPts val="0"/>
              </a:spcAft>
              <a:buClr>
                <a:schemeClr val="accent5"/>
              </a:buClr>
              <a:buSzPts val="1800"/>
              <a:buFont typeface="Arial"/>
              <a:buNone/>
              <a:defRPr b="0" sz="1800">
                <a:latin typeface="Arial"/>
                <a:ea typeface="Arial"/>
                <a:cs typeface="Arial"/>
                <a:sym typeface="Arial"/>
              </a:defRPr>
            </a:lvl4pPr>
            <a:lvl5pPr indent="-228600" lvl="4" marL="2286000" algn="l">
              <a:lnSpc>
                <a:spcPct val="90000"/>
              </a:lnSpc>
              <a:spcBef>
                <a:spcPts val="400"/>
              </a:spcBef>
              <a:spcAft>
                <a:spcPts val="0"/>
              </a:spcAft>
              <a:buClr>
                <a:schemeClr val="accent5"/>
              </a:buClr>
              <a:buSzPts val="1800"/>
              <a:buFont typeface="Arial"/>
              <a:buNone/>
              <a:defRPr b="0" sz="1800">
                <a:latin typeface="Arial"/>
                <a:ea typeface="Arial"/>
                <a:cs typeface="Arial"/>
                <a:sym typeface="Aria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645" name="Google Shape;645;g31245d681e9_0_872"/>
          <p:cNvSpPr txBox="1"/>
          <p:nvPr>
            <p:ph idx="9" type="body"/>
          </p:nvPr>
        </p:nvSpPr>
        <p:spPr>
          <a:xfrm>
            <a:off x="3874770" y="3437684"/>
            <a:ext cx="4857600" cy="896400"/>
          </a:xfrm>
          <a:prstGeom prst="rect">
            <a:avLst/>
          </a:prstGeom>
          <a:noFill/>
          <a:ln>
            <a:noFill/>
          </a:ln>
        </p:spPr>
        <p:txBody>
          <a:bodyPr anchorCtr="0" anchor="t" bIns="34275" lIns="68575" spcFirstLastPara="1" rIns="68575" wrap="square" tIns="34275">
            <a:noAutofit/>
          </a:bodyPr>
          <a:lstStyle>
            <a:lvl1pPr indent="-228600" lvl="0" marL="457200" algn="l">
              <a:lnSpc>
                <a:spcPct val="110000"/>
              </a:lnSpc>
              <a:spcBef>
                <a:spcPts val="800"/>
              </a:spcBef>
              <a:spcAft>
                <a:spcPts val="0"/>
              </a:spcAft>
              <a:buClr>
                <a:schemeClr val="accent5"/>
              </a:buClr>
              <a:buSzPts val="800"/>
              <a:buFont typeface="Arial"/>
              <a:buNone/>
              <a:defRPr b="0" sz="800">
                <a:latin typeface="Arial"/>
                <a:ea typeface="Arial"/>
                <a:cs typeface="Arial"/>
                <a:sym typeface="Arial"/>
              </a:defRPr>
            </a:lvl1pPr>
            <a:lvl2pPr indent="-228600" lvl="1" marL="914400" algn="l">
              <a:lnSpc>
                <a:spcPct val="90000"/>
              </a:lnSpc>
              <a:spcBef>
                <a:spcPts val="400"/>
              </a:spcBef>
              <a:spcAft>
                <a:spcPts val="0"/>
              </a:spcAft>
              <a:buClr>
                <a:schemeClr val="accent5"/>
              </a:buClr>
              <a:buSzPts val="1800"/>
              <a:buFont typeface="Arial"/>
              <a:buNone/>
              <a:defRPr b="0" sz="1800">
                <a:latin typeface="Arial"/>
                <a:ea typeface="Arial"/>
                <a:cs typeface="Arial"/>
                <a:sym typeface="Arial"/>
              </a:defRPr>
            </a:lvl2pPr>
            <a:lvl3pPr indent="-228600" lvl="2" marL="1371600" algn="l">
              <a:lnSpc>
                <a:spcPct val="90000"/>
              </a:lnSpc>
              <a:spcBef>
                <a:spcPts val="400"/>
              </a:spcBef>
              <a:spcAft>
                <a:spcPts val="0"/>
              </a:spcAft>
              <a:buClr>
                <a:schemeClr val="accent5"/>
              </a:buClr>
              <a:buSzPts val="1800"/>
              <a:buFont typeface="Arial"/>
              <a:buNone/>
              <a:defRPr b="0" sz="1800">
                <a:latin typeface="Arial"/>
                <a:ea typeface="Arial"/>
                <a:cs typeface="Arial"/>
                <a:sym typeface="Arial"/>
              </a:defRPr>
            </a:lvl3pPr>
            <a:lvl4pPr indent="-228600" lvl="3" marL="1828800" algn="l">
              <a:lnSpc>
                <a:spcPct val="90000"/>
              </a:lnSpc>
              <a:spcBef>
                <a:spcPts val="400"/>
              </a:spcBef>
              <a:spcAft>
                <a:spcPts val="0"/>
              </a:spcAft>
              <a:buClr>
                <a:schemeClr val="accent5"/>
              </a:buClr>
              <a:buSzPts val="1800"/>
              <a:buFont typeface="Arial"/>
              <a:buNone/>
              <a:defRPr b="0" sz="1800">
                <a:latin typeface="Arial"/>
                <a:ea typeface="Arial"/>
                <a:cs typeface="Arial"/>
                <a:sym typeface="Arial"/>
              </a:defRPr>
            </a:lvl4pPr>
            <a:lvl5pPr indent="-228600" lvl="4" marL="2286000" algn="l">
              <a:lnSpc>
                <a:spcPct val="90000"/>
              </a:lnSpc>
              <a:spcBef>
                <a:spcPts val="400"/>
              </a:spcBef>
              <a:spcAft>
                <a:spcPts val="0"/>
              </a:spcAft>
              <a:buClr>
                <a:schemeClr val="accent5"/>
              </a:buClr>
              <a:buSzPts val="1800"/>
              <a:buFont typeface="Arial"/>
              <a:buNone/>
              <a:defRPr b="0" sz="1800">
                <a:latin typeface="Arial"/>
                <a:ea typeface="Arial"/>
                <a:cs typeface="Arial"/>
                <a:sym typeface="Aria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646" name="Google Shape;646;g31245d681e9_0_872"/>
          <p:cNvSpPr txBox="1"/>
          <p:nvPr>
            <p:ph idx="13" type="body"/>
          </p:nvPr>
        </p:nvSpPr>
        <p:spPr>
          <a:xfrm>
            <a:off x="3874771" y="3216703"/>
            <a:ext cx="4857600" cy="214500"/>
          </a:xfrm>
          <a:prstGeom prst="rect">
            <a:avLst/>
          </a:prstGeom>
          <a:noFill/>
          <a:ln>
            <a:noFill/>
          </a:ln>
        </p:spPr>
        <p:txBody>
          <a:bodyPr anchorCtr="0" anchor="t" bIns="34275" lIns="68575" spcFirstLastPara="1" rIns="68575" wrap="square" tIns="34275">
            <a:noAutofit/>
          </a:bodyPr>
          <a:lstStyle>
            <a:lvl1pPr indent="-228600" lvl="0" marL="457200" algn="l">
              <a:lnSpc>
                <a:spcPct val="90000"/>
              </a:lnSpc>
              <a:spcBef>
                <a:spcPts val="800"/>
              </a:spcBef>
              <a:spcAft>
                <a:spcPts val="0"/>
              </a:spcAft>
              <a:buClr>
                <a:schemeClr val="accent5"/>
              </a:buClr>
              <a:buSzPts val="1100"/>
              <a:buFont typeface="Arial"/>
              <a:buNone/>
              <a:defRPr b="1" sz="1100">
                <a:latin typeface="Arial"/>
                <a:ea typeface="Arial"/>
                <a:cs typeface="Arial"/>
                <a:sym typeface="Arial"/>
              </a:defRPr>
            </a:lvl1pPr>
            <a:lvl2pPr indent="-228600" lvl="1" marL="914400" algn="l">
              <a:lnSpc>
                <a:spcPct val="90000"/>
              </a:lnSpc>
              <a:spcBef>
                <a:spcPts val="400"/>
              </a:spcBef>
              <a:spcAft>
                <a:spcPts val="0"/>
              </a:spcAft>
              <a:buClr>
                <a:schemeClr val="accent5"/>
              </a:buClr>
              <a:buSzPts val="1800"/>
              <a:buFont typeface="Arial"/>
              <a:buNone/>
              <a:defRPr b="0" sz="1800">
                <a:latin typeface="Arial"/>
                <a:ea typeface="Arial"/>
                <a:cs typeface="Arial"/>
                <a:sym typeface="Arial"/>
              </a:defRPr>
            </a:lvl2pPr>
            <a:lvl3pPr indent="-228600" lvl="2" marL="1371600" algn="l">
              <a:lnSpc>
                <a:spcPct val="90000"/>
              </a:lnSpc>
              <a:spcBef>
                <a:spcPts val="400"/>
              </a:spcBef>
              <a:spcAft>
                <a:spcPts val="0"/>
              </a:spcAft>
              <a:buClr>
                <a:schemeClr val="accent5"/>
              </a:buClr>
              <a:buSzPts val="1800"/>
              <a:buFont typeface="Arial"/>
              <a:buNone/>
              <a:defRPr b="0" sz="1800">
                <a:latin typeface="Arial"/>
                <a:ea typeface="Arial"/>
                <a:cs typeface="Arial"/>
                <a:sym typeface="Arial"/>
              </a:defRPr>
            </a:lvl3pPr>
            <a:lvl4pPr indent="-228600" lvl="3" marL="1828800" algn="l">
              <a:lnSpc>
                <a:spcPct val="90000"/>
              </a:lnSpc>
              <a:spcBef>
                <a:spcPts val="400"/>
              </a:spcBef>
              <a:spcAft>
                <a:spcPts val="0"/>
              </a:spcAft>
              <a:buClr>
                <a:schemeClr val="accent5"/>
              </a:buClr>
              <a:buSzPts val="1800"/>
              <a:buFont typeface="Arial"/>
              <a:buNone/>
              <a:defRPr b="0" sz="1800">
                <a:latin typeface="Arial"/>
                <a:ea typeface="Arial"/>
                <a:cs typeface="Arial"/>
                <a:sym typeface="Arial"/>
              </a:defRPr>
            </a:lvl4pPr>
            <a:lvl5pPr indent="-228600" lvl="4" marL="2286000" algn="l">
              <a:lnSpc>
                <a:spcPct val="90000"/>
              </a:lnSpc>
              <a:spcBef>
                <a:spcPts val="400"/>
              </a:spcBef>
              <a:spcAft>
                <a:spcPts val="0"/>
              </a:spcAft>
              <a:buClr>
                <a:schemeClr val="accent5"/>
              </a:buClr>
              <a:buSzPts val="1800"/>
              <a:buFont typeface="Arial"/>
              <a:buNone/>
              <a:defRPr b="0" sz="1800">
                <a:latin typeface="Arial"/>
                <a:ea typeface="Arial"/>
                <a:cs typeface="Arial"/>
                <a:sym typeface="Aria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647" name="Google Shape;647;g31245d681e9_0_872"/>
          <p:cNvSpPr/>
          <p:nvPr>
            <p:ph idx="14" type="pic"/>
          </p:nvPr>
        </p:nvSpPr>
        <p:spPr>
          <a:xfrm>
            <a:off x="3474244" y="507206"/>
            <a:ext cx="270300" cy="270300"/>
          </a:xfrm>
          <a:prstGeom prst="rect">
            <a:avLst/>
          </a:prstGeom>
          <a:noFill/>
          <a:ln>
            <a:noFill/>
          </a:ln>
        </p:spPr>
      </p:sp>
      <p:sp>
        <p:nvSpPr>
          <p:cNvPr id="648" name="Google Shape;648;g31245d681e9_0_872"/>
          <p:cNvSpPr/>
          <p:nvPr>
            <p:ph idx="15" type="pic"/>
          </p:nvPr>
        </p:nvSpPr>
        <p:spPr>
          <a:xfrm>
            <a:off x="3474244" y="1865090"/>
            <a:ext cx="270300" cy="270300"/>
          </a:xfrm>
          <a:prstGeom prst="rect">
            <a:avLst/>
          </a:prstGeom>
          <a:noFill/>
          <a:ln>
            <a:noFill/>
          </a:ln>
        </p:spPr>
      </p:sp>
      <p:sp>
        <p:nvSpPr>
          <p:cNvPr id="649" name="Google Shape;649;g31245d681e9_0_872"/>
          <p:cNvSpPr/>
          <p:nvPr>
            <p:ph idx="16" type="pic"/>
          </p:nvPr>
        </p:nvSpPr>
        <p:spPr>
          <a:xfrm>
            <a:off x="3474244" y="3222974"/>
            <a:ext cx="270300" cy="270300"/>
          </a:xfrm>
          <a:prstGeom prst="rect">
            <a:avLst/>
          </a:prstGeom>
          <a:noFill/>
          <a:ln>
            <a:noFill/>
          </a:ln>
        </p:spPr>
      </p:sp>
    </p:spTree>
  </p:cSld>
  <p:clrMapOvr>
    <a:masterClrMapping/>
  </p:clrMapOvr>
  <p:extLst>
    <p:ext uri="{DCECCB84-F9BA-43D5-87BE-67443E8EF086}">
      <p15:sldGuideLst>
        <p15:guide id="1" orient="horz" pos="1332">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Vertical Title and Text">
  <p:cSld name="1_Vertical Title and Text">
    <p:spTree>
      <p:nvGrpSpPr>
        <p:cNvPr id="650" name="Shape 650"/>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peaker 1 1">
  <p:cSld name="OBJECT_1_1_1">
    <p:spTree>
      <p:nvGrpSpPr>
        <p:cNvPr id="52" name="Shape 52"/>
        <p:cNvGrpSpPr/>
        <p:nvPr/>
      </p:nvGrpSpPr>
      <p:grpSpPr>
        <a:xfrm>
          <a:off x="0" y="0"/>
          <a:ext cx="0" cy="0"/>
          <a:chOff x="0" y="0"/>
          <a:chExt cx="0" cy="0"/>
        </a:xfrm>
      </p:grpSpPr>
      <p:sp>
        <p:nvSpPr>
          <p:cNvPr id="53" name="Google Shape;53;p41"/>
          <p:cNvSpPr/>
          <p:nvPr/>
        </p:nvSpPr>
        <p:spPr>
          <a:xfrm>
            <a:off x="0" y="0"/>
            <a:ext cx="9144000" cy="5143500"/>
          </a:xfrm>
          <a:prstGeom prst="rect">
            <a:avLst/>
          </a:prstGeom>
          <a:gradFill>
            <a:gsLst>
              <a:gs pos="0">
                <a:srgbClr val="77D8E6">
                  <a:alpha val="20784"/>
                </a:srgbClr>
              </a:gs>
              <a:gs pos="100000">
                <a:srgbClr val="77D8E6"/>
              </a:gs>
            </a:gsLst>
            <a:lin ang="13500032" scaled="0"/>
          </a:gradFill>
          <a:ln>
            <a:noFill/>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54" name="Google Shape;54;p41"/>
          <p:cNvSpPr/>
          <p:nvPr/>
        </p:nvSpPr>
        <p:spPr>
          <a:xfrm rot="10800000">
            <a:off x="-7050" y="0"/>
            <a:ext cx="9158100" cy="5157600"/>
          </a:xfrm>
          <a:prstGeom prst="rect">
            <a:avLst/>
          </a:prstGeom>
          <a:gradFill>
            <a:gsLst>
              <a:gs pos="0">
                <a:srgbClr val="71BE00">
                  <a:alpha val="0"/>
                </a:srgbClr>
              </a:gs>
              <a:gs pos="63000">
                <a:srgbClr val="6CB401">
                  <a:alpha val="15294"/>
                </a:srgbClr>
              </a:gs>
              <a:gs pos="100000">
                <a:srgbClr val="71BE00"/>
              </a:gs>
            </a:gsLst>
            <a:lin ang="13500032" scaled="0"/>
          </a:gradFill>
          <a:ln>
            <a:noFill/>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55" name="Google Shape;55;p41"/>
          <p:cNvSpPr/>
          <p:nvPr/>
        </p:nvSpPr>
        <p:spPr>
          <a:xfrm rot="220021">
            <a:off x="-591444" y="-1331367"/>
            <a:ext cx="3972934" cy="3973832"/>
          </a:xfrm>
          <a:prstGeom prst="ellipse">
            <a:avLst/>
          </a:prstGeom>
          <a:gradFill>
            <a:gsLst>
              <a:gs pos="0">
                <a:srgbClr val="71BE00">
                  <a:alpha val="0"/>
                </a:srgbClr>
              </a:gs>
              <a:gs pos="41000">
                <a:srgbClr val="FFFFFF">
                  <a:alpha val="0"/>
                </a:srgbClr>
              </a:gs>
              <a:gs pos="100000">
                <a:srgbClr val="0EBED6">
                  <a:alpha val="23529"/>
                </a:srgbClr>
              </a:gs>
            </a:gsLst>
            <a:lin ang="8100019" scaled="0"/>
          </a:gradFill>
          <a:ln>
            <a:noFill/>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56" name="Google Shape;56;p41"/>
          <p:cNvSpPr/>
          <p:nvPr/>
        </p:nvSpPr>
        <p:spPr>
          <a:xfrm rot="-4328778">
            <a:off x="5034737" y="1586620"/>
            <a:ext cx="5741917" cy="5740886"/>
          </a:xfrm>
          <a:prstGeom prst="ellipse">
            <a:avLst/>
          </a:prstGeom>
          <a:gradFill>
            <a:gsLst>
              <a:gs pos="0">
                <a:srgbClr val="71BE00">
                  <a:alpha val="0"/>
                </a:srgbClr>
              </a:gs>
              <a:gs pos="50000">
                <a:srgbClr val="FFFFFF">
                  <a:alpha val="0"/>
                </a:srgbClr>
              </a:gs>
              <a:gs pos="100000">
                <a:srgbClr val="71BE00">
                  <a:alpha val="22745"/>
                </a:srgbClr>
              </a:gs>
            </a:gsLst>
            <a:lin ang="0" scaled="0"/>
          </a:gradFill>
          <a:ln>
            <a:noFill/>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57" name="Google Shape;57;p41"/>
          <p:cNvSpPr txBox="1"/>
          <p:nvPr/>
        </p:nvSpPr>
        <p:spPr>
          <a:xfrm>
            <a:off x="6926580" y="4810639"/>
            <a:ext cx="1643100" cy="221700"/>
          </a:xfrm>
          <a:prstGeom prst="rect">
            <a:avLst/>
          </a:prstGeom>
          <a:no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500"/>
              <a:buFont typeface="Arial"/>
              <a:buNone/>
            </a:pPr>
            <a:r>
              <a:rPr b="0" i="0" lang="en" sz="500" u="none" cap="none" strike="noStrike">
                <a:solidFill>
                  <a:schemeClr val="lt1"/>
                </a:solidFill>
                <a:latin typeface="Arial"/>
                <a:ea typeface="Arial"/>
                <a:cs typeface="Arial"/>
                <a:sym typeface="Arial"/>
              </a:rPr>
              <a:t>Copyright © 2024, Collibra. All rights reserved.</a:t>
            </a:r>
            <a:endParaRPr b="0" i="0" sz="1100" u="none" cap="none" strike="noStrike">
              <a:solidFill>
                <a:schemeClr val="lt1"/>
              </a:solidFill>
              <a:latin typeface="Arial"/>
              <a:ea typeface="Arial"/>
              <a:cs typeface="Arial"/>
              <a:sym typeface="Arial"/>
            </a:endParaRPr>
          </a:p>
        </p:txBody>
      </p:sp>
      <p:pic>
        <p:nvPicPr>
          <p:cNvPr id="58" name="Google Shape;58;p41"/>
          <p:cNvPicPr preferRelativeResize="0"/>
          <p:nvPr/>
        </p:nvPicPr>
        <p:blipFill rotWithShape="1">
          <a:blip r:embed="rId2">
            <a:alphaModFix/>
          </a:blip>
          <a:srcRect b="0" l="29" r="26" t="0"/>
          <a:stretch/>
        </p:blipFill>
        <p:spPr>
          <a:xfrm>
            <a:off x="330450" y="4799775"/>
            <a:ext cx="1026072" cy="221625"/>
          </a:xfrm>
          <a:prstGeom prst="rect">
            <a:avLst/>
          </a:prstGeom>
          <a:noFill/>
          <a:ln>
            <a:noFill/>
          </a:ln>
        </p:spPr>
      </p:pic>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Image">
  <p:cSld name="Title + Image">
    <p:spTree>
      <p:nvGrpSpPr>
        <p:cNvPr id="651" name="Shape 651"/>
        <p:cNvGrpSpPr/>
        <p:nvPr/>
      </p:nvGrpSpPr>
      <p:grpSpPr>
        <a:xfrm>
          <a:off x="0" y="0"/>
          <a:ext cx="0" cy="0"/>
          <a:chOff x="0" y="0"/>
          <a:chExt cx="0" cy="0"/>
        </a:xfrm>
      </p:grpSpPr>
      <p:sp>
        <p:nvSpPr>
          <p:cNvPr id="652" name="Google Shape;652;g31245d681e9_0_891"/>
          <p:cNvSpPr txBox="1"/>
          <p:nvPr>
            <p:ph type="title"/>
          </p:nvPr>
        </p:nvSpPr>
        <p:spPr>
          <a:xfrm>
            <a:off x="571500" y="257175"/>
            <a:ext cx="7992600" cy="1015800"/>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0"/>
              </a:spcBef>
              <a:spcAft>
                <a:spcPts val="0"/>
              </a:spcAft>
              <a:buClr>
                <a:schemeClr val="dk1"/>
              </a:buClr>
              <a:buSzPts val="1400"/>
              <a:buFont typeface="Arial"/>
              <a:buChar char="●"/>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653" name="Google Shape;653;g31245d681e9_0_891"/>
          <p:cNvSpPr txBox="1"/>
          <p:nvPr>
            <p:ph idx="12" type="sldNum"/>
          </p:nvPr>
        </p:nvSpPr>
        <p:spPr>
          <a:xfrm>
            <a:off x="8658288" y="4650059"/>
            <a:ext cx="485700" cy="493500"/>
          </a:xfrm>
          <a:prstGeom prst="rect">
            <a:avLst/>
          </a:prstGeom>
          <a:noFill/>
          <a:ln>
            <a:noFill/>
          </a:ln>
        </p:spPr>
        <p:txBody>
          <a:bodyPr anchorCtr="0" anchor="ctr" bIns="34275" lIns="68575" spcFirstLastPara="1" rIns="68575" wrap="square" tIns="34275">
            <a:noAutofit/>
          </a:bodyPr>
          <a:lstStyle>
            <a:lvl1pPr indent="0" lvl="0" marL="0"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
              <a:t>‹#›</a:t>
            </a:fld>
            <a:endParaRPr/>
          </a:p>
        </p:txBody>
      </p:sp>
      <p:sp>
        <p:nvSpPr>
          <p:cNvPr id="654" name="Google Shape;654;g31245d681e9_0_891"/>
          <p:cNvSpPr/>
          <p:nvPr>
            <p:ph idx="2" type="pic"/>
          </p:nvPr>
        </p:nvSpPr>
        <p:spPr>
          <a:xfrm>
            <a:off x="807244" y="1618059"/>
            <a:ext cx="2801400" cy="2801400"/>
          </a:xfrm>
          <a:prstGeom prst="rect">
            <a:avLst/>
          </a:prstGeom>
          <a:noFill/>
          <a:ln>
            <a:noFill/>
          </a:ln>
        </p:spPr>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3_Bullet Copy List 1">
  <p:cSld name="33_Bullet Copy List 1">
    <p:bg>
      <p:bgPr>
        <a:solidFill>
          <a:schemeClr val="lt1"/>
        </a:solidFill>
      </p:bgPr>
    </p:bg>
    <p:spTree>
      <p:nvGrpSpPr>
        <p:cNvPr id="655" name="Shape 655"/>
        <p:cNvGrpSpPr/>
        <p:nvPr/>
      </p:nvGrpSpPr>
      <p:grpSpPr>
        <a:xfrm>
          <a:off x="0" y="0"/>
          <a:ext cx="0" cy="0"/>
          <a:chOff x="0" y="0"/>
          <a:chExt cx="0" cy="0"/>
        </a:xfrm>
      </p:grpSpPr>
      <p:sp>
        <p:nvSpPr>
          <p:cNvPr id="656" name="Google Shape;656;g31245d681e9_0_895"/>
          <p:cNvSpPr txBox="1"/>
          <p:nvPr>
            <p:ph idx="1" type="body"/>
          </p:nvPr>
        </p:nvSpPr>
        <p:spPr>
          <a:xfrm>
            <a:off x="528638" y="1038225"/>
            <a:ext cx="8086800" cy="3426600"/>
          </a:xfrm>
          <a:prstGeom prst="rect">
            <a:avLst/>
          </a:prstGeom>
          <a:noFill/>
          <a:ln>
            <a:noFill/>
          </a:ln>
        </p:spPr>
        <p:txBody>
          <a:bodyPr anchorCtr="0" anchor="t" bIns="34275" lIns="0" spcFirstLastPara="1" rIns="68575" wrap="square" tIns="34275">
            <a:normAutofit/>
          </a:bodyPr>
          <a:lstStyle>
            <a:lvl1pPr indent="-342900" lvl="0" marL="457200" algn="l">
              <a:lnSpc>
                <a:spcPct val="115000"/>
              </a:lnSpc>
              <a:spcBef>
                <a:spcPts val="800"/>
              </a:spcBef>
              <a:spcAft>
                <a:spcPts val="0"/>
              </a:spcAft>
              <a:buSzPts val="1800"/>
              <a:buFont typeface="Arial"/>
              <a:buChar char="●"/>
              <a:defRPr b="0" sz="1800">
                <a:latin typeface="Arial"/>
                <a:ea typeface="Arial"/>
                <a:cs typeface="Arial"/>
                <a:sym typeface="Arial"/>
              </a:defRPr>
            </a:lvl1pPr>
            <a:lvl2pPr indent="-342900" lvl="1" marL="914400" algn="l">
              <a:lnSpc>
                <a:spcPct val="115000"/>
              </a:lnSpc>
              <a:spcBef>
                <a:spcPts val="400"/>
              </a:spcBef>
              <a:spcAft>
                <a:spcPts val="0"/>
              </a:spcAft>
              <a:buSzPts val="1800"/>
              <a:buFont typeface="Arial"/>
              <a:buChar char="●"/>
              <a:defRPr b="0" sz="1800">
                <a:latin typeface="Arial"/>
                <a:ea typeface="Arial"/>
                <a:cs typeface="Arial"/>
                <a:sym typeface="Arial"/>
              </a:defRPr>
            </a:lvl2pPr>
            <a:lvl3pPr indent="-342900" lvl="2" marL="1371600" algn="l">
              <a:lnSpc>
                <a:spcPct val="115000"/>
              </a:lnSpc>
              <a:spcBef>
                <a:spcPts val="400"/>
              </a:spcBef>
              <a:spcAft>
                <a:spcPts val="0"/>
              </a:spcAft>
              <a:buSzPts val="1800"/>
              <a:buFont typeface="Arial"/>
              <a:buChar char="●"/>
              <a:defRPr b="0" sz="1800">
                <a:latin typeface="Arial"/>
                <a:ea typeface="Arial"/>
                <a:cs typeface="Arial"/>
                <a:sym typeface="Arial"/>
              </a:defRPr>
            </a:lvl3pPr>
            <a:lvl4pPr indent="-342900" lvl="3" marL="1828800" algn="l">
              <a:lnSpc>
                <a:spcPct val="115000"/>
              </a:lnSpc>
              <a:spcBef>
                <a:spcPts val="400"/>
              </a:spcBef>
              <a:spcAft>
                <a:spcPts val="0"/>
              </a:spcAft>
              <a:buSzPts val="1800"/>
              <a:buFont typeface="Arial"/>
              <a:buChar char="●"/>
              <a:defRPr b="0" sz="1800">
                <a:latin typeface="Arial"/>
                <a:ea typeface="Arial"/>
                <a:cs typeface="Arial"/>
                <a:sym typeface="Arial"/>
              </a:defRPr>
            </a:lvl4pPr>
            <a:lvl5pPr indent="-342900" lvl="4" marL="2286000" algn="l">
              <a:lnSpc>
                <a:spcPct val="115000"/>
              </a:lnSpc>
              <a:spcBef>
                <a:spcPts val="400"/>
              </a:spcBef>
              <a:spcAft>
                <a:spcPts val="0"/>
              </a:spcAft>
              <a:buSzPts val="1800"/>
              <a:buFont typeface="Arial"/>
              <a:buChar char="●"/>
              <a:defRPr b="0">
                <a:latin typeface="Arial"/>
                <a:ea typeface="Arial"/>
                <a:cs typeface="Arial"/>
                <a:sym typeface="Arial"/>
              </a:defRPr>
            </a:lvl5pPr>
            <a:lvl6pPr indent="-342900" lvl="5" marL="2743200" algn="l">
              <a:lnSpc>
                <a:spcPct val="115000"/>
              </a:lnSpc>
              <a:spcBef>
                <a:spcPts val="400"/>
              </a:spcBef>
              <a:spcAft>
                <a:spcPts val="0"/>
              </a:spcAft>
              <a:buClr>
                <a:schemeClr val="accent5"/>
              </a:buClr>
              <a:buSzPts val="1800"/>
              <a:buChar char="●"/>
              <a:defRPr sz="1800">
                <a:solidFill>
                  <a:schemeClr val="accent5"/>
                </a:solidFill>
              </a:defRPr>
            </a:lvl6pPr>
            <a:lvl7pPr indent="-342900" lvl="6" marL="3200400" algn="l">
              <a:lnSpc>
                <a:spcPct val="115000"/>
              </a:lnSpc>
              <a:spcBef>
                <a:spcPts val="400"/>
              </a:spcBef>
              <a:spcAft>
                <a:spcPts val="0"/>
              </a:spcAft>
              <a:buClr>
                <a:schemeClr val="accent5"/>
              </a:buClr>
              <a:buSzPts val="1800"/>
              <a:buChar char="●"/>
              <a:defRPr sz="1800">
                <a:solidFill>
                  <a:schemeClr val="accent5"/>
                </a:solidFill>
              </a:defRPr>
            </a:lvl7pPr>
            <a:lvl8pPr indent="-342900" lvl="7" marL="3657600" algn="l">
              <a:lnSpc>
                <a:spcPct val="115000"/>
              </a:lnSpc>
              <a:spcBef>
                <a:spcPts val="400"/>
              </a:spcBef>
              <a:spcAft>
                <a:spcPts val="0"/>
              </a:spcAft>
              <a:buClr>
                <a:schemeClr val="accent5"/>
              </a:buClr>
              <a:buSzPts val="1800"/>
              <a:buChar char="●"/>
              <a:defRPr sz="1800">
                <a:solidFill>
                  <a:schemeClr val="accent5"/>
                </a:solidFill>
              </a:defRPr>
            </a:lvl8pPr>
            <a:lvl9pPr indent="-342900" lvl="8" marL="4114800" algn="l">
              <a:lnSpc>
                <a:spcPct val="115000"/>
              </a:lnSpc>
              <a:spcBef>
                <a:spcPts val="400"/>
              </a:spcBef>
              <a:spcAft>
                <a:spcPts val="0"/>
              </a:spcAft>
              <a:buClr>
                <a:schemeClr val="accent5"/>
              </a:buClr>
              <a:buSzPts val="1800"/>
              <a:buChar char="●"/>
              <a:defRPr sz="1800">
                <a:solidFill>
                  <a:schemeClr val="accent5"/>
                </a:solidFill>
              </a:defRPr>
            </a:lvl9pPr>
          </a:lstStyle>
          <a:p/>
        </p:txBody>
      </p:sp>
      <p:sp>
        <p:nvSpPr>
          <p:cNvPr id="657" name="Google Shape;657;g31245d681e9_0_895"/>
          <p:cNvSpPr txBox="1"/>
          <p:nvPr>
            <p:ph idx="12" type="sldNum"/>
          </p:nvPr>
        </p:nvSpPr>
        <p:spPr>
          <a:xfrm>
            <a:off x="8471262" y="4767262"/>
            <a:ext cx="261300" cy="161700"/>
          </a:xfrm>
          <a:prstGeom prst="rect">
            <a:avLst/>
          </a:prstGeom>
          <a:noFill/>
          <a:ln>
            <a:noFill/>
          </a:ln>
        </p:spPr>
        <p:txBody>
          <a:bodyPr anchorCtr="0" anchor="t" bIns="34275" lIns="68575" spcFirstLastPara="1" rIns="68575" wrap="square" tIns="34275">
            <a:noAutofit/>
          </a:bodyPr>
          <a:lstStyle>
            <a:lvl1pPr indent="0" lvl="0"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658" name="Google Shape;658;g31245d681e9_0_895"/>
          <p:cNvPicPr preferRelativeResize="0"/>
          <p:nvPr/>
        </p:nvPicPr>
        <p:blipFill rotWithShape="1">
          <a:blip r:embed="rId2">
            <a:alphaModFix/>
          </a:blip>
          <a:srcRect b="0" l="0" r="0" t="0"/>
          <a:stretch/>
        </p:blipFill>
        <p:spPr>
          <a:xfrm>
            <a:off x="527186" y="4772025"/>
            <a:ext cx="623264" cy="141651"/>
          </a:xfrm>
          <a:prstGeom prst="rect">
            <a:avLst/>
          </a:prstGeom>
          <a:noFill/>
          <a:ln>
            <a:noFill/>
          </a:ln>
        </p:spPr>
      </p:pic>
      <p:sp>
        <p:nvSpPr>
          <p:cNvPr id="659" name="Google Shape;659;g31245d681e9_0_895"/>
          <p:cNvSpPr txBox="1"/>
          <p:nvPr>
            <p:ph type="title"/>
          </p:nvPr>
        </p:nvSpPr>
        <p:spPr>
          <a:xfrm>
            <a:off x="527194" y="214931"/>
            <a:ext cx="2189700" cy="161700"/>
          </a:xfrm>
          <a:prstGeom prst="rect">
            <a:avLst/>
          </a:prstGeom>
          <a:noFill/>
          <a:ln>
            <a:noFill/>
          </a:ln>
        </p:spPr>
        <p:txBody>
          <a:bodyPr anchorCtr="0" anchor="t" bIns="68575" lIns="0" spcFirstLastPara="1" rIns="68575" wrap="square" tIns="68575">
            <a:noAutofit/>
          </a:bodyPr>
          <a:lstStyle>
            <a:lvl1pPr lvl="0" marR="0" rtl="0" algn="l">
              <a:lnSpc>
                <a:spcPct val="100000"/>
              </a:lnSpc>
              <a:spcBef>
                <a:spcPts val="0"/>
              </a:spcBef>
              <a:spcAft>
                <a:spcPts val="0"/>
              </a:spcAft>
              <a:buClr>
                <a:srgbClr val="000000"/>
              </a:buClr>
              <a:buSzPts val="700"/>
              <a:buFont typeface="Arial"/>
              <a:buNone/>
              <a:defRPr b="1" i="0" sz="700" u="none" cap="none" strike="noStrike">
                <a:solidFill>
                  <a:schemeClr val="accent5"/>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a:ea typeface="Arial"/>
                <a:cs typeface="Arial"/>
                <a:sym typeface="Arial"/>
              </a:defRPr>
            </a:lvl9pPr>
          </a:lstStyle>
          <a:p/>
        </p:txBody>
      </p:sp>
      <p:sp>
        <p:nvSpPr>
          <p:cNvPr id="660" name="Google Shape;660;g31245d681e9_0_895"/>
          <p:cNvSpPr txBox="1"/>
          <p:nvPr/>
        </p:nvSpPr>
        <p:spPr>
          <a:xfrm>
            <a:off x="7581825" y="4729032"/>
            <a:ext cx="838200" cy="198000"/>
          </a:xfrm>
          <a:prstGeom prst="rect">
            <a:avLst/>
          </a:prstGeom>
          <a:noFill/>
          <a:ln>
            <a:noFill/>
          </a:ln>
        </p:spPr>
        <p:txBody>
          <a:bodyPr anchorCtr="0" anchor="t" bIns="68575" lIns="68575" spcFirstLastPara="1" rIns="68575" wrap="square" tIns="68575">
            <a:noAutofit/>
          </a:bodyPr>
          <a:lstStyle/>
          <a:p>
            <a:pPr indent="0" lvl="0" marL="0" marR="0" rtl="0" algn="r">
              <a:lnSpc>
                <a:spcPct val="100000"/>
              </a:lnSpc>
              <a:spcBef>
                <a:spcPts val="0"/>
              </a:spcBef>
              <a:spcAft>
                <a:spcPts val="0"/>
              </a:spcAft>
              <a:buClr>
                <a:srgbClr val="000000"/>
              </a:buClr>
              <a:buSzPts val="500"/>
              <a:buFont typeface="Arial"/>
              <a:buNone/>
            </a:pPr>
            <a:r>
              <a:rPr b="0" i="0" lang="en" sz="500" u="none" cap="none" strike="noStrike">
                <a:solidFill>
                  <a:schemeClr val="accent5"/>
                </a:solidFill>
                <a:latin typeface="Arial"/>
                <a:ea typeface="Arial"/>
                <a:cs typeface="Arial"/>
                <a:sym typeface="Arial"/>
              </a:rPr>
              <a:t>Collibra | Confidential</a:t>
            </a:r>
            <a:endParaRPr b="0" i="0" sz="500" u="none" cap="none" strike="noStrike">
              <a:solidFill>
                <a:schemeClr val="accent5"/>
              </a:solidFill>
              <a:latin typeface="Arial"/>
              <a:ea typeface="Arial"/>
              <a:cs typeface="Arial"/>
              <a:sym typeface="Arial"/>
            </a:endParaRPr>
          </a:p>
        </p:txBody>
      </p:sp>
      <p:sp>
        <p:nvSpPr>
          <p:cNvPr id="661" name="Google Shape;661;g31245d681e9_0_895"/>
          <p:cNvSpPr txBox="1"/>
          <p:nvPr>
            <p:ph idx="2" type="title"/>
          </p:nvPr>
        </p:nvSpPr>
        <p:spPr>
          <a:xfrm>
            <a:off x="527231" y="613388"/>
            <a:ext cx="8084400" cy="424800"/>
          </a:xfrm>
          <a:prstGeom prst="rect">
            <a:avLst/>
          </a:prstGeom>
          <a:noFill/>
          <a:ln>
            <a:noFill/>
          </a:ln>
        </p:spPr>
        <p:txBody>
          <a:bodyPr anchorCtr="0" anchor="t" bIns="68575" lIns="0" spcFirstLastPara="1" rIns="68575" wrap="square" tIns="68575">
            <a:noAutofit/>
          </a:bodyPr>
          <a:lstStyle>
            <a:lvl1pPr lvl="0" marR="0" rtl="0" algn="l">
              <a:lnSpc>
                <a:spcPct val="100000"/>
              </a:lnSpc>
              <a:spcBef>
                <a:spcPts val="0"/>
              </a:spcBef>
              <a:spcAft>
                <a:spcPts val="0"/>
              </a:spcAft>
              <a:buClr>
                <a:srgbClr val="000000"/>
              </a:buClr>
              <a:buSzPts val="1800"/>
              <a:buFont typeface="Arial"/>
              <a:buNone/>
              <a:defRPr b="1" i="0" sz="1800" u="none" cap="none" strike="noStrike">
                <a:solidFill>
                  <a:schemeClr val="accent5"/>
                </a:solidFill>
                <a:latin typeface="Arial"/>
                <a:ea typeface="Arial"/>
                <a:cs typeface="Arial"/>
                <a:sym typeface="Arial"/>
              </a:defRPr>
            </a:lvl1pPr>
            <a:lvl2pPr lvl="1" marR="0" rtl="0" algn="l">
              <a:lnSpc>
                <a:spcPct val="100000"/>
              </a:lnSpc>
              <a:spcBef>
                <a:spcPts val="0"/>
              </a:spcBef>
              <a:spcAft>
                <a:spcPts val="0"/>
              </a:spcAft>
              <a:buClr>
                <a:srgbClr val="000000"/>
              </a:buClr>
              <a:buSzPts val="1800"/>
              <a:buFont typeface="Arial"/>
              <a:buNone/>
              <a:defRPr b="1" i="0" sz="1800" u="none" cap="none" strike="noStrike">
                <a:solidFill>
                  <a:schemeClr val="accent5"/>
                </a:solidFill>
                <a:latin typeface="Arial"/>
                <a:ea typeface="Arial"/>
                <a:cs typeface="Arial"/>
                <a:sym typeface="Arial"/>
              </a:defRPr>
            </a:lvl2pPr>
            <a:lvl3pPr lvl="2" marR="0" rtl="0" algn="l">
              <a:lnSpc>
                <a:spcPct val="100000"/>
              </a:lnSpc>
              <a:spcBef>
                <a:spcPts val="0"/>
              </a:spcBef>
              <a:spcAft>
                <a:spcPts val="0"/>
              </a:spcAft>
              <a:buClr>
                <a:srgbClr val="000000"/>
              </a:buClr>
              <a:buSzPts val="1800"/>
              <a:buFont typeface="Arial"/>
              <a:buNone/>
              <a:defRPr b="1" i="0" sz="1800" u="none" cap="none" strike="noStrike">
                <a:solidFill>
                  <a:schemeClr val="accent5"/>
                </a:solidFill>
                <a:latin typeface="Arial"/>
                <a:ea typeface="Arial"/>
                <a:cs typeface="Arial"/>
                <a:sym typeface="Arial"/>
              </a:defRPr>
            </a:lvl3pPr>
            <a:lvl4pPr lvl="3" marR="0" rtl="0" algn="l">
              <a:lnSpc>
                <a:spcPct val="100000"/>
              </a:lnSpc>
              <a:spcBef>
                <a:spcPts val="0"/>
              </a:spcBef>
              <a:spcAft>
                <a:spcPts val="0"/>
              </a:spcAft>
              <a:buClr>
                <a:srgbClr val="000000"/>
              </a:buClr>
              <a:buSzPts val="1800"/>
              <a:buFont typeface="Arial"/>
              <a:buNone/>
              <a:defRPr b="1" i="0" sz="1800" u="none" cap="none" strike="noStrike">
                <a:solidFill>
                  <a:schemeClr val="accent5"/>
                </a:solidFill>
                <a:latin typeface="Arial"/>
                <a:ea typeface="Arial"/>
                <a:cs typeface="Arial"/>
                <a:sym typeface="Arial"/>
              </a:defRPr>
            </a:lvl4pPr>
            <a:lvl5pPr lvl="4" marR="0" rtl="0" algn="l">
              <a:lnSpc>
                <a:spcPct val="100000"/>
              </a:lnSpc>
              <a:spcBef>
                <a:spcPts val="0"/>
              </a:spcBef>
              <a:spcAft>
                <a:spcPts val="0"/>
              </a:spcAft>
              <a:buClr>
                <a:srgbClr val="000000"/>
              </a:buClr>
              <a:buSzPts val="1800"/>
              <a:buFont typeface="Arial"/>
              <a:buNone/>
              <a:defRPr b="1" i="0" sz="1800" u="none" cap="none" strike="noStrike">
                <a:solidFill>
                  <a:schemeClr val="accent5"/>
                </a:solidFill>
                <a:latin typeface="Arial"/>
                <a:ea typeface="Arial"/>
                <a:cs typeface="Arial"/>
                <a:sym typeface="Arial"/>
              </a:defRPr>
            </a:lvl5pPr>
            <a:lvl6pPr lvl="5" marR="0" rtl="0" algn="l">
              <a:lnSpc>
                <a:spcPct val="100000"/>
              </a:lnSpc>
              <a:spcBef>
                <a:spcPts val="0"/>
              </a:spcBef>
              <a:spcAft>
                <a:spcPts val="0"/>
              </a:spcAft>
              <a:buClr>
                <a:srgbClr val="000000"/>
              </a:buClr>
              <a:buSzPts val="1800"/>
              <a:buFont typeface="Arial"/>
              <a:buNone/>
              <a:defRPr b="1" i="0" sz="1800" u="none" cap="none" strike="noStrike">
                <a:solidFill>
                  <a:schemeClr val="accent5"/>
                </a:solidFill>
                <a:latin typeface="Arial"/>
                <a:ea typeface="Arial"/>
                <a:cs typeface="Arial"/>
                <a:sym typeface="Arial"/>
              </a:defRPr>
            </a:lvl6pPr>
            <a:lvl7pPr lvl="6" marR="0" rtl="0" algn="l">
              <a:lnSpc>
                <a:spcPct val="100000"/>
              </a:lnSpc>
              <a:spcBef>
                <a:spcPts val="0"/>
              </a:spcBef>
              <a:spcAft>
                <a:spcPts val="0"/>
              </a:spcAft>
              <a:buClr>
                <a:srgbClr val="000000"/>
              </a:buClr>
              <a:buSzPts val="1800"/>
              <a:buFont typeface="Arial"/>
              <a:buNone/>
              <a:defRPr b="1" i="0" sz="1800" u="none" cap="none" strike="noStrike">
                <a:solidFill>
                  <a:schemeClr val="accent5"/>
                </a:solidFill>
                <a:latin typeface="Arial"/>
                <a:ea typeface="Arial"/>
                <a:cs typeface="Arial"/>
                <a:sym typeface="Arial"/>
              </a:defRPr>
            </a:lvl7pPr>
            <a:lvl8pPr lvl="7" marR="0" rtl="0" algn="l">
              <a:lnSpc>
                <a:spcPct val="100000"/>
              </a:lnSpc>
              <a:spcBef>
                <a:spcPts val="0"/>
              </a:spcBef>
              <a:spcAft>
                <a:spcPts val="0"/>
              </a:spcAft>
              <a:buClr>
                <a:srgbClr val="000000"/>
              </a:buClr>
              <a:buSzPts val="1800"/>
              <a:buFont typeface="Arial"/>
              <a:buNone/>
              <a:defRPr b="1" i="0" sz="1800" u="none" cap="none" strike="noStrike">
                <a:solidFill>
                  <a:schemeClr val="accent5"/>
                </a:solidFill>
                <a:latin typeface="Arial"/>
                <a:ea typeface="Arial"/>
                <a:cs typeface="Arial"/>
                <a:sym typeface="Arial"/>
              </a:defRPr>
            </a:lvl8pPr>
            <a:lvl9pPr lvl="8" marR="0" rtl="0" algn="l">
              <a:lnSpc>
                <a:spcPct val="100000"/>
              </a:lnSpc>
              <a:spcBef>
                <a:spcPts val="0"/>
              </a:spcBef>
              <a:spcAft>
                <a:spcPts val="0"/>
              </a:spcAft>
              <a:buClr>
                <a:srgbClr val="000000"/>
              </a:buClr>
              <a:buSzPts val="1800"/>
              <a:buFont typeface="Arial"/>
              <a:buNone/>
              <a:defRPr b="1" i="0" sz="1800" u="none" cap="none" strike="noStrike">
                <a:solidFill>
                  <a:schemeClr val="accent5"/>
                </a:solidFill>
                <a:latin typeface="Arial"/>
                <a:ea typeface="Arial"/>
                <a:cs typeface="Arial"/>
                <a:sym typeface="Arial"/>
              </a:defRPr>
            </a:lvl9pPr>
          </a:lstStyle>
          <a:p/>
        </p:txBody>
      </p:sp>
    </p:spTree>
  </p:cSld>
  <p:clrMapOvr>
    <a:masterClrMapping/>
  </p:clrMapOvr>
  <p:extLst>
    <p:ext uri="{DCECCB84-F9BA-43D5-87BE-67443E8EF086}">
      <p15:sldGuideLst>
        <p15:guide id="1" orient="horz" pos="1332">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_Table of Contents">
  <p:cSld name="10_Table of Contents">
    <p:bg>
      <p:bgPr>
        <a:solidFill>
          <a:schemeClr val="lt1"/>
        </a:solidFill>
      </p:bgPr>
    </p:bg>
    <p:spTree>
      <p:nvGrpSpPr>
        <p:cNvPr id="662" name="Shape 662"/>
        <p:cNvGrpSpPr/>
        <p:nvPr/>
      </p:nvGrpSpPr>
      <p:grpSpPr>
        <a:xfrm>
          <a:off x="0" y="0"/>
          <a:ext cx="0" cy="0"/>
          <a:chOff x="0" y="0"/>
          <a:chExt cx="0" cy="0"/>
        </a:xfrm>
      </p:grpSpPr>
      <p:sp>
        <p:nvSpPr>
          <p:cNvPr id="663" name="Google Shape;663;g31245d681e9_0_902"/>
          <p:cNvSpPr txBox="1"/>
          <p:nvPr>
            <p:ph idx="1" type="body"/>
          </p:nvPr>
        </p:nvSpPr>
        <p:spPr>
          <a:xfrm>
            <a:off x="527186" y="494770"/>
            <a:ext cx="3876300" cy="443100"/>
          </a:xfrm>
          <a:prstGeom prst="rect">
            <a:avLst/>
          </a:prstGeom>
          <a:noFill/>
          <a:ln>
            <a:noFill/>
          </a:ln>
        </p:spPr>
        <p:txBody>
          <a:bodyPr anchorCtr="0" anchor="t" bIns="34275" lIns="0" spcFirstLastPara="1" rIns="0" wrap="square" tIns="34275">
            <a:spAutoFit/>
          </a:bodyPr>
          <a:lstStyle>
            <a:lvl1pPr indent="-228600" lvl="0" marL="457200" algn="l">
              <a:lnSpc>
                <a:spcPct val="90000"/>
              </a:lnSpc>
              <a:spcBef>
                <a:spcPts val="800"/>
              </a:spcBef>
              <a:spcAft>
                <a:spcPts val="0"/>
              </a:spcAft>
              <a:buSzPts val="3800"/>
              <a:buNone/>
              <a:defRPr b="1" sz="2700">
                <a:latin typeface="Arial"/>
                <a:ea typeface="Arial"/>
                <a:cs typeface="Arial"/>
                <a:sym typeface="Arial"/>
              </a:defRPr>
            </a:lvl1pPr>
            <a:lvl2pPr indent="-228600" lvl="1" marL="914400" algn="l">
              <a:lnSpc>
                <a:spcPct val="90000"/>
              </a:lnSpc>
              <a:spcBef>
                <a:spcPts val="400"/>
              </a:spcBef>
              <a:spcAft>
                <a:spcPts val="0"/>
              </a:spcAft>
              <a:buSzPts val="3400"/>
              <a:buNone/>
              <a:defRPr sz="900">
                <a:latin typeface="Arial"/>
                <a:ea typeface="Arial"/>
                <a:cs typeface="Arial"/>
                <a:sym typeface="Arial"/>
              </a:defRPr>
            </a:lvl2pPr>
            <a:lvl3pPr indent="-228600" lvl="2" marL="1371600" algn="l">
              <a:lnSpc>
                <a:spcPct val="90000"/>
              </a:lnSpc>
              <a:spcBef>
                <a:spcPts val="400"/>
              </a:spcBef>
              <a:spcAft>
                <a:spcPts val="0"/>
              </a:spcAft>
              <a:buSzPts val="3000"/>
              <a:buNone/>
              <a:defRPr sz="900">
                <a:latin typeface="Arial"/>
                <a:ea typeface="Arial"/>
                <a:cs typeface="Arial"/>
                <a:sym typeface="Arial"/>
              </a:defRPr>
            </a:lvl3pPr>
            <a:lvl4pPr indent="-228600" lvl="3" marL="1828800" algn="l">
              <a:lnSpc>
                <a:spcPct val="90000"/>
              </a:lnSpc>
              <a:spcBef>
                <a:spcPts val="400"/>
              </a:spcBef>
              <a:spcAft>
                <a:spcPts val="0"/>
              </a:spcAft>
              <a:buSzPts val="2100"/>
              <a:buNone/>
              <a:defRPr sz="900">
                <a:latin typeface="Arial"/>
                <a:ea typeface="Arial"/>
                <a:cs typeface="Arial"/>
                <a:sym typeface="Arial"/>
              </a:defRPr>
            </a:lvl4pPr>
            <a:lvl5pPr indent="-228600" lvl="4" marL="2286000" algn="l">
              <a:lnSpc>
                <a:spcPct val="90000"/>
              </a:lnSpc>
              <a:spcBef>
                <a:spcPts val="400"/>
              </a:spcBef>
              <a:spcAft>
                <a:spcPts val="0"/>
              </a:spcAft>
              <a:buSzPts val="1800"/>
              <a:buNone/>
              <a:defRPr sz="900">
                <a:latin typeface="Arial"/>
                <a:ea typeface="Arial"/>
                <a:cs typeface="Arial"/>
                <a:sym typeface="Arial"/>
              </a:defRPr>
            </a:lvl5pPr>
            <a:lvl6pPr indent="-317500" lvl="5" marL="2743200" algn="l">
              <a:lnSpc>
                <a:spcPct val="90000"/>
              </a:lnSpc>
              <a:spcBef>
                <a:spcPts val="400"/>
              </a:spcBef>
              <a:spcAft>
                <a:spcPts val="0"/>
              </a:spcAft>
              <a:buSzPts val="1400"/>
              <a:buChar char="•"/>
              <a:defRPr/>
            </a:lvl6pPr>
            <a:lvl7pPr indent="-317500" lvl="6" marL="3200400" algn="l">
              <a:lnSpc>
                <a:spcPct val="90000"/>
              </a:lnSpc>
              <a:spcBef>
                <a:spcPts val="400"/>
              </a:spcBef>
              <a:spcAft>
                <a:spcPts val="0"/>
              </a:spcAft>
              <a:buSzPts val="1400"/>
              <a:buChar char="•"/>
              <a:defRPr/>
            </a:lvl7pPr>
            <a:lvl8pPr indent="-317500" lvl="7" marL="3657600" algn="l">
              <a:lnSpc>
                <a:spcPct val="90000"/>
              </a:lnSpc>
              <a:spcBef>
                <a:spcPts val="400"/>
              </a:spcBef>
              <a:spcAft>
                <a:spcPts val="0"/>
              </a:spcAft>
              <a:buSzPts val="1400"/>
              <a:buChar char="•"/>
              <a:defRPr/>
            </a:lvl8pPr>
            <a:lvl9pPr indent="-317500" lvl="8" marL="4114800" algn="l">
              <a:lnSpc>
                <a:spcPct val="90000"/>
              </a:lnSpc>
              <a:spcBef>
                <a:spcPts val="400"/>
              </a:spcBef>
              <a:spcAft>
                <a:spcPts val="0"/>
              </a:spcAft>
              <a:buSzPts val="1400"/>
              <a:buChar char="•"/>
              <a:defRPr/>
            </a:lvl9pPr>
          </a:lstStyle>
          <a:p/>
        </p:txBody>
      </p:sp>
      <p:sp>
        <p:nvSpPr>
          <p:cNvPr id="664" name="Google Shape;664;g31245d681e9_0_902"/>
          <p:cNvSpPr txBox="1"/>
          <p:nvPr>
            <p:ph idx="11" type="ftr"/>
          </p:nvPr>
        </p:nvSpPr>
        <p:spPr>
          <a:xfrm>
            <a:off x="7041996" y="4767262"/>
            <a:ext cx="1263000" cy="161700"/>
          </a:xfrm>
          <a:prstGeom prst="rect">
            <a:avLst/>
          </a:prstGeom>
          <a:noFill/>
          <a:ln>
            <a:noFill/>
          </a:ln>
        </p:spPr>
        <p:txBody>
          <a:bodyPr anchorCtr="0" anchor="t" bIns="34275" lIns="68575" spcFirstLastPara="1" rIns="68575" wrap="square" tIns="34275">
            <a:spAutoFit/>
          </a:bodyPr>
          <a:lstStyle>
            <a:lvl1pPr lvl="0" marR="0" rtl="0" algn="r">
              <a:lnSpc>
                <a:spcPct val="100000"/>
              </a:lnSpc>
              <a:spcBef>
                <a:spcPts val="0"/>
              </a:spcBef>
              <a:spcAft>
                <a:spcPts val="0"/>
              </a:spcAft>
              <a:buClr>
                <a:srgbClr val="000000"/>
              </a:buClr>
              <a:buSzPts val="1100"/>
              <a:buFont typeface="Arial"/>
              <a:buNone/>
              <a:defRPr b="0" i="0" sz="600" u="none" cap="none" strike="noStrike">
                <a:solidFill>
                  <a:schemeClr val="accent5"/>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665" name="Google Shape;665;g31245d681e9_0_902"/>
          <p:cNvSpPr txBox="1"/>
          <p:nvPr>
            <p:ph idx="12" type="sldNum"/>
          </p:nvPr>
        </p:nvSpPr>
        <p:spPr>
          <a:xfrm>
            <a:off x="8471262" y="4767262"/>
            <a:ext cx="261300" cy="161700"/>
          </a:xfrm>
          <a:prstGeom prst="rect">
            <a:avLst/>
          </a:prstGeom>
          <a:noFill/>
          <a:ln>
            <a:noFill/>
          </a:ln>
        </p:spPr>
        <p:txBody>
          <a:bodyPr anchorCtr="0" anchor="t" bIns="34275" lIns="68575" spcFirstLastPara="1" rIns="68575" wrap="square" tIns="34275">
            <a:spAutoFit/>
          </a:bodyPr>
          <a:lstStyle>
            <a:lvl1pPr indent="0" lvl="0"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666" name="Google Shape;666;g31245d681e9_0_902"/>
          <p:cNvSpPr txBox="1"/>
          <p:nvPr>
            <p:ph idx="2" type="body"/>
          </p:nvPr>
        </p:nvSpPr>
        <p:spPr>
          <a:xfrm>
            <a:off x="527186" y="1190683"/>
            <a:ext cx="3645600" cy="949500"/>
          </a:xfrm>
          <a:prstGeom prst="rect">
            <a:avLst/>
          </a:prstGeom>
          <a:noFill/>
          <a:ln>
            <a:noFill/>
          </a:ln>
        </p:spPr>
        <p:txBody>
          <a:bodyPr anchorCtr="0" anchor="t" bIns="34275" lIns="68575" spcFirstLastPara="1" rIns="68575" wrap="square" tIns="34275">
            <a:spAutoFit/>
          </a:bodyPr>
          <a:lstStyle>
            <a:lvl1pPr indent="-228600" lvl="0" marL="457200" algn="l">
              <a:lnSpc>
                <a:spcPct val="90000"/>
              </a:lnSpc>
              <a:spcBef>
                <a:spcPts val="800"/>
              </a:spcBef>
              <a:spcAft>
                <a:spcPts val="0"/>
              </a:spcAft>
              <a:buSzPts val="3800"/>
              <a:buFont typeface="Arial"/>
              <a:buNone/>
              <a:defRPr sz="1000"/>
            </a:lvl1pPr>
            <a:lvl2pPr indent="-228600" lvl="1" marL="914400" algn="l">
              <a:lnSpc>
                <a:spcPct val="141666"/>
              </a:lnSpc>
              <a:spcBef>
                <a:spcPts val="500"/>
              </a:spcBef>
              <a:spcAft>
                <a:spcPts val="0"/>
              </a:spcAft>
              <a:buSzPts val="3400"/>
              <a:buNone/>
              <a:defRPr b="0" sz="900">
                <a:solidFill>
                  <a:schemeClr val="accent4"/>
                </a:solidFill>
                <a:latin typeface="Arial"/>
                <a:ea typeface="Arial"/>
                <a:cs typeface="Arial"/>
                <a:sym typeface="Arial"/>
              </a:defRPr>
            </a:lvl2pPr>
            <a:lvl3pPr indent="-228600" lvl="2" marL="1371600" algn="l">
              <a:lnSpc>
                <a:spcPct val="90000"/>
              </a:lnSpc>
              <a:spcBef>
                <a:spcPts val="400"/>
              </a:spcBef>
              <a:spcAft>
                <a:spcPts val="0"/>
              </a:spcAft>
              <a:buSzPts val="3000"/>
              <a:buNone/>
              <a:defRPr b="0" sz="900">
                <a:latin typeface="Georgia"/>
                <a:ea typeface="Georgia"/>
                <a:cs typeface="Georgia"/>
                <a:sym typeface="Georgia"/>
              </a:defRPr>
            </a:lvl3pPr>
            <a:lvl4pPr indent="-228600" lvl="3" marL="1828800" algn="l">
              <a:lnSpc>
                <a:spcPct val="90000"/>
              </a:lnSpc>
              <a:spcBef>
                <a:spcPts val="400"/>
              </a:spcBef>
              <a:spcAft>
                <a:spcPts val="0"/>
              </a:spcAft>
              <a:buSzPts val="2100"/>
              <a:buNone/>
              <a:defRPr b="0" sz="900">
                <a:latin typeface="Georgia"/>
                <a:ea typeface="Georgia"/>
                <a:cs typeface="Georgia"/>
                <a:sym typeface="Georgia"/>
              </a:defRPr>
            </a:lvl4pPr>
            <a:lvl5pPr indent="-228600" lvl="4" marL="2286000" algn="l">
              <a:lnSpc>
                <a:spcPct val="90000"/>
              </a:lnSpc>
              <a:spcBef>
                <a:spcPts val="400"/>
              </a:spcBef>
              <a:spcAft>
                <a:spcPts val="0"/>
              </a:spcAft>
              <a:buSzPts val="1800"/>
              <a:buNone/>
              <a:defRPr b="0" sz="900">
                <a:latin typeface="Georgia"/>
                <a:ea typeface="Georgia"/>
                <a:cs typeface="Georgia"/>
                <a:sym typeface="Georgia"/>
              </a:defRPr>
            </a:lvl5pPr>
            <a:lvl6pPr indent="-317500" lvl="5" marL="2743200" algn="l">
              <a:lnSpc>
                <a:spcPct val="90000"/>
              </a:lnSpc>
              <a:spcBef>
                <a:spcPts val="400"/>
              </a:spcBef>
              <a:spcAft>
                <a:spcPts val="0"/>
              </a:spcAft>
              <a:buSzPts val="1400"/>
              <a:buChar char="•"/>
              <a:defRPr/>
            </a:lvl6pPr>
            <a:lvl7pPr indent="-317500" lvl="6" marL="3200400" algn="l">
              <a:lnSpc>
                <a:spcPct val="90000"/>
              </a:lnSpc>
              <a:spcBef>
                <a:spcPts val="400"/>
              </a:spcBef>
              <a:spcAft>
                <a:spcPts val="0"/>
              </a:spcAft>
              <a:buSzPts val="1400"/>
              <a:buChar char="•"/>
              <a:defRPr/>
            </a:lvl7pPr>
            <a:lvl8pPr indent="-317500" lvl="7" marL="3657600" algn="l">
              <a:lnSpc>
                <a:spcPct val="90000"/>
              </a:lnSpc>
              <a:spcBef>
                <a:spcPts val="400"/>
              </a:spcBef>
              <a:spcAft>
                <a:spcPts val="0"/>
              </a:spcAft>
              <a:buSzPts val="1400"/>
              <a:buChar char="•"/>
              <a:defRPr/>
            </a:lvl8pPr>
            <a:lvl9pPr indent="-317500" lvl="8" marL="4114800" algn="l">
              <a:lnSpc>
                <a:spcPct val="90000"/>
              </a:lnSpc>
              <a:spcBef>
                <a:spcPts val="400"/>
              </a:spcBef>
              <a:spcAft>
                <a:spcPts val="0"/>
              </a:spcAft>
              <a:buSzPts val="1400"/>
              <a:buChar char="•"/>
              <a:defRPr/>
            </a:lvl9pPr>
          </a:lstStyle>
          <a:p/>
        </p:txBody>
      </p:sp>
      <p:sp>
        <p:nvSpPr>
          <p:cNvPr id="667" name="Google Shape;667;g31245d681e9_0_902"/>
          <p:cNvSpPr txBox="1"/>
          <p:nvPr>
            <p:ph idx="3" type="body"/>
          </p:nvPr>
        </p:nvSpPr>
        <p:spPr>
          <a:xfrm>
            <a:off x="4571998" y="1190683"/>
            <a:ext cx="1857300" cy="1738500"/>
          </a:xfrm>
          <a:prstGeom prst="rect">
            <a:avLst/>
          </a:prstGeom>
          <a:noFill/>
          <a:ln>
            <a:noFill/>
          </a:ln>
        </p:spPr>
        <p:txBody>
          <a:bodyPr anchorCtr="0" anchor="t" bIns="34275" lIns="68575" spcFirstLastPara="1" rIns="68575" wrap="square" tIns="34275">
            <a:spAutoFit/>
          </a:bodyPr>
          <a:lstStyle>
            <a:lvl1pPr indent="-228600" lvl="0" marL="457200" algn="l">
              <a:lnSpc>
                <a:spcPct val="90000"/>
              </a:lnSpc>
              <a:spcBef>
                <a:spcPts val="800"/>
              </a:spcBef>
              <a:spcAft>
                <a:spcPts val="0"/>
              </a:spcAft>
              <a:buSzPts val="3800"/>
              <a:buFont typeface="Arial"/>
              <a:buNone/>
              <a:defRPr sz="1000"/>
            </a:lvl1pPr>
            <a:lvl2pPr indent="-228600" lvl="1" marL="914400" algn="l">
              <a:lnSpc>
                <a:spcPct val="141666"/>
              </a:lnSpc>
              <a:spcBef>
                <a:spcPts val="500"/>
              </a:spcBef>
              <a:spcAft>
                <a:spcPts val="0"/>
              </a:spcAft>
              <a:buSzPts val="3400"/>
              <a:buNone/>
              <a:defRPr b="0" sz="900">
                <a:solidFill>
                  <a:schemeClr val="accent4"/>
                </a:solidFill>
                <a:latin typeface="Arial"/>
                <a:ea typeface="Arial"/>
                <a:cs typeface="Arial"/>
                <a:sym typeface="Arial"/>
              </a:defRPr>
            </a:lvl2pPr>
            <a:lvl3pPr indent="-228600" lvl="2" marL="1371600" algn="l">
              <a:lnSpc>
                <a:spcPct val="90000"/>
              </a:lnSpc>
              <a:spcBef>
                <a:spcPts val="400"/>
              </a:spcBef>
              <a:spcAft>
                <a:spcPts val="0"/>
              </a:spcAft>
              <a:buSzPts val="3000"/>
              <a:buNone/>
              <a:defRPr b="0" sz="900">
                <a:latin typeface="Georgia"/>
                <a:ea typeface="Georgia"/>
                <a:cs typeface="Georgia"/>
                <a:sym typeface="Georgia"/>
              </a:defRPr>
            </a:lvl3pPr>
            <a:lvl4pPr indent="-228600" lvl="3" marL="1828800" algn="l">
              <a:lnSpc>
                <a:spcPct val="90000"/>
              </a:lnSpc>
              <a:spcBef>
                <a:spcPts val="400"/>
              </a:spcBef>
              <a:spcAft>
                <a:spcPts val="0"/>
              </a:spcAft>
              <a:buSzPts val="2100"/>
              <a:buNone/>
              <a:defRPr b="0" sz="900">
                <a:latin typeface="Georgia"/>
                <a:ea typeface="Georgia"/>
                <a:cs typeface="Georgia"/>
                <a:sym typeface="Georgia"/>
              </a:defRPr>
            </a:lvl4pPr>
            <a:lvl5pPr indent="-228600" lvl="4" marL="2286000" algn="l">
              <a:lnSpc>
                <a:spcPct val="90000"/>
              </a:lnSpc>
              <a:spcBef>
                <a:spcPts val="400"/>
              </a:spcBef>
              <a:spcAft>
                <a:spcPts val="0"/>
              </a:spcAft>
              <a:buSzPts val="1800"/>
              <a:buNone/>
              <a:defRPr b="0" sz="900">
                <a:latin typeface="Georgia"/>
                <a:ea typeface="Georgia"/>
                <a:cs typeface="Georgia"/>
                <a:sym typeface="Georgia"/>
              </a:defRPr>
            </a:lvl5pPr>
            <a:lvl6pPr indent="-317500" lvl="5" marL="2743200" algn="l">
              <a:lnSpc>
                <a:spcPct val="90000"/>
              </a:lnSpc>
              <a:spcBef>
                <a:spcPts val="400"/>
              </a:spcBef>
              <a:spcAft>
                <a:spcPts val="0"/>
              </a:spcAft>
              <a:buSzPts val="1400"/>
              <a:buChar char="•"/>
              <a:defRPr/>
            </a:lvl6pPr>
            <a:lvl7pPr indent="-317500" lvl="6" marL="3200400" algn="l">
              <a:lnSpc>
                <a:spcPct val="90000"/>
              </a:lnSpc>
              <a:spcBef>
                <a:spcPts val="400"/>
              </a:spcBef>
              <a:spcAft>
                <a:spcPts val="0"/>
              </a:spcAft>
              <a:buSzPts val="1400"/>
              <a:buChar char="•"/>
              <a:defRPr/>
            </a:lvl7pPr>
            <a:lvl8pPr indent="-317500" lvl="7" marL="3657600" algn="l">
              <a:lnSpc>
                <a:spcPct val="90000"/>
              </a:lnSpc>
              <a:spcBef>
                <a:spcPts val="400"/>
              </a:spcBef>
              <a:spcAft>
                <a:spcPts val="0"/>
              </a:spcAft>
              <a:buSzPts val="1400"/>
              <a:buChar char="•"/>
              <a:defRPr/>
            </a:lvl8pPr>
            <a:lvl9pPr indent="-317500" lvl="8" marL="4114800" algn="l">
              <a:lnSpc>
                <a:spcPct val="90000"/>
              </a:lnSpc>
              <a:spcBef>
                <a:spcPts val="400"/>
              </a:spcBef>
              <a:spcAft>
                <a:spcPts val="0"/>
              </a:spcAft>
              <a:buSzPts val="1400"/>
              <a:buChar char="•"/>
              <a:defRPr/>
            </a:lvl9pPr>
          </a:lstStyle>
          <a:p/>
        </p:txBody>
      </p:sp>
      <p:sp>
        <p:nvSpPr>
          <p:cNvPr id="668" name="Google Shape;668;g31245d681e9_0_902"/>
          <p:cNvSpPr txBox="1"/>
          <p:nvPr>
            <p:ph idx="4" type="body"/>
          </p:nvPr>
        </p:nvSpPr>
        <p:spPr>
          <a:xfrm>
            <a:off x="6917480" y="1190683"/>
            <a:ext cx="1857300" cy="1738500"/>
          </a:xfrm>
          <a:prstGeom prst="rect">
            <a:avLst/>
          </a:prstGeom>
          <a:noFill/>
          <a:ln>
            <a:noFill/>
          </a:ln>
        </p:spPr>
        <p:txBody>
          <a:bodyPr anchorCtr="0" anchor="t" bIns="34275" lIns="68575" spcFirstLastPara="1" rIns="68575" wrap="square" tIns="34275">
            <a:spAutoFit/>
          </a:bodyPr>
          <a:lstStyle>
            <a:lvl1pPr indent="-228600" lvl="0" marL="457200" algn="l">
              <a:lnSpc>
                <a:spcPct val="90000"/>
              </a:lnSpc>
              <a:spcBef>
                <a:spcPts val="800"/>
              </a:spcBef>
              <a:spcAft>
                <a:spcPts val="0"/>
              </a:spcAft>
              <a:buSzPts val="3800"/>
              <a:buFont typeface="Arial"/>
              <a:buNone/>
              <a:defRPr sz="1000"/>
            </a:lvl1pPr>
            <a:lvl2pPr indent="-228600" lvl="1" marL="914400" algn="l">
              <a:lnSpc>
                <a:spcPct val="141666"/>
              </a:lnSpc>
              <a:spcBef>
                <a:spcPts val="500"/>
              </a:spcBef>
              <a:spcAft>
                <a:spcPts val="0"/>
              </a:spcAft>
              <a:buSzPts val="3400"/>
              <a:buNone/>
              <a:defRPr b="0" sz="900">
                <a:solidFill>
                  <a:schemeClr val="accent4"/>
                </a:solidFill>
                <a:latin typeface="Arial"/>
                <a:ea typeface="Arial"/>
                <a:cs typeface="Arial"/>
                <a:sym typeface="Arial"/>
              </a:defRPr>
            </a:lvl2pPr>
            <a:lvl3pPr indent="-228600" lvl="2" marL="1371600" algn="l">
              <a:lnSpc>
                <a:spcPct val="90000"/>
              </a:lnSpc>
              <a:spcBef>
                <a:spcPts val="400"/>
              </a:spcBef>
              <a:spcAft>
                <a:spcPts val="0"/>
              </a:spcAft>
              <a:buSzPts val="3000"/>
              <a:buNone/>
              <a:defRPr b="0" sz="900">
                <a:latin typeface="Georgia"/>
                <a:ea typeface="Georgia"/>
                <a:cs typeface="Georgia"/>
                <a:sym typeface="Georgia"/>
              </a:defRPr>
            </a:lvl3pPr>
            <a:lvl4pPr indent="-228600" lvl="3" marL="1828800" algn="l">
              <a:lnSpc>
                <a:spcPct val="90000"/>
              </a:lnSpc>
              <a:spcBef>
                <a:spcPts val="400"/>
              </a:spcBef>
              <a:spcAft>
                <a:spcPts val="0"/>
              </a:spcAft>
              <a:buSzPts val="2100"/>
              <a:buNone/>
              <a:defRPr b="0" sz="900">
                <a:latin typeface="Georgia"/>
                <a:ea typeface="Georgia"/>
                <a:cs typeface="Georgia"/>
                <a:sym typeface="Georgia"/>
              </a:defRPr>
            </a:lvl4pPr>
            <a:lvl5pPr indent="-228600" lvl="4" marL="2286000" algn="l">
              <a:lnSpc>
                <a:spcPct val="90000"/>
              </a:lnSpc>
              <a:spcBef>
                <a:spcPts val="400"/>
              </a:spcBef>
              <a:spcAft>
                <a:spcPts val="0"/>
              </a:spcAft>
              <a:buSzPts val="1800"/>
              <a:buNone/>
              <a:defRPr b="0" sz="900">
                <a:latin typeface="Georgia"/>
                <a:ea typeface="Georgia"/>
                <a:cs typeface="Georgia"/>
                <a:sym typeface="Georgia"/>
              </a:defRPr>
            </a:lvl5pPr>
            <a:lvl6pPr indent="-317500" lvl="5" marL="2743200" algn="l">
              <a:lnSpc>
                <a:spcPct val="90000"/>
              </a:lnSpc>
              <a:spcBef>
                <a:spcPts val="400"/>
              </a:spcBef>
              <a:spcAft>
                <a:spcPts val="0"/>
              </a:spcAft>
              <a:buSzPts val="1400"/>
              <a:buChar char="•"/>
              <a:defRPr/>
            </a:lvl6pPr>
            <a:lvl7pPr indent="-317500" lvl="6" marL="3200400" algn="l">
              <a:lnSpc>
                <a:spcPct val="90000"/>
              </a:lnSpc>
              <a:spcBef>
                <a:spcPts val="400"/>
              </a:spcBef>
              <a:spcAft>
                <a:spcPts val="0"/>
              </a:spcAft>
              <a:buSzPts val="1400"/>
              <a:buChar char="•"/>
              <a:defRPr/>
            </a:lvl7pPr>
            <a:lvl8pPr indent="-317500" lvl="7" marL="3657600" algn="l">
              <a:lnSpc>
                <a:spcPct val="90000"/>
              </a:lnSpc>
              <a:spcBef>
                <a:spcPts val="400"/>
              </a:spcBef>
              <a:spcAft>
                <a:spcPts val="0"/>
              </a:spcAft>
              <a:buSzPts val="1400"/>
              <a:buChar char="•"/>
              <a:defRPr/>
            </a:lvl8pPr>
            <a:lvl9pPr indent="-317500" lvl="8" marL="4114800" algn="l">
              <a:lnSpc>
                <a:spcPct val="90000"/>
              </a:lnSpc>
              <a:spcBef>
                <a:spcPts val="400"/>
              </a:spcBef>
              <a:spcAft>
                <a:spcPts val="0"/>
              </a:spcAft>
              <a:buSzPts val="1400"/>
              <a:buChar char="•"/>
              <a:defRPr/>
            </a:lvl9pPr>
          </a:lstStyle>
          <a:p/>
        </p:txBody>
      </p:sp>
      <p:pic>
        <p:nvPicPr>
          <p:cNvPr id="669" name="Google Shape;669;g31245d681e9_0_902"/>
          <p:cNvPicPr preferRelativeResize="0"/>
          <p:nvPr/>
        </p:nvPicPr>
        <p:blipFill rotWithShape="1">
          <a:blip r:embed="rId2">
            <a:alphaModFix/>
          </a:blip>
          <a:srcRect b="19001" l="72631" r="0" t="35516"/>
          <a:stretch/>
        </p:blipFill>
        <p:spPr>
          <a:xfrm rot="5400000">
            <a:off x="6424604" y="-1852608"/>
            <a:ext cx="866784" cy="4572000"/>
          </a:xfrm>
          <a:prstGeom prst="rect">
            <a:avLst/>
          </a:prstGeom>
          <a:noFill/>
          <a:ln>
            <a:noFill/>
          </a:ln>
        </p:spPr>
      </p:pic>
      <p:pic>
        <p:nvPicPr>
          <p:cNvPr id="670" name="Google Shape;670;g31245d681e9_0_902"/>
          <p:cNvPicPr preferRelativeResize="0"/>
          <p:nvPr/>
        </p:nvPicPr>
        <p:blipFill rotWithShape="1">
          <a:blip r:embed="rId3">
            <a:alphaModFix/>
          </a:blip>
          <a:srcRect b="0" l="0" r="0" t="0"/>
          <a:stretch/>
        </p:blipFill>
        <p:spPr>
          <a:xfrm>
            <a:off x="527192" y="4772026"/>
            <a:ext cx="623112" cy="141579"/>
          </a:xfrm>
          <a:prstGeom prst="rect">
            <a:avLst/>
          </a:prstGeom>
          <a:noFill/>
          <a:ln>
            <a:noFill/>
          </a:ln>
        </p:spPr>
      </p:pic>
    </p:spTree>
  </p:cSld>
  <p:clrMapOvr>
    <a:masterClrMapping/>
  </p:clrMapOvr>
  <p:extLst>
    <p:ext uri="{DCECCB84-F9BA-43D5-87BE-67443E8EF086}">
      <p15:sldGuideLst>
        <p15:guide id="1" orient="horz" pos="1332">
          <p15:clr>
            <a:srgbClr val="FBAE40"/>
          </p15:clr>
        </p15:guide>
        <p15:guide id="2" orient="horz" pos="990">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0_Two Column Content 1">
  <p:cSld name="20_Two Column Content_1">
    <p:bg>
      <p:bgPr>
        <a:solidFill>
          <a:schemeClr val="lt1"/>
        </a:solidFill>
      </p:bgPr>
    </p:bg>
    <p:spTree>
      <p:nvGrpSpPr>
        <p:cNvPr id="671" name="Shape 671"/>
        <p:cNvGrpSpPr/>
        <p:nvPr/>
      </p:nvGrpSpPr>
      <p:grpSpPr>
        <a:xfrm>
          <a:off x="0" y="0"/>
          <a:ext cx="0" cy="0"/>
          <a:chOff x="0" y="0"/>
          <a:chExt cx="0" cy="0"/>
        </a:xfrm>
      </p:grpSpPr>
      <p:sp>
        <p:nvSpPr>
          <p:cNvPr id="672" name="Google Shape;672;g31245d681e9_0_911"/>
          <p:cNvSpPr txBox="1"/>
          <p:nvPr>
            <p:ph idx="12" type="sldNum"/>
          </p:nvPr>
        </p:nvSpPr>
        <p:spPr>
          <a:xfrm>
            <a:off x="8471262" y="4767262"/>
            <a:ext cx="261300" cy="161700"/>
          </a:xfrm>
          <a:prstGeom prst="rect">
            <a:avLst/>
          </a:prstGeom>
          <a:noFill/>
          <a:ln>
            <a:noFill/>
          </a:ln>
        </p:spPr>
        <p:txBody>
          <a:bodyPr anchorCtr="0" anchor="t" bIns="34275" lIns="68575" spcFirstLastPara="1" rIns="68575" wrap="square" tIns="34275">
            <a:noAutofit/>
          </a:bodyPr>
          <a:lstStyle>
            <a:lvl1pPr indent="0" lvl="0"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673" name="Google Shape;673;g31245d681e9_0_911"/>
          <p:cNvPicPr preferRelativeResize="0"/>
          <p:nvPr/>
        </p:nvPicPr>
        <p:blipFill rotWithShape="1">
          <a:blip r:embed="rId2">
            <a:alphaModFix/>
          </a:blip>
          <a:srcRect b="0" l="0" r="0" t="0"/>
          <a:stretch/>
        </p:blipFill>
        <p:spPr>
          <a:xfrm>
            <a:off x="527186" y="4772025"/>
            <a:ext cx="623264" cy="141652"/>
          </a:xfrm>
          <a:prstGeom prst="rect">
            <a:avLst/>
          </a:prstGeom>
          <a:noFill/>
          <a:ln>
            <a:noFill/>
          </a:ln>
        </p:spPr>
      </p:pic>
      <p:sp>
        <p:nvSpPr>
          <p:cNvPr id="674" name="Google Shape;674;g31245d681e9_0_911"/>
          <p:cNvSpPr txBox="1"/>
          <p:nvPr>
            <p:ph idx="1" type="body"/>
          </p:nvPr>
        </p:nvSpPr>
        <p:spPr>
          <a:xfrm>
            <a:off x="5133975" y="2119742"/>
            <a:ext cx="3470100" cy="2526000"/>
          </a:xfrm>
          <a:prstGeom prst="rect">
            <a:avLst/>
          </a:prstGeom>
          <a:noFill/>
          <a:ln>
            <a:noFill/>
          </a:ln>
        </p:spPr>
        <p:txBody>
          <a:bodyPr anchorCtr="0" anchor="t" bIns="34275" lIns="0" spcFirstLastPara="1" rIns="68575" wrap="square" tIns="0">
            <a:noAutofit/>
          </a:bodyPr>
          <a:lstStyle>
            <a:lvl1pPr indent="-298450" lvl="0" marL="457200" algn="l">
              <a:lnSpc>
                <a:spcPct val="90000"/>
              </a:lnSpc>
              <a:spcBef>
                <a:spcPts val="800"/>
              </a:spcBef>
              <a:spcAft>
                <a:spcPts val="0"/>
              </a:spcAft>
              <a:buSzPts val="1100"/>
              <a:buFont typeface="Arial"/>
              <a:buChar char="•"/>
              <a:defRPr b="0" sz="1100">
                <a:latin typeface="Arial"/>
                <a:ea typeface="Arial"/>
                <a:cs typeface="Arial"/>
                <a:sym typeface="Arial"/>
              </a:defRPr>
            </a:lvl1pPr>
            <a:lvl2pPr indent="-228600" lvl="1" marL="914400" algn="l">
              <a:lnSpc>
                <a:spcPct val="90000"/>
              </a:lnSpc>
              <a:spcBef>
                <a:spcPts val="400"/>
              </a:spcBef>
              <a:spcAft>
                <a:spcPts val="0"/>
              </a:spcAft>
              <a:buSzPts val="1100"/>
              <a:buFont typeface="Arial"/>
              <a:buNone/>
              <a:defRPr b="0" sz="1100">
                <a:latin typeface="Arial"/>
                <a:ea typeface="Arial"/>
                <a:cs typeface="Arial"/>
                <a:sym typeface="Arial"/>
              </a:defRPr>
            </a:lvl2pPr>
            <a:lvl3pPr indent="-228600" lvl="2" marL="1371600" algn="l">
              <a:lnSpc>
                <a:spcPct val="90000"/>
              </a:lnSpc>
              <a:spcBef>
                <a:spcPts val="400"/>
              </a:spcBef>
              <a:spcAft>
                <a:spcPts val="0"/>
              </a:spcAft>
              <a:buSzPts val="1100"/>
              <a:buFont typeface="Arial"/>
              <a:buNone/>
              <a:defRPr b="0" sz="1100">
                <a:latin typeface="Arial"/>
                <a:ea typeface="Arial"/>
                <a:cs typeface="Arial"/>
                <a:sym typeface="Arial"/>
              </a:defRPr>
            </a:lvl3pPr>
            <a:lvl4pPr indent="-228600" lvl="3" marL="1828800" algn="l">
              <a:lnSpc>
                <a:spcPct val="90000"/>
              </a:lnSpc>
              <a:spcBef>
                <a:spcPts val="400"/>
              </a:spcBef>
              <a:spcAft>
                <a:spcPts val="0"/>
              </a:spcAft>
              <a:buSzPts val="1100"/>
              <a:buFont typeface="Arial"/>
              <a:buNone/>
              <a:defRPr b="0" sz="1100">
                <a:latin typeface="Arial"/>
                <a:ea typeface="Arial"/>
                <a:cs typeface="Arial"/>
                <a:sym typeface="Arial"/>
              </a:defRPr>
            </a:lvl4pPr>
            <a:lvl5pPr indent="-228600" lvl="4" marL="2286000" algn="l">
              <a:lnSpc>
                <a:spcPct val="90000"/>
              </a:lnSpc>
              <a:spcBef>
                <a:spcPts val="400"/>
              </a:spcBef>
              <a:spcAft>
                <a:spcPts val="0"/>
              </a:spcAft>
              <a:buSzPts val="1100"/>
              <a:buFont typeface="Arial"/>
              <a:buNone/>
              <a:defRPr sz="1100">
                <a:latin typeface="Arial"/>
                <a:ea typeface="Arial"/>
                <a:cs typeface="Arial"/>
                <a:sym typeface="Arial"/>
              </a:defRPr>
            </a:lvl5pPr>
            <a:lvl6pPr indent="-298450" lvl="5" marL="2743200" algn="l">
              <a:lnSpc>
                <a:spcPct val="90000"/>
              </a:lnSpc>
              <a:spcBef>
                <a:spcPts val="400"/>
              </a:spcBef>
              <a:spcAft>
                <a:spcPts val="0"/>
              </a:spcAft>
              <a:buClr>
                <a:schemeClr val="accent5"/>
              </a:buClr>
              <a:buSzPts val="1100"/>
              <a:buChar char="•"/>
              <a:defRPr sz="1100">
                <a:solidFill>
                  <a:schemeClr val="accent5"/>
                </a:solidFill>
              </a:defRPr>
            </a:lvl6pPr>
            <a:lvl7pPr indent="-298450" lvl="6" marL="3200400" algn="l">
              <a:lnSpc>
                <a:spcPct val="90000"/>
              </a:lnSpc>
              <a:spcBef>
                <a:spcPts val="400"/>
              </a:spcBef>
              <a:spcAft>
                <a:spcPts val="0"/>
              </a:spcAft>
              <a:buClr>
                <a:schemeClr val="accent5"/>
              </a:buClr>
              <a:buSzPts val="1100"/>
              <a:buChar char="•"/>
              <a:defRPr sz="1100">
                <a:solidFill>
                  <a:schemeClr val="accent5"/>
                </a:solidFill>
              </a:defRPr>
            </a:lvl7pPr>
            <a:lvl8pPr indent="-298450" lvl="7" marL="3657600" algn="l">
              <a:lnSpc>
                <a:spcPct val="90000"/>
              </a:lnSpc>
              <a:spcBef>
                <a:spcPts val="400"/>
              </a:spcBef>
              <a:spcAft>
                <a:spcPts val="0"/>
              </a:spcAft>
              <a:buClr>
                <a:schemeClr val="accent5"/>
              </a:buClr>
              <a:buSzPts val="1100"/>
              <a:buChar char="•"/>
              <a:defRPr sz="1100">
                <a:solidFill>
                  <a:schemeClr val="accent5"/>
                </a:solidFill>
              </a:defRPr>
            </a:lvl8pPr>
            <a:lvl9pPr indent="-298450" lvl="8" marL="4114800" algn="l">
              <a:lnSpc>
                <a:spcPct val="90000"/>
              </a:lnSpc>
              <a:spcBef>
                <a:spcPts val="400"/>
              </a:spcBef>
              <a:spcAft>
                <a:spcPts val="0"/>
              </a:spcAft>
              <a:buClr>
                <a:schemeClr val="accent5"/>
              </a:buClr>
              <a:buSzPts val="1100"/>
              <a:buChar char="•"/>
              <a:defRPr sz="1100">
                <a:solidFill>
                  <a:schemeClr val="accent5"/>
                </a:solidFill>
              </a:defRPr>
            </a:lvl9pPr>
          </a:lstStyle>
          <a:p/>
        </p:txBody>
      </p:sp>
      <p:sp>
        <p:nvSpPr>
          <p:cNvPr id="675" name="Google Shape;675;g31245d681e9_0_911"/>
          <p:cNvSpPr txBox="1"/>
          <p:nvPr>
            <p:ph idx="2" type="body"/>
          </p:nvPr>
        </p:nvSpPr>
        <p:spPr>
          <a:xfrm>
            <a:off x="527194" y="2109717"/>
            <a:ext cx="3473400" cy="2536200"/>
          </a:xfrm>
          <a:prstGeom prst="rect">
            <a:avLst/>
          </a:prstGeom>
          <a:noFill/>
          <a:ln>
            <a:noFill/>
          </a:ln>
        </p:spPr>
        <p:txBody>
          <a:bodyPr anchorCtr="0" anchor="t" bIns="34275" lIns="0" spcFirstLastPara="1" rIns="68575" wrap="square" tIns="0">
            <a:noAutofit/>
          </a:bodyPr>
          <a:lstStyle>
            <a:lvl1pPr indent="-298450" lvl="0" marL="457200" algn="l">
              <a:lnSpc>
                <a:spcPct val="90000"/>
              </a:lnSpc>
              <a:spcBef>
                <a:spcPts val="800"/>
              </a:spcBef>
              <a:spcAft>
                <a:spcPts val="0"/>
              </a:spcAft>
              <a:buSzPts val="1100"/>
              <a:buFont typeface="Arial"/>
              <a:buChar char="•"/>
              <a:defRPr b="0" sz="1100">
                <a:latin typeface="Arial"/>
                <a:ea typeface="Arial"/>
                <a:cs typeface="Arial"/>
                <a:sym typeface="Arial"/>
              </a:defRPr>
            </a:lvl1pPr>
            <a:lvl2pPr indent="-228600" lvl="1" marL="914400" algn="l">
              <a:lnSpc>
                <a:spcPct val="90000"/>
              </a:lnSpc>
              <a:spcBef>
                <a:spcPts val="400"/>
              </a:spcBef>
              <a:spcAft>
                <a:spcPts val="0"/>
              </a:spcAft>
              <a:buSzPts val="1100"/>
              <a:buFont typeface="Arial"/>
              <a:buNone/>
              <a:defRPr b="0" sz="1100">
                <a:latin typeface="Arial"/>
                <a:ea typeface="Arial"/>
                <a:cs typeface="Arial"/>
                <a:sym typeface="Arial"/>
              </a:defRPr>
            </a:lvl2pPr>
            <a:lvl3pPr indent="-228600" lvl="2" marL="1371600" algn="l">
              <a:lnSpc>
                <a:spcPct val="90000"/>
              </a:lnSpc>
              <a:spcBef>
                <a:spcPts val="400"/>
              </a:spcBef>
              <a:spcAft>
                <a:spcPts val="0"/>
              </a:spcAft>
              <a:buSzPts val="1100"/>
              <a:buFont typeface="Arial"/>
              <a:buNone/>
              <a:defRPr b="0" sz="1100">
                <a:latin typeface="Arial"/>
                <a:ea typeface="Arial"/>
                <a:cs typeface="Arial"/>
                <a:sym typeface="Arial"/>
              </a:defRPr>
            </a:lvl3pPr>
            <a:lvl4pPr indent="-228600" lvl="3" marL="1828800" algn="l">
              <a:lnSpc>
                <a:spcPct val="90000"/>
              </a:lnSpc>
              <a:spcBef>
                <a:spcPts val="400"/>
              </a:spcBef>
              <a:spcAft>
                <a:spcPts val="0"/>
              </a:spcAft>
              <a:buSzPts val="1100"/>
              <a:buFont typeface="Arial"/>
              <a:buNone/>
              <a:defRPr b="0" sz="1100">
                <a:latin typeface="Arial"/>
                <a:ea typeface="Arial"/>
                <a:cs typeface="Arial"/>
                <a:sym typeface="Arial"/>
              </a:defRPr>
            </a:lvl4pPr>
            <a:lvl5pPr indent="-228600" lvl="4" marL="2286000" algn="l">
              <a:lnSpc>
                <a:spcPct val="90000"/>
              </a:lnSpc>
              <a:spcBef>
                <a:spcPts val="400"/>
              </a:spcBef>
              <a:spcAft>
                <a:spcPts val="0"/>
              </a:spcAft>
              <a:buSzPts val="1100"/>
              <a:buFont typeface="Arial"/>
              <a:buNone/>
              <a:defRPr sz="1100">
                <a:latin typeface="Arial"/>
                <a:ea typeface="Arial"/>
                <a:cs typeface="Arial"/>
                <a:sym typeface="Arial"/>
              </a:defRPr>
            </a:lvl5pPr>
            <a:lvl6pPr indent="-298450" lvl="5" marL="2743200" algn="l">
              <a:lnSpc>
                <a:spcPct val="90000"/>
              </a:lnSpc>
              <a:spcBef>
                <a:spcPts val="400"/>
              </a:spcBef>
              <a:spcAft>
                <a:spcPts val="0"/>
              </a:spcAft>
              <a:buClr>
                <a:schemeClr val="accent5"/>
              </a:buClr>
              <a:buSzPts val="1100"/>
              <a:buChar char="•"/>
              <a:defRPr sz="1100">
                <a:solidFill>
                  <a:schemeClr val="accent5"/>
                </a:solidFill>
              </a:defRPr>
            </a:lvl6pPr>
            <a:lvl7pPr indent="-298450" lvl="6" marL="3200400" algn="l">
              <a:lnSpc>
                <a:spcPct val="90000"/>
              </a:lnSpc>
              <a:spcBef>
                <a:spcPts val="400"/>
              </a:spcBef>
              <a:spcAft>
                <a:spcPts val="0"/>
              </a:spcAft>
              <a:buClr>
                <a:schemeClr val="accent5"/>
              </a:buClr>
              <a:buSzPts val="1100"/>
              <a:buChar char="•"/>
              <a:defRPr sz="1100">
                <a:solidFill>
                  <a:schemeClr val="accent5"/>
                </a:solidFill>
              </a:defRPr>
            </a:lvl7pPr>
            <a:lvl8pPr indent="-298450" lvl="7" marL="3657600" algn="l">
              <a:lnSpc>
                <a:spcPct val="90000"/>
              </a:lnSpc>
              <a:spcBef>
                <a:spcPts val="400"/>
              </a:spcBef>
              <a:spcAft>
                <a:spcPts val="0"/>
              </a:spcAft>
              <a:buClr>
                <a:schemeClr val="accent5"/>
              </a:buClr>
              <a:buSzPts val="1100"/>
              <a:buChar char="•"/>
              <a:defRPr sz="1100">
                <a:solidFill>
                  <a:schemeClr val="accent5"/>
                </a:solidFill>
              </a:defRPr>
            </a:lvl8pPr>
            <a:lvl9pPr indent="-298450" lvl="8" marL="4114800" algn="l">
              <a:lnSpc>
                <a:spcPct val="90000"/>
              </a:lnSpc>
              <a:spcBef>
                <a:spcPts val="400"/>
              </a:spcBef>
              <a:spcAft>
                <a:spcPts val="0"/>
              </a:spcAft>
              <a:buClr>
                <a:schemeClr val="accent5"/>
              </a:buClr>
              <a:buSzPts val="1100"/>
              <a:buChar char="•"/>
              <a:defRPr sz="1100">
                <a:solidFill>
                  <a:schemeClr val="accent5"/>
                </a:solidFill>
              </a:defRPr>
            </a:lvl9pPr>
          </a:lstStyle>
          <a:p/>
        </p:txBody>
      </p:sp>
      <p:sp>
        <p:nvSpPr>
          <p:cNvPr id="676" name="Google Shape;676;g31245d681e9_0_911"/>
          <p:cNvSpPr txBox="1"/>
          <p:nvPr>
            <p:ph type="title"/>
          </p:nvPr>
        </p:nvSpPr>
        <p:spPr>
          <a:xfrm>
            <a:off x="531188" y="214931"/>
            <a:ext cx="2187600" cy="161700"/>
          </a:xfrm>
          <a:prstGeom prst="rect">
            <a:avLst/>
          </a:prstGeom>
          <a:noFill/>
          <a:ln>
            <a:noFill/>
          </a:ln>
        </p:spPr>
        <p:txBody>
          <a:bodyPr anchorCtr="0" anchor="t" bIns="68575" lIns="0" spcFirstLastPara="1" rIns="68575" wrap="square" tIns="68575">
            <a:noAutofit/>
          </a:bodyPr>
          <a:lstStyle>
            <a:lvl1pPr lvl="0" marR="0" rtl="0" algn="l">
              <a:lnSpc>
                <a:spcPct val="100000"/>
              </a:lnSpc>
              <a:spcBef>
                <a:spcPts val="0"/>
              </a:spcBef>
              <a:spcAft>
                <a:spcPts val="0"/>
              </a:spcAft>
              <a:buClr>
                <a:srgbClr val="000000"/>
              </a:buClr>
              <a:buSzPts val="700"/>
              <a:buFont typeface="Arial"/>
              <a:buNone/>
              <a:defRPr b="1" i="0" sz="700" u="none" cap="none" strike="noStrike">
                <a:solidFill>
                  <a:schemeClr val="accent5"/>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chemeClr val="accent5"/>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chemeClr val="accent5"/>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chemeClr val="accent5"/>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chemeClr val="accent5"/>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chemeClr val="accent5"/>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chemeClr val="accent5"/>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chemeClr val="accent5"/>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chemeClr val="accent5"/>
                </a:solidFill>
                <a:latin typeface="Arial"/>
                <a:ea typeface="Arial"/>
                <a:cs typeface="Arial"/>
                <a:sym typeface="Arial"/>
              </a:defRPr>
            </a:lvl9pPr>
          </a:lstStyle>
          <a:p/>
        </p:txBody>
      </p:sp>
      <p:sp>
        <p:nvSpPr>
          <p:cNvPr id="677" name="Google Shape;677;g31245d681e9_0_911"/>
          <p:cNvSpPr txBox="1"/>
          <p:nvPr/>
        </p:nvSpPr>
        <p:spPr>
          <a:xfrm>
            <a:off x="7581825" y="4729032"/>
            <a:ext cx="838200" cy="198000"/>
          </a:xfrm>
          <a:prstGeom prst="rect">
            <a:avLst/>
          </a:prstGeom>
          <a:noFill/>
          <a:ln>
            <a:noFill/>
          </a:ln>
        </p:spPr>
        <p:txBody>
          <a:bodyPr anchorCtr="0" anchor="t" bIns="68575" lIns="68575" spcFirstLastPara="1" rIns="68575" wrap="square" tIns="68575">
            <a:noAutofit/>
          </a:bodyPr>
          <a:lstStyle/>
          <a:p>
            <a:pPr indent="0" lvl="0" marL="0" marR="0" rtl="0" algn="r">
              <a:lnSpc>
                <a:spcPct val="100000"/>
              </a:lnSpc>
              <a:spcBef>
                <a:spcPts val="0"/>
              </a:spcBef>
              <a:spcAft>
                <a:spcPts val="0"/>
              </a:spcAft>
              <a:buClr>
                <a:srgbClr val="000000"/>
              </a:buClr>
              <a:buSzPts val="500"/>
              <a:buFont typeface="Arial"/>
              <a:buNone/>
            </a:pPr>
            <a:r>
              <a:rPr b="0" i="0" lang="en" sz="500" u="none" cap="none" strike="noStrike">
                <a:solidFill>
                  <a:schemeClr val="accent5"/>
                </a:solidFill>
                <a:latin typeface="Arial"/>
                <a:ea typeface="Arial"/>
                <a:cs typeface="Arial"/>
                <a:sym typeface="Arial"/>
              </a:rPr>
              <a:t>Collibra | Confidential</a:t>
            </a:r>
            <a:endParaRPr b="0" i="0" sz="500" u="none" cap="none" strike="noStrike">
              <a:solidFill>
                <a:schemeClr val="accent5"/>
              </a:solidFill>
              <a:latin typeface="Arial"/>
              <a:ea typeface="Arial"/>
              <a:cs typeface="Arial"/>
              <a:sym typeface="Arial"/>
            </a:endParaRPr>
          </a:p>
        </p:txBody>
      </p:sp>
      <p:sp>
        <p:nvSpPr>
          <p:cNvPr id="678" name="Google Shape;678;g31245d681e9_0_911"/>
          <p:cNvSpPr txBox="1"/>
          <p:nvPr>
            <p:ph idx="3" type="title"/>
          </p:nvPr>
        </p:nvSpPr>
        <p:spPr>
          <a:xfrm>
            <a:off x="523144" y="613388"/>
            <a:ext cx="8093700" cy="823800"/>
          </a:xfrm>
          <a:prstGeom prst="rect">
            <a:avLst/>
          </a:prstGeom>
          <a:noFill/>
          <a:ln>
            <a:noFill/>
          </a:ln>
        </p:spPr>
        <p:txBody>
          <a:bodyPr anchorCtr="0" anchor="t" bIns="68575" lIns="0" spcFirstLastPara="1" rIns="68575" wrap="square" tIns="68575">
            <a:noAutofit/>
          </a:bodyPr>
          <a:lstStyle>
            <a:lvl1pPr lvl="0" marR="0" rtl="0" algn="l">
              <a:lnSpc>
                <a:spcPct val="100000"/>
              </a:lnSpc>
              <a:spcBef>
                <a:spcPts val="0"/>
              </a:spcBef>
              <a:spcAft>
                <a:spcPts val="0"/>
              </a:spcAft>
              <a:buClr>
                <a:srgbClr val="000000"/>
              </a:buClr>
              <a:buSzPts val="1800"/>
              <a:buFont typeface="Arial"/>
              <a:buNone/>
              <a:defRPr b="1" i="0" sz="18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800"/>
              <a:buFont typeface="Arial"/>
              <a:buNone/>
              <a:defRPr b="1"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800"/>
              <a:buFont typeface="Arial"/>
              <a:buNone/>
              <a:defRPr b="1"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800"/>
              <a:buFont typeface="Arial"/>
              <a:buNone/>
              <a:defRPr b="1"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800"/>
              <a:buFont typeface="Arial"/>
              <a:buNone/>
              <a:defRPr b="1"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800"/>
              <a:buFont typeface="Arial"/>
              <a:buNone/>
              <a:defRPr b="1"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800"/>
              <a:buFont typeface="Arial"/>
              <a:buNone/>
              <a:defRPr b="1"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800"/>
              <a:buFont typeface="Arial"/>
              <a:buNone/>
              <a:defRPr b="1"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800"/>
              <a:buFont typeface="Arial"/>
              <a:buNone/>
              <a:defRPr b="1" i="0" sz="1800" u="none" cap="none" strike="noStrike">
                <a:solidFill>
                  <a:srgbClr val="000000"/>
                </a:solidFill>
                <a:latin typeface="Arial"/>
                <a:ea typeface="Arial"/>
                <a:cs typeface="Arial"/>
                <a:sym typeface="Arial"/>
              </a:defRPr>
            </a:lvl9pPr>
          </a:lstStyle>
          <a:p/>
        </p:txBody>
      </p:sp>
      <p:sp>
        <p:nvSpPr>
          <p:cNvPr id="679" name="Google Shape;679;g31245d681e9_0_911"/>
          <p:cNvSpPr txBox="1"/>
          <p:nvPr>
            <p:ph idx="4" type="title"/>
          </p:nvPr>
        </p:nvSpPr>
        <p:spPr>
          <a:xfrm>
            <a:off x="521344" y="1571625"/>
            <a:ext cx="3470100" cy="532500"/>
          </a:xfrm>
          <a:prstGeom prst="rect">
            <a:avLst/>
          </a:prstGeom>
          <a:noFill/>
          <a:ln>
            <a:noFill/>
          </a:ln>
        </p:spPr>
        <p:txBody>
          <a:bodyPr anchorCtr="0" anchor="t" bIns="68575" lIns="0" spcFirstLastPara="1" rIns="68575" wrap="square" tIns="0">
            <a:noAutofit/>
          </a:bodyPr>
          <a:lstStyle>
            <a:lvl1pPr lvl="0" marR="0" rtl="0" algn="l">
              <a:lnSpc>
                <a:spcPct val="100000"/>
              </a:lnSpc>
              <a:spcBef>
                <a:spcPts val="0"/>
              </a:spcBef>
              <a:spcAft>
                <a:spcPts val="0"/>
              </a:spcAft>
              <a:buClr>
                <a:srgbClr val="000000"/>
              </a:buClr>
              <a:buSzPts val="1400"/>
              <a:buFont typeface="Arial"/>
              <a:buNone/>
              <a:defRPr b="1"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680" name="Google Shape;680;g31245d681e9_0_911"/>
          <p:cNvSpPr txBox="1"/>
          <p:nvPr>
            <p:ph idx="5" type="title"/>
          </p:nvPr>
        </p:nvSpPr>
        <p:spPr>
          <a:xfrm>
            <a:off x="5132872" y="1571625"/>
            <a:ext cx="3470100" cy="532500"/>
          </a:xfrm>
          <a:prstGeom prst="rect">
            <a:avLst/>
          </a:prstGeom>
          <a:noFill/>
          <a:ln>
            <a:noFill/>
          </a:ln>
        </p:spPr>
        <p:txBody>
          <a:bodyPr anchorCtr="0" anchor="t" bIns="68575" lIns="0" spcFirstLastPara="1" rIns="68575" wrap="square" tIns="0">
            <a:noAutofit/>
          </a:bodyPr>
          <a:lstStyle>
            <a:lvl1pPr lvl="0" marR="0" rtl="0" algn="l">
              <a:lnSpc>
                <a:spcPct val="100000"/>
              </a:lnSpc>
              <a:spcBef>
                <a:spcPts val="0"/>
              </a:spcBef>
              <a:spcAft>
                <a:spcPts val="0"/>
              </a:spcAft>
              <a:buClr>
                <a:srgbClr val="000000"/>
              </a:buClr>
              <a:buSzPts val="1400"/>
              <a:buFont typeface="Arial"/>
              <a:buNone/>
              <a:defRPr b="1"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Tree>
  </p:cSld>
  <p:clrMapOvr>
    <a:masterClrMapping/>
  </p:clrMapOvr>
  <p:extLst>
    <p:ext uri="{DCECCB84-F9BA-43D5-87BE-67443E8EF086}">
      <p15:sldGuideLst>
        <p15:guide id="1" orient="horz" pos="1332">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Breaker - Navy">
  <p:cSld name="4_Breaker - Navy">
    <p:bg>
      <p:bgPr>
        <a:solidFill>
          <a:schemeClr val="accent5"/>
        </a:solidFill>
      </p:bgPr>
    </p:bg>
    <p:spTree>
      <p:nvGrpSpPr>
        <p:cNvPr id="681" name="Shape 681"/>
        <p:cNvGrpSpPr/>
        <p:nvPr/>
      </p:nvGrpSpPr>
      <p:grpSpPr>
        <a:xfrm>
          <a:off x="0" y="0"/>
          <a:ext cx="0" cy="0"/>
          <a:chOff x="0" y="0"/>
          <a:chExt cx="0" cy="0"/>
        </a:xfrm>
      </p:grpSpPr>
      <p:sp>
        <p:nvSpPr>
          <p:cNvPr id="682" name="Google Shape;682;g31245d681e9_0_921"/>
          <p:cNvSpPr txBox="1"/>
          <p:nvPr>
            <p:ph idx="1" type="body"/>
          </p:nvPr>
        </p:nvSpPr>
        <p:spPr>
          <a:xfrm>
            <a:off x="525066" y="193234"/>
            <a:ext cx="4197000" cy="183600"/>
          </a:xfrm>
          <a:prstGeom prst="rect">
            <a:avLst/>
          </a:prstGeom>
          <a:noFill/>
          <a:ln>
            <a:noFill/>
          </a:ln>
        </p:spPr>
        <p:txBody>
          <a:bodyPr anchorCtr="0" anchor="t" bIns="34275" lIns="68575" spcFirstLastPara="1" rIns="68575" wrap="square" tIns="34275">
            <a:noAutofit/>
          </a:bodyPr>
          <a:lstStyle>
            <a:lvl1pPr indent="-228600" lvl="0" marL="457200" algn="l">
              <a:lnSpc>
                <a:spcPct val="90000"/>
              </a:lnSpc>
              <a:spcBef>
                <a:spcPts val="800"/>
              </a:spcBef>
              <a:spcAft>
                <a:spcPts val="0"/>
              </a:spcAft>
              <a:buClr>
                <a:schemeClr val="lt1"/>
              </a:buClr>
              <a:buSzPts val="800"/>
              <a:buFont typeface="Arial"/>
              <a:buNone/>
              <a:defRPr sz="800">
                <a:solidFill>
                  <a:schemeClr val="lt1"/>
                </a:solidFill>
              </a:defRPr>
            </a:lvl1pPr>
            <a:lvl2pPr indent="-228600" lvl="1" marL="914400" algn="l">
              <a:lnSpc>
                <a:spcPct val="90000"/>
              </a:lnSpc>
              <a:spcBef>
                <a:spcPts val="400"/>
              </a:spcBef>
              <a:spcAft>
                <a:spcPts val="0"/>
              </a:spcAft>
              <a:buClr>
                <a:schemeClr val="lt1"/>
              </a:buClr>
              <a:buSzPts val="800"/>
              <a:buFont typeface="Arial"/>
              <a:buNone/>
              <a:defRPr sz="800">
                <a:solidFill>
                  <a:schemeClr val="lt1"/>
                </a:solidFill>
              </a:defRPr>
            </a:lvl2pPr>
            <a:lvl3pPr indent="-228600" lvl="2" marL="1371600" algn="l">
              <a:lnSpc>
                <a:spcPct val="90000"/>
              </a:lnSpc>
              <a:spcBef>
                <a:spcPts val="400"/>
              </a:spcBef>
              <a:spcAft>
                <a:spcPts val="0"/>
              </a:spcAft>
              <a:buClr>
                <a:schemeClr val="lt1"/>
              </a:buClr>
              <a:buSzPts val="800"/>
              <a:buFont typeface="Arial"/>
              <a:buNone/>
              <a:defRPr sz="800">
                <a:solidFill>
                  <a:schemeClr val="lt1"/>
                </a:solidFill>
              </a:defRPr>
            </a:lvl3pPr>
            <a:lvl4pPr indent="-228600" lvl="3" marL="1828800" algn="l">
              <a:lnSpc>
                <a:spcPct val="90000"/>
              </a:lnSpc>
              <a:spcBef>
                <a:spcPts val="400"/>
              </a:spcBef>
              <a:spcAft>
                <a:spcPts val="0"/>
              </a:spcAft>
              <a:buClr>
                <a:schemeClr val="lt1"/>
              </a:buClr>
              <a:buSzPts val="800"/>
              <a:buFont typeface="Arial"/>
              <a:buNone/>
              <a:defRPr sz="800">
                <a:solidFill>
                  <a:schemeClr val="lt1"/>
                </a:solidFill>
              </a:defRPr>
            </a:lvl4pPr>
            <a:lvl5pPr indent="-228600" lvl="4" marL="2286000" algn="l">
              <a:lnSpc>
                <a:spcPct val="90000"/>
              </a:lnSpc>
              <a:spcBef>
                <a:spcPts val="400"/>
              </a:spcBef>
              <a:spcAft>
                <a:spcPts val="0"/>
              </a:spcAft>
              <a:buClr>
                <a:schemeClr val="lt1"/>
              </a:buClr>
              <a:buSzPts val="800"/>
              <a:buFont typeface="Arial"/>
              <a:buNone/>
              <a:defRPr sz="800">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683" name="Google Shape;683;g31245d681e9_0_921"/>
          <p:cNvSpPr txBox="1"/>
          <p:nvPr>
            <p:ph idx="11" type="ftr"/>
          </p:nvPr>
        </p:nvSpPr>
        <p:spPr>
          <a:xfrm>
            <a:off x="7041996" y="4767262"/>
            <a:ext cx="1263000" cy="161700"/>
          </a:xfrm>
          <a:prstGeom prst="rect">
            <a:avLst/>
          </a:prstGeom>
          <a:noFill/>
          <a:ln>
            <a:noFill/>
          </a:ln>
        </p:spPr>
        <p:txBody>
          <a:bodyPr anchorCtr="0" anchor="t" bIns="34275" lIns="68575" spcFirstLastPara="1" rIns="68575" wrap="square" tIns="34275">
            <a:noAutofit/>
          </a:bodyPr>
          <a:lstStyle>
            <a:lvl1pPr lvl="0" marR="0" rtl="0" algn="r">
              <a:lnSpc>
                <a:spcPct val="100000"/>
              </a:lnSpc>
              <a:spcBef>
                <a:spcPts val="0"/>
              </a:spcBef>
              <a:spcAft>
                <a:spcPts val="0"/>
              </a:spcAft>
              <a:buClr>
                <a:srgbClr val="000000"/>
              </a:buClr>
              <a:buSzPts val="1100"/>
              <a:buFont typeface="Arial"/>
              <a:buNone/>
              <a:defRPr b="0" i="0" sz="6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9pPr>
          </a:lstStyle>
          <a:p/>
        </p:txBody>
      </p:sp>
      <p:sp>
        <p:nvSpPr>
          <p:cNvPr id="684" name="Google Shape;684;g31245d681e9_0_921"/>
          <p:cNvSpPr txBox="1"/>
          <p:nvPr>
            <p:ph idx="12" type="sldNum"/>
          </p:nvPr>
        </p:nvSpPr>
        <p:spPr>
          <a:xfrm>
            <a:off x="8471262" y="4767262"/>
            <a:ext cx="261300" cy="161700"/>
          </a:xfrm>
          <a:prstGeom prst="rect">
            <a:avLst/>
          </a:prstGeom>
          <a:noFill/>
          <a:ln>
            <a:noFill/>
          </a:ln>
        </p:spPr>
        <p:txBody>
          <a:bodyPr anchorCtr="0" anchor="t" bIns="34275" lIns="68575" spcFirstLastPara="1" rIns="68575" wrap="square" tIns="34275">
            <a:noAutofit/>
          </a:bodyPr>
          <a:lstStyle>
            <a:lvl1pPr indent="0" lvl="0" marL="0" marR="0" rtl="0" algn="r">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685" name="Google Shape;685;g31245d681e9_0_921"/>
          <p:cNvSpPr txBox="1"/>
          <p:nvPr>
            <p:ph idx="2" type="body"/>
          </p:nvPr>
        </p:nvSpPr>
        <p:spPr>
          <a:xfrm>
            <a:off x="525066" y="1987296"/>
            <a:ext cx="8104500" cy="692700"/>
          </a:xfrm>
          <a:prstGeom prst="rect">
            <a:avLst/>
          </a:prstGeom>
          <a:noFill/>
          <a:ln>
            <a:noFill/>
          </a:ln>
        </p:spPr>
        <p:txBody>
          <a:bodyPr anchorCtr="0" anchor="t" bIns="34275" lIns="68575" spcFirstLastPara="1" rIns="68575" wrap="square" tIns="34275">
            <a:noAutofit/>
          </a:bodyPr>
          <a:lstStyle>
            <a:lvl1pPr indent="-228600" lvl="0" marL="457200" algn="l">
              <a:lnSpc>
                <a:spcPct val="90000"/>
              </a:lnSpc>
              <a:spcBef>
                <a:spcPts val="800"/>
              </a:spcBef>
              <a:spcAft>
                <a:spcPts val="0"/>
              </a:spcAft>
              <a:buClr>
                <a:schemeClr val="lt1"/>
              </a:buClr>
              <a:buSzPts val="4500"/>
              <a:buFont typeface="Arial"/>
              <a:buNone/>
              <a:defRPr b="1" i="0" sz="4500">
                <a:solidFill>
                  <a:schemeClr val="lt1"/>
                </a:solidFill>
              </a:defRPr>
            </a:lvl1pPr>
            <a:lvl2pPr indent="-228600" lvl="1" marL="914400" algn="l">
              <a:lnSpc>
                <a:spcPct val="90000"/>
              </a:lnSpc>
              <a:spcBef>
                <a:spcPts val="400"/>
              </a:spcBef>
              <a:spcAft>
                <a:spcPts val="0"/>
              </a:spcAft>
              <a:buClr>
                <a:schemeClr val="accent5"/>
              </a:buClr>
              <a:buSzPts val="1400"/>
              <a:buNone/>
              <a:defRPr/>
            </a:lvl2pPr>
            <a:lvl3pPr indent="-228600" lvl="2" marL="1371600" algn="l">
              <a:lnSpc>
                <a:spcPct val="90000"/>
              </a:lnSpc>
              <a:spcBef>
                <a:spcPts val="400"/>
              </a:spcBef>
              <a:spcAft>
                <a:spcPts val="0"/>
              </a:spcAft>
              <a:buClr>
                <a:schemeClr val="accent5"/>
              </a:buClr>
              <a:buSzPts val="1400"/>
              <a:buNone/>
              <a:defRPr/>
            </a:lvl3pPr>
            <a:lvl4pPr indent="-228600" lvl="3" marL="1828800" algn="l">
              <a:lnSpc>
                <a:spcPct val="90000"/>
              </a:lnSpc>
              <a:spcBef>
                <a:spcPts val="400"/>
              </a:spcBef>
              <a:spcAft>
                <a:spcPts val="0"/>
              </a:spcAft>
              <a:buClr>
                <a:schemeClr val="accent5"/>
              </a:buClr>
              <a:buSzPts val="1400"/>
              <a:buNone/>
              <a:defRPr/>
            </a:lvl4pPr>
            <a:lvl5pPr indent="-228600" lvl="4" marL="2286000" algn="l">
              <a:lnSpc>
                <a:spcPct val="90000"/>
              </a:lnSpc>
              <a:spcBef>
                <a:spcPts val="400"/>
              </a:spcBef>
              <a:spcAft>
                <a:spcPts val="0"/>
              </a:spcAft>
              <a:buClr>
                <a:schemeClr val="accent5"/>
              </a:buClr>
              <a:buSzPts val="1400"/>
              <a:buNone/>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686" name="Google Shape;686;g31245d681e9_0_921"/>
          <p:cNvSpPr txBox="1"/>
          <p:nvPr>
            <p:ph idx="3" type="body"/>
          </p:nvPr>
        </p:nvSpPr>
        <p:spPr>
          <a:xfrm>
            <a:off x="525066" y="2706831"/>
            <a:ext cx="4485900" cy="401700"/>
          </a:xfrm>
          <a:prstGeom prst="rect">
            <a:avLst/>
          </a:prstGeom>
          <a:noFill/>
          <a:ln>
            <a:noFill/>
          </a:ln>
        </p:spPr>
        <p:txBody>
          <a:bodyPr anchorCtr="0" anchor="t" bIns="34275" lIns="68575" spcFirstLastPara="1" rIns="68575" wrap="square" tIns="34275">
            <a:noAutofit/>
          </a:bodyPr>
          <a:lstStyle>
            <a:lvl1pPr indent="-228600" lvl="0" marL="457200" marR="0" algn="l">
              <a:lnSpc>
                <a:spcPct val="120000"/>
              </a:lnSpc>
              <a:spcBef>
                <a:spcPts val="800"/>
              </a:spcBef>
              <a:spcAft>
                <a:spcPts val="0"/>
              </a:spcAft>
              <a:buClr>
                <a:schemeClr val="lt1"/>
              </a:buClr>
              <a:buSzPts val="1200"/>
              <a:buFont typeface="Arial"/>
              <a:buNone/>
              <a:defRPr b="0" sz="1200">
                <a:solidFill>
                  <a:schemeClr val="lt1"/>
                </a:solidFill>
              </a:defRPr>
            </a:lvl1pPr>
            <a:lvl2pPr indent="-228600" lvl="1" marL="914400" algn="l">
              <a:lnSpc>
                <a:spcPct val="90000"/>
              </a:lnSpc>
              <a:spcBef>
                <a:spcPts val="400"/>
              </a:spcBef>
              <a:spcAft>
                <a:spcPts val="0"/>
              </a:spcAft>
              <a:buClr>
                <a:schemeClr val="accent5"/>
              </a:buClr>
              <a:buSzPts val="1400"/>
              <a:buNone/>
              <a:defRPr/>
            </a:lvl2pPr>
            <a:lvl3pPr indent="-228600" lvl="2" marL="1371600" algn="l">
              <a:lnSpc>
                <a:spcPct val="90000"/>
              </a:lnSpc>
              <a:spcBef>
                <a:spcPts val="400"/>
              </a:spcBef>
              <a:spcAft>
                <a:spcPts val="0"/>
              </a:spcAft>
              <a:buClr>
                <a:schemeClr val="accent5"/>
              </a:buClr>
              <a:buSzPts val="1400"/>
              <a:buNone/>
              <a:defRPr/>
            </a:lvl3pPr>
            <a:lvl4pPr indent="-228600" lvl="3" marL="1828800" algn="l">
              <a:lnSpc>
                <a:spcPct val="90000"/>
              </a:lnSpc>
              <a:spcBef>
                <a:spcPts val="400"/>
              </a:spcBef>
              <a:spcAft>
                <a:spcPts val="0"/>
              </a:spcAft>
              <a:buClr>
                <a:schemeClr val="accent5"/>
              </a:buClr>
              <a:buSzPts val="1400"/>
              <a:buNone/>
              <a:defRPr/>
            </a:lvl4pPr>
            <a:lvl5pPr indent="-228600" lvl="4" marL="2286000" algn="l">
              <a:lnSpc>
                <a:spcPct val="90000"/>
              </a:lnSpc>
              <a:spcBef>
                <a:spcPts val="400"/>
              </a:spcBef>
              <a:spcAft>
                <a:spcPts val="0"/>
              </a:spcAft>
              <a:buClr>
                <a:schemeClr val="accent5"/>
              </a:buClr>
              <a:buSzPts val="1400"/>
              <a:buNone/>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pic>
        <p:nvPicPr>
          <p:cNvPr id="687" name="Google Shape;687;g31245d681e9_0_921"/>
          <p:cNvPicPr preferRelativeResize="0"/>
          <p:nvPr/>
        </p:nvPicPr>
        <p:blipFill rotWithShape="1">
          <a:blip r:embed="rId2">
            <a:alphaModFix/>
          </a:blip>
          <a:srcRect b="0" l="0" r="0" t="0"/>
          <a:stretch/>
        </p:blipFill>
        <p:spPr>
          <a:xfrm>
            <a:off x="529030" y="4769838"/>
            <a:ext cx="620888" cy="141111"/>
          </a:xfrm>
          <a:prstGeom prst="rect">
            <a:avLst/>
          </a:prstGeom>
          <a:noFill/>
          <a:ln>
            <a:noFill/>
          </a:ln>
        </p:spPr>
      </p:pic>
    </p:spTree>
  </p:cSld>
  <p:clrMapOvr>
    <a:masterClrMapping/>
  </p:clrMapOvr>
  <p:extLst>
    <p:ext uri="{DCECCB84-F9BA-43D5-87BE-67443E8EF086}">
      <p15:sldGuideLst>
        <p15:guide id="1" orient="horz" pos="1332">
          <p15:clr>
            <a:srgbClr val="FBAE40"/>
          </p15:clr>
        </p15:guide>
        <p15:guide id="2" orient="horz" pos="1584">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Headline+Body Copy 2">
  <p:cSld name="8_Headline+Body Copy_2">
    <p:bg>
      <p:bgPr>
        <a:solidFill>
          <a:schemeClr val="lt1"/>
        </a:solidFill>
      </p:bgPr>
    </p:bg>
    <p:spTree>
      <p:nvGrpSpPr>
        <p:cNvPr id="688" name="Shape 688"/>
        <p:cNvGrpSpPr/>
        <p:nvPr/>
      </p:nvGrpSpPr>
      <p:grpSpPr>
        <a:xfrm>
          <a:off x="0" y="0"/>
          <a:ext cx="0" cy="0"/>
          <a:chOff x="0" y="0"/>
          <a:chExt cx="0" cy="0"/>
        </a:xfrm>
      </p:grpSpPr>
      <p:sp>
        <p:nvSpPr>
          <p:cNvPr id="689" name="Google Shape;689;g31245d681e9_0_928"/>
          <p:cNvSpPr txBox="1"/>
          <p:nvPr>
            <p:ph idx="12" type="sldNum"/>
          </p:nvPr>
        </p:nvSpPr>
        <p:spPr>
          <a:xfrm>
            <a:off x="8471262" y="4767262"/>
            <a:ext cx="261300" cy="161700"/>
          </a:xfrm>
          <a:prstGeom prst="rect">
            <a:avLst/>
          </a:prstGeom>
          <a:noFill/>
          <a:ln>
            <a:noFill/>
          </a:ln>
        </p:spPr>
        <p:txBody>
          <a:bodyPr anchorCtr="0" anchor="t" bIns="34275" lIns="68575" spcFirstLastPara="1" rIns="68575" wrap="square" tIns="34275">
            <a:noAutofit/>
          </a:bodyPr>
          <a:lstStyle>
            <a:lvl1pPr indent="0" lvl="0"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690" name="Google Shape;690;g31245d681e9_0_928"/>
          <p:cNvPicPr preferRelativeResize="0"/>
          <p:nvPr/>
        </p:nvPicPr>
        <p:blipFill rotWithShape="1">
          <a:blip r:embed="rId2">
            <a:alphaModFix/>
          </a:blip>
          <a:srcRect b="0" l="0" r="0" t="0"/>
          <a:stretch/>
        </p:blipFill>
        <p:spPr>
          <a:xfrm>
            <a:off x="527186" y="4772025"/>
            <a:ext cx="623264" cy="141651"/>
          </a:xfrm>
          <a:prstGeom prst="rect">
            <a:avLst/>
          </a:prstGeom>
          <a:noFill/>
          <a:ln>
            <a:noFill/>
          </a:ln>
        </p:spPr>
      </p:pic>
      <p:sp>
        <p:nvSpPr>
          <p:cNvPr id="691" name="Google Shape;691;g31245d681e9_0_928"/>
          <p:cNvSpPr txBox="1"/>
          <p:nvPr>
            <p:ph idx="1" type="body"/>
          </p:nvPr>
        </p:nvSpPr>
        <p:spPr>
          <a:xfrm>
            <a:off x="527456" y="1217156"/>
            <a:ext cx="8082300" cy="3428700"/>
          </a:xfrm>
          <a:prstGeom prst="rect">
            <a:avLst/>
          </a:prstGeom>
          <a:noFill/>
          <a:ln>
            <a:noFill/>
          </a:ln>
        </p:spPr>
        <p:txBody>
          <a:bodyPr anchorCtr="0" anchor="t" bIns="34275" lIns="0" spcFirstLastPara="1" rIns="68575" wrap="square" tIns="0">
            <a:normAutofit/>
          </a:bodyPr>
          <a:lstStyle>
            <a:lvl1pPr indent="-228600" lvl="0" marL="457200" algn="l">
              <a:lnSpc>
                <a:spcPct val="90000"/>
              </a:lnSpc>
              <a:spcBef>
                <a:spcPts val="800"/>
              </a:spcBef>
              <a:spcAft>
                <a:spcPts val="0"/>
              </a:spcAft>
              <a:buClr>
                <a:schemeClr val="accent5"/>
              </a:buClr>
              <a:buSzPts val="1100"/>
              <a:buNone/>
              <a:defRPr b="0" sz="1100"/>
            </a:lvl1pPr>
            <a:lvl2pPr indent="-228600" lvl="1" marL="914400" algn="l">
              <a:lnSpc>
                <a:spcPct val="90000"/>
              </a:lnSpc>
              <a:spcBef>
                <a:spcPts val="400"/>
              </a:spcBef>
              <a:spcAft>
                <a:spcPts val="0"/>
              </a:spcAft>
              <a:buSzPts val="1100"/>
              <a:buNone/>
              <a:defRPr b="0" sz="1100"/>
            </a:lvl2pPr>
            <a:lvl3pPr indent="-228600" lvl="2" marL="1371600" algn="l">
              <a:lnSpc>
                <a:spcPct val="90000"/>
              </a:lnSpc>
              <a:spcBef>
                <a:spcPts val="400"/>
              </a:spcBef>
              <a:spcAft>
                <a:spcPts val="0"/>
              </a:spcAft>
              <a:buSzPts val="1100"/>
              <a:buNone/>
              <a:defRPr b="0" sz="1100"/>
            </a:lvl3pPr>
            <a:lvl4pPr indent="-228600" lvl="3" marL="1828800" algn="l">
              <a:lnSpc>
                <a:spcPct val="90000"/>
              </a:lnSpc>
              <a:spcBef>
                <a:spcPts val="400"/>
              </a:spcBef>
              <a:spcAft>
                <a:spcPts val="0"/>
              </a:spcAft>
              <a:buSzPts val="1100"/>
              <a:buNone/>
              <a:defRPr b="0" sz="1100"/>
            </a:lvl4pPr>
            <a:lvl5pPr indent="-228600" lvl="4" marL="2286000" algn="l">
              <a:lnSpc>
                <a:spcPct val="90000"/>
              </a:lnSpc>
              <a:spcBef>
                <a:spcPts val="400"/>
              </a:spcBef>
              <a:spcAft>
                <a:spcPts val="0"/>
              </a:spcAft>
              <a:buSzPts val="1100"/>
              <a:buNone/>
              <a:defRPr sz="1100"/>
            </a:lvl5pPr>
            <a:lvl6pPr indent="-298450" lvl="5" marL="2743200" algn="l">
              <a:lnSpc>
                <a:spcPct val="90000"/>
              </a:lnSpc>
              <a:spcBef>
                <a:spcPts val="400"/>
              </a:spcBef>
              <a:spcAft>
                <a:spcPts val="0"/>
              </a:spcAft>
              <a:buClr>
                <a:schemeClr val="accent5"/>
              </a:buClr>
              <a:buSzPts val="1100"/>
              <a:buChar char="•"/>
              <a:defRPr sz="1100">
                <a:solidFill>
                  <a:schemeClr val="accent5"/>
                </a:solidFill>
              </a:defRPr>
            </a:lvl6pPr>
            <a:lvl7pPr indent="-298450" lvl="6" marL="3200400" algn="l">
              <a:lnSpc>
                <a:spcPct val="90000"/>
              </a:lnSpc>
              <a:spcBef>
                <a:spcPts val="400"/>
              </a:spcBef>
              <a:spcAft>
                <a:spcPts val="0"/>
              </a:spcAft>
              <a:buClr>
                <a:schemeClr val="accent5"/>
              </a:buClr>
              <a:buSzPts val="1100"/>
              <a:buChar char="•"/>
              <a:defRPr sz="1100">
                <a:solidFill>
                  <a:schemeClr val="accent5"/>
                </a:solidFill>
              </a:defRPr>
            </a:lvl7pPr>
            <a:lvl8pPr indent="-298450" lvl="7" marL="3657600" algn="l">
              <a:lnSpc>
                <a:spcPct val="90000"/>
              </a:lnSpc>
              <a:spcBef>
                <a:spcPts val="400"/>
              </a:spcBef>
              <a:spcAft>
                <a:spcPts val="0"/>
              </a:spcAft>
              <a:buClr>
                <a:schemeClr val="accent5"/>
              </a:buClr>
              <a:buSzPts val="1100"/>
              <a:buChar char="•"/>
              <a:defRPr sz="1100">
                <a:solidFill>
                  <a:schemeClr val="accent5"/>
                </a:solidFill>
              </a:defRPr>
            </a:lvl8pPr>
            <a:lvl9pPr indent="-298450" lvl="8" marL="4114800" algn="l">
              <a:lnSpc>
                <a:spcPct val="90000"/>
              </a:lnSpc>
              <a:spcBef>
                <a:spcPts val="400"/>
              </a:spcBef>
              <a:spcAft>
                <a:spcPts val="0"/>
              </a:spcAft>
              <a:buClr>
                <a:schemeClr val="accent5"/>
              </a:buClr>
              <a:buSzPts val="1100"/>
              <a:buChar char="•"/>
              <a:defRPr sz="1100">
                <a:solidFill>
                  <a:schemeClr val="accent5"/>
                </a:solidFill>
              </a:defRPr>
            </a:lvl9pPr>
          </a:lstStyle>
          <a:p/>
        </p:txBody>
      </p:sp>
      <p:sp>
        <p:nvSpPr>
          <p:cNvPr id="692" name="Google Shape;692;g31245d681e9_0_928"/>
          <p:cNvSpPr txBox="1"/>
          <p:nvPr>
            <p:ph type="title"/>
          </p:nvPr>
        </p:nvSpPr>
        <p:spPr>
          <a:xfrm>
            <a:off x="525075" y="214931"/>
            <a:ext cx="2189700" cy="161700"/>
          </a:xfrm>
          <a:prstGeom prst="rect">
            <a:avLst/>
          </a:prstGeom>
          <a:noFill/>
          <a:ln>
            <a:noFill/>
          </a:ln>
        </p:spPr>
        <p:txBody>
          <a:bodyPr anchorCtr="0" anchor="t" bIns="68575" lIns="0" spcFirstLastPara="1" rIns="68575" wrap="square" tIns="68575">
            <a:noAutofit/>
          </a:bodyPr>
          <a:lstStyle>
            <a:lvl1pPr lvl="0" marR="0" rtl="0" algn="l">
              <a:lnSpc>
                <a:spcPct val="100000"/>
              </a:lnSpc>
              <a:spcBef>
                <a:spcPts val="0"/>
              </a:spcBef>
              <a:spcAft>
                <a:spcPts val="0"/>
              </a:spcAft>
              <a:buClr>
                <a:srgbClr val="000000"/>
              </a:buClr>
              <a:buSzPts val="700"/>
              <a:buFont typeface="Arial"/>
              <a:buNone/>
              <a:defRPr b="1" i="0" sz="700" u="none" cap="none" strike="noStrike">
                <a:solidFill>
                  <a:schemeClr val="accent5"/>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chemeClr val="accent5"/>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chemeClr val="accent5"/>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chemeClr val="accent5"/>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chemeClr val="accent5"/>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chemeClr val="accent5"/>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chemeClr val="accent5"/>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chemeClr val="accent5"/>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chemeClr val="accent5"/>
                </a:solidFill>
                <a:latin typeface="Arial"/>
                <a:ea typeface="Arial"/>
                <a:cs typeface="Arial"/>
                <a:sym typeface="Arial"/>
              </a:defRPr>
            </a:lvl9pPr>
          </a:lstStyle>
          <a:p/>
        </p:txBody>
      </p:sp>
      <p:sp>
        <p:nvSpPr>
          <p:cNvPr id="693" name="Google Shape;693;g31245d681e9_0_928"/>
          <p:cNvSpPr txBox="1"/>
          <p:nvPr/>
        </p:nvSpPr>
        <p:spPr>
          <a:xfrm>
            <a:off x="7581825" y="4729032"/>
            <a:ext cx="838200" cy="198000"/>
          </a:xfrm>
          <a:prstGeom prst="rect">
            <a:avLst/>
          </a:prstGeom>
          <a:noFill/>
          <a:ln>
            <a:noFill/>
          </a:ln>
        </p:spPr>
        <p:txBody>
          <a:bodyPr anchorCtr="0" anchor="t" bIns="68575" lIns="68575" spcFirstLastPara="1" rIns="68575" wrap="square" tIns="68575">
            <a:noAutofit/>
          </a:bodyPr>
          <a:lstStyle/>
          <a:p>
            <a:pPr indent="0" lvl="0" marL="0" marR="0" rtl="0" algn="r">
              <a:lnSpc>
                <a:spcPct val="100000"/>
              </a:lnSpc>
              <a:spcBef>
                <a:spcPts val="0"/>
              </a:spcBef>
              <a:spcAft>
                <a:spcPts val="0"/>
              </a:spcAft>
              <a:buClr>
                <a:srgbClr val="000000"/>
              </a:buClr>
              <a:buSzPts val="500"/>
              <a:buFont typeface="Arial"/>
              <a:buNone/>
            </a:pPr>
            <a:r>
              <a:rPr b="0" i="0" lang="en" sz="500" u="none" cap="none" strike="noStrike">
                <a:solidFill>
                  <a:schemeClr val="accent5"/>
                </a:solidFill>
                <a:latin typeface="Arial"/>
                <a:ea typeface="Arial"/>
                <a:cs typeface="Arial"/>
                <a:sym typeface="Arial"/>
              </a:rPr>
              <a:t>Collibra | Confidential</a:t>
            </a:r>
            <a:endParaRPr b="0" i="0" sz="500" u="none" cap="none" strike="noStrike">
              <a:solidFill>
                <a:schemeClr val="accent5"/>
              </a:solidFill>
              <a:latin typeface="Arial"/>
              <a:ea typeface="Arial"/>
              <a:cs typeface="Arial"/>
              <a:sym typeface="Arial"/>
            </a:endParaRPr>
          </a:p>
        </p:txBody>
      </p:sp>
      <p:sp>
        <p:nvSpPr>
          <p:cNvPr id="694" name="Google Shape;694;g31245d681e9_0_928"/>
          <p:cNvSpPr txBox="1"/>
          <p:nvPr>
            <p:ph idx="2" type="title"/>
          </p:nvPr>
        </p:nvSpPr>
        <p:spPr>
          <a:xfrm>
            <a:off x="527456" y="613388"/>
            <a:ext cx="8082300" cy="286800"/>
          </a:xfrm>
          <a:prstGeom prst="rect">
            <a:avLst/>
          </a:prstGeom>
          <a:noFill/>
          <a:ln>
            <a:noFill/>
          </a:ln>
        </p:spPr>
        <p:txBody>
          <a:bodyPr anchorCtr="0" anchor="t" bIns="68575" lIns="0" spcFirstLastPara="1" rIns="68575" wrap="square" tIns="68575">
            <a:noAutofit/>
          </a:bodyPr>
          <a:lstStyle>
            <a:lvl1pPr lvl="0" marR="0" rtl="0" algn="l">
              <a:lnSpc>
                <a:spcPct val="100000"/>
              </a:lnSpc>
              <a:spcBef>
                <a:spcPts val="0"/>
              </a:spcBef>
              <a:spcAft>
                <a:spcPts val="0"/>
              </a:spcAft>
              <a:buClr>
                <a:srgbClr val="000000"/>
              </a:buClr>
              <a:buSzPts val="1800"/>
              <a:buFont typeface="Arial"/>
              <a:buNone/>
              <a:defRPr b="1" i="0" sz="18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800"/>
              <a:buFont typeface="Arial"/>
              <a:buNone/>
              <a:defRPr b="1"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800"/>
              <a:buFont typeface="Arial"/>
              <a:buNone/>
              <a:defRPr b="1"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800"/>
              <a:buFont typeface="Arial"/>
              <a:buNone/>
              <a:defRPr b="1"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800"/>
              <a:buFont typeface="Arial"/>
              <a:buNone/>
              <a:defRPr b="1"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800"/>
              <a:buFont typeface="Arial"/>
              <a:buNone/>
              <a:defRPr b="1"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800"/>
              <a:buFont typeface="Arial"/>
              <a:buNone/>
              <a:defRPr b="1"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800"/>
              <a:buFont typeface="Arial"/>
              <a:buNone/>
              <a:defRPr b="1"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800"/>
              <a:buFont typeface="Arial"/>
              <a:buNone/>
              <a:defRPr b="1"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Headline+Body Copy">
  <p:cSld name="8_Headline+Body Copy_3">
    <p:bg>
      <p:bgPr>
        <a:solidFill>
          <a:schemeClr val="lt1"/>
        </a:solidFill>
      </p:bgPr>
    </p:bg>
    <p:spTree>
      <p:nvGrpSpPr>
        <p:cNvPr id="695" name="Shape 695"/>
        <p:cNvGrpSpPr/>
        <p:nvPr/>
      </p:nvGrpSpPr>
      <p:grpSpPr>
        <a:xfrm>
          <a:off x="0" y="0"/>
          <a:ext cx="0" cy="0"/>
          <a:chOff x="0" y="0"/>
          <a:chExt cx="0" cy="0"/>
        </a:xfrm>
      </p:grpSpPr>
      <p:sp>
        <p:nvSpPr>
          <p:cNvPr id="696" name="Google Shape;696;g31245d681e9_0_935"/>
          <p:cNvSpPr txBox="1"/>
          <p:nvPr>
            <p:ph idx="12" type="sldNum"/>
          </p:nvPr>
        </p:nvSpPr>
        <p:spPr>
          <a:xfrm>
            <a:off x="8471262" y="4767262"/>
            <a:ext cx="261300" cy="161700"/>
          </a:xfrm>
          <a:prstGeom prst="rect">
            <a:avLst/>
          </a:prstGeom>
          <a:noFill/>
          <a:ln>
            <a:noFill/>
          </a:ln>
        </p:spPr>
        <p:txBody>
          <a:bodyPr anchorCtr="0" anchor="t" bIns="34275" lIns="68575" spcFirstLastPara="1" rIns="68575" wrap="square" tIns="34275">
            <a:noAutofit/>
          </a:bodyPr>
          <a:lstStyle>
            <a:lvl1pPr indent="0" lvl="0"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697" name="Google Shape;697;g31245d681e9_0_935"/>
          <p:cNvPicPr preferRelativeResize="0"/>
          <p:nvPr/>
        </p:nvPicPr>
        <p:blipFill rotWithShape="1">
          <a:blip r:embed="rId2">
            <a:alphaModFix/>
          </a:blip>
          <a:srcRect b="0" l="0" r="0" t="0"/>
          <a:stretch/>
        </p:blipFill>
        <p:spPr>
          <a:xfrm>
            <a:off x="527186" y="4772025"/>
            <a:ext cx="623264" cy="141651"/>
          </a:xfrm>
          <a:prstGeom prst="rect">
            <a:avLst/>
          </a:prstGeom>
          <a:noFill/>
          <a:ln>
            <a:noFill/>
          </a:ln>
        </p:spPr>
      </p:pic>
      <p:sp>
        <p:nvSpPr>
          <p:cNvPr id="698" name="Google Shape;698;g31245d681e9_0_935"/>
          <p:cNvSpPr txBox="1"/>
          <p:nvPr>
            <p:ph idx="1" type="body"/>
          </p:nvPr>
        </p:nvSpPr>
        <p:spPr>
          <a:xfrm>
            <a:off x="527456" y="1217156"/>
            <a:ext cx="8082300" cy="3428700"/>
          </a:xfrm>
          <a:prstGeom prst="rect">
            <a:avLst/>
          </a:prstGeom>
          <a:noFill/>
          <a:ln>
            <a:noFill/>
          </a:ln>
        </p:spPr>
        <p:txBody>
          <a:bodyPr anchorCtr="0" anchor="t" bIns="34275" lIns="0" spcFirstLastPara="1" rIns="68575" wrap="square" tIns="0">
            <a:noAutofit/>
          </a:bodyPr>
          <a:lstStyle>
            <a:lvl1pPr indent="-228600" lvl="0" marL="457200" algn="l">
              <a:lnSpc>
                <a:spcPct val="90000"/>
              </a:lnSpc>
              <a:spcBef>
                <a:spcPts val="800"/>
              </a:spcBef>
              <a:spcAft>
                <a:spcPts val="0"/>
              </a:spcAft>
              <a:buClr>
                <a:schemeClr val="accent5"/>
              </a:buClr>
              <a:buSzPts val="1100"/>
              <a:buNone/>
              <a:defRPr b="0" sz="1100"/>
            </a:lvl1pPr>
            <a:lvl2pPr indent="-228600" lvl="1" marL="914400" algn="l">
              <a:lnSpc>
                <a:spcPct val="90000"/>
              </a:lnSpc>
              <a:spcBef>
                <a:spcPts val="400"/>
              </a:spcBef>
              <a:spcAft>
                <a:spcPts val="0"/>
              </a:spcAft>
              <a:buSzPts val="1100"/>
              <a:buNone/>
              <a:defRPr b="0" sz="1100"/>
            </a:lvl2pPr>
            <a:lvl3pPr indent="-228600" lvl="2" marL="1371600" algn="l">
              <a:lnSpc>
                <a:spcPct val="90000"/>
              </a:lnSpc>
              <a:spcBef>
                <a:spcPts val="400"/>
              </a:spcBef>
              <a:spcAft>
                <a:spcPts val="0"/>
              </a:spcAft>
              <a:buSzPts val="1100"/>
              <a:buNone/>
              <a:defRPr b="0" sz="1100"/>
            </a:lvl3pPr>
            <a:lvl4pPr indent="-228600" lvl="3" marL="1828800" algn="l">
              <a:lnSpc>
                <a:spcPct val="90000"/>
              </a:lnSpc>
              <a:spcBef>
                <a:spcPts val="400"/>
              </a:spcBef>
              <a:spcAft>
                <a:spcPts val="0"/>
              </a:spcAft>
              <a:buSzPts val="1100"/>
              <a:buNone/>
              <a:defRPr b="0" sz="1100"/>
            </a:lvl4pPr>
            <a:lvl5pPr indent="-228600" lvl="4" marL="2286000" algn="l">
              <a:lnSpc>
                <a:spcPct val="90000"/>
              </a:lnSpc>
              <a:spcBef>
                <a:spcPts val="400"/>
              </a:spcBef>
              <a:spcAft>
                <a:spcPts val="0"/>
              </a:spcAft>
              <a:buSzPts val="1100"/>
              <a:buNone/>
              <a:defRPr sz="1100"/>
            </a:lvl5pPr>
            <a:lvl6pPr indent="-298450" lvl="5" marL="2743200" algn="l">
              <a:lnSpc>
                <a:spcPct val="90000"/>
              </a:lnSpc>
              <a:spcBef>
                <a:spcPts val="400"/>
              </a:spcBef>
              <a:spcAft>
                <a:spcPts val="0"/>
              </a:spcAft>
              <a:buClr>
                <a:schemeClr val="accent5"/>
              </a:buClr>
              <a:buSzPts val="1100"/>
              <a:buChar char="•"/>
              <a:defRPr sz="1100">
                <a:solidFill>
                  <a:schemeClr val="accent5"/>
                </a:solidFill>
              </a:defRPr>
            </a:lvl6pPr>
            <a:lvl7pPr indent="-298450" lvl="6" marL="3200400" algn="l">
              <a:lnSpc>
                <a:spcPct val="90000"/>
              </a:lnSpc>
              <a:spcBef>
                <a:spcPts val="400"/>
              </a:spcBef>
              <a:spcAft>
                <a:spcPts val="0"/>
              </a:spcAft>
              <a:buClr>
                <a:schemeClr val="accent5"/>
              </a:buClr>
              <a:buSzPts val="1100"/>
              <a:buChar char="•"/>
              <a:defRPr sz="1100">
                <a:solidFill>
                  <a:schemeClr val="accent5"/>
                </a:solidFill>
              </a:defRPr>
            </a:lvl7pPr>
            <a:lvl8pPr indent="-298450" lvl="7" marL="3657600" algn="l">
              <a:lnSpc>
                <a:spcPct val="90000"/>
              </a:lnSpc>
              <a:spcBef>
                <a:spcPts val="400"/>
              </a:spcBef>
              <a:spcAft>
                <a:spcPts val="0"/>
              </a:spcAft>
              <a:buClr>
                <a:schemeClr val="accent5"/>
              </a:buClr>
              <a:buSzPts val="1100"/>
              <a:buChar char="•"/>
              <a:defRPr sz="1100">
                <a:solidFill>
                  <a:schemeClr val="accent5"/>
                </a:solidFill>
              </a:defRPr>
            </a:lvl8pPr>
            <a:lvl9pPr indent="-298450" lvl="8" marL="4114800" algn="l">
              <a:lnSpc>
                <a:spcPct val="90000"/>
              </a:lnSpc>
              <a:spcBef>
                <a:spcPts val="400"/>
              </a:spcBef>
              <a:spcAft>
                <a:spcPts val="0"/>
              </a:spcAft>
              <a:buClr>
                <a:schemeClr val="accent5"/>
              </a:buClr>
              <a:buSzPts val="1100"/>
              <a:buChar char="•"/>
              <a:defRPr sz="1100">
                <a:solidFill>
                  <a:schemeClr val="accent5"/>
                </a:solidFill>
              </a:defRPr>
            </a:lvl9pPr>
          </a:lstStyle>
          <a:p/>
        </p:txBody>
      </p:sp>
      <p:sp>
        <p:nvSpPr>
          <p:cNvPr id="699" name="Google Shape;699;g31245d681e9_0_935"/>
          <p:cNvSpPr txBox="1"/>
          <p:nvPr>
            <p:ph type="title"/>
          </p:nvPr>
        </p:nvSpPr>
        <p:spPr>
          <a:xfrm>
            <a:off x="525075" y="214931"/>
            <a:ext cx="2189700" cy="161700"/>
          </a:xfrm>
          <a:prstGeom prst="rect">
            <a:avLst/>
          </a:prstGeom>
          <a:noFill/>
          <a:ln>
            <a:noFill/>
          </a:ln>
        </p:spPr>
        <p:txBody>
          <a:bodyPr anchorCtr="0" anchor="t" bIns="68575" lIns="0" spcFirstLastPara="1" rIns="68575" wrap="square" tIns="68575">
            <a:noAutofit/>
          </a:bodyPr>
          <a:lstStyle>
            <a:lvl1pPr lvl="0" marR="0" rtl="0" algn="l">
              <a:lnSpc>
                <a:spcPct val="100000"/>
              </a:lnSpc>
              <a:spcBef>
                <a:spcPts val="0"/>
              </a:spcBef>
              <a:spcAft>
                <a:spcPts val="0"/>
              </a:spcAft>
              <a:buClr>
                <a:srgbClr val="000000"/>
              </a:buClr>
              <a:buSzPts val="700"/>
              <a:buFont typeface="Arial"/>
              <a:buNone/>
              <a:defRPr b="1" i="0" sz="700" u="none" cap="none" strike="noStrike">
                <a:solidFill>
                  <a:schemeClr val="accent5"/>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chemeClr val="accent5"/>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chemeClr val="accent5"/>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chemeClr val="accent5"/>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chemeClr val="accent5"/>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chemeClr val="accent5"/>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chemeClr val="accent5"/>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chemeClr val="accent5"/>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chemeClr val="accent5"/>
                </a:solidFill>
                <a:latin typeface="Arial"/>
                <a:ea typeface="Arial"/>
                <a:cs typeface="Arial"/>
                <a:sym typeface="Arial"/>
              </a:defRPr>
            </a:lvl9pPr>
          </a:lstStyle>
          <a:p/>
        </p:txBody>
      </p:sp>
      <p:sp>
        <p:nvSpPr>
          <p:cNvPr id="700" name="Google Shape;700;g31245d681e9_0_935"/>
          <p:cNvSpPr txBox="1"/>
          <p:nvPr/>
        </p:nvSpPr>
        <p:spPr>
          <a:xfrm>
            <a:off x="7581825" y="4729032"/>
            <a:ext cx="838200" cy="198000"/>
          </a:xfrm>
          <a:prstGeom prst="rect">
            <a:avLst/>
          </a:prstGeom>
          <a:noFill/>
          <a:ln>
            <a:noFill/>
          </a:ln>
        </p:spPr>
        <p:txBody>
          <a:bodyPr anchorCtr="0" anchor="t" bIns="68575" lIns="68575" spcFirstLastPara="1" rIns="68575" wrap="square" tIns="68575">
            <a:noAutofit/>
          </a:bodyPr>
          <a:lstStyle/>
          <a:p>
            <a:pPr indent="0" lvl="0" marL="0" marR="0" rtl="0" algn="r">
              <a:lnSpc>
                <a:spcPct val="100000"/>
              </a:lnSpc>
              <a:spcBef>
                <a:spcPts val="0"/>
              </a:spcBef>
              <a:spcAft>
                <a:spcPts val="0"/>
              </a:spcAft>
              <a:buClr>
                <a:srgbClr val="000000"/>
              </a:buClr>
              <a:buSzPts val="500"/>
              <a:buFont typeface="Arial"/>
              <a:buNone/>
            </a:pPr>
            <a:r>
              <a:rPr b="0" i="0" lang="en" sz="500" u="none" cap="none" strike="noStrike">
                <a:solidFill>
                  <a:schemeClr val="accent5"/>
                </a:solidFill>
                <a:latin typeface="Arial"/>
                <a:ea typeface="Arial"/>
                <a:cs typeface="Arial"/>
                <a:sym typeface="Arial"/>
              </a:rPr>
              <a:t>Collibra | Confidential</a:t>
            </a:r>
            <a:endParaRPr b="0" i="0" sz="500" u="none" cap="none" strike="noStrike">
              <a:solidFill>
                <a:schemeClr val="accent5"/>
              </a:solidFill>
              <a:latin typeface="Arial"/>
              <a:ea typeface="Arial"/>
              <a:cs typeface="Arial"/>
              <a:sym typeface="Arial"/>
            </a:endParaRPr>
          </a:p>
        </p:txBody>
      </p:sp>
      <p:sp>
        <p:nvSpPr>
          <p:cNvPr id="701" name="Google Shape;701;g31245d681e9_0_935"/>
          <p:cNvSpPr txBox="1"/>
          <p:nvPr>
            <p:ph idx="2" type="title"/>
          </p:nvPr>
        </p:nvSpPr>
        <p:spPr>
          <a:xfrm>
            <a:off x="527456" y="613388"/>
            <a:ext cx="8082300" cy="286800"/>
          </a:xfrm>
          <a:prstGeom prst="rect">
            <a:avLst/>
          </a:prstGeom>
          <a:noFill/>
          <a:ln>
            <a:noFill/>
          </a:ln>
        </p:spPr>
        <p:txBody>
          <a:bodyPr anchorCtr="0" anchor="t" bIns="68575" lIns="0" spcFirstLastPara="1" rIns="68575" wrap="square" tIns="68575">
            <a:noAutofit/>
          </a:bodyPr>
          <a:lstStyle>
            <a:lvl1pPr lvl="0" marR="0" rtl="0" algn="l">
              <a:lnSpc>
                <a:spcPct val="100000"/>
              </a:lnSpc>
              <a:spcBef>
                <a:spcPts val="0"/>
              </a:spcBef>
              <a:spcAft>
                <a:spcPts val="0"/>
              </a:spcAft>
              <a:buClr>
                <a:srgbClr val="000000"/>
              </a:buClr>
              <a:buSzPts val="1800"/>
              <a:buFont typeface="Arial"/>
              <a:buNone/>
              <a:defRPr b="1" i="0" sz="18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800"/>
              <a:buFont typeface="Arial"/>
              <a:buNone/>
              <a:defRPr b="1"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800"/>
              <a:buFont typeface="Arial"/>
              <a:buNone/>
              <a:defRPr b="1"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800"/>
              <a:buFont typeface="Arial"/>
              <a:buNone/>
              <a:defRPr b="1"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800"/>
              <a:buFont typeface="Arial"/>
              <a:buNone/>
              <a:defRPr b="1"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800"/>
              <a:buFont typeface="Arial"/>
              <a:buNone/>
              <a:defRPr b="1"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800"/>
              <a:buFont typeface="Arial"/>
              <a:buNone/>
              <a:defRPr b="1"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800"/>
              <a:buFont typeface="Arial"/>
              <a:buNone/>
              <a:defRPr b="1"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800"/>
              <a:buFont typeface="Arial"/>
              <a:buNone/>
              <a:defRPr b="1"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Headline+Body Copy 1">
  <p:cSld name="8_Headline+Body Copy_4">
    <p:bg>
      <p:bgPr>
        <a:solidFill>
          <a:schemeClr val="lt1"/>
        </a:solidFill>
      </p:bgPr>
    </p:bg>
    <p:spTree>
      <p:nvGrpSpPr>
        <p:cNvPr id="702" name="Shape 702"/>
        <p:cNvGrpSpPr/>
        <p:nvPr/>
      </p:nvGrpSpPr>
      <p:grpSpPr>
        <a:xfrm>
          <a:off x="0" y="0"/>
          <a:ext cx="0" cy="0"/>
          <a:chOff x="0" y="0"/>
          <a:chExt cx="0" cy="0"/>
        </a:xfrm>
      </p:grpSpPr>
      <p:sp>
        <p:nvSpPr>
          <p:cNvPr id="703" name="Google Shape;703;g31245d681e9_0_942"/>
          <p:cNvSpPr txBox="1"/>
          <p:nvPr>
            <p:ph idx="12" type="sldNum"/>
          </p:nvPr>
        </p:nvSpPr>
        <p:spPr>
          <a:xfrm>
            <a:off x="8471262" y="4767262"/>
            <a:ext cx="261300" cy="161700"/>
          </a:xfrm>
          <a:prstGeom prst="rect">
            <a:avLst/>
          </a:prstGeom>
          <a:noFill/>
          <a:ln>
            <a:noFill/>
          </a:ln>
        </p:spPr>
        <p:txBody>
          <a:bodyPr anchorCtr="0" anchor="t" bIns="34275" lIns="68575" spcFirstLastPara="1" rIns="68575" wrap="square" tIns="34275">
            <a:noAutofit/>
          </a:bodyPr>
          <a:lstStyle>
            <a:lvl1pPr indent="0" lvl="0"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704" name="Google Shape;704;g31245d681e9_0_942"/>
          <p:cNvPicPr preferRelativeResize="0"/>
          <p:nvPr/>
        </p:nvPicPr>
        <p:blipFill rotWithShape="1">
          <a:blip r:embed="rId2">
            <a:alphaModFix/>
          </a:blip>
          <a:srcRect b="0" l="0" r="0" t="0"/>
          <a:stretch/>
        </p:blipFill>
        <p:spPr>
          <a:xfrm>
            <a:off x="527186" y="4772025"/>
            <a:ext cx="623264" cy="141651"/>
          </a:xfrm>
          <a:prstGeom prst="rect">
            <a:avLst/>
          </a:prstGeom>
          <a:noFill/>
          <a:ln>
            <a:noFill/>
          </a:ln>
        </p:spPr>
      </p:pic>
      <p:sp>
        <p:nvSpPr>
          <p:cNvPr id="705" name="Google Shape;705;g31245d681e9_0_942"/>
          <p:cNvSpPr txBox="1"/>
          <p:nvPr>
            <p:ph idx="1" type="body"/>
          </p:nvPr>
        </p:nvSpPr>
        <p:spPr>
          <a:xfrm>
            <a:off x="527456" y="1217156"/>
            <a:ext cx="8082300" cy="3428700"/>
          </a:xfrm>
          <a:prstGeom prst="rect">
            <a:avLst/>
          </a:prstGeom>
          <a:noFill/>
          <a:ln>
            <a:noFill/>
          </a:ln>
        </p:spPr>
        <p:txBody>
          <a:bodyPr anchorCtr="0" anchor="t" bIns="34275" lIns="0" spcFirstLastPara="1" rIns="68575" wrap="square" tIns="0">
            <a:normAutofit/>
          </a:bodyPr>
          <a:lstStyle>
            <a:lvl1pPr indent="-228600" lvl="0" marL="457200" algn="l">
              <a:lnSpc>
                <a:spcPct val="90000"/>
              </a:lnSpc>
              <a:spcBef>
                <a:spcPts val="800"/>
              </a:spcBef>
              <a:spcAft>
                <a:spcPts val="0"/>
              </a:spcAft>
              <a:buClr>
                <a:schemeClr val="accent5"/>
              </a:buClr>
              <a:buSzPts val="1100"/>
              <a:buNone/>
              <a:defRPr b="0" sz="1100"/>
            </a:lvl1pPr>
            <a:lvl2pPr indent="-228600" lvl="1" marL="914400" algn="l">
              <a:lnSpc>
                <a:spcPct val="90000"/>
              </a:lnSpc>
              <a:spcBef>
                <a:spcPts val="400"/>
              </a:spcBef>
              <a:spcAft>
                <a:spcPts val="0"/>
              </a:spcAft>
              <a:buSzPts val="1100"/>
              <a:buNone/>
              <a:defRPr b="0" sz="1100"/>
            </a:lvl2pPr>
            <a:lvl3pPr indent="-228600" lvl="2" marL="1371600" algn="l">
              <a:lnSpc>
                <a:spcPct val="90000"/>
              </a:lnSpc>
              <a:spcBef>
                <a:spcPts val="400"/>
              </a:spcBef>
              <a:spcAft>
                <a:spcPts val="0"/>
              </a:spcAft>
              <a:buSzPts val="1100"/>
              <a:buNone/>
              <a:defRPr b="0" sz="1100"/>
            </a:lvl3pPr>
            <a:lvl4pPr indent="-228600" lvl="3" marL="1828800" algn="l">
              <a:lnSpc>
                <a:spcPct val="90000"/>
              </a:lnSpc>
              <a:spcBef>
                <a:spcPts val="400"/>
              </a:spcBef>
              <a:spcAft>
                <a:spcPts val="0"/>
              </a:spcAft>
              <a:buSzPts val="1100"/>
              <a:buNone/>
              <a:defRPr b="0" sz="1100"/>
            </a:lvl4pPr>
            <a:lvl5pPr indent="-228600" lvl="4" marL="2286000" algn="l">
              <a:lnSpc>
                <a:spcPct val="90000"/>
              </a:lnSpc>
              <a:spcBef>
                <a:spcPts val="400"/>
              </a:spcBef>
              <a:spcAft>
                <a:spcPts val="0"/>
              </a:spcAft>
              <a:buSzPts val="1100"/>
              <a:buNone/>
              <a:defRPr sz="1100"/>
            </a:lvl5pPr>
            <a:lvl6pPr indent="-298450" lvl="5" marL="2743200" algn="l">
              <a:lnSpc>
                <a:spcPct val="90000"/>
              </a:lnSpc>
              <a:spcBef>
                <a:spcPts val="400"/>
              </a:spcBef>
              <a:spcAft>
                <a:spcPts val="0"/>
              </a:spcAft>
              <a:buClr>
                <a:schemeClr val="accent5"/>
              </a:buClr>
              <a:buSzPts val="1100"/>
              <a:buChar char="•"/>
              <a:defRPr sz="1100">
                <a:solidFill>
                  <a:schemeClr val="accent5"/>
                </a:solidFill>
              </a:defRPr>
            </a:lvl6pPr>
            <a:lvl7pPr indent="-298450" lvl="6" marL="3200400" algn="l">
              <a:lnSpc>
                <a:spcPct val="90000"/>
              </a:lnSpc>
              <a:spcBef>
                <a:spcPts val="400"/>
              </a:spcBef>
              <a:spcAft>
                <a:spcPts val="0"/>
              </a:spcAft>
              <a:buClr>
                <a:schemeClr val="accent5"/>
              </a:buClr>
              <a:buSzPts val="1100"/>
              <a:buChar char="•"/>
              <a:defRPr sz="1100">
                <a:solidFill>
                  <a:schemeClr val="accent5"/>
                </a:solidFill>
              </a:defRPr>
            </a:lvl7pPr>
            <a:lvl8pPr indent="-298450" lvl="7" marL="3657600" algn="l">
              <a:lnSpc>
                <a:spcPct val="90000"/>
              </a:lnSpc>
              <a:spcBef>
                <a:spcPts val="400"/>
              </a:spcBef>
              <a:spcAft>
                <a:spcPts val="0"/>
              </a:spcAft>
              <a:buClr>
                <a:schemeClr val="accent5"/>
              </a:buClr>
              <a:buSzPts val="1100"/>
              <a:buChar char="•"/>
              <a:defRPr sz="1100">
                <a:solidFill>
                  <a:schemeClr val="accent5"/>
                </a:solidFill>
              </a:defRPr>
            </a:lvl8pPr>
            <a:lvl9pPr indent="-298450" lvl="8" marL="4114800" algn="l">
              <a:lnSpc>
                <a:spcPct val="90000"/>
              </a:lnSpc>
              <a:spcBef>
                <a:spcPts val="400"/>
              </a:spcBef>
              <a:spcAft>
                <a:spcPts val="0"/>
              </a:spcAft>
              <a:buClr>
                <a:schemeClr val="accent5"/>
              </a:buClr>
              <a:buSzPts val="1100"/>
              <a:buChar char="•"/>
              <a:defRPr sz="1100">
                <a:solidFill>
                  <a:schemeClr val="accent5"/>
                </a:solidFill>
              </a:defRPr>
            </a:lvl9pPr>
          </a:lstStyle>
          <a:p/>
        </p:txBody>
      </p:sp>
      <p:sp>
        <p:nvSpPr>
          <p:cNvPr id="706" name="Google Shape;706;g31245d681e9_0_942"/>
          <p:cNvSpPr txBox="1"/>
          <p:nvPr>
            <p:ph type="title"/>
          </p:nvPr>
        </p:nvSpPr>
        <p:spPr>
          <a:xfrm>
            <a:off x="525075" y="214931"/>
            <a:ext cx="2189700" cy="161700"/>
          </a:xfrm>
          <a:prstGeom prst="rect">
            <a:avLst/>
          </a:prstGeom>
          <a:noFill/>
          <a:ln>
            <a:noFill/>
          </a:ln>
        </p:spPr>
        <p:txBody>
          <a:bodyPr anchorCtr="0" anchor="t" bIns="68575" lIns="0" spcFirstLastPara="1" rIns="68575" wrap="square" tIns="68575">
            <a:noAutofit/>
          </a:bodyPr>
          <a:lstStyle>
            <a:lvl1pPr lvl="0" marR="0" rtl="0" algn="l">
              <a:lnSpc>
                <a:spcPct val="100000"/>
              </a:lnSpc>
              <a:spcBef>
                <a:spcPts val="0"/>
              </a:spcBef>
              <a:spcAft>
                <a:spcPts val="0"/>
              </a:spcAft>
              <a:buClr>
                <a:srgbClr val="000000"/>
              </a:buClr>
              <a:buSzPts val="700"/>
              <a:buFont typeface="Arial"/>
              <a:buNone/>
              <a:defRPr b="1" i="0" sz="700" u="none" cap="none" strike="noStrike">
                <a:solidFill>
                  <a:schemeClr val="accent5"/>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chemeClr val="accent5"/>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chemeClr val="accent5"/>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chemeClr val="accent5"/>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chemeClr val="accent5"/>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chemeClr val="accent5"/>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chemeClr val="accent5"/>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chemeClr val="accent5"/>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chemeClr val="accent5"/>
                </a:solidFill>
                <a:latin typeface="Arial"/>
                <a:ea typeface="Arial"/>
                <a:cs typeface="Arial"/>
                <a:sym typeface="Arial"/>
              </a:defRPr>
            </a:lvl9pPr>
          </a:lstStyle>
          <a:p/>
        </p:txBody>
      </p:sp>
      <p:sp>
        <p:nvSpPr>
          <p:cNvPr id="707" name="Google Shape;707;g31245d681e9_0_942"/>
          <p:cNvSpPr txBox="1"/>
          <p:nvPr/>
        </p:nvSpPr>
        <p:spPr>
          <a:xfrm>
            <a:off x="7581825" y="4729032"/>
            <a:ext cx="838200" cy="198000"/>
          </a:xfrm>
          <a:prstGeom prst="rect">
            <a:avLst/>
          </a:prstGeom>
          <a:noFill/>
          <a:ln>
            <a:noFill/>
          </a:ln>
        </p:spPr>
        <p:txBody>
          <a:bodyPr anchorCtr="0" anchor="t" bIns="68575" lIns="68575" spcFirstLastPara="1" rIns="68575" wrap="square" tIns="68575">
            <a:noAutofit/>
          </a:bodyPr>
          <a:lstStyle/>
          <a:p>
            <a:pPr indent="0" lvl="0" marL="0" marR="0" rtl="0" algn="r">
              <a:lnSpc>
                <a:spcPct val="100000"/>
              </a:lnSpc>
              <a:spcBef>
                <a:spcPts val="0"/>
              </a:spcBef>
              <a:spcAft>
                <a:spcPts val="0"/>
              </a:spcAft>
              <a:buClr>
                <a:srgbClr val="000000"/>
              </a:buClr>
              <a:buSzPts val="500"/>
              <a:buFont typeface="Arial"/>
              <a:buNone/>
            </a:pPr>
            <a:r>
              <a:rPr b="0" i="0" lang="en" sz="500" u="none" cap="none" strike="noStrike">
                <a:solidFill>
                  <a:schemeClr val="accent5"/>
                </a:solidFill>
                <a:latin typeface="Arial"/>
                <a:ea typeface="Arial"/>
                <a:cs typeface="Arial"/>
                <a:sym typeface="Arial"/>
              </a:rPr>
              <a:t>Collibra | Confidential</a:t>
            </a:r>
            <a:endParaRPr b="0" i="0" sz="500" u="none" cap="none" strike="noStrike">
              <a:solidFill>
                <a:schemeClr val="accent5"/>
              </a:solidFill>
              <a:latin typeface="Arial"/>
              <a:ea typeface="Arial"/>
              <a:cs typeface="Arial"/>
              <a:sym typeface="Arial"/>
            </a:endParaRPr>
          </a:p>
        </p:txBody>
      </p:sp>
      <p:sp>
        <p:nvSpPr>
          <p:cNvPr id="708" name="Google Shape;708;g31245d681e9_0_942"/>
          <p:cNvSpPr txBox="1"/>
          <p:nvPr>
            <p:ph idx="2" type="title"/>
          </p:nvPr>
        </p:nvSpPr>
        <p:spPr>
          <a:xfrm>
            <a:off x="527456" y="613388"/>
            <a:ext cx="8082300" cy="286800"/>
          </a:xfrm>
          <a:prstGeom prst="rect">
            <a:avLst/>
          </a:prstGeom>
          <a:noFill/>
          <a:ln>
            <a:noFill/>
          </a:ln>
        </p:spPr>
        <p:txBody>
          <a:bodyPr anchorCtr="0" anchor="t" bIns="68575" lIns="0" spcFirstLastPara="1" rIns="68575" wrap="square" tIns="68575">
            <a:noAutofit/>
          </a:bodyPr>
          <a:lstStyle>
            <a:lvl1pPr lvl="0" marR="0" rtl="0" algn="l">
              <a:lnSpc>
                <a:spcPct val="100000"/>
              </a:lnSpc>
              <a:spcBef>
                <a:spcPts val="0"/>
              </a:spcBef>
              <a:spcAft>
                <a:spcPts val="0"/>
              </a:spcAft>
              <a:buClr>
                <a:srgbClr val="000000"/>
              </a:buClr>
              <a:buSzPts val="1800"/>
              <a:buFont typeface="Arial"/>
              <a:buNone/>
              <a:defRPr b="1" i="0" sz="18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800"/>
              <a:buFont typeface="Arial"/>
              <a:buNone/>
              <a:defRPr b="1"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800"/>
              <a:buFont typeface="Arial"/>
              <a:buNone/>
              <a:defRPr b="1"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800"/>
              <a:buFont typeface="Arial"/>
              <a:buNone/>
              <a:defRPr b="1"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800"/>
              <a:buFont typeface="Arial"/>
              <a:buNone/>
              <a:defRPr b="1"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800"/>
              <a:buFont typeface="Arial"/>
              <a:buNone/>
              <a:defRPr b="1"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800"/>
              <a:buFont typeface="Arial"/>
              <a:buNone/>
              <a:defRPr b="1"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800"/>
              <a:buFont typeface="Arial"/>
              <a:buNone/>
              <a:defRPr b="1"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800"/>
              <a:buFont typeface="Arial"/>
              <a:buNone/>
              <a:defRPr b="1"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Headline+Body Copy 3">
  <p:cSld name="8_Headline+Body Copy_5">
    <p:bg>
      <p:bgPr>
        <a:solidFill>
          <a:schemeClr val="lt1"/>
        </a:solidFill>
      </p:bgPr>
    </p:bg>
    <p:spTree>
      <p:nvGrpSpPr>
        <p:cNvPr id="709" name="Shape 709"/>
        <p:cNvGrpSpPr/>
        <p:nvPr/>
      </p:nvGrpSpPr>
      <p:grpSpPr>
        <a:xfrm>
          <a:off x="0" y="0"/>
          <a:ext cx="0" cy="0"/>
          <a:chOff x="0" y="0"/>
          <a:chExt cx="0" cy="0"/>
        </a:xfrm>
      </p:grpSpPr>
      <p:sp>
        <p:nvSpPr>
          <p:cNvPr id="710" name="Google Shape;710;g31245d681e9_0_949"/>
          <p:cNvSpPr txBox="1"/>
          <p:nvPr>
            <p:ph idx="11" type="ftr"/>
          </p:nvPr>
        </p:nvSpPr>
        <p:spPr>
          <a:xfrm>
            <a:off x="7041996" y="4767262"/>
            <a:ext cx="1263000" cy="161700"/>
          </a:xfrm>
          <a:prstGeom prst="rect">
            <a:avLst/>
          </a:prstGeom>
          <a:noFill/>
          <a:ln>
            <a:noFill/>
          </a:ln>
        </p:spPr>
        <p:txBody>
          <a:bodyPr anchorCtr="0" anchor="t" bIns="34275" lIns="68575" spcFirstLastPara="1" rIns="68575" wrap="square" tIns="34275">
            <a:spAutoFit/>
          </a:bodyPr>
          <a:lstStyle>
            <a:lvl1pPr lvl="0" marR="0" rtl="0" algn="r">
              <a:lnSpc>
                <a:spcPct val="100000"/>
              </a:lnSpc>
              <a:spcBef>
                <a:spcPts val="0"/>
              </a:spcBef>
              <a:spcAft>
                <a:spcPts val="0"/>
              </a:spcAft>
              <a:buClr>
                <a:srgbClr val="000000"/>
              </a:buClr>
              <a:buSzPts val="1100"/>
              <a:buFont typeface="Arial"/>
              <a:buNone/>
              <a:defRPr b="0" i="0" sz="600" u="none" cap="none" strike="noStrike">
                <a:solidFill>
                  <a:schemeClr val="accent5"/>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9pPr>
          </a:lstStyle>
          <a:p/>
        </p:txBody>
      </p:sp>
      <p:sp>
        <p:nvSpPr>
          <p:cNvPr id="711" name="Google Shape;711;g31245d681e9_0_949"/>
          <p:cNvSpPr txBox="1"/>
          <p:nvPr>
            <p:ph idx="12" type="sldNum"/>
          </p:nvPr>
        </p:nvSpPr>
        <p:spPr>
          <a:xfrm>
            <a:off x="8471262" y="4767262"/>
            <a:ext cx="261300" cy="161700"/>
          </a:xfrm>
          <a:prstGeom prst="rect">
            <a:avLst/>
          </a:prstGeom>
          <a:noFill/>
          <a:ln>
            <a:noFill/>
          </a:ln>
        </p:spPr>
        <p:txBody>
          <a:bodyPr anchorCtr="0" anchor="t" bIns="34275" lIns="68575" spcFirstLastPara="1" rIns="68575" wrap="square" tIns="34275">
            <a:spAutoFit/>
          </a:bodyPr>
          <a:lstStyle>
            <a:lvl1pPr indent="0" lvl="0"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712" name="Google Shape;712;g31245d681e9_0_949"/>
          <p:cNvPicPr preferRelativeResize="0"/>
          <p:nvPr/>
        </p:nvPicPr>
        <p:blipFill rotWithShape="1">
          <a:blip r:embed="rId2">
            <a:alphaModFix/>
          </a:blip>
          <a:srcRect b="0" l="0" r="0" t="0"/>
          <a:stretch/>
        </p:blipFill>
        <p:spPr>
          <a:xfrm>
            <a:off x="527186" y="4772025"/>
            <a:ext cx="623264" cy="141651"/>
          </a:xfrm>
          <a:prstGeom prst="rect">
            <a:avLst/>
          </a:prstGeom>
          <a:noFill/>
          <a:ln>
            <a:noFill/>
          </a:ln>
        </p:spPr>
      </p:pic>
      <p:sp>
        <p:nvSpPr>
          <p:cNvPr id="713" name="Google Shape;713;g31245d681e9_0_949"/>
          <p:cNvSpPr txBox="1"/>
          <p:nvPr>
            <p:ph idx="1" type="body"/>
          </p:nvPr>
        </p:nvSpPr>
        <p:spPr>
          <a:xfrm>
            <a:off x="527186" y="496922"/>
            <a:ext cx="8082600" cy="318600"/>
          </a:xfrm>
          <a:prstGeom prst="rect">
            <a:avLst/>
          </a:prstGeom>
          <a:noFill/>
          <a:ln>
            <a:noFill/>
          </a:ln>
        </p:spPr>
        <p:txBody>
          <a:bodyPr anchorCtr="0" anchor="t" bIns="34275" lIns="68575" spcFirstLastPara="1" rIns="68575" wrap="square" tIns="34275">
            <a:spAutoFit/>
          </a:bodyPr>
          <a:lstStyle>
            <a:lvl1pPr indent="-228600" lvl="0" marL="457200" algn="l">
              <a:lnSpc>
                <a:spcPct val="90000"/>
              </a:lnSpc>
              <a:spcBef>
                <a:spcPts val="800"/>
              </a:spcBef>
              <a:spcAft>
                <a:spcPts val="0"/>
              </a:spcAft>
              <a:buClr>
                <a:schemeClr val="accent5"/>
              </a:buClr>
              <a:buSzPts val="1800"/>
              <a:buFont typeface="Arial"/>
              <a:buNone/>
              <a:defRPr sz="1800">
                <a:latin typeface="Arial"/>
                <a:ea typeface="Arial"/>
                <a:cs typeface="Arial"/>
                <a:sym typeface="Arial"/>
              </a:defRPr>
            </a:lvl1pPr>
            <a:lvl2pPr indent="-228600" lvl="1" marL="914400" algn="l">
              <a:lnSpc>
                <a:spcPct val="90000"/>
              </a:lnSpc>
              <a:spcBef>
                <a:spcPts val="400"/>
              </a:spcBef>
              <a:spcAft>
                <a:spcPts val="0"/>
              </a:spcAft>
              <a:buClr>
                <a:schemeClr val="accent5"/>
              </a:buClr>
              <a:buSzPts val="1800"/>
              <a:buFont typeface="Arial"/>
              <a:buNone/>
              <a:defRPr sz="1800"/>
            </a:lvl2pPr>
            <a:lvl3pPr indent="-228600" lvl="2" marL="1371600" algn="l">
              <a:lnSpc>
                <a:spcPct val="90000"/>
              </a:lnSpc>
              <a:spcBef>
                <a:spcPts val="400"/>
              </a:spcBef>
              <a:spcAft>
                <a:spcPts val="0"/>
              </a:spcAft>
              <a:buClr>
                <a:schemeClr val="accent5"/>
              </a:buClr>
              <a:buSzPts val="2100"/>
              <a:buFont typeface="Arial"/>
              <a:buNone/>
              <a:defRPr sz="2100"/>
            </a:lvl3pPr>
            <a:lvl4pPr indent="-228600" lvl="3" marL="1828800" algn="l">
              <a:lnSpc>
                <a:spcPct val="90000"/>
              </a:lnSpc>
              <a:spcBef>
                <a:spcPts val="400"/>
              </a:spcBef>
              <a:spcAft>
                <a:spcPts val="0"/>
              </a:spcAft>
              <a:buClr>
                <a:schemeClr val="accent5"/>
              </a:buClr>
              <a:buSzPts val="2100"/>
              <a:buFont typeface="Arial"/>
              <a:buNone/>
              <a:defRPr sz="2100"/>
            </a:lvl4pPr>
            <a:lvl5pPr indent="-228600" lvl="4" marL="2286000" algn="l">
              <a:lnSpc>
                <a:spcPct val="90000"/>
              </a:lnSpc>
              <a:spcBef>
                <a:spcPts val="400"/>
              </a:spcBef>
              <a:spcAft>
                <a:spcPts val="0"/>
              </a:spcAft>
              <a:buClr>
                <a:schemeClr val="accent5"/>
              </a:buClr>
              <a:buSzPts val="2100"/>
              <a:buFont typeface="Arial"/>
              <a:buNone/>
              <a:defRPr sz="2100"/>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714" name="Google Shape;714;g31245d681e9_0_949"/>
          <p:cNvSpPr txBox="1"/>
          <p:nvPr>
            <p:ph idx="2" type="body"/>
          </p:nvPr>
        </p:nvSpPr>
        <p:spPr>
          <a:xfrm>
            <a:off x="527447" y="1032703"/>
            <a:ext cx="8082300" cy="214800"/>
          </a:xfrm>
          <a:prstGeom prst="rect">
            <a:avLst/>
          </a:prstGeom>
          <a:noFill/>
          <a:ln>
            <a:noFill/>
          </a:ln>
        </p:spPr>
        <p:txBody>
          <a:bodyPr anchorCtr="0" anchor="t" bIns="34275" lIns="68575" spcFirstLastPara="1" rIns="68575" wrap="square" tIns="34275">
            <a:spAutoFit/>
          </a:bodyPr>
          <a:lstStyle>
            <a:lvl1pPr indent="-228600" lvl="0" marL="457200" algn="l">
              <a:lnSpc>
                <a:spcPct val="90000"/>
              </a:lnSpc>
              <a:spcBef>
                <a:spcPts val="800"/>
              </a:spcBef>
              <a:spcAft>
                <a:spcPts val="0"/>
              </a:spcAft>
              <a:buClr>
                <a:schemeClr val="accent5"/>
              </a:buClr>
              <a:buSzPts val="1100"/>
              <a:buFont typeface="Arial"/>
              <a:buNone/>
              <a:defRPr b="0" sz="1100">
                <a:latin typeface="Arial"/>
                <a:ea typeface="Arial"/>
                <a:cs typeface="Arial"/>
                <a:sym typeface="Arial"/>
              </a:defRPr>
            </a:lvl1pPr>
            <a:lvl2pPr indent="-228600" lvl="1" marL="914400" algn="l">
              <a:lnSpc>
                <a:spcPct val="90000"/>
              </a:lnSpc>
              <a:spcBef>
                <a:spcPts val="400"/>
              </a:spcBef>
              <a:spcAft>
                <a:spcPts val="0"/>
              </a:spcAft>
              <a:buClr>
                <a:schemeClr val="accent5"/>
              </a:buClr>
              <a:buSzPts val="1400"/>
              <a:buNone/>
              <a:defRPr/>
            </a:lvl2pPr>
            <a:lvl3pPr indent="-228600" lvl="2" marL="1371600" algn="l">
              <a:lnSpc>
                <a:spcPct val="90000"/>
              </a:lnSpc>
              <a:spcBef>
                <a:spcPts val="400"/>
              </a:spcBef>
              <a:spcAft>
                <a:spcPts val="0"/>
              </a:spcAft>
              <a:buClr>
                <a:schemeClr val="accent5"/>
              </a:buClr>
              <a:buSzPts val="1400"/>
              <a:buNone/>
              <a:defRPr/>
            </a:lvl3pPr>
            <a:lvl4pPr indent="-228600" lvl="3" marL="1828800" algn="l">
              <a:lnSpc>
                <a:spcPct val="90000"/>
              </a:lnSpc>
              <a:spcBef>
                <a:spcPts val="400"/>
              </a:spcBef>
              <a:spcAft>
                <a:spcPts val="0"/>
              </a:spcAft>
              <a:buClr>
                <a:schemeClr val="accent5"/>
              </a:buClr>
              <a:buSzPts val="1400"/>
              <a:buNone/>
              <a:defRPr/>
            </a:lvl4pPr>
            <a:lvl5pPr indent="-228600" lvl="4" marL="2286000" algn="l">
              <a:lnSpc>
                <a:spcPct val="90000"/>
              </a:lnSpc>
              <a:spcBef>
                <a:spcPts val="400"/>
              </a:spcBef>
              <a:spcAft>
                <a:spcPts val="0"/>
              </a:spcAft>
              <a:buClr>
                <a:schemeClr val="accent5"/>
              </a:buClr>
              <a:buSzPts val="1400"/>
              <a:buNone/>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715" name="Google Shape;715;g31245d681e9_0_949"/>
          <p:cNvSpPr txBox="1"/>
          <p:nvPr>
            <p:ph idx="3" type="body"/>
          </p:nvPr>
        </p:nvSpPr>
        <p:spPr>
          <a:xfrm>
            <a:off x="527186" y="170920"/>
            <a:ext cx="4044900" cy="183600"/>
          </a:xfrm>
          <a:prstGeom prst="rect">
            <a:avLst/>
          </a:prstGeom>
          <a:noFill/>
          <a:ln>
            <a:noFill/>
          </a:ln>
        </p:spPr>
        <p:txBody>
          <a:bodyPr anchorCtr="0" anchor="t" bIns="34275" lIns="68575" spcFirstLastPara="1" rIns="68575" wrap="square" tIns="34275">
            <a:spAutoFit/>
          </a:bodyPr>
          <a:lstStyle>
            <a:lvl1pPr indent="-228600" lvl="0" marL="457200" algn="l">
              <a:lnSpc>
                <a:spcPct val="90000"/>
              </a:lnSpc>
              <a:spcBef>
                <a:spcPts val="800"/>
              </a:spcBef>
              <a:spcAft>
                <a:spcPts val="0"/>
              </a:spcAft>
              <a:buClr>
                <a:schemeClr val="accent5"/>
              </a:buClr>
              <a:buSzPts val="800"/>
              <a:buFont typeface="Arial"/>
              <a:buNone/>
              <a:defRPr b="1" sz="800" cap="none">
                <a:latin typeface="Arial"/>
                <a:ea typeface="Arial"/>
                <a:cs typeface="Arial"/>
                <a:sym typeface="Arial"/>
              </a:defRPr>
            </a:lvl1pPr>
            <a:lvl2pPr indent="-228600" lvl="1" marL="914400" algn="l">
              <a:lnSpc>
                <a:spcPct val="90000"/>
              </a:lnSpc>
              <a:spcBef>
                <a:spcPts val="400"/>
              </a:spcBef>
              <a:spcAft>
                <a:spcPts val="0"/>
              </a:spcAft>
              <a:buClr>
                <a:schemeClr val="accent5"/>
              </a:buClr>
              <a:buSzPts val="900"/>
              <a:buFont typeface="Arial"/>
              <a:buNone/>
              <a:defRPr sz="900">
                <a:latin typeface="Arial"/>
                <a:ea typeface="Arial"/>
                <a:cs typeface="Arial"/>
                <a:sym typeface="Arial"/>
              </a:defRPr>
            </a:lvl2pPr>
            <a:lvl3pPr indent="-228600" lvl="2" marL="1371600" algn="l">
              <a:lnSpc>
                <a:spcPct val="90000"/>
              </a:lnSpc>
              <a:spcBef>
                <a:spcPts val="400"/>
              </a:spcBef>
              <a:spcAft>
                <a:spcPts val="0"/>
              </a:spcAft>
              <a:buClr>
                <a:schemeClr val="accent5"/>
              </a:buClr>
              <a:buSzPts val="900"/>
              <a:buFont typeface="Arial"/>
              <a:buNone/>
              <a:defRPr sz="900">
                <a:latin typeface="Arial"/>
                <a:ea typeface="Arial"/>
                <a:cs typeface="Arial"/>
                <a:sym typeface="Arial"/>
              </a:defRPr>
            </a:lvl3pPr>
            <a:lvl4pPr indent="-228600" lvl="3" marL="1828800" algn="l">
              <a:lnSpc>
                <a:spcPct val="90000"/>
              </a:lnSpc>
              <a:spcBef>
                <a:spcPts val="400"/>
              </a:spcBef>
              <a:spcAft>
                <a:spcPts val="0"/>
              </a:spcAft>
              <a:buClr>
                <a:schemeClr val="accent5"/>
              </a:buClr>
              <a:buSzPts val="900"/>
              <a:buFont typeface="Arial"/>
              <a:buNone/>
              <a:defRPr sz="900">
                <a:latin typeface="Arial"/>
                <a:ea typeface="Arial"/>
                <a:cs typeface="Arial"/>
                <a:sym typeface="Arial"/>
              </a:defRPr>
            </a:lvl4pPr>
            <a:lvl5pPr indent="-228600" lvl="4" marL="2286000" algn="l">
              <a:lnSpc>
                <a:spcPct val="90000"/>
              </a:lnSpc>
              <a:spcBef>
                <a:spcPts val="400"/>
              </a:spcBef>
              <a:spcAft>
                <a:spcPts val="0"/>
              </a:spcAft>
              <a:buClr>
                <a:schemeClr val="accent5"/>
              </a:buClr>
              <a:buSzPts val="900"/>
              <a:buFont typeface="Arial"/>
              <a:buNone/>
              <a:defRPr sz="900">
                <a:latin typeface="Arial"/>
                <a:ea typeface="Arial"/>
                <a:cs typeface="Arial"/>
                <a:sym typeface="Aria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Breaker - Forest 1">
  <p:cSld name="5_Breaker - Forest 1">
    <p:bg>
      <p:bgPr>
        <a:solidFill>
          <a:schemeClr val="dk2"/>
        </a:solidFill>
      </p:bgPr>
    </p:bg>
    <p:spTree>
      <p:nvGrpSpPr>
        <p:cNvPr id="716" name="Shape 716"/>
        <p:cNvGrpSpPr/>
        <p:nvPr/>
      </p:nvGrpSpPr>
      <p:grpSpPr>
        <a:xfrm>
          <a:off x="0" y="0"/>
          <a:ext cx="0" cy="0"/>
          <a:chOff x="0" y="0"/>
          <a:chExt cx="0" cy="0"/>
        </a:xfrm>
      </p:grpSpPr>
      <p:sp>
        <p:nvSpPr>
          <p:cNvPr id="717" name="Google Shape;717;g31245d681e9_0_956"/>
          <p:cNvSpPr txBox="1"/>
          <p:nvPr>
            <p:ph idx="1" type="body"/>
          </p:nvPr>
        </p:nvSpPr>
        <p:spPr>
          <a:xfrm>
            <a:off x="525066" y="1987296"/>
            <a:ext cx="8104500" cy="692700"/>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lt1"/>
              </a:buClr>
              <a:buSzPts val="4500"/>
              <a:buFont typeface="Arial"/>
              <a:buNone/>
              <a:defRPr b="1" i="0" sz="4500">
                <a:solidFill>
                  <a:schemeClr val="lt1"/>
                </a:solidFill>
              </a:defRPr>
            </a:lvl1pPr>
            <a:lvl2pPr indent="-228600" lvl="1" marL="914400" algn="l">
              <a:lnSpc>
                <a:spcPct val="90000"/>
              </a:lnSpc>
              <a:spcBef>
                <a:spcPts val="400"/>
              </a:spcBef>
              <a:spcAft>
                <a:spcPts val="0"/>
              </a:spcAft>
              <a:buClr>
                <a:schemeClr val="accent5"/>
              </a:buClr>
              <a:buSzPts val="1400"/>
              <a:buNone/>
              <a:defRPr/>
            </a:lvl2pPr>
            <a:lvl3pPr indent="-228600" lvl="2" marL="1371600" algn="l">
              <a:lnSpc>
                <a:spcPct val="90000"/>
              </a:lnSpc>
              <a:spcBef>
                <a:spcPts val="400"/>
              </a:spcBef>
              <a:spcAft>
                <a:spcPts val="0"/>
              </a:spcAft>
              <a:buClr>
                <a:schemeClr val="accent5"/>
              </a:buClr>
              <a:buSzPts val="1400"/>
              <a:buNone/>
              <a:defRPr/>
            </a:lvl3pPr>
            <a:lvl4pPr indent="-228600" lvl="3" marL="1828800" algn="l">
              <a:lnSpc>
                <a:spcPct val="90000"/>
              </a:lnSpc>
              <a:spcBef>
                <a:spcPts val="400"/>
              </a:spcBef>
              <a:spcAft>
                <a:spcPts val="0"/>
              </a:spcAft>
              <a:buClr>
                <a:schemeClr val="accent5"/>
              </a:buClr>
              <a:buSzPts val="1400"/>
              <a:buNone/>
              <a:defRPr/>
            </a:lvl4pPr>
            <a:lvl5pPr indent="-228600" lvl="4" marL="2286000" algn="l">
              <a:lnSpc>
                <a:spcPct val="90000"/>
              </a:lnSpc>
              <a:spcBef>
                <a:spcPts val="400"/>
              </a:spcBef>
              <a:spcAft>
                <a:spcPts val="0"/>
              </a:spcAft>
              <a:buClr>
                <a:schemeClr val="accent5"/>
              </a:buClr>
              <a:buSzPts val="1400"/>
              <a:buNone/>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718" name="Google Shape;718;g31245d681e9_0_956"/>
          <p:cNvSpPr txBox="1"/>
          <p:nvPr>
            <p:ph idx="2" type="body"/>
          </p:nvPr>
        </p:nvSpPr>
        <p:spPr>
          <a:xfrm>
            <a:off x="525066" y="2706831"/>
            <a:ext cx="4485900" cy="401700"/>
          </a:xfrm>
          <a:prstGeom prst="rect">
            <a:avLst/>
          </a:prstGeom>
          <a:noFill/>
          <a:ln>
            <a:noFill/>
          </a:ln>
        </p:spPr>
        <p:txBody>
          <a:bodyPr anchorCtr="0" anchor="t" bIns="34275" lIns="68575" spcFirstLastPara="1" rIns="68575" wrap="square" tIns="34275">
            <a:normAutofit/>
          </a:bodyPr>
          <a:lstStyle>
            <a:lvl1pPr indent="-228600" lvl="0" marL="457200" marR="0" algn="l">
              <a:lnSpc>
                <a:spcPct val="120000"/>
              </a:lnSpc>
              <a:spcBef>
                <a:spcPts val="800"/>
              </a:spcBef>
              <a:spcAft>
                <a:spcPts val="0"/>
              </a:spcAft>
              <a:buClr>
                <a:schemeClr val="lt1"/>
              </a:buClr>
              <a:buSzPts val="1200"/>
              <a:buFont typeface="Arial"/>
              <a:buNone/>
              <a:defRPr b="0" sz="1200">
                <a:solidFill>
                  <a:schemeClr val="lt1"/>
                </a:solidFill>
              </a:defRPr>
            </a:lvl1pPr>
            <a:lvl2pPr indent="-228600" lvl="1" marL="914400" algn="l">
              <a:lnSpc>
                <a:spcPct val="90000"/>
              </a:lnSpc>
              <a:spcBef>
                <a:spcPts val="400"/>
              </a:spcBef>
              <a:spcAft>
                <a:spcPts val="0"/>
              </a:spcAft>
              <a:buClr>
                <a:schemeClr val="accent5"/>
              </a:buClr>
              <a:buSzPts val="1400"/>
              <a:buNone/>
              <a:defRPr/>
            </a:lvl2pPr>
            <a:lvl3pPr indent="-228600" lvl="2" marL="1371600" algn="l">
              <a:lnSpc>
                <a:spcPct val="90000"/>
              </a:lnSpc>
              <a:spcBef>
                <a:spcPts val="400"/>
              </a:spcBef>
              <a:spcAft>
                <a:spcPts val="0"/>
              </a:spcAft>
              <a:buClr>
                <a:schemeClr val="accent5"/>
              </a:buClr>
              <a:buSzPts val="1400"/>
              <a:buNone/>
              <a:defRPr/>
            </a:lvl3pPr>
            <a:lvl4pPr indent="-228600" lvl="3" marL="1828800" algn="l">
              <a:lnSpc>
                <a:spcPct val="90000"/>
              </a:lnSpc>
              <a:spcBef>
                <a:spcPts val="400"/>
              </a:spcBef>
              <a:spcAft>
                <a:spcPts val="0"/>
              </a:spcAft>
              <a:buClr>
                <a:schemeClr val="accent5"/>
              </a:buClr>
              <a:buSzPts val="1400"/>
              <a:buNone/>
              <a:defRPr/>
            </a:lvl4pPr>
            <a:lvl5pPr indent="-228600" lvl="4" marL="2286000" algn="l">
              <a:lnSpc>
                <a:spcPct val="90000"/>
              </a:lnSpc>
              <a:spcBef>
                <a:spcPts val="400"/>
              </a:spcBef>
              <a:spcAft>
                <a:spcPts val="0"/>
              </a:spcAft>
              <a:buClr>
                <a:schemeClr val="accent5"/>
              </a:buClr>
              <a:buSzPts val="1400"/>
              <a:buNone/>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719" name="Google Shape;719;g31245d681e9_0_956"/>
          <p:cNvSpPr txBox="1"/>
          <p:nvPr>
            <p:ph idx="3" type="body"/>
          </p:nvPr>
        </p:nvSpPr>
        <p:spPr>
          <a:xfrm>
            <a:off x="525066" y="193234"/>
            <a:ext cx="4197000" cy="169200"/>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lt1"/>
              </a:buClr>
              <a:buSzPts val="800"/>
              <a:buFont typeface="Arial"/>
              <a:buNone/>
              <a:defRPr sz="800">
                <a:solidFill>
                  <a:schemeClr val="lt1"/>
                </a:solidFill>
              </a:defRPr>
            </a:lvl1pPr>
            <a:lvl2pPr indent="-228600" lvl="1" marL="914400" algn="l">
              <a:lnSpc>
                <a:spcPct val="90000"/>
              </a:lnSpc>
              <a:spcBef>
                <a:spcPts val="400"/>
              </a:spcBef>
              <a:spcAft>
                <a:spcPts val="0"/>
              </a:spcAft>
              <a:buClr>
                <a:schemeClr val="lt1"/>
              </a:buClr>
              <a:buSzPts val="800"/>
              <a:buFont typeface="Arial"/>
              <a:buNone/>
              <a:defRPr sz="800">
                <a:solidFill>
                  <a:schemeClr val="lt1"/>
                </a:solidFill>
              </a:defRPr>
            </a:lvl2pPr>
            <a:lvl3pPr indent="-228600" lvl="2" marL="1371600" algn="l">
              <a:lnSpc>
                <a:spcPct val="90000"/>
              </a:lnSpc>
              <a:spcBef>
                <a:spcPts val="400"/>
              </a:spcBef>
              <a:spcAft>
                <a:spcPts val="0"/>
              </a:spcAft>
              <a:buClr>
                <a:schemeClr val="lt1"/>
              </a:buClr>
              <a:buSzPts val="800"/>
              <a:buFont typeface="Arial"/>
              <a:buNone/>
              <a:defRPr sz="800">
                <a:solidFill>
                  <a:schemeClr val="lt1"/>
                </a:solidFill>
              </a:defRPr>
            </a:lvl3pPr>
            <a:lvl4pPr indent="-228600" lvl="3" marL="1828800" algn="l">
              <a:lnSpc>
                <a:spcPct val="90000"/>
              </a:lnSpc>
              <a:spcBef>
                <a:spcPts val="400"/>
              </a:spcBef>
              <a:spcAft>
                <a:spcPts val="0"/>
              </a:spcAft>
              <a:buClr>
                <a:schemeClr val="lt1"/>
              </a:buClr>
              <a:buSzPts val="800"/>
              <a:buFont typeface="Arial"/>
              <a:buNone/>
              <a:defRPr sz="800">
                <a:solidFill>
                  <a:schemeClr val="lt1"/>
                </a:solidFill>
              </a:defRPr>
            </a:lvl4pPr>
            <a:lvl5pPr indent="-228600" lvl="4" marL="2286000" algn="l">
              <a:lnSpc>
                <a:spcPct val="90000"/>
              </a:lnSpc>
              <a:spcBef>
                <a:spcPts val="400"/>
              </a:spcBef>
              <a:spcAft>
                <a:spcPts val="0"/>
              </a:spcAft>
              <a:buClr>
                <a:schemeClr val="lt1"/>
              </a:buClr>
              <a:buSzPts val="800"/>
              <a:buFont typeface="Arial"/>
              <a:buNone/>
              <a:defRPr sz="800">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720" name="Google Shape;720;g31245d681e9_0_956"/>
          <p:cNvSpPr txBox="1"/>
          <p:nvPr>
            <p:ph idx="11" type="ftr"/>
          </p:nvPr>
        </p:nvSpPr>
        <p:spPr>
          <a:xfrm>
            <a:off x="7041996" y="4767262"/>
            <a:ext cx="1263000" cy="273900"/>
          </a:xfrm>
          <a:prstGeom prst="rect">
            <a:avLst/>
          </a:prstGeom>
          <a:noFill/>
          <a:ln>
            <a:noFill/>
          </a:ln>
        </p:spPr>
        <p:txBody>
          <a:bodyPr anchorCtr="0" anchor="t" bIns="34275" lIns="68575" spcFirstLastPara="1" rIns="68575" wrap="square" tIns="34275">
            <a:noAutofit/>
          </a:bodyPr>
          <a:lstStyle>
            <a:lvl1pPr lvl="0" marR="0" rtl="0" algn="r">
              <a:lnSpc>
                <a:spcPct val="100000"/>
              </a:lnSpc>
              <a:spcBef>
                <a:spcPts val="0"/>
              </a:spcBef>
              <a:spcAft>
                <a:spcPts val="0"/>
              </a:spcAft>
              <a:buClr>
                <a:srgbClr val="000000"/>
              </a:buClr>
              <a:buSzPts val="1100"/>
              <a:buFont typeface="Arial"/>
              <a:buNone/>
              <a:defRPr b="0" i="0" sz="6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9pPr>
          </a:lstStyle>
          <a:p/>
        </p:txBody>
      </p:sp>
      <p:sp>
        <p:nvSpPr>
          <p:cNvPr id="721" name="Google Shape;721;g31245d681e9_0_956"/>
          <p:cNvSpPr txBox="1"/>
          <p:nvPr>
            <p:ph idx="12" type="sldNum"/>
          </p:nvPr>
        </p:nvSpPr>
        <p:spPr>
          <a:xfrm>
            <a:off x="8471262" y="4767262"/>
            <a:ext cx="261300" cy="273900"/>
          </a:xfrm>
          <a:prstGeom prst="rect">
            <a:avLst/>
          </a:prstGeom>
          <a:noFill/>
          <a:ln>
            <a:noFill/>
          </a:ln>
        </p:spPr>
        <p:txBody>
          <a:bodyPr anchorCtr="0" anchor="t" bIns="34275" lIns="68575" spcFirstLastPara="1" rIns="68575" wrap="square" tIns="34275">
            <a:noAutofit/>
          </a:bodyPr>
          <a:lstStyle>
            <a:lvl1pPr indent="0" lvl="0" marL="0" marR="0" rtl="0" algn="r">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722" name="Google Shape;722;g31245d681e9_0_956"/>
          <p:cNvPicPr preferRelativeResize="0"/>
          <p:nvPr/>
        </p:nvPicPr>
        <p:blipFill rotWithShape="1">
          <a:blip r:embed="rId2">
            <a:alphaModFix/>
          </a:blip>
          <a:srcRect b="0" l="0" r="0" t="0"/>
          <a:stretch/>
        </p:blipFill>
        <p:spPr>
          <a:xfrm>
            <a:off x="529030" y="4769838"/>
            <a:ext cx="620888" cy="141111"/>
          </a:xfrm>
          <a:prstGeom prst="rect">
            <a:avLst/>
          </a:prstGeom>
          <a:noFill/>
          <a:ln>
            <a:noFill/>
          </a:ln>
        </p:spPr>
      </p:pic>
    </p:spTree>
  </p:cSld>
  <p:clrMapOvr>
    <a:masterClrMapping/>
  </p:clrMapOvr>
  <p:extLst>
    <p:ext uri="{DCECCB84-F9BA-43D5-87BE-67443E8EF086}">
      <p15:sldGuideLst>
        <p15:guide id="1" orient="horz" pos="1332">
          <p15:clr>
            <a:srgbClr val="FBAE40"/>
          </p15:clr>
        </p15:guide>
        <p15:guide id="2" orient="horz" pos="1584">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idebar">
  <p:cSld name="Three Bios_1_1_1">
    <p:bg>
      <p:bgPr>
        <a:noFill/>
      </p:bgPr>
    </p:bg>
    <p:spTree>
      <p:nvGrpSpPr>
        <p:cNvPr id="59" name="Shape 59"/>
        <p:cNvGrpSpPr/>
        <p:nvPr/>
      </p:nvGrpSpPr>
      <p:grpSpPr>
        <a:xfrm>
          <a:off x="0" y="0"/>
          <a:ext cx="0" cy="0"/>
          <a:chOff x="0" y="0"/>
          <a:chExt cx="0" cy="0"/>
        </a:xfrm>
      </p:grpSpPr>
      <p:pic>
        <p:nvPicPr>
          <p:cNvPr id="60" name="Google Shape;60;p46"/>
          <p:cNvPicPr preferRelativeResize="0"/>
          <p:nvPr/>
        </p:nvPicPr>
        <p:blipFill rotWithShape="1">
          <a:blip r:embed="rId2">
            <a:alphaModFix/>
          </a:blip>
          <a:srcRect b="0" l="316" r="326" t="0"/>
          <a:stretch/>
        </p:blipFill>
        <p:spPr>
          <a:xfrm>
            <a:off x="0" y="0"/>
            <a:ext cx="2507507" cy="5143499"/>
          </a:xfrm>
          <a:prstGeom prst="rect">
            <a:avLst/>
          </a:prstGeom>
          <a:noFill/>
          <a:ln>
            <a:noFill/>
          </a:ln>
        </p:spPr>
      </p:pic>
      <p:sp>
        <p:nvSpPr>
          <p:cNvPr id="61" name="Google Shape;61;p46"/>
          <p:cNvSpPr txBox="1"/>
          <p:nvPr/>
        </p:nvSpPr>
        <p:spPr>
          <a:xfrm>
            <a:off x="6926580" y="4810639"/>
            <a:ext cx="1643100" cy="221700"/>
          </a:xfrm>
          <a:prstGeom prst="rect">
            <a:avLst/>
          </a:prstGeom>
          <a:no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500"/>
              <a:buFont typeface="Arial"/>
              <a:buNone/>
            </a:pPr>
            <a:r>
              <a:rPr b="0" i="0" lang="en" sz="500" u="none" cap="none" strike="noStrike">
                <a:solidFill>
                  <a:srgbClr val="999999"/>
                </a:solidFill>
                <a:latin typeface="Arial"/>
                <a:ea typeface="Arial"/>
                <a:cs typeface="Arial"/>
                <a:sym typeface="Arial"/>
              </a:rPr>
              <a:t>Copyright © 2024, Collibra. All rights reserved.</a:t>
            </a:r>
            <a:endParaRPr b="0" i="0" sz="1100" u="none" cap="none" strike="noStrike">
              <a:solidFill>
                <a:srgbClr val="999999"/>
              </a:solidFill>
              <a:latin typeface="Arial"/>
              <a:ea typeface="Arial"/>
              <a:cs typeface="Arial"/>
              <a:sym typeface="Arial"/>
            </a:endParaRPr>
          </a:p>
        </p:txBody>
      </p:sp>
    </p:spTree>
  </p:cSld>
  <p:clrMapOvr>
    <a:masterClrMapping/>
  </p:clrMapOvr>
  <p:extLst>
    <p:ext uri="{DCECCB84-F9BA-43D5-87BE-67443E8EF086}">
      <p15:sldGuideLst>
        <p15:guide id="1" orient="horz" pos="1620">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Headline Subhead">
  <p:cSld name="1_Headline Subhead">
    <p:spTree>
      <p:nvGrpSpPr>
        <p:cNvPr id="723" name="Shape 723"/>
        <p:cNvGrpSpPr/>
        <p:nvPr/>
      </p:nvGrpSpPr>
      <p:grpSpPr>
        <a:xfrm>
          <a:off x="0" y="0"/>
          <a:ext cx="0" cy="0"/>
          <a:chOff x="0" y="0"/>
          <a:chExt cx="0" cy="0"/>
        </a:xfrm>
      </p:grpSpPr>
      <p:sp>
        <p:nvSpPr>
          <p:cNvPr id="724" name="Google Shape;724;g31245d681e9_0_963"/>
          <p:cNvSpPr txBox="1"/>
          <p:nvPr>
            <p:ph type="ctrTitle"/>
          </p:nvPr>
        </p:nvSpPr>
        <p:spPr>
          <a:xfrm>
            <a:off x="566928" y="316375"/>
            <a:ext cx="8010300" cy="3849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000000"/>
              </a:buClr>
              <a:buSzPts val="1100"/>
              <a:buFont typeface="Arial"/>
              <a:buNone/>
              <a:defRPr b="1" i="0" sz="25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725" name="Google Shape;725;g31245d681e9_0_963"/>
          <p:cNvSpPr txBox="1"/>
          <p:nvPr>
            <p:ph idx="1" type="body"/>
          </p:nvPr>
        </p:nvSpPr>
        <p:spPr>
          <a:xfrm>
            <a:off x="566738" y="772796"/>
            <a:ext cx="8010600" cy="249300"/>
          </a:xfrm>
          <a:prstGeom prst="rect">
            <a:avLst/>
          </a:prstGeom>
          <a:noFill/>
          <a:ln>
            <a:noFill/>
          </a:ln>
        </p:spPr>
        <p:txBody>
          <a:bodyPr anchorCtr="0" anchor="t" bIns="0" lIns="0" spcFirstLastPara="1" rIns="0" wrap="square" tIns="0">
            <a:normAutofit/>
          </a:bodyPr>
          <a:lstStyle>
            <a:lvl1pPr indent="-228600" lvl="0" marL="457200" algn="l">
              <a:lnSpc>
                <a:spcPct val="90000"/>
              </a:lnSpc>
              <a:spcBef>
                <a:spcPts val="800"/>
              </a:spcBef>
              <a:spcAft>
                <a:spcPts val="0"/>
              </a:spcAft>
              <a:buSzPts val="3800"/>
              <a:buNone/>
              <a:defRPr b="1" sz="1800">
                <a:solidFill>
                  <a:schemeClr val="accent1"/>
                </a:solidFill>
              </a:defRPr>
            </a:lvl1pPr>
            <a:lvl2pPr indent="-228600" lvl="1" marL="914400" algn="l">
              <a:lnSpc>
                <a:spcPct val="90000"/>
              </a:lnSpc>
              <a:spcBef>
                <a:spcPts val="400"/>
              </a:spcBef>
              <a:spcAft>
                <a:spcPts val="0"/>
              </a:spcAft>
              <a:buSzPts val="3400"/>
              <a:buNone/>
              <a:defRPr/>
            </a:lvl2pPr>
            <a:lvl3pPr indent="-228600" lvl="2" marL="1371600" algn="l">
              <a:lnSpc>
                <a:spcPct val="90000"/>
              </a:lnSpc>
              <a:spcBef>
                <a:spcPts val="400"/>
              </a:spcBef>
              <a:spcAft>
                <a:spcPts val="0"/>
              </a:spcAft>
              <a:buSzPts val="3000"/>
              <a:buNone/>
              <a:defRPr/>
            </a:lvl3pPr>
            <a:lvl4pPr indent="-228600" lvl="3" marL="1828800" algn="l">
              <a:lnSpc>
                <a:spcPct val="90000"/>
              </a:lnSpc>
              <a:spcBef>
                <a:spcPts val="400"/>
              </a:spcBef>
              <a:spcAft>
                <a:spcPts val="0"/>
              </a:spcAft>
              <a:buSzPts val="2100"/>
              <a:buNone/>
              <a:defRPr/>
            </a:lvl4pPr>
            <a:lvl5pPr indent="-228600" lvl="4" marL="2286000" algn="l">
              <a:lnSpc>
                <a:spcPct val="90000"/>
              </a:lnSpc>
              <a:spcBef>
                <a:spcPts val="400"/>
              </a:spcBef>
              <a:spcAft>
                <a:spcPts val="0"/>
              </a:spcAft>
              <a:buSzPts val="1800"/>
              <a:buNone/>
              <a:defRPr/>
            </a:lvl5pPr>
            <a:lvl6pPr indent="-317500" lvl="5" marL="2743200" algn="l">
              <a:lnSpc>
                <a:spcPct val="90000"/>
              </a:lnSpc>
              <a:spcBef>
                <a:spcPts val="400"/>
              </a:spcBef>
              <a:spcAft>
                <a:spcPts val="0"/>
              </a:spcAft>
              <a:buSzPts val="1400"/>
              <a:buChar char="•"/>
              <a:defRPr/>
            </a:lvl6pPr>
            <a:lvl7pPr indent="-317500" lvl="6" marL="3200400" algn="l">
              <a:lnSpc>
                <a:spcPct val="90000"/>
              </a:lnSpc>
              <a:spcBef>
                <a:spcPts val="400"/>
              </a:spcBef>
              <a:spcAft>
                <a:spcPts val="0"/>
              </a:spcAft>
              <a:buSzPts val="1400"/>
              <a:buChar char="•"/>
              <a:defRPr/>
            </a:lvl7pPr>
            <a:lvl8pPr indent="-317500" lvl="7" marL="3657600" algn="l">
              <a:lnSpc>
                <a:spcPct val="90000"/>
              </a:lnSpc>
              <a:spcBef>
                <a:spcPts val="400"/>
              </a:spcBef>
              <a:spcAft>
                <a:spcPts val="0"/>
              </a:spcAft>
              <a:buSzPts val="1400"/>
              <a:buChar char="•"/>
              <a:defRPr/>
            </a:lvl8pPr>
            <a:lvl9pPr indent="-317500" lvl="8" marL="4114800" algn="l">
              <a:lnSpc>
                <a:spcPct val="90000"/>
              </a:lnSpc>
              <a:spcBef>
                <a:spcPts val="400"/>
              </a:spcBef>
              <a:spcAft>
                <a:spcPts val="0"/>
              </a:spcAft>
              <a:buSzPts val="1400"/>
              <a:buChar char="•"/>
              <a:defRPr/>
            </a:lvl9pPr>
          </a:lstStyle>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p:cSld name="Blank">
    <p:bg>
      <p:bgPr>
        <a:solidFill>
          <a:schemeClr val="lt1"/>
        </a:solidFill>
      </p:bgPr>
    </p:bg>
    <p:spTree>
      <p:nvGrpSpPr>
        <p:cNvPr id="726" name="Shape 726"/>
        <p:cNvGrpSpPr/>
        <p:nvPr/>
      </p:nvGrpSpPr>
      <p:grpSpPr>
        <a:xfrm>
          <a:off x="0" y="0"/>
          <a:ext cx="0" cy="0"/>
          <a:chOff x="0" y="0"/>
          <a:chExt cx="0" cy="0"/>
        </a:xfrm>
      </p:grpSpPr>
      <p:sp>
        <p:nvSpPr>
          <p:cNvPr id="727" name="Google Shape;727;g31245d681e9_0_966"/>
          <p:cNvSpPr txBox="1"/>
          <p:nvPr>
            <p:ph idx="11" type="ftr"/>
          </p:nvPr>
        </p:nvSpPr>
        <p:spPr>
          <a:xfrm>
            <a:off x="7041996" y="4767262"/>
            <a:ext cx="1263000" cy="161700"/>
          </a:xfrm>
          <a:prstGeom prst="rect">
            <a:avLst/>
          </a:prstGeom>
          <a:noFill/>
          <a:ln>
            <a:noFill/>
          </a:ln>
        </p:spPr>
        <p:txBody>
          <a:bodyPr anchorCtr="0" anchor="t" bIns="34275" lIns="68575" spcFirstLastPara="1" rIns="68575" wrap="square" tIns="34275">
            <a:noAutofit/>
          </a:bodyPr>
          <a:lstStyle>
            <a:lvl1pPr lvl="0" marR="0" rtl="0" algn="r">
              <a:lnSpc>
                <a:spcPct val="100000"/>
              </a:lnSpc>
              <a:spcBef>
                <a:spcPts val="0"/>
              </a:spcBef>
              <a:spcAft>
                <a:spcPts val="0"/>
              </a:spcAft>
              <a:buClr>
                <a:srgbClr val="000000"/>
              </a:buClr>
              <a:buSzPts val="1100"/>
              <a:buFont typeface="Arial"/>
              <a:buNone/>
              <a:defRPr b="0" i="0" sz="600" u="none" cap="none" strike="noStrike">
                <a:solidFill>
                  <a:schemeClr val="accent5"/>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9pPr>
          </a:lstStyle>
          <a:p/>
        </p:txBody>
      </p:sp>
      <p:sp>
        <p:nvSpPr>
          <p:cNvPr id="728" name="Google Shape;728;g31245d681e9_0_966"/>
          <p:cNvSpPr txBox="1"/>
          <p:nvPr>
            <p:ph idx="12" type="sldNum"/>
          </p:nvPr>
        </p:nvSpPr>
        <p:spPr>
          <a:xfrm>
            <a:off x="8471262" y="4767262"/>
            <a:ext cx="261300" cy="161700"/>
          </a:xfrm>
          <a:prstGeom prst="rect">
            <a:avLst/>
          </a:prstGeom>
          <a:noFill/>
          <a:ln>
            <a:noFill/>
          </a:ln>
        </p:spPr>
        <p:txBody>
          <a:bodyPr anchorCtr="0" anchor="t" bIns="34275" lIns="68575" spcFirstLastPara="1" rIns="68575" wrap="square" tIns="34275">
            <a:noAutofit/>
          </a:bodyPr>
          <a:lstStyle>
            <a:lvl1pPr indent="0" lvl="0"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729" name="Google Shape;729;g31245d681e9_0_966"/>
          <p:cNvPicPr preferRelativeResize="0"/>
          <p:nvPr/>
        </p:nvPicPr>
        <p:blipFill rotWithShape="1">
          <a:blip r:embed="rId2">
            <a:alphaModFix/>
          </a:blip>
          <a:srcRect b="0" l="0" r="0" t="0"/>
          <a:stretch/>
        </p:blipFill>
        <p:spPr>
          <a:xfrm>
            <a:off x="527186" y="4772025"/>
            <a:ext cx="623264" cy="141651"/>
          </a:xfrm>
          <a:prstGeom prst="rect">
            <a:avLst/>
          </a:prstGeom>
          <a:noFill/>
          <a:ln>
            <a:noFill/>
          </a:ln>
        </p:spPr>
      </p:pic>
    </p:spTree>
  </p:cSld>
  <p:clrMapOvr>
    <a:masterClrMapping/>
  </p:clrMapOvr>
  <p:extLst>
    <p:ext uri="{DCECCB84-F9BA-43D5-87BE-67443E8EF086}">
      <p15:sldGuideLst>
        <p15:guide id="1" orient="horz" pos="1332">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se Study Page 2">
  <p:cSld name="Case Study Page 2">
    <p:bg>
      <p:bgPr>
        <a:solidFill>
          <a:schemeClr val="lt1"/>
        </a:solidFill>
      </p:bgPr>
    </p:bg>
    <p:spTree>
      <p:nvGrpSpPr>
        <p:cNvPr id="730" name="Shape 730"/>
        <p:cNvGrpSpPr/>
        <p:nvPr/>
      </p:nvGrpSpPr>
      <p:grpSpPr>
        <a:xfrm>
          <a:off x="0" y="0"/>
          <a:ext cx="0" cy="0"/>
          <a:chOff x="0" y="0"/>
          <a:chExt cx="0" cy="0"/>
        </a:xfrm>
      </p:grpSpPr>
      <p:sp>
        <p:nvSpPr>
          <p:cNvPr id="731" name="Google Shape;731;g31245d681e9_0_970"/>
          <p:cNvSpPr/>
          <p:nvPr/>
        </p:nvSpPr>
        <p:spPr>
          <a:xfrm>
            <a:off x="0" y="0"/>
            <a:ext cx="3086100" cy="5143500"/>
          </a:xfrm>
          <a:prstGeom prst="rect">
            <a:avLst/>
          </a:prstGeom>
          <a:solidFill>
            <a:schemeClr val="accent5"/>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400"/>
              <a:buFont typeface="Arial"/>
              <a:buNone/>
            </a:pPr>
            <a:r>
              <a:t/>
            </a:r>
            <a:endParaRPr b="1" i="0" sz="1400" u="none" cap="none" strike="noStrike">
              <a:solidFill>
                <a:schemeClr val="lt1"/>
              </a:solidFill>
              <a:latin typeface="Arial"/>
              <a:ea typeface="Arial"/>
              <a:cs typeface="Arial"/>
              <a:sym typeface="Arial"/>
            </a:endParaRPr>
          </a:p>
        </p:txBody>
      </p:sp>
      <p:pic>
        <p:nvPicPr>
          <p:cNvPr id="732" name="Google Shape;732;g31245d681e9_0_970"/>
          <p:cNvPicPr preferRelativeResize="0"/>
          <p:nvPr/>
        </p:nvPicPr>
        <p:blipFill rotWithShape="1">
          <a:blip r:embed="rId2">
            <a:alphaModFix/>
          </a:blip>
          <a:srcRect b="0" l="0" r="0" t="0"/>
          <a:stretch/>
        </p:blipFill>
        <p:spPr>
          <a:xfrm>
            <a:off x="526183" y="4769838"/>
            <a:ext cx="620888" cy="141111"/>
          </a:xfrm>
          <a:prstGeom prst="rect">
            <a:avLst/>
          </a:prstGeom>
          <a:noFill/>
          <a:ln>
            <a:noFill/>
          </a:ln>
        </p:spPr>
      </p:pic>
      <p:sp>
        <p:nvSpPr>
          <p:cNvPr id="733" name="Google Shape;733;g31245d681e9_0_970"/>
          <p:cNvSpPr txBox="1"/>
          <p:nvPr>
            <p:ph idx="1" type="body"/>
          </p:nvPr>
        </p:nvSpPr>
        <p:spPr>
          <a:xfrm>
            <a:off x="311706" y="2428540"/>
            <a:ext cx="2498100" cy="1874100"/>
          </a:xfrm>
          <a:prstGeom prst="rect">
            <a:avLst/>
          </a:prstGeom>
          <a:noFill/>
          <a:ln>
            <a:noFill/>
          </a:ln>
        </p:spPr>
        <p:txBody>
          <a:bodyPr anchorCtr="0" anchor="t" bIns="34275" lIns="68575" spcFirstLastPara="1" rIns="68575" wrap="square" tIns="34275">
            <a:noAutofit/>
          </a:bodyPr>
          <a:lstStyle>
            <a:lvl1pPr indent="-228600" lvl="0" marL="457200" algn="l">
              <a:lnSpc>
                <a:spcPct val="110000"/>
              </a:lnSpc>
              <a:spcBef>
                <a:spcPts val="800"/>
              </a:spcBef>
              <a:spcAft>
                <a:spcPts val="0"/>
              </a:spcAft>
              <a:buClr>
                <a:schemeClr val="lt1"/>
              </a:buClr>
              <a:buSzPts val="800"/>
              <a:buFont typeface="Arial"/>
              <a:buNone/>
              <a:defRPr b="0" sz="800">
                <a:solidFill>
                  <a:schemeClr val="lt1"/>
                </a:solidFill>
                <a:latin typeface="Arial"/>
                <a:ea typeface="Arial"/>
                <a:cs typeface="Arial"/>
                <a:sym typeface="Arial"/>
              </a:defRPr>
            </a:lvl1pPr>
            <a:lvl2pPr indent="-228600" lvl="1" marL="914400" algn="l">
              <a:lnSpc>
                <a:spcPct val="90000"/>
              </a:lnSpc>
              <a:spcBef>
                <a:spcPts val="400"/>
              </a:spcBef>
              <a:spcAft>
                <a:spcPts val="0"/>
              </a:spcAft>
              <a:buClr>
                <a:schemeClr val="accent5"/>
              </a:buClr>
              <a:buSzPts val="1800"/>
              <a:buFont typeface="Arial"/>
              <a:buNone/>
              <a:defRPr b="0" sz="1800">
                <a:latin typeface="Arial"/>
                <a:ea typeface="Arial"/>
                <a:cs typeface="Arial"/>
                <a:sym typeface="Arial"/>
              </a:defRPr>
            </a:lvl2pPr>
            <a:lvl3pPr indent="-228600" lvl="2" marL="1371600" algn="l">
              <a:lnSpc>
                <a:spcPct val="90000"/>
              </a:lnSpc>
              <a:spcBef>
                <a:spcPts val="400"/>
              </a:spcBef>
              <a:spcAft>
                <a:spcPts val="0"/>
              </a:spcAft>
              <a:buClr>
                <a:schemeClr val="accent5"/>
              </a:buClr>
              <a:buSzPts val="1800"/>
              <a:buFont typeface="Arial"/>
              <a:buNone/>
              <a:defRPr b="0" sz="1800">
                <a:latin typeface="Arial"/>
                <a:ea typeface="Arial"/>
                <a:cs typeface="Arial"/>
                <a:sym typeface="Arial"/>
              </a:defRPr>
            </a:lvl3pPr>
            <a:lvl4pPr indent="-228600" lvl="3" marL="1828800" algn="l">
              <a:lnSpc>
                <a:spcPct val="90000"/>
              </a:lnSpc>
              <a:spcBef>
                <a:spcPts val="400"/>
              </a:spcBef>
              <a:spcAft>
                <a:spcPts val="0"/>
              </a:spcAft>
              <a:buClr>
                <a:schemeClr val="accent5"/>
              </a:buClr>
              <a:buSzPts val="1800"/>
              <a:buFont typeface="Arial"/>
              <a:buNone/>
              <a:defRPr b="0" sz="1800">
                <a:latin typeface="Arial"/>
                <a:ea typeface="Arial"/>
                <a:cs typeface="Arial"/>
                <a:sym typeface="Arial"/>
              </a:defRPr>
            </a:lvl4pPr>
            <a:lvl5pPr indent="-228600" lvl="4" marL="2286000" algn="l">
              <a:lnSpc>
                <a:spcPct val="90000"/>
              </a:lnSpc>
              <a:spcBef>
                <a:spcPts val="400"/>
              </a:spcBef>
              <a:spcAft>
                <a:spcPts val="0"/>
              </a:spcAft>
              <a:buClr>
                <a:schemeClr val="accent5"/>
              </a:buClr>
              <a:buSzPts val="1800"/>
              <a:buFont typeface="Arial"/>
              <a:buNone/>
              <a:defRPr b="0" sz="1800">
                <a:latin typeface="Arial"/>
                <a:ea typeface="Arial"/>
                <a:cs typeface="Arial"/>
                <a:sym typeface="Aria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734" name="Google Shape;734;g31245d681e9_0_970"/>
          <p:cNvSpPr txBox="1"/>
          <p:nvPr>
            <p:ph idx="11" type="ftr"/>
          </p:nvPr>
        </p:nvSpPr>
        <p:spPr>
          <a:xfrm>
            <a:off x="7041996" y="4767262"/>
            <a:ext cx="1263000" cy="161700"/>
          </a:xfrm>
          <a:prstGeom prst="rect">
            <a:avLst/>
          </a:prstGeom>
          <a:noFill/>
          <a:ln>
            <a:noFill/>
          </a:ln>
        </p:spPr>
        <p:txBody>
          <a:bodyPr anchorCtr="0" anchor="t" bIns="34275" lIns="68575" spcFirstLastPara="1" rIns="68575" wrap="square" tIns="34275">
            <a:noAutofit/>
          </a:bodyPr>
          <a:lstStyle>
            <a:lvl1pPr lvl="0" marR="0" rtl="0" algn="r">
              <a:lnSpc>
                <a:spcPct val="100000"/>
              </a:lnSpc>
              <a:spcBef>
                <a:spcPts val="0"/>
              </a:spcBef>
              <a:spcAft>
                <a:spcPts val="0"/>
              </a:spcAft>
              <a:buClr>
                <a:schemeClr val="accent5"/>
              </a:buClr>
              <a:buSzPts val="1100"/>
              <a:buFont typeface="Arial"/>
              <a:buNone/>
              <a:defRPr b="0" i="0" sz="600" u="none" cap="none" strike="noStrike">
                <a:solidFill>
                  <a:schemeClr val="accent5"/>
                </a:solidFill>
                <a:latin typeface="Arial"/>
                <a:ea typeface="Arial"/>
                <a:cs typeface="Arial"/>
                <a:sym typeface="Arial"/>
              </a:defRPr>
            </a:lvl1pPr>
            <a:lvl2pPr lvl="1"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9pPr>
          </a:lstStyle>
          <a:p/>
        </p:txBody>
      </p:sp>
      <p:sp>
        <p:nvSpPr>
          <p:cNvPr id="735" name="Google Shape;735;g31245d681e9_0_970"/>
          <p:cNvSpPr txBox="1"/>
          <p:nvPr>
            <p:ph idx="12" type="sldNum"/>
          </p:nvPr>
        </p:nvSpPr>
        <p:spPr>
          <a:xfrm>
            <a:off x="8471262" y="4767262"/>
            <a:ext cx="261300" cy="161700"/>
          </a:xfrm>
          <a:prstGeom prst="rect">
            <a:avLst/>
          </a:prstGeom>
          <a:noFill/>
          <a:ln>
            <a:noFill/>
          </a:ln>
        </p:spPr>
        <p:txBody>
          <a:bodyPr anchorCtr="0" anchor="t" bIns="34275" lIns="68575" spcFirstLastPara="1" rIns="68575" wrap="square" tIns="34275">
            <a:noAutofit/>
          </a:bodyPr>
          <a:lstStyle>
            <a:lvl1pPr indent="0" lvl="0" marL="0" marR="0" rtl="0" algn="r">
              <a:lnSpc>
                <a:spcPct val="100000"/>
              </a:lnSpc>
              <a:spcBef>
                <a:spcPts val="0"/>
              </a:spcBef>
              <a:spcAft>
                <a:spcPts val="0"/>
              </a:spcAft>
              <a:buClr>
                <a:schemeClr val="accent5"/>
              </a:buClr>
              <a:buSzPts val="600"/>
              <a:buFont typeface="Arial"/>
              <a:buNone/>
              <a:defRPr b="0" i="0" sz="600" u="none" cap="none" strike="noStrike">
                <a:solidFill>
                  <a:schemeClr val="accent5"/>
                </a:solidFill>
                <a:latin typeface="Arial"/>
                <a:ea typeface="Arial"/>
                <a:cs typeface="Arial"/>
                <a:sym typeface="Arial"/>
              </a:defRPr>
            </a:lvl1pPr>
            <a:lvl2pPr indent="0" lvl="1" marL="0" marR="0" rtl="0" algn="r">
              <a:lnSpc>
                <a:spcPct val="100000"/>
              </a:lnSpc>
              <a:spcBef>
                <a:spcPts val="0"/>
              </a:spcBef>
              <a:spcAft>
                <a:spcPts val="0"/>
              </a:spcAft>
              <a:buClr>
                <a:schemeClr val="accent5"/>
              </a:buClr>
              <a:buSzPts val="600"/>
              <a:buFont typeface="Arial"/>
              <a:buNone/>
              <a:defRPr b="0" i="0" sz="600" u="none" cap="none" strike="noStrike">
                <a:solidFill>
                  <a:schemeClr val="accent5"/>
                </a:solidFill>
                <a:latin typeface="Arial"/>
                <a:ea typeface="Arial"/>
                <a:cs typeface="Arial"/>
                <a:sym typeface="Arial"/>
              </a:defRPr>
            </a:lvl2pPr>
            <a:lvl3pPr indent="0" lvl="2" marL="0" marR="0" rtl="0" algn="r">
              <a:lnSpc>
                <a:spcPct val="100000"/>
              </a:lnSpc>
              <a:spcBef>
                <a:spcPts val="0"/>
              </a:spcBef>
              <a:spcAft>
                <a:spcPts val="0"/>
              </a:spcAft>
              <a:buClr>
                <a:schemeClr val="accent5"/>
              </a:buClr>
              <a:buSzPts val="600"/>
              <a:buFont typeface="Arial"/>
              <a:buNone/>
              <a:defRPr b="0" i="0" sz="600" u="none" cap="none" strike="noStrike">
                <a:solidFill>
                  <a:schemeClr val="accent5"/>
                </a:solidFill>
                <a:latin typeface="Arial"/>
                <a:ea typeface="Arial"/>
                <a:cs typeface="Arial"/>
                <a:sym typeface="Arial"/>
              </a:defRPr>
            </a:lvl3pPr>
            <a:lvl4pPr indent="0" lvl="3" marL="0" marR="0" rtl="0" algn="r">
              <a:lnSpc>
                <a:spcPct val="100000"/>
              </a:lnSpc>
              <a:spcBef>
                <a:spcPts val="0"/>
              </a:spcBef>
              <a:spcAft>
                <a:spcPts val="0"/>
              </a:spcAft>
              <a:buClr>
                <a:schemeClr val="accent5"/>
              </a:buClr>
              <a:buSzPts val="600"/>
              <a:buFont typeface="Arial"/>
              <a:buNone/>
              <a:defRPr b="0" i="0" sz="600" u="none" cap="none" strike="noStrike">
                <a:solidFill>
                  <a:schemeClr val="accent5"/>
                </a:solidFill>
                <a:latin typeface="Arial"/>
                <a:ea typeface="Arial"/>
                <a:cs typeface="Arial"/>
                <a:sym typeface="Arial"/>
              </a:defRPr>
            </a:lvl4pPr>
            <a:lvl5pPr indent="0" lvl="4" marL="0" marR="0" rtl="0" algn="r">
              <a:lnSpc>
                <a:spcPct val="100000"/>
              </a:lnSpc>
              <a:spcBef>
                <a:spcPts val="0"/>
              </a:spcBef>
              <a:spcAft>
                <a:spcPts val="0"/>
              </a:spcAft>
              <a:buClr>
                <a:schemeClr val="accent5"/>
              </a:buClr>
              <a:buSzPts val="600"/>
              <a:buFont typeface="Arial"/>
              <a:buNone/>
              <a:defRPr b="0" i="0" sz="600" u="none" cap="none" strike="noStrike">
                <a:solidFill>
                  <a:schemeClr val="accent5"/>
                </a:solidFill>
                <a:latin typeface="Arial"/>
                <a:ea typeface="Arial"/>
                <a:cs typeface="Arial"/>
                <a:sym typeface="Arial"/>
              </a:defRPr>
            </a:lvl5pPr>
            <a:lvl6pPr indent="0" lvl="5" marL="0" marR="0" rtl="0" algn="r">
              <a:lnSpc>
                <a:spcPct val="100000"/>
              </a:lnSpc>
              <a:spcBef>
                <a:spcPts val="0"/>
              </a:spcBef>
              <a:spcAft>
                <a:spcPts val="0"/>
              </a:spcAft>
              <a:buClr>
                <a:schemeClr val="accent5"/>
              </a:buClr>
              <a:buSzPts val="600"/>
              <a:buFont typeface="Arial"/>
              <a:buNone/>
              <a:defRPr b="0" i="0" sz="600" u="none" cap="none" strike="noStrike">
                <a:solidFill>
                  <a:schemeClr val="accent5"/>
                </a:solidFill>
                <a:latin typeface="Arial"/>
                <a:ea typeface="Arial"/>
                <a:cs typeface="Arial"/>
                <a:sym typeface="Arial"/>
              </a:defRPr>
            </a:lvl6pPr>
            <a:lvl7pPr indent="0" lvl="6" marL="0" marR="0" rtl="0" algn="r">
              <a:lnSpc>
                <a:spcPct val="100000"/>
              </a:lnSpc>
              <a:spcBef>
                <a:spcPts val="0"/>
              </a:spcBef>
              <a:spcAft>
                <a:spcPts val="0"/>
              </a:spcAft>
              <a:buClr>
                <a:schemeClr val="accent5"/>
              </a:buClr>
              <a:buSzPts val="600"/>
              <a:buFont typeface="Arial"/>
              <a:buNone/>
              <a:defRPr b="0" i="0" sz="600" u="none" cap="none" strike="noStrike">
                <a:solidFill>
                  <a:schemeClr val="accent5"/>
                </a:solidFill>
                <a:latin typeface="Arial"/>
                <a:ea typeface="Arial"/>
                <a:cs typeface="Arial"/>
                <a:sym typeface="Arial"/>
              </a:defRPr>
            </a:lvl7pPr>
            <a:lvl8pPr indent="0" lvl="7" marL="0" marR="0" rtl="0" algn="r">
              <a:lnSpc>
                <a:spcPct val="100000"/>
              </a:lnSpc>
              <a:spcBef>
                <a:spcPts val="0"/>
              </a:spcBef>
              <a:spcAft>
                <a:spcPts val="0"/>
              </a:spcAft>
              <a:buClr>
                <a:schemeClr val="accent5"/>
              </a:buClr>
              <a:buSzPts val="600"/>
              <a:buFont typeface="Arial"/>
              <a:buNone/>
              <a:defRPr b="0" i="0" sz="600" u="none" cap="none" strike="noStrike">
                <a:solidFill>
                  <a:schemeClr val="accent5"/>
                </a:solidFill>
                <a:latin typeface="Arial"/>
                <a:ea typeface="Arial"/>
                <a:cs typeface="Arial"/>
                <a:sym typeface="Arial"/>
              </a:defRPr>
            </a:lvl8pPr>
            <a:lvl9pPr indent="0" lvl="8" marL="0" marR="0" rtl="0" algn="r">
              <a:lnSpc>
                <a:spcPct val="100000"/>
              </a:lnSpc>
              <a:spcBef>
                <a:spcPts val="0"/>
              </a:spcBef>
              <a:spcAft>
                <a:spcPts val="0"/>
              </a:spcAft>
              <a:buClr>
                <a:schemeClr val="accent5"/>
              </a:buClr>
              <a:buSzPts val="600"/>
              <a:buFont typeface="Arial"/>
              <a:buNone/>
              <a:defRPr b="0" i="0" sz="600" u="none" cap="none" strike="noStrike">
                <a:solidFill>
                  <a:schemeClr val="accent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736" name="Google Shape;736;g31245d681e9_0_970"/>
          <p:cNvSpPr txBox="1"/>
          <p:nvPr>
            <p:ph idx="2" type="body"/>
          </p:nvPr>
        </p:nvSpPr>
        <p:spPr>
          <a:xfrm>
            <a:off x="311706" y="2154988"/>
            <a:ext cx="2498100" cy="214800"/>
          </a:xfrm>
          <a:prstGeom prst="rect">
            <a:avLst/>
          </a:prstGeom>
          <a:noFill/>
          <a:ln>
            <a:noFill/>
          </a:ln>
        </p:spPr>
        <p:txBody>
          <a:bodyPr anchorCtr="0" anchor="t" bIns="34275" lIns="68575" spcFirstLastPara="1" rIns="68575" wrap="square" tIns="34275">
            <a:noAutofit/>
          </a:bodyPr>
          <a:lstStyle>
            <a:lvl1pPr indent="-228600" lvl="0" marL="457200" algn="l">
              <a:lnSpc>
                <a:spcPct val="90000"/>
              </a:lnSpc>
              <a:spcBef>
                <a:spcPts val="800"/>
              </a:spcBef>
              <a:spcAft>
                <a:spcPts val="0"/>
              </a:spcAft>
              <a:buClr>
                <a:schemeClr val="lt1"/>
              </a:buClr>
              <a:buSzPts val="1100"/>
              <a:buFont typeface="Arial"/>
              <a:buNone/>
              <a:defRPr b="1" sz="1100">
                <a:solidFill>
                  <a:schemeClr val="lt1"/>
                </a:solidFill>
                <a:latin typeface="Arial"/>
                <a:ea typeface="Arial"/>
                <a:cs typeface="Arial"/>
                <a:sym typeface="Arial"/>
              </a:defRPr>
            </a:lvl1pPr>
            <a:lvl2pPr indent="-228600" lvl="1" marL="914400" algn="l">
              <a:lnSpc>
                <a:spcPct val="90000"/>
              </a:lnSpc>
              <a:spcBef>
                <a:spcPts val="400"/>
              </a:spcBef>
              <a:spcAft>
                <a:spcPts val="0"/>
              </a:spcAft>
              <a:buClr>
                <a:schemeClr val="accent5"/>
              </a:buClr>
              <a:buSzPts val="1800"/>
              <a:buFont typeface="Arial"/>
              <a:buNone/>
              <a:defRPr b="0" sz="1800">
                <a:latin typeface="Arial"/>
                <a:ea typeface="Arial"/>
                <a:cs typeface="Arial"/>
                <a:sym typeface="Arial"/>
              </a:defRPr>
            </a:lvl2pPr>
            <a:lvl3pPr indent="-228600" lvl="2" marL="1371600" algn="l">
              <a:lnSpc>
                <a:spcPct val="90000"/>
              </a:lnSpc>
              <a:spcBef>
                <a:spcPts val="400"/>
              </a:spcBef>
              <a:spcAft>
                <a:spcPts val="0"/>
              </a:spcAft>
              <a:buClr>
                <a:schemeClr val="accent5"/>
              </a:buClr>
              <a:buSzPts val="1800"/>
              <a:buFont typeface="Arial"/>
              <a:buNone/>
              <a:defRPr b="0" sz="1800">
                <a:latin typeface="Arial"/>
                <a:ea typeface="Arial"/>
                <a:cs typeface="Arial"/>
                <a:sym typeface="Arial"/>
              </a:defRPr>
            </a:lvl3pPr>
            <a:lvl4pPr indent="-228600" lvl="3" marL="1828800" algn="l">
              <a:lnSpc>
                <a:spcPct val="90000"/>
              </a:lnSpc>
              <a:spcBef>
                <a:spcPts val="400"/>
              </a:spcBef>
              <a:spcAft>
                <a:spcPts val="0"/>
              </a:spcAft>
              <a:buClr>
                <a:schemeClr val="accent5"/>
              </a:buClr>
              <a:buSzPts val="1800"/>
              <a:buFont typeface="Arial"/>
              <a:buNone/>
              <a:defRPr b="0" sz="1800">
                <a:latin typeface="Arial"/>
                <a:ea typeface="Arial"/>
                <a:cs typeface="Arial"/>
                <a:sym typeface="Arial"/>
              </a:defRPr>
            </a:lvl4pPr>
            <a:lvl5pPr indent="-228600" lvl="4" marL="2286000" algn="l">
              <a:lnSpc>
                <a:spcPct val="90000"/>
              </a:lnSpc>
              <a:spcBef>
                <a:spcPts val="400"/>
              </a:spcBef>
              <a:spcAft>
                <a:spcPts val="0"/>
              </a:spcAft>
              <a:buClr>
                <a:schemeClr val="accent5"/>
              </a:buClr>
              <a:buSzPts val="1800"/>
              <a:buFont typeface="Arial"/>
              <a:buNone/>
              <a:defRPr b="0" sz="1800">
                <a:latin typeface="Arial"/>
                <a:ea typeface="Arial"/>
                <a:cs typeface="Arial"/>
                <a:sym typeface="Aria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737" name="Google Shape;737;g31245d681e9_0_970"/>
          <p:cNvSpPr txBox="1"/>
          <p:nvPr>
            <p:ph idx="3" type="body"/>
          </p:nvPr>
        </p:nvSpPr>
        <p:spPr>
          <a:xfrm>
            <a:off x="3474004" y="1057361"/>
            <a:ext cx="1624200" cy="877200"/>
          </a:xfrm>
          <a:prstGeom prst="rect">
            <a:avLst/>
          </a:prstGeom>
          <a:noFill/>
          <a:ln>
            <a:noFill/>
          </a:ln>
        </p:spPr>
        <p:txBody>
          <a:bodyPr anchorCtr="0" anchor="t" bIns="34275" lIns="68575" spcFirstLastPara="1" rIns="68575" wrap="square" tIns="34275">
            <a:noAutofit/>
          </a:bodyPr>
          <a:lstStyle>
            <a:lvl1pPr indent="-228600" lvl="0" marL="457200" algn="l">
              <a:lnSpc>
                <a:spcPct val="100000"/>
              </a:lnSpc>
              <a:spcBef>
                <a:spcPts val="800"/>
              </a:spcBef>
              <a:spcAft>
                <a:spcPts val="0"/>
              </a:spcAft>
              <a:buClr>
                <a:schemeClr val="accent5"/>
              </a:buClr>
              <a:buSzPts val="800"/>
              <a:buFont typeface="Arial"/>
              <a:buNone/>
              <a:defRPr b="0" sz="800">
                <a:latin typeface="Arial"/>
                <a:ea typeface="Arial"/>
                <a:cs typeface="Arial"/>
                <a:sym typeface="Arial"/>
              </a:defRPr>
            </a:lvl1pPr>
            <a:lvl2pPr indent="-228600" lvl="1" marL="914400" algn="l">
              <a:lnSpc>
                <a:spcPct val="90000"/>
              </a:lnSpc>
              <a:spcBef>
                <a:spcPts val="400"/>
              </a:spcBef>
              <a:spcAft>
                <a:spcPts val="0"/>
              </a:spcAft>
              <a:buClr>
                <a:schemeClr val="accent5"/>
              </a:buClr>
              <a:buSzPts val="1800"/>
              <a:buFont typeface="Arial"/>
              <a:buNone/>
              <a:defRPr b="0" sz="1800">
                <a:latin typeface="Arial"/>
                <a:ea typeface="Arial"/>
                <a:cs typeface="Arial"/>
                <a:sym typeface="Arial"/>
              </a:defRPr>
            </a:lvl2pPr>
            <a:lvl3pPr indent="-228600" lvl="2" marL="1371600" algn="l">
              <a:lnSpc>
                <a:spcPct val="90000"/>
              </a:lnSpc>
              <a:spcBef>
                <a:spcPts val="400"/>
              </a:spcBef>
              <a:spcAft>
                <a:spcPts val="0"/>
              </a:spcAft>
              <a:buClr>
                <a:schemeClr val="accent5"/>
              </a:buClr>
              <a:buSzPts val="1800"/>
              <a:buFont typeface="Arial"/>
              <a:buNone/>
              <a:defRPr b="0" sz="1800">
                <a:latin typeface="Arial"/>
                <a:ea typeface="Arial"/>
                <a:cs typeface="Arial"/>
                <a:sym typeface="Arial"/>
              </a:defRPr>
            </a:lvl3pPr>
            <a:lvl4pPr indent="-228600" lvl="3" marL="1828800" algn="l">
              <a:lnSpc>
                <a:spcPct val="90000"/>
              </a:lnSpc>
              <a:spcBef>
                <a:spcPts val="400"/>
              </a:spcBef>
              <a:spcAft>
                <a:spcPts val="0"/>
              </a:spcAft>
              <a:buClr>
                <a:schemeClr val="accent5"/>
              </a:buClr>
              <a:buSzPts val="1800"/>
              <a:buFont typeface="Arial"/>
              <a:buNone/>
              <a:defRPr b="0" sz="1800">
                <a:latin typeface="Arial"/>
                <a:ea typeface="Arial"/>
                <a:cs typeface="Arial"/>
                <a:sym typeface="Arial"/>
              </a:defRPr>
            </a:lvl4pPr>
            <a:lvl5pPr indent="-228600" lvl="4" marL="2286000" algn="l">
              <a:lnSpc>
                <a:spcPct val="90000"/>
              </a:lnSpc>
              <a:spcBef>
                <a:spcPts val="400"/>
              </a:spcBef>
              <a:spcAft>
                <a:spcPts val="0"/>
              </a:spcAft>
              <a:buClr>
                <a:schemeClr val="accent5"/>
              </a:buClr>
              <a:buSzPts val="1800"/>
              <a:buFont typeface="Arial"/>
              <a:buNone/>
              <a:defRPr b="0" sz="1800">
                <a:latin typeface="Arial"/>
                <a:ea typeface="Arial"/>
                <a:cs typeface="Arial"/>
                <a:sym typeface="Aria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738" name="Google Shape;738;g31245d681e9_0_970"/>
          <p:cNvSpPr txBox="1"/>
          <p:nvPr>
            <p:ph idx="4" type="body"/>
          </p:nvPr>
        </p:nvSpPr>
        <p:spPr>
          <a:xfrm>
            <a:off x="3474004" y="859523"/>
            <a:ext cx="1624200" cy="194100"/>
          </a:xfrm>
          <a:prstGeom prst="rect">
            <a:avLst/>
          </a:prstGeom>
          <a:noFill/>
          <a:ln>
            <a:noFill/>
          </a:ln>
        </p:spPr>
        <p:txBody>
          <a:bodyPr anchorCtr="0" anchor="t" bIns="34275" lIns="68575" spcFirstLastPara="1" rIns="68575" wrap="square" tIns="34275">
            <a:noAutofit/>
          </a:bodyPr>
          <a:lstStyle>
            <a:lvl1pPr indent="-228600" lvl="0" marL="457200" algn="l">
              <a:lnSpc>
                <a:spcPct val="90000"/>
              </a:lnSpc>
              <a:spcBef>
                <a:spcPts val="800"/>
              </a:spcBef>
              <a:spcAft>
                <a:spcPts val="0"/>
              </a:spcAft>
              <a:buClr>
                <a:schemeClr val="accent5"/>
              </a:buClr>
              <a:buSzPts val="900"/>
              <a:buFont typeface="Arial"/>
              <a:buNone/>
              <a:defRPr b="1" sz="900">
                <a:latin typeface="Arial"/>
                <a:ea typeface="Arial"/>
                <a:cs typeface="Arial"/>
                <a:sym typeface="Arial"/>
              </a:defRPr>
            </a:lvl1pPr>
            <a:lvl2pPr indent="-228600" lvl="1" marL="914400" algn="l">
              <a:lnSpc>
                <a:spcPct val="90000"/>
              </a:lnSpc>
              <a:spcBef>
                <a:spcPts val="400"/>
              </a:spcBef>
              <a:spcAft>
                <a:spcPts val="0"/>
              </a:spcAft>
              <a:buClr>
                <a:schemeClr val="accent5"/>
              </a:buClr>
              <a:buSzPts val="1800"/>
              <a:buFont typeface="Arial"/>
              <a:buNone/>
              <a:defRPr b="0" sz="1800">
                <a:latin typeface="Arial"/>
                <a:ea typeface="Arial"/>
                <a:cs typeface="Arial"/>
                <a:sym typeface="Arial"/>
              </a:defRPr>
            </a:lvl2pPr>
            <a:lvl3pPr indent="-228600" lvl="2" marL="1371600" algn="l">
              <a:lnSpc>
                <a:spcPct val="90000"/>
              </a:lnSpc>
              <a:spcBef>
                <a:spcPts val="400"/>
              </a:spcBef>
              <a:spcAft>
                <a:spcPts val="0"/>
              </a:spcAft>
              <a:buClr>
                <a:schemeClr val="accent5"/>
              </a:buClr>
              <a:buSzPts val="1800"/>
              <a:buFont typeface="Arial"/>
              <a:buNone/>
              <a:defRPr b="0" sz="1800">
                <a:latin typeface="Arial"/>
                <a:ea typeface="Arial"/>
                <a:cs typeface="Arial"/>
                <a:sym typeface="Arial"/>
              </a:defRPr>
            </a:lvl3pPr>
            <a:lvl4pPr indent="-228600" lvl="3" marL="1828800" algn="l">
              <a:lnSpc>
                <a:spcPct val="90000"/>
              </a:lnSpc>
              <a:spcBef>
                <a:spcPts val="400"/>
              </a:spcBef>
              <a:spcAft>
                <a:spcPts val="0"/>
              </a:spcAft>
              <a:buClr>
                <a:schemeClr val="accent5"/>
              </a:buClr>
              <a:buSzPts val="1800"/>
              <a:buFont typeface="Arial"/>
              <a:buNone/>
              <a:defRPr b="0" sz="1800">
                <a:latin typeface="Arial"/>
                <a:ea typeface="Arial"/>
                <a:cs typeface="Arial"/>
                <a:sym typeface="Arial"/>
              </a:defRPr>
            </a:lvl4pPr>
            <a:lvl5pPr indent="-228600" lvl="4" marL="2286000" algn="l">
              <a:lnSpc>
                <a:spcPct val="90000"/>
              </a:lnSpc>
              <a:spcBef>
                <a:spcPts val="400"/>
              </a:spcBef>
              <a:spcAft>
                <a:spcPts val="0"/>
              </a:spcAft>
              <a:buClr>
                <a:schemeClr val="accent5"/>
              </a:buClr>
              <a:buSzPts val="1800"/>
              <a:buFont typeface="Arial"/>
              <a:buNone/>
              <a:defRPr b="0" sz="1800">
                <a:latin typeface="Arial"/>
                <a:ea typeface="Arial"/>
                <a:cs typeface="Arial"/>
                <a:sym typeface="Aria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739" name="Google Shape;739;g31245d681e9_0_970"/>
          <p:cNvSpPr/>
          <p:nvPr>
            <p:ph idx="5" type="pic"/>
          </p:nvPr>
        </p:nvSpPr>
        <p:spPr>
          <a:xfrm>
            <a:off x="313826" y="943285"/>
            <a:ext cx="2048400" cy="709500"/>
          </a:xfrm>
          <a:prstGeom prst="rect">
            <a:avLst/>
          </a:prstGeom>
          <a:noFill/>
          <a:ln>
            <a:noFill/>
          </a:ln>
        </p:spPr>
      </p:sp>
      <p:sp>
        <p:nvSpPr>
          <p:cNvPr id="740" name="Google Shape;740;g31245d681e9_0_970"/>
          <p:cNvSpPr txBox="1"/>
          <p:nvPr>
            <p:ph idx="6" type="body"/>
          </p:nvPr>
        </p:nvSpPr>
        <p:spPr>
          <a:xfrm>
            <a:off x="311707" y="507604"/>
            <a:ext cx="2048400" cy="353700"/>
          </a:xfrm>
          <a:prstGeom prst="rect">
            <a:avLst/>
          </a:prstGeom>
          <a:noFill/>
          <a:ln>
            <a:noFill/>
          </a:ln>
        </p:spPr>
        <p:txBody>
          <a:bodyPr anchorCtr="0" anchor="t" bIns="34275" lIns="68575" spcFirstLastPara="1" rIns="68575" wrap="square" tIns="34275">
            <a:noAutofit/>
          </a:bodyPr>
          <a:lstStyle>
            <a:lvl1pPr indent="-228600" lvl="0" marL="457200" algn="l">
              <a:lnSpc>
                <a:spcPct val="90000"/>
              </a:lnSpc>
              <a:spcBef>
                <a:spcPts val="800"/>
              </a:spcBef>
              <a:spcAft>
                <a:spcPts val="0"/>
              </a:spcAft>
              <a:buClr>
                <a:schemeClr val="lt1"/>
              </a:buClr>
              <a:buSzPts val="1800"/>
              <a:buFont typeface="Arial"/>
              <a:buNone/>
              <a:defRPr sz="1800">
                <a:solidFill>
                  <a:schemeClr val="lt1"/>
                </a:solidFill>
              </a:defRPr>
            </a:lvl1pPr>
            <a:lvl2pPr indent="-228600" lvl="1" marL="914400" algn="l">
              <a:lnSpc>
                <a:spcPct val="90000"/>
              </a:lnSpc>
              <a:spcBef>
                <a:spcPts val="400"/>
              </a:spcBef>
              <a:spcAft>
                <a:spcPts val="0"/>
              </a:spcAft>
              <a:buClr>
                <a:schemeClr val="accent5"/>
              </a:buClr>
              <a:buSzPts val="1800"/>
              <a:buFont typeface="Arial"/>
              <a:buNone/>
              <a:defRPr sz="1800"/>
            </a:lvl2pPr>
            <a:lvl3pPr indent="-228600" lvl="2" marL="1371600" algn="l">
              <a:lnSpc>
                <a:spcPct val="90000"/>
              </a:lnSpc>
              <a:spcBef>
                <a:spcPts val="400"/>
              </a:spcBef>
              <a:spcAft>
                <a:spcPts val="0"/>
              </a:spcAft>
              <a:buClr>
                <a:schemeClr val="accent5"/>
              </a:buClr>
              <a:buSzPts val="1800"/>
              <a:buFont typeface="Arial"/>
              <a:buNone/>
              <a:defRPr sz="1800"/>
            </a:lvl3pPr>
            <a:lvl4pPr indent="-228600" lvl="3" marL="1828800" algn="l">
              <a:lnSpc>
                <a:spcPct val="90000"/>
              </a:lnSpc>
              <a:spcBef>
                <a:spcPts val="400"/>
              </a:spcBef>
              <a:spcAft>
                <a:spcPts val="0"/>
              </a:spcAft>
              <a:buClr>
                <a:schemeClr val="accent5"/>
              </a:buClr>
              <a:buSzPts val="1800"/>
              <a:buFont typeface="Arial"/>
              <a:buNone/>
              <a:defRPr sz="1800"/>
            </a:lvl4pPr>
            <a:lvl5pPr indent="-228600" lvl="4" marL="2286000" algn="l">
              <a:lnSpc>
                <a:spcPct val="90000"/>
              </a:lnSpc>
              <a:spcBef>
                <a:spcPts val="400"/>
              </a:spcBef>
              <a:spcAft>
                <a:spcPts val="0"/>
              </a:spcAft>
              <a:buClr>
                <a:schemeClr val="accent5"/>
              </a:buClr>
              <a:buSzPts val="1800"/>
              <a:buFont typeface="Arial"/>
              <a:buNone/>
              <a:defRPr sz="1800"/>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741" name="Google Shape;741;g31245d681e9_0_970"/>
          <p:cNvSpPr txBox="1"/>
          <p:nvPr>
            <p:ph idx="7" type="body"/>
          </p:nvPr>
        </p:nvSpPr>
        <p:spPr>
          <a:xfrm>
            <a:off x="5290659" y="1057361"/>
            <a:ext cx="1624200" cy="877200"/>
          </a:xfrm>
          <a:prstGeom prst="rect">
            <a:avLst/>
          </a:prstGeom>
          <a:noFill/>
          <a:ln>
            <a:noFill/>
          </a:ln>
        </p:spPr>
        <p:txBody>
          <a:bodyPr anchorCtr="0" anchor="t" bIns="34275" lIns="68575" spcFirstLastPara="1" rIns="68575" wrap="square" tIns="34275">
            <a:noAutofit/>
          </a:bodyPr>
          <a:lstStyle>
            <a:lvl1pPr indent="-228600" lvl="0" marL="457200" algn="l">
              <a:lnSpc>
                <a:spcPct val="100000"/>
              </a:lnSpc>
              <a:spcBef>
                <a:spcPts val="800"/>
              </a:spcBef>
              <a:spcAft>
                <a:spcPts val="0"/>
              </a:spcAft>
              <a:buClr>
                <a:schemeClr val="accent5"/>
              </a:buClr>
              <a:buSzPts val="800"/>
              <a:buFont typeface="Arial"/>
              <a:buNone/>
              <a:defRPr b="0" sz="800">
                <a:latin typeface="Arial"/>
                <a:ea typeface="Arial"/>
                <a:cs typeface="Arial"/>
                <a:sym typeface="Arial"/>
              </a:defRPr>
            </a:lvl1pPr>
            <a:lvl2pPr indent="-228600" lvl="1" marL="914400" algn="l">
              <a:lnSpc>
                <a:spcPct val="90000"/>
              </a:lnSpc>
              <a:spcBef>
                <a:spcPts val="400"/>
              </a:spcBef>
              <a:spcAft>
                <a:spcPts val="0"/>
              </a:spcAft>
              <a:buClr>
                <a:schemeClr val="accent5"/>
              </a:buClr>
              <a:buSzPts val="1800"/>
              <a:buFont typeface="Arial"/>
              <a:buNone/>
              <a:defRPr b="0" sz="1800">
                <a:latin typeface="Arial"/>
                <a:ea typeface="Arial"/>
                <a:cs typeface="Arial"/>
                <a:sym typeface="Arial"/>
              </a:defRPr>
            </a:lvl2pPr>
            <a:lvl3pPr indent="-228600" lvl="2" marL="1371600" algn="l">
              <a:lnSpc>
                <a:spcPct val="90000"/>
              </a:lnSpc>
              <a:spcBef>
                <a:spcPts val="400"/>
              </a:spcBef>
              <a:spcAft>
                <a:spcPts val="0"/>
              </a:spcAft>
              <a:buClr>
                <a:schemeClr val="accent5"/>
              </a:buClr>
              <a:buSzPts val="1800"/>
              <a:buFont typeface="Arial"/>
              <a:buNone/>
              <a:defRPr b="0" sz="1800">
                <a:latin typeface="Arial"/>
                <a:ea typeface="Arial"/>
                <a:cs typeface="Arial"/>
                <a:sym typeface="Arial"/>
              </a:defRPr>
            </a:lvl3pPr>
            <a:lvl4pPr indent="-228600" lvl="3" marL="1828800" algn="l">
              <a:lnSpc>
                <a:spcPct val="90000"/>
              </a:lnSpc>
              <a:spcBef>
                <a:spcPts val="400"/>
              </a:spcBef>
              <a:spcAft>
                <a:spcPts val="0"/>
              </a:spcAft>
              <a:buClr>
                <a:schemeClr val="accent5"/>
              </a:buClr>
              <a:buSzPts val="1800"/>
              <a:buFont typeface="Arial"/>
              <a:buNone/>
              <a:defRPr b="0" sz="1800">
                <a:latin typeface="Arial"/>
                <a:ea typeface="Arial"/>
                <a:cs typeface="Arial"/>
                <a:sym typeface="Arial"/>
              </a:defRPr>
            </a:lvl4pPr>
            <a:lvl5pPr indent="-228600" lvl="4" marL="2286000" algn="l">
              <a:lnSpc>
                <a:spcPct val="90000"/>
              </a:lnSpc>
              <a:spcBef>
                <a:spcPts val="400"/>
              </a:spcBef>
              <a:spcAft>
                <a:spcPts val="0"/>
              </a:spcAft>
              <a:buClr>
                <a:schemeClr val="accent5"/>
              </a:buClr>
              <a:buSzPts val="1800"/>
              <a:buFont typeface="Arial"/>
              <a:buNone/>
              <a:defRPr b="0" sz="1800">
                <a:latin typeface="Arial"/>
                <a:ea typeface="Arial"/>
                <a:cs typeface="Arial"/>
                <a:sym typeface="Aria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742" name="Google Shape;742;g31245d681e9_0_970"/>
          <p:cNvSpPr txBox="1"/>
          <p:nvPr>
            <p:ph idx="8" type="body"/>
          </p:nvPr>
        </p:nvSpPr>
        <p:spPr>
          <a:xfrm>
            <a:off x="5290659" y="859523"/>
            <a:ext cx="1624200" cy="194100"/>
          </a:xfrm>
          <a:prstGeom prst="rect">
            <a:avLst/>
          </a:prstGeom>
          <a:noFill/>
          <a:ln>
            <a:noFill/>
          </a:ln>
        </p:spPr>
        <p:txBody>
          <a:bodyPr anchorCtr="0" anchor="t" bIns="34275" lIns="68575" spcFirstLastPara="1" rIns="68575" wrap="square" tIns="34275">
            <a:noAutofit/>
          </a:bodyPr>
          <a:lstStyle>
            <a:lvl1pPr indent="-228600" lvl="0" marL="457200" algn="l">
              <a:lnSpc>
                <a:spcPct val="90000"/>
              </a:lnSpc>
              <a:spcBef>
                <a:spcPts val="800"/>
              </a:spcBef>
              <a:spcAft>
                <a:spcPts val="0"/>
              </a:spcAft>
              <a:buClr>
                <a:schemeClr val="accent5"/>
              </a:buClr>
              <a:buSzPts val="900"/>
              <a:buFont typeface="Arial"/>
              <a:buNone/>
              <a:defRPr b="1" sz="900">
                <a:latin typeface="Arial"/>
                <a:ea typeface="Arial"/>
                <a:cs typeface="Arial"/>
                <a:sym typeface="Arial"/>
              </a:defRPr>
            </a:lvl1pPr>
            <a:lvl2pPr indent="-228600" lvl="1" marL="914400" algn="l">
              <a:lnSpc>
                <a:spcPct val="90000"/>
              </a:lnSpc>
              <a:spcBef>
                <a:spcPts val="400"/>
              </a:spcBef>
              <a:spcAft>
                <a:spcPts val="0"/>
              </a:spcAft>
              <a:buClr>
                <a:schemeClr val="accent5"/>
              </a:buClr>
              <a:buSzPts val="1800"/>
              <a:buFont typeface="Arial"/>
              <a:buNone/>
              <a:defRPr b="0" sz="1800">
                <a:latin typeface="Arial"/>
                <a:ea typeface="Arial"/>
                <a:cs typeface="Arial"/>
                <a:sym typeface="Arial"/>
              </a:defRPr>
            </a:lvl2pPr>
            <a:lvl3pPr indent="-228600" lvl="2" marL="1371600" algn="l">
              <a:lnSpc>
                <a:spcPct val="90000"/>
              </a:lnSpc>
              <a:spcBef>
                <a:spcPts val="400"/>
              </a:spcBef>
              <a:spcAft>
                <a:spcPts val="0"/>
              </a:spcAft>
              <a:buClr>
                <a:schemeClr val="accent5"/>
              </a:buClr>
              <a:buSzPts val="1800"/>
              <a:buFont typeface="Arial"/>
              <a:buNone/>
              <a:defRPr b="0" sz="1800">
                <a:latin typeface="Arial"/>
                <a:ea typeface="Arial"/>
                <a:cs typeface="Arial"/>
                <a:sym typeface="Arial"/>
              </a:defRPr>
            </a:lvl3pPr>
            <a:lvl4pPr indent="-228600" lvl="3" marL="1828800" algn="l">
              <a:lnSpc>
                <a:spcPct val="90000"/>
              </a:lnSpc>
              <a:spcBef>
                <a:spcPts val="400"/>
              </a:spcBef>
              <a:spcAft>
                <a:spcPts val="0"/>
              </a:spcAft>
              <a:buClr>
                <a:schemeClr val="accent5"/>
              </a:buClr>
              <a:buSzPts val="1800"/>
              <a:buFont typeface="Arial"/>
              <a:buNone/>
              <a:defRPr b="0" sz="1800">
                <a:latin typeface="Arial"/>
                <a:ea typeface="Arial"/>
                <a:cs typeface="Arial"/>
                <a:sym typeface="Arial"/>
              </a:defRPr>
            </a:lvl4pPr>
            <a:lvl5pPr indent="-228600" lvl="4" marL="2286000" algn="l">
              <a:lnSpc>
                <a:spcPct val="90000"/>
              </a:lnSpc>
              <a:spcBef>
                <a:spcPts val="400"/>
              </a:spcBef>
              <a:spcAft>
                <a:spcPts val="0"/>
              </a:spcAft>
              <a:buClr>
                <a:schemeClr val="accent5"/>
              </a:buClr>
              <a:buSzPts val="1800"/>
              <a:buFont typeface="Arial"/>
              <a:buNone/>
              <a:defRPr b="0" sz="1800">
                <a:latin typeface="Arial"/>
                <a:ea typeface="Arial"/>
                <a:cs typeface="Arial"/>
                <a:sym typeface="Aria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743" name="Google Shape;743;g31245d681e9_0_970"/>
          <p:cNvSpPr txBox="1"/>
          <p:nvPr>
            <p:ph idx="9" type="body"/>
          </p:nvPr>
        </p:nvSpPr>
        <p:spPr>
          <a:xfrm>
            <a:off x="7108744" y="1057361"/>
            <a:ext cx="1624200" cy="877200"/>
          </a:xfrm>
          <a:prstGeom prst="rect">
            <a:avLst/>
          </a:prstGeom>
          <a:noFill/>
          <a:ln>
            <a:noFill/>
          </a:ln>
        </p:spPr>
        <p:txBody>
          <a:bodyPr anchorCtr="0" anchor="t" bIns="34275" lIns="68575" spcFirstLastPara="1" rIns="68575" wrap="square" tIns="34275">
            <a:noAutofit/>
          </a:bodyPr>
          <a:lstStyle>
            <a:lvl1pPr indent="-228600" lvl="0" marL="457200" algn="l">
              <a:lnSpc>
                <a:spcPct val="100000"/>
              </a:lnSpc>
              <a:spcBef>
                <a:spcPts val="800"/>
              </a:spcBef>
              <a:spcAft>
                <a:spcPts val="0"/>
              </a:spcAft>
              <a:buClr>
                <a:schemeClr val="accent5"/>
              </a:buClr>
              <a:buSzPts val="800"/>
              <a:buFont typeface="Arial"/>
              <a:buNone/>
              <a:defRPr b="0" sz="800">
                <a:latin typeface="Arial"/>
                <a:ea typeface="Arial"/>
                <a:cs typeface="Arial"/>
                <a:sym typeface="Arial"/>
              </a:defRPr>
            </a:lvl1pPr>
            <a:lvl2pPr indent="-228600" lvl="1" marL="914400" algn="l">
              <a:lnSpc>
                <a:spcPct val="90000"/>
              </a:lnSpc>
              <a:spcBef>
                <a:spcPts val="400"/>
              </a:spcBef>
              <a:spcAft>
                <a:spcPts val="0"/>
              </a:spcAft>
              <a:buClr>
                <a:schemeClr val="accent5"/>
              </a:buClr>
              <a:buSzPts val="1800"/>
              <a:buFont typeface="Arial"/>
              <a:buNone/>
              <a:defRPr b="0" sz="1800">
                <a:latin typeface="Arial"/>
                <a:ea typeface="Arial"/>
                <a:cs typeface="Arial"/>
                <a:sym typeface="Arial"/>
              </a:defRPr>
            </a:lvl2pPr>
            <a:lvl3pPr indent="-228600" lvl="2" marL="1371600" algn="l">
              <a:lnSpc>
                <a:spcPct val="90000"/>
              </a:lnSpc>
              <a:spcBef>
                <a:spcPts val="400"/>
              </a:spcBef>
              <a:spcAft>
                <a:spcPts val="0"/>
              </a:spcAft>
              <a:buClr>
                <a:schemeClr val="accent5"/>
              </a:buClr>
              <a:buSzPts val="1800"/>
              <a:buFont typeface="Arial"/>
              <a:buNone/>
              <a:defRPr b="0" sz="1800">
                <a:latin typeface="Arial"/>
                <a:ea typeface="Arial"/>
                <a:cs typeface="Arial"/>
                <a:sym typeface="Arial"/>
              </a:defRPr>
            </a:lvl3pPr>
            <a:lvl4pPr indent="-228600" lvl="3" marL="1828800" algn="l">
              <a:lnSpc>
                <a:spcPct val="90000"/>
              </a:lnSpc>
              <a:spcBef>
                <a:spcPts val="400"/>
              </a:spcBef>
              <a:spcAft>
                <a:spcPts val="0"/>
              </a:spcAft>
              <a:buClr>
                <a:schemeClr val="accent5"/>
              </a:buClr>
              <a:buSzPts val="1800"/>
              <a:buFont typeface="Arial"/>
              <a:buNone/>
              <a:defRPr b="0" sz="1800">
                <a:latin typeface="Arial"/>
                <a:ea typeface="Arial"/>
                <a:cs typeface="Arial"/>
                <a:sym typeface="Arial"/>
              </a:defRPr>
            </a:lvl4pPr>
            <a:lvl5pPr indent="-228600" lvl="4" marL="2286000" algn="l">
              <a:lnSpc>
                <a:spcPct val="90000"/>
              </a:lnSpc>
              <a:spcBef>
                <a:spcPts val="400"/>
              </a:spcBef>
              <a:spcAft>
                <a:spcPts val="0"/>
              </a:spcAft>
              <a:buClr>
                <a:schemeClr val="accent5"/>
              </a:buClr>
              <a:buSzPts val="1800"/>
              <a:buFont typeface="Arial"/>
              <a:buNone/>
              <a:defRPr b="0" sz="1800">
                <a:latin typeface="Arial"/>
                <a:ea typeface="Arial"/>
                <a:cs typeface="Arial"/>
                <a:sym typeface="Aria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744" name="Google Shape;744;g31245d681e9_0_970"/>
          <p:cNvSpPr txBox="1"/>
          <p:nvPr>
            <p:ph idx="13" type="body"/>
          </p:nvPr>
        </p:nvSpPr>
        <p:spPr>
          <a:xfrm>
            <a:off x="7108744" y="859523"/>
            <a:ext cx="1624200" cy="194100"/>
          </a:xfrm>
          <a:prstGeom prst="rect">
            <a:avLst/>
          </a:prstGeom>
          <a:noFill/>
          <a:ln>
            <a:noFill/>
          </a:ln>
        </p:spPr>
        <p:txBody>
          <a:bodyPr anchorCtr="0" anchor="t" bIns="34275" lIns="68575" spcFirstLastPara="1" rIns="68575" wrap="square" tIns="34275">
            <a:noAutofit/>
          </a:bodyPr>
          <a:lstStyle>
            <a:lvl1pPr indent="-228600" lvl="0" marL="457200" algn="l">
              <a:lnSpc>
                <a:spcPct val="90000"/>
              </a:lnSpc>
              <a:spcBef>
                <a:spcPts val="800"/>
              </a:spcBef>
              <a:spcAft>
                <a:spcPts val="0"/>
              </a:spcAft>
              <a:buClr>
                <a:schemeClr val="accent5"/>
              </a:buClr>
              <a:buSzPts val="900"/>
              <a:buFont typeface="Arial"/>
              <a:buNone/>
              <a:defRPr b="1" sz="900">
                <a:latin typeface="Arial"/>
                <a:ea typeface="Arial"/>
                <a:cs typeface="Arial"/>
                <a:sym typeface="Arial"/>
              </a:defRPr>
            </a:lvl1pPr>
            <a:lvl2pPr indent="-228600" lvl="1" marL="914400" algn="l">
              <a:lnSpc>
                <a:spcPct val="90000"/>
              </a:lnSpc>
              <a:spcBef>
                <a:spcPts val="400"/>
              </a:spcBef>
              <a:spcAft>
                <a:spcPts val="0"/>
              </a:spcAft>
              <a:buClr>
                <a:schemeClr val="accent5"/>
              </a:buClr>
              <a:buSzPts val="1800"/>
              <a:buFont typeface="Arial"/>
              <a:buNone/>
              <a:defRPr b="0" sz="1800">
                <a:latin typeface="Arial"/>
                <a:ea typeface="Arial"/>
                <a:cs typeface="Arial"/>
                <a:sym typeface="Arial"/>
              </a:defRPr>
            </a:lvl2pPr>
            <a:lvl3pPr indent="-228600" lvl="2" marL="1371600" algn="l">
              <a:lnSpc>
                <a:spcPct val="90000"/>
              </a:lnSpc>
              <a:spcBef>
                <a:spcPts val="400"/>
              </a:spcBef>
              <a:spcAft>
                <a:spcPts val="0"/>
              </a:spcAft>
              <a:buClr>
                <a:schemeClr val="accent5"/>
              </a:buClr>
              <a:buSzPts val="1800"/>
              <a:buFont typeface="Arial"/>
              <a:buNone/>
              <a:defRPr b="0" sz="1800">
                <a:latin typeface="Arial"/>
                <a:ea typeface="Arial"/>
                <a:cs typeface="Arial"/>
                <a:sym typeface="Arial"/>
              </a:defRPr>
            </a:lvl3pPr>
            <a:lvl4pPr indent="-228600" lvl="3" marL="1828800" algn="l">
              <a:lnSpc>
                <a:spcPct val="90000"/>
              </a:lnSpc>
              <a:spcBef>
                <a:spcPts val="400"/>
              </a:spcBef>
              <a:spcAft>
                <a:spcPts val="0"/>
              </a:spcAft>
              <a:buClr>
                <a:schemeClr val="accent5"/>
              </a:buClr>
              <a:buSzPts val="1800"/>
              <a:buFont typeface="Arial"/>
              <a:buNone/>
              <a:defRPr b="0" sz="1800">
                <a:latin typeface="Arial"/>
                <a:ea typeface="Arial"/>
                <a:cs typeface="Arial"/>
                <a:sym typeface="Arial"/>
              </a:defRPr>
            </a:lvl4pPr>
            <a:lvl5pPr indent="-228600" lvl="4" marL="2286000" algn="l">
              <a:lnSpc>
                <a:spcPct val="90000"/>
              </a:lnSpc>
              <a:spcBef>
                <a:spcPts val="400"/>
              </a:spcBef>
              <a:spcAft>
                <a:spcPts val="0"/>
              </a:spcAft>
              <a:buClr>
                <a:schemeClr val="accent5"/>
              </a:buClr>
              <a:buSzPts val="1800"/>
              <a:buFont typeface="Arial"/>
              <a:buNone/>
              <a:defRPr b="0" sz="1800">
                <a:latin typeface="Arial"/>
                <a:ea typeface="Arial"/>
                <a:cs typeface="Arial"/>
                <a:sym typeface="Aria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745" name="Google Shape;745;g31245d681e9_0_970"/>
          <p:cNvSpPr txBox="1"/>
          <p:nvPr>
            <p:ph idx="14" type="body"/>
          </p:nvPr>
        </p:nvSpPr>
        <p:spPr>
          <a:xfrm>
            <a:off x="3474004" y="2694137"/>
            <a:ext cx="1624200" cy="877200"/>
          </a:xfrm>
          <a:prstGeom prst="rect">
            <a:avLst/>
          </a:prstGeom>
          <a:noFill/>
          <a:ln>
            <a:noFill/>
          </a:ln>
        </p:spPr>
        <p:txBody>
          <a:bodyPr anchorCtr="0" anchor="t" bIns="34275" lIns="68575" spcFirstLastPara="1" rIns="68575" wrap="square" tIns="34275">
            <a:noAutofit/>
          </a:bodyPr>
          <a:lstStyle>
            <a:lvl1pPr indent="-228600" lvl="0" marL="457200" algn="l">
              <a:lnSpc>
                <a:spcPct val="100000"/>
              </a:lnSpc>
              <a:spcBef>
                <a:spcPts val="800"/>
              </a:spcBef>
              <a:spcAft>
                <a:spcPts val="0"/>
              </a:spcAft>
              <a:buClr>
                <a:schemeClr val="accent5"/>
              </a:buClr>
              <a:buSzPts val="800"/>
              <a:buFont typeface="Arial"/>
              <a:buNone/>
              <a:defRPr b="0" sz="800">
                <a:latin typeface="Arial"/>
                <a:ea typeface="Arial"/>
                <a:cs typeface="Arial"/>
                <a:sym typeface="Arial"/>
              </a:defRPr>
            </a:lvl1pPr>
            <a:lvl2pPr indent="-228600" lvl="1" marL="914400" algn="l">
              <a:lnSpc>
                <a:spcPct val="90000"/>
              </a:lnSpc>
              <a:spcBef>
                <a:spcPts val="400"/>
              </a:spcBef>
              <a:spcAft>
                <a:spcPts val="0"/>
              </a:spcAft>
              <a:buClr>
                <a:schemeClr val="accent5"/>
              </a:buClr>
              <a:buSzPts val="1800"/>
              <a:buFont typeface="Arial"/>
              <a:buNone/>
              <a:defRPr b="0" sz="1800">
                <a:latin typeface="Arial"/>
                <a:ea typeface="Arial"/>
                <a:cs typeface="Arial"/>
                <a:sym typeface="Arial"/>
              </a:defRPr>
            </a:lvl2pPr>
            <a:lvl3pPr indent="-228600" lvl="2" marL="1371600" algn="l">
              <a:lnSpc>
                <a:spcPct val="90000"/>
              </a:lnSpc>
              <a:spcBef>
                <a:spcPts val="400"/>
              </a:spcBef>
              <a:spcAft>
                <a:spcPts val="0"/>
              </a:spcAft>
              <a:buClr>
                <a:schemeClr val="accent5"/>
              </a:buClr>
              <a:buSzPts val="1800"/>
              <a:buFont typeface="Arial"/>
              <a:buNone/>
              <a:defRPr b="0" sz="1800">
                <a:latin typeface="Arial"/>
                <a:ea typeface="Arial"/>
                <a:cs typeface="Arial"/>
                <a:sym typeface="Arial"/>
              </a:defRPr>
            </a:lvl3pPr>
            <a:lvl4pPr indent="-228600" lvl="3" marL="1828800" algn="l">
              <a:lnSpc>
                <a:spcPct val="90000"/>
              </a:lnSpc>
              <a:spcBef>
                <a:spcPts val="400"/>
              </a:spcBef>
              <a:spcAft>
                <a:spcPts val="0"/>
              </a:spcAft>
              <a:buClr>
                <a:schemeClr val="accent5"/>
              </a:buClr>
              <a:buSzPts val="1800"/>
              <a:buFont typeface="Arial"/>
              <a:buNone/>
              <a:defRPr b="0" sz="1800">
                <a:latin typeface="Arial"/>
                <a:ea typeface="Arial"/>
                <a:cs typeface="Arial"/>
                <a:sym typeface="Arial"/>
              </a:defRPr>
            </a:lvl4pPr>
            <a:lvl5pPr indent="-228600" lvl="4" marL="2286000" algn="l">
              <a:lnSpc>
                <a:spcPct val="90000"/>
              </a:lnSpc>
              <a:spcBef>
                <a:spcPts val="400"/>
              </a:spcBef>
              <a:spcAft>
                <a:spcPts val="0"/>
              </a:spcAft>
              <a:buClr>
                <a:schemeClr val="accent5"/>
              </a:buClr>
              <a:buSzPts val="1800"/>
              <a:buFont typeface="Arial"/>
              <a:buNone/>
              <a:defRPr b="0" sz="1800">
                <a:latin typeface="Arial"/>
                <a:ea typeface="Arial"/>
                <a:cs typeface="Arial"/>
                <a:sym typeface="Aria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746" name="Google Shape;746;g31245d681e9_0_970"/>
          <p:cNvSpPr txBox="1"/>
          <p:nvPr>
            <p:ph idx="15" type="body"/>
          </p:nvPr>
        </p:nvSpPr>
        <p:spPr>
          <a:xfrm>
            <a:off x="3474004" y="2496299"/>
            <a:ext cx="1624200" cy="194100"/>
          </a:xfrm>
          <a:prstGeom prst="rect">
            <a:avLst/>
          </a:prstGeom>
          <a:noFill/>
          <a:ln>
            <a:noFill/>
          </a:ln>
        </p:spPr>
        <p:txBody>
          <a:bodyPr anchorCtr="0" anchor="t" bIns="34275" lIns="68575" spcFirstLastPara="1" rIns="68575" wrap="square" tIns="34275">
            <a:noAutofit/>
          </a:bodyPr>
          <a:lstStyle>
            <a:lvl1pPr indent="-228600" lvl="0" marL="457200" algn="l">
              <a:lnSpc>
                <a:spcPct val="90000"/>
              </a:lnSpc>
              <a:spcBef>
                <a:spcPts val="800"/>
              </a:spcBef>
              <a:spcAft>
                <a:spcPts val="0"/>
              </a:spcAft>
              <a:buClr>
                <a:schemeClr val="accent5"/>
              </a:buClr>
              <a:buSzPts val="900"/>
              <a:buFont typeface="Arial"/>
              <a:buNone/>
              <a:defRPr b="1" sz="900">
                <a:latin typeface="Arial"/>
                <a:ea typeface="Arial"/>
                <a:cs typeface="Arial"/>
                <a:sym typeface="Arial"/>
              </a:defRPr>
            </a:lvl1pPr>
            <a:lvl2pPr indent="-228600" lvl="1" marL="914400" algn="l">
              <a:lnSpc>
                <a:spcPct val="90000"/>
              </a:lnSpc>
              <a:spcBef>
                <a:spcPts val="400"/>
              </a:spcBef>
              <a:spcAft>
                <a:spcPts val="0"/>
              </a:spcAft>
              <a:buClr>
                <a:schemeClr val="accent5"/>
              </a:buClr>
              <a:buSzPts val="1800"/>
              <a:buFont typeface="Arial"/>
              <a:buNone/>
              <a:defRPr b="0" sz="1800">
                <a:latin typeface="Arial"/>
                <a:ea typeface="Arial"/>
                <a:cs typeface="Arial"/>
                <a:sym typeface="Arial"/>
              </a:defRPr>
            </a:lvl2pPr>
            <a:lvl3pPr indent="-228600" lvl="2" marL="1371600" algn="l">
              <a:lnSpc>
                <a:spcPct val="90000"/>
              </a:lnSpc>
              <a:spcBef>
                <a:spcPts val="400"/>
              </a:spcBef>
              <a:spcAft>
                <a:spcPts val="0"/>
              </a:spcAft>
              <a:buClr>
                <a:schemeClr val="accent5"/>
              </a:buClr>
              <a:buSzPts val="1800"/>
              <a:buFont typeface="Arial"/>
              <a:buNone/>
              <a:defRPr b="0" sz="1800">
                <a:latin typeface="Arial"/>
                <a:ea typeface="Arial"/>
                <a:cs typeface="Arial"/>
                <a:sym typeface="Arial"/>
              </a:defRPr>
            </a:lvl3pPr>
            <a:lvl4pPr indent="-228600" lvl="3" marL="1828800" algn="l">
              <a:lnSpc>
                <a:spcPct val="90000"/>
              </a:lnSpc>
              <a:spcBef>
                <a:spcPts val="400"/>
              </a:spcBef>
              <a:spcAft>
                <a:spcPts val="0"/>
              </a:spcAft>
              <a:buClr>
                <a:schemeClr val="accent5"/>
              </a:buClr>
              <a:buSzPts val="1800"/>
              <a:buFont typeface="Arial"/>
              <a:buNone/>
              <a:defRPr b="0" sz="1800">
                <a:latin typeface="Arial"/>
                <a:ea typeface="Arial"/>
                <a:cs typeface="Arial"/>
                <a:sym typeface="Arial"/>
              </a:defRPr>
            </a:lvl4pPr>
            <a:lvl5pPr indent="-228600" lvl="4" marL="2286000" algn="l">
              <a:lnSpc>
                <a:spcPct val="90000"/>
              </a:lnSpc>
              <a:spcBef>
                <a:spcPts val="400"/>
              </a:spcBef>
              <a:spcAft>
                <a:spcPts val="0"/>
              </a:spcAft>
              <a:buClr>
                <a:schemeClr val="accent5"/>
              </a:buClr>
              <a:buSzPts val="1800"/>
              <a:buFont typeface="Arial"/>
              <a:buNone/>
              <a:defRPr b="0" sz="1800">
                <a:latin typeface="Arial"/>
                <a:ea typeface="Arial"/>
                <a:cs typeface="Arial"/>
                <a:sym typeface="Aria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747" name="Google Shape;747;g31245d681e9_0_970"/>
          <p:cNvSpPr txBox="1"/>
          <p:nvPr>
            <p:ph idx="16" type="body"/>
          </p:nvPr>
        </p:nvSpPr>
        <p:spPr>
          <a:xfrm>
            <a:off x="5290659" y="2694137"/>
            <a:ext cx="1624200" cy="877200"/>
          </a:xfrm>
          <a:prstGeom prst="rect">
            <a:avLst/>
          </a:prstGeom>
          <a:noFill/>
          <a:ln>
            <a:noFill/>
          </a:ln>
        </p:spPr>
        <p:txBody>
          <a:bodyPr anchorCtr="0" anchor="t" bIns="34275" lIns="68575" spcFirstLastPara="1" rIns="68575" wrap="square" tIns="34275">
            <a:noAutofit/>
          </a:bodyPr>
          <a:lstStyle>
            <a:lvl1pPr indent="-228600" lvl="0" marL="457200" algn="l">
              <a:lnSpc>
                <a:spcPct val="100000"/>
              </a:lnSpc>
              <a:spcBef>
                <a:spcPts val="800"/>
              </a:spcBef>
              <a:spcAft>
                <a:spcPts val="0"/>
              </a:spcAft>
              <a:buClr>
                <a:schemeClr val="accent5"/>
              </a:buClr>
              <a:buSzPts val="800"/>
              <a:buFont typeface="Arial"/>
              <a:buNone/>
              <a:defRPr b="0" sz="800">
                <a:latin typeface="Arial"/>
                <a:ea typeface="Arial"/>
                <a:cs typeface="Arial"/>
                <a:sym typeface="Arial"/>
              </a:defRPr>
            </a:lvl1pPr>
            <a:lvl2pPr indent="-228600" lvl="1" marL="914400" algn="l">
              <a:lnSpc>
                <a:spcPct val="90000"/>
              </a:lnSpc>
              <a:spcBef>
                <a:spcPts val="400"/>
              </a:spcBef>
              <a:spcAft>
                <a:spcPts val="0"/>
              </a:spcAft>
              <a:buClr>
                <a:schemeClr val="accent5"/>
              </a:buClr>
              <a:buSzPts val="1800"/>
              <a:buFont typeface="Arial"/>
              <a:buNone/>
              <a:defRPr b="0" sz="1800">
                <a:latin typeface="Arial"/>
                <a:ea typeface="Arial"/>
                <a:cs typeface="Arial"/>
                <a:sym typeface="Arial"/>
              </a:defRPr>
            </a:lvl2pPr>
            <a:lvl3pPr indent="-228600" lvl="2" marL="1371600" algn="l">
              <a:lnSpc>
                <a:spcPct val="90000"/>
              </a:lnSpc>
              <a:spcBef>
                <a:spcPts val="400"/>
              </a:spcBef>
              <a:spcAft>
                <a:spcPts val="0"/>
              </a:spcAft>
              <a:buClr>
                <a:schemeClr val="accent5"/>
              </a:buClr>
              <a:buSzPts val="1800"/>
              <a:buFont typeface="Arial"/>
              <a:buNone/>
              <a:defRPr b="0" sz="1800">
                <a:latin typeface="Arial"/>
                <a:ea typeface="Arial"/>
                <a:cs typeface="Arial"/>
                <a:sym typeface="Arial"/>
              </a:defRPr>
            </a:lvl3pPr>
            <a:lvl4pPr indent="-228600" lvl="3" marL="1828800" algn="l">
              <a:lnSpc>
                <a:spcPct val="90000"/>
              </a:lnSpc>
              <a:spcBef>
                <a:spcPts val="400"/>
              </a:spcBef>
              <a:spcAft>
                <a:spcPts val="0"/>
              </a:spcAft>
              <a:buClr>
                <a:schemeClr val="accent5"/>
              </a:buClr>
              <a:buSzPts val="1800"/>
              <a:buFont typeface="Arial"/>
              <a:buNone/>
              <a:defRPr b="0" sz="1800">
                <a:latin typeface="Arial"/>
                <a:ea typeface="Arial"/>
                <a:cs typeface="Arial"/>
                <a:sym typeface="Arial"/>
              </a:defRPr>
            </a:lvl4pPr>
            <a:lvl5pPr indent="-228600" lvl="4" marL="2286000" algn="l">
              <a:lnSpc>
                <a:spcPct val="90000"/>
              </a:lnSpc>
              <a:spcBef>
                <a:spcPts val="400"/>
              </a:spcBef>
              <a:spcAft>
                <a:spcPts val="0"/>
              </a:spcAft>
              <a:buClr>
                <a:schemeClr val="accent5"/>
              </a:buClr>
              <a:buSzPts val="1800"/>
              <a:buFont typeface="Arial"/>
              <a:buNone/>
              <a:defRPr b="0" sz="1800">
                <a:latin typeface="Arial"/>
                <a:ea typeface="Arial"/>
                <a:cs typeface="Arial"/>
                <a:sym typeface="Aria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748" name="Google Shape;748;g31245d681e9_0_970"/>
          <p:cNvSpPr txBox="1"/>
          <p:nvPr>
            <p:ph idx="17" type="body"/>
          </p:nvPr>
        </p:nvSpPr>
        <p:spPr>
          <a:xfrm>
            <a:off x="5290659" y="2496299"/>
            <a:ext cx="1624200" cy="194100"/>
          </a:xfrm>
          <a:prstGeom prst="rect">
            <a:avLst/>
          </a:prstGeom>
          <a:noFill/>
          <a:ln>
            <a:noFill/>
          </a:ln>
        </p:spPr>
        <p:txBody>
          <a:bodyPr anchorCtr="0" anchor="t" bIns="34275" lIns="68575" spcFirstLastPara="1" rIns="68575" wrap="square" tIns="34275">
            <a:noAutofit/>
          </a:bodyPr>
          <a:lstStyle>
            <a:lvl1pPr indent="-228600" lvl="0" marL="457200" algn="l">
              <a:lnSpc>
                <a:spcPct val="90000"/>
              </a:lnSpc>
              <a:spcBef>
                <a:spcPts val="800"/>
              </a:spcBef>
              <a:spcAft>
                <a:spcPts val="0"/>
              </a:spcAft>
              <a:buClr>
                <a:schemeClr val="accent5"/>
              </a:buClr>
              <a:buSzPts val="900"/>
              <a:buFont typeface="Arial"/>
              <a:buNone/>
              <a:defRPr b="1" sz="900">
                <a:latin typeface="Arial"/>
                <a:ea typeface="Arial"/>
                <a:cs typeface="Arial"/>
                <a:sym typeface="Arial"/>
              </a:defRPr>
            </a:lvl1pPr>
            <a:lvl2pPr indent="-228600" lvl="1" marL="914400" algn="l">
              <a:lnSpc>
                <a:spcPct val="90000"/>
              </a:lnSpc>
              <a:spcBef>
                <a:spcPts val="400"/>
              </a:spcBef>
              <a:spcAft>
                <a:spcPts val="0"/>
              </a:spcAft>
              <a:buClr>
                <a:schemeClr val="accent5"/>
              </a:buClr>
              <a:buSzPts val="1800"/>
              <a:buFont typeface="Arial"/>
              <a:buNone/>
              <a:defRPr b="0" sz="1800">
                <a:latin typeface="Arial"/>
                <a:ea typeface="Arial"/>
                <a:cs typeface="Arial"/>
                <a:sym typeface="Arial"/>
              </a:defRPr>
            </a:lvl2pPr>
            <a:lvl3pPr indent="-228600" lvl="2" marL="1371600" algn="l">
              <a:lnSpc>
                <a:spcPct val="90000"/>
              </a:lnSpc>
              <a:spcBef>
                <a:spcPts val="400"/>
              </a:spcBef>
              <a:spcAft>
                <a:spcPts val="0"/>
              </a:spcAft>
              <a:buClr>
                <a:schemeClr val="accent5"/>
              </a:buClr>
              <a:buSzPts val="1800"/>
              <a:buFont typeface="Arial"/>
              <a:buNone/>
              <a:defRPr b="0" sz="1800">
                <a:latin typeface="Arial"/>
                <a:ea typeface="Arial"/>
                <a:cs typeface="Arial"/>
                <a:sym typeface="Arial"/>
              </a:defRPr>
            </a:lvl3pPr>
            <a:lvl4pPr indent="-228600" lvl="3" marL="1828800" algn="l">
              <a:lnSpc>
                <a:spcPct val="90000"/>
              </a:lnSpc>
              <a:spcBef>
                <a:spcPts val="400"/>
              </a:spcBef>
              <a:spcAft>
                <a:spcPts val="0"/>
              </a:spcAft>
              <a:buClr>
                <a:schemeClr val="accent5"/>
              </a:buClr>
              <a:buSzPts val="1800"/>
              <a:buFont typeface="Arial"/>
              <a:buNone/>
              <a:defRPr b="0" sz="1800">
                <a:latin typeface="Arial"/>
                <a:ea typeface="Arial"/>
                <a:cs typeface="Arial"/>
                <a:sym typeface="Arial"/>
              </a:defRPr>
            </a:lvl4pPr>
            <a:lvl5pPr indent="-228600" lvl="4" marL="2286000" algn="l">
              <a:lnSpc>
                <a:spcPct val="90000"/>
              </a:lnSpc>
              <a:spcBef>
                <a:spcPts val="400"/>
              </a:spcBef>
              <a:spcAft>
                <a:spcPts val="0"/>
              </a:spcAft>
              <a:buClr>
                <a:schemeClr val="accent5"/>
              </a:buClr>
              <a:buSzPts val="1800"/>
              <a:buFont typeface="Arial"/>
              <a:buNone/>
              <a:defRPr b="0" sz="1800">
                <a:latin typeface="Arial"/>
                <a:ea typeface="Arial"/>
                <a:cs typeface="Arial"/>
                <a:sym typeface="Aria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749" name="Google Shape;749;g31245d681e9_0_970"/>
          <p:cNvSpPr txBox="1"/>
          <p:nvPr>
            <p:ph idx="18" type="body"/>
          </p:nvPr>
        </p:nvSpPr>
        <p:spPr>
          <a:xfrm>
            <a:off x="7108744" y="2694137"/>
            <a:ext cx="1624200" cy="877200"/>
          </a:xfrm>
          <a:prstGeom prst="rect">
            <a:avLst/>
          </a:prstGeom>
          <a:noFill/>
          <a:ln>
            <a:noFill/>
          </a:ln>
        </p:spPr>
        <p:txBody>
          <a:bodyPr anchorCtr="0" anchor="t" bIns="34275" lIns="68575" spcFirstLastPara="1" rIns="68575" wrap="square" tIns="34275">
            <a:noAutofit/>
          </a:bodyPr>
          <a:lstStyle>
            <a:lvl1pPr indent="-228600" lvl="0" marL="457200" algn="l">
              <a:lnSpc>
                <a:spcPct val="100000"/>
              </a:lnSpc>
              <a:spcBef>
                <a:spcPts val="800"/>
              </a:spcBef>
              <a:spcAft>
                <a:spcPts val="0"/>
              </a:spcAft>
              <a:buClr>
                <a:schemeClr val="accent5"/>
              </a:buClr>
              <a:buSzPts val="800"/>
              <a:buFont typeface="Arial"/>
              <a:buNone/>
              <a:defRPr b="0" sz="800">
                <a:latin typeface="Arial"/>
                <a:ea typeface="Arial"/>
                <a:cs typeface="Arial"/>
                <a:sym typeface="Arial"/>
              </a:defRPr>
            </a:lvl1pPr>
            <a:lvl2pPr indent="-228600" lvl="1" marL="914400" algn="l">
              <a:lnSpc>
                <a:spcPct val="90000"/>
              </a:lnSpc>
              <a:spcBef>
                <a:spcPts val="400"/>
              </a:spcBef>
              <a:spcAft>
                <a:spcPts val="0"/>
              </a:spcAft>
              <a:buClr>
                <a:schemeClr val="accent5"/>
              </a:buClr>
              <a:buSzPts val="1800"/>
              <a:buFont typeface="Arial"/>
              <a:buNone/>
              <a:defRPr b="0" sz="1800">
                <a:latin typeface="Arial"/>
                <a:ea typeface="Arial"/>
                <a:cs typeface="Arial"/>
                <a:sym typeface="Arial"/>
              </a:defRPr>
            </a:lvl2pPr>
            <a:lvl3pPr indent="-228600" lvl="2" marL="1371600" algn="l">
              <a:lnSpc>
                <a:spcPct val="90000"/>
              </a:lnSpc>
              <a:spcBef>
                <a:spcPts val="400"/>
              </a:spcBef>
              <a:spcAft>
                <a:spcPts val="0"/>
              </a:spcAft>
              <a:buClr>
                <a:schemeClr val="accent5"/>
              </a:buClr>
              <a:buSzPts val="1800"/>
              <a:buFont typeface="Arial"/>
              <a:buNone/>
              <a:defRPr b="0" sz="1800">
                <a:latin typeface="Arial"/>
                <a:ea typeface="Arial"/>
                <a:cs typeface="Arial"/>
                <a:sym typeface="Arial"/>
              </a:defRPr>
            </a:lvl3pPr>
            <a:lvl4pPr indent="-228600" lvl="3" marL="1828800" algn="l">
              <a:lnSpc>
                <a:spcPct val="90000"/>
              </a:lnSpc>
              <a:spcBef>
                <a:spcPts val="400"/>
              </a:spcBef>
              <a:spcAft>
                <a:spcPts val="0"/>
              </a:spcAft>
              <a:buClr>
                <a:schemeClr val="accent5"/>
              </a:buClr>
              <a:buSzPts val="1800"/>
              <a:buFont typeface="Arial"/>
              <a:buNone/>
              <a:defRPr b="0" sz="1800">
                <a:latin typeface="Arial"/>
                <a:ea typeface="Arial"/>
                <a:cs typeface="Arial"/>
                <a:sym typeface="Arial"/>
              </a:defRPr>
            </a:lvl4pPr>
            <a:lvl5pPr indent="-228600" lvl="4" marL="2286000" algn="l">
              <a:lnSpc>
                <a:spcPct val="90000"/>
              </a:lnSpc>
              <a:spcBef>
                <a:spcPts val="400"/>
              </a:spcBef>
              <a:spcAft>
                <a:spcPts val="0"/>
              </a:spcAft>
              <a:buClr>
                <a:schemeClr val="accent5"/>
              </a:buClr>
              <a:buSzPts val="1800"/>
              <a:buFont typeface="Arial"/>
              <a:buNone/>
              <a:defRPr b="0" sz="1800">
                <a:latin typeface="Arial"/>
                <a:ea typeface="Arial"/>
                <a:cs typeface="Arial"/>
                <a:sym typeface="Aria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750" name="Google Shape;750;g31245d681e9_0_970"/>
          <p:cNvSpPr txBox="1"/>
          <p:nvPr>
            <p:ph idx="19" type="body"/>
          </p:nvPr>
        </p:nvSpPr>
        <p:spPr>
          <a:xfrm>
            <a:off x="7108744" y="2496299"/>
            <a:ext cx="1624200" cy="194100"/>
          </a:xfrm>
          <a:prstGeom prst="rect">
            <a:avLst/>
          </a:prstGeom>
          <a:noFill/>
          <a:ln>
            <a:noFill/>
          </a:ln>
        </p:spPr>
        <p:txBody>
          <a:bodyPr anchorCtr="0" anchor="t" bIns="34275" lIns="68575" spcFirstLastPara="1" rIns="68575" wrap="square" tIns="34275">
            <a:noAutofit/>
          </a:bodyPr>
          <a:lstStyle>
            <a:lvl1pPr indent="-228600" lvl="0" marL="457200" algn="l">
              <a:lnSpc>
                <a:spcPct val="90000"/>
              </a:lnSpc>
              <a:spcBef>
                <a:spcPts val="800"/>
              </a:spcBef>
              <a:spcAft>
                <a:spcPts val="0"/>
              </a:spcAft>
              <a:buClr>
                <a:schemeClr val="accent5"/>
              </a:buClr>
              <a:buSzPts val="900"/>
              <a:buFont typeface="Arial"/>
              <a:buNone/>
              <a:defRPr b="1" sz="900">
                <a:latin typeface="Arial"/>
                <a:ea typeface="Arial"/>
                <a:cs typeface="Arial"/>
                <a:sym typeface="Arial"/>
              </a:defRPr>
            </a:lvl1pPr>
            <a:lvl2pPr indent="-228600" lvl="1" marL="914400" algn="l">
              <a:lnSpc>
                <a:spcPct val="90000"/>
              </a:lnSpc>
              <a:spcBef>
                <a:spcPts val="400"/>
              </a:spcBef>
              <a:spcAft>
                <a:spcPts val="0"/>
              </a:spcAft>
              <a:buClr>
                <a:schemeClr val="accent5"/>
              </a:buClr>
              <a:buSzPts val="1800"/>
              <a:buFont typeface="Arial"/>
              <a:buNone/>
              <a:defRPr b="0" sz="1800">
                <a:latin typeface="Arial"/>
                <a:ea typeface="Arial"/>
                <a:cs typeface="Arial"/>
                <a:sym typeface="Arial"/>
              </a:defRPr>
            </a:lvl2pPr>
            <a:lvl3pPr indent="-228600" lvl="2" marL="1371600" algn="l">
              <a:lnSpc>
                <a:spcPct val="90000"/>
              </a:lnSpc>
              <a:spcBef>
                <a:spcPts val="400"/>
              </a:spcBef>
              <a:spcAft>
                <a:spcPts val="0"/>
              </a:spcAft>
              <a:buClr>
                <a:schemeClr val="accent5"/>
              </a:buClr>
              <a:buSzPts val="1800"/>
              <a:buFont typeface="Arial"/>
              <a:buNone/>
              <a:defRPr b="0" sz="1800">
                <a:latin typeface="Arial"/>
                <a:ea typeface="Arial"/>
                <a:cs typeface="Arial"/>
                <a:sym typeface="Arial"/>
              </a:defRPr>
            </a:lvl3pPr>
            <a:lvl4pPr indent="-228600" lvl="3" marL="1828800" algn="l">
              <a:lnSpc>
                <a:spcPct val="90000"/>
              </a:lnSpc>
              <a:spcBef>
                <a:spcPts val="400"/>
              </a:spcBef>
              <a:spcAft>
                <a:spcPts val="0"/>
              </a:spcAft>
              <a:buClr>
                <a:schemeClr val="accent5"/>
              </a:buClr>
              <a:buSzPts val="1800"/>
              <a:buFont typeface="Arial"/>
              <a:buNone/>
              <a:defRPr b="0" sz="1800">
                <a:latin typeface="Arial"/>
                <a:ea typeface="Arial"/>
                <a:cs typeface="Arial"/>
                <a:sym typeface="Arial"/>
              </a:defRPr>
            </a:lvl4pPr>
            <a:lvl5pPr indent="-228600" lvl="4" marL="2286000" algn="l">
              <a:lnSpc>
                <a:spcPct val="90000"/>
              </a:lnSpc>
              <a:spcBef>
                <a:spcPts val="400"/>
              </a:spcBef>
              <a:spcAft>
                <a:spcPts val="0"/>
              </a:spcAft>
              <a:buClr>
                <a:schemeClr val="accent5"/>
              </a:buClr>
              <a:buSzPts val="1800"/>
              <a:buFont typeface="Arial"/>
              <a:buNone/>
              <a:defRPr b="0" sz="1800">
                <a:latin typeface="Arial"/>
                <a:ea typeface="Arial"/>
                <a:cs typeface="Arial"/>
                <a:sym typeface="Aria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751" name="Google Shape;751;g31245d681e9_0_970"/>
          <p:cNvSpPr txBox="1"/>
          <p:nvPr>
            <p:ph idx="20" type="body"/>
          </p:nvPr>
        </p:nvSpPr>
        <p:spPr>
          <a:xfrm>
            <a:off x="3805950" y="4016015"/>
            <a:ext cx="4926300" cy="300300"/>
          </a:xfrm>
          <a:prstGeom prst="rect">
            <a:avLst/>
          </a:prstGeom>
          <a:noFill/>
          <a:ln>
            <a:noFill/>
          </a:ln>
        </p:spPr>
        <p:txBody>
          <a:bodyPr anchorCtr="0" anchor="t" bIns="34275" lIns="68575" spcFirstLastPara="1" rIns="68575" wrap="square" tIns="34275">
            <a:noAutofit/>
          </a:bodyPr>
          <a:lstStyle>
            <a:lvl1pPr indent="-228600" lvl="0" marL="457200" algn="l">
              <a:lnSpc>
                <a:spcPct val="100000"/>
              </a:lnSpc>
              <a:spcBef>
                <a:spcPts val="800"/>
              </a:spcBef>
              <a:spcAft>
                <a:spcPts val="0"/>
              </a:spcAft>
              <a:buClr>
                <a:schemeClr val="accent5"/>
              </a:buClr>
              <a:buSzPts val="800"/>
              <a:buFont typeface="Arial"/>
              <a:buNone/>
              <a:defRPr b="0" sz="800">
                <a:latin typeface="Arial"/>
                <a:ea typeface="Arial"/>
                <a:cs typeface="Arial"/>
                <a:sym typeface="Arial"/>
              </a:defRPr>
            </a:lvl1pPr>
            <a:lvl2pPr indent="-228600" lvl="1" marL="914400" algn="l">
              <a:lnSpc>
                <a:spcPct val="90000"/>
              </a:lnSpc>
              <a:spcBef>
                <a:spcPts val="400"/>
              </a:spcBef>
              <a:spcAft>
                <a:spcPts val="0"/>
              </a:spcAft>
              <a:buClr>
                <a:schemeClr val="accent5"/>
              </a:buClr>
              <a:buSzPts val="1800"/>
              <a:buFont typeface="Arial"/>
              <a:buNone/>
              <a:defRPr b="0" sz="1800">
                <a:latin typeface="Arial"/>
                <a:ea typeface="Arial"/>
                <a:cs typeface="Arial"/>
                <a:sym typeface="Arial"/>
              </a:defRPr>
            </a:lvl2pPr>
            <a:lvl3pPr indent="-228600" lvl="2" marL="1371600" algn="l">
              <a:lnSpc>
                <a:spcPct val="90000"/>
              </a:lnSpc>
              <a:spcBef>
                <a:spcPts val="400"/>
              </a:spcBef>
              <a:spcAft>
                <a:spcPts val="0"/>
              </a:spcAft>
              <a:buClr>
                <a:schemeClr val="accent5"/>
              </a:buClr>
              <a:buSzPts val="1800"/>
              <a:buFont typeface="Arial"/>
              <a:buNone/>
              <a:defRPr b="0" sz="1800">
                <a:latin typeface="Arial"/>
                <a:ea typeface="Arial"/>
                <a:cs typeface="Arial"/>
                <a:sym typeface="Arial"/>
              </a:defRPr>
            </a:lvl3pPr>
            <a:lvl4pPr indent="-228600" lvl="3" marL="1828800" algn="l">
              <a:lnSpc>
                <a:spcPct val="90000"/>
              </a:lnSpc>
              <a:spcBef>
                <a:spcPts val="400"/>
              </a:spcBef>
              <a:spcAft>
                <a:spcPts val="0"/>
              </a:spcAft>
              <a:buClr>
                <a:schemeClr val="accent5"/>
              </a:buClr>
              <a:buSzPts val="1800"/>
              <a:buFont typeface="Arial"/>
              <a:buNone/>
              <a:defRPr b="0" sz="1800">
                <a:latin typeface="Arial"/>
                <a:ea typeface="Arial"/>
                <a:cs typeface="Arial"/>
                <a:sym typeface="Arial"/>
              </a:defRPr>
            </a:lvl4pPr>
            <a:lvl5pPr indent="-228600" lvl="4" marL="2286000" algn="l">
              <a:lnSpc>
                <a:spcPct val="90000"/>
              </a:lnSpc>
              <a:spcBef>
                <a:spcPts val="400"/>
              </a:spcBef>
              <a:spcAft>
                <a:spcPts val="0"/>
              </a:spcAft>
              <a:buClr>
                <a:schemeClr val="accent5"/>
              </a:buClr>
              <a:buSzPts val="1800"/>
              <a:buFont typeface="Arial"/>
              <a:buNone/>
              <a:defRPr b="0" sz="1800">
                <a:latin typeface="Arial"/>
                <a:ea typeface="Arial"/>
                <a:cs typeface="Arial"/>
                <a:sym typeface="Aria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752" name="Google Shape;752;g31245d681e9_0_970"/>
          <p:cNvSpPr txBox="1"/>
          <p:nvPr>
            <p:ph idx="21" type="body"/>
          </p:nvPr>
        </p:nvSpPr>
        <p:spPr>
          <a:xfrm>
            <a:off x="3805950" y="3818177"/>
            <a:ext cx="4926300" cy="194100"/>
          </a:xfrm>
          <a:prstGeom prst="rect">
            <a:avLst/>
          </a:prstGeom>
          <a:noFill/>
          <a:ln>
            <a:noFill/>
          </a:ln>
        </p:spPr>
        <p:txBody>
          <a:bodyPr anchorCtr="0" anchor="t" bIns="34275" lIns="68575" spcFirstLastPara="1" rIns="68575" wrap="square" tIns="34275">
            <a:noAutofit/>
          </a:bodyPr>
          <a:lstStyle>
            <a:lvl1pPr indent="-228600" lvl="0" marL="457200" algn="l">
              <a:lnSpc>
                <a:spcPct val="90000"/>
              </a:lnSpc>
              <a:spcBef>
                <a:spcPts val="800"/>
              </a:spcBef>
              <a:spcAft>
                <a:spcPts val="0"/>
              </a:spcAft>
              <a:buClr>
                <a:schemeClr val="accent5"/>
              </a:buClr>
              <a:buSzPts val="900"/>
              <a:buFont typeface="Arial"/>
              <a:buNone/>
              <a:defRPr b="1" sz="900">
                <a:latin typeface="Arial"/>
                <a:ea typeface="Arial"/>
                <a:cs typeface="Arial"/>
                <a:sym typeface="Arial"/>
              </a:defRPr>
            </a:lvl1pPr>
            <a:lvl2pPr indent="-228600" lvl="1" marL="914400" algn="l">
              <a:lnSpc>
                <a:spcPct val="90000"/>
              </a:lnSpc>
              <a:spcBef>
                <a:spcPts val="400"/>
              </a:spcBef>
              <a:spcAft>
                <a:spcPts val="0"/>
              </a:spcAft>
              <a:buClr>
                <a:schemeClr val="accent5"/>
              </a:buClr>
              <a:buSzPts val="1800"/>
              <a:buFont typeface="Arial"/>
              <a:buNone/>
              <a:defRPr b="0" sz="1800">
                <a:latin typeface="Arial"/>
                <a:ea typeface="Arial"/>
                <a:cs typeface="Arial"/>
                <a:sym typeface="Arial"/>
              </a:defRPr>
            </a:lvl2pPr>
            <a:lvl3pPr indent="-228600" lvl="2" marL="1371600" algn="l">
              <a:lnSpc>
                <a:spcPct val="90000"/>
              </a:lnSpc>
              <a:spcBef>
                <a:spcPts val="400"/>
              </a:spcBef>
              <a:spcAft>
                <a:spcPts val="0"/>
              </a:spcAft>
              <a:buClr>
                <a:schemeClr val="accent5"/>
              </a:buClr>
              <a:buSzPts val="1800"/>
              <a:buFont typeface="Arial"/>
              <a:buNone/>
              <a:defRPr b="0" sz="1800">
                <a:latin typeface="Arial"/>
                <a:ea typeface="Arial"/>
                <a:cs typeface="Arial"/>
                <a:sym typeface="Arial"/>
              </a:defRPr>
            </a:lvl3pPr>
            <a:lvl4pPr indent="-228600" lvl="3" marL="1828800" algn="l">
              <a:lnSpc>
                <a:spcPct val="90000"/>
              </a:lnSpc>
              <a:spcBef>
                <a:spcPts val="400"/>
              </a:spcBef>
              <a:spcAft>
                <a:spcPts val="0"/>
              </a:spcAft>
              <a:buClr>
                <a:schemeClr val="accent5"/>
              </a:buClr>
              <a:buSzPts val="1800"/>
              <a:buFont typeface="Arial"/>
              <a:buNone/>
              <a:defRPr b="0" sz="1800">
                <a:latin typeface="Arial"/>
                <a:ea typeface="Arial"/>
                <a:cs typeface="Arial"/>
                <a:sym typeface="Arial"/>
              </a:defRPr>
            </a:lvl4pPr>
            <a:lvl5pPr indent="-228600" lvl="4" marL="2286000" algn="l">
              <a:lnSpc>
                <a:spcPct val="90000"/>
              </a:lnSpc>
              <a:spcBef>
                <a:spcPts val="400"/>
              </a:spcBef>
              <a:spcAft>
                <a:spcPts val="0"/>
              </a:spcAft>
              <a:buClr>
                <a:schemeClr val="accent5"/>
              </a:buClr>
              <a:buSzPts val="1800"/>
              <a:buFont typeface="Arial"/>
              <a:buNone/>
              <a:defRPr b="0" sz="1800">
                <a:latin typeface="Arial"/>
                <a:ea typeface="Arial"/>
                <a:cs typeface="Arial"/>
                <a:sym typeface="Aria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753" name="Google Shape;753;g31245d681e9_0_970"/>
          <p:cNvSpPr/>
          <p:nvPr>
            <p:ph idx="22" type="pic"/>
          </p:nvPr>
        </p:nvSpPr>
        <p:spPr>
          <a:xfrm>
            <a:off x="3474244" y="535992"/>
            <a:ext cx="270300" cy="270300"/>
          </a:xfrm>
          <a:prstGeom prst="rect">
            <a:avLst/>
          </a:prstGeom>
          <a:noFill/>
          <a:ln>
            <a:noFill/>
          </a:ln>
        </p:spPr>
      </p:sp>
      <p:sp>
        <p:nvSpPr>
          <p:cNvPr id="754" name="Google Shape;754;g31245d681e9_0_970"/>
          <p:cNvSpPr/>
          <p:nvPr>
            <p:ph idx="23" type="pic"/>
          </p:nvPr>
        </p:nvSpPr>
        <p:spPr>
          <a:xfrm>
            <a:off x="5290659" y="535992"/>
            <a:ext cx="270300" cy="270300"/>
          </a:xfrm>
          <a:prstGeom prst="rect">
            <a:avLst/>
          </a:prstGeom>
          <a:noFill/>
          <a:ln>
            <a:noFill/>
          </a:ln>
        </p:spPr>
      </p:sp>
      <p:sp>
        <p:nvSpPr>
          <p:cNvPr id="755" name="Google Shape;755;g31245d681e9_0_970"/>
          <p:cNvSpPr/>
          <p:nvPr>
            <p:ph idx="24" type="pic"/>
          </p:nvPr>
        </p:nvSpPr>
        <p:spPr>
          <a:xfrm>
            <a:off x="7101171" y="547908"/>
            <a:ext cx="270300" cy="270300"/>
          </a:xfrm>
          <a:prstGeom prst="rect">
            <a:avLst/>
          </a:prstGeom>
          <a:noFill/>
          <a:ln>
            <a:noFill/>
          </a:ln>
        </p:spPr>
      </p:sp>
      <p:sp>
        <p:nvSpPr>
          <p:cNvPr id="756" name="Google Shape;756;g31245d681e9_0_970"/>
          <p:cNvSpPr/>
          <p:nvPr>
            <p:ph idx="25" type="pic"/>
          </p:nvPr>
        </p:nvSpPr>
        <p:spPr>
          <a:xfrm>
            <a:off x="3474244" y="2168196"/>
            <a:ext cx="270300" cy="270300"/>
          </a:xfrm>
          <a:prstGeom prst="rect">
            <a:avLst/>
          </a:prstGeom>
          <a:noFill/>
          <a:ln>
            <a:noFill/>
          </a:ln>
        </p:spPr>
      </p:sp>
      <p:sp>
        <p:nvSpPr>
          <p:cNvPr id="757" name="Google Shape;757;g31245d681e9_0_970"/>
          <p:cNvSpPr/>
          <p:nvPr>
            <p:ph idx="26" type="pic"/>
          </p:nvPr>
        </p:nvSpPr>
        <p:spPr>
          <a:xfrm>
            <a:off x="5290659" y="2168196"/>
            <a:ext cx="270300" cy="270300"/>
          </a:xfrm>
          <a:prstGeom prst="rect">
            <a:avLst/>
          </a:prstGeom>
          <a:noFill/>
          <a:ln>
            <a:noFill/>
          </a:ln>
        </p:spPr>
      </p:sp>
      <p:sp>
        <p:nvSpPr>
          <p:cNvPr id="758" name="Google Shape;758;g31245d681e9_0_970"/>
          <p:cNvSpPr/>
          <p:nvPr>
            <p:ph idx="27" type="pic"/>
          </p:nvPr>
        </p:nvSpPr>
        <p:spPr>
          <a:xfrm>
            <a:off x="7101171" y="2180112"/>
            <a:ext cx="270300" cy="270300"/>
          </a:xfrm>
          <a:prstGeom prst="rect">
            <a:avLst/>
          </a:prstGeom>
          <a:noFill/>
          <a:ln>
            <a:noFill/>
          </a:ln>
        </p:spPr>
      </p:sp>
      <p:sp>
        <p:nvSpPr>
          <p:cNvPr id="759" name="Google Shape;759;g31245d681e9_0_970"/>
          <p:cNvSpPr/>
          <p:nvPr>
            <p:ph idx="28" type="pic"/>
          </p:nvPr>
        </p:nvSpPr>
        <p:spPr>
          <a:xfrm>
            <a:off x="3474004" y="3812316"/>
            <a:ext cx="270300" cy="270300"/>
          </a:xfrm>
          <a:prstGeom prst="rect">
            <a:avLst/>
          </a:prstGeom>
          <a:noFill/>
          <a:ln>
            <a:noFill/>
          </a:ln>
        </p:spPr>
      </p:sp>
    </p:spTree>
  </p:cSld>
  <p:clrMapOvr>
    <a:masterClrMapping/>
  </p:clrMapOvr>
  <p:extLst>
    <p:ext uri="{DCECCB84-F9BA-43D5-87BE-67443E8EF086}">
      <p15:sldGuideLst>
        <p15:guide id="1" orient="horz" pos="1332">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2_Four Column Content">
  <p:cSld name="22_Four Column Content">
    <p:bg>
      <p:bgPr>
        <a:solidFill>
          <a:schemeClr val="lt1"/>
        </a:solidFill>
      </p:bgPr>
    </p:bg>
    <p:spTree>
      <p:nvGrpSpPr>
        <p:cNvPr id="760" name="Shape 760"/>
        <p:cNvGrpSpPr/>
        <p:nvPr/>
      </p:nvGrpSpPr>
      <p:grpSpPr>
        <a:xfrm>
          <a:off x="0" y="0"/>
          <a:ext cx="0" cy="0"/>
          <a:chOff x="0" y="0"/>
          <a:chExt cx="0" cy="0"/>
        </a:xfrm>
      </p:grpSpPr>
      <p:sp>
        <p:nvSpPr>
          <p:cNvPr id="761" name="Google Shape;761;g31245d681e9_0_1000"/>
          <p:cNvSpPr txBox="1"/>
          <p:nvPr>
            <p:ph idx="11" type="ftr"/>
          </p:nvPr>
        </p:nvSpPr>
        <p:spPr>
          <a:xfrm>
            <a:off x="7041996" y="4767262"/>
            <a:ext cx="1263000" cy="273900"/>
          </a:xfrm>
          <a:prstGeom prst="rect">
            <a:avLst/>
          </a:prstGeom>
          <a:noFill/>
          <a:ln>
            <a:noFill/>
          </a:ln>
        </p:spPr>
        <p:txBody>
          <a:bodyPr anchorCtr="0" anchor="t" bIns="34275" lIns="68575" spcFirstLastPara="1" rIns="68575" wrap="square" tIns="34275">
            <a:noAutofit/>
          </a:bodyPr>
          <a:lstStyle>
            <a:lvl1pPr lvl="0" marR="0" rtl="0" algn="r">
              <a:lnSpc>
                <a:spcPct val="100000"/>
              </a:lnSpc>
              <a:spcBef>
                <a:spcPts val="0"/>
              </a:spcBef>
              <a:spcAft>
                <a:spcPts val="0"/>
              </a:spcAft>
              <a:buClr>
                <a:srgbClr val="000000"/>
              </a:buClr>
              <a:buSzPts val="1100"/>
              <a:buFont typeface="Arial"/>
              <a:buNone/>
              <a:defRPr b="0" i="0" sz="600" u="none" cap="none" strike="noStrike">
                <a:solidFill>
                  <a:schemeClr val="accent5"/>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9pPr>
          </a:lstStyle>
          <a:p/>
        </p:txBody>
      </p:sp>
      <p:sp>
        <p:nvSpPr>
          <p:cNvPr id="762" name="Google Shape;762;g31245d681e9_0_1000"/>
          <p:cNvSpPr txBox="1"/>
          <p:nvPr>
            <p:ph idx="12" type="sldNum"/>
          </p:nvPr>
        </p:nvSpPr>
        <p:spPr>
          <a:xfrm>
            <a:off x="8471262" y="4767262"/>
            <a:ext cx="261300" cy="273900"/>
          </a:xfrm>
          <a:prstGeom prst="rect">
            <a:avLst/>
          </a:prstGeom>
          <a:noFill/>
          <a:ln>
            <a:noFill/>
          </a:ln>
        </p:spPr>
        <p:txBody>
          <a:bodyPr anchorCtr="0" anchor="t" bIns="34275" lIns="68575" spcFirstLastPara="1" rIns="68575" wrap="square" tIns="34275">
            <a:noAutofit/>
          </a:bodyPr>
          <a:lstStyle>
            <a:lvl1pPr indent="0" lvl="0"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763" name="Google Shape;763;g31245d681e9_0_1000"/>
          <p:cNvPicPr preferRelativeResize="0"/>
          <p:nvPr/>
        </p:nvPicPr>
        <p:blipFill rotWithShape="1">
          <a:blip r:embed="rId2">
            <a:alphaModFix/>
          </a:blip>
          <a:srcRect b="0" l="0" r="0" t="0"/>
          <a:stretch/>
        </p:blipFill>
        <p:spPr>
          <a:xfrm>
            <a:off x="527186" y="4772025"/>
            <a:ext cx="623264" cy="141652"/>
          </a:xfrm>
          <a:prstGeom prst="rect">
            <a:avLst/>
          </a:prstGeom>
          <a:noFill/>
          <a:ln>
            <a:noFill/>
          </a:ln>
        </p:spPr>
      </p:pic>
      <p:sp>
        <p:nvSpPr>
          <p:cNvPr id="764" name="Google Shape;764;g31245d681e9_0_1000"/>
          <p:cNvSpPr txBox="1"/>
          <p:nvPr>
            <p:ph idx="1" type="body"/>
          </p:nvPr>
        </p:nvSpPr>
        <p:spPr>
          <a:xfrm>
            <a:off x="531184" y="2114371"/>
            <a:ext cx="1628700" cy="1870500"/>
          </a:xfrm>
          <a:prstGeom prst="rect">
            <a:avLst/>
          </a:prstGeom>
          <a:noFill/>
          <a:ln>
            <a:noFill/>
          </a:ln>
        </p:spPr>
        <p:txBody>
          <a:bodyPr anchorCtr="0" anchor="t" bIns="34275" lIns="68575" spcFirstLastPara="1" rIns="68575" wrap="square" tIns="34275">
            <a:noAutofit/>
          </a:bodyPr>
          <a:lstStyle>
            <a:lvl1pPr indent="-298450" lvl="0" marL="457200" algn="l">
              <a:lnSpc>
                <a:spcPct val="90000"/>
              </a:lnSpc>
              <a:spcBef>
                <a:spcPts val="800"/>
              </a:spcBef>
              <a:spcAft>
                <a:spcPts val="0"/>
              </a:spcAft>
              <a:buClr>
                <a:schemeClr val="accent5"/>
              </a:buClr>
              <a:buSzPts val="1100"/>
              <a:buFont typeface="Arial"/>
              <a:buChar char="•"/>
              <a:defRPr b="0" sz="1100">
                <a:solidFill>
                  <a:schemeClr val="accent5"/>
                </a:solidFill>
                <a:latin typeface="Arial"/>
                <a:ea typeface="Arial"/>
                <a:cs typeface="Arial"/>
                <a:sym typeface="Arial"/>
              </a:defRPr>
            </a:lvl1pPr>
            <a:lvl2pPr indent="-228600" lvl="1" marL="914400" algn="l">
              <a:lnSpc>
                <a:spcPct val="90000"/>
              </a:lnSpc>
              <a:spcBef>
                <a:spcPts val="400"/>
              </a:spcBef>
              <a:spcAft>
                <a:spcPts val="0"/>
              </a:spcAft>
              <a:buClr>
                <a:schemeClr val="accent5"/>
              </a:buClr>
              <a:buSzPts val="1100"/>
              <a:buFont typeface="Arial"/>
              <a:buNone/>
              <a:defRPr b="0" sz="1100">
                <a:solidFill>
                  <a:schemeClr val="accent5"/>
                </a:solidFill>
                <a:latin typeface="Arial"/>
                <a:ea typeface="Arial"/>
                <a:cs typeface="Arial"/>
                <a:sym typeface="Arial"/>
              </a:defRPr>
            </a:lvl2pPr>
            <a:lvl3pPr indent="-228600" lvl="2" marL="1371600" algn="l">
              <a:lnSpc>
                <a:spcPct val="90000"/>
              </a:lnSpc>
              <a:spcBef>
                <a:spcPts val="400"/>
              </a:spcBef>
              <a:spcAft>
                <a:spcPts val="0"/>
              </a:spcAft>
              <a:buClr>
                <a:schemeClr val="accent5"/>
              </a:buClr>
              <a:buSzPts val="1100"/>
              <a:buFont typeface="Arial"/>
              <a:buNone/>
              <a:defRPr b="0" sz="1100">
                <a:solidFill>
                  <a:schemeClr val="accent5"/>
                </a:solidFill>
                <a:latin typeface="Arial"/>
                <a:ea typeface="Arial"/>
                <a:cs typeface="Arial"/>
                <a:sym typeface="Arial"/>
              </a:defRPr>
            </a:lvl3pPr>
            <a:lvl4pPr indent="-228600" lvl="3" marL="1828800" algn="l">
              <a:lnSpc>
                <a:spcPct val="90000"/>
              </a:lnSpc>
              <a:spcBef>
                <a:spcPts val="400"/>
              </a:spcBef>
              <a:spcAft>
                <a:spcPts val="0"/>
              </a:spcAft>
              <a:buClr>
                <a:schemeClr val="accent5"/>
              </a:buClr>
              <a:buSzPts val="900"/>
              <a:buFont typeface="Arial"/>
              <a:buNone/>
              <a:defRPr sz="900">
                <a:solidFill>
                  <a:schemeClr val="accent5"/>
                </a:solidFill>
                <a:latin typeface="Arial"/>
                <a:ea typeface="Arial"/>
                <a:cs typeface="Arial"/>
                <a:sym typeface="Arial"/>
              </a:defRPr>
            </a:lvl4pPr>
            <a:lvl5pPr indent="-228600" lvl="4" marL="2286000" algn="l">
              <a:lnSpc>
                <a:spcPct val="90000"/>
              </a:lnSpc>
              <a:spcBef>
                <a:spcPts val="400"/>
              </a:spcBef>
              <a:spcAft>
                <a:spcPts val="0"/>
              </a:spcAft>
              <a:buClr>
                <a:schemeClr val="accent5"/>
              </a:buClr>
              <a:buSzPts val="900"/>
              <a:buFont typeface="Arial"/>
              <a:buNone/>
              <a:defRPr sz="900">
                <a:solidFill>
                  <a:schemeClr val="accent5"/>
                </a:solidFill>
                <a:latin typeface="Arial"/>
                <a:ea typeface="Arial"/>
                <a:cs typeface="Arial"/>
                <a:sym typeface="Aria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765" name="Google Shape;765;g31245d681e9_0_1000"/>
          <p:cNvSpPr txBox="1"/>
          <p:nvPr>
            <p:ph idx="2" type="body"/>
          </p:nvPr>
        </p:nvSpPr>
        <p:spPr>
          <a:xfrm>
            <a:off x="2577773" y="2114371"/>
            <a:ext cx="1628700" cy="1870500"/>
          </a:xfrm>
          <a:prstGeom prst="rect">
            <a:avLst/>
          </a:prstGeom>
          <a:noFill/>
          <a:ln>
            <a:noFill/>
          </a:ln>
        </p:spPr>
        <p:txBody>
          <a:bodyPr anchorCtr="0" anchor="t" bIns="34275" lIns="68575" spcFirstLastPara="1" rIns="68575" wrap="square" tIns="34275">
            <a:noAutofit/>
          </a:bodyPr>
          <a:lstStyle>
            <a:lvl1pPr indent="-298450" lvl="0" marL="457200" algn="l">
              <a:lnSpc>
                <a:spcPct val="90000"/>
              </a:lnSpc>
              <a:spcBef>
                <a:spcPts val="800"/>
              </a:spcBef>
              <a:spcAft>
                <a:spcPts val="0"/>
              </a:spcAft>
              <a:buClr>
                <a:schemeClr val="accent5"/>
              </a:buClr>
              <a:buSzPts val="1100"/>
              <a:buFont typeface="Arial"/>
              <a:buChar char="•"/>
              <a:defRPr b="0" sz="1100">
                <a:solidFill>
                  <a:schemeClr val="accent5"/>
                </a:solidFill>
                <a:latin typeface="Arial"/>
                <a:ea typeface="Arial"/>
                <a:cs typeface="Arial"/>
                <a:sym typeface="Arial"/>
              </a:defRPr>
            </a:lvl1pPr>
            <a:lvl2pPr indent="-228600" lvl="1" marL="914400" algn="l">
              <a:lnSpc>
                <a:spcPct val="90000"/>
              </a:lnSpc>
              <a:spcBef>
                <a:spcPts val="400"/>
              </a:spcBef>
              <a:spcAft>
                <a:spcPts val="0"/>
              </a:spcAft>
              <a:buClr>
                <a:schemeClr val="accent5"/>
              </a:buClr>
              <a:buSzPts val="1100"/>
              <a:buFont typeface="Arial"/>
              <a:buNone/>
              <a:defRPr b="0" sz="1100">
                <a:solidFill>
                  <a:schemeClr val="accent5"/>
                </a:solidFill>
                <a:latin typeface="Arial"/>
                <a:ea typeface="Arial"/>
                <a:cs typeface="Arial"/>
                <a:sym typeface="Arial"/>
              </a:defRPr>
            </a:lvl2pPr>
            <a:lvl3pPr indent="-228600" lvl="2" marL="1371600" algn="l">
              <a:lnSpc>
                <a:spcPct val="90000"/>
              </a:lnSpc>
              <a:spcBef>
                <a:spcPts val="400"/>
              </a:spcBef>
              <a:spcAft>
                <a:spcPts val="0"/>
              </a:spcAft>
              <a:buClr>
                <a:schemeClr val="accent5"/>
              </a:buClr>
              <a:buSzPts val="1100"/>
              <a:buFont typeface="Arial"/>
              <a:buNone/>
              <a:defRPr b="0" sz="1100">
                <a:solidFill>
                  <a:schemeClr val="accent5"/>
                </a:solidFill>
                <a:latin typeface="Arial"/>
                <a:ea typeface="Arial"/>
                <a:cs typeface="Arial"/>
                <a:sym typeface="Arial"/>
              </a:defRPr>
            </a:lvl3pPr>
            <a:lvl4pPr indent="-228600" lvl="3" marL="1828800" algn="l">
              <a:lnSpc>
                <a:spcPct val="90000"/>
              </a:lnSpc>
              <a:spcBef>
                <a:spcPts val="400"/>
              </a:spcBef>
              <a:spcAft>
                <a:spcPts val="0"/>
              </a:spcAft>
              <a:buClr>
                <a:schemeClr val="accent5"/>
              </a:buClr>
              <a:buSzPts val="900"/>
              <a:buFont typeface="Arial"/>
              <a:buNone/>
              <a:defRPr sz="900">
                <a:solidFill>
                  <a:schemeClr val="accent5"/>
                </a:solidFill>
                <a:latin typeface="Arial"/>
                <a:ea typeface="Arial"/>
                <a:cs typeface="Arial"/>
                <a:sym typeface="Arial"/>
              </a:defRPr>
            </a:lvl4pPr>
            <a:lvl5pPr indent="-228600" lvl="4" marL="2286000" algn="l">
              <a:lnSpc>
                <a:spcPct val="90000"/>
              </a:lnSpc>
              <a:spcBef>
                <a:spcPts val="400"/>
              </a:spcBef>
              <a:spcAft>
                <a:spcPts val="0"/>
              </a:spcAft>
              <a:buClr>
                <a:schemeClr val="accent5"/>
              </a:buClr>
              <a:buSzPts val="900"/>
              <a:buFont typeface="Arial"/>
              <a:buNone/>
              <a:defRPr sz="900">
                <a:solidFill>
                  <a:schemeClr val="accent5"/>
                </a:solidFill>
                <a:latin typeface="Arial"/>
                <a:ea typeface="Arial"/>
                <a:cs typeface="Arial"/>
                <a:sym typeface="Aria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766" name="Google Shape;766;g31245d681e9_0_1000"/>
          <p:cNvSpPr txBox="1"/>
          <p:nvPr>
            <p:ph idx="3" type="body"/>
          </p:nvPr>
        </p:nvSpPr>
        <p:spPr>
          <a:xfrm>
            <a:off x="4622006" y="2114371"/>
            <a:ext cx="1628700" cy="1870500"/>
          </a:xfrm>
          <a:prstGeom prst="rect">
            <a:avLst/>
          </a:prstGeom>
          <a:noFill/>
          <a:ln>
            <a:noFill/>
          </a:ln>
        </p:spPr>
        <p:txBody>
          <a:bodyPr anchorCtr="0" anchor="t" bIns="34275" lIns="68575" spcFirstLastPara="1" rIns="68575" wrap="square" tIns="34275">
            <a:noAutofit/>
          </a:bodyPr>
          <a:lstStyle>
            <a:lvl1pPr indent="-298450" lvl="0" marL="457200" algn="l">
              <a:lnSpc>
                <a:spcPct val="90000"/>
              </a:lnSpc>
              <a:spcBef>
                <a:spcPts val="800"/>
              </a:spcBef>
              <a:spcAft>
                <a:spcPts val="0"/>
              </a:spcAft>
              <a:buClr>
                <a:schemeClr val="accent5"/>
              </a:buClr>
              <a:buSzPts val="1100"/>
              <a:buFont typeface="Arial"/>
              <a:buChar char="•"/>
              <a:defRPr b="0" sz="1100">
                <a:solidFill>
                  <a:schemeClr val="accent5"/>
                </a:solidFill>
                <a:latin typeface="Arial"/>
                <a:ea typeface="Arial"/>
                <a:cs typeface="Arial"/>
                <a:sym typeface="Arial"/>
              </a:defRPr>
            </a:lvl1pPr>
            <a:lvl2pPr indent="-228600" lvl="1" marL="914400" algn="l">
              <a:lnSpc>
                <a:spcPct val="90000"/>
              </a:lnSpc>
              <a:spcBef>
                <a:spcPts val="400"/>
              </a:spcBef>
              <a:spcAft>
                <a:spcPts val="0"/>
              </a:spcAft>
              <a:buClr>
                <a:schemeClr val="accent5"/>
              </a:buClr>
              <a:buSzPts val="1100"/>
              <a:buFont typeface="Arial"/>
              <a:buNone/>
              <a:defRPr b="0" sz="1100">
                <a:solidFill>
                  <a:schemeClr val="accent5"/>
                </a:solidFill>
                <a:latin typeface="Arial"/>
                <a:ea typeface="Arial"/>
                <a:cs typeface="Arial"/>
                <a:sym typeface="Arial"/>
              </a:defRPr>
            </a:lvl2pPr>
            <a:lvl3pPr indent="-228600" lvl="2" marL="1371600" algn="l">
              <a:lnSpc>
                <a:spcPct val="90000"/>
              </a:lnSpc>
              <a:spcBef>
                <a:spcPts val="400"/>
              </a:spcBef>
              <a:spcAft>
                <a:spcPts val="0"/>
              </a:spcAft>
              <a:buClr>
                <a:schemeClr val="accent5"/>
              </a:buClr>
              <a:buSzPts val="1100"/>
              <a:buFont typeface="Arial"/>
              <a:buNone/>
              <a:defRPr b="0" sz="1100">
                <a:solidFill>
                  <a:schemeClr val="accent5"/>
                </a:solidFill>
                <a:latin typeface="Arial"/>
                <a:ea typeface="Arial"/>
                <a:cs typeface="Arial"/>
                <a:sym typeface="Arial"/>
              </a:defRPr>
            </a:lvl3pPr>
            <a:lvl4pPr indent="-228600" lvl="3" marL="1828800" algn="l">
              <a:lnSpc>
                <a:spcPct val="90000"/>
              </a:lnSpc>
              <a:spcBef>
                <a:spcPts val="400"/>
              </a:spcBef>
              <a:spcAft>
                <a:spcPts val="0"/>
              </a:spcAft>
              <a:buClr>
                <a:schemeClr val="accent5"/>
              </a:buClr>
              <a:buSzPts val="900"/>
              <a:buFont typeface="Arial"/>
              <a:buNone/>
              <a:defRPr sz="900">
                <a:solidFill>
                  <a:schemeClr val="accent5"/>
                </a:solidFill>
                <a:latin typeface="Arial"/>
                <a:ea typeface="Arial"/>
                <a:cs typeface="Arial"/>
                <a:sym typeface="Arial"/>
              </a:defRPr>
            </a:lvl4pPr>
            <a:lvl5pPr indent="-228600" lvl="4" marL="2286000" algn="l">
              <a:lnSpc>
                <a:spcPct val="90000"/>
              </a:lnSpc>
              <a:spcBef>
                <a:spcPts val="400"/>
              </a:spcBef>
              <a:spcAft>
                <a:spcPts val="0"/>
              </a:spcAft>
              <a:buClr>
                <a:schemeClr val="accent5"/>
              </a:buClr>
              <a:buSzPts val="900"/>
              <a:buFont typeface="Arial"/>
              <a:buNone/>
              <a:defRPr sz="900">
                <a:solidFill>
                  <a:schemeClr val="accent5"/>
                </a:solidFill>
                <a:latin typeface="Arial"/>
                <a:ea typeface="Arial"/>
                <a:cs typeface="Arial"/>
                <a:sym typeface="Aria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767" name="Google Shape;767;g31245d681e9_0_1000"/>
          <p:cNvSpPr txBox="1"/>
          <p:nvPr>
            <p:ph idx="4" type="body"/>
          </p:nvPr>
        </p:nvSpPr>
        <p:spPr>
          <a:xfrm>
            <a:off x="6673454" y="2114371"/>
            <a:ext cx="1628700" cy="1870500"/>
          </a:xfrm>
          <a:prstGeom prst="rect">
            <a:avLst/>
          </a:prstGeom>
          <a:noFill/>
          <a:ln>
            <a:noFill/>
          </a:ln>
        </p:spPr>
        <p:txBody>
          <a:bodyPr anchorCtr="0" anchor="t" bIns="34275" lIns="68575" spcFirstLastPara="1" rIns="68575" wrap="square" tIns="34275">
            <a:noAutofit/>
          </a:bodyPr>
          <a:lstStyle>
            <a:lvl1pPr indent="-298450" lvl="0" marL="457200" algn="l">
              <a:lnSpc>
                <a:spcPct val="90000"/>
              </a:lnSpc>
              <a:spcBef>
                <a:spcPts val="800"/>
              </a:spcBef>
              <a:spcAft>
                <a:spcPts val="0"/>
              </a:spcAft>
              <a:buClr>
                <a:schemeClr val="accent5"/>
              </a:buClr>
              <a:buSzPts val="1100"/>
              <a:buFont typeface="Arial"/>
              <a:buChar char="•"/>
              <a:defRPr b="0" sz="1100">
                <a:solidFill>
                  <a:schemeClr val="accent5"/>
                </a:solidFill>
                <a:latin typeface="Arial"/>
                <a:ea typeface="Arial"/>
                <a:cs typeface="Arial"/>
                <a:sym typeface="Arial"/>
              </a:defRPr>
            </a:lvl1pPr>
            <a:lvl2pPr indent="-228600" lvl="1" marL="914400" algn="l">
              <a:lnSpc>
                <a:spcPct val="90000"/>
              </a:lnSpc>
              <a:spcBef>
                <a:spcPts val="400"/>
              </a:spcBef>
              <a:spcAft>
                <a:spcPts val="0"/>
              </a:spcAft>
              <a:buClr>
                <a:schemeClr val="accent5"/>
              </a:buClr>
              <a:buSzPts val="1100"/>
              <a:buFont typeface="Arial"/>
              <a:buNone/>
              <a:defRPr b="0" sz="1100">
                <a:solidFill>
                  <a:schemeClr val="accent5"/>
                </a:solidFill>
                <a:latin typeface="Arial"/>
                <a:ea typeface="Arial"/>
                <a:cs typeface="Arial"/>
                <a:sym typeface="Arial"/>
              </a:defRPr>
            </a:lvl2pPr>
            <a:lvl3pPr indent="-228600" lvl="2" marL="1371600" algn="l">
              <a:lnSpc>
                <a:spcPct val="90000"/>
              </a:lnSpc>
              <a:spcBef>
                <a:spcPts val="400"/>
              </a:spcBef>
              <a:spcAft>
                <a:spcPts val="0"/>
              </a:spcAft>
              <a:buClr>
                <a:schemeClr val="accent5"/>
              </a:buClr>
              <a:buSzPts val="1100"/>
              <a:buFont typeface="Arial"/>
              <a:buNone/>
              <a:defRPr b="0" sz="1100">
                <a:solidFill>
                  <a:schemeClr val="accent5"/>
                </a:solidFill>
                <a:latin typeface="Arial"/>
                <a:ea typeface="Arial"/>
                <a:cs typeface="Arial"/>
                <a:sym typeface="Arial"/>
              </a:defRPr>
            </a:lvl3pPr>
            <a:lvl4pPr indent="-228600" lvl="3" marL="1828800" algn="l">
              <a:lnSpc>
                <a:spcPct val="90000"/>
              </a:lnSpc>
              <a:spcBef>
                <a:spcPts val="400"/>
              </a:spcBef>
              <a:spcAft>
                <a:spcPts val="0"/>
              </a:spcAft>
              <a:buClr>
                <a:schemeClr val="accent5"/>
              </a:buClr>
              <a:buSzPts val="900"/>
              <a:buFont typeface="Arial"/>
              <a:buNone/>
              <a:defRPr sz="900">
                <a:solidFill>
                  <a:schemeClr val="accent5"/>
                </a:solidFill>
                <a:latin typeface="Arial"/>
                <a:ea typeface="Arial"/>
                <a:cs typeface="Arial"/>
                <a:sym typeface="Arial"/>
              </a:defRPr>
            </a:lvl4pPr>
            <a:lvl5pPr indent="-228600" lvl="4" marL="2286000" algn="l">
              <a:lnSpc>
                <a:spcPct val="90000"/>
              </a:lnSpc>
              <a:spcBef>
                <a:spcPts val="400"/>
              </a:spcBef>
              <a:spcAft>
                <a:spcPts val="0"/>
              </a:spcAft>
              <a:buClr>
                <a:schemeClr val="accent5"/>
              </a:buClr>
              <a:buSzPts val="900"/>
              <a:buFont typeface="Arial"/>
              <a:buNone/>
              <a:defRPr sz="900">
                <a:solidFill>
                  <a:schemeClr val="accent5"/>
                </a:solidFill>
                <a:latin typeface="Arial"/>
                <a:ea typeface="Arial"/>
                <a:cs typeface="Arial"/>
                <a:sym typeface="Aria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768" name="Google Shape;768;g31245d681e9_0_1000"/>
          <p:cNvSpPr txBox="1"/>
          <p:nvPr>
            <p:ph idx="5" type="body"/>
          </p:nvPr>
        </p:nvSpPr>
        <p:spPr>
          <a:xfrm>
            <a:off x="531184" y="1571625"/>
            <a:ext cx="1628700" cy="256200"/>
          </a:xfrm>
          <a:prstGeom prst="rect">
            <a:avLst/>
          </a:prstGeom>
          <a:noFill/>
          <a:ln>
            <a:noFill/>
          </a:ln>
        </p:spPr>
        <p:txBody>
          <a:bodyPr anchorCtr="0" anchor="t" bIns="34275" lIns="68575" spcFirstLastPara="1" rIns="68575" wrap="square" tIns="34275">
            <a:noAutofit/>
          </a:bodyPr>
          <a:lstStyle>
            <a:lvl1pPr indent="-228600" lvl="0" marL="457200" algn="l">
              <a:lnSpc>
                <a:spcPct val="90000"/>
              </a:lnSpc>
              <a:spcBef>
                <a:spcPts val="800"/>
              </a:spcBef>
              <a:spcAft>
                <a:spcPts val="0"/>
              </a:spcAft>
              <a:buClr>
                <a:schemeClr val="accent5"/>
              </a:buClr>
              <a:buSzPts val="1400"/>
              <a:buFont typeface="Arial"/>
              <a:buNone/>
              <a:defRPr sz="1400"/>
            </a:lvl1pPr>
            <a:lvl2pPr indent="-228600" lvl="1" marL="914400" algn="l">
              <a:lnSpc>
                <a:spcPct val="90000"/>
              </a:lnSpc>
              <a:spcBef>
                <a:spcPts val="400"/>
              </a:spcBef>
              <a:spcAft>
                <a:spcPts val="0"/>
              </a:spcAft>
              <a:buClr>
                <a:schemeClr val="accent5"/>
              </a:buClr>
              <a:buSzPts val="1400"/>
              <a:buFont typeface="Arial"/>
              <a:buNone/>
              <a:defRPr sz="1400"/>
            </a:lvl2pPr>
            <a:lvl3pPr indent="-228600" lvl="2" marL="1371600" algn="l">
              <a:lnSpc>
                <a:spcPct val="90000"/>
              </a:lnSpc>
              <a:spcBef>
                <a:spcPts val="400"/>
              </a:spcBef>
              <a:spcAft>
                <a:spcPts val="0"/>
              </a:spcAft>
              <a:buClr>
                <a:schemeClr val="accent5"/>
              </a:buClr>
              <a:buSzPts val="1400"/>
              <a:buFont typeface="Arial"/>
              <a:buNone/>
              <a:defRPr sz="1400"/>
            </a:lvl3pPr>
            <a:lvl4pPr indent="-228600" lvl="3" marL="1828800" algn="l">
              <a:lnSpc>
                <a:spcPct val="90000"/>
              </a:lnSpc>
              <a:spcBef>
                <a:spcPts val="400"/>
              </a:spcBef>
              <a:spcAft>
                <a:spcPts val="0"/>
              </a:spcAft>
              <a:buClr>
                <a:schemeClr val="accent5"/>
              </a:buClr>
              <a:buSzPts val="1400"/>
              <a:buFont typeface="Arial"/>
              <a:buNone/>
              <a:defRPr sz="1400"/>
            </a:lvl4pPr>
            <a:lvl5pPr indent="-228600" lvl="4" marL="2286000" algn="l">
              <a:lnSpc>
                <a:spcPct val="90000"/>
              </a:lnSpc>
              <a:spcBef>
                <a:spcPts val="400"/>
              </a:spcBef>
              <a:spcAft>
                <a:spcPts val="0"/>
              </a:spcAft>
              <a:buClr>
                <a:schemeClr val="accent5"/>
              </a:buClr>
              <a:buSzPts val="1400"/>
              <a:buFont typeface="Arial"/>
              <a:buNone/>
              <a:defRPr sz="1400"/>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769" name="Google Shape;769;g31245d681e9_0_1000"/>
          <p:cNvSpPr txBox="1"/>
          <p:nvPr>
            <p:ph idx="6" type="body"/>
          </p:nvPr>
        </p:nvSpPr>
        <p:spPr>
          <a:xfrm>
            <a:off x="2577773" y="1571625"/>
            <a:ext cx="1631400" cy="256200"/>
          </a:xfrm>
          <a:prstGeom prst="rect">
            <a:avLst/>
          </a:prstGeom>
          <a:noFill/>
          <a:ln>
            <a:noFill/>
          </a:ln>
        </p:spPr>
        <p:txBody>
          <a:bodyPr anchorCtr="0" anchor="t" bIns="34275" lIns="68575" spcFirstLastPara="1" rIns="68575" wrap="square" tIns="34275">
            <a:noAutofit/>
          </a:bodyPr>
          <a:lstStyle>
            <a:lvl1pPr indent="-228600" lvl="0" marL="457200" algn="l">
              <a:lnSpc>
                <a:spcPct val="90000"/>
              </a:lnSpc>
              <a:spcBef>
                <a:spcPts val="800"/>
              </a:spcBef>
              <a:spcAft>
                <a:spcPts val="0"/>
              </a:spcAft>
              <a:buClr>
                <a:schemeClr val="accent5"/>
              </a:buClr>
              <a:buSzPts val="1400"/>
              <a:buFont typeface="Arial"/>
              <a:buNone/>
              <a:defRPr sz="1400"/>
            </a:lvl1pPr>
            <a:lvl2pPr indent="-228600" lvl="1" marL="914400" algn="l">
              <a:lnSpc>
                <a:spcPct val="90000"/>
              </a:lnSpc>
              <a:spcBef>
                <a:spcPts val="400"/>
              </a:spcBef>
              <a:spcAft>
                <a:spcPts val="0"/>
              </a:spcAft>
              <a:buClr>
                <a:schemeClr val="accent5"/>
              </a:buClr>
              <a:buSzPts val="1400"/>
              <a:buFont typeface="Arial"/>
              <a:buNone/>
              <a:defRPr sz="1400"/>
            </a:lvl2pPr>
            <a:lvl3pPr indent="-228600" lvl="2" marL="1371600" algn="l">
              <a:lnSpc>
                <a:spcPct val="90000"/>
              </a:lnSpc>
              <a:spcBef>
                <a:spcPts val="400"/>
              </a:spcBef>
              <a:spcAft>
                <a:spcPts val="0"/>
              </a:spcAft>
              <a:buClr>
                <a:schemeClr val="accent5"/>
              </a:buClr>
              <a:buSzPts val="1400"/>
              <a:buFont typeface="Arial"/>
              <a:buNone/>
              <a:defRPr sz="1400"/>
            </a:lvl3pPr>
            <a:lvl4pPr indent="-228600" lvl="3" marL="1828800" algn="l">
              <a:lnSpc>
                <a:spcPct val="90000"/>
              </a:lnSpc>
              <a:spcBef>
                <a:spcPts val="400"/>
              </a:spcBef>
              <a:spcAft>
                <a:spcPts val="0"/>
              </a:spcAft>
              <a:buClr>
                <a:schemeClr val="accent5"/>
              </a:buClr>
              <a:buSzPts val="1400"/>
              <a:buFont typeface="Arial"/>
              <a:buNone/>
              <a:defRPr sz="1400"/>
            </a:lvl4pPr>
            <a:lvl5pPr indent="-228600" lvl="4" marL="2286000" algn="l">
              <a:lnSpc>
                <a:spcPct val="90000"/>
              </a:lnSpc>
              <a:spcBef>
                <a:spcPts val="400"/>
              </a:spcBef>
              <a:spcAft>
                <a:spcPts val="0"/>
              </a:spcAft>
              <a:buClr>
                <a:schemeClr val="accent5"/>
              </a:buClr>
              <a:buSzPts val="1400"/>
              <a:buFont typeface="Arial"/>
              <a:buNone/>
              <a:defRPr sz="1400"/>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770" name="Google Shape;770;g31245d681e9_0_1000"/>
          <p:cNvSpPr txBox="1"/>
          <p:nvPr>
            <p:ph idx="7" type="body"/>
          </p:nvPr>
        </p:nvSpPr>
        <p:spPr>
          <a:xfrm>
            <a:off x="4622006" y="1571625"/>
            <a:ext cx="1631400" cy="256200"/>
          </a:xfrm>
          <a:prstGeom prst="rect">
            <a:avLst/>
          </a:prstGeom>
          <a:noFill/>
          <a:ln>
            <a:noFill/>
          </a:ln>
        </p:spPr>
        <p:txBody>
          <a:bodyPr anchorCtr="0" anchor="t" bIns="34275" lIns="68575" spcFirstLastPara="1" rIns="68575" wrap="square" tIns="34275">
            <a:noAutofit/>
          </a:bodyPr>
          <a:lstStyle>
            <a:lvl1pPr indent="-228600" lvl="0" marL="457200" algn="l">
              <a:lnSpc>
                <a:spcPct val="90000"/>
              </a:lnSpc>
              <a:spcBef>
                <a:spcPts val="800"/>
              </a:spcBef>
              <a:spcAft>
                <a:spcPts val="0"/>
              </a:spcAft>
              <a:buClr>
                <a:schemeClr val="accent5"/>
              </a:buClr>
              <a:buSzPts val="1400"/>
              <a:buFont typeface="Arial"/>
              <a:buNone/>
              <a:defRPr sz="1400"/>
            </a:lvl1pPr>
            <a:lvl2pPr indent="-228600" lvl="1" marL="914400" algn="l">
              <a:lnSpc>
                <a:spcPct val="90000"/>
              </a:lnSpc>
              <a:spcBef>
                <a:spcPts val="400"/>
              </a:spcBef>
              <a:spcAft>
                <a:spcPts val="0"/>
              </a:spcAft>
              <a:buClr>
                <a:schemeClr val="accent5"/>
              </a:buClr>
              <a:buSzPts val="1400"/>
              <a:buFont typeface="Arial"/>
              <a:buNone/>
              <a:defRPr sz="1400"/>
            </a:lvl2pPr>
            <a:lvl3pPr indent="-228600" lvl="2" marL="1371600" algn="l">
              <a:lnSpc>
                <a:spcPct val="90000"/>
              </a:lnSpc>
              <a:spcBef>
                <a:spcPts val="400"/>
              </a:spcBef>
              <a:spcAft>
                <a:spcPts val="0"/>
              </a:spcAft>
              <a:buClr>
                <a:schemeClr val="accent5"/>
              </a:buClr>
              <a:buSzPts val="1400"/>
              <a:buFont typeface="Arial"/>
              <a:buNone/>
              <a:defRPr sz="1400"/>
            </a:lvl3pPr>
            <a:lvl4pPr indent="-228600" lvl="3" marL="1828800" algn="l">
              <a:lnSpc>
                <a:spcPct val="90000"/>
              </a:lnSpc>
              <a:spcBef>
                <a:spcPts val="400"/>
              </a:spcBef>
              <a:spcAft>
                <a:spcPts val="0"/>
              </a:spcAft>
              <a:buClr>
                <a:schemeClr val="accent5"/>
              </a:buClr>
              <a:buSzPts val="1400"/>
              <a:buFont typeface="Arial"/>
              <a:buNone/>
              <a:defRPr sz="1400"/>
            </a:lvl4pPr>
            <a:lvl5pPr indent="-228600" lvl="4" marL="2286000" algn="l">
              <a:lnSpc>
                <a:spcPct val="90000"/>
              </a:lnSpc>
              <a:spcBef>
                <a:spcPts val="400"/>
              </a:spcBef>
              <a:spcAft>
                <a:spcPts val="0"/>
              </a:spcAft>
              <a:buClr>
                <a:schemeClr val="accent5"/>
              </a:buClr>
              <a:buSzPts val="1400"/>
              <a:buFont typeface="Arial"/>
              <a:buNone/>
              <a:defRPr sz="1400"/>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771" name="Google Shape;771;g31245d681e9_0_1000"/>
          <p:cNvSpPr txBox="1"/>
          <p:nvPr>
            <p:ph idx="8" type="body"/>
          </p:nvPr>
        </p:nvSpPr>
        <p:spPr>
          <a:xfrm>
            <a:off x="6673454" y="1571625"/>
            <a:ext cx="1631400" cy="256200"/>
          </a:xfrm>
          <a:prstGeom prst="rect">
            <a:avLst/>
          </a:prstGeom>
          <a:noFill/>
          <a:ln>
            <a:noFill/>
          </a:ln>
        </p:spPr>
        <p:txBody>
          <a:bodyPr anchorCtr="0" anchor="t" bIns="34275" lIns="68575" spcFirstLastPara="1" rIns="68575" wrap="square" tIns="34275">
            <a:noAutofit/>
          </a:bodyPr>
          <a:lstStyle>
            <a:lvl1pPr indent="-228600" lvl="0" marL="457200" algn="l">
              <a:lnSpc>
                <a:spcPct val="90000"/>
              </a:lnSpc>
              <a:spcBef>
                <a:spcPts val="800"/>
              </a:spcBef>
              <a:spcAft>
                <a:spcPts val="0"/>
              </a:spcAft>
              <a:buClr>
                <a:schemeClr val="accent5"/>
              </a:buClr>
              <a:buSzPts val="1400"/>
              <a:buFont typeface="Arial"/>
              <a:buNone/>
              <a:defRPr sz="1400"/>
            </a:lvl1pPr>
            <a:lvl2pPr indent="-228600" lvl="1" marL="914400" algn="l">
              <a:lnSpc>
                <a:spcPct val="90000"/>
              </a:lnSpc>
              <a:spcBef>
                <a:spcPts val="400"/>
              </a:spcBef>
              <a:spcAft>
                <a:spcPts val="0"/>
              </a:spcAft>
              <a:buClr>
                <a:schemeClr val="accent5"/>
              </a:buClr>
              <a:buSzPts val="1400"/>
              <a:buFont typeface="Arial"/>
              <a:buNone/>
              <a:defRPr sz="1400"/>
            </a:lvl2pPr>
            <a:lvl3pPr indent="-228600" lvl="2" marL="1371600" algn="l">
              <a:lnSpc>
                <a:spcPct val="90000"/>
              </a:lnSpc>
              <a:spcBef>
                <a:spcPts val="400"/>
              </a:spcBef>
              <a:spcAft>
                <a:spcPts val="0"/>
              </a:spcAft>
              <a:buClr>
                <a:schemeClr val="accent5"/>
              </a:buClr>
              <a:buSzPts val="1400"/>
              <a:buFont typeface="Arial"/>
              <a:buNone/>
              <a:defRPr sz="1400"/>
            </a:lvl3pPr>
            <a:lvl4pPr indent="-228600" lvl="3" marL="1828800" algn="l">
              <a:lnSpc>
                <a:spcPct val="90000"/>
              </a:lnSpc>
              <a:spcBef>
                <a:spcPts val="400"/>
              </a:spcBef>
              <a:spcAft>
                <a:spcPts val="0"/>
              </a:spcAft>
              <a:buClr>
                <a:schemeClr val="accent5"/>
              </a:buClr>
              <a:buSzPts val="1400"/>
              <a:buFont typeface="Arial"/>
              <a:buNone/>
              <a:defRPr sz="1400"/>
            </a:lvl4pPr>
            <a:lvl5pPr indent="-228600" lvl="4" marL="2286000" algn="l">
              <a:lnSpc>
                <a:spcPct val="90000"/>
              </a:lnSpc>
              <a:spcBef>
                <a:spcPts val="400"/>
              </a:spcBef>
              <a:spcAft>
                <a:spcPts val="0"/>
              </a:spcAft>
              <a:buClr>
                <a:schemeClr val="accent5"/>
              </a:buClr>
              <a:buSzPts val="1400"/>
              <a:buFont typeface="Arial"/>
              <a:buNone/>
              <a:defRPr sz="1400"/>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772" name="Google Shape;772;g31245d681e9_0_1000"/>
          <p:cNvSpPr txBox="1"/>
          <p:nvPr>
            <p:ph idx="9" type="body"/>
          </p:nvPr>
        </p:nvSpPr>
        <p:spPr>
          <a:xfrm>
            <a:off x="525066" y="495300"/>
            <a:ext cx="7776600" cy="318600"/>
          </a:xfrm>
          <a:prstGeom prst="rect">
            <a:avLst/>
          </a:prstGeom>
          <a:noFill/>
          <a:ln>
            <a:noFill/>
          </a:ln>
        </p:spPr>
        <p:txBody>
          <a:bodyPr anchorCtr="0" anchor="t" bIns="34275" lIns="68575" spcFirstLastPara="1" rIns="68575" wrap="square" tIns="34275">
            <a:noAutofit/>
          </a:bodyPr>
          <a:lstStyle>
            <a:lvl1pPr indent="-228600" lvl="0" marL="457200" algn="l">
              <a:lnSpc>
                <a:spcPct val="90000"/>
              </a:lnSpc>
              <a:spcBef>
                <a:spcPts val="800"/>
              </a:spcBef>
              <a:spcAft>
                <a:spcPts val="0"/>
              </a:spcAft>
              <a:buClr>
                <a:schemeClr val="accent5"/>
              </a:buClr>
              <a:buSzPts val="1800"/>
              <a:buFont typeface="Arial"/>
              <a:buNone/>
              <a:defRPr sz="1800"/>
            </a:lvl1pPr>
            <a:lvl2pPr indent="-228600" lvl="1" marL="914400" algn="l">
              <a:lnSpc>
                <a:spcPct val="90000"/>
              </a:lnSpc>
              <a:spcBef>
                <a:spcPts val="400"/>
              </a:spcBef>
              <a:spcAft>
                <a:spcPts val="0"/>
              </a:spcAft>
              <a:buClr>
                <a:schemeClr val="accent5"/>
              </a:buClr>
              <a:buSzPts val="1800"/>
              <a:buFont typeface="Arial"/>
              <a:buNone/>
              <a:defRPr sz="1800"/>
            </a:lvl2pPr>
            <a:lvl3pPr indent="-228600" lvl="2" marL="1371600" algn="l">
              <a:lnSpc>
                <a:spcPct val="90000"/>
              </a:lnSpc>
              <a:spcBef>
                <a:spcPts val="400"/>
              </a:spcBef>
              <a:spcAft>
                <a:spcPts val="0"/>
              </a:spcAft>
              <a:buClr>
                <a:schemeClr val="accent5"/>
              </a:buClr>
              <a:buSzPts val="2100"/>
              <a:buFont typeface="Arial"/>
              <a:buNone/>
              <a:defRPr sz="2100"/>
            </a:lvl3pPr>
            <a:lvl4pPr indent="-228600" lvl="3" marL="1828800" algn="l">
              <a:lnSpc>
                <a:spcPct val="90000"/>
              </a:lnSpc>
              <a:spcBef>
                <a:spcPts val="400"/>
              </a:spcBef>
              <a:spcAft>
                <a:spcPts val="0"/>
              </a:spcAft>
              <a:buClr>
                <a:schemeClr val="accent5"/>
              </a:buClr>
              <a:buSzPts val="2100"/>
              <a:buFont typeface="Arial"/>
              <a:buNone/>
              <a:defRPr sz="2100"/>
            </a:lvl4pPr>
            <a:lvl5pPr indent="-228600" lvl="4" marL="2286000" algn="l">
              <a:lnSpc>
                <a:spcPct val="90000"/>
              </a:lnSpc>
              <a:spcBef>
                <a:spcPts val="400"/>
              </a:spcBef>
              <a:spcAft>
                <a:spcPts val="0"/>
              </a:spcAft>
              <a:buClr>
                <a:schemeClr val="accent5"/>
              </a:buClr>
              <a:buSzPts val="2100"/>
              <a:buFont typeface="Arial"/>
              <a:buNone/>
              <a:defRPr sz="2100"/>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773" name="Google Shape;773;g31245d681e9_0_1000"/>
          <p:cNvSpPr txBox="1"/>
          <p:nvPr>
            <p:ph idx="13" type="body"/>
          </p:nvPr>
        </p:nvSpPr>
        <p:spPr>
          <a:xfrm>
            <a:off x="525066" y="159442"/>
            <a:ext cx="3474900" cy="183600"/>
          </a:xfrm>
          <a:prstGeom prst="rect">
            <a:avLst/>
          </a:prstGeom>
          <a:noFill/>
          <a:ln>
            <a:noFill/>
          </a:ln>
        </p:spPr>
        <p:txBody>
          <a:bodyPr anchorCtr="0" anchor="t" bIns="34275" lIns="68575" spcFirstLastPara="1" rIns="68575" wrap="square" tIns="34275">
            <a:noAutofit/>
          </a:bodyPr>
          <a:lstStyle>
            <a:lvl1pPr indent="-228600" lvl="0" marL="457200" algn="l">
              <a:lnSpc>
                <a:spcPct val="90000"/>
              </a:lnSpc>
              <a:spcBef>
                <a:spcPts val="800"/>
              </a:spcBef>
              <a:spcAft>
                <a:spcPts val="0"/>
              </a:spcAft>
              <a:buClr>
                <a:schemeClr val="accent5"/>
              </a:buClr>
              <a:buSzPts val="800"/>
              <a:buFont typeface="Arial"/>
              <a:buNone/>
              <a:defRPr b="1" sz="800" cap="none">
                <a:latin typeface="Arial"/>
                <a:ea typeface="Arial"/>
                <a:cs typeface="Arial"/>
                <a:sym typeface="Arial"/>
              </a:defRPr>
            </a:lvl1pPr>
            <a:lvl2pPr indent="-228600" lvl="1" marL="914400" algn="l">
              <a:lnSpc>
                <a:spcPct val="90000"/>
              </a:lnSpc>
              <a:spcBef>
                <a:spcPts val="400"/>
              </a:spcBef>
              <a:spcAft>
                <a:spcPts val="0"/>
              </a:spcAft>
              <a:buClr>
                <a:schemeClr val="accent5"/>
              </a:buClr>
              <a:buSzPts val="900"/>
              <a:buFont typeface="Arial"/>
              <a:buNone/>
              <a:defRPr sz="900">
                <a:latin typeface="Arial"/>
                <a:ea typeface="Arial"/>
                <a:cs typeface="Arial"/>
                <a:sym typeface="Arial"/>
              </a:defRPr>
            </a:lvl2pPr>
            <a:lvl3pPr indent="-228600" lvl="2" marL="1371600" algn="l">
              <a:lnSpc>
                <a:spcPct val="90000"/>
              </a:lnSpc>
              <a:spcBef>
                <a:spcPts val="400"/>
              </a:spcBef>
              <a:spcAft>
                <a:spcPts val="0"/>
              </a:spcAft>
              <a:buClr>
                <a:schemeClr val="accent5"/>
              </a:buClr>
              <a:buSzPts val="900"/>
              <a:buFont typeface="Arial"/>
              <a:buNone/>
              <a:defRPr sz="900">
                <a:latin typeface="Arial"/>
                <a:ea typeface="Arial"/>
                <a:cs typeface="Arial"/>
                <a:sym typeface="Arial"/>
              </a:defRPr>
            </a:lvl3pPr>
            <a:lvl4pPr indent="-228600" lvl="3" marL="1828800" algn="l">
              <a:lnSpc>
                <a:spcPct val="90000"/>
              </a:lnSpc>
              <a:spcBef>
                <a:spcPts val="400"/>
              </a:spcBef>
              <a:spcAft>
                <a:spcPts val="0"/>
              </a:spcAft>
              <a:buClr>
                <a:schemeClr val="accent5"/>
              </a:buClr>
              <a:buSzPts val="900"/>
              <a:buFont typeface="Arial"/>
              <a:buNone/>
              <a:defRPr sz="900">
                <a:latin typeface="Arial"/>
                <a:ea typeface="Arial"/>
                <a:cs typeface="Arial"/>
                <a:sym typeface="Arial"/>
              </a:defRPr>
            </a:lvl4pPr>
            <a:lvl5pPr indent="-228600" lvl="4" marL="2286000" algn="l">
              <a:lnSpc>
                <a:spcPct val="90000"/>
              </a:lnSpc>
              <a:spcBef>
                <a:spcPts val="400"/>
              </a:spcBef>
              <a:spcAft>
                <a:spcPts val="0"/>
              </a:spcAft>
              <a:buClr>
                <a:schemeClr val="accent5"/>
              </a:buClr>
              <a:buSzPts val="900"/>
              <a:buFont typeface="Arial"/>
              <a:buNone/>
              <a:defRPr sz="900">
                <a:latin typeface="Arial"/>
                <a:ea typeface="Arial"/>
                <a:cs typeface="Arial"/>
                <a:sym typeface="Aria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p:extLst>
    <p:ext uri="{DCECCB84-F9BA-43D5-87BE-67443E8EF086}">
      <p15:sldGuideLst>
        <p15:guide id="1" orient="horz" pos="1332">
          <p15:clr>
            <a:srgbClr val="FBAE40"/>
          </p15:clr>
        </p15:guide>
        <p15:guide id="2" pos="1620">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Breaker - Forest">
  <p:cSld name="5_Breaker - Forest">
    <p:bg>
      <p:bgPr>
        <a:solidFill>
          <a:schemeClr val="dk2"/>
        </a:solidFill>
      </p:bgPr>
    </p:bg>
    <p:spTree>
      <p:nvGrpSpPr>
        <p:cNvPr id="774" name="Shape 774"/>
        <p:cNvGrpSpPr/>
        <p:nvPr/>
      </p:nvGrpSpPr>
      <p:grpSpPr>
        <a:xfrm>
          <a:off x="0" y="0"/>
          <a:ext cx="0" cy="0"/>
          <a:chOff x="0" y="0"/>
          <a:chExt cx="0" cy="0"/>
        </a:xfrm>
      </p:grpSpPr>
      <p:sp>
        <p:nvSpPr>
          <p:cNvPr id="775" name="Google Shape;775;g31245d681e9_0_1014"/>
          <p:cNvSpPr txBox="1"/>
          <p:nvPr>
            <p:ph idx="1" type="body"/>
          </p:nvPr>
        </p:nvSpPr>
        <p:spPr>
          <a:xfrm>
            <a:off x="525066" y="1987296"/>
            <a:ext cx="8104500" cy="692400"/>
          </a:xfrm>
          <a:prstGeom prst="rect">
            <a:avLst/>
          </a:prstGeom>
          <a:noFill/>
          <a:ln>
            <a:noFill/>
          </a:ln>
        </p:spPr>
        <p:txBody>
          <a:bodyPr anchorCtr="0" anchor="t" bIns="34275" lIns="68575" spcFirstLastPara="1" rIns="68575" wrap="square" tIns="34275">
            <a:spAutoFit/>
          </a:bodyPr>
          <a:lstStyle>
            <a:lvl1pPr indent="-228600" lvl="0" marL="457200" algn="l">
              <a:lnSpc>
                <a:spcPct val="90000"/>
              </a:lnSpc>
              <a:spcBef>
                <a:spcPts val="800"/>
              </a:spcBef>
              <a:spcAft>
                <a:spcPts val="0"/>
              </a:spcAft>
              <a:buClr>
                <a:schemeClr val="lt1"/>
              </a:buClr>
              <a:buSzPts val="4500"/>
              <a:buFont typeface="Arial"/>
              <a:buNone/>
              <a:defRPr b="1" i="0" sz="4500">
                <a:solidFill>
                  <a:schemeClr val="lt1"/>
                </a:solidFill>
              </a:defRPr>
            </a:lvl1pPr>
            <a:lvl2pPr indent="-228600" lvl="1" marL="914400" algn="l">
              <a:lnSpc>
                <a:spcPct val="90000"/>
              </a:lnSpc>
              <a:spcBef>
                <a:spcPts val="400"/>
              </a:spcBef>
              <a:spcAft>
                <a:spcPts val="0"/>
              </a:spcAft>
              <a:buClr>
                <a:schemeClr val="accent5"/>
              </a:buClr>
              <a:buSzPts val="1400"/>
              <a:buNone/>
              <a:defRPr/>
            </a:lvl2pPr>
            <a:lvl3pPr indent="-228600" lvl="2" marL="1371600" algn="l">
              <a:lnSpc>
                <a:spcPct val="90000"/>
              </a:lnSpc>
              <a:spcBef>
                <a:spcPts val="400"/>
              </a:spcBef>
              <a:spcAft>
                <a:spcPts val="0"/>
              </a:spcAft>
              <a:buClr>
                <a:schemeClr val="accent5"/>
              </a:buClr>
              <a:buSzPts val="1400"/>
              <a:buNone/>
              <a:defRPr/>
            </a:lvl3pPr>
            <a:lvl4pPr indent="-228600" lvl="3" marL="1828800" algn="l">
              <a:lnSpc>
                <a:spcPct val="90000"/>
              </a:lnSpc>
              <a:spcBef>
                <a:spcPts val="400"/>
              </a:spcBef>
              <a:spcAft>
                <a:spcPts val="0"/>
              </a:spcAft>
              <a:buClr>
                <a:schemeClr val="accent5"/>
              </a:buClr>
              <a:buSzPts val="1400"/>
              <a:buNone/>
              <a:defRPr/>
            </a:lvl4pPr>
            <a:lvl5pPr indent="-228600" lvl="4" marL="2286000" algn="l">
              <a:lnSpc>
                <a:spcPct val="90000"/>
              </a:lnSpc>
              <a:spcBef>
                <a:spcPts val="400"/>
              </a:spcBef>
              <a:spcAft>
                <a:spcPts val="0"/>
              </a:spcAft>
              <a:buClr>
                <a:schemeClr val="accent5"/>
              </a:buClr>
              <a:buSzPts val="1400"/>
              <a:buNone/>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776" name="Google Shape;776;g31245d681e9_0_1014"/>
          <p:cNvSpPr txBox="1"/>
          <p:nvPr>
            <p:ph idx="2" type="body"/>
          </p:nvPr>
        </p:nvSpPr>
        <p:spPr>
          <a:xfrm>
            <a:off x="525066" y="2706831"/>
            <a:ext cx="4485900" cy="401700"/>
          </a:xfrm>
          <a:prstGeom prst="rect">
            <a:avLst/>
          </a:prstGeom>
          <a:noFill/>
          <a:ln>
            <a:noFill/>
          </a:ln>
        </p:spPr>
        <p:txBody>
          <a:bodyPr anchorCtr="0" anchor="t" bIns="34275" lIns="68575" spcFirstLastPara="1" rIns="68575" wrap="square" tIns="34275">
            <a:spAutoFit/>
          </a:bodyPr>
          <a:lstStyle>
            <a:lvl1pPr indent="-228600" lvl="0" marL="457200" marR="0" algn="l">
              <a:lnSpc>
                <a:spcPct val="120000"/>
              </a:lnSpc>
              <a:spcBef>
                <a:spcPts val="800"/>
              </a:spcBef>
              <a:spcAft>
                <a:spcPts val="0"/>
              </a:spcAft>
              <a:buClr>
                <a:schemeClr val="lt1"/>
              </a:buClr>
              <a:buSzPts val="1200"/>
              <a:buFont typeface="Arial"/>
              <a:buNone/>
              <a:defRPr b="0" sz="1200">
                <a:solidFill>
                  <a:schemeClr val="lt1"/>
                </a:solidFill>
              </a:defRPr>
            </a:lvl1pPr>
            <a:lvl2pPr indent="-228600" lvl="1" marL="914400" algn="l">
              <a:lnSpc>
                <a:spcPct val="90000"/>
              </a:lnSpc>
              <a:spcBef>
                <a:spcPts val="400"/>
              </a:spcBef>
              <a:spcAft>
                <a:spcPts val="0"/>
              </a:spcAft>
              <a:buClr>
                <a:schemeClr val="accent5"/>
              </a:buClr>
              <a:buSzPts val="1400"/>
              <a:buNone/>
              <a:defRPr/>
            </a:lvl2pPr>
            <a:lvl3pPr indent="-228600" lvl="2" marL="1371600" algn="l">
              <a:lnSpc>
                <a:spcPct val="90000"/>
              </a:lnSpc>
              <a:spcBef>
                <a:spcPts val="400"/>
              </a:spcBef>
              <a:spcAft>
                <a:spcPts val="0"/>
              </a:spcAft>
              <a:buClr>
                <a:schemeClr val="accent5"/>
              </a:buClr>
              <a:buSzPts val="1400"/>
              <a:buNone/>
              <a:defRPr/>
            </a:lvl3pPr>
            <a:lvl4pPr indent="-228600" lvl="3" marL="1828800" algn="l">
              <a:lnSpc>
                <a:spcPct val="90000"/>
              </a:lnSpc>
              <a:spcBef>
                <a:spcPts val="400"/>
              </a:spcBef>
              <a:spcAft>
                <a:spcPts val="0"/>
              </a:spcAft>
              <a:buClr>
                <a:schemeClr val="accent5"/>
              </a:buClr>
              <a:buSzPts val="1400"/>
              <a:buNone/>
              <a:defRPr/>
            </a:lvl4pPr>
            <a:lvl5pPr indent="-228600" lvl="4" marL="2286000" algn="l">
              <a:lnSpc>
                <a:spcPct val="90000"/>
              </a:lnSpc>
              <a:spcBef>
                <a:spcPts val="400"/>
              </a:spcBef>
              <a:spcAft>
                <a:spcPts val="0"/>
              </a:spcAft>
              <a:buClr>
                <a:schemeClr val="accent5"/>
              </a:buClr>
              <a:buSzPts val="1400"/>
              <a:buNone/>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777" name="Google Shape;777;g31245d681e9_0_1014"/>
          <p:cNvSpPr txBox="1"/>
          <p:nvPr>
            <p:ph idx="3" type="body"/>
          </p:nvPr>
        </p:nvSpPr>
        <p:spPr>
          <a:xfrm>
            <a:off x="525066" y="193234"/>
            <a:ext cx="4197000" cy="169200"/>
          </a:xfrm>
          <a:prstGeom prst="rect">
            <a:avLst/>
          </a:prstGeom>
          <a:noFill/>
          <a:ln>
            <a:noFill/>
          </a:ln>
        </p:spPr>
        <p:txBody>
          <a:bodyPr anchorCtr="0" anchor="t" bIns="34275" lIns="68575" spcFirstLastPara="1" rIns="68575" wrap="square" tIns="34275">
            <a:noAutofit/>
          </a:bodyPr>
          <a:lstStyle>
            <a:lvl1pPr indent="-228600" lvl="0" marL="457200" algn="l">
              <a:lnSpc>
                <a:spcPct val="90000"/>
              </a:lnSpc>
              <a:spcBef>
                <a:spcPts val="800"/>
              </a:spcBef>
              <a:spcAft>
                <a:spcPts val="0"/>
              </a:spcAft>
              <a:buClr>
                <a:schemeClr val="lt1"/>
              </a:buClr>
              <a:buSzPts val="800"/>
              <a:buFont typeface="Arial"/>
              <a:buNone/>
              <a:defRPr sz="800">
                <a:solidFill>
                  <a:schemeClr val="lt1"/>
                </a:solidFill>
              </a:defRPr>
            </a:lvl1pPr>
            <a:lvl2pPr indent="-228600" lvl="1" marL="914400" algn="l">
              <a:lnSpc>
                <a:spcPct val="90000"/>
              </a:lnSpc>
              <a:spcBef>
                <a:spcPts val="400"/>
              </a:spcBef>
              <a:spcAft>
                <a:spcPts val="0"/>
              </a:spcAft>
              <a:buClr>
                <a:schemeClr val="lt1"/>
              </a:buClr>
              <a:buSzPts val="800"/>
              <a:buFont typeface="Arial"/>
              <a:buNone/>
              <a:defRPr sz="800">
                <a:solidFill>
                  <a:schemeClr val="lt1"/>
                </a:solidFill>
              </a:defRPr>
            </a:lvl2pPr>
            <a:lvl3pPr indent="-228600" lvl="2" marL="1371600" algn="l">
              <a:lnSpc>
                <a:spcPct val="90000"/>
              </a:lnSpc>
              <a:spcBef>
                <a:spcPts val="400"/>
              </a:spcBef>
              <a:spcAft>
                <a:spcPts val="0"/>
              </a:spcAft>
              <a:buClr>
                <a:schemeClr val="lt1"/>
              </a:buClr>
              <a:buSzPts val="800"/>
              <a:buFont typeface="Arial"/>
              <a:buNone/>
              <a:defRPr sz="800">
                <a:solidFill>
                  <a:schemeClr val="lt1"/>
                </a:solidFill>
              </a:defRPr>
            </a:lvl3pPr>
            <a:lvl4pPr indent="-228600" lvl="3" marL="1828800" algn="l">
              <a:lnSpc>
                <a:spcPct val="90000"/>
              </a:lnSpc>
              <a:spcBef>
                <a:spcPts val="400"/>
              </a:spcBef>
              <a:spcAft>
                <a:spcPts val="0"/>
              </a:spcAft>
              <a:buClr>
                <a:schemeClr val="lt1"/>
              </a:buClr>
              <a:buSzPts val="800"/>
              <a:buFont typeface="Arial"/>
              <a:buNone/>
              <a:defRPr sz="800">
                <a:solidFill>
                  <a:schemeClr val="lt1"/>
                </a:solidFill>
              </a:defRPr>
            </a:lvl4pPr>
            <a:lvl5pPr indent="-228600" lvl="4" marL="2286000" algn="l">
              <a:lnSpc>
                <a:spcPct val="90000"/>
              </a:lnSpc>
              <a:spcBef>
                <a:spcPts val="400"/>
              </a:spcBef>
              <a:spcAft>
                <a:spcPts val="0"/>
              </a:spcAft>
              <a:buClr>
                <a:schemeClr val="lt1"/>
              </a:buClr>
              <a:buSzPts val="800"/>
              <a:buFont typeface="Arial"/>
              <a:buNone/>
              <a:defRPr sz="800">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778" name="Google Shape;778;g31245d681e9_0_1014"/>
          <p:cNvSpPr txBox="1"/>
          <p:nvPr>
            <p:ph idx="11" type="ftr"/>
          </p:nvPr>
        </p:nvSpPr>
        <p:spPr>
          <a:xfrm>
            <a:off x="7041996" y="4767262"/>
            <a:ext cx="1263000" cy="273900"/>
          </a:xfrm>
          <a:prstGeom prst="rect">
            <a:avLst/>
          </a:prstGeom>
          <a:noFill/>
          <a:ln>
            <a:noFill/>
          </a:ln>
        </p:spPr>
        <p:txBody>
          <a:bodyPr anchorCtr="0" anchor="t" bIns="34275" lIns="68575" spcFirstLastPara="1" rIns="68575" wrap="square" tIns="34275">
            <a:noAutofit/>
          </a:bodyPr>
          <a:lstStyle>
            <a:lvl1pPr lvl="0" marR="0" rtl="0" algn="r">
              <a:lnSpc>
                <a:spcPct val="100000"/>
              </a:lnSpc>
              <a:spcBef>
                <a:spcPts val="0"/>
              </a:spcBef>
              <a:spcAft>
                <a:spcPts val="0"/>
              </a:spcAft>
              <a:buClr>
                <a:srgbClr val="000000"/>
              </a:buClr>
              <a:buSzPts val="1100"/>
              <a:buFont typeface="Arial"/>
              <a:buNone/>
              <a:defRPr b="0" i="0" sz="6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9pPr>
          </a:lstStyle>
          <a:p/>
        </p:txBody>
      </p:sp>
      <p:sp>
        <p:nvSpPr>
          <p:cNvPr id="779" name="Google Shape;779;g31245d681e9_0_1014"/>
          <p:cNvSpPr txBox="1"/>
          <p:nvPr>
            <p:ph idx="12" type="sldNum"/>
          </p:nvPr>
        </p:nvSpPr>
        <p:spPr>
          <a:xfrm>
            <a:off x="8471262" y="4767262"/>
            <a:ext cx="261300" cy="273900"/>
          </a:xfrm>
          <a:prstGeom prst="rect">
            <a:avLst/>
          </a:prstGeom>
          <a:noFill/>
          <a:ln>
            <a:noFill/>
          </a:ln>
        </p:spPr>
        <p:txBody>
          <a:bodyPr anchorCtr="0" anchor="t" bIns="34275" lIns="68575" spcFirstLastPara="1" rIns="68575" wrap="square" tIns="34275">
            <a:noAutofit/>
          </a:bodyPr>
          <a:lstStyle>
            <a:lvl1pPr indent="0" lvl="0" marL="0" marR="0" rtl="0" algn="r">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780" name="Google Shape;780;g31245d681e9_0_1014"/>
          <p:cNvPicPr preferRelativeResize="0"/>
          <p:nvPr/>
        </p:nvPicPr>
        <p:blipFill rotWithShape="1">
          <a:blip r:embed="rId2">
            <a:alphaModFix/>
          </a:blip>
          <a:srcRect b="0" l="0" r="0" t="0"/>
          <a:stretch/>
        </p:blipFill>
        <p:spPr>
          <a:xfrm>
            <a:off x="529030" y="4769838"/>
            <a:ext cx="620882" cy="141110"/>
          </a:xfrm>
          <a:prstGeom prst="rect">
            <a:avLst/>
          </a:prstGeom>
          <a:noFill/>
          <a:ln>
            <a:noFill/>
          </a:ln>
        </p:spPr>
      </p:pic>
    </p:spTree>
  </p:cSld>
  <p:clrMapOvr>
    <a:masterClrMapping/>
  </p:clrMapOvr>
  <p:extLst>
    <p:ext uri="{DCECCB84-F9BA-43D5-87BE-67443E8EF086}">
      <p15:sldGuideLst>
        <p15:guide id="1" orient="horz" pos="1332">
          <p15:clr>
            <a:srgbClr val="FBAE40"/>
          </p15:clr>
        </p15:guide>
        <p15:guide id="2" orient="horz" pos="1584">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1_Three Column Content">
  <p:cSld name="21_Three Column Content">
    <p:bg>
      <p:bgPr>
        <a:solidFill>
          <a:schemeClr val="lt1"/>
        </a:solidFill>
      </p:bgPr>
    </p:bg>
    <p:spTree>
      <p:nvGrpSpPr>
        <p:cNvPr id="781" name="Shape 781"/>
        <p:cNvGrpSpPr/>
        <p:nvPr/>
      </p:nvGrpSpPr>
      <p:grpSpPr>
        <a:xfrm>
          <a:off x="0" y="0"/>
          <a:ext cx="0" cy="0"/>
          <a:chOff x="0" y="0"/>
          <a:chExt cx="0" cy="0"/>
        </a:xfrm>
      </p:grpSpPr>
      <p:sp>
        <p:nvSpPr>
          <p:cNvPr id="782" name="Google Shape;782;g31245d681e9_0_1021"/>
          <p:cNvSpPr txBox="1"/>
          <p:nvPr>
            <p:ph idx="11" type="ftr"/>
          </p:nvPr>
        </p:nvSpPr>
        <p:spPr>
          <a:xfrm>
            <a:off x="7041996" y="4767262"/>
            <a:ext cx="1263000" cy="161700"/>
          </a:xfrm>
          <a:prstGeom prst="rect">
            <a:avLst/>
          </a:prstGeom>
          <a:noFill/>
          <a:ln>
            <a:noFill/>
          </a:ln>
        </p:spPr>
        <p:txBody>
          <a:bodyPr anchorCtr="0" anchor="t" bIns="34275" lIns="68575" spcFirstLastPara="1" rIns="68575" wrap="square" tIns="34275">
            <a:spAutoFit/>
          </a:bodyPr>
          <a:lstStyle>
            <a:lvl1pPr lvl="0" marR="0" rtl="0" algn="r">
              <a:lnSpc>
                <a:spcPct val="100000"/>
              </a:lnSpc>
              <a:spcBef>
                <a:spcPts val="0"/>
              </a:spcBef>
              <a:spcAft>
                <a:spcPts val="0"/>
              </a:spcAft>
              <a:buClr>
                <a:srgbClr val="000000"/>
              </a:buClr>
              <a:buSzPts val="1100"/>
              <a:buFont typeface="Arial"/>
              <a:buNone/>
              <a:defRPr b="0" i="0" sz="600" u="none" cap="none" strike="noStrike">
                <a:solidFill>
                  <a:schemeClr val="accent5"/>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9pPr>
          </a:lstStyle>
          <a:p/>
        </p:txBody>
      </p:sp>
      <p:sp>
        <p:nvSpPr>
          <p:cNvPr id="783" name="Google Shape;783;g31245d681e9_0_1021"/>
          <p:cNvSpPr txBox="1"/>
          <p:nvPr>
            <p:ph idx="12" type="sldNum"/>
          </p:nvPr>
        </p:nvSpPr>
        <p:spPr>
          <a:xfrm>
            <a:off x="8471262" y="4767262"/>
            <a:ext cx="261300" cy="161700"/>
          </a:xfrm>
          <a:prstGeom prst="rect">
            <a:avLst/>
          </a:prstGeom>
          <a:noFill/>
          <a:ln>
            <a:noFill/>
          </a:ln>
        </p:spPr>
        <p:txBody>
          <a:bodyPr anchorCtr="0" anchor="t" bIns="34275" lIns="68575" spcFirstLastPara="1" rIns="68575" wrap="square" tIns="34275">
            <a:spAutoFit/>
          </a:bodyPr>
          <a:lstStyle>
            <a:lvl1pPr indent="0" lvl="0"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784" name="Google Shape;784;g31245d681e9_0_1021"/>
          <p:cNvPicPr preferRelativeResize="0"/>
          <p:nvPr/>
        </p:nvPicPr>
        <p:blipFill rotWithShape="1">
          <a:blip r:embed="rId2">
            <a:alphaModFix/>
          </a:blip>
          <a:srcRect b="0" l="0" r="0" t="0"/>
          <a:stretch/>
        </p:blipFill>
        <p:spPr>
          <a:xfrm>
            <a:off x="527186" y="4772025"/>
            <a:ext cx="623258" cy="141650"/>
          </a:xfrm>
          <a:prstGeom prst="rect">
            <a:avLst/>
          </a:prstGeom>
          <a:noFill/>
          <a:ln>
            <a:noFill/>
          </a:ln>
        </p:spPr>
      </p:pic>
      <p:sp>
        <p:nvSpPr>
          <p:cNvPr id="785" name="Google Shape;785;g31245d681e9_0_1021"/>
          <p:cNvSpPr txBox="1"/>
          <p:nvPr>
            <p:ph idx="1" type="body"/>
          </p:nvPr>
        </p:nvSpPr>
        <p:spPr>
          <a:xfrm>
            <a:off x="529697" y="2116931"/>
            <a:ext cx="2046000" cy="1134300"/>
          </a:xfrm>
          <a:prstGeom prst="rect">
            <a:avLst/>
          </a:prstGeom>
          <a:noFill/>
          <a:ln>
            <a:noFill/>
          </a:ln>
        </p:spPr>
        <p:txBody>
          <a:bodyPr anchorCtr="0" anchor="t" bIns="34275" lIns="68575" spcFirstLastPara="1" rIns="68575" wrap="square" tIns="34275">
            <a:spAutoFit/>
          </a:bodyPr>
          <a:lstStyle>
            <a:lvl1pPr indent="-298450" lvl="0" marL="457200" algn="l">
              <a:lnSpc>
                <a:spcPct val="90000"/>
              </a:lnSpc>
              <a:spcBef>
                <a:spcPts val="800"/>
              </a:spcBef>
              <a:spcAft>
                <a:spcPts val="0"/>
              </a:spcAft>
              <a:buClr>
                <a:schemeClr val="accent5"/>
              </a:buClr>
              <a:buSzPts val="1100"/>
              <a:buFont typeface="Arial"/>
              <a:buChar char="•"/>
              <a:defRPr b="0" sz="1100">
                <a:solidFill>
                  <a:schemeClr val="accent5"/>
                </a:solidFill>
                <a:latin typeface="Arial"/>
                <a:ea typeface="Arial"/>
                <a:cs typeface="Arial"/>
                <a:sym typeface="Arial"/>
              </a:defRPr>
            </a:lvl1pPr>
            <a:lvl2pPr indent="-228600" lvl="1" marL="914400" algn="l">
              <a:lnSpc>
                <a:spcPct val="90000"/>
              </a:lnSpc>
              <a:spcBef>
                <a:spcPts val="400"/>
              </a:spcBef>
              <a:spcAft>
                <a:spcPts val="0"/>
              </a:spcAft>
              <a:buClr>
                <a:schemeClr val="accent5"/>
              </a:buClr>
              <a:buSzPts val="1100"/>
              <a:buFont typeface="Arial"/>
              <a:buNone/>
              <a:defRPr b="0" sz="1100">
                <a:solidFill>
                  <a:schemeClr val="accent5"/>
                </a:solidFill>
                <a:latin typeface="Arial"/>
                <a:ea typeface="Arial"/>
                <a:cs typeface="Arial"/>
                <a:sym typeface="Arial"/>
              </a:defRPr>
            </a:lvl2pPr>
            <a:lvl3pPr indent="-228600" lvl="2" marL="1371600" algn="l">
              <a:lnSpc>
                <a:spcPct val="90000"/>
              </a:lnSpc>
              <a:spcBef>
                <a:spcPts val="400"/>
              </a:spcBef>
              <a:spcAft>
                <a:spcPts val="0"/>
              </a:spcAft>
              <a:buClr>
                <a:schemeClr val="accent5"/>
              </a:buClr>
              <a:buSzPts val="1100"/>
              <a:buFont typeface="Arial"/>
              <a:buNone/>
              <a:defRPr b="0" sz="1100">
                <a:solidFill>
                  <a:schemeClr val="accent5"/>
                </a:solidFill>
                <a:latin typeface="Arial"/>
                <a:ea typeface="Arial"/>
                <a:cs typeface="Arial"/>
                <a:sym typeface="Arial"/>
              </a:defRPr>
            </a:lvl3pPr>
            <a:lvl4pPr indent="-228600" lvl="3" marL="1828800" algn="l">
              <a:lnSpc>
                <a:spcPct val="90000"/>
              </a:lnSpc>
              <a:spcBef>
                <a:spcPts val="400"/>
              </a:spcBef>
              <a:spcAft>
                <a:spcPts val="0"/>
              </a:spcAft>
              <a:buClr>
                <a:schemeClr val="accent5"/>
              </a:buClr>
              <a:buSzPts val="1100"/>
              <a:buFont typeface="Arial"/>
              <a:buNone/>
              <a:defRPr b="0" sz="1100">
                <a:solidFill>
                  <a:schemeClr val="accent5"/>
                </a:solidFill>
                <a:latin typeface="Arial"/>
                <a:ea typeface="Arial"/>
                <a:cs typeface="Arial"/>
                <a:sym typeface="Arial"/>
              </a:defRPr>
            </a:lvl4pPr>
            <a:lvl5pPr indent="-228600" lvl="4" marL="2286000" algn="l">
              <a:lnSpc>
                <a:spcPct val="90000"/>
              </a:lnSpc>
              <a:spcBef>
                <a:spcPts val="400"/>
              </a:spcBef>
              <a:spcAft>
                <a:spcPts val="0"/>
              </a:spcAft>
              <a:buClr>
                <a:schemeClr val="accent5"/>
              </a:buClr>
              <a:buSzPts val="1100"/>
              <a:buFont typeface="Arial"/>
              <a:buNone/>
              <a:defRPr sz="1100">
                <a:solidFill>
                  <a:schemeClr val="accent5"/>
                </a:solidFill>
                <a:latin typeface="Arial"/>
                <a:ea typeface="Arial"/>
                <a:cs typeface="Arial"/>
                <a:sym typeface="Aria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786" name="Google Shape;786;g31245d681e9_0_1021"/>
          <p:cNvSpPr txBox="1"/>
          <p:nvPr>
            <p:ph idx="2" type="body"/>
          </p:nvPr>
        </p:nvSpPr>
        <p:spPr>
          <a:xfrm>
            <a:off x="3082528" y="2113054"/>
            <a:ext cx="2051400" cy="1134300"/>
          </a:xfrm>
          <a:prstGeom prst="rect">
            <a:avLst/>
          </a:prstGeom>
          <a:noFill/>
          <a:ln>
            <a:noFill/>
          </a:ln>
        </p:spPr>
        <p:txBody>
          <a:bodyPr anchorCtr="0" anchor="t" bIns="34275" lIns="68575" spcFirstLastPara="1" rIns="68575" wrap="square" tIns="34275">
            <a:spAutoFit/>
          </a:bodyPr>
          <a:lstStyle>
            <a:lvl1pPr indent="-298450" lvl="0" marL="457200" algn="l">
              <a:lnSpc>
                <a:spcPct val="90000"/>
              </a:lnSpc>
              <a:spcBef>
                <a:spcPts val="800"/>
              </a:spcBef>
              <a:spcAft>
                <a:spcPts val="0"/>
              </a:spcAft>
              <a:buClr>
                <a:schemeClr val="accent5"/>
              </a:buClr>
              <a:buSzPts val="1100"/>
              <a:buFont typeface="Arial"/>
              <a:buChar char="•"/>
              <a:defRPr b="0" sz="1100">
                <a:solidFill>
                  <a:schemeClr val="accent5"/>
                </a:solidFill>
                <a:latin typeface="Arial"/>
                <a:ea typeface="Arial"/>
                <a:cs typeface="Arial"/>
                <a:sym typeface="Arial"/>
              </a:defRPr>
            </a:lvl1pPr>
            <a:lvl2pPr indent="-228600" lvl="1" marL="914400" algn="l">
              <a:lnSpc>
                <a:spcPct val="90000"/>
              </a:lnSpc>
              <a:spcBef>
                <a:spcPts val="400"/>
              </a:spcBef>
              <a:spcAft>
                <a:spcPts val="0"/>
              </a:spcAft>
              <a:buClr>
                <a:schemeClr val="accent5"/>
              </a:buClr>
              <a:buSzPts val="1100"/>
              <a:buFont typeface="Arial"/>
              <a:buNone/>
              <a:defRPr b="0" sz="1100">
                <a:solidFill>
                  <a:schemeClr val="accent5"/>
                </a:solidFill>
                <a:latin typeface="Arial"/>
                <a:ea typeface="Arial"/>
                <a:cs typeface="Arial"/>
                <a:sym typeface="Arial"/>
              </a:defRPr>
            </a:lvl2pPr>
            <a:lvl3pPr indent="-228600" lvl="2" marL="1371600" algn="l">
              <a:lnSpc>
                <a:spcPct val="90000"/>
              </a:lnSpc>
              <a:spcBef>
                <a:spcPts val="400"/>
              </a:spcBef>
              <a:spcAft>
                <a:spcPts val="0"/>
              </a:spcAft>
              <a:buClr>
                <a:schemeClr val="accent5"/>
              </a:buClr>
              <a:buSzPts val="1100"/>
              <a:buFont typeface="Arial"/>
              <a:buNone/>
              <a:defRPr b="0" sz="1100">
                <a:solidFill>
                  <a:schemeClr val="accent5"/>
                </a:solidFill>
                <a:latin typeface="Arial"/>
                <a:ea typeface="Arial"/>
                <a:cs typeface="Arial"/>
                <a:sym typeface="Arial"/>
              </a:defRPr>
            </a:lvl3pPr>
            <a:lvl4pPr indent="-228600" lvl="3" marL="1828800" algn="l">
              <a:lnSpc>
                <a:spcPct val="90000"/>
              </a:lnSpc>
              <a:spcBef>
                <a:spcPts val="400"/>
              </a:spcBef>
              <a:spcAft>
                <a:spcPts val="0"/>
              </a:spcAft>
              <a:buClr>
                <a:schemeClr val="accent5"/>
              </a:buClr>
              <a:buSzPts val="1100"/>
              <a:buFont typeface="Arial"/>
              <a:buNone/>
              <a:defRPr b="0" sz="1100">
                <a:solidFill>
                  <a:schemeClr val="accent5"/>
                </a:solidFill>
                <a:latin typeface="Arial"/>
                <a:ea typeface="Arial"/>
                <a:cs typeface="Arial"/>
                <a:sym typeface="Arial"/>
              </a:defRPr>
            </a:lvl4pPr>
            <a:lvl5pPr indent="-228600" lvl="4" marL="2286000" algn="l">
              <a:lnSpc>
                <a:spcPct val="90000"/>
              </a:lnSpc>
              <a:spcBef>
                <a:spcPts val="400"/>
              </a:spcBef>
              <a:spcAft>
                <a:spcPts val="0"/>
              </a:spcAft>
              <a:buClr>
                <a:schemeClr val="accent5"/>
              </a:buClr>
              <a:buSzPts val="1100"/>
              <a:buFont typeface="Arial"/>
              <a:buNone/>
              <a:defRPr sz="1100">
                <a:solidFill>
                  <a:schemeClr val="accent5"/>
                </a:solidFill>
                <a:latin typeface="Arial"/>
                <a:ea typeface="Arial"/>
                <a:cs typeface="Arial"/>
                <a:sym typeface="Aria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787" name="Google Shape;787;g31245d681e9_0_1021"/>
          <p:cNvSpPr txBox="1"/>
          <p:nvPr>
            <p:ph idx="3" type="body"/>
          </p:nvPr>
        </p:nvSpPr>
        <p:spPr>
          <a:xfrm>
            <a:off x="5641181" y="2116931"/>
            <a:ext cx="2065200" cy="1134300"/>
          </a:xfrm>
          <a:prstGeom prst="rect">
            <a:avLst/>
          </a:prstGeom>
          <a:noFill/>
          <a:ln>
            <a:noFill/>
          </a:ln>
        </p:spPr>
        <p:txBody>
          <a:bodyPr anchorCtr="0" anchor="t" bIns="34275" lIns="68575" spcFirstLastPara="1" rIns="68575" wrap="square" tIns="34275">
            <a:spAutoFit/>
          </a:bodyPr>
          <a:lstStyle>
            <a:lvl1pPr indent="-298450" lvl="0" marL="457200" algn="l">
              <a:lnSpc>
                <a:spcPct val="90000"/>
              </a:lnSpc>
              <a:spcBef>
                <a:spcPts val="800"/>
              </a:spcBef>
              <a:spcAft>
                <a:spcPts val="0"/>
              </a:spcAft>
              <a:buClr>
                <a:schemeClr val="accent5"/>
              </a:buClr>
              <a:buSzPts val="1100"/>
              <a:buFont typeface="Arial"/>
              <a:buChar char="•"/>
              <a:defRPr b="0" sz="1100">
                <a:solidFill>
                  <a:schemeClr val="accent5"/>
                </a:solidFill>
                <a:latin typeface="Arial"/>
                <a:ea typeface="Arial"/>
                <a:cs typeface="Arial"/>
                <a:sym typeface="Arial"/>
              </a:defRPr>
            </a:lvl1pPr>
            <a:lvl2pPr indent="-228600" lvl="1" marL="914400" algn="l">
              <a:lnSpc>
                <a:spcPct val="90000"/>
              </a:lnSpc>
              <a:spcBef>
                <a:spcPts val="400"/>
              </a:spcBef>
              <a:spcAft>
                <a:spcPts val="0"/>
              </a:spcAft>
              <a:buClr>
                <a:schemeClr val="accent5"/>
              </a:buClr>
              <a:buSzPts val="1100"/>
              <a:buFont typeface="Arial"/>
              <a:buNone/>
              <a:defRPr b="0" sz="1100">
                <a:solidFill>
                  <a:schemeClr val="accent5"/>
                </a:solidFill>
                <a:latin typeface="Arial"/>
                <a:ea typeface="Arial"/>
                <a:cs typeface="Arial"/>
                <a:sym typeface="Arial"/>
              </a:defRPr>
            </a:lvl2pPr>
            <a:lvl3pPr indent="-228600" lvl="2" marL="1371600" algn="l">
              <a:lnSpc>
                <a:spcPct val="90000"/>
              </a:lnSpc>
              <a:spcBef>
                <a:spcPts val="400"/>
              </a:spcBef>
              <a:spcAft>
                <a:spcPts val="0"/>
              </a:spcAft>
              <a:buClr>
                <a:schemeClr val="accent5"/>
              </a:buClr>
              <a:buSzPts val="1100"/>
              <a:buFont typeface="Arial"/>
              <a:buNone/>
              <a:defRPr b="0" sz="1100">
                <a:solidFill>
                  <a:schemeClr val="accent5"/>
                </a:solidFill>
                <a:latin typeface="Arial"/>
                <a:ea typeface="Arial"/>
                <a:cs typeface="Arial"/>
                <a:sym typeface="Arial"/>
              </a:defRPr>
            </a:lvl3pPr>
            <a:lvl4pPr indent="-228600" lvl="3" marL="1828800" algn="l">
              <a:lnSpc>
                <a:spcPct val="90000"/>
              </a:lnSpc>
              <a:spcBef>
                <a:spcPts val="400"/>
              </a:spcBef>
              <a:spcAft>
                <a:spcPts val="0"/>
              </a:spcAft>
              <a:buClr>
                <a:schemeClr val="accent5"/>
              </a:buClr>
              <a:buSzPts val="1100"/>
              <a:buFont typeface="Arial"/>
              <a:buNone/>
              <a:defRPr b="0" sz="1100">
                <a:solidFill>
                  <a:schemeClr val="accent5"/>
                </a:solidFill>
                <a:latin typeface="Arial"/>
                <a:ea typeface="Arial"/>
                <a:cs typeface="Arial"/>
                <a:sym typeface="Arial"/>
              </a:defRPr>
            </a:lvl4pPr>
            <a:lvl5pPr indent="-228600" lvl="4" marL="2286000" algn="l">
              <a:lnSpc>
                <a:spcPct val="90000"/>
              </a:lnSpc>
              <a:spcBef>
                <a:spcPts val="400"/>
              </a:spcBef>
              <a:spcAft>
                <a:spcPts val="0"/>
              </a:spcAft>
              <a:buClr>
                <a:schemeClr val="accent5"/>
              </a:buClr>
              <a:buSzPts val="1100"/>
              <a:buFont typeface="Arial"/>
              <a:buNone/>
              <a:defRPr sz="1100">
                <a:solidFill>
                  <a:schemeClr val="accent5"/>
                </a:solidFill>
                <a:latin typeface="Arial"/>
                <a:ea typeface="Arial"/>
                <a:cs typeface="Arial"/>
                <a:sym typeface="Aria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788" name="Google Shape;788;g31245d681e9_0_1021"/>
          <p:cNvSpPr txBox="1"/>
          <p:nvPr>
            <p:ph idx="4" type="body"/>
          </p:nvPr>
        </p:nvSpPr>
        <p:spPr>
          <a:xfrm>
            <a:off x="3082528" y="1571625"/>
            <a:ext cx="2045100" cy="256200"/>
          </a:xfrm>
          <a:prstGeom prst="rect">
            <a:avLst/>
          </a:prstGeom>
          <a:noFill/>
          <a:ln>
            <a:noFill/>
          </a:ln>
        </p:spPr>
        <p:txBody>
          <a:bodyPr anchorCtr="0" anchor="t" bIns="34275" lIns="68575" spcFirstLastPara="1" rIns="68575" wrap="square" tIns="34275">
            <a:spAutoFit/>
          </a:bodyPr>
          <a:lstStyle>
            <a:lvl1pPr indent="-228600" lvl="0" marL="457200" algn="l">
              <a:lnSpc>
                <a:spcPct val="90000"/>
              </a:lnSpc>
              <a:spcBef>
                <a:spcPts val="800"/>
              </a:spcBef>
              <a:spcAft>
                <a:spcPts val="0"/>
              </a:spcAft>
              <a:buClr>
                <a:schemeClr val="accent5"/>
              </a:buClr>
              <a:buSzPts val="1400"/>
              <a:buFont typeface="Arial"/>
              <a:buNone/>
              <a:defRPr sz="1400"/>
            </a:lvl1pPr>
            <a:lvl2pPr indent="-228600" lvl="1" marL="914400" algn="l">
              <a:lnSpc>
                <a:spcPct val="90000"/>
              </a:lnSpc>
              <a:spcBef>
                <a:spcPts val="400"/>
              </a:spcBef>
              <a:spcAft>
                <a:spcPts val="0"/>
              </a:spcAft>
              <a:buClr>
                <a:schemeClr val="accent5"/>
              </a:buClr>
              <a:buSzPts val="1400"/>
              <a:buFont typeface="Arial"/>
              <a:buNone/>
              <a:defRPr sz="1400"/>
            </a:lvl2pPr>
            <a:lvl3pPr indent="-228600" lvl="2" marL="1371600" algn="l">
              <a:lnSpc>
                <a:spcPct val="90000"/>
              </a:lnSpc>
              <a:spcBef>
                <a:spcPts val="400"/>
              </a:spcBef>
              <a:spcAft>
                <a:spcPts val="0"/>
              </a:spcAft>
              <a:buClr>
                <a:schemeClr val="accent5"/>
              </a:buClr>
              <a:buSzPts val="1400"/>
              <a:buFont typeface="Arial"/>
              <a:buNone/>
              <a:defRPr sz="1400"/>
            </a:lvl3pPr>
            <a:lvl4pPr indent="-228600" lvl="3" marL="1828800" algn="l">
              <a:lnSpc>
                <a:spcPct val="90000"/>
              </a:lnSpc>
              <a:spcBef>
                <a:spcPts val="400"/>
              </a:spcBef>
              <a:spcAft>
                <a:spcPts val="0"/>
              </a:spcAft>
              <a:buClr>
                <a:schemeClr val="accent5"/>
              </a:buClr>
              <a:buSzPts val="1400"/>
              <a:buFont typeface="Arial"/>
              <a:buNone/>
              <a:defRPr sz="1400"/>
            </a:lvl4pPr>
            <a:lvl5pPr indent="-228600" lvl="4" marL="2286000" algn="l">
              <a:lnSpc>
                <a:spcPct val="90000"/>
              </a:lnSpc>
              <a:spcBef>
                <a:spcPts val="400"/>
              </a:spcBef>
              <a:spcAft>
                <a:spcPts val="0"/>
              </a:spcAft>
              <a:buClr>
                <a:schemeClr val="accent5"/>
              </a:buClr>
              <a:buSzPts val="1400"/>
              <a:buFont typeface="Arial"/>
              <a:buNone/>
              <a:defRPr sz="1400"/>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789" name="Google Shape;789;g31245d681e9_0_1021"/>
          <p:cNvSpPr txBox="1"/>
          <p:nvPr>
            <p:ph idx="5" type="body"/>
          </p:nvPr>
        </p:nvSpPr>
        <p:spPr>
          <a:xfrm>
            <a:off x="5649153" y="1571625"/>
            <a:ext cx="2048700" cy="256200"/>
          </a:xfrm>
          <a:prstGeom prst="rect">
            <a:avLst/>
          </a:prstGeom>
          <a:noFill/>
          <a:ln>
            <a:noFill/>
          </a:ln>
        </p:spPr>
        <p:txBody>
          <a:bodyPr anchorCtr="0" anchor="t" bIns="34275" lIns="68575" spcFirstLastPara="1" rIns="68575" wrap="square" tIns="34275">
            <a:spAutoFit/>
          </a:bodyPr>
          <a:lstStyle>
            <a:lvl1pPr indent="-228600" lvl="0" marL="457200" algn="l">
              <a:lnSpc>
                <a:spcPct val="90000"/>
              </a:lnSpc>
              <a:spcBef>
                <a:spcPts val="800"/>
              </a:spcBef>
              <a:spcAft>
                <a:spcPts val="0"/>
              </a:spcAft>
              <a:buClr>
                <a:schemeClr val="accent5"/>
              </a:buClr>
              <a:buSzPts val="1400"/>
              <a:buFont typeface="Arial"/>
              <a:buNone/>
              <a:defRPr sz="1400"/>
            </a:lvl1pPr>
            <a:lvl2pPr indent="-228600" lvl="1" marL="914400" algn="l">
              <a:lnSpc>
                <a:spcPct val="90000"/>
              </a:lnSpc>
              <a:spcBef>
                <a:spcPts val="400"/>
              </a:spcBef>
              <a:spcAft>
                <a:spcPts val="0"/>
              </a:spcAft>
              <a:buClr>
                <a:schemeClr val="accent5"/>
              </a:buClr>
              <a:buSzPts val="1400"/>
              <a:buFont typeface="Arial"/>
              <a:buNone/>
              <a:defRPr sz="1400"/>
            </a:lvl2pPr>
            <a:lvl3pPr indent="-228600" lvl="2" marL="1371600" algn="l">
              <a:lnSpc>
                <a:spcPct val="90000"/>
              </a:lnSpc>
              <a:spcBef>
                <a:spcPts val="400"/>
              </a:spcBef>
              <a:spcAft>
                <a:spcPts val="0"/>
              </a:spcAft>
              <a:buClr>
                <a:schemeClr val="accent5"/>
              </a:buClr>
              <a:buSzPts val="1400"/>
              <a:buFont typeface="Arial"/>
              <a:buNone/>
              <a:defRPr sz="1400"/>
            </a:lvl3pPr>
            <a:lvl4pPr indent="-228600" lvl="3" marL="1828800" algn="l">
              <a:lnSpc>
                <a:spcPct val="90000"/>
              </a:lnSpc>
              <a:spcBef>
                <a:spcPts val="400"/>
              </a:spcBef>
              <a:spcAft>
                <a:spcPts val="0"/>
              </a:spcAft>
              <a:buClr>
                <a:schemeClr val="accent5"/>
              </a:buClr>
              <a:buSzPts val="1400"/>
              <a:buFont typeface="Arial"/>
              <a:buNone/>
              <a:defRPr sz="1400"/>
            </a:lvl4pPr>
            <a:lvl5pPr indent="-228600" lvl="4" marL="2286000" algn="l">
              <a:lnSpc>
                <a:spcPct val="90000"/>
              </a:lnSpc>
              <a:spcBef>
                <a:spcPts val="400"/>
              </a:spcBef>
              <a:spcAft>
                <a:spcPts val="0"/>
              </a:spcAft>
              <a:buClr>
                <a:schemeClr val="accent5"/>
              </a:buClr>
              <a:buSzPts val="1400"/>
              <a:buFont typeface="Arial"/>
              <a:buNone/>
              <a:defRPr sz="1400"/>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790" name="Google Shape;790;g31245d681e9_0_1021"/>
          <p:cNvSpPr txBox="1"/>
          <p:nvPr>
            <p:ph idx="6" type="body"/>
          </p:nvPr>
        </p:nvSpPr>
        <p:spPr>
          <a:xfrm>
            <a:off x="525065" y="495300"/>
            <a:ext cx="7181400" cy="318600"/>
          </a:xfrm>
          <a:prstGeom prst="rect">
            <a:avLst/>
          </a:prstGeom>
          <a:noFill/>
          <a:ln>
            <a:noFill/>
          </a:ln>
        </p:spPr>
        <p:txBody>
          <a:bodyPr anchorCtr="0" anchor="t" bIns="34275" lIns="68575" spcFirstLastPara="1" rIns="68575" wrap="square" tIns="34275">
            <a:spAutoFit/>
          </a:bodyPr>
          <a:lstStyle>
            <a:lvl1pPr indent="-228600" lvl="0" marL="457200" algn="l">
              <a:lnSpc>
                <a:spcPct val="90000"/>
              </a:lnSpc>
              <a:spcBef>
                <a:spcPts val="800"/>
              </a:spcBef>
              <a:spcAft>
                <a:spcPts val="0"/>
              </a:spcAft>
              <a:buClr>
                <a:schemeClr val="accent5"/>
              </a:buClr>
              <a:buSzPts val="1800"/>
              <a:buFont typeface="Arial"/>
              <a:buNone/>
              <a:defRPr sz="1800"/>
            </a:lvl1pPr>
            <a:lvl2pPr indent="-228600" lvl="1" marL="914400" algn="l">
              <a:lnSpc>
                <a:spcPct val="90000"/>
              </a:lnSpc>
              <a:spcBef>
                <a:spcPts val="400"/>
              </a:spcBef>
              <a:spcAft>
                <a:spcPts val="0"/>
              </a:spcAft>
              <a:buClr>
                <a:schemeClr val="accent5"/>
              </a:buClr>
              <a:buSzPts val="1800"/>
              <a:buFont typeface="Arial"/>
              <a:buNone/>
              <a:defRPr sz="1800"/>
            </a:lvl2pPr>
            <a:lvl3pPr indent="-228600" lvl="2" marL="1371600" algn="l">
              <a:lnSpc>
                <a:spcPct val="90000"/>
              </a:lnSpc>
              <a:spcBef>
                <a:spcPts val="400"/>
              </a:spcBef>
              <a:spcAft>
                <a:spcPts val="0"/>
              </a:spcAft>
              <a:buClr>
                <a:schemeClr val="accent5"/>
              </a:buClr>
              <a:buSzPts val="2100"/>
              <a:buFont typeface="Arial"/>
              <a:buNone/>
              <a:defRPr sz="2100"/>
            </a:lvl3pPr>
            <a:lvl4pPr indent="-228600" lvl="3" marL="1828800" algn="l">
              <a:lnSpc>
                <a:spcPct val="90000"/>
              </a:lnSpc>
              <a:spcBef>
                <a:spcPts val="400"/>
              </a:spcBef>
              <a:spcAft>
                <a:spcPts val="0"/>
              </a:spcAft>
              <a:buClr>
                <a:schemeClr val="accent5"/>
              </a:buClr>
              <a:buSzPts val="2100"/>
              <a:buFont typeface="Arial"/>
              <a:buNone/>
              <a:defRPr sz="2100"/>
            </a:lvl4pPr>
            <a:lvl5pPr indent="-228600" lvl="4" marL="2286000" algn="l">
              <a:lnSpc>
                <a:spcPct val="90000"/>
              </a:lnSpc>
              <a:spcBef>
                <a:spcPts val="400"/>
              </a:spcBef>
              <a:spcAft>
                <a:spcPts val="0"/>
              </a:spcAft>
              <a:buClr>
                <a:schemeClr val="accent5"/>
              </a:buClr>
              <a:buSzPts val="2100"/>
              <a:buFont typeface="Arial"/>
              <a:buNone/>
              <a:defRPr sz="2100"/>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791" name="Google Shape;791;g31245d681e9_0_1021"/>
          <p:cNvSpPr txBox="1"/>
          <p:nvPr>
            <p:ph idx="7" type="body"/>
          </p:nvPr>
        </p:nvSpPr>
        <p:spPr>
          <a:xfrm>
            <a:off x="525066" y="159442"/>
            <a:ext cx="3474900" cy="183600"/>
          </a:xfrm>
          <a:prstGeom prst="rect">
            <a:avLst/>
          </a:prstGeom>
          <a:noFill/>
          <a:ln>
            <a:noFill/>
          </a:ln>
        </p:spPr>
        <p:txBody>
          <a:bodyPr anchorCtr="0" anchor="t" bIns="34275" lIns="68575" spcFirstLastPara="1" rIns="68575" wrap="square" tIns="34275">
            <a:spAutoFit/>
          </a:bodyPr>
          <a:lstStyle>
            <a:lvl1pPr indent="-228600" lvl="0" marL="457200" algn="l">
              <a:lnSpc>
                <a:spcPct val="90000"/>
              </a:lnSpc>
              <a:spcBef>
                <a:spcPts val="800"/>
              </a:spcBef>
              <a:spcAft>
                <a:spcPts val="0"/>
              </a:spcAft>
              <a:buClr>
                <a:schemeClr val="accent5"/>
              </a:buClr>
              <a:buSzPts val="800"/>
              <a:buFont typeface="Arial"/>
              <a:buNone/>
              <a:defRPr b="1" sz="800" cap="none">
                <a:latin typeface="Arial"/>
                <a:ea typeface="Arial"/>
                <a:cs typeface="Arial"/>
                <a:sym typeface="Arial"/>
              </a:defRPr>
            </a:lvl1pPr>
            <a:lvl2pPr indent="-228600" lvl="1" marL="914400" algn="l">
              <a:lnSpc>
                <a:spcPct val="90000"/>
              </a:lnSpc>
              <a:spcBef>
                <a:spcPts val="400"/>
              </a:spcBef>
              <a:spcAft>
                <a:spcPts val="0"/>
              </a:spcAft>
              <a:buClr>
                <a:schemeClr val="accent5"/>
              </a:buClr>
              <a:buSzPts val="900"/>
              <a:buFont typeface="Arial"/>
              <a:buNone/>
              <a:defRPr sz="900">
                <a:latin typeface="Arial"/>
                <a:ea typeface="Arial"/>
                <a:cs typeface="Arial"/>
                <a:sym typeface="Arial"/>
              </a:defRPr>
            </a:lvl2pPr>
            <a:lvl3pPr indent="-228600" lvl="2" marL="1371600" algn="l">
              <a:lnSpc>
                <a:spcPct val="90000"/>
              </a:lnSpc>
              <a:spcBef>
                <a:spcPts val="400"/>
              </a:spcBef>
              <a:spcAft>
                <a:spcPts val="0"/>
              </a:spcAft>
              <a:buClr>
                <a:schemeClr val="accent5"/>
              </a:buClr>
              <a:buSzPts val="900"/>
              <a:buFont typeface="Arial"/>
              <a:buNone/>
              <a:defRPr sz="900">
                <a:latin typeface="Arial"/>
                <a:ea typeface="Arial"/>
                <a:cs typeface="Arial"/>
                <a:sym typeface="Arial"/>
              </a:defRPr>
            </a:lvl3pPr>
            <a:lvl4pPr indent="-228600" lvl="3" marL="1828800" algn="l">
              <a:lnSpc>
                <a:spcPct val="90000"/>
              </a:lnSpc>
              <a:spcBef>
                <a:spcPts val="400"/>
              </a:spcBef>
              <a:spcAft>
                <a:spcPts val="0"/>
              </a:spcAft>
              <a:buClr>
                <a:schemeClr val="accent5"/>
              </a:buClr>
              <a:buSzPts val="900"/>
              <a:buFont typeface="Arial"/>
              <a:buNone/>
              <a:defRPr sz="900">
                <a:latin typeface="Arial"/>
                <a:ea typeface="Arial"/>
                <a:cs typeface="Arial"/>
                <a:sym typeface="Arial"/>
              </a:defRPr>
            </a:lvl4pPr>
            <a:lvl5pPr indent="-228600" lvl="4" marL="2286000" algn="l">
              <a:lnSpc>
                <a:spcPct val="90000"/>
              </a:lnSpc>
              <a:spcBef>
                <a:spcPts val="400"/>
              </a:spcBef>
              <a:spcAft>
                <a:spcPts val="0"/>
              </a:spcAft>
              <a:buClr>
                <a:schemeClr val="accent5"/>
              </a:buClr>
              <a:buSzPts val="900"/>
              <a:buFont typeface="Arial"/>
              <a:buNone/>
              <a:defRPr sz="900">
                <a:latin typeface="Arial"/>
                <a:ea typeface="Arial"/>
                <a:cs typeface="Arial"/>
                <a:sym typeface="Aria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792" name="Google Shape;792;g31245d681e9_0_1021"/>
          <p:cNvSpPr txBox="1"/>
          <p:nvPr>
            <p:ph idx="8" type="body"/>
          </p:nvPr>
        </p:nvSpPr>
        <p:spPr>
          <a:xfrm>
            <a:off x="531184" y="1571625"/>
            <a:ext cx="2044500" cy="256200"/>
          </a:xfrm>
          <a:prstGeom prst="rect">
            <a:avLst/>
          </a:prstGeom>
          <a:noFill/>
          <a:ln>
            <a:noFill/>
          </a:ln>
        </p:spPr>
        <p:txBody>
          <a:bodyPr anchorCtr="0" anchor="t" bIns="34275" lIns="68575" spcFirstLastPara="1" rIns="68575" wrap="square" tIns="34275">
            <a:spAutoFit/>
          </a:bodyPr>
          <a:lstStyle>
            <a:lvl1pPr indent="-228600" lvl="0" marL="457200" algn="l">
              <a:lnSpc>
                <a:spcPct val="90000"/>
              </a:lnSpc>
              <a:spcBef>
                <a:spcPts val="800"/>
              </a:spcBef>
              <a:spcAft>
                <a:spcPts val="0"/>
              </a:spcAft>
              <a:buClr>
                <a:schemeClr val="accent5"/>
              </a:buClr>
              <a:buSzPts val="1400"/>
              <a:buFont typeface="Arial"/>
              <a:buNone/>
              <a:defRPr sz="1400"/>
            </a:lvl1pPr>
            <a:lvl2pPr indent="-228600" lvl="1" marL="914400" algn="l">
              <a:lnSpc>
                <a:spcPct val="90000"/>
              </a:lnSpc>
              <a:spcBef>
                <a:spcPts val="400"/>
              </a:spcBef>
              <a:spcAft>
                <a:spcPts val="0"/>
              </a:spcAft>
              <a:buClr>
                <a:schemeClr val="accent5"/>
              </a:buClr>
              <a:buSzPts val="1400"/>
              <a:buFont typeface="Arial"/>
              <a:buNone/>
              <a:defRPr sz="1400"/>
            </a:lvl2pPr>
            <a:lvl3pPr indent="-228600" lvl="2" marL="1371600" algn="l">
              <a:lnSpc>
                <a:spcPct val="90000"/>
              </a:lnSpc>
              <a:spcBef>
                <a:spcPts val="400"/>
              </a:spcBef>
              <a:spcAft>
                <a:spcPts val="0"/>
              </a:spcAft>
              <a:buClr>
                <a:schemeClr val="accent5"/>
              </a:buClr>
              <a:buSzPts val="1400"/>
              <a:buFont typeface="Arial"/>
              <a:buNone/>
              <a:defRPr sz="1400"/>
            </a:lvl3pPr>
            <a:lvl4pPr indent="-228600" lvl="3" marL="1828800" algn="l">
              <a:lnSpc>
                <a:spcPct val="90000"/>
              </a:lnSpc>
              <a:spcBef>
                <a:spcPts val="400"/>
              </a:spcBef>
              <a:spcAft>
                <a:spcPts val="0"/>
              </a:spcAft>
              <a:buClr>
                <a:schemeClr val="accent5"/>
              </a:buClr>
              <a:buSzPts val="1400"/>
              <a:buFont typeface="Arial"/>
              <a:buNone/>
              <a:defRPr sz="1400"/>
            </a:lvl4pPr>
            <a:lvl5pPr indent="-228600" lvl="4" marL="2286000" algn="l">
              <a:lnSpc>
                <a:spcPct val="90000"/>
              </a:lnSpc>
              <a:spcBef>
                <a:spcPts val="400"/>
              </a:spcBef>
              <a:spcAft>
                <a:spcPts val="0"/>
              </a:spcAft>
              <a:buClr>
                <a:schemeClr val="accent5"/>
              </a:buClr>
              <a:buSzPts val="1400"/>
              <a:buFont typeface="Arial"/>
              <a:buNone/>
              <a:defRPr sz="1400"/>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p:extLst>
    <p:ext uri="{DCECCB84-F9BA-43D5-87BE-67443E8EF086}">
      <p15:sldGuideLst>
        <p15:guide id="1" orient="horz" pos="1332">
          <p15:clr>
            <a:srgbClr val="FBAE40"/>
          </p15:clr>
        </p15:guide>
        <p15:guide id="2" pos="2520">
          <p15:clr>
            <a:srgbClr val="FBAE40"/>
          </p15:clr>
        </p15:guide>
        <p15:guide id="3" orient="horz" pos="1584">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2_Statement+Content 50/50 - Navy">
  <p:cSld name="12_Statement+Content 50/50 - Navy">
    <p:bg>
      <p:bgPr>
        <a:solidFill>
          <a:schemeClr val="lt1"/>
        </a:solidFill>
      </p:bgPr>
    </p:bg>
    <p:spTree>
      <p:nvGrpSpPr>
        <p:cNvPr id="793" name="Shape 793"/>
        <p:cNvGrpSpPr/>
        <p:nvPr/>
      </p:nvGrpSpPr>
      <p:grpSpPr>
        <a:xfrm>
          <a:off x="0" y="0"/>
          <a:ext cx="0" cy="0"/>
          <a:chOff x="0" y="0"/>
          <a:chExt cx="0" cy="0"/>
        </a:xfrm>
      </p:grpSpPr>
      <p:sp>
        <p:nvSpPr>
          <p:cNvPr id="794" name="Google Shape;794;g31245d681e9_0_1033"/>
          <p:cNvSpPr/>
          <p:nvPr/>
        </p:nvSpPr>
        <p:spPr>
          <a:xfrm>
            <a:off x="0" y="0"/>
            <a:ext cx="4572000" cy="5143500"/>
          </a:xfrm>
          <a:prstGeom prst="rect">
            <a:avLst/>
          </a:prstGeom>
          <a:solidFill>
            <a:schemeClr val="accent5"/>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795" name="Google Shape;795;g31245d681e9_0_1033"/>
          <p:cNvSpPr txBox="1"/>
          <p:nvPr>
            <p:ph idx="12" type="sldNum"/>
          </p:nvPr>
        </p:nvSpPr>
        <p:spPr>
          <a:xfrm>
            <a:off x="8471262" y="4767262"/>
            <a:ext cx="261300" cy="161700"/>
          </a:xfrm>
          <a:prstGeom prst="rect">
            <a:avLst/>
          </a:prstGeom>
          <a:noFill/>
          <a:ln>
            <a:noFill/>
          </a:ln>
        </p:spPr>
        <p:txBody>
          <a:bodyPr anchorCtr="0" anchor="t" bIns="34275" lIns="68575" spcFirstLastPara="1" rIns="68575" wrap="square" tIns="34275">
            <a:noAutofit/>
          </a:bodyPr>
          <a:lstStyle>
            <a:lvl1pPr indent="0" lvl="0"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796" name="Google Shape;796;g31245d681e9_0_1033"/>
          <p:cNvPicPr preferRelativeResize="0"/>
          <p:nvPr/>
        </p:nvPicPr>
        <p:blipFill rotWithShape="1">
          <a:blip r:embed="rId2">
            <a:alphaModFix/>
          </a:blip>
          <a:srcRect b="0" l="0" r="0" t="0"/>
          <a:stretch/>
        </p:blipFill>
        <p:spPr>
          <a:xfrm>
            <a:off x="529030" y="4769838"/>
            <a:ext cx="620882" cy="141110"/>
          </a:xfrm>
          <a:prstGeom prst="rect">
            <a:avLst/>
          </a:prstGeom>
          <a:noFill/>
          <a:ln>
            <a:noFill/>
          </a:ln>
        </p:spPr>
      </p:pic>
      <p:sp>
        <p:nvSpPr>
          <p:cNvPr id="797" name="Google Shape;797;g31245d681e9_0_1033"/>
          <p:cNvSpPr txBox="1"/>
          <p:nvPr>
            <p:ph type="title"/>
          </p:nvPr>
        </p:nvSpPr>
        <p:spPr>
          <a:xfrm>
            <a:off x="5133975" y="214931"/>
            <a:ext cx="2189700" cy="161700"/>
          </a:xfrm>
          <a:prstGeom prst="rect">
            <a:avLst/>
          </a:prstGeom>
          <a:noFill/>
          <a:ln>
            <a:noFill/>
          </a:ln>
        </p:spPr>
        <p:txBody>
          <a:bodyPr anchorCtr="0" anchor="t" bIns="68575" lIns="0" spcFirstLastPara="1" rIns="68575" wrap="square" tIns="68575">
            <a:noAutofit/>
          </a:bodyPr>
          <a:lstStyle>
            <a:lvl1pPr lvl="0" marR="0" rtl="0" algn="l">
              <a:lnSpc>
                <a:spcPct val="100000"/>
              </a:lnSpc>
              <a:spcBef>
                <a:spcPts val="0"/>
              </a:spcBef>
              <a:spcAft>
                <a:spcPts val="0"/>
              </a:spcAft>
              <a:buClr>
                <a:srgbClr val="000000"/>
              </a:buClr>
              <a:buSzPts val="700"/>
              <a:buFont typeface="Arial"/>
              <a:buNone/>
              <a:defRPr b="1" i="0" sz="700" u="none" cap="none" strike="noStrike">
                <a:solidFill>
                  <a:schemeClr val="accent5"/>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chemeClr val="accent5"/>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chemeClr val="accent5"/>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chemeClr val="accent5"/>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chemeClr val="accent5"/>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chemeClr val="accent5"/>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chemeClr val="accent5"/>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chemeClr val="accent5"/>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chemeClr val="accent5"/>
                </a:solidFill>
                <a:latin typeface="Arial"/>
                <a:ea typeface="Arial"/>
                <a:cs typeface="Arial"/>
                <a:sym typeface="Arial"/>
              </a:defRPr>
            </a:lvl9pPr>
          </a:lstStyle>
          <a:p/>
        </p:txBody>
      </p:sp>
      <p:sp>
        <p:nvSpPr>
          <p:cNvPr id="798" name="Google Shape;798;g31245d681e9_0_1033"/>
          <p:cNvSpPr txBox="1"/>
          <p:nvPr/>
        </p:nvSpPr>
        <p:spPr>
          <a:xfrm>
            <a:off x="7581825" y="4729032"/>
            <a:ext cx="838200" cy="198000"/>
          </a:xfrm>
          <a:prstGeom prst="rect">
            <a:avLst/>
          </a:prstGeom>
          <a:noFill/>
          <a:ln>
            <a:noFill/>
          </a:ln>
        </p:spPr>
        <p:txBody>
          <a:bodyPr anchorCtr="0" anchor="t" bIns="68575" lIns="68575" spcFirstLastPara="1" rIns="68575" wrap="square" tIns="68575">
            <a:noAutofit/>
          </a:bodyPr>
          <a:lstStyle/>
          <a:p>
            <a:pPr indent="0" lvl="0" marL="0" marR="0" rtl="0" algn="r">
              <a:lnSpc>
                <a:spcPct val="100000"/>
              </a:lnSpc>
              <a:spcBef>
                <a:spcPts val="0"/>
              </a:spcBef>
              <a:spcAft>
                <a:spcPts val="0"/>
              </a:spcAft>
              <a:buClr>
                <a:srgbClr val="000000"/>
              </a:buClr>
              <a:buSzPts val="500"/>
              <a:buFont typeface="Arial"/>
              <a:buNone/>
            </a:pPr>
            <a:r>
              <a:rPr b="0" i="0" lang="en" sz="500" u="none" cap="none" strike="noStrike">
                <a:solidFill>
                  <a:schemeClr val="accent5"/>
                </a:solidFill>
                <a:latin typeface="Arial"/>
                <a:ea typeface="Arial"/>
                <a:cs typeface="Arial"/>
                <a:sym typeface="Arial"/>
              </a:rPr>
              <a:t>Collibra | Confidential</a:t>
            </a:r>
            <a:endParaRPr b="0" i="0" sz="500" u="none" cap="none" strike="noStrike">
              <a:solidFill>
                <a:schemeClr val="accent5"/>
              </a:solidFill>
              <a:latin typeface="Arial"/>
              <a:ea typeface="Arial"/>
              <a:cs typeface="Arial"/>
              <a:sym typeface="Arial"/>
            </a:endParaRPr>
          </a:p>
        </p:txBody>
      </p:sp>
      <p:sp>
        <p:nvSpPr>
          <p:cNvPr id="799" name="Google Shape;799;g31245d681e9_0_1033"/>
          <p:cNvSpPr txBox="1"/>
          <p:nvPr>
            <p:ph idx="1" type="body"/>
          </p:nvPr>
        </p:nvSpPr>
        <p:spPr>
          <a:xfrm>
            <a:off x="5133975" y="2114550"/>
            <a:ext cx="3485100" cy="2531400"/>
          </a:xfrm>
          <a:prstGeom prst="rect">
            <a:avLst/>
          </a:prstGeom>
          <a:noFill/>
          <a:ln>
            <a:noFill/>
          </a:ln>
        </p:spPr>
        <p:txBody>
          <a:bodyPr anchorCtr="0" anchor="t" bIns="34275" lIns="0" spcFirstLastPara="1" rIns="68575" wrap="square" tIns="0">
            <a:normAutofit/>
          </a:bodyPr>
          <a:lstStyle>
            <a:lvl1pPr indent="-228600" lvl="0" marL="457200" algn="l">
              <a:lnSpc>
                <a:spcPct val="90000"/>
              </a:lnSpc>
              <a:spcBef>
                <a:spcPts val="800"/>
              </a:spcBef>
              <a:spcAft>
                <a:spcPts val="0"/>
              </a:spcAft>
              <a:buClr>
                <a:schemeClr val="accent5"/>
              </a:buClr>
              <a:buSzPts val="1100"/>
              <a:buFont typeface="Arial"/>
              <a:buNone/>
              <a:defRPr b="0" sz="1100">
                <a:latin typeface="Arial"/>
                <a:ea typeface="Arial"/>
                <a:cs typeface="Arial"/>
                <a:sym typeface="Arial"/>
              </a:defRPr>
            </a:lvl1pPr>
            <a:lvl2pPr indent="-228600" lvl="1" marL="914400" algn="l">
              <a:lnSpc>
                <a:spcPct val="90000"/>
              </a:lnSpc>
              <a:spcBef>
                <a:spcPts val="400"/>
              </a:spcBef>
              <a:spcAft>
                <a:spcPts val="0"/>
              </a:spcAft>
              <a:buSzPts val="1100"/>
              <a:buFont typeface="Arial"/>
              <a:buNone/>
              <a:defRPr b="0" sz="1100">
                <a:latin typeface="Arial"/>
                <a:ea typeface="Arial"/>
                <a:cs typeface="Arial"/>
                <a:sym typeface="Arial"/>
              </a:defRPr>
            </a:lvl2pPr>
            <a:lvl3pPr indent="-228600" lvl="2" marL="1371600" algn="l">
              <a:lnSpc>
                <a:spcPct val="90000"/>
              </a:lnSpc>
              <a:spcBef>
                <a:spcPts val="400"/>
              </a:spcBef>
              <a:spcAft>
                <a:spcPts val="0"/>
              </a:spcAft>
              <a:buSzPts val="1100"/>
              <a:buFont typeface="Arial"/>
              <a:buNone/>
              <a:defRPr b="0" sz="1100">
                <a:latin typeface="Arial"/>
                <a:ea typeface="Arial"/>
                <a:cs typeface="Arial"/>
                <a:sym typeface="Arial"/>
              </a:defRPr>
            </a:lvl3pPr>
            <a:lvl4pPr indent="-228600" lvl="3" marL="1828800" algn="l">
              <a:lnSpc>
                <a:spcPct val="90000"/>
              </a:lnSpc>
              <a:spcBef>
                <a:spcPts val="400"/>
              </a:spcBef>
              <a:spcAft>
                <a:spcPts val="0"/>
              </a:spcAft>
              <a:buSzPts val="1100"/>
              <a:buFont typeface="Arial"/>
              <a:buNone/>
              <a:defRPr b="0" sz="1100">
                <a:latin typeface="Arial"/>
                <a:ea typeface="Arial"/>
                <a:cs typeface="Arial"/>
                <a:sym typeface="Arial"/>
              </a:defRPr>
            </a:lvl4pPr>
            <a:lvl5pPr indent="-228600" lvl="4" marL="2286000" algn="l">
              <a:lnSpc>
                <a:spcPct val="90000"/>
              </a:lnSpc>
              <a:spcBef>
                <a:spcPts val="400"/>
              </a:spcBef>
              <a:spcAft>
                <a:spcPts val="0"/>
              </a:spcAft>
              <a:buSzPts val="1100"/>
              <a:buFont typeface="Arial"/>
              <a:buNone/>
              <a:defRPr b="0" sz="1100">
                <a:latin typeface="Arial"/>
                <a:ea typeface="Arial"/>
                <a:cs typeface="Arial"/>
                <a:sym typeface="Arial"/>
              </a:defRPr>
            </a:lvl5pPr>
            <a:lvl6pPr indent="-298450" lvl="5" marL="2743200" algn="l">
              <a:lnSpc>
                <a:spcPct val="90000"/>
              </a:lnSpc>
              <a:spcBef>
                <a:spcPts val="400"/>
              </a:spcBef>
              <a:spcAft>
                <a:spcPts val="0"/>
              </a:spcAft>
              <a:buClr>
                <a:schemeClr val="accent5"/>
              </a:buClr>
              <a:buSzPts val="1100"/>
              <a:buChar char="•"/>
              <a:defRPr sz="1100">
                <a:solidFill>
                  <a:schemeClr val="accent5"/>
                </a:solidFill>
              </a:defRPr>
            </a:lvl6pPr>
            <a:lvl7pPr indent="-298450" lvl="6" marL="3200400" algn="l">
              <a:lnSpc>
                <a:spcPct val="90000"/>
              </a:lnSpc>
              <a:spcBef>
                <a:spcPts val="400"/>
              </a:spcBef>
              <a:spcAft>
                <a:spcPts val="0"/>
              </a:spcAft>
              <a:buClr>
                <a:schemeClr val="accent5"/>
              </a:buClr>
              <a:buSzPts val="1100"/>
              <a:buChar char="•"/>
              <a:defRPr sz="1100">
                <a:solidFill>
                  <a:schemeClr val="accent5"/>
                </a:solidFill>
              </a:defRPr>
            </a:lvl7pPr>
            <a:lvl8pPr indent="-298450" lvl="7" marL="3657600" algn="l">
              <a:lnSpc>
                <a:spcPct val="90000"/>
              </a:lnSpc>
              <a:spcBef>
                <a:spcPts val="400"/>
              </a:spcBef>
              <a:spcAft>
                <a:spcPts val="0"/>
              </a:spcAft>
              <a:buClr>
                <a:schemeClr val="accent5"/>
              </a:buClr>
              <a:buSzPts val="1100"/>
              <a:buChar char="•"/>
              <a:defRPr sz="1100">
                <a:solidFill>
                  <a:schemeClr val="accent5"/>
                </a:solidFill>
              </a:defRPr>
            </a:lvl8pPr>
            <a:lvl9pPr indent="-298450" lvl="8" marL="4114800" algn="l">
              <a:lnSpc>
                <a:spcPct val="90000"/>
              </a:lnSpc>
              <a:spcBef>
                <a:spcPts val="400"/>
              </a:spcBef>
              <a:spcAft>
                <a:spcPts val="0"/>
              </a:spcAft>
              <a:buClr>
                <a:schemeClr val="accent5"/>
              </a:buClr>
              <a:buSzPts val="1100"/>
              <a:buChar char="•"/>
              <a:defRPr sz="1100">
                <a:solidFill>
                  <a:schemeClr val="accent5"/>
                </a:solidFill>
              </a:defRPr>
            </a:lvl9pPr>
          </a:lstStyle>
          <a:p/>
        </p:txBody>
      </p:sp>
      <p:sp>
        <p:nvSpPr>
          <p:cNvPr id="800" name="Google Shape;800;g31245d681e9_0_1033"/>
          <p:cNvSpPr txBox="1"/>
          <p:nvPr>
            <p:ph idx="2" type="title"/>
          </p:nvPr>
        </p:nvSpPr>
        <p:spPr>
          <a:xfrm>
            <a:off x="525075" y="1038225"/>
            <a:ext cx="3475500" cy="3201600"/>
          </a:xfrm>
          <a:prstGeom prst="rect">
            <a:avLst/>
          </a:prstGeom>
          <a:noFill/>
          <a:ln>
            <a:noFill/>
          </a:ln>
        </p:spPr>
        <p:txBody>
          <a:bodyPr anchorCtr="0" anchor="t" bIns="68575" lIns="0" spcFirstLastPara="1" rIns="68575" wrap="square" tIns="68575">
            <a:noAutofit/>
          </a:bodyPr>
          <a:lstStyle>
            <a:lvl1pPr lvl="0" marR="0" rtl="0" algn="l">
              <a:lnSpc>
                <a:spcPct val="100000"/>
              </a:lnSpc>
              <a:spcBef>
                <a:spcPts val="0"/>
              </a:spcBef>
              <a:spcAft>
                <a:spcPts val="0"/>
              </a:spcAft>
              <a:buClr>
                <a:srgbClr val="000000"/>
              </a:buClr>
              <a:buSzPts val="3400"/>
              <a:buFont typeface="Arial"/>
              <a:buNone/>
              <a:defRPr b="1" i="0" sz="3400" u="none" cap="none" strike="noStrike">
                <a:solidFill>
                  <a:schemeClr val="lt1"/>
                </a:solidFill>
                <a:latin typeface="Arial"/>
                <a:ea typeface="Arial"/>
                <a:cs typeface="Arial"/>
                <a:sym typeface="Arial"/>
              </a:defRPr>
            </a:lvl1pPr>
            <a:lvl2pPr lvl="1" marR="0" rtl="0" algn="l">
              <a:lnSpc>
                <a:spcPct val="900000"/>
              </a:lnSpc>
              <a:spcBef>
                <a:spcPts val="0"/>
              </a:spcBef>
              <a:spcAft>
                <a:spcPts val="0"/>
              </a:spcAft>
              <a:buClr>
                <a:srgbClr val="000000"/>
              </a:buClr>
              <a:buSzPts val="3400"/>
              <a:buFont typeface="Arial"/>
              <a:buNone/>
              <a:defRPr b="1" i="0" sz="3400" u="none" cap="none" strike="noStrike">
                <a:solidFill>
                  <a:schemeClr val="lt1"/>
                </a:solidFill>
                <a:latin typeface="Arial"/>
                <a:ea typeface="Arial"/>
                <a:cs typeface="Arial"/>
                <a:sym typeface="Arial"/>
              </a:defRPr>
            </a:lvl2pPr>
            <a:lvl3pPr lvl="2" marR="0" rtl="0" algn="l">
              <a:lnSpc>
                <a:spcPct val="900000"/>
              </a:lnSpc>
              <a:spcBef>
                <a:spcPts val="0"/>
              </a:spcBef>
              <a:spcAft>
                <a:spcPts val="0"/>
              </a:spcAft>
              <a:buClr>
                <a:srgbClr val="000000"/>
              </a:buClr>
              <a:buSzPts val="3400"/>
              <a:buFont typeface="Arial"/>
              <a:buNone/>
              <a:defRPr b="1" i="0" sz="3400" u="none" cap="none" strike="noStrike">
                <a:solidFill>
                  <a:schemeClr val="lt1"/>
                </a:solidFill>
                <a:latin typeface="Arial"/>
                <a:ea typeface="Arial"/>
                <a:cs typeface="Arial"/>
                <a:sym typeface="Arial"/>
              </a:defRPr>
            </a:lvl3pPr>
            <a:lvl4pPr lvl="3" marR="0" rtl="0" algn="l">
              <a:lnSpc>
                <a:spcPct val="900000"/>
              </a:lnSpc>
              <a:spcBef>
                <a:spcPts val="0"/>
              </a:spcBef>
              <a:spcAft>
                <a:spcPts val="0"/>
              </a:spcAft>
              <a:buClr>
                <a:srgbClr val="000000"/>
              </a:buClr>
              <a:buSzPts val="3400"/>
              <a:buFont typeface="Arial"/>
              <a:buNone/>
              <a:defRPr b="1" i="0" sz="3400" u="none" cap="none" strike="noStrike">
                <a:solidFill>
                  <a:schemeClr val="lt1"/>
                </a:solidFill>
                <a:latin typeface="Arial"/>
                <a:ea typeface="Arial"/>
                <a:cs typeface="Arial"/>
                <a:sym typeface="Arial"/>
              </a:defRPr>
            </a:lvl4pPr>
            <a:lvl5pPr lvl="4" marR="0" rtl="0" algn="l">
              <a:lnSpc>
                <a:spcPct val="900000"/>
              </a:lnSpc>
              <a:spcBef>
                <a:spcPts val="0"/>
              </a:spcBef>
              <a:spcAft>
                <a:spcPts val="0"/>
              </a:spcAft>
              <a:buClr>
                <a:srgbClr val="000000"/>
              </a:buClr>
              <a:buSzPts val="3400"/>
              <a:buFont typeface="Arial"/>
              <a:buNone/>
              <a:defRPr b="1" i="0" sz="3400" u="none" cap="none" strike="noStrike">
                <a:solidFill>
                  <a:schemeClr val="lt1"/>
                </a:solidFill>
                <a:latin typeface="Arial"/>
                <a:ea typeface="Arial"/>
                <a:cs typeface="Arial"/>
                <a:sym typeface="Arial"/>
              </a:defRPr>
            </a:lvl5pPr>
            <a:lvl6pPr lvl="5" marR="0" rtl="0" algn="l">
              <a:lnSpc>
                <a:spcPct val="900000"/>
              </a:lnSpc>
              <a:spcBef>
                <a:spcPts val="0"/>
              </a:spcBef>
              <a:spcAft>
                <a:spcPts val="0"/>
              </a:spcAft>
              <a:buClr>
                <a:srgbClr val="000000"/>
              </a:buClr>
              <a:buSzPts val="3400"/>
              <a:buFont typeface="Arial"/>
              <a:buNone/>
              <a:defRPr b="1" i="0" sz="3400" u="none" cap="none" strike="noStrike">
                <a:solidFill>
                  <a:schemeClr val="lt1"/>
                </a:solidFill>
                <a:latin typeface="Arial"/>
                <a:ea typeface="Arial"/>
                <a:cs typeface="Arial"/>
                <a:sym typeface="Arial"/>
              </a:defRPr>
            </a:lvl6pPr>
            <a:lvl7pPr lvl="6" marR="0" rtl="0" algn="l">
              <a:lnSpc>
                <a:spcPct val="900000"/>
              </a:lnSpc>
              <a:spcBef>
                <a:spcPts val="0"/>
              </a:spcBef>
              <a:spcAft>
                <a:spcPts val="0"/>
              </a:spcAft>
              <a:buClr>
                <a:srgbClr val="000000"/>
              </a:buClr>
              <a:buSzPts val="3400"/>
              <a:buFont typeface="Arial"/>
              <a:buNone/>
              <a:defRPr b="1" i="0" sz="3400" u="none" cap="none" strike="noStrike">
                <a:solidFill>
                  <a:schemeClr val="lt1"/>
                </a:solidFill>
                <a:latin typeface="Arial"/>
                <a:ea typeface="Arial"/>
                <a:cs typeface="Arial"/>
                <a:sym typeface="Arial"/>
              </a:defRPr>
            </a:lvl7pPr>
            <a:lvl8pPr lvl="7" marR="0" rtl="0" algn="l">
              <a:lnSpc>
                <a:spcPct val="900000"/>
              </a:lnSpc>
              <a:spcBef>
                <a:spcPts val="0"/>
              </a:spcBef>
              <a:spcAft>
                <a:spcPts val="0"/>
              </a:spcAft>
              <a:buClr>
                <a:srgbClr val="000000"/>
              </a:buClr>
              <a:buSzPts val="3400"/>
              <a:buFont typeface="Arial"/>
              <a:buNone/>
              <a:defRPr b="1" i="0" sz="3400" u="none" cap="none" strike="noStrike">
                <a:solidFill>
                  <a:schemeClr val="lt1"/>
                </a:solidFill>
                <a:latin typeface="Arial"/>
                <a:ea typeface="Arial"/>
                <a:cs typeface="Arial"/>
                <a:sym typeface="Arial"/>
              </a:defRPr>
            </a:lvl8pPr>
            <a:lvl9pPr lvl="8" marR="0" rtl="0" algn="l">
              <a:lnSpc>
                <a:spcPct val="900000"/>
              </a:lnSpc>
              <a:spcBef>
                <a:spcPts val="0"/>
              </a:spcBef>
              <a:spcAft>
                <a:spcPts val="0"/>
              </a:spcAft>
              <a:buClr>
                <a:srgbClr val="000000"/>
              </a:buClr>
              <a:buSzPts val="3400"/>
              <a:buFont typeface="Arial"/>
              <a:buNone/>
              <a:defRPr b="1" i="0" sz="3400" u="none" cap="none" strike="noStrike">
                <a:solidFill>
                  <a:schemeClr val="lt1"/>
                </a:solidFill>
                <a:latin typeface="Arial"/>
                <a:ea typeface="Arial"/>
                <a:cs typeface="Arial"/>
                <a:sym typeface="Arial"/>
              </a:defRPr>
            </a:lvl9pPr>
          </a:lstStyle>
          <a:p/>
        </p:txBody>
      </p:sp>
      <p:sp>
        <p:nvSpPr>
          <p:cNvPr id="801" name="Google Shape;801;g31245d681e9_0_1033"/>
          <p:cNvSpPr txBox="1"/>
          <p:nvPr>
            <p:ph idx="3" type="title"/>
          </p:nvPr>
        </p:nvSpPr>
        <p:spPr>
          <a:xfrm>
            <a:off x="5133975" y="613388"/>
            <a:ext cx="3475500" cy="823800"/>
          </a:xfrm>
          <a:prstGeom prst="rect">
            <a:avLst/>
          </a:prstGeom>
          <a:noFill/>
          <a:ln>
            <a:noFill/>
          </a:ln>
        </p:spPr>
        <p:txBody>
          <a:bodyPr anchorCtr="0" anchor="t" bIns="68575" lIns="0" spcFirstLastPara="1" rIns="68575" wrap="square" tIns="68575">
            <a:noAutofit/>
          </a:bodyPr>
          <a:lstStyle>
            <a:lvl1pPr lvl="0" marR="0" rtl="0" algn="l">
              <a:lnSpc>
                <a:spcPct val="100000"/>
              </a:lnSpc>
              <a:spcBef>
                <a:spcPts val="0"/>
              </a:spcBef>
              <a:spcAft>
                <a:spcPts val="0"/>
              </a:spcAft>
              <a:buClr>
                <a:srgbClr val="000000"/>
              </a:buClr>
              <a:buSzPts val="1800"/>
              <a:buFont typeface="Arial"/>
              <a:buNone/>
              <a:defRPr b="1" i="0" sz="18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800"/>
              <a:buFont typeface="Arial"/>
              <a:buNone/>
              <a:defRPr b="1"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800"/>
              <a:buFont typeface="Arial"/>
              <a:buNone/>
              <a:defRPr b="1"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800"/>
              <a:buFont typeface="Arial"/>
              <a:buNone/>
              <a:defRPr b="1"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800"/>
              <a:buFont typeface="Arial"/>
              <a:buNone/>
              <a:defRPr b="1"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800"/>
              <a:buFont typeface="Arial"/>
              <a:buNone/>
              <a:defRPr b="1"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800"/>
              <a:buFont typeface="Arial"/>
              <a:buNone/>
              <a:defRPr b="1"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800"/>
              <a:buFont typeface="Arial"/>
              <a:buNone/>
              <a:defRPr b="1"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800"/>
              <a:buFont typeface="Arial"/>
              <a:buNone/>
              <a:defRPr b="1" i="0" sz="1800" u="none" cap="none" strike="noStrike">
                <a:solidFill>
                  <a:srgbClr val="000000"/>
                </a:solidFill>
                <a:latin typeface="Arial"/>
                <a:ea typeface="Arial"/>
                <a:cs typeface="Arial"/>
                <a:sym typeface="Arial"/>
              </a:defRPr>
            </a:lvl9pPr>
          </a:lstStyle>
          <a:p/>
        </p:txBody>
      </p:sp>
      <p:sp>
        <p:nvSpPr>
          <p:cNvPr id="802" name="Google Shape;802;g31245d681e9_0_1033"/>
          <p:cNvSpPr txBox="1"/>
          <p:nvPr>
            <p:ph idx="4" type="title"/>
          </p:nvPr>
        </p:nvSpPr>
        <p:spPr>
          <a:xfrm>
            <a:off x="5133938" y="1587244"/>
            <a:ext cx="3485100" cy="527400"/>
          </a:xfrm>
          <a:prstGeom prst="rect">
            <a:avLst/>
          </a:prstGeom>
          <a:noFill/>
          <a:ln>
            <a:noFill/>
          </a:ln>
        </p:spPr>
        <p:txBody>
          <a:bodyPr anchorCtr="0" anchor="t" bIns="68575" lIns="0" spcFirstLastPara="1" rIns="68575" wrap="square" tIns="0">
            <a:noAutofit/>
          </a:bodyPr>
          <a:lstStyle>
            <a:lvl1pPr lvl="0" marR="0" rtl="0" algn="l">
              <a:lnSpc>
                <a:spcPct val="100000"/>
              </a:lnSpc>
              <a:spcBef>
                <a:spcPts val="0"/>
              </a:spcBef>
              <a:spcAft>
                <a:spcPts val="0"/>
              </a:spcAft>
              <a:buClr>
                <a:srgbClr val="000000"/>
              </a:buClr>
              <a:buSzPts val="1100"/>
              <a:buFont typeface="Arial"/>
              <a:buNone/>
              <a:defRPr b="1"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Tree>
  </p:cSld>
  <p:clrMapOvr>
    <a:masterClrMapping/>
  </p:clrMapOvr>
  <p:extLst>
    <p:ext uri="{DCECCB84-F9BA-43D5-87BE-67443E8EF086}">
      <p15:sldGuideLst>
        <p15:guide id="1" orient="horz" pos="1332">
          <p15:clr>
            <a:srgbClr val="FBAE40"/>
          </p15:clr>
        </p15:guide>
        <p15:guide id="2" pos="2412">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Breaker - Navy 1">
  <p:cSld name="4_Breaker - Navy_1">
    <p:bg>
      <p:bgPr>
        <a:solidFill>
          <a:schemeClr val="accent5"/>
        </a:solidFill>
      </p:bgPr>
    </p:bg>
    <p:spTree>
      <p:nvGrpSpPr>
        <p:cNvPr id="803" name="Shape 803"/>
        <p:cNvGrpSpPr/>
        <p:nvPr/>
      </p:nvGrpSpPr>
      <p:grpSpPr>
        <a:xfrm>
          <a:off x="0" y="0"/>
          <a:ext cx="0" cy="0"/>
          <a:chOff x="0" y="0"/>
          <a:chExt cx="0" cy="0"/>
        </a:xfrm>
      </p:grpSpPr>
      <p:sp>
        <p:nvSpPr>
          <p:cNvPr id="804" name="Google Shape;804;g31245d681e9_0_1043"/>
          <p:cNvSpPr txBox="1"/>
          <p:nvPr>
            <p:ph idx="12" type="sldNum"/>
          </p:nvPr>
        </p:nvSpPr>
        <p:spPr>
          <a:xfrm>
            <a:off x="8471262" y="4767262"/>
            <a:ext cx="261300" cy="161700"/>
          </a:xfrm>
          <a:prstGeom prst="rect">
            <a:avLst/>
          </a:prstGeom>
          <a:noFill/>
          <a:ln>
            <a:noFill/>
          </a:ln>
        </p:spPr>
        <p:txBody>
          <a:bodyPr anchorCtr="0" anchor="t" bIns="34275" lIns="68575" spcFirstLastPara="1" rIns="68575" wrap="square" tIns="34275">
            <a:noAutofit/>
          </a:bodyPr>
          <a:lstStyle>
            <a:lvl1pPr indent="0" lvl="0" marL="0" marR="0" rtl="0" algn="r">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805" name="Google Shape;805;g31245d681e9_0_1043"/>
          <p:cNvPicPr preferRelativeResize="0"/>
          <p:nvPr/>
        </p:nvPicPr>
        <p:blipFill rotWithShape="1">
          <a:blip r:embed="rId2">
            <a:alphaModFix/>
          </a:blip>
          <a:srcRect b="0" l="0" r="0" t="0"/>
          <a:stretch/>
        </p:blipFill>
        <p:spPr>
          <a:xfrm>
            <a:off x="529030" y="4769838"/>
            <a:ext cx="620882" cy="141110"/>
          </a:xfrm>
          <a:prstGeom prst="rect">
            <a:avLst/>
          </a:prstGeom>
          <a:noFill/>
          <a:ln>
            <a:noFill/>
          </a:ln>
        </p:spPr>
      </p:pic>
      <p:sp>
        <p:nvSpPr>
          <p:cNvPr id="806" name="Google Shape;806;g31245d681e9_0_1043"/>
          <p:cNvSpPr txBox="1"/>
          <p:nvPr>
            <p:ph type="title"/>
          </p:nvPr>
        </p:nvSpPr>
        <p:spPr>
          <a:xfrm>
            <a:off x="525075" y="214931"/>
            <a:ext cx="2189700" cy="161700"/>
          </a:xfrm>
          <a:prstGeom prst="rect">
            <a:avLst/>
          </a:prstGeom>
          <a:noFill/>
          <a:ln>
            <a:noFill/>
          </a:ln>
        </p:spPr>
        <p:txBody>
          <a:bodyPr anchorCtr="0" anchor="t" bIns="68575" lIns="0" spcFirstLastPara="1" rIns="68575" wrap="square" tIns="68575">
            <a:noAutofit/>
          </a:bodyPr>
          <a:lstStyle>
            <a:lvl1pPr lvl="0" marR="0" rtl="0" algn="l">
              <a:lnSpc>
                <a:spcPct val="100000"/>
              </a:lnSpc>
              <a:spcBef>
                <a:spcPts val="0"/>
              </a:spcBef>
              <a:spcAft>
                <a:spcPts val="0"/>
              </a:spcAft>
              <a:buClr>
                <a:srgbClr val="000000"/>
              </a:buClr>
              <a:buSzPts val="700"/>
              <a:buFont typeface="Arial"/>
              <a:buNone/>
              <a:defRPr b="1" i="0" sz="7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807" name="Google Shape;807;g31245d681e9_0_1043"/>
          <p:cNvSpPr txBox="1"/>
          <p:nvPr/>
        </p:nvSpPr>
        <p:spPr>
          <a:xfrm>
            <a:off x="7581825" y="4729032"/>
            <a:ext cx="838200" cy="198000"/>
          </a:xfrm>
          <a:prstGeom prst="rect">
            <a:avLst/>
          </a:prstGeom>
          <a:noFill/>
          <a:ln>
            <a:noFill/>
          </a:ln>
        </p:spPr>
        <p:txBody>
          <a:bodyPr anchorCtr="0" anchor="t" bIns="68575" lIns="68575" spcFirstLastPara="1" rIns="68575" wrap="square" tIns="68575">
            <a:noAutofit/>
          </a:bodyPr>
          <a:lstStyle/>
          <a:p>
            <a:pPr indent="0" lvl="0" marL="0" marR="0" rtl="0" algn="r">
              <a:lnSpc>
                <a:spcPct val="100000"/>
              </a:lnSpc>
              <a:spcBef>
                <a:spcPts val="0"/>
              </a:spcBef>
              <a:spcAft>
                <a:spcPts val="0"/>
              </a:spcAft>
              <a:buClr>
                <a:srgbClr val="000000"/>
              </a:buClr>
              <a:buSzPts val="500"/>
              <a:buFont typeface="Arial"/>
              <a:buNone/>
            </a:pPr>
            <a:r>
              <a:rPr b="0" i="0" lang="en" sz="500" u="none" cap="none" strike="noStrike">
                <a:solidFill>
                  <a:srgbClr val="FFFFFF"/>
                </a:solidFill>
                <a:latin typeface="Arial"/>
                <a:ea typeface="Arial"/>
                <a:cs typeface="Arial"/>
                <a:sym typeface="Arial"/>
              </a:rPr>
              <a:t>Collibra | Confidential</a:t>
            </a:r>
            <a:endParaRPr b="0" i="0" sz="500" u="none" cap="none" strike="noStrike">
              <a:solidFill>
                <a:srgbClr val="FFFFFF"/>
              </a:solidFill>
              <a:latin typeface="Arial"/>
              <a:ea typeface="Arial"/>
              <a:cs typeface="Arial"/>
              <a:sym typeface="Arial"/>
            </a:endParaRPr>
          </a:p>
        </p:txBody>
      </p:sp>
      <p:sp>
        <p:nvSpPr>
          <p:cNvPr id="808" name="Google Shape;808;g31245d681e9_0_1043"/>
          <p:cNvSpPr txBox="1"/>
          <p:nvPr>
            <p:ph idx="2" type="title"/>
          </p:nvPr>
        </p:nvSpPr>
        <p:spPr>
          <a:xfrm>
            <a:off x="525075" y="1878038"/>
            <a:ext cx="8086800" cy="746100"/>
          </a:xfrm>
          <a:prstGeom prst="rect">
            <a:avLst/>
          </a:prstGeom>
          <a:noFill/>
          <a:ln>
            <a:noFill/>
          </a:ln>
        </p:spPr>
        <p:txBody>
          <a:bodyPr anchorCtr="0" anchor="t" bIns="68575" lIns="0" spcFirstLastPara="1" rIns="68575" wrap="square" tIns="68575">
            <a:noAutofit/>
          </a:bodyPr>
          <a:lstStyle>
            <a:lvl1pPr lvl="0" marR="0" rtl="0" algn="l">
              <a:lnSpc>
                <a:spcPct val="100000"/>
              </a:lnSpc>
              <a:spcBef>
                <a:spcPts val="0"/>
              </a:spcBef>
              <a:spcAft>
                <a:spcPts val="0"/>
              </a:spcAft>
              <a:buClr>
                <a:srgbClr val="000000"/>
              </a:buClr>
              <a:buSzPts val="4500"/>
              <a:buFont typeface="Arial"/>
              <a:buNone/>
              <a:defRPr b="1" i="0" sz="45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a:ea typeface="Arial"/>
                <a:cs typeface="Arial"/>
                <a:sym typeface="Arial"/>
              </a:defRPr>
            </a:lvl9pPr>
          </a:lstStyle>
          <a:p/>
        </p:txBody>
      </p:sp>
      <p:sp>
        <p:nvSpPr>
          <p:cNvPr id="809" name="Google Shape;809;g31245d681e9_0_1043"/>
          <p:cNvSpPr txBox="1"/>
          <p:nvPr>
            <p:ph idx="1" type="body"/>
          </p:nvPr>
        </p:nvSpPr>
        <p:spPr>
          <a:xfrm>
            <a:off x="525066" y="2706831"/>
            <a:ext cx="4505700" cy="401700"/>
          </a:xfrm>
          <a:prstGeom prst="rect">
            <a:avLst/>
          </a:prstGeom>
          <a:noFill/>
          <a:ln>
            <a:noFill/>
          </a:ln>
        </p:spPr>
        <p:txBody>
          <a:bodyPr anchorCtr="0" anchor="t" bIns="34275" lIns="0" spcFirstLastPara="1" rIns="68575" wrap="square" tIns="0">
            <a:normAutofit/>
          </a:bodyPr>
          <a:lstStyle>
            <a:lvl1pPr indent="-228600" lvl="0" marL="457200" marR="0" algn="l">
              <a:lnSpc>
                <a:spcPct val="120000"/>
              </a:lnSpc>
              <a:spcBef>
                <a:spcPts val="800"/>
              </a:spcBef>
              <a:spcAft>
                <a:spcPts val="0"/>
              </a:spcAft>
              <a:buClr>
                <a:schemeClr val="lt1"/>
              </a:buClr>
              <a:buSzPts val="1200"/>
              <a:buNone/>
              <a:defRPr b="0" sz="1200">
                <a:solidFill>
                  <a:schemeClr val="lt1"/>
                </a:solidFill>
              </a:defRPr>
            </a:lvl1pPr>
            <a:lvl2pPr indent="-228600" lvl="1" marL="914400" algn="l">
              <a:lnSpc>
                <a:spcPct val="90000"/>
              </a:lnSpc>
              <a:spcBef>
                <a:spcPts val="400"/>
              </a:spcBef>
              <a:spcAft>
                <a:spcPts val="0"/>
              </a:spcAft>
              <a:buClr>
                <a:schemeClr val="lt1"/>
              </a:buClr>
              <a:buSzPts val="1200"/>
              <a:buNone/>
              <a:defRPr b="0" sz="1200">
                <a:solidFill>
                  <a:schemeClr val="lt1"/>
                </a:solidFill>
              </a:defRPr>
            </a:lvl2pPr>
            <a:lvl3pPr indent="-228600" lvl="2" marL="1371600" algn="l">
              <a:lnSpc>
                <a:spcPct val="90000"/>
              </a:lnSpc>
              <a:spcBef>
                <a:spcPts val="400"/>
              </a:spcBef>
              <a:spcAft>
                <a:spcPts val="0"/>
              </a:spcAft>
              <a:buClr>
                <a:schemeClr val="lt1"/>
              </a:buClr>
              <a:buSzPts val="1200"/>
              <a:buNone/>
              <a:defRPr b="0" sz="1200">
                <a:solidFill>
                  <a:schemeClr val="lt1"/>
                </a:solidFill>
              </a:defRPr>
            </a:lvl3pPr>
            <a:lvl4pPr indent="-228600" lvl="3" marL="1828800" algn="l">
              <a:lnSpc>
                <a:spcPct val="90000"/>
              </a:lnSpc>
              <a:spcBef>
                <a:spcPts val="400"/>
              </a:spcBef>
              <a:spcAft>
                <a:spcPts val="0"/>
              </a:spcAft>
              <a:buClr>
                <a:schemeClr val="lt1"/>
              </a:buClr>
              <a:buSzPts val="1200"/>
              <a:buNone/>
              <a:defRPr b="0" sz="1200">
                <a:solidFill>
                  <a:schemeClr val="lt1"/>
                </a:solidFill>
              </a:defRPr>
            </a:lvl4pPr>
            <a:lvl5pPr indent="-228600" lvl="4" marL="2286000" algn="l">
              <a:lnSpc>
                <a:spcPct val="90000"/>
              </a:lnSpc>
              <a:spcBef>
                <a:spcPts val="400"/>
              </a:spcBef>
              <a:spcAft>
                <a:spcPts val="0"/>
              </a:spcAft>
              <a:buClr>
                <a:schemeClr val="lt1"/>
              </a:buClr>
              <a:buSzPts val="1200"/>
              <a:buNone/>
              <a:defRPr sz="1200">
                <a:solidFill>
                  <a:schemeClr val="lt1"/>
                </a:solidFill>
              </a:defRPr>
            </a:lvl5pPr>
            <a:lvl6pPr indent="-304800" lvl="5" marL="2743200" algn="l">
              <a:lnSpc>
                <a:spcPct val="90000"/>
              </a:lnSpc>
              <a:spcBef>
                <a:spcPts val="400"/>
              </a:spcBef>
              <a:spcAft>
                <a:spcPts val="0"/>
              </a:spcAft>
              <a:buClr>
                <a:schemeClr val="lt1"/>
              </a:buClr>
              <a:buSzPts val="1200"/>
              <a:buChar char="•"/>
              <a:defRPr sz="1200">
                <a:solidFill>
                  <a:schemeClr val="lt1"/>
                </a:solidFill>
              </a:defRPr>
            </a:lvl6pPr>
            <a:lvl7pPr indent="-304800" lvl="6" marL="3200400" algn="l">
              <a:lnSpc>
                <a:spcPct val="90000"/>
              </a:lnSpc>
              <a:spcBef>
                <a:spcPts val="400"/>
              </a:spcBef>
              <a:spcAft>
                <a:spcPts val="0"/>
              </a:spcAft>
              <a:buClr>
                <a:schemeClr val="lt1"/>
              </a:buClr>
              <a:buSzPts val="1200"/>
              <a:buChar char="•"/>
              <a:defRPr sz="1200">
                <a:solidFill>
                  <a:schemeClr val="lt1"/>
                </a:solidFill>
              </a:defRPr>
            </a:lvl7pPr>
            <a:lvl8pPr indent="-304800" lvl="7" marL="3657600" algn="l">
              <a:lnSpc>
                <a:spcPct val="90000"/>
              </a:lnSpc>
              <a:spcBef>
                <a:spcPts val="400"/>
              </a:spcBef>
              <a:spcAft>
                <a:spcPts val="0"/>
              </a:spcAft>
              <a:buClr>
                <a:schemeClr val="lt1"/>
              </a:buClr>
              <a:buSzPts val="1200"/>
              <a:buChar char="•"/>
              <a:defRPr sz="1200">
                <a:solidFill>
                  <a:schemeClr val="lt1"/>
                </a:solidFill>
              </a:defRPr>
            </a:lvl8pPr>
            <a:lvl9pPr indent="-304800" lvl="8" marL="4114800" algn="l">
              <a:lnSpc>
                <a:spcPct val="90000"/>
              </a:lnSpc>
              <a:spcBef>
                <a:spcPts val="400"/>
              </a:spcBef>
              <a:spcAft>
                <a:spcPts val="0"/>
              </a:spcAft>
              <a:buClr>
                <a:schemeClr val="lt1"/>
              </a:buClr>
              <a:buSzPts val="1200"/>
              <a:buChar char="•"/>
              <a:defRPr sz="1200">
                <a:solidFill>
                  <a:schemeClr val="lt1"/>
                </a:solidFill>
              </a:defRPr>
            </a:lvl9pPr>
          </a:lstStyle>
          <a:p/>
        </p:txBody>
      </p:sp>
    </p:spTree>
  </p:cSld>
  <p:clrMapOvr>
    <a:masterClrMapping/>
  </p:clrMapOvr>
  <p:extLst>
    <p:ext uri="{DCECCB84-F9BA-43D5-87BE-67443E8EF086}">
      <p15:sldGuideLst>
        <p15:guide id="1" orient="horz" pos="1332">
          <p15:clr>
            <a:srgbClr val="FBAE40"/>
          </p15:clr>
        </p15:guide>
        <p15:guide id="2" orient="horz" pos="1584">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810" name="Shape 810"/>
        <p:cNvGrpSpPr/>
        <p:nvPr/>
      </p:nvGrpSpPr>
      <p:grpSpPr>
        <a:xfrm>
          <a:off x="0" y="0"/>
          <a:ext cx="0" cy="0"/>
          <a:chOff x="0" y="0"/>
          <a:chExt cx="0" cy="0"/>
        </a:xfrm>
      </p:grpSpPr>
      <p:sp>
        <p:nvSpPr>
          <p:cNvPr id="811" name="Google Shape;811;g31245d681e9_0_1050"/>
          <p:cNvSpPr txBox="1"/>
          <p:nvPr>
            <p:ph type="title"/>
          </p:nvPr>
        </p:nvSpPr>
        <p:spPr>
          <a:xfrm>
            <a:off x="457201" y="247650"/>
            <a:ext cx="8229600" cy="609600"/>
          </a:xfrm>
          <a:prstGeom prst="rect">
            <a:avLst/>
          </a:prstGeom>
          <a:noFill/>
          <a:ln>
            <a:noFill/>
          </a:ln>
        </p:spPr>
        <p:txBody>
          <a:bodyPr anchorCtr="0" anchor="b" bIns="0" lIns="0" spcFirstLastPara="1" rIns="0" wrap="square" tIns="0">
            <a:noAutofit/>
          </a:bodyPr>
          <a:lstStyle>
            <a:lvl1pPr lvl="0" marR="0" rtl="0" algn="l">
              <a:lnSpc>
                <a:spcPct val="90000"/>
              </a:lnSpc>
              <a:spcBef>
                <a:spcPts val="0"/>
              </a:spcBef>
              <a:spcAft>
                <a:spcPts val="0"/>
              </a:spcAft>
              <a:buClr>
                <a:schemeClr val="accent6"/>
              </a:buClr>
              <a:buSzPts val="1400"/>
              <a:buFont typeface="Arial"/>
              <a:buNone/>
              <a:defRPr b="0" i="0" sz="3300" u="none" cap="none" strike="noStrike">
                <a:solidFill>
                  <a:schemeClr val="accent5"/>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812" name="Google Shape;812;g31245d681e9_0_1050"/>
          <p:cNvSpPr txBox="1"/>
          <p:nvPr>
            <p:ph idx="10" type="dt"/>
          </p:nvPr>
        </p:nvSpPr>
        <p:spPr>
          <a:xfrm>
            <a:off x="8305800" y="5162576"/>
            <a:ext cx="838200" cy="100200"/>
          </a:xfrm>
          <a:prstGeom prst="rect">
            <a:avLst/>
          </a:prstGeom>
          <a:noFill/>
          <a:ln>
            <a:noFill/>
          </a:ln>
        </p:spPr>
        <p:txBody>
          <a:bodyPr anchorCtr="0" anchor="ctr" bIns="0" lIns="0" spcFirstLastPara="1" rIns="0" wrap="square" tIns="0">
            <a:noAutofit/>
          </a:bodyPr>
          <a:lstStyle>
            <a:lvl1pPr lvl="0" marR="0" rtl="0" algn="r">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9pPr>
          </a:lstStyle>
          <a:p/>
        </p:txBody>
      </p:sp>
      <p:sp>
        <p:nvSpPr>
          <p:cNvPr id="813" name="Google Shape;813;g31245d681e9_0_1050"/>
          <p:cNvSpPr txBox="1"/>
          <p:nvPr>
            <p:ph idx="12" type="sldNum"/>
          </p:nvPr>
        </p:nvSpPr>
        <p:spPr>
          <a:xfrm>
            <a:off x="8700262" y="4848226"/>
            <a:ext cx="338100" cy="111900"/>
          </a:xfrm>
          <a:prstGeom prst="rect">
            <a:avLst/>
          </a:prstGeom>
          <a:noFill/>
          <a:ln>
            <a:noFill/>
          </a:ln>
        </p:spPr>
        <p:txBody>
          <a:bodyPr anchorCtr="0" anchor="ctr" bIns="0" lIns="0" spcFirstLastPara="1" rIns="0" wrap="square" tIns="0">
            <a:noAutofit/>
          </a:bodyPr>
          <a:lstStyle>
            <a:lvl1pPr indent="0" lvl="0" marL="0" marR="0" rtl="0" algn="ctr">
              <a:lnSpc>
                <a:spcPct val="100000"/>
              </a:lnSpc>
              <a:spcBef>
                <a:spcPts val="0"/>
              </a:spcBef>
              <a:spcAft>
                <a:spcPts val="0"/>
              </a:spcAft>
              <a:buClr>
                <a:srgbClr val="FFFFFF"/>
              </a:buClr>
              <a:buSzPts val="1400"/>
              <a:buFont typeface="Arial"/>
              <a:buNone/>
              <a:defRPr b="0" i="0" sz="1400" u="none" cap="none" strike="noStrike">
                <a:solidFill>
                  <a:srgbClr val="FFFFFF"/>
                </a:solidFill>
                <a:latin typeface="Arial"/>
                <a:ea typeface="Arial"/>
                <a:cs typeface="Arial"/>
                <a:sym typeface="Arial"/>
              </a:defRPr>
            </a:lvl1pPr>
            <a:lvl2pPr indent="0" lvl="1" marL="0" marR="0" rtl="0" algn="ctr">
              <a:lnSpc>
                <a:spcPct val="100000"/>
              </a:lnSpc>
              <a:spcBef>
                <a:spcPts val="0"/>
              </a:spcBef>
              <a:spcAft>
                <a:spcPts val="0"/>
              </a:spcAft>
              <a:buClr>
                <a:srgbClr val="FFFFFF"/>
              </a:buClr>
              <a:buSzPts val="1400"/>
              <a:buFont typeface="Arial"/>
              <a:buNone/>
              <a:defRPr b="0" i="0" sz="1400" u="none" cap="none" strike="noStrike">
                <a:solidFill>
                  <a:srgbClr val="FFFFFF"/>
                </a:solidFill>
                <a:latin typeface="Arial"/>
                <a:ea typeface="Arial"/>
                <a:cs typeface="Arial"/>
                <a:sym typeface="Arial"/>
              </a:defRPr>
            </a:lvl2pPr>
            <a:lvl3pPr indent="0" lvl="2" marL="0" marR="0" rtl="0" algn="ctr">
              <a:lnSpc>
                <a:spcPct val="100000"/>
              </a:lnSpc>
              <a:spcBef>
                <a:spcPts val="0"/>
              </a:spcBef>
              <a:spcAft>
                <a:spcPts val="0"/>
              </a:spcAft>
              <a:buClr>
                <a:srgbClr val="FFFFFF"/>
              </a:buClr>
              <a:buSzPts val="1400"/>
              <a:buFont typeface="Arial"/>
              <a:buNone/>
              <a:defRPr b="0" i="0" sz="1400" u="none" cap="none" strike="noStrike">
                <a:solidFill>
                  <a:srgbClr val="FFFFFF"/>
                </a:solidFill>
                <a:latin typeface="Arial"/>
                <a:ea typeface="Arial"/>
                <a:cs typeface="Arial"/>
                <a:sym typeface="Arial"/>
              </a:defRPr>
            </a:lvl3pPr>
            <a:lvl4pPr indent="0" lvl="3" marL="0" marR="0" rtl="0" algn="ctr">
              <a:lnSpc>
                <a:spcPct val="100000"/>
              </a:lnSpc>
              <a:spcBef>
                <a:spcPts val="0"/>
              </a:spcBef>
              <a:spcAft>
                <a:spcPts val="0"/>
              </a:spcAft>
              <a:buClr>
                <a:srgbClr val="FFFFFF"/>
              </a:buClr>
              <a:buSzPts val="1400"/>
              <a:buFont typeface="Arial"/>
              <a:buNone/>
              <a:defRPr b="0" i="0" sz="1400" u="none" cap="none" strike="noStrike">
                <a:solidFill>
                  <a:srgbClr val="FFFFFF"/>
                </a:solidFill>
                <a:latin typeface="Arial"/>
                <a:ea typeface="Arial"/>
                <a:cs typeface="Arial"/>
                <a:sym typeface="Arial"/>
              </a:defRPr>
            </a:lvl4pPr>
            <a:lvl5pPr indent="0" lvl="4" marL="0" marR="0" rtl="0" algn="ctr">
              <a:lnSpc>
                <a:spcPct val="100000"/>
              </a:lnSpc>
              <a:spcBef>
                <a:spcPts val="0"/>
              </a:spcBef>
              <a:spcAft>
                <a:spcPts val="0"/>
              </a:spcAft>
              <a:buClr>
                <a:srgbClr val="FFFFFF"/>
              </a:buClr>
              <a:buSzPts val="1400"/>
              <a:buFont typeface="Arial"/>
              <a:buNone/>
              <a:defRPr b="0" i="0" sz="1400" u="none" cap="none" strike="noStrike">
                <a:solidFill>
                  <a:srgbClr val="FFFFFF"/>
                </a:solidFill>
                <a:latin typeface="Arial"/>
                <a:ea typeface="Arial"/>
                <a:cs typeface="Arial"/>
                <a:sym typeface="Arial"/>
              </a:defRPr>
            </a:lvl5pPr>
            <a:lvl6pPr indent="0" lvl="5" marL="0" marR="0" rtl="0" algn="ctr">
              <a:lnSpc>
                <a:spcPct val="100000"/>
              </a:lnSpc>
              <a:spcBef>
                <a:spcPts val="0"/>
              </a:spcBef>
              <a:spcAft>
                <a:spcPts val="0"/>
              </a:spcAft>
              <a:buClr>
                <a:srgbClr val="FFFFFF"/>
              </a:buClr>
              <a:buSzPts val="1400"/>
              <a:buFont typeface="Arial"/>
              <a:buNone/>
              <a:defRPr b="0" i="0" sz="1400" u="none" cap="none" strike="noStrike">
                <a:solidFill>
                  <a:srgbClr val="FFFFFF"/>
                </a:solidFill>
                <a:latin typeface="Arial"/>
                <a:ea typeface="Arial"/>
                <a:cs typeface="Arial"/>
                <a:sym typeface="Arial"/>
              </a:defRPr>
            </a:lvl6pPr>
            <a:lvl7pPr indent="0" lvl="6" marL="0" marR="0" rtl="0" algn="ctr">
              <a:lnSpc>
                <a:spcPct val="100000"/>
              </a:lnSpc>
              <a:spcBef>
                <a:spcPts val="0"/>
              </a:spcBef>
              <a:spcAft>
                <a:spcPts val="0"/>
              </a:spcAft>
              <a:buClr>
                <a:srgbClr val="FFFFFF"/>
              </a:buClr>
              <a:buSzPts val="1400"/>
              <a:buFont typeface="Arial"/>
              <a:buNone/>
              <a:defRPr b="0" i="0" sz="1400" u="none" cap="none" strike="noStrike">
                <a:solidFill>
                  <a:srgbClr val="FFFFFF"/>
                </a:solidFill>
                <a:latin typeface="Arial"/>
                <a:ea typeface="Arial"/>
                <a:cs typeface="Arial"/>
                <a:sym typeface="Arial"/>
              </a:defRPr>
            </a:lvl7pPr>
            <a:lvl8pPr indent="0" lvl="7" marL="0" marR="0" rtl="0" algn="ctr">
              <a:lnSpc>
                <a:spcPct val="100000"/>
              </a:lnSpc>
              <a:spcBef>
                <a:spcPts val="0"/>
              </a:spcBef>
              <a:spcAft>
                <a:spcPts val="0"/>
              </a:spcAft>
              <a:buClr>
                <a:srgbClr val="FFFFFF"/>
              </a:buClr>
              <a:buSzPts val="1400"/>
              <a:buFont typeface="Arial"/>
              <a:buNone/>
              <a:defRPr b="0" i="0" sz="1400" u="none" cap="none" strike="noStrike">
                <a:solidFill>
                  <a:srgbClr val="FFFFFF"/>
                </a:solidFill>
                <a:latin typeface="Arial"/>
                <a:ea typeface="Arial"/>
                <a:cs typeface="Arial"/>
                <a:sym typeface="Arial"/>
              </a:defRPr>
            </a:lvl8pPr>
            <a:lvl9pPr indent="0" lvl="8" marL="0" marR="0" rtl="0" algn="ctr">
              <a:lnSpc>
                <a:spcPct val="100000"/>
              </a:lnSpc>
              <a:spcBef>
                <a:spcPts val="0"/>
              </a:spcBef>
              <a:spcAft>
                <a:spcPts val="0"/>
              </a:spcAft>
              <a:buClr>
                <a:srgbClr val="FFFFFF"/>
              </a:buClr>
              <a:buSzPts val="1400"/>
              <a:buFont typeface="Arial"/>
              <a:buNone/>
              <a:defRPr b="0" i="0" sz="1400" u="none" cap="none" strike="noStrike">
                <a:solidFill>
                  <a:srgbClr val="FFFFFF"/>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
              <a:t>‹#›</a:t>
            </a:fld>
            <a:endParaRPr/>
          </a:p>
        </p:txBody>
      </p:sp>
      <p:sp>
        <p:nvSpPr>
          <p:cNvPr id="814" name="Google Shape;814;g31245d681e9_0_1050"/>
          <p:cNvSpPr txBox="1"/>
          <p:nvPr>
            <p:ph idx="11" type="ftr"/>
          </p:nvPr>
        </p:nvSpPr>
        <p:spPr>
          <a:xfrm>
            <a:off x="3829870" y="4848226"/>
            <a:ext cx="3886200" cy="111900"/>
          </a:xfrm>
          <a:prstGeom prst="rect">
            <a:avLst/>
          </a:prstGeom>
          <a:noFill/>
          <a:ln>
            <a:noFill/>
          </a:ln>
        </p:spPr>
        <p:txBody>
          <a:bodyPr anchorCtr="0" anchor="ctr" bIns="0" lIns="0" spcFirstLastPara="1" rIns="0" wrap="square" tIns="0">
            <a:noAutofit/>
          </a:bodyPr>
          <a:lstStyle>
            <a:lvl1pPr lvl="0" marR="0" rtl="0" algn="r">
              <a:lnSpc>
                <a:spcPct val="100000"/>
              </a:lnSpc>
              <a:spcBef>
                <a:spcPts val="0"/>
              </a:spcBef>
              <a:spcAft>
                <a:spcPts val="0"/>
              </a:spcAft>
              <a:buClr>
                <a:srgbClr val="A3A3A5"/>
              </a:buClr>
              <a:buSzPts val="1100"/>
              <a:buFont typeface="Arial"/>
              <a:buNone/>
              <a:defRPr b="0" i="0" sz="800" u="none" cap="none" strike="noStrike">
                <a:solidFill>
                  <a:srgbClr val="A3A3A5"/>
                </a:solidFill>
                <a:latin typeface="Arial"/>
                <a:ea typeface="Arial"/>
                <a:cs typeface="Arial"/>
                <a:sym typeface="Arial"/>
              </a:defRPr>
            </a:lvl1pPr>
            <a:lvl2pPr lvl="1"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5_Blank">
  <p:cSld name="35_Blank">
    <p:bg>
      <p:bgPr>
        <a:solidFill>
          <a:schemeClr val="lt1"/>
        </a:solidFill>
      </p:bgPr>
    </p:bg>
    <p:spTree>
      <p:nvGrpSpPr>
        <p:cNvPr id="815" name="Shape 815"/>
        <p:cNvGrpSpPr/>
        <p:nvPr/>
      </p:nvGrpSpPr>
      <p:grpSpPr>
        <a:xfrm>
          <a:off x="0" y="0"/>
          <a:ext cx="0" cy="0"/>
          <a:chOff x="0" y="0"/>
          <a:chExt cx="0" cy="0"/>
        </a:xfrm>
      </p:grpSpPr>
      <p:sp>
        <p:nvSpPr>
          <p:cNvPr id="816" name="Google Shape;816;g31245d681e9_0_1055"/>
          <p:cNvSpPr txBox="1"/>
          <p:nvPr>
            <p:ph idx="12" type="sldNum"/>
          </p:nvPr>
        </p:nvSpPr>
        <p:spPr>
          <a:xfrm>
            <a:off x="8471262" y="4767262"/>
            <a:ext cx="261300" cy="273900"/>
          </a:xfrm>
          <a:prstGeom prst="rect">
            <a:avLst/>
          </a:prstGeom>
          <a:noFill/>
          <a:ln>
            <a:noFill/>
          </a:ln>
        </p:spPr>
        <p:txBody>
          <a:bodyPr anchorCtr="0" anchor="t" bIns="34275" lIns="68575" spcFirstLastPara="1" rIns="68575" wrap="square" tIns="34275">
            <a:noAutofit/>
          </a:bodyPr>
          <a:lstStyle>
            <a:lvl1pPr indent="0" lvl="0"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817" name="Google Shape;817;g31245d681e9_0_1055"/>
          <p:cNvPicPr preferRelativeResize="0"/>
          <p:nvPr/>
        </p:nvPicPr>
        <p:blipFill rotWithShape="1">
          <a:blip r:embed="rId2">
            <a:alphaModFix/>
          </a:blip>
          <a:srcRect b="0" l="0" r="0" t="0"/>
          <a:stretch/>
        </p:blipFill>
        <p:spPr>
          <a:xfrm>
            <a:off x="527186" y="4772025"/>
            <a:ext cx="623258" cy="141649"/>
          </a:xfrm>
          <a:prstGeom prst="rect">
            <a:avLst/>
          </a:prstGeom>
          <a:noFill/>
          <a:ln>
            <a:noFill/>
          </a:ln>
        </p:spPr>
      </p:pic>
      <p:sp>
        <p:nvSpPr>
          <p:cNvPr id="818" name="Google Shape;818;g31245d681e9_0_1055"/>
          <p:cNvSpPr txBox="1"/>
          <p:nvPr/>
        </p:nvSpPr>
        <p:spPr>
          <a:xfrm>
            <a:off x="7581825" y="4729032"/>
            <a:ext cx="838200" cy="198000"/>
          </a:xfrm>
          <a:prstGeom prst="rect">
            <a:avLst/>
          </a:prstGeom>
          <a:noFill/>
          <a:ln>
            <a:noFill/>
          </a:ln>
        </p:spPr>
        <p:txBody>
          <a:bodyPr anchorCtr="0" anchor="t" bIns="68575" lIns="68575" spcFirstLastPara="1" rIns="68575" wrap="square" tIns="68575">
            <a:noAutofit/>
          </a:bodyPr>
          <a:lstStyle/>
          <a:p>
            <a:pPr indent="0" lvl="0" marL="0" marR="0" rtl="0" algn="r">
              <a:lnSpc>
                <a:spcPct val="100000"/>
              </a:lnSpc>
              <a:spcBef>
                <a:spcPts val="0"/>
              </a:spcBef>
              <a:spcAft>
                <a:spcPts val="0"/>
              </a:spcAft>
              <a:buClr>
                <a:srgbClr val="000000"/>
              </a:buClr>
              <a:buSzPts val="500"/>
              <a:buFont typeface="Arial"/>
              <a:buNone/>
            </a:pPr>
            <a:r>
              <a:rPr b="0" i="0" lang="en" sz="500" u="none" cap="none" strike="noStrike">
                <a:solidFill>
                  <a:schemeClr val="accent5"/>
                </a:solidFill>
                <a:latin typeface="Arial"/>
                <a:ea typeface="Arial"/>
                <a:cs typeface="Arial"/>
                <a:sym typeface="Arial"/>
              </a:rPr>
              <a:t>Collibra | Confidential</a:t>
            </a:r>
            <a:endParaRPr b="0" i="0" sz="500" u="none" cap="none" strike="noStrike">
              <a:solidFill>
                <a:schemeClr val="accent5"/>
              </a:solidFill>
              <a:latin typeface="Arial"/>
              <a:ea typeface="Arial"/>
              <a:cs typeface="Arial"/>
              <a:sym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ue bkgd">
  <p:cSld name="Three Bios_1_1_1_1">
    <p:bg>
      <p:bgPr>
        <a:noFill/>
      </p:bgPr>
    </p:bg>
    <p:spTree>
      <p:nvGrpSpPr>
        <p:cNvPr id="62" name="Shape 62"/>
        <p:cNvGrpSpPr/>
        <p:nvPr/>
      </p:nvGrpSpPr>
      <p:grpSpPr>
        <a:xfrm>
          <a:off x="0" y="0"/>
          <a:ext cx="0" cy="0"/>
          <a:chOff x="0" y="0"/>
          <a:chExt cx="0" cy="0"/>
        </a:xfrm>
      </p:grpSpPr>
      <p:pic>
        <p:nvPicPr>
          <p:cNvPr id="63" name="Google Shape;63;p47"/>
          <p:cNvPicPr preferRelativeResize="0"/>
          <p:nvPr/>
        </p:nvPicPr>
        <p:blipFill rotWithShape="1">
          <a:blip r:embed="rId2">
            <a:alphaModFix/>
          </a:blip>
          <a:srcRect b="0" l="0" r="0" t="0"/>
          <a:stretch/>
        </p:blipFill>
        <p:spPr>
          <a:xfrm>
            <a:off x="0" y="0"/>
            <a:ext cx="9144010" cy="5143500"/>
          </a:xfrm>
          <a:prstGeom prst="rect">
            <a:avLst/>
          </a:prstGeom>
          <a:noFill/>
          <a:ln>
            <a:noFill/>
          </a:ln>
        </p:spPr>
      </p:pic>
      <p:sp>
        <p:nvSpPr>
          <p:cNvPr id="64" name="Google Shape;64;p47"/>
          <p:cNvSpPr txBox="1"/>
          <p:nvPr/>
        </p:nvSpPr>
        <p:spPr>
          <a:xfrm>
            <a:off x="6926580" y="4810639"/>
            <a:ext cx="1643100" cy="221700"/>
          </a:xfrm>
          <a:prstGeom prst="rect">
            <a:avLst/>
          </a:prstGeom>
          <a:no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500"/>
              <a:buFont typeface="Arial"/>
              <a:buNone/>
            </a:pPr>
            <a:r>
              <a:rPr b="0" i="0" lang="en" sz="500" u="none" cap="none" strike="noStrike">
                <a:solidFill>
                  <a:schemeClr val="lt1"/>
                </a:solidFill>
                <a:latin typeface="Arial"/>
                <a:ea typeface="Arial"/>
                <a:cs typeface="Arial"/>
                <a:sym typeface="Arial"/>
              </a:rPr>
              <a:t>Copyright © 2024, Collibra. All rights reserved.</a:t>
            </a:r>
            <a:endParaRPr b="0" i="0" sz="1100" u="none" cap="none" strike="noStrike">
              <a:solidFill>
                <a:schemeClr val="lt1"/>
              </a:solidFill>
              <a:latin typeface="Arial"/>
              <a:ea typeface="Arial"/>
              <a:cs typeface="Arial"/>
              <a:sym typeface="Arial"/>
            </a:endParaRPr>
          </a:p>
        </p:txBody>
      </p:sp>
    </p:spTree>
  </p:cSld>
  <p:clrMapOvr>
    <a:masterClrMapping/>
  </p:clrMapOvr>
  <p:extLst>
    <p:ext uri="{DCECCB84-F9BA-43D5-87BE-67443E8EF086}">
      <p15:sldGuideLst>
        <p15:guide id="1" orient="horz" pos="1620">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4_Header">
  <p:cSld name="34_Header">
    <p:bg>
      <p:bgPr>
        <a:solidFill>
          <a:schemeClr val="lt1"/>
        </a:solidFill>
      </p:bgPr>
    </p:bg>
    <p:spTree>
      <p:nvGrpSpPr>
        <p:cNvPr id="819" name="Shape 819"/>
        <p:cNvGrpSpPr/>
        <p:nvPr/>
      </p:nvGrpSpPr>
      <p:grpSpPr>
        <a:xfrm>
          <a:off x="0" y="0"/>
          <a:ext cx="0" cy="0"/>
          <a:chOff x="0" y="0"/>
          <a:chExt cx="0" cy="0"/>
        </a:xfrm>
      </p:grpSpPr>
      <p:sp>
        <p:nvSpPr>
          <p:cNvPr id="820" name="Google Shape;820;g31245d681e9_0_1059"/>
          <p:cNvSpPr txBox="1"/>
          <p:nvPr>
            <p:ph idx="12" type="sldNum"/>
          </p:nvPr>
        </p:nvSpPr>
        <p:spPr>
          <a:xfrm>
            <a:off x="8471262" y="4767262"/>
            <a:ext cx="261300" cy="161700"/>
          </a:xfrm>
          <a:prstGeom prst="rect">
            <a:avLst/>
          </a:prstGeom>
          <a:noFill/>
          <a:ln>
            <a:noFill/>
          </a:ln>
        </p:spPr>
        <p:txBody>
          <a:bodyPr anchorCtr="0" anchor="t" bIns="34275" lIns="68575" spcFirstLastPara="1" rIns="68575" wrap="square" tIns="34275">
            <a:noAutofit/>
          </a:bodyPr>
          <a:lstStyle>
            <a:lvl1pPr indent="0" lvl="0"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821" name="Google Shape;821;g31245d681e9_0_1059"/>
          <p:cNvPicPr preferRelativeResize="0"/>
          <p:nvPr/>
        </p:nvPicPr>
        <p:blipFill rotWithShape="1">
          <a:blip r:embed="rId2">
            <a:alphaModFix/>
          </a:blip>
          <a:srcRect b="0" l="0" r="0" t="0"/>
          <a:stretch/>
        </p:blipFill>
        <p:spPr>
          <a:xfrm>
            <a:off x="527186" y="4772025"/>
            <a:ext cx="623258" cy="141649"/>
          </a:xfrm>
          <a:prstGeom prst="rect">
            <a:avLst/>
          </a:prstGeom>
          <a:noFill/>
          <a:ln>
            <a:noFill/>
          </a:ln>
        </p:spPr>
      </p:pic>
      <p:sp>
        <p:nvSpPr>
          <p:cNvPr id="822" name="Google Shape;822;g31245d681e9_0_1059"/>
          <p:cNvSpPr txBox="1"/>
          <p:nvPr>
            <p:ph type="title"/>
          </p:nvPr>
        </p:nvSpPr>
        <p:spPr>
          <a:xfrm>
            <a:off x="527194" y="214931"/>
            <a:ext cx="2189700" cy="161700"/>
          </a:xfrm>
          <a:prstGeom prst="rect">
            <a:avLst/>
          </a:prstGeom>
          <a:noFill/>
          <a:ln>
            <a:noFill/>
          </a:ln>
        </p:spPr>
        <p:txBody>
          <a:bodyPr anchorCtr="0" anchor="t" bIns="68575" lIns="0" spcFirstLastPara="1" rIns="68575" wrap="square" tIns="68575">
            <a:noAutofit/>
          </a:bodyPr>
          <a:lstStyle>
            <a:lvl1pPr lvl="0" marR="0" rtl="0" algn="l">
              <a:lnSpc>
                <a:spcPct val="100000"/>
              </a:lnSpc>
              <a:spcBef>
                <a:spcPts val="0"/>
              </a:spcBef>
              <a:spcAft>
                <a:spcPts val="0"/>
              </a:spcAft>
              <a:buClr>
                <a:srgbClr val="000000"/>
              </a:buClr>
              <a:buSzPts val="700"/>
              <a:buFont typeface="Arial"/>
              <a:buNone/>
              <a:defRPr b="1" i="0" sz="700" u="none" cap="none" strike="noStrike">
                <a:solidFill>
                  <a:schemeClr val="accent5"/>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a:ea typeface="Arial"/>
                <a:cs typeface="Arial"/>
                <a:sym typeface="Arial"/>
              </a:defRPr>
            </a:lvl9pPr>
          </a:lstStyle>
          <a:p/>
        </p:txBody>
      </p:sp>
      <p:sp>
        <p:nvSpPr>
          <p:cNvPr id="823" name="Google Shape;823;g31245d681e9_0_1059"/>
          <p:cNvSpPr txBox="1"/>
          <p:nvPr/>
        </p:nvSpPr>
        <p:spPr>
          <a:xfrm>
            <a:off x="7581825" y="4729032"/>
            <a:ext cx="838200" cy="198000"/>
          </a:xfrm>
          <a:prstGeom prst="rect">
            <a:avLst/>
          </a:prstGeom>
          <a:noFill/>
          <a:ln>
            <a:noFill/>
          </a:ln>
        </p:spPr>
        <p:txBody>
          <a:bodyPr anchorCtr="0" anchor="t" bIns="68575" lIns="68575" spcFirstLastPara="1" rIns="68575" wrap="square" tIns="68575">
            <a:noAutofit/>
          </a:bodyPr>
          <a:lstStyle/>
          <a:p>
            <a:pPr indent="0" lvl="0" marL="0" marR="0" rtl="0" algn="r">
              <a:lnSpc>
                <a:spcPct val="100000"/>
              </a:lnSpc>
              <a:spcBef>
                <a:spcPts val="0"/>
              </a:spcBef>
              <a:spcAft>
                <a:spcPts val="0"/>
              </a:spcAft>
              <a:buClr>
                <a:srgbClr val="000000"/>
              </a:buClr>
              <a:buSzPts val="500"/>
              <a:buFont typeface="Arial"/>
              <a:buNone/>
            </a:pPr>
            <a:r>
              <a:rPr b="0" i="0" lang="en" sz="500" u="none" cap="none" strike="noStrike">
                <a:solidFill>
                  <a:schemeClr val="accent5"/>
                </a:solidFill>
                <a:latin typeface="Arial"/>
                <a:ea typeface="Arial"/>
                <a:cs typeface="Arial"/>
                <a:sym typeface="Arial"/>
              </a:rPr>
              <a:t>Collibra | Confidential</a:t>
            </a:r>
            <a:endParaRPr b="0" i="0" sz="500" u="none" cap="none" strike="noStrike">
              <a:solidFill>
                <a:schemeClr val="accent5"/>
              </a:solidFill>
              <a:latin typeface="Arial"/>
              <a:ea typeface="Arial"/>
              <a:cs typeface="Arial"/>
              <a:sym typeface="Arial"/>
            </a:endParaRPr>
          </a:p>
        </p:txBody>
      </p:sp>
    </p:spTree>
  </p:cSld>
  <p:clrMapOvr>
    <a:masterClrMapping/>
  </p:clrMapOvr>
  <p:extLst>
    <p:ext uri="{DCECCB84-F9BA-43D5-87BE-67443E8EF086}">
      <p15:sldGuideLst>
        <p15:guide id="1" orient="horz" pos="1332">
          <p15:clr>
            <a:srgbClr val="FBAE40"/>
          </p15:clr>
        </p15:guide>
        <p15:guide id="2" pos="2520">
          <p15:clr>
            <a:srgbClr val="FBAE40"/>
          </p15:clr>
        </p15:guide>
        <p15:guide id="3" orient="horz" pos="1584">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5_Content+Image - Navy 1">
  <p:cSld name="15_Content+Image - Navy_1">
    <p:bg>
      <p:bgPr>
        <a:solidFill>
          <a:schemeClr val="lt1"/>
        </a:solidFill>
      </p:bgPr>
    </p:bg>
    <p:spTree>
      <p:nvGrpSpPr>
        <p:cNvPr id="824" name="Shape 824"/>
        <p:cNvGrpSpPr/>
        <p:nvPr/>
      </p:nvGrpSpPr>
      <p:grpSpPr>
        <a:xfrm>
          <a:off x="0" y="0"/>
          <a:ext cx="0" cy="0"/>
          <a:chOff x="0" y="0"/>
          <a:chExt cx="0" cy="0"/>
        </a:xfrm>
      </p:grpSpPr>
      <p:sp>
        <p:nvSpPr>
          <p:cNvPr id="825" name="Google Shape;825;g31245d681e9_0_1064"/>
          <p:cNvSpPr/>
          <p:nvPr/>
        </p:nvSpPr>
        <p:spPr>
          <a:xfrm>
            <a:off x="4581225" y="5569"/>
            <a:ext cx="4581300" cy="5143500"/>
          </a:xfrm>
          <a:prstGeom prst="rect">
            <a:avLst/>
          </a:prstGeom>
          <a:solidFill>
            <a:schemeClr val="lt2"/>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6" name="Google Shape;826;g31245d681e9_0_1064"/>
          <p:cNvSpPr/>
          <p:nvPr/>
        </p:nvSpPr>
        <p:spPr>
          <a:xfrm>
            <a:off x="-7" y="0"/>
            <a:ext cx="4581300" cy="5143500"/>
          </a:xfrm>
          <a:prstGeom prst="rect">
            <a:avLst/>
          </a:prstGeom>
          <a:solidFill>
            <a:schemeClr val="accent5"/>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827" name="Google Shape;827;g31245d681e9_0_1064"/>
          <p:cNvSpPr txBox="1"/>
          <p:nvPr>
            <p:ph idx="12" type="sldNum"/>
          </p:nvPr>
        </p:nvSpPr>
        <p:spPr>
          <a:xfrm>
            <a:off x="8471262" y="4767262"/>
            <a:ext cx="261300" cy="161700"/>
          </a:xfrm>
          <a:prstGeom prst="rect">
            <a:avLst/>
          </a:prstGeom>
          <a:noFill/>
          <a:ln>
            <a:noFill/>
          </a:ln>
        </p:spPr>
        <p:txBody>
          <a:bodyPr anchorCtr="0" anchor="t" bIns="34275" lIns="68575" spcFirstLastPara="1" rIns="68575" wrap="square" tIns="34275">
            <a:noAutofit/>
          </a:bodyPr>
          <a:lstStyle>
            <a:lvl1pPr indent="0" lvl="0"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828" name="Google Shape;828;g31245d681e9_0_1064"/>
          <p:cNvPicPr preferRelativeResize="0"/>
          <p:nvPr/>
        </p:nvPicPr>
        <p:blipFill rotWithShape="1">
          <a:blip r:embed="rId2">
            <a:alphaModFix/>
          </a:blip>
          <a:srcRect b="0" l="0" r="0" t="0"/>
          <a:stretch/>
        </p:blipFill>
        <p:spPr>
          <a:xfrm>
            <a:off x="529030" y="4769838"/>
            <a:ext cx="620882" cy="141110"/>
          </a:xfrm>
          <a:prstGeom prst="rect">
            <a:avLst/>
          </a:prstGeom>
          <a:noFill/>
          <a:ln>
            <a:noFill/>
          </a:ln>
        </p:spPr>
      </p:pic>
      <p:sp>
        <p:nvSpPr>
          <p:cNvPr id="829" name="Google Shape;829;g31245d681e9_0_1064"/>
          <p:cNvSpPr txBox="1"/>
          <p:nvPr>
            <p:ph type="title"/>
          </p:nvPr>
        </p:nvSpPr>
        <p:spPr>
          <a:xfrm>
            <a:off x="529031" y="214931"/>
            <a:ext cx="2189700" cy="161700"/>
          </a:xfrm>
          <a:prstGeom prst="rect">
            <a:avLst/>
          </a:prstGeom>
          <a:noFill/>
          <a:ln>
            <a:noFill/>
          </a:ln>
        </p:spPr>
        <p:txBody>
          <a:bodyPr anchorCtr="0" anchor="t" bIns="68575" lIns="0" spcFirstLastPara="1" rIns="68575" wrap="square" tIns="68575">
            <a:noAutofit/>
          </a:bodyPr>
          <a:lstStyle>
            <a:lvl1pPr lvl="0" marR="0" rtl="0" algn="l">
              <a:lnSpc>
                <a:spcPct val="100000"/>
              </a:lnSpc>
              <a:spcBef>
                <a:spcPts val="0"/>
              </a:spcBef>
              <a:spcAft>
                <a:spcPts val="0"/>
              </a:spcAft>
              <a:buClr>
                <a:srgbClr val="000000"/>
              </a:buClr>
              <a:buSzPts val="700"/>
              <a:buFont typeface="Arial"/>
              <a:buNone/>
              <a:defRPr b="1" i="0" sz="7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a:ea typeface="Arial"/>
                <a:cs typeface="Arial"/>
                <a:sym typeface="Arial"/>
              </a:defRPr>
            </a:lvl9pPr>
          </a:lstStyle>
          <a:p/>
        </p:txBody>
      </p:sp>
      <p:sp>
        <p:nvSpPr>
          <p:cNvPr id="830" name="Google Shape;830;g31245d681e9_0_1064"/>
          <p:cNvSpPr txBox="1"/>
          <p:nvPr/>
        </p:nvSpPr>
        <p:spPr>
          <a:xfrm>
            <a:off x="7581825" y="4729032"/>
            <a:ext cx="838200" cy="198000"/>
          </a:xfrm>
          <a:prstGeom prst="rect">
            <a:avLst/>
          </a:prstGeom>
          <a:noFill/>
          <a:ln>
            <a:noFill/>
          </a:ln>
        </p:spPr>
        <p:txBody>
          <a:bodyPr anchorCtr="0" anchor="t" bIns="68575" lIns="68575" spcFirstLastPara="1" rIns="68575" wrap="square" tIns="68575">
            <a:noAutofit/>
          </a:bodyPr>
          <a:lstStyle/>
          <a:p>
            <a:pPr indent="0" lvl="0" marL="0" marR="0" rtl="0" algn="r">
              <a:lnSpc>
                <a:spcPct val="100000"/>
              </a:lnSpc>
              <a:spcBef>
                <a:spcPts val="0"/>
              </a:spcBef>
              <a:spcAft>
                <a:spcPts val="0"/>
              </a:spcAft>
              <a:buClr>
                <a:srgbClr val="000000"/>
              </a:buClr>
              <a:buSzPts val="500"/>
              <a:buFont typeface="Arial"/>
              <a:buNone/>
            </a:pPr>
            <a:r>
              <a:rPr b="0" i="0" lang="en" sz="500" u="none" cap="none" strike="noStrike">
                <a:solidFill>
                  <a:schemeClr val="accent5"/>
                </a:solidFill>
                <a:latin typeface="Arial"/>
                <a:ea typeface="Arial"/>
                <a:cs typeface="Arial"/>
                <a:sym typeface="Arial"/>
              </a:rPr>
              <a:t>Collibra | Confidential</a:t>
            </a:r>
            <a:endParaRPr b="0" i="0" sz="500" u="none" cap="none" strike="noStrike">
              <a:solidFill>
                <a:schemeClr val="accent5"/>
              </a:solidFill>
              <a:latin typeface="Arial"/>
              <a:ea typeface="Arial"/>
              <a:cs typeface="Arial"/>
              <a:sym typeface="Arial"/>
            </a:endParaRPr>
          </a:p>
        </p:txBody>
      </p:sp>
      <p:sp>
        <p:nvSpPr>
          <p:cNvPr id="831" name="Google Shape;831;g31245d681e9_0_1064"/>
          <p:cNvSpPr txBox="1"/>
          <p:nvPr>
            <p:ph idx="2" type="title"/>
          </p:nvPr>
        </p:nvSpPr>
        <p:spPr>
          <a:xfrm>
            <a:off x="525113" y="613388"/>
            <a:ext cx="3485100" cy="823800"/>
          </a:xfrm>
          <a:prstGeom prst="rect">
            <a:avLst/>
          </a:prstGeom>
          <a:noFill/>
          <a:ln>
            <a:noFill/>
          </a:ln>
        </p:spPr>
        <p:txBody>
          <a:bodyPr anchorCtr="0" anchor="t" bIns="68575" lIns="0" spcFirstLastPara="1" rIns="68575" wrap="square" tIns="68575">
            <a:noAutofit/>
          </a:bodyPr>
          <a:lstStyle>
            <a:lvl1pPr lvl="0" marR="0" rtl="0" algn="l">
              <a:lnSpc>
                <a:spcPct val="100000"/>
              </a:lnSpc>
              <a:spcBef>
                <a:spcPts val="0"/>
              </a:spcBef>
              <a:spcAft>
                <a:spcPts val="0"/>
              </a:spcAft>
              <a:buClr>
                <a:srgbClr val="000000"/>
              </a:buClr>
              <a:buSzPts val="1800"/>
              <a:buFont typeface="Arial"/>
              <a:buNone/>
              <a:defRPr b="1" i="0" sz="18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800"/>
              <a:buFont typeface="Arial"/>
              <a:buNone/>
              <a:defRPr b="1" i="0" sz="1800" u="none" cap="none" strike="noStrike">
                <a:solidFill>
                  <a:schemeClr val="lt1"/>
                </a:solidFill>
                <a:latin typeface="Arial"/>
                <a:ea typeface="Arial"/>
                <a:cs typeface="Arial"/>
                <a:sym typeface="Arial"/>
              </a:defRPr>
            </a:lvl2pPr>
            <a:lvl3pPr lvl="2" marR="0" rtl="0" algn="l">
              <a:lnSpc>
                <a:spcPct val="100000"/>
              </a:lnSpc>
              <a:spcBef>
                <a:spcPts val="0"/>
              </a:spcBef>
              <a:spcAft>
                <a:spcPts val="0"/>
              </a:spcAft>
              <a:buClr>
                <a:srgbClr val="000000"/>
              </a:buClr>
              <a:buSzPts val="1800"/>
              <a:buFont typeface="Arial"/>
              <a:buNone/>
              <a:defRPr b="1" i="0" sz="1800" u="none" cap="none" strike="noStrike">
                <a:solidFill>
                  <a:schemeClr val="lt1"/>
                </a:solidFill>
                <a:latin typeface="Arial"/>
                <a:ea typeface="Arial"/>
                <a:cs typeface="Arial"/>
                <a:sym typeface="Arial"/>
              </a:defRPr>
            </a:lvl3pPr>
            <a:lvl4pPr lvl="3" marR="0" rtl="0" algn="l">
              <a:lnSpc>
                <a:spcPct val="100000"/>
              </a:lnSpc>
              <a:spcBef>
                <a:spcPts val="0"/>
              </a:spcBef>
              <a:spcAft>
                <a:spcPts val="0"/>
              </a:spcAft>
              <a:buClr>
                <a:srgbClr val="000000"/>
              </a:buClr>
              <a:buSzPts val="1800"/>
              <a:buFont typeface="Arial"/>
              <a:buNone/>
              <a:defRPr b="1" i="0" sz="1800" u="none" cap="none" strike="noStrike">
                <a:solidFill>
                  <a:schemeClr val="lt1"/>
                </a:solidFill>
                <a:latin typeface="Arial"/>
                <a:ea typeface="Arial"/>
                <a:cs typeface="Arial"/>
                <a:sym typeface="Arial"/>
              </a:defRPr>
            </a:lvl4pPr>
            <a:lvl5pPr lvl="4" marR="0" rtl="0" algn="l">
              <a:lnSpc>
                <a:spcPct val="100000"/>
              </a:lnSpc>
              <a:spcBef>
                <a:spcPts val="0"/>
              </a:spcBef>
              <a:spcAft>
                <a:spcPts val="0"/>
              </a:spcAft>
              <a:buClr>
                <a:srgbClr val="000000"/>
              </a:buClr>
              <a:buSzPts val="1800"/>
              <a:buFont typeface="Arial"/>
              <a:buNone/>
              <a:defRPr b="1" i="0" sz="1800" u="none" cap="none" strike="noStrike">
                <a:solidFill>
                  <a:schemeClr val="lt1"/>
                </a:solidFill>
                <a:latin typeface="Arial"/>
                <a:ea typeface="Arial"/>
                <a:cs typeface="Arial"/>
                <a:sym typeface="Arial"/>
              </a:defRPr>
            </a:lvl5pPr>
            <a:lvl6pPr lvl="5" marR="0" rtl="0" algn="l">
              <a:lnSpc>
                <a:spcPct val="100000"/>
              </a:lnSpc>
              <a:spcBef>
                <a:spcPts val="0"/>
              </a:spcBef>
              <a:spcAft>
                <a:spcPts val="0"/>
              </a:spcAft>
              <a:buClr>
                <a:srgbClr val="000000"/>
              </a:buClr>
              <a:buSzPts val="1800"/>
              <a:buFont typeface="Arial"/>
              <a:buNone/>
              <a:defRPr b="1" i="0" sz="1800" u="none" cap="none" strike="noStrike">
                <a:solidFill>
                  <a:schemeClr val="lt1"/>
                </a:solidFill>
                <a:latin typeface="Arial"/>
                <a:ea typeface="Arial"/>
                <a:cs typeface="Arial"/>
                <a:sym typeface="Arial"/>
              </a:defRPr>
            </a:lvl6pPr>
            <a:lvl7pPr lvl="6" marR="0" rtl="0" algn="l">
              <a:lnSpc>
                <a:spcPct val="100000"/>
              </a:lnSpc>
              <a:spcBef>
                <a:spcPts val="0"/>
              </a:spcBef>
              <a:spcAft>
                <a:spcPts val="0"/>
              </a:spcAft>
              <a:buClr>
                <a:srgbClr val="000000"/>
              </a:buClr>
              <a:buSzPts val="1800"/>
              <a:buFont typeface="Arial"/>
              <a:buNone/>
              <a:defRPr b="1" i="0" sz="1800" u="none" cap="none" strike="noStrike">
                <a:solidFill>
                  <a:schemeClr val="lt1"/>
                </a:solidFill>
                <a:latin typeface="Arial"/>
                <a:ea typeface="Arial"/>
                <a:cs typeface="Arial"/>
                <a:sym typeface="Arial"/>
              </a:defRPr>
            </a:lvl7pPr>
            <a:lvl8pPr lvl="7" marR="0" rtl="0" algn="l">
              <a:lnSpc>
                <a:spcPct val="100000"/>
              </a:lnSpc>
              <a:spcBef>
                <a:spcPts val="0"/>
              </a:spcBef>
              <a:spcAft>
                <a:spcPts val="0"/>
              </a:spcAft>
              <a:buClr>
                <a:srgbClr val="000000"/>
              </a:buClr>
              <a:buSzPts val="1800"/>
              <a:buFont typeface="Arial"/>
              <a:buNone/>
              <a:defRPr b="1" i="0" sz="1800" u="none" cap="none" strike="noStrike">
                <a:solidFill>
                  <a:schemeClr val="lt1"/>
                </a:solidFill>
                <a:latin typeface="Arial"/>
                <a:ea typeface="Arial"/>
                <a:cs typeface="Arial"/>
                <a:sym typeface="Arial"/>
              </a:defRPr>
            </a:lvl8pPr>
            <a:lvl9pPr lvl="8" marR="0" rtl="0" algn="l">
              <a:lnSpc>
                <a:spcPct val="100000"/>
              </a:lnSpc>
              <a:spcBef>
                <a:spcPts val="0"/>
              </a:spcBef>
              <a:spcAft>
                <a:spcPts val="0"/>
              </a:spcAft>
              <a:buClr>
                <a:srgbClr val="000000"/>
              </a:buClr>
              <a:buSzPts val="1800"/>
              <a:buFont typeface="Arial"/>
              <a:buNone/>
              <a:defRPr b="1" i="0" sz="1800" u="none" cap="none" strike="noStrike">
                <a:solidFill>
                  <a:schemeClr val="lt1"/>
                </a:solidFill>
                <a:latin typeface="Arial"/>
                <a:ea typeface="Arial"/>
                <a:cs typeface="Arial"/>
                <a:sym typeface="Arial"/>
              </a:defRPr>
            </a:lvl9pPr>
          </a:lstStyle>
          <a:p/>
        </p:txBody>
      </p:sp>
      <p:sp>
        <p:nvSpPr>
          <p:cNvPr id="832" name="Google Shape;832;g31245d681e9_0_1064"/>
          <p:cNvSpPr txBox="1"/>
          <p:nvPr>
            <p:ph idx="3" type="title"/>
          </p:nvPr>
        </p:nvSpPr>
        <p:spPr>
          <a:xfrm>
            <a:off x="525075" y="1587244"/>
            <a:ext cx="3485100" cy="527400"/>
          </a:xfrm>
          <a:prstGeom prst="rect">
            <a:avLst/>
          </a:prstGeom>
          <a:noFill/>
          <a:ln>
            <a:noFill/>
          </a:ln>
        </p:spPr>
        <p:txBody>
          <a:bodyPr anchorCtr="0" anchor="t" bIns="68575" lIns="0" spcFirstLastPara="1" rIns="68575" wrap="square" tIns="0">
            <a:noAutofit/>
          </a:bodyPr>
          <a:lstStyle>
            <a:lvl1pPr lvl="0" marR="0" rtl="0" algn="l">
              <a:lnSpc>
                <a:spcPct val="100000"/>
              </a:lnSpc>
              <a:spcBef>
                <a:spcPts val="0"/>
              </a:spcBef>
              <a:spcAft>
                <a:spcPts val="0"/>
              </a:spcAft>
              <a:buClr>
                <a:srgbClr val="000000"/>
              </a:buClr>
              <a:buSzPts val="1100"/>
              <a:buFont typeface="Arial"/>
              <a:buNone/>
              <a:defRPr b="1" i="0" sz="11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a:ea typeface="Arial"/>
                <a:cs typeface="Arial"/>
                <a:sym typeface="Arial"/>
              </a:defRPr>
            </a:lvl9pPr>
          </a:lstStyle>
          <a:p/>
        </p:txBody>
      </p:sp>
      <p:sp>
        <p:nvSpPr>
          <p:cNvPr id="833" name="Google Shape;833;g31245d681e9_0_1064"/>
          <p:cNvSpPr txBox="1"/>
          <p:nvPr>
            <p:ph idx="1" type="body"/>
          </p:nvPr>
        </p:nvSpPr>
        <p:spPr>
          <a:xfrm>
            <a:off x="525075" y="2114550"/>
            <a:ext cx="3485100" cy="2531400"/>
          </a:xfrm>
          <a:prstGeom prst="rect">
            <a:avLst/>
          </a:prstGeom>
          <a:noFill/>
          <a:ln>
            <a:noFill/>
          </a:ln>
        </p:spPr>
        <p:txBody>
          <a:bodyPr anchorCtr="0" anchor="t" bIns="34275" lIns="0" spcFirstLastPara="1" rIns="68575" wrap="square" tIns="0">
            <a:normAutofit/>
          </a:bodyPr>
          <a:lstStyle>
            <a:lvl1pPr indent="-228600" lvl="0" marL="457200" algn="l">
              <a:lnSpc>
                <a:spcPct val="90000"/>
              </a:lnSpc>
              <a:spcBef>
                <a:spcPts val="800"/>
              </a:spcBef>
              <a:spcAft>
                <a:spcPts val="0"/>
              </a:spcAft>
              <a:buClr>
                <a:schemeClr val="lt1"/>
              </a:buClr>
              <a:buSzPts val="1100"/>
              <a:buFont typeface="Arial"/>
              <a:buNone/>
              <a:defRPr b="0" sz="1100">
                <a:solidFill>
                  <a:schemeClr val="lt1"/>
                </a:solidFill>
                <a:latin typeface="Arial"/>
                <a:ea typeface="Arial"/>
                <a:cs typeface="Arial"/>
                <a:sym typeface="Arial"/>
              </a:defRPr>
            </a:lvl1pPr>
            <a:lvl2pPr indent="-228600" lvl="1" marL="914400" algn="l">
              <a:lnSpc>
                <a:spcPct val="90000"/>
              </a:lnSpc>
              <a:spcBef>
                <a:spcPts val="400"/>
              </a:spcBef>
              <a:spcAft>
                <a:spcPts val="0"/>
              </a:spcAft>
              <a:buClr>
                <a:schemeClr val="lt1"/>
              </a:buClr>
              <a:buSzPts val="1100"/>
              <a:buFont typeface="Arial"/>
              <a:buNone/>
              <a:defRPr b="0" sz="1100">
                <a:solidFill>
                  <a:schemeClr val="lt1"/>
                </a:solidFill>
                <a:latin typeface="Arial"/>
                <a:ea typeface="Arial"/>
                <a:cs typeface="Arial"/>
                <a:sym typeface="Arial"/>
              </a:defRPr>
            </a:lvl2pPr>
            <a:lvl3pPr indent="-228600" lvl="2" marL="1371600" algn="l">
              <a:lnSpc>
                <a:spcPct val="90000"/>
              </a:lnSpc>
              <a:spcBef>
                <a:spcPts val="400"/>
              </a:spcBef>
              <a:spcAft>
                <a:spcPts val="0"/>
              </a:spcAft>
              <a:buClr>
                <a:schemeClr val="lt1"/>
              </a:buClr>
              <a:buSzPts val="1100"/>
              <a:buFont typeface="Arial"/>
              <a:buNone/>
              <a:defRPr b="0" sz="1100">
                <a:solidFill>
                  <a:schemeClr val="lt1"/>
                </a:solidFill>
                <a:latin typeface="Arial"/>
                <a:ea typeface="Arial"/>
                <a:cs typeface="Arial"/>
                <a:sym typeface="Arial"/>
              </a:defRPr>
            </a:lvl3pPr>
            <a:lvl4pPr indent="-228600" lvl="3" marL="1828800" algn="l">
              <a:lnSpc>
                <a:spcPct val="90000"/>
              </a:lnSpc>
              <a:spcBef>
                <a:spcPts val="400"/>
              </a:spcBef>
              <a:spcAft>
                <a:spcPts val="0"/>
              </a:spcAft>
              <a:buClr>
                <a:schemeClr val="lt1"/>
              </a:buClr>
              <a:buSzPts val="1100"/>
              <a:buFont typeface="Arial"/>
              <a:buNone/>
              <a:defRPr b="0" sz="1100">
                <a:solidFill>
                  <a:schemeClr val="lt1"/>
                </a:solidFill>
                <a:latin typeface="Arial"/>
                <a:ea typeface="Arial"/>
                <a:cs typeface="Arial"/>
                <a:sym typeface="Arial"/>
              </a:defRPr>
            </a:lvl4pPr>
            <a:lvl5pPr indent="-228600" lvl="4" marL="2286000" algn="l">
              <a:lnSpc>
                <a:spcPct val="90000"/>
              </a:lnSpc>
              <a:spcBef>
                <a:spcPts val="400"/>
              </a:spcBef>
              <a:spcAft>
                <a:spcPts val="0"/>
              </a:spcAft>
              <a:buClr>
                <a:schemeClr val="lt1"/>
              </a:buClr>
              <a:buSzPts val="1100"/>
              <a:buFont typeface="Arial"/>
              <a:buNone/>
              <a:defRPr b="0" sz="1100">
                <a:solidFill>
                  <a:schemeClr val="lt1"/>
                </a:solidFill>
                <a:latin typeface="Arial"/>
                <a:ea typeface="Arial"/>
                <a:cs typeface="Arial"/>
                <a:sym typeface="Arial"/>
              </a:defRPr>
            </a:lvl5pPr>
            <a:lvl6pPr indent="-298450" lvl="5" marL="2743200" algn="l">
              <a:lnSpc>
                <a:spcPct val="90000"/>
              </a:lnSpc>
              <a:spcBef>
                <a:spcPts val="400"/>
              </a:spcBef>
              <a:spcAft>
                <a:spcPts val="0"/>
              </a:spcAft>
              <a:buClr>
                <a:schemeClr val="lt1"/>
              </a:buClr>
              <a:buSzPts val="1100"/>
              <a:buChar char="•"/>
              <a:defRPr sz="1100">
                <a:solidFill>
                  <a:schemeClr val="lt1"/>
                </a:solidFill>
              </a:defRPr>
            </a:lvl6pPr>
            <a:lvl7pPr indent="-298450" lvl="6" marL="3200400" algn="l">
              <a:lnSpc>
                <a:spcPct val="90000"/>
              </a:lnSpc>
              <a:spcBef>
                <a:spcPts val="400"/>
              </a:spcBef>
              <a:spcAft>
                <a:spcPts val="0"/>
              </a:spcAft>
              <a:buClr>
                <a:schemeClr val="lt1"/>
              </a:buClr>
              <a:buSzPts val="1100"/>
              <a:buChar char="•"/>
              <a:defRPr sz="1100">
                <a:solidFill>
                  <a:schemeClr val="lt1"/>
                </a:solidFill>
              </a:defRPr>
            </a:lvl7pPr>
            <a:lvl8pPr indent="-298450" lvl="7" marL="3657600" algn="l">
              <a:lnSpc>
                <a:spcPct val="90000"/>
              </a:lnSpc>
              <a:spcBef>
                <a:spcPts val="400"/>
              </a:spcBef>
              <a:spcAft>
                <a:spcPts val="0"/>
              </a:spcAft>
              <a:buClr>
                <a:schemeClr val="lt1"/>
              </a:buClr>
              <a:buSzPts val="1100"/>
              <a:buChar char="•"/>
              <a:defRPr sz="1100">
                <a:solidFill>
                  <a:schemeClr val="lt1"/>
                </a:solidFill>
              </a:defRPr>
            </a:lvl8pPr>
            <a:lvl9pPr indent="-298450" lvl="8" marL="4114800" algn="l">
              <a:lnSpc>
                <a:spcPct val="90000"/>
              </a:lnSpc>
              <a:spcBef>
                <a:spcPts val="400"/>
              </a:spcBef>
              <a:spcAft>
                <a:spcPts val="0"/>
              </a:spcAft>
              <a:buClr>
                <a:schemeClr val="lt1"/>
              </a:buClr>
              <a:buSzPts val="1100"/>
              <a:buChar char="•"/>
              <a:defRPr sz="1100">
                <a:solidFill>
                  <a:schemeClr val="lt1"/>
                </a:solidFill>
              </a:defRPr>
            </a:lvl9pPr>
          </a:lstStyle>
          <a:p/>
        </p:txBody>
      </p:sp>
    </p:spTree>
  </p:cSld>
  <p:clrMapOvr>
    <a:masterClrMapping/>
  </p:clrMapOvr>
  <p:extLst>
    <p:ext uri="{DCECCB84-F9BA-43D5-87BE-67443E8EF086}">
      <p15:sldGuideLst>
        <p15:guide id="1" orient="horz" pos="1332">
          <p15:clr>
            <a:srgbClr val="FBAE40"/>
          </p15:clr>
        </p15:guide>
        <p15:guide id="2" pos="2412">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Breaker - Forest 2">
  <p:cSld name="5_Breaker - Forest_1">
    <p:bg>
      <p:bgPr>
        <a:solidFill>
          <a:schemeClr val="dk2"/>
        </a:solidFill>
      </p:bgPr>
    </p:bg>
    <p:spTree>
      <p:nvGrpSpPr>
        <p:cNvPr id="834" name="Shape 834"/>
        <p:cNvGrpSpPr/>
        <p:nvPr/>
      </p:nvGrpSpPr>
      <p:grpSpPr>
        <a:xfrm>
          <a:off x="0" y="0"/>
          <a:ext cx="0" cy="0"/>
          <a:chOff x="0" y="0"/>
          <a:chExt cx="0" cy="0"/>
        </a:xfrm>
      </p:grpSpPr>
      <p:sp>
        <p:nvSpPr>
          <p:cNvPr id="835" name="Google Shape;835;g31245d681e9_0_1074"/>
          <p:cNvSpPr txBox="1"/>
          <p:nvPr>
            <p:ph idx="12" type="sldNum"/>
          </p:nvPr>
        </p:nvSpPr>
        <p:spPr>
          <a:xfrm>
            <a:off x="8471262" y="4767262"/>
            <a:ext cx="261300" cy="273900"/>
          </a:xfrm>
          <a:prstGeom prst="rect">
            <a:avLst/>
          </a:prstGeom>
          <a:noFill/>
          <a:ln>
            <a:noFill/>
          </a:ln>
        </p:spPr>
        <p:txBody>
          <a:bodyPr anchorCtr="0" anchor="t" bIns="34275" lIns="68575" spcFirstLastPara="1" rIns="68575" wrap="square" tIns="34275">
            <a:noAutofit/>
          </a:bodyPr>
          <a:lstStyle>
            <a:lvl1pPr indent="0" lvl="0" marL="0" marR="0" rtl="0" algn="r">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836" name="Google Shape;836;g31245d681e9_0_1074"/>
          <p:cNvPicPr preferRelativeResize="0"/>
          <p:nvPr/>
        </p:nvPicPr>
        <p:blipFill rotWithShape="1">
          <a:blip r:embed="rId2">
            <a:alphaModFix/>
          </a:blip>
          <a:srcRect b="0" l="0" r="0" t="0"/>
          <a:stretch/>
        </p:blipFill>
        <p:spPr>
          <a:xfrm>
            <a:off x="529030" y="4769838"/>
            <a:ext cx="620882" cy="141110"/>
          </a:xfrm>
          <a:prstGeom prst="rect">
            <a:avLst/>
          </a:prstGeom>
          <a:noFill/>
          <a:ln>
            <a:noFill/>
          </a:ln>
        </p:spPr>
      </p:pic>
      <p:sp>
        <p:nvSpPr>
          <p:cNvPr id="837" name="Google Shape;837;g31245d681e9_0_1074"/>
          <p:cNvSpPr txBox="1"/>
          <p:nvPr/>
        </p:nvSpPr>
        <p:spPr>
          <a:xfrm>
            <a:off x="7581825" y="4729032"/>
            <a:ext cx="838200" cy="198000"/>
          </a:xfrm>
          <a:prstGeom prst="rect">
            <a:avLst/>
          </a:prstGeom>
          <a:noFill/>
          <a:ln>
            <a:noFill/>
          </a:ln>
        </p:spPr>
        <p:txBody>
          <a:bodyPr anchorCtr="0" anchor="t" bIns="68575" lIns="68575" spcFirstLastPara="1" rIns="68575" wrap="square" tIns="68575">
            <a:noAutofit/>
          </a:bodyPr>
          <a:lstStyle/>
          <a:p>
            <a:pPr indent="0" lvl="0" marL="0" marR="0" rtl="0" algn="r">
              <a:lnSpc>
                <a:spcPct val="100000"/>
              </a:lnSpc>
              <a:spcBef>
                <a:spcPts val="0"/>
              </a:spcBef>
              <a:spcAft>
                <a:spcPts val="0"/>
              </a:spcAft>
              <a:buClr>
                <a:srgbClr val="000000"/>
              </a:buClr>
              <a:buSzPts val="500"/>
              <a:buFont typeface="Arial"/>
              <a:buNone/>
            </a:pPr>
            <a:r>
              <a:rPr b="0" i="0" lang="en" sz="500" u="none" cap="none" strike="noStrike">
                <a:solidFill>
                  <a:srgbClr val="FFFFFF"/>
                </a:solidFill>
                <a:latin typeface="Arial"/>
                <a:ea typeface="Arial"/>
                <a:cs typeface="Arial"/>
                <a:sym typeface="Arial"/>
              </a:rPr>
              <a:t>Collibra | Confidential</a:t>
            </a:r>
            <a:endParaRPr b="0" i="0" sz="500" u="none" cap="none" strike="noStrike">
              <a:solidFill>
                <a:srgbClr val="FFFFFF"/>
              </a:solidFill>
              <a:latin typeface="Arial"/>
              <a:ea typeface="Arial"/>
              <a:cs typeface="Arial"/>
              <a:sym typeface="Arial"/>
            </a:endParaRPr>
          </a:p>
        </p:txBody>
      </p:sp>
      <p:sp>
        <p:nvSpPr>
          <p:cNvPr id="838" name="Google Shape;838;g31245d681e9_0_1074"/>
          <p:cNvSpPr txBox="1"/>
          <p:nvPr>
            <p:ph idx="1" type="body"/>
          </p:nvPr>
        </p:nvSpPr>
        <p:spPr>
          <a:xfrm>
            <a:off x="525066" y="2706831"/>
            <a:ext cx="4505700" cy="401700"/>
          </a:xfrm>
          <a:prstGeom prst="rect">
            <a:avLst/>
          </a:prstGeom>
          <a:noFill/>
          <a:ln>
            <a:noFill/>
          </a:ln>
        </p:spPr>
        <p:txBody>
          <a:bodyPr anchorCtr="0" anchor="t" bIns="34275" lIns="0" spcFirstLastPara="1" rIns="68575" wrap="square" tIns="0">
            <a:normAutofit/>
          </a:bodyPr>
          <a:lstStyle>
            <a:lvl1pPr indent="-228600" lvl="0" marL="457200" marR="0" algn="l">
              <a:lnSpc>
                <a:spcPct val="120000"/>
              </a:lnSpc>
              <a:spcBef>
                <a:spcPts val="800"/>
              </a:spcBef>
              <a:spcAft>
                <a:spcPts val="0"/>
              </a:spcAft>
              <a:buClr>
                <a:schemeClr val="lt1"/>
              </a:buClr>
              <a:buSzPts val="1200"/>
              <a:buNone/>
              <a:defRPr b="0" sz="1200">
                <a:solidFill>
                  <a:schemeClr val="lt1"/>
                </a:solidFill>
              </a:defRPr>
            </a:lvl1pPr>
            <a:lvl2pPr indent="-228600" lvl="1" marL="914400" algn="l">
              <a:lnSpc>
                <a:spcPct val="90000"/>
              </a:lnSpc>
              <a:spcBef>
                <a:spcPts val="400"/>
              </a:spcBef>
              <a:spcAft>
                <a:spcPts val="0"/>
              </a:spcAft>
              <a:buClr>
                <a:schemeClr val="lt1"/>
              </a:buClr>
              <a:buSzPts val="1200"/>
              <a:buNone/>
              <a:defRPr b="0" sz="1200">
                <a:solidFill>
                  <a:schemeClr val="lt1"/>
                </a:solidFill>
              </a:defRPr>
            </a:lvl2pPr>
            <a:lvl3pPr indent="-228600" lvl="2" marL="1371600" algn="l">
              <a:lnSpc>
                <a:spcPct val="90000"/>
              </a:lnSpc>
              <a:spcBef>
                <a:spcPts val="400"/>
              </a:spcBef>
              <a:spcAft>
                <a:spcPts val="0"/>
              </a:spcAft>
              <a:buClr>
                <a:schemeClr val="lt1"/>
              </a:buClr>
              <a:buSzPts val="1200"/>
              <a:buNone/>
              <a:defRPr b="0" sz="1200">
                <a:solidFill>
                  <a:schemeClr val="lt1"/>
                </a:solidFill>
              </a:defRPr>
            </a:lvl3pPr>
            <a:lvl4pPr indent="-228600" lvl="3" marL="1828800" algn="l">
              <a:lnSpc>
                <a:spcPct val="90000"/>
              </a:lnSpc>
              <a:spcBef>
                <a:spcPts val="400"/>
              </a:spcBef>
              <a:spcAft>
                <a:spcPts val="0"/>
              </a:spcAft>
              <a:buClr>
                <a:schemeClr val="lt1"/>
              </a:buClr>
              <a:buSzPts val="1200"/>
              <a:buNone/>
              <a:defRPr b="0" sz="1200">
                <a:solidFill>
                  <a:schemeClr val="lt1"/>
                </a:solidFill>
              </a:defRPr>
            </a:lvl4pPr>
            <a:lvl5pPr indent="-228600" lvl="4" marL="2286000" algn="l">
              <a:lnSpc>
                <a:spcPct val="90000"/>
              </a:lnSpc>
              <a:spcBef>
                <a:spcPts val="400"/>
              </a:spcBef>
              <a:spcAft>
                <a:spcPts val="0"/>
              </a:spcAft>
              <a:buClr>
                <a:schemeClr val="lt1"/>
              </a:buClr>
              <a:buSzPts val="1200"/>
              <a:buNone/>
              <a:defRPr sz="1200">
                <a:solidFill>
                  <a:schemeClr val="lt1"/>
                </a:solidFill>
              </a:defRPr>
            </a:lvl5pPr>
            <a:lvl6pPr indent="-304800" lvl="5" marL="2743200" algn="l">
              <a:lnSpc>
                <a:spcPct val="90000"/>
              </a:lnSpc>
              <a:spcBef>
                <a:spcPts val="400"/>
              </a:spcBef>
              <a:spcAft>
                <a:spcPts val="0"/>
              </a:spcAft>
              <a:buClr>
                <a:schemeClr val="lt1"/>
              </a:buClr>
              <a:buSzPts val="1200"/>
              <a:buChar char="•"/>
              <a:defRPr sz="1200">
                <a:solidFill>
                  <a:schemeClr val="lt1"/>
                </a:solidFill>
              </a:defRPr>
            </a:lvl6pPr>
            <a:lvl7pPr indent="-304800" lvl="6" marL="3200400" algn="l">
              <a:lnSpc>
                <a:spcPct val="90000"/>
              </a:lnSpc>
              <a:spcBef>
                <a:spcPts val="400"/>
              </a:spcBef>
              <a:spcAft>
                <a:spcPts val="0"/>
              </a:spcAft>
              <a:buClr>
                <a:schemeClr val="lt1"/>
              </a:buClr>
              <a:buSzPts val="1200"/>
              <a:buChar char="•"/>
              <a:defRPr sz="1200">
                <a:solidFill>
                  <a:schemeClr val="lt1"/>
                </a:solidFill>
              </a:defRPr>
            </a:lvl7pPr>
            <a:lvl8pPr indent="-304800" lvl="7" marL="3657600" algn="l">
              <a:lnSpc>
                <a:spcPct val="90000"/>
              </a:lnSpc>
              <a:spcBef>
                <a:spcPts val="400"/>
              </a:spcBef>
              <a:spcAft>
                <a:spcPts val="0"/>
              </a:spcAft>
              <a:buClr>
                <a:schemeClr val="lt1"/>
              </a:buClr>
              <a:buSzPts val="1200"/>
              <a:buChar char="•"/>
              <a:defRPr sz="1200">
                <a:solidFill>
                  <a:schemeClr val="lt1"/>
                </a:solidFill>
              </a:defRPr>
            </a:lvl8pPr>
            <a:lvl9pPr indent="-304800" lvl="8" marL="4114800" algn="l">
              <a:lnSpc>
                <a:spcPct val="90000"/>
              </a:lnSpc>
              <a:spcBef>
                <a:spcPts val="400"/>
              </a:spcBef>
              <a:spcAft>
                <a:spcPts val="0"/>
              </a:spcAft>
              <a:buClr>
                <a:schemeClr val="lt1"/>
              </a:buClr>
              <a:buSzPts val="1200"/>
              <a:buChar char="•"/>
              <a:defRPr sz="1200">
                <a:solidFill>
                  <a:schemeClr val="lt1"/>
                </a:solidFill>
              </a:defRPr>
            </a:lvl9pPr>
          </a:lstStyle>
          <a:p/>
        </p:txBody>
      </p:sp>
      <p:sp>
        <p:nvSpPr>
          <p:cNvPr id="839" name="Google Shape;839;g31245d681e9_0_1074"/>
          <p:cNvSpPr txBox="1"/>
          <p:nvPr>
            <p:ph type="title"/>
          </p:nvPr>
        </p:nvSpPr>
        <p:spPr>
          <a:xfrm>
            <a:off x="525075" y="214931"/>
            <a:ext cx="2189700" cy="161700"/>
          </a:xfrm>
          <a:prstGeom prst="rect">
            <a:avLst/>
          </a:prstGeom>
          <a:noFill/>
          <a:ln>
            <a:noFill/>
          </a:ln>
        </p:spPr>
        <p:txBody>
          <a:bodyPr anchorCtr="0" anchor="t" bIns="68575" lIns="0" spcFirstLastPara="1" rIns="68575" wrap="square" tIns="68575">
            <a:noAutofit/>
          </a:bodyPr>
          <a:lstStyle>
            <a:lvl1pPr lvl="0" marR="0" rtl="0" algn="l">
              <a:lnSpc>
                <a:spcPct val="100000"/>
              </a:lnSpc>
              <a:spcBef>
                <a:spcPts val="0"/>
              </a:spcBef>
              <a:spcAft>
                <a:spcPts val="0"/>
              </a:spcAft>
              <a:buClr>
                <a:srgbClr val="000000"/>
              </a:buClr>
              <a:buSzPts val="700"/>
              <a:buFont typeface="Arial"/>
              <a:buNone/>
              <a:defRPr b="1" i="0" sz="7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840" name="Google Shape;840;g31245d681e9_0_1074"/>
          <p:cNvSpPr txBox="1"/>
          <p:nvPr>
            <p:ph idx="2" type="title"/>
          </p:nvPr>
        </p:nvSpPr>
        <p:spPr>
          <a:xfrm>
            <a:off x="525075" y="1878038"/>
            <a:ext cx="8086800" cy="746100"/>
          </a:xfrm>
          <a:prstGeom prst="rect">
            <a:avLst/>
          </a:prstGeom>
          <a:noFill/>
          <a:ln>
            <a:noFill/>
          </a:ln>
        </p:spPr>
        <p:txBody>
          <a:bodyPr anchorCtr="0" anchor="t" bIns="68575" lIns="0" spcFirstLastPara="1" rIns="68575" wrap="square" tIns="68575">
            <a:noAutofit/>
          </a:bodyPr>
          <a:lstStyle>
            <a:lvl1pPr lvl="0" marR="0" rtl="0" algn="l">
              <a:lnSpc>
                <a:spcPct val="100000"/>
              </a:lnSpc>
              <a:spcBef>
                <a:spcPts val="0"/>
              </a:spcBef>
              <a:spcAft>
                <a:spcPts val="0"/>
              </a:spcAft>
              <a:buClr>
                <a:srgbClr val="000000"/>
              </a:buClr>
              <a:buSzPts val="4500"/>
              <a:buFont typeface="Arial"/>
              <a:buNone/>
              <a:defRPr b="1" i="0" sz="45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a:ea typeface="Arial"/>
                <a:cs typeface="Arial"/>
                <a:sym typeface="Arial"/>
              </a:defRPr>
            </a:lvl9pPr>
          </a:lstStyle>
          <a:p/>
        </p:txBody>
      </p:sp>
    </p:spTree>
  </p:cSld>
  <p:clrMapOvr>
    <a:masterClrMapping/>
  </p:clrMapOvr>
  <p:extLst>
    <p:ext uri="{DCECCB84-F9BA-43D5-87BE-67443E8EF086}">
      <p15:sldGuideLst>
        <p15:guide id="1" orient="horz" pos="1332">
          <p15:clr>
            <a:srgbClr val="FBAE40"/>
          </p15:clr>
        </p15:guide>
        <p15:guide id="2" orient="horz" pos="1584">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_Statement+Content 50/50 -Forest">
  <p:cSld name="11_Statement+Content 50/50 -Forest">
    <p:bg>
      <p:bgPr>
        <a:solidFill>
          <a:schemeClr val="lt1"/>
        </a:solidFill>
      </p:bgPr>
    </p:bg>
    <p:spTree>
      <p:nvGrpSpPr>
        <p:cNvPr id="841" name="Shape 841"/>
        <p:cNvGrpSpPr/>
        <p:nvPr/>
      </p:nvGrpSpPr>
      <p:grpSpPr>
        <a:xfrm>
          <a:off x="0" y="0"/>
          <a:ext cx="0" cy="0"/>
          <a:chOff x="0" y="0"/>
          <a:chExt cx="0" cy="0"/>
        </a:xfrm>
      </p:grpSpPr>
      <p:sp>
        <p:nvSpPr>
          <p:cNvPr id="842" name="Google Shape;842;g31245d681e9_0_1081"/>
          <p:cNvSpPr/>
          <p:nvPr/>
        </p:nvSpPr>
        <p:spPr>
          <a:xfrm>
            <a:off x="0" y="0"/>
            <a:ext cx="4572000" cy="5143500"/>
          </a:xfrm>
          <a:prstGeom prst="rect">
            <a:avLst/>
          </a:prstGeom>
          <a:solidFill>
            <a:schemeClr val="dk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843" name="Google Shape;843;g31245d681e9_0_1081"/>
          <p:cNvSpPr txBox="1"/>
          <p:nvPr>
            <p:ph idx="1" type="body"/>
          </p:nvPr>
        </p:nvSpPr>
        <p:spPr>
          <a:xfrm>
            <a:off x="5133975" y="2114550"/>
            <a:ext cx="3485100" cy="2531400"/>
          </a:xfrm>
          <a:prstGeom prst="rect">
            <a:avLst/>
          </a:prstGeom>
          <a:noFill/>
          <a:ln>
            <a:noFill/>
          </a:ln>
        </p:spPr>
        <p:txBody>
          <a:bodyPr anchorCtr="0" anchor="t" bIns="34275" lIns="0" spcFirstLastPara="1" rIns="68575" wrap="square" tIns="0">
            <a:normAutofit/>
          </a:bodyPr>
          <a:lstStyle>
            <a:lvl1pPr indent="-228600" lvl="0" marL="457200" algn="l">
              <a:lnSpc>
                <a:spcPct val="90000"/>
              </a:lnSpc>
              <a:spcBef>
                <a:spcPts val="800"/>
              </a:spcBef>
              <a:spcAft>
                <a:spcPts val="0"/>
              </a:spcAft>
              <a:buSzPts val="1100"/>
              <a:buFont typeface="Arial"/>
              <a:buNone/>
              <a:defRPr b="0" sz="1100">
                <a:latin typeface="Arial"/>
                <a:ea typeface="Arial"/>
                <a:cs typeface="Arial"/>
                <a:sym typeface="Arial"/>
              </a:defRPr>
            </a:lvl1pPr>
            <a:lvl2pPr indent="-228600" lvl="1" marL="914400" algn="l">
              <a:lnSpc>
                <a:spcPct val="90000"/>
              </a:lnSpc>
              <a:spcBef>
                <a:spcPts val="400"/>
              </a:spcBef>
              <a:spcAft>
                <a:spcPts val="0"/>
              </a:spcAft>
              <a:buSzPts val="1100"/>
              <a:buFont typeface="Arial"/>
              <a:buNone/>
              <a:defRPr b="0" sz="1100">
                <a:latin typeface="Arial"/>
                <a:ea typeface="Arial"/>
                <a:cs typeface="Arial"/>
                <a:sym typeface="Arial"/>
              </a:defRPr>
            </a:lvl2pPr>
            <a:lvl3pPr indent="-228600" lvl="2" marL="1371600" algn="l">
              <a:lnSpc>
                <a:spcPct val="90000"/>
              </a:lnSpc>
              <a:spcBef>
                <a:spcPts val="400"/>
              </a:spcBef>
              <a:spcAft>
                <a:spcPts val="0"/>
              </a:spcAft>
              <a:buSzPts val="1100"/>
              <a:buFont typeface="Arial"/>
              <a:buNone/>
              <a:defRPr b="0" sz="1100">
                <a:latin typeface="Arial"/>
                <a:ea typeface="Arial"/>
                <a:cs typeface="Arial"/>
                <a:sym typeface="Arial"/>
              </a:defRPr>
            </a:lvl3pPr>
            <a:lvl4pPr indent="-228600" lvl="3" marL="1828800" algn="l">
              <a:lnSpc>
                <a:spcPct val="90000"/>
              </a:lnSpc>
              <a:spcBef>
                <a:spcPts val="400"/>
              </a:spcBef>
              <a:spcAft>
                <a:spcPts val="0"/>
              </a:spcAft>
              <a:buSzPts val="1100"/>
              <a:buFont typeface="Arial"/>
              <a:buNone/>
              <a:defRPr b="0" sz="1100">
                <a:latin typeface="Arial"/>
                <a:ea typeface="Arial"/>
                <a:cs typeface="Arial"/>
                <a:sym typeface="Arial"/>
              </a:defRPr>
            </a:lvl4pPr>
            <a:lvl5pPr indent="-228600" lvl="4" marL="2286000" algn="l">
              <a:lnSpc>
                <a:spcPct val="90000"/>
              </a:lnSpc>
              <a:spcBef>
                <a:spcPts val="400"/>
              </a:spcBef>
              <a:spcAft>
                <a:spcPts val="0"/>
              </a:spcAft>
              <a:buSzPts val="1100"/>
              <a:buFont typeface="Arial"/>
              <a:buNone/>
              <a:defRPr b="0" sz="1100">
                <a:latin typeface="Arial"/>
                <a:ea typeface="Arial"/>
                <a:cs typeface="Arial"/>
                <a:sym typeface="Arial"/>
              </a:defRPr>
            </a:lvl5pPr>
            <a:lvl6pPr indent="-298450" lvl="5" marL="2743200" algn="l">
              <a:lnSpc>
                <a:spcPct val="90000"/>
              </a:lnSpc>
              <a:spcBef>
                <a:spcPts val="400"/>
              </a:spcBef>
              <a:spcAft>
                <a:spcPts val="0"/>
              </a:spcAft>
              <a:buClr>
                <a:schemeClr val="accent5"/>
              </a:buClr>
              <a:buSzPts val="1100"/>
              <a:buChar char="•"/>
              <a:defRPr sz="1100">
                <a:solidFill>
                  <a:schemeClr val="accent5"/>
                </a:solidFill>
              </a:defRPr>
            </a:lvl6pPr>
            <a:lvl7pPr indent="-298450" lvl="6" marL="3200400" algn="l">
              <a:lnSpc>
                <a:spcPct val="90000"/>
              </a:lnSpc>
              <a:spcBef>
                <a:spcPts val="400"/>
              </a:spcBef>
              <a:spcAft>
                <a:spcPts val="0"/>
              </a:spcAft>
              <a:buClr>
                <a:schemeClr val="accent5"/>
              </a:buClr>
              <a:buSzPts val="1100"/>
              <a:buChar char="•"/>
              <a:defRPr sz="1100">
                <a:solidFill>
                  <a:schemeClr val="accent5"/>
                </a:solidFill>
              </a:defRPr>
            </a:lvl7pPr>
            <a:lvl8pPr indent="-298450" lvl="7" marL="3657600" algn="l">
              <a:lnSpc>
                <a:spcPct val="90000"/>
              </a:lnSpc>
              <a:spcBef>
                <a:spcPts val="400"/>
              </a:spcBef>
              <a:spcAft>
                <a:spcPts val="0"/>
              </a:spcAft>
              <a:buClr>
                <a:schemeClr val="accent5"/>
              </a:buClr>
              <a:buSzPts val="1100"/>
              <a:buChar char="•"/>
              <a:defRPr sz="1100">
                <a:solidFill>
                  <a:schemeClr val="accent5"/>
                </a:solidFill>
              </a:defRPr>
            </a:lvl8pPr>
            <a:lvl9pPr indent="-298450" lvl="8" marL="4114800" algn="l">
              <a:lnSpc>
                <a:spcPct val="90000"/>
              </a:lnSpc>
              <a:spcBef>
                <a:spcPts val="400"/>
              </a:spcBef>
              <a:spcAft>
                <a:spcPts val="0"/>
              </a:spcAft>
              <a:buClr>
                <a:schemeClr val="accent5"/>
              </a:buClr>
              <a:buSzPts val="1100"/>
              <a:buChar char="•"/>
              <a:defRPr sz="1100">
                <a:solidFill>
                  <a:schemeClr val="accent5"/>
                </a:solidFill>
              </a:defRPr>
            </a:lvl9pPr>
          </a:lstStyle>
          <a:p/>
        </p:txBody>
      </p:sp>
      <p:sp>
        <p:nvSpPr>
          <p:cNvPr id="844" name="Google Shape;844;g31245d681e9_0_1081"/>
          <p:cNvSpPr txBox="1"/>
          <p:nvPr>
            <p:ph idx="12" type="sldNum"/>
          </p:nvPr>
        </p:nvSpPr>
        <p:spPr>
          <a:xfrm>
            <a:off x="8471262" y="4767262"/>
            <a:ext cx="261300" cy="161700"/>
          </a:xfrm>
          <a:prstGeom prst="rect">
            <a:avLst/>
          </a:prstGeom>
          <a:noFill/>
          <a:ln>
            <a:noFill/>
          </a:ln>
        </p:spPr>
        <p:txBody>
          <a:bodyPr anchorCtr="0" anchor="t" bIns="34275" lIns="68575" spcFirstLastPara="1" rIns="68575" wrap="square" tIns="34275">
            <a:noAutofit/>
          </a:bodyPr>
          <a:lstStyle>
            <a:lvl1pPr indent="0" lvl="0"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845" name="Google Shape;845;g31245d681e9_0_1081"/>
          <p:cNvPicPr preferRelativeResize="0"/>
          <p:nvPr/>
        </p:nvPicPr>
        <p:blipFill rotWithShape="1">
          <a:blip r:embed="rId2">
            <a:alphaModFix/>
          </a:blip>
          <a:srcRect b="0" l="0" r="0" t="0"/>
          <a:stretch/>
        </p:blipFill>
        <p:spPr>
          <a:xfrm>
            <a:off x="529030" y="4769838"/>
            <a:ext cx="620882" cy="141110"/>
          </a:xfrm>
          <a:prstGeom prst="rect">
            <a:avLst/>
          </a:prstGeom>
          <a:noFill/>
          <a:ln>
            <a:noFill/>
          </a:ln>
        </p:spPr>
      </p:pic>
      <p:sp>
        <p:nvSpPr>
          <p:cNvPr id="846" name="Google Shape;846;g31245d681e9_0_1081"/>
          <p:cNvSpPr txBox="1"/>
          <p:nvPr>
            <p:ph type="title"/>
          </p:nvPr>
        </p:nvSpPr>
        <p:spPr>
          <a:xfrm>
            <a:off x="5133975" y="214931"/>
            <a:ext cx="2189700" cy="161700"/>
          </a:xfrm>
          <a:prstGeom prst="rect">
            <a:avLst/>
          </a:prstGeom>
          <a:noFill/>
          <a:ln>
            <a:noFill/>
          </a:ln>
        </p:spPr>
        <p:txBody>
          <a:bodyPr anchorCtr="0" anchor="t" bIns="68575" lIns="0" spcFirstLastPara="1" rIns="68575" wrap="square" tIns="68575">
            <a:noAutofit/>
          </a:bodyPr>
          <a:lstStyle>
            <a:lvl1pPr lvl="0" marR="0" rtl="0" algn="l">
              <a:lnSpc>
                <a:spcPct val="100000"/>
              </a:lnSpc>
              <a:spcBef>
                <a:spcPts val="0"/>
              </a:spcBef>
              <a:spcAft>
                <a:spcPts val="0"/>
              </a:spcAft>
              <a:buClr>
                <a:srgbClr val="000000"/>
              </a:buClr>
              <a:buSzPts val="700"/>
              <a:buFont typeface="Arial"/>
              <a:buNone/>
              <a:defRPr b="1" i="0" sz="700" u="none" cap="none" strike="noStrike">
                <a:solidFill>
                  <a:schemeClr val="accent5"/>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chemeClr val="accent5"/>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chemeClr val="accent5"/>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chemeClr val="accent5"/>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chemeClr val="accent5"/>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chemeClr val="accent5"/>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chemeClr val="accent5"/>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chemeClr val="accent5"/>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chemeClr val="accent5"/>
                </a:solidFill>
                <a:latin typeface="Arial"/>
                <a:ea typeface="Arial"/>
                <a:cs typeface="Arial"/>
                <a:sym typeface="Arial"/>
              </a:defRPr>
            </a:lvl9pPr>
          </a:lstStyle>
          <a:p/>
        </p:txBody>
      </p:sp>
      <p:sp>
        <p:nvSpPr>
          <p:cNvPr id="847" name="Google Shape;847;g31245d681e9_0_1081"/>
          <p:cNvSpPr txBox="1"/>
          <p:nvPr/>
        </p:nvSpPr>
        <p:spPr>
          <a:xfrm>
            <a:off x="7581825" y="4729032"/>
            <a:ext cx="838200" cy="198000"/>
          </a:xfrm>
          <a:prstGeom prst="rect">
            <a:avLst/>
          </a:prstGeom>
          <a:noFill/>
          <a:ln>
            <a:noFill/>
          </a:ln>
        </p:spPr>
        <p:txBody>
          <a:bodyPr anchorCtr="0" anchor="t" bIns="68575" lIns="68575" spcFirstLastPara="1" rIns="68575" wrap="square" tIns="68575">
            <a:noAutofit/>
          </a:bodyPr>
          <a:lstStyle/>
          <a:p>
            <a:pPr indent="0" lvl="0" marL="0" marR="0" rtl="0" algn="r">
              <a:lnSpc>
                <a:spcPct val="100000"/>
              </a:lnSpc>
              <a:spcBef>
                <a:spcPts val="0"/>
              </a:spcBef>
              <a:spcAft>
                <a:spcPts val="0"/>
              </a:spcAft>
              <a:buClr>
                <a:srgbClr val="000000"/>
              </a:buClr>
              <a:buSzPts val="500"/>
              <a:buFont typeface="Arial"/>
              <a:buNone/>
            </a:pPr>
            <a:r>
              <a:rPr b="0" i="0" lang="en" sz="500" u="none" cap="none" strike="noStrike">
                <a:solidFill>
                  <a:schemeClr val="accent5"/>
                </a:solidFill>
                <a:latin typeface="Arial"/>
                <a:ea typeface="Arial"/>
                <a:cs typeface="Arial"/>
                <a:sym typeface="Arial"/>
              </a:rPr>
              <a:t>Collibra | Confidential</a:t>
            </a:r>
            <a:endParaRPr b="0" i="0" sz="500" u="none" cap="none" strike="noStrike">
              <a:solidFill>
                <a:schemeClr val="accent5"/>
              </a:solidFill>
              <a:latin typeface="Arial"/>
              <a:ea typeface="Arial"/>
              <a:cs typeface="Arial"/>
              <a:sym typeface="Arial"/>
            </a:endParaRPr>
          </a:p>
        </p:txBody>
      </p:sp>
      <p:sp>
        <p:nvSpPr>
          <p:cNvPr id="848" name="Google Shape;848;g31245d681e9_0_1081"/>
          <p:cNvSpPr txBox="1"/>
          <p:nvPr>
            <p:ph idx="2" type="title"/>
          </p:nvPr>
        </p:nvSpPr>
        <p:spPr>
          <a:xfrm>
            <a:off x="525075" y="1038225"/>
            <a:ext cx="3475500" cy="3201600"/>
          </a:xfrm>
          <a:prstGeom prst="rect">
            <a:avLst/>
          </a:prstGeom>
          <a:noFill/>
          <a:ln>
            <a:noFill/>
          </a:ln>
        </p:spPr>
        <p:txBody>
          <a:bodyPr anchorCtr="0" anchor="t" bIns="68575" lIns="0" spcFirstLastPara="1" rIns="68575" wrap="square" tIns="68575">
            <a:noAutofit/>
          </a:bodyPr>
          <a:lstStyle>
            <a:lvl1pPr lvl="0" marR="0" rtl="0" algn="l">
              <a:lnSpc>
                <a:spcPct val="100000"/>
              </a:lnSpc>
              <a:spcBef>
                <a:spcPts val="0"/>
              </a:spcBef>
              <a:spcAft>
                <a:spcPts val="0"/>
              </a:spcAft>
              <a:buClr>
                <a:srgbClr val="000000"/>
              </a:buClr>
              <a:buSzPts val="3400"/>
              <a:buFont typeface="Arial"/>
              <a:buNone/>
              <a:defRPr b="1" i="0" sz="3400" u="none" cap="none" strike="noStrike">
                <a:solidFill>
                  <a:schemeClr val="lt1"/>
                </a:solidFill>
                <a:latin typeface="Arial"/>
                <a:ea typeface="Arial"/>
                <a:cs typeface="Arial"/>
                <a:sym typeface="Arial"/>
              </a:defRPr>
            </a:lvl1pPr>
            <a:lvl2pPr lvl="1" marR="0" rtl="0" algn="l">
              <a:lnSpc>
                <a:spcPct val="900000"/>
              </a:lnSpc>
              <a:spcBef>
                <a:spcPts val="0"/>
              </a:spcBef>
              <a:spcAft>
                <a:spcPts val="0"/>
              </a:spcAft>
              <a:buClr>
                <a:srgbClr val="000000"/>
              </a:buClr>
              <a:buSzPts val="3400"/>
              <a:buFont typeface="Arial"/>
              <a:buNone/>
              <a:defRPr b="1" i="0" sz="3400" u="none" cap="none" strike="noStrike">
                <a:solidFill>
                  <a:schemeClr val="lt1"/>
                </a:solidFill>
                <a:latin typeface="Arial"/>
                <a:ea typeface="Arial"/>
                <a:cs typeface="Arial"/>
                <a:sym typeface="Arial"/>
              </a:defRPr>
            </a:lvl2pPr>
            <a:lvl3pPr lvl="2" marR="0" rtl="0" algn="l">
              <a:lnSpc>
                <a:spcPct val="900000"/>
              </a:lnSpc>
              <a:spcBef>
                <a:spcPts val="0"/>
              </a:spcBef>
              <a:spcAft>
                <a:spcPts val="0"/>
              </a:spcAft>
              <a:buClr>
                <a:srgbClr val="000000"/>
              </a:buClr>
              <a:buSzPts val="3400"/>
              <a:buFont typeface="Arial"/>
              <a:buNone/>
              <a:defRPr b="1" i="0" sz="3400" u="none" cap="none" strike="noStrike">
                <a:solidFill>
                  <a:schemeClr val="lt1"/>
                </a:solidFill>
                <a:latin typeface="Arial"/>
                <a:ea typeface="Arial"/>
                <a:cs typeface="Arial"/>
                <a:sym typeface="Arial"/>
              </a:defRPr>
            </a:lvl3pPr>
            <a:lvl4pPr lvl="3" marR="0" rtl="0" algn="l">
              <a:lnSpc>
                <a:spcPct val="900000"/>
              </a:lnSpc>
              <a:spcBef>
                <a:spcPts val="0"/>
              </a:spcBef>
              <a:spcAft>
                <a:spcPts val="0"/>
              </a:spcAft>
              <a:buClr>
                <a:srgbClr val="000000"/>
              </a:buClr>
              <a:buSzPts val="3400"/>
              <a:buFont typeface="Arial"/>
              <a:buNone/>
              <a:defRPr b="1" i="0" sz="3400" u="none" cap="none" strike="noStrike">
                <a:solidFill>
                  <a:schemeClr val="lt1"/>
                </a:solidFill>
                <a:latin typeface="Arial"/>
                <a:ea typeface="Arial"/>
                <a:cs typeface="Arial"/>
                <a:sym typeface="Arial"/>
              </a:defRPr>
            </a:lvl4pPr>
            <a:lvl5pPr lvl="4" marR="0" rtl="0" algn="l">
              <a:lnSpc>
                <a:spcPct val="900000"/>
              </a:lnSpc>
              <a:spcBef>
                <a:spcPts val="0"/>
              </a:spcBef>
              <a:spcAft>
                <a:spcPts val="0"/>
              </a:spcAft>
              <a:buClr>
                <a:srgbClr val="000000"/>
              </a:buClr>
              <a:buSzPts val="3400"/>
              <a:buFont typeface="Arial"/>
              <a:buNone/>
              <a:defRPr b="1" i="0" sz="3400" u="none" cap="none" strike="noStrike">
                <a:solidFill>
                  <a:schemeClr val="lt1"/>
                </a:solidFill>
                <a:latin typeface="Arial"/>
                <a:ea typeface="Arial"/>
                <a:cs typeface="Arial"/>
                <a:sym typeface="Arial"/>
              </a:defRPr>
            </a:lvl5pPr>
            <a:lvl6pPr lvl="5" marR="0" rtl="0" algn="l">
              <a:lnSpc>
                <a:spcPct val="900000"/>
              </a:lnSpc>
              <a:spcBef>
                <a:spcPts val="0"/>
              </a:spcBef>
              <a:spcAft>
                <a:spcPts val="0"/>
              </a:spcAft>
              <a:buClr>
                <a:srgbClr val="000000"/>
              </a:buClr>
              <a:buSzPts val="3400"/>
              <a:buFont typeface="Arial"/>
              <a:buNone/>
              <a:defRPr b="1" i="0" sz="3400" u="none" cap="none" strike="noStrike">
                <a:solidFill>
                  <a:schemeClr val="lt1"/>
                </a:solidFill>
                <a:latin typeface="Arial"/>
                <a:ea typeface="Arial"/>
                <a:cs typeface="Arial"/>
                <a:sym typeface="Arial"/>
              </a:defRPr>
            </a:lvl6pPr>
            <a:lvl7pPr lvl="6" marR="0" rtl="0" algn="l">
              <a:lnSpc>
                <a:spcPct val="900000"/>
              </a:lnSpc>
              <a:spcBef>
                <a:spcPts val="0"/>
              </a:spcBef>
              <a:spcAft>
                <a:spcPts val="0"/>
              </a:spcAft>
              <a:buClr>
                <a:srgbClr val="000000"/>
              </a:buClr>
              <a:buSzPts val="3400"/>
              <a:buFont typeface="Arial"/>
              <a:buNone/>
              <a:defRPr b="1" i="0" sz="3400" u="none" cap="none" strike="noStrike">
                <a:solidFill>
                  <a:schemeClr val="lt1"/>
                </a:solidFill>
                <a:latin typeface="Arial"/>
                <a:ea typeface="Arial"/>
                <a:cs typeface="Arial"/>
                <a:sym typeface="Arial"/>
              </a:defRPr>
            </a:lvl7pPr>
            <a:lvl8pPr lvl="7" marR="0" rtl="0" algn="l">
              <a:lnSpc>
                <a:spcPct val="900000"/>
              </a:lnSpc>
              <a:spcBef>
                <a:spcPts val="0"/>
              </a:spcBef>
              <a:spcAft>
                <a:spcPts val="0"/>
              </a:spcAft>
              <a:buClr>
                <a:srgbClr val="000000"/>
              </a:buClr>
              <a:buSzPts val="3400"/>
              <a:buFont typeface="Arial"/>
              <a:buNone/>
              <a:defRPr b="1" i="0" sz="3400" u="none" cap="none" strike="noStrike">
                <a:solidFill>
                  <a:schemeClr val="lt1"/>
                </a:solidFill>
                <a:latin typeface="Arial"/>
                <a:ea typeface="Arial"/>
                <a:cs typeface="Arial"/>
                <a:sym typeface="Arial"/>
              </a:defRPr>
            </a:lvl8pPr>
            <a:lvl9pPr lvl="8" marR="0" rtl="0" algn="l">
              <a:lnSpc>
                <a:spcPct val="900000"/>
              </a:lnSpc>
              <a:spcBef>
                <a:spcPts val="0"/>
              </a:spcBef>
              <a:spcAft>
                <a:spcPts val="0"/>
              </a:spcAft>
              <a:buClr>
                <a:srgbClr val="000000"/>
              </a:buClr>
              <a:buSzPts val="3400"/>
              <a:buFont typeface="Arial"/>
              <a:buNone/>
              <a:defRPr b="1" i="0" sz="3400" u="none" cap="none" strike="noStrike">
                <a:solidFill>
                  <a:schemeClr val="lt1"/>
                </a:solidFill>
                <a:latin typeface="Arial"/>
                <a:ea typeface="Arial"/>
                <a:cs typeface="Arial"/>
                <a:sym typeface="Arial"/>
              </a:defRPr>
            </a:lvl9pPr>
          </a:lstStyle>
          <a:p/>
        </p:txBody>
      </p:sp>
      <p:sp>
        <p:nvSpPr>
          <p:cNvPr id="849" name="Google Shape;849;g31245d681e9_0_1081"/>
          <p:cNvSpPr txBox="1"/>
          <p:nvPr>
            <p:ph idx="3" type="title"/>
          </p:nvPr>
        </p:nvSpPr>
        <p:spPr>
          <a:xfrm>
            <a:off x="5133975" y="613388"/>
            <a:ext cx="3485100" cy="823800"/>
          </a:xfrm>
          <a:prstGeom prst="rect">
            <a:avLst/>
          </a:prstGeom>
          <a:noFill/>
          <a:ln>
            <a:noFill/>
          </a:ln>
        </p:spPr>
        <p:txBody>
          <a:bodyPr anchorCtr="0" anchor="t" bIns="68575" lIns="0" spcFirstLastPara="1" rIns="68575" wrap="square" tIns="68575">
            <a:noAutofit/>
          </a:bodyPr>
          <a:lstStyle>
            <a:lvl1pPr lvl="0" marR="0" rtl="0" algn="l">
              <a:lnSpc>
                <a:spcPct val="100000"/>
              </a:lnSpc>
              <a:spcBef>
                <a:spcPts val="0"/>
              </a:spcBef>
              <a:spcAft>
                <a:spcPts val="0"/>
              </a:spcAft>
              <a:buClr>
                <a:srgbClr val="000000"/>
              </a:buClr>
              <a:buSzPts val="1800"/>
              <a:buFont typeface="Arial"/>
              <a:buNone/>
              <a:defRPr b="1" i="0" sz="18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800"/>
              <a:buFont typeface="Arial"/>
              <a:buNone/>
              <a:defRPr b="1"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800"/>
              <a:buFont typeface="Arial"/>
              <a:buNone/>
              <a:defRPr b="1"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800"/>
              <a:buFont typeface="Arial"/>
              <a:buNone/>
              <a:defRPr b="1"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800"/>
              <a:buFont typeface="Arial"/>
              <a:buNone/>
              <a:defRPr b="1"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800"/>
              <a:buFont typeface="Arial"/>
              <a:buNone/>
              <a:defRPr b="1"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800"/>
              <a:buFont typeface="Arial"/>
              <a:buNone/>
              <a:defRPr b="1"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800"/>
              <a:buFont typeface="Arial"/>
              <a:buNone/>
              <a:defRPr b="1"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800"/>
              <a:buFont typeface="Arial"/>
              <a:buNone/>
              <a:defRPr b="1" i="0" sz="1800" u="none" cap="none" strike="noStrike">
                <a:solidFill>
                  <a:srgbClr val="000000"/>
                </a:solidFill>
                <a:latin typeface="Arial"/>
                <a:ea typeface="Arial"/>
                <a:cs typeface="Arial"/>
                <a:sym typeface="Arial"/>
              </a:defRPr>
            </a:lvl9pPr>
          </a:lstStyle>
          <a:p/>
        </p:txBody>
      </p:sp>
      <p:sp>
        <p:nvSpPr>
          <p:cNvPr id="850" name="Google Shape;850;g31245d681e9_0_1081"/>
          <p:cNvSpPr txBox="1"/>
          <p:nvPr>
            <p:ph idx="4" type="title"/>
          </p:nvPr>
        </p:nvSpPr>
        <p:spPr>
          <a:xfrm>
            <a:off x="5133938" y="1587244"/>
            <a:ext cx="3485100" cy="527400"/>
          </a:xfrm>
          <a:prstGeom prst="rect">
            <a:avLst/>
          </a:prstGeom>
          <a:noFill/>
          <a:ln>
            <a:noFill/>
          </a:ln>
        </p:spPr>
        <p:txBody>
          <a:bodyPr anchorCtr="0" anchor="t" bIns="68575" lIns="0" spcFirstLastPara="1" rIns="68575" wrap="square" tIns="0">
            <a:noAutofit/>
          </a:bodyPr>
          <a:lstStyle>
            <a:lvl1pPr lvl="0" marR="0" rtl="0" algn="l">
              <a:lnSpc>
                <a:spcPct val="100000"/>
              </a:lnSpc>
              <a:spcBef>
                <a:spcPts val="0"/>
              </a:spcBef>
              <a:spcAft>
                <a:spcPts val="0"/>
              </a:spcAft>
              <a:buClr>
                <a:srgbClr val="000000"/>
              </a:buClr>
              <a:buSzPts val="1100"/>
              <a:buFont typeface="Arial"/>
              <a:buNone/>
              <a:defRPr b="1"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Tree>
  </p:cSld>
  <p:clrMapOvr>
    <a:masterClrMapping/>
  </p:clrMapOvr>
  <p:extLst>
    <p:ext uri="{DCECCB84-F9BA-43D5-87BE-67443E8EF086}">
      <p15:sldGuideLst>
        <p15:guide id="1" orient="horz" pos="1332">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4_Header 1">
  <p:cSld name="34_Header_1">
    <p:bg>
      <p:bgPr>
        <a:solidFill>
          <a:schemeClr val="lt1"/>
        </a:solidFill>
      </p:bgPr>
    </p:bg>
    <p:spTree>
      <p:nvGrpSpPr>
        <p:cNvPr id="851" name="Shape 851"/>
        <p:cNvGrpSpPr/>
        <p:nvPr/>
      </p:nvGrpSpPr>
      <p:grpSpPr>
        <a:xfrm>
          <a:off x="0" y="0"/>
          <a:ext cx="0" cy="0"/>
          <a:chOff x="0" y="0"/>
          <a:chExt cx="0" cy="0"/>
        </a:xfrm>
      </p:grpSpPr>
      <p:sp>
        <p:nvSpPr>
          <p:cNvPr id="852" name="Google Shape;852;g31245d681e9_0_1091"/>
          <p:cNvSpPr txBox="1"/>
          <p:nvPr>
            <p:ph idx="12" type="sldNum"/>
          </p:nvPr>
        </p:nvSpPr>
        <p:spPr>
          <a:xfrm>
            <a:off x="8471262" y="4767262"/>
            <a:ext cx="261300" cy="161700"/>
          </a:xfrm>
          <a:prstGeom prst="rect">
            <a:avLst/>
          </a:prstGeom>
          <a:noFill/>
          <a:ln>
            <a:noFill/>
          </a:ln>
        </p:spPr>
        <p:txBody>
          <a:bodyPr anchorCtr="0" anchor="t" bIns="34275" lIns="68575" spcFirstLastPara="1" rIns="68575" wrap="square" tIns="34275">
            <a:noAutofit/>
          </a:bodyPr>
          <a:lstStyle>
            <a:lvl1pPr indent="0" lvl="0"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853" name="Google Shape;853;g31245d681e9_0_1091"/>
          <p:cNvPicPr preferRelativeResize="0"/>
          <p:nvPr/>
        </p:nvPicPr>
        <p:blipFill rotWithShape="1">
          <a:blip r:embed="rId2">
            <a:alphaModFix/>
          </a:blip>
          <a:srcRect b="0" l="0" r="0" t="0"/>
          <a:stretch/>
        </p:blipFill>
        <p:spPr>
          <a:xfrm>
            <a:off x="527186" y="4772025"/>
            <a:ext cx="623258" cy="141649"/>
          </a:xfrm>
          <a:prstGeom prst="rect">
            <a:avLst/>
          </a:prstGeom>
          <a:noFill/>
          <a:ln>
            <a:noFill/>
          </a:ln>
        </p:spPr>
      </p:pic>
      <p:sp>
        <p:nvSpPr>
          <p:cNvPr id="854" name="Google Shape;854;g31245d681e9_0_1091"/>
          <p:cNvSpPr txBox="1"/>
          <p:nvPr>
            <p:ph type="title"/>
          </p:nvPr>
        </p:nvSpPr>
        <p:spPr>
          <a:xfrm>
            <a:off x="527194" y="214931"/>
            <a:ext cx="2189700" cy="161700"/>
          </a:xfrm>
          <a:prstGeom prst="rect">
            <a:avLst/>
          </a:prstGeom>
          <a:noFill/>
          <a:ln>
            <a:noFill/>
          </a:ln>
        </p:spPr>
        <p:txBody>
          <a:bodyPr anchorCtr="0" anchor="t" bIns="68575" lIns="0" spcFirstLastPara="1" rIns="68575" wrap="square" tIns="68575">
            <a:noAutofit/>
          </a:bodyPr>
          <a:lstStyle>
            <a:lvl1pPr lvl="0" marR="0" rtl="0" algn="l">
              <a:lnSpc>
                <a:spcPct val="100000"/>
              </a:lnSpc>
              <a:spcBef>
                <a:spcPts val="0"/>
              </a:spcBef>
              <a:spcAft>
                <a:spcPts val="0"/>
              </a:spcAft>
              <a:buClr>
                <a:srgbClr val="000000"/>
              </a:buClr>
              <a:buSzPts val="700"/>
              <a:buFont typeface="Arial"/>
              <a:buNone/>
              <a:defRPr b="1" i="0" sz="700" u="none" cap="none" strike="noStrike">
                <a:solidFill>
                  <a:schemeClr val="accent5"/>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a:ea typeface="Arial"/>
                <a:cs typeface="Arial"/>
                <a:sym typeface="Arial"/>
              </a:defRPr>
            </a:lvl9pPr>
          </a:lstStyle>
          <a:p/>
        </p:txBody>
      </p:sp>
      <p:sp>
        <p:nvSpPr>
          <p:cNvPr id="855" name="Google Shape;855;g31245d681e9_0_1091"/>
          <p:cNvSpPr txBox="1"/>
          <p:nvPr/>
        </p:nvSpPr>
        <p:spPr>
          <a:xfrm>
            <a:off x="7581825" y="4729032"/>
            <a:ext cx="838200" cy="198000"/>
          </a:xfrm>
          <a:prstGeom prst="rect">
            <a:avLst/>
          </a:prstGeom>
          <a:noFill/>
          <a:ln>
            <a:noFill/>
          </a:ln>
        </p:spPr>
        <p:txBody>
          <a:bodyPr anchorCtr="0" anchor="t" bIns="68575" lIns="68575" spcFirstLastPara="1" rIns="68575" wrap="square" tIns="68575">
            <a:noAutofit/>
          </a:bodyPr>
          <a:lstStyle/>
          <a:p>
            <a:pPr indent="0" lvl="0" marL="0" marR="0" rtl="0" algn="r">
              <a:lnSpc>
                <a:spcPct val="100000"/>
              </a:lnSpc>
              <a:spcBef>
                <a:spcPts val="0"/>
              </a:spcBef>
              <a:spcAft>
                <a:spcPts val="0"/>
              </a:spcAft>
              <a:buClr>
                <a:srgbClr val="000000"/>
              </a:buClr>
              <a:buSzPts val="500"/>
              <a:buFont typeface="Arial"/>
              <a:buNone/>
            </a:pPr>
            <a:r>
              <a:rPr b="0" i="0" lang="en" sz="500" u="none" cap="none" strike="noStrike">
                <a:solidFill>
                  <a:schemeClr val="accent5"/>
                </a:solidFill>
                <a:latin typeface="Arial"/>
                <a:ea typeface="Arial"/>
                <a:cs typeface="Arial"/>
                <a:sym typeface="Arial"/>
              </a:rPr>
              <a:t>Collibra | Confidential</a:t>
            </a:r>
            <a:endParaRPr b="0" i="0" sz="500" u="none" cap="none" strike="noStrike">
              <a:solidFill>
                <a:schemeClr val="accent5"/>
              </a:solidFill>
              <a:latin typeface="Arial"/>
              <a:ea typeface="Arial"/>
              <a:cs typeface="Arial"/>
              <a:sym typeface="Arial"/>
            </a:endParaRPr>
          </a:p>
        </p:txBody>
      </p:sp>
    </p:spTree>
  </p:cSld>
  <p:clrMapOvr>
    <a:masterClrMapping/>
  </p:clrMapOvr>
  <p:extLst>
    <p:ext uri="{DCECCB84-F9BA-43D5-87BE-67443E8EF086}">
      <p15:sldGuideLst>
        <p15:guide id="1" orient="horz" pos="1332">
          <p15:clr>
            <a:srgbClr val="FBAE40"/>
          </p15:clr>
        </p15:guide>
        <p15:guide id="2" pos="2520">
          <p15:clr>
            <a:srgbClr val="FBAE40"/>
          </p15:clr>
        </p15:guide>
        <p15:guide id="3" orient="horz" pos="1584">
          <p15:clr>
            <a:srgbClr val="FBAE40"/>
          </p15:clr>
        </p15:guide>
      </p15:sldGuideLst>
    </p:ext>
  </p:extLst>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2_Reporting">
  <p:cSld name="32_Reporting">
    <p:bg>
      <p:bgPr>
        <a:solidFill>
          <a:schemeClr val="lt1"/>
        </a:solidFill>
      </p:bgPr>
    </p:bg>
    <p:spTree>
      <p:nvGrpSpPr>
        <p:cNvPr id="856" name="Shape 856"/>
        <p:cNvGrpSpPr/>
        <p:nvPr/>
      </p:nvGrpSpPr>
      <p:grpSpPr>
        <a:xfrm>
          <a:off x="0" y="0"/>
          <a:ext cx="0" cy="0"/>
          <a:chOff x="0" y="0"/>
          <a:chExt cx="0" cy="0"/>
        </a:xfrm>
      </p:grpSpPr>
      <p:sp>
        <p:nvSpPr>
          <p:cNvPr id="857" name="Google Shape;857;g31245d681e9_0_1096"/>
          <p:cNvSpPr txBox="1"/>
          <p:nvPr>
            <p:ph idx="11" type="ftr"/>
          </p:nvPr>
        </p:nvSpPr>
        <p:spPr>
          <a:xfrm>
            <a:off x="7041996" y="4767262"/>
            <a:ext cx="1263000" cy="273900"/>
          </a:xfrm>
          <a:prstGeom prst="rect">
            <a:avLst/>
          </a:prstGeom>
          <a:noFill/>
          <a:ln>
            <a:noFill/>
          </a:ln>
        </p:spPr>
        <p:txBody>
          <a:bodyPr anchorCtr="0" anchor="t" bIns="34275" lIns="68575" spcFirstLastPara="1" rIns="68575" wrap="square" tIns="34275">
            <a:noAutofit/>
          </a:bodyPr>
          <a:lstStyle>
            <a:lvl1pPr lvl="0" marR="0" rtl="0" algn="r">
              <a:lnSpc>
                <a:spcPct val="100000"/>
              </a:lnSpc>
              <a:spcBef>
                <a:spcPts val="0"/>
              </a:spcBef>
              <a:spcAft>
                <a:spcPts val="0"/>
              </a:spcAft>
              <a:buClr>
                <a:srgbClr val="000000"/>
              </a:buClr>
              <a:buSzPts val="1100"/>
              <a:buFont typeface="Arial"/>
              <a:buNone/>
              <a:defRPr b="0" i="0" sz="600" u="none" cap="none" strike="noStrike">
                <a:solidFill>
                  <a:schemeClr val="accent5"/>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9pPr>
          </a:lstStyle>
          <a:p/>
        </p:txBody>
      </p:sp>
      <p:sp>
        <p:nvSpPr>
          <p:cNvPr id="858" name="Google Shape;858;g31245d681e9_0_1096"/>
          <p:cNvSpPr txBox="1"/>
          <p:nvPr>
            <p:ph idx="12" type="sldNum"/>
          </p:nvPr>
        </p:nvSpPr>
        <p:spPr>
          <a:xfrm>
            <a:off x="8471262" y="4767262"/>
            <a:ext cx="261300" cy="273900"/>
          </a:xfrm>
          <a:prstGeom prst="rect">
            <a:avLst/>
          </a:prstGeom>
          <a:noFill/>
          <a:ln>
            <a:noFill/>
          </a:ln>
        </p:spPr>
        <p:txBody>
          <a:bodyPr anchorCtr="0" anchor="t" bIns="34275" lIns="68575" spcFirstLastPara="1" rIns="68575" wrap="square" tIns="34275">
            <a:noAutofit/>
          </a:bodyPr>
          <a:lstStyle>
            <a:lvl1pPr indent="0" lvl="0"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859" name="Google Shape;859;g31245d681e9_0_1096"/>
          <p:cNvPicPr preferRelativeResize="0"/>
          <p:nvPr/>
        </p:nvPicPr>
        <p:blipFill rotWithShape="1">
          <a:blip r:embed="rId2">
            <a:alphaModFix/>
          </a:blip>
          <a:srcRect b="0" l="0" r="0" t="0"/>
          <a:stretch/>
        </p:blipFill>
        <p:spPr>
          <a:xfrm>
            <a:off x="527186" y="4772025"/>
            <a:ext cx="623258" cy="141649"/>
          </a:xfrm>
          <a:prstGeom prst="rect">
            <a:avLst/>
          </a:prstGeom>
          <a:noFill/>
          <a:ln>
            <a:noFill/>
          </a:ln>
        </p:spPr>
      </p:pic>
      <p:sp>
        <p:nvSpPr>
          <p:cNvPr id="860" name="Google Shape;860;g31245d681e9_0_1096"/>
          <p:cNvSpPr txBox="1"/>
          <p:nvPr>
            <p:ph idx="1" type="body"/>
          </p:nvPr>
        </p:nvSpPr>
        <p:spPr>
          <a:xfrm>
            <a:off x="514349" y="487490"/>
            <a:ext cx="2461200" cy="193500"/>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accent5"/>
              </a:buClr>
              <a:buSzPts val="800"/>
              <a:buFont typeface="Arial"/>
              <a:buNone/>
              <a:defRPr b="1" sz="800">
                <a:latin typeface="Arial"/>
                <a:ea typeface="Arial"/>
                <a:cs typeface="Arial"/>
                <a:sym typeface="Arial"/>
              </a:defRPr>
            </a:lvl1pPr>
            <a:lvl2pPr indent="-228600" lvl="1" marL="914400" algn="l">
              <a:lnSpc>
                <a:spcPct val="90000"/>
              </a:lnSpc>
              <a:spcBef>
                <a:spcPts val="400"/>
              </a:spcBef>
              <a:spcAft>
                <a:spcPts val="0"/>
              </a:spcAft>
              <a:buClr>
                <a:schemeClr val="accent5"/>
              </a:buClr>
              <a:buSzPts val="900"/>
              <a:buFont typeface="Arial"/>
              <a:buNone/>
              <a:defRPr sz="900">
                <a:latin typeface="Arial"/>
                <a:ea typeface="Arial"/>
                <a:cs typeface="Arial"/>
                <a:sym typeface="Arial"/>
              </a:defRPr>
            </a:lvl2pPr>
            <a:lvl3pPr indent="-228600" lvl="2" marL="1371600" algn="l">
              <a:lnSpc>
                <a:spcPct val="90000"/>
              </a:lnSpc>
              <a:spcBef>
                <a:spcPts val="400"/>
              </a:spcBef>
              <a:spcAft>
                <a:spcPts val="0"/>
              </a:spcAft>
              <a:buClr>
                <a:schemeClr val="accent5"/>
              </a:buClr>
              <a:buSzPts val="900"/>
              <a:buFont typeface="Arial"/>
              <a:buNone/>
              <a:defRPr sz="900">
                <a:latin typeface="Arial"/>
                <a:ea typeface="Arial"/>
                <a:cs typeface="Arial"/>
                <a:sym typeface="Arial"/>
              </a:defRPr>
            </a:lvl3pPr>
            <a:lvl4pPr indent="-228600" lvl="3" marL="1828800" algn="l">
              <a:lnSpc>
                <a:spcPct val="90000"/>
              </a:lnSpc>
              <a:spcBef>
                <a:spcPts val="400"/>
              </a:spcBef>
              <a:spcAft>
                <a:spcPts val="0"/>
              </a:spcAft>
              <a:buClr>
                <a:schemeClr val="accent5"/>
              </a:buClr>
              <a:buSzPts val="900"/>
              <a:buFont typeface="Arial"/>
              <a:buNone/>
              <a:defRPr sz="900">
                <a:latin typeface="Arial"/>
                <a:ea typeface="Arial"/>
                <a:cs typeface="Arial"/>
                <a:sym typeface="Arial"/>
              </a:defRPr>
            </a:lvl4pPr>
            <a:lvl5pPr indent="-228600" lvl="4" marL="2286000" algn="l">
              <a:lnSpc>
                <a:spcPct val="90000"/>
              </a:lnSpc>
              <a:spcBef>
                <a:spcPts val="400"/>
              </a:spcBef>
              <a:spcAft>
                <a:spcPts val="0"/>
              </a:spcAft>
              <a:buClr>
                <a:schemeClr val="accent5"/>
              </a:buClr>
              <a:buSzPts val="900"/>
              <a:buFont typeface="Arial"/>
              <a:buNone/>
              <a:defRPr sz="900">
                <a:latin typeface="Arial"/>
                <a:ea typeface="Arial"/>
                <a:cs typeface="Arial"/>
                <a:sym typeface="Aria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p:extLst>
    <p:ext uri="{DCECCB84-F9BA-43D5-87BE-67443E8EF086}">
      <p15:sldGuideLst>
        <p15:guide id="1" orient="horz" pos="1332">
          <p15:clr>
            <a:srgbClr val="FBAE40"/>
          </p15:clr>
        </p15:guide>
      </p15:sldGuideLst>
    </p:ext>
  </p:extLst>
</p:sldLayout>
</file>

<file path=ppt/slideLayouts/slideLayout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Headline+Body Copy 4">
  <p:cSld name="8_Headline+Body Copy_2_1">
    <p:bg>
      <p:bgPr>
        <a:solidFill>
          <a:schemeClr val="lt1"/>
        </a:solidFill>
      </p:bgPr>
    </p:bg>
    <p:spTree>
      <p:nvGrpSpPr>
        <p:cNvPr id="861" name="Shape 861"/>
        <p:cNvGrpSpPr/>
        <p:nvPr/>
      </p:nvGrpSpPr>
      <p:grpSpPr>
        <a:xfrm>
          <a:off x="0" y="0"/>
          <a:ext cx="0" cy="0"/>
          <a:chOff x="0" y="0"/>
          <a:chExt cx="0" cy="0"/>
        </a:xfrm>
      </p:grpSpPr>
      <p:sp>
        <p:nvSpPr>
          <p:cNvPr id="862" name="Google Shape;862;g31245d681e9_0_1101"/>
          <p:cNvSpPr txBox="1"/>
          <p:nvPr>
            <p:ph idx="11" type="ftr"/>
          </p:nvPr>
        </p:nvSpPr>
        <p:spPr>
          <a:xfrm>
            <a:off x="7041996" y="4767262"/>
            <a:ext cx="1263000" cy="161700"/>
          </a:xfrm>
          <a:prstGeom prst="rect">
            <a:avLst/>
          </a:prstGeom>
          <a:noFill/>
          <a:ln>
            <a:noFill/>
          </a:ln>
        </p:spPr>
        <p:txBody>
          <a:bodyPr anchorCtr="0" anchor="t" bIns="34275" lIns="68575" spcFirstLastPara="1" rIns="68575" wrap="square" tIns="34275">
            <a:spAutoFit/>
          </a:bodyPr>
          <a:lstStyle>
            <a:lvl1pPr lvl="0" marR="0" rtl="0" algn="r">
              <a:lnSpc>
                <a:spcPct val="100000"/>
              </a:lnSpc>
              <a:spcBef>
                <a:spcPts val="0"/>
              </a:spcBef>
              <a:spcAft>
                <a:spcPts val="0"/>
              </a:spcAft>
              <a:buClr>
                <a:srgbClr val="000000"/>
              </a:buClr>
              <a:buSzPts val="1100"/>
              <a:buFont typeface="Arial"/>
              <a:buNone/>
              <a:defRPr b="0" i="0" sz="600" u="none" cap="none" strike="noStrike">
                <a:solidFill>
                  <a:schemeClr val="accent5"/>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9pPr>
          </a:lstStyle>
          <a:p/>
        </p:txBody>
      </p:sp>
      <p:sp>
        <p:nvSpPr>
          <p:cNvPr id="863" name="Google Shape;863;g31245d681e9_0_1101"/>
          <p:cNvSpPr txBox="1"/>
          <p:nvPr>
            <p:ph idx="12" type="sldNum"/>
          </p:nvPr>
        </p:nvSpPr>
        <p:spPr>
          <a:xfrm>
            <a:off x="8471262" y="4767262"/>
            <a:ext cx="261300" cy="161700"/>
          </a:xfrm>
          <a:prstGeom prst="rect">
            <a:avLst/>
          </a:prstGeom>
          <a:noFill/>
          <a:ln>
            <a:noFill/>
          </a:ln>
        </p:spPr>
        <p:txBody>
          <a:bodyPr anchorCtr="0" anchor="t" bIns="34275" lIns="68575" spcFirstLastPara="1" rIns="68575" wrap="square" tIns="34275">
            <a:spAutoFit/>
          </a:bodyPr>
          <a:lstStyle>
            <a:lvl1pPr indent="0" lvl="0"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864" name="Google Shape;864;g31245d681e9_0_1101"/>
          <p:cNvPicPr preferRelativeResize="0"/>
          <p:nvPr/>
        </p:nvPicPr>
        <p:blipFill rotWithShape="1">
          <a:blip r:embed="rId2">
            <a:alphaModFix/>
          </a:blip>
          <a:srcRect b="0" l="0" r="0" t="0"/>
          <a:stretch/>
        </p:blipFill>
        <p:spPr>
          <a:xfrm>
            <a:off x="527186" y="4772025"/>
            <a:ext cx="623258" cy="141649"/>
          </a:xfrm>
          <a:prstGeom prst="rect">
            <a:avLst/>
          </a:prstGeom>
          <a:noFill/>
          <a:ln>
            <a:noFill/>
          </a:ln>
        </p:spPr>
      </p:pic>
      <p:sp>
        <p:nvSpPr>
          <p:cNvPr id="865" name="Google Shape;865;g31245d681e9_0_1101"/>
          <p:cNvSpPr txBox="1"/>
          <p:nvPr>
            <p:ph idx="1" type="body"/>
          </p:nvPr>
        </p:nvSpPr>
        <p:spPr>
          <a:xfrm>
            <a:off x="527186" y="496922"/>
            <a:ext cx="8082600" cy="318600"/>
          </a:xfrm>
          <a:prstGeom prst="rect">
            <a:avLst/>
          </a:prstGeom>
          <a:noFill/>
          <a:ln>
            <a:noFill/>
          </a:ln>
        </p:spPr>
        <p:txBody>
          <a:bodyPr anchorCtr="0" anchor="t" bIns="34275" lIns="68575" spcFirstLastPara="1" rIns="68575" wrap="square" tIns="34275">
            <a:spAutoFit/>
          </a:bodyPr>
          <a:lstStyle>
            <a:lvl1pPr indent="-228600" lvl="0" marL="457200" algn="l">
              <a:lnSpc>
                <a:spcPct val="90000"/>
              </a:lnSpc>
              <a:spcBef>
                <a:spcPts val="800"/>
              </a:spcBef>
              <a:spcAft>
                <a:spcPts val="0"/>
              </a:spcAft>
              <a:buClr>
                <a:schemeClr val="accent5"/>
              </a:buClr>
              <a:buSzPts val="1800"/>
              <a:buFont typeface="Arial"/>
              <a:buNone/>
              <a:defRPr sz="1800">
                <a:latin typeface="Arial"/>
                <a:ea typeface="Arial"/>
                <a:cs typeface="Arial"/>
                <a:sym typeface="Arial"/>
              </a:defRPr>
            </a:lvl1pPr>
            <a:lvl2pPr indent="-228600" lvl="1" marL="914400" algn="l">
              <a:lnSpc>
                <a:spcPct val="90000"/>
              </a:lnSpc>
              <a:spcBef>
                <a:spcPts val="400"/>
              </a:spcBef>
              <a:spcAft>
                <a:spcPts val="0"/>
              </a:spcAft>
              <a:buClr>
                <a:schemeClr val="accent5"/>
              </a:buClr>
              <a:buSzPts val="1800"/>
              <a:buFont typeface="Arial"/>
              <a:buNone/>
              <a:defRPr sz="1800"/>
            </a:lvl2pPr>
            <a:lvl3pPr indent="-228600" lvl="2" marL="1371600" algn="l">
              <a:lnSpc>
                <a:spcPct val="90000"/>
              </a:lnSpc>
              <a:spcBef>
                <a:spcPts val="400"/>
              </a:spcBef>
              <a:spcAft>
                <a:spcPts val="0"/>
              </a:spcAft>
              <a:buClr>
                <a:schemeClr val="accent5"/>
              </a:buClr>
              <a:buSzPts val="2100"/>
              <a:buFont typeface="Arial"/>
              <a:buNone/>
              <a:defRPr sz="2100"/>
            </a:lvl3pPr>
            <a:lvl4pPr indent="-228600" lvl="3" marL="1828800" algn="l">
              <a:lnSpc>
                <a:spcPct val="90000"/>
              </a:lnSpc>
              <a:spcBef>
                <a:spcPts val="400"/>
              </a:spcBef>
              <a:spcAft>
                <a:spcPts val="0"/>
              </a:spcAft>
              <a:buClr>
                <a:schemeClr val="accent5"/>
              </a:buClr>
              <a:buSzPts val="2100"/>
              <a:buFont typeface="Arial"/>
              <a:buNone/>
              <a:defRPr sz="2100"/>
            </a:lvl4pPr>
            <a:lvl5pPr indent="-228600" lvl="4" marL="2286000" algn="l">
              <a:lnSpc>
                <a:spcPct val="90000"/>
              </a:lnSpc>
              <a:spcBef>
                <a:spcPts val="400"/>
              </a:spcBef>
              <a:spcAft>
                <a:spcPts val="0"/>
              </a:spcAft>
              <a:buClr>
                <a:schemeClr val="accent5"/>
              </a:buClr>
              <a:buSzPts val="2100"/>
              <a:buFont typeface="Arial"/>
              <a:buNone/>
              <a:defRPr sz="2100"/>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866" name="Google Shape;866;g31245d681e9_0_1101"/>
          <p:cNvSpPr txBox="1"/>
          <p:nvPr>
            <p:ph idx="2" type="body"/>
          </p:nvPr>
        </p:nvSpPr>
        <p:spPr>
          <a:xfrm>
            <a:off x="527447" y="1032703"/>
            <a:ext cx="8082300" cy="214800"/>
          </a:xfrm>
          <a:prstGeom prst="rect">
            <a:avLst/>
          </a:prstGeom>
          <a:noFill/>
          <a:ln>
            <a:noFill/>
          </a:ln>
        </p:spPr>
        <p:txBody>
          <a:bodyPr anchorCtr="0" anchor="t" bIns="34275" lIns="68575" spcFirstLastPara="1" rIns="68575" wrap="square" tIns="34275">
            <a:spAutoFit/>
          </a:bodyPr>
          <a:lstStyle>
            <a:lvl1pPr indent="-228600" lvl="0" marL="457200" algn="l">
              <a:lnSpc>
                <a:spcPct val="90000"/>
              </a:lnSpc>
              <a:spcBef>
                <a:spcPts val="800"/>
              </a:spcBef>
              <a:spcAft>
                <a:spcPts val="0"/>
              </a:spcAft>
              <a:buClr>
                <a:schemeClr val="accent5"/>
              </a:buClr>
              <a:buSzPts val="1100"/>
              <a:buFont typeface="Arial"/>
              <a:buNone/>
              <a:defRPr b="0" sz="1100">
                <a:latin typeface="Arial"/>
                <a:ea typeface="Arial"/>
                <a:cs typeface="Arial"/>
                <a:sym typeface="Arial"/>
              </a:defRPr>
            </a:lvl1pPr>
            <a:lvl2pPr indent="-228600" lvl="1" marL="914400" algn="l">
              <a:lnSpc>
                <a:spcPct val="90000"/>
              </a:lnSpc>
              <a:spcBef>
                <a:spcPts val="400"/>
              </a:spcBef>
              <a:spcAft>
                <a:spcPts val="0"/>
              </a:spcAft>
              <a:buClr>
                <a:schemeClr val="accent5"/>
              </a:buClr>
              <a:buSzPts val="1400"/>
              <a:buNone/>
              <a:defRPr/>
            </a:lvl2pPr>
            <a:lvl3pPr indent="-228600" lvl="2" marL="1371600" algn="l">
              <a:lnSpc>
                <a:spcPct val="90000"/>
              </a:lnSpc>
              <a:spcBef>
                <a:spcPts val="400"/>
              </a:spcBef>
              <a:spcAft>
                <a:spcPts val="0"/>
              </a:spcAft>
              <a:buClr>
                <a:schemeClr val="accent5"/>
              </a:buClr>
              <a:buSzPts val="1400"/>
              <a:buNone/>
              <a:defRPr/>
            </a:lvl3pPr>
            <a:lvl4pPr indent="-228600" lvl="3" marL="1828800" algn="l">
              <a:lnSpc>
                <a:spcPct val="90000"/>
              </a:lnSpc>
              <a:spcBef>
                <a:spcPts val="400"/>
              </a:spcBef>
              <a:spcAft>
                <a:spcPts val="0"/>
              </a:spcAft>
              <a:buClr>
                <a:schemeClr val="accent5"/>
              </a:buClr>
              <a:buSzPts val="1400"/>
              <a:buNone/>
              <a:defRPr/>
            </a:lvl4pPr>
            <a:lvl5pPr indent="-228600" lvl="4" marL="2286000" algn="l">
              <a:lnSpc>
                <a:spcPct val="90000"/>
              </a:lnSpc>
              <a:spcBef>
                <a:spcPts val="400"/>
              </a:spcBef>
              <a:spcAft>
                <a:spcPts val="0"/>
              </a:spcAft>
              <a:buClr>
                <a:schemeClr val="accent5"/>
              </a:buClr>
              <a:buSzPts val="1400"/>
              <a:buNone/>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867" name="Google Shape;867;g31245d681e9_0_1101"/>
          <p:cNvSpPr txBox="1"/>
          <p:nvPr>
            <p:ph idx="3" type="body"/>
          </p:nvPr>
        </p:nvSpPr>
        <p:spPr>
          <a:xfrm>
            <a:off x="527186" y="170920"/>
            <a:ext cx="4044900" cy="183600"/>
          </a:xfrm>
          <a:prstGeom prst="rect">
            <a:avLst/>
          </a:prstGeom>
          <a:noFill/>
          <a:ln>
            <a:noFill/>
          </a:ln>
        </p:spPr>
        <p:txBody>
          <a:bodyPr anchorCtr="0" anchor="t" bIns="34275" lIns="68575" spcFirstLastPara="1" rIns="68575" wrap="square" tIns="34275">
            <a:spAutoFit/>
          </a:bodyPr>
          <a:lstStyle>
            <a:lvl1pPr indent="-228600" lvl="0" marL="457200" algn="l">
              <a:lnSpc>
                <a:spcPct val="90000"/>
              </a:lnSpc>
              <a:spcBef>
                <a:spcPts val="800"/>
              </a:spcBef>
              <a:spcAft>
                <a:spcPts val="0"/>
              </a:spcAft>
              <a:buClr>
                <a:schemeClr val="accent5"/>
              </a:buClr>
              <a:buSzPts val="800"/>
              <a:buFont typeface="Arial"/>
              <a:buNone/>
              <a:defRPr b="1" sz="800" cap="none">
                <a:latin typeface="Arial"/>
                <a:ea typeface="Arial"/>
                <a:cs typeface="Arial"/>
                <a:sym typeface="Arial"/>
              </a:defRPr>
            </a:lvl1pPr>
            <a:lvl2pPr indent="-228600" lvl="1" marL="914400" algn="l">
              <a:lnSpc>
                <a:spcPct val="90000"/>
              </a:lnSpc>
              <a:spcBef>
                <a:spcPts val="400"/>
              </a:spcBef>
              <a:spcAft>
                <a:spcPts val="0"/>
              </a:spcAft>
              <a:buClr>
                <a:schemeClr val="accent5"/>
              </a:buClr>
              <a:buSzPts val="900"/>
              <a:buFont typeface="Arial"/>
              <a:buNone/>
              <a:defRPr sz="900">
                <a:latin typeface="Arial"/>
                <a:ea typeface="Arial"/>
                <a:cs typeface="Arial"/>
                <a:sym typeface="Arial"/>
              </a:defRPr>
            </a:lvl2pPr>
            <a:lvl3pPr indent="-228600" lvl="2" marL="1371600" algn="l">
              <a:lnSpc>
                <a:spcPct val="90000"/>
              </a:lnSpc>
              <a:spcBef>
                <a:spcPts val="400"/>
              </a:spcBef>
              <a:spcAft>
                <a:spcPts val="0"/>
              </a:spcAft>
              <a:buClr>
                <a:schemeClr val="accent5"/>
              </a:buClr>
              <a:buSzPts val="900"/>
              <a:buFont typeface="Arial"/>
              <a:buNone/>
              <a:defRPr sz="900">
                <a:latin typeface="Arial"/>
                <a:ea typeface="Arial"/>
                <a:cs typeface="Arial"/>
                <a:sym typeface="Arial"/>
              </a:defRPr>
            </a:lvl3pPr>
            <a:lvl4pPr indent="-228600" lvl="3" marL="1828800" algn="l">
              <a:lnSpc>
                <a:spcPct val="90000"/>
              </a:lnSpc>
              <a:spcBef>
                <a:spcPts val="400"/>
              </a:spcBef>
              <a:spcAft>
                <a:spcPts val="0"/>
              </a:spcAft>
              <a:buClr>
                <a:schemeClr val="accent5"/>
              </a:buClr>
              <a:buSzPts val="900"/>
              <a:buFont typeface="Arial"/>
              <a:buNone/>
              <a:defRPr sz="900">
                <a:latin typeface="Arial"/>
                <a:ea typeface="Arial"/>
                <a:cs typeface="Arial"/>
                <a:sym typeface="Arial"/>
              </a:defRPr>
            </a:lvl4pPr>
            <a:lvl5pPr indent="-228600" lvl="4" marL="2286000" algn="l">
              <a:lnSpc>
                <a:spcPct val="90000"/>
              </a:lnSpc>
              <a:spcBef>
                <a:spcPts val="400"/>
              </a:spcBef>
              <a:spcAft>
                <a:spcPts val="0"/>
              </a:spcAft>
              <a:buClr>
                <a:schemeClr val="accent5"/>
              </a:buClr>
              <a:buSzPts val="900"/>
              <a:buFont typeface="Arial"/>
              <a:buNone/>
              <a:defRPr sz="900">
                <a:latin typeface="Arial"/>
                <a:ea typeface="Arial"/>
                <a:cs typeface="Arial"/>
                <a:sym typeface="Aria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Breaker - Grey 1">
  <p:cSld name="7_Breaker - Grey">
    <p:bg>
      <p:bgPr>
        <a:solidFill>
          <a:schemeClr val="accent1"/>
        </a:solidFill>
      </p:bgPr>
    </p:bg>
    <p:spTree>
      <p:nvGrpSpPr>
        <p:cNvPr id="868" name="Shape 868"/>
        <p:cNvGrpSpPr/>
        <p:nvPr/>
      </p:nvGrpSpPr>
      <p:grpSpPr>
        <a:xfrm>
          <a:off x="0" y="0"/>
          <a:ext cx="0" cy="0"/>
          <a:chOff x="0" y="0"/>
          <a:chExt cx="0" cy="0"/>
        </a:xfrm>
      </p:grpSpPr>
      <p:sp>
        <p:nvSpPr>
          <p:cNvPr id="869" name="Google Shape;869;g31245d681e9_0_1108"/>
          <p:cNvSpPr txBox="1"/>
          <p:nvPr>
            <p:ph idx="12" type="sldNum"/>
          </p:nvPr>
        </p:nvSpPr>
        <p:spPr>
          <a:xfrm>
            <a:off x="8471262" y="4767262"/>
            <a:ext cx="261300" cy="161700"/>
          </a:xfrm>
          <a:prstGeom prst="rect">
            <a:avLst/>
          </a:prstGeom>
          <a:noFill/>
          <a:ln>
            <a:noFill/>
          </a:ln>
        </p:spPr>
        <p:txBody>
          <a:bodyPr anchorCtr="0" anchor="t" bIns="34275" lIns="68575" spcFirstLastPara="1" rIns="68575" wrap="square" tIns="34275">
            <a:noAutofit/>
          </a:bodyPr>
          <a:lstStyle>
            <a:lvl1pPr indent="0" lvl="0"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600"/>
              <a:buFont typeface="Arial"/>
              <a:buNone/>
              <a:defRPr b="0" i="0" sz="600" u="none" cap="none" strike="noStrike">
                <a:solidFill>
                  <a:schemeClr val="accent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870" name="Google Shape;870;g31245d681e9_0_1108"/>
          <p:cNvPicPr preferRelativeResize="0"/>
          <p:nvPr/>
        </p:nvPicPr>
        <p:blipFill rotWithShape="1">
          <a:blip r:embed="rId2">
            <a:alphaModFix/>
          </a:blip>
          <a:srcRect b="0" l="0" r="0" t="0"/>
          <a:stretch/>
        </p:blipFill>
        <p:spPr>
          <a:xfrm>
            <a:off x="527186" y="4772025"/>
            <a:ext cx="622952" cy="141579"/>
          </a:xfrm>
          <a:prstGeom prst="rect">
            <a:avLst/>
          </a:prstGeom>
          <a:noFill/>
          <a:ln>
            <a:noFill/>
          </a:ln>
        </p:spPr>
      </p:pic>
      <p:sp>
        <p:nvSpPr>
          <p:cNvPr id="871" name="Google Shape;871;g31245d681e9_0_1108"/>
          <p:cNvSpPr txBox="1"/>
          <p:nvPr>
            <p:ph type="title"/>
          </p:nvPr>
        </p:nvSpPr>
        <p:spPr>
          <a:xfrm>
            <a:off x="525075" y="214931"/>
            <a:ext cx="2189700" cy="161700"/>
          </a:xfrm>
          <a:prstGeom prst="rect">
            <a:avLst/>
          </a:prstGeom>
          <a:noFill/>
          <a:ln>
            <a:noFill/>
          </a:ln>
        </p:spPr>
        <p:txBody>
          <a:bodyPr anchorCtr="0" anchor="t" bIns="68575" lIns="0" spcFirstLastPara="1" rIns="68575" wrap="square" tIns="68575">
            <a:noAutofit/>
          </a:bodyPr>
          <a:lstStyle>
            <a:lvl1pPr lvl="0" marR="0" rtl="0" algn="l">
              <a:lnSpc>
                <a:spcPct val="100000"/>
              </a:lnSpc>
              <a:spcBef>
                <a:spcPts val="0"/>
              </a:spcBef>
              <a:spcAft>
                <a:spcPts val="0"/>
              </a:spcAft>
              <a:buClr>
                <a:srgbClr val="000000"/>
              </a:buClr>
              <a:buSzPts val="700"/>
              <a:buFont typeface="Arial"/>
              <a:buNone/>
              <a:defRPr b="1" i="0" sz="700" u="none" cap="none" strike="noStrike">
                <a:solidFill>
                  <a:schemeClr val="accent5"/>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872" name="Google Shape;872;g31245d681e9_0_1108"/>
          <p:cNvSpPr txBox="1"/>
          <p:nvPr/>
        </p:nvSpPr>
        <p:spPr>
          <a:xfrm>
            <a:off x="7581825" y="4729032"/>
            <a:ext cx="838200" cy="198000"/>
          </a:xfrm>
          <a:prstGeom prst="rect">
            <a:avLst/>
          </a:prstGeom>
          <a:noFill/>
          <a:ln>
            <a:noFill/>
          </a:ln>
        </p:spPr>
        <p:txBody>
          <a:bodyPr anchorCtr="0" anchor="t" bIns="68575" lIns="68575" spcFirstLastPara="1" rIns="68575" wrap="square" tIns="68575">
            <a:noAutofit/>
          </a:bodyPr>
          <a:lstStyle/>
          <a:p>
            <a:pPr indent="0" lvl="0" marL="0" marR="0" rtl="0" algn="r">
              <a:lnSpc>
                <a:spcPct val="100000"/>
              </a:lnSpc>
              <a:spcBef>
                <a:spcPts val="0"/>
              </a:spcBef>
              <a:spcAft>
                <a:spcPts val="0"/>
              </a:spcAft>
              <a:buClr>
                <a:srgbClr val="000000"/>
              </a:buClr>
              <a:buSzPts val="500"/>
              <a:buFont typeface="Arial"/>
              <a:buNone/>
            </a:pPr>
            <a:r>
              <a:rPr b="0" i="0" lang="en" sz="500" u="none" cap="none" strike="noStrike">
                <a:solidFill>
                  <a:schemeClr val="accent5"/>
                </a:solidFill>
                <a:latin typeface="Arial"/>
                <a:ea typeface="Arial"/>
                <a:cs typeface="Arial"/>
                <a:sym typeface="Arial"/>
              </a:rPr>
              <a:t>Collibra | Confidential</a:t>
            </a:r>
            <a:endParaRPr b="0" i="0" sz="500" u="none" cap="none" strike="noStrike">
              <a:solidFill>
                <a:schemeClr val="accent5"/>
              </a:solidFill>
              <a:latin typeface="Arial"/>
              <a:ea typeface="Arial"/>
              <a:cs typeface="Arial"/>
              <a:sym typeface="Arial"/>
            </a:endParaRPr>
          </a:p>
        </p:txBody>
      </p:sp>
      <p:sp>
        <p:nvSpPr>
          <p:cNvPr id="873" name="Google Shape;873;g31245d681e9_0_1108"/>
          <p:cNvSpPr txBox="1"/>
          <p:nvPr>
            <p:ph idx="2" type="title"/>
          </p:nvPr>
        </p:nvSpPr>
        <p:spPr>
          <a:xfrm>
            <a:off x="525075" y="1878038"/>
            <a:ext cx="8086800" cy="746100"/>
          </a:xfrm>
          <a:prstGeom prst="rect">
            <a:avLst/>
          </a:prstGeom>
          <a:noFill/>
          <a:ln>
            <a:noFill/>
          </a:ln>
        </p:spPr>
        <p:txBody>
          <a:bodyPr anchorCtr="0" anchor="t" bIns="68575" lIns="0" spcFirstLastPara="1" rIns="68575" wrap="square" tIns="68575">
            <a:noAutofit/>
          </a:bodyPr>
          <a:lstStyle>
            <a:lvl1pPr lvl="0" marR="0" rtl="0" algn="l">
              <a:lnSpc>
                <a:spcPct val="100000"/>
              </a:lnSpc>
              <a:spcBef>
                <a:spcPts val="0"/>
              </a:spcBef>
              <a:spcAft>
                <a:spcPts val="0"/>
              </a:spcAft>
              <a:buClr>
                <a:srgbClr val="000000"/>
              </a:buClr>
              <a:buSzPts val="4500"/>
              <a:buFont typeface="Arial"/>
              <a:buNone/>
              <a:defRPr b="1" i="0" sz="4500" u="none" cap="none" strike="noStrike">
                <a:solidFill>
                  <a:schemeClr val="accent5"/>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a:ea typeface="Arial"/>
                <a:cs typeface="Arial"/>
                <a:sym typeface="Arial"/>
              </a:defRPr>
            </a:lvl9pPr>
          </a:lstStyle>
          <a:p/>
        </p:txBody>
      </p:sp>
      <p:sp>
        <p:nvSpPr>
          <p:cNvPr id="874" name="Google Shape;874;g31245d681e9_0_1108"/>
          <p:cNvSpPr txBox="1"/>
          <p:nvPr>
            <p:ph idx="1" type="body"/>
          </p:nvPr>
        </p:nvSpPr>
        <p:spPr>
          <a:xfrm>
            <a:off x="525066" y="2706831"/>
            <a:ext cx="4505700" cy="401700"/>
          </a:xfrm>
          <a:prstGeom prst="rect">
            <a:avLst/>
          </a:prstGeom>
          <a:noFill/>
          <a:ln>
            <a:noFill/>
          </a:ln>
        </p:spPr>
        <p:txBody>
          <a:bodyPr anchorCtr="0" anchor="t" bIns="34275" lIns="0" spcFirstLastPara="1" rIns="68575" wrap="square" tIns="0">
            <a:noAutofit/>
          </a:bodyPr>
          <a:lstStyle>
            <a:lvl1pPr indent="-228600" lvl="0" marL="457200" marR="0" algn="l">
              <a:lnSpc>
                <a:spcPct val="120000"/>
              </a:lnSpc>
              <a:spcBef>
                <a:spcPts val="800"/>
              </a:spcBef>
              <a:spcAft>
                <a:spcPts val="0"/>
              </a:spcAft>
              <a:buSzPts val="1200"/>
              <a:buNone/>
              <a:defRPr b="0" sz="1200"/>
            </a:lvl1pPr>
            <a:lvl2pPr indent="-228600" lvl="1" marL="914400" algn="l">
              <a:lnSpc>
                <a:spcPct val="90000"/>
              </a:lnSpc>
              <a:spcBef>
                <a:spcPts val="400"/>
              </a:spcBef>
              <a:spcAft>
                <a:spcPts val="0"/>
              </a:spcAft>
              <a:buSzPts val="1200"/>
              <a:buNone/>
              <a:defRPr b="0" sz="1200"/>
            </a:lvl2pPr>
            <a:lvl3pPr indent="-228600" lvl="2" marL="1371600" algn="l">
              <a:lnSpc>
                <a:spcPct val="90000"/>
              </a:lnSpc>
              <a:spcBef>
                <a:spcPts val="400"/>
              </a:spcBef>
              <a:spcAft>
                <a:spcPts val="0"/>
              </a:spcAft>
              <a:buSzPts val="1200"/>
              <a:buNone/>
              <a:defRPr b="0" sz="1200"/>
            </a:lvl3pPr>
            <a:lvl4pPr indent="-228600" lvl="3" marL="1828800" algn="l">
              <a:lnSpc>
                <a:spcPct val="90000"/>
              </a:lnSpc>
              <a:spcBef>
                <a:spcPts val="400"/>
              </a:spcBef>
              <a:spcAft>
                <a:spcPts val="0"/>
              </a:spcAft>
              <a:buSzPts val="1200"/>
              <a:buNone/>
              <a:defRPr b="0" sz="1200"/>
            </a:lvl4pPr>
            <a:lvl5pPr indent="-228600" lvl="4" marL="2286000" algn="l">
              <a:lnSpc>
                <a:spcPct val="90000"/>
              </a:lnSpc>
              <a:spcBef>
                <a:spcPts val="400"/>
              </a:spcBef>
              <a:spcAft>
                <a:spcPts val="0"/>
              </a:spcAft>
              <a:buSzPts val="1200"/>
              <a:buNone/>
              <a:defRPr sz="1200"/>
            </a:lvl5pPr>
            <a:lvl6pPr indent="-304800" lvl="5" marL="2743200" algn="l">
              <a:lnSpc>
                <a:spcPct val="90000"/>
              </a:lnSpc>
              <a:spcBef>
                <a:spcPts val="400"/>
              </a:spcBef>
              <a:spcAft>
                <a:spcPts val="0"/>
              </a:spcAft>
              <a:buClr>
                <a:schemeClr val="accent5"/>
              </a:buClr>
              <a:buSzPts val="1200"/>
              <a:buChar char="•"/>
              <a:defRPr sz="1200">
                <a:solidFill>
                  <a:schemeClr val="accent5"/>
                </a:solidFill>
              </a:defRPr>
            </a:lvl6pPr>
            <a:lvl7pPr indent="-304800" lvl="6" marL="3200400" algn="l">
              <a:lnSpc>
                <a:spcPct val="90000"/>
              </a:lnSpc>
              <a:spcBef>
                <a:spcPts val="400"/>
              </a:spcBef>
              <a:spcAft>
                <a:spcPts val="0"/>
              </a:spcAft>
              <a:buClr>
                <a:schemeClr val="accent5"/>
              </a:buClr>
              <a:buSzPts val="1200"/>
              <a:buChar char="•"/>
              <a:defRPr sz="1200">
                <a:solidFill>
                  <a:schemeClr val="accent5"/>
                </a:solidFill>
              </a:defRPr>
            </a:lvl7pPr>
            <a:lvl8pPr indent="-304800" lvl="7" marL="3657600" algn="l">
              <a:lnSpc>
                <a:spcPct val="90000"/>
              </a:lnSpc>
              <a:spcBef>
                <a:spcPts val="400"/>
              </a:spcBef>
              <a:spcAft>
                <a:spcPts val="0"/>
              </a:spcAft>
              <a:buClr>
                <a:schemeClr val="accent5"/>
              </a:buClr>
              <a:buSzPts val="1200"/>
              <a:buChar char="•"/>
              <a:defRPr sz="1200">
                <a:solidFill>
                  <a:schemeClr val="accent5"/>
                </a:solidFill>
              </a:defRPr>
            </a:lvl8pPr>
            <a:lvl9pPr indent="-304800" lvl="8" marL="4114800" algn="l">
              <a:lnSpc>
                <a:spcPct val="90000"/>
              </a:lnSpc>
              <a:spcBef>
                <a:spcPts val="400"/>
              </a:spcBef>
              <a:spcAft>
                <a:spcPts val="0"/>
              </a:spcAft>
              <a:buClr>
                <a:schemeClr val="accent5"/>
              </a:buClr>
              <a:buSzPts val="1200"/>
              <a:buChar char="•"/>
              <a:defRPr sz="1200">
                <a:solidFill>
                  <a:schemeClr val="accent5"/>
                </a:solidFill>
              </a:defRPr>
            </a:lvl9pPr>
          </a:lstStyle>
          <a:p/>
        </p:txBody>
      </p:sp>
    </p:spTree>
  </p:cSld>
  <p:clrMapOvr>
    <a:masterClrMapping/>
  </p:clrMapOvr>
  <p:extLst>
    <p:ext uri="{DCECCB84-F9BA-43D5-87BE-67443E8EF086}">
      <p15:sldGuideLst>
        <p15:guide id="1" orient="horz" pos="1332">
          <p15:clr>
            <a:srgbClr val="FBAE40"/>
          </p15:clr>
        </p15:guide>
        <p15:guide id="2" orient="horz" pos="1584">
          <p15:clr>
            <a:srgbClr val="FBAE40"/>
          </p15:clr>
        </p15:guide>
      </p15:sldGuideLst>
    </p:ext>
  </p:extLst>
</p:sldLayout>
</file>

<file path=ppt/slideLayouts/slideLayout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875" name="Shape 875"/>
        <p:cNvGrpSpPr/>
        <p:nvPr/>
      </p:nvGrpSpPr>
      <p:grpSpPr>
        <a:xfrm>
          <a:off x="0" y="0"/>
          <a:ext cx="0" cy="0"/>
          <a:chOff x="0" y="0"/>
          <a:chExt cx="0" cy="0"/>
        </a:xfrm>
      </p:grpSpPr>
      <p:sp>
        <p:nvSpPr>
          <p:cNvPr id="876" name="Google Shape;876;g31245d681e9_0_1115"/>
          <p:cNvSpPr txBox="1"/>
          <p:nvPr>
            <p:ph type="title"/>
          </p:nvPr>
        </p:nvSpPr>
        <p:spPr>
          <a:xfrm>
            <a:off x="722312" y="379809"/>
            <a:ext cx="7772400" cy="857400"/>
          </a:xfrm>
          <a:prstGeom prst="rect">
            <a:avLst/>
          </a:prstGeom>
          <a:noFill/>
          <a:ln>
            <a:noFill/>
          </a:ln>
        </p:spPr>
        <p:txBody>
          <a:bodyPr anchorCtr="0" anchor="ctr" bIns="45700" lIns="91400" spcFirstLastPara="1" rIns="91400" wrap="square" tIns="45700">
            <a:noAutofit/>
          </a:bodyPr>
          <a:lstStyle>
            <a:lvl1pPr lvl="0"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877" name="Google Shape;877;g31245d681e9_0_1115"/>
          <p:cNvSpPr txBox="1"/>
          <p:nvPr>
            <p:ph idx="1" type="body"/>
          </p:nvPr>
        </p:nvSpPr>
        <p:spPr>
          <a:xfrm>
            <a:off x="685800" y="1485900"/>
            <a:ext cx="7772400" cy="3086100"/>
          </a:xfrm>
          <a:prstGeom prst="rect">
            <a:avLst/>
          </a:prstGeom>
          <a:noFill/>
          <a:ln>
            <a:noFill/>
          </a:ln>
        </p:spPr>
        <p:txBody>
          <a:bodyPr anchorCtr="0" anchor="t" bIns="45700" lIns="91400" spcFirstLastPara="1" rIns="91400" wrap="square" tIns="45700">
            <a:noAutofit/>
          </a:bodyPr>
          <a:lstStyle>
            <a:lvl1pPr indent="-228600" lvl="0" marL="457200" algn="l">
              <a:lnSpc>
                <a:spcPct val="90000"/>
              </a:lnSpc>
              <a:spcBef>
                <a:spcPts val="400"/>
              </a:spcBef>
              <a:spcAft>
                <a:spcPts val="0"/>
              </a:spcAft>
              <a:buClr>
                <a:schemeClr val="dk1"/>
              </a:buClr>
              <a:buSzPts val="1800"/>
              <a:buNone/>
              <a:defRPr/>
            </a:lvl1pPr>
            <a:lvl2pPr indent="-228600" lvl="1" marL="914400" algn="l">
              <a:lnSpc>
                <a:spcPct val="90000"/>
              </a:lnSpc>
              <a:spcBef>
                <a:spcPts val="400"/>
              </a:spcBef>
              <a:spcAft>
                <a:spcPts val="0"/>
              </a:spcAft>
              <a:buClr>
                <a:schemeClr val="dk1"/>
              </a:buClr>
              <a:buSzPts val="1800"/>
              <a:buNone/>
              <a:defRPr/>
            </a:lvl2pPr>
            <a:lvl3pPr indent="-228600" lvl="2" marL="1371600" algn="l">
              <a:lnSpc>
                <a:spcPct val="90000"/>
              </a:lnSpc>
              <a:spcBef>
                <a:spcPts val="400"/>
              </a:spcBef>
              <a:spcAft>
                <a:spcPts val="0"/>
              </a:spcAft>
              <a:buClr>
                <a:schemeClr val="dk1"/>
              </a:buClr>
              <a:buSzPts val="1800"/>
              <a:buNone/>
              <a:defRPr/>
            </a:lvl3pPr>
            <a:lvl4pPr indent="-228600" lvl="3" marL="1828800" algn="l">
              <a:lnSpc>
                <a:spcPct val="90000"/>
              </a:lnSpc>
              <a:spcBef>
                <a:spcPts val="400"/>
              </a:spcBef>
              <a:spcAft>
                <a:spcPts val="0"/>
              </a:spcAft>
              <a:buClr>
                <a:schemeClr val="dk1"/>
              </a:buClr>
              <a:buSzPts val="1800"/>
              <a:buNone/>
              <a:defRPr/>
            </a:lvl4pPr>
            <a:lvl5pPr indent="-228600" lvl="4" marL="2286000" algn="l">
              <a:lnSpc>
                <a:spcPct val="90000"/>
              </a:lnSpc>
              <a:spcBef>
                <a:spcPts val="400"/>
              </a:spcBef>
              <a:spcAft>
                <a:spcPts val="0"/>
              </a:spcAft>
              <a:buClr>
                <a:schemeClr val="dk1"/>
              </a:buClr>
              <a:buSzPts val="1800"/>
              <a:buNone/>
              <a:defRPr/>
            </a:lvl5pPr>
            <a:lvl6pPr indent="-342900" lvl="5" marL="2743200" algn="l">
              <a:lnSpc>
                <a:spcPct val="90000"/>
              </a:lnSpc>
              <a:spcBef>
                <a:spcPts val="400"/>
              </a:spcBef>
              <a:spcAft>
                <a:spcPts val="0"/>
              </a:spcAft>
              <a:buClr>
                <a:schemeClr val="dk1"/>
              </a:buClr>
              <a:buSzPts val="1800"/>
              <a:buChar char="•"/>
              <a:defRPr/>
            </a:lvl6pPr>
            <a:lvl7pPr indent="-342900" lvl="6" marL="3200400" algn="l">
              <a:lnSpc>
                <a:spcPct val="90000"/>
              </a:lnSpc>
              <a:spcBef>
                <a:spcPts val="400"/>
              </a:spcBef>
              <a:spcAft>
                <a:spcPts val="0"/>
              </a:spcAft>
              <a:buClr>
                <a:schemeClr val="dk1"/>
              </a:buClr>
              <a:buSzPts val="1800"/>
              <a:buChar char="•"/>
              <a:defRPr/>
            </a:lvl7pPr>
            <a:lvl8pPr indent="-342900" lvl="7" marL="3657600" algn="l">
              <a:lnSpc>
                <a:spcPct val="90000"/>
              </a:lnSpc>
              <a:spcBef>
                <a:spcPts val="400"/>
              </a:spcBef>
              <a:spcAft>
                <a:spcPts val="0"/>
              </a:spcAft>
              <a:buClr>
                <a:schemeClr val="dk1"/>
              </a:buClr>
              <a:buSzPts val="1800"/>
              <a:buChar char="•"/>
              <a:defRPr/>
            </a:lvl8pPr>
            <a:lvl9pPr indent="-342900" lvl="8" marL="4114800" algn="l">
              <a:lnSpc>
                <a:spcPct val="90000"/>
              </a:lnSpc>
              <a:spcBef>
                <a:spcPts val="400"/>
              </a:spcBef>
              <a:spcAft>
                <a:spcPts val="0"/>
              </a:spcAft>
              <a:buClr>
                <a:schemeClr val="dk1"/>
              </a:buClr>
              <a:buSzPts val="1800"/>
              <a:buChar char="•"/>
              <a:defRPr/>
            </a:lvl9pPr>
          </a:lstStyle>
          <a:p/>
        </p:txBody>
      </p:sp>
      <p:sp>
        <p:nvSpPr>
          <p:cNvPr id="878" name="Google Shape;878;g31245d681e9_0_1115"/>
          <p:cNvSpPr txBox="1"/>
          <p:nvPr>
            <p:ph idx="10" type="dt"/>
          </p:nvPr>
        </p:nvSpPr>
        <p:spPr>
          <a:xfrm>
            <a:off x="685800" y="4686300"/>
            <a:ext cx="1905000" cy="342900"/>
          </a:xfrm>
          <a:prstGeom prst="rect">
            <a:avLst/>
          </a:prstGeom>
          <a:noFill/>
          <a:ln>
            <a:noFill/>
          </a:ln>
        </p:spPr>
        <p:txBody>
          <a:bodyPr anchorCtr="0" anchor="t" bIns="45700" lIns="91400" spcFirstLastPara="1" rIns="91400"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879" name="Google Shape;879;g31245d681e9_0_1115"/>
          <p:cNvSpPr txBox="1"/>
          <p:nvPr>
            <p:ph idx="11" type="ftr"/>
          </p:nvPr>
        </p:nvSpPr>
        <p:spPr>
          <a:xfrm>
            <a:off x="3124200" y="4686300"/>
            <a:ext cx="2895600" cy="342900"/>
          </a:xfrm>
          <a:prstGeom prst="rect">
            <a:avLst/>
          </a:prstGeom>
          <a:noFill/>
          <a:ln>
            <a:noFill/>
          </a:ln>
        </p:spPr>
        <p:txBody>
          <a:bodyPr anchorCtr="0" anchor="t" bIns="45700" lIns="91400" spcFirstLastPara="1" rIns="91400"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ustom Layout">
  <p:cSld name="1_Custom Layout">
    <p:bg>
      <p:bgPr>
        <a:solidFill>
          <a:schemeClr val="accent3"/>
        </a:solidFill>
      </p:bgPr>
    </p:bg>
    <p:spTree>
      <p:nvGrpSpPr>
        <p:cNvPr id="880" name="Shape 880"/>
        <p:cNvGrpSpPr/>
        <p:nvPr/>
      </p:nvGrpSpPr>
      <p:grpSpPr>
        <a:xfrm>
          <a:off x="0" y="0"/>
          <a:ext cx="0" cy="0"/>
          <a:chOff x="0" y="0"/>
          <a:chExt cx="0" cy="0"/>
        </a:xfrm>
      </p:grpSpPr>
      <p:pic>
        <p:nvPicPr>
          <p:cNvPr id="881" name="Google Shape;881;g31245d681e9_0_1120"/>
          <p:cNvPicPr preferRelativeResize="0"/>
          <p:nvPr/>
        </p:nvPicPr>
        <p:blipFill rotWithShape="1">
          <a:blip r:embed="rId2">
            <a:alphaModFix/>
          </a:blip>
          <a:srcRect b="0" l="0" r="0" t="0"/>
          <a:stretch/>
        </p:blipFill>
        <p:spPr>
          <a:xfrm>
            <a:off x="514350" y="371475"/>
            <a:ext cx="1037183" cy="237889"/>
          </a:xfrm>
          <a:prstGeom prst="rect">
            <a:avLst/>
          </a:prstGeom>
          <a:noFill/>
          <a:ln>
            <a:noFill/>
          </a:ln>
        </p:spPr>
      </p:pic>
      <p:sp>
        <p:nvSpPr>
          <p:cNvPr id="882" name="Google Shape;882;g31245d681e9_0_1120"/>
          <p:cNvSpPr txBox="1"/>
          <p:nvPr>
            <p:ph idx="11" type="ftr"/>
          </p:nvPr>
        </p:nvSpPr>
        <p:spPr>
          <a:xfrm>
            <a:off x="514350" y="4767262"/>
            <a:ext cx="1263000" cy="161700"/>
          </a:xfrm>
          <a:prstGeom prst="rect">
            <a:avLst/>
          </a:prstGeom>
          <a:noFill/>
          <a:ln>
            <a:noFill/>
          </a:ln>
        </p:spPr>
        <p:txBody>
          <a:bodyPr anchorCtr="0" anchor="t" bIns="34275" lIns="68575" spcFirstLastPara="1" rIns="68575" wrap="square" tIns="34275">
            <a:spAutoFit/>
          </a:bodyPr>
          <a:lstStyle>
            <a:lvl1pPr lvl="0" marR="0" rtl="0" algn="l">
              <a:lnSpc>
                <a:spcPct val="100000"/>
              </a:lnSpc>
              <a:spcBef>
                <a:spcPts val="0"/>
              </a:spcBef>
              <a:spcAft>
                <a:spcPts val="0"/>
              </a:spcAft>
              <a:buClr>
                <a:srgbClr val="000000"/>
              </a:buClr>
              <a:buSzPts val="1100"/>
              <a:buFont typeface="Arial"/>
              <a:buNone/>
              <a:defRPr b="0" i="0" sz="6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9pPr>
          </a:lstStyle>
          <a:p/>
        </p:txBody>
      </p:sp>
      <p:sp>
        <p:nvSpPr>
          <p:cNvPr id="883" name="Google Shape;883;g31245d681e9_0_1120"/>
          <p:cNvSpPr txBox="1"/>
          <p:nvPr>
            <p:ph idx="1" type="body"/>
          </p:nvPr>
        </p:nvSpPr>
        <p:spPr>
          <a:xfrm>
            <a:off x="525066" y="1571625"/>
            <a:ext cx="8104500" cy="692400"/>
          </a:xfrm>
          <a:prstGeom prst="rect">
            <a:avLst/>
          </a:prstGeom>
          <a:noFill/>
          <a:ln>
            <a:noFill/>
          </a:ln>
        </p:spPr>
        <p:txBody>
          <a:bodyPr anchorCtr="0" anchor="t" bIns="34275" lIns="68575" spcFirstLastPara="1" rIns="68575" wrap="square" tIns="34275">
            <a:spAutoFit/>
          </a:bodyPr>
          <a:lstStyle>
            <a:lvl1pPr indent="-228600" lvl="0" marL="457200" algn="l">
              <a:lnSpc>
                <a:spcPct val="90000"/>
              </a:lnSpc>
              <a:spcBef>
                <a:spcPts val="800"/>
              </a:spcBef>
              <a:spcAft>
                <a:spcPts val="0"/>
              </a:spcAft>
              <a:buClr>
                <a:schemeClr val="lt1"/>
              </a:buClr>
              <a:buSzPts val="4500"/>
              <a:buFont typeface="Arial"/>
              <a:buNone/>
              <a:defRPr b="1" i="0" sz="4500">
                <a:solidFill>
                  <a:schemeClr val="lt1"/>
                </a:solidFill>
              </a:defRPr>
            </a:lvl1pPr>
            <a:lvl2pPr indent="-228600" lvl="1" marL="914400" algn="l">
              <a:lnSpc>
                <a:spcPct val="90000"/>
              </a:lnSpc>
              <a:spcBef>
                <a:spcPts val="400"/>
              </a:spcBef>
              <a:spcAft>
                <a:spcPts val="0"/>
              </a:spcAft>
              <a:buClr>
                <a:schemeClr val="accent5"/>
              </a:buClr>
              <a:buSzPts val="1400"/>
              <a:buNone/>
              <a:defRPr/>
            </a:lvl2pPr>
            <a:lvl3pPr indent="-228600" lvl="2" marL="1371600" algn="l">
              <a:lnSpc>
                <a:spcPct val="90000"/>
              </a:lnSpc>
              <a:spcBef>
                <a:spcPts val="400"/>
              </a:spcBef>
              <a:spcAft>
                <a:spcPts val="0"/>
              </a:spcAft>
              <a:buClr>
                <a:schemeClr val="accent5"/>
              </a:buClr>
              <a:buSzPts val="1400"/>
              <a:buNone/>
              <a:defRPr/>
            </a:lvl3pPr>
            <a:lvl4pPr indent="-228600" lvl="3" marL="1828800" algn="l">
              <a:lnSpc>
                <a:spcPct val="90000"/>
              </a:lnSpc>
              <a:spcBef>
                <a:spcPts val="400"/>
              </a:spcBef>
              <a:spcAft>
                <a:spcPts val="0"/>
              </a:spcAft>
              <a:buClr>
                <a:schemeClr val="accent5"/>
              </a:buClr>
              <a:buSzPts val="1400"/>
              <a:buNone/>
              <a:defRPr/>
            </a:lvl4pPr>
            <a:lvl5pPr indent="-228600" lvl="4" marL="2286000" algn="l">
              <a:lnSpc>
                <a:spcPct val="90000"/>
              </a:lnSpc>
              <a:spcBef>
                <a:spcPts val="400"/>
              </a:spcBef>
              <a:spcAft>
                <a:spcPts val="0"/>
              </a:spcAft>
              <a:buClr>
                <a:schemeClr val="accent5"/>
              </a:buClr>
              <a:buSzPts val="1400"/>
              <a:buNone/>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884" name="Google Shape;884;g31245d681e9_0_1120"/>
          <p:cNvSpPr txBox="1"/>
          <p:nvPr>
            <p:ph idx="2" type="body"/>
          </p:nvPr>
        </p:nvSpPr>
        <p:spPr>
          <a:xfrm>
            <a:off x="525067" y="2301478"/>
            <a:ext cx="4504200" cy="322800"/>
          </a:xfrm>
          <a:prstGeom prst="rect">
            <a:avLst/>
          </a:prstGeom>
          <a:noFill/>
          <a:ln>
            <a:noFill/>
          </a:ln>
        </p:spPr>
        <p:txBody>
          <a:bodyPr anchorCtr="0" anchor="t" bIns="34275" lIns="68575" spcFirstLastPara="1" rIns="68575" wrap="square" tIns="34275">
            <a:noAutofit/>
          </a:bodyPr>
          <a:lstStyle>
            <a:lvl1pPr indent="-228600" lvl="0" marL="457200" algn="l">
              <a:lnSpc>
                <a:spcPct val="90000"/>
              </a:lnSpc>
              <a:spcBef>
                <a:spcPts val="800"/>
              </a:spcBef>
              <a:spcAft>
                <a:spcPts val="0"/>
              </a:spcAft>
              <a:buClr>
                <a:schemeClr val="lt1"/>
              </a:buClr>
              <a:buSzPts val="2300"/>
              <a:buFont typeface="Arial"/>
              <a:buNone/>
              <a:defRPr b="0" sz="2300">
                <a:solidFill>
                  <a:schemeClr val="lt1"/>
                </a:solidFill>
                <a:latin typeface="Arial"/>
                <a:ea typeface="Arial"/>
                <a:cs typeface="Arial"/>
                <a:sym typeface="Arial"/>
              </a:defRPr>
            </a:lvl1pPr>
            <a:lvl2pPr indent="-228600" lvl="1" marL="914400" algn="l">
              <a:lnSpc>
                <a:spcPct val="90000"/>
              </a:lnSpc>
              <a:spcBef>
                <a:spcPts val="400"/>
              </a:spcBef>
              <a:spcAft>
                <a:spcPts val="0"/>
              </a:spcAft>
              <a:buClr>
                <a:schemeClr val="lt1"/>
              </a:buClr>
              <a:buSzPts val="2300"/>
              <a:buFont typeface="Arial"/>
              <a:buNone/>
              <a:defRPr sz="2300">
                <a:solidFill>
                  <a:schemeClr val="lt1"/>
                </a:solidFill>
                <a:latin typeface="Arial"/>
                <a:ea typeface="Arial"/>
                <a:cs typeface="Arial"/>
                <a:sym typeface="Arial"/>
              </a:defRPr>
            </a:lvl2pPr>
            <a:lvl3pPr indent="-228600" lvl="2" marL="1371600" algn="l">
              <a:lnSpc>
                <a:spcPct val="90000"/>
              </a:lnSpc>
              <a:spcBef>
                <a:spcPts val="400"/>
              </a:spcBef>
              <a:spcAft>
                <a:spcPts val="0"/>
              </a:spcAft>
              <a:buClr>
                <a:schemeClr val="lt1"/>
              </a:buClr>
              <a:buSzPts val="2300"/>
              <a:buFont typeface="Arial"/>
              <a:buNone/>
              <a:defRPr sz="2300">
                <a:solidFill>
                  <a:schemeClr val="lt1"/>
                </a:solidFill>
                <a:latin typeface="Arial"/>
                <a:ea typeface="Arial"/>
                <a:cs typeface="Arial"/>
                <a:sym typeface="Arial"/>
              </a:defRPr>
            </a:lvl3pPr>
            <a:lvl4pPr indent="-228600" lvl="3" marL="1828800" algn="l">
              <a:lnSpc>
                <a:spcPct val="90000"/>
              </a:lnSpc>
              <a:spcBef>
                <a:spcPts val="400"/>
              </a:spcBef>
              <a:spcAft>
                <a:spcPts val="0"/>
              </a:spcAft>
              <a:buClr>
                <a:schemeClr val="lt1"/>
              </a:buClr>
              <a:buSzPts val="2300"/>
              <a:buFont typeface="Arial"/>
              <a:buNone/>
              <a:defRPr sz="2300">
                <a:solidFill>
                  <a:schemeClr val="lt1"/>
                </a:solidFill>
                <a:latin typeface="Arial"/>
                <a:ea typeface="Arial"/>
                <a:cs typeface="Arial"/>
                <a:sym typeface="Arial"/>
              </a:defRPr>
            </a:lvl4pPr>
            <a:lvl5pPr indent="-228600" lvl="4" marL="2286000" algn="l">
              <a:lnSpc>
                <a:spcPct val="90000"/>
              </a:lnSpc>
              <a:spcBef>
                <a:spcPts val="400"/>
              </a:spcBef>
              <a:spcAft>
                <a:spcPts val="0"/>
              </a:spcAft>
              <a:buClr>
                <a:schemeClr val="lt1"/>
              </a:buClr>
              <a:buSzPts val="2300"/>
              <a:buFont typeface="Arial"/>
              <a:buNone/>
              <a:defRPr sz="2300">
                <a:solidFill>
                  <a:schemeClr val="lt1"/>
                </a:solidFill>
                <a:latin typeface="Arial"/>
                <a:ea typeface="Arial"/>
                <a:cs typeface="Arial"/>
                <a:sym typeface="Aria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885" name="Google Shape;885;g31245d681e9_0_1120"/>
          <p:cNvSpPr txBox="1"/>
          <p:nvPr>
            <p:ph idx="3" type="body"/>
          </p:nvPr>
        </p:nvSpPr>
        <p:spPr>
          <a:xfrm>
            <a:off x="525066" y="2821315"/>
            <a:ext cx="4197000" cy="169200"/>
          </a:xfrm>
          <a:prstGeom prst="rect">
            <a:avLst/>
          </a:prstGeom>
          <a:noFill/>
          <a:ln>
            <a:noFill/>
          </a:ln>
        </p:spPr>
        <p:txBody>
          <a:bodyPr anchorCtr="0" anchor="t" bIns="34275" lIns="68575" spcFirstLastPara="1" rIns="68575" wrap="square" tIns="34275">
            <a:noAutofit/>
          </a:bodyPr>
          <a:lstStyle>
            <a:lvl1pPr indent="-228600" lvl="0" marL="457200" algn="l">
              <a:lnSpc>
                <a:spcPct val="90000"/>
              </a:lnSpc>
              <a:spcBef>
                <a:spcPts val="800"/>
              </a:spcBef>
              <a:spcAft>
                <a:spcPts val="0"/>
              </a:spcAft>
              <a:buClr>
                <a:schemeClr val="lt1"/>
              </a:buClr>
              <a:buSzPts val="700"/>
              <a:buFont typeface="Arial"/>
              <a:buNone/>
              <a:defRPr b="0" sz="700">
                <a:solidFill>
                  <a:schemeClr val="lt1"/>
                </a:solidFill>
              </a:defRPr>
            </a:lvl1pPr>
            <a:lvl2pPr indent="-228600" lvl="1" marL="914400" algn="l">
              <a:lnSpc>
                <a:spcPct val="90000"/>
              </a:lnSpc>
              <a:spcBef>
                <a:spcPts val="400"/>
              </a:spcBef>
              <a:spcAft>
                <a:spcPts val="0"/>
              </a:spcAft>
              <a:buClr>
                <a:schemeClr val="lt1"/>
              </a:buClr>
              <a:buSzPts val="800"/>
              <a:buFont typeface="Arial"/>
              <a:buNone/>
              <a:defRPr sz="800">
                <a:solidFill>
                  <a:schemeClr val="lt1"/>
                </a:solidFill>
              </a:defRPr>
            </a:lvl2pPr>
            <a:lvl3pPr indent="-228600" lvl="2" marL="1371600" algn="l">
              <a:lnSpc>
                <a:spcPct val="90000"/>
              </a:lnSpc>
              <a:spcBef>
                <a:spcPts val="400"/>
              </a:spcBef>
              <a:spcAft>
                <a:spcPts val="0"/>
              </a:spcAft>
              <a:buClr>
                <a:schemeClr val="lt1"/>
              </a:buClr>
              <a:buSzPts val="800"/>
              <a:buFont typeface="Arial"/>
              <a:buNone/>
              <a:defRPr sz="800">
                <a:solidFill>
                  <a:schemeClr val="lt1"/>
                </a:solidFill>
              </a:defRPr>
            </a:lvl3pPr>
            <a:lvl4pPr indent="-228600" lvl="3" marL="1828800" algn="l">
              <a:lnSpc>
                <a:spcPct val="90000"/>
              </a:lnSpc>
              <a:spcBef>
                <a:spcPts val="400"/>
              </a:spcBef>
              <a:spcAft>
                <a:spcPts val="0"/>
              </a:spcAft>
              <a:buClr>
                <a:schemeClr val="lt1"/>
              </a:buClr>
              <a:buSzPts val="800"/>
              <a:buFont typeface="Arial"/>
              <a:buNone/>
              <a:defRPr sz="800">
                <a:solidFill>
                  <a:schemeClr val="lt1"/>
                </a:solidFill>
              </a:defRPr>
            </a:lvl4pPr>
            <a:lvl5pPr indent="-228600" lvl="4" marL="2286000" algn="l">
              <a:lnSpc>
                <a:spcPct val="90000"/>
              </a:lnSpc>
              <a:spcBef>
                <a:spcPts val="400"/>
              </a:spcBef>
              <a:spcAft>
                <a:spcPts val="0"/>
              </a:spcAft>
              <a:buClr>
                <a:schemeClr val="lt1"/>
              </a:buClr>
              <a:buSzPts val="800"/>
              <a:buFont typeface="Arial"/>
              <a:buNone/>
              <a:defRPr sz="800">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5" Type="http://schemas.openxmlformats.org/officeDocument/2006/relationships/slideLayout" Target="../slideLayouts/slideLayout5.xml"/><Relationship Id="rId6" Type="http://schemas.openxmlformats.org/officeDocument/2006/relationships/slideLayout" Target="../slideLayouts/slideLayout6.xml"/><Relationship Id="rId29" Type="http://schemas.openxmlformats.org/officeDocument/2006/relationships/slideLayout" Target="../slideLayouts/slideLayout29.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11" Type="http://schemas.openxmlformats.org/officeDocument/2006/relationships/slideLayout" Target="../slideLayouts/slideLayout11.xml"/><Relationship Id="rId33" Type="http://schemas.openxmlformats.org/officeDocument/2006/relationships/slideLayout" Target="../slideLayouts/slideLayout33.xml"/><Relationship Id="rId10" Type="http://schemas.openxmlformats.org/officeDocument/2006/relationships/slideLayout" Target="../slideLayouts/slideLayout10.xml"/><Relationship Id="rId32" Type="http://schemas.openxmlformats.org/officeDocument/2006/relationships/slideLayout" Target="../slideLayouts/slideLayout32.xml"/><Relationship Id="rId13" Type="http://schemas.openxmlformats.org/officeDocument/2006/relationships/slideLayout" Target="../slideLayouts/slideLayout13.xml"/><Relationship Id="rId35" Type="http://schemas.openxmlformats.org/officeDocument/2006/relationships/slideLayout" Target="../slideLayouts/slideLayout35.xml"/><Relationship Id="rId12" Type="http://schemas.openxmlformats.org/officeDocument/2006/relationships/slideLayout" Target="../slideLayouts/slideLayout12.xml"/><Relationship Id="rId34" Type="http://schemas.openxmlformats.org/officeDocument/2006/relationships/slideLayout" Target="../slideLayouts/slideLayout34.xml"/><Relationship Id="rId15" Type="http://schemas.openxmlformats.org/officeDocument/2006/relationships/slideLayout" Target="../slideLayouts/slideLayout15.xml"/><Relationship Id="rId37" Type="http://schemas.openxmlformats.org/officeDocument/2006/relationships/slideLayout" Target="../slideLayouts/slideLayout37.xml"/><Relationship Id="rId14" Type="http://schemas.openxmlformats.org/officeDocument/2006/relationships/slideLayout" Target="../slideLayouts/slideLayout14.xml"/><Relationship Id="rId36" Type="http://schemas.openxmlformats.org/officeDocument/2006/relationships/slideLayout" Target="../slideLayouts/slideLayout36.xml"/><Relationship Id="rId17" Type="http://schemas.openxmlformats.org/officeDocument/2006/relationships/slideLayout" Target="../slideLayouts/slideLayout17.xml"/><Relationship Id="rId39" Type="http://schemas.openxmlformats.org/officeDocument/2006/relationships/theme" Target="../theme/theme5.xml"/><Relationship Id="rId16" Type="http://schemas.openxmlformats.org/officeDocument/2006/relationships/slideLayout" Target="../slideLayouts/slideLayout16.xml"/><Relationship Id="rId38" Type="http://schemas.openxmlformats.org/officeDocument/2006/relationships/slideLayout" Target="../slideLayouts/slideLayout38.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_rels/slideMaster10.xml.rels><?xml version="1.0" encoding="UTF-8" standalone="yes"?><Relationships xmlns="http://schemas.openxmlformats.org/package/2006/relationships"><Relationship Id="rId40" Type="http://schemas.openxmlformats.org/officeDocument/2006/relationships/slideLayout" Target="../slideLayouts/slideLayout505.xml"/><Relationship Id="rId42" Type="http://schemas.openxmlformats.org/officeDocument/2006/relationships/slideLayout" Target="../slideLayouts/slideLayout507.xml"/><Relationship Id="rId41" Type="http://schemas.openxmlformats.org/officeDocument/2006/relationships/slideLayout" Target="../slideLayouts/slideLayout506.xml"/><Relationship Id="rId44" Type="http://schemas.openxmlformats.org/officeDocument/2006/relationships/slideLayout" Target="../slideLayouts/slideLayout509.xml"/><Relationship Id="rId43" Type="http://schemas.openxmlformats.org/officeDocument/2006/relationships/slideLayout" Target="../slideLayouts/slideLayout508.xml"/><Relationship Id="rId46" Type="http://schemas.openxmlformats.org/officeDocument/2006/relationships/slideLayout" Target="../slideLayouts/slideLayout511.xml"/><Relationship Id="rId45" Type="http://schemas.openxmlformats.org/officeDocument/2006/relationships/slideLayout" Target="../slideLayouts/slideLayout510.xml"/><Relationship Id="rId1" Type="http://schemas.openxmlformats.org/officeDocument/2006/relationships/slideLayout" Target="../slideLayouts/slideLayout466.xml"/><Relationship Id="rId2" Type="http://schemas.openxmlformats.org/officeDocument/2006/relationships/slideLayout" Target="../slideLayouts/slideLayout467.xml"/><Relationship Id="rId3" Type="http://schemas.openxmlformats.org/officeDocument/2006/relationships/slideLayout" Target="../slideLayouts/slideLayout468.xml"/><Relationship Id="rId4" Type="http://schemas.openxmlformats.org/officeDocument/2006/relationships/slideLayout" Target="../slideLayouts/slideLayout469.xml"/><Relationship Id="rId9" Type="http://schemas.openxmlformats.org/officeDocument/2006/relationships/slideLayout" Target="../slideLayouts/slideLayout474.xml"/><Relationship Id="rId48" Type="http://schemas.openxmlformats.org/officeDocument/2006/relationships/slideLayout" Target="../slideLayouts/slideLayout513.xml"/><Relationship Id="rId47" Type="http://schemas.openxmlformats.org/officeDocument/2006/relationships/slideLayout" Target="../slideLayouts/slideLayout512.xml"/><Relationship Id="rId49" Type="http://schemas.openxmlformats.org/officeDocument/2006/relationships/slideLayout" Target="../slideLayouts/slideLayout514.xml"/><Relationship Id="rId5" Type="http://schemas.openxmlformats.org/officeDocument/2006/relationships/slideLayout" Target="../slideLayouts/slideLayout470.xml"/><Relationship Id="rId6" Type="http://schemas.openxmlformats.org/officeDocument/2006/relationships/slideLayout" Target="../slideLayouts/slideLayout471.xml"/><Relationship Id="rId7" Type="http://schemas.openxmlformats.org/officeDocument/2006/relationships/slideLayout" Target="../slideLayouts/slideLayout472.xml"/><Relationship Id="rId8" Type="http://schemas.openxmlformats.org/officeDocument/2006/relationships/slideLayout" Target="../slideLayouts/slideLayout473.xml"/><Relationship Id="rId31" Type="http://schemas.openxmlformats.org/officeDocument/2006/relationships/slideLayout" Target="../slideLayouts/slideLayout496.xml"/><Relationship Id="rId30" Type="http://schemas.openxmlformats.org/officeDocument/2006/relationships/slideLayout" Target="../slideLayouts/slideLayout495.xml"/><Relationship Id="rId33" Type="http://schemas.openxmlformats.org/officeDocument/2006/relationships/slideLayout" Target="../slideLayouts/slideLayout498.xml"/><Relationship Id="rId32" Type="http://schemas.openxmlformats.org/officeDocument/2006/relationships/slideLayout" Target="../slideLayouts/slideLayout497.xml"/><Relationship Id="rId35" Type="http://schemas.openxmlformats.org/officeDocument/2006/relationships/slideLayout" Target="../slideLayouts/slideLayout500.xml"/><Relationship Id="rId34" Type="http://schemas.openxmlformats.org/officeDocument/2006/relationships/slideLayout" Target="../slideLayouts/slideLayout499.xml"/><Relationship Id="rId37" Type="http://schemas.openxmlformats.org/officeDocument/2006/relationships/slideLayout" Target="../slideLayouts/slideLayout502.xml"/><Relationship Id="rId36" Type="http://schemas.openxmlformats.org/officeDocument/2006/relationships/slideLayout" Target="../slideLayouts/slideLayout501.xml"/><Relationship Id="rId39" Type="http://schemas.openxmlformats.org/officeDocument/2006/relationships/slideLayout" Target="../slideLayouts/slideLayout504.xml"/><Relationship Id="rId38" Type="http://schemas.openxmlformats.org/officeDocument/2006/relationships/slideLayout" Target="../slideLayouts/slideLayout503.xml"/><Relationship Id="rId20" Type="http://schemas.openxmlformats.org/officeDocument/2006/relationships/slideLayout" Target="../slideLayouts/slideLayout485.xml"/><Relationship Id="rId22" Type="http://schemas.openxmlformats.org/officeDocument/2006/relationships/slideLayout" Target="../slideLayouts/slideLayout487.xml"/><Relationship Id="rId21" Type="http://schemas.openxmlformats.org/officeDocument/2006/relationships/slideLayout" Target="../slideLayouts/slideLayout486.xml"/><Relationship Id="rId24" Type="http://schemas.openxmlformats.org/officeDocument/2006/relationships/slideLayout" Target="../slideLayouts/slideLayout489.xml"/><Relationship Id="rId23" Type="http://schemas.openxmlformats.org/officeDocument/2006/relationships/slideLayout" Target="../slideLayouts/slideLayout488.xml"/><Relationship Id="rId26" Type="http://schemas.openxmlformats.org/officeDocument/2006/relationships/slideLayout" Target="../slideLayouts/slideLayout491.xml"/><Relationship Id="rId25" Type="http://schemas.openxmlformats.org/officeDocument/2006/relationships/slideLayout" Target="../slideLayouts/slideLayout490.xml"/><Relationship Id="rId28" Type="http://schemas.openxmlformats.org/officeDocument/2006/relationships/slideLayout" Target="../slideLayouts/slideLayout493.xml"/><Relationship Id="rId27" Type="http://schemas.openxmlformats.org/officeDocument/2006/relationships/slideLayout" Target="../slideLayouts/slideLayout492.xml"/><Relationship Id="rId29" Type="http://schemas.openxmlformats.org/officeDocument/2006/relationships/slideLayout" Target="../slideLayouts/slideLayout494.xml"/><Relationship Id="rId51" Type="http://schemas.openxmlformats.org/officeDocument/2006/relationships/slideLayout" Target="../slideLayouts/slideLayout516.xml"/><Relationship Id="rId50" Type="http://schemas.openxmlformats.org/officeDocument/2006/relationships/slideLayout" Target="../slideLayouts/slideLayout515.xml"/><Relationship Id="rId53" Type="http://schemas.openxmlformats.org/officeDocument/2006/relationships/slideLayout" Target="../slideLayouts/slideLayout518.xml"/><Relationship Id="rId52" Type="http://schemas.openxmlformats.org/officeDocument/2006/relationships/slideLayout" Target="../slideLayouts/slideLayout517.xml"/><Relationship Id="rId11" Type="http://schemas.openxmlformats.org/officeDocument/2006/relationships/slideLayout" Target="../slideLayouts/slideLayout476.xml"/><Relationship Id="rId55" Type="http://schemas.openxmlformats.org/officeDocument/2006/relationships/slideLayout" Target="../slideLayouts/slideLayout520.xml"/><Relationship Id="rId10" Type="http://schemas.openxmlformats.org/officeDocument/2006/relationships/slideLayout" Target="../slideLayouts/slideLayout475.xml"/><Relationship Id="rId54" Type="http://schemas.openxmlformats.org/officeDocument/2006/relationships/slideLayout" Target="../slideLayouts/slideLayout519.xml"/><Relationship Id="rId13" Type="http://schemas.openxmlformats.org/officeDocument/2006/relationships/slideLayout" Target="../slideLayouts/slideLayout478.xml"/><Relationship Id="rId57" Type="http://schemas.openxmlformats.org/officeDocument/2006/relationships/slideLayout" Target="../slideLayouts/slideLayout522.xml"/><Relationship Id="rId12" Type="http://schemas.openxmlformats.org/officeDocument/2006/relationships/slideLayout" Target="../slideLayouts/slideLayout477.xml"/><Relationship Id="rId56" Type="http://schemas.openxmlformats.org/officeDocument/2006/relationships/slideLayout" Target="../slideLayouts/slideLayout521.xml"/><Relationship Id="rId15" Type="http://schemas.openxmlformats.org/officeDocument/2006/relationships/slideLayout" Target="../slideLayouts/slideLayout480.xml"/><Relationship Id="rId14" Type="http://schemas.openxmlformats.org/officeDocument/2006/relationships/slideLayout" Target="../slideLayouts/slideLayout479.xml"/><Relationship Id="rId58" Type="http://schemas.openxmlformats.org/officeDocument/2006/relationships/theme" Target="../theme/theme4.xml"/><Relationship Id="rId17" Type="http://schemas.openxmlformats.org/officeDocument/2006/relationships/slideLayout" Target="../slideLayouts/slideLayout482.xml"/><Relationship Id="rId16" Type="http://schemas.openxmlformats.org/officeDocument/2006/relationships/slideLayout" Target="../slideLayouts/slideLayout481.xml"/><Relationship Id="rId19" Type="http://schemas.openxmlformats.org/officeDocument/2006/relationships/slideLayout" Target="../slideLayouts/slideLayout484.xml"/><Relationship Id="rId18" Type="http://schemas.openxmlformats.org/officeDocument/2006/relationships/slideLayout" Target="../slideLayouts/slideLayout483.xml"/></Relationships>
</file>

<file path=ppt/slideMasters/_rels/slideMaster11.xml.rels><?xml version="1.0" encoding="UTF-8" standalone="yes"?><Relationships xmlns="http://schemas.openxmlformats.org/package/2006/relationships"><Relationship Id="rId40" Type="http://schemas.openxmlformats.org/officeDocument/2006/relationships/slideLayout" Target="../slideLayouts/slideLayout562.xml"/><Relationship Id="rId42" Type="http://schemas.openxmlformats.org/officeDocument/2006/relationships/slideLayout" Target="../slideLayouts/slideLayout564.xml"/><Relationship Id="rId41" Type="http://schemas.openxmlformats.org/officeDocument/2006/relationships/slideLayout" Target="../slideLayouts/slideLayout563.xml"/><Relationship Id="rId44" Type="http://schemas.openxmlformats.org/officeDocument/2006/relationships/slideLayout" Target="../slideLayouts/slideLayout566.xml"/><Relationship Id="rId43" Type="http://schemas.openxmlformats.org/officeDocument/2006/relationships/slideLayout" Target="../slideLayouts/slideLayout565.xml"/><Relationship Id="rId46" Type="http://schemas.openxmlformats.org/officeDocument/2006/relationships/slideLayout" Target="../slideLayouts/slideLayout568.xml"/><Relationship Id="rId45" Type="http://schemas.openxmlformats.org/officeDocument/2006/relationships/slideLayout" Target="../slideLayouts/slideLayout567.xml"/><Relationship Id="rId1" Type="http://schemas.openxmlformats.org/officeDocument/2006/relationships/slideLayout" Target="../slideLayouts/slideLayout523.xml"/><Relationship Id="rId2" Type="http://schemas.openxmlformats.org/officeDocument/2006/relationships/slideLayout" Target="../slideLayouts/slideLayout524.xml"/><Relationship Id="rId3" Type="http://schemas.openxmlformats.org/officeDocument/2006/relationships/slideLayout" Target="../slideLayouts/slideLayout525.xml"/><Relationship Id="rId4" Type="http://schemas.openxmlformats.org/officeDocument/2006/relationships/slideLayout" Target="../slideLayouts/slideLayout526.xml"/><Relationship Id="rId9" Type="http://schemas.openxmlformats.org/officeDocument/2006/relationships/slideLayout" Target="../slideLayouts/slideLayout531.xml"/><Relationship Id="rId48" Type="http://schemas.openxmlformats.org/officeDocument/2006/relationships/slideLayout" Target="../slideLayouts/slideLayout570.xml"/><Relationship Id="rId47" Type="http://schemas.openxmlformats.org/officeDocument/2006/relationships/slideLayout" Target="../slideLayouts/slideLayout569.xml"/><Relationship Id="rId49" Type="http://schemas.openxmlformats.org/officeDocument/2006/relationships/slideLayout" Target="../slideLayouts/slideLayout571.xml"/><Relationship Id="rId5" Type="http://schemas.openxmlformats.org/officeDocument/2006/relationships/slideLayout" Target="../slideLayouts/slideLayout527.xml"/><Relationship Id="rId6" Type="http://schemas.openxmlformats.org/officeDocument/2006/relationships/slideLayout" Target="../slideLayouts/slideLayout528.xml"/><Relationship Id="rId7" Type="http://schemas.openxmlformats.org/officeDocument/2006/relationships/slideLayout" Target="../slideLayouts/slideLayout529.xml"/><Relationship Id="rId8" Type="http://schemas.openxmlformats.org/officeDocument/2006/relationships/slideLayout" Target="../slideLayouts/slideLayout530.xml"/><Relationship Id="rId31" Type="http://schemas.openxmlformats.org/officeDocument/2006/relationships/slideLayout" Target="../slideLayouts/slideLayout553.xml"/><Relationship Id="rId30" Type="http://schemas.openxmlformats.org/officeDocument/2006/relationships/slideLayout" Target="../slideLayouts/slideLayout552.xml"/><Relationship Id="rId33" Type="http://schemas.openxmlformats.org/officeDocument/2006/relationships/slideLayout" Target="../slideLayouts/slideLayout555.xml"/><Relationship Id="rId32" Type="http://schemas.openxmlformats.org/officeDocument/2006/relationships/slideLayout" Target="../slideLayouts/slideLayout554.xml"/><Relationship Id="rId35" Type="http://schemas.openxmlformats.org/officeDocument/2006/relationships/slideLayout" Target="../slideLayouts/slideLayout557.xml"/><Relationship Id="rId34" Type="http://schemas.openxmlformats.org/officeDocument/2006/relationships/slideLayout" Target="../slideLayouts/slideLayout556.xml"/><Relationship Id="rId37" Type="http://schemas.openxmlformats.org/officeDocument/2006/relationships/slideLayout" Target="../slideLayouts/slideLayout559.xml"/><Relationship Id="rId36" Type="http://schemas.openxmlformats.org/officeDocument/2006/relationships/slideLayout" Target="../slideLayouts/slideLayout558.xml"/><Relationship Id="rId39" Type="http://schemas.openxmlformats.org/officeDocument/2006/relationships/slideLayout" Target="../slideLayouts/slideLayout561.xml"/><Relationship Id="rId38" Type="http://schemas.openxmlformats.org/officeDocument/2006/relationships/slideLayout" Target="../slideLayouts/slideLayout560.xml"/><Relationship Id="rId20" Type="http://schemas.openxmlformats.org/officeDocument/2006/relationships/slideLayout" Target="../slideLayouts/slideLayout542.xml"/><Relationship Id="rId22" Type="http://schemas.openxmlformats.org/officeDocument/2006/relationships/slideLayout" Target="../slideLayouts/slideLayout544.xml"/><Relationship Id="rId21" Type="http://schemas.openxmlformats.org/officeDocument/2006/relationships/slideLayout" Target="../slideLayouts/slideLayout543.xml"/><Relationship Id="rId24" Type="http://schemas.openxmlformats.org/officeDocument/2006/relationships/slideLayout" Target="../slideLayouts/slideLayout546.xml"/><Relationship Id="rId23" Type="http://schemas.openxmlformats.org/officeDocument/2006/relationships/slideLayout" Target="../slideLayouts/slideLayout545.xml"/><Relationship Id="rId26" Type="http://schemas.openxmlformats.org/officeDocument/2006/relationships/slideLayout" Target="../slideLayouts/slideLayout548.xml"/><Relationship Id="rId25" Type="http://schemas.openxmlformats.org/officeDocument/2006/relationships/slideLayout" Target="../slideLayouts/slideLayout547.xml"/><Relationship Id="rId28" Type="http://schemas.openxmlformats.org/officeDocument/2006/relationships/slideLayout" Target="../slideLayouts/slideLayout550.xml"/><Relationship Id="rId27" Type="http://schemas.openxmlformats.org/officeDocument/2006/relationships/slideLayout" Target="../slideLayouts/slideLayout549.xml"/><Relationship Id="rId29" Type="http://schemas.openxmlformats.org/officeDocument/2006/relationships/slideLayout" Target="../slideLayouts/slideLayout551.xml"/><Relationship Id="rId51" Type="http://schemas.openxmlformats.org/officeDocument/2006/relationships/slideLayout" Target="../slideLayouts/slideLayout573.xml"/><Relationship Id="rId50" Type="http://schemas.openxmlformats.org/officeDocument/2006/relationships/slideLayout" Target="../slideLayouts/slideLayout572.xml"/><Relationship Id="rId53" Type="http://schemas.openxmlformats.org/officeDocument/2006/relationships/slideLayout" Target="../slideLayouts/slideLayout575.xml"/><Relationship Id="rId52" Type="http://schemas.openxmlformats.org/officeDocument/2006/relationships/slideLayout" Target="../slideLayouts/slideLayout574.xml"/><Relationship Id="rId11" Type="http://schemas.openxmlformats.org/officeDocument/2006/relationships/slideLayout" Target="../slideLayouts/slideLayout533.xml"/><Relationship Id="rId55" Type="http://schemas.openxmlformats.org/officeDocument/2006/relationships/slideLayout" Target="../slideLayouts/slideLayout577.xml"/><Relationship Id="rId10" Type="http://schemas.openxmlformats.org/officeDocument/2006/relationships/slideLayout" Target="../slideLayouts/slideLayout532.xml"/><Relationship Id="rId54" Type="http://schemas.openxmlformats.org/officeDocument/2006/relationships/slideLayout" Target="../slideLayouts/slideLayout576.xml"/><Relationship Id="rId13" Type="http://schemas.openxmlformats.org/officeDocument/2006/relationships/slideLayout" Target="../slideLayouts/slideLayout535.xml"/><Relationship Id="rId57" Type="http://schemas.openxmlformats.org/officeDocument/2006/relationships/slideLayout" Target="../slideLayouts/slideLayout579.xml"/><Relationship Id="rId12" Type="http://schemas.openxmlformats.org/officeDocument/2006/relationships/slideLayout" Target="../slideLayouts/slideLayout534.xml"/><Relationship Id="rId56" Type="http://schemas.openxmlformats.org/officeDocument/2006/relationships/slideLayout" Target="../slideLayouts/slideLayout578.xml"/><Relationship Id="rId15" Type="http://schemas.openxmlformats.org/officeDocument/2006/relationships/slideLayout" Target="../slideLayouts/slideLayout537.xml"/><Relationship Id="rId14" Type="http://schemas.openxmlformats.org/officeDocument/2006/relationships/slideLayout" Target="../slideLayouts/slideLayout536.xml"/><Relationship Id="rId58" Type="http://schemas.openxmlformats.org/officeDocument/2006/relationships/theme" Target="../theme/theme11.xml"/><Relationship Id="rId17" Type="http://schemas.openxmlformats.org/officeDocument/2006/relationships/slideLayout" Target="../slideLayouts/slideLayout539.xml"/><Relationship Id="rId16" Type="http://schemas.openxmlformats.org/officeDocument/2006/relationships/slideLayout" Target="../slideLayouts/slideLayout538.xml"/><Relationship Id="rId19" Type="http://schemas.openxmlformats.org/officeDocument/2006/relationships/slideLayout" Target="../slideLayouts/slideLayout541.xml"/><Relationship Id="rId18" Type="http://schemas.openxmlformats.org/officeDocument/2006/relationships/slideLayout" Target="../slideLayouts/slideLayout540.xml"/></Relationships>
</file>

<file path=ppt/slideMasters/_rels/slideMaster12.xml.rels><?xml version="1.0" encoding="UTF-8" standalone="yes"?><Relationships xmlns="http://schemas.openxmlformats.org/package/2006/relationships"><Relationship Id="rId40" Type="http://schemas.openxmlformats.org/officeDocument/2006/relationships/slideLayout" Target="../slideLayouts/slideLayout619.xml"/><Relationship Id="rId42" Type="http://schemas.openxmlformats.org/officeDocument/2006/relationships/slideLayout" Target="../slideLayouts/slideLayout621.xml"/><Relationship Id="rId41" Type="http://schemas.openxmlformats.org/officeDocument/2006/relationships/slideLayout" Target="../slideLayouts/slideLayout620.xml"/><Relationship Id="rId44" Type="http://schemas.openxmlformats.org/officeDocument/2006/relationships/slideLayout" Target="../slideLayouts/slideLayout623.xml"/><Relationship Id="rId43" Type="http://schemas.openxmlformats.org/officeDocument/2006/relationships/slideLayout" Target="../slideLayouts/slideLayout622.xml"/><Relationship Id="rId46" Type="http://schemas.openxmlformats.org/officeDocument/2006/relationships/slideLayout" Target="../slideLayouts/slideLayout625.xml"/><Relationship Id="rId45" Type="http://schemas.openxmlformats.org/officeDocument/2006/relationships/slideLayout" Target="../slideLayouts/slideLayout624.xml"/><Relationship Id="rId1" Type="http://schemas.openxmlformats.org/officeDocument/2006/relationships/slideLayout" Target="../slideLayouts/slideLayout580.xml"/><Relationship Id="rId2" Type="http://schemas.openxmlformats.org/officeDocument/2006/relationships/slideLayout" Target="../slideLayouts/slideLayout581.xml"/><Relationship Id="rId3" Type="http://schemas.openxmlformats.org/officeDocument/2006/relationships/slideLayout" Target="../slideLayouts/slideLayout582.xml"/><Relationship Id="rId4" Type="http://schemas.openxmlformats.org/officeDocument/2006/relationships/slideLayout" Target="../slideLayouts/slideLayout583.xml"/><Relationship Id="rId9" Type="http://schemas.openxmlformats.org/officeDocument/2006/relationships/slideLayout" Target="../slideLayouts/slideLayout588.xml"/><Relationship Id="rId48" Type="http://schemas.openxmlformats.org/officeDocument/2006/relationships/slideLayout" Target="../slideLayouts/slideLayout627.xml"/><Relationship Id="rId47" Type="http://schemas.openxmlformats.org/officeDocument/2006/relationships/slideLayout" Target="../slideLayouts/slideLayout626.xml"/><Relationship Id="rId49" Type="http://schemas.openxmlformats.org/officeDocument/2006/relationships/slideLayout" Target="../slideLayouts/slideLayout628.xml"/><Relationship Id="rId5" Type="http://schemas.openxmlformats.org/officeDocument/2006/relationships/slideLayout" Target="../slideLayouts/slideLayout584.xml"/><Relationship Id="rId6" Type="http://schemas.openxmlformats.org/officeDocument/2006/relationships/slideLayout" Target="../slideLayouts/slideLayout585.xml"/><Relationship Id="rId7" Type="http://schemas.openxmlformats.org/officeDocument/2006/relationships/slideLayout" Target="../slideLayouts/slideLayout586.xml"/><Relationship Id="rId8" Type="http://schemas.openxmlformats.org/officeDocument/2006/relationships/slideLayout" Target="../slideLayouts/slideLayout587.xml"/><Relationship Id="rId72" Type="http://schemas.openxmlformats.org/officeDocument/2006/relationships/theme" Target="../theme/theme12.xml"/><Relationship Id="rId31" Type="http://schemas.openxmlformats.org/officeDocument/2006/relationships/slideLayout" Target="../slideLayouts/slideLayout610.xml"/><Relationship Id="rId30" Type="http://schemas.openxmlformats.org/officeDocument/2006/relationships/slideLayout" Target="../slideLayouts/slideLayout609.xml"/><Relationship Id="rId33" Type="http://schemas.openxmlformats.org/officeDocument/2006/relationships/slideLayout" Target="../slideLayouts/slideLayout612.xml"/><Relationship Id="rId32" Type="http://schemas.openxmlformats.org/officeDocument/2006/relationships/slideLayout" Target="../slideLayouts/slideLayout611.xml"/><Relationship Id="rId35" Type="http://schemas.openxmlformats.org/officeDocument/2006/relationships/slideLayout" Target="../slideLayouts/slideLayout614.xml"/><Relationship Id="rId34" Type="http://schemas.openxmlformats.org/officeDocument/2006/relationships/slideLayout" Target="../slideLayouts/slideLayout613.xml"/><Relationship Id="rId71" Type="http://schemas.openxmlformats.org/officeDocument/2006/relationships/slideLayout" Target="../slideLayouts/slideLayout650.xml"/><Relationship Id="rId70" Type="http://schemas.openxmlformats.org/officeDocument/2006/relationships/slideLayout" Target="../slideLayouts/slideLayout649.xml"/><Relationship Id="rId37" Type="http://schemas.openxmlformats.org/officeDocument/2006/relationships/slideLayout" Target="../slideLayouts/slideLayout616.xml"/><Relationship Id="rId36" Type="http://schemas.openxmlformats.org/officeDocument/2006/relationships/slideLayout" Target="../slideLayouts/slideLayout615.xml"/><Relationship Id="rId39" Type="http://schemas.openxmlformats.org/officeDocument/2006/relationships/slideLayout" Target="../slideLayouts/slideLayout618.xml"/><Relationship Id="rId38" Type="http://schemas.openxmlformats.org/officeDocument/2006/relationships/slideLayout" Target="../slideLayouts/slideLayout617.xml"/><Relationship Id="rId62" Type="http://schemas.openxmlformats.org/officeDocument/2006/relationships/slideLayout" Target="../slideLayouts/slideLayout641.xml"/><Relationship Id="rId61" Type="http://schemas.openxmlformats.org/officeDocument/2006/relationships/slideLayout" Target="../slideLayouts/slideLayout640.xml"/><Relationship Id="rId20" Type="http://schemas.openxmlformats.org/officeDocument/2006/relationships/slideLayout" Target="../slideLayouts/slideLayout599.xml"/><Relationship Id="rId64" Type="http://schemas.openxmlformats.org/officeDocument/2006/relationships/slideLayout" Target="../slideLayouts/slideLayout643.xml"/><Relationship Id="rId63" Type="http://schemas.openxmlformats.org/officeDocument/2006/relationships/slideLayout" Target="../slideLayouts/slideLayout642.xml"/><Relationship Id="rId22" Type="http://schemas.openxmlformats.org/officeDocument/2006/relationships/slideLayout" Target="../slideLayouts/slideLayout601.xml"/><Relationship Id="rId66" Type="http://schemas.openxmlformats.org/officeDocument/2006/relationships/slideLayout" Target="../slideLayouts/slideLayout645.xml"/><Relationship Id="rId21" Type="http://schemas.openxmlformats.org/officeDocument/2006/relationships/slideLayout" Target="../slideLayouts/slideLayout600.xml"/><Relationship Id="rId65" Type="http://schemas.openxmlformats.org/officeDocument/2006/relationships/slideLayout" Target="../slideLayouts/slideLayout644.xml"/><Relationship Id="rId24" Type="http://schemas.openxmlformats.org/officeDocument/2006/relationships/slideLayout" Target="../slideLayouts/slideLayout603.xml"/><Relationship Id="rId68" Type="http://schemas.openxmlformats.org/officeDocument/2006/relationships/slideLayout" Target="../slideLayouts/slideLayout647.xml"/><Relationship Id="rId23" Type="http://schemas.openxmlformats.org/officeDocument/2006/relationships/slideLayout" Target="../slideLayouts/slideLayout602.xml"/><Relationship Id="rId67" Type="http://schemas.openxmlformats.org/officeDocument/2006/relationships/slideLayout" Target="../slideLayouts/slideLayout646.xml"/><Relationship Id="rId60" Type="http://schemas.openxmlformats.org/officeDocument/2006/relationships/slideLayout" Target="../slideLayouts/slideLayout639.xml"/><Relationship Id="rId26" Type="http://schemas.openxmlformats.org/officeDocument/2006/relationships/slideLayout" Target="../slideLayouts/slideLayout605.xml"/><Relationship Id="rId25" Type="http://schemas.openxmlformats.org/officeDocument/2006/relationships/slideLayout" Target="../slideLayouts/slideLayout604.xml"/><Relationship Id="rId69" Type="http://schemas.openxmlformats.org/officeDocument/2006/relationships/slideLayout" Target="../slideLayouts/slideLayout648.xml"/><Relationship Id="rId28" Type="http://schemas.openxmlformats.org/officeDocument/2006/relationships/slideLayout" Target="../slideLayouts/slideLayout607.xml"/><Relationship Id="rId27" Type="http://schemas.openxmlformats.org/officeDocument/2006/relationships/slideLayout" Target="../slideLayouts/slideLayout606.xml"/><Relationship Id="rId29" Type="http://schemas.openxmlformats.org/officeDocument/2006/relationships/slideLayout" Target="../slideLayouts/slideLayout608.xml"/><Relationship Id="rId51" Type="http://schemas.openxmlformats.org/officeDocument/2006/relationships/slideLayout" Target="../slideLayouts/slideLayout630.xml"/><Relationship Id="rId50" Type="http://schemas.openxmlformats.org/officeDocument/2006/relationships/slideLayout" Target="../slideLayouts/slideLayout629.xml"/><Relationship Id="rId53" Type="http://schemas.openxmlformats.org/officeDocument/2006/relationships/slideLayout" Target="../slideLayouts/slideLayout632.xml"/><Relationship Id="rId52" Type="http://schemas.openxmlformats.org/officeDocument/2006/relationships/slideLayout" Target="../slideLayouts/slideLayout631.xml"/><Relationship Id="rId11" Type="http://schemas.openxmlformats.org/officeDocument/2006/relationships/slideLayout" Target="../slideLayouts/slideLayout590.xml"/><Relationship Id="rId55" Type="http://schemas.openxmlformats.org/officeDocument/2006/relationships/slideLayout" Target="../slideLayouts/slideLayout634.xml"/><Relationship Id="rId10" Type="http://schemas.openxmlformats.org/officeDocument/2006/relationships/slideLayout" Target="../slideLayouts/slideLayout589.xml"/><Relationship Id="rId54" Type="http://schemas.openxmlformats.org/officeDocument/2006/relationships/slideLayout" Target="../slideLayouts/slideLayout633.xml"/><Relationship Id="rId13" Type="http://schemas.openxmlformats.org/officeDocument/2006/relationships/slideLayout" Target="../slideLayouts/slideLayout592.xml"/><Relationship Id="rId57" Type="http://schemas.openxmlformats.org/officeDocument/2006/relationships/slideLayout" Target="../slideLayouts/slideLayout636.xml"/><Relationship Id="rId12" Type="http://schemas.openxmlformats.org/officeDocument/2006/relationships/slideLayout" Target="../slideLayouts/slideLayout591.xml"/><Relationship Id="rId56" Type="http://schemas.openxmlformats.org/officeDocument/2006/relationships/slideLayout" Target="../slideLayouts/slideLayout635.xml"/><Relationship Id="rId15" Type="http://schemas.openxmlformats.org/officeDocument/2006/relationships/slideLayout" Target="../slideLayouts/slideLayout594.xml"/><Relationship Id="rId59" Type="http://schemas.openxmlformats.org/officeDocument/2006/relationships/slideLayout" Target="../slideLayouts/slideLayout638.xml"/><Relationship Id="rId14" Type="http://schemas.openxmlformats.org/officeDocument/2006/relationships/slideLayout" Target="../slideLayouts/slideLayout593.xml"/><Relationship Id="rId58" Type="http://schemas.openxmlformats.org/officeDocument/2006/relationships/slideLayout" Target="../slideLayouts/slideLayout637.xml"/><Relationship Id="rId17" Type="http://schemas.openxmlformats.org/officeDocument/2006/relationships/slideLayout" Target="../slideLayouts/slideLayout596.xml"/><Relationship Id="rId16" Type="http://schemas.openxmlformats.org/officeDocument/2006/relationships/slideLayout" Target="../slideLayouts/slideLayout595.xml"/><Relationship Id="rId19" Type="http://schemas.openxmlformats.org/officeDocument/2006/relationships/slideLayout" Target="../slideLayouts/slideLayout598.xml"/><Relationship Id="rId18" Type="http://schemas.openxmlformats.org/officeDocument/2006/relationships/slideLayout" Target="../slideLayouts/slideLayout597.xml"/></Relationships>
</file>

<file path=ppt/slideMasters/_rels/slideMaster2.xml.rels><?xml version="1.0" encoding="UTF-8" standalone="yes"?><Relationships xmlns="http://schemas.openxmlformats.org/package/2006/relationships"><Relationship Id="rId40" Type="http://schemas.openxmlformats.org/officeDocument/2006/relationships/slideLayout" Target="../slideLayouts/slideLayout78.xml"/><Relationship Id="rId42" Type="http://schemas.openxmlformats.org/officeDocument/2006/relationships/slideLayout" Target="../slideLayouts/slideLayout80.xml"/><Relationship Id="rId41" Type="http://schemas.openxmlformats.org/officeDocument/2006/relationships/slideLayout" Target="../slideLayouts/slideLayout79.xml"/><Relationship Id="rId44" Type="http://schemas.openxmlformats.org/officeDocument/2006/relationships/slideLayout" Target="../slideLayouts/slideLayout82.xml"/><Relationship Id="rId43" Type="http://schemas.openxmlformats.org/officeDocument/2006/relationships/slideLayout" Target="../slideLayouts/slideLayout81.xml"/><Relationship Id="rId46" Type="http://schemas.openxmlformats.org/officeDocument/2006/relationships/slideLayout" Target="../slideLayouts/slideLayout84.xml"/><Relationship Id="rId45" Type="http://schemas.openxmlformats.org/officeDocument/2006/relationships/slideLayout" Target="../slideLayouts/slideLayout83.xml"/><Relationship Id="rId1" Type="http://schemas.openxmlformats.org/officeDocument/2006/relationships/slideLayout" Target="../slideLayouts/slideLayout39.xml"/><Relationship Id="rId2" Type="http://schemas.openxmlformats.org/officeDocument/2006/relationships/slideLayout" Target="../slideLayouts/slideLayout40.xml"/><Relationship Id="rId3" Type="http://schemas.openxmlformats.org/officeDocument/2006/relationships/slideLayout" Target="../slideLayouts/slideLayout41.xml"/><Relationship Id="rId4" Type="http://schemas.openxmlformats.org/officeDocument/2006/relationships/slideLayout" Target="../slideLayouts/slideLayout42.xml"/><Relationship Id="rId9" Type="http://schemas.openxmlformats.org/officeDocument/2006/relationships/slideLayout" Target="../slideLayouts/slideLayout47.xml"/><Relationship Id="rId48" Type="http://schemas.openxmlformats.org/officeDocument/2006/relationships/slideLayout" Target="../slideLayouts/slideLayout86.xml"/><Relationship Id="rId47" Type="http://schemas.openxmlformats.org/officeDocument/2006/relationships/slideLayout" Target="../slideLayouts/slideLayout85.xml"/><Relationship Id="rId49" Type="http://schemas.openxmlformats.org/officeDocument/2006/relationships/slideLayout" Target="../slideLayouts/slideLayout87.xml"/><Relationship Id="rId5" Type="http://schemas.openxmlformats.org/officeDocument/2006/relationships/slideLayout" Target="../slideLayouts/slideLayout43.xml"/><Relationship Id="rId6" Type="http://schemas.openxmlformats.org/officeDocument/2006/relationships/slideLayout" Target="../slideLayouts/slideLayout44.xml"/><Relationship Id="rId7" Type="http://schemas.openxmlformats.org/officeDocument/2006/relationships/slideLayout" Target="../slideLayouts/slideLayout45.xml"/><Relationship Id="rId8" Type="http://schemas.openxmlformats.org/officeDocument/2006/relationships/slideLayout" Target="../slideLayouts/slideLayout46.xml"/><Relationship Id="rId31" Type="http://schemas.openxmlformats.org/officeDocument/2006/relationships/slideLayout" Target="../slideLayouts/slideLayout69.xml"/><Relationship Id="rId30" Type="http://schemas.openxmlformats.org/officeDocument/2006/relationships/slideLayout" Target="../slideLayouts/slideLayout68.xml"/><Relationship Id="rId33" Type="http://schemas.openxmlformats.org/officeDocument/2006/relationships/slideLayout" Target="../slideLayouts/slideLayout71.xml"/><Relationship Id="rId32" Type="http://schemas.openxmlformats.org/officeDocument/2006/relationships/slideLayout" Target="../slideLayouts/slideLayout70.xml"/><Relationship Id="rId35" Type="http://schemas.openxmlformats.org/officeDocument/2006/relationships/slideLayout" Target="../slideLayouts/slideLayout73.xml"/><Relationship Id="rId34" Type="http://schemas.openxmlformats.org/officeDocument/2006/relationships/slideLayout" Target="../slideLayouts/slideLayout72.xml"/><Relationship Id="rId37" Type="http://schemas.openxmlformats.org/officeDocument/2006/relationships/slideLayout" Target="../slideLayouts/slideLayout75.xml"/><Relationship Id="rId36" Type="http://schemas.openxmlformats.org/officeDocument/2006/relationships/slideLayout" Target="../slideLayouts/slideLayout74.xml"/><Relationship Id="rId39" Type="http://schemas.openxmlformats.org/officeDocument/2006/relationships/slideLayout" Target="../slideLayouts/slideLayout77.xml"/><Relationship Id="rId38" Type="http://schemas.openxmlformats.org/officeDocument/2006/relationships/slideLayout" Target="../slideLayouts/slideLayout76.xml"/><Relationship Id="rId62" Type="http://schemas.openxmlformats.org/officeDocument/2006/relationships/slideLayout" Target="../slideLayouts/slideLayout100.xml"/><Relationship Id="rId61" Type="http://schemas.openxmlformats.org/officeDocument/2006/relationships/slideLayout" Target="../slideLayouts/slideLayout99.xml"/><Relationship Id="rId20" Type="http://schemas.openxmlformats.org/officeDocument/2006/relationships/slideLayout" Target="../slideLayouts/slideLayout58.xml"/><Relationship Id="rId64" Type="http://schemas.openxmlformats.org/officeDocument/2006/relationships/slideLayout" Target="../slideLayouts/slideLayout102.xml"/><Relationship Id="rId63" Type="http://schemas.openxmlformats.org/officeDocument/2006/relationships/slideLayout" Target="../slideLayouts/slideLayout101.xml"/><Relationship Id="rId22" Type="http://schemas.openxmlformats.org/officeDocument/2006/relationships/slideLayout" Target="../slideLayouts/slideLayout60.xml"/><Relationship Id="rId21" Type="http://schemas.openxmlformats.org/officeDocument/2006/relationships/slideLayout" Target="../slideLayouts/slideLayout59.xml"/><Relationship Id="rId65" Type="http://schemas.openxmlformats.org/officeDocument/2006/relationships/theme" Target="../theme/theme2.xml"/><Relationship Id="rId24" Type="http://schemas.openxmlformats.org/officeDocument/2006/relationships/slideLayout" Target="../slideLayouts/slideLayout62.xml"/><Relationship Id="rId23" Type="http://schemas.openxmlformats.org/officeDocument/2006/relationships/slideLayout" Target="../slideLayouts/slideLayout61.xml"/><Relationship Id="rId60" Type="http://schemas.openxmlformats.org/officeDocument/2006/relationships/slideLayout" Target="../slideLayouts/slideLayout98.xml"/><Relationship Id="rId26" Type="http://schemas.openxmlformats.org/officeDocument/2006/relationships/slideLayout" Target="../slideLayouts/slideLayout64.xml"/><Relationship Id="rId25" Type="http://schemas.openxmlformats.org/officeDocument/2006/relationships/slideLayout" Target="../slideLayouts/slideLayout63.xml"/><Relationship Id="rId28" Type="http://schemas.openxmlformats.org/officeDocument/2006/relationships/slideLayout" Target="../slideLayouts/slideLayout66.xml"/><Relationship Id="rId27" Type="http://schemas.openxmlformats.org/officeDocument/2006/relationships/slideLayout" Target="../slideLayouts/slideLayout65.xml"/><Relationship Id="rId29" Type="http://schemas.openxmlformats.org/officeDocument/2006/relationships/slideLayout" Target="../slideLayouts/slideLayout67.xml"/><Relationship Id="rId51" Type="http://schemas.openxmlformats.org/officeDocument/2006/relationships/slideLayout" Target="../slideLayouts/slideLayout89.xml"/><Relationship Id="rId50" Type="http://schemas.openxmlformats.org/officeDocument/2006/relationships/slideLayout" Target="../slideLayouts/slideLayout88.xml"/><Relationship Id="rId53" Type="http://schemas.openxmlformats.org/officeDocument/2006/relationships/slideLayout" Target="../slideLayouts/slideLayout91.xml"/><Relationship Id="rId52" Type="http://schemas.openxmlformats.org/officeDocument/2006/relationships/slideLayout" Target="../slideLayouts/slideLayout90.xml"/><Relationship Id="rId11" Type="http://schemas.openxmlformats.org/officeDocument/2006/relationships/slideLayout" Target="../slideLayouts/slideLayout49.xml"/><Relationship Id="rId55" Type="http://schemas.openxmlformats.org/officeDocument/2006/relationships/slideLayout" Target="../slideLayouts/slideLayout93.xml"/><Relationship Id="rId10" Type="http://schemas.openxmlformats.org/officeDocument/2006/relationships/slideLayout" Target="../slideLayouts/slideLayout48.xml"/><Relationship Id="rId54" Type="http://schemas.openxmlformats.org/officeDocument/2006/relationships/slideLayout" Target="../slideLayouts/slideLayout92.xml"/><Relationship Id="rId13" Type="http://schemas.openxmlformats.org/officeDocument/2006/relationships/slideLayout" Target="../slideLayouts/slideLayout51.xml"/><Relationship Id="rId57" Type="http://schemas.openxmlformats.org/officeDocument/2006/relationships/slideLayout" Target="../slideLayouts/slideLayout95.xml"/><Relationship Id="rId12" Type="http://schemas.openxmlformats.org/officeDocument/2006/relationships/slideLayout" Target="../slideLayouts/slideLayout50.xml"/><Relationship Id="rId56" Type="http://schemas.openxmlformats.org/officeDocument/2006/relationships/slideLayout" Target="../slideLayouts/slideLayout94.xml"/><Relationship Id="rId15" Type="http://schemas.openxmlformats.org/officeDocument/2006/relationships/slideLayout" Target="../slideLayouts/slideLayout53.xml"/><Relationship Id="rId59" Type="http://schemas.openxmlformats.org/officeDocument/2006/relationships/slideLayout" Target="../slideLayouts/slideLayout97.xml"/><Relationship Id="rId14" Type="http://schemas.openxmlformats.org/officeDocument/2006/relationships/slideLayout" Target="../slideLayouts/slideLayout52.xml"/><Relationship Id="rId58" Type="http://schemas.openxmlformats.org/officeDocument/2006/relationships/slideLayout" Target="../slideLayouts/slideLayout96.xml"/><Relationship Id="rId17" Type="http://schemas.openxmlformats.org/officeDocument/2006/relationships/slideLayout" Target="../slideLayouts/slideLayout55.xml"/><Relationship Id="rId16" Type="http://schemas.openxmlformats.org/officeDocument/2006/relationships/slideLayout" Target="../slideLayouts/slideLayout54.xml"/><Relationship Id="rId19" Type="http://schemas.openxmlformats.org/officeDocument/2006/relationships/slideLayout" Target="../slideLayouts/slideLayout57.xml"/><Relationship Id="rId18" Type="http://schemas.openxmlformats.org/officeDocument/2006/relationships/slideLayout" Target="../slideLayouts/slideLayout56.xml"/></Relationships>
</file>

<file path=ppt/slideMasters/_rels/slideMaster3.xml.rels><?xml version="1.0" encoding="UTF-8" standalone="yes"?><Relationships xmlns="http://schemas.openxmlformats.org/package/2006/relationships"><Relationship Id="rId40" Type="http://schemas.openxmlformats.org/officeDocument/2006/relationships/slideLayout" Target="../slideLayouts/slideLayout142.xml"/><Relationship Id="rId42" Type="http://schemas.openxmlformats.org/officeDocument/2006/relationships/slideLayout" Target="../slideLayouts/slideLayout144.xml"/><Relationship Id="rId41" Type="http://schemas.openxmlformats.org/officeDocument/2006/relationships/slideLayout" Target="../slideLayouts/slideLayout143.xml"/><Relationship Id="rId44" Type="http://schemas.openxmlformats.org/officeDocument/2006/relationships/slideLayout" Target="../slideLayouts/slideLayout146.xml"/><Relationship Id="rId43" Type="http://schemas.openxmlformats.org/officeDocument/2006/relationships/slideLayout" Target="../slideLayouts/slideLayout145.xml"/><Relationship Id="rId46" Type="http://schemas.openxmlformats.org/officeDocument/2006/relationships/slideLayout" Target="../slideLayouts/slideLayout148.xml"/><Relationship Id="rId45" Type="http://schemas.openxmlformats.org/officeDocument/2006/relationships/slideLayout" Target="../slideLayouts/slideLayout147.xml"/><Relationship Id="rId1" Type="http://schemas.openxmlformats.org/officeDocument/2006/relationships/slideLayout" Target="../slideLayouts/slideLayout103.xml"/><Relationship Id="rId2" Type="http://schemas.openxmlformats.org/officeDocument/2006/relationships/slideLayout" Target="../slideLayouts/slideLayout104.xml"/><Relationship Id="rId3" Type="http://schemas.openxmlformats.org/officeDocument/2006/relationships/slideLayout" Target="../slideLayouts/slideLayout105.xml"/><Relationship Id="rId4" Type="http://schemas.openxmlformats.org/officeDocument/2006/relationships/slideLayout" Target="../slideLayouts/slideLayout106.xml"/><Relationship Id="rId9" Type="http://schemas.openxmlformats.org/officeDocument/2006/relationships/slideLayout" Target="../slideLayouts/slideLayout111.xml"/><Relationship Id="rId48" Type="http://schemas.openxmlformats.org/officeDocument/2006/relationships/slideLayout" Target="../slideLayouts/slideLayout150.xml"/><Relationship Id="rId47" Type="http://schemas.openxmlformats.org/officeDocument/2006/relationships/slideLayout" Target="../slideLayouts/slideLayout149.xml"/><Relationship Id="rId49" Type="http://schemas.openxmlformats.org/officeDocument/2006/relationships/slideLayout" Target="../slideLayouts/slideLayout151.xml"/><Relationship Id="rId5" Type="http://schemas.openxmlformats.org/officeDocument/2006/relationships/slideLayout" Target="../slideLayouts/slideLayout107.xml"/><Relationship Id="rId6" Type="http://schemas.openxmlformats.org/officeDocument/2006/relationships/slideLayout" Target="../slideLayouts/slideLayout108.xml"/><Relationship Id="rId7" Type="http://schemas.openxmlformats.org/officeDocument/2006/relationships/slideLayout" Target="../slideLayouts/slideLayout109.xml"/><Relationship Id="rId8" Type="http://schemas.openxmlformats.org/officeDocument/2006/relationships/slideLayout" Target="../slideLayouts/slideLayout110.xml"/><Relationship Id="rId31" Type="http://schemas.openxmlformats.org/officeDocument/2006/relationships/slideLayout" Target="../slideLayouts/slideLayout133.xml"/><Relationship Id="rId30" Type="http://schemas.openxmlformats.org/officeDocument/2006/relationships/slideLayout" Target="../slideLayouts/slideLayout132.xml"/><Relationship Id="rId33" Type="http://schemas.openxmlformats.org/officeDocument/2006/relationships/slideLayout" Target="../slideLayouts/slideLayout135.xml"/><Relationship Id="rId32" Type="http://schemas.openxmlformats.org/officeDocument/2006/relationships/slideLayout" Target="../slideLayouts/slideLayout134.xml"/><Relationship Id="rId35" Type="http://schemas.openxmlformats.org/officeDocument/2006/relationships/slideLayout" Target="../slideLayouts/slideLayout137.xml"/><Relationship Id="rId34" Type="http://schemas.openxmlformats.org/officeDocument/2006/relationships/slideLayout" Target="../slideLayouts/slideLayout136.xml"/><Relationship Id="rId37" Type="http://schemas.openxmlformats.org/officeDocument/2006/relationships/slideLayout" Target="../slideLayouts/slideLayout139.xml"/><Relationship Id="rId36" Type="http://schemas.openxmlformats.org/officeDocument/2006/relationships/slideLayout" Target="../slideLayouts/slideLayout138.xml"/><Relationship Id="rId39" Type="http://schemas.openxmlformats.org/officeDocument/2006/relationships/slideLayout" Target="../slideLayouts/slideLayout141.xml"/><Relationship Id="rId38" Type="http://schemas.openxmlformats.org/officeDocument/2006/relationships/slideLayout" Target="../slideLayouts/slideLayout140.xml"/><Relationship Id="rId61" Type="http://schemas.openxmlformats.org/officeDocument/2006/relationships/theme" Target="../theme/theme8.xml"/><Relationship Id="rId20" Type="http://schemas.openxmlformats.org/officeDocument/2006/relationships/slideLayout" Target="../slideLayouts/slideLayout122.xml"/><Relationship Id="rId22" Type="http://schemas.openxmlformats.org/officeDocument/2006/relationships/slideLayout" Target="../slideLayouts/slideLayout124.xml"/><Relationship Id="rId21" Type="http://schemas.openxmlformats.org/officeDocument/2006/relationships/slideLayout" Target="../slideLayouts/slideLayout123.xml"/><Relationship Id="rId24" Type="http://schemas.openxmlformats.org/officeDocument/2006/relationships/slideLayout" Target="../slideLayouts/slideLayout126.xml"/><Relationship Id="rId23" Type="http://schemas.openxmlformats.org/officeDocument/2006/relationships/slideLayout" Target="../slideLayouts/slideLayout125.xml"/><Relationship Id="rId60" Type="http://schemas.openxmlformats.org/officeDocument/2006/relationships/slideLayout" Target="../slideLayouts/slideLayout162.xml"/><Relationship Id="rId26" Type="http://schemas.openxmlformats.org/officeDocument/2006/relationships/slideLayout" Target="../slideLayouts/slideLayout128.xml"/><Relationship Id="rId25" Type="http://schemas.openxmlformats.org/officeDocument/2006/relationships/slideLayout" Target="../slideLayouts/slideLayout127.xml"/><Relationship Id="rId28" Type="http://schemas.openxmlformats.org/officeDocument/2006/relationships/slideLayout" Target="../slideLayouts/slideLayout130.xml"/><Relationship Id="rId27" Type="http://schemas.openxmlformats.org/officeDocument/2006/relationships/slideLayout" Target="../slideLayouts/slideLayout129.xml"/><Relationship Id="rId29" Type="http://schemas.openxmlformats.org/officeDocument/2006/relationships/slideLayout" Target="../slideLayouts/slideLayout131.xml"/><Relationship Id="rId51" Type="http://schemas.openxmlformats.org/officeDocument/2006/relationships/slideLayout" Target="../slideLayouts/slideLayout153.xml"/><Relationship Id="rId50" Type="http://schemas.openxmlformats.org/officeDocument/2006/relationships/slideLayout" Target="../slideLayouts/slideLayout152.xml"/><Relationship Id="rId53" Type="http://schemas.openxmlformats.org/officeDocument/2006/relationships/slideLayout" Target="../slideLayouts/slideLayout155.xml"/><Relationship Id="rId52" Type="http://schemas.openxmlformats.org/officeDocument/2006/relationships/slideLayout" Target="../slideLayouts/slideLayout154.xml"/><Relationship Id="rId11" Type="http://schemas.openxmlformats.org/officeDocument/2006/relationships/slideLayout" Target="../slideLayouts/slideLayout113.xml"/><Relationship Id="rId55" Type="http://schemas.openxmlformats.org/officeDocument/2006/relationships/slideLayout" Target="../slideLayouts/slideLayout157.xml"/><Relationship Id="rId10" Type="http://schemas.openxmlformats.org/officeDocument/2006/relationships/slideLayout" Target="../slideLayouts/slideLayout112.xml"/><Relationship Id="rId54" Type="http://schemas.openxmlformats.org/officeDocument/2006/relationships/slideLayout" Target="../slideLayouts/slideLayout156.xml"/><Relationship Id="rId13" Type="http://schemas.openxmlformats.org/officeDocument/2006/relationships/slideLayout" Target="../slideLayouts/slideLayout115.xml"/><Relationship Id="rId57" Type="http://schemas.openxmlformats.org/officeDocument/2006/relationships/slideLayout" Target="../slideLayouts/slideLayout159.xml"/><Relationship Id="rId12" Type="http://schemas.openxmlformats.org/officeDocument/2006/relationships/slideLayout" Target="../slideLayouts/slideLayout114.xml"/><Relationship Id="rId56" Type="http://schemas.openxmlformats.org/officeDocument/2006/relationships/slideLayout" Target="../slideLayouts/slideLayout158.xml"/><Relationship Id="rId15" Type="http://schemas.openxmlformats.org/officeDocument/2006/relationships/slideLayout" Target="../slideLayouts/slideLayout117.xml"/><Relationship Id="rId59" Type="http://schemas.openxmlformats.org/officeDocument/2006/relationships/slideLayout" Target="../slideLayouts/slideLayout161.xml"/><Relationship Id="rId14" Type="http://schemas.openxmlformats.org/officeDocument/2006/relationships/slideLayout" Target="../slideLayouts/slideLayout116.xml"/><Relationship Id="rId58" Type="http://schemas.openxmlformats.org/officeDocument/2006/relationships/slideLayout" Target="../slideLayouts/slideLayout160.xml"/><Relationship Id="rId17" Type="http://schemas.openxmlformats.org/officeDocument/2006/relationships/slideLayout" Target="../slideLayouts/slideLayout119.xml"/><Relationship Id="rId16" Type="http://schemas.openxmlformats.org/officeDocument/2006/relationships/slideLayout" Target="../slideLayouts/slideLayout118.xml"/><Relationship Id="rId19" Type="http://schemas.openxmlformats.org/officeDocument/2006/relationships/slideLayout" Target="../slideLayouts/slideLayout121.xml"/><Relationship Id="rId18" Type="http://schemas.openxmlformats.org/officeDocument/2006/relationships/slideLayout" Target="../slideLayouts/slideLayout120.xml"/></Relationships>
</file>

<file path=ppt/slideMasters/_rels/slideMaster4.xml.rels><?xml version="1.0" encoding="UTF-8" standalone="yes"?><Relationships xmlns="http://schemas.openxmlformats.org/package/2006/relationships"><Relationship Id="rId40" Type="http://schemas.openxmlformats.org/officeDocument/2006/relationships/slideLayout" Target="../slideLayouts/slideLayout202.xml"/><Relationship Id="rId42" Type="http://schemas.openxmlformats.org/officeDocument/2006/relationships/slideLayout" Target="../slideLayouts/slideLayout204.xml"/><Relationship Id="rId41" Type="http://schemas.openxmlformats.org/officeDocument/2006/relationships/slideLayout" Target="../slideLayouts/slideLayout203.xml"/><Relationship Id="rId44" Type="http://schemas.openxmlformats.org/officeDocument/2006/relationships/slideLayout" Target="../slideLayouts/slideLayout206.xml"/><Relationship Id="rId43" Type="http://schemas.openxmlformats.org/officeDocument/2006/relationships/slideLayout" Target="../slideLayouts/slideLayout205.xml"/><Relationship Id="rId46" Type="http://schemas.openxmlformats.org/officeDocument/2006/relationships/slideLayout" Target="../slideLayouts/slideLayout208.xml"/><Relationship Id="rId45" Type="http://schemas.openxmlformats.org/officeDocument/2006/relationships/slideLayout" Target="../slideLayouts/slideLayout207.xml"/><Relationship Id="rId1" Type="http://schemas.openxmlformats.org/officeDocument/2006/relationships/slideLayout" Target="../slideLayouts/slideLayout163.xml"/><Relationship Id="rId2" Type="http://schemas.openxmlformats.org/officeDocument/2006/relationships/slideLayout" Target="../slideLayouts/slideLayout164.xml"/><Relationship Id="rId3" Type="http://schemas.openxmlformats.org/officeDocument/2006/relationships/slideLayout" Target="../slideLayouts/slideLayout165.xml"/><Relationship Id="rId4" Type="http://schemas.openxmlformats.org/officeDocument/2006/relationships/slideLayout" Target="../slideLayouts/slideLayout166.xml"/><Relationship Id="rId9" Type="http://schemas.openxmlformats.org/officeDocument/2006/relationships/slideLayout" Target="../slideLayouts/slideLayout171.xml"/><Relationship Id="rId48" Type="http://schemas.openxmlformats.org/officeDocument/2006/relationships/slideLayout" Target="../slideLayouts/slideLayout210.xml"/><Relationship Id="rId47" Type="http://schemas.openxmlformats.org/officeDocument/2006/relationships/slideLayout" Target="../slideLayouts/slideLayout209.xml"/><Relationship Id="rId49" Type="http://schemas.openxmlformats.org/officeDocument/2006/relationships/slideLayout" Target="../slideLayouts/slideLayout211.xml"/><Relationship Id="rId5" Type="http://schemas.openxmlformats.org/officeDocument/2006/relationships/slideLayout" Target="../slideLayouts/slideLayout167.xml"/><Relationship Id="rId6" Type="http://schemas.openxmlformats.org/officeDocument/2006/relationships/slideLayout" Target="../slideLayouts/slideLayout168.xml"/><Relationship Id="rId7" Type="http://schemas.openxmlformats.org/officeDocument/2006/relationships/slideLayout" Target="../slideLayouts/slideLayout169.xml"/><Relationship Id="rId8" Type="http://schemas.openxmlformats.org/officeDocument/2006/relationships/slideLayout" Target="../slideLayouts/slideLayout170.xml"/><Relationship Id="rId31" Type="http://schemas.openxmlformats.org/officeDocument/2006/relationships/slideLayout" Target="../slideLayouts/slideLayout193.xml"/><Relationship Id="rId30" Type="http://schemas.openxmlformats.org/officeDocument/2006/relationships/slideLayout" Target="../slideLayouts/slideLayout192.xml"/><Relationship Id="rId33" Type="http://schemas.openxmlformats.org/officeDocument/2006/relationships/slideLayout" Target="../slideLayouts/slideLayout195.xml"/><Relationship Id="rId32" Type="http://schemas.openxmlformats.org/officeDocument/2006/relationships/slideLayout" Target="../slideLayouts/slideLayout194.xml"/><Relationship Id="rId35" Type="http://schemas.openxmlformats.org/officeDocument/2006/relationships/slideLayout" Target="../slideLayouts/slideLayout197.xml"/><Relationship Id="rId34" Type="http://schemas.openxmlformats.org/officeDocument/2006/relationships/slideLayout" Target="../slideLayouts/slideLayout196.xml"/><Relationship Id="rId37" Type="http://schemas.openxmlformats.org/officeDocument/2006/relationships/slideLayout" Target="../slideLayouts/slideLayout199.xml"/><Relationship Id="rId36" Type="http://schemas.openxmlformats.org/officeDocument/2006/relationships/slideLayout" Target="../slideLayouts/slideLayout198.xml"/><Relationship Id="rId39" Type="http://schemas.openxmlformats.org/officeDocument/2006/relationships/slideLayout" Target="../slideLayouts/slideLayout201.xml"/><Relationship Id="rId38" Type="http://schemas.openxmlformats.org/officeDocument/2006/relationships/slideLayout" Target="../slideLayouts/slideLayout200.xml"/><Relationship Id="rId61" Type="http://schemas.openxmlformats.org/officeDocument/2006/relationships/theme" Target="../theme/theme6.xml"/><Relationship Id="rId20" Type="http://schemas.openxmlformats.org/officeDocument/2006/relationships/slideLayout" Target="../slideLayouts/slideLayout182.xml"/><Relationship Id="rId22" Type="http://schemas.openxmlformats.org/officeDocument/2006/relationships/slideLayout" Target="../slideLayouts/slideLayout184.xml"/><Relationship Id="rId21" Type="http://schemas.openxmlformats.org/officeDocument/2006/relationships/slideLayout" Target="../slideLayouts/slideLayout183.xml"/><Relationship Id="rId24" Type="http://schemas.openxmlformats.org/officeDocument/2006/relationships/slideLayout" Target="../slideLayouts/slideLayout186.xml"/><Relationship Id="rId23" Type="http://schemas.openxmlformats.org/officeDocument/2006/relationships/slideLayout" Target="../slideLayouts/slideLayout185.xml"/><Relationship Id="rId60" Type="http://schemas.openxmlformats.org/officeDocument/2006/relationships/slideLayout" Target="../slideLayouts/slideLayout222.xml"/><Relationship Id="rId26" Type="http://schemas.openxmlformats.org/officeDocument/2006/relationships/slideLayout" Target="../slideLayouts/slideLayout188.xml"/><Relationship Id="rId25" Type="http://schemas.openxmlformats.org/officeDocument/2006/relationships/slideLayout" Target="../slideLayouts/slideLayout187.xml"/><Relationship Id="rId28" Type="http://schemas.openxmlformats.org/officeDocument/2006/relationships/slideLayout" Target="../slideLayouts/slideLayout190.xml"/><Relationship Id="rId27" Type="http://schemas.openxmlformats.org/officeDocument/2006/relationships/slideLayout" Target="../slideLayouts/slideLayout189.xml"/><Relationship Id="rId29" Type="http://schemas.openxmlformats.org/officeDocument/2006/relationships/slideLayout" Target="../slideLayouts/slideLayout191.xml"/><Relationship Id="rId51" Type="http://schemas.openxmlformats.org/officeDocument/2006/relationships/slideLayout" Target="../slideLayouts/slideLayout213.xml"/><Relationship Id="rId50" Type="http://schemas.openxmlformats.org/officeDocument/2006/relationships/slideLayout" Target="../slideLayouts/slideLayout212.xml"/><Relationship Id="rId53" Type="http://schemas.openxmlformats.org/officeDocument/2006/relationships/slideLayout" Target="../slideLayouts/slideLayout215.xml"/><Relationship Id="rId52" Type="http://schemas.openxmlformats.org/officeDocument/2006/relationships/slideLayout" Target="../slideLayouts/slideLayout214.xml"/><Relationship Id="rId11" Type="http://schemas.openxmlformats.org/officeDocument/2006/relationships/slideLayout" Target="../slideLayouts/slideLayout173.xml"/><Relationship Id="rId55" Type="http://schemas.openxmlformats.org/officeDocument/2006/relationships/slideLayout" Target="../slideLayouts/slideLayout217.xml"/><Relationship Id="rId10" Type="http://schemas.openxmlformats.org/officeDocument/2006/relationships/slideLayout" Target="../slideLayouts/slideLayout172.xml"/><Relationship Id="rId54" Type="http://schemas.openxmlformats.org/officeDocument/2006/relationships/slideLayout" Target="../slideLayouts/slideLayout216.xml"/><Relationship Id="rId13" Type="http://schemas.openxmlformats.org/officeDocument/2006/relationships/slideLayout" Target="../slideLayouts/slideLayout175.xml"/><Relationship Id="rId57" Type="http://schemas.openxmlformats.org/officeDocument/2006/relationships/slideLayout" Target="../slideLayouts/slideLayout219.xml"/><Relationship Id="rId12" Type="http://schemas.openxmlformats.org/officeDocument/2006/relationships/slideLayout" Target="../slideLayouts/slideLayout174.xml"/><Relationship Id="rId56" Type="http://schemas.openxmlformats.org/officeDocument/2006/relationships/slideLayout" Target="../slideLayouts/slideLayout218.xml"/><Relationship Id="rId15" Type="http://schemas.openxmlformats.org/officeDocument/2006/relationships/slideLayout" Target="../slideLayouts/slideLayout177.xml"/><Relationship Id="rId59" Type="http://schemas.openxmlformats.org/officeDocument/2006/relationships/slideLayout" Target="../slideLayouts/slideLayout221.xml"/><Relationship Id="rId14" Type="http://schemas.openxmlformats.org/officeDocument/2006/relationships/slideLayout" Target="../slideLayouts/slideLayout176.xml"/><Relationship Id="rId58" Type="http://schemas.openxmlformats.org/officeDocument/2006/relationships/slideLayout" Target="../slideLayouts/slideLayout220.xml"/><Relationship Id="rId17" Type="http://schemas.openxmlformats.org/officeDocument/2006/relationships/slideLayout" Target="../slideLayouts/slideLayout179.xml"/><Relationship Id="rId16" Type="http://schemas.openxmlformats.org/officeDocument/2006/relationships/slideLayout" Target="../slideLayouts/slideLayout178.xml"/><Relationship Id="rId19" Type="http://schemas.openxmlformats.org/officeDocument/2006/relationships/slideLayout" Target="../slideLayouts/slideLayout181.xml"/><Relationship Id="rId18" Type="http://schemas.openxmlformats.org/officeDocument/2006/relationships/slideLayout" Target="../slideLayouts/slideLayout180.xml"/></Relationships>
</file>

<file path=ppt/slideMasters/_rels/slideMaster5.xml.rels><?xml version="1.0" encoding="UTF-8" standalone="yes"?><Relationships xmlns="http://schemas.openxmlformats.org/package/2006/relationships"><Relationship Id="rId40" Type="http://schemas.openxmlformats.org/officeDocument/2006/relationships/slideLayout" Target="../slideLayouts/slideLayout262.xml"/><Relationship Id="rId42" Type="http://schemas.openxmlformats.org/officeDocument/2006/relationships/slideLayout" Target="../slideLayouts/slideLayout264.xml"/><Relationship Id="rId41" Type="http://schemas.openxmlformats.org/officeDocument/2006/relationships/slideLayout" Target="../slideLayouts/slideLayout263.xml"/><Relationship Id="rId44" Type="http://schemas.openxmlformats.org/officeDocument/2006/relationships/slideLayout" Target="../slideLayouts/slideLayout266.xml"/><Relationship Id="rId43" Type="http://schemas.openxmlformats.org/officeDocument/2006/relationships/slideLayout" Target="../slideLayouts/slideLayout265.xml"/><Relationship Id="rId46" Type="http://schemas.openxmlformats.org/officeDocument/2006/relationships/slideLayout" Target="../slideLayouts/slideLayout268.xml"/><Relationship Id="rId45" Type="http://schemas.openxmlformats.org/officeDocument/2006/relationships/slideLayout" Target="../slideLayouts/slideLayout267.xml"/><Relationship Id="rId1" Type="http://schemas.openxmlformats.org/officeDocument/2006/relationships/slideLayout" Target="../slideLayouts/slideLayout223.xml"/><Relationship Id="rId2" Type="http://schemas.openxmlformats.org/officeDocument/2006/relationships/slideLayout" Target="../slideLayouts/slideLayout224.xml"/><Relationship Id="rId3" Type="http://schemas.openxmlformats.org/officeDocument/2006/relationships/slideLayout" Target="../slideLayouts/slideLayout225.xml"/><Relationship Id="rId4" Type="http://schemas.openxmlformats.org/officeDocument/2006/relationships/slideLayout" Target="../slideLayouts/slideLayout226.xml"/><Relationship Id="rId9" Type="http://schemas.openxmlformats.org/officeDocument/2006/relationships/slideLayout" Target="../slideLayouts/slideLayout231.xml"/><Relationship Id="rId48" Type="http://schemas.openxmlformats.org/officeDocument/2006/relationships/slideLayout" Target="../slideLayouts/slideLayout270.xml"/><Relationship Id="rId47" Type="http://schemas.openxmlformats.org/officeDocument/2006/relationships/slideLayout" Target="../slideLayouts/slideLayout269.xml"/><Relationship Id="rId49" Type="http://schemas.openxmlformats.org/officeDocument/2006/relationships/theme" Target="../theme/theme13.xml"/><Relationship Id="rId5" Type="http://schemas.openxmlformats.org/officeDocument/2006/relationships/slideLayout" Target="../slideLayouts/slideLayout227.xml"/><Relationship Id="rId6" Type="http://schemas.openxmlformats.org/officeDocument/2006/relationships/slideLayout" Target="../slideLayouts/slideLayout228.xml"/><Relationship Id="rId7" Type="http://schemas.openxmlformats.org/officeDocument/2006/relationships/slideLayout" Target="../slideLayouts/slideLayout229.xml"/><Relationship Id="rId8" Type="http://schemas.openxmlformats.org/officeDocument/2006/relationships/slideLayout" Target="../slideLayouts/slideLayout230.xml"/><Relationship Id="rId31" Type="http://schemas.openxmlformats.org/officeDocument/2006/relationships/slideLayout" Target="../slideLayouts/slideLayout253.xml"/><Relationship Id="rId30" Type="http://schemas.openxmlformats.org/officeDocument/2006/relationships/slideLayout" Target="../slideLayouts/slideLayout252.xml"/><Relationship Id="rId33" Type="http://schemas.openxmlformats.org/officeDocument/2006/relationships/slideLayout" Target="../slideLayouts/slideLayout255.xml"/><Relationship Id="rId32" Type="http://schemas.openxmlformats.org/officeDocument/2006/relationships/slideLayout" Target="../slideLayouts/slideLayout254.xml"/><Relationship Id="rId35" Type="http://schemas.openxmlformats.org/officeDocument/2006/relationships/slideLayout" Target="../slideLayouts/slideLayout257.xml"/><Relationship Id="rId34" Type="http://schemas.openxmlformats.org/officeDocument/2006/relationships/slideLayout" Target="../slideLayouts/slideLayout256.xml"/><Relationship Id="rId37" Type="http://schemas.openxmlformats.org/officeDocument/2006/relationships/slideLayout" Target="../slideLayouts/slideLayout259.xml"/><Relationship Id="rId36" Type="http://schemas.openxmlformats.org/officeDocument/2006/relationships/slideLayout" Target="../slideLayouts/slideLayout258.xml"/><Relationship Id="rId39" Type="http://schemas.openxmlformats.org/officeDocument/2006/relationships/slideLayout" Target="../slideLayouts/slideLayout261.xml"/><Relationship Id="rId38" Type="http://schemas.openxmlformats.org/officeDocument/2006/relationships/slideLayout" Target="../slideLayouts/slideLayout260.xml"/><Relationship Id="rId20" Type="http://schemas.openxmlformats.org/officeDocument/2006/relationships/slideLayout" Target="../slideLayouts/slideLayout242.xml"/><Relationship Id="rId22" Type="http://schemas.openxmlformats.org/officeDocument/2006/relationships/slideLayout" Target="../slideLayouts/slideLayout244.xml"/><Relationship Id="rId21" Type="http://schemas.openxmlformats.org/officeDocument/2006/relationships/slideLayout" Target="../slideLayouts/slideLayout243.xml"/><Relationship Id="rId24" Type="http://schemas.openxmlformats.org/officeDocument/2006/relationships/slideLayout" Target="../slideLayouts/slideLayout246.xml"/><Relationship Id="rId23" Type="http://schemas.openxmlformats.org/officeDocument/2006/relationships/slideLayout" Target="../slideLayouts/slideLayout245.xml"/><Relationship Id="rId26" Type="http://schemas.openxmlformats.org/officeDocument/2006/relationships/slideLayout" Target="../slideLayouts/slideLayout248.xml"/><Relationship Id="rId25" Type="http://schemas.openxmlformats.org/officeDocument/2006/relationships/slideLayout" Target="../slideLayouts/slideLayout247.xml"/><Relationship Id="rId28" Type="http://schemas.openxmlformats.org/officeDocument/2006/relationships/slideLayout" Target="../slideLayouts/slideLayout250.xml"/><Relationship Id="rId27" Type="http://schemas.openxmlformats.org/officeDocument/2006/relationships/slideLayout" Target="../slideLayouts/slideLayout249.xml"/><Relationship Id="rId29" Type="http://schemas.openxmlformats.org/officeDocument/2006/relationships/slideLayout" Target="../slideLayouts/slideLayout251.xml"/><Relationship Id="rId11" Type="http://schemas.openxmlformats.org/officeDocument/2006/relationships/slideLayout" Target="../slideLayouts/slideLayout233.xml"/><Relationship Id="rId10" Type="http://schemas.openxmlformats.org/officeDocument/2006/relationships/slideLayout" Target="../slideLayouts/slideLayout232.xml"/><Relationship Id="rId13" Type="http://schemas.openxmlformats.org/officeDocument/2006/relationships/slideLayout" Target="../slideLayouts/slideLayout235.xml"/><Relationship Id="rId12" Type="http://schemas.openxmlformats.org/officeDocument/2006/relationships/slideLayout" Target="../slideLayouts/slideLayout234.xml"/><Relationship Id="rId15" Type="http://schemas.openxmlformats.org/officeDocument/2006/relationships/slideLayout" Target="../slideLayouts/slideLayout237.xml"/><Relationship Id="rId14" Type="http://schemas.openxmlformats.org/officeDocument/2006/relationships/slideLayout" Target="../slideLayouts/slideLayout236.xml"/><Relationship Id="rId17" Type="http://schemas.openxmlformats.org/officeDocument/2006/relationships/slideLayout" Target="../slideLayouts/slideLayout239.xml"/><Relationship Id="rId16" Type="http://schemas.openxmlformats.org/officeDocument/2006/relationships/slideLayout" Target="../slideLayouts/slideLayout238.xml"/><Relationship Id="rId19" Type="http://schemas.openxmlformats.org/officeDocument/2006/relationships/slideLayout" Target="../slideLayouts/slideLayout241.xml"/><Relationship Id="rId18" Type="http://schemas.openxmlformats.org/officeDocument/2006/relationships/slideLayout" Target="../slideLayouts/slideLayout240.xml"/></Relationships>
</file>

<file path=ppt/slideMasters/_rels/slideMaster6.xml.rels><?xml version="1.0" encoding="UTF-8" standalone="yes"?><Relationships xmlns="http://schemas.openxmlformats.org/package/2006/relationships"><Relationship Id="rId40" Type="http://schemas.openxmlformats.org/officeDocument/2006/relationships/slideLayout" Target="../slideLayouts/slideLayout310.xml"/><Relationship Id="rId84" Type="http://schemas.openxmlformats.org/officeDocument/2006/relationships/slideLayout" Target="../slideLayouts/slideLayout354.xml"/><Relationship Id="rId83" Type="http://schemas.openxmlformats.org/officeDocument/2006/relationships/slideLayout" Target="../slideLayouts/slideLayout353.xml"/><Relationship Id="rId42" Type="http://schemas.openxmlformats.org/officeDocument/2006/relationships/slideLayout" Target="../slideLayouts/slideLayout312.xml"/><Relationship Id="rId86" Type="http://schemas.openxmlformats.org/officeDocument/2006/relationships/slideLayout" Target="../slideLayouts/slideLayout356.xml"/><Relationship Id="rId41" Type="http://schemas.openxmlformats.org/officeDocument/2006/relationships/slideLayout" Target="../slideLayouts/slideLayout311.xml"/><Relationship Id="rId85" Type="http://schemas.openxmlformats.org/officeDocument/2006/relationships/slideLayout" Target="../slideLayouts/slideLayout355.xml"/><Relationship Id="rId44" Type="http://schemas.openxmlformats.org/officeDocument/2006/relationships/slideLayout" Target="../slideLayouts/slideLayout314.xml"/><Relationship Id="rId88" Type="http://schemas.openxmlformats.org/officeDocument/2006/relationships/slideLayout" Target="../slideLayouts/slideLayout358.xml"/><Relationship Id="rId43" Type="http://schemas.openxmlformats.org/officeDocument/2006/relationships/slideLayout" Target="../slideLayouts/slideLayout313.xml"/><Relationship Id="rId87" Type="http://schemas.openxmlformats.org/officeDocument/2006/relationships/slideLayout" Target="../slideLayouts/slideLayout357.xml"/><Relationship Id="rId46" Type="http://schemas.openxmlformats.org/officeDocument/2006/relationships/slideLayout" Target="../slideLayouts/slideLayout316.xml"/><Relationship Id="rId45" Type="http://schemas.openxmlformats.org/officeDocument/2006/relationships/slideLayout" Target="../slideLayouts/slideLayout315.xml"/><Relationship Id="rId89" Type="http://schemas.openxmlformats.org/officeDocument/2006/relationships/theme" Target="../theme/theme9.xml"/><Relationship Id="rId80" Type="http://schemas.openxmlformats.org/officeDocument/2006/relationships/slideLayout" Target="../slideLayouts/slideLayout350.xml"/><Relationship Id="rId82" Type="http://schemas.openxmlformats.org/officeDocument/2006/relationships/slideLayout" Target="../slideLayouts/slideLayout352.xml"/><Relationship Id="rId81" Type="http://schemas.openxmlformats.org/officeDocument/2006/relationships/slideLayout" Target="../slideLayouts/slideLayout351.xml"/><Relationship Id="rId1" Type="http://schemas.openxmlformats.org/officeDocument/2006/relationships/slideLayout" Target="../slideLayouts/slideLayout271.xml"/><Relationship Id="rId2" Type="http://schemas.openxmlformats.org/officeDocument/2006/relationships/slideLayout" Target="../slideLayouts/slideLayout272.xml"/><Relationship Id="rId3" Type="http://schemas.openxmlformats.org/officeDocument/2006/relationships/slideLayout" Target="../slideLayouts/slideLayout273.xml"/><Relationship Id="rId4" Type="http://schemas.openxmlformats.org/officeDocument/2006/relationships/slideLayout" Target="../slideLayouts/slideLayout274.xml"/><Relationship Id="rId9" Type="http://schemas.openxmlformats.org/officeDocument/2006/relationships/slideLayout" Target="../slideLayouts/slideLayout279.xml"/><Relationship Id="rId48" Type="http://schemas.openxmlformats.org/officeDocument/2006/relationships/slideLayout" Target="../slideLayouts/slideLayout318.xml"/><Relationship Id="rId47" Type="http://schemas.openxmlformats.org/officeDocument/2006/relationships/slideLayout" Target="../slideLayouts/slideLayout317.xml"/><Relationship Id="rId49" Type="http://schemas.openxmlformats.org/officeDocument/2006/relationships/slideLayout" Target="../slideLayouts/slideLayout319.xml"/><Relationship Id="rId5" Type="http://schemas.openxmlformats.org/officeDocument/2006/relationships/slideLayout" Target="../slideLayouts/slideLayout275.xml"/><Relationship Id="rId6" Type="http://schemas.openxmlformats.org/officeDocument/2006/relationships/slideLayout" Target="../slideLayouts/slideLayout276.xml"/><Relationship Id="rId7" Type="http://schemas.openxmlformats.org/officeDocument/2006/relationships/slideLayout" Target="../slideLayouts/slideLayout277.xml"/><Relationship Id="rId8" Type="http://schemas.openxmlformats.org/officeDocument/2006/relationships/slideLayout" Target="../slideLayouts/slideLayout278.xml"/><Relationship Id="rId73" Type="http://schemas.openxmlformats.org/officeDocument/2006/relationships/slideLayout" Target="../slideLayouts/slideLayout343.xml"/><Relationship Id="rId72" Type="http://schemas.openxmlformats.org/officeDocument/2006/relationships/slideLayout" Target="../slideLayouts/slideLayout342.xml"/><Relationship Id="rId31" Type="http://schemas.openxmlformats.org/officeDocument/2006/relationships/slideLayout" Target="../slideLayouts/slideLayout301.xml"/><Relationship Id="rId75" Type="http://schemas.openxmlformats.org/officeDocument/2006/relationships/slideLayout" Target="../slideLayouts/slideLayout345.xml"/><Relationship Id="rId30" Type="http://schemas.openxmlformats.org/officeDocument/2006/relationships/slideLayout" Target="../slideLayouts/slideLayout300.xml"/><Relationship Id="rId74" Type="http://schemas.openxmlformats.org/officeDocument/2006/relationships/slideLayout" Target="../slideLayouts/slideLayout344.xml"/><Relationship Id="rId33" Type="http://schemas.openxmlformats.org/officeDocument/2006/relationships/slideLayout" Target="../slideLayouts/slideLayout303.xml"/><Relationship Id="rId77" Type="http://schemas.openxmlformats.org/officeDocument/2006/relationships/slideLayout" Target="../slideLayouts/slideLayout347.xml"/><Relationship Id="rId32" Type="http://schemas.openxmlformats.org/officeDocument/2006/relationships/slideLayout" Target="../slideLayouts/slideLayout302.xml"/><Relationship Id="rId76" Type="http://schemas.openxmlformats.org/officeDocument/2006/relationships/slideLayout" Target="../slideLayouts/slideLayout346.xml"/><Relationship Id="rId35" Type="http://schemas.openxmlformats.org/officeDocument/2006/relationships/slideLayout" Target="../slideLayouts/slideLayout305.xml"/><Relationship Id="rId79" Type="http://schemas.openxmlformats.org/officeDocument/2006/relationships/slideLayout" Target="../slideLayouts/slideLayout349.xml"/><Relationship Id="rId34" Type="http://schemas.openxmlformats.org/officeDocument/2006/relationships/slideLayout" Target="../slideLayouts/slideLayout304.xml"/><Relationship Id="rId78" Type="http://schemas.openxmlformats.org/officeDocument/2006/relationships/slideLayout" Target="../slideLayouts/slideLayout348.xml"/><Relationship Id="rId71" Type="http://schemas.openxmlformats.org/officeDocument/2006/relationships/slideLayout" Target="../slideLayouts/slideLayout341.xml"/><Relationship Id="rId70" Type="http://schemas.openxmlformats.org/officeDocument/2006/relationships/slideLayout" Target="../slideLayouts/slideLayout340.xml"/><Relationship Id="rId37" Type="http://schemas.openxmlformats.org/officeDocument/2006/relationships/slideLayout" Target="../slideLayouts/slideLayout307.xml"/><Relationship Id="rId36" Type="http://schemas.openxmlformats.org/officeDocument/2006/relationships/slideLayout" Target="../slideLayouts/slideLayout306.xml"/><Relationship Id="rId39" Type="http://schemas.openxmlformats.org/officeDocument/2006/relationships/slideLayout" Target="../slideLayouts/slideLayout309.xml"/><Relationship Id="rId38" Type="http://schemas.openxmlformats.org/officeDocument/2006/relationships/slideLayout" Target="../slideLayouts/slideLayout308.xml"/><Relationship Id="rId62" Type="http://schemas.openxmlformats.org/officeDocument/2006/relationships/slideLayout" Target="../slideLayouts/slideLayout332.xml"/><Relationship Id="rId61" Type="http://schemas.openxmlformats.org/officeDocument/2006/relationships/slideLayout" Target="../slideLayouts/slideLayout331.xml"/><Relationship Id="rId20" Type="http://schemas.openxmlformats.org/officeDocument/2006/relationships/slideLayout" Target="../slideLayouts/slideLayout290.xml"/><Relationship Id="rId64" Type="http://schemas.openxmlformats.org/officeDocument/2006/relationships/slideLayout" Target="../slideLayouts/slideLayout334.xml"/><Relationship Id="rId63" Type="http://schemas.openxmlformats.org/officeDocument/2006/relationships/slideLayout" Target="../slideLayouts/slideLayout333.xml"/><Relationship Id="rId22" Type="http://schemas.openxmlformats.org/officeDocument/2006/relationships/slideLayout" Target="../slideLayouts/slideLayout292.xml"/><Relationship Id="rId66" Type="http://schemas.openxmlformats.org/officeDocument/2006/relationships/slideLayout" Target="../slideLayouts/slideLayout336.xml"/><Relationship Id="rId21" Type="http://schemas.openxmlformats.org/officeDocument/2006/relationships/slideLayout" Target="../slideLayouts/slideLayout291.xml"/><Relationship Id="rId65" Type="http://schemas.openxmlformats.org/officeDocument/2006/relationships/slideLayout" Target="../slideLayouts/slideLayout335.xml"/><Relationship Id="rId24" Type="http://schemas.openxmlformats.org/officeDocument/2006/relationships/slideLayout" Target="../slideLayouts/slideLayout294.xml"/><Relationship Id="rId68" Type="http://schemas.openxmlformats.org/officeDocument/2006/relationships/slideLayout" Target="../slideLayouts/slideLayout338.xml"/><Relationship Id="rId23" Type="http://schemas.openxmlformats.org/officeDocument/2006/relationships/slideLayout" Target="../slideLayouts/slideLayout293.xml"/><Relationship Id="rId67" Type="http://schemas.openxmlformats.org/officeDocument/2006/relationships/slideLayout" Target="../slideLayouts/slideLayout337.xml"/><Relationship Id="rId60" Type="http://schemas.openxmlformats.org/officeDocument/2006/relationships/slideLayout" Target="../slideLayouts/slideLayout330.xml"/><Relationship Id="rId26" Type="http://schemas.openxmlformats.org/officeDocument/2006/relationships/slideLayout" Target="../slideLayouts/slideLayout296.xml"/><Relationship Id="rId25" Type="http://schemas.openxmlformats.org/officeDocument/2006/relationships/slideLayout" Target="../slideLayouts/slideLayout295.xml"/><Relationship Id="rId69" Type="http://schemas.openxmlformats.org/officeDocument/2006/relationships/slideLayout" Target="../slideLayouts/slideLayout339.xml"/><Relationship Id="rId28" Type="http://schemas.openxmlformats.org/officeDocument/2006/relationships/slideLayout" Target="../slideLayouts/slideLayout298.xml"/><Relationship Id="rId27" Type="http://schemas.openxmlformats.org/officeDocument/2006/relationships/slideLayout" Target="../slideLayouts/slideLayout297.xml"/><Relationship Id="rId29" Type="http://schemas.openxmlformats.org/officeDocument/2006/relationships/slideLayout" Target="../slideLayouts/slideLayout299.xml"/><Relationship Id="rId51" Type="http://schemas.openxmlformats.org/officeDocument/2006/relationships/slideLayout" Target="../slideLayouts/slideLayout321.xml"/><Relationship Id="rId50" Type="http://schemas.openxmlformats.org/officeDocument/2006/relationships/slideLayout" Target="../slideLayouts/slideLayout320.xml"/><Relationship Id="rId53" Type="http://schemas.openxmlformats.org/officeDocument/2006/relationships/slideLayout" Target="../slideLayouts/slideLayout323.xml"/><Relationship Id="rId52" Type="http://schemas.openxmlformats.org/officeDocument/2006/relationships/slideLayout" Target="../slideLayouts/slideLayout322.xml"/><Relationship Id="rId11" Type="http://schemas.openxmlformats.org/officeDocument/2006/relationships/slideLayout" Target="../slideLayouts/slideLayout281.xml"/><Relationship Id="rId55" Type="http://schemas.openxmlformats.org/officeDocument/2006/relationships/slideLayout" Target="../slideLayouts/slideLayout325.xml"/><Relationship Id="rId10" Type="http://schemas.openxmlformats.org/officeDocument/2006/relationships/slideLayout" Target="../slideLayouts/slideLayout280.xml"/><Relationship Id="rId54" Type="http://schemas.openxmlformats.org/officeDocument/2006/relationships/slideLayout" Target="../slideLayouts/slideLayout324.xml"/><Relationship Id="rId13" Type="http://schemas.openxmlformats.org/officeDocument/2006/relationships/slideLayout" Target="../slideLayouts/slideLayout283.xml"/><Relationship Id="rId57" Type="http://schemas.openxmlformats.org/officeDocument/2006/relationships/slideLayout" Target="../slideLayouts/slideLayout327.xml"/><Relationship Id="rId12" Type="http://schemas.openxmlformats.org/officeDocument/2006/relationships/slideLayout" Target="../slideLayouts/slideLayout282.xml"/><Relationship Id="rId56" Type="http://schemas.openxmlformats.org/officeDocument/2006/relationships/slideLayout" Target="../slideLayouts/slideLayout326.xml"/><Relationship Id="rId15" Type="http://schemas.openxmlformats.org/officeDocument/2006/relationships/slideLayout" Target="../slideLayouts/slideLayout285.xml"/><Relationship Id="rId59" Type="http://schemas.openxmlformats.org/officeDocument/2006/relationships/slideLayout" Target="../slideLayouts/slideLayout329.xml"/><Relationship Id="rId14" Type="http://schemas.openxmlformats.org/officeDocument/2006/relationships/slideLayout" Target="../slideLayouts/slideLayout284.xml"/><Relationship Id="rId58" Type="http://schemas.openxmlformats.org/officeDocument/2006/relationships/slideLayout" Target="../slideLayouts/slideLayout328.xml"/><Relationship Id="rId17" Type="http://schemas.openxmlformats.org/officeDocument/2006/relationships/slideLayout" Target="../slideLayouts/slideLayout287.xml"/><Relationship Id="rId16" Type="http://schemas.openxmlformats.org/officeDocument/2006/relationships/slideLayout" Target="../slideLayouts/slideLayout286.xml"/><Relationship Id="rId19" Type="http://schemas.openxmlformats.org/officeDocument/2006/relationships/slideLayout" Target="../slideLayouts/slideLayout289.xml"/><Relationship Id="rId18" Type="http://schemas.openxmlformats.org/officeDocument/2006/relationships/slideLayout" Target="../slideLayouts/slideLayout288.xml"/></Relationships>
</file>

<file path=ppt/slideMasters/_rels/slideMaster7.xml.rels><?xml version="1.0" encoding="UTF-8" standalone="yes"?><Relationships xmlns="http://schemas.openxmlformats.org/package/2006/relationships"><Relationship Id="rId40" Type="http://schemas.openxmlformats.org/officeDocument/2006/relationships/slideLayout" Target="../slideLayouts/slideLayout398.xml"/><Relationship Id="rId42" Type="http://schemas.openxmlformats.org/officeDocument/2006/relationships/slideLayout" Target="../slideLayouts/slideLayout400.xml"/><Relationship Id="rId41" Type="http://schemas.openxmlformats.org/officeDocument/2006/relationships/slideLayout" Target="../slideLayouts/slideLayout399.xml"/><Relationship Id="rId44" Type="http://schemas.openxmlformats.org/officeDocument/2006/relationships/slideLayout" Target="../slideLayouts/slideLayout402.xml"/><Relationship Id="rId43" Type="http://schemas.openxmlformats.org/officeDocument/2006/relationships/slideLayout" Target="../slideLayouts/slideLayout401.xml"/><Relationship Id="rId46" Type="http://schemas.openxmlformats.org/officeDocument/2006/relationships/slideLayout" Target="../slideLayouts/slideLayout404.xml"/><Relationship Id="rId45" Type="http://schemas.openxmlformats.org/officeDocument/2006/relationships/slideLayout" Target="../slideLayouts/slideLayout403.xml"/><Relationship Id="rId1" Type="http://schemas.openxmlformats.org/officeDocument/2006/relationships/slideLayout" Target="../slideLayouts/slideLayout359.xml"/><Relationship Id="rId2" Type="http://schemas.openxmlformats.org/officeDocument/2006/relationships/slideLayout" Target="../slideLayouts/slideLayout360.xml"/><Relationship Id="rId3" Type="http://schemas.openxmlformats.org/officeDocument/2006/relationships/slideLayout" Target="../slideLayouts/slideLayout361.xml"/><Relationship Id="rId4" Type="http://schemas.openxmlformats.org/officeDocument/2006/relationships/slideLayout" Target="../slideLayouts/slideLayout362.xml"/><Relationship Id="rId9" Type="http://schemas.openxmlformats.org/officeDocument/2006/relationships/slideLayout" Target="../slideLayouts/slideLayout367.xml"/><Relationship Id="rId48" Type="http://schemas.openxmlformats.org/officeDocument/2006/relationships/slideLayout" Target="../slideLayouts/slideLayout406.xml"/><Relationship Id="rId47" Type="http://schemas.openxmlformats.org/officeDocument/2006/relationships/slideLayout" Target="../slideLayouts/slideLayout405.xml"/><Relationship Id="rId49" Type="http://schemas.openxmlformats.org/officeDocument/2006/relationships/slideLayout" Target="../slideLayouts/slideLayout407.xml"/><Relationship Id="rId5" Type="http://schemas.openxmlformats.org/officeDocument/2006/relationships/slideLayout" Target="../slideLayouts/slideLayout363.xml"/><Relationship Id="rId6" Type="http://schemas.openxmlformats.org/officeDocument/2006/relationships/slideLayout" Target="../slideLayouts/slideLayout364.xml"/><Relationship Id="rId7" Type="http://schemas.openxmlformats.org/officeDocument/2006/relationships/slideLayout" Target="../slideLayouts/slideLayout365.xml"/><Relationship Id="rId8" Type="http://schemas.openxmlformats.org/officeDocument/2006/relationships/slideLayout" Target="../slideLayouts/slideLayout366.xml"/><Relationship Id="rId31" Type="http://schemas.openxmlformats.org/officeDocument/2006/relationships/slideLayout" Target="../slideLayouts/slideLayout389.xml"/><Relationship Id="rId30" Type="http://schemas.openxmlformats.org/officeDocument/2006/relationships/slideLayout" Target="../slideLayouts/slideLayout388.xml"/><Relationship Id="rId33" Type="http://schemas.openxmlformats.org/officeDocument/2006/relationships/slideLayout" Target="../slideLayouts/slideLayout391.xml"/><Relationship Id="rId32" Type="http://schemas.openxmlformats.org/officeDocument/2006/relationships/slideLayout" Target="../slideLayouts/slideLayout390.xml"/><Relationship Id="rId35" Type="http://schemas.openxmlformats.org/officeDocument/2006/relationships/slideLayout" Target="../slideLayouts/slideLayout393.xml"/><Relationship Id="rId34" Type="http://schemas.openxmlformats.org/officeDocument/2006/relationships/slideLayout" Target="../slideLayouts/slideLayout392.xml"/><Relationship Id="rId37" Type="http://schemas.openxmlformats.org/officeDocument/2006/relationships/slideLayout" Target="../slideLayouts/slideLayout395.xml"/><Relationship Id="rId36" Type="http://schemas.openxmlformats.org/officeDocument/2006/relationships/slideLayout" Target="../slideLayouts/slideLayout394.xml"/><Relationship Id="rId39" Type="http://schemas.openxmlformats.org/officeDocument/2006/relationships/slideLayout" Target="../slideLayouts/slideLayout397.xml"/><Relationship Id="rId38" Type="http://schemas.openxmlformats.org/officeDocument/2006/relationships/slideLayout" Target="../slideLayouts/slideLayout396.xml"/><Relationship Id="rId20" Type="http://schemas.openxmlformats.org/officeDocument/2006/relationships/slideLayout" Target="../slideLayouts/slideLayout378.xml"/><Relationship Id="rId22" Type="http://schemas.openxmlformats.org/officeDocument/2006/relationships/slideLayout" Target="../slideLayouts/slideLayout380.xml"/><Relationship Id="rId21" Type="http://schemas.openxmlformats.org/officeDocument/2006/relationships/slideLayout" Target="../slideLayouts/slideLayout379.xml"/><Relationship Id="rId24" Type="http://schemas.openxmlformats.org/officeDocument/2006/relationships/slideLayout" Target="../slideLayouts/slideLayout382.xml"/><Relationship Id="rId23" Type="http://schemas.openxmlformats.org/officeDocument/2006/relationships/slideLayout" Target="../slideLayouts/slideLayout381.xml"/><Relationship Id="rId26" Type="http://schemas.openxmlformats.org/officeDocument/2006/relationships/slideLayout" Target="../slideLayouts/slideLayout384.xml"/><Relationship Id="rId25" Type="http://schemas.openxmlformats.org/officeDocument/2006/relationships/slideLayout" Target="../slideLayouts/slideLayout383.xml"/><Relationship Id="rId28" Type="http://schemas.openxmlformats.org/officeDocument/2006/relationships/slideLayout" Target="../slideLayouts/slideLayout386.xml"/><Relationship Id="rId27" Type="http://schemas.openxmlformats.org/officeDocument/2006/relationships/slideLayout" Target="../slideLayouts/slideLayout385.xml"/><Relationship Id="rId29" Type="http://schemas.openxmlformats.org/officeDocument/2006/relationships/slideLayout" Target="../slideLayouts/slideLayout387.xml"/><Relationship Id="rId51" Type="http://schemas.openxmlformats.org/officeDocument/2006/relationships/slideLayout" Target="../slideLayouts/slideLayout409.xml"/><Relationship Id="rId50" Type="http://schemas.openxmlformats.org/officeDocument/2006/relationships/slideLayout" Target="../slideLayouts/slideLayout408.xml"/><Relationship Id="rId53" Type="http://schemas.openxmlformats.org/officeDocument/2006/relationships/theme" Target="../theme/theme10.xml"/><Relationship Id="rId52" Type="http://schemas.openxmlformats.org/officeDocument/2006/relationships/slideLayout" Target="../slideLayouts/slideLayout410.xml"/><Relationship Id="rId11" Type="http://schemas.openxmlformats.org/officeDocument/2006/relationships/slideLayout" Target="../slideLayouts/slideLayout369.xml"/><Relationship Id="rId10" Type="http://schemas.openxmlformats.org/officeDocument/2006/relationships/slideLayout" Target="../slideLayouts/slideLayout368.xml"/><Relationship Id="rId13" Type="http://schemas.openxmlformats.org/officeDocument/2006/relationships/slideLayout" Target="../slideLayouts/slideLayout371.xml"/><Relationship Id="rId12" Type="http://schemas.openxmlformats.org/officeDocument/2006/relationships/slideLayout" Target="../slideLayouts/slideLayout370.xml"/><Relationship Id="rId15" Type="http://schemas.openxmlformats.org/officeDocument/2006/relationships/slideLayout" Target="../slideLayouts/slideLayout373.xml"/><Relationship Id="rId14" Type="http://schemas.openxmlformats.org/officeDocument/2006/relationships/slideLayout" Target="../slideLayouts/slideLayout372.xml"/><Relationship Id="rId17" Type="http://schemas.openxmlformats.org/officeDocument/2006/relationships/slideLayout" Target="../slideLayouts/slideLayout375.xml"/><Relationship Id="rId16" Type="http://schemas.openxmlformats.org/officeDocument/2006/relationships/slideLayout" Target="../slideLayouts/slideLayout374.xml"/><Relationship Id="rId19" Type="http://schemas.openxmlformats.org/officeDocument/2006/relationships/slideLayout" Target="../slideLayouts/slideLayout377.xml"/><Relationship Id="rId18" Type="http://schemas.openxmlformats.org/officeDocument/2006/relationships/slideLayout" Target="../slideLayouts/slideLayout376.xml"/></Relationships>
</file>

<file path=ppt/slideMasters/_rels/slideMaster8.xml.rels><?xml version="1.0" encoding="UTF-8" standalone="yes"?><Relationships xmlns="http://schemas.openxmlformats.org/package/2006/relationships"><Relationship Id="rId1" Type="http://schemas.openxmlformats.org/officeDocument/2006/relationships/slideLayout" Target="../slideLayouts/slideLayout411.xml"/><Relationship Id="rId2" Type="http://schemas.openxmlformats.org/officeDocument/2006/relationships/slideLayout" Target="../slideLayouts/slideLayout412.xml"/><Relationship Id="rId3" Type="http://schemas.openxmlformats.org/officeDocument/2006/relationships/slideLayout" Target="../slideLayouts/slideLayout413.xml"/><Relationship Id="rId4" Type="http://schemas.openxmlformats.org/officeDocument/2006/relationships/slideLayout" Target="../slideLayouts/slideLayout414.xml"/><Relationship Id="rId9" Type="http://schemas.openxmlformats.org/officeDocument/2006/relationships/slideLayout" Target="../slideLayouts/slideLayout419.xml"/><Relationship Id="rId5" Type="http://schemas.openxmlformats.org/officeDocument/2006/relationships/slideLayout" Target="../slideLayouts/slideLayout415.xml"/><Relationship Id="rId6" Type="http://schemas.openxmlformats.org/officeDocument/2006/relationships/slideLayout" Target="../slideLayouts/slideLayout416.xml"/><Relationship Id="rId7" Type="http://schemas.openxmlformats.org/officeDocument/2006/relationships/slideLayout" Target="../slideLayouts/slideLayout417.xml"/><Relationship Id="rId8" Type="http://schemas.openxmlformats.org/officeDocument/2006/relationships/slideLayout" Target="../slideLayouts/slideLayout418.xml"/><Relationship Id="rId20" Type="http://schemas.openxmlformats.org/officeDocument/2006/relationships/slideLayout" Target="../slideLayouts/slideLayout430.xml"/><Relationship Id="rId22" Type="http://schemas.openxmlformats.org/officeDocument/2006/relationships/slideLayout" Target="../slideLayouts/slideLayout432.xml"/><Relationship Id="rId21" Type="http://schemas.openxmlformats.org/officeDocument/2006/relationships/slideLayout" Target="../slideLayouts/slideLayout431.xml"/><Relationship Id="rId24" Type="http://schemas.openxmlformats.org/officeDocument/2006/relationships/slideLayout" Target="../slideLayouts/slideLayout434.xml"/><Relationship Id="rId23" Type="http://schemas.openxmlformats.org/officeDocument/2006/relationships/slideLayout" Target="../slideLayouts/slideLayout433.xml"/><Relationship Id="rId25" Type="http://schemas.openxmlformats.org/officeDocument/2006/relationships/theme" Target="../theme/theme7.xml"/><Relationship Id="rId11" Type="http://schemas.openxmlformats.org/officeDocument/2006/relationships/slideLayout" Target="../slideLayouts/slideLayout421.xml"/><Relationship Id="rId10" Type="http://schemas.openxmlformats.org/officeDocument/2006/relationships/slideLayout" Target="../slideLayouts/slideLayout420.xml"/><Relationship Id="rId13" Type="http://schemas.openxmlformats.org/officeDocument/2006/relationships/slideLayout" Target="../slideLayouts/slideLayout423.xml"/><Relationship Id="rId12" Type="http://schemas.openxmlformats.org/officeDocument/2006/relationships/slideLayout" Target="../slideLayouts/slideLayout422.xml"/><Relationship Id="rId15" Type="http://schemas.openxmlformats.org/officeDocument/2006/relationships/slideLayout" Target="../slideLayouts/slideLayout425.xml"/><Relationship Id="rId14" Type="http://schemas.openxmlformats.org/officeDocument/2006/relationships/slideLayout" Target="../slideLayouts/slideLayout424.xml"/><Relationship Id="rId17" Type="http://schemas.openxmlformats.org/officeDocument/2006/relationships/slideLayout" Target="../slideLayouts/slideLayout427.xml"/><Relationship Id="rId16" Type="http://schemas.openxmlformats.org/officeDocument/2006/relationships/slideLayout" Target="../slideLayouts/slideLayout426.xml"/><Relationship Id="rId19" Type="http://schemas.openxmlformats.org/officeDocument/2006/relationships/slideLayout" Target="../slideLayouts/slideLayout429.xml"/><Relationship Id="rId18" Type="http://schemas.openxmlformats.org/officeDocument/2006/relationships/slideLayout" Target="../slideLayouts/slideLayout428.xml"/></Relationships>
</file>

<file path=ppt/slideMasters/_rels/slideMaster9.xml.rels><?xml version="1.0" encoding="UTF-8" standalone="yes"?><Relationships xmlns="http://schemas.openxmlformats.org/package/2006/relationships"><Relationship Id="rId1" Type="http://schemas.openxmlformats.org/officeDocument/2006/relationships/image" Target="../media/image186.png"/><Relationship Id="rId2" Type="http://schemas.openxmlformats.org/officeDocument/2006/relationships/image" Target="../media/image174.png"/><Relationship Id="rId3" Type="http://schemas.openxmlformats.org/officeDocument/2006/relationships/slideLayout" Target="../slideLayouts/slideLayout435.xml"/><Relationship Id="rId4" Type="http://schemas.openxmlformats.org/officeDocument/2006/relationships/slideLayout" Target="../slideLayouts/slideLayout436.xml"/><Relationship Id="rId9" Type="http://schemas.openxmlformats.org/officeDocument/2006/relationships/slideLayout" Target="../slideLayouts/slideLayout441.xml"/><Relationship Id="rId5" Type="http://schemas.openxmlformats.org/officeDocument/2006/relationships/slideLayout" Target="../slideLayouts/slideLayout437.xml"/><Relationship Id="rId6" Type="http://schemas.openxmlformats.org/officeDocument/2006/relationships/slideLayout" Target="../slideLayouts/slideLayout438.xml"/><Relationship Id="rId7" Type="http://schemas.openxmlformats.org/officeDocument/2006/relationships/slideLayout" Target="../slideLayouts/slideLayout439.xml"/><Relationship Id="rId8" Type="http://schemas.openxmlformats.org/officeDocument/2006/relationships/slideLayout" Target="../slideLayouts/slideLayout440.xml"/><Relationship Id="rId31" Type="http://schemas.openxmlformats.org/officeDocument/2006/relationships/slideLayout" Target="../slideLayouts/slideLayout463.xml"/><Relationship Id="rId30" Type="http://schemas.openxmlformats.org/officeDocument/2006/relationships/slideLayout" Target="../slideLayouts/slideLayout462.xml"/><Relationship Id="rId33" Type="http://schemas.openxmlformats.org/officeDocument/2006/relationships/slideLayout" Target="../slideLayouts/slideLayout465.xml"/><Relationship Id="rId32" Type="http://schemas.openxmlformats.org/officeDocument/2006/relationships/slideLayout" Target="../slideLayouts/slideLayout464.xml"/><Relationship Id="rId34" Type="http://schemas.openxmlformats.org/officeDocument/2006/relationships/theme" Target="../theme/theme1.xml"/><Relationship Id="rId20" Type="http://schemas.openxmlformats.org/officeDocument/2006/relationships/slideLayout" Target="../slideLayouts/slideLayout452.xml"/><Relationship Id="rId22" Type="http://schemas.openxmlformats.org/officeDocument/2006/relationships/slideLayout" Target="../slideLayouts/slideLayout454.xml"/><Relationship Id="rId21" Type="http://schemas.openxmlformats.org/officeDocument/2006/relationships/slideLayout" Target="../slideLayouts/slideLayout453.xml"/><Relationship Id="rId24" Type="http://schemas.openxmlformats.org/officeDocument/2006/relationships/slideLayout" Target="../slideLayouts/slideLayout456.xml"/><Relationship Id="rId23" Type="http://schemas.openxmlformats.org/officeDocument/2006/relationships/slideLayout" Target="../slideLayouts/slideLayout455.xml"/><Relationship Id="rId26" Type="http://schemas.openxmlformats.org/officeDocument/2006/relationships/slideLayout" Target="../slideLayouts/slideLayout458.xml"/><Relationship Id="rId25" Type="http://schemas.openxmlformats.org/officeDocument/2006/relationships/slideLayout" Target="../slideLayouts/slideLayout457.xml"/><Relationship Id="rId28" Type="http://schemas.openxmlformats.org/officeDocument/2006/relationships/slideLayout" Target="../slideLayouts/slideLayout460.xml"/><Relationship Id="rId27" Type="http://schemas.openxmlformats.org/officeDocument/2006/relationships/slideLayout" Target="../slideLayouts/slideLayout459.xml"/><Relationship Id="rId29" Type="http://schemas.openxmlformats.org/officeDocument/2006/relationships/slideLayout" Target="../slideLayouts/slideLayout461.xml"/><Relationship Id="rId11" Type="http://schemas.openxmlformats.org/officeDocument/2006/relationships/slideLayout" Target="../slideLayouts/slideLayout443.xml"/><Relationship Id="rId10" Type="http://schemas.openxmlformats.org/officeDocument/2006/relationships/slideLayout" Target="../slideLayouts/slideLayout442.xml"/><Relationship Id="rId13" Type="http://schemas.openxmlformats.org/officeDocument/2006/relationships/slideLayout" Target="../slideLayouts/slideLayout445.xml"/><Relationship Id="rId12" Type="http://schemas.openxmlformats.org/officeDocument/2006/relationships/slideLayout" Target="../slideLayouts/slideLayout444.xml"/><Relationship Id="rId15" Type="http://schemas.openxmlformats.org/officeDocument/2006/relationships/slideLayout" Target="../slideLayouts/slideLayout447.xml"/><Relationship Id="rId14" Type="http://schemas.openxmlformats.org/officeDocument/2006/relationships/slideLayout" Target="../slideLayouts/slideLayout446.xml"/><Relationship Id="rId17" Type="http://schemas.openxmlformats.org/officeDocument/2006/relationships/slideLayout" Target="../slideLayouts/slideLayout449.xml"/><Relationship Id="rId16" Type="http://schemas.openxmlformats.org/officeDocument/2006/relationships/slideLayout" Target="../slideLayouts/slideLayout448.xml"/><Relationship Id="rId19" Type="http://schemas.openxmlformats.org/officeDocument/2006/relationships/slideLayout" Target="../slideLayouts/slideLayout451.xml"/><Relationship Id="rId18" Type="http://schemas.openxmlformats.org/officeDocument/2006/relationships/slideLayout" Target="../slideLayouts/slideLayout45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29"/>
          <p:cNvSpPr txBox="1"/>
          <p:nvPr>
            <p:ph type="title"/>
          </p:nvPr>
        </p:nvSpPr>
        <p:spPr>
          <a:xfrm>
            <a:off x="666750" y="620799"/>
            <a:ext cx="3645600" cy="384900"/>
          </a:xfrm>
          <a:prstGeom prst="rect">
            <a:avLst/>
          </a:prstGeom>
          <a:noFill/>
          <a:ln>
            <a:noFill/>
          </a:ln>
        </p:spPr>
        <p:txBody>
          <a:bodyPr anchorCtr="0" anchor="t" bIns="0" lIns="0" spcFirstLastPara="1" rIns="0" wrap="square" tIns="0">
            <a:spAutoFit/>
          </a:bodyPr>
          <a:lstStyle>
            <a:lvl1pPr lvl="0" marR="0" rtl="0" algn="l">
              <a:lnSpc>
                <a:spcPct val="100000"/>
              </a:lnSpc>
              <a:spcBef>
                <a:spcPts val="0"/>
              </a:spcBef>
              <a:spcAft>
                <a:spcPts val="0"/>
              </a:spcAft>
              <a:buClr>
                <a:srgbClr val="000000"/>
              </a:buClr>
              <a:buSzPts val="1100"/>
              <a:buFont typeface="Arial"/>
              <a:buNone/>
              <a:defRPr b="1" i="0" sz="24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7" name="Google Shape;7;p29"/>
          <p:cNvSpPr txBox="1"/>
          <p:nvPr>
            <p:ph idx="1" type="body"/>
          </p:nvPr>
        </p:nvSpPr>
        <p:spPr>
          <a:xfrm>
            <a:off x="582974" y="1788038"/>
            <a:ext cx="7736100" cy="1659300"/>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1pPr>
            <a:lvl2pPr indent="-228600" lvl="1" marL="914400"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indent="-228600" lvl="2" marL="1371600"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indent="-228600" lvl="4" marL="2286000"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indent="-228600" lvl="5" marL="2743200"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8" name="Google Shape;8;p29"/>
          <p:cNvSpPr txBox="1"/>
          <p:nvPr>
            <p:ph idx="11" type="ftr"/>
          </p:nvPr>
        </p:nvSpPr>
        <p:spPr>
          <a:xfrm>
            <a:off x="3108960" y="4783455"/>
            <a:ext cx="2926200" cy="257100"/>
          </a:xfrm>
          <a:prstGeom prst="rect">
            <a:avLst/>
          </a:prstGeom>
          <a:noFill/>
          <a:ln>
            <a:noFill/>
          </a:ln>
        </p:spPr>
        <p:txBody>
          <a:bodyPr anchorCtr="0" anchor="t" bIns="0" lIns="0" spcFirstLastPara="1" rIns="0" wrap="square" tIns="0">
            <a:spAutoFit/>
          </a:bodyPr>
          <a:lstStyle>
            <a:lvl1pPr lvl="0" marR="0" rtl="0" algn="ctr">
              <a:lnSpc>
                <a:spcPct val="100000"/>
              </a:lnSpc>
              <a:spcBef>
                <a:spcPts val="0"/>
              </a:spcBef>
              <a:spcAft>
                <a:spcPts val="0"/>
              </a:spcAft>
              <a:buClr>
                <a:srgbClr val="000000"/>
              </a:buClr>
              <a:buSzPts val="1100"/>
              <a:buFont typeface="Arial"/>
              <a:buNone/>
              <a:defRPr b="0" i="0" sz="14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9" name="Google Shape;9;p29"/>
          <p:cNvSpPr txBox="1"/>
          <p:nvPr>
            <p:ph idx="10" type="dt"/>
          </p:nvPr>
        </p:nvSpPr>
        <p:spPr>
          <a:xfrm>
            <a:off x="457200" y="4783455"/>
            <a:ext cx="2103000" cy="257100"/>
          </a:xfrm>
          <a:prstGeom prst="rect">
            <a:avLst/>
          </a:prstGeom>
          <a:noFill/>
          <a:ln>
            <a:noFill/>
          </a:ln>
        </p:spPr>
        <p:txBody>
          <a:bodyPr anchorCtr="0" anchor="t" bIns="0" lIns="0" spcFirstLastPara="1" rIns="0" wrap="square" tIns="0">
            <a:spAutoFit/>
          </a:bodyPr>
          <a:lstStyle>
            <a:lvl1pPr lvl="0" marR="0" rtl="0" algn="l">
              <a:lnSpc>
                <a:spcPct val="100000"/>
              </a:lnSpc>
              <a:spcBef>
                <a:spcPts val="0"/>
              </a:spcBef>
              <a:spcAft>
                <a:spcPts val="0"/>
              </a:spcAft>
              <a:buClr>
                <a:srgbClr val="000000"/>
              </a:buClr>
              <a:buSzPts val="1100"/>
              <a:buFont typeface="Arial"/>
              <a:buNone/>
              <a:defRPr b="0" i="0" sz="14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10" name="Google Shape;10;p29"/>
          <p:cNvSpPr txBox="1"/>
          <p:nvPr>
            <p:ph idx="12" type="sldNum"/>
          </p:nvPr>
        </p:nvSpPr>
        <p:spPr>
          <a:xfrm>
            <a:off x="7428224" y="4778349"/>
            <a:ext cx="1335000" cy="169200"/>
          </a:xfrm>
          <a:prstGeom prst="rect">
            <a:avLst/>
          </a:prstGeom>
          <a:noFill/>
          <a:ln>
            <a:noFill/>
          </a:ln>
        </p:spPr>
        <p:txBody>
          <a:bodyPr anchorCtr="0" anchor="t" bIns="0" lIns="0" spcFirstLastPara="1" rIns="0" wrap="square" tIns="0">
            <a:spAutoFit/>
          </a:bodyPr>
          <a:lstStyle>
            <a:lvl1pPr indent="0" lvl="0" marL="12700" marR="0" rtl="0" algn="l">
              <a:lnSpc>
                <a:spcPct val="100000"/>
              </a:lnSpc>
              <a:spcBef>
                <a:spcPts val="0"/>
              </a:spcBef>
              <a:spcAft>
                <a:spcPts val="0"/>
              </a:spcAft>
              <a:buClr>
                <a:srgbClr val="000000"/>
              </a:buClr>
              <a:buSzPts val="500"/>
              <a:buFont typeface="Arial"/>
              <a:buNone/>
              <a:defRPr b="0" i="0" sz="500" u="none" cap="none" strike="noStrike">
                <a:solidFill>
                  <a:srgbClr val="FFFFFF"/>
                </a:solidFill>
                <a:latin typeface="Arial"/>
                <a:ea typeface="Arial"/>
                <a:cs typeface="Arial"/>
                <a:sym typeface="Arial"/>
              </a:defRPr>
            </a:lvl1pPr>
            <a:lvl2pPr indent="0" lvl="1" marL="12700" marR="0" rtl="0" algn="l">
              <a:lnSpc>
                <a:spcPct val="100000"/>
              </a:lnSpc>
              <a:spcBef>
                <a:spcPts val="0"/>
              </a:spcBef>
              <a:spcAft>
                <a:spcPts val="0"/>
              </a:spcAft>
              <a:buClr>
                <a:srgbClr val="000000"/>
              </a:buClr>
              <a:buSzPts val="500"/>
              <a:buFont typeface="Arial"/>
              <a:buNone/>
              <a:defRPr b="0" i="0" sz="500" u="none" cap="none" strike="noStrike">
                <a:solidFill>
                  <a:srgbClr val="FFFFFF"/>
                </a:solidFill>
                <a:latin typeface="Arial"/>
                <a:ea typeface="Arial"/>
                <a:cs typeface="Arial"/>
                <a:sym typeface="Arial"/>
              </a:defRPr>
            </a:lvl2pPr>
            <a:lvl3pPr indent="0" lvl="2" marL="12700" marR="0" rtl="0" algn="l">
              <a:lnSpc>
                <a:spcPct val="100000"/>
              </a:lnSpc>
              <a:spcBef>
                <a:spcPts val="0"/>
              </a:spcBef>
              <a:spcAft>
                <a:spcPts val="0"/>
              </a:spcAft>
              <a:buClr>
                <a:srgbClr val="000000"/>
              </a:buClr>
              <a:buSzPts val="500"/>
              <a:buFont typeface="Arial"/>
              <a:buNone/>
              <a:defRPr b="0" i="0" sz="500" u="none" cap="none" strike="noStrike">
                <a:solidFill>
                  <a:srgbClr val="FFFFFF"/>
                </a:solidFill>
                <a:latin typeface="Arial"/>
                <a:ea typeface="Arial"/>
                <a:cs typeface="Arial"/>
                <a:sym typeface="Arial"/>
              </a:defRPr>
            </a:lvl3pPr>
            <a:lvl4pPr indent="0" lvl="3" marL="12700" marR="0" rtl="0" algn="l">
              <a:lnSpc>
                <a:spcPct val="100000"/>
              </a:lnSpc>
              <a:spcBef>
                <a:spcPts val="0"/>
              </a:spcBef>
              <a:spcAft>
                <a:spcPts val="0"/>
              </a:spcAft>
              <a:buClr>
                <a:srgbClr val="000000"/>
              </a:buClr>
              <a:buSzPts val="500"/>
              <a:buFont typeface="Arial"/>
              <a:buNone/>
              <a:defRPr b="0" i="0" sz="500" u="none" cap="none" strike="noStrike">
                <a:solidFill>
                  <a:srgbClr val="FFFFFF"/>
                </a:solidFill>
                <a:latin typeface="Arial"/>
                <a:ea typeface="Arial"/>
                <a:cs typeface="Arial"/>
                <a:sym typeface="Arial"/>
              </a:defRPr>
            </a:lvl4pPr>
            <a:lvl5pPr indent="0" lvl="4" marL="12700" marR="0" rtl="0" algn="l">
              <a:lnSpc>
                <a:spcPct val="100000"/>
              </a:lnSpc>
              <a:spcBef>
                <a:spcPts val="0"/>
              </a:spcBef>
              <a:spcAft>
                <a:spcPts val="0"/>
              </a:spcAft>
              <a:buClr>
                <a:srgbClr val="000000"/>
              </a:buClr>
              <a:buSzPts val="500"/>
              <a:buFont typeface="Arial"/>
              <a:buNone/>
              <a:defRPr b="0" i="0" sz="500" u="none" cap="none" strike="noStrike">
                <a:solidFill>
                  <a:srgbClr val="FFFFFF"/>
                </a:solidFill>
                <a:latin typeface="Arial"/>
                <a:ea typeface="Arial"/>
                <a:cs typeface="Arial"/>
                <a:sym typeface="Arial"/>
              </a:defRPr>
            </a:lvl5pPr>
            <a:lvl6pPr indent="0" lvl="5" marL="12700" marR="0" rtl="0" algn="l">
              <a:lnSpc>
                <a:spcPct val="100000"/>
              </a:lnSpc>
              <a:spcBef>
                <a:spcPts val="0"/>
              </a:spcBef>
              <a:spcAft>
                <a:spcPts val="0"/>
              </a:spcAft>
              <a:buClr>
                <a:srgbClr val="000000"/>
              </a:buClr>
              <a:buSzPts val="500"/>
              <a:buFont typeface="Arial"/>
              <a:buNone/>
              <a:defRPr b="0" i="0" sz="500" u="none" cap="none" strike="noStrike">
                <a:solidFill>
                  <a:srgbClr val="FFFFFF"/>
                </a:solidFill>
                <a:latin typeface="Arial"/>
                <a:ea typeface="Arial"/>
                <a:cs typeface="Arial"/>
                <a:sym typeface="Arial"/>
              </a:defRPr>
            </a:lvl6pPr>
            <a:lvl7pPr indent="0" lvl="6" marL="12700" marR="0" rtl="0" algn="l">
              <a:lnSpc>
                <a:spcPct val="100000"/>
              </a:lnSpc>
              <a:spcBef>
                <a:spcPts val="0"/>
              </a:spcBef>
              <a:spcAft>
                <a:spcPts val="0"/>
              </a:spcAft>
              <a:buClr>
                <a:srgbClr val="000000"/>
              </a:buClr>
              <a:buSzPts val="500"/>
              <a:buFont typeface="Arial"/>
              <a:buNone/>
              <a:defRPr b="0" i="0" sz="500" u="none" cap="none" strike="noStrike">
                <a:solidFill>
                  <a:srgbClr val="FFFFFF"/>
                </a:solidFill>
                <a:latin typeface="Arial"/>
                <a:ea typeface="Arial"/>
                <a:cs typeface="Arial"/>
                <a:sym typeface="Arial"/>
              </a:defRPr>
            </a:lvl7pPr>
            <a:lvl8pPr indent="0" lvl="7" marL="12700" marR="0" rtl="0" algn="l">
              <a:lnSpc>
                <a:spcPct val="100000"/>
              </a:lnSpc>
              <a:spcBef>
                <a:spcPts val="0"/>
              </a:spcBef>
              <a:spcAft>
                <a:spcPts val="0"/>
              </a:spcAft>
              <a:buClr>
                <a:srgbClr val="000000"/>
              </a:buClr>
              <a:buSzPts val="500"/>
              <a:buFont typeface="Arial"/>
              <a:buNone/>
              <a:defRPr b="0" i="0" sz="500" u="none" cap="none" strike="noStrike">
                <a:solidFill>
                  <a:srgbClr val="FFFFFF"/>
                </a:solidFill>
                <a:latin typeface="Arial"/>
                <a:ea typeface="Arial"/>
                <a:cs typeface="Arial"/>
                <a:sym typeface="Arial"/>
              </a:defRPr>
            </a:lvl8pPr>
            <a:lvl9pPr indent="0" lvl="8" marL="12700" marR="0" rtl="0" algn="l">
              <a:lnSpc>
                <a:spcPct val="100000"/>
              </a:lnSpc>
              <a:spcBef>
                <a:spcPts val="0"/>
              </a:spcBef>
              <a:spcAft>
                <a:spcPts val="0"/>
              </a:spcAft>
              <a:buClr>
                <a:srgbClr val="000000"/>
              </a:buClr>
              <a:buSzPts val="500"/>
              <a:buFont typeface="Arial"/>
              <a:buNone/>
              <a:defRPr b="0" i="0" sz="500" u="none" cap="none" strike="noStrike">
                <a:solidFill>
                  <a:srgbClr val="FFFFFF"/>
                </a:solidFill>
                <a:latin typeface="Arial"/>
                <a:ea typeface="Arial"/>
                <a:cs typeface="Arial"/>
                <a:sym typeface="Arial"/>
              </a:defRPr>
            </a:lvl9pPr>
          </a:lstStyle>
          <a:p>
            <a:pPr indent="0" lvl="0" marL="12700" rtl="0" algn="l">
              <a:spcBef>
                <a:spcPts val="0"/>
              </a:spcBef>
              <a:spcAft>
                <a:spcPts val="0"/>
              </a:spcAft>
              <a:buNone/>
            </a:pPr>
            <a:r>
              <a:rPr lang="en"/>
              <a:t>Copyright © 2022, Collibra. All rights reserved.	</a:t>
            </a:r>
            <a:fld id="{00000000-1234-1234-1234-123412341234}" type="slidenum">
              <a:rPr b="1" lang="en" sz="600"/>
              <a:t>‹#›</a:t>
            </a:fld>
            <a:endParaRPr sz="600">
              <a:solidFill>
                <a:srgbClr val="002B40"/>
              </a:solidFill>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10.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3556" name="Shape 3556"/>
        <p:cNvGrpSpPr/>
        <p:nvPr/>
      </p:nvGrpSpPr>
      <p:grpSpPr>
        <a:xfrm>
          <a:off x="0" y="0"/>
          <a:ext cx="0" cy="0"/>
          <a:chOff x="0" y="0"/>
          <a:chExt cx="0" cy="0"/>
        </a:xfrm>
      </p:grpSpPr>
      <p:sp>
        <p:nvSpPr>
          <p:cNvPr id="3557" name="Google Shape;3557;g31516c14941_0_8734"/>
          <p:cNvSpPr txBox="1"/>
          <p:nvPr>
            <p:ph type="title"/>
          </p:nvPr>
        </p:nvSpPr>
        <p:spPr>
          <a:xfrm>
            <a:off x="311700" y="445025"/>
            <a:ext cx="8520600" cy="572700"/>
          </a:xfrm>
          <a:prstGeom prst="rect">
            <a:avLst/>
          </a:prstGeom>
          <a:noFill/>
          <a:ln>
            <a:noFill/>
          </a:ln>
        </p:spPr>
        <p:txBody>
          <a:bodyPr anchorCtr="0" anchor="t" bIns="0" lIns="0" spcFirstLastPara="1" rIns="0" wrap="square" tIns="0">
            <a:noAutofit/>
          </a:bodyPr>
          <a:lstStyle>
            <a:lvl1pPr lvl="0" marR="0" algn="l">
              <a:lnSpc>
                <a:spcPct val="85000"/>
              </a:lnSpc>
              <a:spcBef>
                <a:spcPts val="0"/>
              </a:spcBef>
              <a:spcAft>
                <a:spcPts val="0"/>
              </a:spcAft>
              <a:buClr>
                <a:srgbClr val="002B40"/>
              </a:buClr>
              <a:buSzPts val="4800"/>
              <a:buFont typeface="Arial"/>
              <a:buNone/>
              <a:defRPr b="1" i="0" sz="4800" u="none" cap="none" strike="noStrike">
                <a:solidFill>
                  <a:srgbClr val="002B40"/>
                </a:solidFill>
                <a:latin typeface="Arial"/>
                <a:ea typeface="Arial"/>
                <a:cs typeface="Arial"/>
                <a:sym typeface="Arial"/>
              </a:defRPr>
            </a:lvl1pPr>
            <a:lvl2pPr lvl="1" marR="0" algn="l">
              <a:lnSpc>
                <a:spcPct val="85000"/>
              </a:lnSpc>
              <a:spcBef>
                <a:spcPts val="0"/>
              </a:spcBef>
              <a:spcAft>
                <a:spcPts val="0"/>
              </a:spcAft>
              <a:buClr>
                <a:schemeClr val="dk1"/>
              </a:buClr>
              <a:buSzPts val="4800"/>
              <a:buFont typeface="Arial"/>
              <a:buNone/>
              <a:defRPr b="1" i="0" sz="4800" u="none" cap="none" strike="noStrike">
                <a:solidFill>
                  <a:schemeClr val="dk1"/>
                </a:solidFill>
                <a:latin typeface="Arial"/>
                <a:ea typeface="Arial"/>
                <a:cs typeface="Arial"/>
                <a:sym typeface="Arial"/>
              </a:defRPr>
            </a:lvl2pPr>
            <a:lvl3pPr lvl="2" marR="0" algn="l">
              <a:lnSpc>
                <a:spcPct val="85000"/>
              </a:lnSpc>
              <a:spcBef>
                <a:spcPts val="0"/>
              </a:spcBef>
              <a:spcAft>
                <a:spcPts val="0"/>
              </a:spcAft>
              <a:buClr>
                <a:schemeClr val="dk1"/>
              </a:buClr>
              <a:buSzPts val="4800"/>
              <a:buFont typeface="Arial"/>
              <a:buNone/>
              <a:defRPr b="1" i="0" sz="4800" u="none" cap="none" strike="noStrike">
                <a:solidFill>
                  <a:schemeClr val="dk1"/>
                </a:solidFill>
                <a:latin typeface="Arial"/>
                <a:ea typeface="Arial"/>
                <a:cs typeface="Arial"/>
                <a:sym typeface="Arial"/>
              </a:defRPr>
            </a:lvl3pPr>
            <a:lvl4pPr lvl="3" marR="0" algn="l">
              <a:lnSpc>
                <a:spcPct val="85000"/>
              </a:lnSpc>
              <a:spcBef>
                <a:spcPts val="0"/>
              </a:spcBef>
              <a:spcAft>
                <a:spcPts val="0"/>
              </a:spcAft>
              <a:buClr>
                <a:schemeClr val="dk1"/>
              </a:buClr>
              <a:buSzPts val="4800"/>
              <a:buFont typeface="Arial"/>
              <a:buNone/>
              <a:defRPr b="1" i="0" sz="4800" u="none" cap="none" strike="noStrike">
                <a:solidFill>
                  <a:schemeClr val="dk1"/>
                </a:solidFill>
                <a:latin typeface="Arial"/>
                <a:ea typeface="Arial"/>
                <a:cs typeface="Arial"/>
                <a:sym typeface="Arial"/>
              </a:defRPr>
            </a:lvl4pPr>
            <a:lvl5pPr lvl="4" marR="0" algn="l">
              <a:lnSpc>
                <a:spcPct val="85000"/>
              </a:lnSpc>
              <a:spcBef>
                <a:spcPts val="0"/>
              </a:spcBef>
              <a:spcAft>
                <a:spcPts val="0"/>
              </a:spcAft>
              <a:buClr>
                <a:schemeClr val="dk1"/>
              </a:buClr>
              <a:buSzPts val="4800"/>
              <a:buFont typeface="Arial"/>
              <a:buNone/>
              <a:defRPr b="1" i="0" sz="4800" u="none" cap="none" strike="noStrike">
                <a:solidFill>
                  <a:schemeClr val="dk1"/>
                </a:solidFill>
                <a:latin typeface="Arial"/>
                <a:ea typeface="Arial"/>
                <a:cs typeface="Arial"/>
                <a:sym typeface="Arial"/>
              </a:defRPr>
            </a:lvl5pPr>
            <a:lvl6pPr lvl="5" marR="0" algn="l">
              <a:lnSpc>
                <a:spcPct val="85000"/>
              </a:lnSpc>
              <a:spcBef>
                <a:spcPts val="0"/>
              </a:spcBef>
              <a:spcAft>
                <a:spcPts val="0"/>
              </a:spcAft>
              <a:buClr>
                <a:schemeClr val="dk1"/>
              </a:buClr>
              <a:buSzPts val="4800"/>
              <a:buFont typeface="Arial"/>
              <a:buNone/>
              <a:defRPr b="1" i="0" sz="4800" u="none" cap="none" strike="noStrike">
                <a:solidFill>
                  <a:schemeClr val="dk1"/>
                </a:solidFill>
                <a:latin typeface="Arial"/>
                <a:ea typeface="Arial"/>
                <a:cs typeface="Arial"/>
                <a:sym typeface="Arial"/>
              </a:defRPr>
            </a:lvl6pPr>
            <a:lvl7pPr lvl="6" marR="0" algn="l">
              <a:lnSpc>
                <a:spcPct val="85000"/>
              </a:lnSpc>
              <a:spcBef>
                <a:spcPts val="0"/>
              </a:spcBef>
              <a:spcAft>
                <a:spcPts val="0"/>
              </a:spcAft>
              <a:buClr>
                <a:schemeClr val="dk1"/>
              </a:buClr>
              <a:buSzPts val="4800"/>
              <a:buFont typeface="Arial"/>
              <a:buNone/>
              <a:defRPr b="1" i="0" sz="4800" u="none" cap="none" strike="noStrike">
                <a:solidFill>
                  <a:schemeClr val="dk1"/>
                </a:solidFill>
                <a:latin typeface="Arial"/>
                <a:ea typeface="Arial"/>
                <a:cs typeface="Arial"/>
                <a:sym typeface="Arial"/>
              </a:defRPr>
            </a:lvl7pPr>
            <a:lvl8pPr lvl="7" marR="0" algn="l">
              <a:lnSpc>
                <a:spcPct val="85000"/>
              </a:lnSpc>
              <a:spcBef>
                <a:spcPts val="0"/>
              </a:spcBef>
              <a:spcAft>
                <a:spcPts val="0"/>
              </a:spcAft>
              <a:buClr>
                <a:schemeClr val="dk1"/>
              </a:buClr>
              <a:buSzPts val="4800"/>
              <a:buFont typeface="Arial"/>
              <a:buNone/>
              <a:defRPr b="1" i="0" sz="4800" u="none" cap="none" strike="noStrike">
                <a:solidFill>
                  <a:schemeClr val="dk1"/>
                </a:solidFill>
                <a:latin typeface="Arial"/>
                <a:ea typeface="Arial"/>
                <a:cs typeface="Arial"/>
                <a:sym typeface="Arial"/>
              </a:defRPr>
            </a:lvl8pPr>
            <a:lvl9pPr lvl="8" marR="0" algn="l">
              <a:lnSpc>
                <a:spcPct val="85000"/>
              </a:lnSpc>
              <a:spcBef>
                <a:spcPts val="0"/>
              </a:spcBef>
              <a:spcAft>
                <a:spcPts val="0"/>
              </a:spcAft>
              <a:buClr>
                <a:schemeClr val="dk1"/>
              </a:buClr>
              <a:buSzPts val="4800"/>
              <a:buFont typeface="Arial"/>
              <a:buNone/>
              <a:defRPr b="1" i="0" sz="4800" u="none" cap="none" strike="noStrike">
                <a:solidFill>
                  <a:schemeClr val="dk1"/>
                </a:solidFill>
                <a:latin typeface="Arial"/>
                <a:ea typeface="Arial"/>
                <a:cs typeface="Arial"/>
                <a:sym typeface="Arial"/>
              </a:defRPr>
            </a:lvl9pPr>
          </a:lstStyle>
          <a:p/>
        </p:txBody>
      </p:sp>
      <p:sp>
        <p:nvSpPr>
          <p:cNvPr id="3558" name="Google Shape;3558;g31516c14941_0_8734"/>
          <p:cNvSpPr txBox="1"/>
          <p:nvPr>
            <p:ph idx="1" type="body"/>
          </p:nvPr>
        </p:nvSpPr>
        <p:spPr>
          <a:xfrm>
            <a:off x="311700" y="1152475"/>
            <a:ext cx="8520600" cy="3416400"/>
          </a:xfrm>
          <a:prstGeom prst="rect">
            <a:avLst/>
          </a:prstGeom>
          <a:noFill/>
          <a:ln>
            <a:noFill/>
          </a:ln>
        </p:spPr>
        <p:txBody>
          <a:bodyPr anchorCtr="0" anchor="t" bIns="0" lIns="0" spcFirstLastPara="1" rIns="0" wrap="square" tIns="0">
            <a:noAutofit/>
          </a:bodyPr>
          <a:lstStyle>
            <a:lvl1pPr indent="-317500" lvl="0" marL="457200" marR="0" algn="l">
              <a:lnSpc>
                <a:spcPct val="100000"/>
              </a:lnSpc>
              <a:spcBef>
                <a:spcPts val="0"/>
              </a:spcBef>
              <a:spcAft>
                <a:spcPts val="0"/>
              </a:spcAft>
              <a:buClr>
                <a:schemeClr val="accent1"/>
              </a:buClr>
              <a:buSzPts val="1400"/>
              <a:buFont typeface="Arial"/>
              <a:buChar char="●"/>
              <a:defRPr b="0" i="0" sz="1400" u="none" cap="none" strike="noStrike">
                <a:solidFill>
                  <a:schemeClr val="accent1"/>
                </a:solidFill>
                <a:latin typeface="Arial"/>
                <a:ea typeface="Arial"/>
                <a:cs typeface="Arial"/>
                <a:sym typeface="Arial"/>
              </a:defRPr>
            </a:lvl1pPr>
            <a:lvl2pPr indent="-298450" lvl="1" marL="914400" marR="0" algn="l">
              <a:lnSpc>
                <a:spcPct val="100000"/>
              </a:lnSpc>
              <a:spcBef>
                <a:spcPts val="0"/>
              </a:spcBef>
              <a:spcAft>
                <a:spcPts val="0"/>
              </a:spcAft>
              <a:buClr>
                <a:schemeClr val="accent1"/>
              </a:buClr>
              <a:buSzPts val="1100"/>
              <a:buFont typeface="Arial"/>
              <a:buChar char="○"/>
              <a:defRPr b="0" i="0" sz="1100" u="none" cap="none" strike="noStrike">
                <a:solidFill>
                  <a:schemeClr val="accent1"/>
                </a:solidFill>
                <a:latin typeface="Arial"/>
                <a:ea typeface="Arial"/>
                <a:cs typeface="Arial"/>
                <a:sym typeface="Arial"/>
              </a:defRPr>
            </a:lvl2pPr>
            <a:lvl3pPr indent="-304800" lvl="2" marL="1371600" marR="0" algn="l">
              <a:lnSpc>
                <a:spcPct val="100000"/>
              </a:lnSpc>
              <a:spcBef>
                <a:spcPts val="0"/>
              </a:spcBef>
              <a:spcAft>
                <a:spcPts val="0"/>
              </a:spcAft>
              <a:buClr>
                <a:schemeClr val="accent1"/>
              </a:buClr>
              <a:buSzPts val="1200"/>
              <a:buFont typeface="Arial"/>
              <a:buChar char="■"/>
              <a:defRPr b="0" i="0" sz="1200" u="none" cap="none" strike="noStrike">
                <a:solidFill>
                  <a:schemeClr val="accent1"/>
                </a:solidFill>
                <a:latin typeface="Arial"/>
                <a:ea typeface="Arial"/>
                <a:cs typeface="Arial"/>
                <a:sym typeface="Arial"/>
              </a:defRPr>
            </a:lvl3pPr>
            <a:lvl4pPr indent="-342900" lvl="3" marL="1828800" marR="0" algn="l">
              <a:lnSpc>
                <a:spcPct val="100000"/>
              </a:lnSpc>
              <a:spcBef>
                <a:spcPts val="0"/>
              </a:spcBef>
              <a:spcAft>
                <a:spcPts val="0"/>
              </a:spcAft>
              <a:buClr>
                <a:schemeClr val="accent1"/>
              </a:buClr>
              <a:buSzPts val="1800"/>
              <a:buFont typeface="Arial"/>
              <a:buChar char="●"/>
              <a:defRPr b="1" i="0" sz="1800" u="none" cap="none" strike="noStrike">
                <a:solidFill>
                  <a:schemeClr val="accent1"/>
                </a:solidFill>
                <a:latin typeface="Arial"/>
                <a:ea typeface="Arial"/>
                <a:cs typeface="Arial"/>
                <a:sym typeface="Arial"/>
              </a:defRPr>
            </a:lvl4pPr>
            <a:lvl5pPr indent="-330200" lvl="4" marL="2286000" marR="0" algn="l">
              <a:lnSpc>
                <a:spcPct val="100000"/>
              </a:lnSpc>
              <a:spcBef>
                <a:spcPts val="0"/>
              </a:spcBef>
              <a:spcAft>
                <a:spcPts val="0"/>
              </a:spcAft>
              <a:buClr>
                <a:schemeClr val="accent1"/>
              </a:buClr>
              <a:buSzPts val="1600"/>
              <a:buFont typeface="Arial"/>
              <a:buChar char="○"/>
              <a:defRPr b="1" i="0" sz="1600" u="none" cap="none" strike="noStrike">
                <a:solidFill>
                  <a:schemeClr val="accent1"/>
                </a:solidFill>
                <a:latin typeface="Arial"/>
                <a:ea typeface="Arial"/>
                <a:cs typeface="Arial"/>
                <a:sym typeface="Arial"/>
              </a:defRPr>
            </a:lvl5pPr>
            <a:lvl6pPr indent="-317500" lvl="5" marL="2743200" marR="0" algn="l">
              <a:lnSpc>
                <a:spcPct val="100000"/>
              </a:lnSpc>
              <a:spcBef>
                <a:spcPts val="0"/>
              </a:spcBef>
              <a:spcAft>
                <a:spcPts val="0"/>
              </a:spcAft>
              <a:buClr>
                <a:schemeClr val="accent1"/>
              </a:buClr>
              <a:buSzPts val="1400"/>
              <a:buFont typeface="Arial"/>
              <a:buChar char="■"/>
              <a:defRPr b="1" i="0" sz="1400" u="none" cap="none" strike="noStrike">
                <a:solidFill>
                  <a:schemeClr val="accent1"/>
                </a:solidFill>
                <a:latin typeface="Arial"/>
                <a:ea typeface="Arial"/>
                <a:cs typeface="Arial"/>
                <a:sym typeface="Arial"/>
              </a:defRPr>
            </a:lvl6pPr>
            <a:lvl7pPr indent="-304800" lvl="6" marL="3200400" marR="0" algn="l">
              <a:lnSpc>
                <a:spcPct val="100000"/>
              </a:lnSpc>
              <a:spcBef>
                <a:spcPts val="0"/>
              </a:spcBef>
              <a:spcAft>
                <a:spcPts val="0"/>
              </a:spcAft>
              <a:buClr>
                <a:schemeClr val="accent1"/>
              </a:buClr>
              <a:buSzPts val="1200"/>
              <a:buFont typeface="Arial"/>
              <a:buChar char="●"/>
              <a:defRPr b="1" i="0" sz="1200" u="none" cap="none" strike="noStrike">
                <a:solidFill>
                  <a:schemeClr val="accent1"/>
                </a:solidFill>
                <a:latin typeface="Arial"/>
                <a:ea typeface="Arial"/>
                <a:cs typeface="Arial"/>
                <a:sym typeface="Arial"/>
              </a:defRPr>
            </a:lvl7pPr>
            <a:lvl8pPr indent="-292100" lvl="7" marL="3657600" marR="0" algn="l">
              <a:lnSpc>
                <a:spcPct val="100000"/>
              </a:lnSpc>
              <a:spcBef>
                <a:spcPts val="0"/>
              </a:spcBef>
              <a:spcAft>
                <a:spcPts val="0"/>
              </a:spcAft>
              <a:buClr>
                <a:schemeClr val="accent1"/>
              </a:buClr>
              <a:buSzPts val="1000"/>
              <a:buFont typeface="Arial"/>
              <a:buChar char="○"/>
              <a:defRPr b="0" i="0" sz="1000" u="none" cap="none" strike="noStrike">
                <a:solidFill>
                  <a:schemeClr val="accent1"/>
                </a:solidFill>
                <a:latin typeface="Arial"/>
                <a:ea typeface="Arial"/>
                <a:cs typeface="Arial"/>
                <a:sym typeface="Arial"/>
              </a:defRPr>
            </a:lvl8pPr>
            <a:lvl9pPr indent="-273050" lvl="8" marL="4114800" marR="0" algn="l">
              <a:lnSpc>
                <a:spcPct val="100000"/>
              </a:lnSpc>
              <a:spcBef>
                <a:spcPts val="0"/>
              </a:spcBef>
              <a:spcAft>
                <a:spcPts val="0"/>
              </a:spcAft>
              <a:buClr>
                <a:schemeClr val="dk1"/>
              </a:buClr>
              <a:buSzPts val="700"/>
              <a:buFont typeface="Arial"/>
              <a:buChar char="■"/>
              <a:defRPr b="0" i="0" sz="700" u="none" cap="none" strike="noStrike">
                <a:solidFill>
                  <a:schemeClr val="dk1"/>
                </a:solidFill>
                <a:latin typeface="Arial"/>
                <a:ea typeface="Arial"/>
                <a:cs typeface="Arial"/>
                <a:sym typeface="Arial"/>
              </a:defRPr>
            </a:lvl9pPr>
          </a:lstStyle>
          <a:p/>
        </p:txBody>
      </p:sp>
      <p:sp>
        <p:nvSpPr>
          <p:cNvPr id="3559" name="Google Shape;3559;g31516c14941_0_8734"/>
          <p:cNvSpPr txBox="1"/>
          <p:nvPr>
            <p:ph idx="12" type="sldNum"/>
          </p:nvPr>
        </p:nvSpPr>
        <p:spPr>
          <a:xfrm>
            <a:off x="8320058" y="4663221"/>
            <a:ext cx="548700" cy="393600"/>
          </a:xfrm>
          <a:prstGeom prst="rect">
            <a:avLst/>
          </a:prstGeom>
          <a:noFill/>
          <a:ln>
            <a:noFill/>
          </a:ln>
        </p:spPr>
        <p:txBody>
          <a:bodyPr anchorCtr="0" anchor="ctr" bIns="91400" lIns="91400" spcFirstLastPara="1" rIns="91400" wrap="square" tIns="91400">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4123" r:id="rId1"/>
    <p:sldLayoutId id="2147484124" r:id="rId2"/>
    <p:sldLayoutId id="2147484125" r:id="rId3"/>
    <p:sldLayoutId id="2147484126" r:id="rId4"/>
    <p:sldLayoutId id="2147484127" r:id="rId5"/>
    <p:sldLayoutId id="2147484128" r:id="rId6"/>
    <p:sldLayoutId id="2147484129" r:id="rId7"/>
    <p:sldLayoutId id="2147484130" r:id="rId8"/>
    <p:sldLayoutId id="2147484131" r:id="rId9"/>
    <p:sldLayoutId id="2147484132" r:id="rId10"/>
    <p:sldLayoutId id="2147484133" r:id="rId11"/>
    <p:sldLayoutId id="2147484134" r:id="rId12"/>
    <p:sldLayoutId id="2147484135" r:id="rId13"/>
    <p:sldLayoutId id="2147484136" r:id="rId14"/>
    <p:sldLayoutId id="2147484137" r:id="rId15"/>
    <p:sldLayoutId id="2147484138" r:id="rId16"/>
    <p:sldLayoutId id="2147484139" r:id="rId17"/>
    <p:sldLayoutId id="2147484140" r:id="rId18"/>
    <p:sldLayoutId id="2147484141" r:id="rId19"/>
    <p:sldLayoutId id="2147484142" r:id="rId20"/>
    <p:sldLayoutId id="2147484143" r:id="rId21"/>
    <p:sldLayoutId id="2147484144" r:id="rId22"/>
    <p:sldLayoutId id="2147484145" r:id="rId23"/>
    <p:sldLayoutId id="2147484146" r:id="rId24"/>
    <p:sldLayoutId id="2147484147" r:id="rId25"/>
    <p:sldLayoutId id="2147484148" r:id="rId26"/>
    <p:sldLayoutId id="2147484149" r:id="rId27"/>
    <p:sldLayoutId id="2147484150" r:id="rId28"/>
    <p:sldLayoutId id="2147484151" r:id="rId29"/>
    <p:sldLayoutId id="2147484152" r:id="rId30"/>
    <p:sldLayoutId id="2147484153" r:id="rId31"/>
    <p:sldLayoutId id="2147484154" r:id="rId32"/>
    <p:sldLayoutId id="2147484155" r:id="rId33"/>
    <p:sldLayoutId id="2147484156" r:id="rId34"/>
    <p:sldLayoutId id="2147484157" r:id="rId35"/>
    <p:sldLayoutId id="2147484158" r:id="rId36"/>
    <p:sldLayoutId id="2147484159" r:id="rId37"/>
    <p:sldLayoutId id="2147484160" r:id="rId38"/>
    <p:sldLayoutId id="2147484161" r:id="rId39"/>
    <p:sldLayoutId id="2147484162" r:id="rId40"/>
    <p:sldLayoutId id="2147484163" r:id="rId41"/>
    <p:sldLayoutId id="2147484164" r:id="rId42"/>
    <p:sldLayoutId id="2147484165" r:id="rId43"/>
    <p:sldLayoutId id="2147484166" r:id="rId44"/>
    <p:sldLayoutId id="2147484167" r:id="rId45"/>
    <p:sldLayoutId id="2147484168" r:id="rId46"/>
    <p:sldLayoutId id="2147484169" r:id="rId47"/>
    <p:sldLayoutId id="2147484170" r:id="rId48"/>
    <p:sldLayoutId id="2147484171" r:id="rId49"/>
    <p:sldLayoutId id="2147484172" r:id="rId50"/>
    <p:sldLayoutId id="2147484173" r:id="rId51"/>
    <p:sldLayoutId id="2147484174" r:id="rId52"/>
    <p:sldLayoutId id="2147484175" r:id="rId53"/>
    <p:sldLayoutId id="2147484176" r:id="rId54"/>
    <p:sldLayoutId id="2147484177" r:id="rId55"/>
    <p:sldLayoutId id="2147484178" r:id="rId56"/>
    <p:sldLayoutId id="2147484179" r:id="rId5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1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4014" name="Shape 4014"/>
        <p:cNvGrpSpPr/>
        <p:nvPr/>
      </p:nvGrpSpPr>
      <p:grpSpPr>
        <a:xfrm>
          <a:off x="0" y="0"/>
          <a:ext cx="0" cy="0"/>
          <a:chOff x="0" y="0"/>
          <a:chExt cx="0" cy="0"/>
        </a:xfrm>
      </p:grpSpPr>
      <p:sp>
        <p:nvSpPr>
          <p:cNvPr id="4015" name="Google Shape;4015;g31516c14941_0_9192"/>
          <p:cNvSpPr txBox="1"/>
          <p:nvPr>
            <p:ph type="title"/>
          </p:nvPr>
        </p:nvSpPr>
        <p:spPr>
          <a:xfrm>
            <a:off x="311700" y="445025"/>
            <a:ext cx="8520600" cy="572700"/>
          </a:xfrm>
          <a:prstGeom prst="rect">
            <a:avLst/>
          </a:prstGeom>
          <a:noFill/>
          <a:ln>
            <a:noFill/>
          </a:ln>
        </p:spPr>
        <p:txBody>
          <a:bodyPr anchorCtr="0" anchor="t" bIns="0" lIns="0" spcFirstLastPara="1" rIns="0" wrap="square" tIns="0">
            <a:noAutofit/>
          </a:bodyPr>
          <a:lstStyle>
            <a:lvl1pPr lvl="0" marR="0" algn="l">
              <a:lnSpc>
                <a:spcPct val="85000"/>
              </a:lnSpc>
              <a:spcBef>
                <a:spcPts val="0"/>
              </a:spcBef>
              <a:spcAft>
                <a:spcPts val="0"/>
              </a:spcAft>
              <a:buClr>
                <a:srgbClr val="002B40"/>
              </a:buClr>
              <a:buSzPts val="4800"/>
              <a:buFont typeface="Arial"/>
              <a:buNone/>
              <a:defRPr b="1" i="0" sz="4800" u="none" cap="none" strike="noStrike">
                <a:solidFill>
                  <a:srgbClr val="002B40"/>
                </a:solidFill>
                <a:latin typeface="Arial"/>
                <a:ea typeface="Arial"/>
                <a:cs typeface="Arial"/>
                <a:sym typeface="Arial"/>
              </a:defRPr>
            </a:lvl1pPr>
            <a:lvl2pPr lvl="1" marR="0" algn="l">
              <a:lnSpc>
                <a:spcPct val="85000"/>
              </a:lnSpc>
              <a:spcBef>
                <a:spcPts val="0"/>
              </a:spcBef>
              <a:spcAft>
                <a:spcPts val="0"/>
              </a:spcAft>
              <a:buClr>
                <a:schemeClr val="dk1"/>
              </a:buClr>
              <a:buSzPts val="4800"/>
              <a:buFont typeface="Arial"/>
              <a:buNone/>
              <a:defRPr b="1" i="0" sz="4800" u="none" cap="none" strike="noStrike">
                <a:solidFill>
                  <a:schemeClr val="dk1"/>
                </a:solidFill>
                <a:latin typeface="Arial"/>
                <a:ea typeface="Arial"/>
                <a:cs typeface="Arial"/>
                <a:sym typeface="Arial"/>
              </a:defRPr>
            </a:lvl2pPr>
            <a:lvl3pPr lvl="2" marR="0" algn="l">
              <a:lnSpc>
                <a:spcPct val="85000"/>
              </a:lnSpc>
              <a:spcBef>
                <a:spcPts val="0"/>
              </a:spcBef>
              <a:spcAft>
                <a:spcPts val="0"/>
              </a:spcAft>
              <a:buClr>
                <a:schemeClr val="dk1"/>
              </a:buClr>
              <a:buSzPts val="4800"/>
              <a:buFont typeface="Arial"/>
              <a:buNone/>
              <a:defRPr b="1" i="0" sz="4800" u="none" cap="none" strike="noStrike">
                <a:solidFill>
                  <a:schemeClr val="dk1"/>
                </a:solidFill>
                <a:latin typeface="Arial"/>
                <a:ea typeface="Arial"/>
                <a:cs typeface="Arial"/>
                <a:sym typeface="Arial"/>
              </a:defRPr>
            </a:lvl3pPr>
            <a:lvl4pPr lvl="3" marR="0" algn="l">
              <a:lnSpc>
                <a:spcPct val="85000"/>
              </a:lnSpc>
              <a:spcBef>
                <a:spcPts val="0"/>
              </a:spcBef>
              <a:spcAft>
                <a:spcPts val="0"/>
              </a:spcAft>
              <a:buClr>
                <a:schemeClr val="dk1"/>
              </a:buClr>
              <a:buSzPts val="4800"/>
              <a:buFont typeface="Arial"/>
              <a:buNone/>
              <a:defRPr b="1" i="0" sz="4800" u="none" cap="none" strike="noStrike">
                <a:solidFill>
                  <a:schemeClr val="dk1"/>
                </a:solidFill>
                <a:latin typeface="Arial"/>
                <a:ea typeface="Arial"/>
                <a:cs typeface="Arial"/>
                <a:sym typeface="Arial"/>
              </a:defRPr>
            </a:lvl4pPr>
            <a:lvl5pPr lvl="4" marR="0" algn="l">
              <a:lnSpc>
                <a:spcPct val="85000"/>
              </a:lnSpc>
              <a:spcBef>
                <a:spcPts val="0"/>
              </a:spcBef>
              <a:spcAft>
                <a:spcPts val="0"/>
              </a:spcAft>
              <a:buClr>
                <a:schemeClr val="dk1"/>
              </a:buClr>
              <a:buSzPts val="4800"/>
              <a:buFont typeface="Arial"/>
              <a:buNone/>
              <a:defRPr b="1" i="0" sz="4800" u="none" cap="none" strike="noStrike">
                <a:solidFill>
                  <a:schemeClr val="dk1"/>
                </a:solidFill>
                <a:latin typeface="Arial"/>
                <a:ea typeface="Arial"/>
                <a:cs typeface="Arial"/>
                <a:sym typeface="Arial"/>
              </a:defRPr>
            </a:lvl5pPr>
            <a:lvl6pPr lvl="5" marR="0" algn="l">
              <a:lnSpc>
                <a:spcPct val="85000"/>
              </a:lnSpc>
              <a:spcBef>
                <a:spcPts val="0"/>
              </a:spcBef>
              <a:spcAft>
                <a:spcPts val="0"/>
              </a:spcAft>
              <a:buClr>
                <a:schemeClr val="dk1"/>
              </a:buClr>
              <a:buSzPts val="4800"/>
              <a:buFont typeface="Arial"/>
              <a:buNone/>
              <a:defRPr b="1" i="0" sz="4800" u="none" cap="none" strike="noStrike">
                <a:solidFill>
                  <a:schemeClr val="dk1"/>
                </a:solidFill>
                <a:latin typeface="Arial"/>
                <a:ea typeface="Arial"/>
                <a:cs typeface="Arial"/>
                <a:sym typeface="Arial"/>
              </a:defRPr>
            </a:lvl6pPr>
            <a:lvl7pPr lvl="6" marR="0" algn="l">
              <a:lnSpc>
                <a:spcPct val="85000"/>
              </a:lnSpc>
              <a:spcBef>
                <a:spcPts val="0"/>
              </a:spcBef>
              <a:spcAft>
                <a:spcPts val="0"/>
              </a:spcAft>
              <a:buClr>
                <a:schemeClr val="dk1"/>
              </a:buClr>
              <a:buSzPts val="4800"/>
              <a:buFont typeface="Arial"/>
              <a:buNone/>
              <a:defRPr b="1" i="0" sz="4800" u="none" cap="none" strike="noStrike">
                <a:solidFill>
                  <a:schemeClr val="dk1"/>
                </a:solidFill>
                <a:latin typeface="Arial"/>
                <a:ea typeface="Arial"/>
                <a:cs typeface="Arial"/>
                <a:sym typeface="Arial"/>
              </a:defRPr>
            </a:lvl7pPr>
            <a:lvl8pPr lvl="7" marR="0" algn="l">
              <a:lnSpc>
                <a:spcPct val="85000"/>
              </a:lnSpc>
              <a:spcBef>
                <a:spcPts val="0"/>
              </a:spcBef>
              <a:spcAft>
                <a:spcPts val="0"/>
              </a:spcAft>
              <a:buClr>
                <a:schemeClr val="dk1"/>
              </a:buClr>
              <a:buSzPts val="4800"/>
              <a:buFont typeface="Arial"/>
              <a:buNone/>
              <a:defRPr b="1" i="0" sz="4800" u="none" cap="none" strike="noStrike">
                <a:solidFill>
                  <a:schemeClr val="dk1"/>
                </a:solidFill>
                <a:latin typeface="Arial"/>
                <a:ea typeface="Arial"/>
                <a:cs typeface="Arial"/>
                <a:sym typeface="Arial"/>
              </a:defRPr>
            </a:lvl8pPr>
            <a:lvl9pPr lvl="8" marR="0" algn="l">
              <a:lnSpc>
                <a:spcPct val="85000"/>
              </a:lnSpc>
              <a:spcBef>
                <a:spcPts val="0"/>
              </a:spcBef>
              <a:spcAft>
                <a:spcPts val="0"/>
              </a:spcAft>
              <a:buClr>
                <a:schemeClr val="dk1"/>
              </a:buClr>
              <a:buSzPts val="4800"/>
              <a:buFont typeface="Arial"/>
              <a:buNone/>
              <a:defRPr b="1" i="0" sz="4800" u="none" cap="none" strike="noStrike">
                <a:solidFill>
                  <a:schemeClr val="dk1"/>
                </a:solidFill>
                <a:latin typeface="Arial"/>
                <a:ea typeface="Arial"/>
                <a:cs typeface="Arial"/>
                <a:sym typeface="Arial"/>
              </a:defRPr>
            </a:lvl9pPr>
          </a:lstStyle>
          <a:p/>
        </p:txBody>
      </p:sp>
      <p:sp>
        <p:nvSpPr>
          <p:cNvPr id="4016" name="Google Shape;4016;g31516c14941_0_9192"/>
          <p:cNvSpPr txBox="1"/>
          <p:nvPr>
            <p:ph idx="1" type="body"/>
          </p:nvPr>
        </p:nvSpPr>
        <p:spPr>
          <a:xfrm>
            <a:off x="311700" y="1152475"/>
            <a:ext cx="8520600" cy="3416400"/>
          </a:xfrm>
          <a:prstGeom prst="rect">
            <a:avLst/>
          </a:prstGeom>
          <a:noFill/>
          <a:ln>
            <a:noFill/>
          </a:ln>
        </p:spPr>
        <p:txBody>
          <a:bodyPr anchorCtr="0" anchor="t" bIns="0" lIns="0" spcFirstLastPara="1" rIns="0" wrap="square" tIns="0">
            <a:noAutofit/>
          </a:bodyPr>
          <a:lstStyle>
            <a:lvl1pPr indent="-317500" lvl="0" marL="457200" marR="0" algn="l">
              <a:lnSpc>
                <a:spcPct val="100000"/>
              </a:lnSpc>
              <a:spcBef>
                <a:spcPts val="0"/>
              </a:spcBef>
              <a:spcAft>
                <a:spcPts val="0"/>
              </a:spcAft>
              <a:buClr>
                <a:schemeClr val="accent1"/>
              </a:buClr>
              <a:buSzPts val="1400"/>
              <a:buFont typeface="Arial"/>
              <a:buChar char="●"/>
              <a:defRPr b="0" i="0" sz="1400" u="none" cap="none" strike="noStrike">
                <a:solidFill>
                  <a:schemeClr val="accent1"/>
                </a:solidFill>
                <a:latin typeface="Arial"/>
                <a:ea typeface="Arial"/>
                <a:cs typeface="Arial"/>
                <a:sym typeface="Arial"/>
              </a:defRPr>
            </a:lvl1pPr>
            <a:lvl2pPr indent="-298450" lvl="1" marL="914400" marR="0" algn="l">
              <a:lnSpc>
                <a:spcPct val="100000"/>
              </a:lnSpc>
              <a:spcBef>
                <a:spcPts val="0"/>
              </a:spcBef>
              <a:spcAft>
                <a:spcPts val="0"/>
              </a:spcAft>
              <a:buClr>
                <a:schemeClr val="accent1"/>
              </a:buClr>
              <a:buSzPts val="1100"/>
              <a:buFont typeface="Arial"/>
              <a:buChar char="○"/>
              <a:defRPr b="0" i="0" sz="1100" u="none" cap="none" strike="noStrike">
                <a:solidFill>
                  <a:schemeClr val="accent1"/>
                </a:solidFill>
                <a:latin typeface="Arial"/>
                <a:ea typeface="Arial"/>
                <a:cs typeface="Arial"/>
                <a:sym typeface="Arial"/>
              </a:defRPr>
            </a:lvl2pPr>
            <a:lvl3pPr indent="-304800" lvl="2" marL="1371600" marR="0" algn="l">
              <a:lnSpc>
                <a:spcPct val="100000"/>
              </a:lnSpc>
              <a:spcBef>
                <a:spcPts val="0"/>
              </a:spcBef>
              <a:spcAft>
                <a:spcPts val="0"/>
              </a:spcAft>
              <a:buClr>
                <a:schemeClr val="accent1"/>
              </a:buClr>
              <a:buSzPts val="1200"/>
              <a:buFont typeface="Arial"/>
              <a:buChar char="■"/>
              <a:defRPr b="0" i="0" sz="1200" u="none" cap="none" strike="noStrike">
                <a:solidFill>
                  <a:schemeClr val="accent1"/>
                </a:solidFill>
                <a:latin typeface="Arial"/>
                <a:ea typeface="Arial"/>
                <a:cs typeface="Arial"/>
                <a:sym typeface="Arial"/>
              </a:defRPr>
            </a:lvl3pPr>
            <a:lvl4pPr indent="-342900" lvl="3" marL="1828800" marR="0" algn="l">
              <a:lnSpc>
                <a:spcPct val="100000"/>
              </a:lnSpc>
              <a:spcBef>
                <a:spcPts val="0"/>
              </a:spcBef>
              <a:spcAft>
                <a:spcPts val="0"/>
              </a:spcAft>
              <a:buClr>
                <a:schemeClr val="accent1"/>
              </a:buClr>
              <a:buSzPts val="1800"/>
              <a:buFont typeface="Arial"/>
              <a:buChar char="●"/>
              <a:defRPr b="1" i="0" sz="1800" u="none" cap="none" strike="noStrike">
                <a:solidFill>
                  <a:schemeClr val="accent1"/>
                </a:solidFill>
                <a:latin typeface="Arial"/>
                <a:ea typeface="Arial"/>
                <a:cs typeface="Arial"/>
                <a:sym typeface="Arial"/>
              </a:defRPr>
            </a:lvl4pPr>
            <a:lvl5pPr indent="-330200" lvl="4" marL="2286000" marR="0" algn="l">
              <a:lnSpc>
                <a:spcPct val="100000"/>
              </a:lnSpc>
              <a:spcBef>
                <a:spcPts val="0"/>
              </a:spcBef>
              <a:spcAft>
                <a:spcPts val="0"/>
              </a:spcAft>
              <a:buClr>
                <a:schemeClr val="accent1"/>
              </a:buClr>
              <a:buSzPts val="1600"/>
              <a:buFont typeface="Arial"/>
              <a:buChar char="○"/>
              <a:defRPr b="1" i="0" sz="1600" u="none" cap="none" strike="noStrike">
                <a:solidFill>
                  <a:schemeClr val="accent1"/>
                </a:solidFill>
                <a:latin typeface="Arial"/>
                <a:ea typeface="Arial"/>
                <a:cs typeface="Arial"/>
                <a:sym typeface="Arial"/>
              </a:defRPr>
            </a:lvl5pPr>
            <a:lvl6pPr indent="-317500" lvl="5" marL="2743200" marR="0" algn="l">
              <a:lnSpc>
                <a:spcPct val="100000"/>
              </a:lnSpc>
              <a:spcBef>
                <a:spcPts val="0"/>
              </a:spcBef>
              <a:spcAft>
                <a:spcPts val="0"/>
              </a:spcAft>
              <a:buClr>
                <a:schemeClr val="accent1"/>
              </a:buClr>
              <a:buSzPts val="1400"/>
              <a:buFont typeface="Arial"/>
              <a:buChar char="■"/>
              <a:defRPr b="1" i="0" sz="1400" u="none" cap="none" strike="noStrike">
                <a:solidFill>
                  <a:schemeClr val="accent1"/>
                </a:solidFill>
                <a:latin typeface="Arial"/>
                <a:ea typeface="Arial"/>
                <a:cs typeface="Arial"/>
                <a:sym typeface="Arial"/>
              </a:defRPr>
            </a:lvl6pPr>
            <a:lvl7pPr indent="-304800" lvl="6" marL="3200400" marR="0" algn="l">
              <a:lnSpc>
                <a:spcPct val="100000"/>
              </a:lnSpc>
              <a:spcBef>
                <a:spcPts val="0"/>
              </a:spcBef>
              <a:spcAft>
                <a:spcPts val="0"/>
              </a:spcAft>
              <a:buClr>
                <a:schemeClr val="accent1"/>
              </a:buClr>
              <a:buSzPts val="1200"/>
              <a:buFont typeface="Arial"/>
              <a:buChar char="●"/>
              <a:defRPr b="1" i="0" sz="1200" u="none" cap="none" strike="noStrike">
                <a:solidFill>
                  <a:schemeClr val="accent1"/>
                </a:solidFill>
                <a:latin typeface="Arial"/>
                <a:ea typeface="Arial"/>
                <a:cs typeface="Arial"/>
                <a:sym typeface="Arial"/>
              </a:defRPr>
            </a:lvl7pPr>
            <a:lvl8pPr indent="-292100" lvl="7" marL="3657600" marR="0" algn="l">
              <a:lnSpc>
                <a:spcPct val="100000"/>
              </a:lnSpc>
              <a:spcBef>
                <a:spcPts val="0"/>
              </a:spcBef>
              <a:spcAft>
                <a:spcPts val="0"/>
              </a:spcAft>
              <a:buClr>
                <a:schemeClr val="accent1"/>
              </a:buClr>
              <a:buSzPts val="1000"/>
              <a:buFont typeface="Arial"/>
              <a:buChar char="○"/>
              <a:defRPr b="0" i="0" sz="1000" u="none" cap="none" strike="noStrike">
                <a:solidFill>
                  <a:schemeClr val="accent1"/>
                </a:solidFill>
                <a:latin typeface="Arial"/>
                <a:ea typeface="Arial"/>
                <a:cs typeface="Arial"/>
                <a:sym typeface="Arial"/>
              </a:defRPr>
            </a:lvl8pPr>
            <a:lvl9pPr indent="-273050" lvl="8" marL="4114800" marR="0" algn="l">
              <a:lnSpc>
                <a:spcPct val="100000"/>
              </a:lnSpc>
              <a:spcBef>
                <a:spcPts val="0"/>
              </a:spcBef>
              <a:spcAft>
                <a:spcPts val="0"/>
              </a:spcAft>
              <a:buClr>
                <a:schemeClr val="dk1"/>
              </a:buClr>
              <a:buSzPts val="700"/>
              <a:buFont typeface="Arial"/>
              <a:buChar char="■"/>
              <a:defRPr b="0" i="0" sz="700" u="none" cap="none" strike="noStrike">
                <a:solidFill>
                  <a:schemeClr val="dk1"/>
                </a:solidFill>
                <a:latin typeface="Arial"/>
                <a:ea typeface="Arial"/>
                <a:cs typeface="Arial"/>
                <a:sym typeface="Arial"/>
              </a:defRPr>
            </a:lvl9pPr>
          </a:lstStyle>
          <a:p/>
        </p:txBody>
      </p:sp>
      <p:sp>
        <p:nvSpPr>
          <p:cNvPr id="4017" name="Google Shape;4017;g31516c14941_0_9192"/>
          <p:cNvSpPr txBox="1"/>
          <p:nvPr>
            <p:ph idx="12" type="sldNum"/>
          </p:nvPr>
        </p:nvSpPr>
        <p:spPr>
          <a:xfrm>
            <a:off x="8320058" y="4663221"/>
            <a:ext cx="548700" cy="393600"/>
          </a:xfrm>
          <a:prstGeom prst="rect">
            <a:avLst/>
          </a:prstGeom>
          <a:noFill/>
          <a:ln>
            <a:noFill/>
          </a:ln>
        </p:spPr>
        <p:txBody>
          <a:bodyPr anchorCtr="0" anchor="ctr" bIns="91400" lIns="91400" spcFirstLastPara="1" rIns="91400" wrap="square" tIns="91400">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4181" r:id="rId1"/>
    <p:sldLayoutId id="2147484182" r:id="rId2"/>
    <p:sldLayoutId id="2147484183" r:id="rId3"/>
    <p:sldLayoutId id="2147484184" r:id="rId4"/>
    <p:sldLayoutId id="2147484185" r:id="rId5"/>
    <p:sldLayoutId id="2147484186" r:id="rId6"/>
    <p:sldLayoutId id="2147484187" r:id="rId7"/>
    <p:sldLayoutId id="2147484188" r:id="rId8"/>
    <p:sldLayoutId id="2147484189" r:id="rId9"/>
    <p:sldLayoutId id="2147484190" r:id="rId10"/>
    <p:sldLayoutId id="2147484191" r:id="rId11"/>
    <p:sldLayoutId id="2147484192" r:id="rId12"/>
    <p:sldLayoutId id="2147484193" r:id="rId13"/>
    <p:sldLayoutId id="2147484194" r:id="rId14"/>
    <p:sldLayoutId id="2147484195" r:id="rId15"/>
    <p:sldLayoutId id="2147484196" r:id="rId16"/>
    <p:sldLayoutId id="2147484197" r:id="rId17"/>
    <p:sldLayoutId id="2147484198" r:id="rId18"/>
    <p:sldLayoutId id="2147484199" r:id="rId19"/>
    <p:sldLayoutId id="2147484200" r:id="rId20"/>
    <p:sldLayoutId id="2147484201" r:id="rId21"/>
    <p:sldLayoutId id="2147484202" r:id="rId22"/>
    <p:sldLayoutId id="2147484203" r:id="rId23"/>
    <p:sldLayoutId id="2147484204" r:id="rId24"/>
    <p:sldLayoutId id="2147484205" r:id="rId25"/>
    <p:sldLayoutId id="2147484206" r:id="rId26"/>
    <p:sldLayoutId id="2147484207" r:id="rId27"/>
    <p:sldLayoutId id="2147484208" r:id="rId28"/>
    <p:sldLayoutId id="2147484209" r:id="rId29"/>
    <p:sldLayoutId id="2147484210" r:id="rId30"/>
    <p:sldLayoutId id="2147484211" r:id="rId31"/>
    <p:sldLayoutId id="2147484212" r:id="rId32"/>
    <p:sldLayoutId id="2147484213" r:id="rId33"/>
    <p:sldLayoutId id="2147484214" r:id="rId34"/>
    <p:sldLayoutId id="2147484215" r:id="rId35"/>
    <p:sldLayoutId id="2147484216" r:id="rId36"/>
    <p:sldLayoutId id="2147484217" r:id="rId37"/>
    <p:sldLayoutId id="2147484218" r:id="rId38"/>
    <p:sldLayoutId id="2147484219" r:id="rId39"/>
    <p:sldLayoutId id="2147484220" r:id="rId40"/>
    <p:sldLayoutId id="2147484221" r:id="rId41"/>
    <p:sldLayoutId id="2147484222" r:id="rId42"/>
    <p:sldLayoutId id="2147484223" r:id="rId43"/>
    <p:sldLayoutId id="2147484224" r:id="rId44"/>
    <p:sldLayoutId id="2147484225" r:id="rId45"/>
    <p:sldLayoutId id="2147484226" r:id="rId46"/>
    <p:sldLayoutId id="2147484227" r:id="rId47"/>
    <p:sldLayoutId id="2147484228" r:id="rId48"/>
    <p:sldLayoutId id="2147484229" r:id="rId49"/>
    <p:sldLayoutId id="2147484230" r:id="rId50"/>
    <p:sldLayoutId id="2147484231" r:id="rId51"/>
    <p:sldLayoutId id="2147484232" r:id="rId52"/>
    <p:sldLayoutId id="2147484233" r:id="rId53"/>
    <p:sldLayoutId id="2147484234" r:id="rId54"/>
    <p:sldLayoutId id="2147484235" r:id="rId55"/>
    <p:sldLayoutId id="2147484236" r:id="rId56"/>
    <p:sldLayoutId id="2147484237" r:id="rId5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1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469" name="Shape 4469"/>
        <p:cNvGrpSpPr/>
        <p:nvPr/>
      </p:nvGrpSpPr>
      <p:grpSpPr>
        <a:xfrm>
          <a:off x="0" y="0"/>
          <a:ext cx="0" cy="0"/>
          <a:chOff x="0" y="0"/>
          <a:chExt cx="0" cy="0"/>
        </a:xfrm>
      </p:grpSpPr>
      <p:sp>
        <p:nvSpPr>
          <p:cNvPr id="4470" name="Google Shape;4470;g31516c14941_0_10266"/>
          <p:cNvSpPr txBox="1"/>
          <p:nvPr>
            <p:ph type="title"/>
          </p:nvPr>
        </p:nvSpPr>
        <p:spPr>
          <a:xfrm>
            <a:off x="311700" y="445025"/>
            <a:ext cx="8520600" cy="572700"/>
          </a:xfrm>
          <a:prstGeom prst="rect">
            <a:avLst/>
          </a:prstGeom>
          <a:noFill/>
          <a:ln>
            <a:noFill/>
          </a:ln>
        </p:spPr>
        <p:txBody>
          <a:bodyPr anchorCtr="0" anchor="t" bIns="0" lIns="0" spcFirstLastPara="1" rIns="0" wrap="square" tIns="0">
            <a:noAutofit/>
          </a:bodyPr>
          <a:lstStyle>
            <a:lvl1pPr lvl="0" marR="0" algn="l">
              <a:lnSpc>
                <a:spcPct val="85000"/>
              </a:lnSpc>
              <a:spcBef>
                <a:spcPts val="0"/>
              </a:spcBef>
              <a:spcAft>
                <a:spcPts val="0"/>
              </a:spcAft>
              <a:buClr>
                <a:srgbClr val="002B40"/>
              </a:buClr>
              <a:buSzPts val="4800"/>
              <a:buFont typeface="Arial"/>
              <a:buNone/>
              <a:defRPr b="1" i="0" sz="4800" u="none" cap="none" strike="noStrike">
                <a:solidFill>
                  <a:srgbClr val="002B40"/>
                </a:solidFill>
                <a:latin typeface="Arial"/>
                <a:ea typeface="Arial"/>
                <a:cs typeface="Arial"/>
                <a:sym typeface="Arial"/>
              </a:defRPr>
            </a:lvl1pPr>
            <a:lvl2pPr lvl="1" marR="0" algn="l">
              <a:lnSpc>
                <a:spcPct val="85000"/>
              </a:lnSpc>
              <a:spcBef>
                <a:spcPts val="0"/>
              </a:spcBef>
              <a:spcAft>
                <a:spcPts val="0"/>
              </a:spcAft>
              <a:buClr>
                <a:schemeClr val="dk1"/>
              </a:buClr>
              <a:buSzPts val="4800"/>
              <a:buFont typeface="Arial"/>
              <a:buNone/>
              <a:defRPr b="1" i="0" sz="4800" u="none" cap="none" strike="noStrike">
                <a:solidFill>
                  <a:schemeClr val="dk1"/>
                </a:solidFill>
                <a:latin typeface="Arial"/>
                <a:ea typeface="Arial"/>
                <a:cs typeface="Arial"/>
                <a:sym typeface="Arial"/>
              </a:defRPr>
            </a:lvl2pPr>
            <a:lvl3pPr lvl="2" marR="0" algn="l">
              <a:lnSpc>
                <a:spcPct val="85000"/>
              </a:lnSpc>
              <a:spcBef>
                <a:spcPts val="0"/>
              </a:spcBef>
              <a:spcAft>
                <a:spcPts val="0"/>
              </a:spcAft>
              <a:buClr>
                <a:schemeClr val="dk1"/>
              </a:buClr>
              <a:buSzPts val="4800"/>
              <a:buFont typeface="Arial"/>
              <a:buNone/>
              <a:defRPr b="1" i="0" sz="4800" u="none" cap="none" strike="noStrike">
                <a:solidFill>
                  <a:schemeClr val="dk1"/>
                </a:solidFill>
                <a:latin typeface="Arial"/>
                <a:ea typeface="Arial"/>
                <a:cs typeface="Arial"/>
                <a:sym typeface="Arial"/>
              </a:defRPr>
            </a:lvl3pPr>
            <a:lvl4pPr lvl="3" marR="0" algn="l">
              <a:lnSpc>
                <a:spcPct val="85000"/>
              </a:lnSpc>
              <a:spcBef>
                <a:spcPts val="0"/>
              </a:spcBef>
              <a:spcAft>
                <a:spcPts val="0"/>
              </a:spcAft>
              <a:buClr>
                <a:schemeClr val="dk1"/>
              </a:buClr>
              <a:buSzPts val="4800"/>
              <a:buFont typeface="Arial"/>
              <a:buNone/>
              <a:defRPr b="1" i="0" sz="4800" u="none" cap="none" strike="noStrike">
                <a:solidFill>
                  <a:schemeClr val="dk1"/>
                </a:solidFill>
                <a:latin typeface="Arial"/>
                <a:ea typeface="Arial"/>
                <a:cs typeface="Arial"/>
                <a:sym typeface="Arial"/>
              </a:defRPr>
            </a:lvl4pPr>
            <a:lvl5pPr lvl="4" marR="0" algn="l">
              <a:lnSpc>
                <a:spcPct val="85000"/>
              </a:lnSpc>
              <a:spcBef>
                <a:spcPts val="0"/>
              </a:spcBef>
              <a:spcAft>
                <a:spcPts val="0"/>
              </a:spcAft>
              <a:buClr>
                <a:schemeClr val="dk1"/>
              </a:buClr>
              <a:buSzPts val="4800"/>
              <a:buFont typeface="Arial"/>
              <a:buNone/>
              <a:defRPr b="1" i="0" sz="4800" u="none" cap="none" strike="noStrike">
                <a:solidFill>
                  <a:schemeClr val="dk1"/>
                </a:solidFill>
                <a:latin typeface="Arial"/>
                <a:ea typeface="Arial"/>
                <a:cs typeface="Arial"/>
                <a:sym typeface="Arial"/>
              </a:defRPr>
            </a:lvl5pPr>
            <a:lvl6pPr lvl="5" marR="0" algn="l">
              <a:lnSpc>
                <a:spcPct val="85000"/>
              </a:lnSpc>
              <a:spcBef>
                <a:spcPts val="0"/>
              </a:spcBef>
              <a:spcAft>
                <a:spcPts val="0"/>
              </a:spcAft>
              <a:buClr>
                <a:schemeClr val="dk1"/>
              </a:buClr>
              <a:buSzPts val="4800"/>
              <a:buFont typeface="Arial"/>
              <a:buNone/>
              <a:defRPr b="1" i="0" sz="4800" u="none" cap="none" strike="noStrike">
                <a:solidFill>
                  <a:schemeClr val="dk1"/>
                </a:solidFill>
                <a:latin typeface="Arial"/>
                <a:ea typeface="Arial"/>
                <a:cs typeface="Arial"/>
                <a:sym typeface="Arial"/>
              </a:defRPr>
            </a:lvl6pPr>
            <a:lvl7pPr lvl="6" marR="0" algn="l">
              <a:lnSpc>
                <a:spcPct val="85000"/>
              </a:lnSpc>
              <a:spcBef>
                <a:spcPts val="0"/>
              </a:spcBef>
              <a:spcAft>
                <a:spcPts val="0"/>
              </a:spcAft>
              <a:buClr>
                <a:schemeClr val="dk1"/>
              </a:buClr>
              <a:buSzPts val="4800"/>
              <a:buFont typeface="Arial"/>
              <a:buNone/>
              <a:defRPr b="1" i="0" sz="4800" u="none" cap="none" strike="noStrike">
                <a:solidFill>
                  <a:schemeClr val="dk1"/>
                </a:solidFill>
                <a:latin typeface="Arial"/>
                <a:ea typeface="Arial"/>
                <a:cs typeface="Arial"/>
                <a:sym typeface="Arial"/>
              </a:defRPr>
            </a:lvl7pPr>
            <a:lvl8pPr lvl="7" marR="0" algn="l">
              <a:lnSpc>
                <a:spcPct val="85000"/>
              </a:lnSpc>
              <a:spcBef>
                <a:spcPts val="0"/>
              </a:spcBef>
              <a:spcAft>
                <a:spcPts val="0"/>
              </a:spcAft>
              <a:buClr>
                <a:schemeClr val="dk1"/>
              </a:buClr>
              <a:buSzPts val="4800"/>
              <a:buFont typeface="Arial"/>
              <a:buNone/>
              <a:defRPr b="1" i="0" sz="4800" u="none" cap="none" strike="noStrike">
                <a:solidFill>
                  <a:schemeClr val="dk1"/>
                </a:solidFill>
                <a:latin typeface="Arial"/>
                <a:ea typeface="Arial"/>
                <a:cs typeface="Arial"/>
                <a:sym typeface="Arial"/>
              </a:defRPr>
            </a:lvl8pPr>
            <a:lvl9pPr lvl="8" marR="0" algn="l">
              <a:lnSpc>
                <a:spcPct val="85000"/>
              </a:lnSpc>
              <a:spcBef>
                <a:spcPts val="0"/>
              </a:spcBef>
              <a:spcAft>
                <a:spcPts val="0"/>
              </a:spcAft>
              <a:buClr>
                <a:schemeClr val="dk1"/>
              </a:buClr>
              <a:buSzPts val="4800"/>
              <a:buFont typeface="Arial"/>
              <a:buNone/>
              <a:defRPr b="1" i="0" sz="4800" u="none" cap="none" strike="noStrike">
                <a:solidFill>
                  <a:schemeClr val="dk1"/>
                </a:solidFill>
                <a:latin typeface="Arial"/>
                <a:ea typeface="Arial"/>
                <a:cs typeface="Arial"/>
                <a:sym typeface="Arial"/>
              </a:defRPr>
            </a:lvl9pPr>
          </a:lstStyle>
          <a:p/>
        </p:txBody>
      </p:sp>
      <p:sp>
        <p:nvSpPr>
          <p:cNvPr id="4471" name="Google Shape;4471;g31516c14941_0_10266"/>
          <p:cNvSpPr txBox="1"/>
          <p:nvPr>
            <p:ph idx="1" type="body"/>
          </p:nvPr>
        </p:nvSpPr>
        <p:spPr>
          <a:xfrm>
            <a:off x="311700" y="1152475"/>
            <a:ext cx="8520600" cy="3416400"/>
          </a:xfrm>
          <a:prstGeom prst="rect">
            <a:avLst/>
          </a:prstGeom>
          <a:noFill/>
          <a:ln>
            <a:noFill/>
          </a:ln>
        </p:spPr>
        <p:txBody>
          <a:bodyPr anchorCtr="0" anchor="t" bIns="0" lIns="0" spcFirstLastPara="1" rIns="0" wrap="square" tIns="0">
            <a:noAutofit/>
          </a:bodyPr>
          <a:lstStyle>
            <a:lvl1pPr indent="-317500" lvl="0" marL="457200" marR="0" algn="l">
              <a:lnSpc>
                <a:spcPct val="100000"/>
              </a:lnSpc>
              <a:spcBef>
                <a:spcPts val="0"/>
              </a:spcBef>
              <a:spcAft>
                <a:spcPts val="0"/>
              </a:spcAft>
              <a:buClr>
                <a:schemeClr val="accent1"/>
              </a:buClr>
              <a:buSzPts val="1400"/>
              <a:buFont typeface="Arial"/>
              <a:buChar char="●"/>
              <a:defRPr b="0" i="0" sz="1400" u="none" cap="none" strike="noStrike">
                <a:solidFill>
                  <a:schemeClr val="accent1"/>
                </a:solidFill>
                <a:latin typeface="Arial"/>
                <a:ea typeface="Arial"/>
                <a:cs typeface="Arial"/>
                <a:sym typeface="Arial"/>
              </a:defRPr>
            </a:lvl1pPr>
            <a:lvl2pPr indent="-298450" lvl="1" marL="914400" marR="0" algn="l">
              <a:lnSpc>
                <a:spcPct val="100000"/>
              </a:lnSpc>
              <a:spcBef>
                <a:spcPts val="0"/>
              </a:spcBef>
              <a:spcAft>
                <a:spcPts val="0"/>
              </a:spcAft>
              <a:buClr>
                <a:schemeClr val="accent1"/>
              </a:buClr>
              <a:buSzPts val="1100"/>
              <a:buFont typeface="Arial"/>
              <a:buChar char="○"/>
              <a:defRPr b="0" i="0" sz="1100" u="none" cap="none" strike="noStrike">
                <a:solidFill>
                  <a:schemeClr val="accent1"/>
                </a:solidFill>
                <a:latin typeface="Arial"/>
                <a:ea typeface="Arial"/>
                <a:cs typeface="Arial"/>
                <a:sym typeface="Arial"/>
              </a:defRPr>
            </a:lvl2pPr>
            <a:lvl3pPr indent="-304800" lvl="2" marL="1371600" marR="0" algn="l">
              <a:lnSpc>
                <a:spcPct val="100000"/>
              </a:lnSpc>
              <a:spcBef>
                <a:spcPts val="0"/>
              </a:spcBef>
              <a:spcAft>
                <a:spcPts val="0"/>
              </a:spcAft>
              <a:buClr>
                <a:schemeClr val="accent1"/>
              </a:buClr>
              <a:buSzPts val="1200"/>
              <a:buFont typeface="Arial"/>
              <a:buChar char="■"/>
              <a:defRPr b="0" i="0" sz="1200" u="none" cap="none" strike="noStrike">
                <a:solidFill>
                  <a:schemeClr val="accent1"/>
                </a:solidFill>
                <a:latin typeface="Arial"/>
                <a:ea typeface="Arial"/>
                <a:cs typeface="Arial"/>
                <a:sym typeface="Arial"/>
              </a:defRPr>
            </a:lvl3pPr>
            <a:lvl4pPr indent="-342900" lvl="3" marL="1828800" marR="0" algn="l">
              <a:lnSpc>
                <a:spcPct val="100000"/>
              </a:lnSpc>
              <a:spcBef>
                <a:spcPts val="0"/>
              </a:spcBef>
              <a:spcAft>
                <a:spcPts val="0"/>
              </a:spcAft>
              <a:buClr>
                <a:schemeClr val="accent1"/>
              </a:buClr>
              <a:buSzPts val="1800"/>
              <a:buFont typeface="Arial"/>
              <a:buChar char="●"/>
              <a:defRPr b="1" i="0" sz="1800" u="none" cap="none" strike="noStrike">
                <a:solidFill>
                  <a:schemeClr val="accent1"/>
                </a:solidFill>
                <a:latin typeface="Arial"/>
                <a:ea typeface="Arial"/>
                <a:cs typeface="Arial"/>
                <a:sym typeface="Arial"/>
              </a:defRPr>
            </a:lvl4pPr>
            <a:lvl5pPr indent="-330200" lvl="4" marL="2286000" marR="0" algn="l">
              <a:lnSpc>
                <a:spcPct val="100000"/>
              </a:lnSpc>
              <a:spcBef>
                <a:spcPts val="0"/>
              </a:spcBef>
              <a:spcAft>
                <a:spcPts val="0"/>
              </a:spcAft>
              <a:buClr>
                <a:schemeClr val="accent1"/>
              </a:buClr>
              <a:buSzPts val="1600"/>
              <a:buFont typeface="Arial"/>
              <a:buChar char="○"/>
              <a:defRPr b="1" i="0" sz="1600" u="none" cap="none" strike="noStrike">
                <a:solidFill>
                  <a:schemeClr val="accent1"/>
                </a:solidFill>
                <a:latin typeface="Arial"/>
                <a:ea typeface="Arial"/>
                <a:cs typeface="Arial"/>
                <a:sym typeface="Arial"/>
              </a:defRPr>
            </a:lvl5pPr>
            <a:lvl6pPr indent="-317500" lvl="5" marL="2743200" marR="0" algn="l">
              <a:lnSpc>
                <a:spcPct val="100000"/>
              </a:lnSpc>
              <a:spcBef>
                <a:spcPts val="0"/>
              </a:spcBef>
              <a:spcAft>
                <a:spcPts val="0"/>
              </a:spcAft>
              <a:buClr>
                <a:schemeClr val="accent1"/>
              </a:buClr>
              <a:buSzPts val="1400"/>
              <a:buFont typeface="Arial"/>
              <a:buChar char="■"/>
              <a:defRPr b="1" i="0" sz="1400" u="none" cap="none" strike="noStrike">
                <a:solidFill>
                  <a:schemeClr val="accent1"/>
                </a:solidFill>
                <a:latin typeface="Arial"/>
                <a:ea typeface="Arial"/>
                <a:cs typeface="Arial"/>
                <a:sym typeface="Arial"/>
              </a:defRPr>
            </a:lvl6pPr>
            <a:lvl7pPr indent="-304800" lvl="6" marL="3200400" marR="0" algn="l">
              <a:lnSpc>
                <a:spcPct val="100000"/>
              </a:lnSpc>
              <a:spcBef>
                <a:spcPts val="0"/>
              </a:spcBef>
              <a:spcAft>
                <a:spcPts val="0"/>
              </a:spcAft>
              <a:buClr>
                <a:schemeClr val="accent1"/>
              </a:buClr>
              <a:buSzPts val="1200"/>
              <a:buFont typeface="Arial"/>
              <a:buChar char="●"/>
              <a:defRPr b="1" i="0" sz="1200" u="none" cap="none" strike="noStrike">
                <a:solidFill>
                  <a:schemeClr val="accent1"/>
                </a:solidFill>
                <a:latin typeface="Arial"/>
                <a:ea typeface="Arial"/>
                <a:cs typeface="Arial"/>
                <a:sym typeface="Arial"/>
              </a:defRPr>
            </a:lvl7pPr>
            <a:lvl8pPr indent="-292100" lvl="7" marL="3657600" marR="0" algn="l">
              <a:lnSpc>
                <a:spcPct val="100000"/>
              </a:lnSpc>
              <a:spcBef>
                <a:spcPts val="0"/>
              </a:spcBef>
              <a:spcAft>
                <a:spcPts val="0"/>
              </a:spcAft>
              <a:buClr>
                <a:schemeClr val="accent1"/>
              </a:buClr>
              <a:buSzPts val="1000"/>
              <a:buFont typeface="Arial"/>
              <a:buChar char="○"/>
              <a:defRPr b="0" i="0" sz="1000" u="none" cap="none" strike="noStrike">
                <a:solidFill>
                  <a:schemeClr val="accent1"/>
                </a:solidFill>
                <a:latin typeface="Arial"/>
                <a:ea typeface="Arial"/>
                <a:cs typeface="Arial"/>
                <a:sym typeface="Arial"/>
              </a:defRPr>
            </a:lvl8pPr>
            <a:lvl9pPr indent="-273050" lvl="8" marL="4114800" marR="0" algn="l">
              <a:lnSpc>
                <a:spcPct val="100000"/>
              </a:lnSpc>
              <a:spcBef>
                <a:spcPts val="0"/>
              </a:spcBef>
              <a:spcAft>
                <a:spcPts val="0"/>
              </a:spcAft>
              <a:buClr>
                <a:schemeClr val="dk1"/>
              </a:buClr>
              <a:buSzPts val="700"/>
              <a:buFont typeface="Arial"/>
              <a:buChar char="■"/>
              <a:defRPr b="0" i="0" sz="700" u="none" cap="none" strike="noStrike">
                <a:solidFill>
                  <a:schemeClr val="dk1"/>
                </a:solidFill>
                <a:latin typeface="Arial"/>
                <a:ea typeface="Arial"/>
                <a:cs typeface="Arial"/>
                <a:sym typeface="Arial"/>
              </a:defRPr>
            </a:lvl9pPr>
          </a:lstStyle>
          <a:p/>
        </p:txBody>
      </p:sp>
      <p:sp>
        <p:nvSpPr>
          <p:cNvPr id="4472" name="Google Shape;4472;g31516c14941_0_10266"/>
          <p:cNvSpPr txBox="1"/>
          <p:nvPr>
            <p:ph idx="12" type="sldNum"/>
          </p:nvPr>
        </p:nvSpPr>
        <p:spPr>
          <a:xfrm>
            <a:off x="8320057" y="4663221"/>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4239" r:id="rId1"/>
    <p:sldLayoutId id="2147484240" r:id="rId2"/>
    <p:sldLayoutId id="2147484241" r:id="rId3"/>
    <p:sldLayoutId id="2147484242" r:id="rId4"/>
    <p:sldLayoutId id="2147484243" r:id="rId5"/>
    <p:sldLayoutId id="2147484244" r:id="rId6"/>
    <p:sldLayoutId id="2147484245" r:id="rId7"/>
    <p:sldLayoutId id="2147484246" r:id="rId8"/>
    <p:sldLayoutId id="2147484247" r:id="rId9"/>
    <p:sldLayoutId id="2147484248" r:id="rId10"/>
    <p:sldLayoutId id="2147484249" r:id="rId11"/>
    <p:sldLayoutId id="2147484250" r:id="rId12"/>
    <p:sldLayoutId id="2147484251" r:id="rId13"/>
    <p:sldLayoutId id="2147484252" r:id="rId14"/>
    <p:sldLayoutId id="2147484253" r:id="rId15"/>
    <p:sldLayoutId id="2147484254" r:id="rId16"/>
    <p:sldLayoutId id="2147484255" r:id="rId17"/>
    <p:sldLayoutId id="2147484256" r:id="rId18"/>
    <p:sldLayoutId id="2147484257" r:id="rId19"/>
    <p:sldLayoutId id="2147484258" r:id="rId20"/>
    <p:sldLayoutId id="2147484259" r:id="rId21"/>
    <p:sldLayoutId id="2147484260" r:id="rId22"/>
    <p:sldLayoutId id="2147484261" r:id="rId23"/>
    <p:sldLayoutId id="2147484262" r:id="rId24"/>
    <p:sldLayoutId id="2147484263" r:id="rId25"/>
    <p:sldLayoutId id="2147484264" r:id="rId26"/>
    <p:sldLayoutId id="2147484265" r:id="rId27"/>
    <p:sldLayoutId id="2147484266" r:id="rId28"/>
    <p:sldLayoutId id="2147484267" r:id="rId29"/>
    <p:sldLayoutId id="2147484268" r:id="rId30"/>
    <p:sldLayoutId id="2147484269" r:id="rId31"/>
    <p:sldLayoutId id="2147484270" r:id="rId32"/>
    <p:sldLayoutId id="2147484271" r:id="rId33"/>
    <p:sldLayoutId id="2147484272" r:id="rId34"/>
    <p:sldLayoutId id="2147484273" r:id="rId35"/>
    <p:sldLayoutId id="2147484274" r:id="rId36"/>
    <p:sldLayoutId id="2147484275" r:id="rId37"/>
    <p:sldLayoutId id="2147484276" r:id="rId38"/>
    <p:sldLayoutId id="2147484277" r:id="rId39"/>
    <p:sldLayoutId id="2147484278" r:id="rId40"/>
    <p:sldLayoutId id="2147484279" r:id="rId41"/>
    <p:sldLayoutId id="2147484280" r:id="rId42"/>
    <p:sldLayoutId id="2147484281" r:id="rId43"/>
    <p:sldLayoutId id="2147484282" r:id="rId44"/>
    <p:sldLayoutId id="2147484283" r:id="rId45"/>
    <p:sldLayoutId id="2147484284" r:id="rId46"/>
    <p:sldLayoutId id="2147484285" r:id="rId47"/>
    <p:sldLayoutId id="2147484286" r:id="rId48"/>
    <p:sldLayoutId id="2147484287" r:id="rId49"/>
    <p:sldLayoutId id="2147484288" r:id="rId50"/>
    <p:sldLayoutId id="2147484289" r:id="rId51"/>
    <p:sldLayoutId id="2147484290" r:id="rId52"/>
    <p:sldLayoutId id="2147484291" r:id="rId53"/>
    <p:sldLayoutId id="2147484292" r:id="rId54"/>
    <p:sldLayoutId id="2147484293" r:id="rId55"/>
    <p:sldLayoutId id="2147484294" r:id="rId56"/>
    <p:sldLayoutId id="2147484295" r:id="rId57"/>
    <p:sldLayoutId id="2147484296" r:id="rId58"/>
    <p:sldLayoutId id="2147484297" r:id="rId59"/>
    <p:sldLayoutId id="2147484298" r:id="rId60"/>
    <p:sldLayoutId id="2147484299" r:id="rId61"/>
    <p:sldLayoutId id="2147484300" r:id="rId62"/>
    <p:sldLayoutId id="2147484301" r:id="rId63"/>
    <p:sldLayoutId id="2147484302" r:id="rId64"/>
    <p:sldLayoutId id="2147484303" r:id="rId65"/>
    <p:sldLayoutId id="2147484304" r:id="rId66"/>
    <p:sldLayoutId id="2147484305" r:id="rId67"/>
    <p:sldLayoutId id="2147484306" r:id="rId68"/>
    <p:sldLayoutId id="2147484307" r:id="rId69"/>
    <p:sldLayoutId id="2147484308" r:id="rId70"/>
    <p:sldLayoutId id="2147484309" r:id="rId7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61" name="Shape 361"/>
        <p:cNvGrpSpPr/>
        <p:nvPr/>
      </p:nvGrpSpPr>
      <p:grpSpPr>
        <a:xfrm>
          <a:off x="0" y="0"/>
          <a:ext cx="0" cy="0"/>
          <a:chOff x="0" y="0"/>
          <a:chExt cx="0" cy="0"/>
        </a:xfrm>
      </p:grpSpPr>
      <p:sp>
        <p:nvSpPr>
          <p:cNvPr id="362" name="Google Shape;362;g31245d681e9_0_603"/>
          <p:cNvSpPr txBox="1"/>
          <p:nvPr>
            <p:ph idx="1" type="body"/>
          </p:nvPr>
        </p:nvSpPr>
        <p:spPr>
          <a:xfrm>
            <a:off x="628650" y="529542"/>
            <a:ext cx="7886700" cy="4103100"/>
          </a:xfrm>
          <a:prstGeom prst="rect">
            <a:avLst/>
          </a:prstGeom>
          <a:noFill/>
          <a:ln>
            <a:noFill/>
          </a:ln>
        </p:spPr>
        <p:txBody>
          <a:bodyPr anchorCtr="0" anchor="t" bIns="34275" lIns="68575" spcFirstLastPara="1" rIns="68575" wrap="square" tIns="34275">
            <a:normAutofit/>
          </a:bodyPr>
          <a:lstStyle>
            <a:lvl1pPr indent="-228600" lvl="0" marL="457200" marR="0" rtl="0" algn="l">
              <a:lnSpc>
                <a:spcPct val="90000"/>
              </a:lnSpc>
              <a:spcBef>
                <a:spcPts val="800"/>
              </a:spcBef>
              <a:spcAft>
                <a:spcPts val="0"/>
              </a:spcAft>
              <a:buClr>
                <a:schemeClr val="accent5"/>
              </a:buClr>
              <a:buSzPts val="3800"/>
              <a:buFont typeface="Arial"/>
              <a:buNone/>
              <a:defRPr b="1" i="0" sz="3800" u="none" cap="none" strike="noStrike">
                <a:solidFill>
                  <a:schemeClr val="accent5"/>
                </a:solidFill>
                <a:latin typeface="Arial"/>
                <a:ea typeface="Arial"/>
                <a:cs typeface="Arial"/>
                <a:sym typeface="Arial"/>
              </a:defRPr>
            </a:lvl1pPr>
            <a:lvl2pPr indent="-228600" lvl="1" marL="914400" marR="0" rtl="0" algn="l">
              <a:lnSpc>
                <a:spcPct val="90000"/>
              </a:lnSpc>
              <a:spcBef>
                <a:spcPts val="400"/>
              </a:spcBef>
              <a:spcAft>
                <a:spcPts val="0"/>
              </a:spcAft>
              <a:buClr>
                <a:schemeClr val="accent5"/>
              </a:buClr>
              <a:buSzPts val="3400"/>
              <a:buFont typeface="Arial"/>
              <a:buNone/>
              <a:defRPr b="1" i="0" sz="3400" u="none" cap="none" strike="noStrike">
                <a:solidFill>
                  <a:schemeClr val="accent5"/>
                </a:solidFill>
                <a:latin typeface="Arial"/>
                <a:ea typeface="Arial"/>
                <a:cs typeface="Arial"/>
                <a:sym typeface="Arial"/>
              </a:defRPr>
            </a:lvl2pPr>
            <a:lvl3pPr indent="-228600" lvl="2" marL="1371600" marR="0" rtl="0" algn="l">
              <a:lnSpc>
                <a:spcPct val="90000"/>
              </a:lnSpc>
              <a:spcBef>
                <a:spcPts val="400"/>
              </a:spcBef>
              <a:spcAft>
                <a:spcPts val="0"/>
              </a:spcAft>
              <a:buClr>
                <a:schemeClr val="accent5"/>
              </a:buClr>
              <a:buSzPts val="3000"/>
              <a:buFont typeface="Arial"/>
              <a:buNone/>
              <a:defRPr b="1" i="0" sz="3000" u="none" cap="none" strike="noStrike">
                <a:solidFill>
                  <a:schemeClr val="accent5"/>
                </a:solidFill>
                <a:latin typeface="Arial"/>
                <a:ea typeface="Arial"/>
                <a:cs typeface="Arial"/>
                <a:sym typeface="Arial"/>
              </a:defRPr>
            </a:lvl3pPr>
            <a:lvl4pPr indent="-228600" lvl="3" marL="1828800" marR="0" rtl="0" algn="l">
              <a:lnSpc>
                <a:spcPct val="90000"/>
              </a:lnSpc>
              <a:spcBef>
                <a:spcPts val="400"/>
              </a:spcBef>
              <a:spcAft>
                <a:spcPts val="0"/>
              </a:spcAft>
              <a:buClr>
                <a:schemeClr val="accent5"/>
              </a:buClr>
              <a:buSzPts val="2100"/>
              <a:buFont typeface="Arial"/>
              <a:buNone/>
              <a:defRPr b="1" i="0" sz="2100" u="none" cap="none" strike="noStrike">
                <a:solidFill>
                  <a:schemeClr val="accent5"/>
                </a:solidFill>
                <a:latin typeface="Arial"/>
                <a:ea typeface="Arial"/>
                <a:cs typeface="Arial"/>
                <a:sym typeface="Arial"/>
              </a:defRPr>
            </a:lvl4pPr>
            <a:lvl5pPr indent="-228600" lvl="4" marL="2286000" marR="0" rtl="0" algn="l">
              <a:lnSpc>
                <a:spcPct val="90000"/>
              </a:lnSpc>
              <a:spcBef>
                <a:spcPts val="400"/>
              </a:spcBef>
              <a:spcAft>
                <a:spcPts val="0"/>
              </a:spcAft>
              <a:buClr>
                <a:schemeClr val="accent5"/>
              </a:buClr>
              <a:buSzPts val="1800"/>
              <a:buFont typeface="Arial"/>
              <a:buNone/>
              <a:defRPr b="0" i="0" sz="1800" u="none" cap="none" strike="noStrike">
                <a:solidFill>
                  <a:schemeClr val="accent5"/>
                </a:solidFill>
                <a:latin typeface="Arial"/>
                <a:ea typeface="Arial"/>
                <a:cs typeface="Arial"/>
                <a:sym typeface="Arial"/>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 id="2147483702" r:id="rId15"/>
    <p:sldLayoutId id="2147483703" r:id="rId16"/>
    <p:sldLayoutId id="2147483704" r:id="rId17"/>
    <p:sldLayoutId id="2147483705" r:id="rId18"/>
    <p:sldLayoutId id="2147483706" r:id="rId19"/>
    <p:sldLayoutId id="2147483707" r:id="rId20"/>
    <p:sldLayoutId id="2147483708" r:id="rId21"/>
    <p:sldLayoutId id="2147483709" r:id="rId22"/>
    <p:sldLayoutId id="2147483710" r:id="rId23"/>
    <p:sldLayoutId id="2147483711" r:id="rId24"/>
    <p:sldLayoutId id="2147483712" r:id="rId25"/>
    <p:sldLayoutId id="2147483713" r:id="rId26"/>
    <p:sldLayoutId id="2147483714" r:id="rId27"/>
    <p:sldLayoutId id="2147483715" r:id="rId28"/>
    <p:sldLayoutId id="2147483716" r:id="rId29"/>
    <p:sldLayoutId id="2147483717" r:id="rId30"/>
    <p:sldLayoutId id="2147483718" r:id="rId31"/>
    <p:sldLayoutId id="2147483719" r:id="rId32"/>
    <p:sldLayoutId id="2147483720" r:id="rId33"/>
    <p:sldLayoutId id="2147483721" r:id="rId34"/>
    <p:sldLayoutId id="2147483722" r:id="rId35"/>
    <p:sldLayoutId id="2147483723" r:id="rId36"/>
    <p:sldLayoutId id="2147483724" r:id="rId37"/>
    <p:sldLayoutId id="2147483725" r:id="rId38"/>
    <p:sldLayoutId id="2147483726" r:id="rId39"/>
    <p:sldLayoutId id="2147483727" r:id="rId40"/>
    <p:sldLayoutId id="2147483728" r:id="rId41"/>
    <p:sldLayoutId id="2147483729" r:id="rId42"/>
    <p:sldLayoutId id="2147483730" r:id="rId43"/>
    <p:sldLayoutId id="2147483731" r:id="rId44"/>
    <p:sldLayoutId id="2147483732" r:id="rId45"/>
    <p:sldLayoutId id="2147483733" r:id="rId46"/>
    <p:sldLayoutId id="2147483734" r:id="rId47"/>
    <p:sldLayoutId id="2147483735" r:id="rId48"/>
    <p:sldLayoutId id="2147483736" r:id="rId49"/>
    <p:sldLayoutId id="2147483737" r:id="rId50"/>
    <p:sldLayoutId id="2147483738" r:id="rId51"/>
    <p:sldLayoutId id="2147483739" r:id="rId52"/>
    <p:sldLayoutId id="2147483740" r:id="rId53"/>
    <p:sldLayoutId id="2147483741" r:id="rId54"/>
    <p:sldLayoutId id="2147483742" r:id="rId55"/>
    <p:sldLayoutId id="2147483743" r:id="rId56"/>
    <p:sldLayoutId id="2147483744" r:id="rId57"/>
    <p:sldLayoutId id="2147483745" r:id="rId58"/>
    <p:sldLayoutId id="2147483746" r:id="rId59"/>
    <p:sldLayoutId id="2147483747" r:id="rId60"/>
    <p:sldLayoutId id="2147483748" r:id="rId61"/>
    <p:sldLayoutId id="2147483749" r:id="rId62"/>
    <p:sldLayoutId id="2147483750" r:id="rId63"/>
    <p:sldLayoutId id="2147483751" r:id="rId6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3168">
          <p15:clr>
            <a:srgbClr val="FBAE40"/>
          </p15:clr>
        </p15:guide>
        <p15:guide id="2" pos="3234">
          <p15:clr>
            <a:srgbClr val="FBAE40"/>
          </p15:clr>
        </p15:guide>
        <p15:guide id="3" pos="3486">
          <p15:clr>
            <a:srgbClr val="FBAE40"/>
          </p15:clr>
        </p15:guide>
        <p15:guide id="4" pos="3553">
          <p15:clr>
            <a:srgbClr val="FBAE40"/>
          </p15:clr>
        </p15:guide>
        <p15:guide id="5" pos="3813">
          <p15:clr>
            <a:srgbClr val="FBAE40"/>
          </p15:clr>
        </p15:guide>
        <p15:guide id="6" pos="3881">
          <p15:clr>
            <a:srgbClr val="FBAE40"/>
          </p15:clr>
        </p15:guide>
        <p15:guide id="7" pos="4136">
          <p15:clr>
            <a:srgbClr val="FBAE40"/>
          </p15:clr>
        </p15:guide>
        <p15:guide id="8" pos="4204">
          <p15:clr>
            <a:srgbClr val="FBAE40"/>
          </p15:clr>
        </p15:guide>
        <p15:guide id="9" pos="4455">
          <p15:clr>
            <a:srgbClr val="FBAE40"/>
          </p15:clr>
        </p15:guide>
        <p15:guide id="10" pos="4518">
          <p15:clr>
            <a:srgbClr val="FBAE40"/>
          </p15:clr>
        </p15:guide>
        <p15:guide id="11" pos="4778">
          <p15:clr>
            <a:srgbClr val="FBAE40"/>
          </p15:clr>
        </p15:guide>
        <p15:guide id="12" pos="4849">
          <p15:clr>
            <a:srgbClr val="FBAE40"/>
          </p15:clr>
        </p15:guide>
        <p15:guide id="13" pos="5101">
          <p15:clr>
            <a:srgbClr val="FBAE40"/>
          </p15:clr>
        </p15:guide>
        <p15:guide id="14" pos="5169">
          <p15:clr>
            <a:srgbClr val="FBAE40"/>
          </p15:clr>
        </p15:guide>
        <p15:guide id="15" pos="5425">
          <p15:clr>
            <a:srgbClr val="FBAE40"/>
          </p15:clr>
        </p15:guide>
        <p15:guide id="16" pos="5492">
          <p15:clr>
            <a:srgbClr val="FBAE40"/>
          </p15:clr>
        </p15:guide>
        <p15:guide id="17" pos="2911">
          <p15:clr>
            <a:srgbClr val="FBAE40"/>
          </p15:clr>
        </p15:guide>
        <p15:guide id="18" pos="2880">
          <p15:clr>
            <a:srgbClr val="F26B43"/>
          </p15:clr>
        </p15:guide>
        <p15:guide id="19" pos="2844">
          <p15:clr>
            <a:srgbClr val="FBAE40"/>
          </p15:clr>
        </p15:guide>
        <p15:guide id="20" pos="2592">
          <p15:clr>
            <a:srgbClr val="FBAE40"/>
          </p15:clr>
        </p15:guide>
        <p15:guide id="21" pos="2520">
          <p15:clr>
            <a:srgbClr val="FBAE40"/>
          </p15:clr>
        </p15:guide>
        <p15:guide id="22" pos="2265">
          <p15:clr>
            <a:srgbClr val="FBAE40"/>
          </p15:clr>
        </p15:guide>
        <p15:guide id="23" pos="2196">
          <p15:clr>
            <a:srgbClr val="FBAE40"/>
          </p15:clr>
        </p15:guide>
        <p15:guide id="24" pos="1942">
          <p15:clr>
            <a:srgbClr val="FBAE40"/>
          </p15:clr>
        </p15:guide>
        <p15:guide id="25" pos="1874">
          <p15:clr>
            <a:srgbClr val="FBAE40"/>
          </p15:clr>
        </p15:guide>
        <p15:guide id="26" pos="1620">
          <p15:clr>
            <a:srgbClr val="FBAE40"/>
          </p15:clr>
        </p15:guide>
        <p15:guide id="27" pos="1552">
          <p15:clr>
            <a:srgbClr val="FBAE40"/>
          </p15:clr>
        </p15:guide>
        <p15:guide id="28" pos="1300">
          <p15:clr>
            <a:srgbClr val="FBAE40"/>
          </p15:clr>
        </p15:guide>
        <p15:guide id="29" pos="1232">
          <p15:clr>
            <a:srgbClr val="FBAE40"/>
          </p15:clr>
        </p15:guide>
        <p15:guide id="30" pos="977">
          <p15:clr>
            <a:srgbClr val="FBAE40"/>
          </p15:clr>
        </p15:guide>
        <p15:guide id="31" pos="909">
          <p15:clr>
            <a:srgbClr val="FBAE40"/>
          </p15:clr>
        </p15:guide>
        <p15:guide id="32" pos="654">
          <p15:clr>
            <a:srgbClr val="FBAE40"/>
          </p15:clr>
        </p15:guide>
        <p15:guide id="33" pos="586">
          <p15:clr>
            <a:srgbClr val="FBAE40"/>
          </p15:clr>
        </p15:guide>
        <p15:guide id="34" pos="331">
          <p15:clr>
            <a:srgbClr val="FBAE40"/>
          </p15:clr>
        </p15:guide>
        <p15:guide id="35" pos="263">
          <p15:clr>
            <a:srgbClr val="FBAE40"/>
          </p15:clr>
        </p15:guide>
        <p15:guide id="36" orient="horz" pos="1620">
          <p15:clr>
            <a:srgbClr val="F26B43"/>
          </p15:clr>
        </p15:guide>
        <p15:guide id="37" orient="horz" pos="1585">
          <p15:clr>
            <a:srgbClr val="FBAE40"/>
          </p15:clr>
        </p15:guide>
        <p15:guide id="38" orient="horz" pos="1653">
          <p15:clr>
            <a:srgbClr val="FBAE40"/>
          </p15:clr>
        </p15:guide>
        <p15:guide id="39" orient="horz" pos="1333">
          <p15:clr>
            <a:srgbClr val="FBAE40"/>
          </p15:clr>
        </p15:guide>
        <p15:guide id="40" orient="horz" pos="1247">
          <p15:clr>
            <a:srgbClr val="FBAE40"/>
          </p15:clr>
        </p15:guide>
        <p15:guide id="41" orient="horz" pos="990">
          <p15:clr>
            <a:srgbClr val="FBAE40"/>
          </p15:clr>
        </p15:guide>
        <p15:guide id="42" orient="horz" pos="905">
          <p15:clr>
            <a:srgbClr val="FBAE40"/>
          </p15:clr>
        </p15:guide>
        <p15:guide id="43" orient="horz" pos="654">
          <p15:clr>
            <a:srgbClr val="FBAE40"/>
          </p15:clr>
        </p15:guide>
        <p15:guide id="44" orient="horz" pos="567">
          <p15:clr>
            <a:srgbClr val="FBAE40"/>
          </p15:clr>
        </p15:guide>
        <p15:guide id="45" orient="horz" pos="312">
          <p15:clr>
            <a:srgbClr val="FBAE40"/>
          </p15:clr>
        </p15:guide>
        <p15:guide id="46" orient="horz" pos="229">
          <p15:clr>
            <a:srgbClr val="FBAE40"/>
          </p15:clr>
        </p15:guide>
        <p15:guide id="47" orient="horz" pos="1904">
          <p15:clr>
            <a:srgbClr val="FBAE40"/>
          </p15:clr>
        </p15:guide>
        <p15:guide id="48" orient="horz" pos="1991">
          <p15:clr>
            <a:srgbClr val="FBAE40"/>
          </p15:clr>
        </p15:guide>
        <p15:guide id="49" orient="horz" pos="2246">
          <p15:clr>
            <a:srgbClr val="FBAE40"/>
          </p15:clr>
        </p15:guide>
        <p15:guide id="50" orient="horz" pos="2333">
          <p15:clr>
            <a:srgbClr val="FBAE40"/>
          </p15:clr>
        </p15:guide>
        <p15:guide id="51" orient="horz" pos="2585">
          <p15:clr>
            <a:srgbClr val="FBAE40"/>
          </p15:clr>
        </p15:guide>
        <p15:guide id="52" orient="horz" pos="2671">
          <p15:clr>
            <a:srgbClr val="FBAE40"/>
          </p15:clr>
        </p15:guide>
        <p15:guide id="53" orient="horz" pos="2927">
          <p15:clr>
            <a:srgbClr val="FBAE40"/>
          </p15:clr>
        </p15:guide>
        <p15:guide id="54" orient="horz" pos="3013">
          <p15:clr>
            <a:srgbClr val="FBAE40"/>
          </p15:clr>
        </p15:guide>
      </p15:sldGuideLst>
    </p:ext>
  </p:extLst>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909" name="Shape 909"/>
        <p:cNvGrpSpPr/>
        <p:nvPr/>
      </p:nvGrpSpPr>
      <p:grpSpPr>
        <a:xfrm>
          <a:off x="0" y="0"/>
          <a:ext cx="0" cy="0"/>
          <a:chOff x="0" y="0"/>
          <a:chExt cx="0" cy="0"/>
        </a:xfrm>
      </p:grpSpPr>
      <p:sp>
        <p:nvSpPr>
          <p:cNvPr id="910" name="Google Shape;910;p36"/>
          <p:cNvSpPr txBox="1"/>
          <p:nvPr>
            <p:ph type="title"/>
          </p:nvPr>
        </p:nvSpPr>
        <p:spPr>
          <a:xfrm>
            <a:off x="311700" y="445025"/>
            <a:ext cx="8520600" cy="572700"/>
          </a:xfrm>
          <a:prstGeom prst="rect">
            <a:avLst/>
          </a:prstGeom>
          <a:noFill/>
          <a:ln>
            <a:noFill/>
          </a:ln>
        </p:spPr>
        <p:txBody>
          <a:bodyPr anchorCtr="0" anchor="t" bIns="0" lIns="0" spcFirstLastPara="1" rIns="0" wrap="square" tIns="0">
            <a:noAutofit/>
          </a:bodyPr>
          <a:lstStyle>
            <a:lvl1pPr lvl="0" marR="0" rtl="0" algn="l">
              <a:lnSpc>
                <a:spcPct val="85000"/>
              </a:lnSpc>
              <a:spcBef>
                <a:spcPts val="0"/>
              </a:spcBef>
              <a:spcAft>
                <a:spcPts val="0"/>
              </a:spcAft>
              <a:buClr>
                <a:srgbClr val="002B40"/>
              </a:buClr>
              <a:buSzPts val="4800"/>
              <a:buFont typeface="Arial"/>
              <a:buNone/>
              <a:defRPr b="1" i="0" sz="4800" u="none" cap="none" strike="noStrike">
                <a:solidFill>
                  <a:srgbClr val="002B40"/>
                </a:solidFill>
                <a:latin typeface="Arial"/>
                <a:ea typeface="Arial"/>
                <a:cs typeface="Arial"/>
                <a:sym typeface="Arial"/>
              </a:defRPr>
            </a:lvl1pPr>
            <a:lvl2pPr lvl="1" marR="0" rtl="0" algn="l">
              <a:lnSpc>
                <a:spcPct val="85000"/>
              </a:lnSpc>
              <a:spcBef>
                <a:spcPts val="0"/>
              </a:spcBef>
              <a:spcAft>
                <a:spcPts val="0"/>
              </a:spcAft>
              <a:buClr>
                <a:schemeClr val="dk1"/>
              </a:buClr>
              <a:buSzPts val="4800"/>
              <a:buFont typeface="Arial"/>
              <a:buNone/>
              <a:defRPr b="1" i="0" sz="4800" u="none" cap="none" strike="noStrike">
                <a:solidFill>
                  <a:schemeClr val="dk1"/>
                </a:solidFill>
                <a:latin typeface="Arial"/>
                <a:ea typeface="Arial"/>
                <a:cs typeface="Arial"/>
                <a:sym typeface="Arial"/>
              </a:defRPr>
            </a:lvl2pPr>
            <a:lvl3pPr lvl="2" marR="0" rtl="0" algn="l">
              <a:lnSpc>
                <a:spcPct val="85000"/>
              </a:lnSpc>
              <a:spcBef>
                <a:spcPts val="0"/>
              </a:spcBef>
              <a:spcAft>
                <a:spcPts val="0"/>
              </a:spcAft>
              <a:buClr>
                <a:schemeClr val="dk1"/>
              </a:buClr>
              <a:buSzPts val="4800"/>
              <a:buFont typeface="Arial"/>
              <a:buNone/>
              <a:defRPr b="1" i="0" sz="4800" u="none" cap="none" strike="noStrike">
                <a:solidFill>
                  <a:schemeClr val="dk1"/>
                </a:solidFill>
                <a:latin typeface="Arial"/>
                <a:ea typeface="Arial"/>
                <a:cs typeface="Arial"/>
                <a:sym typeface="Arial"/>
              </a:defRPr>
            </a:lvl3pPr>
            <a:lvl4pPr lvl="3" marR="0" rtl="0" algn="l">
              <a:lnSpc>
                <a:spcPct val="85000"/>
              </a:lnSpc>
              <a:spcBef>
                <a:spcPts val="0"/>
              </a:spcBef>
              <a:spcAft>
                <a:spcPts val="0"/>
              </a:spcAft>
              <a:buClr>
                <a:schemeClr val="dk1"/>
              </a:buClr>
              <a:buSzPts val="4800"/>
              <a:buFont typeface="Arial"/>
              <a:buNone/>
              <a:defRPr b="1" i="0" sz="4800" u="none" cap="none" strike="noStrike">
                <a:solidFill>
                  <a:schemeClr val="dk1"/>
                </a:solidFill>
                <a:latin typeface="Arial"/>
                <a:ea typeface="Arial"/>
                <a:cs typeface="Arial"/>
                <a:sym typeface="Arial"/>
              </a:defRPr>
            </a:lvl4pPr>
            <a:lvl5pPr lvl="4" marR="0" rtl="0" algn="l">
              <a:lnSpc>
                <a:spcPct val="85000"/>
              </a:lnSpc>
              <a:spcBef>
                <a:spcPts val="0"/>
              </a:spcBef>
              <a:spcAft>
                <a:spcPts val="0"/>
              </a:spcAft>
              <a:buClr>
                <a:schemeClr val="dk1"/>
              </a:buClr>
              <a:buSzPts val="4800"/>
              <a:buFont typeface="Arial"/>
              <a:buNone/>
              <a:defRPr b="1" i="0" sz="4800" u="none" cap="none" strike="noStrike">
                <a:solidFill>
                  <a:schemeClr val="dk1"/>
                </a:solidFill>
                <a:latin typeface="Arial"/>
                <a:ea typeface="Arial"/>
                <a:cs typeface="Arial"/>
                <a:sym typeface="Arial"/>
              </a:defRPr>
            </a:lvl5pPr>
            <a:lvl6pPr lvl="5" marR="0" rtl="0" algn="l">
              <a:lnSpc>
                <a:spcPct val="85000"/>
              </a:lnSpc>
              <a:spcBef>
                <a:spcPts val="0"/>
              </a:spcBef>
              <a:spcAft>
                <a:spcPts val="0"/>
              </a:spcAft>
              <a:buClr>
                <a:schemeClr val="dk1"/>
              </a:buClr>
              <a:buSzPts val="4800"/>
              <a:buFont typeface="Arial"/>
              <a:buNone/>
              <a:defRPr b="1" i="0" sz="4800" u="none" cap="none" strike="noStrike">
                <a:solidFill>
                  <a:schemeClr val="dk1"/>
                </a:solidFill>
                <a:latin typeface="Arial"/>
                <a:ea typeface="Arial"/>
                <a:cs typeface="Arial"/>
                <a:sym typeface="Arial"/>
              </a:defRPr>
            </a:lvl6pPr>
            <a:lvl7pPr lvl="6" marR="0" rtl="0" algn="l">
              <a:lnSpc>
                <a:spcPct val="85000"/>
              </a:lnSpc>
              <a:spcBef>
                <a:spcPts val="0"/>
              </a:spcBef>
              <a:spcAft>
                <a:spcPts val="0"/>
              </a:spcAft>
              <a:buClr>
                <a:schemeClr val="dk1"/>
              </a:buClr>
              <a:buSzPts val="4800"/>
              <a:buFont typeface="Arial"/>
              <a:buNone/>
              <a:defRPr b="1" i="0" sz="4800" u="none" cap="none" strike="noStrike">
                <a:solidFill>
                  <a:schemeClr val="dk1"/>
                </a:solidFill>
                <a:latin typeface="Arial"/>
                <a:ea typeface="Arial"/>
                <a:cs typeface="Arial"/>
                <a:sym typeface="Arial"/>
              </a:defRPr>
            </a:lvl7pPr>
            <a:lvl8pPr lvl="7" marR="0" rtl="0" algn="l">
              <a:lnSpc>
                <a:spcPct val="85000"/>
              </a:lnSpc>
              <a:spcBef>
                <a:spcPts val="0"/>
              </a:spcBef>
              <a:spcAft>
                <a:spcPts val="0"/>
              </a:spcAft>
              <a:buClr>
                <a:schemeClr val="dk1"/>
              </a:buClr>
              <a:buSzPts val="4800"/>
              <a:buFont typeface="Arial"/>
              <a:buNone/>
              <a:defRPr b="1" i="0" sz="4800" u="none" cap="none" strike="noStrike">
                <a:solidFill>
                  <a:schemeClr val="dk1"/>
                </a:solidFill>
                <a:latin typeface="Arial"/>
                <a:ea typeface="Arial"/>
                <a:cs typeface="Arial"/>
                <a:sym typeface="Arial"/>
              </a:defRPr>
            </a:lvl8pPr>
            <a:lvl9pPr lvl="8" marR="0" rtl="0" algn="l">
              <a:lnSpc>
                <a:spcPct val="85000"/>
              </a:lnSpc>
              <a:spcBef>
                <a:spcPts val="0"/>
              </a:spcBef>
              <a:spcAft>
                <a:spcPts val="0"/>
              </a:spcAft>
              <a:buClr>
                <a:schemeClr val="dk1"/>
              </a:buClr>
              <a:buSzPts val="4800"/>
              <a:buFont typeface="Arial"/>
              <a:buNone/>
              <a:defRPr b="1" i="0" sz="4800" u="none" cap="none" strike="noStrike">
                <a:solidFill>
                  <a:schemeClr val="dk1"/>
                </a:solidFill>
                <a:latin typeface="Arial"/>
                <a:ea typeface="Arial"/>
                <a:cs typeface="Arial"/>
                <a:sym typeface="Arial"/>
              </a:defRPr>
            </a:lvl9pPr>
          </a:lstStyle>
          <a:p/>
        </p:txBody>
      </p:sp>
      <p:sp>
        <p:nvSpPr>
          <p:cNvPr id="911" name="Google Shape;911;p36"/>
          <p:cNvSpPr txBox="1"/>
          <p:nvPr>
            <p:ph idx="1" type="body"/>
          </p:nvPr>
        </p:nvSpPr>
        <p:spPr>
          <a:xfrm>
            <a:off x="311700" y="1152475"/>
            <a:ext cx="8520600" cy="3416400"/>
          </a:xfrm>
          <a:prstGeom prst="rect">
            <a:avLst/>
          </a:prstGeom>
          <a:noFill/>
          <a:ln>
            <a:noFill/>
          </a:ln>
        </p:spPr>
        <p:txBody>
          <a:bodyPr anchorCtr="0" anchor="t" bIns="0" lIns="0" spcFirstLastPara="1" rIns="0" wrap="square" tIns="0">
            <a:noAutofit/>
          </a:bodyPr>
          <a:lstStyle>
            <a:lvl1pPr indent="-317500" lvl="0" marL="457200" marR="0" rtl="0" algn="l">
              <a:lnSpc>
                <a:spcPct val="100000"/>
              </a:lnSpc>
              <a:spcBef>
                <a:spcPts val="0"/>
              </a:spcBef>
              <a:spcAft>
                <a:spcPts val="0"/>
              </a:spcAft>
              <a:buClr>
                <a:schemeClr val="accent1"/>
              </a:buClr>
              <a:buSzPts val="1400"/>
              <a:buFont typeface="Arial"/>
              <a:buChar char="●"/>
              <a:defRPr b="0" i="0" sz="1400" u="none" cap="none" strike="noStrike">
                <a:solidFill>
                  <a:schemeClr val="accent1"/>
                </a:solidFill>
                <a:latin typeface="Arial"/>
                <a:ea typeface="Arial"/>
                <a:cs typeface="Arial"/>
                <a:sym typeface="Arial"/>
              </a:defRPr>
            </a:lvl1pPr>
            <a:lvl2pPr indent="-298450" lvl="1" marL="914400" marR="0" rtl="0" algn="l">
              <a:lnSpc>
                <a:spcPct val="100000"/>
              </a:lnSpc>
              <a:spcBef>
                <a:spcPts val="0"/>
              </a:spcBef>
              <a:spcAft>
                <a:spcPts val="0"/>
              </a:spcAft>
              <a:buClr>
                <a:schemeClr val="accent1"/>
              </a:buClr>
              <a:buSzPts val="1100"/>
              <a:buFont typeface="Arial"/>
              <a:buChar char="○"/>
              <a:defRPr b="0" i="0" sz="1100" u="none" cap="none" strike="noStrike">
                <a:solidFill>
                  <a:schemeClr val="accent1"/>
                </a:solidFill>
                <a:latin typeface="Arial"/>
                <a:ea typeface="Arial"/>
                <a:cs typeface="Arial"/>
                <a:sym typeface="Arial"/>
              </a:defRPr>
            </a:lvl2pPr>
            <a:lvl3pPr indent="-304800" lvl="2" marL="1371600" marR="0" rtl="0" algn="l">
              <a:lnSpc>
                <a:spcPct val="100000"/>
              </a:lnSpc>
              <a:spcBef>
                <a:spcPts val="0"/>
              </a:spcBef>
              <a:spcAft>
                <a:spcPts val="0"/>
              </a:spcAft>
              <a:buClr>
                <a:schemeClr val="accent1"/>
              </a:buClr>
              <a:buSzPts val="1200"/>
              <a:buFont typeface="Arial"/>
              <a:buChar char="■"/>
              <a:defRPr b="0" i="0" sz="1200" u="none" cap="none" strike="noStrike">
                <a:solidFill>
                  <a:schemeClr val="accent1"/>
                </a:solidFill>
                <a:latin typeface="Arial"/>
                <a:ea typeface="Arial"/>
                <a:cs typeface="Arial"/>
                <a:sym typeface="Arial"/>
              </a:defRPr>
            </a:lvl3pPr>
            <a:lvl4pPr indent="-342900" lvl="3" marL="1828800" marR="0" rtl="0" algn="l">
              <a:lnSpc>
                <a:spcPct val="100000"/>
              </a:lnSpc>
              <a:spcBef>
                <a:spcPts val="0"/>
              </a:spcBef>
              <a:spcAft>
                <a:spcPts val="0"/>
              </a:spcAft>
              <a:buClr>
                <a:schemeClr val="accent1"/>
              </a:buClr>
              <a:buSzPts val="1800"/>
              <a:buFont typeface="Arial"/>
              <a:buChar char="●"/>
              <a:defRPr b="1" i="0" sz="1800" u="none" cap="none" strike="noStrike">
                <a:solidFill>
                  <a:schemeClr val="accent1"/>
                </a:solidFill>
                <a:latin typeface="Arial"/>
                <a:ea typeface="Arial"/>
                <a:cs typeface="Arial"/>
                <a:sym typeface="Arial"/>
              </a:defRPr>
            </a:lvl4pPr>
            <a:lvl5pPr indent="-330200" lvl="4" marL="2286000" marR="0" rtl="0" algn="l">
              <a:lnSpc>
                <a:spcPct val="100000"/>
              </a:lnSpc>
              <a:spcBef>
                <a:spcPts val="0"/>
              </a:spcBef>
              <a:spcAft>
                <a:spcPts val="0"/>
              </a:spcAft>
              <a:buClr>
                <a:schemeClr val="accent1"/>
              </a:buClr>
              <a:buSzPts val="1600"/>
              <a:buFont typeface="Arial"/>
              <a:buChar char="○"/>
              <a:defRPr b="1" i="0" sz="1600" u="none" cap="none" strike="noStrike">
                <a:solidFill>
                  <a:schemeClr val="accent1"/>
                </a:solidFill>
                <a:latin typeface="Arial"/>
                <a:ea typeface="Arial"/>
                <a:cs typeface="Arial"/>
                <a:sym typeface="Arial"/>
              </a:defRPr>
            </a:lvl5pPr>
            <a:lvl6pPr indent="-317500" lvl="5" marL="2743200" marR="0" rtl="0" algn="l">
              <a:lnSpc>
                <a:spcPct val="100000"/>
              </a:lnSpc>
              <a:spcBef>
                <a:spcPts val="0"/>
              </a:spcBef>
              <a:spcAft>
                <a:spcPts val="0"/>
              </a:spcAft>
              <a:buClr>
                <a:schemeClr val="accent1"/>
              </a:buClr>
              <a:buSzPts val="1400"/>
              <a:buFont typeface="Arial"/>
              <a:buChar char="■"/>
              <a:defRPr b="1" i="0" sz="1400" u="none" cap="none" strike="noStrike">
                <a:solidFill>
                  <a:schemeClr val="accent1"/>
                </a:solidFill>
                <a:latin typeface="Arial"/>
                <a:ea typeface="Arial"/>
                <a:cs typeface="Arial"/>
                <a:sym typeface="Arial"/>
              </a:defRPr>
            </a:lvl6pPr>
            <a:lvl7pPr indent="-304800" lvl="6" marL="3200400" marR="0" rtl="0" algn="l">
              <a:lnSpc>
                <a:spcPct val="100000"/>
              </a:lnSpc>
              <a:spcBef>
                <a:spcPts val="0"/>
              </a:spcBef>
              <a:spcAft>
                <a:spcPts val="0"/>
              </a:spcAft>
              <a:buClr>
                <a:schemeClr val="accent1"/>
              </a:buClr>
              <a:buSzPts val="1200"/>
              <a:buFont typeface="Arial"/>
              <a:buChar char="●"/>
              <a:defRPr b="1" i="0" sz="1200" u="none" cap="none" strike="noStrike">
                <a:solidFill>
                  <a:schemeClr val="accent1"/>
                </a:solidFill>
                <a:latin typeface="Arial"/>
                <a:ea typeface="Arial"/>
                <a:cs typeface="Arial"/>
                <a:sym typeface="Arial"/>
              </a:defRPr>
            </a:lvl7pPr>
            <a:lvl8pPr indent="-292100" lvl="7" marL="3657600" marR="0" rtl="0" algn="l">
              <a:lnSpc>
                <a:spcPct val="100000"/>
              </a:lnSpc>
              <a:spcBef>
                <a:spcPts val="0"/>
              </a:spcBef>
              <a:spcAft>
                <a:spcPts val="0"/>
              </a:spcAft>
              <a:buClr>
                <a:schemeClr val="accent1"/>
              </a:buClr>
              <a:buSzPts val="1000"/>
              <a:buFont typeface="Arial"/>
              <a:buChar char="○"/>
              <a:defRPr b="0" i="0" sz="1000" u="none" cap="none" strike="noStrike">
                <a:solidFill>
                  <a:schemeClr val="accent1"/>
                </a:solidFill>
                <a:latin typeface="Arial"/>
                <a:ea typeface="Arial"/>
                <a:cs typeface="Arial"/>
                <a:sym typeface="Arial"/>
              </a:defRPr>
            </a:lvl8pPr>
            <a:lvl9pPr indent="-273050" lvl="8" marL="4114800" marR="0" rtl="0" algn="l">
              <a:lnSpc>
                <a:spcPct val="100000"/>
              </a:lnSpc>
              <a:spcBef>
                <a:spcPts val="0"/>
              </a:spcBef>
              <a:spcAft>
                <a:spcPts val="0"/>
              </a:spcAft>
              <a:buClr>
                <a:schemeClr val="dk1"/>
              </a:buClr>
              <a:buSzPts val="700"/>
              <a:buFont typeface="Arial"/>
              <a:buChar char="■"/>
              <a:defRPr b="0" i="0" sz="700" u="none" cap="none" strike="noStrike">
                <a:solidFill>
                  <a:schemeClr val="dk1"/>
                </a:solidFill>
                <a:latin typeface="Arial"/>
                <a:ea typeface="Arial"/>
                <a:cs typeface="Arial"/>
                <a:sym typeface="Arial"/>
              </a:defRPr>
            </a:lvl9pPr>
          </a:lstStyle>
          <a:p/>
        </p:txBody>
      </p:sp>
      <p:sp>
        <p:nvSpPr>
          <p:cNvPr id="912" name="Google Shape;912;p36"/>
          <p:cNvSpPr txBox="1"/>
          <p:nvPr>
            <p:ph idx="12" type="sldNum"/>
          </p:nvPr>
        </p:nvSpPr>
        <p:spPr>
          <a:xfrm>
            <a:off x="8320058" y="4663221"/>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 id="2147483764" r:id="rId12"/>
    <p:sldLayoutId id="2147483765" r:id="rId13"/>
    <p:sldLayoutId id="2147483766" r:id="rId14"/>
    <p:sldLayoutId id="2147483767" r:id="rId15"/>
    <p:sldLayoutId id="2147483768" r:id="rId16"/>
    <p:sldLayoutId id="2147483769" r:id="rId17"/>
    <p:sldLayoutId id="2147483770" r:id="rId18"/>
    <p:sldLayoutId id="2147483771" r:id="rId19"/>
    <p:sldLayoutId id="2147483772" r:id="rId20"/>
    <p:sldLayoutId id="2147483773" r:id="rId21"/>
    <p:sldLayoutId id="2147483774" r:id="rId22"/>
    <p:sldLayoutId id="2147483775" r:id="rId23"/>
    <p:sldLayoutId id="2147483776" r:id="rId24"/>
    <p:sldLayoutId id="2147483777" r:id="rId25"/>
    <p:sldLayoutId id="2147483778" r:id="rId26"/>
    <p:sldLayoutId id="2147483779" r:id="rId27"/>
    <p:sldLayoutId id="2147483780" r:id="rId28"/>
    <p:sldLayoutId id="2147483781" r:id="rId29"/>
    <p:sldLayoutId id="2147483782" r:id="rId30"/>
    <p:sldLayoutId id="2147483783" r:id="rId31"/>
    <p:sldLayoutId id="2147483784" r:id="rId32"/>
    <p:sldLayoutId id="2147483785" r:id="rId33"/>
    <p:sldLayoutId id="2147483786" r:id="rId34"/>
    <p:sldLayoutId id="2147483787" r:id="rId35"/>
    <p:sldLayoutId id="2147483788" r:id="rId36"/>
    <p:sldLayoutId id="2147483789" r:id="rId37"/>
    <p:sldLayoutId id="2147483790" r:id="rId38"/>
    <p:sldLayoutId id="2147483791" r:id="rId39"/>
    <p:sldLayoutId id="2147483792" r:id="rId40"/>
    <p:sldLayoutId id="2147483793" r:id="rId41"/>
    <p:sldLayoutId id="2147483794" r:id="rId42"/>
    <p:sldLayoutId id="2147483795" r:id="rId43"/>
    <p:sldLayoutId id="2147483796" r:id="rId44"/>
    <p:sldLayoutId id="2147483797" r:id="rId45"/>
    <p:sldLayoutId id="2147483798" r:id="rId46"/>
    <p:sldLayoutId id="2147483799" r:id="rId47"/>
    <p:sldLayoutId id="2147483800" r:id="rId48"/>
    <p:sldLayoutId id="2147483801" r:id="rId49"/>
    <p:sldLayoutId id="2147483802" r:id="rId50"/>
    <p:sldLayoutId id="2147483803" r:id="rId51"/>
    <p:sldLayoutId id="2147483804" r:id="rId52"/>
    <p:sldLayoutId id="2147483805" r:id="rId53"/>
    <p:sldLayoutId id="2147483806" r:id="rId54"/>
    <p:sldLayoutId id="2147483807" r:id="rId55"/>
    <p:sldLayoutId id="2147483808" r:id="rId56"/>
    <p:sldLayoutId id="2147483809" r:id="rId57"/>
    <p:sldLayoutId id="2147483810" r:id="rId58"/>
    <p:sldLayoutId id="2147483811" r:id="rId59"/>
    <p:sldLayoutId id="2147483812" r:id="rId6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1401" name="Shape 1401"/>
        <p:cNvGrpSpPr/>
        <p:nvPr/>
      </p:nvGrpSpPr>
      <p:grpSpPr>
        <a:xfrm>
          <a:off x="0" y="0"/>
          <a:ext cx="0" cy="0"/>
          <a:chOff x="0" y="0"/>
          <a:chExt cx="0" cy="0"/>
        </a:xfrm>
      </p:grpSpPr>
      <p:sp>
        <p:nvSpPr>
          <p:cNvPr id="1402" name="Google Shape;1402;g31245d681e9_0_2858"/>
          <p:cNvSpPr txBox="1"/>
          <p:nvPr>
            <p:ph type="title"/>
          </p:nvPr>
        </p:nvSpPr>
        <p:spPr>
          <a:xfrm>
            <a:off x="311700" y="445025"/>
            <a:ext cx="8520600" cy="572700"/>
          </a:xfrm>
          <a:prstGeom prst="rect">
            <a:avLst/>
          </a:prstGeom>
          <a:noFill/>
          <a:ln>
            <a:noFill/>
          </a:ln>
        </p:spPr>
        <p:txBody>
          <a:bodyPr anchorCtr="0" anchor="t" bIns="0" lIns="0" spcFirstLastPara="1" rIns="0" wrap="square" tIns="0">
            <a:noAutofit/>
          </a:bodyPr>
          <a:lstStyle>
            <a:lvl1pPr lvl="0" marR="0" algn="l">
              <a:lnSpc>
                <a:spcPct val="85000"/>
              </a:lnSpc>
              <a:spcBef>
                <a:spcPts val="0"/>
              </a:spcBef>
              <a:spcAft>
                <a:spcPts val="0"/>
              </a:spcAft>
              <a:buClr>
                <a:srgbClr val="002B40"/>
              </a:buClr>
              <a:buSzPts val="4800"/>
              <a:buFont typeface="Arial"/>
              <a:buNone/>
              <a:defRPr b="1" i="0" sz="4800" u="none" cap="none" strike="noStrike">
                <a:solidFill>
                  <a:srgbClr val="002B40"/>
                </a:solidFill>
                <a:latin typeface="Arial"/>
                <a:ea typeface="Arial"/>
                <a:cs typeface="Arial"/>
                <a:sym typeface="Arial"/>
              </a:defRPr>
            </a:lvl1pPr>
            <a:lvl2pPr lvl="1" marR="0" algn="l">
              <a:lnSpc>
                <a:spcPct val="85000"/>
              </a:lnSpc>
              <a:spcBef>
                <a:spcPts val="0"/>
              </a:spcBef>
              <a:spcAft>
                <a:spcPts val="0"/>
              </a:spcAft>
              <a:buClr>
                <a:schemeClr val="dk1"/>
              </a:buClr>
              <a:buSzPts val="4800"/>
              <a:buFont typeface="Arial"/>
              <a:buNone/>
              <a:defRPr b="1" i="0" sz="4800" u="none" cap="none" strike="noStrike">
                <a:solidFill>
                  <a:schemeClr val="dk1"/>
                </a:solidFill>
                <a:latin typeface="Arial"/>
                <a:ea typeface="Arial"/>
                <a:cs typeface="Arial"/>
                <a:sym typeface="Arial"/>
              </a:defRPr>
            </a:lvl2pPr>
            <a:lvl3pPr lvl="2" marR="0" algn="l">
              <a:lnSpc>
                <a:spcPct val="85000"/>
              </a:lnSpc>
              <a:spcBef>
                <a:spcPts val="0"/>
              </a:spcBef>
              <a:spcAft>
                <a:spcPts val="0"/>
              </a:spcAft>
              <a:buClr>
                <a:schemeClr val="dk1"/>
              </a:buClr>
              <a:buSzPts val="4800"/>
              <a:buFont typeface="Arial"/>
              <a:buNone/>
              <a:defRPr b="1" i="0" sz="4800" u="none" cap="none" strike="noStrike">
                <a:solidFill>
                  <a:schemeClr val="dk1"/>
                </a:solidFill>
                <a:latin typeface="Arial"/>
                <a:ea typeface="Arial"/>
                <a:cs typeface="Arial"/>
                <a:sym typeface="Arial"/>
              </a:defRPr>
            </a:lvl3pPr>
            <a:lvl4pPr lvl="3" marR="0" algn="l">
              <a:lnSpc>
                <a:spcPct val="85000"/>
              </a:lnSpc>
              <a:spcBef>
                <a:spcPts val="0"/>
              </a:spcBef>
              <a:spcAft>
                <a:spcPts val="0"/>
              </a:spcAft>
              <a:buClr>
                <a:schemeClr val="dk1"/>
              </a:buClr>
              <a:buSzPts val="4800"/>
              <a:buFont typeface="Arial"/>
              <a:buNone/>
              <a:defRPr b="1" i="0" sz="4800" u="none" cap="none" strike="noStrike">
                <a:solidFill>
                  <a:schemeClr val="dk1"/>
                </a:solidFill>
                <a:latin typeface="Arial"/>
                <a:ea typeface="Arial"/>
                <a:cs typeface="Arial"/>
                <a:sym typeface="Arial"/>
              </a:defRPr>
            </a:lvl4pPr>
            <a:lvl5pPr lvl="4" marR="0" algn="l">
              <a:lnSpc>
                <a:spcPct val="85000"/>
              </a:lnSpc>
              <a:spcBef>
                <a:spcPts val="0"/>
              </a:spcBef>
              <a:spcAft>
                <a:spcPts val="0"/>
              </a:spcAft>
              <a:buClr>
                <a:schemeClr val="dk1"/>
              </a:buClr>
              <a:buSzPts val="4800"/>
              <a:buFont typeface="Arial"/>
              <a:buNone/>
              <a:defRPr b="1" i="0" sz="4800" u="none" cap="none" strike="noStrike">
                <a:solidFill>
                  <a:schemeClr val="dk1"/>
                </a:solidFill>
                <a:latin typeface="Arial"/>
                <a:ea typeface="Arial"/>
                <a:cs typeface="Arial"/>
                <a:sym typeface="Arial"/>
              </a:defRPr>
            </a:lvl5pPr>
            <a:lvl6pPr lvl="5" marR="0" algn="l">
              <a:lnSpc>
                <a:spcPct val="85000"/>
              </a:lnSpc>
              <a:spcBef>
                <a:spcPts val="0"/>
              </a:spcBef>
              <a:spcAft>
                <a:spcPts val="0"/>
              </a:spcAft>
              <a:buClr>
                <a:schemeClr val="dk1"/>
              </a:buClr>
              <a:buSzPts val="4800"/>
              <a:buFont typeface="Arial"/>
              <a:buNone/>
              <a:defRPr b="1" i="0" sz="4800" u="none" cap="none" strike="noStrike">
                <a:solidFill>
                  <a:schemeClr val="dk1"/>
                </a:solidFill>
                <a:latin typeface="Arial"/>
                <a:ea typeface="Arial"/>
                <a:cs typeface="Arial"/>
                <a:sym typeface="Arial"/>
              </a:defRPr>
            </a:lvl6pPr>
            <a:lvl7pPr lvl="6" marR="0" algn="l">
              <a:lnSpc>
                <a:spcPct val="85000"/>
              </a:lnSpc>
              <a:spcBef>
                <a:spcPts val="0"/>
              </a:spcBef>
              <a:spcAft>
                <a:spcPts val="0"/>
              </a:spcAft>
              <a:buClr>
                <a:schemeClr val="dk1"/>
              </a:buClr>
              <a:buSzPts val="4800"/>
              <a:buFont typeface="Arial"/>
              <a:buNone/>
              <a:defRPr b="1" i="0" sz="4800" u="none" cap="none" strike="noStrike">
                <a:solidFill>
                  <a:schemeClr val="dk1"/>
                </a:solidFill>
                <a:latin typeface="Arial"/>
                <a:ea typeface="Arial"/>
                <a:cs typeface="Arial"/>
                <a:sym typeface="Arial"/>
              </a:defRPr>
            </a:lvl7pPr>
            <a:lvl8pPr lvl="7" marR="0" algn="l">
              <a:lnSpc>
                <a:spcPct val="85000"/>
              </a:lnSpc>
              <a:spcBef>
                <a:spcPts val="0"/>
              </a:spcBef>
              <a:spcAft>
                <a:spcPts val="0"/>
              </a:spcAft>
              <a:buClr>
                <a:schemeClr val="dk1"/>
              </a:buClr>
              <a:buSzPts val="4800"/>
              <a:buFont typeface="Arial"/>
              <a:buNone/>
              <a:defRPr b="1" i="0" sz="4800" u="none" cap="none" strike="noStrike">
                <a:solidFill>
                  <a:schemeClr val="dk1"/>
                </a:solidFill>
                <a:latin typeface="Arial"/>
                <a:ea typeface="Arial"/>
                <a:cs typeface="Arial"/>
                <a:sym typeface="Arial"/>
              </a:defRPr>
            </a:lvl8pPr>
            <a:lvl9pPr lvl="8" marR="0" algn="l">
              <a:lnSpc>
                <a:spcPct val="85000"/>
              </a:lnSpc>
              <a:spcBef>
                <a:spcPts val="0"/>
              </a:spcBef>
              <a:spcAft>
                <a:spcPts val="0"/>
              </a:spcAft>
              <a:buClr>
                <a:schemeClr val="dk1"/>
              </a:buClr>
              <a:buSzPts val="4800"/>
              <a:buFont typeface="Arial"/>
              <a:buNone/>
              <a:defRPr b="1" i="0" sz="4800" u="none" cap="none" strike="noStrike">
                <a:solidFill>
                  <a:schemeClr val="dk1"/>
                </a:solidFill>
                <a:latin typeface="Arial"/>
                <a:ea typeface="Arial"/>
                <a:cs typeface="Arial"/>
                <a:sym typeface="Arial"/>
              </a:defRPr>
            </a:lvl9pPr>
          </a:lstStyle>
          <a:p/>
        </p:txBody>
      </p:sp>
      <p:sp>
        <p:nvSpPr>
          <p:cNvPr id="1403" name="Google Shape;1403;g31245d681e9_0_2858"/>
          <p:cNvSpPr txBox="1"/>
          <p:nvPr>
            <p:ph idx="1" type="body"/>
          </p:nvPr>
        </p:nvSpPr>
        <p:spPr>
          <a:xfrm>
            <a:off x="311700" y="1152475"/>
            <a:ext cx="8520600" cy="3416400"/>
          </a:xfrm>
          <a:prstGeom prst="rect">
            <a:avLst/>
          </a:prstGeom>
          <a:noFill/>
          <a:ln>
            <a:noFill/>
          </a:ln>
        </p:spPr>
        <p:txBody>
          <a:bodyPr anchorCtr="0" anchor="t" bIns="0" lIns="0" spcFirstLastPara="1" rIns="0" wrap="square" tIns="0">
            <a:noAutofit/>
          </a:bodyPr>
          <a:lstStyle>
            <a:lvl1pPr indent="-317500" lvl="0" marL="457200" marR="0" algn="l">
              <a:lnSpc>
                <a:spcPct val="100000"/>
              </a:lnSpc>
              <a:spcBef>
                <a:spcPts val="0"/>
              </a:spcBef>
              <a:spcAft>
                <a:spcPts val="0"/>
              </a:spcAft>
              <a:buClr>
                <a:schemeClr val="accent1"/>
              </a:buClr>
              <a:buSzPts val="1400"/>
              <a:buFont typeface="Arial"/>
              <a:buChar char="●"/>
              <a:defRPr b="0" i="0" sz="1400" u="none" cap="none" strike="noStrike">
                <a:solidFill>
                  <a:schemeClr val="accent1"/>
                </a:solidFill>
                <a:latin typeface="Arial"/>
                <a:ea typeface="Arial"/>
                <a:cs typeface="Arial"/>
                <a:sym typeface="Arial"/>
              </a:defRPr>
            </a:lvl1pPr>
            <a:lvl2pPr indent="-298450" lvl="1" marL="914400" marR="0" algn="l">
              <a:lnSpc>
                <a:spcPct val="100000"/>
              </a:lnSpc>
              <a:spcBef>
                <a:spcPts val="0"/>
              </a:spcBef>
              <a:spcAft>
                <a:spcPts val="0"/>
              </a:spcAft>
              <a:buClr>
                <a:schemeClr val="accent1"/>
              </a:buClr>
              <a:buSzPts val="1100"/>
              <a:buFont typeface="Arial"/>
              <a:buChar char="○"/>
              <a:defRPr b="0" i="0" sz="1100" u="none" cap="none" strike="noStrike">
                <a:solidFill>
                  <a:schemeClr val="accent1"/>
                </a:solidFill>
                <a:latin typeface="Arial"/>
                <a:ea typeface="Arial"/>
                <a:cs typeface="Arial"/>
                <a:sym typeface="Arial"/>
              </a:defRPr>
            </a:lvl2pPr>
            <a:lvl3pPr indent="-304800" lvl="2" marL="1371600" marR="0" algn="l">
              <a:lnSpc>
                <a:spcPct val="100000"/>
              </a:lnSpc>
              <a:spcBef>
                <a:spcPts val="0"/>
              </a:spcBef>
              <a:spcAft>
                <a:spcPts val="0"/>
              </a:spcAft>
              <a:buClr>
                <a:schemeClr val="accent1"/>
              </a:buClr>
              <a:buSzPts val="1200"/>
              <a:buFont typeface="Arial"/>
              <a:buChar char="■"/>
              <a:defRPr b="0" i="0" sz="1200" u="none" cap="none" strike="noStrike">
                <a:solidFill>
                  <a:schemeClr val="accent1"/>
                </a:solidFill>
                <a:latin typeface="Arial"/>
                <a:ea typeface="Arial"/>
                <a:cs typeface="Arial"/>
                <a:sym typeface="Arial"/>
              </a:defRPr>
            </a:lvl3pPr>
            <a:lvl4pPr indent="-342900" lvl="3" marL="1828800" marR="0" algn="l">
              <a:lnSpc>
                <a:spcPct val="100000"/>
              </a:lnSpc>
              <a:spcBef>
                <a:spcPts val="0"/>
              </a:spcBef>
              <a:spcAft>
                <a:spcPts val="0"/>
              </a:spcAft>
              <a:buClr>
                <a:schemeClr val="accent1"/>
              </a:buClr>
              <a:buSzPts val="1800"/>
              <a:buFont typeface="Arial"/>
              <a:buChar char="●"/>
              <a:defRPr b="1" i="0" sz="1800" u="none" cap="none" strike="noStrike">
                <a:solidFill>
                  <a:schemeClr val="accent1"/>
                </a:solidFill>
                <a:latin typeface="Arial"/>
                <a:ea typeface="Arial"/>
                <a:cs typeface="Arial"/>
                <a:sym typeface="Arial"/>
              </a:defRPr>
            </a:lvl4pPr>
            <a:lvl5pPr indent="-330200" lvl="4" marL="2286000" marR="0" algn="l">
              <a:lnSpc>
                <a:spcPct val="100000"/>
              </a:lnSpc>
              <a:spcBef>
                <a:spcPts val="0"/>
              </a:spcBef>
              <a:spcAft>
                <a:spcPts val="0"/>
              </a:spcAft>
              <a:buClr>
                <a:schemeClr val="accent1"/>
              </a:buClr>
              <a:buSzPts val="1600"/>
              <a:buFont typeface="Arial"/>
              <a:buChar char="○"/>
              <a:defRPr b="1" i="0" sz="1600" u="none" cap="none" strike="noStrike">
                <a:solidFill>
                  <a:schemeClr val="accent1"/>
                </a:solidFill>
                <a:latin typeface="Arial"/>
                <a:ea typeface="Arial"/>
                <a:cs typeface="Arial"/>
                <a:sym typeface="Arial"/>
              </a:defRPr>
            </a:lvl5pPr>
            <a:lvl6pPr indent="-317500" lvl="5" marL="2743200" marR="0" algn="l">
              <a:lnSpc>
                <a:spcPct val="100000"/>
              </a:lnSpc>
              <a:spcBef>
                <a:spcPts val="0"/>
              </a:spcBef>
              <a:spcAft>
                <a:spcPts val="0"/>
              </a:spcAft>
              <a:buClr>
                <a:schemeClr val="accent1"/>
              </a:buClr>
              <a:buSzPts val="1400"/>
              <a:buFont typeface="Arial"/>
              <a:buChar char="■"/>
              <a:defRPr b="1" i="0" sz="1400" u="none" cap="none" strike="noStrike">
                <a:solidFill>
                  <a:schemeClr val="accent1"/>
                </a:solidFill>
                <a:latin typeface="Arial"/>
                <a:ea typeface="Arial"/>
                <a:cs typeface="Arial"/>
                <a:sym typeface="Arial"/>
              </a:defRPr>
            </a:lvl6pPr>
            <a:lvl7pPr indent="-304800" lvl="6" marL="3200400" marR="0" algn="l">
              <a:lnSpc>
                <a:spcPct val="100000"/>
              </a:lnSpc>
              <a:spcBef>
                <a:spcPts val="0"/>
              </a:spcBef>
              <a:spcAft>
                <a:spcPts val="0"/>
              </a:spcAft>
              <a:buClr>
                <a:schemeClr val="accent1"/>
              </a:buClr>
              <a:buSzPts val="1200"/>
              <a:buFont typeface="Arial"/>
              <a:buChar char="●"/>
              <a:defRPr b="1" i="0" sz="1200" u="none" cap="none" strike="noStrike">
                <a:solidFill>
                  <a:schemeClr val="accent1"/>
                </a:solidFill>
                <a:latin typeface="Arial"/>
                <a:ea typeface="Arial"/>
                <a:cs typeface="Arial"/>
                <a:sym typeface="Arial"/>
              </a:defRPr>
            </a:lvl7pPr>
            <a:lvl8pPr indent="-292100" lvl="7" marL="3657600" marR="0" algn="l">
              <a:lnSpc>
                <a:spcPct val="100000"/>
              </a:lnSpc>
              <a:spcBef>
                <a:spcPts val="0"/>
              </a:spcBef>
              <a:spcAft>
                <a:spcPts val="0"/>
              </a:spcAft>
              <a:buClr>
                <a:schemeClr val="accent1"/>
              </a:buClr>
              <a:buSzPts val="1000"/>
              <a:buFont typeface="Arial"/>
              <a:buChar char="○"/>
              <a:defRPr b="0" i="0" sz="1000" u="none" cap="none" strike="noStrike">
                <a:solidFill>
                  <a:schemeClr val="accent1"/>
                </a:solidFill>
                <a:latin typeface="Arial"/>
                <a:ea typeface="Arial"/>
                <a:cs typeface="Arial"/>
                <a:sym typeface="Arial"/>
              </a:defRPr>
            </a:lvl8pPr>
            <a:lvl9pPr indent="-273050" lvl="8" marL="4114800" marR="0" algn="l">
              <a:lnSpc>
                <a:spcPct val="100000"/>
              </a:lnSpc>
              <a:spcBef>
                <a:spcPts val="0"/>
              </a:spcBef>
              <a:spcAft>
                <a:spcPts val="0"/>
              </a:spcAft>
              <a:buClr>
                <a:schemeClr val="dk1"/>
              </a:buClr>
              <a:buSzPts val="700"/>
              <a:buFont typeface="Arial"/>
              <a:buChar char="■"/>
              <a:defRPr b="0" i="0" sz="700" u="none" cap="none" strike="noStrike">
                <a:solidFill>
                  <a:schemeClr val="dk1"/>
                </a:solidFill>
                <a:latin typeface="Arial"/>
                <a:ea typeface="Arial"/>
                <a:cs typeface="Arial"/>
                <a:sym typeface="Arial"/>
              </a:defRPr>
            </a:lvl9pPr>
          </a:lstStyle>
          <a:p/>
        </p:txBody>
      </p:sp>
      <p:sp>
        <p:nvSpPr>
          <p:cNvPr id="1404" name="Google Shape;1404;g31245d681e9_0_2858"/>
          <p:cNvSpPr txBox="1"/>
          <p:nvPr>
            <p:ph idx="12" type="sldNum"/>
          </p:nvPr>
        </p:nvSpPr>
        <p:spPr>
          <a:xfrm>
            <a:off x="8320058" y="4663221"/>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rgbClr val="02745E"/>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814" r:id="rId1"/>
    <p:sldLayoutId id="2147483815" r:id="rId2"/>
    <p:sldLayoutId id="2147483816" r:id="rId3"/>
    <p:sldLayoutId id="2147483817" r:id="rId4"/>
    <p:sldLayoutId id="2147483818" r:id="rId5"/>
    <p:sldLayoutId id="2147483819" r:id="rId6"/>
    <p:sldLayoutId id="2147483820" r:id="rId7"/>
    <p:sldLayoutId id="2147483821" r:id="rId8"/>
    <p:sldLayoutId id="2147483822" r:id="rId9"/>
    <p:sldLayoutId id="2147483823" r:id="rId10"/>
    <p:sldLayoutId id="2147483824" r:id="rId11"/>
    <p:sldLayoutId id="2147483825" r:id="rId12"/>
    <p:sldLayoutId id="2147483826" r:id="rId13"/>
    <p:sldLayoutId id="2147483827" r:id="rId14"/>
    <p:sldLayoutId id="2147483828" r:id="rId15"/>
    <p:sldLayoutId id="2147483829" r:id="rId16"/>
    <p:sldLayoutId id="2147483830" r:id="rId17"/>
    <p:sldLayoutId id="2147483831" r:id="rId18"/>
    <p:sldLayoutId id="2147483832" r:id="rId19"/>
    <p:sldLayoutId id="2147483833" r:id="rId20"/>
    <p:sldLayoutId id="2147483834" r:id="rId21"/>
    <p:sldLayoutId id="2147483835" r:id="rId22"/>
    <p:sldLayoutId id="2147483836" r:id="rId23"/>
    <p:sldLayoutId id="2147483837" r:id="rId24"/>
    <p:sldLayoutId id="2147483838" r:id="rId25"/>
    <p:sldLayoutId id="2147483839" r:id="rId26"/>
    <p:sldLayoutId id="2147483840" r:id="rId27"/>
    <p:sldLayoutId id="2147483841" r:id="rId28"/>
    <p:sldLayoutId id="2147483842" r:id="rId29"/>
    <p:sldLayoutId id="2147483843" r:id="rId30"/>
    <p:sldLayoutId id="2147483844" r:id="rId31"/>
    <p:sldLayoutId id="2147483845" r:id="rId32"/>
    <p:sldLayoutId id="2147483846" r:id="rId33"/>
    <p:sldLayoutId id="2147483847" r:id="rId34"/>
    <p:sldLayoutId id="2147483848" r:id="rId35"/>
    <p:sldLayoutId id="2147483849" r:id="rId36"/>
    <p:sldLayoutId id="2147483850" r:id="rId37"/>
    <p:sldLayoutId id="2147483851" r:id="rId38"/>
    <p:sldLayoutId id="2147483852" r:id="rId39"/>
    <p:sldLayoutId id="2147483853" r:id="rId40"/>
    <p:sldLayoutId id="2147483854" r:id="rId41"/>
    <p:sldLayoutId id="2147483855" r:id="rId42"/>
    <p:sldLayoutId id="2147483856" r:id="rId43"/>
    <p:sldLayoutId id="2147483857" r:id="rId44"/>
    <p:sldLayoutId id="2147483858" r:id="rId45"/>
    <p:sldLayoutId id="2147483859" r:id="rId46"/>
    <p:sldLayoutId id="2147483860" r:id="rId47"/>
    <p:sldLayoutId id="2147483861" r:id="rId48"/>
    <p:sldLayoutId id="2147483862" r:id="rId49"/>
    <p:sldLayoutId id="2147483863" r:id="rId50"/>
    <p:sldLayoutId id="2147483864" r:id="rId51"/>
    <p:sldLayoutId id="2147483865" r:id="rId52"/>
    <p:sldLayoutId id="2147483866" r:id="rId53"/>
    <p:sldLayoutId id="2147483867" r:id="rId54"/>
    <p:sldLayoutId id="2147483868" r:id="rId55"/>
    <p:sldLayoutId id="2147483869" r:id="rId56"/>
    <p:sldLayoutId id="2147483870" r:id="rId57"/>
    <p:sldLayoutId id="2147483871" r:id="rId58"/>
    <p:sldLayoutId id="2147483872" r:id="rId59"/>
    <p:sldLayoutId id="2147483873" r:id="rId6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1865" name="Shape 1865"/>
        <p:cNvGrpSpPr/>
        <p:nvPr/>
      </p:nvGrpSpPr>
      <p:grpSpPr>
        <a:xfrm>
          <a:off x="0" y="0"/>
          <a:ext cx="0" cy="0"/>
          <a:chOff x="0" y="0"/>
          <a:chExt cx="0" cy="0"/>
        </a:xfrm>
      </p:grpSpPr>
      <p:sp>
        <p:nvSpPr>
          <p:cNvPr id="1866" name="Google Shape;1866;g31516c14941_0_396"/>
          <p:cNvSpPr txBox="1"/>
          <p:nvPr>
            <p:ph type="title"/>
          </p:nvPr>
        </p:nvSpPr>
        <p:spPr>
          <a:xfrm>
            <a:off x="311700" y="445025"/>
            <a:ext cx="8520600" cy="572700"/>
          </a:xfrm>
          <a:prstGeom prst="rect">
            <a:avLst/>
          </a:prstGeom>
          <a:noFill/>
          <a:ln>
            <a:noFill/>
          </a:ln>
        </p:spPr>
        <p:txBody>
          <a:bodyPr anchorCtr="0" anchor="t" bIns="0" lIns="0" spcFirstLastPara="1" rIns="0" wrap="square" tIns="0">
            <a:noAutofit/>
          </a:bodyPr>
          <a:lstStyle>
            <a:lvl1pPr lvl="0">
              <a:lnSpc>
                <a:spcPct val="85000"/>
              </a:lnSpc>
              <a:spcBef>
                <a:spcPts val="0"/>
              </a:spcBef>
              <a:spcAft>
                <a:spcPts val="0"/>
              </a:spcAft>
              <a:buClr>
                <a:srgbClr val="002B40"/>
              </a:buClr>
              <a:buSzPts val="4800"/>
              <a:buNone/>
              <a:defRPr b="1" sz="4800">
                <a:solidFill>
                  <a:srgbClr val="002B40"/>
                </a:solidFill>
              </a:defRPr>
            </a:lvl1pPr>
            <a:lvl2pPr lvl="1">
              <a:lnSpc>
                <a:spcPct val="85000"/>
              </a:lnSpc>
              <a:spcBef>
                <a:spcPts val="0"/>
              </a:spcBef>
              <a:spcAft>
                <a:spcPts val="0"/>
              </a:spcAft>
              <a:buClr>
                <a:schemeClr val="dk1"/>
              </a:buClr>
              <a:buSzPts val="4800"/>
              <a:buNone/>
              <a:defRPr b="1" sz="4800">
                <a:solidFill>
                  <a:schemeClr val="dk1"/>
                </a:solidFill>
              </a:defRPr>
            </a:lvl2pPr>
            <a:lvl3pPr lvl="2">
              <a:lnSpc>
                <a:spcPct val="85000"/>
              </a:lnSpc>
              <a:spcBef>
                <a:spcPts val="0"/>
              </a:spcBef>
              <a:spcAft>
                <a:spcPts val="0"/>
              </a:spcAft>
              <a:buClr>
                <a:schemeClr val="dk1"/>
              </a:buClr>
              <a:buSzPts val="4800"/>
              <a:buNone/>
              <a:defRPr b="1" sz="4800">
                <a:solidFill>
                  <a:schemeClr val="dk1"/>
                </a:solidFill>
              </a:defRPr>
            </a:lvl3pPr>
            <a:lvl4pPr lvl="3">
              <a:lnSpc>
                <a:spcPct val="85000"/>
              </a:lnSpc>
              <a:spcBef>
                <a:spcPts val="0"/>
              </a:spcBef>
              <a:spcAft>
                <a:spcPts val="0"/>
              </a:spcAft>
              <a:buClr>
                <a:schemeClr val="dk1"/>
              </a:buClr>
              <a:buSzPts val="4800"/>
              <a:buNone/>
              <a:defRPr b="1" sz="4800">
                <a:solidFill>
                  <a:schemeClr val="dk1"/>
                </a:solidFill>
              </a:defRPr>
            </a:lvl4pPr>
            <a:lvl5pPr lvl="4">
              <a:lnSpc>
                <a:spcPct val="85000"/>
              </a:lnSpc>
              <a:spcBef>
                <a:spcPts val="0"/>
              </a:spcBef>
              <a:spcAft>
                <a:spcPts val="0"/>
              </a:spcAft>
              <a:buClr>
                <a:schemeClr val="dk1"/>
              </a:buClr>
              <a:buSzPts val="4800"/>
              <a:buNone/>
              <a:defRPr b="1" sz="4800">
                <a:solidFill>
                  <a:schemeClr val="dk1"/>
                </a:solidFill>
              </a:defRPr>
            </a:lvl5pPr>
            <a:lvl6pPr lvl="5">
              <a:lnSpc>
                <a:spcPct val="85000"/>
              </a:lnSpc>
              <a:spcBef>
                <a:spcPts val="0"/>
              </a:spcBef>
              <a:spcAft>
                <a:spcPts val="0"/>
              </a:spcAft>
              <a:buClr>
                <a:schemeClr val="dk1"/>
              </a:buClr>
              <a:buSzPts val="4800"/>
              <a:buNone/>
              <a:defRPr b="1" sz="4800">
                <a:solidFill>
                  <a:schemeClr val="dk1"/>
                </a:solidFill>
              </a:defRPr>
            </a:lvl6pPr>
            <a:lvl7pPr lvl="6">
              <a:lnSpc>
                <a:spcPct val="85000"/>
              </a:lnSpc>
              <a:spcBef>
                <a:spcPts val="0"/>
              </a:spcBef>
              <a:spcAft>
                <a:spcPts val="0"/>
              </a:spcAft>
              <a:buClr>
                <a:schemeClr val="dk1"/>
              </a:buClr>
              <a:buSzPts val="4800"/>
              <a:buNone/>
              <a:defRPr b="1" sz="4800">
                <a:solidFill>
                  <a:schemeClr val="dk1"/>
                </a:solidFill>
              </a:defRPr>
            </a:lvl7pPr>
            <a:lvl8pPr lvl="7">
              <a:lnSpc>
                <a:spcPct val="85000"/>
              </a:lnSpc>
              <a:spcBef>
                <a:spcPts val="0"/>
              </a:spcBef>
              <a:spcAft>
                <a:spcPts val="0"/>
              </a:spcAft>
              <a:buClr>
                <a:schemeClr val="dk1"/>
              </a:buClr>
              <a:buSzPts val="4800"/>
              <a:buNone/>
              <a:defRPr b="1" sz="4800">
                <a:solidFill>
                  <a:schemeClr val="dk1"/>
                </a:solidFill>
              </a:defRPr>
            </a:lvl8pPr>
            <a:lvl9pPr lvl="8">
              <a:lnSpc>
                <a:spcPct val="85000"/>
              </a:lnSpc>
              <a:spcBef>
                <a:spcPts val="0"/>
              </a:spcBef>
              <a:spcAft>
                <a:spcPts val="0"/>
              </a:spcAft>
              <a:buClr>
                <a:schemeClr val="dk1"/>
              </a:buClr>
              <a:buSzPts val="4800"/>
              <a:buNone/>
              <a:defRPr b="1" sz="4800">
                <a:solidFill>
                  <a:schemeClr val="dk1"/>
                </a:solidFill>
              </a:defRPr>
            </a:lvl9pPr>
          </a:lstStyle>
          <a:p/>
        </p:txBody>
      </p:sp>
      <p:sp>
        <p:nvSpPr>
          <p:cNvPr id="1867" name="Google Shape;1867;g31516c14941_0_396"/>
          <p:cNvSpPr txBox="1"/>
          <p:nvPr>
            <p:ph idx="1" type="body"/>
          </p:nvPr>
        </p:nvSpPr>
        <p:spPr>
          <a:xfrm>
            <a:off x="311700" y="1152475"/>
            <a:ext cx="8520600" cy="3416400"/>
          </a:xfrm>
          <a:prstGeom prst="rect">
            <a:avLst/>
          </a:prstGeom>
          <a:noFill/>
          <a:ln>
            <a:noFill/>
          </a:ln>
        </p:spPr>
        <p:txBody>
          <a:bodyPr anchorCtr="0" anchor="t" bIns="0" lIns="0" spcFirstLastPara="1" rIns="0" wrap="square" tIns="0">
            <a:noAutofit/>
          </a:bodyPr>
          <a:lstStyle>
            <a:lvl1pPr indent="-317500" lvl="0" marL="457200">
              <a:lnSpc>
                <a:spcPct val="100000"/>
              </a:lnSpc>
              <a:spcBef>
                <a:spcPts val="0"/>
              </a:spcBef>
              <a:spcAft>
                <a:spcPts val="0"/>
              </a:spcAft>
              <a:buClr>
                <a:schemeClr val="accent1"/>
              </a:buClr>
              <a:buSzPts val="1400"/>
              <a:buChar char="●"/>
              <a:defRPr sz="1400">
                <a:solidFill>
                  <a:schemeClr val="accent1"/>
                </a:solidFill>
              </a:defRPr>
            </a:lvl1pPr>
            <a:lvl2pPr indent="-298450" lvl="1" marL="914400">
              <a:lnSpc>
                <a:spcPct val="100000"/>
              </a:lnSpc>
              <a:spcBef>
                <a:spcPts val="0"/>
              </a:spcBef>
              <a:spcAft>
                <a:spcPts val="0"/>
              </a:spcAft>
              <a:buClr>
                <a:schemeClr val="accent1"/>
              </a:buClr>
              <a:buSzPts val="1100"/>
              <a:buChar char="○"/>
              <a:defRPr sz="1100">
                <a:solidFill>
                  <a:schemeClr val="accent1"/>
                </a:solidFill>
              </a:defRPr>
            </a:lvl2pPr>
            <a:lvl3pPr indent="-304800" lvl="2" marL="1371600">
              <a:lnSpc>
                <a:spcPct val="100000"/>
              </a:lnSpc>
              <a:spcBef>
                <a:spcPts val="0"/>
              </a:spcBef>
              <a:spcAft>
                <a:spcPts val="0"/>
              </a:spcAft>
              <a:buClr>
                <a:schemeClr val="accent1"/>
              </a:buClr>
              <a:buSzPts val="1200"/>
              <a:buChar char="■"/>
              <a:defRPr sz="1200">
                <a:solidFill>
                  <a:schemeClr val="accent1"/>
                </a:solidFill>
              </a:defRPr>
            </a:lvl3pPr>
            <a:lvl4pPr indent="-342900" lvl="3" marL="1828800">
              <a:lnSpc>
                <a:spcPct val="100000"/>
              </a:lnSpc>
              <a:spcBef>
                <a:spcPts val="0"/>
              </a:spcBef>
              <a:spcAft>
                <a:spcPts val="0"/>
              </a:spcAft>
              <a:buClr>
                <a:schemeClr val="accent1"/>
              </a:buClr>
              <a:buSzPts val="1800"/>
              <a:buChar char="●"/>
              <a:defRPr b="1" sz="1800">
                <a:solidFill>
                  <a:schemeClr val="accent1"/>
                </a:solidFill>
              </a:defRPr>
            </a:lvl4pPr>
            <a:lvl5pPr indent="-330200" lvl="4" marL="2286000">
              <a:lnSpc>
                <a:spcPct val="100000"/>
              </a:lnSpc>
              <a:spcBef>
                <a:spcPts val="0"/>
              </a:spcBef>
              <a:spcAft>
                <a:spcPts val="0"/>
              </a:spcAft>
              <a:buClr>
                <a:schemeClr val="accent1"/>
              </a:buClr>
              <a:buSzPts val="1600"/>
              <a:buChar char="○"/>
              <a:defRPr b="1" sz="1600">
                <a:solidFill>
                  <a:schemeClr val="accent1"/>
                </a:solidFill>
              </a:defRPr>
            </a:lvl5pPr>
            <a:lvl6pPr indent="-317500" lvl="5" marL="2743200">
              <a:lnSpc>
                <a:spcPct val="100000"/>
              </a:lnSpc>
              <a:spcBef>
                <a:spcPts val="0"/>
              </a:spcBef>
              <a:spcAft>
                <a:spcPts val="0"/>
              </a:spcAft>
              <a:buClr>
                <a:schemeClr val="accent1"/>
              </a:buClr>
              <a:buSzPts val="1400"/>
              <a:buChar char="■"/>
              <a:defRPr b="1" sz="1400">
                <a:solidFill>
                  <a:schemeClr val="accent1"/>
                </a:solidFill>
              </a:defRPr>
            </a:lvl6pPr>
            <a:lvl7pPr indent="-304800" lvl="6" marL="3200400">
              <a:lnSpc>
                <a:spcPct val="100000"/>
              </a:lnSpc>
              <a:spcBef>
                <a:spcPts val="0"/>
              </a:spcBef>
              <a:spcAft>
                <a:spcPts val="0"/>
              </a:spcAft>
              <a:buClr>
                <a:schemeClr val="accent1"/>
              </a:buClr>
              <a:buSzPts val="1200"/>
              <a:buChar char="●"/>
              <a:defRPr b="1" sz="1200">
                <a:solidFill>
                  <a:schemeClr val="accent1"/>
                </a:solidFill>
              </a:defRPr>
            </a:lvl7pPr>
            <a:lvl8pPr indent="-292100" lvl="7" marL="3657600">
              <a:lnSpc>
                <a:spcPct val="100000"/>
              </a:lnSpc>
              <a:spcBef>
                <a:spcPts val="0"/>
              </a:spcBef>
              <a:spcAft>
                <a:spcPts val="0"/>
              </a:spcAft>
              <a:buClr>
                <a:schemeClr val="accent1"/>
              </a:buClr>
              <a:buSzPts val="1000"/>
              <a:buChar char="○"/>
              <a:defRPr sz="1000">
                <a:solidFill>
                  <a:schemeClr val="accent1"/>
                </a:solidFill>
              </a:defRPr>
            </a:lvl8pPr>
            <a:lvl9pPr indent="-273050" lvl="8" marL="4114800">
              <a:lnSpc>
                <a:spcPct val="100000"/>
              </a:lnSpc>
              <a:spcBef>
                <a:spcPts val="0"/>
              </a:spcBef>
              <a:spcAft>
                <a:spcPts val="0"/>
              </a:spcAft>
              <a:buClr>
                <a:schemeClr val="dk1"/>
              </a:buClr>
              <a:buSzPts val="700"/>
              <a:buChar char="■"/>
              <a:defRPr sz="700">
                <a:solidFill>
                  <a:schemeClr val="dk1"/>
                </a:solidFill>
              </a:defRPr>
            </a:lvl9pPr>
          </a:lstStyle>
          <a:p/>
        </p:txBody>
      </p:sp>
      <p:sp>
        <p:nvSpPr>
          <p:cNvPr id="1868" name="Google Shape;1868;g31516c14941_0_396"/>
          <p:cNvSpPr txBox="1"/>
          <p:nvPr>
            <p:ph idx="12" type="sldNum"/>
          </p:nvPr>
        </p:nvSpPr>
        <p:spPr>
          <a:xfrm>
            <a:off x="8320058" y="4663221"/>
            <a:ext cx="548700" cy="393600"/>
          </a:xfrm>
          <a:prstGeom prst="rect">
            <a:avLst/>
          </a:prstGeom>
          <a:noFill/>
          <a:ln>
            <a:noFill/>
          </a:ln>
        </p:spPr>
        <p:txBody>
          <a:bodyPr anchorCtr="0" anchor="ctr" bIns="91425" lIns="91425" spcFirstLastPara="1" rIns="91425" wrap="square" tIns="91425">
            <a:normAutofit/>
          </a:bodyPr>
          <a:lstStyle>
            <a:lvl1pPr lvl="0" algn="r">
              <a:buNone/>
              <a:defRPr sz="700">
                <a:solidFill>
                  <a:srgbClr val="02745E"/>
                </a:solidFill>
              </a:defRPr>
            </a:lvl1pPr>
            <a:lvl2pPr lvl="1" algn="r">
              <a:buNone/>
              <a:defRPr sz="700">
                <a:solidFill>
                  <a:srgbClr val="02745E"/>
                </a:solidFill>
              </a:defRPr>
            </a:lvl2pPr>
            <a:lvl3pPr lvl="2" algn="r">
              <a:buNone/>
              <a:defRPr sz="700">
                <a:solidFill>
                  <a:srgbClr val="02745E"/>
                </a:solidFill>
              </a:defRPr>
            </a:lvl3pPr>
            <a:lvl4pPr lvl="3" algn="r">
              <a:buNone/>
              <a:defRPr sz="700">
                <a:solidFill>
                  <a:srgbClr val="02745E"/>
                </a:solidFill>
              </a:defRPr>
            </a:lvl4pPr>
            <a:lvl5pPr lvl="4" algn="r">
              <a:buNone/>
              <a:defRPr sz="700">
                <a:solidFill>
                  <a:srgbClr val="02745E"/>
                </a:solidFill>
              </a:defRPr>
            </a:lvl5pPr>
            <a:lvl6pPr lvl="5" algn="r">
              <a:buNone/>
              <a:defRPr sz="700">
                <a:solidFill>
                  <a:srgbClr val="02745E"/>
                </a:solidFill>
              </a:defRPr>
            </a:lvl6pPr>
            <a:lvl7pPr lvl="6" algn="r">
              <a:buNone/>
              <a:defRPr sz="700">
                <a:solidFill>
                  <a:srgbClr val="02745E"/>
                </a:solidFill>
              </a:defRPr>
            </a:lvl7pPr>
            <a:lvl8pPr lvl="7" algn="r">
              <a:buNone/>
              <a:defRPr sz="700">
                <a:solidFill>
                  <a:srgbClr val="02745E"/>
                </a:solidFill>
              </a:defRPr>
            </a:lvl8pPr>
            <a:lvl9pPr lvl="8" algn="r">
              <a:buNone/>
              <a:defRPr sz="700">
                <a:solidFill>
                  <a:srgbClr val="02745E"/>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875" r:id="rId1"/>
    <p:sldLayoutId id="2147483876" r:id="rId2"/>
    <p:sldLayoutId id="2147483877" r:id="rId3"/>
    <p:sldLayoutId id="2147483878" r:id="rId4"/>
    <p:sldLayoutId id="2147483879" r:id="rId5"/>
    <p:sldLayoutId id="2147483880" r:id="rId6"/>
    <p:sldLayoutId id="2147483881" r:id="rId7"/>
    <p:sldLayoutId id="2147483882" r:id="rId8"/>
    <p:sldLayoutId id="2147483883" r:id="rId9"/>
    <p:sldLayoutId id="2147483884" r:id="rId10"/>
    <p:sldLayoutId id="2147483885" r:id="rId11"/>
    <p:sldLayoutId id="2147483886" r:id="rId12"/>
    <p:sldLayoutId id="2147483887" r:id="rId13"/>
    <p:sldLayoutId id="2147483888" r:id="rId14"/>
    <p:sldLayoutId id="2147483889" r:id="rId15"/>
    <p:sldLayoutId id="2147483890" r:id="rId16"/>
    <p:sldLayoutId id="2147483891" r:id="rId17"/>
    <p:sldLayoutId id="2147483892" r:id="rId18"/>
    <p:sldLayoutId id="2147483893" r:id="rId19"/>
    <p:sldLayoutId id="2147483894" r:id="rId20"/>
    <p:sldLayoutId id="2147483895" r:id="rId21"/>
    <p:sldLayoutId id="2147483896" r:id="rId22"/>
    <p:sldLayoutId id="2147483897" r:id="rId23"/>
    <p:sldLayoutId id="2147483898" r:id="rId24"/>
    <p:sldLayoutId id="2147483899" r:id="rId25"/>
    <p:sldLayoutId id="2147483900" r:id="rId26"/>
    <p:sldLayoutId id="2147483901" r:id="rId27"/>
    <p:sldLayoutId id="2147483902" r:id="rId28"/>
    <p:sldLayoutId id="2147483903" r:id="rId29"/>
    <p:sldLayoutId id="2147483904" r:id="rId30"/>
    <p:sldLayoutId id="2147483905" r:id="rId31"/>
    <p:sldLayoutId id="2147483906" r:id="rId32"/>
    <p:sldLayoutId id="2147483907" r:id="rId33"/>
    <p:sldLayoutId id="2147483908" r:id="rId34"/>
    <p:sldLayoutId id="2147483909" r:id="rId35"/>
    <p:sldLayoutId id="2147483910" r:id="rId36"/>
    <p:sldLayoutId id="2147483911" r:id="rId37"/>
    <p:sldLayoutId id="2147483912" r:id="rId38"/>
    <p:sldLayoutId id="2147483913" r:id="rId39"/>
    <p:sldLayoutId id="2147483914" r:id="rId40"/>
    <p:sldLayoutId id="2147483915" r:id="rId41"/>
    <p:sldLayoutId id="2147483916" r:id="rId42"/>
    <p:sldLayoutId id="2147483917" r:id="rId43"/>
    <p:sldLayoutId id="2147483918" r:id="rId44"/>
    <p:sldLayoutId id="2147483919" r:id="rId45"/>
    <p:sldLayoutId id="2147483920" r:id="rId46"/>
    <p:sldLayoutId id="2147483921" r:id="rId47"/>
    <p:sldLayoutId id="2147483922" r:id="rId4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2243" name="Shape 2243"/>
        <p:cNvGrpSpPr/>
        <p:nvPr/>
      </p:nvGrpSpPr>
      <p:grpSpPr>
        <a:xfrm>
          <a:off x="0" y="0"/>
          <a:ext cx="0" cy="0"/>
          <a:chOff x="0" y="0"/>
          <a:chExt cx="0" cy="0"/>
        </a:xfrm>
      </p:grpSpPr>
      <p:sp>
        <p:nvSpPr>
          <p:cNvPr id="2244" name="Google Shape;2244;g31516c14941_0_4966"/>
          <p:cNvSpPr txBox="1"/>
          <p:nvPr>
            <p:ph type="title"/>
          </p:nvPr>
        </p:nvSpPr>
        <p:spPr>
          <a:xfrm>
            <a:off x="311700" y="445025"/>
            <a:ext cx="8520600" cy="572700"/>
          </a:xfrm>
          <a:prstGeom prst="rect">
            <a:avLst/>
          </a:prstGeom>
          <a:noFill/>
          <a:ln>
            <a:noFill/>
          </a:ln>
        </p:spPr>
        <p:txBody>
          <a:bodyPr anchorCtr="0" anchor="t" bIns="0" lIns="0" spcFirstLastPara="1" rIns="0" wrap="square" tIns="0">
            <a:noAutofit/>
          </a:bodyPr>
          <a:lstStyle>
            <a:lvl1pPr lvl="0">
              <a:lnSpc>
                <a:spcPct val="85000"/>
              </a:lnSpc>
              <a:spcBef>
                <a:spcPts val="0"/>
              </a:spcBef>
              <a:spcAft>
                <a:spcPts val="0"/>
              </a:spcAft>
              <a:buClr>
                <a:srgbClr val="002B40"/>
              </a:buClr>
              <a:buSzPts val="4800"/>
              <a:buNone/>
              <a:defRPr b="1" sz="4800">
                <a:solidFill>
                  <a:srgbClr val="002B40"/>
                </a:solidFill>
              </a:defRPr>
            </a:lvl1pPr>
            <a:lvl2pPr lvl="1">
              <a:lnSpc>
                <a:spcPct val="85000"/>
              </a:lnSpc>
              <a:spcBef>
                <a:spcPts val="0"/>
              </a:spcBef>
              <a:spcAft>
                <a:spcPts val="0"/>
              </a:spcAft>
              <a:buClr>
                <a:schemeClr val="dk1"/>
              </a:buClr>
              <a:buSzPts val="4800"/>
              <a:buNone/>
              <a:defRPr b="1" sz="4800">
                <a:solidFill>
                  <a:schemeClr val="dk1"/>
                </a:solidFill>
              </a:defRPr>
            </a:lvl2pPr>
            <a:lvl3pPr lvl="2">
              <a:lnSpc>
                <a:spcPct val="85000"/>
              </a:lnSpc>
              <a:spcBef>
                <a:spcPts val="0"/>
              </a:spcBef>
              <a:spcAft>
                <a:spcPts val="0"/>
              </a:spcAft>
              <a:buClr>
                <a:schemeClr val="dk1"/>
              </a:buClr>
              <a:buSzPts val="4800"/>
              <a:buNone/>
              <a:defRPr b="1" sz="4800">
                <a:solidFill>
                  <a:schemeClr val="dk1"/>
                </a:solidFill>
              </a:defRPr>
            </a:lvl3pPr>
            <a:lvl4pPr lvl="3">
              <a:lnSpc>
                <a:spcPct val="85000"/>
              </a:lnSpc>
              <a:spcBef>
                <a:spcPts val="0"/>
              </a:spcBef>
              <a:spcAft>
                <a:spcPts val="0"/>
              </a:spcAft>
              <a:buClr>
                <a:schemeClr val="dk1"/>
              </a:buClr>
              <a:buSzPts val="4800"/>
              <a:buNone/>
              <a:defRPr b="1" sz="4800">
                <a:solidFill>
                  <a:schemeClr val="dk1"/>
                </a:solidFill>
              </a:defRPr>
            </a:lvl4pPr>
            <a:lvl5pPr lvl="4">
              <a:lnSpc>
                <a:spcPct val="85000"/>
              </a:lnSpc>
              <a:spcBef>
                <a:spcPts val="0"/>
              </a:spcBef>
              <a:spcAft>
                <a:spcPts val="0"/>
              </a:spcAft>
              <a:buClr>
                <a:schemeClr val="dk1"/>
              </a:buClr>
              <a:buSzPts val="4800"/>
              <a:buNone/>
              <a:defRPr b="1" sz="4800">
                <a:solidFill>
                  <a:schemeClr val="dk1"/>
                </a:solidFill>
              </a:defRPr>
            </a:lvl5pPr>
            <a:lvl6pPr lvl="5">
              <a:lnSpc>
                <a:spcPct val="85000"/>
              </a:lnSpc>
              <a:spcBef>
                <a:spcPts val="0"/>
              </a:spcBef>
              <a:spcAft>
                <a:spcPts val="0"/>
              </a:spcAft>
              <a:buClr>
                <a:schemeClr val="dk1"/>
              </a:buClr>
              <a:buSzPts val="4800"/>
              <a:buNone/>
              <a:defRPr b="1" sz="4800">
                <a:solidFill>
                  <a:schemeClr val="dk1"/>
                </a:solidFill>
              </a:defRPr>
            </a:lvl6pPr>
            <a:lvl7pPr lvl="6">
              <a:lnSpc>
                <a:spcPct val="85000"/>
              </a:lnSpc>
              <a:spcBef>
                <a:spcPts val="0"/>
              </a:spcBef>
              <a:spcAft>
                <a:spcPts val="0"/>
              </a:spcAft>
              <a:buClr>
                <a:schemeClr val="dk1"/>
              </a:buClr>
              <a:buSzPts val="4800"/>
              <a:buNone/>
              <a:defRPr b="1" sz="4800">
                <a:solidFill>
                  <a:schemeClr val="dk1"/>
                </a:solidFill>
              </a:defRPr>
            </a:lvl7pPr>
            <a:lvl8pPr lvl="7">
              <a:lnSpc>
                <a:spcPct val="85000"/>
              </a:lnSpc>
              <a:spcBef>
                <a:spcPts val="0"/>
              </a:spcBef>
              <a:spcAft>
                <a:spcPts val="0"/>
              </a:spcAft>
              <a:buClr>
                <a:schemeClr val="dk1"/>
              </a:buClr>
              <a:buSzPts val="4800"/>
              <a:buNone/>
              <a:defRPr b="1" sz="4800">
                <a:solidFill>
                  <a:schemeClr val="dk1"/>
                </a:solidFill>
              </a:defRPr>
            </a:lvl8pPr>
            <a:lvl9pPr lvl="8">
              <a:lnSpc>
                <a:spcPct val="85000"/>
              </a:lnSpc>
              <a:spcBef>
                <a:spcPts val="0"/>
              </a:spcBef>
              <a:spcAft>
                <a:spcPts val="0"/>
              </a:spcAft>
              <a:buClr>
                <a:schemeClr val="dk1"/>
              </a:buClr>
              <a:buSzPts val="4800"/>
              <a:buNone/>
              <a:defRPr b="1" sz="4800">
                <a:solidFill>
                  <a:schemeClr val="dk1"/>
                </a:solidFill>
              </a:defRPr>
            </a:lvl9pPr>
          </a:lstStyle>
          <a:p/>
        </p:txBody>
      </p:sp>
      <p:sp>
        <p:nvSpPr>
          <p:cNvPr id="2245" name="Google Shape;2245;g31516c14941_0_4966"/>
          <p:cNvSpPr txBox="1"/>
          <p:nvPr>
            <p:ph idx="1" type="body"/>
          </p:nvPr>
        </p:nvSpPr>
        <p:spPr>
          <a:xfrm>
            <a:off x="311700" y="1152475"/>
            <a:ext cx="8520600" cy="3416400"/>
          </a:xfrm>
          <a:prstGeom prst="rect">
            <a:avLst/>
          </a:prstGeom>
          <a:noFill/>
          <a:ln>
            <a:noFill/>
          </a:ln>
        </p:spPr>
        <p:txBody>
          <a:bodyPr anchorCtr="0" anchor="t" bIns="0" lIns="0" spcFirstLastPara="1" rIns="0" wrap="square" tIns="0">
            <a:noAutofit/>
          </a:bodyPr>
          <a:lstStyle>
            <a:lvl1pPr indent="-317500" lvl="0" marL="457200">
              <a:lnSpc>
                <a:spcPct val="100000"/>
              </a:lnSpc>
              <a:spcBef>
                <a:spcPts val="0"/>
              </a:spcBef>
              <a:spcAft>
                <a:spcPts val="0"/>
              </a:spcAft>
              <a:buClr>
                <a:schemeClr val="accent1"/>
              </a:buClr>
              <a:buSzPts val="1400"/>
              <a:buChar char="●"/>
              <a:defRPr sz="1400">
                <a:solidFill>
                  <a:schemeClr val="accent1"/>
                </a:solidFill>
              </a:defRPr>
            </a:lvl1pPr>
            <a:lvl2pPr indent="-298450" lvl="1" marL="914400">
              <a:lnSpc>
                <a:spcPct val="100000"/>
              </a:lnSpc>
              <a:spcBef>
                <a:spcPts val="0"/>
              </a:spcBef>
              <a:spcAft>
                <a:spcPts val="0"/>
              </a:spcAft>
              <a:buClr>
                <a:schemeClr val="accent1"/>
              </a:buClr>
              <a:buSzPts val="1100"/>
              <a:buChar char="○"/>
              <a:defRPr sz="1100">
                <a:solidFill>
                  <a:schemeClr val="accent1"/>
                </a:solidFill>
              </a:defRPr>
            </a:lvl2pPr>
            <a:lvl3pPr indent="-304800" lvl="2" marL="1371600">
              <a:lnSpc>
                <a:spcPct val="100000"/>
              </a:lnSpc>
              <a:spcBef>
                <a:spcPts val="0"/>
              </a:spcBef>
              <a:spcAft>
                <a:spcPts val="0"/>
              </a:spcAft>
              <a:buClr>
                <a:schemeClr val="accent1"/>
              </a:buClr>
              <a:buSzPts val="1200"/>
              <a:buChar char="■"/>
              <a:defRPr sz="1200">
                <a:solidFill>
                  <a:schemeClr val="accent1"/>
                </a:solidFill>
              </a:defRPr>
            </a:lvl3pPr>
            <a:lvl4pPr indent="-342900" lvl="3" marL="1828800">
              <a:lnSpc>
                <a:spcPct val="100000"/>
              </a:lnSpc>
              <a:spcBef>
                <a:spcPts val="0"/>
              </a:spcBef>
              <a:spcAft>
                <a:spcPts val="0"/>
              </a:spcAft>
              <a:buClr>
                <a:schemeClr val="accent1"/>
              </a:buClr>
              <a:buSzPts val="1800"/>
              <a:buChar char="●"/>
              <a:defRPr b="1" sz="1800">
                <a:solidFill>
                  <a:schemeClr val="accent1"/>
                </a:solidFill>
              </a:defRPr>
            </a:lvl4pPr>
            <a:lvl5pPr indent="-330200" lvl="4" marL="2286000">
              <a:lnSpc>
                <a:spcPct val="100000"/>
              </a:lnSpc>
              <a:spcBef>
                <a:spcPts val="0"/>
              </a:spcBef>
              <a:spcAft>
                <a:spcPts val="0"/>
              </a:spcAft>
              <a:buClr>
                <a:schemeClr val="accent1"/>
              </a:buClr>
              <a:buSzPts val="1600"/>
              <a:buChar char="○"/>
              <a:defRPr b="1" sz="1600">
                <a:solidFill>
                  <a:schemeClr val="accent1"/>
                </a:solidFill>
              </a:defRPr>
            </a:lvl5pPr>
            <a:lvl6pPr indent="-317500" lvl="5" marL="2743200">
              <a:lnSpc>
                <a:spcPct val="100000"/>
              </a:lnSpc>
              <a:spcBef>
                <a:spcPts val="0"/>
              </a:spcBef>
              <a:spcAft>
                <a:spcPts val="0"/>
              </a:spcAft>
              <a:buClr>
                <a:schemeClr val="accent1"/>
              </a:buClr>
              <a:buSzPts val="1400"/>
              <a:buChar char="■"/>
              <a:defRPr b="1" sz="1400">
                <a:solidFill>
                  <a:schemeClr val="accent1"/>
                </a:solidFill>
              </a:defRPr>
            </a:lvl6pPr>
            <a:lvl7pPr indent="-304800" lvl="6" marL="3200400">
              <a:lnSpc>
                <a:spcPct val="100000"/>
              </a:lnSpc>
              <a:spcBef>
                <a:spcPts val="0"/>
              </a:spcBef>
              <a:spcAft>
                <a:spcPts val="0"/>
              </a:spcAft>
              <a:buClr>
                <a:schemeClr val="accent1"/>
              </a:buClr>
              <a:buSzPts val="1200"/>
              <a:buChar char="●"/>
              <a:defRPr b="1" sz="1200">
                <a:solidFill>
                  <a:schemeClr val="accent1"/>
                </a:solidFill>
              </a:defRPr>
            </a:lvl7pPr>
            <a:lvl8pPr indent="-292100" lvl="7" marL="3657600">
              <a:lnSpc>
                <a:spcPct val="100000"/>
              </a:lnSpc>
              <a:spcBef>
                <a:spcPts val="0"/>
              </a:spcBef>
              <a:spcAft>
                <a:spcPts val="0"/>
              </a:spcAft>
              <a:buClr>
                <a:schemeClr val="accent1"/>
              </a:buClr>
              <a:buSzPts val="1000"/>
              <a:buChar char="○"/>
              <a:defRPr sz="1000">
                <a:solidFill>
                  <a:schemeClr val="accent1"/>
                </a:solidFill>
              </a:defRPr>
            </a:lvl8pPr>
            <a:lvl9pPr indent="-273050" lvl="8" marL="4114800">
              <a:lnSpc>
                <a:spcPct val="100000"/>
              </a:lnSpc>
              <a:spcBef>
                <a:spcPts val="0"/>
              </a:spcBef>
              <a:spcAft>
                <a:spcPts val="0"/>
              </a:spcAft>
              <a:buClr>
                <a:schemeClr val="dk1"/>
              </a:buClr>
              <a:buSzPts val="700"/>
              <a:buChar char="■"/>
              <a:defRPr sz="700">
                <a:solidFill>
                  <a:schemeClr val="dk1"/>
                </a:solidFill>
              </a:defRPr>
            </a:lvl9pPr>
          </a:lstStyle>
          <a:p/>
        </p:txBody>
      </p:sp>
      <p:sp>
        <p:nvSpPr>
          <p:cNvPr id="2246" name="Google Shape;2246;g31516c14941_0_4966"/>
          <p:cNvSpPr txBox="1"/>
          <p:nvPr>
            <p:ph idx="12" type="sldNum"/>
          </p:nvPr>
        </p:nvSpPr>
        <p:spPr>
          <a:xfrm>
            <a:off x="8320058" y="4663221"/>
            <a:ext cx="548700" cy="393600"/>
          </a:xfrm>
          <a:prstGeom prst="rect">
            <a:avLst/>
          </a:prstGeom>
          <a:noFill/>
          <a:ln>
            <a:noFill/>
          </a:ln>
        </p:spPr>
        <p:txBody>
          <a:bodyPr anchorCtr="0" anchor="ctr" bIns="91400" lIns="91400" spcFirstLastPara="1" rIns="91400" wrap="square" tIns="91400">
            <a:normAutofit/>
          </a:bodyPr>
          <a:lstStyle>
            <a:lvl1pPr lvl="0" algn="r">
              <a:buNone/>
              <a:defRPr sz="700">
                <a:solidFill>
                  <a:srgbClr val="02745E"/>
                </a:solidFill>
              </a:defRPr>
            </a:lvl1pPr>
            <a:lvl2pPr lvl="1" algn="r">
              <a:buNone/>
              <a:defRPr sz="700">
                <a:solidFill>
                  <a:srgbClr val="02745E"/>
                </a:solidFill>
              </a:defRPr>
            </a:lvl2pPr>
            <a:lvl3pPr lvl="2" algn="r">
              <a:buNone/>
              <a:defRPr sz="700">
                <a:solidFill>
                  <a:srgbClr val="02745E"/>
                </a:solidFill>
              </a:defRPr>
            </a:lvl3pPr>
            <a:lvl4pPr lvl="3" algn="r">
              <a:buNone/>
              <a:defRPr sz="700">
                <a:solidFill>
                  <a:srgbClr val="02745E"/>
                </a:solidFill>
              </a:defRPr>
            </a:lvl4pPr>
            <a:lvl5pPr lvl="4" algn="r">
              <a:buNone/>
              <a:defRPr sz="700">
                <a:solidFill>
                  <a:srgbClr val="02745E"/>
                </a:solidFill>
              </a:defRPr>
            </a:lvl5pPr>
            <a:lvl6pPr lvl="5" algn="r">
              <a:buNone/>
              <a:defRPr sz="700">
                <a:solidFill>
                  <a:srgbClr val="02745E"/>
                </a:solidFill>
              </a:defRPr>
            </a:lvl6pPr>
            <a:lvl7pPr lvl="6" algn="r">
              <a:buNone/>
              <a:defRPr sz="700">
                <a:solidFill>
                  <a:srgbClr val="02745E"/>
                </a:solidFill>
              </a:defRPr>
            </a:lvl7pPr>
            <a:lvl8pPr lvl="7" algn="r">
              <a:buNone/>
              <a:defRPr sz="700">
                <a:solidFill>
                  <a:srgbClr val="02745E"/>
                </a:solidFill>
              </a:defRPr>
            </a:lvl8pPr>
            <a:lvl9pPr lvl="8" algn="r">
              <a:buNone/>
              <a:defRPr sz="700">
                <a:solidFill>
                  <a:srgbClr val="02745E"/>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924" r:id="rId1"/>
    <p:sldLayoutId id="2147483925" r:id="rId2"/>
    <p:sldLayoutId id="2147483926" r:id="rId3"/>
    <p:sldLayoutId id="2147483927" r:id="rId4"/>
    <p:sldLayoutId id="2147483928" r:id="rId5"/>
    <p:sldLayoutId id="2147483929" r:id="rId6"/>
    <p:sldLayoutId id="2147483930" r:id="rId7"/>
    <p:sldLayoutId id="2147483931" r:id="rId8"/>
    <p:sldLayoutId id="2147483932" r:id="rId9"/>
    <p:sldLayoutId id="2147483933" r:id="rId10"/>
    <p:sldLayoutId id="2147483934" r:id="rId11"/>
    <p:sldLayoutId id="2147483935" r:id="rId12"/>
    <p:sldLayoutId id="2147483936" r:id="rId13"/>
    <p:sldLayoutId id="2147483937" r:id="rId14"/>
    <p:sldLayoutId id="2147483938" r:id="rId15"/>
    <p:sldLayoutId id="2147483939" r:id="rId16"/>
    <p:sldLayoutId id="2147483940" r:id="rId17"/>
    <p:sldLayoutId id="2147483941" r:id="rId18"/>
    <p:sldLayoutId id="2147483942" r:id="rId19"/>
    <p:sldLayoutId id="2147483943" r:id="rId20"/>
    <p:sldLayoutId id="2147483944" r:id="rId21"/>
    <p:sldLayoutId id="2147483945" r:id="rId22"/>
    <p:sldLayoutId id="2147483946" r:id="rId23"/>
    <p:sldLayoutId id="2147483947" r:id="rId24"/>
    <p:sldLayoutId id="2147483948" r:id="rId25"/>
    <p:sldLayoutId id="2147483949" r:id="rId26"/>
    <p:sldLayoutId id="2147483950" r:id="rId27"/>
    <p:sldLayoutId id="2147483951" r:id="rId28"/>
    <p:sldLayoutId id="2147483952" r:id="rId29"/>
    <p:sldLayoutId id="2147483953" r:id="rId30"/>
    <p:sldLayoutId id="2147483954" r:id="rId31"/>
    <p:sldLayoutId id="2147483955" r:id="rId32"/>
    <p:sldLayoutId id="2147483956" r:id="rId33"/>
    <p:sldLayoutId id="2147483957" r:id="rId34"/>
    <p:sldLayoutId id="2147483958" r:id="rId35"/>
    <p:sldLayoutId id="2147483959" r:id="rId36"/>
    <p:sldLayoutId id="2147483960" r:id="rId37"/>
    <p:sldLayoutId id="2147483961" r:id="rId38"/>
    <p:sldLayoutId id="2147483962" r:id="rId39"/>
    <p:sldLayoutId id="2147483963" r:id="rId40"/>
    <p:sldLayoutId id="2147483964" r:id="rId41"/>
    <p:sldLayoutId id="2147483965" r:id="rId42"/>
    <p:sldLayoutId id="2147483966" r:id="rId43"/>
    <p:sldLayoutId id="2147483967" r:id="rId44"/>
    <p:sldLayoutId id="2147483968" r:id="rId45"/>
    <p:sldLayoutId id="2147483969" r:id="rId46"/>
    <p:sldLayoutId id="2147483970" r:id="rId47"/>
    <p:sldLayoutId id="2147483971" r:id="rId48"/>
    <p:sldLayoutId id="2147483972" r:id="rId49"/>
    <p:sldLayoutId id="2147483973" r:id="rId50"/>
    <p:sldLayoutId id="2147483974" r:id="rId51"/>
    <p:sldLayoutId id="2147483975" r:id="rId52"/>
    <p:sldLayoutId id="2147483976" r:id="rId53"/>
    <p:sldLayoutId id="2147483977" r:id="rId54"/>
    <p:sldLayoutId id="2147483978" r:id="rId55"/>
    <p:sldLayoutId id="2147483979" r:id="rId56"/>
    <p:sldLayoutId id="2147483980" r:id="rId57"/>
    <p:sldLayoutId id="2147483981" r:id="rId58"/>
    <p:sldLayoutId id="2147483982" r:id="rId59"/>
    <p:sldLayoutId id="2147483983" r:id="rId60"/>
    <p:sldLayoutId id="2147483984" r:id="rId61"/>
    <p:sldLayoutId id="2147483985" r:id="rId62"/>
    <p:sldLayoutId id="2147483986" r:id="rId63"/>
    <p:sldLayoutId id="2147483987" r:id="rId64"/>
    <p:sldLayoutId id="2147483988" r:id="rId65"/>
    <p:sldLayoutId id="2147483989" r:id="rId66"/>
    <p:sldLayoutId id="2147483990" r:id="rId67"/>
    <p:sldLayoutId id="2147483991" r:id="rId68"/>
    <p:sldLayoutId id="2147483992" r:id="rId69"/>
    <p:sldLayoutId id="2147483993" r:id="rId70"/>
    <p:sldLayoutId id="2147483994" r:id="rId71"/>
    <p:sldLayoutId id="2147483995" r:id="rId72"/>
    <p:sldLayoutId id="2147483996" r:id="rId73"/>
    <p:sldLayoutId id="2147483997" r:id="rId74"/>
    <p:sldLayoutId id="2147483998" r:id="rId75"/>
    <p:sldLayoutId id="2147483999" r:id="rId76"/>
    <p:sldLayoutId id="2147484000" r:id="rId77"/>
    <p:sldLayoutId id="2147484001" r:id="rId78"/>
    <p:sldLayoutId id="2147484002" r:id="rId79"/>
    <p:sldLayoutId id="2147484003" r:id="rId80"/>
    <p:sldLayoutId id="2147484004" r:id="rId81"/>
    <p:sldLayoutId id="2147484005" r:id="rId82"/>
    <p:sldLayoutId id="2147484006" r:id="rId83"/>
    <p:sldLayoutId id="2147484007" r:id="rId84"/>
    <p:sldLayoutId id="2147484008" r:id="rId85"/>
    <p:sldLayoutId id="2147484009" r:id="rId86"/>
    <p:sldLayoutId id="2147484010" r:id="rId87"/>
    <p:sldLayoutId id="2147484011" r:id="rId8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2882" name="Shape 2882"/>
        <p:cNvGrpSpPr/>
        <p:nvPr/>
      </p:nvGrpSpPr>
      <p:grpSpPr>
        <a:xfrm>
          <a:off x="0" y="0"/>
          <a:ext cx="0" cy="0"/>
          <a:chOff x="0" y="0"/>
          <a:chExt cx="0" cy="0"/>
        </a:xfrm>
      </p:grpSpPr>
      <p:sp>
        <p:nvSpPr>
          <p:cNvPr id="2883" name="Google Shape;2883;g31516c14941_0_6007"/>
          <p:cNvSpPr txBox="1"/>
          <p:nvPr>
            <p:ph type="title"/>
          </p:nvPr>
        </p:nvSpPr>
        <p:spPr>
          <a:xfrm>
            <a:off x="311700" y="445025"/>
            <a:ext cx="8520600" cy="572700"/>
          </a:xfrm>
          <a:prstGeom prst="rect">
            <a:avLst/>
          </a:prstGeom>
          <a:noFill/>
          <a:ln>
            <a:noFill/>
          </a:ln>
        </p:spPr>
        <p:txBody>
          <a:bodyPr anchorCtr="0" anchor="t" bIns="0" lIns="0" spcFirstLastPara="1" rIns="0" wrap="square" tIns="0">
            <a:noAutofit/>
          </a:bodyPr>
          <a:lstStyle>
            <a:lvl1pPr lvl="0">
              <a:lnSpc>
                <a:spcPct val="85000"/>
              </a:lnSpc>
              <a:spcBef>
                <a:spcPts val="0"/>
              </a:spcBef>
              <a:spcAft>
                <a:spcPts val="0"/>
              </a:spcAft>
              <a:buClr>
                <a:srgbClr val="002B40"/>
              </a:buClr>
              <a:buSzPts val="4800"/>
              <a:buNone/>
              <a:defRPr b="1" sz="4800">
                <a:solidFill>
                  <a:srgbClr val="002B40"/>
                </a:solidFill>
              </a:defRPr>
            </a:lvl1pPr>
            <a:lvl2pPr lvl="1">
              <a:lnSpc>
                <a:spcPct val="85000"/>
              </a:lnSpc>
              <a:spcBef>
                <a:spcPts val="0"/>
              </a:spcBef>
              <a:spcAft>
                <a:spcPts val="0"/>
              </a:spcAft>
              <a:buClr>
                <a:schemeClr val="dk1"/>
              </a:buClr>
              <a:buSzPts val="4800"/>
              <a:buNone/>
              <a:defRPr b="1" sz="4800">
                <a:solidFill>
                  <a:schemeClr val="dk1"/>
                </a:solidFill>
              </a:defRPr>
            </a:lvl2pPr>
            <a:lvl3pPr lvl="2">
              <a:lnSpc>
                <a:spcPct val="85000"/>
              </a:lnSpc>
              <a:spcBef>
                <a:spcPts val="0"/>
              </a:spcBef>
              <a:spcAft>
                <a:spcPts val="0"/>
              </a:spcAft>
              <a:buClr>
                <a:schemeClr val="dk1"/>
              </a:buClr>
              <a:buSzPts val="4800"/>
              <a:buNone/>
              <a:defRPr b="1" sz="4800">
                <a:solidFill>
                  <a:schemeClr val="dk1"/>
                </a:solidFill>
              </a:defRPr>
            </a:lvl3pPr>
            <a:lvl4pPr lvl="3">
              <a:lnSpc>
                <a:spcPct val="85000"/>
              </a:lnSpc>
              <a:spcBef>
                <a:spcPts val="0"/>
              </a:spcBef>
              <a:spcAft>
                <a:spcPts val="0"/>
              </a:spcAft>
              <a:buClr>
                <a:schemeClr val="dk1"/>
              </a:buClr>
              <a:buSzPts val="4800"/>
              <a:buNone/>
              <a:defRPr b="1" sz="4800">
                <a:solidFill>
                  <a:schemeClr val="dk1"/>
                </a:solidFill>
              </a:defRPr>
            </a:lvl4pPr>
            <a:lvl5pPr lvl="4">
              <a:lnSpc>
                <a:spcPct val="85000"/>
              </a:lnSpc>
              <a:spcBef>
                <a:spcPts val="0"/>
              </a:spcBef>
              <a:spcAft>
                <a:spcPts val="0"/>
              </a:spcAft>
              <a:buClr>
                <a:schemeClr val="dk1"/>
              </a:buClr>
              <a:buSzPts val="4800"/>
              <a:buNone/>
              <a:defRPr b="1" sz="4800">
                <a:solidFill>
                  <a:schemeClr val="dk1"/>
                </a:solidFill>
              </a:defRPr>
            </a:lvl5pPr>
            <a:lvl6pPr lvl="5">
              <a:lnSpc>
                <a:spcPct val="85000"/>
              </a:lnSpc>
              <a:spcBef>
                <a:spcPts val="0"/>
              </a:spcBef>
              <a:spcAft>
                <a:spcPts val="0"/>
              </a:spcAft>
              <a:buClr>
                <a:schemeClr val="dk1"/>
              </a:buClr>
              <a:buSzPts val="4800"/>
              <a:buNone/>
              <a:defRPr b="1" sz="4800">
                <a:solidFill>
                  <a:schemeClr val="dk1"/>
                </a:solidFill>
              </a:defRPr>
            </a:lvl6pPr>
            <a:lvl7pPr lvl="6">
              <a:lnSpc>
                <a:spcPct val="85000"/>
              </a:lnSpc>
              <a:spcBef>
                <a:spcPts val="0"/>
              </a:spcBef>
              <a:spcAft>
                <a:spcPts val="0"/>
              </a:spcAft>
              <a:buClr>
                <a:schemeClr val="dk1"/>
              </a:buClr>
              <a:buSzPts val="4800"/>
              <a:buNone/>
              <a:defRPr b="1" sz="4800">
                <a:solidFill>
                  <a:schemeClr val="dk1"/>
                </a:solidFill>
              </a:defRPr>
            </a:lvl7pPr>
            <a:lvl8pPr lvl="7">
              <a:lnSpc>
                <a:spcPct val="85000"/>
              </a:lnSpc>
              <a:spcBef>
                <a:spcPts val="0"/>
              </a:spcBef>
              <a:spcAft>
                <a:spcPts val="0"/>
              </a:spcAft>
              <a:buClr>
                <a:schemeClr val="dk1"/>
              </a:buClr>
              <a:buSzPts val="4800"/>
              <a:buNone/>
              <a:defRPr b="1" sz="4800">
                <a:solidFill>
                  <a:schemeClr val="dk1"/>
                </a:solidFill>
              </a:defRPr>
            </a:lvl8pPr>
            <a:lvl9pPr lvl="8">
              <a:lnSpc>
                <a:spcPct val="85000"/>
              </a:lnSpc>
              <a:spcBef>
                <a:spcPts val="0"/>
              </a:spcBef>
              <a:spcAft>
                <a:spcPts val="0"/>
              </a:spcAft>
              <a:buClr>
                <a:schemeClr val="dk1"/>
              </a:buClr>
              <a:buSzPts val="4800"/>
              <a:buNone/>
              <a:defRPr b="1" sz="4800">
                <a:solidFill>
                  <a:schemeClr val="dk1"/>
                </a:solidFill>
              </a:defRPr>
            </a:lvl9pPr>
          </a:lstStyle>
          <a:p/>
        </p:txBody>
      </p:sp>
      <p:sp>
        <p:nvSpPr>
          <p:cNvPr id="2884" name="Google Shape;2884;g31516c14941_0_6007"/>
          <p:cNvSpPr txBox="1"/>
          <p:nvPr>
            <p:ph idx="1" type="body"/>
          </p:nvPr>
        </p:nvSpPr>
        <p:spPr>
          <a:xfrm>
            <a:off x="311700" y="1152475"/>
            <a:ext cx="8520600" cy="3416400"/>
          </a:xfrm>
          <a:prstGeom prst="rect">
            <a:avLst/>
          </a:prstGeom>
          <a:noFill/>
          <a:ln>
            <a:noFill/>
          </a:ln>
        </p:spPr>
        <p:txBody>
          <a:bodyPr anchorCtr="0" anchor="t" bIns="0" lIns="0" spcFirstLastPara="1" rIns="0" wrap="square" tIns="0">
            <a:noAutofit/>
          </a:bodyPr>
          <a:lstStyle>
            <a:lvl1pPr indent="-317500" lvl="0" marL="457200">
              <a:lnSpc>
                <a:spcPct val="100000"/>
              </a:lnSpc>
              <a:spcBef>
                <a:spcPts val="0"/>
              </a:spcBef>
              <a:spcAft>
                <a:spcPts val="0"/>
              </a:spcAft>
              <a:buClr>
                <a:schemeClr val="accent1"/>
              </a:buClr>
              <a:buSzPts val="1400"/>
              <a:buChar char="●"/>
              <a:defRPr sz="1400">
                <a:solidFill>
                  <a:schemeClr val="accent1"/>
                </a:solidFill>
              </a:defRPr>
            </a:lvl1pPr>
            <a:lvl2pPr indent="-298450" lvl="1" marL="914400">
              <a:lnSpc>
                <a:spcPct val="100000"/>
              </a:lnSpc>
              <a:spcBef>
                <a:spcPts val="0"/>
              </a:spcBef>
              <a:spcAft>
                <a:spcPts val="0"/>
              </a:spcAft>
              <a:buClr>
                <a:schemeClr val="accent1"/>
              </a:buClr>
              <a:buSzPts val="1100"/>
              <a:buChar char="○"/>
              <a:defRPr sz="1100">
                <a:solidFill>
                  <a:schemeClr val="accent1"/>
                </a:solidFill>
              </a:defRPr>
            </a:lvl2pPr>
            <a:lvl3pPr indent="-304800" lvl="2" marL="1371600">
              <a:lnSpc>
                <a:spcPct val="100000"/>
              </a:lnSpc>
              <a:spcBef>
                <a:spcPts val="0"/>
              </a:spcBef>
              <a:spcAft>
                <a:spcPts val="0"/>
              </a:spcAft>
              <a:buClr>
                <a:schemeClr val="accent1"/>
              </a:buClr>
              <a:buSzPts val="1200"/>
              <a:buChar char="■"/>
              <a:defRPr sz="1200">
                <a:solidFill>
                  <a:schemeClr val="accent1"/>
                </a:solidFill>
              </a:defRPr>
            </a:lvl3pPr>
            <a:lvl4pPr indent="-342900" lvl="3" marL="1828800">
              <a:lnSpc>
                <a:spcPct val="100000"/>
              </a:lnSpc>
              <a:spcBef>
                <a:spcPts val="0"/>
              </a:spcBef>
              <a:spcAft>
                <a:spcPts val="0"/>
              </a:spcAft>
              <a:buClr>
                <a:schemeClr val="accent1"/>
              </a:buClr>
              <a:buSzPts val="1800"/>
              <a:buChar char="●"/>
              <a:defRPr b="1" sz="1800">
                <a:solidFill>
                  <a:schemeClr val="accent1"/>
                </a:solidFill>
              </a:defRPr>
            </a:lvl4pPr>
            <a:lvl5pPr indent="-330200" lvl="4" marL="2286000">
              <a:lnSpc>
                <a:spcPct val="100000"/>
              </a:lnSpc>
              <a:spcBef>
                <a:spcPts val="0"/>
              </a:spcBef>
              <a:spcAft>
                <a:spcPts val="0"/>
              </a:spcAft>
              <a:buClr>
                <a:schemeClr val="accent1"/>
              </a:buClr>
              <a:buSzPts val="1600"/>
              <a:buChar char="○"/>
              <a:defRPr b="1" sz="1600">
                <a:solidFill>
                  <a:schemeClr val="accent1"/>
                </a:solidFill>
              </a:defRPr>
            </a:lvl5pPr>
            <a:lvl6pPr indent="-317500" lvl="5" marL="2743200">
              <a:lnSpc>
                <a:spcPct val="100000"/>
              </a:lnSpc>
              <a:spcBef>
                <a:spcPts val="0"/>
              </a:spcBef>
              <a:spcAft>
                <a:spcPts val="0"/>
              </a:spcAft>
              <a:buClr>
                <a:schemeClr val="accent1"/>
              </a:buClr>
              <a:buSzPts val="1400"/>
              <a:buChar char="■"/>
              <a:defRPr b="1" sz="1400">
                <a:solidFill>
                  <a:schemeClr val="accent1"/>
                </a:solidFill>
              </a:defRPr>
            </a:lvl6pPr>
            <a:lvl7pPr indent="-304800" lvl="6" marL="3200400">
              <a:lnSpc>
                <a:spcPct val="100000"/>
              </a:lnSpc>
              <a:spcBef>
                <a:spcPts val="0"/>
              </a:spcBef>
              <a:spcAft>
                <a:spcPts val="0"/>
              </a:spcAft>
              <a:buClr>
                <a:schemeClr val="accent1"/>
              </a:buClr>
              <a:buSzPts val="1200"/>
              <a:buChar char="●"/>
              <a:defRPr b="1" sz="1200">
                <a:solidFill>
                  <a:schemeClr val="accent1"/>
                </a:solidFill>
              </a:defRPr>
            </a:lvl7pPr>
            <a:lvl8pPr indent="-292100" lvl="7" marL="3657600">
              <a:lnSpc>
                <a:spcPct val="100000"/>
              </a:lnSpc>
              <a:spcBef>
                <a:spcPts val="0"/>
              </a:spcBef>
              <a:spcAft>
                <a:spcPts val="0"/>
              </a:spcAft>
              <a:buClr>
                <a:schemeClr val="accent1"/>
              </a:buClr>
              <a:buSzPts val="1000"/>
              <a:buChar char="○"/>
              <a:defRPr sz="1000">
                <a:solidFill>
                  <a:schemeClr val="accent1"/>
                </a:solidFill>
              </a:defRPr>
            </a:lvl8pPr>
            <a:lvl9pPr indent="-273050" lvl="8" marL="4114800">
              <a:lnSpc>
                <a:spcPct val="100000"/>
              </a:lnSpc>
              <a:spcBef>
                <a:spcPts val="0"/>
              </a:spcBef>
              <a:spcAft>
                <a:spcPts val="0"/>
              </a:spcAft>
              <a:buClr>
                <a:schemeClr val="dk1"/>
              </a:buClr>
              <a:buSzPts val="700"/>
              <a:buChar char="■"/>
              <a:defRPr sz="700">
                <a:solidFill>
                  <a:schemeClr val="dk1"/>
                </a:solidFill>
              </a:defRPr>
            </a:lvl9pPr>
          </a:lstStyle>
          <a:p/>
        </p:txBody>
      </p:sp>
      <p:sp>
        <p:nvSpPr>
          <p:cNvPr id="2885" name="Google Shape;2885;g31516c14941_0_6007"/>
          <p:cNvSpPr txBox="1"/>
          <p:nvPr>
            <p:ph idx="12" type="sldNum"/>
          </p:nvPr>
        </p:nvSpPr>
        <p:spPr>
          <a:xfrm>
            <a:off x="8320058" y="4663221"/>
            <a:ext cx="548700" cy="393600"/>
          </a:xfrm>
          <a:prstGeom prst="rect">
            <a:avLst/>
          </a:prstGeom>
          <a:noFill/>
          <a:ln>
            <a:noFill/>
          </a:ln>
        </p:spPr>
        <p:txBody>
          <a:bodyPr anchorCtr="0" anchor="ctr" bIns="91425" lIns="91425" spcFirstLastPara="1" rIns="91425" wrap="square" tIns="91425">
            <a:normAutofit/>
          </a:bodyPr>
          <a:lstStyle>
            <a:lvl1pPr lvl="0" algn="r">
              <a:buNone/>
              <a:defRPr sz="700">
                <a:solidFill>
                  <a:srgbClr val="02745E"/>
                </a:solidFill>
              </a:defRPr>
            </a:lvl1pPr>
            <a:lvl2pPr lvl="1" algn="r">
              <a:buNone/>
              <a:defRPr sz="700">
                <a:solidFill>
                  <a:srgbClr val="02745E"/>
                </a:solidFill>
              </a:defRPr>
            </a:lvl2pPr>
            <a:lvl3pPr lvl="2" algn="r">
              <a:buNone/>
              <a:defRPr sz="700">
                <a:solidFill>
                  <a:srgbClr val="02745E"/>
                </a:solidFill>
              </a:defRPr>
            </a:lvl3pPr>
            <a:lvl4pPr lvl="3" algn="r">
              <a:buNone/>
              <a:defRPr sz="700">
                <a:solidFill>
                  <a:srgbClr val="02745E"/>
                </a:solidFill>
              </a:defRPr>
            </a:lvl4pPr>
            <a:lvl5pPr lvl="4" algn="r">
              <a:buNone/>
              <a:defRPr sz="700">
                <a:solidFill>
                  <a:srgbClr val="02745E"/>
                </a:solidFill>
              </a:defRPr>
            </a:lvl5pPr>
            <a:lvl6pPr lvl="5" algn="r">
              <a:buNone/>
              <a:defRPr sz="700">
                <a:solidFill>
                  <a:srgbClr val="02745E"/>
                </a:solidFill>
              </a:defRPr>
            </a:lvl6pPr>
            <a:lvl7pPr lvl="6" algn="r">
              <a:buNone/>
              <a:defRPr sz="700">
                <a:solidFill>
                  <a:srgbClr val="02745E"/>
                </a:solidFill>
              </a:defRPr>
            </a:lvl7pPr>
            <a:lvl8pPr lvl="7" algn="r">
              <a:buNone/>
              <a:defRPr sz="700">
                <a:solidFill>
                  <a:srgbClr val="02745E"/>
                </a:solidFill>
              </a:defRPr>
            </a:lvl8pPr>
            <a:lvl9pPr lvl="8" algn="r">
              <a:buNone/>
              <a:defRPr sz="700">
                <a:solidFill>
                  <a:srgbClr val="02745E"/>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4013" r:id="rId1"/>
    <p:sldLayoutId id="2147484014" r:id="rId2"/>
    <p:sldLayoutId id="2147484015" r:id="rId3"/>
    <p:sldLayoutId id="2147484016" r:id="rId4"/>
    <p:sldLayoutId id="2147484017" r:id="rId5"/>
    <p:sldLayoutId id="2147484018" r:id="rId6"/>
    <p:sldLayoutId id="2147484019" r:id="rId7"/>
    <p:sldLayoutId id="2147484020" r:id="rId8"/>
    <p:sldLayoutId id="2147484021" r:id="rId9"/>
    <p:sldLayoutId id="2147484022" r:id="rId10"/>
    <p:sldLayoutId id="2147484023" r:id="rId11"/>
    <p:sldLayoutId id="2147484024" r:id="rId12"/>
    <p:sldLayoutId id="2147484025" r:id="rId13"/>
    <p:sldLayoutId id="2147484026" r:id="rId14"/>
    <p:sldLayoutId id="2147484027" r:id="rId15"/>
    <p:sldLayoutId id="2147484028" r:id="rId16"/>
    <p:sldLayoutId id="2147484029" r:id="rId17"/>
    <p:sldLayoutId id="2147484030" r:id="rId18"/>
    <p:sldLayoutId id="2147484031" r:id="rId19"/>
    <p:sldLayoutId id="2147484032" r:id="rId20"/>
    <p:sldLayoutId id="2147484033" r:id="rId21"/>
    <p:sldLayoutId id="2147484034" r:id="rId22"/>
    <p:sldLayoutId id="2147484035" r:id="rId23"/>
    <p:sldLayoutId id="2147484036" r:id="rId24"/>
    <p:sldLayoutId id="2147484037" r:id="rId25"/>
    <p:sldLayoutId id="2147484038" r:id="rId26"/>
    <p:sldLayoutId id="2147484039" r:id="rId27"/>
    <p:sldLayoutId id="2147484040" r:id="rId28"/>
    <p:sldLayoutId id="2147484041" r:id="rId29"/>
    <p:sldLayoutId id="2147484042" r:id="rId30"/>
    <p:sldLayoutId id="2147484043" r:id="rId31"/>
    <p:sldLayoutId id="2147484044" r:id="rId32"/>
    <p:sldLayoutId id="2147484045" r:id="rId33"/>
    <p:sldLayoutId id="2147484046" r:id="rId34"/>
    <p:sldLayoutId id="2147484047" r:id="rId35"/>
    <p:sldLayoutId id="2147484048" r:id="rId36"/>
    <p:sldLayoutId id="2147484049" r:id="rId37"/>
    <p:sldLayoutId id="2147484050" r:id="rId38"/>
    <p:sldLayoutId id="2147484051" r:id="rId39"/>
    <p:sldLayoutId id="2147484052" r:id="rId40"/>
    <p:sldLayoutId id="2147484053" r:id="rId41"/>
    <p:sldLayoutId id="2147484054" r:id="rId42"/>
    <p:sldLayoutId id="2147484055" r:id="rId43"/>
    <p:sldLayoutId id="2147484056" r:id="rId44"/>
    <p:sldLayoutId id="2147484057" r:id="rId45"/>
    <p:sldLayoutId id="2147484058" r:id="rId46"/>
    <p:sldLayoutId id="2147484059" r:id="rId47"/>
    <p:sldLayoutId id="2147484060" r:id="rId48"/>
    <p:sldLayoutId id="2147484061" r:id="rId49"/>
    <p:sldLayoutId id="2147484062" r:id="rId50"/>
    <p:sldLayoutId id="2147484063" r:id="rId51"/>
    <p:sldLayoutId id="2147484064" r:id="rId5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293" name="Shape 3293"/>
        <p:cNvGrpSpPr/>
        <p:nvPr/>
      </p:nvGrpSpPr>
      <p:grpSpPr>
        <a:xfrm>
          <a:off x="0" y="0"/>
          <a:ext cx="0" cy="0"/>
          <a:chOff x="0" y="0"/>
          <a:chExt cx="0" cy="0"/>
        </a:xfrm>
      </p:grpSpPr>
      <p:sp>
        <p:nvSpPr>
          <p:cNvPr id="3294" name="Google Shape;3294;g31516c14941_0_7284"/>
          <p:cNvSpPr txBox="1"/>
          <p:nvPr>
            <p:ph type="title"/>
          </p:nvPr>
        </p:nvSpPr>
        <p:spPr>
          <a:xfrm>
            <a:off x="441723" y="342900"/>
            <a:ext cx="8262900" cy="415500"/>
          </a:xfrm>
          <a:prstGeom prst="rect">
            <a:avLst/>
          </a:prstGeom>
          <a:noFill/>
          <a:ln>
            <a:noFill/>
          </a:ln>
        </p:spPr>
        <p:txBody>
          <a:bodyPr anchorCtr="0" anchor="t" bIns="0" lIns="0" spcFirstLastPara="1" rIns="0" wrap="square" tIns="0">
            <a:spAutoFit/>
          </a:bodyPr>
          <a:lstStyle>
            <a:lvl1pPr lvl="0" marR="0" algn="l">
              <a:spcBef>
                <a:spcPts val="0"/>
              </a:spcBef>
              <a:spcAft>
                <a:spcPts val="0"/>
              </a:spcAft>
              <a:buSzPts val="1100"/>
              <a:buNone/>
              <a:defRPr b="1" i="0" sz="2700" u="none" cap="none" strike="noStrike">
                <a:solidFill>
                  <a:schemeClr val="dk1"/>
                </a:solidFill>
                <a:latin typeface="Arial"/>
                <a:ea typeface="Arial"/>
                <a:cs typeface="Arial"/>
                <a:sym typeface="Arial"/>
              </a:defRPr>
            </a:lvl1pPr>
            <a:lvl2pPr lvl="1" marR="0" algn="l">
              <a:spcBef>
                <a:spcPts val="0"/>
              </a:spcBef>
              <a:spcAft>
                <a:spcPts val="0"/>
              </a:spcAft>
              <a:buSzPts val="1100"/>
              <a:buNone/>
              <a:defRPr b="1" i="0" sz="2700" u="none" cap="none" strike="noStrike">
                <a:solidFill>
                  <a:schemeClr val="dk1"/>
                </a:solidFill>
                <a:latin typeface="Arial"/>
                <a:ea typeface="Arial"/>
                <a:cs typeface="Arial"/>
                <a:sym typeface="Arial"/>
              </a:defRPr>
            </a:lvl2pPr>
            <a:lvl3pPr lvl="2" marR="0" algn="l">
              <a:spcBef>
                <a:spcPts val="0"/>
              </a:spcBef>
              <a:spcAft>
                <a:spcPts val="0"/>
              </a:spcAft>
              <a:buSzPts val="1100"/>
              <a:buNone/>
              <a:defRPr b="1" i="0" sz="2700" u="none" cap="none" strike="noStrike">
                <a:solidFill>
                  <a:schemeClr val="dk1"/>
                </a:solidFill>
                <a:latin typeface="Arial"/>
                <a:ea typeface="Arial"/>
                <a:cs typeface="Arial"/>
                <a:sym typeface="Arial"/>
              </a:defRPr>
            </a:lvl3pPr>
            <a:lvl4pPr lvl="3" marR="0" algn="l">
              <a:spcBef>
                <a:spcPts val="0"/>
              </a:spcBef>
              <a:spcAft>
                <a:spcPts val="0"/>
              </a:spcAft>
              <a:buSzPts val="1100"/>
              <a:buNone/>
              <a:defRPr b="1" i="0" sz="2700" u="none" cap="none" strike="noStrike">
                <a:solidFill>
                  <a:schemeClr val="dk1"/>
                </a:solidFill>
                <a:latin typeface="Arial"/>
                <a:ea typeface="Arial"/>
                <a:cs typeface="Arial"/>
                <a:sym typeface="Arial"/>
              </a:defRPr>
            </a:lvl4pPr>
            <a:lvl5pPr lvl="4" marR="0" algn="l">
              <a:spcBef>
                <a:spcPts val="0"/>
              </a:spcBef>
              <a:spcAft>
                <a:spcPts val="0"/>
              </a:spcAft>
              <a:buSzPts val="1100"/>
              <a:buNone/>
              <a:defRPr b="1" i="0" sz="2700" u="none" cap="none" strike="noStrike">
                <a:solidFill>
                  <a:schemeClr val="dk1"/>
                </a:solidFill>
                <a:latin typeface="Arial"/>
                <a:ea typeface="Arial"/>
                <a:cs typeface="Arial"/>
                <a:sym typeface="Arial"/>
              </a:defRPr>
            </a:lvl5pPr>
            <a:lvl6pPr lvl="5" marR="0" algn="l">
              <a:spcBef>
                <a:spcPts val="0"/>
              </a:spcBef>
              <a:spcAft>
                <a:spcPts val="0"/>
              </a:spcAft>
              <a:buSzPts val="1100"/>
              <a:buNone/>
              <a:defRPr b="1" i="0" sz="2700" u="none" cap="none" strike="noStrike">
                <a:solidFill>
                  <a:schemeClr val="dk1"/>
                </a:solidFill>
                <a:latin typeface="Arial"/>
                <a:ea typeface="Arial"/>
                <a:cs typeface="Arial"/>
                <a:sym typeface="Arial"/>
              </a:defRPr>
            </a:lvl6pPr>
            <a:lvl7pPr lvl="6" marR="0" algn="l">
              <a:spcBef>
                <a:spcPts val="0"/>
              </a:spcBef>
              <a:spcAft>
                <a:spcPts val="0"/>
              </a:spcAft>
              <a:buSzPts val="1100"/>
              <a:buNone/>
              <a:defRPr b="1" i="0" sz="2700" u="none" cap="none" strike="noStrike">
                <a:solidFill>
                  <a:schemeClr val="dk1"/>
                </a:solidFill>
                <a:latin typeface="Arial"/>
                <a:ea typeface="Arial"/>
                <a:cs typeface="Arial"/>
                <a:sym typeface="Arial"/>
              </a:defRPr>
            </a:lvl7pPr>
            <a:lvl8pPr lvl="7" marR="0" algn="l">
              <a:spcBef>
                <a:spcPts val="0"/>
              </a:spcBef>
              <a:spcAft>
                <a:spcPts val="0"/>
              </a:spcAft>
              <a:buSzPts val="1100"/>
              <a:buNone/>
              <a:defRPr b="1" i="0" sz="2700" u="none" cap="none" strike="noStrike">
                <a:solidFill>
                  <a:schemeClr val="dk1"/>
                </a:solidFill>
                <a:latin typeface="Arial"/>
                <a:ea typeface="Arial"/>
                <a:cs typeface="Arial"/>
                <a:sym typeface="Arial"/>
              </a:defRPr>
            </a:lvl8pPr>
            <a:lvl9pPr lvl="8" marR="0" algn="l">
              <a:spcBef>
                <a:spcPts val="0"/>
              </a:spcBef>
              <a:spcAft>
                <a:spcPts val="0"/>
              </a:spcAft>
              <a:buSzPts val="1100"/>
              <a:buNone/>
              <a:defRPr b="1" i="0" sz="2700" u="none" cap="none" strike="noStrike">
                <a:solidFill>
                  <a:schemeClr val="dk1"/>
                </a:solidFill>
                <a:latin typeface="Arial"/>
                <a:ea typeface="Arial"/>
                <a:cs typeface="Arial"/>
                <a:sym typeface="Arial"/>
              </a:defRPr>
            </a:lvl9pPr>
          </a:lstStyle>
          <a:p/>
        </p:txBody>
      </p:sp>
      <p:sp>
        <p:nvSpPr>
          <p:cNvPr id="3295" name="Google Shape;3295;g31516c14941_0_7284"/>
          <p:cNvSpPr txBox="1"/>
          <p:nvPr>
            <p:ph idx="1" type="body"/>
          </p:nvPr>
        </p:nvSpPr>
        <p:spPr>
          <a:xfrm>
            <a:off x="438150" y="1076324"/>
            <a:ext cx="8264100" cy="3536700"/>
          </a:xfrm>
          <a:prstGeom prst="rect">
            <a:avLst/>
          </a:prstGeom>
          <a:noFill/>
          <a:ln>
            <a:noFill/>
          </a:ln>
        </p:spPr>
        <p:txBody>
          <a:bodyPr anchorCtr="0" anchor="t" bIns="0" lIns="0" spcFirstLastPara="1" rIns="0" wrap="square" tIns="0">
            <a:noAutofit/>
          </a:bodyPr>
          <a:lstStyle>
            <a:lvl1pPr indent="-336550" lvl="0" marL="457200" marR="0" algn="l">
              <a:spcBef>
                <a:spcPts val="400"/>
              </a:spcBef>
              <a:spcAft>
                <a:spcPts val="0"/>
              </a:spcAft>
              <a:buClr>
                <a:srgbClr val="0070C0"/>
              </a:buClr>
              <a:buSzPts val="1700"/>
              <a:buFont typeface="Noto Sans Symbols"/>
              <a:buChar char="▪"/>
              <a:defRPr b="0" i="0" sz="2100" u="none" cap="none" strike="noStrike">
                <a:solidFill>
                  <a:schemeClr val="dk1"/>
                </a:solidFill>
                <a:latin typeface="Arial"/>
                <a:ea typeface="Arial"/>
                <a:cs typeface="Arial"/>
                <a:sym typeface="Arial"/>
              </a:defRPr>
            </a:lvl1pPr>
            <a:lvl2pPr indent="-304800" lvl="1" marL="914400" marR="0" algn="l">
              <a:spcBef>
                <a:spcPts val="300"/>
              </a:spcBef>
              <a:spcAft>
                <a:spcPts val="0"/>
              </a:spcAft>
              <a:buClr>
                <a:srgbClr val="0070C0"/>
              </a:buClr>
              <a:buSzPts val="1200"/>
              <a:buFont typeface="Noto Sans Symbols"/>
              <a:buChar char="▪"/>
              <a:defRPr b="0" i="0" sz="1500" u="none" cap="none" strike="noStrike">
                <a:solidFill>
                  <a:schemeClr val="dk1"/>
                </a:solidFill>
                <a:latin typeface="Arial"/>
                <a:ea typeface="Arial"/>
                <a:cs typeface="Arial"/>
                <a:sym typeface="Arial"/>
              </a:defRPr>
            </a:lvl2pPr>
            <a:lvl3pPr indent="-292100" lvl="2" marL="1371600" marR="0" algn="l">
              <a:spcBef>
                <a:spcPts val="200"/>
              </a:spcBef>
              <a:spcAft>
                <a:spcPts val="0"/>
              </a:spcAft>
              <a:buClr>
                <a:srgbClr val="0070C0"/>
              </a:buClr>
              <a:buSzPts val="1000"/>
              <a:buFont typeface="Noto Sans Symbols"/>
              <a:buChar char="▪"/>
              <a:defRPr b="0" i="0" sz="1200" u="none" cap="none" strike="noStrike">
                <a:solidFill>
                  <a:schemeClr val="dk1"/>
                </a:solidFill>
                <a:latin typeface="Arial"/>
                <a:ea typeface="Arial"/>
                <a:cs typeface="Arial"/>
                <a:sym typeface="Arial"/>
              </a:defRPr>
            </a:lvl3pPr>
            <a:lvl4pPr indent="-279400" lvl="3" marL="1828800" marR="0" algn="l">
              <a:spcBef>
                <a:spcPts val="200"/>
              </a:spcBef>
              <a:spcAft>
                <a:spcPts val="0"/>
              </a:spcAft>
              <a:buClr>
                <a:srgbClr val="0070C0"/>
              </a:buClr>
              <a:buSzPts val="800"/>
              <a:buFont typeface="Noto Sans Symbols"/>
              <a:buChar char="▪"/>
              <a:defRPr b="0" i="0" sz="1100" u="none" cap="none" strike="noStrike">
                <a:solidFill>
                  <a:schemeClr val="dk1"/>
                </a:solidFill>
                <a:latin typeface="Arial"/>
                <a:ea typeface="Arial"/>
                <a:cs typeface="Arial"/>
                <a:sym typeface="Arial"/>
              </a:defRPr>
            </a:lvl4pPr>
            <a:lvl5pPr indent="-279400" lvl="4" marL="2286000" marR="0" algn="l">
              <a:spcBef>
                <a:spcPts val="200"/>
              </a:spcBef>
              <a:spcAft>
                <a:spcPts val="0"/>
              </a:spcAft>
              <a:buClr>
                <a:srgbClr val="0070C0"/>
              </a:buClr>
              <a:buSzPts val="800"/>
              <a:buFont typeface="Noto Sans Symbols"/>
              <a:buChar char="▪"/>
              <a:defRPr b="0" i="0" sz="1100" u="none" cap="none" strike="noStrike">
                <a:solidFill>
                  <a:schemeClr val="dk1"/>
                </a:solidFill>
                <a:latin typeface="Arial"/>
                <a:ea typeface="Arial"/>
                <a:cs typeface="Arial"/>
                <a:sym typeface="Arial"/>
              </a:defRPr>
            </a:lvl5pPr>
            <a:lvl6pPr indent="-323850" lvl="5" marL="2743200" marR="0" algn="l">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6pPr>
            <a:lvl7pPr indent="-323850" lvl="6" marL="3200400" marR="0" algn="l">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7pPr>
            <a:lvl8pPr indent="-323850" lvl="7" marL="3657600" marR="0" algn="l">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8pPr>
            <a:lvl9pPr indent="-323850" lvl="8" marL="4114800" marR="0" algn="l">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9pPr>
          </a:lstStyle>
          <a:p/>
        </p:txBody>
      </p:sp>
      <p:sp>
        <p:nvSpPr>
          <p:cNvPr id="3296" name="Google Shape;3296;g31516c14941_0_7284"/>
          <p:cNvSpPr txBox="1"/>
          <p:nvPr/>
        </p:nvSpPr>
        <p:spPr>
          <a:xfrm>
            <a:off x="8609888" y="4911831"/>
            <a:ext cx="106800" cy="1077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Clr>
                <a:srgbClr val="000000"/>
              </a:buClr>
              <a:buSzPts val="700"/>
              <a:buFont typeface="Arial"/>
              <a:buNone/>
            </a:pPr>
            <a:fld id="{00000000-1234-1234-1234-123412341234}" type="slidenum">
              <a:rPr b="0" i="0" lang="en" sz="700" u="none" cap="none" strike="noStrike">
                <a:solidFill>
                  <a:srgbClr val="000000"/>
                </a:solidFill>
                <a:latin typeface="Quattrocento Sans"/>
                <a:ea typeface="Quattrocento Sans"/>
                <a:cs typeface="Quattrocento Sans"/>
                <a:sym typeface="Quattrocento Sans"/>
              </a:rPr>
              <a:t>‹#›</a:t>
            </a:fld>
            <a:endParaRPr b="0" i="0" sz="700" u="none" cap="none" strike="noStrike">
              <a:solidFill>
                <a:srgbClr val="000000"/>
              </a:solidFill>
              <a:latin typeface="Quattrocento Sans"/>
              <a:ea typeface="Quattrocento Sans"/>
              <a:cs typeface="Quattrocento Sans"/>
              <a:sym typeface="Quattrocento Sans"/>
            </a:endParaRPr>
          </a:p>
        </p:txBody>
      </p:sp>
      <p:sp>
        <p:nvSpPr>
          <p:cNvPr id="3297" name="Google Shape;3297;g31516c14941_0_7284"/>
          <p:cNvSpPr txBox="1"/>
          <p:nvPr/>
        </p:nvSpPr>
        <p:spPr>
          <a:xfrm>
            <a:off x="438149" y="4919876"/>
            <a:ext cx="2063100" cy="153900"/>
          </a:xfrm>
          <a:prstGeom prst="rect">
            <a:avLst/>
          </a:prstGeom>
          <a:noFill/>
          <a:ln>
            <a:noFill/>
          </a:ln>
        </p:spPr>
        <p:txBody>
          <a:bodyPr anchorCtr="0" anchor="t" bIns="0" lIns="0" spcFirstLastPara="1" rIns="0" wrap="square" tIns="0">
            <a:spAutoFit/>
          </a:bodyPr>
          <a:lstStyle/>
          <a:p>
            <a:pPr indent="-69850" lvl="0" marL="63500" marR="0" rtl="0" algn="l">
              <a:lnSpc>
                <a:spcPct val="100000"/>
              </a:lnSpc>
              <a:spcBef>
                <a:spcPts val="0"/>
              </a:spcBef>
              <a:spcAft>
                <a:spcPts val="0"/>
              </a:spcAft>
              <a:buClr>
                <a:srgbClr val="000000"/>
              </a:buClr>
              <a:buSzPts val="500"/>
              <a:buFont typeface="Arial"/>
              <a:buChar char="©"/>
            </a:pPr>
            <a:r>
              <a:rPr b="0" i="0" lang="en" sz="500" u="none" cap="none" strike="noStrike">
                <a:solidFill>
                  <a:srgbClr val="000000"/>
                </a:solidFill>
                <a:latin typeface="Arial"/>
                <a:ea typeface="Arial"/>
                <a:cs typeface="Arial"/>
                <a:sym typeface="Arial"/>
              </a:rPr>
              <a:t>2023 SAP SE or an SAP affiliate company. All rights reserved.  PUBLIC </a:t>
            </a:r>
            <a:endParaRPr b="0" i="0" sz="500" u="none" cap="none" strike="noStrike">
              <a:solidFill>
                <a:srgbClr val="000000"/>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4066" r:id="rId1"/>
    <p:sldLayoutId id="2147484067" r:id="rId2"/>
    <p:sldLayoutId id="2147484068" r:id="rId3"/>
    <p:sldLayoutId id="2147484069" r:id="rId4"/>
    <p:sldLayoutId id="2147484070" r:id="rId5"/>
    <p:sldLayoutId id="2147484071" r:id="rId6"/>
    <p:sldLayoutId id="2147484072" r:id="rId7"/>
    <p:sldLayoutId id="2147484073" r:id="rId8"/>
    <p:sldLayoutId id="2147484074" r:id="rId9"/>
    <p:sldLayoutId id="2147484075" r:id="rId10"/>
    <p:sldLayoutId id="2147484076" r:id="rId11"/>
    <p:sldLayoutId id="2147484077" r:id="rId12"/>
    <p:sldLayoutId id="2147484078" r:id="rId13"/>
    <p:sldLayoutId id="2147484079" r:id="rId14"/>
    <p:sldLayoutId id="2147484080" r:id="rId15"/>
    <p:sldLayoutId id="2147484081" r:id="rId16"/>
    <p:sldLayoutId id="2147484082" r:id="rId17"/>
    <p:sldLayoutId id="2147484083" r:id="rId18"/>
    <p:sldLayoutId id="2147484084" r:id="rId19"/>
    <p:sldLayoutId id="2147484085" r:id="rId20"/>
    <p:sldLayoutId id="2147484086" r:id="rId21"/>
    <p:sldLayoutId id="2147484087" r:id="rId22"/>
    <p:sldLayoutId id="2147484088" r:id="rId23"/>
    <p:sldLayoutId id="2147484089" r:id="rId24"/>
  </p:sldLayoutIdLst>
  <p:transition>
    <p:fade/>
  </p:transition>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2970">
          <p15:clr>
            <a:srgbClr val="F26B43"/>
          </p15:clr>
        </p15:guide>
        <p15:guide id="2" pos="276">
          <p15:clr>
            <a:srgbClr val="F26B43"/>
          </p15:clr>
        </p15:guide>
        <p15:guide id="3" pos="5491">
          <p15:clr>
            <a:srgbClr val="F26B43"/>
          </p15:clr>
        </p15:guide>
        <p15:guide id="4" orient="horz" pos="270">
          <p15:clr>
            <a:srgbClr val="F26B43"/>
          </p15:clr>
        </p15:guide>
        <p15:guide id="5" pos="144">
          <p15:clr>
            <a:srgbClr val="F26B43"/>
          </p15:clr>
        </p15:guide>
        <p15:guide id="6" pos="5635">
          <p15:clr>
            <a:srgbClr val="F26B43"/>
          </p15:clr>
        </p15:guide>
        <p15:guide id="7" orient="horz" pos="131">
          <p15:clr>
            <a:srgbClr val="F26B43"/>
          </p15:clr>
        </p15:guide>
        <p15:guide id="8" orient="horz" pos="3109">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402" name="Shape 3402"/>
        <p:cNvGrpSpPr/>
        <p:nvPr/>
      </p:nvGrpSpPr>
      <p:grpSpPr>
        <a:xfrm>
          <a:off x="0" y="0"/>
          <a:ext cx="0" cy="0"/>
          <a:chOff x="0" y="0"/>
          <a:chExt cx="0" cy="0"/>
        </a:xfrm>
      </p:grpSpPr>
      <p:sp>
        <p:nvSpPr>
          <p:cNvPr id="3403" name="Google Shape;3403;g31516c14941_0_8580"/>
          <p:cNvSpPr/>
          <p:nvPr/>
        </p:nvSpPr>
        <p:spPr>
          <a:xfrm>
            <a:off x="-1" y="0"/>
            <a:ext cx="9144000" cy="5143500"/>
          </a:xfrm>
          <a:prstGeom prst="rect">
            <a:avLst/>
          </a:prstGeom>
          <a:solidFill>
            <a:schemeClr val="lt1"/>
          </a:solidFill>
          <a:ln>
            <a:noFill/>
          </a:ln>
        </p:spPr>
        <p:txBody>
          <a:bodyPr anchorCtr="0" anchor="ctr" bIns="54000" lIns="67500" spcFirstLastPara="1" rIns="67500" wrap="square" tIns="540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3404" name="Google Shape;3404;g31516c14941_0_8580"/>
          <p:cNvSpPr txBox="1"/>
          <p:nvPr/>
        </p:nvSpPr>
        <p:spPr>
          <a:xfrm>
            <a:off x="8657401" y="4902563"/>
            <a:ext cx="108300" cy="1077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Clr>
                <a:schemeClr val="dk1"/>
              </a:buClr>
              <a:buSzPts val="700"/>
              <a:buFont typeface="Arial"/>
              <a:buNone/>
            </a:pPr>
            <a:fld id="{00000000-1234-1234-1234-123412341234}" type="slidenum">
              <a:rPr b="0" i="0" lang="en" sz="700" u="none" cap="none" strike="noStrike">
                <a:solidFill>
                  <a:schemeClr val="dk1"/>
                </a:solidFill>
                <a:latin typeface="Arial"/>
                <a:ea typeface="Arial"/>
                <a:cs typeface="Arial"/>
                <a:sym typeface="Arial"/>
              </a:rPr>
              <a:t>‹#›</a:t>
            </a:fld>
            <a:endParaRPr b="0" i="0" sz="700" u="none" cap="none" strike="noStrike">
              <a:solidFill>
                <a:schemeClr val="dk1"/>
              </a:solidFill>
              <a:latin typeface="Arial"/>
              <a:ea typeface="Arial"/>
              <a:cs typeface="Arial"/>
              <a:sym typeface="Arial"/>
            </a:endParaRPr>
          </a:p>
        </p:txBody>
      </p:sp>
      <p:sp>
        <p:nvSpPr>
          <p:cNvPr descr="{&quot;templafy&quot;:{&quot;id&quot;:&quot;e05b9042-0e45-4cdf-a177-91a0befc3ce7&quot;}}" id="3405" name="Google Shape;3405;g31516c14941_0_8580"/>
          <p:cNvSpPr txBox="1"/>
          <p:nvPr/>
        </p:nvSpPr>
        <p:spPr>
          <a:xfrm>
            <a:off x="377902" y="4902563"/>
            <a:ext cx="7614600" cy="1041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accent1"/>
              </a:buClr>
              <a:buSzPts val="400"/>
              <a:buFont typeface="Arial"/>
              <a:buNone/>
            </a:pPr>
            <a:r>
              <a:rPr b="0" i="0" lang="en" sz="500" u="none" cap="none" strike="noStrike">
                <a:solidFill>
                  <a:schemeClr val="dk1"/>
                </a:solidFill>
                <a:latin typeface="Arial"/>
                <a:ea typeface="Arial"/>
                <a:cs typeface="Arial"/>
                <a:sym typeface="Arial"/>
              </a:rPr>
              <a:t>INTERNAL – SAP and Partners Only</a:t>
            </a:r>
            <a:endParaRPr b="0" i="0" sz="1100" u="none" cap="none" strike="noStrike">
              <a:solidFill>
                <a:srgbClr val="000000"/>
              </a:solidFill>
              <a:latin typeface="Arial"/>
              <a:ea typeface="Arial"/>
              <a:cs typeface="Arial"/>
              <a:sym typeface="Arial"/>
            </a:endParaRPr>
          </a:p>
        </p:txBody>
      </p:sp>
      <p:sp>
        <p:nvSpPr>
          <p:cNvPr id="3406" name="Google Shape;3406;g31516c14941_0_8580"/>
          <p:cNvSpPr txBox="1"/>
          <p:nvPr>
            <p:ph idx="1" type="body"/>
          </p:nvPr>
        </p:nvSpPr>
        <p:spPr>
          <a:xfrm>
            <a:off x="377902" y="1161420"/>
            <a:ext cx="8387700" cy="3591000"/>
          </a:xfrm>
          <a:prstGeom prst="rect">
            <a:avLst/>
          </a:prstGeom>
          <a:noFill/>
          <a:ln>
            <a:noFill/>
          </a:ln>
        </p:spPr>
        <p:txBody>
          <a:bodyPr anchorCtr="0" anchor="t" bIns="0" lIns="0" spcFirstLastPara="1" rIns="0" wrap="square" tIns="0">
            <a:noAutofit/>
          </a:bodyPr>
          <a:lstStyle>
            <a:lvl1pPr indent="-304800" lvl="0" marL="457200" marR="0" algn="l">
              <a:lnSpc>
                <a:spcPct val="100000"/>
              </a:lnSpc>
              <a:spcBef>
                <a:spcPts val="1400"/>
              </a:spcBef>
              <a:spcAft>
                <a:spcPts val="0"/>
              </a:spcAft>
              <a:buClr>
                <a:schemeClr val="dk1"/>
              </a:buClr>
              <a:buSzPts val="1200"/>
              <a:buFont typeface="Arial"/>
              <a:buChar char="​"/>
              <a:defRPr b="0" i="0" sz="1500" u="none" cap="none" strike="noStrike">
                <a:solidFill>
                  <a:schemeClr val="dk1"/>
                </a:solidFill>
                <a:latin typeface="Arial"/>
                <a:ea typeface="Arial"/>
                <a:cs typeface="Arial"/>
                <a:sym typeface="Arial"/>
              </a:defRPr>
            </a:lvl1pPr>
            <a:lvl2pPr indent="-317500" lvl="1" marL="914400" marR="0" algn="l">
              <a:lnSpc>
                <a:spcPct val="100000"/>
              </a:lnSpc>
              <a:spcBef>
                <a:spcPts val="5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2pPr>
            <a:lvl3pPr indent="-317500" lvl="2" marL="1371600" marR="0" algn="l">
              <a:lnSpc>
                <a:spcPct val="100000"/>
              </a:lnSpc>
              <a:spcBef>
                <a:spcPts val="2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3pPr>
            <a:lvl4pPr indent="-292100" lvl="3" marL="1828800" marR="0" algn="l">
              <a:lnSpc>
                <a:spcPct val="100000"/>
              </a:lnSpc>
              <a:spcBef>
                <a:spcPts val="200"/>
              </a:spcBef>
              <a:spcAft>
                <a:spcPts val="0"/>
              </a:spcAft>
              <a:buClr>
                <a:schemeClr val="dk1"/>
              </a:buClr>
              <a:buSzPts val="1000"/>
              <a:buFont typeface="Courier New"/>
              <a:buChar char="o"/>
              <a:defRPr b="0" i="0" sz="1200" u="none" cap="none" strike="noStrike">
                <a:solidFill>
                  <a:schemeClr val="dk1"/>
                </a:solidFill>
                <a:latin typeface="Arial"/>
                <a:ea typeface="Arial"/>
                <a:cs typeface="Arial"/>
                <a:sym typeface="Arial"/>
              </a:defRPr>
            </a:lvl4pPr>
            <a:lvl5pPr indent="-298450" lvl="4" marL="2286000" marR="0" algn="l">
              <a:lnSpc>
                <a:spcPct val="100000"/>
              </a:lnSpc>
              <a:spcBef>
                <a:spcPts val="100"/>
              </a:spcBef>
              <a:spcAft>
                <a:spcPts val="0"/>
              </a:spcAft>
              <a:buClr>
                <a:schemeClr val="dk1"/>
              </a:buClr>
              <a:buSzPts val="1100"/>
              <a:buFont typeface="Noto Sans Symbols"/>
              <a:buChar char="−"/>
              <a:defRPr b="0" i="0" sz="1100" u="none" cap="none" strike="noStrike">
                <a:solidFill>
                  <a:schemeClr val="dk1"/>
                </a:solidFill>
                <a:latin typeface="Arial"/>
                <a:ea typeface="Arial"/>
                <a:cs typeface="Arial"/>
                <a:sym typeface="Arial"/>
              </a:defRPr>
            </a:lvl5pPr>
            <a:lvl6pPr indent="-342900" lvl="5" marL="2743200" marR="0" algn="l">
              <a:lnSpc>
                <a:spcPct val="100000"/>
              </a:lnSpc>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algn="l">
              <a:lnSpc>
                <a:spcPct val="100000"/>
              </a:lnSpc>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algn="l">
              <a:lnSpc>
                <a:spcPct val="100000"/>
              </a:lnSpc>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algn="l">
              <a:lnSpc>
                <a:spcPct val="100000"/>
              </a:lnSpc>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3407" name="Google Shape;3407;g31516c14941_0_8580"/>
          <p:cNvSpPr txBox="1"/>
          <p:nvPr>
            <p:ph type="title"/>
          </p:nvPr>
        </p:nvSpPr>
        <p:spPr>
          <a:xfrm>
            <a:off x="377902" y="378000"/>
            <a:ext cx="8387700" cy="276900"/>
          </a:xfrm>
          <a:prstGeom prst="rect">
            <a:avLst/>
          </a:prstGeom>
          <a:noFill/>
          <a:ln>
            <a:noFill/>
          </a:ln>
        </p:spPr>
        <p:txBody>
          <a:bodyPr anchorCtr="0" anchor="t" bIns="0" lIns="0" spcFirstLastPara="1" rIns="0" wrap="square" tIns="0">
            <a:spAutoFit/>
          </a:bodyPr>
          <a:lstStyle>
            <a:lvl1pPr lvl="0" marR="0" algn="l">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1pPr>
            <a:lvl2pPr lvl="1"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pic>
        <p:nvPicPr>
          <p:cNvPr id="3408" name="Google Shape;3408;g31516c14941_0_8580"/>
          <p:cNvPicPr preferRelativeResize="0"/>
          <p:nvPr/>
        </p:nvPicPr>
        <p:blipFill rotWithShape="1">
          <a:blip r:embed="rId1">
            <a:alphaModFix/>
          </a:blip>
          <a:srcRect b="5923" l="0" r="0" t="5923"/>
          <a:stretch/>
        </p:blipFill>
        <p:spPr>
          <a:xfrm>
            <a:off x="6418700" y="62831"/>
            <a:ext cx="1141663" cy="252338"/>
          </a:xfrm>
          <a:prstGeom prst="rect">
            <a:avLst/>
          </a:prstGeom>
          <a:noFill/>
          <a:ln>
            <a:noFill/>
          </a:ln>
        </p:spPr>
      </p:pic>
      <p:pic>
        <p:nvPicPr>
          <p:cNvPr id="3409" name="Google Shape;3409;g31516c14941_0_8580"/>
          <p:cNvPicPr preferRelativeResize="0"/>
          <p:nvPr/>
        </p:nvPicPr>
        <p:blipFill rotWithShape="1">
          <a:blip r:embed="rId2">
            <a:alphaModFix/>
          </a:blip>
          <a:srcRect b="0" l="0" r="0" t="0"/>
          <a:stretch/>
        </p:blipFill>
        <p:spPr>
          <a:xfrm>
            <a:off x="7686041" y="74872"/>
            <a:ext cx="1226719" cy="227937"/>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4091" r:id="rId3"/>
    <p:sldLayoutId id="2147484092" r:id="rId4"/>
    <p:sldLayoutId id="2147484093" r:id="rId5"/>
    <p:sldLayoutId id="2147484094" r:id="rId6"/>
    <p:sldLayoutId id="2147484095" r:id="rId7"/>
    <p:sldLayoutId id="2147484096" r:id="rId8"/>
    <p:sldLayoutId id="2147484097" r:id="rId9"/>
    <p:sldLayoutId id="2147484098" r:id="rId10"/>
    <p:sldLayoutId id="2147484099" r:id="rId11"/>
    <p:sldLayoutId id="2147484100" r:id="rId12"/>
    <p:sldLayoutId id="2147484101" r:id="rId13"/>
    <p:sldLayoutId id="2147484102" r:id="rId14"/>
    <p:sldLayoutId id="2147484103" r:id="rId15"/>
    <p:sldLayoutId id="2147484104" r:id="rId16"/>
    <p:sldLayoutId id="2147484105" r:id="rId17"/>
    <p:sldLayoutId id="2147484106" r:id="rId18"/>
    <p:sldLayoutId id="2147484107" r:id="rId19"/>
    <p:sldLayoutId id="2147484108" r:id="rId20"/>
    <p:sldLayoutId id="2147484109" r:id="rId21"/>
    <p:sldLayoutId id="2147484110" r:id="rId22"/>
    <p:sldLayoutId id="2147484111" r:id="rId23"/>
    <p:sldLayoutId id="2147484112" r:id="rId24"/>
    <p:sldLayoutId id="2147484113" r:id="rId25"/>
    <p:sldLayoutId id="2147484114" r:id="rId26"/>
    <p:sldLayoutId id="2147484115" r:id="rId27"/>
    <p:sldLayoutId id="2147484116" r:id="rId28"/>
    <p:sldLayoutId id="2147484117" r:id="rId29"/>
    <p:sldLayoutId id="2147484118" r:id="rId30"/>
    <p:sldLayoutId id="2147484119" r:id="rId31"/>
    <p:sldLayoutId id="2147484120" r:id="rId32"/>
    <p:sldLayoutId id="2147484121" r:id="rId3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xml"/><Relationship Id="rId3" Type="http://schemas.openxmlformats.org/officeDocument/2006/relationships/image" Target="../media/image264.jpg"/><Relationship Id="rId4" Type="http://schemas.openxmlformats.org/officeDocument/2006/relationships/image" Target="../media/image2.png"/><Relationship Id="rId5" Type="http://schemas.openxmlformats.org/officeDocument/2006/relationships/image" Target="../media/image26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50.xml"/><Relationship Id="rId2" Type="http://schemas.openxmlformats.org/officeDocument/2006/relationships/notesSlide" Target="../notesSlides/notesSlide10.xml"/><Relationship Id="rId3" Type="http://schemas.openxmlformats.org/officeDocument/2006/relationships/image" Target="../media/image308.png"/><Relationship Id="rId4" Type="http://schemas.openxmlformats.org/officeDocument/2006/relationships/image" Target="../media/image312.png"/><Relationship Id="rId9" Type="http://schemas.openxmlformats.org/officeDocument/2006/relationships/image" Target="../media/image318.png"/><Relationship Id="rId5" Type="http://schemas.openxmlformats.org/officeDocument/2006/relationships/image" Target="../media/image323.png"/><Relationship Id="rId6" Type="http://schemas.openxmlformats.org/officeDocument/2006/relationships/image" Target="../media/image329.png"/><Relationship Id="rId7" Type="http://schemas.openxmlformats.org/officeDocument/2006/relationships/image" Target="../media/image325.png"/><Relationship Id="rId8" Type="http://schemas.openxmlformats.org/officeDocument/2006/relationships/image" Target="../media/image305.png"/><Relationship Id="rId20" Type="http://schemas.openxmlformats.org/officeDocument/2006/relationships/image" Target="../media/image339.png"/><Relationship Id="rId22" Type="http://schemas.openxmlformats.org/officeDocument/2006/relationships/image" Target="../media/image326.png"/><Relationship Id="rId21" Type="http://schemas.openxmlformats.org/officeDocument/2006/relationships/image" Target="../media/image327.png"/><Relationship Id="rId24" Type="http://schemas.openxmlformats.org/officeDocument/2006/relationships/image" Target="../media/image333.png"/><Relationship Id="rId23" Type="http://schemas.openxmlformats.org/officeDocument/2006/relationships/image" Target="../media/image349.png"/><Relationship Id="rId25" Type="http://schemas.openxmlformats.org/officeDocument/2006/relationships/image" Target="../media/image342.png"/><Relationship Id="rId11" Type="http://schemas.openxmlformats.org/officeDocument/2006/relationships/image" Target="../media/image322.png"/><Relationship Id="rId10" Type="http://schemas.openxmlformats.org/officeDocument/2006/relationships/image" Target="../media/image330.png"/><Relationship Id="rId13" Type="http://schemas.openxmlformats.org/officeDocument/2006/relationships/image" Target="../media/image315.png"/><Relationship Id="rId12" Type="http://schemas.openxmlformats.org/officeDocument/2006/relationships/image" Target="../media/image313.png"/><Relationship Id="rId15" Type="http://schemas.openxmlformats.org/officeDocument/2006/relationships/image" Target="../media/image324.png"/><Relationship Id="rId14" Type="http://schemas.openxmlformats.org/officeDocument/2006/relationships/image" Target="../media/image328.png"/><Relationship Id="rId17" Type="http://schemas.openxmlformats.org/officeDocument/2006/relationships/image" Target="../media/image317.png"/><Relationship Id="rId16" Type="http://schemas.openxmlformats.org/officeDocument/2006/relationships/image" Target="../media/image321.png"/><Relationship Id="rId19" Type="http://schemas.openxmlformats.org/officeDocument/2006/relationships/image" Target="../media/image320.png"/><Relationship Id="rId18" Type="http://schemas.openxmlformats.org/officeDocument/2006/relationships/image" Target="../media/image35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13.xml"/><Relationship Id="rId2" Type="http://schemas.openxmlformats.org/officeDocument/2006/relationships/notesSlide" Target="../notesSlides/notesSlide11.xml"/><Relationship Id="rId3" Type="http://schemas.openxmlformats.org/officeDocument/2006/relationships/image" Target="../media/image350.png"/><Relationship Id="rId4" Type="http://schemas.openxmlformats.org/officeDocument/2006/relationships/image" Target="../media/image34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53.xml"/><Relationship Id="rId2" Type="http://schemas.openxmlformats.org/officeDocument/2006/relationships/notesSlide" Target="../notesSlides/notesSlide12.xml"/><Relationship Id="rId3" Type="http://schemas.openxmlformats.org/officeDocument/2006/relationships/image" Target="../media/image34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54.xml"/><Relationship Id="rId2" Type="http://schemas.openxmlformats.org/officeDocument/2006/relationships/notesSlide" Target="../notesSlides/notesSlide13.xml"/><Relationship Id="rId3" Type="http://schemas.openxmlformats.org/officeDocument/2006/relationships/image" Target="../media/image355.png"/><Relationship Id="rId4" Type="http://schemas.openxmlformats.org/officeDocument/2006/relationships/image" Target="../media/image332.png"/><Relationship Id="rId9" Type="http://schemas.openxmlformats.org/officeDocument/2006/relationships/image" Target="../media/image334.png"/><Relationship Id="rId5" Type="http://schemas.openxmlformats.org/officeDocument/2006/relationships/image" Target="../media/image343.png"/><Relationship Id="rId6" Type="http://schemas.openxmlformats.org/officeDocument/2006/relationships/image" Target="../media/image340.png"/><Relationship Id="rId7" Type="http://schemas.openxmlformats.org/officeDocument/2006/relationships/image" Target="../media/image348.png"/><Relationship Id="rId8" Type="http://schemas.openxmlformats.org/officeDocument/2006/relationships/image" Target="../media/image335.png"/><Relationship Id="rId20" Type="http://schemas.openxmlformats.org/officeDocument/2006/relationships/image" Target="../media/image351.png"/><Relationship Id="rId11" Type="http://schemas.openxmlformats.org/officeDocument/2006/relationships/image" Target="../media/image308.png"/><Relationship Id="rId10" Type="http://schemas.openxmlformats.org/officeDocument/2006/relationships/image" Target="../media/image358.png"/><Relationship Id="rId13" Type="http://schemas.openxmlformats.org/officeDocument/2006/relationships/image" Target="../media/image345.png"/><Relationship Id="rId12" Type="http://schemas.openxmlformats.org/officeDocument/2006/relationships/image" Target="../media/image354.png"/><Relationship Id="rId15" Type="http://schemas.openxmlformats.org/officeDocument/2006/relationships/image" Target="../media/image324.png"/><Relationship Id="rId14" Type="http://schemas.openxmlformats.org/officeDocument/2006/relationships/image" Target="../media/image328.png"/><Relationship Id="rId17" Type="http://schemas.openxmlformats.org/officeDocument/2006/relationships/image" Target="../media/image322.png"/><Relationship Id="rId16" Type="http://schemas.openxmlformats.org/officeDocument/2006/relationships/image" Target="../media/image321.png"/><Relationship Id="rId19" Type="http://schemas.openxmlformats.org/officeDocument/2006/relationships/image" Target="../media/image315.png"/><Relationship Id="rId18" Type="http://schemas.openxmlformats.org/officeDocument/2006/relationships/image" Target="../media/image31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40.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67.xml"/><Relationship Id="rId2" Type="http://schemas.openxmlformats.org/officeDocument/2006/relationships/notesSlide" Target="../notesSlides/notesSlide15.xml"/><Relationship Id="rId3" Type="http://schemas.openxmlformats.org/officeDocument/2006/relationships/image" Target="../media/image362.png"/><Relationship Id="rId4" Type="http://schemas.openxmlformats.org/officeDocument/2006/relationships/image" Target="../media/image360.png"/><Relationship Id="rId5" Type="http://schemas.openxmlformats.org/officeDocument/2006/relationships/image" Target="../media/image377.png"/><Relationship Id="rId6" Type="http://schemas.openxmlformats.org/officeDocument/2006/relationships/image" Target="../media/image36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24.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96.xml"/><Relationship Id="rId2" Type="http://schemas.openxmlformats.org/officeDocument/2006/relationships/notesSlide" Target="../notesSlides/notesSlide17.xml"/><Relationship Id="rId3" Type="http://schemas.openxmlformats.org/officeDocument/2006/relationships/image" Target="../media/image352.png"/><Relationship Id="rId4" Type="http://schemas.openxmlformats.org/officeDocument/2006/relationships/image" Target="../media/image356.png"/><Relationship Id="rId5" Type="http://schemas.openxmlformats.org/officeDocument/2006/relationships/image" Target="../media/image369.png"/><Relationship Id="rId6" Type="http://schemas.openxmlformats.org/officeDocument/2006/relationships/image" Target="../media/image36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90.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58.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62.png"/><Relationship Id="rId4" Type="http://schemas.openxmlformats.org/officeDocument/2006/relationships/image" Target="../media/image277.png"/><Relationship Id="rId5" Type="http://schemas.openxmlformats.org/officeDocument/2006/relationships/image" Target="../media/image288.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41.xml"/><Relationship Id="rId2" Type="http://schemas.openxmlformats.org/officeDocument/2006/relationships/notesSlide" Target="../notesSlides/notesSlide20.xml"/><Relationship Id="rId3" Type="http://schemas.openxmlformats.org/officeDocument/2006/relationships/image" Target="../media/image375.png"/><Relationship Id="rId4" Type="http://schemas.openxmlformats.org/officeDocument/2006/relationships/hyperlink" Target="https://www.collibra.com/us/en/resources#filter1=resource/on-demand-webinar"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41.xml"/><Relationship Id="rId2" Type="http://schemas.openxmlformats.org/officeDocument/2006/relationships/notesSlide" Target="../notesSlides/notesSlide21.xml"/><Relationship Id="rId3" Type="http://schemas.openxmlformats.org/officeDocument/2006/relationships/image" Target="../media/image376.png"/><Relationship Id="rId4" Type="http://schemas.openxmlformats.org/officeDocument/2006/relationships/hyperlink" Target="http://roadshow.collibra.com" TargetMode="External"/><Relationship Id="rId9" Type="http://schemas.openxmlformats.org/officeDocument/2006/relationships/image" Target="../media/image363.png"/><Relationship Id="rId5" Type="http://schemas.openxmlformats.org/officeDocument/2006/relationships/hyperlink" Target="http://roadshow.collibra.com" TargetMode="External"/><Relationship Id="rId6" Type="http://schemas.openxmlformats.org/officeDocument/2006/relationships/hyperlink" Target="http://roadshow.collibra.com" TargetMode="External"/><Relationship Id="rId7" Type="http://schemas.openxmlformats.org/officeDocument/2006/relationships/hyperlink" Target="http://roadshow.collibra.com" TargetMode="External"/><Relationship Id="rId8" Type="http://schemas.openxmlformats.org/officeDocument/2006/relationships/hyperlink" Target="http://roadshow.collibra.com"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22.xml"/><Relationship Id="rId3" Type="http://schemas.openxmlformats.org/officeDocument/2006/relationships/image" Target="../media/image367.jpg"/><Relationship Id="rId4" Type="http://schemas.openxmlformats.org/officeDocument/2006/relationships/image" Target="../media/image366.jpg"/><Relationship Id="rId5" Type="http://schemas.openxmlformats.org/officeDocument/2006/relationships/image" Target="../media/image372.jpg"/><Relationship Id="rId6" Type="http://schemas.openxmlformats.org/officeDocument/2006/relationships/image" Target="../media/image364.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63.xml"/><Relationship Id="rId2" Type="http://schemas.openxmlformats.org/officeDocument/2006/relationships/notesSlide" Target="../notesSlides/notesSlide23.xml"/><Relationship Id="rId3" Type="http://schemas.openxmlformats.org/officeDocument/2006/relationships/hyperlink" Target="https://cisr.mit.edu/publication/2019_0401_DataMonetizationCapabilities_WixomOwens" TargetMode="External"/><Relationship Id="rId4" Type="http://schemas.openxmlformats.org/officeDocument/2006/relationships/image" Target="../media/image368.png"/><Relationship Id="rId5" Type="http://schemas.openxmlformats.org/officeDocument/2006/relationships/image" Target="../media/image374.png"/><Relationship Id="rId6" Type="http://schemas.openxmlformats.org/officeDocument/2006/relationships/image" Target="../media/image371.png"/><Relationship Id="rId7" Type="http://schemas.openxmlformats.org/officeDocument/2006/relationships/image" Target="../media/image37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05.xml"/><Relationship Id="rId2" Type="http://schemas.openxmlformats.org/officeDocument/2006/relationships/notesSlide" Target="../notesSlides/notesSlide24.xml"/><Relationship Id="rId3" Type="http://schemas.openxmlformats.org/officeDocument/2006/relationships/image" Target="../media/image37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xml"/><Relationship Id="rId3" Type="http://schemas.openxmlformats.org/officeDocument/2006/relationships/image" Target="../media/image282.png"/><Relationship Id="rId4" Type="http://schemas.openxmlformats.org/officeDocument/2006/relationships/image" Target="../media/image269.png"/><Relationship Id="rId9" Type="http://schemas.openxmlformats.org/officeDocument/2006/relationships/image" Target="../media/image278.png"/><Relationship Id="rId5" Type="http://schemas.openxmlformats.org/officeDocument/2006/relationships/image" Target="../media/image270.png"/><Relationship Id="rId6" Type="http://schemas.openxmlformats.org/officeDocument/2006/relationships/image" Target="../media/image265.png"/><Relationship Id="rId7" Type="http://schemas.openxmlformats.org/officeDocument/2006/relationships/image" Target="../media/image267.png"/><Relationship Id="rId8" Type="http://schemas.openxmlformats.org/officeDocument/2006/relationships/image" Target="../media/image279.png"/><Relationship Id="rId11" Type="http://schemas.openxmlformats.org/officeDocument/2006/relationships/image" Target="../media/image281.png"/><Relationship Id="rId10" Type="http://schemas.openxmlformats.org/officeDocument/2006/relationships/image" Target="../media/image27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 Id="rId3" Type="http://schemas.openxmlformats.org/officeDocument/2006/relationships/image" Target="../media/image284.png"/><Relationship Id="rId4" Type="http://schemas.openxmlformats.org/officeDocument/2006/relationships/image" Target="../media/image27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 Id="rId3" Type="http://schemas.openxmlformats.org/officeDocument/2006/relationships/image" Target="../media/image272.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27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image" Target="../media/image286.jpg"/><Relationship Id="rId4" Type="http://schemas.openxmlformats.org/officeDocument/2006/relationships/image" Target="../media/image275.jpg"/><Relationship Id="rId5" Type="http://schemas.openxmlformats.org/officeDocument/2006/relationships/image" Target="../media/image28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8.xml"/><Relationship Id="rId3" Type="http://schemas.openxmlformats.org/officeDocument/2006/relationships/image" Target="../media/image280.png"/><Relationship Id="rId4" Type="http://schemas.openxmlformats.org/officeDocument/2006/relationships/image" Target="../media/image285.png"/><Relationship Id="rId5" Type="http://schemas.openxmlformats.org/officeDocument/2006/relationships/image" Target="../media/image29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3.xml"/><Relationship Id="rId2" Type="http://schemas.openxmlformats.org/officeDocument/2006/relationships/notesSlide" Target="../notesSlides/notesSlide9.xml"/><Relationship Id="rId3" Type="http://schemas.openxmlformats.org/officeDocument/2006/relationships/image" Target="../media/image298.png"/><Relationship Id="rId4" Type="http://schemas.openxmlformats.org/officeDocument/2006/relationships/image" Target="../media/image291.png"/><Relationship Id="rId9" Type="http://schemas.openxmlformats.org/officeDocument/2006/relationships/image" Target="../media/image294.png"/><Relationship Id="rId5" Type="http://schemas.openxmlformats.org/officeDocument/2006/relationships/image" Target="../media/image299.png"/><Relationship Id="rId6" Type="http://schemas.openxmlformats.org/officeDocument/2006/relationships/image" Target="../media/image302.png"/><Relationship Id="rId7" Type="http://schemas.openxmlformats.org/officeDocument/2006/relationships/image" Target="../media/image296.png"/><Relationship Id="rId8" Type="http://schemas.openxmlformats.org/officeDocument/2006/relationships/image" Target="../media/image309.png"/><Relationship Id="rId20" Type="http://schemas.openxmlformats.org/officeDocument/2006/relationships/image" Target="../media/image314.png"/><Relationship Id="rId21" Type="http://schemas.openxmlformats.org/officeDocument/2006/relationships/image" Target="../media/image311.png"/><Relationship Id="rId11" Type="http://schemas.openxmlformats.org/officeDocument/2006/relationships/image" Target="../media/image316.png"/><Relationship Id="rId10" Type="http://schemas.openxmlformats.org/officeDocument/2006/relationships/image" Target="../media/image295.png"/><Relationship Id="rId13" Type="http://schemas.openxmlformats.org/officeDocument/2006/relationships/image" Target="../media/image293.png"/><Relationship Id="rId12" Type="http://schemas.openxmlformats.org/officeDocument/2006/relationships/image" Target="../media/image300.png"/><Relationship Id="rId15" Type="http://schemas.openxmlformats.org/officeDocument/2006/relationships/image" Target="../media/image303.png"/><Relationship Id="rId14" Type="http://schemas.openxmlformats.org/officeDocument/2006/relationships/image" Target="../media/image307.png"/><Relationship Id="rId17" Type="http://schemas.openxmlformats.org/officeDocument/2006/relationships/image" Target="../media/image304.png"/><Relationship Id="rId16" Type="http://schemas.openxmlformats.org/officeDocument/2006/relationships/image" Target="../media/image319.png"/><Relationship Id="rId19" Type="http://schemas.openxmlformats.org/officeDocument/2006/relationships/image" Target="../media/image310.png"/><Relationship Id="rId18" Type="http://schemas.openxmlformats.org/officeDocument/2006/relationships/image" Target="../media/image30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965" name="Shape 4965"/>
        <p:cNvGrpSpPr/>
        <p:nvPr/>
      </p:nvGrpSpPr>
      <p:grpSpPr>
        <a:xfrm>
          <a:off x="0" y="0"/>
          <a:ext cx="0" cy="0"/>
          <a:chOff x="0" y="0"/>
          <a:chExt cx="0" cy="0"/>
        </a:xfrm>
      </p:grpSpPr>
      <p:sp>
        <p:nvSpPr>
          <p:cNvPr id="4966" name="Google Shape;4966;p8"/>
          <p:cNvSpPr/>
          <p:nvPr/>
        </p:nvSpPr>
        <p:spPr>
          <a:xfrm>
            <a:off x="4010375" y="590075"/>
            <a:ext cx="1921800" cy="15300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67" name="Google Shape;4967;p8"/>
          <p:cNvSpPr txBox="1"/>
          <p:nvPr/>
        </p:nvSpPr>
        <p:spPr>
          <a:xfrm>
            <a:off x="7227285" y="260984"/>
            <a:ext cx="1508100" cy="102000"/>
          </a:xfrm>
          <a:prstGeom prst="rect">
            <a:avLst/>
          </a:prstGeom>
          <a:noFill/>
          <a:ln>
            <a:noFill/>
          </a:ln>
        </p:spPr>
        <p:txBody>
          <a:bodyPr anchorCtr="0" anchor="t" bIns="0" lIns="0" spcFirstLastPara="1" rIns="0" wrap="square" tIns="9525">
            <a:spAutoFit/>
          </a:bodyPr>
          <a:lstStyle/>
          <a:p>
            <a:pPr indent="0" lvl="0" marL="12700" marR="0" rtl="0" algn="l">
              <a:lnSpc>
                <a:spcPct val="100000"/>
              </a:lnSpc>
              <a:spcBef>
                <a:spcPts val="0"/>
              </a:spcBef>
              <a:spcAft>
                <a:spcPts val="0"/>
              </a:spcAft>
              <a:buClr>
                <a:srgbClr val="000000"/>
              </a:buClr>
              <a:buSzPts val="600"/>
              <a:buFont typeface="Arial"/>
              <a:buNone/>
            </a:pPr>
            <a:r>
              <a:rPr b="1" i="0" lang="en" sz="600" u="none" cap="none" strike="noStrike">
                <a:solidFill>
                  <a:srgbClr val="FFFFFF"/>
                </a:solidFill>
                <a:latin typeface="Arial"/>
                <a:ea typeface="Arial"/>
                <a:cs typeface="Arial"/>
                <a:sym typeface="Arial"/>
              </a:rPr>
              <a:t>Data Citizens ’22 | </a:t>
            </a:r>
            <a:r>
              <a:rPr b="0" i="0" lang="en" sz="600" u="none" cap="none" strike="noStrike">
                <a:solidFill>
                  <a:srgbClr val="FFFFFF"/>
                </a:solidFill>
                <a:latin typeface="Arial"/>
                <a:ea typeface="Arial"/>
                <a:cs typeface="Arial"/>
                <a:sym typeface="Arial"/>
              </a:rPr>
              <a:t>Sponsorship Prospectus</a:t>
            </a:r>
            <a:endParaRPr b="0" i="0" sz="600" u="none" cap="none" strike="noStrike">
              <a:solidFill>
                <a:srgbClr val="000000"/>
              </a:solidFill>
              <a:latin typeface="Arial"/>
              <a:ea typeface="Arial"/>
              <a:cs typeface="Arial"/>
              <a:sym typeface="Arial"/>
            </a:endParaRPr>
          </a:p>
        </p:txBody>
      </p:sp>
      <p:sp>
        <p:nvSpPr>
          <p:cNvPr id="4968" name="Google Shape;4968;p8"/>
          <p:cNvSpPr/>
          <p:nvPr/>
        </p:nvSpPr>
        <p:spPr>
          <a:xfrm>
            <a:off x="6915423" y="2090612"/>
            <a:ext cx="730090" cy="706754"/>
          </a:xfrm>
          <a:custGeom>
            <a:rect b="b" l="l" r="r" t="t"/>
            <a:pathLst>
              <a:path extrusionOk="0" h="942339" w="973454">
                <a:moveTo>
                  <a:pt x="0" y="0"/>
                </a:moveTo>
                <a:lnTo>
                  <a:pt x="4982" y="47841"/>
                </a:lnTo>
                <a:lnTo>
                  <a:pt x="12112" y="95005"/>
                </a:lnTo>
                <a:lnTo>
                  <a:pt x="21339" y="141440"/>
                </a:lnTo>
                <a:lnTo>
                  <a:pt x="32611" y="187095"/>
                </a:lnTo>
                <a:lnTo>
                  <a:pt x="45879" y="231919"/>
                </a:lnTo>
                <a:lnTo>
                  <a:pt x="61092" y="275862"/>
                </a:lnTo>
                <a:lnTo>
                  <a:pt x="78199" y="318872"/>
                </a:lnTo>
                <a:lnTo>
                  <a:pt x="97150" y="360898"/>
                </a:lnTo>
                <a:lnTo>
                  <a:pt x="117893" y="401890"/>
                </a:lnTo>
                <a:lnTo>
                  <a:pt x="140379" y="441795"/>
                </a:lnTo>
                <a:lnTo>
                  <a:pt x="164557" y="480564"/>
                </a:lnTo>
                <a:lnTo>
                  <a:pt x="190375" y="518145"/>
                </a:lnTo>
                <a:lnTo>
                  <a:pt x="217784" y="554487"/>
                </a:lnTo>
                <a:lnTo>
                  <a:pt x="246733" y="589539"/>
                </a:lnTo>
                <a:lnTo>
                  <a:pt x="277171" y="623250"/>
                </a:lnTo>
                <a:lnTo>
                  <a:pt x="309048" y="655569"/>
                </a:lnTo>
                <a:lnTo>
                  <a:pt x="342312" y="686445"/>
                </a:lnTo>
                <a:lnTo>
                  <a:pt x="376914" y="715827"/>
                </a:lnTo>
                <a:lnTo>
                  <a:pt x="412803" y="743664"/>
                </a:lnTo>
                <a:lnTo>
                  <a:pt x="449928" y="769905"/>
                </a:lnTo>
                <a:lnTo>
                  <a:pt x="488238" y="794498"/>
                </a:lnTo>
                <a:lnTo>
                  <a:pt x="527683" y="817394"/>
                </a:lnTo>
                <a:lnTo>
                  <a:pt x="568213" y="838541"/>
                </a:lnTo>
                <a:lnTo>
                  <a:pt x="609776" y="857887"/>
                </a:lnTo>
                <a:lnTo>
                  <a:pt x="652322" y="875382"/>
                </a:lnTo>
                <a:lnTo>
                  <a:pt x="695800" y="890975"/>
                </a:lnTo>
                <a:lnTo>
                  <a:pt x="740160" y="904615"/>
                </a:lnTo>
                <a:lnTo>
                  <a:pt x="785352" y="916251"/>
                </a:lnTo>
                <a:lnTo>
                  <a:pt x="831324" y="925831"/>
                </a:lnTo>
                <a:lnTo>
                  <a:pt x="878026" y="933305"/>
                </a:lnTo>
                <a:lnTo>
                  <a:pt x="925407" y="938622"/>
                </a:lnTo>
                <a:lnTo>
                  <a:pt x="973416" y="941730"/>
                </a:lnTo>
              </a:path>
            </a:pathLst>
          </a:custGeom>
          <a:noFill/>
          <a:ln cap="flat" cmpd="sng" w="28375">
            <a:solidFill>
              <a:srgbClr val="000000"/>
            </a:solidFill>
            <a:prstDash val="dot"/>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4969" name="Google Shape;4969;p8"/>
          <p:cNvSpPr/>
          <p:nvPr/>
        </p:nvSpPr>
        <p:spPr>
          <a:xfrm>
            <a:off x="7666552" y="2786912"/>
            <a:ext cx="21431" cy="21431"/>
          </a:xfrm>
          <a:custGeom>
            <a:rect b="b" l="l" r="r" t="t"/>
            <a:pathLst>
              <a:path extrusionOk="0" h="28575" w="28575">
                <a:moveTo>
                  <a:pt x="0" y="14198"/>
                </a:moveTo>
                <a:lnTo>
                  <a:pt x="4158" y="4158"/>
                </a:lnTo>
                <a:lnTo>
                  <a:pt x="14198" y="0"/>
                </a:lnTo>
                <a:lnTo>
                  <a:pt x="24238" y="4158"/>
                </a:lnTo>
                <a:lnTo>
                  <a:pt x="28397" y="14198"/>
                </a:lnTo>
                <a:lnTo>
                  <a:pt x="24238" y="24238"/>
                </a:lnTo>
                <a:lnTo>
                  <a:pt x="14198" y="28397"/>
                </a:lnTo>
                <a:lnTo>
                  <a:pt x="4158" y="24238"/>
                </a:lnTo>
                <a:lnTo>
                  <a:pt x="0" y="14198"/>
                </a:lnTo>
                <a:close/>
              </a:path>
            </a:pathLst>
          </a:custGeom>
          <a:solidFill>
            <a:srgbClr val="00000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4970" name="Google Shape;4970;p8"/>
          <p:cNvSpPr/>
          <p:nvPr/>
        </p:nvSpPr>
        <p:spPr>
          <a:xfrm>
            <a:off x="6902227" y="2016587"/>
            <a:ext cx="21431" cy="21431"/>
          </a:xfrm>
          <a:custGeom>
            <a:rect b="b" l="l" r="r" t="t"/>
            <a:pathLst>
              <a:path extrusionOk="0" h="28575" w="28575">
                <a:moveTo>
                  <a:pt x="0" y="14198"/>
                </a:moveTo>
                <a:lnTo>
                  <a:pt x="4158" y="4158"/>
                </a:lnTo>
                <a:lnTo>
                  <a:pt x="14198" y="0"/>
                </a:lnTo>
                <a:lnTo>
                  <a:pt x="24238" y="4158"/>
                </a:lnTo>
                <a:lnTo>
                  <a:pt x="28397" y="14198"/>
                </a:lnTo>
                <a:lnTo>
                  <a:pt x="24238" y="24238"/>
                </a:lnTo>
                <a:lnTo>
                  <a:pt x="14198" y="28397"/>
                </a:lnTo>
                <a:lnTo>
                  <a:pt x="4158" y="24238"/>
                </a:lnTo>
                <a:lnTo>
                  <a:pt x="0" y="14198"/>
                </a:lnTo>
                <a:close/>
              </a:path>
            </a:pathLst>
          </a:custGeom>
          <a:solidFill>
            <a:srgbClr val="00000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4971" name="Google Shape;4971;p8"/>
          <p:cNvSpPr txBox="1"/>
          <p:nvPr/>
        </p:nvSpPr>
        <p:spPr>
          <a:xfrm>
            <a:off x="8569842" y="4810639"/>
            <a:ext cx="317100" cy="221700"/>
          </a:xfrm>
          <a:prstGeom prst="rect">
            <a:avLst/>
          </a:prstGeom>
          <a:noFill/>
          <a:ln>
            <a:noFill/>
          </a:ln>
        </p:spPr>
        <p:txBody>
          <a:bodyPr anchorCtr="0" anchor="ctr" bIns="34275" lIns="0" spcFirstLastPara="1" rIns="0" wrap="square" tIns="34275">
            <a:noAutofit/>
          </a:bodyPr>
          <a:lstStyle/>
          <a:p>
            <a:pPr indent="0" lvl="0" marL="0" marR="0" rtl="0" algn="ctr">
              <a:lnSpc>
                <a:spcPct val="100000"/>
              </a:lnSpc>
              <a:spcBef>
                <a:spcPts val="0"/>
              </a:spcBef>
              <a:spcAft>
                <a:spcPts val="0"/>
              </a:spcAft>
              <a:buClr>
                <a:srgbClr val="000000"/>
              </a:buClr>
              <a:buSzPts val="500"/>
              <a:buFont typeface="Arial"/>
              <a:buNone/>
            </a:pPr>
            <a:fld id="{00000000-1234-1234-1234-123412341234}" type="slidenum">
              <a:rPr b="0" i="0" lang="en" sz="500" u="none" cap="none" strike="noStrike">
                <a:solidFill>
                  <a:schemeClr val="dk2"/>
                </a:solidFill>
                <a:latin typeface="Arial"/>
                <a:ea typeface="Arial"/>
                <a:cs typeface="Arial"/>
                <a:sym typeface="Arial"/>
              </a:rPr>
              <a:t>‹#›</a:t>
            </a:fld>
            <a:endParaRPr b="0" i="0" sz="500" u="none" cap="none" strike="noStrike">
              <a:solidFill>
                <a:schemeClr val="dk2"/>
              </a:solidFill>
              <a:latin typeface="Arial"/>
              <a:ea typeface="Arial"/>
              <a:cs typeface="Arial"/>
              <a:sym typeface="Arial"/>
            </a:endParaRPr>
          </a:p>
        </p:txBody>
      </p:sp>
      <p:sp>
        <p:nvSpPr>
          <p:cNvPr id="4972" name="Google Shape;4972;p8"/>
          <p:cNvSpPr txBox="1"/>
          <p:nvPr/>
        </p:nvSpPr>
        <p:spPr>
          <a:xfrm>
            <a:off x="266700" y="392425"/>
            <a:ext cx="5589300" cy="1355100"/>
          </a:xfrm>
          <a:prstGeom prst="rect">
            <a:avLst/>
          </a:prstGeom>
          <a:noFill/>
          <a:ln>
            <a:noFill/>
          </a:ln>
        </p:spPr>
        <p:txBody>
          <a:bodyPr anchorCtr="0" anchor="t" bIns="0" lIns="0" spcFirstLastPara="1" rIns="0" wrap="square" tIns="0">
            <a:noAutofit/>
          </a:bodyPr>
          <a:lstStyle/>
          <a:p>
            <a:pPr indent="0" lvl="0" marL="0" marR="0" rtl="0" algn="l">
              <a:lnSpc>
                <a:spcPct val="90000"/>
              </a:lnSpc>
              <a:spcBef>
                <a:spcPts val="0"/>
              </a:spcBef>
              <a:spcAft>
                <a:spcPts val="0"/>
              </a:spcAft>
              <a:buClr>
                <a:srgbClr val="000000"/>
              </a:buClr>
              <a:buSzPts val="4300"/>
              <a:buFont typeface="Arial"/>
              <a:buNone/>
            </a:pPr>
            <a:r>
              <a:rPr b="1" i="0" lang="en" sz="3800" u="none" cap="none" strike="noStrike">
                <a:solidFill>
                  <a:srgbClr val="002B40"/>
                </a:solidFill>
                <a:latin typeface="Arial"/>
                <a:ea typeface="Arial"/>
                <a:cs typeface="Arial"/>
                <a:sym typeface="Arial"/>
              </a:rPr>
              <a:t>Stijn “Stan” Christiaens</a:t>
            </a:r>
            <a:endParaRPr b="1" i="0" sz="3900" u="none" cap="none" strike="noStrike">
              <a:solidFill>
                <a:srgbClr val="002B40"/>
              </a:solidFill>
              <a:latin typeface="Arial"/>
              <a:ea typeface="Arial"/>
              <a:cs typeface="Arial"/>
              <a:sym typeface="Arial"/>
            </a:endParaRPr>
          </a:p>
        </p:txBody>
      </p:sp>
      <p:sp>
        <p:nvSpPr>
          <p:cNvPr id="4973" name="Google Shape;4973;p8"/>
          <p:cNvSpPr txBox="1"/>
          <p:nvPr/>
        </p:nvSpPr>
        <p:spPr>
          <a:xfrm>
            <a:off x="382937" y="958097"/>
            <a:ext cx="4687500" cy="2607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700"/>
              <a:buFont typeface="Arial"/>
              <a:buNone/>
            </a:pPr>
            <a:r>
              <a:rPr b="1" i="0" lang="en" sz="1700" u="none" cap="none" strike="noStrike">
                <a:solidFill>
                  <a:srgbClr val="1E6EB7"/>
                </a:solidFill>
                <a:latin typeface="Arial"/>
                <a:ea typeface="Arial"/>
                <a:cs typeface="Arial"/>
                <a:sym typeface="Arial"/>
              </a:rPr>
              <a:t>Founder, Chief Data Citizen</a:t>
            </a:r>
            <a:endParaRPr b="1" i="0" sz="1700" u="none" cap="none" strike="noStrike">
              <a:solidFill>
                <a:srgbClr val="1E6EB7"/>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700"/>
              <a:buFont typeface="Arial"/>
              <a:buNone/>
            </a:pPr>
            <a:r>
              <a:t/>
            </a:r>
            <a:endParaRPr b="1" i="0" sz="1700" u="none" cap="none" strike="noStrike">
              <a:solidFill>
                <a:srgbClr val="1E6EB7"/>
              </a:solidFill>
              <a:latin typeface="Arial"/>
              <a:ea typeface="Arial"/>
              <a:cs typeface="Arial"/>
              <a:sym typeface="Arial"/>
            </a:endParaRPr>
          </a:p>
        </p:txBody>
      </p:sp>
      <p:sp>
        <p:nvSpPr>
          <p:cNvPr id="4974" name="Google Shape;4974;p8"/>
          <p:cNvSpPr/>
          <p:nvPr/>
        </p:nvSpPr>
        <p:spPr>
          <a:xfrm>
            <a:off x="296044" y="4810575"/>
            <a:ext cx="1087800" cy="221700"/>
          </a:xfrm>
          <a:prstGeom prst="rect">
            <a:avLst/>
          </a:prstGeom>
          <a:solidFill>
            <a:schemeClr val="lt1"/>
          </a:solidFill>
          <a:ln>
            <a:noFill/>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pic>
        <p:nvPicPr>
          <p:cNvPr id="4975" name="Google Shape;4975;p8"/>
          <p:cNvPicPr preferRelativeResize="0"/>
          <p:nvPr/>
        </p:nvPicPr>
        <p:blipFill rotWithShape="1">
          <a:blip r:embed="rId4">
            <a:alphaModFix/>
          </a:blip>
          <a:srcRect b="0" l="0" r="0" t="0"/>
          <a:stretch/>
        </p:blipFill>
        <p:spPr>
          <a:xfrm>
            <a:off x="330450" y="4799775"/>
            <a:ext cx="1026073" cy="221625"/>
          </a:xfrm>
          <a:prstGeom prst="rect">
            <a:avLst/>
          </a:prstGeom>
          <a:noFill/>
          <a:ln>
            <a:noFill/>
          </a:ln>
        </p:spPr>
      </p:pic>
      <p:pic>
        <p:nvPicPr>
          <p:cNvPr id="4976" name="Google Shape;4976;p8"/>
          <p:cNvPicPr preferRelativeResize="0"/>
          <p:nvPr/>
        </p:nvPicPr>
        <p:blipFill rotWithShape="1">
          <a:blip r:embed="rId5">
            <a:alphaModFix/>
          </a:blip>
          <a:srcRect b="2134" l="0" r="0" t="2134"/>
          <a:stretch/>
        </p:blipFill>
        <p:spPr>
          <a:xfrm>
            <a:off x="5770101" y="1113902"/>
            <a:ext cx="2710500" cy="2594700"/>
          </a:xfrm>
          <a:prstGeom prst="ellipse">
            <a:avLst/>
          </a:prstGeom>
          <a:noFill/>
          <a:ln>
            <a:noFill/>
          </a:ln>
        </p:spPr>
      </p:pic>
      <p:sp>
        <p:nvSpPr>
          <p:cNvPr id="4977" name="Google Shape;4977;p8"/>
          <p:cNvSpPr txBox="1"/>
          <p:nvPr/>
        </p:nvSpPr>
        <p:spPr>
          <a:xfrm>
            <a:off x="-2325" y="1326125"/>
            <a:ext cx="5146200" cy="3400200"/>
          </a:xfrm>
          <a:prstGeom prst="rect">
            <a:avLst/>
          </a:prstGeom>
          <a:solidFill>
            <a:srgbClr val="00293D"/>
          </a:solidFill>
          <a:ln>
            <a:noFill/>
          </a:ln>
          <a:effectLst>
            <a:outerShdw blurRad="152400" rotWithShape="0" algn="ctr">
              <a:srgbClr val="000000">
                <a:alpha val="9410"/>
              </a:srgbClr>
            </a:outerShdw>
          </a:effectLst>
        </p:spPr>
        <p:txBody>
          <a:bodyPr anchorCtr="0" anchor="t" bIns="91425" lIns="329175" spcFirstLastPara="1" rIns="573000" wrap="square" tIns="329175">
            <a:noAutofit/>
          </a:bodyPr>
          <a:lstStyle/>
          <a:p>
            <a:pPr indent="0" lvl="0" marL="88900" marR="0" rtl="0" algn="l">
              <a:lnSpc>
                <a:spcPct val="100000"/>
              </a:lnSpc>
              <a:spcBef>
                <a:spcPts val="1100"/>
              </a:spcBef>
              <a:spcAft>
                <a:spcPts val="0"/>
              </a:spcAft>
              <a:buClr>
                <a:srgbClr val="000000"/>
              </a:buClr>
              <a:buSzPts val="1600"/>
              <a:buFont typeface="Arial"/>
              <a:buNone/>
            </a:pPr>
            <a:r>
              <a:rPr b="1" i="0" lang="en" sz="1300" u="none" cap="none" strike="noStrike">
                <a:solidFill>
                  <a:srgbClr val="71BE00"/>
                </a:solidFill>
                <a:latin typeface="Arial"/>
                <a:ea typeface="Arial"/>
                <a:cs typeface="Arial"/>
                <a:sym typeface="Arial"/>
              </a:rPr>
              <a:t>Background </a:t>
            </a:r>
            <a:endParaRPr b="0" i="0" sz="1600" u="none" cap="none" strike="noStrike">
              <a:solidFill>
                <a:srgbClr val="000000"/>
              </a:solidFill>
              <a:latin typeface="Arial"/>
              <a:ea typeface="Arial"/>
              <a:cs typeface="Arial"/>
              <a:sym typeface="Arial"/>
            </a:endParaRPr>
          </a:p>
          <a:p>
            <a:pPr indent="-152400" lvl="0" marL="241300" marR="0" rtl="0" algn="l">
              <a:lnSpc>
                <a:spcPct val="90000"/>
              </a:lnSpc>
              <a:spcBef>
                <a:spcPts val="800"/>
              </a:spcBef>
              <a:spcAft>
                <a:spcPts val="0"/>
              </a:spcAft>
              <a:buClr>
                <a:srgbClr val="71BE00"/>
              </a:buClr>
              <a:buSzPts val="1000"/>
              <a:buFont typeface="Arial"/>
              <a:buChar char="•"/>
            </a:pPr>
            <a:r>
              <a:rPr b="0" i="0" lang="en" sz="1000" u="none" cap="none" strike="noStrike">
                <a:solidFill>
                  <a:srgbClr val="FFFFFF"/>
                </a:solidFill>
                <a:latin typeface="Georgia"/>
                <a:ea typeface="Georgia"/>
                <a:cs typeface="Georgia"/>
                <a:sym typeface="Georgia"/>
              </a:rPr>
              <a:t>Stan leads Collibra’s Data Office and is responsible for overall data strategy, data infrastructure and translating internal learnings into value for our customers and partners. </a:t>
            </a:r>
            <a:endParaRPr b="0" i="0" sz="1000" u="none" cap="none" strike="noStrike">
              <a:solidFill>
                <a:srgbClr val="FFFFFF"/>
              </a:solidFill>
              <a:latin typeface="Georgia"/>
              <a:ea typeface="Georgia"/>
              <a:cs typeface="Georgia"/>
              <a:sym typeface="Georgia"/>
            </a:endParaRPr>
          </a:p>
          <a:p>
            <a:pPr indent="-152400" lvl="0" marL="241300" marR="0" rtl="0" algn="l">
              <a:lnSpc>
                <a:spcPct val="90000"/>
              </a:lnSpc>
              <a:spcBef>
                <a:spcPts val="800"/>
              </a:spcBef>
              <a:spcAft>
                <a:spcPts val="0"/>
              </a:spcAft>
              <a:buClr>
                <a:srgbClr val="71BE00"/>
              </a:buClr>
              <a:buSzPts val="1000"/>
              <a:buFont typeface="Arial"/>
              <a:buChar char="•"/>
            </a:pPr>
            <a:r>
              <a:rPr b="0" i="0" lang="en" sz="1000" u="none" cap="none" strike="noStrike">
                <a:solidFill>
                  <a:srgbClr val="FFFFFF"/>
                </a:solidFill>
                <a:latin typeface="Georgia"/>
                <a:ea typeface="Georgia"/>
                <a:cs typeface="Georgia"/>
                <a:sym typeface="Georgia"/>
              </a:rPr>
              <a:t>He is also Collibra’s product evangelist and drives future innovation. Previously, Stan launched various departments within Collibra including Product, Presales, Postsales, Partnerships, Marketplace, and Research and Education. </a:t>
            </a:r>
            <a:endParaRPr b="0" i="0" sz="1000" u="none" cap="none" strike="noStrike">
              <a:solidFill>
                <a:srgbClr val="FFFFFF"/>
              </a:solidFill>
              <a:latin typeface="Georgia"/>
              <a:ea typeface="Georgia"/>
              <a:cs typeface="Georgia"/>
              <a:sym typeface="Georgia"/>
            </a:endParaRPr>
          </a:p>
          <a:p>
            <a:pPr indent="-152400" lvl="0" marL="241300" marR="0" rtl="0" algn="l">
              <a:lnSpc>
                <a:spcPct val="90000"/>
              </a:lnSpc>
              <a:spcBef>
                <a:spcPts val="800"/>
              </a:spcBef>
              <a:spcAft>
                <a:spcPts val="0"/>
              </a:spcAft>
              <a:buClr>
                <a:srgbClr val="71BE00"/>
              </a:buClr>
              <a:buSzPts val="1000"/>
              <a:buFont typeface="Arial"/>
              <a:buChar char="•"/>
            </a:pPr>
            <a:r>
              <a:rPr b="0" i="0" lang="en" sz="1000" u="none" cap="none" strike="noStrike">
                <a:solidFill>
                  <a:srgbClr val="FFFFFF"/>
                </a:solidFill>
                <a:latin typeface="Georgia"/>
                <a:ea typeface="Georgia"/>
                <a:cs typeface="Georgia"/>
                <a:sym typeface="Georgia"/>
              </a:rPr>
              <a:t>Prior to cofounding Collibra, he was a senior researcher at the Vrije Universiteit Brussel, where he focused on application-oriented research in semantics. </a:t>
            </a:r>
            <a:endParaRPr b="0" i="0" sz="1000" u="none" cap="none" strike="noStrike">
              <a:solidFill>
                <a:srgbClr val="FFFFFF"/>
              </a:solidFill>
              <a:latin typeface="Georgia"/>
              <a:ea typeface="Georgia"/>
              <a:cs typeface="Georgia"/>
              <a:sym typeface="Georgia"/>
            </a:endParaRPr>
          </a:p>
          <a:p>
            <a:pPr indent="-152400" lvl="0" marL="241300" marR="0" rtl="0" algn="l">
              <a:lnSpc>
                <a:spcPct val="90000"/>
              </a:lnSpc>
              <a:spcBef>
                <a:spcPts val="800"/>
              </a:spcBef>
              <a:spcAft>
                <a:spcPts val="0"/>
              </a:spcAft>
              <a:buClr>
                <a:srgbClr val="71BE00"/>
              </a:buClr>
              <a:buSzPts val="1000"/>
              <a:buFont typeface="Arial"/>
              <a:buChar char="•"/>
            </a:pPr>
            <a:r>
              <a:rPr b="0" i="0" lang="en" sz="1000" u="none" cap="none" strike="noStrike">
                <a:solidFill>
                  <a:srgbClr val="FFFFFF"/>
                </a:solidFill>
                <a:latin typeface="Georgia"/>
                <a:ea typeface="Georgia"/>
                <a:cs typeface="Georgia"/>
                <a:sym typeface="Georgia"/>
              </a:rPr>
              <a:t>Stan holds a Master of Science degree in Information Technology, a Master’s degree in Artificial Intelligence from Katholieke Universiteit Leuven and a Postgraduate in Industrial Corporate Governance from Europese Hogeschool Brussel. </a:t>
            </a:r>
            <a:endParaRPr b="0" i="0" sz="1000" u="none" cap="none" strike="noStrike">
              <a:solidFill>
                <a:srgbClr val="FFFFFF"/>
              </a:solidFill>
              <a:latin typeface="Georgia"/>
              <a:ea typeface="Georgia"/>
              <a:cs typeface="Georgia"/>
              <a:sym typeface="Georgia"/>
            </a:endParaRPr>
          </a:p>
          <a:p>
            <a:pPr indent="-152400" lvl="0" marL="241300" marR="0" rtl="0" algn="l">
              <a:lnSpc>
                <a:spcPct val="90000"/>
              </a:lnSpc>
              <a:spcBef>
                <a:spcPts val="800"/>
              </a:spcBef>
              <a:spcAft>
                <a:spcPts val="0"/>
              </a:spcAft>
              <a:buClr>
                <a:srgbClr val="71BE00"/>
              </a:buClr>
              <a:buSzPts val="1000"/>
              <a:buFont typeface="Arial"/>
              <a:buChar char="•"/>
            </a:pPr>
            <a:r>
              <a:rPr b="0" i="0" lang="en" sz="1000" u="none" cap="none" strike="noStrike">
                <a:solidFill>
                  <a:srgbClr val="FFFFFF"/>
                </a:solidFill>
                <a:latin typeface="Georgia"/>
                <a:ea typeface="Georgia"/>
                <a:cs typeface="Georgia"/>
                <a:sym typeface="Georgia"/>
              </a:rPr>
              <a:t>He is a sought-after expert resource, industry speaker and author on the topic of Data Intelligence.</a:t>
            </a:r>
            <a:endParaRPr b="0" i="0" sz="1000" u="none" cap="none" strike="noStrike">
              <a:solidFill>
                <a:srgbClr val="FFFFFF"/>
              </a:solidFill>
              <a:latin typeface="Georgia"/>
              <a:ea typeface="Georgia"/>
              <a:cs typeface="Georgia"/>
              <a:sym typeface="Georgia"/>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88" name="Shape 5988"/>
        <p:cNvGrpSpPr/>
        <p:nvPr/>
      </p:nvGrpSpPr>
      <p:grpSpPr>
        <a:xfrm>
          <a:off x="0" y="0"/>
          <a:ext cx="0" cy="0"/>
          <a:chOff x="0" y="0"/>
          <a:chExt cx="0" cy="0"/>
        </a:xfrm>
      </p:grpSpPr>
      <p:sp>
        <p:nvSpPr>
          <p:cNvPr id="5989" name="Google Shape;5989;g31516c14941_0_10203"/>
          <p:cNvSpPr txBox="1"/>
          <p:nvPr>
            <p:ph idx="12" type="sldNum"/>
          </p:nvPr>
        </p:nvSpPr>
        <p:spPr>
          <a:xfrm>
            <a:off x="8320058" y="4663221"/>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grpSp>
        <p:nvGrpSpPr>
          <p:cNvPr id="5990" name="Google Shape;5990;g31516c14941_0_10203"/>
          <p:cNvGrpSpPr/>
          <p:nvPr/>
        </p:nvGrpSpPr>
        <p:grpSpPr>
          <a:xfrm>
            <a:off x="720255" y="363512"/>
            <a:ext cx="7813183" cy="4416512"/>
            <a:chOff x="960084" y="484683"/>
            <a:chExt cx="10414800" cy="5888682"/>
          </a:xfrm>
        </p:grpSpPr>
        <p:sp>
          <p:nvSpPr>
            <p:cNvPr id="5991" name="Google Shape;5991;g31516c14941_0_10203"/>
            <p:cNvSpPr/>
            <p:nvPr/>
          </p:nvSpPr>
          <p:spPr>
            <a:xfrm>
              <a:off x="972813" y="1471365"/>
              <a:ext cx="10389600" cy="4902000"/>
            </a:xfrm>
            <a:prstGeom prst="roundRect">
              <a:avLst>
                <a:gd fmla="val 3910" name="adj"/>
              </a:avLst>
            </a:prstGeom>
            <a:solidFill>
              <a:srgbClr val="FFFFFF"/>
            </a:solidFill>
            <a:ln>
              <a:noFill/>
            </a:ln>
            <a:effectLst>
              <a:outerShdw blurRad="257175" rotWithShape="0" algn="bl">
                <a:srgbClr val="000000">
                  <a:alpha val="17650"/>
                </a:srgbClr>
              </a:outerShdw>
            </a:effectLst>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5992" name="Google Shape;5992;g31516c14941_0_10203"/>
            <p:cNvSpPr/>
            <p:nvPr/>
          </p:nvSpPr>
          <p:spPr>
            <a:xfrm>
              <a:off x="1187789" y="5091621"/>
              <a:ext cx="9934200" cy="1073400"/>
            </a:xfrm>
            <a:prstGeom prst="roundRect">
              <a:avLst>
                <a:gd fmla="val 9370" name="adj"/>
              </a:avLst>
            </a:prstGeom>
            <a:solidFill>
              <a:srgbClr val="F0F2F3"/>
            </a:solidFill>
            <a:ln>
              <a:noFill/>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pic>
          <p:nvPicPr>
            <p:cNvPr id="5993" name="Google Shape;5993;g31516c14941_0_10203"/>
            <p:cNvPicPr preferRelativeResize="0"/>
            <p:nvPr/>
          </p:nvPicPr>
          <p:blipFill rotWithShape="1">
            <a:blip r:embed="rId3">
              <a:alphaModFix/>
            </a:blip>
            <a:srcRect b="0" l="0" r="0" t="0"/>
            <a:stretch/>
          </p:blipFill>
          <p:spPr>
            <a:xfrm>
              <a:off x="4443070" y="5717323"/>
              <a:ext cx="554553" cy="166357"/>
            </a:xfrm>
            <a:prstGeom prst="rect">
              <a:avLst/>
            </a:prstGeom>
            <a:noFill/>
            <a:ln>
              <a:noFill/>
            </a:ln>
          </p:spPr>
        </p:pic>
        <p:pic>
          <p:nvPicPr>
            <p:cNvPr id="5994" name="Google Shape;5994;g31516c14941_0_10203"/>
            <p:cNvPicPr preferRelativeResize="0"/>
            <p:nvPr/>
          </p:nvPicPr>
          <p:blipFill rotWithShape="1">
            <a:blip r:embed="rId4">
              <a:alphaModFix/>
            </a:blip>
            <a:srcRect b="0" l="0" r="9485" t="9"/>
            <a:stretch/>
          </p:blipFill>
          <p:spPr>
            <a:xfrm>
              <a:off x="5129752" y="5758767"/>
              <a:ext cx="835059" cy="144690"/>
            </a:xfrm>
            <a:prstGeom prst="rect">
              <a:avLst/>
            </a:prstGeom>
            <a:noFill/>
            <a:ln>
              <a:noFill/>
            </a:ln>
          </p:spPr>
        </p:pic>
        <p:pic>
          <p:nvPicPr>
            <p:cNvPr id="5995" name="Google Shape;5995;g31516c14941_0_10203"/>
            <p:cNvPicPr preferRelativeResize="0"/>
            <p:nvPr/>
          </p:nvPicPr>
          <p:blipFill rotWithShape="1">
            <a:blip r:embed="rId5">
              <a:alphaModFix/>
            </a:blip>
            <a:srcRect b="0" l="0" r="0" t="0"/>
            <a:stretch/>
          </p:blipFill>
          <p:spPr>
            <a:xfrm>
              <a:off x="3954703" y="5747928"/>
              <a:ext cx="269161" cy="166368"/>
            </a:xfrm>
            <a:prstGeom prst="rect">
              <a:avLst/>
            </a:prstGeom>
            <a:noFill/>
            <a:ln>
              <a:noFill/>
            </a:ln>
          </p:spPr>
        </p:pic>
        <p:sp>
          <p:nvSpPr>
            <p:cNvPr id="5996" name="Google Shape;5996;g31516c14941_0_10203"/>
            <p:cNvSpPr txBox="1"/>
            <p:nvPr/>
          </p:nvSpPr>
          <p:spPr>
            <a:xfrm>
              <a:off x="3682929" y="5174179"/>
              <a:ext cx="2486400" cy="348900"/>
            </a:xfrm>
            <a:prstGeom prst="rect">
              <a:avLst/>
            </a:prstGeom>
            <a:noFill/>
            <a:ln>
              <a:noFill/>
            </a:ln>
          </p:spPr>
          <p:txBody>
            <a:bodyPr anchorCtr="0" anchor="t" bIns="68575" lIns="68575" spcFirstLastPara="1" rIns="68575" wrap="square" tIns="68575">
              <a:spAutoFit/>
            </a:bodyPr>
            <a:lstStyle/>
            <a:p>
              <a:pPr indent="0" lvl="0" marL="0" marR="0" rtl="0" algn="ctr">
                <a:lnSpc>
                  <a:spcPct val="100000"/>
                </a:lnSpc>
                <a:spcBef>
                  <a:spcPts val="0"/>
                </a:spcBef>
                <a:spcAft>
                  <a:spcPts val="0"/>
                </a:spcAft>
                <a:buClr>
                  <a:srgbClr val="000000"/>
                </a:buClr>
                <a:buSzPts val="800"/>
                <a:buFont typeface="Arial"/>
                <a:buNone/>
              </a:pPr>
              <a:r>
                <a:rPr b="1" i="0" lang="en" sz="800" u="none" cap="none" strike="noStrike">
                  <a:solidFill>
                    <a:srgbClr val="000000"/>
                  </a:solidFill>
                  <a:latin typeface="Arial"/>
                  <a:ea typeface="Arial"/>
                  <a:cs typeface="Arial"/>
                  <a:sym typeface="Arial"/>
                </a:rPr>
                <a:t>Hyperscalers</a:t>
              </a:r>
              <a:endParaRPr b="1" i="0" sz="800" u="none" cap="none" strike="noStrike">
                <a:solidFill>
                  <a:srgbClr val="000000"/>
                </a:solidFill>
                <a:latin typeface="Arial"/>
                <a:ea typeface="Arial"/>
                <a:cs typeface="Arial"/>
                <a:sym typeface="Arial"/>
              </a:endParaRPr>
            </a:p>
          </p:txBody>
        </p:sp>
        <p:cxnSp>
          <p:nvCxnSpPr>
            <p:cNvPr id="5997" name="Google Shape;5997;g31516c14941_0_10203"/>
            <p:cNvCxnSpPr/>
            <p:nvPr/>
          </p:nvCxnSpPr>
          <p:spPr>
            <a:xfrm>
              <a:off x="3695523" y="5460825"/>
              <a:ext cx="0" cy="513000"/>
            </a:xfrm>
            <a:prstGeom prst="straightConnector1">
              <a:avLst/>
            </a:prstGeom>
            <a:noFill/>
            <a:ln cap="flat" cmpd="sng" w="9525">
              <a:solidFill>
                <a:srgbClr val="666666"/>
              </a:solidFill>
              <a:prstDash val="solid"/>
              <a:round/>
              <a:headEnd len="sm" w="sm" type="none"/>
              <a:tailEnd len="sm" w="sm" type="none"/>
            </a:ln>
          </p:spPr>
        </p:cxnSp>
        <p:cxnSp>
          <p:nvCxnSpPr>
            <p:cNvPr id="5998" name="Google Shape;5998;g31516c14941_0_10203"/>
            <p:cNvCxnSpPr/>
            <p:nvPr/>
          </p:nvCxnSpPr>
          <p:spPr>
            <a:xfrm>
              <a:off x="6177973" y="5460825"/>
              <a:ext cx="0" cy="513000"/>
            </a:xfrm>
            <a:prstGeom prst="straightConnector1">
              <a:avLst/>
            </a:prstGeom>
            <a:noFill/>
            <a:ln cap="flat" cmpd="sng" w="9525">
              <a:solidFill>
                <a:srgbClr val="666666"/>
              </a:solidFill>
              <a:prstDash val="solid"/>
              <a:round/>
              <a:headEnd len="sm" w="sm" type="none"/>
              <a:tailEnd len="sm" w="sm" type="none"/>
            </a:ln>
          </p:spPr>
        </p:cxnSp>
        <p:pic>
          <p:nvPicPr>
            <p:cNvPr id="5999" name="Google Shape;5999;g31516c14941_0_10203"/>
            <p:cNvPicPr preferRelativeResize="0"/>
            <p:nvPr/>
          </p:nvPicPr>
          <p:blipFill rotWithShape="1">
            <a:blip r:embed="rId6">
              <a:alphaModFix/>
            </a:blip>
            <a:srcRect b="0" l="0" r="0" t="0"/>
            <a:stretch/>
          </p:blipFill>
          <p:spPr>
            <a:xfrm>
              <a:off x="1787020" y="5601172"/>
              <a:ext cx="374203" cy="374197"/>
            </a:xfrm>
            <a:prstGeom prst="rect">
              <a:avLst/>
            </a:prstGeom>
            <a:noFill/>
            <a:ln>
              <a:noFill/>
            </a:ln>
          </p:spPr>
        </p:pic>
        <p:pic>
          <p:nvPicPr>
            <p:cNvPr id="6000" name="Google Shape;6000;g31516c14941_0_10203"/>
            <p:cNvPicPr preferRelativeResize="0"/>
            <p:nvPr/>
          </p:nvPicPr>
          <p:blipFill rotWithShape="1">
            <a:blip r:embed="rId7">
              <a:alphaModFix/>
            </a:blip>
            <a:srcRect b="0" l="0" r="0" t="0"/>
            <a:stretch/>
          </p:blipFill>
          <p:spPr>
            <a:xfrm>
              <a:off x="1389222" y="5601169"/>
              <a:ext cx="374203" cy="374203"/>
            </a:xfrm>
            <a:prstGeom prst="rect">
              <a:avLst/>
            </a:prstGeom>
            <a:noFill/>
            <a:ln>
              <a:noFill/>
            </a:ln>
          </p:spPr>
        </p:pic>
        <p:sp>
          <p:nvSpPr>
            <p:cNvPr id="6001" name="Google Shape;6001;g31516c14941_0_10203"/>
            <p:cNvSpPr txBox="1"/>
            <p:nvPr/>
          </p:nvSpPr>
          <p:spPr>
            <a:xfrm>
              <a:off x="1184911" y="5174179"/>
              <a:ext cx="2486400" cy="348900"/>
            </a:xfrm>
            <a:prstGeom prst="rect">
              <a:avLst/>
            </a:prstGeom>
            <a:noFill/>
            <a:ln>
              <a:noFill/>
            </a:ln>
          </p:spPr>
          <p:txBody>
            <a:bodyPr anchorCtr="0" anchor="t" bIns="68575" lIns="68575" spcFirstLastPara="1" rIns="68575" wrap="square" tIns="68575">
              <a:spAutoFit/>
            </a:bodyPr>
            <a:lstStyle/>
            <a:p>
              <a:pPr indent="0" lvl="0" marL="0" marR="0" rtl="0" algn="ctr">
                <a:lnSpc>
                  <a:spcPct val="100000"/>
                </a:lnSpc>
                <a:spcBef>
                  <a:spcPts val="0"/>
                </a:spcBef>
                <a:spcAft>
                  <a:spcPts val="0"/>
                </a:spcAft>
                <a:buClr>
                  <a:srgbClr val="000000"/>
                </a:buClr>
                <a:buSzPts val="800"/>
                <a:buFont typeface="Arial"/>
                <a:buNone/>
              </a:pPr>
              <a:r>
                <a:rPr b="1" i="0" lang="en" sz="800" u="none" cap="none" strike="noStrike">
                  <a:solidFill>
                    <a:srgbClr val="000000"/>
                  </a:solidFill>
                  <a:latin typeface="Arial"/>
                  <a:ea typeface="Arial"/>
                  <a:cs typeface="Arial"/>
                  <a:sym typeface="Arial"/>
                </a:rPr>
                <a:t>Data Stores and Applications</a:t>
              </a:r>
              <a:endParaRPr b="1" i="0" sz="800" u="none" cap="none" strike="noStrike">
                <a:solidFill>
                  <a:srgbClr val="000000"/>
                </a:solidFill>
                <a:latin typeface="Arial"/>
                <a:ea typeface="Arial"/>
                <a:cs typeface="Arial"/>
                <a:sym typeface="Arial"/>
              </a:endParaRPr>
            </a:p>
          </p:txBody>
        </p:sp>
        <p:pic>
          <p:nvPicPr>
            <p:cNvPr id="6002" name="Google Shape;6002;g31516c14941_0_10203"/>
            <p:cNvPicPr preferRelativeResize="0"/>
            <p:nvPr/>
          </p:nvPicPr>
          <p:blipFill rotWithShape="1">
            <a:blip r:embed="rId8">
              <a:alphaModFix/>
            </a:blip>
            <a:srcRect b="0" l="0" r="0" t="0"/>
            <a:stretch/>
          </p:blipFill>
          <p:spPr>
            <a:xfrm>
              <a:off x="2184816" y="5601156"/>
              <a:ext cx="374203" cy="374230"/>
            </a:xfrm>
            <a:prstGeom prst="rect">
              <a:avLst/>
            </a:prstGeom>
            <a:noFill/>
            <a:ln>
              <a:noFill/>
            </a:ln>
          </p:spPr>
        </p:pic>
        <p:pic>
          <p:nvPicPr>
            <p:cNvPr id="6003" name="Google Shape;6003;g31516c14941_0_10203"/>
            <p:cNvPicPr preferRelativeResize="0"/>
            <p:nvPr/>
          </p:nvPicPr>
          <p:blipFill rotWithShape="1">
            <a:blip r:embed="rId9">
              <a:alphaModFix/>
            </a:blip>
            <a:srcRect b="0" l="0" r="0" t="0"/>
            <a:stretch/>
          </p:blipFill>
          <p:spPr>
            <a:xfrm>
              <a:off x="3022820" y="5681007"/>
              <a:ext cx="336657" cy="238869"/>
            </a:xfrm>
            <a:prstGeom prst="rect">
              <a:avLst/>
            </a:prstGeom>
            <a:noFill/>
            <a:ln>
              <a:noFill/>
            </a:ln>
          </p:spPr>
        </p:pic>
        <p:pic>
          <p:nvPicPr>
            <p:cNvPr id="6004" name="Google Shape;6004;g31516c14941_0_10203"/>
            <p:cNvPicPr preferRelativeResize="0"/>
            <p:nvPr/>
          </p:nvPicPr>
          <p:blipFill rotWithShape="1">
            <a:blip r:embed="rId10">
              <a:alphaModFix/>
            </a:blip>
            <a:srcRect b="31696" l="0" r="0" t="24420"/>
            <a:stretch/>
          </p:blipFill>
          <p:spPr>
            <a:xfrm>
              <a:off x="8055102" y="5742760"/>
              <a:ext cx="646932" cy="144674"/>
            </a:xfrm>
            <a:prstGeom prst="rect">
              <a:avLst/>
            </a:prstGeom>
            <a:noFill/>
            <a:ln>
              <a:noFill/>
            </a:ln>
          </p:spPr>
        </p:pic>
        <p:sp>
          <p:nvSpPr>
            <p:cNvPr id="6005" name="Google Shape;6005;g31516c14941_0_10203"/>
            <p:cNvSpPr txBox="1"/>
            <p:nvPr/>
          </p:nvSpPr>
          <p:spPr>
            <a:xfrm>
              <a:off x="6276875" y="5174179"/>
              <a:ext cx="2486400" cy="369300"/>
            </a:xfrm>
            <a:prstGeom prst="rect">
              <a:avLst/>
            </a:prstGeom>
            <a:noFill/>
            <a:ln>
              <a:noFill/>
            </a:ln>
          </p:spPr>
          <p:txBody>
            <a:bodyPr anchorCtr="0" anchor="t" bIns="68575" lIns="68575" spcFirstLastPara="1" rIns="68575" wrap="square" tIns="68575">
              <a:spAutoFit/>
            </a:bodyPr>
            <a:lstStyle/>
            <a:p>
              <a:pPr indent="0" lvl="0" marL="0" marR="0" rtl="0" algn="ctr">
                <a:lnSpc>
                  <a:spcPct val="100000"/>
                </a:lnSpc>
                <a:spcBef>
                  <a:spcPts val="0"/>
                </a:spcBef>
                <a:spcAft>
                  <a:spcPts val="0"/>
                </a:spcAft>
                <a:buClr>
                  <a:srgbClr val="000000"/>
                </a:buClr>
                <a:buSzPts val="900"/>
                <a:buFont typeface="Arial"/>
                <a:buNone/>
              </a:pPr>
              <a:r>
                <a:rPr b="1" i="0" lang="en" sz="900" u="none" cap="none" strike="noStrike">
                  <a:solidFill>
                    <a:srgbClr val="000000"/>
                  </a:solidFill>
                  <a:latin typeface="Arial"/>
                  <a:ea typeface="Arial"/>
                  <a:cs typeface="Arial"/>
                  <a:sym typeface="Arial"/>
                </a:rPr>
                <a:t>Lakehouse</a:t>
              </a:r>
              <a:r>
                <a:rPr b="0" i="0" lang="en" sz="900" u="none" cap="none" strike="noStrike">
                  <a:solidFill>
                    <a:srgbClr val="000000"/>
                  </a:solidFill>
                  <a:latin typeface="Arial"/>
                  <a:ea typeface="Arial"/>
                  <a:cs typeface="Arial"/>
                  <a:sym typeface="Arial"/>
                </a:rPr>
                <a:t> </a:t>
              </a:r>
              <a:r>
                <a:rPr b="1" i="0" lang="en" sz="800" u="none" cap="none" strike="noStrike">
                  <a:solidFill>
                    <a:srgbClr val="000000"/>
                  </a:solidFill>
                  <a:latin typeface="Arial"/>
                  <a:ea typeface="Arial"/>
                  <a:cs typeface="Arial"/>
                  <a:sym typeface="Arial"/>
                </a:rPr>
                <a:t>and BI Tools</a:t>
              </a:r>
              <a:endParaRPr b="1" i="0" sz="800" u="none" cap="none" strike="noStrike">
                <a:solidFill>
                  <a:srgbClr val="000000"/>
                </a:solidFill>
                <a:latin typeface="Arial"/>
                <a:ea typeface="Arial"/>
                <a:cs typeface="Arial"/>
                <a:sym typeface="Arial"/>
              </a:endParaRPr>
            </a:p>
          </p:txBody>
        </p:sp>
        <p:cxnSp>
          <p:nvCxnSpPr>
            <p:cNvPr id="6006" name="Google Shape;6006;g31516c14941_0_10203"/>
            <p:cNvCxnSpPr/>
            <p:nvPr/>
          </p:nvCxnSpPr>
          <p:spPr>
            <a:xfrm>
              <a:off x="8870799" y="5460825"/>
              <a:ext cx="0" cy="513000"/>
            </a:xfrm>
            <a:prstGeom prst="straightConnector1">
              <a:avLst/>
            </a:prstGeom>
            <a:noFill/>
            <a:ln cap="flat" cmpd="sng" w="9525">
              <a:solidFill>
                <a:srgbClr val="666666"/>
              </a:solidFill>
              <a:prstDash val="solid"/>
              <a:round/>
              <a:headEnd len="sm" w="sm" type="none"/>
              <a:tailEnd len="sm" w="sm" type="none"/>
            </a:ln>
          </p:spPr>
        </p:cxnSp>
        <p:sp>
          <p:nvSpPr>
            <p:cNvPr id="6007" name="Google Shape;6007;g31516c14941_0_10203"/>
            <p:cNvSpPr txBox="1"/>
            <p:nvPr/>
          </p:nvSpPr>
          <p:spPr>
            <a:xfrm>
              <a:off x="8870785" y="5476724"/>
              <a:ext cx="1113900" cy="554100"/>
            </a:xfrm>
            <a:prstGeom prst="rect">
              <a:avLst/>
            </a:prstGeom>
            <a:noFill/>
            <a:ln>
              <a:noFill/>
            </a:ln>
          </p:spPr>
          <p:txBody>
            <a:bodyPr anchorCtr="0" anchor="t" bIns="68575" lIns="68575" spcFirstLastPara="1" rIns="68575" wrap="square" tIns="68575">
              <a:spAutoFit/>
            </a:bodyPr>
            <a:lstStyle/>
            <a:p>
              <a:pPr indent="0" lvl="0" marL="0" marR="0" rtl="0" algn="ctr">
                <a:lnSpc>
                  <a:spcPct val="100000"/>
                </a:lnSpc>
                <a:spcBef>
                  <a:spcPts val="0"/>
                </a:spcBef>
                <a:spcAft>
                  <a:spcPts val="0"/>
                </a:spcAft>
                <a:buClr>
                  <a:srgbClr val="000000"/>
                </a:buClr>
                <a:buSzPts val="1800"/>
                <a:buFont typeface="Arial"/>
                <a:buNone/>
              </a:pPr>
              <a:r>
                <a:rPr b="1" i="0" lang="en" sz="1800" u="none" cap="none" strike="noStrike">
                  <a:solidFill>
                    <a:srgbClr val="006EC2"/>
                  </a:solidFill>
                  <a:latin typeface="Arial"/>
                  <a:ea typeface="Arial"/>
                  <a:cs typeface="Arial"/>
                  <a:sym typeface="Arial"/>
                </a:rPr>
                <a:t>100+</a:t>
              </a:r>
              <a:endParaRPr b="1" i="0" sz="1500" u="none" cap="none" strike="noStrike">
                <a:solidFill>
                  <a:srgbClr val="006EC2"/>
                </a:solidFill>
                <a:latin typeface="Arial"/>
                <a:ea typeface="Arial"/>
                <a:cs typeface="Arial"/>
                <a:sym typeface="Arial"/>
              </a:endParaRPr>
            </a:p>
          </p:txBody>
        </p:sp>
        <p:sp>
          <p:nvSpPr>
            <p:cNvPr id="6008" name="Google Shape;6008;g31516c14941_0_10203"/>
            <p:cNvSpPr txBox="1"/>
            <p:nvPr/>
          </p:nvSpPr>
          <p:spPr>
            <a:xfrm>
              <a:off x="8701942" y="5174179"/>
              <a:ext cx="2463000" cy="348900"/>
            </a:xfrm>
            <a:prstGeom prst="rect">
              <a:avLst/>
            </a:prstGeom>
            <a:noFill/>
            <a:ln>
              <a:noFill/>
            </a:ln>
          </p:spPr>
          <p:txBody>
            <a:bodyPr anchorCtr="0" anchor="t" bIns="68575" lIns="68575" spcFirstLastPara="1" rIns="68575" wrap="square" tIns="68575">
              <a:spAutoFit/>
            </a:bodyPr>
            <a:lstStyle/>
            <a:p>
              <a:pPr indent="0" lvl="0" marL="0" marR="0" rtl="0" algn="ctr">
                <a:lnSpc>
                  <a:spcPct val="100000"/>
                </a:lnSpc>
                <a:spcBef>
                  <a:spcPts val="0"/>
                </a:spcBef>
                <a:spcAft>
                  <a:spcPts val="0"/>
                </a:spcAft>
                <a:buClr>
                  <a:srgbClr val="000000"/>
                </a:buClr>
                <a:buSzPts val="800"/>
                <a:buFont typeface="Arial"/>
                <a:buNone/>
              </a:pPr>
              <a:r>
                <a:rPr b="1" i="0" lang="en" sz="800" u="none" cap="none" strike="noStrike">
                  <a:solidFill>
                    <a:srgbClr val="000000"/>
                  </a:solidFill>
                  <a:latin typeface="Arial"/>
                  <a:ea typeface="Arial"/>
                  <a:cs typeface="Arial"/>
                  <a:sym typeface="Arial"/>
                </a:rPr>
                <a:t>Integrations</a:t>
              </a:r>
              <a:endParaRPr b="1" i="0" sz="800" u="none" cap="none" strike="noStrike">
                <a:solidFill>
                  <a:srgbClr val="000000"/>
                </a:solidFill>
                <a:latin typeface="Arial"/>
                <a:ea typeface="Arial"/>
                <a:cs typeface="Arial"/>
                <a:sym typeface="Arial"/>
              </a:endParaRPr>
            </a:p>
          </p:txBody>
        </p:sp>
        <p:sp>
          <p:nvSpPr>
            <p:cNvPr id="6009" name="Google Shape;6009;g31516c14941_0_10203"/>
            <p:cNvSpPr/>
            <p:nvPr/>
          </p:nvSpPr>
          <p:spPr>
            <a:xfrm>
              <a:off x="972824" y="484702"/>
              <a:ext cx="5114700" cy="699600"/>
            </a:xfrm>
            <a:prstGeom prst="roundRect">
              <a:avLst>
                <a:gd fmla="val 16667" name="adj"/>
              </a:avLst>
            </a:prstGeom>
            <a:solidFill>
              <a:srgbClr val="71BE00">
                <a:alpha val="18820"/>
              </a:srgbClr>
            </a:solidFill>
            <a:ln>
              <a:noFill/>
            </a:ln>
          </p:spPr>
          <p:txBody>
            <a:bodyPr anchorCtr="0" anchor="ctr" bIns="51450" lIns="51450" spcFirstLastPara="1" rIns="51450" wrap="square" tIns="51450">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rgbClr val="000000"/>
                </a:solidFill>
                <a:latin typeface="Arial"/>
                <a:ea typeface="Arial"/>
                <a:cs typeface="Arial"/>
                <a:sym typeface="Arial"/>
              </a:endParaRPr>
            </a:p>
          </p:txBody>
        </p:sp>
        <p:sp>
          <p:nvSpPr>
            <p:cNvPr id="6010" name="Google Shape;6010;g31516c14941_0_10203"/>
            <p:cNvSpPr txBox="1"/>
            <p:nvPr/>
          </p:nvSpPr>
          <p:spPr>
            <a:xfrm>
              <a:off x="2799216" y="678130"/>
              <a:ext cx="854100" cy="426000"/>
            </a:xfrm>
            <a:prstGeom prst="rect">
              <a:avLst/>
            </a:prstGeom>
            <a:noFill/>
            <a:ln>
              <a:noFill/>
            </a:ln>
          </p:spPr>
          <p:txBody>
            <a:bodyPr anchorCtr="0" anchor="t" bIns="51450" lIns="51450" spcFirstLastPara="1" rIns="51450" wrap="square" tIns="51450">
              <a:spAutoFit/>
            </a:bodyPr>
            <a:lstStyle/>
            <a:p>
              <a:pPr indent="0" lvl="0" marL="0" marR="0" rtl="0" algn="l">
                <a:lnSpc>
                  <a:spcPct val="100000"/>
                </a:lnSpc>
                <a:spcBef>
                  <a:spcPts val="0"/>
                </a:spcBef>
                <a:spcAft>
                  <a:spcPts val="0"/>
                </a:spcAft>
                <a:buClr>
                  <a:srgbClr val="000000"/>
                </a:buClr>
                <a:buSzPts val="700"/>
                <a:buFont typeface="Arial"/>
                <a:buNone/>
              </a:pPr>
              <a:r>
                <a:rPr b="1" i="0" lang="en" sz="700" u="none" cap="none" strike="noStrike">
                  <a:solidFill>
                    <a:srgbClr val="03755F"/>
                  </a:solidFill>
                  <a:latin typeface="Arial"/>
                  <a:ea typeface="Arial"/>
                  <a:cs typeface="Arial"/>
                  <a:sym typeface="Arial"/>
                </a:rPr>
                <a:t>Data </a:t>
              </a:r>
              <a:endParaRPr b="1" i="0" sz="700" u="none" cap="none" strike="noStrike">
                <a:solidFill>
                  <a:srgbClr val="03755F"/>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700"/>
                <a:buFont typeface="Arial"/>
                <a:buNone/>
              </a:pPr>
              <a:r>
                <a:rPr b="1" i="0" lang="en" sz="700" u="none" cap="none" strike="noStrike">
                  <a:solidFill>
                    <a:srgbClr val="03755F"/>
                  </a:solidFill>
                  <a:latin typeface="Arial"/>
                  <a:ea typeface="Arial"/>
                  <a:cs typeface="Arial"/>
                  <a:sym typeface="Arial"/>
                </a:rPr>
                <a:t>Scientist</a:t>
              </a:r>
              <a:endParaRPr b="1" i="0" sz="700" u="none" cap="none" strike="noStrike">
                <a:solidFill>
                  <a:srgbClr val="03755F"/>
                </a:solidFill>
                <a:latin typeface="Arial"/>
                <a:ea typeface="Arial"/>
                <a:cs typeface="Arial"/>
                <a:sym typeface="Arial"/>
              </a:endParaRPr>
            </a:p>
          </p:txBody>
        </p:sp>
        <p:sp>
          <p:nvSpPr>
            <p:cNvPr id="6011" name="Google Shape;6011;g31516c14941_0_10203"/>
            <p:cNvSpPr txBox="1"/>
            <p:nvPr/>
          </p:nvSpPr>
          <p:spPr>
            <a:xfrm>
              <a:off x="4009593" y="678130"/>
              <a:ext cx="930900" cy="426000"/>
            </a:xfrm>
            <a:prstGeom prst="rect">
              <a:avLst/>
            </a:prstGeom>
            <a:noFill/>
            <a:ln>
              <a:noFill/>
            </a:ln>
          </p:spPr>
          <p:txBody>
            <a:bodyPr anchorCtr="0" anchor="t" bIns="51450" lIns="51450" spcFirstLastPara="1" rIns="51450" wrap="square" tIns="51450">
              <a:spAutoFit/>
            </a:bodyPr>
            <a:lstStyle/>
            <a:p>
              <a:pPr indent="0" lvl="0" marL="0" marR="0" rtl="0" algn="l">
                <a:lnSpc>
                  <a:spcPct val="100000"/>
                </a:lnSpc>
                <a:spcBef>
                  <a:spcPts val="0"/>
                </a:spcBef>
                <a:spcAft>
                  <a:spcPts val="0"/>
                </a:spcAft>
                <a:buClr>
                  <a:srgbClr val="000000"/>
                </a:buClr>
                <a:buSzPts val="700"/>
                <a:buFont typeface="Arial"/>
                <a:buNone/>
              </a:pPr>
              <a:r>
                <a:rPr b="1" i="0" lang="en" sz="700" u="none" cap="none" strike="noStrike">
                  <a:solidFill>
                    <a:srgbClr val="03755F"/>
                  </a:solidFill>
                  <a:latin typeface="Arial"/>
                  <a:ea typeface="Arial"/>
                  <a:cs typeface="Arial"/>
                  <a:sym typeface="Arial"/>
                </a:rPr>
                <a:t>Data </a:t>
              </a:r>
              <a:endParaRPr b="1" i="0" sz="700" u="none" cap="none" strike="noStrike">
                <a:solidFill>
                  <a:srgbClr val="03755F"/>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700"/>
                <a:buFont typeface="Arial"/>
                <a:buNone/>
              </a:pPr>
              <a:r>
                <a:rPr b="1" i="0" lang="en" sz="700" u="none" cap="none" strike="noStrike">
                  <a:solidFill>
                    <a:srgbClr val="03755F"/>
                  </a:solidFill>
                  <a:latin typeface="Arial"/>
                  <a:ea typeface="Arial"/>
                  <a:cs typeface="Arial"/>
                  <a:sym typeface="Arial"/>
                </a:rPr>
                <a:t>Engineer</a:t>
              </a:r>
              <a:endParaRPr b="1" i="0" sz="700" u="none" cap="none" strike="noStrike">
                <a:solidFill>
                  <a:srgbClr val="03755F"/>
                </a:solidFill>
                <a:latin typeface="Arial"/>
                <a:ea typeface="Arial"/>
                <a:cs typeface="Arial"/>
                <a:sym typeface="Arial"/>
              </a:endParaRPr>
            </a:p>
          </p:txBody>
        </p:sp>
        <p:sp>
          <p:nvSpPr>
            <p:cNvPr id="6012" name="Google Shape;6012;g31516c14941_0_10203"/>
            <p:cNvSpPr txBox="1"/>
            <p:nvPr/>
          </p:nvSpPr>
          <p:spPr>
            <a:xfrm>
              <a:off x="5246895" y="673955"/>
              <a:ext cx="765000" cy="426000"/>
            </a:xfrm>
            <a:prstGeom prst="rect">
              <a:avLst/>
            </a:prstGeom>
            <a:noFill/>
            <a:ln>
              <a:noFill/>
            </a:ln>
          </p:spPr>
          <p:txBody>
            <a:bodyPr anchorCtr="0" anchor="t" bIns="51450" lIns="51450" spcFirstLastPara="1" rIns="51450" wrap="square" tIns="51450">
              <a:spAutoFit/>
            </a:bodyPr>
            <a:lstStyle/>
            <a:p>
              <a:pPr indent="0" lvl="0" marL="0" marR="0" rtl="0" algn="l">
                <a:lnSpc>
                  <a:spcPct val="100000"/>
                </a:lnSpc>
                <a:spcBef>
                  <a:spcPts val="0"/>
                </a:spcBef>
                <a:spcAft>
                  <a:spcPts val="0"/>
                </a:spcAft>
                <a:buClr>
                  <a:srgbClr val="000000"/>
                </a:buClr>
                <a:buSzPts val="700"/>
                <a:buFont typeface="Arial"/>
                <a:buNone/>
              </a:pPr>
              <a:r>
                <a:rPr b="1" i="0" lang="en" sz="700" u="none" cap="none" strike="noStrike">
                  <a:solidFill>
                    <a:srgbClr val="03755F"/>
                  </a:solidFill>
                  <a:latin typeface="Arial"/>
                  <a:ea typeface="Arial"/>
                  <a:cs typeface="Arial"/>
                  <a:sym typeface="Arial"/>
                </a:rPr>
                <a:t>Data Architect</a:t>
              </a:r>
              <a:endParaRPr b="1" i="0" sz="700" u="none" cap="none" strike="noStrike">
                <a:solidFill>
                  <a:srgbClr val="03755F"/>
                </a:solidFill>
                <a:latin typeface="Arial"/>
                <a:ea typeface="Arial"/>
                <a:cs typeface="Arial"/>
                <a:sym typeface="Arial"/>
              </a:endParaRPr>
            </a:p>
          </p:txBody>
        </p:sp>
        <p:sp>
          <p:nvSpPr>
            <p:cNvPr id="6013" name="Google Shape;6013;g31516c14941_0_10203"/>
            <p:cNvSpPr txBox="1"/>
            <p:nvPr/>
          </p:nvSpPr>
          <p:spPr>
            <a:xfrm>
              <a:off x="1179499" y="527223"/>
              <a:ext cx="930900" cy="507900"/>
            </a:xfrm>
            <a:prstGeom prst="rect">
              <a:avLst/>
            </a:prstGeom>
            <a:noFill/>
            <a:ln>
              <a:noFill/>
            </a:ln>
          </p:spPr>
          <p:txBody>
            <a:bodyPr anchorCtr="0" anchor="t" bIns="51450" lIns="51450" spcFirstLastPara="1" rIns="51450" wrap="square" tIns="51450">
              <a:spAutoFit/>
            </a:bodyPr>
            <a:lstStyle/>
            <a:p>
              <a:pPr indent="0" lvl="0" marL="0" marR="0" rtl="0" algn="ctr">
                <a:lnSpc>
                  <a:spcPct val="100000"/>
                </a:lnSpc>
                <a:spcBef>
                  <a:spcPts val="0"/>
                </a:spcBef>
                <a:spcAft>
                  <a:spcPts val="0"/>
                </a:spcAft>
                <a:buClr>
                  <a:srgbClr val="000000"/>
                </a:buClr>
                <a:buSzPts val="900"/>
                <a:buFont typeface="Arial"/>
                <a:buNone/>
              </a:pPr>
              <a:r>
                <a:rPr b="1" i="0" lang="en" sz="900" u="none" cap="none" strike="noStrike">
                  <a:solidFill>
                    <a:srgbClr val="03755F"/>
                  </a:solidFill>
                  <a:latin typeface="Arial"/>
                  <a:ea typeface="Arial"/>
                  <a:cs typeface="Arial"/>
                  <a:sym typeface="Arial"/>
                </a:rPr>
                <a:t>Technical</a:t>
              </a:r>
              <a:endParaRPr b="1" i="0" sz="900" u="none" cap="none" strike="noStrike">
                <a:solidFill>
                  <a:srgbClr val="03755F"/>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900"/>
                <a:buFont typeface="Arial"/>
                <a:buNone/>
              </a:pPr>
              <a:r>
                <a:rPr b="1" i="0" lang="en" sz="900" u="none" cap="none" strike="noStrike">
                  <a:solidFill>
                    <a:srgbClr val="03755F"/>
                  </a:solidFill>
                  <a:latin typeface="Arial"/>
                  <a:ea typeface="Arial"/>
                  <a:cs typeface="Arial"/>
                  <a:sym typeface="Arial"/>
                </a:rPr>
                <a:t>Users </a:t>
              </a:r>
              <a:endParaRPr b="1" i="0" sz="900" u="none" cap="none" strike="noStrike">
                <a:solidFill>
                  <a:srgbClr val="03755F"/>
                </a:solidFill>
                <a:latin typeface="Arial"/>
                <a:ea typeface="Arial"/>
                <a:cs typeface="Arial"/>
                <a:sym typeface="Arial"/>
              </a:endParaRPr>
            </a:p>
          </p:txBody>
        </p:sp>
        <p:sp>
          <p:nvSpPr>
            <p:cNvPr id="6014" name="Google Shape;6014;g31516c14941_0_10203"/>
            <p:cNvSpPr/>
            <p:nvPr/>
          </p:nvSpPr>
          <p:spPr>
            <a:xfrm>
              <a:off x="6245714" y="484683"/>
              <a:ext cx="5114700" cy="699600"/>
            </a:xfrm>
            <a:prstGeom prst="roundRect">
              <a:avLst>
                <a:gd fmla="val 16667" name="adj"/>
              </a:avLst>
            </a:prstGeom>
            <a:solidFill>
              <a:srgbClr val="006EC2">
                <a:alpha val="14900"/>
              </a:srgbClr>
            </a:solidFill>
            <a:ln>
              <a:noFill/>
            </a:ln>
          </p:spPr>
          <p:txBody>
            <a:bodyPr anchorCtr="0" anchor="ctr" bIns="51450" lIns="51450" spcFirstLastPara="1" rIns="51450" wrap="square" tIns="5145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pic>
          <p:nvPicPr>
            <p:cNvPr id="6015" name="Google Shape;6015;g31516c14941_0_10203"/>
            <p:cNvPicPr preferRelativeResize="0"/>
            <p:nvPr/>
          </p:nvPicPr>
          <p:blipFill rotWithShape="1">
            <a:blip r:embed="rId11">
              <a:alphaModFix/>
            </a:blip>
            <a:srcRect b="0" l="0" r="0" t="0"/>
            <a:stretch/>
          </p:blipFill>
          <p:spPr>
            <a:xfrm>
              <a:off x="6434884" y="656678"/>
              <a:ext cx="435848" cy="435730"/>
            </a:xfrm>
            <a:prstGeom prst="rect">
              <a:avLst/>
            </a:prstGeom>
            <a:noFill/>
            <a:ln>
              <a:noFill/>
            </a:ln>
          </p:spPr>
        </p:pic>
        <p:pic>
          <p:nvPicPr>
            <p:cNvPr id="6016" name="Google Shape;6016;g31516c14941_0_10203"/>
            <p:cNvPicPr preferRelativeResize="0"/>
            <p:nvPr/>
          </p:nvPicPr>
          <p:blipFill rotWithShape="1">
            <a:blip r:embed="rId12">
              <a:alphaModFix/>
            </a:blip>
            <a:srcRect b="0" l="0" r="0" t="0"/>
            <a:stretch/>
          </p:blipFill>
          <p:spPr>
            <a:xfrm>
              <a:off x="9024506" y="656678"/>
              <a:ext cx="435848" cy="435730"/>
            </a:xfrm>
            <a:prstGeom prst="rect">
              <a:avLst/>
            </a:prstGeom>
            <a:noFill/>
            <a:ln>
              <a:noFill/>
            </a:ln>
          </p:spPr>
        </p:pic>
        <p:pic>
          <p:nvPicPr>
            <p:cNvPr id="6017" name="Google Shape;6017;g31516c14941_0_10203"/>
            <p:cNvPicPr preferRelativeResize="0"/>
            <p:nvPr/>
          </p:nvPicPr>
          <p:blipFill rotWithShape="1">
            <a:blip r:embed="rId13">
              <a:alphaModFix/>
            </a:blip>
            <a:srcRect b="0" l="0" r="0" t="0"/>
            <a:stretch/>
          </p:blipFill>
          <p:spPr>
            <a:xfrm>
              <a:off x="7765181" y="656678"/>
              <a:ext cx="435848" cy="435730"/>
            </a:xfrm>
            <a:prstGeom prst="rect">
              <a:avLst/>
            </a:prstGeom>
            <a:noFill/>
            <a:ln>
              <a:noFill/>
            </a:ln>
          </p:spPr>
        </p:pic>
        <p:sp>
          <p:nvSpPr>
            <p:cNvPr id="6018" name="Google Shape;6018;g31516c14941_0_10203"/>
            <p:cNvSpPr txBox="1"/>
            <p:nvPr/>
          </p:nvSpPr>
          <p:spPr>
            <a:xfrm>
              <a:off x="9436513" y="678126"/>
              <a:ext cx="646800" cy="426000"/>
            </a:xfrm>
            <a:prstGeom prst="rect">
              <a:avLst/>
            </a:prstGeom>
            <a:noFill/>
            <a:ln>
              <a:noFill/>
            </a:ln>
          </p:spPr>
          <p:txBody>
            <a:bodyPr anchorCtr="0" anchor="t" bIns="51450" lIns="51450" spcFirstLastPara="1" rIns="51450" wrap="square" tIns="51450">
              <a:spAutoFit/>
            </a:bodyPr>
            <a:lstStyle/>
            <a:p>
              <a:pPr indent="0" lvl="0" marL="0" marR="0" rtl="0" algn="l">
                <a:lnSpc>
                  <a:spcPct val="100000"/>
                </a:lnSpc>
                <a:spcBef>
                  <a:spcPts val="0"/>
                </a:spcBef>
                <a:spcAft>
                  <a:spcPts val="0"/>
                </a:spcAft>
                <a:buClr>
                  <a:srgbClr val="000000"/>
                </a:buClr>
                <a:buSzPts val="700"/>
                <a:buFont typeface="Arial"/>
                <a:buNone/>
              </a:pPr>
              <a:r>
                <a:rPr b="1" i="0" lang="en" sz="700" u="none" cap="none" strike="noStrike">
                  <a:solidFill>
                    <a:srgbClr val="286EC2"/>
                  </a:solidFill>
                  <a:latin typeface="Arial"/>
                  <a:ea typeface="Arial"/>
                  <a:cs typeface="Arial"/>
                  <a:sym typeface="Arial"/>
                </a:rPr>
                <a:t>Data </a:t>
              </a:r>
              <a:endParaRPr b="1" i="0" sz="700" u="none" cap="none" strike="noStrike">
                <a:solidFill>
                  <a:srgbClr val="286EC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700"/>
                <a:buFont typeface="Arial"/>
                <a:buNone/>
              </a:pPr>
              <a:r>
                <a:rPr b="1" i="0" lang="en" sz="700" u="none" cap="none" strike="noStrike">
                  <a:solidFill>
                    <a:srgbClr val="286EC2"/>
                  </a:solidFill>
                  <a:latin typeface="Arial"/>
                  <a:ea typeface="Arial"/>
                  <a:cs typeface="Arial"/>
                  <a:sym typeface="Arial"/>
                </a:rPr>
                <a:t>Steward</a:t>
              </a:r>
              <a:endParaRPr b="1" i="0" sz="700" u="none" cap="none" strike="noStrike">
                <a:solidFill>
                  <a:srgbClr val="286EC2"/>
                </a:solidFill>
                <a:latin typeface="Arial"/>
                <a:ea typeface="Arial"/>
                <a:cs typeface="Arial"/>
                <a:sym typeface="Arial"/>
              </a:endParaRPr>
            </a:p>
          </p:txBody>
        </p:sp>
        <p:sp>
          <p:nvSpPr>
            <p:cNvPr id="6019" name="Google Shape;6019;g31516c14941_0_10203"/>
            <p:cNvSpPr txBox="1"/>
            <p:nvPr/>
          </p:nvSpPr>
          <p:spPr>
            <a:xfrm>
              <a:off x="8170698" y="678125"/>
              <a:ext cx="669600" cy="426000"/>
            </a:xfrm>
            <a:prstGeom prst="rect">
              <a:avLst/>
            </a:prstGeom>
            <a:noFill/>
            <a:ln>
              <a:noFill/>
            </a:ln>
          </p:spPr>
          <p:txBody>
            <a:bodyPr anchorCtr="0" anchor="t" bIns="51450" lIns="51450" spcFirstLastPara="1" rIns="51450" wrap="square" tIns="51450">
              <a:spAutoFit/>
            </a:bodyPr>
            <a:lstStyle/>
            <a:p>
              <a:pPr indent="0" lvl="0" marL="0" marR="0" rtl="0" algn="l">
                <a:lnSpc>
                  <a:spcPct val="100000"/>
                </a:lnSpc>
                <a:spcBef>
                  <a:spcPts val="0"/>
                </a:spcBef>
                <a:spcAft>
                  <a:spcPts val="0"/>
                </a:spcAft>
                <a:buClr>
                  <a:srgbClr val="000000"/>
                </a:buClr>
                <a:buSzPts val="700"/>
                <a:buFont typeface="Arial"/>
                <a:buNone/>
              </a:pPr>
              <a:r>
                <a:rPr b="1" i="0" lang="en" sz="700" u="none" cap="none" strike="noStrike">
                  <a:solidFill>
                    <a:srgbClr val="286EC2"/>
                  </a:solidFill>
                  <a:latin typeface="Arial"/>
                  <a:ea typeface="Arial"/>
                  <a:cs typeface="Arial"/>
                  <a:sym typeface="Arial"/>
                </a:rPr>
                <a:t>Privacy Manager</a:t>
              </a:r>
              <a:endParaRPr b="1" i="0" sz="700" u="none" cap="none" strike="noStrike">
                <a:solidFill>
                  <a:srgbClr val="286EC2"/>
                </a:solidFill>
                <a:latin typeface="Arial"/>
                <a:ea typeface="Arial"/>
                <a:cs typeface="Arial"/>
                <a:sym typeface="Arial"/>
              </a:endParaRPr>
            </a:p>
          </p:txBody>
        </p:sp>
        <p:sp>
          <p:nvSpPr>
            <p:cNvPr id="6020" name="Google Shape;6020;g31516c14941_0_10203"/>
            <p:cNvSpPr txBox="1"/>
            <p:nvPr/>
          </p:nvSpPr>
          <p:spPr>
            <a:xfrm>
              <a:off x="6839672" y="678130"/>
              <a:ext cx="925500" cy="426000"/>
            </a:xfrm>
            <a:prstGeom prst="rect">
              <a:avLst/>
            </a:prstGeom>
            <a:noFill/>
            <a:ln>
              <a:noFill/>
            </a:ln>
          </p:spPr>
          <p:txBody>
            <a:bodyPr anchorCtr="0" anchor="t" bIns="51450" lIns="51450" spcFirstLastPara="1" rIns="51450" wrap="square" tIns="51450">
              <a:spAutoFit/>
            </a:bodyPr>
            <a:lstStyle/>
            <a:p>
              <a:pPr indent="0" lvl="0" marL="0" marR="0" rtl="0" algn="l">
                <a:lnSpc>
                  <a:spcPct val="100000"/>
                </a:lnSpc>
                <a:spcBef>
                  <a:spcPts val="0"/>
                </a:spcBef>
                <a:spcAft>
                  <a:spcPts val="0"/>
                </a:spcAft>
                <a:buClr>
                  <a:srgbClr val="000000"/>
                </a:buClr>
                <a:buSzPts val="700"/>
                <a:buFont typeface="Arial"/>
                <a:buNone/>
              </a:pPr>
              <a:r>
                <a:rPr b="1" i="0" lang="en" sz="700" u="none" cap="none" strike="noStrike">
                  <a:solidFill>
                    <a:srgbClr val="286EC2"/>
                  </a:solidFill>
                  <a:latin typeface="Arial"/>
                  <a:ea typeface="Arial"/>
                  <a:cs typeface="Arial"/>
                  <a:sym typeface="Arial"/>
                </a:rPr>
                <a:t>Business Analyst</a:t>
              </a:r>
              <a:endParaRPr b="1" i="0" sz="700" u="none" cap="none" strike="noStrike">
                <a:solidFill>
                  <a:srgbClr val="286EC2"/>
                </a:solidFill>
                <a:latin typeface="Arial"/>
                <a:ea typeface="Arial"/>
                <a:cs typeface="Arial"/>
                <a:sym typeface="Arial"/>
              </a:endParaRPr>
            </a:p>
          </p:txBody>
        </p:sp>
        <p:sp>
          <p:nvSpPr>
            <p:cNvPr id="6021" name="Google Shape;6021;g31516c14941_0_10203"/>
            <p:cNvSpPr txBox="1"/>
            <p:nvPr/>
          </p:nvSpPr>
          <p:spPr>
            <a:xfrm>
              <a:off x="10283826" y="527237"/>
              <a:ext cx="870900" cy="507900"/>
            </a:xfrm>
            <a:prstGeom prst="rect">
              <a:avLst/>
            </a:prstGeom>
            <a:noFill/>
            <a:ln>
              <a:noFill/>
            </a:ln>
          </p:spPr>
          <p:txBody>
            <a:bodyPr anchorCtr="0" anchor="t" bIns="51450" lIns="51450" spcFirstLastPara="1" rIns="51450" wrap="square" tIns="51450">
              <a:spAutoFit/>
            </a:bodyPr>
            <a:lstStyle/>
            <a:p>
              <a:pPr indent="0" lvl="0" marL="0" marR="0" rtl="0" algn="ctr">
                <a:lnSpc>
                  <a:spcPct val="100000"/>
                </a:lnSpc>
                <a:spcBef>
                  <a:spcPts val="0"/>
                </a:spcBef>
                <a:spcAft>
                  <a:spcPts val="0"/>
                </a:spcAft>
                <a:buClr>
                  <a:srgbClr val="000000"/>
                </a:buClr>
                <a:buSzPts val="900"/>
                <a:buFont typeface="Arial"/>
                <a:buNone/>
              </a:pPr>
              <a:r>
                <a:rPr b="1" i="0" lang="en" sz="900" u="none" cap="none" strike="noStrike">
                  <a:solidFill>
                    <a:srgbClr val="286EC2"/>
                  </a:solidFill>
                  <a:latin typeface="Arial"/>
                  <a:ea typeface="Arial"/>
                  <a:cs typeface="Arial"/>
                  <a:sym typeface="Arial"/>
                </a:rPr>
                <a:t>Business</a:t>
              </a:r>
              <a:endParaRPr b="1" i="0" sz="900" u="none" cap="none" strike="noStrike">
                <a:solidFill>
                  <a:srgbClr val="286EC2"/>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900"/>
                <a:buFont typeface="Arial"/>
                <a:buNone/>
              </a:pPr>
              <a:r>
                <a:rPr b="1" i="0" lang="en" sz="900" u="none" cap="none" strike="noStrike">
                  <a:solidFill>
                    <a:srgbClr val="0171BC"/>
                  </a:solidFill>
                  <a:latin typeface="Arial"/>
                  <a:ea typeface="Arial"/>
                  <a:cs typeface="Arial"/>
                  <a:sym typeface="Arial"/>
                </a:rPr>
                <a:t>Users </a:t>
              </a:r>
              <a:endParaRPr b="1" i="0" sz="900" u="none" cap="none" strike="noStrike">
                <a:solidFill>
                  <a:srgbClr val="0171BC"/>
                </a:solidFill>
                <a:latin typeface="Arial"/>
                <a:ea typeface="Arial"/>
                <a:cs typeface="Arial"/>
                <a:sym typeface="Arial"/>
              </a:endParaRPr>
            </a:p>
          </p:txBody>
        </p:sp>
        <p:cxnSp>
          <p:nvCxnSpPr>
            <p:cNvPr id="6022" name="Google Shape;6022;g31516c14941_0_10203"/>
            <p:cNvCxnSpPr/>
            <p:nvPr/>
          </p:nvCxnSpPr>
          <p:spPr>
            <a:xfrm>
              <a:off x="1310121" y="1021630"/>
              <a:ext cx="669600" cy="0"/>
            </a:xfrm>
            <a:prstGeom prst="straightConnector1">
              <a:avLst/>
            </a:prstGeom>
            <a:noFill/>
            <a:ln cap="flat" cmpd="sng" w="9525">
              <a:solidFill>
                <a:srgbClr val="03755F"/>
              </a:solidFill>
              <a:prstDash val="solid"/>
              <a:round/>
              <a:headEnd len="sm" w="sm" type="none"/>
              <a:tailEnd len="sm" w="sm" type="none"/>
            </a:ln>
          </p:spPr>
        </p:cxnSp>
        <p:cxnSp>
          <p:nvCxnSpPr>
            <p:cNvPr id="6023" name="Google Shape;6023;g31516c14941_0_10203"/>
            <p:cNvCxnSpPr/>
            <p:nvPr/>
          </p:nvCxnSpPr>
          <p:spPr>
            <a:xfrm>
              <a:off x="10384446" y="1015345"/>
              <a:ext cx="669600" cy="0"/>
            </a:xfrm>
            <a:prstGeom prst="straightConnector1">
              <a:avLst/>
            </a:prstGeom>
            <a:noFill/>
            <a:ln cap="flat" cmpd="sng" w="9525">
              <a:solidFill>
                <a:srgbClr val="006EC2"/>
              </a:solidFill>
              <a:prstDash val="solid"/>
              <a:round/>
              <a:headEnd len="sm" w="sm" type="none"/>
              <a:tailEnd len="sm" w="sm" type="none"/>
            </a:ln>
          </p:spPr>
        </p:cxnSp>
        <p:sp>
          <p:nvSpPr>
            <p:cNvPr id="6024" name="Google Shape;6024;g31516c14941_0_10203"/>
            <p:cNvSpPr/>
            <p:nvPr/>
          </p:nvSpPr>
          <p:spPr>
            <a:xfrm>
              <a:off x="960084" y="1356476"/>
              <a:ext cx="10414800" cy="722700"/>
            </a:xfrm>
            <a:prstGeom prst="round2SameRect">
              <a:avLst>
                <a:gd fmla="val 28321" name="adj1"/>
                <a:gd fmla="val 0" name="adj2"/>
              </a:avLst>
            </a:prstGeom>
            <a:gradFill>
              <a:gsLst>
                <a:gs pos="0">
                  <a:srgbClr val="72BF00"/>
                </a:gs>
                <a:gs pos="28000">
                  <a:srgbClr val="71BE00"/>
                </a:gs>
                <a:gs pos="55000">
                  <a:srgbClr val="72BF00"/>
                </a:gs>
                <a:gs pos="100000">
                  <a:srgbClr val="02745E"/>
                </a:gs>
              </a:gsLst>
              <a:lin ang="8099331" scaled="0"/>
            </a:gradFill>
            <a:ln>
              <a:noFill/>
            </a:ln>
          </p:spPr>
          <p:txBody>
            <a:bodyPr anchorCtr="0" anchor="ctr" bIns="68575" lIns="68575" spcFirstLastPara="1" rIns="68575" wrap="square" tIns="68575">
              <a:noAutofit/>
            </a:bodyPr>
            <a:lstStyle/>
            <a:p>
              <a:pPr indent="0" lvl="0" marL="0" marR="0" rtl="0" algn="ctr">
                <a:lnSpc>
                  <a:spcPct val="115000"/>
                </a:lnSpc>
                <a:spcBef>
                  <a:spcPts val="0"/>
                </a:spcBef>
                <a:spcAft>
                  <a:spcPts val="0"/>
                </a:spcAft>
                <a:buClr>
                  <a:srgbClr val="000000"/>
                </a:buClr>
                <a:buSzPts val="1500"/>
                <a:buFont typeface="Arial"/>
                <a:buNone/>
              </a:pPr>
              <a:r>
                <a:rPr b="1" i="0" lang="en" sz="1500" u="none" cap="none" strike="noStrike">
                  <a:solidFill>
                    <a:srgbClr val="FFFFFF"/>
                  </a:solidFill>
                  <a:latin typeface="Arial"/>
                  <a:ea typeface="Arial"/>
                  <a:cs typeface="Arial"/>
                  <a:sym typeface="Arial"/>
                </a:rPr>
                <a:t>Collibra Data Intelligence Platform</a:t>
              </a:r>
              <a:endParaRPr b="1" i="0" sz="1500" u="none" cap="none" strike="noStrike">
                <a:solidFill>
                  <a:srgbClr val="FFFFFF"/>
                </a:solidFill>
                <a:latin typeface="Arial"/>
                <a:ea typeface="Arial"/>
                <a:cs typeface="Arial"/>
                <a:sym typeface="Arial"/>
              </a:endParaRPr>
            </a:p>
            <a:p>
              <a:pPr indent="0" lvl="0" marL="0" marR="0" rtl="0" algn="ctr">
                <a:lnSpc>
                  <a:spcPct val="115000"/>
                </a:lnSpc>
                <a:spcBef>
                  <a:spcPts val="0"/>
                </a:spcBef>
                <a:spcAft>
                  <a:spcPts val="0"/>
                </a:spcAft>
                <a:buClr>
                  <a:srgbClr val="000000"/>
                </a:buClr>
                <a:buSzPts val="1000"/>
                <a:buFont typeface="Arial"/>
                <a:buNone/>
              </a:pPr>
              <a:r>
                <a:rPr b="0" i="1" lang="en" sz="1000" u="none" cap="none" strike="noStrike">
                  <a:solidFill>
                    <a:srgbClr val="FFFFFF"/>
                  </a:solidFill>
                  <a:latin typeface="Arial"/>
                  <a:ea typeface="Arial"/>
                  <a:cs typeface="Arial"/>
                  <a:sym typeface="Arial"/>
                </a:rPr>
                <a:t>The #1 enterprise platform for trusted data</a:t>
              </a:r>
              <a:endParaRPr b="0" i="0" sz="1200" u="none" cap="none" strike="noStrike">
                <a:solidFill>
                  <a:srgbClr val="000000"/>
                </a:solidFill>
                <a:latin typeface="Arial"/>
                <a:ea typeface="Arial"/>
                <a:cs typeface="Arial"/>
                <a:sym typeface="Arial"/>
              </a:endParaRPr>
            </a:p>
          </p:txBody>
        </p:sp>
        <p:sp>
          <p:nvSpPr>
            <p:cNvPr id="6025" name="Google Shape;6025;g31516c14941_0_10203"/>
            <p:cNvSpPr txBox="1"/>
            <p:nvPr/>
          </p:nvSpPr>
          <p:spPr>
            <a:xfrm>
              <a:off x="9799827" y="5440902"/>
              <a:ext cx="1437900" cy="5541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900"/>
                <a:buFont typeface="Arial"/>
                <a:buNone/>
              </a:pPr>
              <a:r>
                <a:rPr b="1" i="0" lang="en" sz="900" u="none" cap="none" strike="noStrike">
                  <a:solidFill>
                    <a:srgbClr val="006EC2"/>
                  </a:solidFill>
                  <a:latin typeface="Arial"/>
                  <a:ea typeface="Arial"/>
                  <a:cs typeface="Arial"/>
                  <a:sym typeface="Arial"/>
                </a:rPr>
                <a:t>pre-built integrations</a:t>
              </a:r>
              <a:endParaRPr b="1" i="0" sz="1200" u="none" cap="none" strike="noStrike">
                <a:solidFill>
                  <a:srgbClr val="006EC2"/>
                </a:solidFill>
                <a:latin typeface="Arial"/>
                <a:ea typeface="Arial"/>
                <a:cs typeface="Arial"/>
                <a:sym typeface="Arial"/>
              </a:endParaRPr>
            </a:p>
          </p:txBody>
        </p:sp>
        <p:pic>
          <p:nvPicPr>
            <p:cNvPr id="6026" name="Google Shape;6026;g31516c14941_0_10203"/>
            <p:cNvPicPr preferRelativeResize="0"/>
            <p:nvPr/>
          </p:nvPicPr>
          <p:blipFill rotWithShape="1">
            <a:blip r:embed="rId14">
              <a:alphaModFix/>
            </a:blip>
            <a:srcRect b="0" l="0" r="0" t="0"/>
            <a:stretch/>
          </p:blipFill>
          <p:spPr>
            <a:xfrm>
              <a:off x="2377679" y="663770"/>
              <a:ext cx="421557" cy="421550"/>
            </a:xfrm>
            <a:prstGeom prst="rect">
              <a:avLst/>
            </a:prstGeom>
            <a:noFill/>
            <a:ln>
              <a:noFill/>
            </a:ln>
          </p:spPr>
        </p:pic>
        <p:pic>
          <p:nvPicPr>
            <p:cNvPr id="6027" name="Google Shape;6027;g31516c14941_0_10203"/>
            <p:cNvPicPr preferRelativeResize="0"/>
            <p:nvPr/>
          </p:nvPicPr>
          <p:blipFill rotWithShape="1">
            <a:blip r:embed="rId15">
              <a:alphaModFix/>
            </a:blip>
            <a:srcRect b="0" l="0" r="0" t="0"/>
            <a:stretch/>
          </p:blipFill>
          <p:spPr>
            <a:xfrm>
              <a:off x="3580753" y="663770"/>
              <a:ext cx="421558" cy="421550"/>
            </a:xfrm>
            <a:prstGeom prst="rect">
              <a:avLst/>
            </a:prstGeom>
            <a:noFill/>
            <a:ln>
              <a:noFill/>
            </a:ln>
          </p:spPr>
        </p:pic>
        <p:pic>
          <p:nvPicPr>
            <p:cNvPr id="6028" name="Google Shape;6028;g31516c14941_0_10203"/>
            <p:cNvPicPr preferRelativeResize="0"/>
            <p:nvPr/>
          </p:nvPicPr>
          <p:blipFill rotWithShape="1">
            <a:blip r:embed="rId16">
              <a:alphaModFix/>
            </a:blip>
            <a:srcRect b="0" l="0" r="0" t="0"/>
            <a:stretch/>
          </p:blipFill>
          <p:spPr>
            <a:xfrm>
              <a:off x="4800296" y="659595"/>
              <a:ext cx="421557" cy="421550"/>
            </a:xfrm>
            <a:prstGeom prst="rect">
              <a:avLst/>
            </a:prstGeom>
            <a:noFill/>
            <a:ln>
              <a:noFill/>
            </a:ln>
          </p:spPr>
        </p:pic>
        <p:sp>
          <p:nvSpPr>
            <p:cNvPr id="6029" name="Google Shape;6029;g31516c14941_0_10203"/>
            <p:cNvSpPr/>
            <p:nvPr/>
          </p:nvSpPr>
          <p:spPr>
            <a:xfrm>
              <a:off x="1187784" y="2400519"/>
              <a:ext cx="2358000" cy="1815600"/>
            </a:xfrm>
            <a:prstGeom prst="roundRect">
              <a:avLst>
                <a:gd fmla="val 5288" name="adj"/>
              </a:avLst>
            </a:prstGeom>
            <a:solidFill>
              <a:srgbClr val="F0F2F3"/>
            </a:solidFill>
            <a:ln>
              <a:noFill/>
            </a:ln>
          </p:spPr>
          <p:txBody>
            <a:bodyPr anchorCtr="0" anchor="ctr" bIns="68575" lIns="68575" spcFirstLastPara="1" rIns="68575" wrap="square" tIns="68575">
              <a:noAutofit/>
            </a:bodyPr>
            <a:lstStyle/>
            <a:p>
              <a:pPr indent="0" lvl="0" marL="0" marR="0" rtl="0" algn="ctr">
                <a:lnSpc>
                  <a:spcPct val="115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a:p>
              <a:pPr indent="0" lvl="0" marL="0" marR="0" rtl="0" algn="ctr">
                <a:lnSpc>
                  <a:spcPct val="115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a:p>
              <a:pPr indent="0" lvl="0" marL="0" marR="0" rtl="0" algn="ctr">
                <a:lnSpc>
                  <a:spcPct val="115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a:p>
              <a:pPr indent="0" lvl="0" marL="0" marR="0" rtl="0" algn="ctr">
                <a:lnSpc>
                  <a:spcPct val="115000"/>
                </a:lnSpc>
                <a:spcBef>
                  <a:spcPts val="0"/>
                </a:spcBef>
                <a:spcAft>
                  <a:spcPts val="0"/>
                </a:spcAft>
                <a:buClr>
                  <a:srgbClr val="000000"/>
                </a:buClr>
                <a:buSzPts val="1000"/>
                <a:buFont typeface="Arial"/>
                <a:buNone/>
              </a:pPr>
              <a:r>
                <a:t/>
              </a:r>
              <a:endParaRPr b="1" i="0" sz="1000" u="none" cap="none" strike="noStrike">
                <a:solidFill>
                  <a:srgbClr val="002B40"/>
                </a:solidFill>
                <a:latin typeface="Arial"/>
                <a:ea typeface="Arial"/>
                <a:cs typeface="Arial"/>
                <a:sym typeface="Arial"/>
              </a:endParaRPr>
            </a:p>
            <a:p>
              <a:pPr indent="0" lvl="0" marL="0" marR="0" rtl="0" algn="ctr">
                <a:lnSpc>
                  <a:spcPct val="115000"/>
                </a:lnSpc>
                <a:spcBef>
                  <a:spcPts val="0"/>
                </a:spcBef>
                <a:spcAft>
                  <a:spcPts val="0"/>
                </a:spcAft>
                <a:buClr>
                  <a:srgbClr val="000000"/>
                </a:buClr>
                <a:buSzPts val="800"/>
                <a:buFont typeface="Arial"/>
                <a:buNone/>
              </a:pPr>
              <a:r>
                <a:rPr b="1" i="0" lang="en" sz="800" u="none" cap="none" strike="noStrike">
                  <a:solidFill>
                    <a:srgbClr val="002B40"/>
                  </a:solidFill>
                  <a:latin typeface="Arial"/>
                  <a:ea typeface="Arial"/>
                  <a:cs typeface="Arial"/>
                  <a:sym typeface="Arial"/>
                </a:rPr>
                <a:t>Improve the quality </a:t>
              </a:r>
              <a:endParaRPr b="1" i="0" sz="800" u="none" cap="none" strike="noStrike">
                <a:solidFill>
                  <a:srgbClr val="002B40"/>
                </a:solidFill>
                <a:latin typeface="Arial"/>
                <a:ea typeface="Arial"/>
                <a:cs typeface="Arial"/>
                <a:sym typeface="Arial"/>
              </a:endParaRPr>
            </a:p>
            <a:p>
              <a:pPr indent="0" lvl="0" marL="0" marR="0" rtl="0" algn="ctr">
                <a:lnSpc>
                  <a:spcPct val="115000"/>
                </a:lnSpc>
                <a:spcBef>
                  <a:spcPts val="0"/>
                </a:spcBef>
                <a:spcAft>
                  <a:spcPts val="0"/>
                </a:spcAft>
                <a:buClr>
                  <a:srgbClr val="000000"/>
                </a:buClr>
                <a:buSzPts val="800"/>
                <a:buFont typeface="Arial"/>
                <a:buNone/>
              </a:pPr>
              <a:r>
                <a:rPr b="1" i="0" lang="en" sz="800" u="none" cap="none" strike="noStrike">
                  <a:solidFill>
                    <a:srgbClr val="002B40"/>
                  </a:solidFill>
                  <a:latin typeface="Arial"/>
                  <a:ea typeface="Arial"/>
                  <a:cs typeface="Arial"/>
                  <a:sym typeface="Arial"/>
                </a:rPr>
                <a:t>of your data</a:t>
              </a:r>
              <a:endParaRPr b="1" i="0" sz="800" u="none" cap="none" strike="noStrike">
                <a:solidFill>
                  <a:srgbClr val="002B40"/>
                </a:solidFill>
                <a:latin typeface="Arial"/>
                <a:ea typeface="Arial"/>
                <a:cs typeface="Arial"/>
                <a:sym typeface="Arial"/>
              </a:endParaRPr>
            </a:p>
          </p:txBody>
        </p:sp>
        <p:sp>
          <p:nvSpPr>
            <p:cNvPr id="6030" name="Google Shape;6030;g31516c14941_0_10203"/>
            <p:cNvSpPr/>
            <p:nvPr/>
          </p:nvSpPr>
          <p:spPr>
            <a:xfrm>
              <a:off x="3716734" y="2400519"/>
              <a:ext cx="2358000" cy="1815600"/>
            </a:xfrm>
            <a:prstGeom prst="roundRect">
              <a:avLst>
                <a:gd fmla="val 5288" name="adj"/>
              </a:avLst>
            </a:prstGeom>
            <a:solidFill>
              <a:srgbClr val="F0F2F3"/>
            </a:solidFill>
            <a:ln>
              <a:noFill/>
            </a:ln>
          </p:spPr>
          <p:txBody>
            <a:bodyPr anchorCtr="0" anchor="ctr" bIns="68575" lIns="68575" spcFirstLastPara="1" rIns="68575" wrap="square" tIns="68575">
              <a:noAutofit/>
            </a:bodyPr>
            <a:lstStyle/>
            <a:p>
              <a:pPr indent="0" lvl="0" marL="0" marR="0" rtl="0" algn="ctr">
                <a:lnSpc>
                  <a:spcPct val="115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a:p>
              <a:pPr indent="0" lvl="0" marL="0" marR="0" rtl="0" algn="ctr">
                <a:lnSpc>
                  <a:spcPct val="115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a:p>
              <a:pPr indent="0" lvl="0" marL="0" marR="0" rtl="0" algn="ctr">
                <a:lnSpc>
                  <a:spcPct val="115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a:p>
              <a:pPr indent="0" lvl="0" marL="0" marR="0" rtl="0" algn="ctr">
                <a:lnSpc>
                  <a:spcPct val="115000"/>
                </a:lnSpc>
                <a:spcBef>
                  <a:spcPts val="0"/>
                </a:spcBef>
                <a:spcAft>
                  <a:spcPts val="0"/>
                </a:spcAft>
                <a:buClr>
                  <a:srgbClr val="000000"/>
                </a:buClr>
                <a:buSzPts val="1000"/>
                <a:buFont typeface="Arial"/>
                <a:buNone/>
              </a:pPr>
              <a:r>
                <a:t/>
              </a:r>
              <a:endParaRPr b="1" i="0" sz="1000" u="none" cap="none" strike="noStrike">
                <a:solidFill>
                  <a:srgbClr val="002B40"/>
                </a:solidFill>
                <a:latin typeface="Arial"/>
                <a:ea typeface="Arial"/>
                <a:cs typeface="Arial"/>
                <a:sym typeface="Arial"/>
              </a:endParaRPr>
            </a:p>
            <a:p>
              <a:pPr indent="0" lvl="0" marL="0" marR="0" rtl="0" algn="ctr">
                <a:lnSpc>
                  <a:spcPct val="115000"/>
                </a:lnSpc>
                <a:spcBef>
                  <a:spcPts val="0"/>
                </a:spcBef>
                <a:spcAft>
                  <a:spcPts val="0"/>
                </a:spcAft>
                <a:buClr>
                  <a:srgbClr val="000000"/>
                </a:buClr>
                <a:buSzPts val="800"/>
                <a:buFont typeface="Arial"/>
                <a:buNone/>
              </a:pPr>
              <a:r>
                <a:rPr b="1" i="0" lang="en" sz="800" u="none" cap="none" strike="noStrike">
                  <a:solidFill>
                    <a:srgbClr val="002B40"/>
                  </a:solidFill>
                  <a:latin typeface="Arial"/>
                  <a:ea typeface="Arial"/>
                  <a:cs typeface="Arial"/>
                  <a:sym typeface="Arial"/>
                </a:rPr>
                <a:t>Organize your data</a:t>
              </a:r>
              <a:endParaRPr b="0" i="0" sz="1100" u="none" cap="none" strike="noStrike">
                <a:solidFill>
                  <a:srgbClr val="000000"/>
                </a:solidFill>
                <a:latin typeface="Arial"/>
                <a:ea typeface="Arial"/>
                <a:cs typeface="Arial"/>
                <a:sym typeface="Arial"/>
              </a:endParaRPr>
            </a:p>
          </p:txBody>
        </p:sp>
        <p:sp>
          <p:nvSpPr>
            <p:cNvPr id="6031" name="Google Shape;6031;g31516c14941_0_10203"/>
            <p:cNvSpPr/>
            <p:nvPr/>
          </p:nvSpPr>
          <p:spPr>
            <a:xfrm>
              <a:off x="6245698" y="2400519"/>
              <a:ext cx="2358000" cy="1815600"/>
            </a:xfrm>
            <a:prstGeom prst="roundRect">
              <a:avLst>
                <a:gd fmla="val 5288" name="adj"/>
              </a:avLst>
            </a:prstGeom>
            <a:solidFill>
              <a:srgbClr val="F0F2F3"/>
            </a:solidFill>
            <a:ln>
              <a:noFill/>
            </a:ln>
          </p:spPr>
          <p:txBody>
            <a:bodyPr anchorCtr="0" anchor="ctr" bIns="68575" lIns="68575" spcFirstLastPara="1" rIns="68575" wrap="square" tIns="68575">
              <a:noAutofit/>
            </a:bodyPr>
            <a:lstStyle/>
            <a:p>
              <a:pPr indent="0" lvl="0" marL="0" marR="0" rtl="0" algn="ctr">
                <a:lnSpc>
                  <a:spcPct val="115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a:p>
              <a:pPr indent="0" lvl="0" marL="0" marR="0" rtl="0" algn="ctr">
                <a:lnSpc>
                  <a:spcPct val="115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a:p>
              <a:pPr indent="0" lvl="0" marL="0" marR="0" rtl="0" algn="ctr">
                <a:lnSpc>
                  <a:spcPct val="115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a:p>
              <a:pPr indent="0" lvl="0" marL="0" marR="0" rtl="0" algn="ctr">
                <a:lnSpc>
                  <a:spcPct val="115000"/>
                </a:lnSpc>
                <a:spcBef>
                  <a:spcPts val="0"/>
                </a:spcBef>
                <a:spcAft>
                  <a:spcPts val="0"/>
                </a:spcAft>
                <a:buClr>
                  <a:srgbClr val="000000"/>
                </a:buClr>
                <a:buSzPts val="1000"/>
                <a:buFont typeface="Arial"/>
                <a:buNone/>
              </a:pPr>
              <a:r>
                <a:t/>
              </a:r>
              <a:endParaRPr b="1" i="0" sz="1000" u="none" cap="none" strike="noStrike">
                <a:solidFill>
                  <a:srgbClr val="002B40"/>
                </a:solidFill>
                <a:latin typeface="Arial"/>
                <a:ea typeface="Arial"/>
                <a:cs typeface="Arial"/>
                <a:sym typeface="Arial"/>
              </a:endParaRPr>
            </a:p>
            <a:p>
              <a:pPr indent="0" lvl="0" marL="0" marR="0" rtl="0" algn="ctr">
                <a:lnSpc>
                  <a:spcPct val="115000"/>
                </a:lnSpc>
                <a:spcBef>
                  <a:spcPts val="0"/>
                </a:spcBef>
                <a:spcAft>
                  <a:spcPts val="0"/>
                </a:spcAft>
                <a:buClr>
                  <a:srgbClr val="000000"/>
                </a:buClr>
                <a:buSzPts val="800"/>
                <a:buFont typeface="Arial"/>
                <a:buNone/>
              </a:pPr>
              <a:r>
                <a:rPr b="1" i="0" lang="en" sz="800" u="none" cap="none" strike="noStrike">
                  <a:solidFill>
                    <a:srgbClr val="002B40"/>
                  </a:solidFill>
                  <a:latin typeface="Arial"/>
                  <a:ea typeface="Arial"/>
                  <a:cs typeface="Arial"/>
                  <a:sym typeface="Arial"/>
                </a:rPr>
                <a:t>Govern your data</a:t>
              </a:r>
              <a:endParaRPr b="0" i="0" sz="1100" u="none" cap="none" strike="noStrike">
                <a:solidFill>
                  <a:srgbClr val="000000"/>
                </a:solidFill>
                <a:latin typeface="Arial"/>
                <a:ea typeface="Arial"/>
                <a:cs typeface="Arial"/>
                <a:sym typeface="Arial"/>
              </a:endParaRPr>
            </a:p>
          </p:txBody>
        </p:sp>
        <p:sp>
          <p:nvSpPr>
            <p:cNvPr id="6032" name="Google Shape;6032;g31516c14941_0_10203"/>
            <p:cNvSpPr/>
            <p:nvPr/>
          </p:nvSpPr>
          <p:spPr>
            <a:xfrm>
              <a:off x="8774662" y="2400519"/>
              <a:ext cx="2358000" cy="1815600"/>
            </a:xfrm>
            <a:prstGeom prst="roundRect">
              <a:avLst>
                <a:gd fmla="val 5288" name="adj"/>
              </a:avLst>
            </a:prstGeom>
            <a:solidFill>
              <a:srgbClr val="F0F2F3"/>
            </a:solidFill>
            <a:ln>
              <a:noFill/>
            </a:ln>
          </p:spPr>
          <p:txBody>
            <a:bodyPr anchorCtr="0" anchor="ctr" bIns="68575" lIns="68575" spcFirstLastPara="1" rIns="68575" wrap="square" tIns="68575">
              <a:noAutofit/>
            </a:bodyPr>
            <a:lstStyle/>
            <a:p>
              <a:pPr indent="0" lvl="0" marL="0" marR="0" rtl="0" algn="ctr">
                <a:lnSpc>
                  <a:spcPct val="115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a:p>
              <a:pPr indent="0" lvl="0" marL="0" marR="0" rtl="0" algn="ctr">
                <a:lnSpc>
                  <a:spcPct val="115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a:p>
              <a:pPr indent="0" lvl="0" marL="0" marR="0" rtl="0" algn="ctr">
                <a:lnSpc>
                  <a:spcPct val="115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a:p>
              <a:pPr indent="0" lvl="0" marL="0" marR="0" rtl="0" algn="ctr">
                <a:lnSpc>
                  <a:spcPct val="115000"/>
                </a:lnSpc>
                <a:spcBef>
                  <a:spcPts val="0"/>
                </a:spcBef>
                <a:spcAft>
                  <a:spcPts val="0"/>
                </a:spcAft>
                <a:buClr>
                  <a:srgbClr val="000000"/>
                </a:buClr>
                <a:buSzPts val="1000"/>
                <a:buFont typeface="Arial"/>
                <a:buNone/>
              </a:pPr>
              <a:r>
                <a:t/>
              </a:r>
              <a:endParaRPr b="1" i="0" sz="1000" u="none" cap="none" strike="noStrike">
                <a:solidFill>
                  <a:srgbClr val="002B40"/>
                </a:solidFill>
                <a:latin typeface="Arial"/>
                <a:ea typeface="Arial"/>
                <a:cs typeface="Arial"/>
                <a:sym typeface="Arial"/>
              </a:endParaRPr>
            </a:p>
            <a:p>
              <a:pPr indent="0" lvl="0" marL="0" marR="0" rtl="0" algn="ctr">
                <a:lnSpc>
                  <a:spcPct val="115000"/>
                </a:lnSpc>
                <a:spcBef>
                  <a:spcPts val="0"/>
                </a:spcBef>
                <a:spcAft>
                  <a:spcPts val="0"/>
                </a:spcAft>
                <a:buClr>
                  <a:srgbClr val="000000"/>
                </a:buClr>
                <a:buSzPts val="800"/>
                <a:buFont typeface="Arial"/>
                <a:buNone/>
              </a:pPr>
              <a:r>
                <a:rPr b="1" i="0" lang="en" sz="800" u="none" cap="none" strike="noStrike">
                  <a:solidFill>
                    <a:srgbClr val="002B40"/>
                  </a:solidFill>
                  <a:latin typeface="Arial"/>
                  <a:ea typeface="Arial"/>
                  <a:cs typeface="Arial"/>
                  <a:sym typeface="Arial"/>
                </a:rPr>
                <a:t>Govern your AI projects</a:t>
              </a:r>
              <a:endParaRPr b="0" i="0" sz="1100" u="none" cap="none" strike="noStrike">
                <a:solidFill>
                  <a:srgbClr val="000000"/>
                </a:solidFill>
                <a:latin typeface="Arial"/>
                <a:ea typeface="Arial"/>
                <a:cs typeface="Arial"/>
                <a:sym typeface="Arial"/>
              </a:endParaRPr>
            </a:p>
          </p:txBody>
        </p:sp>
        <p:grpSp>
          <p:nvGrpSpPr>
            <p:cNvPr id="6033" name="Google Shape;6033;g31516c14941_0_10203"/>
            <p:cNvGrpSpPr/>
            <p:nvPr/>
          </p:nvGrpSpPr>
          <p:grpSpPr>
            <a:xfrm>
              <a:off x="1184898" y="2295701"/>
              <a:ext cx="9950707" cy="577313"/>
              <a:chOff x="449450" y="1288700"/>
              <a:chExt cx="8223725" cy="477000"/>
            </a:xfrm>
          </p:grpSpPr>
          <p:sp>
            <p:nvSpPr>
              <p:cNvPr id="6034" name="Google Shape;6034;g31516c14941_0_10203"/>
              <p:cNvSpPr/>
              <p:nvPr/>
            </p:nvSpPr>
            <p:spPr>
              <a:xfrm>
                <a:off x="449450" y="1288700"/>
                <a:ext cx="1953600" cy="477000"/>
              </a:xfrm>
              <a:prstGeom prst="round2SameRect">
                <a:avLst>
                  <a:gd fmla="val 15219" name="adj1"/>
                  <a:gd fmla="val 0" name="adj2"/>
                </a:avLst>
              </a:prstGeom>
              <a:gradFill>
                <a:gsLst>
                  <a:gs pos="0">
                    <a:srgbClr val="006EC2"/>
                  </a:gs>
                  <a:gs pos="100000">
                    <a:srgbClr val="002B40"/>
                  </a:gs>
                </a:gsLst>
                <a:lin ang="8099331" scaled="0"/>
              </a:gradFill>
              <a:ln>
                <a:noFill/>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100"/>
                  <a:buFont typeface="Arial"/>
                  <a:buNone/>
                </a:pPr>
                <a:r>
                  <a:rPr b="1" i="0" lang="en" sz="1100" u="none" cap="none" strike="noStrike">
                    <a:solidFill>
                      <a:srgbClr val="FFFFFF"/>
                    </a:solidFill>
                    <a:latin typeface="Arial"/>
                    <a:ea typeface="Arial"/>
                    <a:cs typeface="Arial"/>
                    <a:sym typeface="Arial"/>
                  </a:rPr>
                  <a:t>Data Quality</a:t>
                </a:r>
                <a:endParaRPr b="1" i="0" sz="1100" u="none" cap="none" strike="noStrike">
                  <a:solidFill>
                    <a:srgbClr val="FFFFFF"/>
                  </a:solidFill>
                  <a:latin typeface="Arial"/>
                  <a:ea typeface="Arial"/>
                  <a:cs typeface="Arial"/>
                  <a:sym typeface="Arial"/>
                </a:endParaRPr>
              </a:p>
            </p:txBody>
          </p:sp>
          <p:sp>
            <p:nvSpPr>
              <p:cNvPr id="6035" name="Google Shape;6035;g31516c14941_0_10203"/>
              <p:cNvSpPr/>
              <p:nvPr/>
            </p:nvSpPr>
            <p:spPr>
              <a:xfrm>
                <a:off x="2539485" y="1288700"/>
                <a:ext cx="1953600" cy="477000"/>
              </a:xfrm>
              <a:prstGeom prst="round2SameRect">
                <a:avLst>
                  <a:gd fmla="val 15219" name="adj1"/>
                  <a:gd fmla="val 0" name="adj2"/>
                </a:avLst>
              </a:prstGeom>
              <a:gradFill>
                <a:gsLst>
                  <a:gs pos="0">
                    <a:srgbClr val="02745E"/>
                  </a:gs>
                  <a:gs pos="100000">
                    <a:srgbClr val="66AC9F"/>
                  </a:gs>
                </a:gsLst>
                <a:lin ang="0" scaled="0"/>
              </a:gradFill>
              <a:ln>
                <a:noFill/>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100"/>
                  <a:buFont typeface="Arial"/>
                  <a:buNone/>
                </a:pPr>
                <a:r>
                  <a:rPr b="1" i="0" lang="en" sz="1100" u="none" cap="none" strike="noStrike">
                    <a:solidFill>
                      <a:srgbClr val="FFFFFF"/>
                    </a:solidFill>
                    <a:latin typeface="Arial"/>
                    <a:ea typeface="Arial"/>
                    <a:cs typeface="Arial"/>
                    <a:sym typeface="Arial"/>
                  </a:rPr>
                  <a:t>Data Catalog</a:t>
                </a:r>
                <a:endParaRPr b="0" i="0" sz="1100" u="none" cap="none" strike="noStrike">
                  <a:solidFill>
                    <a:srgbClr val="000000"/>
                  </a:solidFill>
                  <a:latin typeface="Arial"/>
                  <a:ea typeface="Arial"/>
                  <a:cs typeface="Arial"/>
                  <a:sym typeface="Arial"/>
                </a:endParaRPr>
              </a:p>
            </p:txBody>
          </p:sp>
          <p:sp>
            <p:nvSpPr>
              <p:cNvPr id="6036" name="Google Shape;6036;g31516c14941_0_10203"/>
              <p:cNvSpPr/>
              <p:nvPr/>
            </p:nvSpPr>
            <p:spPr>
              <a:xfrm>
                <a:off x="4629530" y="1288700"/>
                <a:ext cx="1953600" cy="477000"/>
              </a:xfrm>
              <a:prstGeom prst="round2SameRect">
                <a:avLst>
                  <a:gd fmla="val 15219" name="adj1"/>
                  <a:gd fmla="val 0" name="adj2"/>
                </a:avLst>
              </a:prstGeom>
              <a:gradFill>
                <a:gsLst>
                  <a:gs pos="0">
                    <a:srgbClr val="006EC2"/>
                  </a:gs>
                  <a:gs pos="100000">
                    <a:srgbClr val="03B3EE"/>
                  </a:gs>
                </a:gsLst>
                <a:lin ang="8099331" scaled="0"/>
              </a:gradFill>
              <a:ln>
                <a:noFill/>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100"/>
                  <a:buFont typeface="Arial"/>
                  <a:buNone/>
                </a:pPr>
                <a:r>
                  <a:rPr b="1" i="0" lang="en" sz="1100" u="none" cap="none" strike="noStrike">
                    <a:solidFill>
                      <a:srgbClr val="FFFFFF"/>
                    </a:solidFill>
                    <a:latin typeface="Arial"/>
                    <a:ea typeface="Arial"/>
                    <a:cs typeface="Arial"/>
                    <a:sym typeface="Arial"/>
                  </a:rPr>
                  <a:t>Data Governance</a:t>
                </a:r>
                <a:endParaRPr b="1" i="0" sz="1100" u="none" cap="none" strike="noStrike">
                  <a:solidFill>
                    <a:srgbClr val="FFFFFF"/>
                  </a:solidFill>
                  <a:latin typeface="Arial"/>
                  <a:ea typeface="Arial"/>
                  <a:cs typeface="Arial"/>
                  <a:sym typeface="Arial"/>
                </a:endParaRPr>
              </a:p>
            </p:txBody>
          </p:sp>
          <p:sp>
            <p:nvSpPr>
              <p:cNvPr id="6037" name="Google Shape;6037;g31516c14941_0_10203"/>
              <p:cNvSpPr/>
              <p:nvPr/>
            </p:nvSpPr>
            <p:spPr>
              <a:xfrm>
                <a:off x="6719575" y="1288700"/>
                <a:ext cx="1953600" cy="477000"/>
              </a:xfrm>
              <a:prstGeom prst="round2SameRect">
                <a:avLst>
                  <a:gd fmla="val 15219" name="adj1"/>
                  <a:gd fmla="val 0" name="adj2"/>
                </a:avLst>
              </a:prstGeom>
              <a:gradFill>
                <a:gsLst>
                  <a:gs pos="0">
                    <a:srgbClr val="F4881C"/>
                  </a:gs>
                  <a:gs pos="100000">
                    <a:srgbClr val="FDCC37"/>
                  </a:gs>
                </a:gsLst>
                <a:lin ang="10801400" scaled="0"/>
              </a:gradFill>
              <a:ln>
                <a:noFill/>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100"/>
                  <a:buFont typeface="Arial"/>
                  <a:buNone/>
                </a:pPr>
                <a:r>
                  <a:rPr b="1" i="0" lang="en" sz="1100" u="none" cap="none" strike="noStrike">
                    <a:solidFill>
                      <a:srgbClr val="FFFFFF"/>
                    </a:solidFill>
                    <a:latin typeface="Arial"/>
                    <a:ea typeface="Arial"/>
                    <a:cs typeface="Arial"/>
                    <a:sym typeface="Arial"/>
                  </a:rPr>
                  <a:t>AI Governance</a:t>
                </a:r>
                <a:endParaRPr b="0" i="0" sz="1100" u="none" cap="none" strike="noStrike">
                  <a:solidFill>
                    <a:srgbClr val="000000"/>
                  </a:solidFill>
                  <a:latin typeface="Arial"/>
                  <a:ea typeface="Arial"/>
                  <a:cs typeface="Arial"/>
                  <a:sym typeface="Arial"/>
                </a:endParaRPr>
              </a:p>
            </p:txBody>
          </p:sp>
        </p:grpSp>
        <p:pic>
          <p:nvPicPr>
            <p:cNvPr id="6038" name="Google Shape;6038;g31516c14941_0_10203"/>
            <p:cNvPicPr preferRelativeResize="0"/>
            <p:nvPr/>
          </p:nvPicPr>
          <p:blipFill rotWithShape="1">
            <a:blip r:embed="rId17">
              <a:alphaModFix/>
            </a:blip>
            <a:srcRect b="0" l="0" r="0" t="0"/>
            <a:stretch/>
          </p:blipFill>
          <p:spPr>
            <a:xfrm>
              <a:off x="2031861" y="2962527"/>
              <a:ext cx="669592" cy="669592"/>
            </a:xfrm>
            <a:prstGeom prst="rect">
              <a:avLst/>
            </a:prstGeom>
            <a:noFill/>
            <a:ln>
              <a:noFill/>
            </a:ln>
          </p:spPr>
        </p:pic>
        <p:pic>
          <p:nvPicPr>
            <p:cNvPr id="6039" name="Google Shape;6039;g31516c14941_0_10203"/>
            <p:cNvPicPr preferRelativeResize="0"/>
            <p:nvPr/>
          </p:nvPicPr>
          <p:blipFill rotWithShape="1">
            <a:blip r:embed="rId18">
              <a:alphaModFix/>
            </a:blip>
            <a:srcRect b="0" l="0" r="0" t="0"/>
            <a:stretch/>
          </p:blipFill>
          <p:spPr>
            <a:xfrm>
              <a:off x="7054532" y="2986920"/>
              <a:ext cx="620819" cy="620819"/>
            </a:xfrm>
            <a:prstGeom prst="rect">
              <a:avLst/>
            </a:prstGeom>
            <a:noFill/>
            <a:ln>
              <a:noFill/>
            </a:ln>
          </p:spPr>
        </p:pic>
        <p:pic>
          <p:nvPicPr>
            <p:cNvPr id="6040" name="Google Shape;6040;g31516c14941_0_10203"/>
            <p:cNvPicPr preferRelativeResize="0"/>
            <p:nvPr/>
          </p:nvPicPr>
          <p:blipFill rotWithShape="1">
            <a:blip r:embed="rId19">
              <a:alphaModFix/>
            </a:blip>
            <a:srcRect b="0" l="0" r="0" t="0"/>
            <a:stretch/>
          </p:blipFill>
          <p:spPr>
            <a:xfrm>
              <a:off x="9618749" y="2962527"/>
              <a:ext cx="669592" cy="669592"/>
            </a:xfrm>
            <a:prstGeom prst="rect">
              <a:avLst/>
            </a:prstGeom>
            <a:noFill/>
            <a:ln>
              <a:noFill/>
            </a:ln>
          </p:spPr>
        </p:pic>
        <p:pic>
          <p:nvPicPr>
            <p:cNvPr id="6041" name="Google Shape;6041;g31516c14941_0_10203"/>
            <p:cNvPicPr preferRelativeResize="0"/>
            <p:nvPr/>
          </p:nvPicPr>
          <p:blipFill rotWithShape="1">
            <a:blip r:embed="rId20">
              <a:alphaModFix/>
            </a:blip>
            <a:srcRect b="0" l="0" r="0" t="0"/>
            <a:stretch/>
          </p:blipFill>
          <p:spPr>
            <a:xfrm>
              <a:off x="4560827" y="3011881"/>
              <a:ext cx="669593" cy="669592"/>
            </a:xfrm>
            <a:prstGeom prst="rect">
              <a:avLst/>
            </a:prstGeom>
            <a:noFill/>
            <a:ln>
              <a:noFill/>
            </a:ln>
          </p:spPr>
        </p:pic>
        <p:sp>
          <p:nvSpPr>
            <p:cNvPr id="6042" name="Google Shape;6042;g31516c14941_0_10203"/>
            <p:cNvSpPr/>
            <p:nvPr/>
          </p:nvSpPr>
          <p:spPr>
            <a:xfrm>
              <a:off x="1187797" y="4374584"/>
              <a:ext cx="9934200" cy="558600"/>
            </a:xfrm>
            <a:prstGeom prst="roundRect">
              <a:avLst>
                <a:gd fmla="val 16667" name="adj"/>
              </a:avLst>
            </a:prstGeom>
            <a:solidFill>
              <a:srgbClr val="0395EE">
                <a:alpha val="15690"/>
              </a:srgbClr>
            </a:solidFill>
            <a:ln>
              <a:noFill/>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100"/>
                <a:buFont typeface="Arial"/>
                <a:buNone/>
              </a:pPr>
              <a:r>
                <a:rPr b="0" i="0" lang="en" sz="1100" u="none" cap="none" strike="noStrike">
                  <a:solidFill>
                    <a:srgbClr val="002B40"/>
                  </a:solidFill>
                  <a:latin typeface="Roboto"/>
                  <a:ea typeface="Roboto"/>
                  <a:cs typeface="Roboto"/>
                  <a:sym typeface="Roboto"/>
                </a:rPr>
                <a:t>Active Metadata + Collibra </a:t>
              </a:r>
              <a:endParaRPr b="0" i="0" sz="1400" u="none" cap="none" strike="noStrike">
                <a:solidFill>
                  <a:srgbClr val="002B40"/>
                </a:solidFill>
                <a:latin typeface="Arial"/>
                <a:ea typeface="Arial"/>
                <a:cs typeface="Arial"/>
                <a:sym typeface="Arial"/>
              </a:endParaRPr>
            </a:p>
          </p:txBody>
        </p:sp>
        <p:pic>
          <p:nvPicPr>
            <p:cNvPr id="6043" name="Google Shape;6043;g31516c14941_0_10203"/>
            <p:cNvPicPr preferRelativeResize="0"/>
            <p:nvPr/>
          </p:nvPicPr>
          <p:blipFill rotWithShape="1">
            <a:blip r:embed="rId21">
              <a:alphaModFix/>
            </a:blip>
            <a:srcRect b="0" l="0" r="0" t="0"/>
            <a:stretch/>
          </p:blipFill>
          <p:spPr>
            <a:xfrm>
              <a:off x="4535694" y="4412550"/>
              <a:ext cx="482524" cy="482524"/>
            </a:xfrm>
            <a:prstGeom prst="rect">
              <a:avLst/>
            </a:prstGeom>
            <a:noFill/>
            <a:ln>
              <a:noFill/>
            </a:ln>
          </p:spPr>
        </p:pic>
        <p:sp>
          <p:nvSpPr>
            <p:cNvPr id="6044" name="Google Shape;6044;g31516c14941_0_10203"/>
            <p:cNvSpPr/>
            <p:nvPr/>
          </p:nvSpPr>
          <p:spPr>
            <a:xfrm>
              <a:off x="3093784" y="4933209"/>
              <a:ext cx="930900" cy="158400"/>
            </a:xfrm>
            <a:prstGeom prst="rect">
              <a:avLst/>
            </a:prstGeom>
            <a:solidFill>
              <a:srgbClr val="FFFFFF"/>
            </a:solidFill>
            <a:ln>
              <a:noFill/>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pic>
          <p:nvPicPr>
            <p:cNvPr id="6045" name="Google Shape;6045;g31516c14941_0_10203"/>
            <p:cNvPicPr preferRelativeResize="0"/>
            <p:nvPr/>
          </p:nvPicPr>
          <p:blipFill rotWithShape="1">
            <a:blip r:embed="rId22">
              <a:alphaModFix/>
            </a:blip>
            <a:srcRect b="0" l="5869" r="6256" t="0"/>
            <a:stretch/>
          </p:blipFill>
          <p:spPr>
            <a:xfrm>
              <a:off x="7196574" y="5699852"/>
              <a:ext cx="731210" cy="230486"/>
            </a:xfrm>
            <a:prstGeom prst="rect">
              <a:avLst/>
            </a:prstGeom>
            <a:noFill/>
            <a:ln>
              <a:noFill/>
            </a:ln>
          </p:spPr>
        </p:pic>
        <p:pic>
          <p:nvPicPr>
            <p:cNvPr id="6046" name="Google Shape;6046;g31516c14941_0_10203"/>
            <p:cNvPicPr preferRelativeResize="0"/>
            <p:nvPr/>
          </p:nvPicPr>
          <p:blipFill rotWithShape="1">
            <a:blip r:embed="rId23">
              <a:alphaModFix/>
            </a:blip>
            <a:srcRect b="39036" l="10836" r="11704" t="38509"/>
            <a:stretch/>
          </p:blipFill>
          <p:spPr>
            <a:xfrm>
              <a:off x="6380176" y="5758974"/>
              <a:ext cx="731205" cy="112262"/>
            </a:xfrm>
            <a:prstGeom prst="rect">
              <a:avLst/>
            </a:prstGeom>
            <a:noFill/>
            <a:ln>
              <a:noFill/>
            </a:ln>
          </p:spPr>
        </p:pic>
        <p:pic>
          <p:nvPicPr>
            <p:cNvPr id="6047" name="Google Shape;6047;g31516c14941_0_10203"/>
            <p:cNvPicPr preferRelativeResize="0"/>
            <p:nvPr/>
          </p:nvPicPr>
          <p:blipFill rotWithShape="1">
            <a:blip r:embed="rId24">
              <a:alphaModFix/>
            </a:blip>
            <a:srcRect b="0" l="0" r="0" t="0"/>
            <a:stretch/>
          </p:blipFill>
          <p:spPr>
            <a:xfrm>
              <a:off x="7213909" y="4383600"/>
              <a:ext cx="421566" cy="421566"/>
            </a:xfrm>
            <a:prstGeom prst="rect">
              <a:avLst/>
            </a:prstGeom>
            <a:noFill/>
            <a:ln>
              <a:noFill/>
            </a:ln>
          </p:spPr>
        </p:pic>
        <p:pic>
          <p:nvPicPr>
            <p:cNvPr id="6048" name="Google Shape;6048;g31516c14941_0_10203"/>
            <p:cNvPicPr preferRelativeResize="0"/>
            <p:nvPr/>
          </p:nvPicPr>
          <p:blipFill rotWithShape="1">
            <a:blip r:embed="rId25">
              <a:alphaModFix/>
            </a:blip>
            <a:srcRect b="0" l="0" r="0" t="0"/>
            <a:stretch/>
          </p:blipFill>
          <p:spPr>
            <a:xfrm>
              <a:off x="2595900" y="5675625"/>
              <a:ext cx="435851" cy="236439"/>
            </a:xfrm>
            <a:prstGeom prst="rect">
              <a:avLst/>
            </a:prstGeom>
            <a:noFill/>
            <a:ln>
              <a:noFill/>
            </a:ln>
          </p:spPr>
        </p:pic>
      </p:gr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53" name="Shape 6053"/>
        <p:cNvGrpSpPr/>
        <p:nvPr/>
      </p:nvGrpSpPr>
      <p:grpSpPr>
        <a:xfrm>
          <a:off x="0" y="0"/>
          <a:ext cx="0" cy="0"/>
          <a:chOff x="0" y="0"/>
          <a:chExt cx="0" cy="0"/>
        </a:xfrm>
      </p:grpSpPr>
      <p:grpSp>
        <p:nvGrpSpPr>
          <p:cNvPr id="6054" name="Google Shape;6054;g31516c14941_0_7268"/>
          <p:cNvGrpSpPr/>
          <p:nvPr/>
        </p:nvGrpSpPr>
        <p:grpSpPr>
          <a:xfrm>
            <a:off x="2394621" y="1446947"/>
            <a:ext cx="4352003" cy="2784510"/>
            <a:chOff x="2948564" y="2157169"/>
            <a:chExt cx="6288113" cy="4024440"/>
          </a:xfrm>
        </p:grpSpPr>
        <p:sp>
          <p:nvSpPr>
            <p:cNvPr id="6055" name="Google Shape;6055;g31516c14941_0_7268"/>
            <p:cNvSpPr/>
            <p:nvPr/>
          </p:nvSpPr>
          <p:spPr>
            <a:xfrm>
              <a:off x="3151444" y="2337869"/>
              <a:ext cx="3623158" cy="3623158"/>
            </a:xfrm>
            <a:custGeom>
              <a:rect b="b" l="l" r="r" t="t"/>
              <a:pathLst>
                <a:path extrusionOk="0" h="959777" w="959777">
                  <a:moveTo>
                    <a:pt x="959777" y="479889"/>
                  </a:moveTo>
                  <a:cubicBezTo>
                    <a:pt x="959777" y="744924"/>
                    <a:pt x="744924" y="959777"/>
                    <a:pt x="479889" y="959777"/>
                  </a:cubicBezTo>
                  <a:cubicBezTo>
                    <a:pt x="214853" y="959777"/>
                    <a:pt x="0" y="744924"/>
                    <a:pt x="0" y="479889"/>
                  </a:cubicBezTo>
                  <a:cubicBezTo>
                    <a:pt x="0" y="214853"/>
                    <a:pt x="214853" y="0"/>
                    <a:pt x="479889" y="0"/>
                  </a:cubicBezTo>
                  <a:cubicBezTo>
                    <a:pt x="744924" y="0"/>
                    <a:pt x="959777" y="214853"/>
                    <a:pt x="959777" y="479889"/>
                  </a:cubicBezTo>
                  <a:close/>
                </a:path>
              </a:pathLst>
            </a:custGeom>
            <a:gradFill>
              <a:gsLst>
                <a:gs pos="0">
                  <a:srgbClr val="A6CF90"/>
                </a:gs>
                <a:gs pos="50000">
                  <a:srgbClr val="C9DFBC">
                    <a:alpha val="48627"/>
                  </a:srgbClr>
                </a:gs>
                <a:gs pos="100000">
                  <a:srgbClr val="E3EFDF">
                    <a:alpha val="0"/>
                  </a:srgbClr>
                </a:gs>
              </a:gsLst>
              <a:path path="circle">
                <a:fillToRect r="100%" t="100%"/>
              </a:path>
              <a:tileRect b="-100%" l="-100%"/>
            </a:gra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300">
                <a:solidFill>
                  <a:srgbClr val="FFFFFF"/>
                </a:solidFill>
                <a:latin typeface="Arial"/>
                <a:ea typeface="Arial"/>
                <a:cs typeface="Arial"/>
                <a:sym typeface="Arial"/>
              </a:endParaRPr>
            </a:p>
          </p:txBody>
        </p:sp>
        <p:sp>
          <p:nvSpPr>
            <p:cNvPr id="6056" name="Google Shape;6056;g31516c14941_0_7268"/>
            <p:cNvSpPr/>
            <p:nvPr/>
          </p:nvSpPr>
          <p:spPr>
            <a:xfrm>
              <a:off x="5414846" y="2356677"/>
              <a:ext cx="3623158" cy="3623158"/>
            </a:xfrm>
            <a:custGeom>
              <a:rect b="b" l="l" r="r" t="t"/>
              <a:pathLst>
                <a:path extrusionOk="0" h="959777" w="959777">
                  <a:moveTo>
                    <a:pt x="959777" y="479889"/>
                  </a:moveTo>
                  <a:cubicBezTo>
                    <a:pt x="959777" y="744924"/>
                    <a:pt x="744924" y="959777"/>
                    <a:pt x="479889" y="959777"/>
                  </a:cubicBezTo>
                  <a:cubicBezTo>
                    <a:pt x="214853" y="959777"/>
                    <a:pt x="0" y="744924"/>
                    <a:pt x="0" y="479889"/>
                  </a:cubicBezTo>
                  <a:cubicBezTo>
                    <a:pt x="0" y="214853"/>
                    <a:pt x="214853" y="0"/>
                    <a:pt x="479889" y="0"/>
                  </a:cubicBezTo>
                  <a:cubicBezTo>
                    <a:pt x="744924" y="0"/>
                    <a:pt x="959777" y="214853"/>
                    <a:pt x="959777" y="479889"/>
                  </a:cubicBezTo>
                  <a:close/>
                </a:path>
              </a:pathLst>
            </a:custGeom>
            <a:gradFill>
              <a:gsLst>
                <a:gs pos="0">
                  <a:srgbClr val="86ADF8"/>
                </a:gs>
                <a:gs pos="50000">
                  <a:srgbClr val="B6CBF8">
                    <a:alpha val="11764"/>
                  </a:srgbClr>
                </a:gs>
                <a:gs pos="100000">
                  <a:srgbClr val="DCE5FA">
                    <a:alpha val="0"/>
                  </a:srgbClr>
                </a:gs>
              </a:gsLst>
              <a:lin ang="13500032" scaled="0"/>
            </a:gra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300">
                <a:solidFill>
                  <a:srgbClr val="FFFFFF"/>
                </a:solidFill>
                <a:latin typeface="Arial"/>
                <a:ea typeface="Arial"/>
                <a:cs typeface="Arial"/>
                <a:sym typeface="Arial"/>
              </a:endParaRPr>
            </a:p>
          </p:txBody>
        </p:sp>
        <p:grpSp>
          <p:nvGrpSpPr>
            <p:cNvPr id="6057" name="Google Shape;6057;g31516c14941_0_7268"/>
            <p:cNvGrpSpPr/>
            <p:nvPr/>
          </p:nvGrpSpPr>
          <p:grpSpPr>
            <a:xfrm>
              <a:off x="2948564" y="2157169"/>
              <a:ext cx="6288113" cy="4024440"/>
              <a:chOff x="2997425" y="2157169"/>
              <a:chExt cx="6288113" cy="4024440"/>
            </a:xfrm>
          </p:grpSpPr>
          <p:sp>
            <p:nvSpPr>
              <p:cNvPr id="6058" name="Google Shape;6058;g31516c14941_0_7268"/>
              <p:cNvSpPr/>
              <p:nvPr/>
            </p:nvSpPr>
            <p:spPr>
              <a:xfrm>
                <a:off x="2997425" y="2157169"/>
                <a:ext cx="6288113" cy="4024440"/>
              </a:xfrm>
              <a:custGeom>
                <a:rect b="b" l="l" r="r" t="t"/>
                <a:pathLst>
                  <a:path extrusionOk="0" h="3593250" w="5614387">
                    <a:moveTo>
                      <a:pt x="1796625" y="0"/>
                    </a:moveTo>
                    <a:cubicBezTo>
                      <a:pt x="2168719" y="0"/>
                      <a:pt x="2514392" y="113116"/>
                      <a:pt x="2801136" y="306835"/>
                    </a:cubicBezTo>
                    <a:lnTo>
                      <a:pt x="2807194" y="311366"/>
                    </a:lnTo>
                    <a:lnTo>
                      <a:pt x="2813252" y="306835"/>
                    </a:lnTo>
                    <a:cubicBezTo>
                      <a:pt x="3099995" y="113116"/>
                      <a:pt x="3445669" y="0"/>
                      <a:pt x="3817762" y="0"/>
                    </a:cubicBezTo>
                    <a:cubicBezTo>
                      <a:pt x="4810011" y="0"/>
                      <a:pt x="5614387" y="804376"/>
                      <a:pt x="5614387" y="1796625"/>
                    </a:cubicBezTo>
                    <a:cubicBezTo>
                      <a:pt x="5614387" y="2788874"/>
                      <a:pt x="4810011" y="3593250"/>
                      <a:pt x="3817762" y="3593250"/>
                    </a:cubicBezTo>
                    <a:cubicBezTo>
                      <a:pt x="3445669" y="3593250"/>
                      <a:pt x="3099995" y="3480135"/>
                      <a:pt x="2813252" y="3286415"/>
                    </a:cubicBezTo>
                    <a:lnTo>
                      <a:pt x="2807194" y="3281885"/>
                    </a:lnTo>
                    <a:lnTo>
                      <a:pt x="2801136" y="3286415"/>
                    </a:lnTo>
                    <a:cubicBezTo>
                      <a:pt x="2514392" y="3480135"/>
                      <a:pt x="2168719" y="3593250"/>
                      <a:pt x="1796625" y="3593250"/>
                    </a:cubicBezTo>
                    <a:cubicBezTo>
                      <a:pt x="804376" y="3593250"/>
                      <a:pt x="0" y="2788874"/>
                      <a:pt x="0" y="1796625"/>
                    </a:cubicBezTo>
                    <a:cubicBezTo>
                      <a:pt x="0" y="804376"/>
                      <a:pt x="804376" y="0"/>
                      <a:pt x="1796625" y="0"/>
                    </a:cubicBezTo>
                    <a:close/>
                  </a:path>
                </a:pathLst>
              </a:custGeom>
              <a:noFill/>
              <a:ln cap="flat" cmpd="sng" w="25400">
                <a:solidFill>
                  <a:srgbClr val="0076CB"/>
                </a:solidFill>
                <a:prstDash val="solid"/>
                <a:miter lim="800000"/>
                <a:headEnd len="sm" w="sm" type="none"/>
                <a:tailEnd len="sm" w="sm" type="none"/>
              </a:ln>
            </p:spPr>
            <p:txBody>
              <a:bodyPr anchorCtr="0" anchor="ctr" bIns="54000" lIns="67500" spcFirstLastPara="1" rIns="67500" wrap="square" tIns="54000">
                <a:noAutofit/>
              </a:bodyPr>
              <a:lstStyle/>
              <a:p>
                <a:pPr indent="0" lvl="0" marL="0" marR="0" rtl="0" algn="ctr">
                  <a:spcBef>
                    <a:spcPts val="0"/>
                  </a:spcBef>
                  <a:spcAft>
                    <a:spcPts val="0"/>
                  </a:spcAft>
                  <a:buNone/>
                </a:pPr>
                <a:r>
                  <a:t/>
                </a:r>
                <a:endParaRPr sz="1300">
                  <a:solidFill>
                    <a:srgbClr val="FFFFFF"/>
                  </a:solidFill>
                  <a:latin typeface="Arial"/>
                  <a:ea typeface="Arial"/>
                  <a:cs typeface="Arial"/>
                  <a:sym typeface="Arial"/>
                </a:endParaRPr>
              </a:p>
            </p:txBody>
          </p:sp>
          <p:sp>
            <p:nvSpPr>
              <p:cNvPr id="6059" name="Google Shape;6059;g31516c14941_0_7268"/>
              <p:cNvSpPr/>
              <p:nvPr/>
            </p:nvSpPr>
            <p:spPr>
              <a:xfrm>
                <a:off x="5459979" y="2347273"/>
                <a:ext cx="3623158" cy="3623158"/>
              </a:xfrm>
              <a:custGeom>
                <a:rect b="b" l="l" r="r" t="t"/>
                <a:pathLst>
                  <a:path extrusionOk="0" h="959777" w="959777">
                    <a:moveTo>
                      <a:pt x="959777" y="479889"/>
                    </a:moveTo>
                    <a:cubicBezTo>
                      <a:pt x="959777" y="744924"/>
                      <a:pt x="744924" y="959777"/>
                      <a:pt x="479888" y="959777"/>
                    </a:cubicBezTo>
                    <a:cubicBezTo>
                      <a:pt x="214853" y="959777"/>
                      <a:pt x="0" y="744924"/>
                      <a:pt x="0" y="479889"/>
                    </a:cubicBezTo>
                    <a:cubicBezTo>
                      <a:pt x="0" y="214853"/>
                      <a:pt x="214853" y="0"/>
                      <a:pt x="479888" y="0"/>
                    </a:cubicBezTo>
                    <a:cubicBezTo>
                      <a:pt x="744924" y="0"/>
                      <a:pt x="959777" y="214853"/>
                      <a:pt x="959777" y="479889"/>
                    </a:cubicBezTo>
                    <a:close/>
                  </a:path>
                </a:pathLst>
              </a:custGeom>
              <a:solidFill>
                <a:srgbClr val="0078D2">
                  <a:alpha val="9800"/>
                </a:srgbClr>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300">
                  <a:solidFill>
                    <a:srgbClr val="FFFFFF"/>
                  </a:solidFill>
                  <a:latin typeface="Arial"/>
                  <a:ea typeface="Arial"/>
                  <a:cs typeface="Arial"/>
                  <a:sym typeface="Arial"/>
                </a:endParaRPr>
              </a:p>
            </p:txBody>
          </p:sp>
          <p:sp>
            <p:nvSpPr>
              <p:cNvPr id="6060" name="Google Shape;6060;g31516c14941_0_7268"/>
              <p:cNvSpPr/>
              <p:nvPr/>
            </p:nvSpPr>
            <p:spPr>
              <a:xfrm>
                <a:off x="3204033" y="2347273"/>
                <a:ext cx="3623158" cy="3623158"/>
              </a:xfrm>
              <a:custGeom>
                <a:rect b="b" l="l" r="r" t="t"/>
                <a:pathLst>
                  <a:path extrusionOk="0" h="959777" w="959777">
                    <a:moveTo>
                      <a:pt x="959777" y="479889"/>
                    </a:moveTo>
                    <a:cubicBezTo>
                      <a:pt x="959777" y="744924"/>
                      <a:pt x="744924" y="959777"/>
                      <a:pt x="479889" y="959777"/>
                    </a:cubicBezTo>
                    <a:cubicBezTo>
                      <a:pt x="214853" y="959777"/>
                      <a:pt x="0" y="744924"/>
                      <a:pt x="0" y="479889"/>
                    </a:cubicBezTo>
                    <a:cubicBezTo>
                      <a:pt x="0" y="214853"/>
                      <a:pt x="214853" y="0"/>
                      <a:pt x="479889" y="0"/>
                    </a:cubicBezTo>
                    <a:cubicBezTo>
                      <a:pt x="744924" y="0"/>
                      <a:pt x="959777" y="214853"/>
                      <a:pt x="959777" y="479889"/>
                    </a:cubicBezTo>
                    <a:close/>
                  </a:path>
                </a:pathLst>
              </a:custGeom>
              <a:solidFill>
                <a:srgbClr val="5C9A00">
                  <a:alpha val="9800"/>
                </a:srgbClr>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300">
                  <a:solidFill>
                    <a:srgbClr val="FFFFFF"/>
                  </a:solidFill>
                  <a:latin typeface="Arial"/>
                  <a:ea typeface="Arial"/>
                  <a:cs typeface="Arial"/>
                  <a:sym typeface="Arial"/>
                </a:endParaRPr>
              </a:p>
            </p:txBody>
          </p:sp>
          <p:pic>
            <p:nvPicPr>
              <p:cNvPr id="6061" name="Google Shape;6061;g31516c14941_0_7268"/>
              <p:cNvPicPr preferRelativeResize="0"/>
              <p:nvPr/>
            </p:nvPicPr>
            <p:blipFill rotWithShape="1">
              <a:blip r:embed="rId3">
                <a:alphaModFix/>
              </a:blip>
              <a:srcRect b="0" l="0" r="0" t="0"/>
              <a:stretch/>
            </p:blipFill>
            <p:spPr>
              <a:xfrm>
                <a:off x="6991936" y="3974785"/>
                <a:ext cx="779155" cy="385926"/>
              </a:xfrm>
              <a:prstGeom prst="rect">
                <a:avLst/>
              </a:prstGeom>
              <a:noFill/>
              <a:ln>
                <a:noFill/>
              </a:ln>
            </p:spPr>
          </p:pic>
        </p:grpSp>
      </p:grpSp>
      <p:sp>
        <p:nvSpPr>
          <p:cNvPr id="6062" name="Google Shape;6062;g31516c14941_0_7268"/>
          <p:cNvSpPr txBox="1"/>
          <p:nvPr>
            <p:ph idx="4294967295" type="body"/>
          </p:nvPr>
        </p:nvSpPr>
        <p:spPr>
          <a:xfrm>
            <a:off x="212158" y="1969294"/>
            <a:ext cx="1973100" cy="1508400"/>
          </a:xfrm>
          <a:prstGeom prst="rect">
            <a:avLst/>
          </a:prstGeom>
          <a:noFill/>
          <a:ln>
            <a:noFill/>
          </a:ln>
        </p:spPr>
        <p:txBody>
          <a:bodyPr anchorCtr="0" anchor="t" bIns="0" lIns="0" spcFirstLastPara="1" rIns="0" wrap="square" tIns="0">
            <a:spAutoFit/>
          </a:bodyPr>
          <a:lstStyle/>
          <a:p>
            <a:pPr indent="0" lvl="0" marL="0" rtl="0" algn="r">
              <a:spcBef>
                <a:spcPts val="0"/>
              </a:spcBef>
              <a:spcAft>
                <a:spcPts val="0"/>
              </a:spcAft>
              <a:buClr>
                <a:srgbClr val="5C9A00"/>
              </a:buClr>
              <a:buSzPts val="1100"/>
              <a:buNone/>
            </a:pPr>
            <a:r>
              <a:rPr b="1" lang="en" sz="1400">
                <a:solidFill>
                  <a:srgbClr val="5C9A00"/>
                </a:solidFill>
              </a:rPr>
              <a:t>Collibra</a:t>
            </a:r>
            <a:r>
              <a:rPr lang="en" sz="1400"/>
              <a:t> delivers the best-of-breed data intelligence platform that tightly integrates data catalog, governance, lineage, quality, and privacy capabilities</a:t>
            </a:r>
            <a:endParaRPr/>
          </a:p>
        </p:txBody>
      </p:sp>
      <p:sp>
        <p:nvSpPr>
          <p:cNvPr id="6063" name="Google Shape;6063;g31516c14941_0_7268"/>
          <p:cNvSpPr txBox="1"/>
          <p:nvPr/>
        </p:nvSpPr>
        <p:spPr>
          <a:xfrm>
            <a:off x="6864038" y="1916919"/>
            <a:ext cx="2127600" cy="15777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1400">
                <a:solidFill>
                  <a:srgbClr val="008FD3"/>
                </a:solidFill>
                <a:latin typeface="Arial"/>
                <a:ea typeface="Arial"/>
                <a:cs typeface="Arial"/>
                <a:sym typeface="Arial"/>
              </a:rPr>
              <a:t>SAP</a:t>
            </a:r>
            <a:r>
              <a:rPr lang="en" sz="1400">
                <a:solidFill>
                  <a:srgbClr val="FFFFFF"/>
                </a:solidFill>
                <a:latin typeface="Arial"/>
                <a:ea typeface="Arial"/>
                <a:cs typeface="Arial"/>
                <a:sym typeface="Arial"/>
              </a:rPr>
              <a:t> </a:t>
            </a:r>
            <a:r>
              <a:rPr b="1" lang="en" sz="1400">
                <a:solidFill>
                  <a:srgbClr val="008FD3"/>
                </a:solidFill>
                <a:latin typeface="Arial"/>
                <a:ea typeface="Arial"/>
                <a:cs typeface="Arial"/>
                <a:sym typeface="Arial"/>
              </a:rPr>
              <a:t>Datasphere </a:t>
            </a:r>
            <a:r>
              <a:rPr lang="en" sz="1400">
                <a:solidFill>
                  <a:schemeClr val="dk1"/>
                </a:solidFill>
                <a:latin typeface="Arial"/>
                <a:ea typeface="Arial"/>
                <a:cs typeface="Arial"/>
                <a:sym typeface="Arial"/>
              </a:rPr>
              <a:t>is the foundation for a business data fabric architecture that enables seamless access to business data with semantics and business context intact</a:t>
            </a:r>
            <a:endParaRPr sz="1100"/>
          </a:p>
        </p:txBody>
      </p:sp>
      <p:sp>
        <p:nvSpPr>
          <p:cNvPr id="6064" name="Google Shape;6064;g31516c14941_0_7268"/>
          <p:cNvSpPr txBox="1"/>
          <p:nvPr>
            <p:ph type="title"/>
          </p:nvPr>
        </p:nvSpPr>
        <p:spPr>
          <a:xfrm>
            <a:off x="441723" y="342900"/>
            <a:ext cx="8262900" cy="4002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en" sz="2600"/>
              <a:t>There’s a better way to govern your data estate</a:t>
            </a:r>
            <a:endParaRPr b="1" sz="2600"/>
          </a:p>
        </p:txBody>
      </p:sp>
      <p:pic>
        <p:nvPicPr>
          <p:cNvPr id="6065" name="Google Shape;6065;g31516c14941_0_7268"/>
          <p:cNvPicPr preferRelativeResize="0"/>
          <p:nvPr/>
        </p:nvPicPr>
        <p:blipFill>
          <a:blip r:embed="rId4">
            <a:alphaModFix/>
          </a:blip>
          <a:stretch>
            <a:fillRect/>
          </a:stretch>
        </p:blipFill>
        <p:spPr>
          <a:xfrm>
            <a:off x="2640248" y="2684681"/>
            <a:ext cx="1231846" cy="322984"/>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70" name="Shape 6070"/>
        <p:cNvGrpSpPr/>
        <p:nvPr/>
      </p:nvGrpSpPr>
      <p:grpSpPr>
        <a:xfrm>
          <a:off x="0" y="0"/>
          <a:ext cx="0" cy="0"/>
          <a:chOff x="0" y="0"/>
          <a:chExt cx="0" cy="0"/>
        </a:xfrm>
      </p:grpSpPr>
      <p:sp>
        <p:nvSpPr>
          <p:cNvPr id="6071" name="Google Shape;6071;g31516c14941_0_4365"/>
          <p:cNvSpPr/>
          <p:nvPr/>
        </p:nvSpPr>
        <p:spPr>
          <a:xfrm>
            <a:off x="441721" y="1885048"/>
            <a:ext cx="8273700" cy="2294700"/>
          </a:xfrm>
          <a:prstGeom prst="roundRect">
            <a:avLst>
              <a:gd fmla="val 4135" name="adj"/>
            </a:avLst>
          </a:prstGeom>
          <a:solidFill>
            <a:schemeClr val="lt1"/>
          </a:solidFill>
          <a:ln>
            <a:noFill/>
          </a:ln>
          <a:effectLst>
            <a:outerShdw blurRad="50800" rotWithShape="0" algn="tl">
              <a:srgbClr val="000000">
                <a:alpha val="40000"/>
              </a:srgbClr>
            </a:outerShdw>
          </a:effectLst>
        </p:spPr>
        <p:txBody>
          <a:bodyPr anchorCtr="0" anchor="t" bIns="109750" lIns="137175" spcFirstLastPara="1" rIns="137175" wrap="square" tIns="109750">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cxnSp>
        <p:nvCxnSpPr>
          <p:cNvPr id="6072" name="Google Shape;6072;g31516c14941_0_4365"/>
          <p:cNvCxnSpPr/>
          <p:nvPr/>
        </p:nvCxnSpPr>
        <p:spPr>
          <a:xfrm>
            <a:off x="3273029" y="2375297"/>
            <a:ext cx="403500" cy="0"/>
          </a:xfrm>
          <a:prstGeom prst="straightConnector1">
            <a:avLst/>
          </a:prstGeom>
          <a:noFill/>
          <a:ln cap="flat" cmpd="sng" w="12700">
            <a:solidFill>
              <a:schemeClr val="lt2"/>
            </a:solidFill>
            <a:prstDash val="solid"/>
            <a:round/>
            <a:headEnd len="sm" w="sm" type="none"/>
            <a:tailEnd len="sm" w="sm" type="none"/>
          </a:ln>
        </p:spPr>
      </p:cxnSp>
      <p:cxnSp>
        <p:nvCxnSpPr>
          <p:cNvPr id="6073" name="Google Shape;6073;g31516c14941_0_4365"/>
          <p:cNvCxnSpPr/>
          <p:nvPr/>
        </p:nvCxnSpPr>
        <p:spPr>
          <a:xfrm>
            <a:off x="3273029" y="2638187"/>
            <a:ext cx="403500" cy="0"/>
          </a:xfrm>
          <a:prstGeom prst="straightConnector1">
            <a:avLst/>
          </a:prstGeom>
          <a:noFill/>
          <a:ln cap="flat" cmpd="sng" w="12700">
            <a:solidFill>
              <a:schemeClr val="lt2"/>
            </a:solidFill>
            <a:prstDash val="solid"/>
            <a:round/>
            <a:headEnd len="sm" w="sm" type="none"/>
            <a:tailEnd len="sm" w="sm" type="none"/>
          </a:ln>
        </p:spPr>
      </p:cxnSp>
      <p:cxnSp>
        <p:nvCxnSpPr>
          <p:cNvPr id="6074" name="Google Shape;6074;g31516c14941_0_4365"/>
          <p:cNvCxnSpPr/>
          <p:nvPr/>
        </p:nvCxnSpPr>
        <p:spPr>
          <a:xfrm>
            <a:off x="3273029" y="2901077"/>
            <a:ext cx="403500" cy="0"/>
          </a:xfrm>
          <a:prstGeom prst="straightConnector1">
            <a:avLst/>
          </a:prstGeom>
          <a:noFill/>
          <a:ln cap="flat" cmpd="sng" w="12700">
            <a:solidFill>
              <a:schemeClr val="lt2"/>
            </a:solidFill>
            <a:prstDash val="solid"/>
            <a:round/>
            <a:headEnd len="sm" w="sm" type="none"/>
            <a:tailEnd len="sm" w="sm" type="none"/>
          </a:ln>
        </p:spPr>
      </p:cxnSp>
      <p:cxnSp>
        <p:nvCxnSpPr>
          <p:cNvPr id="6075" name="Google Shape;6075;g31516c14941_0_4365"/>
          <p:cNvCxnSpPr/>
          <p:nvPr/>
        </p:nvCxnSpPr>
        <p:spPr>
          <a:xfrm>
            <a:off x="3273029" y="3163967"/>
            <a:ext cx="403500" cy="0"/>
          </a:xfrm>
          <a:prstGeom prst="straightConnector1">
            <a:avLst/>
          </a:prstGeom>
          <a:noFill/>
          <a:ln cap="flat" cmpd="sng" w="12700">
            <a:solidFill>
              <a:schemeClr val="lt2"/>
            </a:solidFill>
            <a:prstDash val="solid"/>
            <a:round/>
            <a:headEnd len="sm" w="sm" type="none"/>
            <a:tailEnd len="sm" w="sm" type="none"/>
          </a:ln>
        </p:spPr>
      </p:cxnSp>
      <p:cxnSp>
        <p:nvCxnSpPr>
          <p:cNvPr id="6076" name="Google Shape;6076;g31516c14941_0_4365"/>
          <p:cNvCxnSpPr/>
          <p:nvPr/>
        </p:nvCxnSpPr>
        <p:spPr>
          <a:xfrm>
            <a:off x="3273029" y="3426857"/>
            <a:ext cx="403500" cy="0"/>
          </a:xfrm>
          <a:prstGeom prst="straightConnector1">
            <a:avLst/>
          </a:prstGeom>
          <a:noFill/>
          <a:ln cap="flat" cmpd="sng" w="12700">
            <a:solidFill>
              <a:schemeClr val="lt2"/>
            </a:solidFill>
            <a:prstDash val="solid"/>
            <a:round/>
            <a:headEnd len="sm" w="sm" type="none"/>
            <a:tailEnd len="sm" w="sm" type="none"/>
          </a:ln>
        </p:spPr>
      </p:cxnSp>
      <p:cxnSp>
        <p:nvCxnSpPr>
          <p:cNvPr id="6077" name="Google Shape;6077;g31516c14941_0_4365"/>
          <p:cNvCxnSpPr/>
          <p:nvPr/>
        </p:nvCxnSpPr>
        <p:spPr>
          <a:xfrm>
            <a:off x="3273029" y="3689747"/>
            <a:ext cx="403500" cy="0"/>
          </a:xfrm>
          <a:prstGeom prst="straightConnector1">
            <a:avLst/>
          </a:prstGeom>
          <a:noFill/>
          <a:ln cap="flat" cmpd="sng" w="12700">
            <a:solidFill>
              <a:schemeClr val="lt2"/>
            </a:solidFill>
            <a:prstDash val="solid"/>
            <a:round/>
            <a:headEnd len="sm" w="sm" type="none"/>
            <a:tailEnd len="sm" w="sm" type="none"/>
          </a:ln>
        </p:spPr>
      </p:cxnSp>
      <p:sp>
        <p:nvSpPr>
          <p:cNvPr id="6078" name="Google Shape;6078;g31516c14941_0_4365"/>
          <p:cNvSpPr/>
          <p:nvPr/>
        </p:nvSpPr>
        <p:spPr>
          <a:xfrm>
            <a:off x="441722" y="1345712"/>
            <a:ext cx="8273700" cy="489300"/>
          </a:xfrm>
          <a:prstGeom prst="roundRect">
            <a:avLst>
              <a:gd fmla="val 14084" name="adj"/>
            </a:avLst>
          </a:prstGeom>
          <a:solidFill>
            <a:schemeClr val="lt1"/>
          </a:solidFill>
          <a:ln>
            <a:noFill/>
          </a:ln>
          <a:effectLst>
            <a:outerShdw blurRad="50800" rotWithShape="0" algn="tl">
              <a:srgbClr val="000000">
                <a:alpha val="40000"/>
              </a:srgbClr>
            </a:outerShdw>
          </a:effectLst>
        </p:spPr>
        <p:txBody>
          <a:bodyPr anchorCtr="0" anchor="t" bIns="109750" lIns="137175" spcFirstLastPara="1" rIns="137175" wrap="square" tIns="109750">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6079" name="Google Shape;6079;g31516c14941_0_4365"/>
          <p:cNvSpPr/>
          <p:nvPr/>
        </p:nvSpPr>
        <p:spPr>
          <a:xfrm>
            <a:off x="441722" y="4229742"/>
            <a:ext cx="8273700" cy="489300"/>
          </a:xfrm>
          <a:prstGeom prst="roundRect">
            <a:avLst>
              <a:gd fmla="val 14084" name="adj"/>
            </a:avLst>
          </a:prstGeom>
          <a:solidFill>
            <a:schemeClr val="lt1"/>
          </a:solidFill>
          <a:ln>
            <a:noFill/>
          </a:ln>
          <a:effectLst>
            <a:outerShdw blurRad="50800" rotWithShape="0" algn="tl">
              <a:srgbClr val="000000">
                <a:alpha val="40000"/>
              </a:srgbClr>
            </a:outerShdw>
          </a:effectLst>
        </p:spPr>
        <p:txBody>
          <a:bodyPr anchorCtr="0" anchor="t" bIns="109750" lIns="137175" spcFirstLastPara="1" rIns="137175" wrap="square" tIns="109750">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6080" name="Google Shape;6080;g31516c14941_0_4365"/>
          <p:cNvSpPr txBox="1"/>
          <p:nvPr/>
        </p:nvSpPr>
        <p:spPr>
          <a:xfrm>
            <a:off x="704948" y="4382018"/>
            <a:ext cx="1842300" cy="184800"/>
          </a:xfrm>
          <a:prstGeom prst="rect">
            <a:avLst/>
          </a:prstGeom>
          <a:solidFill>
            <a:schemeClr val="lt1"/>
          </a:solid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200"/>
              <a:buFont typeface="Arial"/>
              <a:buNone/>
            </a:pPr>
            <a:r>
              <a:rPr b="1" i="0" lang="en" sz="1200" u="none" cap="none" strike="noStrike">
                <a:solidFill>
                  <a:srgbClr val="0070F2"/>
                </a:solidFill>
                <a:latin typeface="Arial"/>
                <a:ea typeface="Arial"/>
                <a:cs typeface="Arial"/>
                <a:sym typeface="Arial"/>
              </a:rPr>
              <a:t>SAP and third-party data</a:t>
            </a:r>
            <a:endParaRPr b="0" i="0" sz="1100" u="none" cap="none" strike="noStrike">
              <a:solidFill>
                <a:srgbClr val="000000"/>
              </a:solidFill>
              <a:latin typeface="Arial"/>
              <a:ea typeface="Arial"/>
              <a:cs typeface="Arial"/>
              <a:sym typeface="Arial"/>
            </a:endParaRPr>
          </a:p>
        </p:txBody>
      </p:sp>
      <p:sp>
        <p:nvSpPr>
          <p:cNvPr id="6081" name="Google Shape;6081;g31516c14941_0_4365"/>
          <p:cNvSpPr txBox="1"/>
          <p:nvPr/>
        </p:nvSpPr>
        <p:spPr>
          <a:xfrm>
            <a:off x="759612" y="2120500"/>
            <a:ext cx="1508400" cy="977400"/>
          </a:xfrm>
          <a:prstGeom prst="rect">
            <a:avLst/>
          </a:prstGeom>
          <a:solidFill>
            <a:schemeClr val="lt1"/>
          </a:solid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200"/>
              <a:buFont typeface="Arial"/>
              <a:buNone/>
            </a:pPr>
            <a:r>
              <a:rPr b="1" i="0" lang="en" sz="1200" u="none" cap="none" strike="noStrike">
                <a:solidFill>
                  <a:srgbClr val="0070F2"/>
                </a:solidFill>
                <a:latin typeface="Arial"/>
                <a:ea typeface="Arial"/>
                <a:cs typeface="Arial"/>
                <a:sym typeface="Arial"/>
              </a:rPr>
              <a:t>SAP Datasphere</a:t>
            </a:r>
            <a:br>
              <a:rPr b="1" i="0" lang="en" sz="1200" u="none" cap="none" strike="noStrike">
                <a:solidFill>
                  <a:srgbClr val="0070F2"/>
                </a:solidFill>
                <a:latin typeface="Arial"/>
                <a:ea typeface="Arial"/>
                <a:cs typeface="Arial"/>
                <a:sym typeface="Arial"/>
              </a:rPr>
            </a:br>
            <a:r>
              <a:rPr b="1" i="0" lang="en" sz="1200" u="none" cap="none" strike="noStrike">
                <a:solidFill>
                  <a:srgbClr val="0070F2"/>
                </a:solidFill>
                <a:latin typeface="Arial"/>
                <a:ea typeface="Arial"/>
                <a:cs typeface="Arial"/>
                <a:sym typeface="Arial"/>
              </a:rPr>
              <a:t>running on SAP BTP</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500"/>
              </a:spcBef>
              <a:spcAft>
                <a:spcPts val="0"/>
              </a:spcAft>
              <a:buClr>
                <a:srgbClr val="000000"/>
              </a:buClr>
              <a:buSzPts val="900"/>
              <a:buFont typeface="Arial"/>
              <a:buNone/>
            </a:pPr>
            <a:r>
              <a:rPr b="0" i="0" lang="en" sz="900" u="none" cap="none" strike="noStrike">
                <a:solidFill>
                  <a:schemeClr val="dk1"/>
                </a:solidFill>
                <a:latin typeface="Arial"/>
                <a:ea typeface="Arial"/>
                <a:cs typeface="Arial"/>
                <a:sym typeface="Arial"/>
              </a:rPr>
              <a:t>Security</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500"/>
              </a:spcBef>
              <a:spcAft>
                <a:spcPts val="0"/>
              </a:spcAft>
              <a:buClr>
                <a:srgbClr val="000000"/>
              </a:buClr>
              <a:buSzPts val="900"/>
              <a:buFont typeface="Arial"/>
              <a:buNone/>
            </a:pPr>
            <a:r>
              <a:rPr b="0" i="0" lang="en" sz="900" u="none" cap="none" strike="noStrike">
                <a:solidFill>
                  <a:schemeClr val="dk1"/>
                </a:solidFill>
                <a:latin typeface="Arial"/>
                <a:ea typeface="Arial"/>
                <a:cs typeface="Arial"/>
                <a:sym typeface="Arial"/>
              </a:rPr>
              <a:t>Access control</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500"/>
              </a:spcBef>
              <a:spcAft>
                <a:spcPts val="0"/>
              </a:spcAft>
              <a:buClr>
                <a:srgbClr val="000000"/>
              </a:buClr>
              <a:buSzPts val="900"/>
              <a:buFont typeface="Arial"/>
              <a:buNone/>
            </a:pPr>
            <a:r>
              <a:rPr b="0" i="0" lang="en" sz="900" u="none" cap="none" strike="noStrike">
                <a:solidFill>
                  <a:schemeClr val="dk1"/>
                </a:solidFill>
                <a:latin typeface="Arial"/>
                <a:ea typeface="Arial"/>
                <a:cs typeface="Arial"/>
                <a:sym typeface="Arial"/>
              </a:rPr>
              <a:t>Availability</a:t>
            </a:r>
            <a:endParaRPr b="0" i="0" sz="1200" u="none" cap="none" strike="noStrike">
              <a:solidFill>
                <a:schemeClr val="dk1"/>
              </a:solidFill>
              <a:latin typeface="Arial"/>
              <a:ea typeface="Arial"/>
              <a:cs typeface="Arial"/>
              <a:sym typeface="Arial"/>
            </a:endParaRPr>
          </a:p>
        </p:txBody>
      </p:sp>
      <p:sp>
        <p:nvSpPr>
          <p:cNvPr id="6082" name="Google Shape;6082;g31516c14941_0_4365"/>
          <p:cNvSpPr/>
          <p:nvPr/>
        </p:nvSpPr>
        <p:spPr>
          <a:xfrm>
            <a:off x="2857673" y="1521070"/>
            <a:ext cx="1252800" cy="1386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900"/>
              <a:buFont typeface="Arial"/>
              <a:buNone/>
            </a:pPr>
            <a:r>
              <a:rPr b="1" i="0" lang="en" sz="900" u="none" cap="none" strike="noStrike">
                <a:solidFill>
                  <a:srgbClr val="0070F2"/>
                </a:solidFill>
                <a:latin typeface="Arial"/>
                <a:ea typeface="Arial"/>
                <a:cs typeface="Arial"/>
                <a:sym typeface="Arial"/>
              </a:rPr>
              <a:t>Planning and analytics</a:t>
            </a:r>
            <a:endParaRPr b="0" i="0" sz="1100" u="none" cap="none" strike="noStrike">
              <a:solidFill>
                <a:srgbClr val="000000"/>
              </a:solidFill>
              <a:latin typeface="Arial"/>
              <a:ea typeface="Arial"/>
              <a:cs typeface="Arial"/>
              <a:sym typeface="Arial"/>
            </a:endParaRPr>
          </a:p>
        </p:txBody>
      </p:sp>
      <p:sp>
        <p:nvSpPr>
          <p:cNvPr id="6083" name="Google Shape;6083;g31516c14941_0_4365"/>
          <p:cNvSpPr/>
          <p:nvPr/>
        </p:nvSpPr>
        <p:spPr>
          <a:xfrm>
            <a:off x="4710125" y="1521070"/>
            <a:ext cx="1118100" cy="1386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900"/>
              <a:buFont typeface="Arial"/>
              <a:buNone/>
            </a:pPr>
            <a:r>
              <a:rPr b="1" i="0" lang="en" sz="900" u="none" cap="none" strike="noStrike">
                <a:solidFill>
                  <a:srgbClr val="0070F2"/>
                </a:solidFill>
                <a:latin typeface="Arial"/>
                <a:ea typeface="Arial"/>
                <a:cs typeface="Arial"/>
                <a:sym typeface="Arial"/>
              </a:rPr>
              <a:t>Intelligent data apps</a:t>
            </a:r>
            <a:endParaRPr b="0" i="0" sz="1100" u="none" cap="none" strike="noStrike">
              <a:solidFill>
                <a:srgbClr val="000000"/>
              </a:solidFill>
              <a:latin typeface="Arial"/>
              <a:ea typeface="Arial"/>
              <a:cs typeface="Arial"/>
              <a:sym typeface="Arial"/>
            </a:endParaRPr>
          </a:p>
        </p:txBody>
      </p:sp>
      <p:sp>
        <p:nvSpPr>
          <p:cNvPr id="6084" name="Google Shape;6084;g31516c14941_0_4365"/>
          <p:cNvSpPr/>
          <p:nvPr/>
        </p:nvSpPr>
        <p:spPr>
          <a:xfrm>
            <a:off x="6427927" y="1521070"/>
            <a:ext cx="703200" cy="1386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900"/>
              <a:buFont typeface="Arial"/>
              <a:buNone/>
            </a:pPr>
            <a:r>
              <a:rPr b="1" i="0" lang="en" sz="900" u="none" cap="none" strike="noStrike">
                <a:solidFill>
                  <a:srgbClr val="0070F2"/>
                </a:solidFill>
                <a:latin typeface="Arial"/>
                <a:ea typeface="Arial"/>
                <a:cs typeface="Arial"/>
                <a:sym typeface="Arial"/>
              </a:rPr>
              <a:t>Data science</a:t>
            </a:r>
            <a:endParaRPr b="0" i="0" sz="1100" u="none" cap="none" strike="noStrike">
              <a:solidFill>
                <a:srgbClr val="000000"/>
              </a:solidFill>
              <a:latin typeface="Arial"/>
              <a:ea typeface="Arial"/>
              <a:cs typeface="Arial"/>
              <a:sym typeface="Arial"/>
            </a:endParaRPr>
          </a:p>
        </p:txBody>
      </p:sp>
      <p:grpSp>
        <p:nvGrpSpPr>
          <p:cNvPr id="6085" name="Google Shape;6085;g31516c14941_0_4365"/>
          <p:cNvGrpSpPr/>
          <p:nvPr/>
        </p:nvGrpSpPr>
        <p:grpSpPr>
          <a:xfrm>
            <a:off x="2462585" y="3332744"/>
            <a:ext cx="1006338" cy="704933"/>
            <a:chOff x="8390311" y="3896927"/>
            <a:chExt cx="1567748" cy="1098198"/>
          </a:xfrm>
        </p:grpSpPr>
        <p:sp>
          <p:nvSpPr>
            <p:cNvPr id="6086" name="Google Shape;6086;g31516c14941_0_4365"/>
            <p:cNvSpPr/>
            <p:nvPr/>
          </p:nvSpPr>
          <p:spPr>
            <a:xfrm>
              <a:off x="9174956" y="4391890"/>
              <a:ext cx="778230" cy="599465"/>
            </a:xfrm>
            <a:custGeom>
              <a:rect b="b" l="l" r="r" t="t"/>
              <a:pathLst>
                <a:path extrusionOk="0" h="749331" w="972788">
                  <a:moveTo>
                    <a:pt x="972788" y="187642"/>
                  </a:moveTo>
                  <a:lnTo>
                    <a:pt x="0" y="749332"/>
                  </a:lnTo>
                  <a:lnTo>
                    <a:pt x="0" y="561689"/>
                  </a:lnTo>
                  <a:lnTo>
                    <a:pt x="972788" y="0"/>
                  </a:lnTo>
                  <a:lnTo>
                    <a:pt x="972788" y="187642"/>
                  </a:lnTo>
                  <a:close/>
                </a:path>
              </a:pathLst>
            </a:custGeom>
            <a:solidFill>
              <a:srgbClr val="194EF7"/>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300"/>
                <a:buFont typeface="Arial"/>
                <a:buNone/>
              </a:pPr>
              <a:r>
                <a:t/>
              </a:r>
              <a:endParaRPr b="0" i="0" sz="1300" u="none" cap="none" strike="noStrike">
                <a:solidFill>
                  <a:schemeClr val="dk1"/>
                </a:solidFill>
                <a:latin typeface="Arial"/>
                <a:ea typeface="Arial"/>
                <a:cs typeface="Arial"/>
                <a:sym typeface="Arial"/>
              </a:endParaRPr>
            </a:p>
          </p:txBody>
        </p:sp>
        <p:grpSp>
          <p:nvGrpSpPr>
            <p:cNvPr id="6087" name="Google Shape;6087;g31516c14941_0_4365"/>
            <p:cNvGrpSpPr/>
            <p:nvPr/>
          </p:nvGrpSpPr>
          <p:grpSpPr>
            <a:xfrm>
              <a:off x="8390311" y="3896927"/>
              <a:ext cx="1567748" cy="1098198"/>
              <a:chOff x="8014144" y="2454314"/>
              <a:chExt cx="2074839" cy="1453412"/>
            </a:xfrm>
          </p:grpSpPr>
          <p:sp>
            <p:nvSpPr>
              <p:cNvPr id="6088" name="Google Shape;6088;g31516c14941_0_4365"/>
              <p:cNvSpPr/>
              <p:nvPr/>
            </p:nvSpPr>
            <p:spPr>
              <a:xfrm>
                <a:off x="8014144" y="3049238"/>
                <a:ext cx="1035843" cy="858488"/>
              </a:xfrm>
              <a:custGeom>
                <a:rect b="b" l="l" r="r" t="t"/>
                <a:pathLst>
                  <a:path extrusionOk="0" h="858488" w="1035843">
                    <a:moveTo>
                      <a:pt x="1035844" y="858488"/>
                    </a:moveTo>
                    <a:lnTo>
                      <a:pt x="0" y="260413"/>
                    </a:lnTo>
                    <a:lnTo>
                      <a:pt x="0" y="0"/>
                    </a:lnTo>
                    <a:lnTo>
                      <a:pt x="1035844" y="598075"/>
                    </a:lnTo>
                    <a:lnTo>
                      <a:pt x="1035844" y="858488"/>
                    </a:lnTo>
                    <a:close/>
                  </a:path>
                </a:pathLst>
              </a:custGeom>
              <a:solidFill>
                <a:srgbClr val="0733BA"/>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300"/>
                  <a:buFont typeface="Arial"/>
                  <a:buNone/>
                </a:pPr>
                <a:r>
                  <a:t/>
                </a:r>
                <a:endParaRPr b="0" i="0" sz="1300" u="none" cap="none" strike="noStrike">
                  <a:solidFill>
                    <a:schemeClr val="dk1"/>
                  </a:solidFill>
                  <a:latin typeface="Arial"/>
                  <a:ea typeface="Arial"/>
                  <a:cs typeface="Arial"/>
                  <a:sym typeface="Arial"/>
                </a:endParaRPr>
              </a:p>
            </p:txBody>
          </p:sp>
          <p:sp>
            <p:nvSpPr>
              <p:cNvPr id="6089" name="Google Shape;6089;g31516c14941_0_4365"/>
              <p:cNvSpPr/>
              <p:nvPr/>
            </p:nvSpPr>
            <p:spPr>
              <a:xfrm>
                <a:off x="8017296" y="2454314"/>
                <a:ext cx="2071687" cy="1196149"/>
              </a:xfrm>
              <a:custGeom>
                <a:rect b="b" l="l" r="r" t="t"/>
                <a:pathLst>
                  <a:path extrusionOk="0" h="1196149" w="2071687">
                    <a:moveTo>
                      <a:pt x="1035844" y="0"/>
                    </a:moveTo>
                    <a:lnTo>
                      <a:pt x="2071688" y="598075"/>
                    </a:lnTo>
                    <a:lnTo>
                      <a:pt x="1035844" y="1196150"/>
                    </a:lnTo>
                    <a:lnTo>
                      <a:pt x="0" y="598075"/>
                    </a:lnTo>
                    <a:lnTo>
                      <a:pt x="1035844" y="0"/>
                    </a:lnTo>
                    <a:close/>
                  </a:path>
                </a:pathLst>
              </a:custGeom>
              <a:solidFill>
                <a:srgbClr val="194EF7"/>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300"/>
                  <a:buFont typeface="Arial"/>
                  <a:buNone/>
                </a:pPr>
                <a:r>
                  <a:t/>
                </a:r>
                <a:endParaRPr b="0" i="0" sz="1300" u="none" cap="none" strike="noStrike">
                  <a:solidFill>
                    <a:schemeClr val="dk1"/>
                  </a:solidFill>
                  <a:latin typeface="Arial"/>
                  <a:ea typeface="Arial"/>
                  <a:cs typeface="Arial"/>
                  <a:sym typeface="Arial"/>
                </a:endParaRPr>
              </a:p>
            </p:txBody>
          </p:sp>
          <p:sp>
            <p:nvSpPr>
              <p:cNvPr id="6090" name="Google Shape;6090;g31516c14941_0_4365"/>
              <p:cNvSpPr/>
              <p:nvPr/>
            </p:nvSpPr>
            <p:spPr>
              <a:xfrm>
                <a:off x="9049988" y="3049238"/>
                <a:ext cx="1035843" cy="608457"/>
              </a:xfrm>
              <a:custGeom>
                <a:rect b="b" l="l" r="r" t="t"/>
                <a:pathLst>
                  <a:path extrusionOk="0" h="608457" w="1035843">
                    <a:moveTo>
                      <a:pt x="0" y="598075"/>
                    </a:moveTo>
                    <a:lnTo>
                      <a:pt x="1035844" y="0"/>
                    </a:lnTo>
                    <a:lnTo>
                      <a:pt x="1017842" y="31147"/>
                    </a:lnTo>
                    <a:lnTo>
                      <a:pt x="990790" y="46768"/>
                    </a:lnTo>
                    <a:lnTo>
                      <a:pt x="18002" y="608457"/>
                    </a:lnTo>
                    <a:lnTo>
                      <a:pt x="0" y="598075"/>
                    </a:lnTo>
                    <a:close/>
                  </a:path>
                </a:pathLst>
              </a:custGeom>
              <a:solidFill>
                <a:srgbClr val="007FFF"/>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300"/>
                  <a:buFont typeface="Arial"/>
                  <a:buNone/>
                </a:pPr>
                <a:r>
                  <a:t/>
                </a:r>
                <a:endParaRPr b="0" i="0" sz="1300" u="none" cap="none" strike="noStrike">
                  <a:solidFill>
                    <a:schemeClr val="dk1"/>
                  </a:solidFill>
                  <a:latin typeface="Arial"/>
                  <a:ea typeface="Arial"/>
                  <a:cs typeface="Arial"/>
                  <a:sym typeface="Arial"/>
                </a:endParaRPr>
              </a:p>
            </p:txBody>
          </p:sp>
          <p:sp>
            <p:nvSpPr>
              <p:cNvPr id="6091" name="Google Shape;6091;g31516c14941_0_4365"/>
              <p:cNvSpPr/>
              <p:nvPr/>
            </p:nvSpPr>
            <p:spPr>
              <a:xfrm>
                <a:off x="10067829" y="3049238"/>
                <a:ext cx="18002" cy="260413"/>
              </a:xfrm>
              <a:custGeom>
                <a:rect b="b" l="l" r="r" t="t"/>
                <a:pathLst>
                  <a:path extrusionOk="0" h="260413" w="18002">
                    <a:moveTo>
                      <a:pt x="18002" y="0"/>
                    </a:moveTo>
                    <a:lnTo>
                      <a:pt x="18002" y="260413"/>
                    </a:lnTo>
                    <a:lnTo>
                      <a:pt x="0" y="250031"/>
                    </a:lnTo>
                    <a:lnTo>
                      <a:pt x="0" y="31147"/>
                    </a:lnTo>
                    <a:lnTo>
                      <a:pt x="18002" y="0"/>
                    </a:lnTo>
                    <a:close/>
                  </a:path>
                </a:pathLst>
              </a:custGeom>
              <a:solidFill>
                <a:srgbClr val="194EF7"/>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300"/>
                  <a:buFont typeface="Arial"/>
                  <a:buNone/>
                </a:pPr>
                <a:r>
                  <a:t/>
                </a:r>
                <a:endParaRPr b="0" i="0" sz="1300" u="none" cap="none" strike="noStrike">
                  <a:solidFill>
                    <a:schemeClr val="dk1"/>
                  </a:solidFill>
                  <a:latin typeface="Arial"/>
                  <a:ea typeface="Arial"/>
                  <a:cs typeface="Arial"/>
                  <a:sym typeface="Arial"/>
                </a:endParaRPr>
              </a:p>
            </p:txBody>
          </p:sp>
          <p:sp>
            <p:nvSpPr>
              <p:cNvPr id="6092" name="Google Shape;6092;g31516c14941_0_4365"/>
              <p:cNvSpPr/>
              <p:nvPr/>
            </p:nvSpPr>
            <p:spPr>
              <a:xfrm>
                <a:off x="9049988" y="3647313"/>
                <a:ext cx="18002" cy="260413"/>
              </a:xfrm>
              <a:custGeom>
                <a:rect b="b" l="l" r="r" t="t"/>
                <a:pathLst>
                  <a:path extrusionOk="0" h="260413" w="18002">
                    <a:moveTo>
                      <a:pt x="0" y="260413"/>
                    </a:moveTo>
                    <a:lnTo>
                      <a:pt x="0" y="0"/>
                    </a:lnTo>
                    <a:lnTo>
                      <a:pt x="18002" y="10382"/>
                    </a:lnTo>
                    <a:lnTo>
                      <a:pt x="18002" y="198025"/>
                    </a:lnTo>
                    <a:lnTo>
                      <a:pt x="18002" y="229267"/>
                    </a:lnTo>
                    <a:lnTo>
                      <a:pt x="0" y="260413"/>
                    </a:lnTo>
                    <a:close/>
                  </a:path>
                </a:pathLst>
              </a:custGeom>
              <a:solidFill>
                <a:srgbClr val="194EF7"/>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300"/>
                  <a:buFont typeface="Arial"/>
                  <a:buNone/>
                </a:pPr>
                <a:r>
                  <a:t/>
                </a:r>
                <a:endParaRPr b="0" i="0" sz="1300" u="none" cap="none" strike="noStrike">
                  <a:solidFill>
                    <a:schemeClr val="dk1"/>
                  </a:solidFill>
                  <a:latin typeface="Arial"/>
                  <a:ea typeface="Arial"/>
                  <a:cs typeface="Arial"/>
                  <a:sym typeface="Arial"/>
                </a:endParaRPr>
              </a:p>
            </p:txBody>
          </p:sp>
          <p:sp>
            <p:nvSpPr>
              <p:cNvPr id="6093" name="Google Shape;6093;g31516c14941_0_4365"/>
              <p:cNvSpPr/>
              <p:nvPr/>
            </p:nvSpPr>
            <p:spPr>
              <a:xfrm>
                <a:off x="9067990" y="3096005"/>
                <a:ext cx="972788" cy="749331"/>
              </a:xfrm>
              <a:custGeom>
                <a:rect b="b" l="l" r="r" t="t"/>
                <a:pathLst>
                  <a:path extrusionOk="0" h="749331" w="972788">
                    <a:moveTo>
                      <a:pt x="972788" y="187642"/>
                    </a:moveTo>
                    <a:lnTo>
                      <a:pt x="0" y="749332"/>
                    </a:lnTo>
                    <a:lnTo>
                      <a:pt x="0" y="561689"/>
                    </a:lnTo>
                    <a:lnTo>
                      <a:pt x="972788" y="0"/>
                    </a:lnTo>
                    <a:lnTo>
                      <a:pt x="972788" y="187642"/>
                    </a:lnTo>
                    <a:close/>
                  </a:path>
                </a:pathLst>
              </a:custGeom>
              <a:solidFill>
                <a:srgbClr val="0630A9"/>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300"/>
                  <a:buFont typeface="Arial"/>
                  <a:buNone/>
                </a:pPr>
                <a:r>
                  <a:t/>
                </a:r>
                <a:endParaRPr b="0" i="0" sz="1300" u="none" cap="none" strike="noStrike">
                  <a:solidFill>
                    <a:schemeClr val="dk1"/>
                  </a:solidFill>
                  <a:latin typeface="Arial"/>
                  <a:ea typeface="Arial"/>
                  <a:cs typeface="Arial"/>
                  <a:sym typeface="Arial"/>
                </a:endParaRPr>
              </a:p>
            </p:txBody>
          </p:sp>
          <p:sp>
            <p:nvSpPr>
              <p:cNvPr id="6094" name="Google Shape;6094;g31516c14941_0_4365"/>
              <p:cNvSpPr/>
              <p:nvPr/>
            </p:nvSpPr>
            <p:spPr>
              <a:xfrm>
                <a:off x="10040778" y="3080384"/>
                <a:ext cx="27051" cy="218884"/>
              </a:xfrm>
              <a:custGeom>
                <a:rect b="b" l="l" r="r" t="t"/>
                <a:pathLst>
                  <a:path extrusionOk="0" h="218884" w="27051">
                    <a:moveTo>
                      <a:pt x="0" y="203263"/>
                    </a:moveTo>
                    <a:lnTo>
                      <a:pt x="0" y="15621"/>
                    </a:lnTo>
                    <a:lnTo>
                      <a:pt x="27051" y="0"/>
                    </a:lnTo>
                    <a:lnTo>
                      <a:pt x="27051" y="218885"/>
                    </a:lnTo>
                    <a:lnTo>
                      <a:pt x="0" y="203263"/>
                    </a:lnTo>
                    <a:close/>
                  </a:path>
                </a:pathLst>
              </a:custGeom>
              <a:solidFill>
                <a:srgbClr val="007FFF"/>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300"/>
                  <a:buFont typeface="Arial"/>
                  <a:buNone/>
                </a:pPr>
                <a:r>
                  <a:t/>
                </a:r>
                <a:endParaRPr b="0" i="0" sz="1300" u="none" cap="none" strike="noStrike">
                  <a:solidFill>
                    <a:schemeClr val="dk1"/>
                  </a:solidFill>
                  <a:latin typeface="Arial"/>
                  <a:ea typeface="Arial"/>
                  <a:cs typeface="Arial"/>
                  <a:sym typeface="Arial"/>
                </a:endParaRPr>
              </a:p>
            </p:txBody>
          </p:sp>
        </p:grpSp>
      </p:grpSp>
      <p:grpSp>
        <p:nvGrpSpPr>
          <p:cNvPr id="6095" name="Google Shape;6095;g31516c14941_0_4365"/>
          <p:cNvGrpSpPr/>
          <p:nvPr/>
        </p:nvGrpSpPr>
        <p:grpSpPr>
          <a:xfrm>
            <a:off x="2451563" y="3071658"/>
            <a:ext cx="1006337" cy="704933"/>
            <a:chOff x="8390311" y="3896927"/>
            <a:chExt cx="1567748" cy="1098198"/>
          </a:xfrm>
        </p:grpSpPr>
        <p:sp>
          <p:nvSpPr>
            <p:cNvPr id="6096" name="Google Shape;6096;g31516c14941_0_4365"/>
            <p:cNvSpPr/>
            <p:nvPr/>
          </p:nvSpPr>
          <p:spPr>
            <a:xfrm>
              <a:off x="9174956" y="4391890"/>
              <a:ext cx="778230" cy="599465"/>
            </a:xfrm>
            <a:custGeom>
              <a:rect b="b" l="l" r="r" t="t"/>
              <a:pathLst>
                <a:path extrusionOk="0" h="749331" w="972788">
                  <a:moveTo>
                    <a:pt x="972788" y="187642"/>
                  </a:moveTo>
                  <a:lnTo>
                    <a:pt x="0" y="749332"/>
                  </a:lnTo>
                  <a:lnTo>
                    <a:pt x="0" y="561689"/>
                  </a:lnTo>
                  <a:lnTo>
                    <a:pt x="972788" y="0"/>
                  </a:lnTo>
                  <a:lnTo>
                    <a:pt x="972788" y="187642"/>
                  </a:lnTo>
                  <a:close/>
                </a:path>
              </a:pathLst>
            </a:custGeom>
            <a:solidFill>
              <a:srgbClr val="194EF7"/>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300"/>
                <a:buFont typeface="Arial"/>
                <a:buNone/>
              </a:pPr>
              <a:r>
                <a:t/>
              </a:r>
              <a:endParaRPr b="0" i="0" sz="1300" u="none" cap="none" strike="noStrike">
                <a:solidFill>
                  <a:schemeClr val="dk1"/>
                </a:solidFill>
                <a:latin typeface="Arial"/>
                <a:ea typeface="Arial"/>
                <a:cs typeface="Arial"/>
                <a:sym typeface="Arial"/>
              </a:endParaRPr>
            </a:p>
          </p:txBody>
        </p:sp>
        <p:grpSp>
          <p:nvGrpSpPr>
            <p:cNvPr id="6097" name="Google Shape;6097;g31516c14941_0_4365"/>
            <p:cNvGrpSpPr/>
            <p:nvPr/>
          </p:nvGrpSpPr>
          <p:grpSpPr>
            <a:xfrm>
              <a:off x="8390311" y="3896927"/>
              <a:ext cx="1567748" cy="1098198"/>
              <a:chOff x="8014144" y="2454314"/>
              <a:chExt cx="2074838" cy="1453412"/>
            </a:xfrm>
          </p:grpSpPr>
          <p:sp>
            <p:nvSpPr>
              <p:cNvPr id="6098" name="Google Shape;6098;g31516c14941_0_4365"/>
              <p:cNvSpPr/>
              <p:nvPr/>
            </p:nvSpPr>
            <p:spPr>
              <a:xfrm>
                <a:off x="8014144" y="3049238"/>
                <a:ext cx="1035843" cy="858488"/>
              </a:xfrm>
              <a:custGeom>
                <a:rect b="b" l="l" r="r" t="t"/>
                <a:pathLst>
                  <a:path extrusionOk="0" h="858488" w="1035843">
                    <a:moveTo>
                      <a:pt x="1035844" y="858488"/>
                    </a:moveTo>
                    <a:lnTo>
                      <a:pt x="0" y="260413"/>
                    </a:lnTo>
                    <a:lnTo>
                      <a:pt x="0" y="0"/>
                    </a:lnTo>
                    <a:lnTo>
                      <a:pt x="1035844" y="598075"/>
                    </a:lnTo>
                    <a:lnTo>
                      <a:pt x="1035844" y="858488"/>
                    </a:lnTo>
                    <a:close/>
                  </a:path>
                </a:pathLst>
              </a:custGeom>
              <a:solidFill>
                <a:srgbClr val="0733BA"/>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300"/>
                  <a:buFont typeface="Arial"/>
                  <a:buNone/>
                </a:pPr>
                <a:r>
                  <a:t/>
                </a:r>
                <a:endParaRPr b="0" i="0" sz="1300" u="none" cap="none" strike="noStrike">
                  <a:solidFill>
                    <a:schemeClr val="dk1"/>
                  </a:solidFill>
                  <a:latin typeface="Arial"/>
                  <a:ea typeface="Arial"/>
                  <a:cs typeface="Arial"/>
                  <a:sym typeface="Arial"/>
                </a:endParaRPr>
              </a:p>
            </p:txBody>
          </p:sp>
          <p:sp>
            <p:nvSpPr>
              <p:cNvPr id="6099" name="Google Shape;6099;g31516c14941_0_4365"/>
              <p:cNvSpPr/>
              <p:nvPr/>
            </p:nvSpPr>
            <p:spPr>
              <a:xfrm>
                <a:off x="8017295" y="2454314"/>
                <a:ext cx="2071687" cy="1196149"/>
              </a:xfrm>
              <a:custGeom>
                <a:rect b="b" l="l" r="r" t="t"/>
                <a:pathLst>
                  <a:path extrusionOk="0" h="1196149" w="2071687">
                    <a:moveTo>
                      <a:pt x="1035844" y="0"/>
                    </a:moveTo>
                    <a:lnTo>
                      <a:pt x="2071688" y="598075"/>
                    </a:lnTo>
                    <a:lnTo>
                      <a:pt x="1035844" y="1196150"/>
                    </a:lnTo>
                    <a:lnTo>
                      <a:pt x="0" y="598075"/>
                    </a:lnTo>
                    <a:lnTo>
                      <a:pt x="1035844" y="0"/>
                    </a:lnTo>
                    <a:close/>
                  </a:path>
                </a:pathLst>
              </a:custGeom>
              <a:solidFill>
                <a:srgbClr val="194EF7"/>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300"/>
                  <a:buFont typeface="Arial"/>
                  <a:buNone/>
                </a:pPr>
                <a:r>
                  <a:t/>
                </a:r>
                <a:endParaRPr b="0" i="0" sz="1300" u="none" cap="none" strike="noStrike">
                  <a:solidFill>
                    <a:schemeClr val="dk1"/>
                  </a:solidFill>
                  <a:latin typeface="Arial"/>
                  <a:ea typeface="Arial"/>
                  <a:cs typeface="Arial"/>
                  <a:sym typeface="Arial"/>
                </a:endParaRPr>
              </a:p>
            </p:txBody>
          </p:sp>
          <p:sp>
            <p:nvSpPr>
              <p:cNvPr id="6100" name="Google Shape;6100;g31516c14941_0_4365"/>
              <p:cNvSpPr/>
              <p:nvPr/>
            </p:nvSpPr>
            <p:spPr>
              <a:xfrm>
                <a:off x="9049988" y="3049238"/>
                <a:ext cx="1035843" cy="608457"/>
              </a:xfrm>
              <a:custGeom>
                <a:rect b="b" l="l" r="r" t="t"/>
                <a:pathLst>
                  <a:path extrusionOk="0" h="608457" w="1035843">
                    <a:moveTo>
                      <a:pt x="0" y="598075"/>
                    </a:moveTo>
                    <a:lnTo>
                      <a:pt x="1035844" y="0"/>
                    </a:lnTo>
                    <a:lnTo>
                      <a:pt x="1017842" y="31147"/>
                    </a:lnTo>
                    <a:lnTo>
                      <a:pt x="990790" y="46768"/>
                    </a:lnTo>
                    <a:lnTo>
                      <a:pt x="18002" y="608457"/>
                    </a:lnTo>
                    <a:lnTo>
                      <a:pt x="0" y="598075"/>
                    </a:lnTo>
                    <a:close/>
                  </a:path>
                </a:pathLst>
              </a:custGeom>
              <a:solidFill>
                <a:srgbClr val="007FFF"/>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300"/>
                  <a:buFont typeface="Arial"/>
                  <a:buNone/>
                </a:pPr>
                <a:r>
                  <a:t/>
                </a:r>
                <a:endParaRPr b="0" i="0" sz="1300" u="none" cap="none" strike="noStrike">
                  <a:solidFill>
                    <a:schemeClr val="dk1"/>
                  </a:solidFill>
                  <a:latin typeface="Arial"/>
                  <a:ea typeface="Arial"/>
                  <a:cs typeface="Arial"/>
                  <a:sym typeface="Arial"/>
                </a:endParaRPr>
              </a:p>
            </p:txBody>
          </p:sp>
          <p:sp>
            <p:nvSpPr>
              <p:cNvPr id="6101" name="Google Shape;6101;g31516c14941_0_4365"/>
              <p:cNvSpPr/>
              <p:nvPr/>
            </p:nvSpPr>
            <p:spPr>
              <a:xfrm>
                <a:off x="10067829" y="3049238"/>
                <a:ext cx="18002" cy="260413"/>
              </a:xfrm>
              <a:custGeom>
                <a:rect b="b" l="l" r="r" t="t"/>
                <a:pathLst>
                  <a:path extrusionOk="0" h="260413" w="18002">
                    <a:moveTo>
                      <a:pt x="18002" y="0"/>
                    </a:moveTo>
                    <a:lnTo>
                      <a:pt x="18002" y="260413"/>
                    </a:lnTo>
                    <a:lnTo>
                      <a:pt x="0" y="250031"/>
                    </a:lnTo>
                    <a:lnTo>
                      <a:pt x="0" y="31147"/>
                    </a:lnTo>
                    <a:lnTo>
                      <a:pt x="18002" y="0"/>
                    </a:lnTo>
                    <a:close/>
                  </a:path>
                </a:pathLst>
              </a:custGeom>
              <a:solidFill>
                <a:srgbClr val="194EF7"/>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300"/>
                  <a:buFont typeface="Arial"/>
                  <a:buNone/>
                </a:pPr>
                <a:r>
                  <a:t/>
                </a:r>
                <a:endParaRPr b="0" i="0" sz="1300" u="none" cap="none" strike="noStrike">
                  <a:solidFill>
                    <a:schemeClr val="dk1"/>
                  </a:solidFill>
                  <a:latin typeface="Arial"/>
                  <a:ea typeface="Arial"/>
                  <a:cs typeface="Arial"/>
                  <a:sym typeface="Arial"/>
                </a:endParaRPr>
              </a:p>
            </p:txBody>
          </p:sp>
          <p:sp>
            <p:nvSpPr>
              <p:cNvPr id="6102" name="Google Shape;6102;g31516c14941_0_4365"/>
              <p:cNvSpPr/>
              <p:nvPr/>
            </p:nvSpPr>
            <p:spPr>
              <a:xfrm>
                <a:off x="9049988" y="3647313"/>
                <a:ext cx="18002" cy="260413"/>
              </a:xfrm>
              <a:custGeom>
                <a:rect b="b" l="l" r="r" t="t"/>
                <a:pathLst>
                  <a:path extrusionOk="0" h="260413" w="18002">
                    <a:moveTo>
                      <a:pt x="0" y="260413"/>
                    </a:moveTo>
                    <a:lnTo>
                      <a:pt x="0" y="0"/>
                    </a:lnTo>
                    <a:lnTo>
                      <a:pt x="18002" y="10382"/>
                    </a:lnTo>
                    <a:lnTo>
                      <a:pt x="18002" y="198025"/>
                    </a:lnTo>
                    <a:lnTo>
                      <a:pt x="18002" y="229267"/>
                    </a:lnTo>
                    <a:lnTo>
                      <a:pt x="0" y="260413"/>
                    </a:lnTo>
                    <a:close/>
                  </a:path>
                </a:pathLst>
              </a:custGeom>
              <a:solidFill>
                <a:srgbClr val="194EF7"/>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300"/>
                  <a:buFont typeface="Arial"/>
                  <a:buNone/>
                </a:pPr>
                <a:r>
                  <a:t/>
                </a:r>
                <a:endParaRPr b="0" i="0" sz="1300" u="none" cap="none" strike="noStrike">
                  <a:solidFill>
                    <a:schemeClr val="dk1"/>
                  </a:solidFill>
                  <a:latin typeface="Arial"/>
                  <a:ea typeface="Arial"/>
                  <a:cs typeface="Arial"/>
                  <a:sym typeface="Arial"/>
                </a:endParaRPr>
              </a:p>
            </p:txBody>
          </p:sp>
          <p:sp>
            <p:nvSpPr>
              <p:cNvPr id="6103" name="Google Shape;6103;g31516c14941_0_4365"/>
              <p:cNvSpPr/>
              <p:nvPr/>
            </p:nvSpPr>
            <p:spPr>
              <a:xfrm>
                <a:off x="9067990" y="3096005"/>
                <a:ext cx="972788" cy="749331"/>
              </a:xfrm>
              <a:custGeom>
                <a:rect b="b" l="l" r="r" t="t"/>
                <a:pathLst>
                  <a:path extrusionOk="0" h="749331" w="972788">
                    <a:moveTo>
                      <a:pt x="972788" y="187642"/>
                    </a:moveTo>
                    <a:lnTo>
                      <a:pt x="0" y="749332"/>
                    </a:lnTo>
                    <a:lnTo>
                      <a:pt x="0" y="561689"/>
                    </a:lnTo>
                    <a:lnTo>
                      <a:pt x="972788" y="0"/>
                    </a:lnTo>
                    <a:lnTo>
                      <a:pt x="972788" y="187642"/>
                    </a:lnTo>
                    <a:close/>
                  </a:path>
                </a:pathLst>
              </a:custGeom>
              <a:solidFill>
                <a:srgbClr val="0630A9"/>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300"/>
                  <a:buFont typeface="Arial"/>
                  <a:buNone/>
                </a:pPr>
                <a:r>
                  <a:t/>
                </a:r>
                <a:endParaRPr b="0" i="0" sz="1300" u="none" cap="none" strike="noStrike">
                  <a:solidFill>
                    <a:schemeClr val="dk1"/>
                  </a:solidFill>
                  <a:latin typeface="Arial"/>
                  <a:ea typeface="Arial"/>
                  <a:cs typeface="Arial"/>
                  <a:sym typeface="Arial"/>
                </a:endParaRPr>
              </a:p>
            </p:txBody>
          </p:sp>
          <p:sp>
            <p:nvSpPr>
              <p:cNvPr id="6104" name="Google Shape;6104;g31516c14941_0_4365"/>
              <p:cNvSpPr/>
              <p:nvPr/>
            </p:nvSpPr>
            <p:spPr>
              <a:xfrm>
                <a:off x="10040778" y="3080384"/>
                <a:ext cx="27051" cy="218884"/>
              </a:xfrm>
              <a:custGeom>
                <a:rect b="b" l="l" r="r" t="t"/>
                <a:pathLst>
                  <a:path extrusionOk="0" h="218884" w="27051">
                    <a:moveTo>
                      <a:pt x="0" y="203263"/>
                    </a:moveTo>
                    <a:lnTo>
                      <a:pt x="0" y="15621"/>
                    </a:lnTo>
                    <a:lnTo>
                      <a:pt x="27051" y="0"/>
                    </a:lnTo>
                    <a:lnTo>
                      <a:pt x="27051" y="218885"/>
                    </a:lnTo>
                    <a:lnTo>
                      <a:pt x="0" y="203263"/>
                    </a:lnTo>
                    <a:close/>
                  </a:path>
                </a:pathLst>
              </a:custGeom>
              <a:solidFill>
                <a:srgbClr val="007FFF"/>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300"/>
                  <a:buFont typeface="Arial"/>
                  <a:buNone/>
                </a:pPr>
                <a:r>
                  <a:t/>
                </a:r>
                <a:endParaRPr b="0" i="0" sz="1300" u="none" cap="none" strike="noStrike">
                  <a:solidFill>
                    <a:schemeClr val="dk1"/>
                  </a:solidFill>
                  <a:latin typeface="Arial"/>
                  <a:ea typeface="Arial"/>
                  <a:cs typeface="Arial"/>
                  <a:sym typeface="Arial"/>
                </a:endParaRPr>
              </a:p>
            </p:txBody>
          </p:sp>
        </p:grpSp>
      </p:grpSp>
      <p:grpSp>
        <p:nvGrpSpPr>
          <p:cNvPr id="6105" name="Google Shape;6105;g31516c14941_0_4365"/>
          <p:cNvGrpSpPr/>
          <p:nvPr/>
        </p:nvGrpSpPr>
        <p:grpSpPr>
          <a:xfrm>
            <a:off x="2441303" y="2810574"/>
            <a:ext cx="1006337" cy="704933"/>
            <a:chOff x="8390311" y="3896927"/>
            <a:chExt cx="1567748" cy="1098198"/>
          </a:xfrm>
        </p:grpSpPr>
        <p:sp>
          <p:nvSpPr>
            <p:cNvPr id="6106" name="Google Shape;6106;g31516c14941_0_4365"/>
            <p:cNvSpPr/>
            <p:nvPr/>
          </p:nvSpPr>
          <p:spPr>
            <a:xfrm>
              <a:off x="9174956" y="4391890"/>
              <a:ext cx="778230" cy="599465"/>
            </a:xfrm>
            <a:custGeom>
              <a:rect b="b" l="l" r="r" t="t"/>
              <a:pathLst>
                <a:path extrusionOk="0" h="749331" w="972788">
                  <a:moveTo>
                    <a:pt x="972788" y="187642"/>
                  </a:moveTo>
                  <a:lnTo>
                    <a:pt x="0" y="749332"/>
                  </a:lnTo>
                  <a:lnTo>
                    <a:pt x="0" y="561689"/>
                  </a:lnTo>
                  <a:lnTo>
                    <a:pt x="972788" y="0"/>
                  </a:lnTo>
                  <a:lnTo>
                    <a:pt x="972788" y="187642"/>
                  </a:lnTo>
                  <a:close/>
                </a:path>
              </a:pathLst>
            </a:custGeom>
            <a:solidFill>
              <a:srgbClr val="007FFF"/>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300"/>
                <a:buFont typeface="Arial"/>
                <a:buNone/>
              </a:pPr>
              <a:r>
                <a:t/>
              </a:r>
              <a:endParaRPr b="0" i="0" sz="1300" u="none" cap="none" strike="noStrike">
                <a:solidFill>
                  <a:schemeClr val="dk1"/>
                </a:solidFill>
                <a:latin typeface="Arial"/>
                <a:ea typeface="Arial"/>
                <a:cs typeface="Arial"/>
                <a:sym typeface="Arial"/>
              </a:endParaRPr>
            </a:p>
          </p:txBody>
        </p:sp>
        <p:grpSp>
          <p:nvGrpSpPr>
            <p:cNvPr id="6107" name="Google Shape;6107;g31516c14941_0_4365"/>
            <p:cNvGrpSpPr/>
            <p:nvPr/>
          </p:nvGrpSpPr>
          <p:grpSpPr>
            <a:xfrm>
              <a:off x="8390311" y="3896927"/>
              <a:ext cx="1567748" cy="1098198"/>
              <a:chOff x="8014144" y="2454314"/>
              <a:chExt cx="2074838" cy="1453412"/>
            </a:xfrm>
          </p:grpSpPr>
          <p:sp>
            <p:nvSpPr>
              <p:cNvPr id="6108" name="Google Shape;6108;g31516c14941_0_4365"/>
              <p:cNvSpPr/>
              <p:nvPr/>
            </p:nvSpPr>
            <p:spPr>
              <a:xfrm>
                <a:off x="8014144" y="3049238"/>
                <a:ext cx="1035843" cy="858488"/>
              </a:xfrm>
              <a:custGeom>
                <a:rect b="b" l="l" r="r" t="t"/>
                <a:pathLst>
                  <a:path extrusionOk="0" h="858488" w="1035843">
                    <a:moveTo>
                      <a:pt x="1035844" y="858488"/>
                    </a:moveTo>
                    <a:lnTo>
                      <a:pt x="0" y="260413"/>
                    </a:lnTo>
                    <a:lnTo>
                      <a:pt x="0" y="0"/>
                    </a:lnTo>
                    <a:lnTo>
                      <a:pt x="1035844" y="598075"/>
                    </a:lnTo>
                    <a:lnTo>
                      <a:pt x="1035844" y="858488"/>
                    </a:lnTo>
                    <a:close/>
                  </a:path>
                </a:pathLst>
              </a:custGeom>
              <a:solidFill>
                <a:srgbClr val="007FFF"/>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300"/>
                  <a:buFont typeface="Arial"/>
                  <a:buNone/>
                </a:pPr>
                <a:r>
                  <a:t/>
                </a:r>
                <a:endParaRPr b="0" i="0" sz="1300" u="none" cap="none" strike="noStrike">
                  <a:solidFill>
                    <a:schemeClr val="dk1"/>
                  </a:solidFill>
                  <a:latin typeface="Arial"/>
                  <a:ea typeface="Arial"/>
                  <a:cs typeface="Arial"/>
                  <a:sym typeface="Arial"/>
                </a:endParaRPr>
              </a:p>
            </p:txBody>
          </p:sp>
          <p:sp>
            <p:nvSpPr>
              <p:cNvPr id="6109" name="Google Shape;6109;g31516c14941_0_4365"/>
              <p:cNvSpPr/>
              <p:nvPr/>
            </p:nvSpPr>
            <p:spPr>
              <a:xfrm>
                <a:off x="8017295" y="2454314"/>
                <a:ext cx="2071687" cy="1196149"/>
              </a:xfrm>
              <a:custGeom>
                <a:rect b="b" l="l" r="r" t="t"/>
                <a:pathLst>
                  <a:path extrusionOk="0" h="1196149" w="2071687">
                    <a:moveTo>
                      <a:pt x="1035844" y="0"/>
                    </a:moveTo>
                    <a:lnTo>
                      <a:pt x="2071688" y="598075"/>
                    </a:lnTo>
                    <a:lnTo>
                      <a:pt x="1035844" y="1196150"/>
                    </a:lnTo>
                    <a:lnTo>
                      <a:pt x="0" y="598075"/>
                    </a:lnTo>
                    <a:lnTo>
                      <a:pt x="1035844" y="0"/>
                    </a:lnTo>
                    <a:close/>
                  </a:path>
                </a:pathLst>
              </a:custGeom>
              <a:solidFill>
                <a:srgbClr val="3F9FFF"/>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300"/>
                  <a:buFont typeface="Arial"/>
                  <a:buNone/>
                </a:pPr>
                <a:r>
                  <a:t/>
                </a:r>
                <a:endParaRPr b="0" i="0" sz="1300" u="none" cap="none" strike="noStrike">
                  <a:solidFill>
                    <a:schemeClr val="dk1"/>
                  </a:solidFill>
                  <a:latin typeface="Arial"/>
                  <a:ea typeface="Arial"/>
                  <a:cs typeface="Arial"/>
                  <a:sym typeface="Arial"/>
                </a:endParaRPr>
              </a:p>
            </p:txBody>
          </p:sp>
          <p:sp>
            <p:nvSpPr>
              <p:cNvPr id="6110" name="Google Shape;6110;g31516c14941_0_4365"/>
              <p:cNvSpPr/>
              <p:nvPr/>
            </p:nvSpPr>
            <p:spPr>
              <a:xfrm>
                <a:off x="9049988" y="3049238"/>
                <a:ext cx="1035843" cy="608457"/>
              </a:xfrm>
              <a:custGeom>
                <a:rect b="b" l="l" r="r" t="t"/>
                <a:pathLst>
                  <a:path extrusionOk="0" h="608457" w="1035843">
                    <a:moveTo>
                      <a:pt x="0" y="598075"/>
                    </a:moveTo>
                    <a:lnTo>
                      <a:pt x="1035844" y="0"/>
                    </a:lnTo>
                    <a:lnTo>
                      <a:pt x="1017842" y="31147"/>
                    </a:lnTo>
                    <a:lnTo>
                      <a:pt x="990790" y="46768"/>
                    </a:lnTo>
                    <a:lnTo>
                      <a:pt x="18002" y="608457"/>
                    </a:lnTo>
                    <a:lnTo>
                      <a:pt x="0" y="598075"/>
                    </a:lnTo>
                    <a:close/>
                  </a:path>
                </a:pathLst>
              </a:custGeom>
              <a:solidFill>
                <a:srgbClr val="65C4FF"/>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300"/>
                  <a:buFont typeface="Arial"/>
                  <a:buNone/>
                </a:pPr>
                <a:r>
                  <a:t/>
                </a:r>
                <a:endParaRPr b="0" i="0" sz="1300" u="none" cap="none" strike="noStrike">
                  <a:solidFill>
                    <a:schemeClr val="dk1"/>
                  </a:solidFill>
                  <a:latin typeface="Arial"/>
                  <a:ea typeface="Arial"/>
                  <a:cs typeface="Arial"/>
                  <a:sym typeface="Arial"/>
                </a:endParaRPr>
              </a:p>
            </p:txBody>
          </p:sp>
          <p:sp>
            <p:nvSpPr>
              <p:cNvPr id="6111" name="Google Shape;6111;g31516c14941_0_4365"/>
              <p:cNvSpPr/>
              <p:nvPr/>
            </p:nvSpPr>
            <p:spPr>
              <a:xfrm>
                <a:off x="10067829" y="3049238"/>
                <a:ext cx="18002" cy="260413"/>
              </a:xfrm>
              <a:custGeom>
                <a:rect b="b" l="l" r="r" t="t"/>
                <a:pathLst>
                  <a:path extrusionOk="0" h="260413" w="18002">
                    <a:moveTo>
                      <a:pt x="18002" y="0"/>
                    </a:moveTo>
                    <a:lnTo>
                      <a:pt x="18002" y="260413"/>
                    </a:lnTo>
                    <a:lnTo>
                      <a:pt x="0" y="250031"/>
                    </a:lnTo>
                    <a:lnTo>
                      <a:pt x="0" y="31147"/>
                    </a:lnTo>
                    <a:lnTo>
                      <a:pt x="18002" y="0"/>
                    </a:lnTo>
                    <a:close/>
                  </a:path>
                </a:pathLst>
              </a:custGeom>
              <a:solidFill>
                <a:srgbClr val="3F9FFF"/>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300"/>
                  <a:buFont typeface="Arial"/>
                  <a:buNone/>
                </a:pPr>
                <a:r>
                  <a:t/>
                </a:r>
                <a:endParaRPr b="0" i="0" sz="1300" u="none" cap="none" strike="noStrike">
                  <a:solidFill>
                    <a:schemeClr val="dk1"/>
                  </a:solidFill>
                  <a:latin typeface="Arial"/>
                  <a:ea typeface="Arial"/>
                  <a:cs typeface="Arial"/>
                  <a:sym typeface="Arial"/>
                </a:endParaRPr>
              </a:p>
            </p:txBody>
          </p:sp>
          <p:sp>
            <p:nvSpPr>
              <p:cNvPr id="6112" name="Google Shape;6112;g31516c14941_0_4365"/>
              <p:cNvSpPr/>
              <p:nvPr/>
            </p:nvSpPr>
            <p:spPr>
              <a:xfrm>
                <a:off x="9049988" y="3647313"/>
                <a:ext cx="18002" cy="260413"/>
              </a:xfrm>
              <a:custGeom>
                <a:rect b="b" l="l" r="r" t="t"/>
                <a:pathLst>
                  <a:path extrusionOk="0" h="260413" w="18002">
                    <a:moveTo>
                      <a:pt x="0" y="260413"/>
                    </a:moveTo>
                    <a:lnTo>
                      <a:pt x="0" y="0"/>
                    </a:lnTo>
                    <a:lnTo>
                      <a:pt x="18002" y="10382"/>
                    </a:lnTo>
                    <a:lnTo>
                      <a:pt x="18002" y="198025"/>
                    </a:lnTo>
                    <a:lnTo>
                      <a:pt x="18002" y="229267"/>
                    </a:lnTo>
                    <a:lnTo>
                      <a:pt x="0" y="260413"/>
                    </a:lnTo>
                    <a:close/>
                  </a:path>
                </a:pathLst>
              </a:custGeom>
              <a:solidFill>
                <a:srgbClr val="3F9FFF"/>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300"/>
                  <a:buFont typeface="Arial"/>
                  <a:buNone/>
                </a:pPr>
                <a:r>
                  <a:t/>
                </a:r>
                <a:endParaRPr b="0" i="0" sz="1300" u="none" cap="none" strike="noStrike">
                  <a:solidFill>
                    <a:schemeClr val="dk1"/>
                  </a:solidFill>
                  <a:latin typeface="Arial"/>
                  <a:ea typeface="Arial"/>
                  <a:cs typeface="Arial"/>
                  <a:sym typeface="Arial"/>
                </a:endParaRPr>
              </a:p>
            </p:txBody>
          </p:sp>
          <p:sp>
            <p:nvSpPr>
              <p:cNvPr id="6113" name="Google Shape;6113;g31516c14941_0_4365"/>
              <p:cNvSpPr/>
              <p:nvPr/>
            </p:nvSpPr>
            <p:spPr>
              <a:xfrm>
                <a:off x="9067990" y="3096005"/>
                <a:ext cx="972788" cy="749331"/>
              </a:xfrm>
              <a:custGeom>
                <a:rect b="b" l="l" r="r" t="t"/>
                <a:pathLst>
                  <a:path extrusionOk="0" h="749331" w="972788">
                    <a:moveTo>
                      <a:pt x="972788" y="187642"/>
                    </a:moveTo>
                    <a:lnTo>
                      <a:pt x="0" y="749332"/>
                    </a:lnTo>
                    <a:lnTo>
                      <a:pt x="0" y="561689"/>
                    </a:lnTo>
                    <a:lnTo>
                      <a:pt x="972788" y="0"/>
                    </a:lnTo>
                    <a:lnTo>
                      <a:pt x="972788" y="187642"/>
                    </a:lnTo>
                    <a:close/>
                  </a:path>
                </a:pathLst>
              </a:custGeom>
              <a:solidFill>
                <a:srgbClr val="0A3ADD"/>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300"/>
                  <a:buFont typeface="Arial"/>
                  <a:buNone/>
                </a:pPr>
                <a:r>
                  <a:t/>
                </a:r>
                <a:endParaRPr b="0" i="0" sz="1300" u="none" cap="none" strike="noStrike">
                  <a:solidFill>
                    <a:schemeClr val="dk1"/>
                  </a:solidFill>
                  <a:latin typeface="Arial"/>
                  <a:ea typeface="Arial"/>
                  <a:cs typeface="Arial"/>
                  <a:sym typeface="Arial"/>
                </a:endParaRPr>
              </a:p>
            </p:txBody>
          </p:sp>
          <p:sp>
            <p:nvSpPr>
              <p:cNvPr id="6114" name="Google Shape;6114;g31516c14941_0_4365"/>
              <p:cNvSpPr/>
              <p:nvPr/>
            </p:nvSpPr>
            <p:spPr>
              <a:xfrm>
                <a:off x="10040778" y="3080384"/>
                <a:ext cx="27051" cy="218884"/>
              </a:xfrm>
              <a:custGeom>
                <a:rect b="b" l="l" r="r" t="t"/>
                <a:pathLst>
                  <a:path extrusionOk="0" h="218884" w="27051">
                    <a:moveTo>
                      <a:pt x="0" y="203263"/>
                    </a:moveTo>
                    <a:lnTo>
                      <a:pt x="0" y="15621"/>
                    </a:lnTo>
                    <a:lnTo>
                      <a:pt x="27051" y="0"/>
                    </a:lnTo>
                    <a:lnTo>
                      <a:pt x="27051" y="218885"/>
                    </a:lnTo>
                    <a:lnTo>
                      <a:pt x="0" y="203263"/>
                    </a:lnTo>
                    <a:close/>
                  </a:path>
                </a:pathLst>
              </a:custGeom>
              <a:solidFill>
                <a:srgbClr val="89D2FF"/>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300"/>
                  <a:buFont typeface="Arial"/>
                  <a:buNone/>
                </a:pPr>
                <a:r>
                  <a:t/>
                </a:r>
                <a:endParaRPr b="0" i="0" sz="1300" u="none" cap="none" strike="noStrike">
                  <a:solidFill>
                    <a:schemeClr val="dk1"/>
                  </a:solidFill>
                  <a:latin typeface="Arial"/>
                  <a:ea typeface="Arial"/>
                  <a:cs typeface="Arial"/>
                  <a:sym typeface="Arial"/>
                </a:endParaRPr>
              </a:p>
            </p:txBody>
          </p:sp>
        </p:grpSp>
      </p:grpSp>
      <p:grpSp>
        <p:nvGrpSpPr>
          <p:cNvPr id="6115" name="Google Shape;6115;g31516c14941_0_4365"/>
          <p:cNvGrpSpPr/>
          <p:nvPr/>
        </p:nvGrpSpPr>
        <p:grpSpPr>
          <a:xfrm>
            <a:off x="2451563" y="2549490"/>
            <a:ext cx="1006337" cy="704933"/>
            <a:chOff x="8390311" y="3896927"/>
            <a:chExt cx="1567748" cy="1098198"/>
          </a:xfrm>
        </p:grpSpPr>
        <p:sp>
          <p:nvSpPr>
            <p:cNvPr id="6116" name="Google Shape;6116;g31516c14941_0_4365"/>
            <p:cNvSpPr/>
            <p:nvPr/>
          </p:nvSpPr>
          <p:spPr>
            <a:xfrm>
              <a:off x="9174956" y="4391890"/>
              <a:ext cx="778230" cy="599465"/>
            </a:xfrm>
            <a:custGeom>
              <a:rect b="b" l="l" r="r" t="t"/>
              <a:pathLst>
                <a:path extrusionOk="0" h="749331" w="972788">
                  <a:moveTo>
                    <a:pt x="972788" y="187642"/>
                  </a:moveTo>
                  <a:lnTo>
                    <a:pt x="0" y="749332"/>
                  </a:lnTo>
                  <a:lnTo>
                    <a:pt x="0" y="561689"/>
                  </a:lnTo>
                  <a:lnTo>
                    <a:pt x="972788" y="0"/>
                  </a:lnTo>
                  <a:lnTo>
                    <a:pt x="972788" y="187642"/>
                  </a:lnTo>
                  <a:close/>
                </a:path>
              </a:pathLst>
            </a:custGeom>
            <a:solidFill>
              <a:srgbClr val="007FFF"/>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300"/>
                <a:buFont typeface="Arial"/>
                <a:buNone/>
              </a:pPr>
              <a:r>
                <a:t/>
              </a:r>
              <a:endParaRPr b="0" i="0" sz="1300" u="none" cap="none" strike="noStrike">
                <a:solidFill>
                  <a:schemeClr val="dk1"/>
                </a:solidFill>
                <a:latin typeface="Arial"/>
                <a:ea typeface="Arial"/>
                <a:cs typeface="Arial"/>
                <a:sym typeface="Arial"/>
              </a:endParaRPr>
            </a:p>
          </p:txBody>
        </p:sp>
        <p:grpSp>
          <p:nvGrpSpPr>
            <p:cNvPr id="6117" name="Google Shape;6117;g31516c14941_0_4365"/>
            <p:cNvGrpSpPr/>
            <p:nvPr/>
          </p:nvGrpSpPr>
          <p:grpSpPr>
            <a:xfrm>
              <a:off x="8390311" y="3896927"/>
              <a:ext cx="1567748" cy="1098198"/>
              <a:chOff x="8014144" y="2454314"/>
              <a:chExt cx="2074838" cy="1453412"/>
            </a:xfrm>
          </p:grpSpPr>
          <p:sp>
            <p:nvSpPr>
              <p:cNvPr id="6118" name="Google Shape;6118;g31516c14941_0_4365"/>
              <p:cNvSpPr/>
              <p:nvPr/>
            </p:nvSpPr>
            <p:spPr>
              <a:xfrm>
                <a:off x="8014144" y="3049238"/>
                <a:ext cx="1035843" cy="858488"/>
              </a:xfrm>
              <a:custGeom>
                <a:rect b="b" l="l" r="r" t="t"/>
                <a:pathLst>
                  <a:path extrusionOk="0" h="858488" w="1035843">
                    <a:moveTo>
                      <a:pt x="1035844" y="858488"/>
                    </a:moveTo>
                    <a:lnTo>
                      <a:pt x="0" y="260413"/>
                    </a:lnTo>
                    <a:lnTo>
                      <a:pt x="0" y="0"/>
                    </a:lnTo>
                    <a:lnTo>
                      <a:pt x="1035844" y="598075"/>
                    </a:lnTo>
                    <a:lnTo>
                      <a:pt x="1035844" y="858488"/>
                    </a:lnTo>
                    <a:close/>
                  </a:path>
                </a:pathLst>
              </a:custGeom>
              <a:solidFill>
                <a:srgbClr val="007FFF"/>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300"/>
                  <a:buFont typeface="Arial"/>
                  <a:buNone/>
                </a:pPr>
                <a:r>
                  <a:t/>
                </a:r>
                <a:endParaRPr b="0" i="0" sz="1300" u="none" cap="none" strike="noStrike">
                  <a:solidFill>
                    <a:schemeClr val="dk1"/>
                  </a:solidFill>
                  <a:latin typeface="Arial"/>
                  <a:ea typeface="Arial"/>
                  <a:cs typeface="Arial"/>
                  <a:sym typeface="Arial"/>
                </a:endParaRPr>
              </a:p>
            </p:txBody>
          </p:sp>
          <p:sp>
            <p:nvSpPr>
              <p:cNvPr id="6119" name="Google Shape;6119;g31516c14941_0_4365"/>
              <p:cNvSpPr/>
              <p:nvPr/>
            </p:nvSpPr>
            <p:spPr>
              <a:xfrm>
                <a:off x="8017295" y="2454314"/>
                <a:ext cx="2071687" cy="1196149"/>
              </a:xfrm>
              <a:custGeom>
                <a:rect b="b" l="l" r="r" t="t"/>
                <a:pathLst>
                  <a:path extrusionOk="0" h="1196149" w="2071687">
                    <a:moveTo>
                      <a:pt x="1035844" y="0"/>
                    </a:moveTo>
                    <a:lnTo>
                      <a:pt x="2071688" y="598075"/>
                    </a:lnTo>
                    <a:lnTo>
                      <a:pt x="1035844" y="1196150"/>
                    </a:lnTo>
                    <a:lnTo>
                      <a:pt x="0" y="598075"/>
                    </a:lnTo>
                    <a:lnTo>
                      <a:pt x="1035844" y="0"/>
                    </a:lnTo>
                    <a:close/>
                  </a:path>
                </a:pathLst>
              </a:custGeom>
              <a:solidFill>
                <a:srgbClr val="3F9FFF"/>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300"/>
                  <a:buFont typeface="Arial"/>
                  <a:buNone/>
                </a:pPr>
                <a:r>
                  <a:t/>
                </a:r>
                <a:endParaRPr b="0" i="0" sz="1300" u="none" cap="none" strike="noStrike">
                  <a:solidFill>
                    <a:schemeClr val="dk1"/>
                  </a:solidFill>
                  <a:latin typeface="Arial"/>
                  <a:ea typeface="Arial"/>
                  <a:cs typeface="Arial"/>
                  <a:sym typeface="Arial"/>
                </a:endParaRPr>
              </a:p>
            </p:txBody>
          </p:sp>
          <p:sp>
            <p:nvSpPr>
              <p:cNvPr id="6120" name="Google Shape;6120;g31516c14941_0_4365"/>
              <p:cNvSpPr/>
              <p:nvPr/>
            </p:nvSpPr>
            <p:spPr>
              <a:xfrm>
                <a:off x="9049988" y="3049238"/>
                <a:ext cx="1035843" cy="608457"/>
              </a:xfrm>
              <a:custGeom>
                <a:rect b="b" l="l" r="r" t="t"/>
                <a:pathLst>
                  <a:path extrusionOk="0" h="608457" w="1035843">
                    <a:moveTo>
                      <a:pt x="0" y="598075"/>
                    </a:moveTo>
                    <a:lnTo>
                      <a:pt x="1035844" y="0"/>
                    </a:lnTo>
                    <a:lnTo>
                      <a:pt x="1017842" y="31147"/>
                    </a:lnTo>
                    <a:lnTo>
                      <a:pt x="990790" y="46768"/>
                    </a:lnTo>
                    <a:lnTo>
                      <a:pt x="18002" y="608457"/>
                    </a:lnTo>
                    <a:lnTo>
                      <a:pt x="0" y="598075"/>
                    </a:lnTo>
                    <a:close/>
                  </a:path>
                </a:pathLst>
              </a:custGeom>
              <a:solidFill>
                <a:srgbClr val="65C4FF"/>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300"/>
                  <a:buFont typeface="Arial"/>
                  <a:buNone/>
                </a:pPr>
                <a:r>
                  <a:t/>
                </a:r>
                <a:endParaRPr b="0" i="0" sz="1300" u="none" cap="none" strike="noStrike">
                  <a:solidFill>
                    <a:schemeClr val="dk1"/>
                  </a:solidFill>
                  <a:latin typeface="Arial"/>
                  <a:ea typeface="Arial"/>
                  <a:cs typeface="Arial"/>
                  <a:sym typeface="Arial"/>
                </a:endParaRPr>
              </a:p>
            </p:txBody>
          </p:sp>
          <p:sp>
            <p:nvSpPr>
              <p:cNvPr id="6121" name="Google Shape;6121;g31516c14941_0_4365"/>
              <p:cNvSpPr/>
              <p:nvPr/>
            </p:nvSpPr>
            <p:spPr>
              <a:xfrm>
                <a:off x="10067829" y="3049238"/>
                <a:ext cx="18002" cy="260413"/>
              </a:xfrm>
              <a:custGeom>
                <a:rect b="b" l="l" r="r" t="t"/>
                <a:pathLst>
                  <a:path extrusionOk="0" h="260413" w="18002">
                    <a:moveTo>
                      <a:pt x="18002" y="0"/>
                    </a:moveTo>
                    <a:lnTo>
                      <a:pt x="18002" y="260413"/>
                    </a:lnTo>
                    <a:lnTo>
                      <a:pt x="0" y="250031"/>
                    </a:lnTo>
                    <a:lnTo>
                      <a:pt x="0" y="31147"/>
                    </a:lnTo>
                    <a:lnTo>
                      <a:pt x="18002" y="0"/>
                    </a:lnTo>
                    <a:close/>
                  </a:path>
                </a:pathLst>
              </a:custGeom>
              <a:solidFill>
                <a:srgbClr val="3F9FFF"/>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300"/>
                  <a:buFont typeface="Arial"/>
                  <a:buNone/>
                </a:pPr>
                <a:r>
                  <a:t/>
                </a:r>
                <a:endParaRPr b="0" i="0" sz="1300" u="none" cap="none" strike="noStrike">
                  <a:solidFill>
                    <a:schemeClr val="dk1"/>
                  </a:solidFill>
                  <a:latin typeface="Arial"/>
                  <a:ea typeface="Arial"/>
                  <a:cs typeface="Arial"/>
                  <a:sym typeface="Arial"/>
                </a:endParaRPr>
              </a:p>
            </p:txBody>
          </p:sp>
          <p:sp>
            <p:nvSpPr>
              <p:cNvPr id="6122" name="Google Shape;6122;g31516c14941_0_4365"/>
              <p:cNvSpPr/>
              <p:nvPr/>
            </p:nvSpPr>
            <p:spPr>
              <a:xfrm>
                <a:off x="9049988" y="3647313"/>
                <a:ext cx="18002" cy="260413"/>
              </a:xfrm>
              <a:custGeom>
                <a:rect b="b" l="l" r="r" t="t"/>
                <a:pathLst>
                  <a:path extrusionOk="0" h="260413" w="18002">
                    <a:moveTo>
                      <a:pt x="0" y="260413"/>
                    </a:moveTo>
                    <a:lnTo>
                      <a:pt x="0" y="0"/>
                    </a:lnTo>
                    <a:lnTo>
                      <a:pt x="18002" y="10382"/>
                    </a:lnTo>
                    <a:lnTo>
                      <a:pt x="18002" y="198025"/>
                    </a:lnTo>
                    <a:lnTo>
                      <a:pt x="18002" y="229267"/>
                    </a:lnTo>
                    <a:lnTo>
                      <a:pt x="0" y="260413"/>
                    </a:lnTo>
                    <a:close/>
                  </a:path>
                </a:pathLst>
              </a:custGeom>
              <a:solidFill>
                <a:srgbClr val="3F9FFF"/>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300"/>
                  <a:buFont typeface="Arial"/>
                  <a:buNone/>
                </a:pPr>
                <a:r>
                  <a:t/>
                </a:r>
                <a:endParaRPr b="0" i="0" sz="1300" u="none" cap="none" strike="noStrike">
                  <a:solidFill>
                    <a:schemeClr val="dk1"/>
                  </a:solidFill>
                  <a:latin typeface="Arial"/>
                  <a:ea typeface="Arial"/>
                  <a:cs typeface="Arial"/>
                  <a:sym typeface="Arial"/>
                </a:endParaRPr>
              </a:p>
            </p:txBody>
          </p:sp>
          <p:sp>
            <p:nvSpPr>
              <p:cNvPr id="6123" name="Google Shape;6123;g31516c14941_0_4365"/>
              <p:cNvSpPr/>
              <p:nvPr/>
            </p:nvSpPr>
            <p:spPr>
              <a:xfrm>
                <a:off x="9067990" y="3096005"/>
                <a:ext cx="972788" cy="749331"/>
              </a:xfrm>
              <a:custGeom>
                <a:rect b="b" l="l" r="r" t="t"/>
                <a:pathLst>
                  <a:path extrusionOk="0" h="749331" w="972788">
                    <a:moveTo>
                      <a:pt x="972788" y="187642"/>
                    </a:moveTo>
                    <a:lnTo>
                      <a:pt x="0" y="749332"/>
                    </a:lnTo>
                    <a:lnTo>
                      <a:pt x="0" y="561689"/>
                    </a:lnTo>
                    <a:lnTo>
                      <a:pt x="972788" y="0"/>
                    </a:lnTo>
                    <a:lnTo>
                      <a:pt x="972788" y="187642"/>
                    </a:lnTo>
                    <a:close/>
                  </a:path>
                </a:pathLst>
              </a:custGeom>
              <a:solidFill>
                <a:srgbClr val="0A3ADD"/>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300"/>
                  <a:buFont typeface="Arial"/>
                  <a:buNone/>
                </a:pPr>
                <a:r>
                  <a:t/>
                </a:r>
                <a:endParaRPr b="0" i="0" sz="1300" u="none" cap="none" strike="noStrike">
                  <a:solidFill>
                    <a:schemeClr val="dk1"/>
                  </a:solidFill>
                  <a:latin typeface="Arial"/>
                  <a:ea typeface="Arial"/>
                  <a:cs typeface="Arial"/>
                  <a:sym typeface="Arial"/>
                </a:endParaRPr>
              </a:p>
            </p:txBody>
          </p:sp>
          <p:sp>
            <p:nvSpPr>
              <p:cNvPr id="6124" name="Google Shape;6124;g31516c14941_0_4365"/>
              <p:cNvSpPr/>
              <p:nvPr/>
            </p:nvSpPr>
            <p:spPr>
              <a:xfrm>
                <a:off x="10040778" y="3080384"/>
                <a:ext cx="27051" cy="218884"/>
              </a:xfrm>
              <a:custGeom>
                <a:rect b="b" l="l" r="r" t="t"/>
                <a:pathLst>
                  <a:path extrusionOk="0" h="218884" w="27051">
                    <a:moveTo>
                      <a:pt x="0" y="203263"/>
                    </a:moveTo>
                    <a:lnTo>
                      <a:pt x="0" y="15621"/>
                    </a:lnTo>
                    <a:lnTo>
                      <a:pt x="27051" y="0"/>
                    </a:lnTo>
                    <a:lnTo>
                      <a:pt x="27051" y="218885"/>
                    </a:lnTo>
                    <a:lnTo>
                      <a:pt x="0" y="203263"/>
                    </a:lnTo>
                    <a:close/>
                  </a:path>
                </a:pathLst>
              </a:custGeom>
              <a:solidFill>
                <a:srgbClr val="89D2FF"/>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300"/>
                  <a:buFont typeface="Arial"/>
                  <a:buNone/>
                </a:pPr>
                <a:r>
                  <a:t/>
                </a:r>
                <a:endParaRPr b="0" i="0" sz="1300" u="none" cap="none" strike="noStrike">
                  <a:solidFill>
                    <a:schemeClr val="dk1"/>
                  </a:solidFill>
                  <a:latin typeface="Arial"/>
                  <a:ea typeface="Arial"/>
                  <a:cs typeface="Arial"/>
                  <a:sym typeface="Arial"/>
                </a:endParaRPr>
              </a:p>
            </p:txBody>
          </p:sp>
        </p:grpSp>
      </p:grpSp>
      <p:grpSp>
        <p:nvGrpSpPr>
          <p:cNvPr id="6125" name="Google Shape;6125;g31516c14941_0_4365"/>
          <p:cNvGrpSpPr/>
          <p:nvPr/>
        </p:nvGrpSpPr>
        <p:grpSpPr>
          <a:xfrm>
            <a:off x="2451563" y="2288405"/>
            <a:ext cx="1006337" cy="704933"/>
            <a:chOff x="8390311" y="3896927"/>
            <a:chExt cx="1567748" cy="1098198"/>
          </a:xfrm>
        </p:grpSpPr>
        <p:sp>
          <p:nvSpPr>
            <p:cNvPr id="6126" name="Google Shape;6126;g31516c14941_0_4365"/>
            <p:cNvSpPr/>
            <p:nvPr/>
          </p:nvSpPr>
          <p:spPr>
            <a:xfrm>
              <a:off x="9174956" y="4391890"/>
              <a:ext cx="778230" cy="599465"/>
            </a:xfrm>
            <a:custGeom>
              <a:rect b="b" l="l" r="r" t="t"/>
              <a:pathLst>
                <a:path extrusionOk="0" h="749331" w="972788">
                  <a:moveTo>
                    <a:pt x="972788" y="187642"/>
                  </a:moveTo>
                  <a:lnTo>
                    <a:pt x="0" y="749332"/>
                  </a:lnTo>
                  <a:lnTo>
                    <a:pt x="0" y="561689"/>
                  </a:lnTo>
                  <a:lnTo>
                    <a:pt x="972788" y="0"/>
                  </a:lnTo>
                  <a:lnTo>
                    <a:pt x="972788" y="187642"/>
                  </a:lnTo>
                  <a:close/>
                </a:path>
              </a:pathLst>
            </a:custGeom>
            <a:solidFill>
              <a:srgbClr val="009DFF"/>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300"/>
                <a:buFont typeface="Arial"/>
                <a:buNone/>
              </a:pPr>
              <a:r>
                <a:t/>
              </a:r>
              <a:endParaRPr b="0" i="0" sz="1300" u="none" cap="none" strike="noStrike">
                <a:solidFill>
                  <a:schemeClr val="dk1"/>
                </a:solidFill>
                <a:latin typeface="Arial"/>
                <a:ea typeface="Arial"/>
                <a:cs typeface="Arial"/>
                <a:sym typeface="Arial"/>
              </a:endParaRPr>
            </a:p>
          </p:txBody>
        </p:sp>
        <p:grpSp>
          <p:nvGrpSpPr>
            <p:cNvPr id="6127" name="Google Shape;6127;g31516c14941_0_4365"/>
            <p:cNvGrpSpPr/>
            <p:nvPr/>
          </p:nvGrpSpPr>
          <p:grpSpPr>
            <a:xfrm>
              <a:off x="8390311" y="3896927"/>
              <a:ext cx="1567748" cy="1098198"/>
              <a:chOff x="8014144" y="2454314"/>
              <a:chExt cx="2074838" cy="1453412"/>
            </a:xfrm>
          </p:grpSpPr>
          <p:sp>
            <p:nvSpPr>
              <p:cNvPr id="6128" name="Google Shape;6128;g31516c14941_0_4365"/>
              <p:cNvSpPr/>
              <p:nvPr/>
            </p:nvSpPr>
            <p:spPr>
              <a:xfrm>
                <a:off x="8014144" y="3049238"/>
                <a:ext cx="1035843" cy="858488"/>
              </a:xfrm>
              <a:custGeom>
                <a:rect b="b" l="l" r="r" t="t"/>
                <a:pathLst>
                  <a:path extrusionOk="0" h="858488" w="1035843">
                    <a:moveTo>
                      <a:pt x="1035844" y="858488"/>
                    </a:moveTo>
                    <a:lnTo>
                      <a:pt x="0" y="260413"/>
                    </a:lnTo>
                    <a:lnTo>
                      <a:pt x="0" y="0"/>
                    </a:lnTo>
                    <a:lnTo>
                      <a:pt x="1035844" y="598075"/>
                    </a:lnTo>
                    <a:lnTo>
                      <a:pt x="1035844" y="858488"/>
                    </a:lnTo>
                    <a:close/>
                  </a:path>
                </a:pathLst>
              </a:custGeom>
              <a:solidFill>
                <a:srgbClr val="009DFF"/>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300"/>
                  <a:buFont typeface="Arial"/>
                  <a:buNone/>
                </a:pPr>
                <a:r>
                  <a:t/>
                </a:r>
                <a:endParaRPr b="0" i="0" sz="1300" u="none" cap="none" strike="noStrike">
                  <a:solidFill>
                    <a:schemeClr val="dk1"/>
                  </a:solidFill>
                  <a:latin typeface="Arial"/>
                  <a:ea typeface="Arial"/>
                  <a:cs typeface="Arial"/>
                  <a:sym typeface="Arial"/>
                </a:endParaRPr>
              </a:p>
            </p:txBody>
          </p:sp>
          <p:sp>
            <p:nvSpPr>
              <p:cNvPr id="6129" name="Google Shape;6129;g31516c14941_0_4365"/>
              <p:cNvSpPr/>
              <p:nvPr/>
            </p:nvSpPr>
            <p:spPr>
              <a:xfrm>
                <a:off x="8017295" y="2454314"/>
                <a:ext cx="2071687" cy="1196149"/>
              </a:xfrm>
              <a:custGeom>
                <a:rect b="b" l="l" r="r" t="t"/>
                <a:pathLst>
                  <a:path extrusionOk="0" h="1196149" w="2071687">
                    <a:moveTo>
                      <a:pt x="1035844" y="0"/>
                    </a:moveTo>
                    <a:lnTo>
                      <a:pt x="2071688" y="598075"/>
                    </a:lnTo>
                    <a:lnTo>
                      <a:pt x="1035844" y="1196150"/>
                    </a:lnTo>
                    <a:lnTo>
                      <a:pt x="0" y="598075"/>
                    </a:lnTo>
                    <a:lnTo>
                      <a:pt x="1035844" y="0"/>
                    </a:lnTo>
                    <a:close/>
                  </a:path>
                </a:pathLst>
              </a:custGeom>
              <a:solidFill>
                <a:srgbClr val="53BDFF"/>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300"/>
                  <a:buFont typeface="Arial"/>
                  <a:buNone/>
                </a:pPr>
                <a:r>
                  <a:t/>
                </a:r>
                <a:endParaRPr b="0" i="0" sz="1300" u="none" cap="none" strike="noStrike">
                  <a:solidFill>
                    <a:schemeClr val="dk1"/>
                  </a:solidFill>
                  <a:latin typeface="Arial"/>
                  <a:ea typeface="Arial"/>
                  <a:cs typeface="Arial"/>
                  <a:sym typeface="Arial"/>
                </a:endParaRPr>
              </a:p>
            </p:txBody>
          </p:sp>
          <p:sp>
            <p:nvSpPr>
              <p:cNvPr id="6130" name="Google Shape;6130;g31516c14941_0_4365"/>
              <p:cNvSpPr/>
              <p:nvPr/>
            </p:nvSpPr>
            <p:spPr>
              <a:xfrm>
                <a:off x="9049988" y="3049238"/>
                <a:ext cx="1035843" cy="608457"/>
              </a:xfrm>
              <a:custGeom>
                <a:rect b="b" l="l" r="r" t="t"/>
                <a:pathLst>
                  <a:path extrusionOk="0" h="608457" w="1035843">
                    <a:moveTo>
                      <a:pt x="0" y="598075"/>
                    </a:moveTo>
                    <a:lnTo>
                      <a:pt x="1035844" y="0"/>
                    </a:lnTo>
                    <a:lnTo>
                      <a:pt x="1017842" y="31147"/>
                    </a:lnTo>
                    <a:lnTo>
                      <a:pt x="990790" y="46768"/>
                    </a:lnTo>
                    <a:lnTo>
                      <a:pt x="18002" y="608457"/>
                    </a:lnTo>
                    <a:lnTo>
                      <a:pt x="0" y="598075"/>
                    </a:lnTo>
                    <a:close/>
                  </a:path>
                </a:pathLst>
              </a:custGeom>
              <a:solidFill>
                <a:srgbClr val="65C4FF"/>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300"/>
                  <a:buFont typeface="Arial"/>
                  <a:buNone/>
                </a:pPr>
                <a:r>
                  <a:t/>
                </a:r>
                <a:endParaRPr b="0" i="0" sz="1300" u="none" cap="none" strike="noStrike">
                  <a:solidFill>
                    <a:schemeClr val="dk1"/>
                  </a:solidFill>
                  <a:latin typeface="Arial"/>
                  <a:ea typeface="Arial"/>
                  <a:cs typeface="Arial"/>
                  <a:sym typeface="Arial"/>
                </a:endParaRPr>
              </a:p>
            </p:txBody>
          </p:sp>
          <p:sp>
            <p:nvSpPr>
              <p:cNvPr id="6131" name="Google Shape;6131;g31516c14941_0_4365"/>
              <p:cNvSpPr/>
              <p:nvPr/>
            </p:nvSpPr>
            <p:spPr>
              <a:xfrm>
                <a:off x="10067829" y="3049238"/>
                <a:ext cx="18002" cy="260413"/>
              </a:xfrm>
              <a:custGeom>
                <a:rect b="b" l="l" r="r" t="t"/>
                <a:pathLst>
                  <a:path extrusionOk="0" h="260413" w="18002">
                    <a:moveTo>
                      <a:pt x="18002" y="0"/>
                    </a:moveTo>
                    <a:lnTo>
                      <a:pt x="18002" y="260413"/>
                    </a:lnTo>
                    <a:lnTo>
                      <a:pt x="0" y="250031"/>
                    </a:lnTo>
                    <a:lnTo>
                      <a:pt x="0" y="31147"/>
                    </a:lnTo>
                    <a:lnTo>
                      <a:pt x="18002" y="0"/>
                    </a:lnTo>
                    <a:close/>
                  </a:path>
                </a:pathLst>
              </a:custGeom>
              <a:solidFill>
                <a:srgbClr val="53BDFF"/>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300"/>
                  <a:buFont typeface="Arial"/>
                  <a:buNone/>
                </a:pPr>
                <a:r>
                  <a:t/>
                </a:r>
                <a:endParaRPr b="0" i="0" sz="1300" u="none" cap="none" strike="noStrike">
                  <a:solidFill>
                    <a:schemeClr val="dk1"/>
                  </a:solidFill>
                  <a:latin typeface="Arial"/>
                  <a:ea typeface="Arial"/>
                  <a:cs typeface="Arial"/>
                  <a:sym typeface="Arial"/>
                </a:endParaRPr>
              </a:p>
            </p:txBody>
          </p:sp>
          <p:sp>
            <p:nvSpPr>
              <p:cNvPr id="6132" name="Google Shape;6132;g31516c14941_0_4365"/>
              <p:cNvSpPr/>
              <p:nvPr/>
            </p:nvSpPr>
            <p:spPr>
              <a:xfrm>
                <a:off x="9049988" y="3647313"/>
                <a:ext cx="18002" cy="260413"/>
              </a:xfrm>
              <a:custGeom>
                <a:rect b="b" l="l" r="r" t="t"/>
                <a:pathLst>
                  <a:path extrusionOk="0" h="260413" w="18002">
                    <a:moveTo>
                      <a:pt x="0" y="260413"/>
                    </a:moveTo>
                    <a:lnTo>
                      <a:pt x="0" y="0"/>
                    </a:lnTo>
                    <a:lnTo>
                      <a:pt x="18002" y="10382"/>
                    </a:lnTo>
                    <a:lnTo>
                      <a:pt x="18002" y="198025"/>
                    </a:lnTo>
                    <a:lnTo>
                      <a:pt x="18002" y="229267"/>
                    </a:lnTo>
                    <a:lnTo>
                      <a:pt x="0" y="260413"/>
                    </a:lnTo>
                    <a:close/>
                  </a:path>
                </a:pathLst>
              </a:custGeom>
              <a:solidFill>
                <a:srgbClr val="53BDFF"/>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300"/>
                  <a:buFont typeface="Arial"/>
                  <a:buNone/>
                </a:pPr>
                <a:r>
                  <a:t/>
                </a:r>
                <a:endParaRPr b="0" i="0" sz="1300" u="none" cap="none" strike="noStrike">
                  <a:solidFill>
                    <a:schemeClr val="dk1"/>
                  </a:solidFill>
                  <a:latin typeface="Arial"/>
                  <a:ea typeface="Arial"/>
                  <a:cs typeface="Arial"/>
                  <a:sym typeface="Arial"/>
                </a:endParaRPr>
              </a:p>
            </p:txBody>
          </p:sp>
          <p:sp>
            <p:nvSpPr>
              <p:cNvPr id="6133" name="Google Shape;6133;g31516c14941_0_4365"/>
              <p:cNvSpPr/>
              <p:nvPr/>
            </p:nvSpPr>
            <p:spPr>
              <a:xfrm>
                <a:off x="9067990" y="3096005"/>
                <a:ext cx="972788" cy="749331"/>
              </a:xfrm>
              <a:custGeom>
                <a:rect b="b" l="l" r="r" t="t"/>
                <a:pathLst>
                  <a:path extrusionOk="0" h="749331" w="972788">
                    <a:moveTo>
                      <a:pt x="972788" y="187642"/>
                    </a:moveTo>
                    <a:lnTo>
                      <a:pt x="0" y="749332"/>
                    </a:lnTo>
                    <a:lnTo>
                      <a:pt x="0" y="561689"/>
                    </a:lnTo>
                    <a:lnTo>
                      <a:pt x="972788" y="0"/>
                    </a:lnTo>
                    <a:lnTo>
                      <a:pt x="972788" y="187642"/>
                    </a:lnTo>
                    <a:close/>
                  </a:path>
                </a:pathLst>
              </a:custGeom>
              <a:solidFill>
                <a:srgbClr val="0073FE"/>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300"/>
                  <a:buFont typeface="Arial"/>
                  <a:buNone/>
                </a:pPr>
                <a:r>
                  <a:t/>
                </a:r>
                <a:endParaRPr b="0" i="0" sz="1300" u="none" cap="none" strike="noStrike">
                  <a:solidFill>
                    <a:schemeClr val="dk1"/>
                  </a:solidFill>
                  <a:latin typeface="Arial"/>
                  <a:ea typeface="Arial"/>
                  <a:cs typeface="Arial"/>
                  <a:sym typeface="Arial"/>
                </a:endParaRPr>
              </a:p>
            </p:txBody>
          </p:sp>
          <p:sp>
            <p:nvSpPr>
              <p:cNvPr id="6134" name="Google Shape;6134;g31516c14941_0_4365"/>
              <p:cNvSpPr/>
              <p:nvPr/>
            </p:nvSpPr>
            <p:spPr>
              <a:xfrm>
                <a:off x="10040778" y="3080384"/>
                <a:ext cx="27051" cy="218884"/>
              </a:xfrm>
              <a:custGeom>
                <a:rect b="b" l="l" r="r" t="t"/>
                <a:pathLst>
                  <a:path extrusionOk="0" h="218884" w="27051">
                    <a:moveTo>
                      <a:pt x="0" y="203263"/>
                    </a:moveTo>
                    <a:lnTo>
                      <a:pt x="0" y="15621"/>
                    </a:lnTo>
                    <a:lnTo>
                      <a:pt x="27051" y="0"/>
                    </a:lnTo>
                    <a:lnTo>
                      <a:pt x="27051" y="218885"/>
                    </a:lnTo>
                    <a:lnTo>
                      <a:pt x="0" y="203263"/>
                    </a:lnTo>
                    <a:close/>
                  </a:path>
                </a:pathLst>
              </a:custGeom>
              <a:solidFill>
                <a:srgbClr val="89D2FF"/>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300"/>
                  <a:buFont typeface="Arial"/>
                  <a:buNone/>
                </a:pPr>
                <a:r>
                  <a:t/>
                </a:r>
                <a:endParaRPr b="0" i="0" sz="1300" u="none" cap="none" strike="noStrike">
                  <a:solidFill>
                    <a:schemeClr val="dk1"/>
                  </a:solidFill>
                  <a:latin typeface="Arial"/>
                  <a:ea typeface="Arial"/>
                  <a:cs typeface="Arial"/>
                  <a:sym typeface="Arial"/>
                </a:endParaRPr>
              </a:p>
            </p:txBody>
          </p:sp>
        </p:grpSp>
      </p:grpSp>
      <p:grpSp>
        <p:nvGrpSpPr>
          <p:cNvPr id="6135" name="Google Shape;6135;g31516c14941_0_4365"/>
          <p:cNvGrpSpPr/>
          <p:nvPr/>
        </p:nvGrpSpPr>
        <p:grpSpPr>
          <a:xfrm>
            <a:off x="2459530" y="2027321"/>
            <a:ext cx="1006338" cy="704933"/>
            <a:chOff x="8390311" y="3896928"/>
            <a:chExt cx="1567749" cy="1098197"/>
          </a:xfrm>
        </p:grpSpPr>
        <p:sp>
          <p:nvSpPr>
            <p:cNvPr id="6136" name="Google Shape;6136;g31516c14941_0_4365"/>
            <p:cNvSpPr/>
            <p:nvPr/>
          </p:nvSpPr>
          <p:spPr>
            <a:xfrm>
              <a:off x="9174956" y="4391890"/>
              <a:ext cx="778230" cy="599465"/>
            </a:xfrm>
            <a:custGeom>
              <a:rect b="b" l="l" r="r" t="t"/>
              <a:pathLst>
                <a:path extrusionOk="0" h="749331" w="972788">
                  <a:moveTo>
                    <a:pt x="972788" y="187642"/>
                  </a:moveTo>
                  <a:lnTo>
                    <a:pt x="0" y="749332"/>
                  </a:lnTo>
                  <a:lnTo>
                    <a:pt x="0" y="561689"/>
                  </a:lnTo>
                  <a:lnTo>
                    <a:pt x="972788" y="0"/>
                  </a:lnTo>
                  <a:lnTo>
                    <a:pt x="972788" y="187642"/>
                  </a:lnTo>
                  <a:close/>
                </a:path>
              </a:pathLst>
            </a:custGeom>
            <a:solidFill>
              <a:srgbClr val="009DFF"/>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300"/>
                <a:buFont typeface="Arial"/>
                <a:buNone/>
              </a:pPr>
              <a:r>
                <a:t/>
              </a:r>
              <a:endParaRPr b="0" i="0" sz="1300" u="none" cap="none" strike="noStrike">
                <a:solidFill>
                  <a:schemeClr val="dk1"/>
                </a:solidFill>
                <a:latin typeface="Arial"/>
                <a:ea typeface="Arial"/>
                <a:cs typeface="Arial"/>
                <a:sym typeface="Arial"/>
              </a:endParaRPr>
            </a:p>
          </p:txBody>
        </p:sp>
        <p:grpSp>
          <p:nvGrpSpPr>
            <p:cNvPr id="6137" name="Google Shape;6137;g31516c14941_0_4365"/>
            <p:cNvGrpSpPr/>
            <p:nvPr/>
          </p:nvGrpSpPr>
          <p:grpSpPr>
            <a:xfrm>
              <a:off x="8390311" y="3896928"/>
              <a:ext cx="1567749" cy="1098197"/>
              <a:chOff x="8014144" y="2454315"/>
              <a:chExt cx="2074840" cy="1453411"/>
            </a:xfrm>
          </p:grpSpPr>
          <p:sp>
            <p:nvSpPr>
              <p:cNvPr id="6138" name="Google Shape;6138;g31516c14941_0_4365"/>
              <p:cNvSpPr/>
              <p:nvPr/>
            </p:nvSpPr>
            <p:spPr>
              <a:xfrm>
                <a:off x="8014144" y="3049238"/>
                <a:ext cx="1035843" cy="858488"/>
              </a:xfrm>
              <a:custGeom>
                <a:rect b="b" l="l" r="r" t="t"/>
                <a:pathLst>
                  <a:path extrusionOk="0" h="858488" w="1035843">
                    <a:moveTo>
                      <a:pt x="1035844" y="858488"/>
                    </a:moveTo>
                    <a:lnTo>
                      <a:pt x="0" y="260413"/>
                    </a:lnTo>
                    <a:lnTo>
                      <a:pt x="0" y="0"/>
                    </a:lnTo>
                    <a:lnTo>
                      <a:pt x="1035844" y="598075"/>
                    </a:lnTo>
                    <a:lnTo>
                      <a:pt x="1035844" y="858488"/>
                    </a:lnTo>
                    <a:close/>
                  </a:path>
                </a:pathLst>
              </a:custGeom>
              <a:solidFill>
                <a:srgbClr val="009DFF"/>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300"/>
                  <a:buFont typeface="Arial"/>
                  <a:buNone/>
                </a:pPr>
                <a:r>
                  <a:t/>
                </a:r>
                <a:endParaRPr b="0" i="0" sz="1300" u="none" cap="none" strike="noStrike">
                  <a:solidFill>
                    <a:schemeClr val="dk1"/>
                  </a:solidFill>
                  <a:latin typeface="Arial"/>
                  <a:ea typeface="Arial"/>
                  <a:cs typeface="Arial"/>
                  <a:sym typeface="Arial"/>
                </a:endParaRPr>
              </a:p>
            </p:txBody>
          </p:sp>
          <p:sp>
            <p:nvSpPr>
              <p:cNvPr id="6139" name="Google Shape;6139;g31516c14941_0_4365"/>
              <p:cNvSpPr/>
              <p:nvPr/>
            </p:nvSpPr>
            <p:spPr>
              <a:xfrm>
                <a:off x="8017297" y="2454315"/>
                <a:ext cx="2071687" cy="1196149"/>
              </a:xfrm>
              <a:custGeom>
                <a:rect b="b" l="l" r="r" t="t"/>
                <a:pathLst>
                  <a:path extrusionOk="0" h="1196149" w="2071687">
                    <a:moveTo>
                      <a:pt x="1035844" y="0"/>
                    </a:moveTo>
                    <a:lnTo>
                      <a:pt x="2071688" y="598075"/>
                    </a:lnTo>
                    <a:lnTo>
                      <a:pt x="1035844" y="1196150"/>
                    </a:lnTo>
                    <a:lnTo>
                      <a:pt x="0" y="598075"/>
                    </a:lnTo>
                    <a:lnTo>
                      <a:pt x="1035844" y="0"/>
                    </a:lnTo>
                    <a:close/>
                  </a:path>
                </a:pathLst>
              </a:custGeom>
              <a:solidFill>
                <a:srgbClr val="53BDFF"/>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300"/>
                  <a:buFont typeface="Arial"/>
                  <a:buNone/>
                </a:pPr>
                <a:r>
                  <a:t/>
                </a:r>
                <a:endParaRPr b="0" i="0" sz="1300" u="none" cap="none" strike="noStrike">
                  <a:solidFill>
                    <a:schemeClr val="dk1"/>
                  </a:solidFill>
                  <a:latin typeface="Arial"/>
                  <a:ea typeface="Arial"/>
                  <a:cs typeface="Arial"/>
                  <a:sym typeface="Arial"/>
                </a:endParaRPr>
              </a:p>
            </p:txBody>
          </p:sp>
          <p:sp>
            <p:nvSpPr>
              <p:cNvPr id="6140" name="Google Shape;6140;g31516c14941_0_4365"/>
              <p:cNvSpPr/>
              <p:nvPr/>
            </p:nvSpPr>
            <p:spPr>
              <a:xfrm>
                <a:off x="9049988" y="3049238"/>
                <a:ext cx="1035843" cy="608457"/>
              </a:xfrm>
              <a:custGeom>
                <a:rect b="b" l="l" r="r" t="t"/>
                <a:pathLst>
                  <a:path extrusionOk="0" h="608457" w="1035843">
                    <a:moveTo>
                      <a:pt x="0" y="598075"/>
                    </a:moveTo>
                    <a:lnTo>
                      <a:pt x="1035844" y="0"/>
                    </a:lnTo>
                    <a:lnTo>
                      <a:pt x="1017842" y="31147"/>
                    </a:lnTo>
                    <a:lnTo>
                      <a:pt x="990790" y="46768"/>
                    </a:lnTo>
                    <a:lnTo>
                      <a:pt x="18002" y="608457"/>
                    </a:lnTo>
                    <a:lnTo>
                      <a:pt x="0" y="598075"/>
                    </a:lnTo>
                    <a:close/>
                  </a:path>
                </a:pathLst>
              </a:custGeom>
              <a:solidFill>
                <a:srgbClr val="65C4FF"/>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300"/>
                  <a:buFont typeface="Arial"/>
                  <a:buNone/>
                </a:pPr>
                <a:r>
                  <a:t/>
                </a:r>
                <a:endParaRPr b="0" i="0" sz="1300" u="none" cap="none" strike="noStrike">
                  <a:solidFill>
                    <a:schemeClr val="dk1"/>
                  </a:solidFill>
                  <a:latin typeface="Arial"/>
                  <a:ea typeface="Arial"/>
                  <a:cs typeface="Arial"/>
                  <a:sym typeface="Arial"/>
                </a:endParaRPr>
              </a:p>
            </p:txBody>
          </p:sp>
          <p:sp>
            <p:nvSpPr>
              <p:cNvPr id="6141" name="Google Shape;6141;g31516c14941_0_4365"/>
              <p:cNvSpPr/>
              <p:nvPr/>
            </p:nvSpPr>
            <p:spPr>
              <a:xfrm>
                <a:off x="10067829" y="3049238"/>
                <a:ext cx="18002" cy="260413"/>
              </a:xfrm>
              <a:custGeom>
                <a:rect b="b" l="l" r="r" t="t"/>
                <a:pathLst>
                  <a:path extrusionOk="0" h="260413" w="18002">
                    <a:moveTo>
                      <a:pt x="18002" y="0"/>
                    </a:moveTo>
                    <a:lnTo>
                      <a:pt x="18002" y="260413"/>
                    </a:lnTo>
                    <a:lnTo>
                      <a:pt x="0" y="250031"/>
                    </a:lnTo>
                    <a:lnTo>
                      <a:pt x="0" y="31147"/>
                    </a:lnTo>
                    <a:lnTo>
                      <a:pt x="18002" y="0"/>
                    </a:lnTo>
                    <a:close/>
                  </a:path>
                </a:pathLst>
              </a:custGeom>
              <a:solidFill>
                <a:srgbClr val="53BDFF"/>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300"/>
                  <a:buFont typeface="Arial"/>
                  <a:buNone/>
                </a:pPr>
                <a:r>
                  <a:t/>
                </a:r>
                <a:endParaRPr b="0" i="0" sz="1300" u="none" cap="none" strike="noStrike">
                  <a:solidFill>
                    <a:schemeClr val="dk1"/>
                  </a:solidFill>
                  <a:latin typeface="Arial"/>
                  <a:ea typeface="Arial"/>
                  <a:cs typeface="Arial"/>
                  <a:sym typeface="Arial"/>
                </a:endParaRPr>
              </a:p>
            </p:txBody>
          </p:sp>
          <p:sp>
            <p:nvSpPr>
              <p:cNvPr id="6142" name="Google Shape;6142;g31516c14941_0_4365"/>
              <p:cNvSpPr/>
              <p:nvPr/>
            </p:nvSpPr>
            <p:spPr>
              <a:xfrm>
                <a:off x="9049988" y="3647313"/>
                <a:ext cx="18002" cy="260413"/>
              </a:xfrm>
              <a:custGeom>
                <a:rect b="b" l="l" r="r" t="t"/>
                <a:pathLst>
                  <a:path extrusionOk="0" h="260413" w="18002">
                    <a:moveTo>
                      <a:pt x="0" y="260413"/>
                    </a:moveTo>
                    <a:lnTo>
                      <a:pt x="0" y="0"/>
                    </a:lnTo>
                    <a:lnTo>
                      <a:pt x="18002" y="10382"/>
                    </a:lnTo>
                    <a:lnTo>
                      <a:pt x="18002" y="198025"/>
                    </a:lnTo>
                    <a:lnTo>
                      <a:pt x="18002" y="229267"/>
                    </a:lnTo>
                    <a:lnTo>
                      <a:pt x="0" y="260413"/>
                    </a:lnTo>
                    <a:close/>
                  </a:path>
                </a:pathLst>
              </a:custGeom>
              <a:solidFill>
                <a:srgbClr val="53BDFF"/>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300"/>
                  <a:buFont typeface="Arial"/>
                  <a:buNone/>
                </a:pPr>
                <a:r>
                  <a:t/>
                </a:r>
                <a:endParaRPr b="0" i="0" sz="1300" u="none" cap="none" strike="noStrike">
                  <a:solidFill>
                    <a:schemeClr val="dk1"/>
                  </a:solidFill>
                  <a:latin typeface="Arial"/>
                  <a:ea typeface="Arial"/>
                  <a:cs typeface="Arial"/>
                  <a:sym typeface="Arial"/>
                </a:endParaRPr>
              </a:p>
            </p:txBody>
          </p:sp>
          <p:sp>
            <p:nvSpPr>
              <p:cNvPr id="6143" name="Google Shape;6143;g31516c14941_0_4365"/>
              <p:cNvSpPr/>
              <p:nvPr/>
            </p:nvSpPr>
            <p:spPr>
              <a:xfrm>
                <a:off x="9067990" y="3096005"/>
                <a:ext cx="972788" cy="749331"/>
              </a:xfrm>
              <a:custGeom>
                <a:rect b="b" l="l" r="r" t="t"/>
                <a:pathLst>
                  <a:path extrusionOk="0" h="749331" w="972788">
                    <a:moveTo>
                      <a:pt x="972788" y="187642"/>
                    </a:moveTo>
                    <a:lnTo>
                      <a:pt x="0" y="749332"/>
                    </a:lnTo>
                    <a:lnTo>
                      <a:pt x="0" y="561689"/>
                    </a:lnTo>
                    <a:lnTo>
                      <a:pt x="972788" y="0"/>
                    </a:lnTo>
                    <a:lnTo>
                      <a:pt x="972788" y="187642"/>
                    </a:lnTo>
                    <a:close/>
                  </a:path>
                </a:pathLst>
              </a:custGeom>
              <a:solidFill>
                <a:srgbClr val="0073FE"/>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300"/>
                  <a:buFont typeface="Arial"/>
                  <a:buNone/>
                </a:pPr>
                <a:r>
                  <a:t/>
                </a:r>
                <a:endParaRPr b="0" i="0" sz="1300" u="none" cap="none" strike="noStrike">
                  <a:solidFill>
                    <a:schemeClr val="dk1"/>
                  </a:solidFill>
                  <a:latin typeface="Arial"/>
                  <a:ea typeface="Arial"/>
                  <a:cs typeface="Arial"/>
                  <a:sym typeface="Arial"/>
                </a:endParaRPr>
              </a:p>
            </p:txBody>
          </p:sp>
          <p:sp>
            <p:nvSpPr>
              <p:cNvPr id="6144" name="Google Shape;6144;g31516c14941_0_4365"/>
              <p:cNvSpPr/>
              <p:nvPr/>
            </p:nvSpPr>
            <p:spPr>
              <a:xfrm>
                <a:off x="10040778" y="3080384"/>
                <a:ext cx="27051" cy="218884"/>
              </a:xfrm>
              <a:custGeom>
                <a:rect b="b" l="l" r="r" t="t"/>
                <a:pathLst>
                  <a:path extrusionOk="0" h="218884" w="27051">
                    <a:moveTo>
                      <a:pt x="0" y="203263"/>
                    </a:moveTo>
                    <a:lnTo>
                      <a:pt x="0" y="15621"/>
                    </a:lnTo>
                    <a:lnTo>
                      <a:pt x="27051" y="0"/>
                    </a:lnTo>
                    <a:lnTo>
                      <a:pt x="27051" y="218885"/>
                    </a:lnTo>
                    <a:lnTo>
                      <a:pt x="0" y="203263"/>
                    </a:lnTo>
                    <a:close/>
                  </a:path>
                </a:pathLst>
              </a:custGeom>
              <a:solidFill>
                <a:srgbClr val="89D2FF"/>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300"/>
                  <a:buFont typeface="Arial"/>
                  <a:buNone/>
                </a:pPr>
                <a:r>
                  <a:t/>
                </a:r>
                <a:endParaRPr b="0" i="0" sz="1300" u="none" cap="none" strike="noStrike">
                  <a:solidFill>
                    <a:schemeClr val="dk1"/>
                  </a:solidFill>
                  <a:latin typeface="Arial"/>
                  <a:ea typeface="Arial"/>
                  <a:cs typeface="Arial"/>
                  <a:sym typeface="Arial"/>
                </a:endParaRPr>
              </a:p>
            </p:txBody>
          </p:sp>
        </p:grpSp>
      </p:grpSp>
      <p:sp>
        <p:nvSpPr>
          <p:cNvPr id="6145" name="Google Shape;6145;g31516c14941_0_4365"/>
          <p:cNvSpPr txBox="1"/>
          <p:nvPr/>
        </p:nvSpPr>
        <p:spPr>
          <a:xfrm>
            <a:off x="2857673" y="4405100"/>
            <a:ext cx="693600" cy="1386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900"/>
              <a:buFont typeface="Arial"/>
              <a:buNone/>
            </a:pPr>
            <a:r>
              <a:rPr b="1" i="0" lang="en" sz="900" u="none" cap="none" strike="noStrike">
                <a:solidFill>
                  <a:schemeClr val="dk1"/>
                </a:solidFill>
                <a:latin typeface="Arial"/>
                <a:ea typeface="Arial"/>
                <a:cs typeface="Arial"/>
                <a:sym typeface="Arial"/>
              </a:rPr>
              <a:t>Applications</a:t>
            </a:r>
            <a:endParaRPr b="0" i="0" sz="1100" u="none" cap="none" strike="noStrike">
              <a:solidFill>
                <a:srgbClr val="000000"/>
              </a:solidFill>
              <a:latin typeface="Arial"/>
              <a:ea typeface="Arial"/>
              <a:cs typeface="Arial"/>
              <a:sym typeface="Arial"/>
            </a:endParaRPr>
          </a:p>
        </p:txBody>
      </p:sp>
      <p:sp>
        <p:nvSpPr>
          <p:cNvPr id="6146" name="Google Shape;6146;g31516c14941_0_4365"/>
          <p:cNvSpPr txBox="1"/>
          <p:nvPr/>
        </p:nvSpPr>
        <p:spPr>
          <a:xfrm>
            <a:off x="3747642" y="4335851"/>
            <a:ext cx="962400" cy="277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900"/>
              <a:buFont typeface="Arial"/>
              <a:buNone/>
            </a:pPr>
            <a:r>
              <a:rPr b="1" i="0" lang="en" sz="900" u="none" cap="none" strike="noStrike">
                <a:solidFill>
                  <a:schemeClr val="dk1"/>
                </a:solidFill>
                <a:latin typeface="Arial"/>
                <a:ea typeface="Arial"/>
                <a:cs typeface="Arial"/>
                <a:sym typeface="Arial"/>
              </a:rPr>
              <a:t>On-premise</a:t>
            </a:r>
            <a:br>
              <a:rPr b="1" i="0" lang="en" sz="900" u="none" cap="none" strike="noStrike">
                <a:solidFill>
                  <a:schemeClr val="dk1"/>
                </a:solidFill>
                <a:latin typeface="Arial"/>
                <a:ea typeface="Arial"/>
                <a:cs typeface="Arial"/>
                <a:sym typeface="Arial"/>
              </a:rPr>
            </a:br>
            <a:r>
              <a:rPr b="1" i="0" lang="en" sz="900" u="none" cap="none" strike="noStrike">
                <a:solidFill>
                  <a:schemeClr val="dk1"/>
                </a:solidFill>
                <a:latin typeface="Arial"/>
                <a:ea typeface="Arial"/>
                <a:cs typeface="Arial"/>
                <a:sym typeface="Arial"/>
              </a:rPr>
              <a:t>data warehouses</a:t>
            </a:r>
            <a:endParaRPr b="0" i="0" sz="1100" u="none" cap="none" strike="noStrike">
              <a:solidFill>
                <a:srgbClr val="000000"/>
              </a:solidFill>
              <a:latin typeface="Arial"/>
              <a:ea typeface="Arial"/>
              <a:cs typeface="Arial"/>
              <a:sym typeface="Arial"/>
            </a:endParaRPr>
          </a:p>
        </p:txBody>
      </p:sp>
      <p:sp>
        <p:nvSpPr>
          <p:cNvPr id="6147" name="Google Shape;6147;g31516c14941_0_4365"/>
          <p:cNvSpPr txBox="1"/>
          <p:nvPr/>
        </p:nvSpPr>
        <p:spPr>
          <a:xfrm>
            <a:off x="4906244" y="4335851"/>
            <a:ext cx="1323000" cy="277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900"/>
              <a:buFont typeface="Arial"/>
              <a:buNone/>
            </a:pPr>
            <a:r>
              <a:rPr b="1" i="0" lang="en" sz="900" u="none" cap="none" strike="noStrike">
                <a:solidFill>
                  <a:schemeClr val="dk1"/>
                </a:solidFill>
                <a:latin typeface="Arial"/>
                <a:ea typeface="Arial"/>
                <a:cs typeface="Arial"/>
                <a:sym typeface="Arial"/>
              </a:rPr>
              <a:t>Cloud data warehouses</a:t>
            </a:r>
            <a:br>
              <a:rPr b="1" i="0" lang="en" sz="900" u="none" cap="none" strike="noStrike">
                <a:solidFill>
                  <a:schemeClr val="dk1"/>
                </a:solidFill>
                <a:latin typeface="Arial"/>
                <a:ea typeface="Arial"/>
                <a:cs typeface="Arial"/>
                <a:sym typeface="Arial"/>
              </a:rPr>
            </a:br>
            <a:r>
              <a:rPr b="1" i="0" lang="en" sz="900" u="none" cap="none" strike="noStrike">
                <a:solidFill>
                  <a:schemeClr val="dk1"/>
                </a:solidFill>
                <a:latin typeface="Arial"/>
                <a:ea typeface="Arial"/>
                <a:cs typeface="Arial"/>
                <a:sym typeface="Arial"/>
              </a:rPr>
              <a:t>and lakehouses</a:t>
            </a:r>
            <a:endParaRPr b="1" i="0" sz="900" u="none" cap="none" strike="noStrike">
              <a:solidFill>
                <a:schemeClr val="dk1"/>
              </a:solidFill>
              <a:latin typeface="Arial"/>
              <a:ea typeface="Arial"/>
              <a:cs typeface="Arial"/>
              <a:sym typeface="Arial"/>
            </a:endParaRPr>
          </a:p>
        </p:txBody>
      </p:sp>
      <p:sp>
        <p:nvSpPr>
          <p:cNvPr id="6148" name="Google Shape;6148;g31516c14941_0_4365"/>
          <p:cNvSpPr txBox="1"/>
          <p:nvPr/>
        </p:nvSpPr>
        <p:spPr>
          <a:xfrm>
            <a:off x="6425521" y="4335851"/>
            <a:ext cx="574500" cy="277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900"/>
              <a:buFont typeface="Arial"/>
              <a:buNone/>
            </a:pPr>
            <a:r>
              <a:rPr b="1" i="0" lang="en" sz="900" u="none" cap="none" strike="noStrike">
                <a:solidFill>
                  <a:schemeClr val="dk1"/>
                </a:solidFill>
                <a:latin typeface="Arial"/>
                <a:ea typeface="Arial"/>
                <a:cs typeface="Arial"/>
                <a:sym typeface="Arial"/>
              </a:rPr>
              <a:t>Relational</a:t>
            </a:r>
            <a:endParaRPr b="0" i="0" sz="11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900"/>
              <a:buFont typeface="Arial"/>
              <a:buNone/>
            </a:pPr>
            <a:r>
              <a:rPr b="1" i="0" lang="en" sz="900" u="none" cap="none" strike="noStrike">
                <a:solidFill>
                  <a:schemeClr val="dk1"/>
                </a:solidFill>
                <a:latin typeface="Arial"/>
                <a:ea typeface="Arial"/>
                <a:cs typeface="Arial"/>
                <a:sym typeface="Arial"/>
              </a:rPr>
              <a:t>databases</a:t>
            </a:r>
            <a:endParaRPr b="0" i="0" sz="1100" u="none" cap="none" strike="noStrike">
              <a:solidFill>
                <a:srgbClr val="000000"/>
              </a:solidFill>
              <a:latin typeface="Arial"/>
              <a:ea typeface="Arial"/>
              <a:cs typeface="Arial"/>
              <a:sym typeface="Arial"/>
            </a:endParaRPr>
          </a:p>
        </p:txBody>
      </p:sp>
      <p:sp>
        <p:nvSpPr>
          <p:cNvPr id="6149" name="Google Shape;6149;g31516c14941_0_4365"/>
          <p:cNvSpPr txBox="1"/>
          <p:nvPr/>
        </p:nvSpPr>
        <p:spPr>
          <a:xfrm>
            <a:off x="7196468" y="4335851"/>
            <a:ext cx="1164900" cy="277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900"/>
              <a:buFont typeface="Arial"/>
              <a:buNone/>
            </a:pPr>
            <a:r>
              <a:rPr b="1" i="0" lang="en" sz="900" u="none" cap="none" strike="noStrike">
                <a:solidFill>
                  <a:schemeClr val="dk1"/>
                </a:solidFill>
                <a:latin typeface="Arial"/>
                <a:ea typeface="Arial"/>
                <a:cs typeface="Arial"/>
                <a:sym typeface="Arial"/>
              </a:rPr>
              <a:t>Unstructured and</a:t>
            </a:r>
            <a:br>
              <a:rPr b="1" i="0" lang="en" sz="900" u="none" cap="none" strike="noStrike">
                <a:solidFill>
                  <a:schemeClr val="dk1"/>
                </a:solidFill>
                <a:latin typeface="Arial"/>
                <a:ea typeface="Arial"/>
                <a:cs typeface="Arial"/>
                <a:sym typeface="Arial"/>
              </a:rPr>
            </a:br>
            <a:r>
              <a:rPr b="1" i="0" lang="en" sz="900" u="none" cap="none" strike="noStrike">
                <a:solidFill>
                  <a:schemeClr val="dk1"/>
                </a:solidFill>
                <a:latin typeface="Arial"/>
                <a:ea typeface="Arial"/>
                <a:cs typeface="Arial"/>
                <a:sym typeface="Arial"/>
              </a:rPr>
              <a:t>semistructured data</a:t>
            </a:r>
            <a:endParaRPr b="0" i="0" sz="1100" u="none" cap="none" strike="noStrike">
              <a:solidFill>
                <a:srgbClr val="000000"/>
              </a:solidFill>
              <a:latin typeface="Arial"/>
              <a:ea typeface="Arial"/>
              <a:cs typeface="Arial"/>
              <a:sym typeface="Arial"/>
            </a:endParaRPr>
          </a:p>
        </p:txBody>
      </p:sp>
      <p:sp>
        <p:nvSpPr>
          <p:cNvPr id="6150" name="Google Shape;6150;g31516c14941_0_4365"/>
          <p:cNvSpPr txBox="1"/>
          <p:nvPr/>
        </p:nvSpPr>
        <p:spPr>
          <a:xfrm>
            <a:off x="3732816" y="2309576"/>
            <a:ext cx="2509500" cy="138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900"/>
              <a:buFont typeface="Arial"/>
              <a:buNone/>
            </a:pPr>
            <a:r>
              <a:rPr b="1" i="0" lang="en" sz="900" u="none" cap="none" strike="noStrike">
                <a:solidFill>
                  <a:schemeClr val="dk1"/>
                </a:solidFill>
                <a:latin typeface="Arial"/>
                <a:ea typeface="Arial"/>
                <a:cs typeface="Arial"/>
                <a:sym typeface="Arial"/>
              </a:rPr>
              <a:t>Self-service data access </a:t>
            </a:r>
            <a:r>
              <a:rPr b="0" i="0" lang="en" sz="900" u="none" cap="none" strike="noStrike">
                <a:solidFill>
                  <a:schemeClr val="lt2"/>
                </a:solidFill>
                <a:latin typeface="Arial"/>
                <a:ea typeface="Arial"/>
                <a:cs typeface="Arial"/>
                <a:sym typeface="Arial"/>
              </a:rPr>
              <a:t>|</a:t>
            </a:r>
            <a:r>
              <a:rPr b="1" i="0" lang="en" sz="900" u="none" cap="none" strike="noStrike">
                <a:solidFill>
                  <a:schemeClr val="dk1"/>
                </a:solidFill>
                <a:latin typeface="Arial"/>
                <a:ea typeface="Arial"/>
                <a:cs typeface="Arial"/>
                <a:sym typeface="Arial"/>
              </a:rPr>
              <a:t> </a:t>
            </a:r>
            <a:r>
              <a:rPr b="0" i="0" lang="en" sz="900" u="none" cap="none" strike="noStrike">
                <a:solidFill>
                  <a:schemeClr val="dk1"/>
                </a:solidFill>
                <a:latin typeface="Arial"/>
                <a:ea typeface="Arial"/>
                <a:cs typeface="Arial"/>
                <a:sym typeface="Arial"/>
              </a:rPr>
              <a:t>Virtual data products </a:t>
            </a:r>
            <a:endParaRPr b="0" i="0" sz="1100" u="none" cap="none" strike="noStrike">
              <a:solidFill>
                <a:srgbClr val="000000"/>
              </a:solidFill>
              <a:latin typeface="Arial"/>
              <a:ea typeface="Arial"/>
              <a:cs typeface="Arial"/>
              <a:sym typeface="Arial"/>
            </a:endParaRPr>
          </a:p>
        </p:txBody>
      </p:sp>
      <p:sp>
        <p:nvSpPr>
          <p:cNvPr id="6151" name="Google Shape;6151;g31516c14941_0_4365"/>
          <p:cNvSpPr txBox="1"/>
          <p:nvPr/>
        </p:nvSpPr>
        <p:spPr>
          <a:xfrm>
            <a:off x="3732816" y="2568299"/>
            <a:ext cx="3716100" cy="138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900"/>
              <a:buFont typeface="Arial"/>
              <a:buNone/>
            </a:pPr>
            <a:r>
              <a:rPr b="1" i="0" lang="en" sz="900" u="none" cap="none" strike="noStrike">
                <a:solidFill>
                  <a:schemeClr val="dk1"/>
                </a:solidFill>
                <a:latin typeface="Arial"/>
                <a:ea typeface="Arial"/>
                <a:cs typeface="Arial"/>
                <a:sym typeface="Arial"/>
              </a:rPr>
              <a:t>Data discovery </a:t>
            </a:r>
            <a:r>
              <a:rPr b="0" i="0" lang="en" sz="900" u="none" cap="none" strike="noStrike">
                <a:solidFill>
                  <a:schemeClr val="lt2"/>
                </a:solidFill>
                <a:latin typeface="Arial"/>
                <a:ea typeface="Arial"/>
                <a:cs typeface="Arial"/>
                <a:sym typeface="Arial"/>
              </a:rPr>
              <a:t>|</a:t>
            </a:r>
            <a:r>
              <a:rPr b="0" i="0" lang="en" sz="900" u="none" cap="none" strike="noStrike">
                <a:solidFill>
                  <a:schemeClr val="dk1"/>
                </a:solidFill>
                <a:latin typeface="Arial"/>
                <a:ea typeface="Arial"/>
                <a:cs typeface="Arial"/>
                <a:sym typeface="Arial"/>
              </a:rPr>
              <a:t> Business content, data marketplace, recommendations</a:t>
            </a:r>
            <a:endParaRPr b="0" i="0" sz="1100" u="none" cap="none" strike="noStrike">
              <a:solidFill>
                <a:srgbClr val="000000"/>
              </a:solidFill>
              <a:latin typeface="Arial"/>
              <a:ea typeface="Arial"/>
              <a:cs typeface="Arial"/>
              <a:sym typeface="Arial"/>
            </a:endParaRPr>
          </a:p>
        </p:txBody>
      </p:sp>
      <p:sp>
        <p:nvSpPr>
          <p:cNvPr id="6152" name="Google Shape;6152;g31516c14941_0_4365"/>
          <p:cNvSpPr txBox="1"/>
          <p:nvPr/>
        </p:nvSpPr>
        <p:spPr>
          <a:xfrm>
            <a:off x="3732815" y="2818093"/>
            <a:ext cx="2575200" cy="138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900"/>
              <a:buFont typeface="Arial"/>
              <a:buNone/>
            </a:pPr>
            <a:r>
              <a:rPr b="1" i="0" lang="en" sz="900" u="none" cap="none" strike="noStrike">
                <a:solidFill>
                  <a:schemeClr val="dk1"/>
                </a:solidFill>
                <a:latin typeface="Arial"/>
                <a:ea typeface="Arial"/>
                <a:cs typeface="Arial"/>
                <a:sym typeface="Arial"/>
              </a:rPr>
              <a:t>Orchestration </a:t>
            </a:r>
            <a:r>
              <a:rPr b="0" i="0" lang="en" sz="900" u="none" cap="none" strike="noStrike">
                <a:solidFill>
                  <a:schemeClr val="lt2"/>
                </a:solidFill>
                <a:latin typeface="Arial"/>
                <a:ea typeface="Arial"/>
                <a:cs typeface="Arial"/>
                <a:sym typeface="Arial"/>
              </a:rPr>
              <a:t>|</a:t>
            </a:r>
            <a:r>
              <a:rPr b="0" i="0" lang="en" sz="900" u="none" cap="none" strike="noStrike">
                <a:solidFill>
                  <a:schemeClr val="dk1"/>
                </a:solidFill>
                <a:latin typeface="Arial"/>
                <a:ea typeface="Arial"/>
                <a:cs typeface="Arial"/>
                <a:sym typeface="Arial"/>
              </a:rPr>
              <a:t> Data transformation and data ops </a:t>
            </a:r>
            <a:endParaRPr b="0" i="0" sz="1100" u="none" cap="none" strike="noStrike">
              <a:solidFill>
                <a:srgbClr val="000000"/>
              </a:solidFill>
              <a:latin typeface="Arial"/>
              <a:ea typeface="Arial"/>
              <a:cs typeface="Arial"/>
              <a:sym typeface="Arial"/>
            </a:endParaRPr>
          </a:p>
        </p:txBody>
      </p:sp>
      <p:sp>
        <p:nvSpPr>
          <p:cNvPr id="6153" name="Google Shape;6153;g31516c14941_0_4365"/>
          <p:cNvSpPr txBox="1"/>
          <p:nvPr/>
        </p:nvSpPr>
        <p:spPr>
          <a:xfrm>
            <a:off x="3732816" y="3010736"/>
            <a:ext cx="3368100" cy="277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900"/>
              <a:buFont typeface="Arial"/>
              <a:buNone/>
            </a:pPr>
            <a:r>
              <a:rPr b="1" i="0" lang="en" sz="900" u="none" cap="none" strike="noStrike">
                <a:solidFill>
                  <a:schemeClr val="dk1"/>
                </a:solidFill>
                <a:latin typeface="Arial"/>
                <a:ea typeface="Arial"/>
                <a:cs typeface="Arial"/>
                <a:sym typeface="Arial"/>
              </a:rPr>
              <a:t>Processing and persistency </a:t>
            </a:r>
            <a:r>
              <a:rPr b="0" i="0" lang="en" sz="900" u="none" cap="none" strike="noStrike">
                <a:solidFill>
                  <a:schemeClr val="lt2"/>
                </a:solidFill>
                <a:latin typeface="Arial"/>
                <a:ea typeface="Arial"/>
                <a:cs typeface="Arial"/>
                <a:sym typeface="Arial"/>
              </a:rPr>
              <a:t>|</a:t>
            </a:r>
            <a:r>
              <a:rPr b="1" i="0" lang="en" sz="900" u="none" cap="none" strike="noStrike">
                <a:solidFill>
                  <a:schemeClr val="dk1"/>
                </a:solidFill>
                <a:latin typeface="Arial"/>
                <a:ea typeface="Arial"/>
                <a:cs typeface="Arial"/>
                <a:sym typeface="Arial"/>
              </a:rPr>
              <a:t> </a:t>
            </a:r>
            <a:r>
              <a:rPr b="0" i="0" lang="en" sz="900" u="none" cap="none" strike="noStrike">
                <a:solidFill>
                  <a:schemeClr val="dk1"/>
                </a:solidFill>
                <a:latin typeface="Arial"/>
                <a:ea typeface="Arial"/>
                <a:cs typeface="Arial"/>
                <a:sym typeface="Arial"/>
              </a:rPr>
              <a:t>Warehousing, business semantics</a:t>
            </a:r>
            <a:br>
              <a:rPr b="0" i="0" lang="en" sz="900" u="none" cap="none" strike="noStrike">
                <a:solidFill>
                  <a:schemeClr val="dk1"/>
                </a:solidFill>
                <a:latin typeface="Arial"/>
                <a:ea typeface="Arial"/>
                <a:cs typeface="Arial"/>
                <a:sym typeface="Arial"/>
              </a:rPr>
            </a:br>
            <a:r>
              <a:rPr b="0" i="0" lang="en" sz="900" u="none" cap="none" strike="noStrike">
                <a:solidFill>
                  <a:schemeClr val="dk1"/>
                </a:solidFill>
                <a:latin typeface="Arial"/>
                <a:ea typeface="Arial"/>
                <a:cs typeface="Arial"/>
                <a:sym typeface="Arial"/>
              </a:rPr>
              <a:t>(analytic and relational models), knowledge graph   </a:t>
            </a:r>
            <a:endParaRPr b="0" i="0" sz="1100" u="none" cap="none" strike="noStrike">
              <a:solidFill>
                <a:srgbClr val="000000"/>
              </a:solidFill>
              <a:latin typeface="Arial"/>
              <a:ea typeface="Arial"/>
              <a:cs typeface="Arial"/>
              <a:sym typeface="Arial"/>
            </a:endParaRPr>
          </a:p>
        </p:txBody>
      </p:sp>
      <p:sp>
        <p:nvSpPr>
          <p:cNvPr id="6154" name="Google Shape;6154;g31516c14941_0_4365"/>
          <p:cNvSpPr txBox="1"/>
          <p:nvPr/>
        </p:nvSpPr>
        <p:spPr>
          <a:xfrm>
            <a:off x="3732816" y="3616677"/>
            <a:ext cx="4503600" cy="138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900"/>
              <a:buFont typeface="Arial"/>
              <a:buNone/>
            </a:pPr>
            <a:r>
              <a:rPr b="1" i="0" lang="en" sz="900" u="none" cap="none" strike="noStrike">
                <a:solidFill>
                  <a:schemeClr val="dk1"/>
                </a:solidFill>
                <a:latin typeface="Arial"/>
                <a:ea typeface="Arial"/>
                <a:cs typeface="Arial"/>
                <a:sym typeface="Arial"/>
              </a:rPr>
              <a:t>Data ingestion </a:t>
            </a:r>
            <a:r>
              <a:rPr b="0" i="0" lang="en" sz="900" u="none" cap="none" strike="noStrike">
                <a:solidFill>
                  <a:schemeClr val="lt2"/>
                </a:solidFill>
                <a:latin typeface="Arial"/>
                <a:ea typeface="Arial"/>
                <a:cs typeface="Arial"/>
                <a:sym typeface="Arial"/>
              </a:rPr>
              <a:t>|</a:t>
            </a:r>
            <a:r>
              <a:rPr b="1" i="0" lang="en" sz="900" u="none" cap="none" strike="noStrike">
                <a:solidFill>
                  <a:schemeClr val="dk1"/>
                </a:solidFill>
                <a:latin typeface="Arial"/>
                <a:ea typeface="Arial"/>
                <a:cs typeface="Arial"/>
                <a:sym typeface="Arial"/>
              </a:rPr>
              <a:t> </a:t>
            </a:r>
            <a:r>
              <a:rPr b="0" i="0" lang="en" sz="900" u="none" cap="none" strike="noStrike">
                <a:solidFill>
                  <a:schemeClr val="dk1"/>
                </a:solidFill>
                <a:latin typeface="Arial"/>
                <a:ea typeface="Arial"/>
                <a:cs typeface="Arial"/>
                <a:sym typeface="Arial"/>
              </a:rPr>
              <a:t>Data replication, data federation, real-time data, application integration </a:t>
            </a:r>
            <a:endParaRPr b="0" i="0" sz="1100" u="none" cap="none" strike="noStrike">
              <a:solidFill>
                <a:srgbClr val="000000"/>
              </a:solidFill>
              <a:latin typeface="Arial"/>
              <a:ea typeface="Arial"/>
              <a:cs typeface="Arial"/>
              <a:sym typeface="Arial"/>
            </a:endParaRPr>
          </a:p>
        </p:txBody>
      </p:sp>
      <p:sp>
        <p:nvSpPr>
          <p:cNvPr id="6155" name="Google Shape;6155;g31516c14941_0_4365"/>
          <p:cNvSpPr txBox="1"/>
          <p:nvPr/>
        </p:nvSpPr>
        <p:spPr>
          <a:xfrm>
            <a:off x="3732815" y="3382956"/>
            <a:ext cx="4181400" cy="138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900"/>
              <a:buFont typeface="Arial"/>
              <a:buNone/>
            </a:pPr>
            <a:r>
              <a:rPr b="1" i="0" lang="en" sz="900" u="none" cap="none" strike="noStrike">
                <a:solidFill>
                  <a:schemeClr val="dk1"/>
                </a:solidFill>
                <a:latin typeface="Arial"/>
                <a:ea typeface="Arial"/>
                <a:cs typeface="Arial"/>
                <a:sym typeface="Arial"/>
              </a:rPr>
              <a:t>Data governance </a:t>
            </a:r>
            <a:r>
              <a:rPr b="0" i="0" lang="en" sz="900" u="none" cap="none" strike="noStrike">
                <a:solidFill>
                  <a:schemeClr val="lt2"/>
                </a:solidFill>
                <a:latin typeface="Arial"/>
                <a:ea typeface="Arial"/>
                <a:cs typeface="Arial"/>
                <a:sym typeface="Arial"/>
              </a:rPr>
              <a:t>|</a:t>
            </a:r>
            <a:r>
              <a:rPr b="1" i="0" lang="en" sz="900" u="none" cap="none" strike="noStrike">
                <a:solidFill>
                  <a:schemeClr val="dk1"/>
                </a:solidFill>
                <a:latin typeface="Arial"/>
                <a:ea typeface="Arial"/>
                <a:cs typeface="Arial"/>
                <a:sym typeface="Arial"/>
              </a:rPr>
              <a:t> </a:t>
            </a:r>
            <a:r>
              <a:rPr b="0" i="0" lang="en" sz="900" u="none" cap="none" strike="noStrike">
                <a:solidFill>
                  <a:schemeClr val="dk1"/>
                </a:solidFill>
                <a:latin typeface="Arial"/>
                <a:ea typeface="Arial"/>
                <a:cs typeface="Arial"/>
                <a:sym typeface="Arial"/>
              </a:rPr>
              <a:t>Metadata management, catalog, lineage, privacy, data quality </a:t>
            </a:r>
            <a:endParaRPr b="0" i="0" sz="1100" u="none" cap="none" strike="noStrike">
              <a:solidFill>
                <a:srgbClr val="000000"/>
              </a:solidFill>
              <a:latin typeface="Arial"/>
              <a:ea typeface="Arial"/>
              <a:cs typeface="Arial"/>
              <a:sym typeface="Arial"/>
            </a:endParaRPr>
          </a:p>
        </p:txBody>
      </p:sp>
      <p:grpSp>
        <p:nvGrpSpPr>
          <p:cNvPr id="6156" name="Google Shape;6156;g31516c14941_0_4365"/>
          <p:cNvGrpSpPr/>
          <p:nvPr/>
        </p:nvGrpSpPr>
        <p:grpSpPr>
          <a:xfrm>
            <a:off x="1271527" y="3322798"/>
            <a:ext cx="1053628" cy="232182"/>
            <a:chOff x="1837371" y="4411975"/>
            <a:chExt cx="1404837" cy="309576"/>
          </a:xfrm>
        </p:grpSpPr>
        <p:pic>
          <p:nvPicPr>
            <p:cNvPr id="6157" name="Google Shape;6157;g31516c14941_0_4365"/>
            <p:cNvPicPr preferRelativeResize="0"/>
            <p:nvPr/>
          </p:nvPicPr>
          <p:blipFill rotWithShape="1">
            <a:blip r:embed="rId3">
              <a:alphaModFix/>
            </a:blip>
            <a:srcRect b="0" l="0" r="0" t="0"/>
            <a:stretch/>
          </p:blipFill>
          <p:spPr>
            <a:xfrm>
              <a:off x="1837371" y="4411975"/>
              <a:ext cx="1180976" cy="309576"/>
            </a:xfrm>
            <a:prstGeom prst="rect">
              <a:avLst/>
            </a:prstGeom>
            <a:noFill/>
            <a:ln>
              <a:noFill/>
            </a:ln>
          </p:spPr>
        </p:pic>
        <p:sp>
          <p:nvSpPr>
            <p:cNvPr id="6158" name="Google Shape;6158;g31516c14941_0_4365"/>
            <p:cNvSpPr/>
            <p:nvPr/>
          </p:nvSpPr>
          <p:spPr>
            <a:xfrm>
              <a:off x="3040608" y="4480064"/>
              <a:ext cx="201600" cy="201600"/>
            </a:xfrm>
            <a:prstGeom prst="chevron">
              <a:avLst>
                <a:gd fmla="val 50000" name="adj"/>
              </a:avLst>
            </a:prstGeom>
            <a:solidFill>
              <a:srgbClr val="92D050"/>
            </a:solidFill>
            <a:ln>
              <a:noFill/>
            </a:ln>
          </p:spPr>
          <p:txBody>
            <a:bodyPr anchorCtr="0" anchor="t" bIns="109750" lIns="137175" spcFirstLastPara="1" rIns="137175" wrap="square" tIns="109750">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grpSp>
      <p:sp>
        <p:nvSpPr>
          <p:cNvPr id="6159" name="Google Shape;6159;g31516c14941_0_4365"/>
          <p:cNvSpPr txBox="1"/>
          <p:nvPr/>
        </p:nvSpPr>
        <p:spPr>
          <a:xfrm>
            <a:off x="773251" y="1470674"/>
            <a:ext cx="1196100" cy="184800"/>
          </a:xfrm>
          <a:prstGeom prst="rect">
            <a:avLst/>
          </a:prstGeom>
          <a:solidFill>
            <a:schemeClr val="lt1"/>
          </a:solid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200"/>
              <a:buFont typeface="Arial"/>
              <a:buNone/>
            </a:pPr>
            <a:r>
              <a:rPr b="1" i="0" lang="en" sz="1200" u="none" cap="none" strike="noStrike">
                <a:solidFill>
                  <a:srgbClr val="0070F2"/>
                </a:solidFill>
                <a:latin typeface="Arial"/>
                <a:ea typeface="Arial"/>
                <a:cs typeface="Arial"/>
                <a:sym typeface="Arial"/>
              </a:rPr>
              <a:t>Data consumers</a:t>
            </a:r>
            <a:endParaRPr b="0" i="0" sz="1100" u="none" cap="none" strike="noStrike">
              <a:solidFill>
                <a:srgbClr val="000000"/>
              </a:solidFill>
              <a:latin typeface="Arial"/>
              <a:ea typeface="Arial"/>
              <a:cs typeface="Arial"/>
              <a:sym typeface="Arial"/>
            </a:endParaRPr>
          </a:p>
        </p:txBody>
      </p:sp>
      <p:sp>
        <p:nvSpPr>
          <p:cNvPr id="6160" name="Google Shape;6160;g31516c14941_0_4365"/>
          <p:cNvSpPr txBox="1"/>
          <p:nvPr>
            <p:ph type="title"/>
          </p:nvPr>
        </p:nvSpPr>
        <p:spPr>
          <a:xfrm>
            <a:off x="441722" y="352230"/>
            <a:ext cx="8262900" cy="831300"/>
          </a:xfrm>
          <a:prstGeom prst="rect">
            <a:avLst/>
          </a:prstGeom>
          <a:noFill/>
          <a:ln>
            <a:noFill/>
          </a:ln>
        </p:spPr>
        <p:txBody>
          <a:bodyPr anchorCtr="0" anchor="t" bIns="0" lIns="0" spcFirstLastPara="1" rIns="0" wrap="square" tIns="0">
            <a:spAutoFit/>
          </a:bodyPr>
          <a:lstStyle/>
          <a:p>
            <a:pPr indent="0" lvl="0" marL="0" rtl="0" algn="l">
              <a:lnSpc>
                <a:spcPct val="100000"/>
              </a:lnSpc>
              <a:spcBef>
                <a:spcPts val="0"/>
              </a:spcBef>
              <a:spcAft>
                <a:spcPts val="0"/>
              </a:spcAft>
              <a:buSzPts val="1100"/>
              <a:buNone/>
            </a:pPr>
            <a:r>
              <a:rPr lang="en" sz="2700"/>
              <a:t>SAP Datasphere is the foundation for a business data fabric architecture</a:t>
            </a:r>
            <a:endParaRPr sz="2700"/>
          </a:p>
        </p:txBody>
      </p:sp>
    </p:spTree>
  </p:cSld>
  <p:clrMapOvr>
    <a:masterClrMapping/>
  </p:clrMapOvr>
  <p:transition>
    <p:fade/>
  </p:transition>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64" name="Shape 6164"/>
        <p:cNvGrpSpPr/>
        <p:nvPr/>
      </p:nvGrpSpPr>
      <p:grpSpPr>
        <a:xfrm>
          <a:off x="0" y="0"/>
          <a:ext cx="0" cy="0"/>
          <a:chOff x="0" y="0"/>
          <a:chExt cx="0" cy="0"/>
        </a:xfrm>
      </p:grpSpPr>
      <p:sp>
        <p:nvSpPr>
          <p:cNvPr id="6165" name="Google Shape;6165;g31516c14941_0_4459"/>
          <p:cNvSpPr/>
          <p:nvPr/>
        </p:nvSpPr>
        <p:spPr>
          <a:xfrm>
            <a:off x="4814378" y="2179457"/>
            <a:ext cx="3765000" cy="792300"/>
          </a:xfrm>
          <a:prstGeom prst="roundRect">
            <a:avLst>
              <a:gd fmla="val 12167" name="adj"/>
            </a:avLst>
          </a:prstGeom>
          <a:gradFill>
            <a:gsLst>
              <a:gs pos="0">
                <a:srgbClr val="BBE293">
                  <a:alpha val="77254"/>
                </a:srgbClr>
              </a:gs>
              <a:gs pos="100000">
                <a:schemeClr val="lt1"/>
              </a:gs>
            </a:gsLst>
            <a:lin ang="5400012" scaled="0"/>
          </a:gradFill>
          <a:ln>
            <a:noFill/>
          </a:ln>
        </p:spPr>
        <p:txBody>
          <a:bodyPr anchorCtr="0" anchor="ctr" bIns="109700" lIns="137100" spcFirstLastPara="1" rIns="137100" wrap="square" tIns="109700">
            <a:noAutofit/>
          </a:bodyPr>
          <a:lstStyle/>
          <a:p>
            <a:pPr indent="0" lvl="0" marL="0" marR="0" rtl="0" algn="ctr">
              <a:lnSpc>
                <a:spcPct val="100000"/>
              </a:lnSpc>
              <a:spcBef>
                <a:spcPts val="0"/>
              </a:spcBef>
              <a:spcAft>
                <a:spcPts val="0"/>
              </a:spcAft>
              <a:buClr>
                <a:srgbClr val="000000"/>
              </a:buClr>
              <a:buSzPts val="900"/>
              <a:buFont typeface="Arial"/>
              <a:buNone/>
            </a:pPr>
            <a:r>
              <a:t/>
            </a:r>
            <a:endParaRPr b="0" i="0" sz="900" u="none" cap="none" strike="noStrike">
              <a:solidFill>
                <a:srgbClr val="595959"/>
              </a:solidFill>
              <a:latin typeface="Arial"/>
              <a:ea typeface="Arial"/>
              <a:cs typeface="Arial"/>
              <a:sym typeface="Arial"/>
            </a:endParaRPr>
          </a:p>
        </p:txBody>
      </p:sp>
      <p:grpSp>
        <p:nvGrpSpPr>
          <p:cNvPr id="6166" name="Google Shape;6166;g31516c14941_0_4459"/>
          <p:cNvGrpSpPr/>
          <p:nvPr/>
        </p:nvGrpSpPr>
        <p:grpSpPr>
          <a:xfrm>
            <a:off x="4756756" y="3224276"/>
            <a:ext cx="3856325" cy="1228909"/>
            <a:chOff x="5353548" y="4596141"/>
            <a:chExt cx="5862458" cy="1868778"/>
          </a:xfrm>
        </p:grpSpPr>
        <p:grpSp>
          <p:nvGrpSpPr>
            <p:cNvPr id="6167" name="Google Shape;6167;g31516c14941_0_4459"/>
            <p:cNvGrpSpPr/>
            <p:nvPr/>
          </p:nvGrpSpPr>
          <p:grpSpPr>
            <a:xfrm>
              <a:off x="5353548" y="4596141"/>
              <a:ext cx="5327177" cy="1868778"/>
              <a:chOff x="1738050" y="4984532"/>
              <a:chExt cx="4159907" cy="1459299"/>
            </a:xfrm>
          </p:grpSpPr>
          <p:grpSp>
            <p:nvGrpSpPr>
              <p:cNvPr id="6168" name="Google Shape;6168;g31516c14941_0_4459"/>
              <p:cNvGrpSpPr/>
              <p:nvPr/>
            </p:nvGrpSpPr>
            <p:grpSpPr>
              <a:xfrm>
                <a:off x="1738050" y="4984532"/>
                <a:ext cx="4149598" cy="1459299"/>
                <a:chOff x="4789507" y="2600684"/>
                <a:chExt cx="4149598" cy="1459299"/>
              </a:xfrm>
            </p:grpSpPr>
            <p:cxnSp>
              <p:nvCxnSpPr>
                <p:cNvPr id="6169" name="Google Shape;6169;g31516c14941_0_4459"/>
                <p:cNvCxnSpPr/>
                <p:nvPr/>
              </p:nvCxnSpPr>
              <p:spPr>
                <a:xfrm flipH="1" rot="10800000">
                  <a:off x="6778132" y="2872460"/>
                  <a:ext cx="1114800" cy="691500"/>
                </a:xfrm>
                <a:prstGeom prst="straightConnector1">
                  <a:avLst/>
                </a:prstGeom>
                <a:noFill/>
                <a:ln cap="flat" cmpd="sng" w="9525">
                  <a:solidFill>
                    <a:schemeClr val="dk2">
                      <a:alpha val="4310"/>
                    </a:schemeClr>
                  </a:solidFill>
                  <a:prstDash val="solid"/>
                  <a:round/>
                  <a:headEnd len="sm" w="sm" type="none"/>
                  <a:tailEnd len="sm" w="sm" type="none"/>
                </a:ln>
              </p:spPr>
            </p:cxnSp>
            <p:cxnSp>
              <p:nvCxnSpPr>
                <p:cNvPr id="6170" name="Google Shape;6170;g31516c14941_0_4459"/>
                <p:cNvCxnSpPr/>
                <p:nvPr/>
              </p:nvCxnSpPr>
              <p:spPr>
                <a:xfrm flipH="1" rot="10800000">
                  <a:off x="5528109" y="3067883"/>
                  <a:ext cx="1599000" cy="992100"/>
                </a:xfrm>
                <a:prstGeom prst="straightConnector1">
                  <a:avLst/>
                </a:prstGeom>
                <a:noFill/>
                <a:ln cap="flat" cmpd="sng" w="9525">
                  <a:solidFill>
                    <a:schemeClr val="dk2">
                      <a:alpha val="4310"/>
                    </a:schemeClr>
                  </a:solidFill>
                  <a:prstDash val="solid"/>
                  <a:round/>
                  <a:headEnd len="sm" w="sm" type="none"/>
                  <a:tailEnd len="sm" w="sm" type="none"/>
                </a:ln>
              </p:spPr>
            </p:cxnSp>
            <p:cxnSp>
              <p:nvCxnSpPr>
                <p:cNvPr id="6171" name="Google Shape;6171;g31516c14941_0_4459"/>
                <p:cNvCxnSpPr/>
                <p:nvPr/>
              </p:nvCxnSpPr>
              <p:spPr>
                <a:xfrm flipH="1" rot="10800000">
                  <a:off x="4789507" y="2760138"/>
                  <a:ext cx="1114800" cy="691500"/>
                </a:xfrm>
                <a:prstGeom prst="straightConnector1">
                  <a:avLst/>
                </a:prstGeom>
                <a:noFill/>
                <a:ln cap="flat" cmpd="sng" w="9525">
                  <a:solidFill>
                    <a:schemeClr val="dk2">
                      <a:alpha val="4310"/>
                    </a:schemeClr>
                  </a:solidFill>
                  <a:prstDash val="solid"/>
                  <a:round/>
                  <a:headEnd len="sm" w="sm" type="none"/>
                  <a:tailEnd len="sm" w="sm" type="none"/>
                </a:ln>
              </p:spPr>
            </p:cxnSp>
            <p:cxnSp>
              <p:nvCxnSpPr>
                <p:cNvPr id="6172" name="Google Shape;6172;g31516c14941_0_4459"/>
                <p:cNvCxnSpPr/>
                <p:nvPr/>
              </p:nvCxnSpPr>
              <p:spPr>
                <a:xfrm>
                  <a:off x="5413921" y="2600684"/>
                  <a:ext cx="1994100" cy="1202700"/>
                </a:xfrm>
                <a:prstGeom prst="straightConnector1">
                  <a:avLst/>
                </a:prstGeom>
                <a:noFill/>
                <a:ln cap="flat" cmpd="sng" w="9525">
                  <a:solidFill>
                    <a:srgbClr val="0070F2">
                      <a:alpha val="9410"/>
                    </a:srgbClr>
                  </a:solidFill>
                  <a:prstDash val="solid"/>
                  <a:round/>
                  <a:headEnd len="sm" w="sm" type="none"/>
                  <a:tailEnd len="sm" w="sm" type="none"/>
                </a:ln>
              </p:spPr>
            </p:cxnSp>
            <p:cxnSp>
              <p:nvCxnSpPr>
                <p:cNvPr id="6173" name="Google Shape;6173;g31516c14941_0_4459"/>
                <p:cNvCxnSpPr/>
                <p:nvPr/>
              </p:nvCxnSpPr>
              <p:spPr>
                <a:xfrm>
                  <a:off x="6846937" y="2943998"/>
                  <a:ext cx="1336200" cy="805800"/>
                </a:xfrm>
                <a:prstGeom prst="straightConnector1">
                  <a:avLst/>
                </a:prstGeom>
                <a:noFill/>
                <a:ln cap="flat" cmpd="sng" w="9525">
                  <a:solidFill>
                    <a:srgbClr val="0070F2">
                      <a:alpha val="9410"/>
                    </a:srgbClr>
                  </a:solidFill>
                  <a:prstDash val="solid"/>
                  <a:round/>
                  <a:headEnd len="sm" w="sm" type="none"/>
                  <a:tailEnd len="sm" w="sm" type="none"/>
                </a:ln>
              </p:spPr>
            </p:cxnSp>
            <p:cxnSp>
              <p:nvCxnSpPr>
                <p:cNvPr id="6174" name="Google Shape;6174;g31516c14941_0_4459"/>
                <p:cNvCxnSpPr/>
                <p:nvPr/>
              </p:nvCxnSpPr>
              <p:spPr>
                <a:xfrm>
                  <a:off x="6943117" y="2686527"/>
                  <a:ext cx="1994100" cy="1202700"/>
                </a:xfrm>
                <a:prstGeom prst="straightConnector1">
                  <a:avLst/>
                </a:prstGeom>
                <a:noFill/>
                <a:ln cap="flat" cmpd="sng" w="9525">
                  <a:solidFill>
                    <a:srgbClr val="0070F2">
                      <a:alpha val="9410"/>
                    </a:srgbClr>
                  </a:solidFill>
                  <a:prstDash val="solid"/>
                  <a:round/>
                  <a:headEnd len="sm" w="sm" type="none"/>
                  <a:tailEnd len="sm" w="sm" type="none"/>
                </a:ln>
              </p:spPr>
            </p:cxnSp>
            <p:cxnSp>
              <p:nvCxnSpPr>
                <p:cNvPr id="6175" name="Google Shape;6175;g31516c14941_0_4459"/>
                <p:cNvCxnSpPr/>
                <p:nvPr/>
              </p:nvCxnSpPr>
              <p:spPr>
                <a:xfrm flipH="1" rot="10800000">
                  <a:off x="7453805" y="3133309"/>
                  <a:ext cx="1485300" cy="921600"/>
                </a:xfrm>
                <a:prstGeom prst="straightConnector1">
                  <a:avLst/>
                </a:prstGeom>
                <a:noFill/>
                <a:ln cap="flat" cmpd="sng" w="9525">
                  <a:solidFill>
                    <a:srgbClr val="0070F2">
                      <a:alpha val="9410"/>
                    </a:srgbClr>
                  </a:solidFill>
                  <a:prstDash val="solid"/>
                  <a:round/>
                  <a:headEnd len="sm" w="sm" type="none"/>
                  <a:tailEnd len="sm" w="sm" type="none"/>
                </a:ln>
              </p:spPr>
            </p:cxnSp>
            <p:cxnSp>
              <p:nvCxnSpPr>
                <p:cNvPr id="6176" name="Google Shape;6176;g31516c14941_0_4459"/>
                <p:cNvCxnSpPr/>
                <p:nvPr/>
              </p:nvCxnSpPr>
              <p:spPr>
                <a:xfrm>
                  <a:off x="5512097" y="3257701"/>
                  <a:ext cx="903600" cy="544800"/>
                </a:xfrm>
                <a:prstGeom prst="straightConnector1">
                  <a:avLst/>
                </a:prstGeom>
                <a:noFill/>
                <a:ln cap="flat" cmpd="sng" w="9525">
                  <a:solidFill>
                    <a:srgbClr val="0070F2">
                      <a:alpha val="9410"/>
                    </a:srgbClr>
                  </a:solidFill>
                  <a:prstDash val="solid"/>
                  <a:round/>
                  <a:headEnd len="sm" w="sm" type="none"/>
                  <a:tailEnd len="sm" w="sm" type="none"/>
                </a:ln>
              </p:spPr>
            </p:cxnSp>
            <p:cxnSp>
              <p:nvCxnSpPr>
                <p:cNvPr id="6177" name="Google Shape;6177;g31516c14941_0_4459"/>
                <p:cNvCxnSpPr/>
                <p:nvPr/>
              </p:nvCxnSpPr>
              <p:spPr>
                <a:xfrm flipH="1" rot="10800000">
                  <a:off x="5758990" y="2650747"/>
                  <a:ext cx="1245000" cy="772200"/>
                </a:xfrm>
                <a:prstGeom prst="straightConnector1">
                  <a:avLst/>
                </a:prstGeom>
                <a:noFill/>
                <a:ln cap="flat" cmpd="sng" w="9525">
                  <a:solidFill>
                    <a:srgbClr val="0070F2">
                      <a:alpha val="9410"/>
                    </a:srgbClr>
                  </a:solidFill>
                  <a:prstDash val="solid"/>
                  <a:round/>
                  <a:headEnd len="sm" w="sm" type="none"/>
                  <a:tailEnd len="sm" w="sm" type="none"/>
                </a:ln>
              </p:spPr>
            </p:cxnSp>
          </p:grpSp>
          <p:grpSp>
            <p:nvGrpSpPr>
              <p:cNvPr id="6178" name="Google Shape;6178;g31516c14941_0_4459"/>
              <p:cNvGrpSpPr/>
              <p:nvPr/>
            </p:nvGrpSpPr>
            <p:grpSpPr>
              <a:xfrm>
                <a:off x="1941220" y="5183583"/>
                <a:ext cx="3956737" cy="584267"/>
                <a:chOff x="1449738" y="5280956"/>
                <a:chExt cx="3956737" cy="584267"/>
              </a:xfrm>
            </p:grpSpPr>
            <p:sp>
              <p:nvSpPr>
                <p:cNvPr id="6179" name="Google Shape;6179;g31516c14941_0_4459"/>
                <p:cNvSpPr/>
                <p:nvPr/>
              </p:nvSpPr>
              <p:spPr>
                <a:xfrm>
                  <a:off x="4447349" y="5315656"/>
                  <a:ext cx="959126" cy="536066"/>
                </a:xfrm>
                <a:custGeom>
                  <a:rect b="b" l="l" r="r" t="t"/>
                  <a:pathLst>
                    <a:path extrusionOk="0" h="765808" w="1322932">
                      <a:moveTo>
                        <a:pt x="712061" y="15097"/>
                      </a:moveTo>
                      <a:lnTo>
                        <a:pt x="1307709" y="359446"/>
                      </a:lnTo>
                      <a:cubicBezTo>
                        <a:pt x="1307709" y="359446"/>
                        <a:pt x="1321243" y="365822"/>
                        <a:pt x="1322807" y="380137"/>
                      </a:cubicBezTo>
                      <a:cubicBezTo>
                        <a:pt x="1324370" y="394453"/>
                        <a:pt x="1310867" y="402392"/>
                        <a:pt x="1310867" y="402392"/>
                      </a:cubicBezTo>
                      <a:lnTo>
                        <a:pt x="698497" y="756275"/>
                      </a:lnTo>
                      <a:cubicBezTo>
                        <a:pt x="698497" y="756275"/>
                        <a:pt x="688152" y="765808"/>
                        <a:pt x="662709" y="765808"/>
                      </a:cubicBezTo>
                      <a:cubicBezTo>
                        <a:pt x="637266" y="765808"/>
                        <a:pt x="612605" y="753869"/>
                        <a:pt x="612605" y="753869"/>
                      </a:cubicBezTo>
                      <a:lnTo>
                        <a:pt x="10641" y="403986"/>
                      </a:lnTo>
                      <a:cubicBezTo>
                        <a:pt x="10641" y="403986"/>
                        <a:pt x="-2080" y="392047"/>
                        <a:pt x="296" y="377731"/>
                      </a:cubicBezTo>
                      <a:cubicBezTo>
                        <a:pt x="2672" y="363416"/>
                        <a:pt x="27332" y="353883"/>
                        <a:pt x="27332" y="353883"/>
                      </a:cubicBezTo>
                      <a:lnTo>
                        <a:pt x="629357" y="7158"/>
                      </a:lnTo>
                      <a:cubicBezTo>
                        <a:pt x="629357" y="7158"/>
                        <a:pt x="643672" y="60"/>
                        <a:pt x="670709" y="0"/>
                      </a:cubicBezTo>
                      <a:cubicBezTo>
                        <a:pt x="693776" y="-60"/>
                        <a:pt x="712061" y="15097"/>
                        <a:pt x="712061" y="15097"/>
                      </a:cubicBezTo>
                      <a:close/>
                    </a:path>
                  </a:pathLst>
                </a:custGeom>
                <a:solidFill>
                  <a:srgbClr val="EAECEE"/>
                </a:solidFill>
                <a:ln>
                  <a:noFill/>
                </a:ln>
                <a:effectLst>
                  <a:outerShdw blurRad="50800" rotWithShape="0" algn="tl">
                    <a:srgbClr val="000000">
                      <a:alpha val="40000"/>
                    </a:srgbClr>
                  </a:outerShdw>
                </a:effectLst>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Arial"/>
                    <a:ea typeface="Arial"/>
                    <a:cs typeface="Arial"/>
                    <a:sym typeface="Arial"/>
                  </a:endParaRPr>
                </a:p>
              </p:txBody>
            </p:sp>
            <p:grpSp>
              <p:nvGrpSpPr>
                <p:cNvPr id="6180" name="Google Shape;6180;g31516c14941_0_4459"/>
                <p:cNvGrpSpPr/>
                <p:nvPr/>
              </p:nvGrpSpPr>
              <p:grpSpPr>
                <a:xfrm>
                  <a:off x="2179351" y="5290331"/>
                  <a:ext cx="959650" cy="574892"/>
                  <a:chOff x="6176782" y="3758888"/>
                  <a:chExt cx="2592947" cy="1648198"/>
                </a:xfrm>
              </p:grpSpPr>
              <p:sp>
                <p:nvSpPr>
                  <p:cNvPr id="6181" name="Google Shape;6181;g31516c14941_0_4459"/>
                  <p:cNvSpPr/>
                  <p:nvPr/>
                </p:nvSpPr>
                <p:spPr>
                  <a:xfrm>
                    <a:off x="6176782" y="3871641"/>
                    <a:ext cx="2592947" cy="1535445"/>
                  </a:xfrm>
                  <a:custGeom>
                    <a:rect b="b" l="l" r="r" t="t"/>
                    <a:pathLst>
                      <a:path extrusionOk="0" h="765808" w="1322932">
                        <a:moveTo>
                          <a:pt x="712061" y="15097"/>
                        </a:moveTo>
                        <a:lnTo>
                          <a:pt x="1307709" y="359446"/>
                        </a:lnTo>
                        <a:cubicBezTo>
                          <a:pt x="1307709" y="359446"/>
                          <a:pt x="1321243" y="365822"/>
                          <a:pt x="1322807" y="380137"/>
                        </a:cubicBezTo>
                        <a:cubicBezTo>
                          <a:pt x="1324370" y="394453"/>
                          <a:pt x="1310867" y="402392"/>
                          <a:pt x="1310867" y="402392"/>
                        </a:cubicBezTo>
                        <a:lnTo>
                          <a:pt x="698497" y="756275"/>
                        </a:lnTo>
                        <a:cubicBezTo>
                          <a:pt x="698497" y="756275"/>
                          <a:pt x="688152" y="765808"/>
                          <a:pt x="662709" y="765808"/>
                        </a:cubicBezTo>
                        <a:cubicBezTo>
                          <a:pt x="637266" y="765808"/>
                          <a:pt x="612605" y="753869"/>
                          <a:pt x="612605" y="753869"/>
                        </a:cubicBezTo>
                        <a:lnTo>
                          <a:pt x="10641" y="403986"/>
                        </a:lnTo>
                        <a:cubicBezTo>
                          <a:pt x="10641" y="403986"/>
                          <a:pt x="-2080" y="392047"/>
                          <a:pt x="296" y="377731"/>
                        </a:cubicBezTo>
                        <a:cubicBezTo>
                          <a:pt x="2672" y="363416"/>
                          <a:pt x="27332" y="353883"/>
                          <a:pt x="27332" y="353883"/>
                        </a:cubicBezTo>
                        <a:lnTo>
                          <a:pt x="629357" y="7158"/>
                        </a:lnTo>
                        <a:cubicBezTo>
                          <a:pt x="629357" y="7158"/>
                          <a:pt x="643672" y="60"/>
                          <a:pt x="670709" y="0"/>
                        </a:cubicBezTo>
                        <a:cubicBezTo>
                          <a:pt x="693776" y="-60"/>
                          <a:pt x="712061" y="15097"/>
                          <a:pt x="712061" y="15097"/>
                        </a:cubicBezTo>
                        <a:close/>
                      </a:path>
                    </a:pathLst>
                  </a:custGeom>
                  <a:solidFill>
                    <a:srgbClr val="EAECEE"/>
                  </a:solidFill>
                  <a:ln>
                    <a:noFill/>
                  </a:ln>
                  <a:effectLst>
                    <a:outerShdw blurRad="50800" rotWithShape="0" algn="tl">
                      <a:srgbClr val="000000">
                        <a:alpha val="40000"/>
                      </a:srgbClr>
                    </a:outerShdw>
                  </a:effectLst>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Arial"/>
                      <a:ea typeface="Arial"/>
                      <a:cs typeface="Arial"/>
                      <a:sym typeface="Arial"/>
                    </a:endParaRPr>
                  </a:p>
                </p:txBody>
              </p:sp>
              <p:grpSp>
                <p:nvGrpSpPr>
                  <p:cNvPr id="6182" name="Google Shape;6182;g31516c14941_0_4459"/>
                  <p:cNvGrpSpPr/>
                  <p:nvPr/>
                </p:nvGrpSpPr>
                <p:grpSpPr>
                  <a:xfrm>
                    <a:off x="6796245" y="3758888"/>
                    <a:ext cx="1248797" cy="1234291"/>
                    <a:chOff x="8169022" y="4569528"/>
                    <a:chExt cx="1251174" cy="1236641"/>
                  </a:xfrm>
                </p:grpSpPr>
                <p:grpSp>
                  <p:nvGrpSpPr>
                    <p:cNvPr id="6183" name="Google Shape;6183;g31516c14941_0_4459"/>
                    <p:cNvGrpSpPr/>
                    <p:nvPr/>
                  </p:nvGrpSpPr>
                  <p:grpSpPr>
                    <a:xfrm>
                      <a:off x="8559815" y="4569528"/>
                      <a:ext cx="860381" cy="1095601"/>
                      <a:chOff x="7208505" y="4151117"/>
                      <a:chExt cx="1132230" cy="1441770"/>
                    </a:xfrm>
                  </p:grpSpPr>
                  <p:grpSp>
                    <p:nvGrpSpPr>
                      <p:cNvPr id="6184" name="Google Shape;6184;g31516c14941_0_4459"/>
                      <p:cNvGrpSpPr/>
                      <p:nvPr/>
                    </p:nvGrpSpPr>
                    <p:grpSpPr>
                      <a:xfrm>
                        <a:off x="7208505" y="4817869"/>
                        <a:ext cx="1132230" cy="775018"/>
                        <a:chOff x="11659269" y="3127655"/>
                        <a:chExt cx="576521" cy="394632"/>
                      </a:xfrm>
                    </p:grpSpPr>
                    <p:sp>
                      <p:nvSpPr>
                        <p:cNvPr id="6185" name="Google Shape;6185;g31516c14941_0_4459"/>
                        <p:cNvSpPr/>
                        <p:nvPr/>
                      </p:nvSpPr>
                      <p:spPr>
                        <a:xfrm>
                          <a:off x="11659269" y="3127655"/>
                          <a:ext cx="576521" cy="331627"/>
                        </a:xfrm>
                        <a:custGeom>
                          <a:rect b="b" l="l" r="r" t="t"/>
                          <a:pathLst>
                            <a:path extrusionOk="0" h="331627" w="576521">
                              <a:moveTo>
                                <a:pt x="576521" y="165799"/>
                              </a:moveTo>
                              <a:lnTo>
                                <a:pt x="288261" y="331628"/>
                              </a:lnTo>
                              <a:lnTo>
                                <a:pt x="0" y="165799"/>
                              </a:lnTo>
                              <a:lnTo>
                                <a:pt x="288261" y="0"/>
                              </a:lnTo>
                              <a:lnTo>
                                <a:pt x="576521" y="165799"/>
                              </a:lnTo>
                              <a:close/>
                            </a:path>
                          </a:pathLst>
                        </a:custGeom>
                        <a:solidFill>
                          <a:srgbClr val="53BDFF"/>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300"/>
                            <a:buFont typeface="Arial"/>
                            <a:buNone/>
                          </a:pPr>
                          <a:r>
                            <a:t/>
                          </a:r>
                          <a:endParaRPr b="0" i="0" sz="1300" u="none" cap="none" strike="noStrike">
                            <a:solidFill>
                              <a:srgbClr val="000000"/>
                            </a:solidFill>
                            <a:latin typeface="Arial"/>
                            <a:ea typeface="Arial"/>
                            <a:cs typeface="Arial"/>
                            <a:sym typeface="Arial"/>
                          </a:endParaRPr>
                        </a:p>
                      </p:txBody>
                    </p:sp>
                    <p:sp>
                      <p:nvSpPr>
                        <p:cNvPr id="6186" name="Google Shape;6186;g31516c14941_0_4459"/>
                        <p:cNvSpPr/>
                        <p:nvPr/>
                      </p:nvSpPr>
                      <p:spPr>
                        <a:xfrm>
                          <a:off x="11660352" y="3293183"/>
                          <a:ext cx="287719" cy="229104"/>
                        </a:xfrm>
                        <a:custGeom>
                          <a:rect b="b" l="l" r="r" t="t"/>
                          <a:pathLst>
                            <a:path extrusionOk="0" h="229104" w="287719">
                              <a:moveTo>
                                <a:pt x="287719" y="166130"/>
                              </a:moveTo>
                              <a:lnTo>
                                <a:pt x="287719" y="229105"/>
                              </a:lnTo>
                              <a:lnTo>
                                <a:pt x="0" y="63005"/>
                              </a:lnTo>
                              <a:lnTo>
                                <a:pt x="0" y="0"/>
                              </a:lnTo>
                            </a:path>
                          </a:pathLst>
                        </a:custGeom>
                        <a:solidFill>
                          <a:srgbClr val="009DFF"/>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300"/>
                            <a:buFont typeface="Arial"/>
                            <a:buNone/>
                          </a:pPr>
                          <a:r>
                            <a:t/>
                          </a:r>
                          <a:endParaRPr b="0" i="0" sz="1300" u="none" cap="none" strike="noStrike">
                            <a:solidFill>
                              <a:srgbClr val="000000"/>
                            </a:solidFill>
                            <a:latin typeface="Arial"/>
                            <a:ea typeface="Arial"/>
                            <a:cs typeface="Arial"/>
                            <a:sym typeface="Arial"/>
                          </a:endParaRPr>
                        </a:p>
                      </p:txBody>
                    </p:sp>
                    <p:sp>
                      <p:nvSpPr>
                        <p:cNvPr id="6187" name="Google Shape;6187;g31516c14941_0_4459"/>
                        <p:cNvSpPr/>
                        <p:nvPr/>
                      </p:nvSpPr>
                      <p:spPr>
                        <a:xfrm>
                          <a:off x="11948071" y="3293183"/>
                          <a:ext cx="287719" cy="229104"/>
                        </a:xfrm>
                        <a:custGeom>
                          <a:rect b="b" l="l" r="r" t="t"/>
                          <a:pathLst>
                            <a:path extrusionOk="0" h="229104" w="287719">
                              <a:moveTo>
                                <a:pt x="0" y="166130"/>
                              </a:moveTo>
                              <a:lnTo>
                                <a:pt x="0" y="229105"/>
                              </a:lnTo>
                              <a:lnTo>
                                <a:pt x="287719" y="63005"/>
                              </a:lnTo>
                              <a:lnTo>
                                <a:pt x="287719" y="0"/>
                              </a:lnTo>
                            </a:path>
                          </a:pathLst>
                        </a:custGeom>
                        <a:solidFill>
                          <a:srgbClr val="0091EA"/>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300"/>
                            <a:buFont typeface="Arial"/>
                            <a:buNone/>
                          </a:pPr>
                          <a:r>
                            <a:t/>
                          </a:r>
                          <a:endParaRPr b="0" i="0" sz="1300" u="none" cap="none" strike="noStrike">
                            <a:solidFill>
                              <a:srgbClr val="000000"/>
                            </a:solidFill>
                            <a:latin typeface="Arial"/>
                            <a:ea typeface="Arial"/>
                            <a:cs typeface="Arial"/>
                            <a:sym typeface="Arial"/>
                          </a:endParaRPr>
                        </a:p>
                      </p:txBody>
                    </p:sp>
                  </p:grpSp>
                  <p:grpSp>
                    <p:nvGrpSpPr>
                      <p:cNvPr id="6188" name="Google Shape;6188;g31516c14941_0_4459"/>
                      <p:cNvGrpSpPr/>
                      <p:nvPr/>
                    </p:nvGrpSpPr>
                    <p:grpSpPr>
                      <a:xfrm>
                        <a:off x="7208505" y="4651181"/>
                        <a:ext cx="1132230" cy="775018"/>
                        <a:chOff x="11659269" y="3127655"/>
                        <a:chExt cx="576521" cy="394632"/>
                      </a:xfrm>
                    </p:grpSpPr>
                    <p:sp>
                      <p:nvSpPr>
                        <p:cNvPr id="6189" name="Google Shape;6189;g31516c14941_0_4459"/>
                        <p:cNvSpPr/>
                        <p:nvPr/>
                      </p:nvSpPr>
                      <p:spPr>
                        <a:xfrm>
                          <a:off x="11659269" y="3127655"/>
                          <a:ext cx="576521" cy="331627"/>
                        </a:xfrm>
                        <a:custGeom>
                          <a:rect b="b" l="l" r="r" t="t"/>
                          <a:pathLst>
                            <a:path extrusionOk="0" h="331627" w="576521">
                              <a:moveTo>
                                <a:pt x="576521" y="165799"/>
                              </a:moveTo>
                              <a:lnTo>
                                <a:pt x="288261" y="331628"/>
                              </a:lnTo>
                              <a:lnTo>
                                <a:pt x="0" y="165799"/>
                              </a:lnTo>
                              <a:lnTo>
                                <a:pt x="288261" y="0"/>
                              </a:lnTo>
                              <a:lnTo>
                                <a:pt x="576521" y="165799"/>
                              </a:lnTo>
                              <a:close/>
                            </a:path>
                          </a:pathLst>
                        </a:custGeom>
                        <a:solidFill>
                          <a:srgbClr val="53BDFF"/>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300"/>
                            <a:buFont typeface="Arial"/>
                            <a:buNone/>
                          </a:pPr>
                          <a:r>
                            <a:t/>
                          </a:r>
                          <a:endParaRPr b="0" i="0" sz="1300" u="none" cap="none" strike="noStrike">
                            <a:solidFill>
                              <a:srgbClr val="000000"/>
                            </a:solidFill>
                            <a:latin typeface="Arial"/>
                            <a:ea typeface="Arial"/>
                            <a:cs typeface="Arial"/>
                            <a:sym typeface="Arial"/>
                          </a:endParaRPr>
                        </a:p>
                      </p:txBody>
                    </p:sp>
                    <p:sp>
                      <p:nvSpPr>
                        <p:cNvPr id="6190" name="Google Shape;6190;g31516c14941_0_4459"/>
                        <p:cNvSpPr/>
                        <p:nvPr/>
                      </p:nvSpPr>
                      <p:spPr>
                        <a:xfrm>
                          <a:off x="11660352" y="3293183"/>
                          <a:ext cx="287719" cy="229104"/>
                        </a:xfrm>
                        <a:custGeom>
                          <a:rect b="b" l="l" r="r" t="t"/>
                          <a:pathLst>
                            <a:path extrusionOk="0" h="229104" w="287719">
                              <a:moveTo>
                                <a:pt x="287719" y="166130"/>
                              </a:moveTo>
                              <a:lnTo>
                                <a:pt x="287719" y="229105"/>
                              </a:lnTo>
                              <a:lnTo>
                                <a:pt x="0" y="63005"/>
                              </a:lnTo>
                              <a:lnTo>
                                <a:pt x="0" y="0"/>
                              </a:lnTo>
                            </a:path>
                          </a:pathLst>
                        </a:custGeom>
                        <a:solidFill>
                          <a:srgbClr val="009DFF"/>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300"/>
                            <a:buFont typeface="Arial"/>
                            <a:buNone/>
                          </a:pPr>
                          <a:r>
                            <a:t/>
                          </a:r>
                          <a:endParaRPr b="0" i="0" sz="1300" u="none" cap="none" strike="noStrike">
                            <a:solidFill>
                              <a:srgbClr val="000000"/>
                            </a:solidFill>
                            <a:latin typeface="Arial"/>
                            <a:ea typeface="Arial"/>
                            <a:cs typeface="Arial"/>
                            <a:sym typeface="Arial"/>
                          </a:endParaRPr>
                        </a:p>
                      </p:txBody>
                    </p:sp>
                    <p:sp>
                      <p:nvSpPr>
                        <p:cNvPr id="6191" name="Google Shape;6191;g31516c14941_0_4459"/>
                        <p:cNvSpPr/>
                        <p:nvPr/>
                      </p:nvSpPr>
                      <p:spPr>
                        <a:xfrm>
                          <a:off x="11948071" y="3293183"/>
                          <a:ext cx="287719" cy="229104"/>
                        </a:xfrm>
                        <a:custGeom>
                          <a:rect b="b" l="l" r="r" t="t"/>
                          <a:pathLst>
                            <a:path extrusionOk="0" h="229104" w="287719">
                              <a:moveTo>
                                <a:pt x="0" y="166130"/>
                              </a:moveTo>
                              <a:lnTo>
                                <a:pt x="0" y="229105"/>
                              </a:lnTo>
                              <a:lnTo>
                                <a:pt x="287719" y="63005"/>
                              </a:lnTo>
                              <a:lnTo>
                                <a:pt x="287719" y="0"/>
                              </a:lnTo>
                            </a:path>
                          </a:pathLst>
                        </a:custGeom>
                        <a:solidFill>
                          <a:srgbClr val="0091EA"/>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300"/>
                            <a:buFont typeface="Arial"/>
                            <a:buNone/>
                          </a:pPr>
                          <a:r>
                            <a:t/>
                          </a:r>
                          <a:endParaRPr b="0" i="0" sz="1300" u="none" cap="none" strike="noStrike">
                            <a:solidFill>
                              <a:srgbClr val="000000"/>
                            </a:solidFill>
                            <a:latin typeface="Arial"/>
                            <a:ea typeface="Arial"/>
                            <a:cs typeface="Arial"/>
                            <a:sym typeface="Arial"/>
                          </a:endParaRPr>
                        </a:p>
                      </p:txBody>
                    </p:sp>
                  </p:grpSp>
                  <p:grpSp>
                    <p:nvGrpSpPr>
                      <p:cNvPr id="6192" name="Google Shape;6192;g31516c14941_0_4459"/>
                      <p:cNvGrpSpPr/>
                      <p:nvPr/>
                    </p:nvGrpSpPr>
                    <p:grpSpPr>
                      <a:xfrm>
                        <a:off x="7208505" y="4484493"/>
                        <a:ext cx="1132230" cy="775018"/>
                        <a:chOff x="11659269" y="3127655"/>
                        <a:chExt cx="576521" cy="394632"/>
                      </a:xfrm>
                    </p:grpSpPr>
                    <p:sp>
                      <p:nvSpPr>
                        <p:cNvPr id="6193" name="Google Shape;6193;g31516c14941_0_4459"/>
                        <p:cNvSpPr/>
                        <p:nvPr/>
                      </p:nvSpPr>
                      <p:spPr>
                        <a:xfrm>
                          <a:off x="11659269" y="3127655"/>
                          <a:ext cx="576521" cy="331627"/>
                        </a:xfrm>
                        <a:custGeom>
                          <a:rect b="b" l="l" r="r" t="t"/>
                          <a:pathLst>
                            <a:path extrusionOk="0" h="331627" w="576521">
                              <a:moveTo>
                                <a:pt x="576521" y="165799"/>
                              </a:moveTo>
                              <a:lnTo>
                                <a:pt x="288261" y="331628"/>
                              </a:lnTo>
                              <a:lnTo>
                                <a:pt x="0" y="165799"/>
                              </a:lnTo>
                              <a:lnTo>
                                <a:pt x="288261" y="0"/>
                              </a:lnTo>
                              <a:lnTo>
                                <a:pt x="576521" y="165799"/>
                              </a:lnTo>
                              <a:close/>
                            </a:path>
                          </a:pathLst>
                        </a:custGeom>
                        <a:solidFill>
                          <a:srgbClr val="53BDFF"/>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300"/>
                            <a:buFont typeface="Arial"/>
                            <a:buNone/>
                          </a:pPr>
                          <a:r>
                            <a:t/>
                          </a:r>
                          <a:endParaRPr b="0" i="0" sz="1300" u="none" cap="none" strike="noStrike">
                            <a:solidFill>
                              <a:srgbClr val="000000"/>
                            </a:solidFill>
                            <a:latin typeface="Arial"/>
                            <a:ea typeface="Arial"/>
                            <a:cs typeface="Arial"/>
                            <a:sym typeface="Arial"/>
                          </a:endParaRPr>
                        </a:p>
                      </p:txBody>
                    </p:sp>
                    <p:sp>
                      <p:nvSpPr>
                        <p:cNvPr id="6194" name="Google Shape;6194;g31516c14941_0_4459"/>
                        <p:cNvSpPr/>
                        <p:nvPr/>
                      </p:nvSpPr>
                      <p:spPr>
                        <a:xfrm>
                          <a:off x="11660352" y="3293183"/>
                          <a:ext cx="287719" cy="229104"/>
                        </a:xfrm>
                        <a:custGeom>
                          <a:rect b="b" l="l" r="r" t="t"/>
                          <a:pathLst>
                            <a:path extrusionOk="0" h="229104" w="287719">
                              <a:moveTo>
                                <a:pt x="287719" y="166130"/>
                              </a:moveTo>
                              <a:lnTo>
                                <a:pt x="287719" y="229105"/>
                              </a:lnTo>
                              <a:lnTo>
                                <a:pt x="0" y="63005"/>
                              </a:lnTo>
                              <a:lnTo>
                                <a:pt x="0" y="0"/>
                              </a:lnTo>
                            </a:path>
                          </a:pathLst>
                        </a:custGeom>
                        <a:solidFill>
                          <a:srgbClr val="009DFF"/>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300"/>
                            <a:buFont typeface="Arial"/>
                            <a:buNone/>
                          </a:pPr>
                          <a:r>
                            <a:t/>
                          </a:r>
                          <a:endParaRPr b="0" i="0" sz="1300" u="none" cap="none" strike="noStrike">
                            <a:solidFill>
                              <a:srgbClr val="000000"/>
                            </a:solidFill>
                            <a:latin typeface="Arial"/>
                            <a:ea typeface="Arial"/>
                            <a:cs typeface="Arial"/>
                            <a:sym typeface="Arial"/>
                          </a:endParaRPr>
                        </a:p>
                      </p:txBody>
                    </p:sp>
                    <p:sp>
                      <p:nvSpPr>
                        <p:cNvPr id="6195" name="Google Shape;6195;g31516c14941_0_4459"/>
                        <p:cNvSpPr/>
                        <p:nvPr/>
                      </p:nvSpPr>
                      <p:spPr>
                        <a:xfrm>
                          <a:off x="11948071" y="3293183"/>
                          <a:ext cx="287719" cy="229104"/>
                        </a:xfrm>
                        <a:custGeom>
                          <a:rect b="b" l="l" r="r" t="t"/>
                          <a:pathLst>
                            <a:path extrusionOk="0" h="229104" w="287719">
                              <a:moveTo>
                                <a:pt x="0" y="166130"/>
                              </a:moveTo>
                              <a:lnTo>
                                <a:pt x="0" y="229105"/>
                              </a:lnTo>
                              <a:lnTo>
                                <a:pt x="287719" y="63005"/>
                              </a:lnTo>
                              <a:lnTo>
                                <a:pt x="287719" y="0"/>
                              </a:lnTo>
                            </a:path>
                          </a:pathLst>
                        </a:custGeom>
                        <a:solidFill>
                          <a:srgbClr val="0091EA"/>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300"/>
                            <a:buFont typeface="Arial"/>
                            <a:buNone/>
                          </a:pPr>
                          <a:r>
                            <a:t/>
                          </a:r>
                          <a:endParaRPr b="0" i="0" sz="1300" u="none" cap="none" strike="noStrike">
                            <a:solidFill>
                              <a:srgbClr val="000000"/>
                            </a:solidFill>
                            <a:latin typeface="Arial"/>
                            <a:ea typeface="Arial"/>
                            <a:cs typeface="Arial"/>
                            <a:sym typeface="Arial"/>
                          </a:endParaRPr>
                        </a:p>
                      </p:txBody>
                    </p:sp>
                  </p:grpSp>
                  <p:grpSp>
                    <p:nvGrpSpPr>
                      <p:cNvPr id="6196" name="Google Shape;6196;g31516c14941_0_4459"/>
                      <p:cNvGrpSpPr/>
                      <p:nvPr/>
                    </p:nvGrpSpPr>
                    <p:grpSpPr>
                      <a:xfrm>
                        <a:off x="7208505" y="4317805"/>
                        <a:ext cx="1132230" cy="775018"/>
                        <a:chOff x="11659269" y="3127655"/>
                        <a:chExt cx="576521" cy="394632"/>
                      </a:xfrm>
                    </p:grpSpPr>
                    <p:sp>
                      <p:nvSpPr>
                        <p:cNvPr id="6197" name="Google Shape;6197;g31516c14941_0_4459"/>
                        <p:cNvSpPr/>
                        <p:nvPr/>
                      </p:nvSpPr>
                      <p:spPr>
                        <a:xfrm>
                          <a:off x="11659269" y="3127655"/>
                          <a:ext cx="576521" cy="331627"/>
                        </a:xfrm>
                        <a:custGeom>
                          <a:rect b="b" l="l" r="r" t="t"/>
                          <a:pathLst>
                            <a:path extrusionOk="0" h="331627" w="576521">
                              <a:moveTo>
                                <a:pt x="576521" y="165799"/>
                              </a:moveTo>
                              <a:lnTo>
                                <a:pt x="288261" y="331628"/>
                              </a:lnTo>
                              <a:lnTo>
                                <a:pt x="0" y="165799"/>
                              </a:lnTo>
                              <a:lnTo>
                                <a:pt x="288261" y="0"/>
                              </a:lnTo>
                              <a:lnTo>
                                <a:pt x="576521" y="165799"/>
                              </a:lnTo>
                              <a:close/>
                            </a:path>
                          </a:pathLst>
                        </a:custGeom>
                        <a:solidFill>
                          <a:srgbClr val="53BDFF"/>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300"/>
                            <a:buFont typeface="Arial"/>
                            <a:buNone/>
                          </a:pPr>
                          <a:r>
                            <a:t/>
                          </a:r>
                          <a:endParaRPr b="0" i="0" sz="1300" u="none" cap="none" strike="noStrike">
                            <a:solidFill>
                              <a:srgbClr val="000000"/>
                            </a:solidFill>
                            <a:latin typeface="Arial"/>
                            <a:ea typeface="Arial"/>
                            <a:cs typeface="Arial"/>
                            <a:sym typeface="Arial"/>
                          </a:endParaRPr>
                        </a:p>
                      </p:txBody>
                    </p:sp>
                    <p:sp>
                      <p:nvSpPr>
                        <p:cNvPr id="6198" name="Google Shape;6198;g31516c14941_0_4459"/>
                        <p:cNvSpPr/>
                        <p:nvPr/>
                      </p:nvSpPr>
                      <p:spPr>
                        <a:xfrm>
                          <a:off x="11660352" y="3293183"/>
                          <a:ext cx="287719" cy="229104"/>
                        </a:xfrm>
                        <a:custGeom>
                          <a:rect b="b" l="l" r="r" t="t"/>
                          <a:pathLst>
                            <a:path extrusionOk="0" h="229104" w="287719">
                              <a:moveTo>
                                <a:pt x="287719" y="166130"/>
                              </a:moveTo>
                              <a:lnTo>
                                <a:pt x="287719" y="229105"/>
                              </a:lnTo>
                              <a:lnTo>
                                <a:pt x="0" y="63005"/>
                              </a:lnTo>
                              <a:lnTo>
                                <a:pt x="0" y="0"/>
                              </a:lnTo>
                            </a:path>
                          </a:pathLst>
                        </a:custGeom>
                        <a:solidFill>
                          <a:srgbClr val="009DFF"/>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300"/>
                            <a:buFont typeface="Arial"/>
                            <a:buNone/>
                          </a:pPr>
                          <a:r>
                            <a:t/>
                          </a:r>
                          <a:endParaRPr b="0" i="0" sz="1300" u="none" cap="none" strike="noStrike">
                            <a:solidFill>
                              <a:srgbClr val="000000"/>
                            </a:solidFill>
                            <a:latin typeface="Arial"/>
                            <a:ea typeface="Arial"/>
                            <a:cs typeface="Arial"/>
                            <a:sym typeface="Arial"/>
                          </a:endParaRPr>
                        </a:p>
                      </p:txBody>
                    </p:sp>
                    <p:sp>
                      <p:nvSpPr>
                        <p:cNvPr id="6199" name="Google Shape;6199;g31516c14941_0_4459"/>
                        <p:cNvSpPr/>
                        <p:nvPr/>
                      </p:nvSpPr>
                      <p:spPr>
                        <a:xfrm>
                          <a:off x="11948071" y="3293183"/>
                          <a:ext cx="287719" cy="229104"/>
                        </a:xfrm>
                        <a:custGeom>
                          <a:rect b="b" l="l" r="r" t="t"/>
                          <a:pathLst>
                            <a:path extrusionOk="0" h="229104" w="287719">
                              <a:moveTo>
                                <a:pt x="0" y="166130"/>
                              </a:moveTo>
                              <a:lnTo>
                                <a:pt x="0" y="229105"/>
                              </a:lnTo>
                              <a:lnTo>
                                <a:pt x="287719" y="63005"/>
                              </a:lnTo>
                              <a:lnTo>
                                <a:pt x="287719" y="0"/>
                              </a:lnTo>
                            </a:path>
                          </a:pathLst>
                        </a:custGeom>
                        <a:solidFill>
                          <a:srgbClr val="0091EA"/>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300"/>
                            <a:buFont typeface="Arial"/>
                            <a:buNone/>
                          </a:pPr>
                          <a:r>
                            <a:t/>
                          </a:r>
                          <a:endParaRPr b="0" i="0" sz="1300" u="none" cap="none" strike="noStrike">
                            <a:solidFill>
                              <a:srgbClr val="000000"/>
                            </a:solidFill>
                            <a:latin typeface="Arial"/>
                            <a:ea typeface="Arial"/>
                            <a:cs typeface="Arial"/>
                            <a:sym typeface="Arial"/>
                          </a:endParaRPr>
                        </a:p>
                      </p:txBody>
                    </p:sp>
                  </p:grpSp>
                  <p:grpSp>
                    <p:nvGrpSpPr>
                      <p:cNvPr id="6200" name="Google Shape;6200;g31516c14941_0_4459"/>
                      <p:cNvGrpSpPr/>
                      <p:nvPr/>
                    </p:nvGrpSpPr>
                    <p:grpSpPr>
                      <a:xfrm>
                        <a:off x="7208505" y="4151117"/>
                        <a:ext cx="1132230" cy="775018"/>
                        <a:chOff x="11659269" y="3127655"/>
                        <a:chExt cx="576521" cy="394632"/>
                      </a:xfrm>
                    </p:grpSpPr>
                    <p:sp>
                      <p:nvSpPr>
                        <p:cNvPr id="6201" name="Google Shape;6201;g31516c14941_0_4459"/>
                        <p:cNvSpPr/>
                        <p:nvPr/>
                      </p:nvSpPr>
                      <p:spPr>
                        <a:xfrm>
                          <a:off x="11659269" y="3127655"/>
                          <a:ext cx="576521" cy="331627"/>
                        </a:xfrm>
                        <a:custGeom>
                          <a:rect b="b" l="l" r="r" t="t"/>
                          <a:pathLst>
                            <a:path extrusionOk="0" h="331627" w="576521">
                              <a:moveTo>
                                <a:pt x="576521" y="165799"/>
                              </a:moveTo>
                              <a:lnTo>
                                <a:pt x="288261" y="331628"/>
                              </a:lnTo>
                              <a:lnTo>
                                <a:pt x="0" y="165799"/>
                              </a:lnTo>
                              <a:lnTo>
                                <a:pt x="288261" y="0"/>
                              </a:lnTo>
                              <a:lnTo>
                                <a:pt x="576521" y="165799"/>
                              </a:lnTo>
                              <a:close/>
                            </a:path>
                          </a:pathLst>
                        </a:custGeom>
                        <a:solidFill>
                          <a:srgbClr val="53BDFF"/>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300"/>
                            <a:buFont typeface="Arial"/>
                            <a:buNone/>
                          </a:pPr>
                          <a:r>
                            <a:t/>
                          </a:r>
                          <a:endParaRPr b="0" i="0" sz="1300" u="none" cap="none" strike="noStrike">
                            <a:solidFill>
                              <a:srgbClr val="000000"/>
                            </a:solidFill>
                            <a:latin typeface="Arial"/>
                            <a:ea typeface="Arial"/>
                            <a:cs typeface="Arial"/>
                            <a:sym typeface="Arial"/>
                          </a:endParaRPr>
                        </a:p>
                      </p:txBody>
                    </p:sp>
                    <p:sp>
                      <p:nvSpPr>
                        <p:cNvPr id="6202" name="Google Shape;6202;g31516c14941_0_4459"/>
                        <p:cNvSpPr/>
                        <p:nvPr/>
                      </p:nvSpPr>
                      <p:spPr>
                        <a:xfrm>
                          <a:off x="11660352" y="3293183"/>
                          <a:ext cx="287719" cy="229104"/>
                        </a:xfrm>
                        <a:custGeom>
                          <a:rect b="b" l="l" r="r" t="t"/>
                          <a:pathLst>
                            <a:path extrusionOk="0" h="229104" w="287719">
                              <a:moveTo>
                                <a:pt x="287719" y="166130"/>
                              </a:moveTo>
                              <a:lnTo>
                                <a:pt x="287719" y="229105"/>
                              </a:lnTo>
                              <a:lnTo>
                                <a:pt x="0" y="63005"/>
                              </a:lnTo>
                              <a:lnTo>
                                <a:pt x="0" y="0"/>
                              </a:lnTo>
                            </a:path>
                          </a:pathLst>
                        </a:custGeom>
                        <a:solidFill>
                          <a:srgbClr val="009DFF"/>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300"/>
                            <a:buFont typeface="Arial"/>
                            <a:buNone/>
                          </a:pPr>
                          <a:r>
                            <a:t/>
                          </a:r>
                          <a:endParaRPr b="0" i="0" sz="1300" u="none" cap="none" strike="noStrike">
                            <a:solidFill>
                              <a:srgbClr val="000000"/>
                            </a:solidFill>
                            <a:latin typeface="Arial"/>
                            <a:ea typeface="Arial"/>
                            <a:cs typeface="Arial"/>
                            <a:sym typeface="Arial"/>
                          </a:endParaRPr>
                        </a:p>
                      </p:txBody>
                    </p:sp>
                    <p:sp>
                      <p:nvSpPr>
                        <p:cNvPr id="6203" name="Google Shape;6203;g31516c14941_0_4459"/>
                        <p:cNvSpPr/>
                        <p:nvPr/>
                      </p:nvSpPr>
                      <p:spPr>
                        <a:xfrm>
                          <a:off x="11948071" y="3293183"/>
                          <a:ext cx="287719" cy="229104"/>
                        </a:xfrm>
                        <a:custGeom>
                          <a:rect b="b" l="l" r="r" t="t"/>
                          <a:pathLst>
                            <a:path extrusionOk="0" h="229104" w="287719">
                              <a:moveTo>
                                <a:pt x="0" y="166130"/>
                              </a:moveTo>
                              <a:lnTo>
                                <a:pt x="0" y="229105"/>
                              </a:lnTo>
                              <a:lnTo>
                                <a:pt x="287719" y="63005"/>
                              </a:lnTo>
                              <a:lnTo>
                                <a:pt x="287719" y="0"/>
                              </a:lnTo>
                            </a:path>
                          </a:pathLst>
                        </a:custGeom>
                        <a:solidFill>
                          <a:srgbClr val="0091EA"/>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300"/>
                            <a:buFont typeface="Arial"/>
                            <a:buNone/>
                          </a:pPr>
                          <a:r>
                            <a:t/>
                          </a:r>
                          <a:endParaRPr b="0" i="0" sz="1300" u="none" cap="none" strike="noStrike">
                            <a:solidFill>
                              <a:srgbClr val="000000"/>
                            </a:solidFill>
                            <a:latin typeface="Arial"/>
                            <a:ea typeface="Arial"/>
                            <a:cs typeface="Arial"/>
                            <a:sym typeface="Arial"/>
                          </a:endParaRPr>
                        </a:p>
                      </p:txBody>
                    </p:sp>
                  </p:grpSp>
                </p:grpSp>
                <p:sp>
                  <p:nvSpPr>
                    <p:cNvPr id="6204" name="Google Shape;6204;g31516c14941_0_4459"/>
                    <p:cNvSpPr/>
                    <p:nvPr/>
                  </p:nvSpPr>
                  <p:spPr>
                    <a:xfrm>
                      <a:off x="8169022" y="5118587"/>
                      <a:ext cx="449275" cy="487110"/>
                    </a:xfrm>
                    <a:custGeom>
                      <a:rect b="b" l="l" r="r" t="t"/>
                      <a:pathLst>
                        <a:path extrusionOk="0" h="690936" w="637270">
                          <a:moveTo>
                            <a:pt x="0" y="0"/>
                          </a:moveTo>
                          <a:lnTo>
                            <a:pt x="637270" y="0"/>
                          </a:lnTo>
                          <a:lnTo>
                            <a:pt x="637270" y="492669"/>
                          </a:lnTo>
                          <a:lnTo>
                            <a:pt x="637270" y="504182"/>
                          </a:lnTo>
                          <a:lnTo>
                            <a:pt x="635405" y="504182"/>
                          </a:lnTo>
                          <a:lnTo>
                            <a:pt x="630797" y="532627"/>
                          </a:lnTo>
                          <a:cubicBezTo>
                            <a:pt x="601085" y="622974"/>
                            <a:pt x="472615" y="690936"/>
                            <a:pt x="318635" y="690936"/>
                          </a:cubicBezTo>
                          <a:cubicBezTo>
                            <a:pt x="164655" y="690936"/>
                            <a:pt x="36185" y="622974"/>
                            <a:pt x="6474" y="532627"/>
                          </a:cubicBezTo>
                          <a:lnTo>
                            <a:pt x="1865" y="504182"/>
                          </a:lnTo>
                          <a:lnTo>
                            <a:pt x="0" y="504182"/>
                          </a:lnTo>
                          <a:lnTo>
                            <a:pt x="0" y="492669"/>
                          </a:lnTo>
                          <a:close/>
                        </a:path>
                      </a:pathLst>
                    </a:custGeom>
                    <a:gradFill>
                      <a:gsLst>
                        <a:gs pos="0">
                          <a:srgbClr val="007FFF"/>
                        </a:gs>
                        <a:gs pos="100000">
                          <a:srgbClr val="3F9FFF"/>
                        </a:gs>
                      </a:gsLst>
                      <a:lin ang="0" scaled="0"/>
                    </a:gradFill>
                    <a:ln>
                      <a:noFill/>
                    </a:ln>
                  </p:spPr>
                  <p:txBody>
                    <a:bodyPr anchorCtr="0" anchor="t" bIns="109700" lIns="137150" spcFirstLastPara="1" rIns="137150" wrap="square" tIns="109700">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FFFFFF"/>
                        </a:solidFill>
                        <a:latin typeface="Arial"/>
                        <a:ea typeface="Arial"/>
                        <a:cs typeface="Arial"/>
                        <a:sym typeface="Arial"/>
                      </a:endParaRPr>
                    </a:p>
                  </p:txBody>
                </p:sp>
                <p:sp>
                  <p:nvSpPr>
                    <p:cNvPr id="6205" name="Google Shape;6205;g31516c14941_0_4459"/>
                    <p:cNvSpPr/>
                    <p:nvPr/>
                  </p:nvSpPr>
                  <p:spPr>
                    <a:xfrm>
                      <a:off x="8170361" y="4951506"/>
                      <a:ext cx="450000" cy="279900"/>
                    </a:xfrm>
                    <a:prstGeom prst="ellipse">
                      <a:avLst/>
                    </a:prstGeom>
                    <a:solidFill>
                      <a:srgbClr val="69B4FF"/>
                    </a:solidFill>
                    <a:ln>
                      <a:noFill/>
                    </a:ln>
                  </p:spPr>
                  <p:txBody>
                    <a:bodyPr anchorCtr="0" anchor="t" bIns="109700" lIns="137150" spcFirstLastPara="1" rIns="137150" wrap="square" tIns="109700">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FFFFFF"/>
                        </a:solidFill>
                        <a:latin typeface="Arial"/>
                        <a:ea typeface="Arial"/>
                        <a:cs typeface="Arial"/>
                        <a:sym typeface="Arial"/>
                      </a:endParaRPr>
                    </a:p>
                  </p:txBody>
                </p:sp>
                <p:grpSp>
                  <p:nvGrpSpPr>
                    <p:cNvPr id="6206" name="Google Shape;6206;g31516c14941_0_4459"/>
                    <p:cNvGrpSpPr/>
                    <p:nvPr/>
                  </p:nvGrpSpPr>
                  <p:grpSpPr>
                    <a:xfrm>
                      <a:off x="8567267" y="5395041"/>
                      <a:ext cx="380451" cy="411129"/>
                      <a:chOff x="7152841" y="5128420"/>
                      <a:chExt cx="640921" cy="692602"/>
                    </a:xfrm>
                  </p:grpSpPr>
                  <p:sp>
                    <p:nvSpPr>
                      <p:cNvPr id="6207" name="Google Shape;6207;g31516c14941_0_4459"/>
                      <p:cNvSpPr/>
                      <p:nvPr/>
                    </p:nvSpPr>
                    <p:spPr>
                      <a:xfrm>
                        <a:off x="7152841" y="5318205"/>
                        <a:ext cx="639652" cy="502817"/>
                      </a:xfrm>
                      <a:custGeom>
                        <a:rect b="b" l="l" r="r" t="t"/>
                        <a:pathLst>
                          <a:path extrusionOk="0" h="502817" w="639652">
                            <a:moveTo>
                              <a:pt x="0" y="4763"/>
                            </a:moveTo>
                            <a:lnTo>
                              <a:pt x="639650" y="0"/>
                            </a:lnTo>
                            <a:cubicBezTo>
                              <a:pt x="639651" y="101517"/>
                              <a:pt x="639651" y="203033"/>
                              <a:pt x="639652" y="304550"/>
                            </a:cubicBezTo>
                            <a:lnTo>
                              <a:pt x="639652" y="316063"/>
                            </a:lnTo>
                            <a:lnTo>
                              <a:pt x="637787" y="316063"/>
                            </a:lnTo>
                            <a:lnTo>
                              <a:pt x="633179" y="344508"/>
                            </a:lnTo>
                            <a:cubicBezTo>
                              <a:pt x="603467" y="434855"/>
                              <a:pt x="474997" y="502817"/>
                              <a:pt x="321017" y="502817"/>
                            </a:cubicBezTo>
                            <a:cubicBezTo>
                              <a:pt x="167037" y="502817"/>
                              <a:pt x="38567" y="434855"/>
                              <a:pt x="8856" y="344508"/>
                            </a:cubicBezTo>
                            <a:lnTo>
                              <a:pt x="4247" y="316063"/>
                            </a:lnTo>
                            <a:lnTo>
                              <a:pt x="2382" y="316063"/>
                            </a:lnTo>
                            <a:lnTo>
                              <a:pt x="2382" y="304550"/>
                            </a:lnTo>
                            <a:cubicBezTo>
                              <a:pt x="2382" y="140327"/>
                              <a:pt x="0" y="168986"/>
                              <a:pt x="0" y="4763"/>
                            </a:cubicBezTo>
                            <a:close/>
                          </a:path>
                        </a:pathLst>
                      </a:custGeom>
                      <a:gradFill>
                        <a:gsLst>
                          <a:gs pos="0">
                            <a:srgbClr val="007FFF"/>
                          </a:gs>
                          <a:gs pos="100000">
                            <a:srgbClr val="3F9FFF"/>
                          </a:gs>
                        </a:gsLst>
                        <a:lin ang="0" scaled="0"/>
                      </a:gradFill>
                      <a:ln>
                        <a:noFill/>
                      </a:ln>
                    </p:spPr>
                    <p:txBody>
                      <a:bodyPr anchorCtr="0" anchor="t" bIns="109700" lIns="137150" spcFirstLastPara="1" rIns="137150" wrap="square" tIns="109700">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FFFFFF"/>
                          </a:solidFill>
                          <a:latin typeface="Arial"/>
                          <a:ea typeface="Arial"/>
                          <a:cs typeface="Arial"/>
                          <a:sym typeface="Arial"/>
                        </a:endParaRPr>
                      </a:p>
                    </p:txBody>
                  </p:sp>
                  <p:sp>
                    <p:nvSpPr>
                      <p:cNvPr id="6208" name="Google Shape;6208;g31516c14941_0_4459"/>
                      <p:cNvSpPr/>
                      <p:nvPr/>
                    </p:nvSpPr>
                    <p:spPr>
                      <a:xfrm>
                        <a:off x="7156562" y="5128420"/>
                        <a:ext cx="637200" cy="396600"/>
                      </a:xfrm>
                      <a:prstGeom prst="ellipse">
                        <a:avLst/>
                      </a:prstGeom>
                      <a:solidFill>
                        <a:srgbClr val="69B4FF"/>
                      </a:solidFill>
                      <a:ln>
                        <a:noFill/>
                      </a:ln>
                    </p:spPr>
                    <p:txBody>
                      <a:bodyPr anchorCtr="0" anchor="t" bIns="109700" lIns="137150" spcFirstLastPara="1" rIns="137150" wrap="square" tIns="109700">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FFFFFF"/>
                          </a:solidFill>
                          <a:latin typeface="Arial"/>
                          <a:ea typeface="Arial"/>
                          <a:cs typeface="Arial"/>
                          <a:sym typeface="Arial"/>
                        </a:endParaRPr>
                      </a:p>
                    </p:txBody>
                  </p:sp>
                </p:grpSp>
              </p:grpSp>
            </p:grpSp>
            <p:grpSp>
              <p:nvGrpSpPr>
                <p:cNvPr id="6209" name="Google Shape;6209;g31516c14941_0_4459"/>
                <p:cNvGrpSpPr/>
                <p:nvPr/>
              </p:nvGrpSpPr>
              <p:grpSpPr>
                <a:xfrm>
                  <a:off x="1721242" y="5485189"/>
                  <a:ext cx="203102" cy="294545"/>
                  <a:chOff x="4796733" y="5153818"/>
                  <a:chExt cx="203102" cy="294545"/>
                </a:xfrm>
              </p:grpSpPr>
              <p:sp>
                <p:nvSpPr>
                  <p:cNvPr id="6210" name="Google Shape;6210;g31516c14941_0_4459"/>
                  <p:cNvSpPr/>
                  <p:nvPr/>
                </p:nvSpPr>
                <p:spPr>
                  <a:xfrm>
                    <a:off x="4796733" y="5228991"/>
                    <a:ext cx="202333" cy="219372"/>
                  </a:xfrm>
                  <a:custGeom>
                    <a:rect b="b" l="l" r="r" t="t"/>
                    <a:pathLst>
                      <a:path extrusionOk="0" h="690936" w="637270">
                        <a:moveTo>
                          <a:pt x="0" y="0"/>
                        </a:moveTo>
                        <a:lnTo>
                          <a:pt x="637270" y="0"/>
                        </a:lnTo>
                        <a:lnTo>
                          <a:pt x="637270" y="492669"/>
                        </a:lnTo>
                        <a:lnTo>
                          <a:pt x="637270" y="504182"/>
                        </a:lnTo>
                        <a:lnTo>
                          <a:pt x="635405" y="504182"/>
                        </a:lnTo>
                        <a:lnTo>
                          <a:pt x="630797" y="532627"/>
                        </a:lnTo>
                        <a:cubicBezTo>
                          <a:pt x="601085" y="622974"/>
                          <a:pt x="472615" y="690936"/>
                          <a:pt x="318635" y="690936"/>
                        </a:cubicBezTo>
                        <a:cubicBezTo>
                          <a:pt x="164655" y="690936"/>
                          <a:pt x="36185" y="622974"/>
                          <a:pt x="6474" y="532627"/>
                        </a:cubicBezTo>
                        <a:lnTo>
                          <a:pt x="1865" y="504182"/>
                        </a:lnTo>
                        <a:lnTo>
                          <a:pt x="0" y="504182"/>
                        </a:lnTo>
                        <a:lnTo>
                          <a:pt x="0" y="492669"/>
                        </a:lnTo>
                        <a:close/>
                      </a:path>
                    </a:pathLst>
                  </a:custGeom>
                  <a:solidFill>
                    <a:srgbClr val="BFBFBF"/>
                  </a:solidFill>
                  <a:ln>
                    <a:noFill/>
                  </a:ln>
                </p:spPr>
                <p:txBody>
                  <a:bodyPr anchorCtr="0" anchor="t" bIns="109700" lIns="137150" spcFirstLastPara="1" rIns="137150" wrap="square" tIns="109700">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FFFFFF"/>
                      </a:solidFill>
                      <a:latin typeface="Arial"/>
                      <a:ea typeface="Arial"/>
                      <a:cs typeface="Arial"/>
                      <a:sym typeface="Arial"/>
                    </a:endParaRPr>
                  </a:p>
                </p:txBody>
              </p:sp>
              <p:sp>
                <p:nvSpPr>
                  <p:cNvPr id="6211" name="Google Shape;6211;g31516c14941_0_4459"/>
                  <p:cNvSpPr/>
                  <p:nvPr/>
                </p:nvSpPr>
                <p:spPr>
                  <a:xfrm>
                    <a:off x="4797335" y="5153818"/>
                    <a:ext cx="202500" cy="126000"/>
                  </a:xfrm>
                  <a:prstGeom prst="ellipse">
                    <a:avLst/>
                  </a:prstGeom>
                  <a:solidFill>
                    <a:srgbClr val="D8D8D8"/>
                  </a:solidFill>
                  <a:ln>
                    <a:noFill/>
                  </a:ln>
                </p:spPr>
                <p:txBody>
                  <a:bodyPr anchorCtr="0" anchor="t" bIns="109700" lIns="137150" spcFirstLastPara="1" rIns="137150" wrap="square" tIns="109700">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FFFFFF"/>
                      </a:solidFill>
                      <a:latin typeface="Arial"/>
                      <a:ea typeface="Arial"/>
                      <a:cs typeface="Arial"/>
                      <a:sym typeface="Arial"/>
                    </a:endParaRPr>
                  </a:p>
                </p:txBody>
              </p:sp>
            </p:grpSp>
            <p:grpSp>
              <p:nvGrpSpPr>
                <p:cNvPr id="6212" name="Google Shape;6212;g31516c14941_0_4459"/>
                <p:cNvGrpSpPr/>
                <p:nvPr/>
              </p:nvGrpSpPr>
              <p:grpSpPr>
                <a:xfrm>
                  <a:off x="3967139" y="5565570"/>
                  <a:ext cx="132994" cy="192609"/>
                  <a:chOff x="5400477" y="3959066"/>
                  <a:chExt cx="132994" cy="192609"/>
                </a:xfrm>
              </p:grpSpPr>
              <p:sp>
                <p:nvSpPr>
                  <p:cNvPr id="6213" name="Google Shape;6213;g31516c14941_0_4459"/>
                  <p:cNvSpPr/>
                  <p:nvPr/>
                </p:nvSpPr>
                <p:spPr>
                  <a:xfrm>
                    <a:off x="5400477" y="4008306"/>
                    <a:ext cx="132234" cy="143369"/>
                  </a:xfrm>
                  <a:custGeom>
                    <a:rect b="b" l="l" r="r" t="t"/>
                    <a:pathLst>
                      <a:path extrusionOk="0" h="690936" w="637270">
                        <a:moveTo>
                          <a:pt x="0" y="0"/>
                        </a:moveTo>
                        <a:lnTo>
                          <a:pt x="637270" y="0"/>
                        </a:lnTo>
                        <a:lnTo>
                          <a:pt x="637270" y="492669"/>
                        </a:lnTo>
                        <a:lnTo>
                          <a:pt x="637270" y="504182"/>
                        </a:lnTo>
                        <a:lnTo>
                          <a:pt x="635405" y="504182"/>
                        </a:lnTo>
                        <a:lnTo>
                          <a:pt x="630797" y="532627"/>
                        </a:lnTo>
                        <a:cubicBezTo>
                          <a:pt x="601085" y="622974"/>
                          <a:pt x="472615" y="690936"/>
                          <a:pt x="318635" y="690936"/>
                        </a:cubicBezTo>
                        <a:cubicBezTo>
                          <a:pt x="164655" y="690936"/>
                          <a:pt x="36185" y="622974"/>
                          <a:pt x="6474" y="532627"/>
                        </a:cubicBezTo>
                        <a:lnTo>
                          <a:pt x="1865" y="504182"/>
                        </a:lnTo>
                        <a:lnTo>
                          <a:pt x="0" y="504182"/>
                        </a:lnTo>
                        <a:lnTo>
                          <a:pt x="0" y="492669"/>
                        </a:lnTo>
                        <a:close/>
                      </a:path>
                    </a:pathLst>
                  </a:custGeom>
                  <a:solidFill>
                    <a:srgbClr val="BFBFBF"/>
                  </a:solidFill>
                  <a:ln>
                    <a:noFill/>
                  </a:ln>
                </p:spPr>
                <p:txBody>
                  <a:bodyPr anchorCtr="0" anchor="t" bIns="109700" lIns="137150" spcFirstLastPara="1" rIns="137150" wrap="square" tIns="109700">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FFFFFF"/>
                      </a:solidFill>
                      <a:latin typeface="Arial"/>
                      <a:ea typeface="Arial"/>
                      <a:cs typeface="Arial"/>
                      <a:sym typeface="Arial"/>
                    </a:endParaRPr>
                  </a:p>
                </p:txBody>
              </p:sp>
              <p:sp>
                <p:nvSpPr>
                  <p:cNvPr id="6214" name="Google Shape;6214;g31516c14941_0_4459"/>
                  <p:cNvSpPr/>
                  <p:nvPr/>
                </p:nvSpPr>
                <p:spPr>
                  <a:xfrm>
                    <a:off x="5400871" y="3959066"/>
                    <a:ext cx="132600" cy="82500"/>
                  </a:xfrm>
                  <a:prstGeom prst="ellipse">
                    <a:avLst/>
                  </a:prstGeom>
                  <a:solidFill>
                    <a:srgbClr val="D8D8D8"/>
                  </a:solidFill>
                  <a:ln>
                    <a:noFill/>
                  </a:ln>
                </p:spPr>
                <p:txBody>
                  <a:bodyPr anchorCtr="0" anchor="t" bIns="109700" lIns="137150" spcFirstLastPara="1" rIns="137150" wrap="square" tIns="109700">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FFFFFF"/>
                      </a:solidFill>
                      <a:latin typeface="Arial"/>
                      <a:ea typeface="Arial"/>
                      <a:cs typeface="Arial"/>
                      <a:sym typeface="Arial"/>
                    </a:endParaRPr>
                  </a:p>
                </p:txBody>
              </p:sp>
            </p:grpSp>
            <p:grpSp>
              <p:nvGrpSpPr>
                <p:cNvPr id="6215" name="Google Shape;6215;g31516c14941_0_4459"/>
                <p:cNvGrpSpPr/>
                <p:nvPr/>
              </p:nvGrpSpPr>
              <p:grpSpPr>
                <a:xfrm>
                  <a:off x="3568817" y="5377640"/>
                  <a:ext cx="392145" cy="312307"/>
                  <a:chOff x="5351218" y="5239805"/>
                  <a:chExt cx="348760" cy="298003"/>
                </a:xfrm>
              </p:grpSpPr>
              <p:sp>
                <p:nvSpPr>
                  <p:cNvPr id="6216" name="Google Shape;6216;g31516c14941_0_4459"/>
                  <p:cNvSpPr/>
                  <p:nvPr/>
                </p:nvSpPr>
                <p:spPr>
                  <a:xfrm>
                    <a:off x="5410555" y="5239805"/>
                    <a:ext cx="233491" cy="134309"/>
                  </a:xfrm>
                  <a:custGeom>
                    <a:rect b="b" l="l" r="r" t="t"/>
                    <a:pathLst>
                      <a:path extrusionOk="0" h="331627" w="576521">
                        <a:moveTo>
                          <a:pt x="576521" y="165799"/>
                        </a:moveTo>
                        <a:lnTo>
                          <a:pt x="288261" y="331628"/>
                        </a:lnTo>
                        <a:lnTo>
                          <a:pt x="0" y="165799"/>
                        </a:lnTo>
                        <a:lnTo>
                          <a:pt x="288261" y="0"/>
                        </a:lnTo>
                        <a:lnTo>
                          <a:pt x="576521" y="165799"/>
                        </a:lnTo>
                        <a:close/>
                      </a:path>
                    </a:pathLst>
                  </a:custGeom>
                  <a:solidFill>
                    <a:srgbClr val="53BDFF"/>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300"/>
                      <a:buFont typeface="Arial"/>
                      <a:buNone/>
                    </a:pPr>
                    <a:r>
                      <a:t/>
                    </a:r>
                    <a:endParaRPr b="1" i="0" sz="1300" u="none" cap="none" strike="noStrike">
                      <a:solidFill>
                        <a:srgbClr val="000000"/>
                      </a:solidFill>
                      <a:latin typeface="Arial"/>
                      <a:ea typeface="Arial"/>
                      <a:cs typeface="Arial"/>
                      <a:sym typeface="Arial"/>
                    </a:endParaRPr>
                  </a:p>
                </p:txBody>
              </p:sp>
              <p:sp>
                <p:nvSpPr>
                  <p:cNvPr id="6217" name="Google Shape;6217;g31516c14941_0_4459"/>
                  <p:cNvSpPr/>
                  <p:nvPr/>
                </p:nvSpPr>
                <p:spPr>
                  <a:xfrm rot="3520278">
                    <a:off x="5352534" y="5336567"/>
                    <a:ext cx="232850" cy="133940"/>
                  </a:xfrm>
                  <a:custGeom>
                    <a:rect b="b" l="l" r="r" t="t"/>
                    <a:pathLst>
                      <a:path extrusionOk="0" h="331627" w="576521">
                        <a:moveTo>
                          <a:pt x="576521" y="165799"/>
                        </a:moveTo>
                        <a:lnTo>
                          <a:pt x="288261" y="331628"/>
                        </a:lnTo>
                        <a:lnTo>
                          <a:pt x="0" y="165799"/>
                        </a:lnTo>
                        <a:lnTo>
                          <a:pt x="288261" y="0"/>
                        </a:lnTo>
                        <a:lnTo>
                          <a:pt x="576521" y="165799"/>
                        </a:lnTo>
                        <a:close/>
                      </a:path>
                    </a:pathLst>
                  </a:custGeom>
                  <a:solidFill>
                    <a:srgbClr val="009DFF"/>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300"/>
                      <a:buFont typeface="Arial"/>
                      <a:buNone/>
                    </a:pPr>
                    <a:r>
                      <a:t/>
                    </a:r>
                    <a:endParaRPr b="1" i="0" sz="1300" u="none" cap="none" strike="noStrike">
                      <a:solidFill>
                        <a:srgbClr val="000000"/>
                      </a:solidFill>
                      <a:latin typeface="Arial"/>
                      <a:ea typeface="Arial"/>
                      <a:cs typeface="Arial"/>
                      <a:sym typeface="Arial"/>
                    </a:endParaRPr>
                  </a:p>
                </p:txBody>
              </p:sp>
              <p:sp>
                <p:nvSpPr>
                  <p:cNvPr id="6218" name="Google Shape;6218;g31516c14941_0_4459"/>
                  <p:cNvSpPr/>
                  <p:nvPr/>
                </p:nvSpPr>
                <p:spPr>
                  <a:xfrm flipH="1" rot="-3567747">
                    <a:off x="5466962" y="5334450"/>
                    <a:ext cx="232604" cy="133799"/>
                  </a:xfrm>
                  <a:custGeom>
                    <a:rect b="b" l="l" r="r" t="t"/>
                    <a:pathLst>
                      <a:path extrusionOk="0" h="331627" w="576521">
                        <a:moveTo>
                          <a:pt x="576521" y="165799"/>
                        </a:moveTo>
                        <a:lnTo>
                          <a:pt x="288261" y="331628"/>
                        </a:lnTo>
                        <a:lnTo>
                          <a:pt x="0" y="165799"/>
                        </a:lnTo>
                        <a:lnTo>
                          <a:pt x="288261" y="0"/>
                        </a:lnTo>
                        <a:lnTo>
                          <a:pt x="576521" y="165799"/>
                        </a:lnTo>
                        <a:close/>
                      </a:path>
                    </a:pathLst>
                  </a:custGeom>
                  <a:solidFill>
                    <a:srgbClr val="006AAC"/>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300"/>
                      <a:buFont typeface="Arial"/>
                      <a:buNone/>
                    </a:pPr>
                    <a:r>
                      <a:t/>
                    </a:r>
                    <a:endParaRPr b="1" i="0" sz="1300" u="none" cap="none" strike="noStrike">
                      <a:solidFill>
                        <a:srgbClr val="000000"/>
                      </a:solidFill>
                      <a:latin typeface="Arial"/>
                      <a:ea typeface="Arial"/>
                      <a:cs typeface="Arial"/>
                      <a:sym typeface="Arial"/>
                    </a:endParaRPr>
                  </a:p>
                </p:txBody>
              </p:sp>
            </p:grpSp>
            <p:grpSp>
              <p:nvGrpSpPr>
                <p:cNvPr id="6219" name="Google Shape;6219;g31516c14941_0_4459"/>
                <p:cNvGrpSpPr/>
                <p:nvPr/>
              </p:nvGrpSpPr>
              <p:grpSpPr>
                <a:xfrm>
                  <a:off x="4773344" y="5280956"/>
                  <a:ext cx="308431" cy="432579"/>
                  <a:chOff x="8199384" y="4159622"/>
                  <a:chExt cx="467320" cy="655422"/>
                </a:xfrm>
              </p:grpSpPr>
              <p:sp>
                <p:nvSpPr>
                  <p:cNvPr id="6220" name="Google Shape;6220;g31516c14941_0_4459"/>
                  <p:cNvSpPr/>
                  <p:nvPr/>
                </p:nvSpPr>
                <p:spPr>
                  <a:xfrm>
                    <a:off x="8199385" y="4462768"/>
                    <a:ext cx="466982" cy="295977"/>
                  </a:xfrm>
                  <a:custGeom>
                    <a:rect b="b" l="l" r="r" t="t"/>
                    <a:pathLst>
                      <a:path extrusionOk="0" h="331627" w="576521">
                        <a:moveTo>
                          <a:pt x="576521" y="165799"/>
                        </a:moveTo>
                        <a:lnTo>
                          <a:pt x="288261" y="331628"/>
                        </a:lnTo>
                        <a:lnTo>
                          <a:pt x="0" y="165799"/>
                        </a:lnTo>
                        <a:lnTo>
                          <a:pt x="288261" y="0"/>
                        </a:lnTo>
                        <a:lnTo>
                          <a:pt x="576521" y="165799"/>
                        </a:lnTo>
                        <a:close/>
                      </a:path>
                    </a:pathLst>
                  </a:custGeom>
                  <a:solidFill>
                    <a:srgbClr val="53BDFF"/>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300"/>
                      <a:buFont typeface="Arial"/>
                      <a:buNone/>
                    </a:pPr>
                    <a:r>
                      <a:t/>
                    </a:r>
                    <a:endParaRPr b="0" i="0" sz="1300" u="none" cap="none" strike="noStrike">
                      <a:solidFill>
                        <a:srgbClr val="000000"/>
                      </a:solidFill>
                      <a:latin typeface="Arial"/>
                      <a:ea typeface="Arial"/>
                      <a:cs typeface="Arial"/>
                      <a:sym typeface="Arial"/>
                    </a:endParaRPr>
                  </a:p>
                </p:txBody>
              </p:sp>
              <p:sp>
                <p:nvSpPr>
                  <p:cNvPr id="6221" name="Google Shape;6221;g31516c14941_0_4459"/>
                  <p:cNvSpPr/>
                  <p:nvPr/>
                </p:nvSpPr>
                <p:spPr>
                  <a:xfrm>
                    <a:off x="8200263" y="4610569"/>
                    <a:ext cx="233052" cy="204475"/>
                  </a:xfrm>
                  <a:custGeom>
                    <a:rect b="b" l="l" r="r" t="t"/>
                    <a:pathLst>
                      <a:path extrusionOk="0" h="229104" w="287719">
                        <a:moveTo>
                          <a:pt x="287719" y="166130"/>
                        </a:moveTo>
                        <a:lnTo>
                          <a:pt x="287719" y="229105"/>
                        </a:lnTo>
                        <a:lnTo>
                          <a:pt x="0" y="63005"/>
                        </a:lnTo>
                        <a:lnTo>
                          <a:pt x="0" y="0"/>
                        </a:lnTo>
                      </a:path>
                    </a:pathLst>
                  </a:custGeom>
                  <a:solidFill>
                    <a:srgbClr val="009DFF"/>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300"/>
                      <a:buFont typeface="Arial"/>
                      <a:buNone/>
                    </a:pPr>
                    <a:r>
                      <a:t/>
                    </a:r>
                    <a:endParaRPr b="0" i="0" sz="1300" u="none" cap="none" strike="noStrike">
                      <a:solidFill>
                        <a:srgbClr val="000000"/>
                      </a:solidFill>
                      <a:latin typeface="Arial"/>
                      <a:ea typeface="Arial"/>
                      <a:cs typeface="Arial"/>
                      <a:sym typeface="Arial"/>
                    </a:endParaRPr>
                  </a:p>
                </p:txBody>
              </p:sp>
              <p:sp>
                <p:nvSpPr>
                  <p:cNvPr id="6222" name="Google Shape;6222;g31516c14941_0_4459"/>
                  <p:cNvSpPr/>
                  <p:nvPr/>
                </p:nvSpPr>
                <p:spPr>
                  <a:xfrm>
                    <a:off x="8433649" y="4610569"/>
                    <a:ext cx="233052" cy="204475"/>
                  </a:xfrm>
                  <a:custGeom>
                    <a:rect b="b" l="l" r="r" t="t"/>
                    <a:pathLst>
                      <a:path extrusionOk="0" h="229104" w="287719">
                        <a:moveTo>
                          <a:pt x="0" y="166130"/>
                        </a:moveTo>
                        <a:lnTo>
                          <a:pt x="0" y="229105"/>
                        </a:lnTo>
                        <a:lnTo>
                          <a:pt x="287719" y="63005"/>
                        </a:lnTo>
                        <a:lnTo>
                          <a:pt x="287719" y="0"/>
                        </a:lnTo>
                      </a:path>
                    </a:pathLst>
                  </a:custGeom>
                  <a:solidFill>
                    <a:srgbClr val="0091EA"/>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300"/>
                      <a:buFont typeface="Arial"/>
                      <a:buNone/>
                    </a:pPr>
                    <a:r>
                      <a:t/>
                    </a:r>
                    <a:endParaRPr b="0" i="0" sz="1300" u="none" cap="none" strike="noStrike">
                      <a:solidFill>
                        <a:srgbClr val="000000"/>
                      </a:solidFill>
                      <a:latin typeface="Arial"/>
                      <a:ea typeface="Arial"/>
                      <a:cs typeface="Arial"/>
                      <a:sym typeface="Arial"/>
                    </a:endParaRPr>
                  </a:p>
                </p:txBody>
              </p:sp>
              <p:sp>
                <p:nvSpPr>
                  <p:cNvPr id="6223" name="Google Shape;6223;g31516c14941_0_4459"/>
                  <p:cNvSpPr/>
                  <p:nvPr/>
                </p:nvSpPr>
                <p:spPr>
                  <a:xfrm>
                    <a:off x="8199385" y="4386982"/>
                    <a:ext cx="466982" cy="295977"/>
                  </a:xfrm>
                  <a:custGeom>
                    <a:rect b="b" l="l" r="r" t="t"/>
                    <a:pathLst>
                      <a:path extrusionOk="0" h="331627" w="576521">
                        <a:moveTo>
                          <a:pt x="576521" y="165799"/>
                        </a:moveTo>
                        <a:lnTo>
                          <a:pt x="288261" y="331628"/>
                        </a:lnTo>
                        <a:lnTo>
                          <a:pt x="0" y="165799"/>
                        </a:lnTo>
                        <a:lnTo>
                          <a:pt x="288261" y="0"/>
                        </a:lnTo>
                        <a:lnTo>
                          <a:pt x="576521" y="165799"/>
                        </a:lnTo>
                        <a:close/>
                      </a:path>
                    </a:pathLst>
                  </a:custGeom>
                  <a:solidFill>
                    <a:srgbClr val="53BDFF"/>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300"/>
                      <a:buFont typeface="Arial"/>
                      <a:buNone/>
                    </a:pPr>
                    <a:r>
                      <a:t/>
                    </a:r>
                    <a:endParaRPr b="0" i="0" sz="1300" u="none" cap="none" strike="noStrike">
                      <a:solidFill>
                        <a:srgbClr val="000000"/>
                      </a:solidFill>
                      <a:latin typeface="Arial"/>
                      <a:ea typeface="Arial"/>
                      <a:cs typeface="Arial"/>
                      <a:sym typeface="Arial"/>
                    </a:endParaRPr>
                  </a:p>
                </p:txBody>
              </p:sp>
              <p:sp>
                <p:nvSpPr>
                  <p:cNvPr id="6224" name="Google Shape;6224;g31516c14941_0_4459"/>
                  <p:cNvSpPr/>
                  <p:nvPr/>
                </p:nvSpPr>
                <p:spPr>
                  <a:xfrm>
                    <a:off x="8200264" y="4534783"/>
                    <a:ext cx="233052" cy="204475"/>
                  </a:xfrm>
                  <a:custGeom>
                    <a:rect b="b" l="l" r="r" t="t"/>
                    <a:pathLst>
                      <a:path extrusionOk="0" h="229104" w="287719">
                        <a:moveTo>
                          <a:pt x="287719" y="166130"/>
                        </a:moveTo>
                        <a:lnTo>
                          <a:pt x="287719" y="229105"/>
                        </a:lnTo>
                        <a:lnTo>
                          <a:pt x="0" y="63005"/>
                        </a:lnTo>
                        <a:lnTo>
                          <a:pt x="0" y="0"/>
                        </a:lnTo>
                      </a:path>
                    </a:pathLst>
                  </a:custGeom>
                  <a:solidFill>
                    <a:srgbClr val="009DFF"/>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300"/>
                      <a:buFont typeface="Arial"/>
                      <a:buNone/>
                    </a:pPr>
                    <a:r>
                      <a:t/>
                    </a:r>
                    <a:endParaRPr b="0" i="0" sz="1300" u="none" cap="none" strike="noStrike">
                      <a:solidFill>
                        <a:srgbClr val="000000"/>
                      </a:solidFill>
                      <a:latin typeface="Arial"/>
                      <a:ea typeface="Arial"/>
                      <a:cs typeface="Arial"/>
                      <a:sym typeface="Arial"/>
                    </a:endParaRPr>
                  </a:p>
                </p:txBody>
              </p:sp>
              <p:sp>
                <p:nvSpPr>
                  <p:cNvPr id="6225" name="Google Shape;6225;g31516c14941_0_4459"/>
                  <p:cNvSpPr/>
                  <p:nvPr/>
                </p:nvSpPr>
                <p:spPr>
                  <a:xfrm>
                    <a:off x="8433652" y="4534783"/>
                    <a:ext cx="233052" cy="204475"/>
                  </a:xfrm>
                  <a:custGeom>
                    <a:rect b="b" l="l" r="r" t="t"/>
                    <a:pathLst>
                      <a:path extrusionOk="0" h="229104" w="287719">
                        <a:moveTo>
                          <a:pt x="0" y="166130"/>
                        </a:moveTo>
                        <a:lnTo>
                          <a:pt x="0" y="229105"/>
                        </a:lnTo>
                        <a:lnTo>
                          <a:pt x="287719" y="63005"/>
                        </a:lnTo>
                        <a:lnTo>
                          <a:pt x="287719" y="0"/>
                        </a:lnTo>
                      </a:path>
                    </a:pathLst>
                  </a:custGeom>
                  <a:solidFill>
                    <a:srgbClr val="0091EA"/>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300"/>
                      <a:buFont typeface="Arial"/>
                      <a:buNone/>
                    </a:pPr>
                    <a:r>
                      <a:t/>
                    </a:r>
                    <a:endParaRPr b="0" i="0" sz="1300" u="none" cap="none" strike="noStrike">
                      <a:solidFill>
                        <a:srgbClr val="000000"/>
                      </a:solidFill>
                      <a:latin typeface="Arial"/>
                      <a:ea typeface="Arial"/>
                      <a:cs typeface="Arial"/>
                      <a:sym typeface="Arial"/>
                    </a:endParaRPr>
                  </a:p>
                </p:txBody>
              </p:sp>
              <p:sp>
                <p:nvSpPr>
                  <p:cNvPr id="6226" name="Google Shape;6226;g31516c14941_0_4459"/>
                  <p:cNvSpPr/>
                  <p:nvPr/>
                </p:nvSpPr>
                <p:spPr>
                  <a:xfrm>
                    <a:off x="8199384" y="4311195"/>
                    <a:ext cx="466982" cy="295977"/>
                  </a:xfrm>
                  <a:custGeom>
                    <a:rect b="b" l="l" r="r" t="t"/>
                    <a:pathLst>
                      <a:path extrusionOk="0" h="331627" w="576521">
                        <a:moveTo>
                          <a:pt x="576521" y="165799"/>
                        </a:moveTo>
                        <a:lnTo>
                          <a:pt x="288261" y="331628"/>
                        </a:lnTo>
                        <a:lnTo>
                          <a:pt x="0" y="165799"/>
                        </a:lnTo>
                        <a:lnTo>
                          <a:pt x="288261" y="0"/>
                        </a:lnTo>
                        <a:lnTo>
                          <a:pt x="576521" y="165799"/>
                        </a:lnTo>
                        <a:close/>
                      </a:path>
                    </a:pathLst>
                  </a:custGeom>
                  <a:solidFill>
                    <a:srgbClr val="53BDFF"/>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300"/>
                      <a:buFont typeface="Arial"/>
                      <a:buNone/>
                    </a:pPr>
                    <a:r>
                      <a:t/>
                    </a:r>
                    <a:endParaRPr b="0" i="0" sz="1300" u="none" cap="none" strike="noStrike">
                      <a:solidFill>
                        <a:srgbClr val="000000"/>
                      </a:solidFill>
                      <a:latin typeface="Arial"/>
                      <a:ea typeface="Arial"/>
                      <a:cs typeface="Arial"/>
                      <a:sym typeface="Arial"/>
                    </a:endParaRPr>
                  </a:p>
                </p:txBody>
              </p:sp>
              <p:sp>
                <p:nvSpPr>
                  <p:cNvPr id="6227" name="Google Shape;6227;g31516c14941_0_4459"/>
                  <p:cNvSpPr/>
                  <p:nvPr/>
                </p:nvSpPr>
                <p:spPr>
                  <a:xfrm>
                    <a:off x="8200263" y="4458996"/>
                    <a:ext cx="233052" cy="204475"/>
                  </a:xfrm>
                  <a:custGeom>
                    <a:rect b="b" l="l" r="r" t="t"/>
                    <a:pathLst>
                      <a:path extrusionOk="0" h="229104" w="287719">
                        <a:moveTo>
                          <a:pt x="287719" y="166130"/>
                        </a:moveTo>
                        <a:lnTo>
                          <a:pt x="287719" y="229105"/>
                        </a:lnTo>
                        <a:lnTo>
                          <a:pt x="0" y="63005"/>
                        </a:lnTo>
                        <a:lnTo>
                          <a:pt x="0" y="0"/>
                        </a:lnTo>
                      </a:path>
                    </a:pathLst>
                  </a:custGeom>
                  <a:solidFill>
                    <a:srgbClr val="009DFF"/>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300"/>
                      <a:buFont typeface="Arial"/>
                      <a:buNone/>
                    </a:pPr>
                    <a:r>
                      <a:t/>
                    </a:r>
                    <a:endParaRPr b="0" i="0" sz="1300" u="none" cap="none" strike="noStrike">
                      <a:solidFill>
                        <a:srgbClr val="000000"/>
                      </a:solidFill>
                      <a:latin typeface="Arial"/>
                      <a:ea typeface="Arial"/>
                      <a:cs typeface="Arial"/>
                      <a:sym typeface="Arial"/>
                    </a:endParaRPr>
                  </a:p>
                </p:txBody>
              </p:sp>
              <p:sp>
                <p:nvSpPr>
                  <p:cNvPr id="6228" name="Google Shape;6228;g31516c14941_0_4459"/>
                  <p:cNvSpPr/>
                  <p:nvPr/>
                </p:nvSpPr>
                <p:spPr>
                  <a:xfrm>
                    <a:off x="8433646" y="4458996"/>
                    <a:ext cx="233052" cy="204475"/>
                  </a:xfrm>
                  <a:custGeom>
                    <a:rect b="b" l="l" r="r" t="t"/>
                    <a:pathLst>
                      <a:path extrusionOk="0" h="229104" w="287719">
                        <a:moveTo>
                          <a:pt x="0" y="166130"/>
                        </a:moveTo>
                        <a:lnTo>
                          <a:pt x="0" y="229105"/>
                        </a:lnTo>
                        <a:lnTo>
                          <a:pt x="287719" y="63005"/>
                        </a:lnTo>
                        <a:lnTo>
                          <a:pt x="287719" y="0"/>
                        </a:lnTo>
                      </a:path>
                    </a:pathLst>
                  </a:custGeom>
                  <a:solidFill>
                    <a:srgbClr val="0091EA"/>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300"/>
                      <a:buFont typeface="Arial"/>
                      <a:buNone/>
                    </a:pPr>
                    <a:r>
                      <a:t/>
                    </a:r>
                    <a:endParaRPr b="0" i="0" sz="1300" u="none" cap="none" strike="noStrike">
                      <a:solidFill>
                        <a:srgbClr val="000000"/>
                      </a:solidFill>
                      <a:latin typeface="Arial"/>
                      <a:ea typeface="Arial"/>
                      <a:cs typeface="Arial"/>
                      <a:sym typeface="Arial"/>
                    </a:endParaRPr>
                  </a:p>
                </p:txBody>
              </p:sp>
              <p:sp>
                <p:nvSpPr>
                  <p:cNvPr id="6229" name="Google Shape;6229;g31516c14941_0_4459"/>
                  <p:cNvSpPr/>
                  <p:nvPr/>
                </p:nvSpPr>
                <p:spPr>
                  <a:xfrm>
                    <a:off x="8199384" y="4235408"/>
                    <a:ext cx="466982" cy="295977"/>
                  </a:xfrm>
                  <a:custGeom>
                    <a:rect b="b" l="l" r="r" t="t"/>
                    <a:pathLst>
                      <a:path extrusionOk="0" h="331627" w="576521">
                        <a:moveTo>
                          <a:pt x="576521" y="165799"/>
                        </a:moveTo>
                        <a:lnTo>
                          <a:pt x="288261" y="331628"/>
                        </a:lnTo>
                        <a:lnTo>
                          <a:pt x="0" y="165799"/>
                        </a:lnTo>
                        <a:lnTo>
                          <a:pt x="288261" y="0"/>
                        </a:lnTo>
                        <a:lnTo>
                          <a:pt x="576521" y="165799"/>
                        </a:lnTo>
                        <a:close/>
                      </a:path>
                    </a:pathLst>
                  </a:custGeom>
                  <a:solidFill>
                    <a:srgbClr val="53BDFF"/>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300"/>
                      <a:buFont typeface="Arial"/>
                      <a:buNone/>
                    </a:pPr>
                    <a:r>
                      <a:t/>
                    </a:r>
                    <a:endParaRPr b="0" i="0" sz="1300" u="none" cap="none" strike="noStrike">
                      <a:solidFill>
                        <a:srgbClr val="000000"/>
                      </a:solidFill>
                      <a:latin typeface="Arial"/>
                      <a:ea typeface="Arial"/>
                      <a:cs typeface="Arial"/>
                      <a:sym typeface="Arial"/>
                    </a:endParaRPr>
                  </a:p>
                </p:txBody>
              </p:sp>
              <p:sp>
                <p:nvSpPr>
                  <p:cNvPr id="6230" name="Google Shape;6230;g31516c14941_0_4459"/>
                  <p:cNvSpPr/>
                  <p:nvPr/>
                </p:nvSpPr>
                <p:spPr>
                  <a:xfrm>
                    <a:off x="8200265" y="4383209"/>
                    <a:ext cx="233052" cy="204475"/>
                  </a:xfrm>
                  <a:custGeom>
                    <a:rect b="b" l="l" r="r" t="t"/>
                    <a:pathLst>
                      <a:path extrusionOk="0" h="229104" w="287719">
                        <a:moveTo>
                          <a:pt x="287719" y="166130"/>
                        </a:moveTo>
                        <a:lnTo>
                          <a:pt x="287719" y="229105"/>
                        </a:lnTo>
                        <a:lnTo>
                          <a:pt x="0" y="63005"/>
                        </a:lnTo>
                        <a:lnTo>
                          <a:pt x="0" y="0"/>
                        </a:lnTo>
                      </a:path>
                    </a:pathLst>
                  </a:custGeom>
                  <a:solidFill>
                    <a:srgbClr val="009DFF"/>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300"/>
                      <a:buFont typeface="Arial"/>
                      <a:buNone/>
                    </a:pPr>
                    <a:r>
                      <a:t/>
                    </a:r>
                    <a:endParaRPr b="0" i="0" sz="1300" u="none" cap="none" strike="noStrike">
                      <a:solidFill>
                        <a:srgbClr val="000000"/>
                      </a:solidFill>
                      <a:latin typeface="Arial"/>
                      <a:ea typeface="Arial"/>
                      <a:cs typeface="Arial"/>
                      <a:sym typeface="Arial"/>
                    </a:endParaRPr>
                  </a:p>
                </p:txBody>
              </p:sp>
              <p:sp>
                <p:nvSpPr>
                  <p:cNvPr id="6231" name="Google Shape;6231;g31516c14941_0_4459"/>
                  <p:cNvSpPr/>
                  <p:nvPr/>
                </p:nvSpPr>
                <p:spPr>
                  <a:xfrm>
                    <a:off x="8433650" y="4383209"/>
                    <a:ext cx="233052" cy="204475"/>
                  </a:xfrm>
                  <a:custGeom>
                    <a:rect b="b" l="l" r="r" t="t"/>
                    <a:pathLst>
                      <a:path extrusionOk="0" h="229104" w="287719">
                        <a:moveTo>
                          <a:pt x="0" y="166130"/>
                        </a:moveTo>
                        <a:lnTo>
                          <a:pt x="0" y="229105"/>
                        </a:lnTo>
                        <a:lnTo>
                          <a:pt x="287719" y="63005"/>
                        </a:lnTo>
                        <a:lnTo>
                          <a:pt x="287719" y="0"/>
                        </a:lnTo>
                      </a:path>
                    </a:pathLst>
                  </a:custGeom>
                  <a:solidFill>
                    <a:srgbClr val="0091EA"/>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300"/>
                      <a:buFont typeface="Arial"/>
                      <a:buNone/>
                    </a:pPr>
                    <a:r>
                      <a:t/>
                    </a:r>
                    <a:endParaRPr b="0" i="0" sz="1300" u="none" cap="none" strike="noStrike">
                      <a:solidFill>
                        <a:srgbClr val="000000"/>
                      </a:solidFill>
                      <a:latin typeface="Arial"/>
                      <a:ea typeface="Arial"/>
                      <a:cs typeface="Arial"/>
                      <a:sym typeface="Arial"/>
                    </a:endParaRPr>
                  </a:p>
                </p:txBody>
              </p:sp>
              <p:sp>
                <p:nvSpPr>
                  <p:cNvPr id="6232" name="Google Shape;6232;g31516c14941_0_4459"/>
                  <p:cNvSpPr/>
                  <p:nvPr/>
                </p:nvSpPr>
                <p:spPr>
                  <a:xfrm>
                    <a:off x="8199385" y="4159622"/>
                    <a:ext cx="466982" cy="295977"/>
                  </a:xfrm>
                  <a:custGeom>
                    <a:rect b="b" l="l" r="r" t="t"/>
                    <a:pathLst>
                      <a:path extrusionOk="0" h="331627" w="576521">
                        <a:moveTo>
                          <a:pt x="576521" y="165799"/>
                        </a:moveTo>
                        <a:lnTo>
                          <a:pt x="288261" y="331628"/>
                        </a:lnTo>
                        <a:lnTo>
                          <a:pt x="0" y="165799"/>
                        </a:lnTo>
                        <a:lnTo>
                          <a:pt x="288261" y="0"/>
                        </a:lnTo>
                        <a:lnTo>
                          <a:pt x="576521" y="165799"/>
                        </a:lnTo>
                        <a:close/>
                      </a:path>
                    </a:pathLst>
                  </a:custGeom>
                  <a:solidFill>
                    <a:srgbClr val="53BDFF"/>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300"/>
                      <a:buFont typeface="Arial"/>
                      <a:buNone/>
                    </a:pPr>
                    <a:r>
                      <a:t/>
                    </a:r>
                    <a:endParaRPr b="0" i="0" sz="1300" u="none" cap="none" strike="noStrike">
                      <a:solidFill>
                        <a:srgbClr val="000000"/>
                      </a:solidFill>
                      <a:latin typeface="Arial"/>
                      <a:ea typeface="Arial"/>
                      <a:cs typeface="Arial"/>
                      <a:sym typeface="Arial"/>
                    </a:endParaRPr>
                  </a:p>
                </p:txBody>
              </p:sp>
              <p:sp>
                <p:nvSpPr>
                  <p:cNvPr id="6233" name="Google Shape;6233;g31516c14941_0_4459"/>
                  <p:cNvSpPr/>
                  <p:nvPr/>
                </p:nvSpPr>
                <p:spPr>
                  <a:xfrm>
                    <a:off x="8200265" y="4307423"/>
                    <a:ext cx="233052" cy="204475"/>
                  </a:xfrm>
                  <a:custGeom>
                    <a:rect b="b" l="l" r="r" t="t"/>
                    <a:pathLst>
                      <a:path extrusionOk="0" h="229104" w="287719">
                        <a:moveTo>
                          <a:pt x="287719" y="166130"/>
                        </a:moveTo>
                        <a:lnTo>
                          <a:pt x="287719" y="229105"/>
                        </a:lnTo>
                        <a:lnTo>
                          <a:pt x="0" y="63005"/>
                        </a:lnTo>
                        <a:lnTo>
                          <a:pt x="0" y="0"/>
                        </a:lnTo>
                      </a:path>
                    </a:pathLst>
                  </a:custGeom>
                  <a:solidFill>
                    <a:srgbClr val="009DFF"/>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300"/>
                      <a:buFont typeface="Arial"/>
                      <a:buNone/>
                    </a:pPr>
                    <a:r>
                      <a:t/>
                    </a:r>
                    <a:endParaRPr b="0" i="0" sz="1300" u="none" cap="none" strike="noStrike">
                      <a:solidFill>
                        <a:srgbClr val="000000"/>
                      </a:solidFill>
                      <a:latin typeface="Arial"/>
                      <a:ea typeface="Arial"/>
                      <a:cs typeface="Arial"/>
                      <a:sym typeface="Arial"/>
                    </a:endParaRPr>
                  </a:p>
                </p:txBody>
              </p:sp>
              <p:sp>
                <p:nvSpPr>
                  <p:cNvPr id="6234" name="Google Shape;6234;g31516c14941_0_4459"/>
                  <p:cNvSpPr/>
                  <p:nvPr/>
                </p:nvSpPr>
                <p:spPr>
                  <a:xfrm>
                    <a:off x="8433650" y="4307423"/>
                    <a:ext cx="233052" cy="204475"/>
                  </a:xfrm>
                  <a:custGeom>
                    <a:rect b="b" l="l" r="r" t="t"/>
                    <a:pathLst>
                      <a:path extrusionOk="0" h="229104" w="287719">
                        <a:moveTo>
                          <a:pt x="0" y="166130"/>
                        </a:moveTo>
                        <a:lnTo>
                          <a:pt x="0" y="229105"/>
                        </a:lnTo>
                        <a:lnTo>
                          <a:pt x="287719" y="63005"/>
                        </a:lnTo>
                        <a:lnTo>
                          <a:pt x="287719" y="0"/>
                        </a:lnTo>
                      </a:path>
                    </a:pathLst>
                  </a:custGeom>
                  <a:solidFill>
                    <a:srgbClr val="0091EA"/>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300"/>
                      <a:buFont typeface="Arial"/>
                      <a:buNone/>
                    </a:pPr>
                    <a:r>
                      <a:t/>
                    </a:r>
                    <a:endParaRPr b="0" i="0" sz="1300" u="none" cap="none" strike="noStrike">
                      <a:solidFill>
                        <a:srgbClr val="000000"/>
                      </a:solidFill>
                      <a:latin typeface="Arial"/>
                      <a:ea typeface="Arial"/>
                      <a:cs typeface="Arial"/>
                      <a:sym typeface="Arial"/>
                    </a:endParaRPr>
                  </a:p>
                </p:txBody>
              </p:sp>
            </p:grpSp>
            <p:grpSp>
              <p:nvGrpSpPr>
                <p:cNvPr id="6235" name="Google Shape;6235;g31516c14941_0_4459"/>
                <p:cNvGrpSpPr/>
                <p:nvPr/>
              </p:nvGrpSpPr>
              <p:grpSpPr>
                <a:xfrm>
                  <a:off x="1449738" y="5610684"/>
                  <a:ext cx="166694" cy="227438"/>
                  <a:chOff x="1506428" y="5854016"/>
                  <a:chExt cx="166694" cy="227438"/>
                </a:xfrm>
              </p:grpSpPr>
              <p:sp>
                <p:nvSpPr>
                  <p:cNvPr id="6236" name="Google Shape;6236;g31516c14941_0_4459"/>
                  <p:cNvSpPr/>
                  <p:nvPr/>
                </p:nvSpPr>
                <p:spPr>
                  <a:xfrm>
                    <a:off x="1506428" y="5912175"/>
                    <a:ext cx="165690" cy="169279"/>
                  </a:xfrm>
                  <a:custGeom>
                    <a:rect b="b" l="l" r="r" t="t"/>
                    <a:pathLst>
                      <a:path extrusionOk="0" h="690936" w="637270">
                        <a:moveTo>
                          <a:pt x="0" y="0"/>
                        </a:moveTo>
                        <a:lnTo>
                          <a:pt x="637270" y="0"/>
                        </a:lnTo>
                        <a:lnTo>
                          <a:pt x="637270" y="492669"/>
                        </a:lnTo>
                        <a:lnTo>
                          <a:pt x="637270" y="504182"/>
                        </a:lnTo>
                        <a:lnTo>
                          <a:pt x="635405" y="504182"/>
                        </a:lnTo>
                        <a:lnTo>
                          <a:pt x="630797" y="532627"/>
                        </a:lnTo>
                        <a:cubicBezTo>
                          <a:pt x="601085" y="622974"/>
                          <a:pt x="472615" y="690936"/>
                          <a:pt x="318635" y="690936"/>
                        </a:cubicBezTo>
                        <a:cubicBezTo>
                          <a:pt x="164655" y="690936"/>
                          <a:pt x="36185" y="622974"/>
                          <a:pt x="6474" y="532627"/>
                        </a:cubicBezTo>
                        <a:lnTo>
                          <a:pt x="1865" y="504182"/>
                        </a:lnTo>
                        <a:lnTo>
                          <a:pt x="0" y="504182"/>
                        </a:lnTo>
                        <a:lnTo>
                          <a:pt x="0" y="492669"/>
                        </a:lnTo>
                        <a:close/>
                      </a:path>
                    </a:pathLst>
                  </a:custGeom>
                  <a:gradFill>
                    <a:gsLst>
                      <a:gs pos="0">
                        <a:srgbClr val="007FFF"/>
                      </a:gs>
                      <a:gs pos="100000">
                        <a:srgbClr val="3F9FFF"/>
                      </a:gs>
                    </a:gsLst>
                    <a:lin ang="0" scaled="0"/>
                  </a:gradFill>
                  <a:ln>
                    <a:noFill/>
                  </a:ln>
                </p:spPr>
                <p:txBody>
                  <a:bodyPr anchorCtr="0" anchor="t" bIns="109700" lIns="137150" spcFirstLastPara="1" rIns="137150" wrap="square" tIns="109700">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FFFFFF"/>
                      </a:solidFill>
                      <a:latin typeface="Arial"/>
                      <a:ea typeface="Arial"/>
                      <a:cs typeface="Arial"/>
                      <a:sym typeface="Arial"/>
                    </a:endParaRPr>
                  </a:p>
                </p:txBody>
              </p:sp>
              <p:sp>
                <p:nvSpPr>
                  <p:cNvPr id="6237" name="Google Shape;6237;g31516c14941_0_4459"/>
                  <p:cNvSpPr/>
                  <p:nvPr/>
                </p:nvSpPr>
                <p:spPr>
                  <a:xfrm>
                    <a:off x="1506922" y="5854016"/>
                    <a:ext cx="166200" cy="97500"/>
                  </a:xfrm>
                  <a:prstGeom prst="ellipse">
                    <a:avLst/>
                  </a:prstGeom>
                  <a:solidFill>
                    <a:srgbClr val="69B4FF"/>
                  </a:solidFill>
                  <a:ln>
                    <a:noFill/>
                  </a:ln>
                </p:spPr>
                <p:txBody>
                  <a:bodyPr anchorCtr="0" anchor="t" bIns="109700" lIns="137150" spcFirstLastPara="1" rIns="137150" wrap="square" tIns="109700">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FFFFFF"/>
                      </a:solidFill>
                      <a:latin typeface="Arial"/>
                      <a:ea typeface="Arial"/>
                      <a:cs typeface="Arial"/>
                      <a:sym typeface="Arial"/>
                    </a:endParaRPr>
                  </a:p>
                </p:txBody>
              </p:sp>
            </p:grpSp>
            <p:sp>
              <p:nvSpPr>
                <p:cNvPr id="6238" name="Google Shape;6238;g31516c14941_0_4459"/>
                <p:cNvSpPr/>
                <p:nvPr/>
              </p:nvSpPr>
              <p:spPr>
                <a:xfrm>
                  <a:off x="3323493" y="5560791"/>
                  <a:ext cx="165690" cy="169279"/>
                </a:xfrm>
                <a:custGeom>
                  <a:rect b="b" l="l" r="r" t="t"/>
                  <a:pathLst>
                    <a:path extrusionOk="0" h="690936" w="637270">
                      <a:moveTo>
                        <a:pt x="0" y="0"/>
                      </a:moveTo>
                      <a:lnTo>
                        <a:pt x="637270" y="0"/>
                      </a:lnTo>
                      <a:lnTo>
                        <a:pt x="637270" y="492669"/>
                      </a:lnTo>
                      <a:lnTo>
                        <a:pt x="637270" y="504182"/>
                      </a:lnTo>
                      <a:lnTo>
                        <a:pt x="635405" y="504182"/>
                      </a:lnTo>
                      <a:lnTo>
                        <a:pt x="630797" y="532627"/>
                      </a:lnTo>
                      <a:cubicBezTo>
                        <a:pt x="601085" y="622974"/>
                        <a:pt x="472615" y="690936"/>
                        <a:pt x="318635" y="690936"/>
                      </a:cubicBezTo>
                      <a:cubicBezTo>
                        <a:pt x="164655" y="690936"/>
                        <a:pt x="36185" y="622974"/>
                        <a:pt x="6474" y="532627"/>
                      </a:cubicBezTo>
                      <a:lnTo>
                        <a:pt x="1865" y="504182"/>
                      </a:lnTo>
                      <a:lnTo>
                        <a:pt x="0" y="504182"/>
                      </a:lnTo>
                      <a:lnTo>
                        <a:pt x="0" y="492669"/>
                      </a:lnTo>
                      <a:close/>
                    </a:path>
                  </a:pathLst>
                </a:custGeom>
                <a:gradFill>
                  <a:gsLst>
                    <a:gs pos="0">
                      <a:srgbClr val="007FFF"/>
                    </a:gs>
                    <a:gs pos="100000">
                      <a:srgbClr val="3F9FFF"/>
                    </a:gs>
                  </a:gsLst>
                  <a:lin ang="0" scaled="0"/>
                </a:gradFill>
                <a:ln>
                  <a:noFill/>
                </a:ln>
              </p:spPr>
              <p:txBody>
                <a:bodyPr anchorCtr="0" anchor="t" bIns="109700" lIns="137150" spcFirstLastPara="1" rIns="137150" wrap="square" tIns="109700">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FFFFFF"/>
                    </a:solidFill>
                    <a:latin typeface="Arial"/>
                    <a:ea typeface="Arial"/>
                    <a:cs typeface="Arial"/>
                    <a:sym typeface="Arial"/>
                  </a:endParaRPr>
                </a:p>
              </p:txBody>
            </p:sp>
            <p:sp>
              <p:nvSpPr>
                <p:cNvPr id="6239" name="Google Shape;6239;g31516c14941_0_4459"/>
                <p:cNvSpPr/>
                <p:nvPr/>
              </p:nvSpPr>
              <p:spPr>
                <a:xfrm>
                  <a:off x="3323988" y="5502632"/>
                  <a:ext cx="166200" cy="97500"/>
                </a:xfrm>
                <a:prstGeom prst="ellipse">
                  <a:avLst/>
                </a:prstGeom>
                <a:solidFill>
                  <a:srgbClr val="69B4FF"/>
                </a:solidFill>
                <a:ln>
                  <a:noFill/>
                </a:ln>
              </p:spPr>
              <p:txBody>
                <a:bodyPr anchorCtr="0" anchor="t" bIns="109700" lIns="137150" spcFirstLastPara="1" rIns="137150" wrap="square" tIns="109700">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FFFFFF"/>
                    </a:solidFill>
                    <a:latin typeface="Arial"/>
                    <a:ea typeface="Arial"/>
                    <a:cs typeface="Arial"/>
                    <a:sym typeface="Arial"/>
                  </a:endParaRPr>
                </a:p>
              </p:txBody>
            </p:sp>
          </p:grpSp>
        </p:grpSp>
        <p:sp>
          <p:nvSpPr>
            <p:cNvPr id="6240" name="Google Shape;6240;g31516c14941_0_4459"/>
            <p:cNvSpPr/>
            <p:nvPr/>
          </p:nvSpPr>
          <p:spPr>
            <a:xfrm>
              <a:off x="9274445" y="5430463"/>
              <a:ext cx="335823" cy="179908"/>
            </a:xfrm>
            <a:custGeom>
              <a:rect b="b" l="l" r="r" t="t"/>
              <a:pathLst>
                <a:path extrusionOk="0" h="331627" w="576521">
                  <a:moveTo>
                    <a:pt x="576521" y="165799"/>
                  </a:moveTo>
                  <a:lnTo>
                    <a:pt x="288261" y="331628"/>
                  </a:lnTo>
                  <a:lnTo>
                    <a:pt x="0" y="165799"/>
                  </a:lnTo>
                  <a:lnTo>
                    <a:pt x="288261" y="0"/>
                  </a:lnTo>
                  <a:lnTo>
                    <a:pt x="576521" y="165799"/>
                  </a:lnTo>
                  <a:close/>
                </a:path>
              </a:pathLst>
            </a:custGeom>
            <a:solidFill>
              <a:srgbClr val="53BDFF"/>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300"/>
                <a:buFont typeface="Arial"/>
                <a:buNone/>
              </a:pPr>
              <a:r>
                <a:t/>
              </a:r>
              <a:endParaRPr b="1" i="0" sz="1300" u="none" cap="none" strike="noStrike">
                <a:solidFill>
                  <a:srgbClr val="000000"/>
                </a:solidFill>
                <a:latin typeface="Arial"/>
                <a:ea typeface="Arial"/>
                <a:cs typeface="Arial"/>
                <a:sym typeface="Arial"/>
              </a:endParaRPr>
            </a:p>
          </p:txBody>
        </p:sp>
        <p:sp>
          <p:nvSpPr>
            <p:cNvPr id="6241" name="Google Shape;6241;g31516c14941_0_4459"/>
            <p:cNvSpPr/>
            <p:nvPr/>
          </p:nvSpPr>
          <p:spPr>
            <a:xfrm rot="3536744">
              <a:off x="9201400" y="5554066"/>
              <a:ext cx="312932" cy="192660"/>
            </a:xfrm>
            <a:custGeom>
              <a:rect b="b" l="l" r="r" t="t"/>
              <a:pathLst>
                <a:path extrusionOk="0" h="331627" w="576521">
                  <a:moveTo>
                    <a:pt x="576521" y="165799"/>
                  </a:moveTo>
                  <a:lnTo>
                    <a:pt x="288261" y="331628"/>
                  </a:lnTo>
                  <a:lnTo>
                    <a:pt x="0" y="165799"/>
                  </a:lnTo>
                  <a:lnTo>
                    <a:pt x="288261" y="0"/>
                  </a:lnTo>
                  <a:lnTo>
                    <a:pt x="576521" y="165799"/>
                  </a:lnTo>
                  <a:close/>
                </a:path>
              </a:pathLst>
            </a:custGeom>
            <a:solidFill>
              <a:srgbClr val="009DFF"/>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300"/>
                <a:buFont typeface="Arial"/>
                <a:buNone/>
              </a:pPr>
              <a:r>
                <a:t/>
              </a:r>
              <a:endParaRPr b="1" i="0" sz="1300" u="none" cap="none" strike="noStrike">
                <a:solidFill>
                  <a:srgbClr val="000000"/>
                </a:solidFill>
                <a:latin typeface="Arial"/>
                <a:ea typeface="Arial"/>
                <a:cs typeface="Arial"/>
                <a:sym typeface="Arial"/>
              </a:endParaRPr>
            </a:p>
          </p:txBody>
        </p:sp>
        <p:sp>
          <p:nvSpPr>
            <p:cNvPr id="6242" name="Google Shape;6242;g31516c14941_0_4459"/>
            <p:cNvSpPr/>
            <p:nvPr/>
          </p:nvSpPr>
          <p:spPr>
            <a:xfrm flipH="1" rot="-3558441">
              <a:off x="9365645" y="5551490"/>
              <a:ext cx="313429" cy="192945"/>
            </a:xfrm>
            <a:custGeom>
              <a:rect b="b" l="l" r="r" t="t"/>
              <a:pathLst>
                <a:path extrusionOk="0" h="331627" w="576521">
                  <a:moveTo>
                    <a:pt x="576521" y="165799"/>
                  </a:moveTo>
                  <a:lnTo>
                    <a:pt x="288261" y="331628"/>
                  </a:lnTo>
                  <a:lnTo>
                    <a:pt x="0" y="165799"/>
                  </a:lnTo>
                  <a:lnTo>
                    <a:pt x="288261" y="0"/>
                  </a:lnTo>
                  <a:lnTo>
                    <a:pt x="576521" y="165799"/>
                  </a:lnTo>
                  <a:close/>
                </a:path>
              </a:pathLst>
            </a:custGeom>
            <a:solidFill>
              <a:srgbClr val="006AAC"/>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300"/>
                <a:buFont typeface="Arial"/>
                <a:buNone/>
              </a:pPr>
              <a:r>
                <a:t/>
              </a:r>
              <a:endParaRPr b="1" i="0" sz="1300" u="none" cap="none" strike="noStrike">
                <a:solidFill>
                  <a:srgbClr val="000000"/>
                </a:solidFill>
                <a:latin typeface="Arial"/>
                <a:ea typeface="Arial"/>
                <a:cs typeface="Arial"/>
                <a:sym typeface="Arial"/>
              </a:endParaRPr>
            </a:p>
          </p:txBody>
        </p:sp>
        <p:sp>
          <p:nvSpPr>
            <p:cNvPr id="6243" name="Google Shape;6243;g31516c14941_0_4459"/>
            <p:cNvSpPr/>
            <p:nvPr/>
          </p:nvSpPr>
          <p:spPr>
            <a:xfrm>
              <a:off x="10956035" y="5223507"/>
              <a:ext cx="259688" cy="281556"/>
            </a:xfrm>
            <a:custGeom>
              <a:rect b="b" l="l" r="r" t="t"/>
              <a:pathLst>
                <a:path extrusionOk="0" h="690936" w="637270">
                  <a:moveTo>
                    <a:pt x="0" y="0"/>
                  </a:moveTo>
                  <a:lnTo>
                    <a:pt x="637270" y="0"/>
                  </a:lnTo>
                  <a:lnTo>
                    <a:pt x="637270" y="492669"/>
                  </a:lnTo>
                  <a:lnTo>
                    <a:pt x="637270" y="504182"/>
                  </a:lnTo>
                  <a:lnTo>
                    <a:pt x="635405" y="504182"/>
                  </a:lnTo>
                  <a:lnTo>
                    <a:pt x="630797" y="532627"/>
                  </a:lnTo>
                  <a:cubicBezTo>
                    <a:pt x="601085" y="622974"/>
                    <a:pt x="472615" y="690936"/>
                    <a:pt x="318635" y="690936"/>
                  </a:cubicBezTo>
                  <a:cubicBezTo>
                    <a:pt x="164655" y="690936"/>
                    <a:pt x="36185" y="622974"/>
                    <a:pt x="6474" y="532627"/>
                  </a:cubicBezTo>
                  <a:lnTo>
                    <a:pt x="1865" y="504182"/>
                  </a:lnTo>
                  <a:lnTo>
                    <a:pt x="0" y="504182"/>
                  </a:lnTo>
                  <a:lnTo>
                    <a:pt x="0" y="492669"/>
                  </a:lnTo>
                  <a:close/>
                </a:path>
              </a:pathLst>
            </a:custGeom>
            <a:solidFill>
              <a:srgbClr val="BFBFBF"/>
            </a:solidFill>
            <a:ln>
              <a:noFill/>
            </a:ln>
          </p:spPr>
          <p:txBody>
            <a:bodyPr anchorCtr="0" anchor="t" bIns="109700" lIns="137150" spcFirstLastPara="1" rIns="137150" wrap="square" tIns="109700">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FFFFFF"/>
                </a:solidFill>
                <a:latin typeface="Arial"/>
                <a:ea typeface="Arial"/>
                <a:cs typeface="Arial"/>
                <a:sym typeface="Arial"/>
              </a:endParaRPr>
            </a:p>
          </p:txBody>
        </p:sp>
        <p:sp>
          <p:nvSpPr>
            <p:cNvPr id="6244" name="Google Shape;6244;g31516c14941_0_4459"/>
            <p:cNvSpPr/>
            <p:nvPr/>
          </p:nvSpPr>
          <p:spPr>
            <a:xfrm>
              <a:off x="10956806" y="5127242"/>
              <a:ext cx="259200" cy="161400"/>
            </a:xfrm>
            <a:prstGeom prst="ellipse">
              <a:avLst/>
            </a:prstGeom>
            <a:solidFill>
              <a:srgbClr val="D8D8D8"/>
            </a:solidFill>
            <a:ln>
              <a:noFill/>
            </a:ln>
          </p:spPr>
          <p:txBody>
            <a:bodyPr anchorCtr="0" anchor="t" bIns="109700" lIns="137150" spcFirstLastPara="1" rIns="137150" wrap="square" tIns="109700">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FFFFFF"/>
                </a:solidFill>
                <a:latin typeface="Arial"/>
                <a:ea typeface="Arial"/>
                <a:cs typeface="Arial"/>
                <a:sym typeface="Arial"/>
              </a:endParaRPr>
            </a:p>
          </p:txBody>
        </p:sp>
        <p:cxnSp>
          <p:nvCxnSpPr>
            <p:cNvPr id="6245" name="Google Shape;6245;g31516c14941_0_4459"/>
            <p:cNvCxnSpPr/>
            <p:nvPr/>
          </p:nvCxnSpPr>
          <p:spPr>
            <a:xfrm>
              <a:off x="10012093" y="5329525"/>
              <a:ext cx="1156800" cy="697800"/>
            </a:xfrm>
            <a:prstGeom prst="straightConnector1">
              <a:avLst/>
            </a:prstGeom>
            <a:noFill/>
            <a:ln cap="flat" cmpd="sng" w="9525">
              <a:solidFill>
                <a:srgbClr val="0070F2">
                  <a:alpha val="9410"/>
                </a:srgbClr>
              </a:solidFill>
              <a:prstDash val="solid"/>
              <a:round/>
              <a:headEnd len="sm" w="sm" type="none"/>
              <a:tailEnd len="sm" w="sm" type="none"/>
            </a:ln>
          </p:spPr>
        </p:cxnSp>
      </p:grpSp>
      <p:sp>
        <p:nvSpPr>
          <p:cNvPr id="6246" name="Google Shape;6246;g31516c14941_0_4459"/>
          <p:cNvSpPr/>
          <p:nvPr/>
        </p:nvSpPr>
        <p:spPr>
          <a:xfrm>
            <a:off x="4608713" y="1639792"/>
            <a:ext cx="4156800" cy="2874300"/>
          </a:xfrm>
          <a:prstGeom prst="roundRect">
            <a:avLst>
              <a:gd fmla="val 2699" name="adj"/>
            </a:avLst>
          </a:prstGeom>
          <a:noFill/>
          <a:ln cap="flat" cmpd="sng" w="25400">
            <a:solidFill>
              <a:srgbClr val="D1EFFF"/>
            </a:solidFill>
            <a:prstDash val="solid"/>
            <a:miter lim="800000"/>
            <a:headEnd len="sm" w="sm" type="none"/>
            <a:tailEnd len="sm" w="sm" type="none"/>
          </a:ln>
        </p:spPr>
        <p:txBody>
          <a:bodyPr anchorCtr="0" anchor="ctr" bIns="54000" lIns="67500" spcFirstLastPara="1" rIns="67500" wrap="square" tIns="540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6247" name="Google Shape;6247;g31516c14941_0_4459"/>
          <p:cNvSpPr txBox="1"/>
          <p:nvPr/>
        </p:nvSpPr>
        <p:spPr>
          <a:xfrm>
            <a:off x="5998475" y="4389978"/>
            <a:ext cx="1377300" cy="215400"/>
          </a:xfrm>
          <a:prstGeom prst="rect">
            <a:avLst/>
          </a:prstGeom>
          <a:solidFill>
            <a:schemeClr val="lt1"/>
          </a:solid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1400"/>
              <a:buFont typeface="Arial"/>
              <a:buNone/>
            </a:pPr>
            <a:r>
              <a:rPr lang="en" sz="1400">
                <a:solidFill>
                  <a:schemeClr val="dk1"/>
                </a:solidFill>
              </a:rPr>
              <a:t>Other Sources</a:t>
            </a:r>
            <a:endParaRPr b="0" i="0" sz="1100" u="none" cap="none" strike="noStrike">
              <a:solidFill>
                <a:srgbClr val="000000"/>
              </a:solidFill>
              <a:latin typeface="Arial"/>
              <a:ea typeface="Arial"/>
              <a:cs typeface="Arial"/>
              <a:sym typeface="Arial"/>
            </a:endParaRPr>
          </a:p>
        </p:txBody>
      </p:sp>
      <p:sp>
        <p:nvSpPr>
          <p:cNvPr id="6248" name="Google Shape;6248;g31516c14941_0_4459"/>
          <p:cNvSpPr/>
          <p:nvPr/>
        </p:nvSpPr>
        <p:spPr>
          <a:xfrm>
            <a:off x="5644140" y="3938642"/>
            <a:ext cx="194367" cy="210735"/>
          </a:xfrm>
          <a:custGeom>
            <a:rect b="b" l="l" r="r" t="t"/>
            <a:pathLst>
              <a:path extrusionOk="0" h="690936" w="637270">
                <a:moveTo>
                  <a:pt x="0" y="0"/>
                </a:moveTo>
                <a:lnTo>
                  <a:pt x="637270" y="0"/>
                </a:lnTo>
                <a:lnTo>
                  <a:pt x="637270" y="492669"/>
                </a:lnTo>
                <a:lnTo>
                  <a:pt x="637270" y="504182"/>
                </a:lnTo>
                <a:lnTo>
                  <a:pt x="635405" y="504182"/>
                </a:lnTo>
                <a:lnTo>
                  <a:pt x="630797" y="532627"/>
                </a:lnTo>
                <a:cubicBezTo>
                  <a:pt x="601085" y="622974"/>
                  <a:pt x="472615" y="690936"/>
                  <a:pt x="318635" y="690936"/>
                </a:cubicBezTo>
                <a:cubicBezTo>
                  <a:pt x="164655" y="690936"/>
                  <a:pt x="36185" y="622974"/>
                  <a:pt x="6474" y="532627"/>
                </a:cubicBezTo>
                <a:lnTo>
                  <a:pt x="1865" y="504182"/>
                </a:lnTo>
                <a:lnTo>
                  <a:pt x="0" y="504182"/>
                </a:lnTo>
                <a:lnTo>
                  <a:pt x="0" y="492669"/>
                </a:lnTo>
                <a:close/>
              </a:path>
            </a:pathLst>
          </a:custGeom>
          <a:solidFill>
            <a:srgbClr val="BFBFBF"/>
          </a:solidFill>
          <a:ln>
            <a:noFill/>
          </a:ln>
        </p:spPr>
        <p:txBody>
          <a:bodyPr anchorCtr="0" anchor="t" bIns="109700" lIns="137150" spcFirstLastPara="1" rIns="137150" wrap="square" tIns="109700">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FFFFFF"/>
              </a:solidFill>
              <a:latin typeface="Arial"/>
              <a:ea typeface="Arial"/>
              <a:cs typeface="Arial"/>
              <a:sym typeface="Arial"/>
            </a:endParaRPr>
          </a:p>
        </p:txBody>
      </p:sp>
      <p:sp>
        <p:nvSpPr>
          <p:cNvPr id="6249" name="Google Shape;6249;g31516c14941_0_4459"/>
          <p:cNvSpPr/>
          <p:nvPr/>
        </p:nvSpPr>
        <p:spPr>
          <a:xfrm>
            <a:off x="5644718" y="3866443"/>
            <a:ext cx="194400" cy="120900"/>
          </a:xfrm>
          <a:prstGeom prst="ellipse">
            <a:avLst/>
          </a:prstGeom>
          <a:solidFill>
            <a:srgbClr val="D8D8D8"/>
          </a:solidFill>
          <a:ln>
            <a:noFill/>
          </a:ln>
        </p:spPr>
        <p:txBody>
          <a:bodyPr anchorCtr="0" anchor="t" bIns="109700" lIns="137150" spcFirstLastPara="1" rIns="137150" wrap="square" tIns="109700">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FFFFFF"/>
              </a:solidFill>
              <a:latin typeface="Arial"/>
              <a:ea typeface="Arial"/>
              <a:cs typeface="Arial"/>
              <a:sym typeface="Arial"/>
            </a:endParaRPr>
          </a:p>
        </p:txBody>
      </p:sp>
      <p:grpSp>
        <p:nvGrpSpPr>
          <p:cNvPr id="6250" name="Google Shape;6250;g31516c14941_0_4459"/>
          <p:cNvGrpSpPr/>
          <p:nvPr/>
        </p:nvGrpSpPr>
        <p:grpSpPr>
          <a:xfrm>
            <a:off x="564852" y="3265019"/>
            <a:ext cx="3733213" cy="1189664"/>
            <a:chOff x="5353548" y="4596141"/>
            <a:chExt cx="5862458" cy="1868778"/>
          </a:xfrm>
        </p:grpSpPr>
        <p:grpSp>
          <p:nvGrpSpPr>
            <p:cNvPr id="6251" name="Google Shape;6251;g31516c14941_0_4459"/>
            <p:cNvGrpSpPr/>
            <p:nvPr/>
          </p:nvGrpSpPr>
          <p:grpSpPr>
            <a:xfrm>
              <a:off x="5353548" y="4596141"/>
              <a:ext cx="5327177" cy="1868778"/>
              <a:chOff x="1738050" y="4984532"/>
              <a:chExt cx="4159907" cy="1459299"/>
            </a:xfrm>
          </p:grpSpPr>
          <p:grpSp>
            <p:nvGrpSpPr>
              <p:cNvPr id="6252" name="Google Shape;6252;g31516c14941_0_4459"/>
              <p:cNvGrpSpPr/>
              <p:nvPr/>
            </p:nvGrpSpPr>
            <p:grpSpPr>
              <a:xfrm>
                <a:off x="1738050" y="4984532"/>
                <a:ext cx="4149598" cy="1459299"/>
                <a:chOff x="4789507" y="2600684"/>
                <a:chExt cx="4149598" cy="1459299"/>
              </a:xfrm>
            </p:grpSpPr>
            <p:cxnSp>
              <p:nvCxnSpPr>
                <p:cNvPr id="6253" name="Google Shape;6253;g31516c14941_0_4459"/>
                <p:cNvCxnSpPr/>
                <p:nvPr/>
              </p:nvCxnSpPr>
              <p:spPr>
                <a:xfrm flipH="1" rot="10800000">
                  <a:off x="6778132" y="2872460"/>
                  <a:ext cx="1114800" cy="691500"/>
                </a:xfrm>
                <a:prstGeom prst="straightConnector1">
                  <a:avLst/>
                </a:prstGeom>
                <a:noFill/>
                <a:ln cap="flat" cmpd="sng" w="9525">
                  <a:solidFill>
                    <a:schemeClr val="dk2">
                      <a:alpha val="4310"/>
                    </a:schemeClr>
                  </a:solidFill>
                  <a:prstDash val="solid"/>
                  <a:round/>
                  <a:headEnd len="sm" w="sm" type="none"/>
                  <a:tailEnd len="sm" w="sm" type="none"/>
                </a:ln>
              </p:spPr>
            </p:cxnSp>
            <p:cxnSp>
              <p:nvCxnSpPr>
                <p:cNvPr id="6254" name="Google Shape;6254;g31516c14941_0_4459"/>
                <p:cNvCxnSpPr/>
                <p:nvPr/>
              </p:nvCxnSpPr>
              <p:spPr>
                <a:xfrm flipH="1" rot="10800000">
                  <a:off x="5528109" y="3067883"/>
                  <a:ext cx="1599000" cy="992100"/>
                </a:xfrm>
                <a:prstGeom prst="straightConnector1">
                  <a:avLst/>
                </a:prstGeom>
                <a:noFill/>
                <a:ln cap="flat" cmpd="sng" w="9525">
                  <a:solidFill>
                    <a:schemeClr val="dk2">
                      <a:alpha val="4310"/>
                    </a:schemeClr>
                  </a:solidFill>
                  <a:prstDash val="solid"/>
                  <a:round/>
                  <a:headEnd len="sm" w="sm" type="none"/>
                  <a:tailEnd len="sm" w="sm" type="none"/>
                </a:ln>
              </p:spPr>
            </p:cxnSp>
            <p:cxnSp>
              <p:nvCxnSpPr>
                <p:cNvPr id="6255" name="Google Shape;6255;g31516c14941_0_4459"/>
                <p:cNvCxnSpPr/>
                <p:nvPr/>
              </p:nvCxnSpPr>
              <p:spPr>
                <a:xfrm flipH="1" rot="10800000">
                  <a:off x="4789507" y="2760138"/>
                  <a:ext cx="1114800" cy="691500"/>
                </a:xfrm>
                <a:prstGeom prst="straightConnector1">
                  <a:avLst/>
                </a:prstGeom>
                <a:noFill/>
                <a:ln cap="flat" cmpd="sng" w="9525">
                  <a:solidFill>
                    <a:schemeClr val="dk2">
                      <a:alpha val="4310"/>
                    </a:schemeClr>
                  </a:solidFill>
                  <a:prstDash val="solid"/>
                  <a:round/>
                  <a:headEnd len="sm" w="sm" type="none"/>
                  <a:tailEnd len="sm" w="sm" type="none"/>
                </a:ln>
              </p:spPr>
            </p:cxnSp>
            <p:cxnSp>
              <p:nvCxnSpPr>
                <p:cNvPr id="6256" name="Google Shape;6256;g31516c14941_0_4459"/>
                <p:cNvCxnSpPr/>
                <p:nvPr/>
              </p:nvCxnSpPr>
              <p:spPr>
                <a:xfrm>
                  <a:off x="5413921" y="2600684"/>
                  <a:ext cx="1994100" cy="1202700"/>
                </a:xfrm>
                <a:prstGeom prst="straightConnector1">
                  <a:avLst/>
                </a:prstGeom>
                <a:noFill/>
                <a:ln cap="flat" cmpd="sng" w="9525">
                  <a:solidFill>
                    <a:srgbClr val="0070F2">
                      <a:alpha val="9410"/>
                    </a:srgbClr>
                  </a:solidFill>
                  <a:prstDash val="solid"/>
                  <a:round/>
                  <a:headEnd len="sm" w="sm" type="none"/>
                  <a:tailEnd len="sm" w="sm" type="none"/>
                </a:ln>
              </p:spPr>
            </p:cxnSp>
            <p:cxnSp>
              <p:nvCxnSpPr>
                <p:cNvPr id="6257" name="Google Shape;6257;g31516c14941_0_4459"/>
                <p:cNvCxnSpPr/>
                <p:nvPr/>
              </p:nvCxnSpPr>
              <p:spPr>
                <a:xfrm>
                  <a:off x="6846937" y="2943998"/>
                  <a:ext cx="1336200" cy="805800"/>
                </a:xfrm>
                <a:prstGeom prst="straightConnector1">
                  <a:avLst/>
                </a:prstGeom>
                <a:noFill/>
                <a:ln cap="flat" cmpd="sng" w="9525">
                  <a:solidFill>
                    <a:srgbClr val="0070F2">
                      <a:alpha val="9410"/>
                    </a:srgbClr>
                  </a:solidFill>
                  <a:prstDash val="solid"/>
                  <a:round/>
                  <a:headEnd len="sm" w="sm" type="none"/>
                  <a:tailEnd len="sm" w="sm" type="none"/>
                </a:ln>
              </p:spPr>
            </p:cxnSp>
            <p:cxnSp>
              <p:nvCxnSpPr>
                <p:cNvPr id="6258" name="Google Shape;6258;g31516c14941_0_4459"/>
                <p:cNvCxnSpPr/>
                <p:nvPr/>
              </p:nvCxnSpPr>
              <p:spPr>
                <a:xfrm>
                  <a:off x="6943117" y="2686527"/>
                  <a:ext cx="1994100" cy="1202700"/>
                </a:xfrm>
                <a:prstGeom prst="straightConnector1">
                  <a:avLst/>
                </a:prstGeom>
                <a:noFill/>
                <a:ln cap="flat" cmpd="sng" w="9525">
                  <a:solidFill>
                    <a:srgbClr val="0070F2">
                      <a:alpha val="9410"/>
                    </a:srgbClr>
                  </a:solidFill>
                  <a:prstDash val="solid"/>
                  <a:round/>
                  <a:headEnd len="sm" w="sm" type="none"/>
                  <a:tailEnd len="sm" w="sm" type="none"/>
                </a:ln>
              </p:spPr>
            </p:cxnSp>
            <p:cxnSp>
              <p:nvCxnSpPr>
                <p:cNvPr id="6259" name="Google Shape;6259;g31516c14941_0_4459"/>
                <p:cNvCxnSpPr/>
                <p:nvPr/>
              </p:nvCxnSpPr>
              <p:spPr>
                <a:xfrm flipH="1" rot="10800000">
                  <a:off x="7453805" y="3133309"/>
                  <a:ext cx="1485300" cy="921600"/>
                </a:xfrm>
                <a:prstGeom prst="straightConnector1">
                  <a:avLst/>
                </a:prstGeom>
                <a:noFill/>
                <a:ln cap="flat" cmpd="sng" w="9525">
                  <a:solidFill>
                    <a:srgbClr val="0070F2">
                      <a:alpha val="9410"/>
                    </a:srgbClr>
                  </a:solidFill>
                  <a:prstDash val="solid"/>
                  <a:round/>
                  <a:headEnd len="sm" w="sm" type="none"/>
                  <a:tailEnd len="sm" w="sm" type="none"/>
                </a:ln>
              </p:spPr>
            </p:cxnSp>
            <p:cxnSp>
              <p:nvCxnSpPr>
                <p:cNvPr id="6260" name="Google Shape;6260;g31516c14941_0_4459"/>
                <p:cNvCxnSpPr/>
                <p:nvPr/>
              </p:nvCxnSpPr>
              <p:spPr>
                <a:xfrm>
                  <a:off x="5512097" y="3257701"/>
                  <a:ext cx="903600" cy="544800"/>
                </a:xfrm>
                <a:prstGeom prst="straightConnector1">
                  <a:avLst/>
                </a:prstGeom>
                <a:noFill/>
                <a:ln cap="flat" cmpd="sng" w="9525">
                  <a:solidFill>
                    <a:srgbClr val="0070F2">
                      <a:alpha val="9410"/>
                    </a:srgbClr>
                  </a:solidFill>
                  <a:prstDash val="solid"/>
                  <a:round/>
                  <a:headEnd len="sm" w="sm" type="none"/>
                  <a:tailEnd len="sm" w="sm" type="none"/>
                </a:ln>
              </p:spPr>
            </p:cxnSp>
            <p:cxnSp>
              <p:nvCxnSpPr>
                <p:cNvPr id="6261" name="Google Shape;6261;g31516c14941_0_4459"/>
                <p:cNvCxnSpPr/>
                <p:nvPr/>
              </p:nvCxnSpPr>
              <p:spPr>
                <a:xfrm flipH="1" rot="10800000">
                  <a:off x="5758990" y="2650747"/>
                  <a:ext cx="1245000" cy="772200"/>
                </a:xfrm>
                <a:prstGeom prst="straightConnector1">
                  <a:avLst/>
                </a:prstGeom>
                <a:noFill/>
                <a:ln cap="flat" cmpd="sng" w="9525">
                  <a:solidFill>
                    <a:srgbClr val="0070F2">
                      <a:alpha val="9410"/>
                    </a:srgbClr>
                  </a:solidFill>
                  <a:prstDash val="solid"/>
                  <a:round/>
                  <a:headEnd len="sm" w="sm" type="none"/>
                  <a:tailEnd len="sm" w="sm" type="none"/>
                </a:ln>
              </p:spPr>
            </p:cxnSp>
          </p:grpSp>
          <p:grpSp>
            <p:nvGrpSpPr>
              <p:cNvPr id="6262" name="Google Shape;6262;g31516c14941_0_4459"/>
              <p:cNvGrpSpPr/>
              <p:nvPr/>
            </p:nvGrpSpPr>
            <p:grpSpPr>
              <a:xfrm>
                <a:off x="1941220" y="5183583"/>
                <a:ext cx="3956737" cy="584267"/>
                <a:chOff x="1449738" y="5280956"/>
                <a:chExt cx="3956737" cy="584267"/>
              </a:xfrm>
            </p:grpSpPr>
            <p:sp>
              <p:nvSpPr>
                <p:cNvPr id="6263" name="Google Shape;6263;g31516c14941_0_4459"/>
                <p:cNvSpPr/>
                <p:nvPr/>
              </p:nvSpPr>
              <p:spPr>
                <a:xfrm>
                  <a:off x="4447349" y="5315656"/>
                  <a:ext cx="959126" cy="536066"/>
                </a:xfrm>
                <a:custGeom>
                  <a:rect b="b" l="l" r="r" t="t"/>
                  <a:pathLst>
                    <a:path extrusionOk="0" h="765808" w="1322932">
                      <a:moveTo>
                        <a:pt x="712061" y="15097"/>
                      </a:moveTo>
                      <a:lnTo>
                        <a:pt x="1307709" y="359446"/>
                      </a:lnTo>
                      <a:cubicBezTo>
                        <a:pt x="1307709" y="359446"/>
                        <a:pt x="1321243" y="365822"/>
                        <a:pt x="1322807" y="380137"/>
                      </a:cubicBezTo>
                      <a:cubicBezTo>
                        <a:pt x="1324370" y="394453"/>
                        <a:pt x="1310867" y="402392"/>
                        <a:pt x="1310867" y="402392"/>
                      </a:cubicBezTo>
                      <a:lnTo>
                        <a:pt x="698497" y="756275"/>
                      </a:lnTo>
                      <a:cubicBezTo>
                        <a:pt x="698497" y="756275"/>
                        <a:pt x="688152" y="765808"/>
                        <a:pt x="662709" y="765808"/>
                      </a:cubicBezTo>
                      <a:cubicBezTo>
                        <a:pt x="637266" y="765808"/>
                        <a:pt x="612605" y="753869"/>
                        <a:pt x="612605" y="753869"/>
                      </a:cubicBezTo>
                      <a:lnTo>
                        <a:pt x="10641" y="403986"/>
                      </a:lnTo>
                      <a:cubicBezTo>
                        <a:pt x="10641" y="403986"/>
                        <a:pt x="-2080" y="392047"/>
                        <a:pt x="296" y="377731"/>
                      </a:cubicBezTo>
                      <a:cubicBezTo>
                        <a:pt x="2672" y="363416"/>
                        <a:pt x="27332" y="353883"/>
                        <a:pt x="27332" y="353883"/>
                      </a:cubicBezTo>
                      <a:lnTo>
                        <a:pt x="629357" y="7158"/>
                      </a:lnTo>
                      <a:cubicBezTo>
                        <a:pt x="629357" y="7158"/>
                        <a:pt x="643672" y="60"/>
                        <a:pt x="670709" y="0"/>
                      </a:cubicBezTo>
                      <a:cubicBezTo>
                        <a:pt x="693776" y="-60"/>
                        <a:pt x="712061" y="15097"/>
                        <a:pt x="712061" y="15097"/>
                      </a:cubicBezTo>
                      <a:close/>
                    </a:path>
                  </a:pathLst>
                </a:custGeom>
                <a:solidFill>
                  <a:srgbClr val="EAECEE"/>
                </a:solidFill>
                <a:ln>
                  <a:noFill/>
                </a:ln>
                <a:effectLst>
                  <a:outerShdw blurRad="50800" rotWithShape="0" algn="tl">
                    <a:srgbClr val="000000">
                      <a:alpha val="40000"/>
                    </a:srgbClr>
                  </a:outerShdw>
                </a:effectLst>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Arial"/>
                    <a:ea typeface="Arial"/>
                    <a:cs typeface="Arial"/>
                    <a:sym typeface="Arial"/>
                  </a:endParaRPr>
                </a:p>
              </p:txBody>
            </p:sp>
            <p:grpSp>
              <p:nvGrpSpPr>
                <p:cNvPr id="6264" name="Google Shape;6264;g31516c14941_0_4459"/>
                <p:cNvGrpSpPr/>
                <p:nvPr/>
              </p:nvGrpSpPr>
              <p:grpSpPr>
                <a:xfrm>
                  <a:off x="2179351" y="5290331"/>
                  <a:ext cx="959650" cy="574892"/>
                  <a:chOff x="6176782" y="3758888"/>
                  <a:chExt cx="2592947" cy="1648198"/>
                </a:xfrm>
              </p:grpSpPr>
              <p:sp>
                <p:nvSpPr>
                  <p:cNvPr id="6265" name="Google Shape;6265;g31516c14941_0_4459"/>
                  <p:cNvSpPr/>
                  <p:nvPr/>
                </p:nvSpPr>
                <p:spPr>
                  <a:xfrm>
                    <a:off x="6176782" y="3871641"/>
                    <a:ext cx="2592947" cy="1535445"/>
                  </a:xfrm>
                  <a:custGeom>
                    <a:rect b="b" l="l" r="r" t="t"/>
                    <a:pathLst>
                      <a:path extrusionOk="0" h="765808" w="1322932">
                        <a:moveTo>
                          <a:pt x="712061" y="15097"/>
                        </a:moveTo>
                        <a:lnTo>
                          <a:pt x="1307709" y="359446"/>
                        </a:lnTo>
                        <a:cubicBezTo>
                          <a:pt x="1307709" y="359446"/>
                          <a:pt x="1321243" y="365822"/>
                          <a:pt x="1322807" y="380137"/>
                        </a:cubicBezTo>
                        <a:cubicBezTo>
                          <a:pt x="1324370" y="394453"/>
                          <a:pt x="1310867" y="402392"/>
                          <a:pt x="1310867" y="402392"/>
                        </a:cubicBezTo>
                        <a:lnTo>
                          <a:pt x="698497" y="756275"/>
                        </a:lnTo>
                        <a:cubicBezTo>
                          <a:pt x="698497" y="756275"/>
                          <a:pt x="688152" y="765808"/>
                          <a:pt x="662709" y="765808"/>
                        </a:cubicBezTo>
                        <a:cubicBezTo>
                          <a:pt x="637266" y="765808"/>
                          <a:pt x="612605" y="753869"/>
                          <a:pt x="612605" y="753869"/>
                        </a:cubicBezTo>
                        <a:lnTo>
                          <a:pt x="10641" y="403986"/>
                        </a:lnTo>
                        <a:cubicBezTo>
                          <a:pt x="10641" y="403986"/>
                          <a:pt x="-2080" y="392047"/>
                          <a:pt x="296" y="377731"/>
                        </a:cubicBezTo>
                        <a:cubicBezTo>
                          <a:pt x="2672" y="363416"/>
                          <a:pt x="27332" y="353883"/>
                          <a:pt x="27332" y="353883"/>
                        </a:cubicBezTo>
                        <a:lnTo>
                          <a:pt x="629357" y="7158"/>
                        </a:lnTo>
                        <a:cubicBezTo>
                          <a:pt x="629357" y="7158"/>
                          <a:pt x="643672" y="60"/>
                          <a:pt x="670709" y="0"/>
                        </a:cubicBezTo>
                        <a:cubicBezTo>
                          <a:pt x="693776" y="-60"/>
                          <a:pt x="712061" y="15097"/>
                          <a:pt x="712061" y="15097"/>
                        </a:cubicBezTo>
                        <a:close/>
                      </a:path>
                    </a:pathLst>
                  </a:custGeom>
                  <a:solidFill>
                    <a:srgbClr val="EAECEE"/>
                  </a:solidFill>
                  <a:ln>
                    <a:noFill/>
                  </a:ln>
                  <a:effectLst>
                    <a:outerShdw blurRad="50800" rotWithShape="0" algn="tl">
                      <a:srgbClr val="000000">
                        <a:alpha val="40000"/>
                      </a:srgbClr>
                    </a:outerShdw>
                  </a:effectLst>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Arial"/>
                      <a:ea typeface="Arial"/>
                      <a:cs typeface="Arial"/>
                      <a:sym typeface="Arial"/>
                    </a:endParaRPr>
                  </a:p>
                </p:txBody>
              </p:sp>
              <p:grpSp>
                <p:nvGrpSpPr>
                  <p:cNvPr id="6266" name="Google Shape;6266;g31516c14941_0_4459"/>
                  <p:cNvGrpSpPr/>
                  <p:nvPr/>
                </p:nvGrpSpPr>
                <p:grpSpPr>
                  <a:xfrm>
                    <a:off x="6796245" y="3758888"/>
                    <a:ext cx="1248797" cy="1234291"/>
                    <a:chOff x="8169022" y="4569528"/>
                    <a:chExt cx="1251174" cy="1236641"/>
                  </a:xfrm>
                </p:grpSpPr>
                <p:grpSp>
                  <p:nvGrpSpPr>
                    <p:cNvPr id="6267" name="Google Shape;6267;g31516c14941_0_4459"/>
                    <p:cNvGrpSpPr/>
                    <p:nvPr/>
                  </p:nvGrpSpPr>
                  <p:grpSpPr>
                    <a:xfrm>
                      <a:off x="8559815" y="4569528"/>
                      <a:ext cx="860381" cy="1095601"/>
                      <a:chOff x="7208505" y="4151117"/>
                      <a:chExt cx="1132230" cy="1441770"/>
                    </a:xfrm>
                  </p:grpSpPr>
                  <p:grpSp>
                    <p:nvGrpSpPr>
                      <p:cNvPr id="6268" name="Google Shape;6268;g31516c14941_0_4459"/>
                      <p:cNvGrpSpPr/>
                      <p:nvPr/>
                    </p:nvGrpSpPr>
                    <p:grpSpPr>
                      <a:xfrm>
                        <a:off x="7208505" y="4817869"/>
                        <a:ext cx="1132230" cy="775018"/>
                        <a:chOff x="11659269" y="3127655"/>
                        <a:chExt cx="576521" cy="394632"/>
                      </a:xfrm>
                    </p:grpSpPr>
                    <p:sp>
                      <p:nvSpPr>
                        <p:cNvPr id="6269" name="Google Shape;6269;g31516c14941_0_4459"/>
                        <p:cNvSpPr/>
                        <p:nvPr/>
                      </p:nvSpPr>
                      <p:spPr>
                        <a:xfrm>
                          <a:off x="11659269" y="3127655"/>
                          <a:ext cx="576521" cy="331627"/>
                        </a:xfrm>
                        <a:custGeom>
                          <a:rect b="b" l="l" r="r" t="t"/>
                          <a:pathLst>
                            <a:path extrusionOk="0" h="331627" w="576521">
                              <a:moveTo>
                                <a:pt x="576521" y="165799"/>
                              </a:moveTo>
                              <a:lnTo>
                                <a:pt x="288261" y="331628"/>
                              </a:lnTo>
                              <a:lnTo>
                                <a:pt x="0" y="165799"/>
                              </a:lnTo>
                              <a:lnTo>
                                <a:pt x="288261" y="0"/>
                              </a:lnTo>
                              <a:lnTo>
                                <a:pt x="576521" y="165799"/>
                              </a:lnTo>
                              <a:close/>
                            </a:path>
                          </a:pathLst>
                        </a:custGeom>
                        <a:solidFill>
                          <a:srgbClr val="53BDFF"/>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300"/>
                            <a:buFont typeface="Arial"/>
                            <a:buNone/>
                          </a:pPr>
                          <a:r>
                            <a:t/>
                          </a:r>
                          <a:endParaRPr b="0" i="0" sz="1300" u="none" cap="none" strike="noStrike">
                            <a:solidFill>
                              <a:srgbClr val="000000"/>
                            </a:solidFill>
                            <a:latin typeface="Arial"/>
                            <a:ea typeface="Arial"/>
                            <a:cs typeface="Arial"/>
                            <a:sym typeface="Arial"/>
                          </a:endParaRPr>
                        </a:p>
                      </p:txBody>
                    </p:sp>
                    <p:sp>
                      <p:nvSpPr>
                        <p:cNvPr id="6270" name="Google Shape;6270;g31516c14941_0_4459"/>
                        <p:cNvSpPr/>
                        <p:nvPr/>
                      </p:nvSpPr>
                      <p:spPr>
                        <a:xfrm>
                          <a:off x="11660352" y="3293183"/>
                          <a:ext cx="287719" cy="229104"/>
                        </a:xfrm>
                        <a:custGeom>
                          <a:rect b="b" l="l" r="r" t="t"/>
                          <a:pathLst>
                            <a:path extrusionOk="0" h="229104" w="287719">
                              <a:moveTo>
                                <a:pt x="287719" y="166130"/>
                              </a:moveTo>
                              <a:lnTo>
                                <a:pt x="287719" y="229105"/>
                              </a:lnTo>
                              <a:lnTo>
                                <a:pt x="0" y="63005"/>
                              </a:lnTo>
                              <a:lnTo>
                                <a:pt x="0" y="0"/>
                              </a:lnTo>
                            </a:path>
                          </a:pathLst>
                        </a:custGeom>
                        <a:solidFill>
                          <a:srgbClr val="009DFF"/>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300"/>
                            <a:buFont typeface="Arial"/>
                            <a:buNone/>
                          </a:pPr>
                          <a:r>
                            <a:t/>
                          </a:r>
                          <a:endParaRPr b="0" i="0" sz="1300" u="none" cap="none" strike="noStrike">
                            <a:solidFill>
                              <a:srgbClr val="000000"/>
                            </a:solidFill>
                            <a:latin typeface="Arial"/>
                            <a:ea typeface="Arial"/>
                            <a:cs typeface="Arial"/>
                            <a:sym typeface="Arial"/>
                          </a:endParaRPr>
                        </a:p>
                      </p:txBody>
                    </p:sp>
                    <p:sp>
                      <p:nvSpPr>
                        <p:cNvPr id="6271" name="Google Shape;6271;g31516c14941_0_4459"/>
                        <p:cNvSpPr/>
                        <p:nvPr/>
                      </p:nvSpPr>
                      <p:spPr>
                        <a:xfrm>
                          <a:off x="11948071" y="3293183"/>
                          <a:ext cx="287719" cy="229104"/>
                        </a:xfrm>
                        <a:custGeom>
                          <a:rect b="b" l="l" r="r" t="t"/>
                          <a:pathLst>
                            <a:path extrusionOk="0" h="229104" w="287719">
                              <a:moveTo>
                                <a:pt x="0" y="166130"/>
                              </a:moveTo>
                              <a:lnTo>
                                <a:pt x="0" y="229105"/>
                              </a:lnTo>
                              <a:lnTo>
                                <a:pt x="287719" y="63005"/>
                              </a:lnTo>
                              <a:lnTo>
                                <a:pt x="287719" y="0"/>
                              </a:lnTo>
                            </a:path>
                          </a:pathLst>
                        </a:custGeom>
                        <a:solidFill>
                          <a:srgbClr val="0091EA"/>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300"/>
                            <a:buFont typeface="Arial"/>
                            <a:buNone/>
                          </a:pPr>
                          <a:r>
                            <a:t/>
                          </a:r>
                          <a:endParaRPr b="0" i="0" sz="1300" u="none" cap="none" strike="noStrike">
                            <a:solidFill>
                              <a:srgbClr val="000000"/>
                            </a:solidFill>
                            <a:latin typeface="Arial"/>
                            <a:ea typeface="Arial"/>
                            <a:cs typeface="Arial"/>
                            <a:sym typeface="Arial"/>
                          </a:endParaRPr>
                        </a:p>
                      </p:txBody>
                    </p:sp>
                  </p:grpSp>
                  <p:grpSp>
                    <p:nvGrpSpPr>
                      <p:cNvPr id="6272" name="Google Shape;6272;g31516c14941_0_4459"/>
                      <p:cNvGrpSpPr/>
                      <p:nvPr/>
                    </p:nvGrpSpPr>
                    <p:grpSpPr>
                      <a:xfrm>
                        <a:off x="7208505" y="4651181"/>
                        <a:ext cx="1132230" cy="775018"/>
                        <a:chOff x="11659269" y="3127655"/>
                        <a:chExt cx="576521" cy="394632"/>
                      </a:xfrm>
                    </p:grpSpPr>
                    <p:sp>
                      <p:nvSpPr>
                        <p:cNvPr id="6273" name="Google Shape;6273;g31516c14941_0_4459"/>
                        <p:cNvSpPr/>
                        <p:nvPr/>
                      </p:nvSpPr>
                      <p:spPr>
                        <a:xfrm>
                          <a:off x="11659269" y="3127655"/>
                          <a:ext cx="576521" cy="331627"/>
                        </a:xfrm>
                        <a:custGeom>
                          <a:rect b="b" l="l" r="r" t="t"/>
                          <a:pathLst>
                            <a:path extrusionOk="0" h="331627" w="576521">
                              <a:moveTo>
                                <a:pt x="576521" y="165799"/>
                              </a:moveTo>
                              <a:lnTo>
                                <a:pt x="288261" y="331628"/>
                              </a:lnTo>
                              <a:lnTo>
                                <a:pt x="0" y="165799"/>
                              </a:lnTo>
                              <a:lnTo>
                                <a:pt x="288261" y="0"/>
                              </a:lnTo>
                              <a:lnTo>
                                <a:pt x="576521" y="165799"/>
                              </a:lnTo>
                              <a:close/>
                            </a:path>
                          </a:pathLst>
                        </a:custGeom>
                        <a:solidFill>
                          <a:srgbClr val="53BDFF"/>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300"/>
                            <a:buFont typeface="Arial"/>
                            <a:buNone/>
                          </a:pPr>
                          <a:r>
                            <a:t/>
                          </a:r>
                          <a:endParaRPr b="0" i="0" sz="1300" u="none" cap="none" strike="noStrike">
                            <a:solidFill>
                              <a:srgbClr val="000000"/>
                            </a:solidFill>
                            <a:latin typeface="Arial"/>
                            <a:ea typeface="Arial"/>
                            <a:cs typeface="Arial"/>
                            <a:sym typeface="Arial"/>
                          </a:endParaRPr>
                        </a:p>
                      </p:txBody>
                    </p:sp>
                    <p:sp>
                      <p:nvSpPr>
                        <p:cNvPr id="6274" name="Google Shape;6274;g31516c14941_0_4459"/>
                        <p:cNvSpPr/>
                        <p:nvPr/>
                      </p:nvSpPr>
                      <p:spPr>
                        <a:xfrm>
                          <a:off x="11660352" y="3293183"/>
                          <a:ext cx="287719" cy="229104"/>
                        </a:xfrm>
                        <a:custGeom>
                          <a:rect b="b" l="l" r="r" t="t"/>
                          <a:pathLst>
                            <a:path extrusionOk="0" h="229104" w="287719">
                              <a:moveTo>
                                <a:pt x="287719" y="166130"/>
                              </a:moveTo>
                              <a:lnTo>
                                <a:pt x="287719" y="229105"/>
                              </a:lnTo>
                              <a:lnTo>
                                <a:pt x="0" y="63005"/>
                              </a:lnTo>
                              <a:lnTo>
                                <a:pt x="0" y="0"/>
                              </a:lnTo>
                            </a:path>
                          </a:pathLst>
                        </a:custGeom>
                        <a:solidFill>
                          <a:srgbClr val="009DFF"/>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300"/>
                            <a:buFont typeface="Arial"/>
                            <a:buNone/>
                          </a:pPr>
                          <a:r>
                            <a:t/>
                          </a:r>
                          <a:endParaRPr b="0" i="0" sz="1300" u="none" cap="none" strike="noStrike">
                            <a:solidFill>
                              <a:srgbClr val="000000"/>
                            </a:solidFill>
                            <a:latin typeface="Arial"/>
                            <a:ea typeface="Arial"/>
                            <a:cs typeface="Arial"/>
                            <a:sym typeface="Arial"/>
                          </a:endParaRPr>
                        </a:p>
                      </p:txBody>
                    </p:sp>
                    <p:sp>
                      <p:nvSpPr>
                        <p:cNvPr id="6275" name="Google Shape;6275;g31516c14941_0_4459"/>
                        <p:cNvSpPr/>
                        <p:nvPr/>
                      </p:nvSpPr>
                      <p:spPr>
                        <a:xfrm>
                          <a:off x="11948071" y="3293183"/>
                          <a:ext cx="287719" cy="229104"/>
                        </a:xfrm>
                        <a:custGeom>
                          <a:rect b="b" l="l" r="r" t="t"/>
                          <a:pathLst>
                            <a:path extrusionOk="0" h="229104" w="287719">
                              <a:moveTo>
                                <a:pt x="0" y="166130"/>
                              </a:moveTo>
                              <a:lnTo>
                                <a:pt x="0" y="229105"/>
                              </a:lnTo>
                              <a:lnTo>
                                <a:pt x="287719" y="63005"/>
                              </a:lnTo>
                              <a:lnTo>
                                <a:pt x="287719" y="0"/>
                              </a:lnTo>
                            </a:path>
                          </a:pathLst>
                        </a:custGeom>
                        <a:solidFill>
                          <a:srgbClr val="0091EA"/>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300"/>
                            <a:buFont typeface="Arial"/>
                            <a:buNone/>
                          </a:pPr>
                          <a:r>
                            <a:t/>
                          </a:r>
                          <a:endParaRPr b="0" i="0" sz="1300" u="none" cap="none" strike="noStrike">
                            <a:solidFill>
                              <a:srgbClr val="000000"/>
                            </a:solidFill>
                            <a:latin typeface="Arial"/>
                            <a:ea typeface="Arial"/>
                            <a:cs typeface="Arial"/>
                            <a:sym typeface="Arial"/>
                          </a:endParaRPr>
                        </a:p>
                      </p:txBody>
                    </p:sp>
                  </p:grpSp>
                  <p:grpSp>
                    <p:nvGrpSpPr>
                      <p:cNvPr id="6276" name="Google Shape;6276;g31516c14941_0_4459"/>
                      <p:cNvGrpSpPr/>
                      <p:nvPr/>
                    </p:nvGrpSpPr>
                    <p:grpSpPr>
                      <a:xfrm>
                        <a:off x="7208505" y="4484493"/>
                        <a:ext cx="1132230" cy="775018"/>
                        <a:chOff x="11659269" y="3127655"/>
                        <a:chExt cx="576521" cy="394632"/>
                      </a:xfrm>
                    </p:grpSpPr>
                    <p:sp>
                      <p:nvSpPr>
                        <p:cNvPr id="6277" name="Google Shape;6277;g31516c14941_0_4459"/>
                        <p:cNvSpPr/>
                        <p:nvPr/>
                      </p:nvSpPr>
                      <p:spPr>
                        <a:xfrm>
                          <a:off x="11659269" y="3127655"/>
                          <a:ext cx="576521" cy="331627"/>
                        </a:xfrm>
                        <a:custGeom>
                          <a:rect b="b" l="l" r="r" t="t"/>
                          <a:pathLst>
                            <a:path extrusionOk="0" h="331627" w="576521">
                              <a:moveTo>
                                <a:pt x="576521" y="165799"/>
                              </a:moveTo>
                              <a:lnTo>
                                <a:pt x="288261" y="331628"/>
                              </a:lnTo>
                              <a:lnTo>
                                <a:pt x="0" y="165799"/>
                              </a:lnTo>
                              <a:lnTo>
                                <a:pt x="288261" y="0"/>
                              </a:lnTo>
                              <a:lnTo>
                                <a:pt x="576521" y="165799"/>
                              </a:lnTo>
                              <a:close/>
                            </a:path>
                          </a:pathLst>
                        </a:custGeom>
                        <a:solidFill>
                          <a:srgbClr val="53BDFF"/>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300"/>
                            <a:buFont typeface="Arial"/>
                            <a:buNone/>
                          </a:pPr>
                          <a:r>
                            <a:t/>
                          </a:r>
                          <a:endParaRPr b="0" i="0" sz="1300" u="none" cap="none" strike="noStrike">
                            <a:solidFill>
                              <a:srgbClr val="000000"/>
                            </a:solidFill>
                            <a:latin typeface="Arial"/>
                            <a:ea typeface="Arial"/>
                            <a:cs typeface="Arial"/>
                            <a:sym typeface="Arial"/>
                          </a:endParaRPr>
                        </a:p>
                      </p:txBody>
                    </p:sp>
                    <p:sp>
                      <p:nvSpPr>
                        <p:cNvPr id="6278" name="Google Shape;6278;g31516c14941_0_4459"/>
                        <p:cNvSpPr/>
                        <p:nvPr/>
                      </p:nvSpPr>
                      <p:spPr>
                        <a:xfrm>
                          <a:off x="11660352" y="3293183"/>
                          <a:ext cx="287719" cy="229104"/>
                        </a:xfrm>
                        <a:custGeom>
                          <a:rect b="b" l="l" r="r" t="t"/>
                          <a:pathLst>
                            <a:path extrusionOk="0" h="229104" w="287719">
                              <a:moveTo>
                                <a:pt x="287719" y="166130"/>
                              </a:moveTo>
                              <a:lnTo>
                                <a:pt x="287719" y="229105"/>
                              </a:lnTo>
                              <a:lnTo>
                                <a:pt x="0" y="63005"/>
                              </a:lnTo>
                              <a:lnTo>
                                <a:pt x="0" y="0"/>
                              </a:lnTo>
                            </a:path>
                          </a:pathLst>
                        </a:custGeom>
                        <a:solidFill>
                          <a:srgbClr val="009DFF"/>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300"/>
                            <a:buFont typeface="Arial"/>
                            <a:buNone/>
                          </a:pPr>
                          <a:r>
                            <a:t/>
                          </a:r>
                          <a:endParaRPr b="0" i="0" sz="1300" u="none" cap="none" strike="noStrike">
                            <a:solidFill>
                              <a:srgbClr val="000000"/>
                            </a:solidFill>
                            <a:latin typeface="Arial"/>
                            <a:ea typeface="Arial"/>
                            <a:cs typeface="Arial"/>
                            <a:sym typeface="Arial"/>
                          </a:endParaRPr>
                        </a:p>
                      </p:txBody>
                    </p:sp>
                    <p:sp>
                      <p:nvSpPr>
                        <p:cNvPr id="6279" name="Google Shape;6279;g31516c14941_0_4459"/>
                        <p:cNvSpPr/>
                        <p:nvPr/>
                      </p:nvSpPr>
                      <p:spPr>
                        <a:xfrm>
                          <a:off x="11948071" y="3293183"/>
                          <a:ext cx="287719" cy="229104"/>
                        </a:xfrm>
                        <a:custGeom>
                          <a:rect b="b" l="l" r="r" t="t"/>
                          <a:pathLst>
                            <a:path extrusionOk="0" h="229104" w="287719">
                              <a:moveTo>
                                <a:pt x="0" y="166130"/>
                              </a:moveTo>
                              <a:lnTo>
                                <a:pt x="0" y="229105"/>
                              </a:lnTo>
                              <a:lnTo>
                                <a:pt x="287719" y="63005"/>
                              </a:lnTo>
                              <a:lnTo>
                                <a:pt x="287719" y="0"/>
                              </a:lnTo>
                            </a:path>
                          </a:pathLst>
                        </a:custGeom>
                        <a:solidFill>
                          <a:srgbClr val="0091EA"/>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300"/>
                            <a:buFont typeface="Arial"/>
                            <a:buNone/>
                          </a:pPr>
                          <a:r>
                            <a:t/>
                          </a:r>
                          <a:endParaRPr b="0" i="0" sz="1300" u="none" cap="none" strike="noStrike">
                            <a:solidFill>
                              <a:srgbClr val="000000"/>
                            </a:solidFill>
                            <a:latin typeface="Arial"/>
                            <a:ea typeface="Arial"/>
                            <a:cs typeface="Arial"/>
                            <a:sym typeface="Arial"/>
                          </a:endParaRPr>
                        </a:p>
                      </p:txBody>
                    </p:sp>
                  </p:grpSp>
                  <p:grpSp>
                    <p:nvGrpSpPr>
                      <p:cNvPr id="6280" name="Google Shape;6280;g31516c14941_0_4459"/>
                      <p:cNvGrpSpPr/>
                      <p:nvPr/>
                    </p:nvGrpSpPr>
                    <p:grpSpPr>
                      <a:xfrm>
                        <a:off x="7208505" y="4317805"/>
                        <a:ext cx="1132230" cy="775018"/>
                        <a:chOff x="11659269" y="3127655"/>
                        <a:chExt cx="576521" cy="394632"/>
                      </a:xfrm>
                    </p:grpSpPr>
                    <p:sp>
                      <p:nvSpPr>
                        <p:cNvPr id="6281" name="Google Shape;6281;g31516c14941_0_4459"/>
                        <p:cNvSpPr/>
                        <p:nvPr/>
                      </p:nvSpPr>
                      <p:spPr>
                        <a:xfrm>
                          <a:off x="11659269" y="3127655"/>
                          <a:ext cx="576521" cy="331627"/>
                        </a:xfrm>
                        <a:custGeom>
                          <a:rect b="b" l="l" r="r" t="t"/>
                          <a:pathLst>
                            <a:path extrusionOk="0" h="331627" w="576521">
                              <a:moveTo>
                                <a:pt x="576521" y="165799"/>
                              </a:moveTo>
                              <a:lnTo>
                                <a:pt x="288261" y="331628"/>
                              </a:lnTo>
                              <a:lnTo>
                                <a:pt x="0" y="165799"/>
                              </a:lnTo>
                              <a:lnTo>
                                <a:pt x="288261" y="0"/>
                              </a:lnTo>
                              <a:lnTo>
                                <a:pt x="576521" y="165799"/>
                              </a:lnTo>
                              <a:close/>
                            </a:path>
                          </a:pathLst>
                        </a:custGeom>
                        <a:solidFill>
                          <a:srgbClr val="53BDFF"/>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300"/>
                            <a:buFont typeface="Arial"/>
                            <a:buNone/>
                          </a:pPr>
                          <a:r>
                            <a:t/>
                          </a:r>
                          <a:endParaRPr b="0" i="0" sz="1300" u="none" cap="none" strike="noStrike">
                            <a:solidFill>
                              <a:srgbClr val="000000"/>
                            </a:solidFill>
                            <a:latin typeface="Arial"/>
                            <a:ea typeface="Arial"/>
                            <a:cs typeface="Arial"/>
                            <a:sym typeface="Arial"/>
                          </a:endParaRPr>
                        </a:p>
                      </p:txBody>
                    </p:sp>
                    <p:sp>
                      <p:nvSpPr>
                        <p:cNvPr id="6282" name="Google Shape;6282;g31516c14941_0_4459"/>
                        <p:cNvSpPr/>
                        <p:nvPr/>
                      </p:nvSpPr>
                      <p:spPr>
                        <a:xfrm>
                          <a:off x="11660352" y="3293183"/>
                          <a:ext cx="287719" cy="229104"/>
                        </a:xfrm>
                        <a:custGeom>
                          <a:rect b="b" l="l" r="r" t="t"/>
                          <a:pathLst>
                            <a:path extrusionOk="0" h="229104" w="287719">
                              <a:moveTo>
                                <a:pt x="287719" y="166130"/>
                              </a:moveTo>
                              <a:lnTo>
                                <a:pt x="287719" y="229105"/>
                              </a:lnTo>
                              <a:lnTo>
                                <a:pt x="0" y="63005"/>
                              </a:lnTo>
                              <a:lnTo>
                                <a:pt x="0" y="0"/>
                              </a:lnTo>
                            </a:path>
                          </a:pathLst>
                        </a:custGeom>
                        <a:solidFill>
                          <a:srgbClr val="009DFF"/>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300"/>
                            <a:buFont typeface="Arial"/>
                            <a:buNone/>
                          </a:pPr>
                          <a:r>
                            <a:t/>
                          </a:r>
                          <a:endParaRPr b="0" i="0" sz="1300" u="none" cap="none" strike="noStrike">
                            <a:solidFill>
                              <a:srgbClr val="000000"/>
                            </a:solidFill>
                            <a:latin typeface="Arial"/>
                            <a:ea typeface="Arial"/>
                            <a:cs typeface="Arial"/>
                            <a:sym typeface="Arial"/>
                          </a:endParaRPr>
                        </a:p>
                      </p:txBody>
                    </p:sp>
                    <p:sp>
                      <p:nvSpPr>
                        <p:cNvPr id="6283" name="Google Shape;6283;g31516c14941_0_4459"/>
                        <p:cNvSpPr/>
                        <p:nvPr/>
                      </p:nvSpPr>
                      <p:spPr>
                        <a:xfrm>
                          <a:off x="11948071" y="3293183"/>
                          <a:ext cx="287719" cy="229104"/>
                        </a:xfrm>
                        <a:custGeom>
                          <a:rect b="b" l="l" r="r" t="t"/>
                          <a:pathLst>
                            <a:path extrusionOk="0" h="229104" w="287719">
                              <a:moveTo>
                                <a:pt x="0" y="166130"/>
                              </a:moveTo>
                              <a:lnTo>
                                <a:pt x="0" y="229105"/>
                              </a:lnTo>
                              <a:lnTo>
                                <a:pt x="287719" y="63005"/>
                              </a:lnTo>
                              <a:lnTo>
                                <a:pt x="287719" y="0"/>
                              </a:lnTo>
                            </a:path>
                          </a:pathLst>
                        </a:custGeom>
                        <a:solidFill>
                          <a:srgbClr val="0091EA"/>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300"/>
                            <a:buFont typeface="Arial"/>
                            <a:buNone/>
                          </a:pPr>
                          <a:r>
                            <a:t/>
                          </a:r>
                          <a:endParaRPr b="0" i="0" sz="1300" u="none" cap="none" strike="noStrike">
                            <a:solidFill>
                              <a:srgbClr val="000000"/>
                            </a:solidFill>
                            <a:latin typeface="Arial"/>
                            <a:ea typeface="Arial"/>
                            <a:cs typeface="Arial"/>
                            <a:sym typeface="Arial"/>
                          </a:endParaRPr>
                        </a:p>
                      </p:txBody>
                    </p:sp>
                  </p:grpSp>
                  <p:grpSp>
                    <p:nvGrpSpPr>
                      <p:cNvPr id="6284" name="Google Shape;6284;g31516c14941_0_4459"/>
                      <p:cNvGrpSpPr/>
                      <p:nvPr/>
                    </p:nvGrpSpPr>
                    <p:grpSpPr>
                      <a:xfrm>
                        <a:off x="7208505" y="4151117"/>
                        <a:ext cx="1132230" cy="775018"/>
                        <a:chOff x="11659269" y="3127655"/>
                        <a:chExt cx="576521" cy="394632"/>
                      </a:xfrm>
                    </p:grpSpPr>
                    <p:sp>
                      <p:nvSpPr>
                        <p:cNvPr id="6285" name="Google Shape;6285;g31516c14941_0_4459"/>
                        <p:cNvSpPr/>
                        <p:nvPr/>
                      </p:nvSpPr>
                      <p:spPr>
                        <a:xfrm>
                          <a:off x="11659269" y="3127655"/>
                          <a:ext cx="576521" cy="331627"/>
                        </a:xfrm>
                        <a:custGeom>
                          <a:rect b="b" l="l" r="r" t="t"/>
                          <a:pathLst>
                            <a:path extrusionOk="0" h="331627" w="576521">
                              <a:moveTo>
                                <a:pt x="576521" y="165799"/>
                              </a:moveTo>
                              <a:lnTo>
                                <a:pt x="288261" y="331628"/>
                              </a:lnTo>
                              <a:lnTo>
                                <a:pt x="0" y="165799"/>
                              </a:lnTo>
                              <a:lnTo>
                                <a:pt x="288261" y="0"/>
                              </a:lnTo>
                              <a:lnTo>
                                <a:pt x="576521" y="165799"/>
                              </a:lnTo>
                              <a:close/>
                            </a:path>
                          </a:pathLst>
                        </a:custGeom>
                        <a:solidFill>
                          <a:srgbClr val="53BDFF"/>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300"/>
                            <a:buFont typeface="Arial"/>
                            <a:buNone/>
                          </a:pPr>
                          <a:r>
                            <a:t/>
                          </a:r>
                          <a:endParaRPr b="0" i="0" sz="1300" u="none" cap="none" strike="noStrike">
                            <a:solidFill>
                              <a:srgbClr val="000000"/>
                            </a:solidFill>
                            <a:latin typeface="Arial"/>
                            <a:ea typeface="Arial"/>
                            <a:cs typeface="Arial"/>
                            <a:sym typeface="Arial"/>
                          </a:endParaRPr>
                        </a:p>
                      </p:txBody>
                    </p:sp>
                    <p:sp>
                      <p:nvSpPr>
                        <p:cNvPr id="6286" name="Google Shape;6286;g31516c14941_0_4459"/>
                        <p:cNvSpPr/>
                        <p:nvPr/>
                      </p:nvSpPr>
                      <p:spPr>
                        <a:xfrm>
                          <a:off x="11660352" y="3293183"/>
                          <a:ext cx="287719" cy="229104"/>
                        </a:xfrm>
                        <a:custGeom>
                          <a:rect b="b" l="l" r="r" t="t"/>
                          <a:pathLst>
                            <a:path extrusionOk="0" h="229104" w="287719">
                              <a:moveTo>
                                <a:pt x="287719" y="166130"/>
                              </a:moveTo>
                              <a:lnTo>
                                <a:pt x="287719" y="229105"/>
                              </a:lnTo>
                              <a:lnTo>
                                <a:pt x="0" y="63005"/>
                              </a:lnTo>
                              <a:lnTo>
                                <a:pt x="0" y="0"/>
                              </a:lnTo>
                            </a:path>
                          </a:pathLst>
                        </a:custGeom>
                        <a:solidFill>
                          <a:srgbClr val="009DFF"/>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300"/>
                            <a:buFont typeface="Arial"/>
                            <a:buNone/>
                          </a:pPr>
                          <a:r>
                            <a:t/>
                          </a:r>
                          <a:endParaRPr b="0" i="0" sz="1300" u="none" cap="none" strike="noStrike">
                            <a:solidFill>
                              <a:srgbClr val="000000"/>
                            </a:solidFill>
                            <a:latin typeface="Arial"/>
                            <a:ea typeface="Arial"/>
                            <a:cs typeface="Arial"/>
                            <a:sym typeface="Arial"/>
                          </a:endParaRPr>
                        </a:p>
                      </p:txBody>
                    </p:sp>
                    <p:sp>
                      <p:nvSpPr>
                        <p:cNvPr id="6287" name="Google Shape;6287;g31516c14941_0_4459"/>
                        <p:cNvSpPr/>
                        <p:nvPr/>
                      </p:nvSpPr>
                      <p:spPr>
                        <a:xfrm>
                          <a:off x="11948071" y="3293183"/>
                          <a:ext cx="287719" cy="229104"/>
                        </a:xfrm>
                        <a:custGeom>
                          <a:rect b="b" l="l" r="r" t="t"/>
                          <a:pathLst>
                            <a:path extrusionOk="0" h="229104" w="287719">
                              <a:moveTo>
                                <a:pt x="0" y="166130"/>
                              </a:moveTo>
                              <a:lnTo>
                                <a:pt x="0" y="229105"/>
                              </a:lnTo>
                              <a:lnTo>
                                <a:pt x="287719" y="63005"/>
                              </a:lnTo>
                              <a:lnTo>
                                <a:pt x="287719" y="0"/>
                              </a:lnTo>
                            </a:path>
                          </a:pathLst>
                        </a:custGeom>
                        <a:solidFill>
                          <a:srgbClr val="0091EA"/>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300"/>
                            <a:buFont typeface="Arial"/>
                            <a:buNone/>
                          </a:pPr>
                          <a:r>
                            <a:t/>
                          </a:r>
                          <a:endParaRPr b="0" i="0" sz="1300" u="none" cap="none" strike="noStrike">
                            <a:solidFill>
                              <a:srgbClr val="000000"/>
                            </a:solidFill>
                            <a:latin typeface="Arial"/>
                            <a:ea typeface="Arial"/>
                            <a:cs typeface="Arial"/>
                            <a:sym typeface="Arial"/>
                          </a:endParaRPr>
                        </a:p>
                      </p:txBody>
                    </p:sp>
                  </p:grpSp>
                </p:grpSp>
                <p:sp>
                  <p:nvSpPr>
                    <p:cNvPr id="6288" name="Google Shape;6288;g31516c14941_0_4459"/>
                    <p:cNvSpPr/>
                    <p:nvPr/>
                  </p:nvSpPr>
                  <p:spPr>
                    <a:xfrm>
                      <a:off x="8169022" y="5118587"/>
                      <a:ext cx="449275" cy="487110"/>
                    </a:xfrm>
                    <a:custGeom>
                      <a:rect b="b" l="l" r="r" t="t"/>
                      <a:pathLst>
                        <a:path extrusionOk="0" h="690936" w="637270">
                          <a:moveTo>
                            <a:pt x="0" y="0"/>
                          </a:moveTo>
                          <a:lnTo>
                            <a:pt x="637270" y="0"/>
                          </a:lnTo>
                          <a:lnTo>
                            <a:pt x="637270" y="492669"/>
                          </a:lnTo>
                          <a:lnTo>
                            <a:pt x="637270" y="504182"/>
                          </a:lnTo>
                          <a:lnTo>
                            <a:pt x="635405" y="504182"/>
                          </a:lnTo>
                          <a:lnTo>
                            <a:pt x="630797" y="532627"/>
                          </a:lnTo>
                          <a:cubicBezTo>
                            <a:pt x="601085" y="622974"/>
                            <a:pt x="472615" y="690936"/>
                            <a:pt x="318635" y="690936"/>
                          </a:cubicBezTo>
                          <a:cubicBezTo>
                            <a:pt x="164655" y="690936"/>
                            <a:pt x="36185" y="622974"/>
                            <a:pt x="6474" y="532627"/>
                          </a:cubicBezTo>
                          <a:lnTo>
                            <a:pt x="1865" y="504182"/>
                          </a:lnTo>
                          <a:lnTo>
                            <a:pt x="0" y="504182"/>
                          </a:lnTo>
                          <a:lnTo>
                            <a:pt x="0" y="492669"/>
                          </a:lnTo>
                          <a:close/>
                        </a:path>
                      </a:pathLst>
                    </a:custGeom>
                    <a:gradFill>
                      <a:gsLst>
                        <a:gs pos="0">
                          <a:srgbClr val="007FFF"/>
                        </a:gs>
                        <a:gs pos="100000">
                          <a:srgbClr val="3F9FFF"/>
                        </a:gs>
                      </a:gsLst>
                      <a:lin ang="0" scaled="0"/>
                    </a:gradFill>
                    <a:ln>
                      <a:noFill/>
                    </a:ln>
                  </p:spPr>
                  <p:txBody>
                    <a:bodyPr anchorCtr="0" anchor="t" bIns="109700" lIns="137150" spcFirstLastPara="1" rIns="137150" wrap="square" tIns="109700">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FFFFFF"/>
                        </a:solidFill>
                        <a:latin typeface="Arial"/>
                        <a:ea typeface="Arial"/>
                        <a:cs typeface="Arial"/>
                        <a:sym typeface="Arial"/>
                      </a:endParaRPr>
                    </a:p>
                  </p:txBody>
                </p:sp>
                <p:sp>
                  <p:nvSpPr>
                    <p:cNvPr id="6289" name="Google Shape;6289;g31516c14941_0_4459"/>
                    <p:cNvSpPr/>
                    <p:nvPr/>
                  </p:nvSpPr>
                  <p:spPr>
                    <a:xfrm>
                      <a:off x="8170361" y="4951506"/>
                      <a:ext cx="450000" cy="279900"/>
                    </a:xfrm>
                    <a:prstGeom prst="ellipse">
                      <a:avLst/>
                    </a:prstGeom>
                    <a:solidFill>
                      <a:srgbClr val="69B4FF"/>
                    </a:solidFill>
                    <a:ln>
                      <a:noFill/>
                    </a:ln>
                  </p:spPr>
                  <p:txBody>
                    <a:bodyPr anchorCtr="0" anchor="t" bIns="109700" lIns="137150" spcFirstLastPara="1" rIns="137150" wrap="square" tIns="109700">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FFFFFF"/>
                        </a:solidFill>
                        <a:latin typeface="Arial"/>
                        <a:ea typeface="Arial"/>
                        <a:cs typeface="Arial"/>
                        <a:sym typeface="Arial"/>
                      </a:endParaRPr>
                    </a:p>
                  </p:txBody>
                </p:sp>
                <p:grpSp>
                  <p:nvGrpSpPr>
                    <p:cNvPr id="6290" name="Google Shape;6290;g31516c14941_0_4459"/>
                    <p:cNvGrpSpPr/>
                    <p:nvPr/>
                  </p:nvGrpSpPr>
                  <p:grpSpPr>
                    <a:xfrm>
                      <a:off x="8567267" y="5395041"/>
                      <a:ext cx="380451" cy="411129"/>
                      <a:chOff x="7152841" y="5128420"/>
                      <a:chExt cx="640921" cy="692602"/>
                    </a:xfrm>
                  </p:grpSpPr>
                  <p:sp>
                    <p:nvSpPr>
                      <p:cNvPr id="6291" name="Google Shape;6291;g31516c14941_0_4459"/>
                      <p:cNvSpPr/>
                      <p:nvPr/>
                    </p:nvSpPr>
                    <p:spPr>
                      <a:xfrm>
                        <a:off x="7152841" y="5318205"/>
                        <a:ext cx="639652" cy="502817"/>
                      </a:xfrm>
                      <a:custGeom>
                        <a:rect b="b" l="l" r="r" t="t"/>
                        <a:pathLst>
                          <a:path extrusionOk="0" h="502817" w="639652">
                            <a:moveTo>
                              <a:pt x="0" y="4763"/>
                            </a:moveTo>
                            <a:lnTo>
                              <a:pt x="639650" y="0"/>
                            </a:lnTo>
                            <a:cubicBezTo>
                              <a:pt x="639651" y="101517"/>
                              <a:pt x="639651" y="203033"/>
                              <a:pt x="639652" y="304550"/>
                            </a:cubicBezTo>
                            <a:lnTo>
                              <a:pt x="639652" y="316063"/>
                            </a:lnTo>
                            <a:lnTo>
                              <a:pt x="637787" y="316063"/>
                            </a:lnTo>
                            <a:lnTo>
                              <a:pt x="633179" y="344508"/>
                            </a:lnTo>
                            <a:cubicBezTo>
                              <a:pt x="603467" y="434855"/>
                              <a:pt x="474997" y="502817"/>
                              <a:pt x="321017" y="502817"/>
                            </a:cubicBezTo>
                            <a:cubicBezTo>
                              <a:pt x="167037" y="502817"/>
                              <a:pt x="38567" y="434855"/>
                              <a:pt x="8856" y="344508"/>
                            </a:cubicBezTo>
                            <a:lnTo>
                              <a:pt x="4247" y="316063"/>
                            </a:lnTo>
                            <a:lnTo>
                              <a:pt x="2382" y="316063"/>
                            </a:lnTo>
                            <a:lnTo>
                              <a:pt x="2382" y="304550"/>
                            </a:lnTo>
                            <a:cubicBezTo>
                              <a:pt x="2382" y="140327"/>
                              <a:pt x="0" y="168986"/>
                              <a:pt x="0" y="4763"/>
                            </a:cubicBezTo>
                            <a:close/>
                          </a:path>
                        </a:pathLst>
                      </a:custGeom>
                      <a:gradFill>
                        <a:gsLst>
                          <a:gs pos="0">
                            <a:srgbClr val="007FFF"/>
                          </a:gs>
                          <a:gs pos="100000">
                            <a:srgbClr val="3F9FFF"/>
                          </a:gs>
                        </a:gsLst>
                        <a:lin ang="0" scaled="0"/>
                      </a:gradFill>
                      <a:ln>
                        <a:noFill/>
                      </a:ln>
                    </p:spPr>
                    <p:txBody>
                      <a:bodyPr anchorCtr="0" anchor="t" bIns="109700" lIns="137150" spcFirstLastPara="1" rIns="137150" wrap="square" tIns="109700">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FFFFFF"/>
                          </a:solidFill>
                          <a:latin typeface="Arial"/>
                          <a:ea typeface="Arial"/>
                          <a:cs typeface="Arial"/>
                          <a:sym typeface="Arial"/>
                        </a:endParaRPr>
                      </a:p>
                    </p:txBody>
                  </p:sp>
                  <p:sp>
                    <p:nvSpPr>
                      <p:cNvPr id="6292" name="Google Shape;6292;g31516c14941_0_4459"/>
                      <p:cNvSpPr/>
                      <p:nvPr/>
                    </p:nvSpPr>
                    <p:spPr>
                      <a:xfrm>
                        <a:off x="7156562" y="5128420"/>
                        <a:ext cx="637200" cy="396600"/>
                      </a:xfrm>
                      <a:prstGeom prst="ellipse">
                        <a:avLst/>
                      </a:prstGeom>
                      <a:solidFill>
                        <a:srgbClr val="69B4FF"/>
                      </a:solidFill>
                      <a:ln>
                        <a:noFill/>
                      </a:ln>
                    </p:spPr>
                    <p:txBody>
                      <a:bodyPr anchorCtr="0" anchor="t" bIns="109700" lIns="137150" spcFirstLastPara="1" rIns="137150" wrap="square" tIns="109700">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FFFFFF"/>
                          </a:solidFill>
                          <a:latin typeface="Arial"/>
                          <a:ea typeface="Arial"/>
                          <a:cs typeface="Arial"/>
                          <a:sym typeface="Arial"/>
                        </a:endParaRPr>
                      </a:p>
                    </p:txBody>
                  </p:sp>
                </p:grpSp>
              </p:grpSp>
            </p:grpSp>
            <p:grpSp>
              <p:nvGrpSpPr>
                <p:cNvPr id="6293" name="Google Shape;6293;g31516c14941_0_4459"/>
                <p:cNvGrpSpPr/>
                <p:nvPr/>
              </p:nvGrpSpPr>
              <p:grpSpPr>
                <a:xfrm>
                  <a:off x="1721242" y="5485189"/>
                  <a:ext cx="203102" cy="294545"/>
                  <a:chOff x="4796733" y="5153818"/>
                  <a:chExt cx="203102" cy="294545"/>
                </a:xfrm>
              </p:grpSpPr>
              <p:sp>
                <p:nvSpPr>
                  <p:cNvPr id="6294" name="Google Shape;6294;g31516c14941_0_4459"/>
                  <p:cNvSpPr/>
                  <p:nvPr/>
                </p:nvSpPr>
                <p:spPr>
                  <a:xfrm>
                    <a:off x="4796733" y="5228991"/>
                    <a:ext cx="202333" cy="219372"/>
                  </a:xfrm>
                  <a:custGeom>
                    <a:rect b="b" l="l" r="r" t="t"/>
                    <a:pathLst>
                      <a:path extrusionOk="0" h="690936" w="637270">
                        <a:moveTo>
                          <a:pt x="0" y="0"/>
                        </a:moveTo>
                        <a:lnTo>
                          <a:pt x="637270" y="0"/>
                        </a:lnTo>
                        <a:lnTo>
                          <a:pt x="637270" y="492669"/>
                        </a:lnTo>
                        <a:lnTo>
                          <a:pt x="637270" y="504182"/>
                        </a:lnTo>
                        <a:lnTo>
                          <a:pt x="635405" y="504182"/>
                        </a:lnTo>
                        <a:lnTo>
                          <a:pt x="630797" y="532627"/>
                        </a:lnTo>
                        <a:cubicBezTo>
                          <a:pt x="601085" y="622974"/>
                          <a:pt x="472615" y="690936"/>
                          <a:pt x="318635" y="690936"/>
                        </a:cubicBezTo>
                        <a:cubicBezTo>
                          <a:pt x="164655" y="690936"/>
                          <a:pt x="36185" y="622974"/>
                          <a:pt x="6474" y="532627"/>
                        </a:cubicBezTo>
                        <a:lnTo>
                          <a:pt x="1865" y="504182"/>
                        </a:lnTo>
                        <a:lnTo>
                          <a:pt x="0" y="504182"/>
                        </a:lnTo>
                        <a:lnTo>
                          <a:pt x="0" y="492669"/>
                        </a:lnTo>
                        <a:close/>
                      </a:path>
                    </a:pathLst>
                  </a:custGeom>
                  <a:solidFill>
                    <a:srgbClr val="BFBFBF"/>
                  </a:solidFill>
                  <a:ln>
                    <a:noFill/>
                  </a:ln>
                </p:spPr>
                <p:txBody>
                  <a:bodyPr anchorCtr="0" anchor="t" bIns="109700" lIns="137150" spcFirstLastPara="1" rIns="137150" wrap="square" tIns="109700">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FFFFFF"/>
                      </a:solidFill>
                      <a:latin typeface="Arial"/>
                      <a:ea typeface="Arial"/>
                      <a:cs typeface="Arial"/>
                      <a:sym typeface="Arial"/>
                    </a:endParaRPr>
                  </a:p>
                </p:txBody>
              </p:sp>
              <p:sp>
                <p:nvSpPr>
                  <p:cNvPr id="6295" name="Google Shape;6295;g31516c14941_0_4459"/>
                  <p:cNvSpPr/>
                  <p:nvPr/>
                </p:nvSpPr>
                <p:spPr>
                  <a:xfrm>
                    <a:off x="4797335" y="5153818"/>
                    <a:ext cx="202500" cy="126000"/>
                  </a:xfrm>
                  <a:prstGeom prst="ellipse">
                    <a:avLst/>
                  </a:prstGeom>
                  <a:solidFill>
                    <a:srgbClr val="D8D8D8"/>
                  </a:solidFill>
                  <a:ln>
                    <a:noFill/>
                  </a:ln>
                </p:spPr>
                <p:txBody>
                  <a:bodyPr anchorCtr="0" anchor="t" bIns="109700" lIns="137150" spcFirstLastPara="1" rIns="137150" wrap="square" tIns="109700">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FFFFFF"/>
                      </a:solidFill>
                      <a:latin typeface="Arial"/>
                      <a:ea typeface="Arial"/>
                      <a:cs typeface="Arial"/>
                      <a:sym typeface="Arial"/>
                    </a:endParaRPr>
                  </a:p>
                </p:txBody>
              </p:sp>
            </p:grpSp>
            <p:grpSp>
              <p:nvGrpSpPr>
                <p:cNvPr id="6296" name="Google Shape;6296;g31516c14941_0_4459"/>
                <p:cNvGrpSpPr/>
                <p:nvPr/>
              </p:nvGrpSpPr>
              <p:grpSpPr>
                <a:xfrm>
                  <a:off x="3967139" y="5565570"/>
                  <a:ext cx="132994" cy="192609"/>
                  <a:chOff x="5400477" y="3959066"/>
                  <a:chExt cx="132994" cy="192609"/>
                </a:xfrm>
              </p:grpSpPr>
              <p:sp>
                <p:nvSpPr>
                  <p:cNvPr id="6297" name="Google Shape;6297;g31516c14941_0_4459"/>
                  <p:cNvSpPr/>
                  <p:nvPr/>
                </p:nvSpPr>
                <p:spPr>
                  <a:xfrm>
                    <a:off x="5400477" y="4008306"/>
                    <a:ext cx="132234" cy="143369"/>
                  </a:xfrm>
                  <a:custGeom>
                    <a:rect b="b" l="l" r="r" t="t"/>
                    <a:pathLst>
                      <a:path extrusionOk="0" h="690936" w="637270">
                        <a:moveTo>
                          <a:pt x="0" y="0"/>
                        </a:moveTo>
                        <a:lnTo>
                          <a:pt x="637270" y="0"/>
                        </a:lnTo>
                        <a:lnTo>
                          <a:pt x="637270" y="492669"/>
                        </a:lnTo>
                        <a:lnTo>
                          <a:pt x="637270" y="504182"/>
                        </a:lnTo>
                        <a:lnTo>
                          <a:pt x="635405" y="504182"/>
                        </a:lnTo>
                        <a:lnTo>
                          <a:pt x="630797" y="532627"/>
                        </a:lnTo>
                        <a:cubicBezTo>
                          <a:pt x="601085" y="622974"/>
                          <a:pt x="472615" y="690936"/>
                          <a:pt x="318635" y="690936"/>
                        </a:cubicBezTo>
                        <a:cubicBezTo>
                          <a:pt x="164655" y="690936"/>
                          <a:pt x="36185" y="622974"/>
                          <a:pt x="6474" y="532627"/>
                        </a:cubicBezTo>
                        <a:lnTo>
                          <a:pt x="1865" y="504182"/>
                        </a:lnTo>
                        <a:lnTo>
                          <a:pt x="0" y="504182"/>
                        </a:lnTo>
                        <a:lnTo>
                          <a:pt x="0" y="492669"/>
                        </a:lnTo>
                        <a:close/>
                      </a:path>
                    </a:pathLst>
                  </a:custGeom>
                  <a:solidFill>
                    <a:srgbClr val="BFBFBF"/>
                  </a:solidFill>
                  <a:ln>
                    <a:noFill/>
                  </a:ln>
                </p:spPr>
                <p:txBody>
                  <a:bodyPr anchorCtr="0" anchor="t" bIns="109700" lIns="137150" spcFirstLastPara="1" rIns="137150" wrap="square" tIns="109700">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FFFFFF"/>
                      </a:solidFill>
                      <a:latin typeface="Arial"/>
                      <a:ea typeface="Arial"/>
                      <a:cs typeface="Arial"/>
                      <a:sym typeface="Arial"/>
                    </a:endParaRPr>
                  </a:p>
                </p:txBody>
              </p:sp>
              <p:sp>
                <p:nvSpPr>
                  <p:cNvPr id="6298" name="Google Shape;6298;g31516c14941_0_4459"/>
                  <p:cNvSpPr/>
                  <p:nvPr/>
                </p:nvSpPr>
                <p:spPr>
                  <a:xfrm>
                    <a:off x="5400871" y="3959066"/>
                    <a:ext cx="132600" cy="82500"/>
                  </a:xfrm>
                  <a:prstGeom prst="ellipse">
                    <a:avLst/>
                  </a:prstGeom>
                  <a:solidFill>
                    <a:srgbClr val="D8D8D8"/>
                  </a:solidFill>
                  <a:ln>
                    <a:noFill/>
                  </a:ln>
                </p:spPr>
                <p:txBody>
                  <a:bodyPr anchorCtr="0" anchor="t" bIns="109700" lIns="137150" spcFirstLastPara="1" rIns="137150" wrap="square" tIns="109700">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FFFFFF"/>
                      </a:solidFill>
                      <a:latin typeface="Arial"/>
                      <a:ea typeface="Arial"/>
                      <a:cs typeface="Arial"/>
                      <a:sym typeface="Arial"/>
                    </a:endParaRPr>
                  </a:p>
                </p:txBody>
              </p:sp>
            </p:grpSp>
            <p:grpSp>
              <p:nvGrpSpPr>
                <p:cNvPr id="6299" name="Google Shape;6299;g31516c14941_0_4459"/>
                <p:cNvGrpSpPr/>
                <p:nvPr/>
              </p:nvGrpSpPr>
              <p:grpSpPr>
                <a:xfrm>
                  <a:off x="3568817" y="5377640"/>
                  <a:ext cx="392145" cy="312307"/>
                  <a:chOff x="5351218" y="5239805"/>
                  <a:chExt cx="348760" cy="298003"/>
                </a:xfrm>
              </p:grpSpPr>
              <p:sp>
                <p:nvSpPr>
                  <p:cNvPr id="6300" name="Google Shape;6300;g31516c14941_0_4459"/>
                  <p:cNvSpPr/>
                  <p:nvPr/>
                </p:nvSpPr>
                <p:spPr>
                  <a:xfrm>
                    <a:off x="5410555" y="5239805"/>
                    <a:ext cx="233491" cy="134309"/>
                  </a:xfrm>
                  <a:custGeom>
                    <a:rect b="b" l="l" r="r" t="t"/>
                    <a:pathLst>
                      <a:path extrusionOk="0" h="331627" w="576521">
                        <a:moveTo>
                          <a:pt x="576521" y="165799"/>
                        </a:moveTo>
                        <a:lnTo>
                          <a:pt x="288261" y="331628"/>
                        </a:lnTo>
                        <a:lnTo>
                          <a:pt x="0" y="165799"/>
                        </a:lnTo>
                        <a:lnTo>
                          <a:pt x="288261" y="0"/>
                        </a:lnTo>
                        <a:lnTo>
                          <a:pt x="576521" y="165799"/>
                        </a:lnTo>
                        <a:close/>
                      </a:path>
                    </a:pathLst>
                  </a:custGeom>
                  <a:solidFill>
                    <a:srgbClr val="53BDFF"/>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300"/>
                      <a:buFont typeface="Arial"/>
                      <a:buNone/>
                    </a:pPr>
                    <a:r>
                      <a:t/>
                    </a:r>
                    <a:endParaRPr b="1" i="0" sz="1300" u="none" cap="none" strike="noStrike">
                      <a:solidFill>
                        <a:srgbClr val="000000"/>
                      </a:solidFill>
                      <a:latin typeface="Arial"/>
                      <a:ea typeface="Arial"/>
                      <a:cs typeface="Arial"/>
                      <a:sym typeface="Arial"/>
                    </a:endParaRPr>
                  </a:p>
                </p:txBody>
              </p:sp>
              <p:sp>
                <p:nvSpPr>
                  <p:cNvPr id="6301" name="Google Shape;6301;g31516c14941_0_4459"/>
                  <p:cNvSpPr/>
                  <p:nvPr/>
                </p:nvSpPr>
                <p:spPr>
                  <a:xfrm rot="3520278">
                    <a:off x="5352534" y="5336567"/>
                    <a:ext cx="232850" cy="133940"/>
                  </a:xfrm>
                  <a:custGeom>
                    <a:rect b="b" l="l" r="r" t="t"/>
                    <a:pathLst>
                      <a:path extrusionOk="0" h="331627" w="576521">
                        <a:moveTo>
                          <a:pt x="576521" y="165799"/>
                        </a:moveTo>
                        <a:lnTo>
                          <a:pt x="288261" y="331628"/>
                        </a:lnTo>
                        <a:lnTo>
                          <a:pt x="0" y="165799"/>
                        </a:lnTo>
                        <a:lnTo>
                          <a:pt x="288261" y="0"/>
                        </a:lnTo>
                        <a:lnTo>
                          <a:pt x="576521" y="165799"/>
                        </a:lnTo>
                        <a:close/>
                      </a:path>
                    </a:pathLst>
                  </a:custGeom>
                  <a:solidFill>
                    <a:srgbClr val="009DFF"/>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300"/>
                      <a:buFont typeface="Arial"/>
                      <a:buNone/>
                    </a:pPr>
                    <a:r>
                      <a:t/>
                    </a:r>
                    <a:endParaRPr b="1" i="0" sz="1300" u="none" cap="none" strike="noStrike">
                      <a:solidFill>
                        <a:srgbClr val="000000"/>
                      </a:solidFill>
                      <a:latin typeface="Arial"/>
                      <a:ea typeface="Arial"/>
                      <a:cs typeface="Arial"/>
                      <a:sym typeface="Arial"/>
                    </a:endParaRPr>
                  </a:p>
                </p:txBody>
              </p:sp>
              <p:sp>
                <p:nvSpPr>
                  <p:cNvPr id="6302" name="Google Shape;6302;g31516c14941_0_4459"/>
                  <p:cNvSpPr/>
                  <p:nvPr/>
                </p:nvSpPr>
                <p:spPr>
                  <a:xfrm flipH="1" rot="-3567747">
                    <a:off x="5466962" y="5334450"/>
                    <a:ext cx="232604" cy="133799"/>
                  </a:xfrm>
                  <a:custGeom>
                    <a:rect b="b" l="l" r="r" t="t"/>
                    <a:pathLst>
                      <a:path extrusionOk="0" h="331627" w="576521">
                        <a:moveTo>
                          <a:pt x="576521" y="165799"/>
                        </a:moveTo>
                        <a:lnTo>
                          <a:pt x="288261" y="331628"/>
                        </a:lnTo>
                        <a:lnTo>
                          <a:pt x="0" y="165799"/>
                        </a:lnTo>
                        <a:lnTo>
                          <a:pt x="288261" y="0"/>
                        </a:lnTo>
                        <a:lnTo>
                          <a:pt x="576521" y="165799"/>
                        </a:lnTo>
                        <a:close/>
                      </a:path>
                    </a:pathLst>
                  </a:custGeom>
                  <a:solidFill>
                    <a:srgbClr val="006AAC"/>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300"/>
                      <a:buFont typeface="Arial"/>
                      <a:buNone/>
                    </a:pPr>
                    <a:r>
                      <a:t/>
                    </a:r>
                    <a:endParaRPr b="1" i="0" sz="1300" u="none" cap="none" strike="noStrike">
                      <a:solidFill>
                        <a:srgbClr val="000000"/>
                      </a:solidFill>
                      <a:latin typeface="Arial"/>
                      <a:ea typeface="Arial"/>
                      <a:cs typeface="Arial"/>
                      <a:sym typeface="Arial"/>
                    </a:endParaRPr>
                  </a:p>
                </p:txBody>
              </p:sp>
            </p:grpSp>
            <p:grpSp>
              <p:nvGrpSpPr>
                <p:cNvPr id="6303" name="Google Shape;6303;g31516c14941_0_4459"/>
                <p:cNvGrpSpPr/>
                <p:nvPr/>
              </p:nvGrpSpPr>
              <p:grpSpPr>
                <a:xfrm>
                  <a:off x="4773344" y="5280956"/>
                  <a:ext cx="308431" cy="432579"/>
                  <a:chOff x="8199384" y="4159622"/>
                  <a:chExt cx="467320" cy="655422"/>
                </a:xfrm>
              </p:grpSpPr>
              <p:sp>
                <p:nvSpPr>
                  <p:cNvPr id="6304" name="Google Shape;6304;g31516c14941_0_4459"/>
                  <p:cNvSpPr/>
                  <p:nvPr/>
                </p:nvSpPr>
                <p:spPr>
                  <a:xfrm>
                    <a:off x="8199385" y="4462768"/>
                    <a:ext cx="466982" cy="295977"/>
                  </a:xfrm>
                  <a:custGeom>
                    <a:rect b="b" l="l" r="r" t="t"/>
                    <a:pathLst>
                      <a:path extrusionOk="0" h="331627" w="576521">
                        <a:moveTo>
                          <a:pt x="576521" y="165799"/>
                        </a:moveTo>
                        <a:lnTo>
                          <a:pt x="288261" y="331628"/>
                        </a:lnTo>
                        <a:lnTo>
                          <a:pt x="0" y="165799"/>
                        </a:lnTo>
                        <a:lnTo>
                          <a:pt x="288261" y="0"/>
                        </a:lnTo>
                        <a:lnTo>
                          <a:pt x="576521" y="165799"/>
                        </a:lnTo>
                        <a:close/>
                      </a:path>
                    </a:pathLst>
                  </a:custGeom>
                  <a:solidFill>
                    <a:srgbClr val="53BDFF"/>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300"/>
                      <a:buFont typeface="Arial"/>
                      <a:buNone/>
                    </a:pPr>
                    <a:r>
                      <a:t/>
                    </a:r>
                    <a:endParaRPr b="0" i="0" sz="1300" u="none" cap="none" strike="noStrike">
                      <a:solidFill>
                        <a:srgbClr val="000000"/>
                      </a:solidFill>
                      <a:latin typeface="Arial"/>
                      <a:ea typeface="Arial"/>
                      <a:cs typeface="Arial"/>
                      <a:sym typeface="Arial"/>
                    </a:endParaRPr>
                  </a:p>
                </p:txBody>
              </p:sp>
              <p:sp>
                <p:nvSpPr>
                  <p:cNvPr id="6305" name="Google Shape;6305;g31516c14941_0_4459"/>
                  <p:cNvSpPr/>
                  <p:nvPr/>
                </p:nvSpPr>
                <p:spPr>
                  <a:xfrm>
                    <a:off x="8200263" y="4610569"/>
                    <a:ext cx="233052" cy="204475"/>
                  </a:xfrm>
                  <a:custGeom>
                    <a:rect b="b" l="l" r="r" t="t"/>
                    <a:pathLst>
                      <a:path extrusionOk="0" h="229104" w="287719">
                        <a:moveTo>
                          <a:pt x="287719" y="166130"/>
                        </a:moveTo>
                        <a:lnTo>
                          <a:pt x="287719" y="229105"/>
                        </a:lnTo>
                        <a:lnTo>
                          <a:pt x="0" y="63005"/>
                        </a:lnTo>
                        <a:lnTo>
                          <a:pt x="0" y="0"/>
                        </a:lnTo>
                      </a:path>
                    </a:pathLst>
                  </a:custGeom>
                  <a:solidFill>
                    <a:srgbClr val="009DFF"/>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300"/>
                      <a:buFont typeface="Arial"/>
                      <a:buNone/>
                    </a:pPr>
                    <a:r>
                      <a:t/>
                    </a:r>
                    <a:endParaRPr b="0" i="0" sz="1300" u="none" cap="none" strike="noStrike">
                      <a:solidFill>
                        <a:srgbClr val="000000"/>
                      </a:solidFill>
                      <a:latin typeface="Arial"/>
                      <a:ea typeface="Arial"/>
                      <a:cs typeface="Arial"/>
                      <a:sym typeface="Arial"/>
                    </a:endParaRPr>
                  </a:p>
                </p:txBody>
              </p:sp>
              <p:sp>
                <p:nvSpPr>
                  <p:cNvPr id="6306" name="Google Shape;6306;g31516c14941_0_4459"/>
                  <p:cNvSpPr/>
                  <p:nvPr/>
                </p:nvSpPr>
                <p:spPr>
                  <a:xfrm>
                    <a:off x="8433649" y="4610569"/>
                    <a:ext cx="233052" cy="204475"/>
                  </a:xfrm>
                  <a:custGeom>
                    <a:rect b="b" l="l" r="r" t="t"/>
                    <a:pathLst>
                      <a:path extrusionOk="0" h="229104" w="287719">
                        <a:moveTo>
                          <a:pt x="0" y="166130"/>
                        </a:moveTo>
                        <a:lnTo>
                          <a:pt x="0" y="229105"/>
                        </a:lnTo>
                        <a:lnTo>
                          <a:pt x="287719" y="63005"/>
                        </a:lnTo>
                        <a:lnTo>
                          <a:pt x="287719" y="0"/>
                        </a:lnTo>
                      </a:path>
                    </a:pathLst>
                  </a:custGeom>
                  <a:solidFill>
                    <a:srgbClr val="0091EA"/>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300"/>
                      <a:buFont typeface="Arial"/>
                      <a:buNone/>
                    </a:pPr>
                    <a:r>
                      <a:t/>
                    </a:r>
                    <a:endParaRPr b="0" i="0" sz="1300" u="none" cap="none" strike="noStrike">
                      <a:solidFill>
                        <a:srgbClr val="000000"/>
                      </a:solidFill>
                      <a:latin typeface="Arial"/>
                      <a:ea typeface="Arial"/>
                      <a:cs typeface="Arial"/>
                      <a:sym typeface="Arial"/>
                    </a:endParaRPr>
                  </a:p>
                </p:txBody>
              </p:sp>
              <p:sp>
                <p:nvSpPr>
                  <p:cNvPr id="6307" name="Google Shape;6307;g31516c14941_0_4459"/>
                  <p:cNvSpPr/>
                  <p:nvPr/>
                </p:nvSpPr>
                <p:spPr>
                  <a:xfrm>
                    <a:off x="8199385" y="4386982"/>
                    <a:ext cx="466982" cy="295977"/>
                  </a:xfrm>
                  <a:custGeom>
                    <a:rect b="b" l="l" r="r" t="t"/>
                    <a:pathLst>
                      <a:path extrusionOk="0" h="331627" w="576521">
                        <a:moveTo>
                          <a:pt x="576521" y="165799"/>
                        </a:moveTo>
                        <a:lnTo>
                          <a:pt x="288261" y="331628"/>
                        </a:lnTo>
                        <a:lnTo>
                          <a:pt x="0" y="165799"/>
                        </a:lnTo>
                        <a:lnTo>
                          <a:pt x="288261" y="0"/>
                        </a:lnTo>
                        <a:lnTo>
                          <a:pt x="576521" y="165799"/>
                        </a:lnTo>
                        <a:close/>
                      </a:path>
                    </a:pathLst>
                  </a:custGeom>
                  <a:solidFill>
                    <a:srgbClr val="53BDFF"/>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300"/>
                      <a:buFont typeface="Arial"/>
                      <a:buNone/>
                    </a:pPr>
                    <a:r>
                      <a:t/>
                    </a:r>
                    <a:endParaRPr b="0" i="0" sz="1300" u="none" cap="none" strike="noStrike">
                      <a:solidFill>
                        <a:srgbClr val="000000"/>
                      </a:solidFill>
                      <a:latin typeface="Arial"/>
                      <a:ea typeface="Arial"/>
                      <a:cs typeface="Arial"/>
                      <a:sym typeface="Arial"/>
                    </a:endParaRPr>
                  </a:p>
                </p:txBody>
              </p:sp>
              <p:sp>
                <p:nvSpPr>
                  <p:cNvPr id="6308" name="Google Shape;6308;g31516c14941_0_4459"/>
                  <p:cNvSpPr/>
                  <p:nvPr/>
                </p:nvSpPr>
                <p:spPr>
                  <a:xfrm>
                    <a:off x="8200264" y="4534783"/>
                    <a:ext cx="233052" cy="204475"/>
                  </a:xfrm>
                  <a:custGeom>
                    <a:rect b="b" l="l" r="r" t="t"/>
                    <a:pathLst>
                      <a:path extrusionOk="0" h="229104" w="287719">
                        <a:moveTo>
                          <a:pt x="287719" y="166130"/>
                        </a:moveTo>
                        <a:lnTo>
                          <a:pt x="287719" y="229105"/>
                        </a:lnTo>
                        <a:lnTo>
                          <a:pt x="0" y="63005"/>
                        </a:lnTo>
                        <a:lnTo>
                          <a:pt x="0" y="0"/>
                        </a:lnTo>
                      </a:path>
                    </a:pathLst>
                  </a:custGeom>
                  <a:solidFill>
                    <a:srgbClr val="009DFF"/>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300"/>
                      <a:buFont typeface="Arial"/>
                      <a:buNone/>
                    </a:pPr>
                    <a:r>
                      <a:t/>
                    </a:r>
                    <a:endParaRPr b="0" i="0" sz="1300" u="none" cap="none" strike="noStrike">
                      <a:solidFill>
                        <a:srgbClr val="000000"/>
                      </a:solidFill>
                      <a:latin typeface="Arial"/>
                      <a:ea typeface="Arial"/>
                      <a:cs typeface="Arial"/>
                      <a:sym typeface="Arial"/>
                    </a:endParaRPr>
                  </a:p>
                </p:txBody>
              </p:sp>
              <p:sp>
                <p:nvSpPr>
                  <p:cNvPr id="6309" name="Google Shape;6309;g31516c14941_0_4459"/>
                  <p:cNvSpPr/>
                  <p:nvPr/>
                </p:nvSpPr>
                <p:spPr>
                  <a:xfrm>
                    <a:off x="8433652" y="4534783"/>
                    <a:ext cx="233052" cy="204475"/>
                  </a:xfrm>
                  <a:custGeom>
                    <a:rect b="b" l="l" r="r" t="t"/>
                    <a:pathLst>
                      <a:path extrusionOk="0" h="229104" w="287719">
                        <a:moveTo>
                          <a:pt x="0" y="166130"/>
                        </a:moveTo>
                        <a:lnTo>
                          <a:pt x="0" y="229105"/>
                        </a:lnTo>
                        <a:lnTo>
                          <a:pt x="287719" y="63005"/>
                        </a:lnTo>
                        <a:lnTo>
                          <a:pt x="287719" y="0"/>
                        </a:lnTo>
                      </a:path>
                    </a:pathLst>
                  </a:custGeom>
                  <a:solidFill>
                    <a:srgbClr val="0091EA"/>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300"/>
                      <a:buFont typeface="Arial"/>
                      <a:buNone/>
                    </a:pPr>
                    <a:r>
                      <a:t/>
                    </a:r>
                    <a:endParaRPr b="0" i="0" sz="1300" u="none" cap="none" strike="noStrike">
                      <a:solidFill>
                        <a:srgbClr val="000000"/>
                      </a:solidFill>
                      <a:latin typeface="Arial"/>
                      <a:ea typeface="Arial"/>
                      <a:cs typeface="Arial"/>
                      <a:sym typeface="Arial"/>
                    </a:endParaRPr>
                  </a:p>
                </p:txBody>
              </p:sp>
              <p:sp>
                <p:nvSpPr>
                  <p:cNvPr id="6310" name="Google Shape;6310;g31516c14941_0_4459"/>
                  <p:cNvSpPr/>
                  <p:nvPr/>
                </p:nvSpPr>
                <p:spPr>
                  <a:xfrm>
                    <a:off x="8199384" y="4311195"/>
                    <a:ext cx="466982" cy="295977"/>
                  </a:xfrm>
                  <a:custGeom>
                    <a:rect b="b" l="l" r="r" t="t"/>
                    <a:pathLst>
                      <a:path extrusionOk="0" h="331627" w="576521">
                        <a:moveTo>
                          <a:pt x="576521" y="165799"/>
                        </a:moveTo>
                        <a:lnTo>
                          <a:pt x="288261" y="331628"/>
                        </a:lnTo>
                        <a:lnTo>
                          <a:pt x="0" y="165799"/>
                        </a:lnTo>
                        <a:lnTo>
                          <a:pt x="288261" y="0"/>
                        </a:lnTo>
                        <a:lnTo>
                          <a:pt x="576521" y="165799"/>
                        </a:lnTo>
                        <a:close/>
                      </a:path>
                    </a:pathLst>
                  </a:custGeom>
                  <a:solidFill>
                    <a:srgbClr val="53BDFF"/>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300"/>
                      <a:buFont typeface="Arial"/>
                      <a:buNone/>
                    </a:pPr>
                    <a:r>
                      <a:t/>
                    </a:r>
                    <a:endParaRPr b="0" i="0" sz="1300" u="none" cap="none" strike="noStrike">
                      <a:solidFill>
                        <a:srgbClr val="000000"/>
                      </a:solidFill>
                      <a:latin typeface="Arial"/>
                      <a:ea typeface="Arial"/>
                      <a:cs typeface="Arial"/>
                      <a:sym typeface="Arial"/>
                    </a:endParaRPr>
                  </a:p>
                </p:txBody>
              </p:sp>
              <p:sp>
                <p:nvSpPr>
                  <p:cNvPr id="6311" name="Google Shape;6311;g31516c14941_0_4459"/>
                  <p:cNvSpPr/>
                  <p:nvPr/>
                </p:nvSpPr>
                <p:spPr>
                  <a:xfrm>
                    <a:off x="8200263" y="4458996"/>
                    <a:ext cx="233052" cy="204475"/>
                  </a:xfrm>
                  <a:custGeom>
                    <a:rect b="b" l="l" r="r" t="t"/>
                    <a:pathLst>
                      <a:path extrusionOk="0" h="229104" w="287719">
                        <a:moveTo>
                          <a:pt x="287719" y="166130"/>
                        </a:moveTo>
                        <a:lnTo>
                          <a:pt x="287719" y="229105"/>
                        </a:lnTo>
                        <a:lnTo>
                          <a:pt x="0" y="63005"/>
                        </a:lnTo>
                        <a:lnTo>
                          <a:pt x="0" y="0"/>
                        </a:lnTo>
                      </a:path>
                    </a:pathLst>
                  </a:custGeom>
                  <a:solidFill>
                    <a:srgbClr val="009DFF"/>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300"/>
                      <a:buFont typeface="Arial"/>
                      <a:buNone/>
                    </a:pPr>
                    <a:r>
                      <a:t/>
                    </a:r>
                    <a:endParaRPr b="0" i="0" sz="1300" u="none" cap="none" strike="noStrike">
                      <a:solidFill>
                        <a:srgbClr val="000000"/>
                      </a:solidFill>
                      <a:latin typeface="Arial"/>
                      <a:ea typeface="Arial"/>
                      <a:cs typeface="Arial"/>
                      <a:sym typeface="Arial"/>
                    </a:endParaRPr>
                  </a:p>
                </p:txBody>
              </p:sp>
              <p:sp>
                <p:nvSpPr>
                  <p:cNvPr id="6312" name="Google Shape;6312;g31516c14941_0_4459"/>
                  <p:cNvSpPr/>
                  <p:nvPr/>
                </p:nvSpPr>
                <p:spPr>
                  <a:xfrm>
                    <a:off x="8433646" y="4458996"/>
                    <a:ext cx="233052" cy="204475"/>
                  </a:xfrm>
                  <a:custGeom>
                    <a:rect b="b" l="l" r="r" t="t"/>
                    <a:pathLst>
                      <a:path extrusionOk="0" h="229104" w="287719">
                        <a:moveTo>
                          <a:pt x="0" y="166130"/>
                        </a:moveTo>
                        <a:lnTo>
                          <a:pt x="0" y="229105"/>
                        </a:lnTo>
                        <a:lnTo>
                          <a:pt x="287719" y="63005"/>
                        </a:lnTo>
                        <a:lnTo>
                          <a:pt x="287719" y="0"/>
                        </a:lnTo>
                      </a:path>
                    </a:pathLst>
                  </a:custGeom>
                  <a:solidFill>
                    <a:srgbClr val="0091EA"/>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300"/>
                      <a:buFont typeface="Arial"/>
                      <a:buNone/>
                    </a:pPr>
                    <a:r>
                      <a:t/>
                    </a:r>
                    <a:endParaRPr b="0" i="0" sz="1300" u="none" cap="none" strike="noStrike">
                      <a:solidFill>
                        <a:srgbClr val="000000"/>
                      </a:solidFill>
                      <a:latin typeface="Arial"/>
                      <a:ea typeface="Arial"/>
                      <a:cs typeface="Arial"/>
                      <a:sym typeface="Arial"/>
                    </a:endParaRPr>
                  </a:p>
                </p:txBody>
              </p:sp>
              <p:sp>
                <p:nvSpPr>
                  <p:cNvPr id="6313" name="Google Shape;6313;g31516c14941_0_4459"/>
                  <p:cNvSpPr/>
                  <p:nvPr/>
                </p:nvSpPr>
                <p:spPr>
                  <a:xfrm>
                    <a:off x="8199384" y="4235408"/>
                    <a:ext cx="466982" cy="295977"/>
                  </a:xfrm>
                  <a:custGeom>
                    <a:rect b="b" l="l" r="r" t="t"/>
                    <a:pathLst>
                      <a:path extrusionOk="0" h="331627" w="576521">
                        <a:moveTo>
                          <a:pt x="576521" y="165799"/>
                        </a:moveTo>
                        <a:lnTo>
                          <a:pt x="288261" y="331628"/>
                        </a:lnTo>
                        <a:lnTo>
                          <a:pt x="0" y="165799"/>
                        </a:lnTo>
                        <a:lnTo>
                          <a:pt x="288261" y="0"/>
                        </a:lnTo>
                        <a:lnTo>
                          <a:pt x="576521" y="165799"/>
                        </a:lnTo>
                        <a:close/>
                      </a:path>
                    </a:pathLst>
                  </a:custGeom>
                  <a:solidFill>
                    <a:srgbClr val="53BDFF"/>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300"/>
                      <a:buFont typeface="Arial"/>
                      <a:buNone/>
                    </a:pPr>
                    <a:r>
                      <a:t/>
                    </a:r>
                    <a:endParaRPr b="0" i="0" sz="1300" u="none" cap="none" strike="noStrike">
                      <a:solidFill>
                        <a:srgbClr val="000000"/>
                      </a:solidFill>
                      <a:latin typeface="Arial"/>
                      <a:ea typeface="Arial"/>
                      <a:cs typeface="Arial"/>
                      <a:sym typeface="Arial"/>
                    </a:endParaRPr>
                  </a:p>
                </p:txBody>
              </p:sp>
              <p:sp>
                <p:nvSpPr>
                  <p:cNvPr id="6314" name="Google Shape;6314;g31516c14941_0_4459"/>
                  <p:cNvSpPr/>
                  <p:nvPr/>
                </p:nvSpPr>
                <p:spPr>
                  <a:xfrm>
                    <a:off x="8200265" y="4383209"/>
                    <a:ext cx="233052" cy="204475"/>
                  </a:xfrm>
                  <a:custGeom>
                    <a:rect b="b" l="l" r="r" t="t"/>
                    <a:pathLst>
                      <a:path extrusionOk="0" h="229104" w="287719">
                        <a:moveTo>
                          <a:pt x="287719" y="166130"/>
                        </a:moveTo>
                        <a:lnTo>
                          <a:pt x="287719" y="229105"/>
                        </a:lnTo>
                        <a:lnTo>
                          <a:pt x="0" y="63005"/>
                        </a:lnTo>
                        <a:lnTo>
                          <a:pt x="0" y="0"/>
                        </a:lnTo>
                      </a:path>
                    </a:pathLst>
                  </a:custGeom>
                  <a:solidFill>
                    <a:srgbClr val="009DFF"/>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300"/>
                      <a:buFont typeface="Arial"/>
                      <a:buNone/>
                    </a:pPr>
                    <a:r>
                      <a:t/>
                    </a:r>
                    <a:endParaRPr b="0" i="0" sz="1300" u="none" cap="none" strike="noStrike">
                      <a:solidFill>
                        <a:srgbClr val="000000"/>
                      </a:solidFill>
                      <a:latin typeface="Arial"/>
                      <a:ea typeface="Arial"/>
                      <a:cs typeface="Arial"/>
                      <a:sym typeface="Arial"/>
                    </a:endParaRPr>
                  </a:p>
                </p:txBody>
              </p:sp>
              <p:sp>
                <p:nvSpPr>
                  <p:cNvPr id="6315" name="Google Shape;6315;g31516c14941_0_4459"/>
                  <p:cNvSpPr/>
                  <p:nvPr/>
                </p:nvSpPr>
                <p:spPr>
                  <a:xfrm>
                    <a:off x="8433650" y="4383209"/>
                    <a:ext cx="233052" cy="204475"/>
                  </a:xfrm>
                  <a:custGeom>
                    <a:rect b="b" l="l" r="r" t="t"/>
                    <a:pathLst>
                      <a:path extrusionOk="0" h="229104" w="287719">
                        <a:moveTo>
                          <a:pt x="0" y="166130"/>
                        </a:moveTo>
                        <a:lnTo>
                          <a:pt x="0" y="229105"/>
                        </a:lnTo>
                        <a:lnTo>
                          <a:pt x="287719" y="63005"/>
                        </a:lnTo>
                        <a:lnTo>
                          <a:pt x="287719" y="0"/>
                        </a:lnTo>
                      </a:path>
                    </a:pathLst>
                  </a:custGeom>
                  <a:solidFill>
                    <a:srgbClr val="0091EA"/>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300"/>
                      <a:buFont typeface="Arial"/>
                      <a:buNone/>
                    </a:pPr>
                    <a:r>
                      <a:t/>
                    </a:r>
                    <a:endParaRPr b="0" i="0" sz="1300" u="none" cap="none" strike="noStrike">
                      <a:solidFill>
                        <a:srgbClr val="000000"/>
                      </a:solidFill>
                      <a:latin typeface="Arial"/>
                      <a:ea typeface="Arial"/>
                      <a:cs typeface="Arial"/>
                      <a:sym typeface="Arial"/>
                    </a:endParaRPr>
                  </a:p>
                </p:txBody>
              </p:sp>
              <p:sp>
                <p:nvSpPr>
                  <p:cNvPr id="6316" name="Google Shape;6316;g31516c14941_0_4459"/>
                  <p:cNvSpPr/>
                  <p:nvPr/>
                </p:nvSpPr>
                <p:spPr>
                  <a:xfrm>
                    <a:off x="8199385" y="4159622"/>
                    <a:ext cx="466982" cy="295977"/>
                  </a:xfrm>
                  <a:custGeom>
                    <a:rect b="b" l="l" r="r" t="t"/>
                    <a:pathLst>
                      <a:path extrusionOk="0" h="331627" w="576521">
                        <a:moveTo>
                          <a:pt x="576521" y="165799"/>
                        </a:moveTo>
                        <a:lnTo>
                          <a:pt x="288261" y="331628"/>
                        </a:lnTo>
                        <a:lnTo>
                          <a:pt x="0" y="165799"/>
                        </a:lnTo>
                        <a:lnTo>
                          <a:pt x="288261" y="0"/>
                        </a:lnTo>
                        <a:lnTo>
                          <a:pt x="576521" y="165799"/>
                        </a:lnTo>
                        <a:close/>
                      </a:path>
                    </a:pathLst>
                  </a:custGeom>
                  <a:solidFill>
                    <a:srgbClr val="53BDFF"/>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300"/>
                      <a:buFont typeface="Arial"/>
                      <a:buNone/>
                    </a:pPr>
                    <a:r>
                      <a:t/>
                    </a:r>
                    <a:endParaRPr b="0" i="0" sz="1300" u="none" cap="none" strike="noStrike">
                      <a:solidFill>
                        <a:srgbClr val="000000"/>
                      </a:solidFill>
                      <a:latin typeface="Arial"/>
                      <a:ea typeface="Arial"/>
                      <a:cs typeface="Arial"/>
                      <a:sym typeface="Arial"/>
                    </a:endParaRPr>
                  </a:p>
                </p:txBody>
              </p:sp>
              <p:sp>
                <p:nvSpPr>
                  <p:cNvPr id="6317" name="Google Shape;6317;g31516c14941_0_4459"/>
                  <p:cNvSpPr/>
                  <p:nvPr/>
                </p:nvSpPr>
                <p:spPr>
                  <a:xfrm>
                    <a:off x="8200265" y="4307423"/>
                    <a:ext cx="233052" cy="204475"/>
                  </a:xfrm>
                  <a:custGeom>
                    <a:rect b="b" l="l" r="r" t="t"/>
                    <a:pathLst>
                      <a:path extrusionOk="0" h="229104" w="287719">
                        <a:moveTo>
                          <a:pt x="287719" y="166130"/>
                        </a:moveTo>
                        <a:lnTo>
                          <a:pt x="287719" y="229105"/>
                        </a:lnTo>
                        <a:lnTo>
                          <a:pt x="0" y="63005"/>
                        </a:lnTo>
                        <a:lnTo>
                          <a:pt x="0" y="0"/>
                        </a:lnTo>
                      </a:path>
                    </a:pathLst>
                  </a:custGeom>
                  <a:solidFill>
                    <a:srgbClr val="009DFF"/>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300"/>
                      <a:buFont typeface="Arial"/>
                      <a:buNone/>
                    </a:pPr>
                    <a:r>
                      <a:t/>
                    </a:r>
                    <a:endParaRPr b="0" i="0" sz="1300" u="none" cap="none" strike="noStrike">
                      <a:solidFill>
                        <a:srgbClr val="000000"/>
                      </a:solidFill>
                      <a:latin typeface="Arial"/>
                      <a:ea typeface="Arial"/>
                      <a:cs typeface="Arial"/>
                      <a:sym typeface="Arial"/>
                    </a:endParaRPr>
                  </a:p>
                </p:txBody>
              </p:sp>
              <p:sp>
                <p:nvSpPr>
                  <p:cNvPr id="6318" name="Google Shape;6318;g31516c14941_0_4459"/>
                  <p:cNvSpPr/>
                  <p:nvPr/>
                </p:nvSpPr>
                <p:spPr>
                  <a:xfrm>
                    <a:off x="8433650" y="4307423"/>
                    <a:ext cx="233052" cy="204475"/>
                  </a:xfrm>
                  <a:custGeom>
                    <a:rect b="b" l="l" r="r" t="t"/>
                    <a:pathLst>
                      <a:path extrusionOk="0" h="229104" w="287719">
                        <a:moveTo>
                          <a:pt x="0" y="166130"/>
                        </a:moveTo>
                        <a:lnTo>
                          <a:pt x="0" y="229105"/>
                        </a:lnTo>
                        <a:lnTo>
                          <a:pt x="287719" y="63005"/>
                        </a:lnTo>
                        <a:lnTo>
                          <a:pt x="287719" y="0"/>
                        </a:lnTo>
                      </a:path>
                    </a:pathLst>
                  </a:custGeom>
                  <a:solidFill>
                    <a:srgbClr val="0091EA"/>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300"/>
                      <a:buFont typeface="Arial"/>
                      <a:buNone/>
                    </a:pPr>
                    <a:r>
                      <a:t/>
                    </a:r>
                    <a:endParaRPr b="0" i="0" sz="1300" u="none" cap="none" strike="noStrike">
                      <a:solidFill>
                        <a:srgbClr val="000000"/>
                      </a:solidFill>
                      <a:latin typeface="Arial"/>
                      <a:ea typeface="Arial"/>
                      <a:cs typeface="Arial"/>
                      <a:sym typeface="Arial"/>
                    </a:endParaRPr>
                  </a:p>
                </p:txBody>
              </p:sp>
            </p:grpSp>
            <p:grpSp>
              <p:nvGrpSpPr>
                <p:cNvPr id="6319" name="Google Shape;6319;g31516c14941_0_4459"/>
                <p:cNvGrpSpPr/>
                <p:nvPr/>
              </p:nvGrpSpPr>
              <p:grpSpPr>
                <a:xfrm>
                  <a:off x="1449738" y="5610684"/>
                  <a:ext cx="166694" cy="227438"/>
                  <a:chOff x="1506428" y="5854016"/>
                  <a:chExt cx="166694" cy="227438"/>
                </a:xfrm>
              </p:grpSpPr>
              <p:sp>
                <p:nvSpPr>
                  <p:cNvPr id="6320" name="Google Shape;6320;g31516c14941_0_4459"/>
                  <p:cNvSpPr/>
                  <p:nvPr/>
                </p:nvSpPr>
                <p:spPr>
                  <a:xfrm>
                    <a:off x="1506428" y="5912175"/>
                    <a:ext cx="165690" cy="169279"/>
                  </a:xfrm>
                  <a:custGeom>
                    <a:rect b="b" l="l" r="r" t="t"/>
                    <a:pathLst>
                      <a:path extrusionOk="0" h="690936" w="637270">
                        <a:moveTo>
                          <a:pt x="0" y="0"/>
                        </a:moveTo>
                        <a:lnTo>
                          <a:pt x="637270" y="0"/>
                        </a:lnTo>
                        <a:lnTo>
                          <a:pt x="637270" y="492669"/>
                        </a:lnTo>
                        <a:lnTo>
                          <a:pt x="637270" y="504182"/>
                        </a:lnTo>
                        <a:lnTo>
                          <a:pt x="635405" y="504182"/>
                        </a:lnTo>
                        <a:lnTo>
                          <a:pt x="630797" y="532627"/>
                        </a:lnTo>
                        <a:cubicBezTo>
                          <a:pt x="601085" y="622974"/>
                          <a:pt x="472615" y="690936"/>
                          <a:pt x="318635" y="690936"/>
                        </a:cubicBezTo>
                        <a:cubicBezTo>
                          <a:pt x="164655" y="690936"/>
                          <a:pt x="36185" y="622974"/>
                          <a:pt x="6474" y="532627"/>
                        </a:cubicBezTo>
                        <a:lnTo>
                          <a:pt x="1865" y="504182"/>
                        </a:lnTo>
                        <a:lnTo>
                          <a:pt x="0" y="504182"/>
                        </a:lnTo>
                        <a:lnTo>
                          <a:pt x="0" y="492669"/>
                        </a:lnTo>
                        <a:close/>
                      </a:path>
                    </a:pathLst>
                  </a:custGeom>
                  <a:gradFill>
                    <a:gsLst>
                      <a:gs pos="0">
                        <a:srgbClr val="007FFF"/>
                      </a:gs>
                      <a:gs pos="100000">
                        <a:srgbClr val="3F9FFF"/>
                      </a:gs>
                    </a:gsLst>
                    <a:lin ang="0" scaled="0"/>
                  </a:gradFill>
                  <a:ln>
                    <a:noFill/>
                  </a:ln>
                </p:spPr>
                <p:txBody>
                  <a:bodyPr anchorCtr="0" anchor="t" bIns="109700" lIns="137150" spcFirstLastPara="1" rIns="137150" wrap="square" tIns="109700">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FFFFFF"/>
                      </a:solidFill>
                      <a:latin typeface="Arial"/>
                      <a:ea typeface="Arial"/>
                      <a:cs typeface="Arial"/>
                      <a:sym typeface="Arial"/>
                    </a:endParaRPr>
                  </a:p>
                </p:txBody>
              </p:sp>
              <p:sp>
                <p:nvSpPr>
                  <p:cNvPr id="6321" name="Google Shape;6321;g31516c14941_0_4459"/>
                  <p:cNvSpPr/>
                  <p:nvPr/>
                </p:nvSpPr>
                <p:spPr>
                  <a:xfrm>
                    <a:off x="1506922" y="5854016"/>
                    <a:ext cx="166200" cy="97500"/>
                  </a:xfrm>
                  <a:prstGeom prst="ellipse">
                    <a:avLst/>
                  </a:prstGeom>
                  <a:solidFill>
                    <a:srgbClr val="69B4FF"/>
                  </a:solidFill>
                  <a:ln>
                    <a:noFill/>
                  </a:ln>
                </p:spPr>
                <p:txBody>
                  <a:bodyPr anchorCtr="0" anchor="t" bIns="109700" lIns="137150" spcFirstLastPara="1" rIns="137150" wrap="square" tIns="109700">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FFFFFF"/>
                      </a:solidFill>
                      <a:latin typeface="Arial"/>
                      <a:ea typeface="Arial"/>
                      <a:cs typeface="Arial"/>
                      <a:sym typeface="Arial"/>
                    </a:endParaRPr>
                  </a:p>
                </p:txBody>
              </p:sp>
            </p:grpSp>
            <p:sp>
              <p:nvSpPr>
                <p:cNvPr id="6322" name="Google Shape;6322;g31516c14941_0_4459"/>
                <p:cNvSpPr/>
                <p:nvPr/>
              </p:nvSpPr>
              <p:spPr>
                <a:xfrm>
                  <a:off x="3323493" y="5560791"/>
                  <a:ext cx="165690" cy="169279"/>
                </a:xfrm>
                <a:custGeom>
                  <a:rect b="b" l="l" r="r" t="t"/>
                  <a:pathLst>
                    <a:path extrusionOk="0" h="690936" w="637270">
                      <a:moveTo>
                        <a:pt x="0" y="0"/>
                      </a:moveTo>
                      <a:lnTo>
                        <a:pt x="637270" y="0"/>
                      </a:lnTo>
                      <a:lnTo>
                        <a:pt x="637270" y="492669"/>
                      </a:lnTo>
                      <a:lnTo>
                        <a:pt x="637270" y="504182"/>
                      </a:lnTo>
                      <a:lnTo>
                        <a:pt x="635405" y="504182"/>
                      </a:lnTo>
                      <a:lnTo>
                        <a:pt x="630797" y="532627"/>
                      </a:lnTo>
                      <a:cubicBezTo>
                        <a:pt x="601085" y="622974"/>
                        <a:pt x="472615" y="690936"/>
                        <a:pt x="318635" y="690936"/>
                      </a:cubicBezTo>
                      <a:cubicBezTo>
                        <a:pt x="164655" y="690936"/>
                        <a:pt x="36185" y="622974"/>
                        <a:pt x="6474" y="532627"/>
                      </a:cubicBezTo>
                      <a:lnTo>
                        <a:pt x="1865" y="504182"/>
                      </a:lnTo>
                      <a:lnTo>
                        <a:pt x="0" y="504182"/>
                      </a:lnTo>
                      <a:lnTo>
                        <a:pt x="0" y="492669"/>
                      </a:lnTo>
                      <a:close/>
                    </a:path>
                  </a:pathLst>
                </a:custGeom>
                <a:gradFill>
                  <a:gsLst>
                    <a:gs pos="0">
                      <a:srgbClr val="007FFF"/>
                    </a:gs>
                    <a:gs pos="100000">
                      <a:srgbClr val="3F9FFF"/>
                    </a:gs>
                  </a:gsLst>
                  <a:lin ang="0" scaled="0"/>
                </a:gradFill>
                <a:ln>
                  <a:noFill/>
                </a:ln>
              </p:spPr>
              <p:txBody>
                <a:bodyPr anchorCtr="0" anchor="t" bIns="109700" lIns="137150" spcFirstLastPara="1" rIns="137150" wrap="square" tIns="109700">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FFFFFF"/>
                    </a:solidFill>
                    <a:latin typeface="Arial"/>
                    <a:ea typeface="Arial"/>
                    <a:cs typeface="Arial"/>
                    <a:sym typeface="Arial"/>
                  </a:endParaRPr>
                </a:p>
              </p:txBody>
            </p:sp>
            <p:sp>
              <p:nvSpPr>
                <p:cNvPr id="6323" name="Google Shape;6323;g31516c14941_0_4459"/>
                <p:cNvSpPr/>
                <p:nvPr/>
              </p:nvSpPr>
              <p:spPr>
                <a:xfrm>
                  <a:off x="3323988" y="5502632"/>
                  <a:ext cx="166200" cy="97500"/>
                </a:xfrm>
                <a:prstGeom prst="ellipse">
                  <a:avLst/>
                </a:prstGeom>
                <a:solidFill>
                  <a:srgbClr val="69B4FF"/>
                </a:solidFill>
                <a:ln>
                  <a:noFill/>
                </a:ln>
              </p:spPr>
              <p:txBody>
                <a:bodyPr anchorCtr="0" anchor="t" bIns="109700" lIns="137150" spcFirstLastPara="1" rIns="137150" wrap="square" tIns="109700">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FFFFFF"/>
                    </a:solidFill>
                    <a:latin typeface="Arial"/>
                    <a:ea typeface="Arial"/>
                    <a:cs typeface="Arial"/>
                    <a:sym typeface="Arial"/>
                  </a:endParaRPr>
                </a:p>
              </p:txBody>
            </p:sp>
          </p:grpSp>
        </p:grpSp>
        <p:sp>
          <p:nvSpPr>
            <p:cNvPr id="6324" name="Google Shape;6324;g31516c14941_0_4459"/>
            <p:cNvSpPr/>
            <p:nvPr/>
          </p:nvSpPr>
          <p:spPr>
            <a:xfrm>
              <a:off x="9274445" y="5430463"/>
              <a:ext cx="335823" cy="179908"/>
            </a:xfrm>
            <a:custGeom>
              <a:rect b="b" l="l" r="r" t="t"/>
              <a:pathLst>
                <a:path extrusionOk="0" h="331627" w="576521">
                  <a:moveTo>
                    <a:pt x="576521" y="165799"/>
                  </a:moveTo>
                  <a:lnTo>
                    <a:pt x="288261" y="331628"/>
                  </a:lnTo>
                  <a:lnTo>
                    <a:pt x="0" y="165799"/>
                  </a:lnTo>
                  <a:lnTo>
                    <a:pt x="288261" y="0"/>
                  </a:lnTo>
                  <a:lnTo>
                    <a:pt x="576521" y="165799"/>
                  </a:lnTo>
                  <a:close/>
                </a:path>
              </a:pathLst>
            </a:custGeom>
            <a:solidFill>
              <a:srgbClr val="53BDFF"/>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300"/>
                <a:buFont typeface="Arial"/>
                <a:buNone/>
              </a:pPr>
              <a:r>
                <a:t/>
              </a:r>
              <a:endParaRPr b="1" i="0" sz="1300" u="none" cap="none" strike="noStrike">
                <a:solidFill>
                  <a:srgbClr val="000000"/>
                </a:solidFill>
                <a:latin typeface="Arial"/>
                <a:ea typeface="Arial"/>
                <a:cs typeface="Arial"/>
                <a:sym typeface="Arial"/>
              </a:endParaRPr>
            </a:p>
          </p:txBody>
        </p:sp>
        <p:sp>
          <p:nvSpPr>
            <p:cNvPr id="6325" name="Google Shape;6325;g31516c14941_0_4459"/>
            <p:cNvSpPr/>
            <p:nvPr/>
          </p:nvSpPr>
          <p:spPr>
            <a:xfrm rot="3536744">
              <a:off x="9201400" y="5554066"/>
              <a:ext cx="312932" cy="192660"/>
            </a:xfrm>
            <a:custGeom>
              <a:rect b="b" l="l" r="r" t="t"/>
              <a:pathLst>
                <a:path extrusionOk="0" h="331627" w="576521">
                  <a:moveTo>
                    <a:pt x="576521" y="165799"/>
                  </a:moveTo>
                  <a:lnTo>
                    <a:pt x="288261" y="331628"/>
                  </a:lnTo>
                  <a:lnTo>
                    <a:pt x="0" y="165799"/>
                  </a:lnTo>
                  <a:lnTo>
                    <a:pt x="288261" y="0"/>
                  </a:lnTo>
                  <a:lnTo>
                    <a:pt x="576521" y="165799"/>
                  </a:lnTo>
                  <a:close/>
                </a:path>
              </a:pathLst>
            </a:custGeom>
            <a:solidFill>
              <a:srgbClr val="009DFF"/>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300"/>
                <a:buFont typeface="Arial"/>
                <a:buNone/>
              </a:pPr>
              <a:r>
                <a:t/>
              </a:r>
              <a:endParaRPr b="1" i="0" sz="1300" u="none" cap="none" strike="noStrike">
                <a:solidFill>
                  <a:srgbClr val="000000"/>
                </a:solidFill>
                <a:latin typeface="Arial"/>
                <a:ea typeface="Arial"/>
                <a:cs typeface="Arial"/>
                <a:sym typeface="Arial"/>
              </a:endParaRPr>
            </a:p>
          </p:txBody>
        </p:sp>
        <p:sp>
          <p:nvSpPr>
            <p:cNvPr id="6326" name="Google Shape;6326;g31516c14941_0_4459"/>
            <p:cNvSpPr/>
            <p:nvPr/>
          </p:nvSpPr>
          <p:spPr>
            <a:xfrm flipH="1" rot="-3558441">
              <a:off x="9365645" y="5551490"/>
              <a:ext cx="313429" cy="192945"/>
            </a:xfrm>
            <a:custGeom>
              <a:rect b="b" l="l" r="r" t="t"/>
              <a:pathLst>
                <a:path extrusionOk="0" h="331627" w="576521">
                  <a:moveTo>
                    <a:pt x="576521" y="165799"/>
                  </a:moveTo>
                  <a:lnTo>
                    <a:pt x="288261" y="331628"/>
                  </a:lnTo>
                  <a:lnTo>
                    <a:pt x="0" y="165799"/>
                  </a:lnTo>
                  <a:lnTo>
                    <a:pt x="288261" y="0"/>
                  </a:lnTo>
                  <a:lnTo>
                    <a:pt x="576521" y="165799"/>
                  </a:lnTo>
                  <a:close/>
                </a:path>
              </a:pathLst>
            </a:custGeom>
            <a:solidFill>
              <a:srgbClr val="006AAC"/>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300"/>
                <a:buFont typeface="Arial"/>
                <a:buNone/>
              </a:pPr>
              <a:r>
                <a:t/>
              </a:r>
              <a:endParaRPr b="1" i="0" sz="1300" u="none" cap="none" strike="noStrike">
                <a:solidFill>
                  <a:srgbClr val="000000"/>
                </a:solidFill>
                <a:latin typeface="Arial"/>
                <a:ea typeface="Arial"/>
                <a:cs typeface="Arial"/>
                <a:sym typeface="Arial"/>
              </a:endParaRPr>
            </a:p>
          </p:txBody>
        </p:sp>
        <p:sp>
          <p:nvSpPr>
            <p:cNvPr id="6327" name="Google Shape;6327;g31516c14941_0_4459"/>
            <p:cNvSpPr/>
            <p:nvPr/>
          </p:nvSpPr>
          <p:spPr>
            <a:xfrm>
              <a:off x="10956035" y="5223507"/>
              <a:ext cx="259688" cy="281556"/>
            </a:xfrm>
            <a:custGeom>
              <a:rect b="b" l="l" r="r" t="t"/>
              <a:pathLst>
                <a:path extrusionOk="0" h="690936" w="637270">
                  <a:moveTo>
                    <a:pt x="0" y="0"/>
                  </a:moveTo>
                  <a:lnTo>
                    <a:pt x="637270" y="0"/>
                  </a:lnTo>
                  <a:lnTo>
                    <a:pt x="637270" y="492669"/>
                  </a:lnTo>
                  <a:lnTo>
                    <a:pt x="637270" y="504182"/>
                  </a:lnTo>
                  <a:lnTo>
                    <a:pt x="635405" y="504182"/>
                  </a:lnTo>
                  <a:lnTo>
                    <a:pt x="630797" y="532627"/>
                  </a:lnTo>
                  <a:cubicBezTo>
                    <a:pt x="601085" y="622974"/>
                    <a:pt x="472615" y="690936"/>
                    <a:pt x="318635" y="690936"/>
                  </a:cubicBezTo>
                  <a:cubicBezTo>
                    <a:pt x="164655" y="690936"/>
                    <a:pt x="36185" y="622974"/>
                    <a:pt x="6474" y="532627"/>
                  </a:cubicBezTo>
                  <a:lnTo>
                    <a:pt x="1865" y="504182"/>
                  </a:lnTo>
                  <a:lnTo>
                    <a:pt x="0" y="504182"/>
                  </a:lnTo>
                  <a:lnTo>
                    <a:pt x="0" y="492669"/>
                  </a:lnTo>
                  <a:close/>
                </a:path>
              </a:pathLst>
            </a:custGeom>
            <a:solidFill>
              <a:srgbClr val="BFBFBF"/>
            </a:solidFill>
            <a:ln>
              <a:noFill/>
            </a:ln>
          </p:spPr>
          <p:txBody>
            <a:bodyPr anchorCtr="0" anchor="t" bIns="109700" lIns="137150" spcFirstLastPara="1" rIns="137150" wrap="square" tIns="109700">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FFFFFF"/>
                </a:solidFill>
                <a:latin typeface="Arial"/>
                <a:ea typeface="Arial"/>
                <a:cs typeface="Arial"/>
                <a:sym typeface="Arial"/>
              </a:endParaRPr>
            </a:p>
          </p:txBody>
        </p:sp>
        <p:sp>
          <p:nvSpPr>
            <p:cNvPr id="6328" name="Google Shape;6328;g31516c14941_0_4459"/>
            <p:cNvSpPr/>
            <p:nvPr/>
          </p:nvSpPr>
          <p:spPr>
            <a:xfrm>
              <a:off x="10956806" y="5127242"/>
              <a:ext cx="259200" cy="161400"/>
            </a:xfrm>
            <a:prstGeom prst="ellipse">
              <a:avLst/>
            </a:prstGeom>
            <a:solidFill>
              <a:srgbClr val="D8D8D8"/>
            </a:solidFill>
            <a:ln>
              <a:noFill/>
            </a:ln>
          </p:spPr>
          <p:txBody>
            <a:bodyPr anchorCtr="0" anchor="t" bIns="109700" lIns="137150" spcFirstLastPara="1" rIns="137150" wrap="square" tIns="109700">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FFFFFF"/>
                </a:solidFill>
                <a:latin typeface="Arial"/>
                <a:ea typeface="Arial"/>
                <a:cs typeface="Arial"/>
                <a:sym typeface="Arial"/>
              </a:endParaRPr>
            </a:p>
          </p:txBody>
        </p:sp>
        <p:cxnSp>
          <p:nvCxnSpPr>
            <p:cNvPr id="6329" name="Google Shape;6329;g31516c14941_0_4459"/>
            <p:cNvCxnSpPr/>
            <p:nvPr/>
          </p:nvCxnSpPr>
          <p:spPr>
            <a:xfrm>
              <a:off x="10012093" y="5329525"/>
              <a:ext cx="1156800" cy="697800"/>
            </a:xfrm>
            <a:prstGeom prst="straightConnector1">
              <a:avLst/>
            </a:prstGeom>
            <a:noFill/>
            <a:ln cap="flat" cmpd="sng" w="9525">
              <a:solidFill>
                <a:srgbClr val="0070F2">
                  <a:alpha val="9410"/>
                </a:srgbClr>
              </a:solidFill>
              <a:prstDash val="solid"/>
              <a:round/>
              <a:headEnd len="sm" w="sm" type="none"/>
              <a:tailEnd len="sm" w="sm" type="none"/>
            </a:ln>
          </p:spPr>
        </p:cxnSp>
      </p:grpSp>
      <p:sp>
        <p:nvSpPr>
          <p:cNvPr id="6330" name="Google Shape;6330;g31516c14941_0_4459"/>
          <p:cNvSpPr/>
          <p:nvPr/>
        </p:nvSpPr>
        <p:spPr>
          <a:xfrm>
            <a:off x="374221" y="1635131"/>
            <a:ext cx="4172400" cy="2874300"/>
          </a:xfrm>
          <a:prstGeom prst="roundRect">
            <a:avLst>
              <a:gd fmla="val 2699" name="adj"/>
            </a:avLst>
          </a:prstGeom>
          <a:noFill/>
          <a:ln cap="flat" cmpd="sng" w="25400">
            <a:solidFill>
              <a:srgbClr val="D1EFFF"/>
            </a:solidFill>
            <a:prstDash val="solid"/>
            <a:miter lim="800000"/>
            <a:headEnd len="sm" w="sm" type="none"/>
            <a:tailEnd len="sm" w="sm" type="none"/>
          </a:ln>
        </p:spPr>
        <p:txBody>
          <a:bodyPr anchorCtr="0" anchor="ctr" bIns="54000" lIns="67500" spcFirstLastPara="1" rIns="67500" wrap="square" tIns="540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6331" name="Google Shape;6331;g31516c14941_0_4459"/>
          <p:cNvSpPr txBox="1"/>
          <p:nvPr/>
        </p:nvSpPr>
        <p:spPr>
          <a:xfrm>
            <a:off x="2066686" y="4385317"/>
            <a:ext cx="787500" cy="215400"/>
          </a:xfrm>
          <a:prstGeom prst="rect">
            <a:avLst/>
          </a:prstGeom>
          <a:solidFill>
            <a:schemeClr val="lt1"/>
          </a:solid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0070F2"/>
                </a:solidFill>
                <a:latin typeface="Arial"/>
                <a:ea typeface="Arial"/>
                <a:cs typeface="Arial"/>
                <a:sym typeface="Arial"/>
              </a:rPr>
              <a:t>SAP</a:t>
            </a:r>
            <a:endParaRPr b="0" i="0" sz="1100" u="none" cap="none" strike="noStrike">
              <a:solidFill>
                <a:srgbClr val="000000"/>
              </a:solidFill>
              <a:latin typeface="Arial"/>
              <a:ea typeface="Arial"/>
              <a:cs typeface="Arial"/>
              <a:sym typeface="Arial"/>
            </a:endParaRPr>
          </a:p>
        </p:txBody>
      </p:sp>
      <p:sp>
        <p:nvSpPr>
          <p:cNvPr id="6332" name="Google Shape;6332;g31516c14941_0_4459"/>
          <p:cNvSpPr/>
          <p:nvPr/>
        </p:nvSpPr>
        <p:spPr>
          <a:xfrm>
            <a:off x="1530878" y="3933980"/>
            <a:ext cx="194367" cy="210735"/>
          </a:xfrm>
          <a:custGeom>
            <a:rect b="b" l="l" r="r" t="t"/>
            <a:pathLst>
              <a:path extrusionOk="0" h="690936" w="637270">
                <a:moveTo>
                  <a:pt x="0" y="0"/>
                </a:moveTo>
                <a:lnTo>
                  <a:pt x="637270" y="0"/>
                </a:lnTo>
                <a:lnTo>
                  <a:pt x="637270" y="492669"/>
                </a:lnTo>
                <a:lnTo>
                  <a:pt x="637270" y="504182"/>
                </a:lnTo>
                <a:lnTo>
                  <a:pt x="635405" y="504182"/>
                </a:lnTo>
                <a:lnTo>
                  <a:pt x="630797" y="532627"/>
                </a:lnTo>
                <a:cubicBezTo>
                  <a:pt x="601085" y="622974"/>
                  <a:pt x="472615" y="690936"/>
                  <a:pt x="318635" y="690936"/>
                </a:cubicBezTo>
                <a:cubicBezTo>
                  <a:pt x="164655" y="690936"/>
                  <a:pt x="36185" y="622974"/>
                  <a:pt x="6474" y="532627"/>
                </a:cubicBezTo>
                <a:lnTo>
                  <a:pt x="1865" y="504182"/>
                </a:lnTo>
                <a:lnTo>
                  <a:pt x="0" y="504182"/>
                </a:lnTo>
                <a:lnTo>
                  <a:pt x="0" y="492669"/>
                </a:lnTo>
                <a:close/>
              </a:path>
            </a:pathLst>
          </a:custGeom>
          <a:solidFill>
            <a:srgbClr val="BFBFBF"/>
          </a:solidFill>
          <a:ln>
            <a:noFill/>
          </a:ln>
        </p:spPr>
        <p:txBody>
          <a:bodyPr anchorCtr="0" anchor="t" bIns="109700" lIns="137150" spcFirstLastPara="1" rIns="137150" wrap="square" tIns="109700">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FFFFFF"/>
              </a:solidFill>
              <a:latin typeface="Arial"/>
              <a:ea typeface="Arial"/>
              <a:cs typeface="Arial"/>
              <a:sym typeface="Arial"/>
            </a:endParaRPr>
          </a:p>
        </p:txBody>
      </p:sp>
      <p:sp>
        <p:nvSpPr>
          <p:cNvPr id="6333" name="Google Shape;6333;g31516c14941_0_4459"/>
          <p:cNvSpPr/>
          <p:nvPr/>
        </p:nvSpPr>
        <p:spPr>
          <a:xfrm>
            <a:off x="1531456" y="3861782"/>
            <a:ext cx="194400" cy="120900"/>
          </a:xfrm>
          <a:prstGeom prst="ellipse">
            <a:avLst/>
          </a:prstGeom>
          <a:solidFill>
            <a:srgbClr val="D8D8D8"/>
          </a:solidFill>
          <a:ln>
            <a:noFill/>
          </a:ln>
        </p:spPr>
        <p:txBody>
          <a:bodyPr anchorCtr="0" anchor="t" bIns="109700" lIns="137150" spcFirstLastPara="1" rIns="137150" wrap="square" tIns="109700">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FFFFFF"/>
              </a:solidFill>
              <a:latin typeface="Arial"/>
              <a:ea typeface="Arial"/>
              <a:cs typeface="Arial"/>
              <a:sym typeface="Arial"/>
            </a:endParaRPr>
          </a:p>
        </p:txBody>
      </p:sp>
      <p:grpSp>
        <p:nvGrpSpPr>
          <p:cNvPr id="6334" name="Google Shape;6334;g31516c14941_0_4459"/>
          <p:cNvGrpSpPr/>
          <p:nvPr/>
        </p:nvGrpSpPr>
        <p:grpSpPr>
          <a:xfrm>
            <a:off x="564650" y="1685801"/>
            <a:ext cx="3757602" cy="1239750"/>
            <a:chOff x="928169" y="4701035"/>
            <a:chExt cx="5008800" cy="1653000"/>
          </a:xfrm>
        </p:grpSpPr>
        <p:grpSp>
          <p:nvGrpSpPr>
            <p:cNvPr id="6335" name="Google Shape;6335;g31516c14941_0_4459"/>
            <p:cNvGrpSpPr/>
            <p:nvPr/>
          </p:nvGrpSpPr>
          <p:grpSpPr>
            <a:xfrm>
              <a:off x="928169" y="5133897"/>
              <a:ext cx="5008800" cy="1220138"/>
              <a:chOff x="4342175" y="5089124"/>
              <a:chExt cx="5008800" cy="1220138"/>
            </a:xfrm>
          </p:grpSpPr>
          <p:sp>
            <p:nvSpPr>
              <p:cNvPr id="6336" name="Google Shape;6336;g31516c14941_0_4459"/>
              <p:cNvSpPr/>
              <p:nvPr/>
            </p:nvSpPr>
            <p:spPr>
              <a:xfrm>
                <a:off x="4342175" y="5322862"/>
                <a:ext cx="5008800" cy="986400"/>
              </a:xfrm>
              <a:prstGeom prst="roundRect">
                <a:avLst>
                  <a:gd fmla="val 11267" name="adj"/>
                </a:avLst>
              </a:prstGeom>
              <a:gradFill>
                <a:gsLst>
                  <a:gs pos="0">
                    <a:srgbClr val="D1E9FF"/>
                  </a:gs>
                  <a:gs pos="100000">
                    <a:schemeClr val="lt1"/>
                  </a:gs>
                </a:gsLst>
                <a:lin ang="5400012" scaled="0"/>
              </a:gradFill>
              <a:ln>
                <a:noFill/>
              </a:ln>
            </p:spPr>
            <p:txBody>
              <a:bodyPr anchorCtr="0" anchor="ctr" bIns="109700" lIns="137100" spcFirstLastPara="1" rIns="137100" wrap="square" tIns="109700">
                <a:noAutofit/>
              </a:bodyPr>
              <a:lstStyle/>
              <a:p>
                <a:pPr indent="0" lvl="0" marL="0" marR="0" rtl="0" algn="ctr">
                  <a:lnSpc>
                    <a:spcPct val="100000"/>
                  </a:lnSpc>
                  <a:spcBef>
                    <a:spcPts val="0"/>
                  </a:spcBef>
                  <a:spcAft>
                    <a:spcPts val="0"/>
                  </a:spcAft>
                  <a:buClr>
                    <a:srgbClr val="000000"/>
                  </a:buClr>
                  <a:buSzPts val="1200"/>
                  <a:buFont typeface="Arial"/>
                  <a:buNone/>
                </a:pPr>
                <a:r>
                  <a:t/>
                </a:r>
                <a:endParaRPr b="0" i="0" sz="1200" u="none" cap="none" strike="noStrike">
                  <a:solidFill>
                    <a:srgbClr val="595959"/>
                  </a:solidFill>
                  <a:latin typeface="Arial"/>
                  <a:ea typeface="Arial"/>
                  <a:cs typeface="Arial"/>
                  <a:sym typeface="Arial"/>
                </a:endParaRPr>
              </a:p>
            </p:txBody>
          </p:sp>
          <p:grpSp>
            <p:nvGrpSpPr>
              <p:cNvPr id="6337" name="Google Shape;6337;g31516c14941_0_4459"/>
              <p:cNvGrpSpPr/>
              <p:nvPr/>
            </p:nvGrpSpPr>
            <p:grpSpPr>
              <a:xfrm>
                <a:off x="4480340" y="5499095"/>
                <a:ext cx="4768460" cy="646958"/>
                <a:chOff x="3795962" y="5674789"/>
                <a:chExt cx="5884808" cy="646958"/>
              </a:xfrm>
            </p:grpSpPr>
            <p:sp>
              <p:nvSpPr>
                <p:cNvPr id="6338" name="Google Shape;6338;g31516c14941_0_4459"/>
                <p:cNvSpPr txBox="1"/>
                <p:nvPr/>
              </p:nvSpPr>
              <p:spPr>
                <a:xfrm>
                  <a:off x="3795962" y="5674789"/>
                  <a:ext cx="1988400" cy="330000"/>
                </a:xfrm>
                <a:prstGeom prst="rect">
                  <a:avLst/>
                </a:prstGeom>
                <a:noFill/>
                <a:ln>
                  <a:noFill/>
                </a:ln>
              </p:spPr>
              <p:txBody>
                <a:bodyPr anchorCtr="0" anchor="t" bIns="40500" lIns="67500" spcFirstLastPara="1" rIns="0" wrap="square" tIns="67500">
                  <a:spAutoFit/>
                </a:bodyPr>
                <a:lstStyle/>
                <a:p>
                  <a:pPr indent="0" lvl="0" marL="0" marR="0" rtl="0" algn="ctr">
                    <a:lnSpc>
                      <a:spcPct val="100000"/>
                    </a:lnSpc>
                    <a:spcBef>
                      <a:spcPts val="0"/>
                    </a:spcBef>
                    <a:spcAft>
                      <a:spcPts val="0"/>
                    </a:spcAft>
                    <a:buClr>
                      <a:srgbClr val="000000"/>
                    </a:buClr>
                    <a:buSzPts val="900"/>
                    <a:buFont typeface="Arial"/>
                    <a:buNone/>
                  </a:pPr>
                  <a:r>
                    <a:rPr b="0" i="0" lang="en" sz="900" u="none" cap="none" strike="noStrike">
                      <a:solidFill>
                        <a:schemeClr val="dk1"/>
                      </a:solidFill>
                      <a:latin typeface="Arial"/>
                      <a:ea typeface="Arial"/>
                      <a:cs typeface="Arial"/>
                      <a:sym typeface="Arial"/>
                    </a:rPr>
                    <a:t>SAP Analytics Cloud</a:t>
                  </a:r>
                  <a:endParaRPr b="0" i="0" sz="900" u="none" cap="none" strike="noStrike">
                    <a:solidFill>
                      <a:schemeClr val="dk1"/>
                    </a:solidFill>
                    <a:latin typeface="Arial"/>
                    <a:ea typeface="Arial"/>
                    <a:cs typeface="Arial"/>
                    <a:sym typeface="Arial"/>
                  </a:endParaRPr>
                </a:p>
              </p:txBody>
            </p:sp>
            <p:sp>
              <p:nvSpPr>
                <p:cNvPr id="6339" name="Google Shape;6339;g31516c14941_0_4459"/>
                <p:cNvSpPr txBox="1"/>
                <p:nvPr/>
              </p:nvSpPr>
              <p:spPr>
                <a:xfrm>
                  <a:off x="6471086" y="5674789"/>
                  <a:ext cx="2718300" cy="330000"/>
                </a:xfrm>
                <a:prstGeom prst="rect">
                  <a:avLst/>
                </a:prstGeom>
                <a:noFill/>
                <a:ln>
                  <a:noFill/>
                </a:ln>
              </p:spPr>
              <p:txBody>
                <a:bodyPr anchorCtr="0" anchor="t" bIns="40500" lIns="67500" spcFirstLastPara="1" rIns="0" wrap="square" tIns="67500">
                  <a:spAutoFit/>
                </a:bodyPr>
                <a:lstStyle/>
                <a:p>
                  <a:pPr indent="0" lvl="0" marL="0" marR="0" rtl="0" algn="l">
                    <a:lnSpc>
                      <a:spcPct val="100000"/>
                    </a:lnSpc>
                    <a:spcBef>
                      <a:spcPts val="0"/>
                    </a:spcBef>
                    <a:spcAft>
                      <a:spcPts val="0"/>
                    </a:spcAft>
                    <a:buClr>
                      <a:srgbClr val="000000"/>
                    </a:buClr>
                    <a:buSzPts val="900"/>
                    <a:buFont typeface="Arial"/>
                    <a:buNone/>
                  </a:pPr>
                  <a:r>
                    <a:rPr b="0" i="0" lang="en" sz="900" u="none" cap="none" strike="noStrike">
                      <a:solidFill>
                        <a:schemeClr val="dk1"/>
                      </a:solidFill>
                      <a:latin typeface="Arial"/>
                      <a:ea typeface="Arial"/>
                      <a:cs typeface="Arial"/>
                      <a:sym typeface="Arial"/>
                    </a:rPr>
                    <a:t>SAP Datasphere models</a:t>
                  </a:r>
                  <a:endParaRPr b="0" i="0" sz="900" u="none" cap="none" strike="noStrike">
                    <a:solidFill>
                      <a:schemeClr val="dk1"/>
                    </a:solidFill>
                    <a:latin typeface="Arial"/>
                    <a:ea typeface="Arial"/>
                    <a:cs typeface="Arial"/>
                    <a:sym typeface="Arial"/>
                  </a:endParaRPr>
                </a:p>
              </p:txBody>
            </p:sp>
            <p:sp>
              <p:nvSpPr>
                <p:cNvPr id="6340" name="Google Shape;6340;g31516c14941_0_4459"/>
                <p:cNvSpPr txBox="1"/>
                <p:nvPr/>
              </p:nvSpPr>
              <p:spPr>
                <a:xfrm>
                  <a:off x="3795962" y="5991736"/>
                  <a:ext cx="1906200" cy="330000"/>
                </a:xfrm>
                <a:prstGeom prst="rect">
                  <a:avLst/>
                </a:prstGeom>
                <a:noFill/>
                <a:ln>
                  <a:noFill/>
                </a:ln>
              </p:spPr>
              <p:txBody>
                <a:bodyPr anchorCtr="0" anchor="t" bIns="40500" lIns="67500" spcFirstLastPara="1" rIns="0" wrap="square" tIns="67500">
                  <a:spAutoFit/>
                </a:bodyPr>
                <a:lstStyle/>
                <a:p>
                  <a:pPr indent="0" lvl="0" marL="0" marR="0" rtl="0" algn="l">
                    <a:lnSpc>
                      <a:spcPct val="100000"/>
                    </a:lnSpc>
                    <a:spcBef>
                      <a:spcPts val="0"/>
                    </a:spcBef>
                    <a:spcAft>
                      <a:spcPts val="0"/>
                    </a:spcAft>
                    <a:buClr>
                      <a:srgbClr val="000000"/>
                    </a:buClr>
                    <a:buSzPts val="900"/>
                    <a:buFont typeface="Arial"/>
                    <a:buNone/>
                  </a:pPr>
                  <a:r>
                    <a:rPr b="0" i="0" lang="en" sz="900" u="none" cap="none" strike="noStrike">
                      <a:solidFill>
                        <a:schemeClr val="dk1"/>
                      </a:solidFill>
                      <a:latin typeface="Arial"/>
                      <a:ea typeface="Arial"/>
                      <a:cs typeface="Arial"/>
                      <a:sym typeface="Arial"/>
                    </a:rPr>
                    <a:t>SAP BW4/HANA</a:t>
                  </a:r>
                  <a:endParaRPr b="0" i="0" sz="900" u="none" cap="none" strike="noStrike">
                    <a:solidFill>
                      <a:schemeClr val="dk1"/>
                    </a:solidFill>
                    <a:latin typeface="Arial"/>
                    <a:ea typeface="Arial"/>
                    <a:cs typeface="Arial"/>
                    <a:sym typeface="Arial"/>
                  </a:endParaRPr>
                </a:p>
              </p:txBody>
            </p:sp>
            <p:sp>
              <p:nvSpPr>
                <p:cNvPr id="6341" name="Google Shape;6341;g31516c14941_0_4459"/>
                <p:cNvSpPr txBox="1"/>
                <p:nvPr/>
              </p:nvSpPr>
              <p:spPr>
                <a:xfrm>
                  <a:off x="7974070" y="5991747"/>
                  <a:ext cx="1706700" cy="330000"/>
                </a:xfrm>
                <a:prstGeom prst="rect">
                  <a:avLst/>
                </a:prstGeom>
                <a:noFill/>
                <a:ln>
                  <a:noFill/>
                </a:ln>
              </p:spPr>
              <p:txBody>
                <a:bodyPr anchorCtr="0" anchor="t" bIns="40500" lIns="67500" spcFirstLastPara="1" rIns="0" wrap="square" tIns="67500">
                  <a:spAutoFit/>
                </a:bodyPr>
                <a:lstStyle/>
                <a:p>
                  <a:pPr indent="0" lvl="0" marL="0" marR="0" rtl="0" algn="l">
                    <a:lnSpc>
                      <a:spcPct val="100000"/>
                    </a:lnSpc>
                    <a:spcBef>
                      <a:spcPts val="0"/>
                    </a:spcBef>
                    <a:spcAft>
                      <a:spcPts val="0"/>
                    </a:spcAft>
                    <a:buClr>
                      <a:srgbClr val="000000"/>
                    </a:buClr>
                    <a:buSzPts val="900"/>
                    <a:buFont typeface="Arial"/>
                    <a:buNone/>
                  </a:pPr>
                  <a:r>
                    <a:rPr b="0" i="0" lang="en" sz="900" u="none" cap="none" strike="noStrike">
                      <a:solidFill>
                        <a:schemeClr val="dk1"/>
                      </a:solidFill>
                      <a:latin typeface="Arial"/>
                      <a:ea typeface="Arial"/>
                      <a:cs typeface="Arial"/>
                      <a:sym typeface="Arial"/>
                    </a:rPr>
                    <a:t>SAP S/4HANA</a:t>
                  </a:r>
                  <a:endParaRPr b="0" i="0" sz="900" u="none" cap="none" strike="noStrike">
                    <a:solidFill>
                      <a:schemeClr val="dk1"/>
                    </a:solidFill>
                    <a:latin typeface="Arial"/>
                    <a:ea typeface="Arial"/>
                    <a:cs typeface="Arial"/>
                    <a:sym typeface="Arial"/>
                  </a:endParaRPr>
                </a:p>
              </p:txBody>
            </p:sp>
            <p:sp>
              <p:nvSpPr>
                <p:cNvPr id="6342" name="Google Shape;6342;g31516c14941_0_4459"/>
                <p:cNvSpPr txBox="1"/>
                <p:nvPr/>
              </p:nvSpPr>
              <p:spPr>
                <a:xfrm>
                  <a:off x="5804051" y="5991736"/>
                  <a:ext cx="2088000" cy="330000"/>
                </a:xfrm>
                <a:prstGeom prst="rect">
                  <a:avLst/>
                </a:prstGeom>
                <a:noFill/>
                <a:ln>
                  <a:noFill/>
                </a:ln>
              </p:spPr>
              <p:txBody>
                <a:bodyPr anchorCtr="0" anchor="t" bIns="40500" lIns="67500" spcFirstLastPara="1" rIns="0" wrap="square" tIns="67500">
                  <a:spAutoFit/>
                </a:bodyPr>
                <a:lstStyle/>
                <a:p>
                  <a:pPr indent="0" lvl="0" marL="0" marR="0" rtl="0" algn="l">
                    <a:lnSpc>
                      <a:spcPct val="100000"/>
                    </a:lnSpc>
                    <a:spcBef>
                      <a:spcPts val="0"/>
                    </a:spcBef>
                    <a:spcAft>
                      <a:spcPts val="0"/>
                    </a:spcAft>
                    <a:buClr>
                      <a:srgbClr val="000000"/>
                    </a:buClr>
                    <a:buSzPts val="900"/>
                    <a:buFont typeface="Arial"/>
                    <a:buNone/>
                  </a:pPr>
                  <a:r>
                    <a:rPr b="0" i="0" lang="en" sz="900" u="none" cap="none" strike="noStrike">
                      <a:solidFill>
                        <a:schemeClr val="dk1"/>
                      </a:solidFill>
                      <a:latin typeface="Arial"/>
                      <a:ea typeface="Arial"/>
                      <a:cs typeface="Arial"/>
                      <a:sym typeface="Arial"/>
                    </a:rPr>
                    <a:t>SAP HANA Cloud</a:t>
                  </a:r>
                  <a:endParaRPr b="0" i="0" sz="900" u="none" cap="none" strike="noStrike">
                    <a:solidFill>
                      <a:schemeClr val="dk1"/>
                    </a:solidFill>
                    <a:latin typeface="Arial"/>
                    <a:ea typeface="Arial"/>
                    <a:cs typeface="Arial"/>
                    <a:sym typeface="Arial"/>
                  </a:endParaRPr>
                </a:p>
              </p:txBody>
            </p:sp>
          </p:grpSp>
          <p:sp>
            <p:nvSpPr>
              <p:cNvPr id="6343" name="Google Shape;6343;g31516c14941_0_4459"/>
              <p:cNvSpPr txBox="1"/>
              <p:nvPr/>
            </p:nvSpPr>
            <p:spPr>
              <a:xfrm>
                <a:off x="4373976" y="5089124"/>
                <a:ext cx="3020100" cy="225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chemeClr val="dk1"/>
                    </a:solidFill>
                    <a:latin typeface="Arial"/>
                    <a:ea typeface="Arial"/>
                    <a:cs typeface="Arial"/>
                    <a:sym typeface="Arial"/>
                  </a:rPr>
                  <a:t>Metadata stored in SAP Datasphere</a:t>
                </a:r>
                <a:endParaRPr b="0" i="0" sz="1100" u="none" cap="none" strike="noStrike">
                  <a:solidFill>
                    <a:srgbClr val="000000"/>
                  </a:solidFill>
                  <a:latin typeface="Arial"/>
                  <a:ea typeface="Arial"/>
                  <a:cs typeface="Arial"/>
                  <a:sym typeface="Arial"/>
                </a:endParaRPr>
              </a:p>
            </p:txBody>
          </p:sp>
        </p:grpSp>
        <p:sp>
          <p:nvSpPr>
            <p:cNvPr id="6344" name="Google Shape;6344;g31516c14941_0_4459"/>
            <p:cNvSpPr/>
            <p:nvPr/>
          </p:nvSpPr>
          <p:spPr>
            <a:xfrm flipH="1" rot="10800000">
              <a:off x="4330555" y="4701035"/>
              <a:ext cx="559500" cy="666600"/>
            </a:xfrm>
            <a:prstGeom prst="downArrow">
              <a:avLst>
                <a:gd fmla="val 51642" name="adj1"/>
                <a:gd fmla="val 69038" name="adj2"/>
              </a:avLst>
            </a:prstGeom>
            <a:solidFill>
              <a:srgbClr val="D1E9FF"/>
            </a:solidFill>
            <a:ln>
              <a:noFill/>
            </a:ln>
          </p:spPr>
          <p:txBody>
            <a:bodyPr anchorCtr="0" anchor="ctr" bIns="109700" lIns="137100" spcFirstLastPara="1" rIns="137100" wrap="square" tIns="109700">
              <a:noAutofit/>
            </a:bodyPr>
            <a:lstStyle/>
            <a:p>
              <a:pPr indent="0" lvl="0" marL="0" marR="0" rtl="0" algn="ctr">
                <a:lnSpc>
                  <a:spcPct val="100000"/>
                </a:lnSpc>
                <a:spcBef>
                  <a:spcPts val="0"/>
                </a:spcBef>
                <a:spcAft>
                  <a:spcPts val="0"/>
                </a:spcAft>
                <a:buClr>
                  <a:srgbClr val="000000"/>
                </a:buClr>
                <a:buSzPts val="1200"/>
                <a:buFont typeface="Arial"/>
                <a:buNone/>
              </a:pPr>
              <a:r>
                <a:t/>
              </a:r>
              <a:endParaRPr b="0" i="0" sz="1200" u="none" cap="none" strike="noStrike">
                <a:solidFill>
                  <a:srgbClr val="595959"/>
                </a:solidFill>
                <a:latin typeface="Arial"/>
                <a:ea typeface="Arial"/>
                <a:cs typeface="Arial"/>
                <a:sym typeface="Arial"/>
              </a:endParaRPr>
            </a:p>
          </p:txBody>
        </p:sp>
      </p:grpSp>
      <p:grpSp>
        <p:nvGrpSpPr>
          <p:cNvPr id="6345" name="Google Shape;6345;g31516c14941_0_4459"/>
          <p:cNvGrpSpPr/>
          <p:nvPr/>
        </p:nvGrpSpPr>
        <p:grpSpPr>
          <a:xfrm>
            <a:off x="5080358" y="2535202"/>
            <a:ext cx="1176824" cy="280125"/>
            <a:chOff x="297992" y="2131938"/>
            <a:chExt cx="1568681" cy="373500"/>
          </a:xfrm>
        </p:grpSpPr>
        <p:sp>
          <p:nvSpPr>
            <p:cNvPr id="6346" name="Google Shape;6346;g31516c14941_0_4459"/>
            <p:cNvSpPr/>
            <p:nvPr/>
          </p:nvSpPr>
          <p:spPr>
            <a:xfrm>
              <a:off x="569773" y="2131938"/>
              <a:ext cx="1296900" cy="373500"/>
            </a:xfrm>
            <a:prstGeom prst="roundRect">
              <a:avLst>
                <a:gd fmla="val 16667" name="adj"/>
              </a:avLst>
            </a:prstGeom>
            <a:noFill/>
            <a:ln>
              <a:noFill/>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800"/>
                <a:buFont typeface="Arial"/>
                <a:buNone/>
              </a:pPr>
              <a:r>
                <a:rPr b="0" i="0" lang="en" sz="800" u="none" cap="none" strike="noStrike">
                  <a:solidFill>
                    <a:schemeClr val="dk1"/>
                  </a:solidFill>
                  <a:latin typeface="Arial"/>
                  <a:ea typeface="Arial"/>
                  <a:cs typeface="Arial"/>
                  <a:sym typeface="Arial"/>
                </a:rPr>
                <a:t>Google BigQuery</a:t>
              </a:r>
              <a:endParaRPr b="0" i="0" sz="800" u="none" cap="none" strike="noStrike">
                <a:solidFill>
                  <a:schemeClr val="dk1"/>
                </a:solidFill>
                <a:latin typeface="Arial"/>
                <a:ea typeface="Arial"/>
                <a:cs typeface="Arial"/>
                <a:sym typeface="Arial"/>
              </a:endParaRPr>
            </a:p>
          </p:txBody>
        </p:sp>
        <p:pic>
          <p:nvPicPr>
            <p:cNvPr id="6347" name="Google Shape;6347;g31516c14941_0_4459"/>
            <p:cNvPicPr preferRelativeResize="0"/>
            <p:nvPr/>
          </p:nvPicPr>
          <p:blipFill rotWithShape="1">
            <a:blip r:embed="rId3">
              <a:alphaModFix/>
            </a:blip>
            <a:srcRect b="0" l="0" r="0" t="0"/>
            <a:stretch/>
          </p:blipFill>
          <p:spPr>
            <a:xfrm>
              <a:off x="297992" y="2231581"/>
              <a:ext cx="221978" cy="221916"/>
            </a:xfrm>
            <a:prstGeom prst="rect">
              <a:avLst/>
            </a:prstGeom>
            <a:noFill/>
            <a:ln>
              <a:noFill/>
            </a:ln>
          </p:spPr>
        </p:pic>
      </p:grpSp>
      <p:grpSp>
        <p:nvGrpSpPr>
          <p:cNvPr id="6348" name="Google Shape;6348;g31516c14941_0_4459"/>
          <p:cNvGrpSpPr/>
          <p:nvPr/>
        </p:nvGrpSpPr>
        <p:grpSpPr>
          <a:xfrm>
            <a:off x="5081472" y="2261589"/>
            <a:ext cx="1293417" cy="280125"/>
            <a:chOff x="299477" y="1738454"/>
            <a:chExt cx="1724096" cy="373500"/>
          </a:xfrm>
        </p:grpSpPr>
        <p:sp>
          <p:nvSpPr>
            <p:cNvPr id="6349" name="Google Shape;6349;g31516c14941_0_4459"/>
            <p:cNvSpPr/>
            <p:nvPr/>
          </p:nvSpPr>
          <p:spPr>
            <a:xfrm>
              <a:off x="569773" y="1738454"/>
              <a:ext cx="1453800" cy="373500"/>
            </a:xfrm>
            <a:prstGeom prst="roundRect">
              <a:avLst>
                <a:gd fmla="val 16667" name="adj"/>
              </a:avLst>
            </a:prstGeom>
            <a:noFill/>
            <a:ln>
              <a:noFill/>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800"/>
                <a:buFont typeface="Arial"/>
                <a:buNone/>
              </a:pPr>
              <a:r>
                <a:rPr b="0" i="0" lang="en" sz="800" u="none" cap="none" strike="noStrike">
                  <a:solidFill>
                    <a:schemeClr val="dk1"/>
                  </a:solidFill>
                  <a:latin typeface="Arial"/>
                  <a:ea typeface="Arial"/>
                  <a:cs typeface="Arial"/>
                  <a:sym typeface="Arial"/>
                </a:rPr>
                <a:t>Databricks</a:t>
              </a:r>
              <a:endParaRPr b="0" i="0" sz="800" u="none" cap="none" strike="noStrike">
                <a:solidFill>
                  <a:schemeClr val="dk1"/>
                </a:solidFill>
                <a:latin typeface="Arial"/>
                <a:ea typeface="Arial"/>
                <a:cs typeface="Arial"/>
                <a:sym typeface="Arial"/>
              </a:endParaRPr>
            </a:p>
          </p:txBody>
        </p:sp>
        <p:pic>
          <p:nvPicPr>
            <p:cNvPr id="6350" name="Google Shape;6350;g31516c14941_0_4459"/>
            <p:cNvPicPr preferRelativeResize="0"/>
            <p:nvPr/>
          </p:nvPicPr>
          <p:blipFill rotWithShape="1">
            <a:blip r:embed="rId4">
              <a:alphaModFix/>
            </a:blip>
            <a:srcRect b="0" l="0" r="0" t="0"/>
            <a:stretch/>
          </p:blipFill>
          <p:spPr>
            <a:xfrm>
              <a:off x="299477" y="1817092"/>
              <a:ext cx="221984" cy="221914"/>
            </a:xfrm>
            <a:prstGeom prst="rect">
              <a:avLst/>
            </a:prstGeom>
            <a:noFill/>
            <a:ln>
              <a:noFill/>
            </a:ln>
          </p:spPr>
        </p:pic>
      </p:grpSp>
      <p:grpSp>
        <p:nvGrpSpPr>
          <p:cNvPr id="6351" name="Google Shape;6351;g31516c14941_0_4459"/>
          <p:cNvGrpSpPr/>
          <p:nvPr/>
        </p:nvGrpSpPr>
        <p:grpSpPr>
          <a:xfrm>
            <a:off x="5239159" y="2795737"/>
            <a:ext cx="1156946" cy="280125"/>
            <a:chOff x="-838819" y="3742332"/>
            <a:chExt cx="1542183" cy="373500"/>
          </a:xfrm>
        </p:grpSpPr>
        <p:sp>
          <p:nvSpPr>
            <p:cNvPr id="6352" name="Google Shape;6352;g31516c14941_0_4459"/>
            <p:cNvSpPr/>
            <p:nvPr/>
          </p:nvSpPr>
          <p:spPr>
            <a:xfrm>
              <a:off x="-620536" y="3742332"/>
              <a:ext cx="1323900" cy="373500"/>
            </a:xfrm>
            <a:prstGeom prst="roundRect">
              <a:avLst>
                <a:gd fmla="val 16667" name="adj"/>
              </a:avLst>
            </a:prstGeom>
            <a:noFill/>
            <a:ln>
              <a:noFill/>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800"/>
                <a:buFont typeface="Arial"/>
                <a:buNone/>
              </a:pPr>
              <a:r>
                <a:rPr b="0" i="0" lang="en" sz="800" u="none" cap="none" strike="noStrike">
                  <a:solidFill>
                    <a:schemeClr val="dk1"/>
                  </a:solidFill>
                  <a:latin typeface="Arial"/>
                  <a:ea typeface="Arial"/>
                  <a:cs typeface="Arial"/>
                  <a:sym typeface="Arial"/>
                </a:rPr>
                <a:t>Data warehouses</a:t>
              </a:r>
              <a:endParaRPr b="0" i="0" sz="800" u="none" cap="none" strike="noStrike">
                <a:solidFill>
                  <a:schemeClr val="dk1"/>
                </a:solidFill>
                <a:latin typeface="Arial"/>
                <a:ea typeface="Arial"/>
                <a:cs typeface="Arial"/>
                <a:sym typeface="Arial"/>
              </a:endParaRPr>
            </a:p>
          </p:txBody>
        </p:sp>
        <p:pic>
          <p:nvPicPr>
            <p:cNvPr id="6353" name="Google Shape;6353;g31516c14941_0_4459"/>
            <p:cNvPicPr preferRelativeResize="0"/>
            <p:nvPr/>
          </p:nvPicPr>
          <p:blipFill rotWithShape="1">
            <a:blip r:embed="rId5">
              <a:alphaModFix/>
            </a:blip>
            <a:srcRect b="0" l="0" r="0" t="0"/>
            <a:stretch/>
          </p:blipFill>
          <p:spPr>
            <a:xfrm>
              <a:off x="-838819" y="3773483"/>
              <a:ext cx="295743" cy="295647"/>
            </a:xfrm>
            <a:prstGeom prst="rect">
              <a:avLst/>
            </a:prstGeom>
            <a:noFill/>
            <a:ln>
              <a:noFill/>
            </a:ln>
          </p:spPr>
        </p:pic>
      </p:grpSp>
      <p:grpSp>
        <p:nvGrpSpPr>
          <p:cNvPr id="6354" name="Google Shape;6354;g31516c14941_0_4459"/>
          <p:cNvGrpSpPr/>
          <p:nvPr/>
        </p:nvGrpSpPr>
        <p:grpSpPr>
          <a:xfrm>
            <a:off x="6298890" y="2535202"/>
            <a:ext cx="916098" cy="280125"/>
            <a:chOff x="240535" y="3348834"/>
            <a:chExt cx="1221138" cy="373500"/>
          </a:xfrm>
        </p:grpSpPr>
        <p:sp>
          <p:nvSpPr>
            <p:cNvPr id="6355" name="Google Shape;6355;g31516c14941_0_4459"/>
            <p:cNvSpPr/>
            <p:nvPr/>
          </p:nvSpPr>
          <p:spPr>
            <a:xfrm>
              <a:off x="569773" y="3348834"/>
              <a:ext cx="891900" cy="373500"/>
            </a:xfrm>
            <a:prstGeom prst="roundRect">
              <a:avLst>
                <a:gd fmla="val 16667" name="adj"/>
              </a:avLst>
            </a:prstGeom>
            <a:noFill/>
            <a:ln>
              <a:noFill/>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800"/>
                <a:buFont typeface="Arial"/>
                <a:buNone/>
              </a:pPr>
              <a:r>
                <a:rPr b="0" i="0" lang="en" sz="800" u="none" cap="none" strike="noStrike">
                  <a:solidFill>
                    <a:schemeClr val="dk1"/>
                  </a:solidFill>
                  <a:latin typeface="Arial"/>
                  <a:ea typeface="Arial"/>
                  <a:cs typeface="Arial"/>
                  <a:sym typeface="Arial"/>
                </a:rPr>
                <a:t>Data lakes</a:t>
              </a:r>
              <a:endParaRPr b="0" i="0" sz="800" u="none" cap="none" strike="noStrike">
                <a:solidFill>
                  <a:schemeClr val="dk1"/>
                </a:solidFill>
                <a:latin typeface="Arial"/>
                <a:ea typeface="Arial"/>
                <a:cs typeface="Arial"/>
                <a:sym typeface="Arial"/>
              </a:endParaRPr>
            </a:p>
          </p:txBody>
        </p:sp>
        <p:pic>
          <p:nvPicPr>
            <p:cNvPr id="6356" name="Google Shape;6356;g31516c14941_0_4459"/>
            <p:cNvPicPr preferRelativeResize="0"/>
            <p:nvPr/>
          </p:nvPicPr>
          <p:blipFill rotWithShape="1">
            <a:blip r:embed="rId6">
              <a:alphaModFix/>
            </a:blip>
            <a:srcRect b="0" l="0" r="0" t="0"/>
            <a:stretch/>
          </p:blipFill>
          <p:spPr>
            <a:xfrm>
              <a:off x="240535" y="3370981"/>
              <a:ext cx="329236" cy="329130"/>
            </a:xfrm>
            <a:prstGeom prst="rect">
              <a:avLst/>
            </a:prstGeom>
            <a:noFill/>
            <a:ln>
              <a:noFill/>
            </a:ln>
          </p:spPr>
        </p:pic>
      </p:grpSp>
      <p:grpSp>
        <p:nvGrpSpPr>
          <p:cNvPr id="6357" name="Google Shape;6357;g31516c14941_0_4459"/>
          <p:cNvGrpSpPr/>
          <p:nvPr/>
        </p:nvGrpSpPr>
        <p:grpSpPr>
          <a:xfrm>
            <a:off x="6298892" y="2261589"/>
            <a:ext cx="1037404" cy="280125"/>
            <a:chOff x="240537" y="2955362"/>
            <a:chExt cx="1382836" cy="373500"/>
          </a:xfrm>
        </p:grpSpPr>
        <p:sp>
          <p:nvSpPr>
            <p:cNvPr id="6358" name="Google Shape;6358;g31516c14941_0_4459"/>
            <p:cNvSpPr/>
            <p:nvPr/>
          </p:nvSpPr>
          <p:spPr>
            <a:xfrm>
              <a:off x="569773" y="2955362"/>
              <a:ext cx="1053600" cy="373500"/>
            </a:xfrm>
            <a:prstGeom prst="roundRect">
              <a:avLst>
                <a:gd fmla="val 16667" name="adj"/>
              </a:avLst>
            </a:prstGeom>
            <a:noFill/>
            <a:ln>
              <a:noFill/>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800"/>
                <a:buFont typeface="Arial"/>
                <a:buNone/>
              </a:pPr>
              <a:r>
                <a:rPr b="0" i="0" lang="en" sz="800" u="none" cap="none" strike="noStrike">
                  <a:solidFill>
                    <a:schemeClr val="dk1"/>
                  </a:solidFill>
                  <a:latin typeface="Arial"/>
                  <a:ea typeface="Arial"/>
                  <a:cs typeface="Arial"/>
                  <a:sym typeface="Arial"/>
                </a:rPr>
                <a:t>Databases</a:t>
              </a:r>
              <a:endParaRPr b="0" i="0" sz="800" u="none" cap="none" strike="noStrike">
                <a:solidFill>
                  <a:schemeClr val="dk1"/>
                </a:solidFill>
                <a:latin typeface="Arial"/>
                <a:ea typeface="Arial"/>
                <a:cs typeface="Arial"/>
                <a:sym typeface="Arial"/>
              </a:endParaRPr>
            </a:p>
          </p:txBody>
        </p:sp>
        <p:pic>
          <p:nvPicPr>
            <p:cNvPr id="6359" name="Google Shape;6359;g31516c14941_0_4459"/>
            <p:cNvPicPr preferRelativeResize="0"/>
            <p:nvPr/>
          </p:nvPicPr>
          <p:blipFill rotWithShape="1">
            <a:blip r:embed="rId7">
              <a:alphaModFix/>
            </a:blip>
            <a:srcRect b="0" l="0" r="0" t="0"/>
            <a:stretch/>
          </p:blipFill>
          <p:spPr>
            <a:xfrm>
              <a:off x="240537" y="2988568"/>
              <a:ext cx="329236" cy="329112"/>
            </a:xfrm>
            <a:prstGeom prst="rect">
              <a:avLst/>
            </a:prstGeom>
            <a:noFill/>
            <a:ln>
              <a:noFill/>
            </a:ln>
          </p:spPr>
        </p:pic>
      </p:grpSp>
      <p:grpSp>
        <p:nvGrpSpPr>
          <p:cNvPr id="6360" name="Google Shape;6360;g31516c14941_0_4459"/>
          <p:cNvGrpSpPr/>
          <p:nvPr/>
        </p:nvGrpSpPr>
        <p:grpSpPr>
          <a:xfrm>
            <a:off x="7000890" y="2798186"/>
            <a:ext cx="1249533" cy="280125"/>
            <a:chOff x="6591860" y="3681901"/>
            <a:chExt cx="1665600" cy="373500"/>
          </a:xfrm>
        </p:grpSpPr>
        <p:sp>
          <p:nvSpPr>
            <p:cNvPr id="6361" name="Google Shape;6361;g31516c14941_0_4459"/>
            <p:cNvSpPr/>
            <p:nvPr/>
          </p:nvSpPr>
          <p:spPr>
            <a:xfrm>
              <a:off x="6591860" y="3681901"/>
              <a:ext cx="1665600" cy="373500"/>
            </a:xfrm>
            <a:prstGeom prst="roundRect">
              <a:avLst>
                <a:gd fmla="val 16667" name="adj"/>
              </a:avLst>
            </a:prstGeom>
            <a:noFill/>
            <a:ln>
              <a:noFill/>
            </a:ln>
          </p:spPr>
          <p:txBody>
            <a:bodyPr anchorCtr="0" anchor="ctr" bIns="68550" lIns="68550" spcFirstLastPara="1" rIns="68550" wrap="square" tIns="68550">
              <a:noAutofit/>
            </a:bodyPr>
            <a:lstStyle/>
            <a:p>
              <a:pPr indent="342900" lvl="0" marL="0" marR="0" rtl="0" algn="l">
                <a:lnSpc>
                  <a:spcPct val="100000"/>
                </a:lnSpc>
                <a:spcBef>
                  <a:spcPts val="0"/>
                </a:spcBef>
                <a:spcAft>
                  <a:spcPts val="0"/>
                </a:spcAft>
                <a:buClr>
                  <a:srgbClr val="000000"/>
                </a:buClr>
                <a:buSzPts val="800"/>
                <a:buFont typeface="Arial"/>
                <a:buNone/>
              </a:pPr>
              <a:r>
                <a:rPr b="0" i="0" lang="en" sz="800" u="none" cap="none" strike="noStrike">
                  <a:solidFill>
                    <a:schemeClr val="dk1"/>
                  </a:solidFill>
                  <a:latin typeface="Arial"/>
                  <a:ea typeface="Arial"/>
                  <a:cs typeface="Arial"/>
                  <a:sym typeface="Arial"/>
                </a:rPr>
                <a:t>Applications</a:t>
              </a:r>
              <a:endParaRPr b="0" i="0" sz="800" u="none" cap="none" strike="noStrike">
                <a:solidFill>
                  <a:schemeClr val="dk1"/>
                </a:solidFill>
                <a:latin typeface="Arial"/>
                <a:ea typeface="Arial"/>
                <a:cs typeface="Arial"/>
                <a:sym typeface="Arial"/>
              </a:endParaRPr>
            </a:p>
          </p:txBody>
        </p:sp>
        <p:pic>
          <p:nvPicPr>
            <p:cNvPr id="6362" name="Google Shape;6362;g31516c14941_0_4459"/>
            <p:cNvPicPr preferRelativeResize="0"/>
            <p:nvPr/>
          </p:nvPicPr>
          <p:blipFill rotWithShape="1">
            <a:blip r:embed="rId8">
              <a:alphaModFix/>
            </a:blip>
            <a:srcRect b="0" l="0" r="0" t="0"/>
            <a:stretch/>
          </p:blipFill>
          <p:spPr>
            <a:xfrm>
              <a:off x="6834679" y="3712259"/>
              <a:ext cx="295098" cy="295028"/>
            </a:xfrm>
            <a:prstGeom prst="rect">
              <a:avLst/>
            </a:prstGeom>
            <a:noFill/>
            <a:ln>
              <a:noFill/>
            </a:ln>
          </p:spPr>
        </p:pic>
      </p:grpSp>
      <p:grpSp>
        <p:nvGrpSpPr>
          <p:cNvPr id="6363" name="Google Shape;6363;g31516c14941_0_4459"/>
          <p:cNvGrpSpPr/>
          <p:nvPr/>
        </p:nvGrpSpPr>
        <p:grpSpPr>
          <a:xfrm>
            <a:off x="7277145" y="2535202"/>
            <a:ext cx="1164010" cy="280125"/>
            <a:chOff x="6705790" y="3292663"/>
            <a:chExt cx="1551600" cy="373500"/>
          </a:xfrm>
        </p:grpSpPr>
        <p:sp>
          <p:nvSpPr>
            <p:cNvPr id="6364" name="Google Shape;6364;g31516c14941_0_4459"/>
            <p:cNvSpPr/>
            <p:nvPr/>
          </p:nvSpPr>
          <p:spPr>
            <a:xfrm>
              <a:off x="6705790" y="3292663"/>
              <a:ext cx="1551600" cy="373500"/>
            </a:xfrm>
            <a:prstGeom prst="roundRect">
              <a:avLst>
                <a:gd fmla="val 16667" name="adj"/>
              </a:avLst>
            </a:prstGeom>
            <a:noFill/>
            <a:ln>
              <a:noFill/>
            </a:ln>
          </p:spPr>
          <p:txBody>
            <a:bodyPr anchorCtr="0" anchor="ctr" bIns="68550" lIns="68550" spcFirstLastPara="1" rIns="68550" wrap="square" tIns="68550">
              <a:noAutofit/>
            </a:bodyPr>
            <a:lstStyle/>
            <a:p>
              <a:pPr indent="342900" lvl="0" marL="0" marR="0" rtl="0" algn="l">
                <a:lnSpc>
                  <a:spcPct val="100000"/>
                </a:lnSpc>
                <a:spcBef>
                  <a:spcPts val="0"/>
                </a:spcBef>
                <a:spcAft>
                  <a:spcPts val="0"/>
                </a:spcAft>
                <a:buClr>
                  <a:srgbClr val="000000"/>
                </a:buClr>
                <a:buSzPts val="800"/>
                <a:buFont typeface="Arial"/>
                <a:buNone/>
              </a:pPr>
              <a:r>
                <a:rPr b="0" i="0" lang="en" sz="800" u="none" cap="none" strike="noStrike">
                  <a:solidFill>
                    <a:schemeClr val="dk1"/>
                  </a:solidFill>
                  <a:latin typeface="Arial"/>
                  <a:ea typeface="Arial"/>
                  <a:cs typeface="Arial"/>
                  <a:sym typeface="Arial"/>
                </a:rPr>
                <a:t>Power BI</a:t>
              </a:r>
              <a:endParaRPr b="0" i="0" sz="800" u="none" cap="none" strike="noStrike">
                <a:solidFill>
                  <a:schemeClr val="dk1"/>
                </a:solidFill>
                <a:latin typeface="Arial"/>
                <a:ea typeface="Arial"/>
                <a:cs typeface="Arial"/>
                <a:sym typeface="Arial"/>
              </a:endParaRPr>
            </a:p>
          </p:txBody>
        </p:sp>
        <p:pic>
          <p:nvPicPr>
            <p:cNvPr id="6365" name="Google Shape;6365;g31516c14941_0_4459"/>
            <p:cNvPicPr preferRelativeResize="0"/>
            <p:nvPr/>
          </p:nvPicPr>
          <p:blipFill rotWithShape="1">
            <a:blip r:embed="rId9">
              <a:alphaModFix/>
            </a:blip>
            <a:srcRect b="0" l="0" r="0" t="0"/>
            <a:stretch/>
          </p:blipFill>
          <p:spPr>
            <a:xfrm>
              <a:off x="6895274" y="3406435"/>
              <a:ext cx="153481" cy="149884"/>
            </a:xfrm>
            <a:prstGeom prst="rect">
              <a:avLst/>
            </a:prstGeom>
            <a:noFill/>
            <a:ln>
              <a:noFill/>
            </a:ln>
          </p:spPr>
        </p:pic>
      </p:grpSp>
      <p:grpSp>
        <p:nvGrpSpPr>
          <p:cNvPr id="6366" name="Google Shape;6366;g31516c14941_0_4459"/>
          <p:cNvGrpSpPr/>
          <p:nvPr/>
        </p:nvGrpSpPr>
        <p:grpSpPr>
          <a:xfrm>
            <a:off x="7277145" y="2270062"/>
            <a:ext cx="1164010" cy="280125"/>
            <a:chOff x="6705790" y="2903425"/>
            <a:chExt cx="1551600" cy="373500"/>
          </a:xfrm>
        </p:grpSpPr>
        <p:sp>
          <p:nvSpPr>
            <p:cNvPr id="6367" name="Google Shape;6367;g31516c14941_0_4459"/>
            <p:cNvSpPr/>
            <p:nvPr/>
          </p:nvSpPr>
          <p:spPr>
            <a:xfrm>
              <a:off x="6705790" y="2903425"/>
              <a:ext cx="1551600" cy="373500"/>
            </a:xfrm>
            <a:prstGeom prst="roundRect">
              <a:avLst>
                <a:gd fmla="val 16667" name="adj"/>
              </a:avLst>
            </a:prstGeom>
            <a:noFill/>
            <a:ln>
              <a:noFill/>
            </a:ln>
          </p:spPr>
          <p:txBody>
            <a:bodyPr anchorCtr="0" anchor="ctr" bIns="68550" lIns="68550" spcFirstLastPara="1" rIns="68550" wrap="square" tIns="68550">
              <a:noAutofit/>
            </a:bodyPr>
            <a:lstStyle/>
            <a:p>
              <a:pPr indent="342900" lvl="0" marL="0" marR="0" rtl="0" algn="l">
                <a:lnSpc>
                  <a:spcPct val="100000"/>
                </a:lnSpc>
                <a:spcBef>
                  <a:spcPts val="0"/>
                </a:spcBef>
                <a:spcAft>
                  <a:spcPts val="0"/>
                </a:spcAft>
                <a:buClr>
                  <a:srgbClr val="000000"/>
                </a:buClr>
                <a:buSzPts val="800"/>
                <a:buFont typeface="Arial"/>
                <a:buNone/>
              </a:pPr>
              <a:r>
                <a:rPr b="0" i="0" lang="en" sz="800" u="none" cap="none" strike="noStrike">
                  <a:solidFill>
                    <a:schemeClr val="dk1"/>
                  </a:solidFill>
                  <a:latin typeface="Arial"/>
                  <a:ea typeface="Arial"/>
                  <a:cs typeface="Arial"/>
                  <a:sym typeface="Arial"/>
                </a:rPr>
                <a:t>Tableau</a:t>
              </a:r>
              <a:endParaRPr b="0" i="0" sz="800" u="none" cap="none" strike="noStrike">
                <a:solidFill>
                  <a:schemeClr val="dk1"/>
                </a:solidFill>
                <a:latin typeface="Arial"/>
                <a:ea typeface="Arial"/>
                <a:cs typeface="Arial"/>
                <a:sym typeface="Arial"/>
              </a:endParaRPr>
            </a:p>
          </p:txBody>
        </p:sp>
        <p:pic>
          <p:nvPicPr>
            <p:cNvPr id="6368" name="Google Shape;6368;g31516c14941_0_4459"/>
            <p:cNvPicPr preferRelativeResize="0"/>
            <p:nvPr/>
          </p:nvPicPr>
          <p:blipFill rotWithShape="1">
            <a:blip r:embed="rId10">
              <a:alphaModFix/>
            </a:blip>
            <a:srcRect b="0" l="0" r="0" t="0"/>
            <a:stretch/>
          </p:blipFill>
          <p:spPr>
            <a:xfrm>
              <a:off x="6895274" y="3008276"/>
              <a:ext cx="198130" cy="197922"/>
            </a:xfrm>
            <a:prstGeom prst="rect">
              <a:avLst/>
            </a:prstGeom>
            <a:noFill/>
            <a:ln>
              <a:noFill/>
            </a:ln>
          </p:spPr>
        </p:pic>
      </p:grpSp>
      <p:pic>
        <p:nvPicPr>
          <p:cNvPr id="6369" name="Google Shape;6369;g31516c14941_0_4459"/>
          <p:cNvPicPr preferRelativeResize="0"/>
          <p:nvPr/>
        </p:nvPicPr>
        <p:blipFill rotWithShape="1">
          <a:blip r:embed="rId11">
            <a:alphaModFix/>
          </a:blip>
          <a:srcRect b="0" l="0" r="0" t="0"/>
          <a:stretch/>
        </p:blipFill>
        <p:spPr>
          <a:xfrm>
            <a:off x="6675657" y="3100775"/>
            <a:ext cx="406371" cy="117483"/>
          </a:xfrm>
          <a:prstGeom prst="rect">
            <a:avLst/>
          </a:prstGeom>
          <a:noFill/>
          <a:ln>
            <a:noFill/>
          </a:ln>
        </p:spPr>
      </p:pic>
      <p:pic>
        <p:nvPicPr>
          <p:cNvPr id="6370" name="Google Shape;6370;g31516c14941_0_4459"/>
          <p:cNvPicPr preferRelativeResize="0"/>
          <p:nvPr/>
        </p:nvPicPr>
        <p:blipFill rotWithShape="1">
          <a:blip r:embed="rId12">
            <a:alphaModFix/>
          </a:blip>
          <a:srcRect b="0" l="0" r="0" t="0"/>
          <a:stretch/>
        </p:blipFill>
        <p:spPr>
          <a:xfrm>
            <a:off x="5891043" y="3068942"/>
            <a:ext cx="732160" cy="210651"/>
          </a:xfrm>
          <a:prstGeom prst="rect">
            <a:avLst/>
          </a:prstGeom>
          <a:noFill/>
          <a:ln>
            <a:noFill/>
          </a:ln>
        </p:spPr>
      </p:pic>
      <p:pic>
        <p:nvPicPr>
          <p:cNvPr id="6371" name="Google Shape;6371;g31516c14941_0_4459"/>
          <p:cNvPicPr preferRelativeResize="0"/>
          <p:nvPr/>
        </p:nvPicPr>
        <p:blipFill rotWithShape="1">
          <a:blip r:embed="rId13">
            <a:alphaModFix/>
          </a:blip>
          <a:srcRect b="0" l="0" r="0" t="0"/>
          <a:stretch/>
        </p:blipFill>
        <p:spPr>
          <a:xfrm>
            <a:off x="7159578" y="3071409"/>
            <a:ext cx="272051" cy="271970"/>
          </a:xfrm>
          <a:prstGeom prst="rect">
            <a:avLst/>
          </a:prstGeom>
          <a:noFill/>
          <a:ln>
            <a:noFill/>
          </a:ln>
        </p:spPr>
      </p:pic>
      <p:sp>
        <p:nvSpPr>
          <p:cNvPr id="6372" name="Google Shape;6372;g31516c14941_0_4459"/>
          <p:cNvSpPr/>
          <p:nvPr/>
        </p:nvSpPr>
        <p:spPr>
          <a:xfrm flipH="1" rot="10800000">
            <a:off x="6262335" y="1691053"/>
            <a:ext cx="419700" cy="488400"/>
          </a:xfrm>
          <a:prstGeom prst="downArrow">
            <a:avLst>
              <a:gd fmla="val 51642" name="adj1"/>
              <a:gd fmla="val 69038" name="adj2"/>
            </a:avLst>
          </a:prstGeom>
          <a:solidFill>
            <a:srgbClr val="BBE293">
              <a:alpha val="88240"/>
            </a:srgbClr>
          </a:solidFill>
          <a:ln>
            <a:noFill/>
          </a:ln>
        </p:spPr>
        <p:txBody>
          <a:bodyPr anchorCtr="0" anchor="ctr" bIns="109700" lIns="137100" spcFirstLastPara="1" rIns="137100" wrap="square" tIns="109700">
            <a:noAutofit/>
          </a:bodyPr>
          <a:lstStyle/>
          <a:p>
            <a:pPr indent="0" lvl="0" marL="0" marR="0" rtl="0" algn="ctr">
              <a:lnSpc>
                <a:spcPct val="100000"/>
              </a:lnSpc>
              <a:spcBef>
                <a:spcPts val="0"/>
              </a:spcBef>
              <a:spcAft>
                <a:spcPts val="0"/>
              </a:spcAft>
              <a:buClr>
                <a:srgbClr val="000000"/>
              </a:buClr>
              <a:buSzPts val="900"/>
              <a:buFont typeface="Arial"/>
              <a:buNone/>
            </a:pPr>
            <a:r>
              <a:t/>
            </a:r>
            <a:endParaRPr b="0" i="0" sz="900" u="none" cap="none" strike="noStrike">
              <a:solidFill>
                <a:srgbClr val="595959"/>
              </a:solidFill>
              <a:latin typeface="Arial"/>
              <a:ea typeface="Arial"/>
              <a:cs typeface="Arial"/>
              <a:sym typeface="Arial"/>
            </a:endParaRPr>
          </a:p>
        </p:txBody>
      </p:sp>
      <p:sp>
        <p:nvSpPr>
          <p:cNvPr id="6373" name="Google Shape;6373;g31516c14941_0_4459"/>
          <p:cNvSpPr/>
          <p:nvPr/>
        </p:nvSpPr>
        <p:spPr>
          <a:xfrm>
            <a:off x="377795" y="918094"/>
            <a:ext cx="8387700" cy="660900"/>
          </a:xfrm>
          <a:prstGeom prst="round2SameRect">
            <a:avLst>
              <a:gd fmla="val 28321" name="adj1"/>
              <a:gd fmla="val 0" name="adj2"/>
            </a:avLst>
          </a:prstGeom>
          <a:gradFill>
            <a:gsLst>
              <a:gs pos="0">
                <a:srgbClr val="72BF00"/>
              </a:gs>
              <a:gs pos="28000">
                <a:srgbClr val="71BE00"/>
              </a:gs>
              <a:gs pos="55000">
                <a:srgbClr val="72BF00"/>
              </a:gs>
              <a:gs pos="100000">
                <a:srgbClr val="02745E"/>
              </a:gs>
            </a:gsLst>
            <a:lin ang="8099331" scaled="0"/>
          </a:gradFill>
          <a:ln>
            <a:noFill/>
          </a:ln>
        </p:spPr>
        <p:txBody>
          <a:bodyPr anchorCtr="0" anchor="ctr" bIns="68575" lIns="68575" spcFirstLastPara="1" rIns="68575" wrap="square" tIns="68575">
            <a:noAutofit/>
          </a:bodyPr>
          <a:lstStyle/>
          <a:p>
            <a:pPr indent="0" lvl="0" marL="0" rtl="0" algn="ctr">
              <a:lnSpc>
                <a:spcPct val="115000"/>
              </a:lnSpc>
              <a:spcBef>
                <a:spcPts val="0"/>
              </a:spcBef>
              <a:spcAft>
                <a:spcPts val="0"/>
              </a:spcAft>
              <a:buClr>
                <a:schemeClr val="dk1"/>
              </a:buClr>
              <a:buSzPts val="2000"/>
              <a:buFont typeface="Arial"/>
              <a:buNone/>
            </a:pPr>
            <a:r>
              <a:rPr b="1" lang="en" sz="2000">
                <a:solidFill>
                  <a:schemeClr val="lt1"/>
                </a:solidFill>
              </a:rPr>
              <a:t>Governing your business data fabric</a:t>
            </a:r>
            <a:endParaRPr b="1" sz="1500">
              <a:solidFill>
                <a:srgbClr val="FFFFFF"/>
              </a:solidFill>
            </a:endParaRPr>
          </a:p>
          <a:p>
            <a:pPr indent="0" lvl="0" marL="0" marR="0" rtl="0" algn="ctr">
              <a:lnSpc>
                <a:spcPct val="115000"/>
              </a:lnSpc>
              <a:spcBef>
                <a:spcPts val="0"/>
              </a:spcBef>
              <a:spcAft>
                <a:spcPts val="0"/>
              </a:spcAft>
              <a:buClr>
                <a:srgbClr val="000000"/>
              </a:buClr>
              <a:buSzPts val="1000"/>
              <a:buFont typeface="Arial"/>
              <a:buNone/>
            </a:pPr>
            <a:r>
              <a:rPr i="1" lang="en" sz="1000">
                <a:solidFill>
                  <a:schemeClr val="lt1"/>
                </a:solidFill>
              </a:rPr>
              <a:t> Data &amp; AI Governance | Data</a:t>
            </a:r>
            <a:r>
              <a:rPr i="1" lang="en" sz="1000">
                <a:solidFill>
                  <a:srgbClr val="FFFFFF"/>
                </a:solidFill>
              </a:rPr>
              <a:t> Privacy, Lineage &amp; Policy | Data Quality &amp; Observability</a:t>
            </a:r>
            <a:endParaRPr b="0" i="0" sz="1200" u="none" cap="none" strike="noStrike">
              <a:solidFill>
                <a:srgbClr val="000000"/>
              </a:solidFill>
              <a:latin typeface="Arial"/>
              <a:ea typeface="Arial"/>
              <a:cs typeface="Arial"/>
              <a:sym typeface="Arial"/>
            </a:endParaRPr>
          </a:p>
        </p:txBody>
      </p:sp>
      <p:sp>
        <p:nvSpPr>
          <p:cNvPr id="6374" name="Google Shape;6374;g31516c14941_0_4459"/>
          <p:cNvSpPr/>
          <p:nvPr/>
        </p:nvSpPr>
        <p:spPr>
          <a:xfrm>
            <a:off x="386816" y="363525"/>
            <a:ext cx="4112400" cy="524700"/>
          </a:xfrm>
          <a:prstGeom prst="roundRect">
            <a:avLst>
              <a:gd fmla="val 16667" name="adj"/>
            </a:avLst>
          </a:prstGeom>
          <a:solidFill>
            <a:srgbClr val="71BE00">
              <a:alpha val="18820"/>
            </a:srgbClr>
          </a:solidFill>
          <a:ln>
            <a:noFill/>
          </a:ln>
        </p:spPr>
        <p:txBody>
          <a:bodyPr anchorCtr="0" anchor="ctr" bIns="51450" lIns="51450" spcFirstLastPara="1" rIns="51450" wrap="square" tIns="51450">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rgbClr val="000000"/>
              </a:solidFill>
              <a:latin typeface="Arial"/>
              <a:ea typeface="Arial"/>
              <a:cs typeface="Arial"/>
              <a:sym typeface="Arial"/>
            </a:endParaRPr>
          </a:p>
        </p:txBody>
      </p:sp>
      <p:sp>
        <p:nvSpPr>
          <p:cNvPr id="6375" name="Google Shape;6375;g31516c14941_0_4459"/>
          <p:cNvSpPr txBox="1"/>
          <p:nvPr/>
        </p:nvSpPr>
        <p:spPr>
          <a:xfrm>
            <a:off x="1642623" y="508598"/>
            <a:ext cx="640800" cy="319500"/>
          </a:xfrm>
          <a:prstGeom prst="rect">
            <a:avLst/>
          </a:prstGeom>
          <a:noFill/>
          <a:ln>
            <a:noFill/>
          </a:ln>
        </p:spPr>
        <p:txBody>
          <a:bodyPr anchorCtr="0" anchor="t" bIns="51450" lIns="51450" spcFirstLastPara="1" rIns="51450" wrap="square" tIns="51450">
            <a:spAutoFit/>
          </a:bodyPr>
          <a:lstStyle/>
          <a:p>
            <a:pPr indent="0" lvl="0" marL="0" marR="0" rtl="0" algn="l">
              <a:lnSpc>
                <a:spcPct val="100000"/>
              </a:lnSpc>
              <a:spcBef>
                <a:spcPts val="0"/>
              </a:spcBef>
              <a:spcAft>
                <a:spcPts val="0"/>
              </a:spcAft>
              <a:buClr>
                <a:srgbClr val="000000"/>
              </a:buClr>
              <a:buSzPts val="700"/>
              <a:buFont typeface="Arial"/>
              <a:buNone/>
            </a:pPr>
            <a:r>
              <a:rPr b="1" i="0" lang="en" sz="700" u="none" cap="none" strike="noStrike">
                <a:solidFill>
                  <a:srgbClr val="03755F"/>
                </a:solidFill>
                <a:latin typeface="Arial"/>
                <a:ea typeface="Arial"/>
                <a:cs typeface="Arial"/>
                <a:sym typeface="Arial"/>
              </a:rPr>
              <a:t>Data </a:t>
            </a:r>
            <a:endParaRPr b="1" i="0" sz="700" u="none" cap="none" strike="noStrike">
              <a:solidFill>
                <a:srgbClr val="03755F"/>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700"/>
              <a:buFont typeface="Arial"/>
              <a:buNone/>
            </a:pPr>
            <a:r>
              <a:rPr b="1" i="0" lang="en" sz="700" u="none" cap="none" strike="noStrike">
                <a:solidFill>
                  <a:srgbClr val="03755F"/>
                </a:solidFill>
                <a:latin typeface="Arial"/>
                <a:ea typeface="Arial"/>
                <a:cs typeface="Arial"/>
                <a:sym typeface="Arial"/>
              </a:rPr>
              <a:t>Scientist</a:t>
            </a:r>
            <a:endParaRPr b="1" i="0" sz="700" u="none" cap="none" strike="noStrike">
              <a:solidFill>
                <a:srgbClr val="03755F"/>
              </a:solidFill>
              <a:latin typeface="Arial"/>
              <a:ea typeface="Arial"/>
              <a:cs typeface="Arial"/>
              <a:sym typeface="Arial"/>
            </a:endParaRPr>
          </a:p>
        </p:txBody>
      </p:sp>
      <p:sp>
        <p:nvSpPr>
          <p:cNvPr id="6376" name="Google Shape;6376;g31516c14941_0_4459"/>
          <p:cNvSpPr txBox="1"/>
          <p:nvPr/>
        </p:nvSpPr>
        <p:spPr>
          <a:xfrm>
            <a:off x="2550632" y="508598"/>
            <a:ext cx="698400" cy="319500"/>
          </a:xfrm>
          <a:prstGeom prst="rect">
            <a:avLst/>
          </a:prstGeom>
          <a:noFill/>
          <a:ln>
            <a:noFill/>
          </a:ln>
        </p:spPr>
        <p:txBody>
          <a:bodyPr anchorCtr="0" anchor="t" bIns="51450" lIns="51450" spcFirstLastPara="1" rIns="51450" wrap="square" tIns="51450">
            <a:spAutoFit/>
          </a:bodyPr>
          <a:lstStyle/>
          <a:p>
            <a:pPr indent="0" lvl="0" marL="0" marR="0" rtl="0" algn="l">
              <a:lnSpc>
                <a:spcPct val="100000"/>
              </a:lnSpc>
              <a:spcBef>
                <a:spcPts val="0"/>
              </a:spcBef>
              <a:spcAft>
                <a:spcPts val="0"/>
              </a:spcAft>
              <a:buClr>
                <a:srgbClr val="000000"/>
              </a:buClr>
              <a:buSzPts val="700"/>
              <a:buFont typeface="Arial"/>
              <a:buNone/>
            </a:pPr>
            <a:r>
              <a:rPr b="1" i="0" lang="en" sz="700" u="none" cap="none" strike="noStrike">
                <a:solidFill>
                  <a:srgbClr val="03755F"/>
                </a:solidFill>
                <a:latin typeface="Arial"/>
                <a:ea typeface="Arial"/>
                <a:cs typeface="Arial"/>
                <a:sym typeface="Arial"/>
              </a:rPr>
              <a:t>Data </a:t>
            </a:r>
            <a:endParaRPr b="1" i="0" sz="700" u="none" cap="none" strike="noStrike">
              <a:solidFill>
                <a:srgbClr val="03755F"/>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700"/>
              <a:buFont typeface="Arial"/>
              <a:buNone/>
            </a:pPr>
            <a:r>
              <a:rPr b="1" i="0" lang="en" sz="700" u="none" cap="none" strike="noStrike">
                <a:solidFill>
                  <a:srgbClr val="03755F"/>
                </a:solidFill>
                <a:latin typeface="Arial"/>
                <a:ea typeface="Arial"/>
                <a:cs typeface="Arial"/>
                <a:sym typeface="Arial"/>
              </a:rPr>
              <a:t>Engineer</a:t>
            </a:r>
            <a:endParaRPr b="1" i="0" sz="700" u="none" cap="none" strike="noStrike">
              <a:solidFill>
                <a:srgbClr val="03755F"/>
              </a:solidFill>
              <a:latin typeface="Arial"/>
              <a:ea typeface="Arial"/>
              <a:cs typeface="Arial"/>
              <a:sym typeface="Arial"/>
            </a:endParaRPr>
          </a:p>
        </p:txBody>
      </p:sp>
      <p:sp>
        <p:nvSpPr>
          <p:cNvPr id="6377" name="Google Shape;6377;g31516c14941_0_4459"/>
          <p:cNvSpPr txBox="1"/>
          <p:nvPr/>
        </p:nvSpPr>
        <p:spPr>
          <a:xfrm>
            <a:off x="3478842" y="505466"/>
            <a:ext cx="573900" cy="319500"/>
          </a:xfrm>
          <a:prstGeom prst="rect">
            <a:avLst/>
          </a:prstGeom>
          <a:noFill/>
          <a:ln>
            <a:noFill/>
          </a:ln>
        </p:spPr>
        <p:txBody>
          <a:bodyPr anchorCtr="0" anchor="t" bIns="51450" lIns="51450" spcFirstLastPara="1" rIns="51450" wrap="square" tIns="51450">
            <a:spAutoFit/>
          </a:bodyPr>
          <a:lstStyle/>
          <a:p>
            <a:pPr indent="0" lvl="0" marL="0" marR="0" rtl="0" algn="l">
              <a:lnSpc>
                <a:spcPct val="100000"/>
              </a:lnSpc>
              <a:spcBef>
                <a:spcPts val="0"/>
              </a:spcBef>
              <a:spcAft>
                <a:spcPts val="0"/>
              </a:spcAft>
              <a:buClr>
                <a:srgbClr val="000000"/>
              </a:buClr>
              <a:buSzPts val="700"/>
              <a:buFont typeface="Arial"/>
              <a:buNone/>
            </a:pPr>
            <a:r>
              <a:rPr b="1" i="0" lang="en" sz="700" u="none" cap="none" strike="noStrike">
                <a:solidFill>
                  <a:srgbClr val="03755F"/>
                </a:solidFill>
                <a:latin typeface="Arial"/>
                <a:ea typeface="Arial"/>
                <a:cs typeface="Arial"/>
                <a:sym typeface="Arial"/>
              </a:rPr>
              <a:t>Data Architect</a:t>
            </a:r>
            <a:endParaRPr b="1" i="0" sz="700" u="none" cap="none" strike="noStrike">
              <a:solidFill>
                <a:srgbClr val="03755F"/>
              </a:solidFill>
              <a:latin typeface="Arial"/>
              <a:ea typeface="Arial"/>
              <a:cs typeface="Arial"/>
              <a:sym typeface="Arial"/>
            </a:endParaRPr>
          </a:p>
        </p:txBody>
      </p:sp>
      <p:sp>
        <p:nvSpPr>
          <p:cNvPr id="6378" name="Google Shape;6378;g31516c14941_0_4459"/>
          <p:cNvSpPr txBox="1"/>
          <p:nvPr/>
        </p:nvSpPr>
        <p:spPr>
          <a:xfrm>
            <a:off x="541860" y="395417"/>
            <a:ext cx="698400" cy="381000"/>
          </a:xfrm>
          <a:prstGeom prst="rect">
            <a:avLst/>
          </a:prstGeom>
          <a:noFill/>
          <a:ln>
            <a:noFill/>
          </a:ln>
        </p:spPr>
        <p:txBody>
          <a:bodyPr anchorCtr="0" anchor="t" bIns="51450" lIns="51450" spcFirstLastPara="1" rIns="51450" wrap="square" tIns="51450">
            <a:spAutoFit/>
          </a:bodyPr>
          <a:lstStyle/>
          <a:p>
            <a:pPr indent="0" lvl="0" marL="0" marR="0" rtl="0" algn="ctr">
              <a:lnSpc>
                <a:spcPct val="100000"/>
              </a:lnSpc>
              <a:spcBef>
                <a:spcPts val="0"/>
              </a:spcBef>
              <a:spcAft>
                <a:spcPts val="0"/>
              </a:spcAft>
              <a:buClr>
                <a:srgbClr val="000000"/>
              </a:buClr>
              <a:buSzPts val="900"/>
              <a:buFont typeface="Arial"/>
              <a:buNone/>
            </a:pPr>
            <a:r>
              <a:rPr b="1" i="0" lang="en" sz="900" u="none" cap="none" strike="noStrike">
                <a:solidFill>
                  <a:srgbClr val="03755F"/>
                </a:solidFill>
                <a:latin typeface="Arial"/>
                <a:ea typeface="Arial"/>
                <a:cs typeface="Arial"/>
                <a:sym typeface="Arial"/>
              </a:rPr>
              <a:t>Technical</a:t>
            </a:r>
            <a:endParaRPr b="1" i="0" sz="900" u="none" cap="none" strike="noStrike">
              <a:solidFill>
                <a:srgbClr val="03755F"/>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900"/>
              <a:buFont typeface="Arial"/>
              <a:buNone/>
            </a:pPr>
            <a:r>
              <a:rPr b="1" i="0" lang="en" sz="900" u="none" cap="none" strike="noStrike">
                <a:solidFill>
                  <a:srgbClr val="03755F"/>
                </a:solidFill>
                <a:latin typeface="Arial"/>
                <a:ea typeface="Arial"/>
                <a:cs typeface="Arial"/>
                <a:sym typeface="Arial"/>
              </a:rPr>
              <a:t>Users </a:t>
            </a:r>
            <a:endParaRPr b="1" i="0" sz="900" u="none" cap="none" strike="noStrike">
              <a:solidFill>
                <a:srgbClr val="03755F"/>
              </a:solidFill>
              <a:latin typeface="Arial"/>
              <a:ea typeface="Arial"/>
              <a:cs typeface="Arial"/>
              <a:sym typeface="Arial"/>
            </a:endParaRPr>
          </a:p>
        </p:txBody>
      </p:sp>
      <p:cxnSp>
        <p:nvCxnSpPr>
          <p:cNvPr id="6379" name="Google Shape;6379;g31516c14941_0_4459"/>
          <p:cNvCxnSpPr/>
          <p:nvPr/>
        </p:nvCxnSpPr>
        <p:spPr>
          <a:xfrm>
            <a:off x="639851" y="766223"/>
            <a:ext cx="502200" cy="0"/>
          </a:xfrm>
          <a:prstGeom prst="straightConnector1">
            <a:avLst/>
          </a:prstGeom>
          <a:noFill/>
          <a:ln cap="flat" cmpd="sng" w="9525">
            <a:solidFill>
              <a:srgbClr val="03755F"/>
            </a:solidFill>
            <a:prstDash val="solid"/>
            <a:round/>
            <a:headEnd len="sm" w="sm" type="none"/>
            <a:tailEnd len="sm" w="sm" type="none"/>
          </a:ln>
        </p:spPr>
      </p:cxnSp>
      <p:pic>
        <p:nvPicPr>
          <p:cNvPr id="6380" name="Google Shape;6380;g31516c14941_0_4459"/>
          <p:cNvPicPr preferRelativeResize="0"/>
          <p:nvPr/>
        </p:nvPicPr>
        <p:blipFill rotWithShape="1">
          <a:blip r:embed="rId14">
            <a:alphaModFix/>
          </a:blip>
          <a:srcRect b="0" l="0" r="0" t="0"/>
          <a:stretch/>
        </p:blipFill>
        <p:spPr>
          <a:xfrm>
            <a:off x="1326391" y="497828"/>
            <a:ext cx="316165" cy="316159"/>
          </a:xfrm>
          <a:prstGeom prst="rect">
            <a:avLst/>
          </a:prstGeom>
          <a:noFill/>
          <a:ln>
            <a:noFill/>
          </a:ln>
        </p:spPr>
      </p:pic>
      <p:pic>
        <p:nvPicPr>
          <p:cNvPr id="6381" name="Google Shape;6381;g31516c14941_0_4459"/>
          <p:cNvPicPr preferRelativeResize="0"/>
          <p:nvPr/>
        </p:nvPicPr>
        <p:blipFill rotWithShape="1">
          <a:blip r:embed="rId15">
            <a:alphaModFix/>
          </a:blip>
          <a:srcRect b="0" l="0" r="0" t="0"/>
          <a:stretch/>
        </p:blipFill>
        <p:spPr>
          <a:xfrm>
            <a:off x="2228923" y="497828"/>
            <a:ext cx="316166" cy="316160"/>
          </a:xfrm>
          <a:prstGeom prst="rect">
            <a:avLst/>
          </a:prstGeom>
          <a:noFill/>
          <a:ln>
            <a:noFill/>
          </a:ln>
        </p:spPr>
      </p:pic>
      <p:pic>
        <p:nvPicPr>
          <p:cNvPr id="6382" name="Google Shape;6382;g31516c14941_0_4459"/>
          <p:cNvPicPr preferRelativeResize="0"/>
          <p:nvPr/>
        </p:nvPicPr>
        <p:blipFill rotWithShape="1">
          <a:blip r:embed="rId16">
            <a:alphaModFix/>
          </a:blip>
          <a:srcRect b="0" l="0" r="0" t="0"/>
          <a:stretch/>
        </p:blipFill>
        <p:spPr>
          <a:xfrm>
            <a:off x="3143808" y="494696"/>
            <a:ext cx="316165" cy="316159"/>
          </a:xfrm>
          <a:prstGeom prst="rect">
            <a:avLst/>
          </a:prstGeom>
          <a:noFill/>
          <a:ln>
            <a:noFill/>
          </a:ln>
        </p:spPr>
      </p:pic>
      <p:sp>
        <p:nvSpPr>
          <p:cNvPr id="6383" name="Google Shape;6383;g31516c14941_0_4459"/>
          <p:cNvSpPr/>
          <p:nvPr/>
        </p:nvSpPr>
        <p:spPr>
          <a:xfrm>
            <a:off x="4578864" y="363506"/>
            <a:ext cx="4172400" cy="524700"/>
          </a:xfrm>
          <a:prstGeom prst="roundRect">
            <a:avLst>
              <a:gd fmla="val 16667" name="adj"/>
            </a:avLst>
          </a:prstGeom>
          <a:solidFill>
            <a:srgbClr val="006EC2">
              <a:alpha val="14900"/>
            </a:srgbClr>
          </a:solidFill>
          <a:ln>
            <a:noFill/>
          </a:ln>
        </p:spPr>
        <p:txBody>
          <a:bodyPr anchorCtr="0" anchor="ctr" bIns="51450" lIns="51450" spcFirstLastPara="1" rIns="51450" wrap="square" tIns="5145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pic>
        <p:nvPicPr>
          <p:cNvPr id="6384" name="Google Shape;6384;g31516c14941_0_4459"/>
          <p:cNvPicPr preferRelativeResize="0"/>
          <p:nvPr/>
        </p:nvPicPr>
        <p:blipFill rotWithShape="1">
          <a:blip r:embed="rId17">
            <a:alphaModFix/>
          </a:blip>
          <a:srcRect b="0" l="0" r="0" t="0"/>
          <a:stretch/>
        </p:blipFill>
        <p:spPr>
          <a:xfrm>
            <a:off x="5170356" y="492509"/>
            <a:ext cx="326882" cy="326794"/>
          </a:xfrm>
          <a:prstGeom prst="rect">
            <a:avLst/>
          </a:prstGeom>
          <a:noFill/>
          <a:ln>
            <a:noFill/>
          </a:ln>
        </p:spPr>
      </p:pic>
      <p:pic>
        <p:nvPicPr>
          <p:cNvPr id="6385" name="Google Shape;6385;g31516c14941_0_4459"/>
          <p:cNvPicPr preferRelativeResize="0"/>
          <p:nvPr/>
        </p:nvPicPr>
        <p:blipFill rotWithShape="1">
          <a:blip r:embed="rId18">
            <a:alphaModFix/>
          </a:blip>
          <a:srcRect b="0" l="0" r="0" t="0"/>
          <a:stretch/>
        </p:blipFill>
        <p:spPr>
          <a:xfrm>
            <a:off x="7113059" y="492509"/>
            <a:ext cx="326882" cy="326794"/>
          </a:xfrm>
          <a:prstGeom prst="rect">
            <a:avLst/>
          </a:prstGeom>
          <a:noFill/>
          <a:ln>
            <a:noFill/>
          </a:ln>
        </p:spPr>
      </p:pic>
      <p:pic>
        <p:nvPicPr>
          <p:cNvPr id="6386" name="Google Shape;6386;g31516c14941_0_4459"/>
          <p:cNvPicPr preferRelativeResize="0"/>
          <p:nvPr/>
        </p:nvPicPr>
        <p:blipFill rotWithShape="1">
          <a:blip r:embed="rId19">
            <a:alphaModFix/>
          </a:blip>
          <a:srcRect b="0" l="0" r="0" t="0"/>
          <a:stretch/>
        </p:blipFill>
        <p:spPr>
          <a:xfrm>
            <a:off x="6168329" y="492509"/>
            <a:ext cx="326882" cy="326794"/>
          </a:xfrm>
          <a:prstGeom prst="rect">
            <a:avLst/>
          </a:prstGeom>
          <a:noFill/>
          <a:ln>
            <a:noFill/>
          </a:ln>
        </p:spPr>
      </p:pic>
      <p:sp>
        <p:nvSpPr>
          <p:cNvPr id="6387" name="Google Shape;6387;g31516c14941_0_4459"/>
          <p:cNvSpPr txBox="1"/>
          <p:nvPr/>
        </p:nvSpPr>
        <p:spPr>
          <a:xfrm>
            <a:off x="7422141" y="508595"/>
            <a:ext cx="485100" cy="319500"/>
          </a:xfrm>
          <a:prstGeom prst="rect">
            <a:avLst/>
          </a:prstGeom>
          <a:noFill/>
          <a:ln>
            <a:noFill/>
          </a:ln>
        </p:spPr>
        <p:txBody>
          <a:bodyPr anchorCtr="0" anchor="t" bIns="51450" lIns="51450" spcFirstLastPara="1" rIns="51450" wrap="square" tIns="51450">
            <a:spAutoFit/>
          </a:bodyPr>
          <a:lstStyle/>
          <a:p>
            <a:pPr indent="0" lvl="0" marL="0" marR="0" rtl="0" algn="l">
              <a:lnSpc>
                <a:spcPct val="100000"/>
              </a:lnSpc>
              <a:spcBef>
                <a:spcPts val="0"/>
              </a:spcBef>
              <a:spcAft>
                <a:spcPts val="0"/>
              </a:spcAft>
              <a:buClr>
                <a:srgbClr val="000000"/>
              </a:buClr>
              <a:buSzPts val="700"/>
              <a:buFont typeface="Arial"/>
              <a:buNone/>
            </a:pPr>
            <a:r>
              <a:rPr b="1" i="0" lang="en" sz="700" u="none" cap="none" strike="noStrike">
                <a:solidFill>
                  <a:srgbClr val="286EC2"/>
                </a:solidFill>
                <a:latin typeface="Arial"/>
                <a:ea typeface="Arial"/>
                <a:cs typeface="Arial"/>
                <a:sym typeface="Arial"/>
              </a:rPr>
              <a:t>Data </a:t>
            </a:r>
            <a:endParaRPr b="1" i="0" sz="700" u="none" cap="none" strike="noStrike">
              <a:solidFill>
                <a:srgbClr val="286EC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700"/>
              <a:buFont typeface="Arial"/>
              <a:buNone/>
            </a:pPr>
            <a:r>
              <a:rPr b="1" i="0" lang="en" sz="700" u="none" cap="none" strike="noStrike">
                <a:solidFill>
                  <a:srgbClr val="286EC2"/>
                </a:solidFill>
                <a:latin typeface="Arial"/>
                <a:ea typeface="Arial"/>
                <a:cs typeface="Arial"/>
                <a:sym typeface="Arial"/>
              </a:rPr>
              <a:t>Steward</a:t>
            </a:r>
            <a:endParaRPr b="1" i="0" sz="700" u="none" cap="none" strike="noStrike">
              <a:solidFill>
                <a:srgbClr val="286EC2"/>
              </a:solidFill>
              <a:latin typeface="Arial"/>
              <a:ea typeface="Arial"/>
              <a:cs typeface="Arial"/>
              <a:sym typeface="Arial"/>
            </a:endParaRPr>
          </a:p>
        </p:txBody>
      </p:sp>
      <p:sp>
        <p:nvSpPr>
          <p:cNvPr id="6388" name="Google Shape;6388;g31516c14941_0_4459"/>
          <p:cNvSpPr txBox="1"/>
          <p:nvPr/>
        </p:nvSpPr>
        <p:spPr>
          <a:xfrm>
            <a:off x="6472542" y="508594"/>
            <a:ext cx="502200" cy="319500"/>
          </a:xfrm>
          <a:prstGeom prst="rect">
            <a:avLst/>
          </a:prstGeom>
          <a:noFill/>
          <a:ln>
            <a:noFill/>
          </a:ln>
        </p:spPr>
        <p:txBody>
          <a:bodyPr anchorCtr="0" anchor="t" bIns="51450" lIns="51450" spcFirstLastPara="1" rIns="51450" wrap="square" tIns="51450">
            <a:spAutoFit/>
          </a:bodyPr>
          <a:lstStyle/>
          <a:p>
            <a:pPr indent="0" lvl="0" marL="0" marR="0" rtl="0" algn="l">
              <a:lnSpc>
                <a:spcPct val="100000"/>
              </a:lnSpc>
              <a:spcBef>
                <a:spcPts val="0"/>
              </a:spcBef>
              <a:spcAft>
                <a:spcPts val="0"/>
              </a:spcAft>
              <a:buClr>
                <a:srgbClr val="000000"/>
              </a:buClr>
              <a:buSzPts val="700"/>
              <a:buFont typeface="Arial"/>
              <a:buNone/>
            </a:pPr>
            <a:r>
              <a:rPr b="1" i="0" lang="en" sz="700" u="none" cap="none" strike="noStrike">
                <a:solidFill>
                  <a:srgbClr val="286EC2"/>
                </a:solidFill>
                <a:latin typeface="Arial"/>
                <a:ea typeface="Arial"/>
                <a:cs typeface="Arial"/>
                <a:sym typeface="Arial"/>
              </a:rPr>
              <a:t>Privacy Manager</a:t>
            </a:r>
            <a:endParaRPr b="1" i="0" sz="700" u="none" cap="none" strike="noStrike">
              <a:solidFill>
                <a:srgbClr val="286EC2"/>
              </a:solidFill>
              <a:latin typeface="Arial"/>
              <a:ea typeface="Arial"/>
              <a:cs typeface="Arial"/>
              <a:sym typeface="Arial"/>
            </a:endParaRPr>
          </a:p>
        </p:txBody>
      </p:sp>
      <p:sp>
        <p:nvSpPr>
          <p:cNvPr id="6389" name="Google Shape;6389;g31516c14941_0_4459"/>
          <p:cNvSpPr txBox="1"/>
          <p:nvPr/>
        </p:nvSpPr>
        <p:spPr>
          <a:xfrm>
            <a:off x="5474024" y="508598"/>
            <a:ext cx="694200" cy="319500"/>
          </a:xfrm>
          <a:prstGeom prst="rect">
            <a:avLst/>
          </a:prstGeom>
          <a:noFill/>
          <a:ln>
            <a:noFill/>
          </a:ln>
        </p:spPr>
        <p:txBody>
          <a:bodyPr anchorCtr="0" anchor="t" bIns="51450" lIns="51450" spcFirstLastPara="1" rIns="51450" wrap="square" tIns="51450">
            <a:spAutoFit/>
          </a:bodyPr>
          <a:lstStyle/>
          <a:p>
            <a:pPr indent="0" lvl="0" marL="0" marR="0" rtl="0" algn="l">
              <a:lnSpc>
                <a:spcPct val="100000"/>
              </a:lnSpc>
              <a:spcBef>
                <a:spcPts val="0"/>
              </a:spcBef>
              <a:spcAft>
                <a:spcPts val="0"/>
              </a:spcAft>
              <a:buClr>
                <a:srgbClr val="000000"/>
              </a:buClr>
              <a:buSzPts val="700"/>
              <a:buFont typeface="Arial"/>
              <a:buNone/>
            </a:pPr>
            <a:r>
              <a:rPr b="1" i="0" lang="en" sz="700" u="none" cap="none" strike="noStrike">
                <a:solidFill>
                  <a:srgbClr val="286EC2"/>
                </a:solidFill>
                <a:latin typeface="Arial"/>
                <a:ea typeface="Arial"/>
                <a:cs typeface="Arial"/>
                <a:sym typeface="Arial"/>
              </a:rPr>
              <a:t>Business Analyst</a:t>
            </a:r>
            <a:endParaRPr b="1" i="0" sz="700" u="none" cap="none" strike="noStrike">
              <a:solidFill>
                <a:srgbClr val="286EC2"/>
              </a:solidFill>
              <a:latin typeface="Arial"/>
              <a:ea typeface="Arial"/>
              <a:cs typeface="Arial"/>
              <a:sym typeface="Arial"/>
            </a:endParaRPr>
          </a:p>
        </p:txBody>
      </p:sp>
      <p:sp>
        <p:nvSpPr>
          <p:cNvPr id="6390" name="Google Shape;6390;g31516c14941_0_4459"/>
          <p:cNvSpPr txBox="1"/>
          <p:nvPr/>
        </p:nvSpPr>
        <p:spPr>
          <a:xfrm>
            <a:off x="7943457" y="395428"/>
            <a:ext cx="653400" cy="381000"/>
          </a:xfrm>
          <a:prstGeom prst="rect">
            <a:avLst/>
          </a:prstGeom>
          <a:noFill/>
          <a:ln>
            <a:noFill/>
          </a:ln>
        </p:spPr>
        <p:txBody>
          <a:bodyPr anchorCtr="0" anchor="t" bIns="51450" lIns="51450" spcFirstLastPara="1" rIns="51450" wrap="square" tIns="51450">
            <a:spAutoFit/>
          </a:bodyPr>
          <a:lstStyle/>
          <a:p>
            <a:pPr indent="0" lvl="0" marL="0" marR="0" rtl="0" algn="ctr">
              <a:lnSpc>
                <a:spcPct val="100000"/>
              </a:lnSpc>
              <a:spcBef>
                <a:spcPts val="0"/>
              </a:spcBef>
              <a:spcAft>
                <a:spcPts val="0"/>
              </a:spcAft>
              <a:buClr>
                <a:srgbClr val="000000"/>
              </a:buClr>
              <a:buSzPts val="900"/>
              <a:buFont typeface="Arial"/>
              <a:buNone/>
            </a:pPr>
            <a:r>
              <a:rPr b="1" i="0" lang="en" sz="900" u="none" cap="none" strike="noStrike">
                <a:solidFill>
                  <a:srgbClr val="286EC2"/>
                </a:solidFill>
                <a:latin typeface="Arial"/>
                <a:ea typeface="Arial"/>
                <a:cs typeface="Arial"/>
                <a:sym typeface="Arial"/>
              </a:rPr>
              <a:t>Business</a:t>
            </a:r>
            <a:endParaRPr b="1" i="0" sz="900" u="none" cap="none" strike="noStrike">
              <a:solidFill>
                <a:srgbClr val="286EC2"/>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900"/>
              <a:buFont typeface="Arial"/>
              <a:buNone/>
            </a:pPr>
            <a:r>
              <a:rPr b="1" i="0" lang="en" sz="900" u="none" cap="none" strike="noStrike">
                <a:solidFill>
                  <a:srgbClr val="0171BC"/>
                </a:solidFill>
                <a:latin typeface="Arial"/>
                <a:ea typeface="Arial"/>
                <a:cs typeface="Arial"/>
                <a:sym typeface="Arial"/>
              </a:rPr>
              <a:t>Users </a:t>
            </a:r>
            <a:endParaRPr b="1" i="0" sz="900" u="none" cap="none" strike="noStrike">
              <a:solidFill>
                <a:srgbClr val="0171BC"/>
              </a:solidFill>
              <a:latin typeface="Arial"/>
              <a:ea typeface="Arial"/>
              <a:cs typeface="Arial"/>
              <a:sym typeface="Arial"/>
            </a:endParaRPr>
          </a:p>
        </p:txBody>
      </p:sp>
      <p:cxnSp>
        <p:nvCxnSpPr>
          <p:cNvPr id="6391" name="Google Shape;6391;g31516c14941_0_4459"/>
          <p:cNvCxnSpPr/>
          <p:nvPr/>
        </p:nvCxnSpPr>
        <p:spPr>
          <a:xfrm>
            <a:off x="8018941" y="761509"/>
            <a:ext cx="502200" cy="0"/>
          </a:xfrm>
          <a:prstGeom prst="straightConnector1">
            <a:avLst/>
          </a:prstGeom>
          <a:noFill/>
          <a:ln cap="flat" cmpd="sng" w="9525">
            <a:solidFill>
              <a:srgbClr val="006EC2"/>
            </a:solidFill>
            <a:prstDash val="solid"/>
            <a:round/>
            <a:headEnd len="sm" w="sm" type="none"/>
            <a:tailEnd len="sm" w="sm" type="none"/>
          </a:ln>
        </p:spPr>
      </p:cxnSp>
      <p:pic>
        <p:nvPicPr>
          <p:cNvPr id="6392" name="Google Shape;6392;g31516c14941_0_4459"/>
          <p:cNvPicPr preferRelativeResize="0"/>
          <p:nvPr/>
        </p:nvPicPr>
        <p:blipFill>
          <a:blip r:embed="rId20">
            <a:alphaModFix/>
          </a:blip>
          <a:stretch>
            <a:fillRect/>
          </a:stretch>
        </p:blipFill>
        <p:spPr>
          <a:xfrm>
            <a:off x="484696" y="1064177"/>
            <a:ext cx="1037107" cy="27194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250"/>
                                  </p:stCondLst>
                                  <p:childTnLst>
                                    <p:set>
                                      <p:cBhvr>
                                        <p:cTn dur="1" fill="hold">
                                          <p:stCondLst>
                                            <p:cond delay="0"/>
                                          </p:stCondLst>
                                        </p:cTn>
                                        <p:tgtEl>
                                          <p:spTgt spid="6334"/>
                                        </p:tgtEl>
                                        <p:attrNameLst>
                                          <p:attrName>style.visibility</p:attrName>
                                        </p:attrNameLst>
                                      </p:cBhvr>
                                      <p:to>
                                        <p:strVal val="visible"/>
                                      </p:to>
                                    </p:set>
                                    <p:animEffect filter="fade" transition="in">
                                      <p:cBhvr>
                                        <p:cTn dur="500"/>
                                        <p:tgtEl>
                                          <p:spTgt spid="633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97" name="Shape 6397"/>
        <p:cNvGrpSpPr/>
        <p:nvPr/>
      </p:nvGrpSpPr>
      <p:grpSpPr>
        <a:xfrm>
          <a:off x="0" y="0"/>
          <a:ext cx="0" cy="0"/>
          <a:chOff x="0" y="0"/>
          <a:chExt cx="0" cy="0"/>
        </a:xfrm>
      </p:grpSpPr>
      <p:sp>
        <p:nvSpPr>
          <p:cNvPr id="6398" name="Google Shape;6398;g31516c14941_0_8520"/>
          <p:cNvSpPr txBox="1"/>
          <p:nvPr>
            <p:ph type="title"/>
          </p:nvPr>
        </p:nvSpPr>
        <p:spPr>
          <a:xfrm>
            <a:off x="443878" y="342901"/>
            <a:ext cx="8436000" cy="323100"/>
          </a:xfrm>
          <a:prstGeom prst="rect">
            <a:avLst/>
          </a:prstGeom>
          <a:noFill/>
          <a:ln>
            <a:noFill/>
          </a:ln>
        </p:spPr>
        <p:txBody>
          <a:bodyPr anchorCtr="0" anchor="t" bIns="0" lIns="0" spcFirstLastPara="1" rIns="0" wrap="square" tIns="0">
            <a:spAutoFit/>
          </a:bodyPr>
          <a:lstStyle/>
          <a:p>
            <a:pPr indent="0" lvl="0" marL="0" rtl="0" algn="l">
              <a:lnSpc>
                <a:spcPct val="100000"/>
              </a:lnSpc>
              <a:spcBef>
                <a:spcPts val="0"/>
              </a:spcBef>
              <a:spcAft>
                <a:spcPts val="0"/>
              </a:spcAft>
              <a:buClr>
                <a:schemeClr val="dk1"/>
              </a:buClr>
              <a:buSzPts val="4800"/>
              <a:buFont typeface="Arial"/>
              <a:buNone/>
            </a:pPr>
            <a:r>
              <a:rPr lang="en" sz="2100"/>
              <a:t>Current state: Collibra integration with SAP </a:t>
            </a:r>
            <a:endParaRPr sz="2100"/>
          </a:p>
        </p:txBody>
      </p:sp>
      <p:sp>
        <p:nvSpPr>
          <p:cNvPr id="6399" name="Google Shape;6399;g31516c14941_0_8520"/>
          <p:cNvSpPr txBox="1"/>
          <p:nvPr/>
        </p:nvSpPr>
        <p:spPr>
          <a:xfrm>
            <a:off x="8713272" y="4900139"/>
            <a:ext cx="48300" cy="1077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Clr>
                <a:srgbClr val="000000"/>
              </a:buClr>
              <a:buSzPts val="700"/>
              <a:buFont typeface="Arial"/>
              <a:buNone/>
            </a:pPr>
            <a:fld id="{00000000-1234-1234-1234-123412341234}" type="slidenum">
              <a:rPr b="0" i="0" lang="en" sz="700" u="none" cap="none" strike="noStrike">
                <a:solidFill>
                  <a:srgbClr val="FFFFFF"/>
                </a:solidFill>
                <a:latin typeface="Arial"/>
                <a:ea typeface="Arial"/>
                <a:cs typeface="Arial"/>
                <a:sym typeface="Arial"/>
              </a:rPr>
              <a:t>‹#›</a:t>
            </a:fld>
            <a:endParaRPr b="0" i="0" sz="700" u="none" cap="none" strike="noStrike">
              <a:solidFill>
                <a:srgbClr val="FFFFFF"/>
              </a:solidFill>
              <a:latin typeface="Arial"/>
              <a:ea typeface="Arial"/>
              <a:cs typeface="Arial"/>
              <a:sym typeface="Arial"/>
            </a:endParaRPr>
          </a:p>
        </p:txBody>
      </p:sp>
      <p:graphicFrame>
        <p:nvGraphicFramePr>
          <p:cNvPr id="6400" name="Google Shape;6400;g31516c14941_0_8520"/>
          <p:cNvGraphicFramePr/>
          <p:nvPr/>
        </p:nvGraphicFramePr>
        <p:xfrm>
          <a:off x="534443" y="758906"/>
          <a:ext cx="3000000" cy="3000000"/>
        </p:xfrm>
        <a:graphic>
          <a:graphicData uri="http://schemas.openxmlformats.org/drawingml/2006/table">
            <a:tbl>
              <a:tblPr>
                <a:noFill/>
                <a:tableStyleId>{B1B51669-A1D2-4EAF-9652-168318EFDF36}</a:tableStyleId>
              </a:tblPr>
              <a:tblGrid>
                <a:gridCol w="4385950"/>
                <a:gridCol w="3792850"/>
              </a:tblGrid>
              <a:tr h="624500">
                <a:tc>
                  <a:txBody>
                    <a:bodyPr/>
                    <a:lstStyle/>
                    <a:p>
                      <a:pPr indent="0" lvl="0" marL="0" marR="0" rtl="0" algn="ctr">
                        <a:lnSpc>
                          <a:spcPct val="100000"/>
                        </a:lnSpc>
                        <a:spcBef>
                          <a:spcPts val="0"/>
                        </a:spcBef>
                        <a:spcAft>
                          <a:spcPts val="0"/>
                        </a:spcAft>
                        <a:buClr>
                          <a:schemeClr val="lt1"/>
                        </a:buClr>
                        <a:buSzPts val="1500"/>
                        <a:buFont typeface="Arial"/>
                        <a:buNone/>
                      </a:pPr>
                      <a:r>
                        <a:rPr b="1" lang="en" sz="1500" u="none" cap="none" strike="noStrike">
                          <a:solidFill>
                            <a:schemeClr val="lt1"/>
                          </a:solidFill>
                        </a:rPr>
                        <a:t>Collibra Direct Integrations to SAP</a:t>
                      </a:r>
                      <a:endParaRPr b="1" sz="1500" u="none" cap="none" strike="noStrike">
                        <a:solidFill>
                          <a:schemeClr val="lt1"/>
                        </a:solidFill>
                      </a:endParaRPr>
                    </a:p>
                  </a:txBody>
                  <a:tcPr marT="91425" marB="91425" marR="91375" marL="91375" anchor="ctr">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rgbClr val="73C100"/>
                    </a:solidFill>
                  </a:tcPr>
                </a:tc>
                <a:tc>
                  <a:txBody>
                    <a:bodyPr/>
                    <a:lstStyle/>
                    <a:p>
                      <a:pPr indent="0" lvl="0" marL="0" marR="0" rtl="0" algn="l">
                        <a:lnSpc>
                          <a:spcPct val="100000"/>
                        </a:lnSpc>
                        <a:spcBef>
                          <a:spcPts val="0"/>
                        </a:spcBef>
                        <a:spcAft>
                          <a:spcPts val="0"/>
                        </a:spcAft>
                        <a:buClr>
                          <a:schemeClr val="lt1"/>
                        </a:buClr>
                        <a:buSzPts val="1500"/>
                        <a:buFont typeface="Arial"/>
                        <a:buNone/>
                      </a:pPr>
                      <a:r>
                        <a:rPr b="1" lang="en" sz="1500" u="none" cap="none" strike="noStrike">
                          <a:solidFill>
                            <a:schemeClr val="lt1"/>
                          </a:solidFill>
                        </a:rPr>
                        <a:t>Collibra / SAP Datasphere Integration</a:t>
                      </a:r>
                      <a:endParaRPr b="1" sz="1500" u="none" cap="none" strike="noStrike">
                        <a:solidFill>
                          <a:schemeClr val="lt1"/>
                        </a:solidFill>
                      </a:endParaRPr>
                    </a:p>
                  </a:txBody>
                  <a:tcPr marT="91425" marB="91425" marR="91375" marL="91375" anchor="ctr">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rgbClr val="73C100"/>
                    </a:solidFill>
                  </a:tcPr>
                </a:tc>
              </a:tr>
              <a:tr h="2432700">
                <a:tc>
                  <a:txBody>
                    <a:bodyPr/>
                    <a:lstStyle/>
                    <a:p>
                      <a:pPr indent="0" lvl="0" marL="0" marR="0" rtl="0" algn="l">
                        <a:lnSpc>
                          <a:spcPct val="100000"/>
                        </a:lnSpc>
                        <a:spcBef>
                          <a:spcPts val="0"/>
                        </a:spcBef>
                        <a:spcAft>
                          <a:spcPts val="0"/>
                        </a:spcAft>
                        <a:buNone/>
                      </a:pPr>
                      <a:r>
                        <a:rPr lang="en" sz="1400"/>
                        <a:t>Collibra DIP</a:t>
                      </a:r>
                      <a:endParaRPr sz="1400"/>
                    </a:p>
                    <a:p>
                      <a:pPr indent="-254000" lvl="0" marL="381000" marR="0" rtl="0" algn="l">
                        <a:lnSpc>
                          <a:spcPct val="100000"/>
                        </a:lnSpc>
                        <a:spcBef>
                          <a:spcPts val="0"/>
                        </a:spcBef>
                        <a:spcAft>
                          <a:spcPts val="0"/>
                        </a:spcAft>
                        <a:buClr>
                          <a:schemeClr val="dk1"/>
                        </a:buClr>
                        <a:buSzPts val="1600"/>
                        <a:buFont typeface="Arial"/>
                        <a:buChar char="•"/>
                      </a:pPr>
                      <a:r>
                        <a:rPr lang="en" sz="1400" u="none" cap="none" strike="noStrike"/>
                        <a:t>SAP </a:t>
                      </a:r>
                      <a:r>
                        <a:rPr lang="en" sz="1400"/>
                        <a:t>HANA</a:t>
                      </a:r>
                      <a:r>
                        <a:rPr lang="en" sz="1400" u="none" cap="none" strike="noStrike"/>
                        <a:t> </a:t>
                      </a:r>
                      <a:r>
                        <a:rPr lang="en" sz="1300" u="none" cap="none" strike="noStrike"/>
                        <a:t>(XSC, XSA, HANA C</a:t>
                      </a:r>
                      <a:r>
                        <a:rPr lang="en" sz="1300"/>
                        <a:t>loud)</a:t>
                      </a:r>
                      <a:r>
                        <a:rPr lang="en" sz="1400" u="none" cap="none" strike="noStrike"/>
                        <a:t> - </a:t>
                      </a:r>
                      <a:r>
                        <a:rPr lang="en" sz="1200" u="none" cap="none" strike="noStrike"/>
                        <a:t>metadata, calculation view and SQL statement based lineage</a:t>
                      </a:r>
                      <a:endParaRPr sz="1200" u="none" cap="none" strike="noStrike"/>
                    </a:p>
                    <a:p>
                      <a:pPr indent="-254000" lvl="0" marL="381000" marR="0" rtl="0" algn="l">
                        <a:lnSpc>
                          <a:spcPct val="100000"/>
                        </a:lnSpc>
                        <a:spcBef>
                          <a:spcPts val="0"/>
                        </a:spcBef>
                        <a:spcAft>
                          <a:spcPts val="0"/>
                        </a:spcAft>
                        <a:buClr>
                          <a:schemeClr val="dk1"/>
                        </a:buClr>
                        <a:buSzPts val="1600"/>
                        <a:buFont typeface="Arial"/>
                        <a:buChar char="•"/>
                      </a:pPr>
                      <a:r>
                        <a:rPr lang="en" sz="1400" u="none" cap="none" strike="noStrike"/>
                        <a:t>SAP ERP (ECC / S/4 Hana / MDG) - </a:t>
                      </a:r>
                      <a:r>
                        <a:rPr lang="en" sz="1200" u="none" cap="none" strike="noStrike"/>
                        <a:t>metadata only</a:t>
                      </a:r>
                      <a:endParaRPr sz="1200" u="none" cap="none" strike="noStrike"/>
                    </a:p>
                    <a:p>
                      <a:pPr indent="-254000" lvl="0" marL="381000" marR="0" rtl="0" algn="l">
                        <a:lnSpc>
                          <a:spcPct val="100000"/>
                        </a:lnSpc>
                        <a:spcBef>
                          <a:spcPts val="0"/>
                        </a:spcBef>
                        <a:spcAft>
                          <a:spcPts val="0"/>
                        </a:spcAft>
                        <a:buClr>
                          <a:schemeClr val="dk1"/>
                        </a:buClr>
                        <a:buSzPts val="1600"/>
                        <a:buFont typeface="Arial"/>
                        <a:buChar char="•"/>
                      </a:pPr>
                      <a:r>
                        <a:rPr lang="en" sz="1400" u="none" cap="none" strike="noStrike"/>
                        <a:t>SAP BW - </a:t>
                      </a:r>
                      <a:r>
                        <a:rPr lang="en" sz="1200" u="none" cap="none" strike="noStrike"/>
                        <a:t>metadata and table level lineage only</a:t>
                      </a:r>
                      <a:endParaRPr sz="1200" u="none" cap="none" strike="noStrike"/>
                    </a:p>
                    <a:p>
                      <a:pPr indent="-254000" lvl="0" marL="381000" marR="0" rtl="0" algn="l">
                        <a:lnSpc>
                          <a:spcPct val="100000"/>
                        </a:lnSpc>
                        <a:spcBef>
                          <a:spcPts val="0"/>
                        </a:spcBef>
                        <a:spcAft>
                          <a:spcPts val="0"/>
                        </a:spcAft>
                        <a:buClr>
                          <a:schemeClr val="dk1"/>
                        </a:buClr>
                        <a:buSzPts val="1600"/>
                        <a:buFont typeface="Arial"/>
                        <a:buChar char="•"/>
                      </a:pPr>
                      <a:r>
                        <a:rPr lang="en" sz="1400" u="none" cap="none" strike="noStrike"/>
                        <a:t>SAP Success Factors - </a:t>
                      </a:r>
                      <a:r>
                        <a:rPr lang="en" sz="1200" u="none" cap="none" strike="noStrike"/>
                        <a:t>metadata only</a:t>
                      </a:r>
                      <a:endParaRPr sz="1200" u="none" cap="none" strike="noStrike"/>
                    </a:p>
                    <a:p>
                      <a:pPr indent="-254000" lvl="0" marL="381000" marR="0" rtl="0" algn="l">
                        <a:lnSpc>
                          <a:spcPct val="100000"/>
                        </a:lnSpc>
                        <a:spcBef>
                          <a:spcPts val="0"/>
                        </a:spcBef>
                        <a:spcAft>
                          <a:spcPts val="0"/>
                        </a:spcAft>
                        <a:buClr>
                          <a:schemeClr val="dk1"/>
                        </a:buClr>
                        <a:buSzPts val="1600"/>
                        <a:buFont typeface="Arial"/>
                        <a:buChar char="•"/>
                      </a:pPr>
                      <a:r>
                        <a:rPr lang="en" sz="1400" u="none" cap="none" strike="noStrike"/>
                        <a:t>SAP Sybase ASE - </a:t>
                      </a:r>
                      <a:r>
                        <a:rPr lang="en" sz="1200" u="none" cap="none" strike="noStrike"/>
                        <a:t>metadata</a:t>
                      </a:r>
                      <a:endParaRPr sz="1200" u="none" cap="none" strike="noStrike"/>
                    </a:p>
                    <a:p>
                      <a:pPr indent="-254000" lvl="0" marL="381000" marR="0" rtl="0" algn="l">
                        <a:lnSpc>
                          <a:spcPct val="100000"/>
                        </a:lnSpc>
                        <a:spcBef>
                          <a:spcPts val="0"/>
                        </a:spcBef>
                        <a:spcAft>
                          <a:spcPts val="0"/>
                        </a:spcAft>
                        <a:buClr>
                          <a:schemeClr val="dk1"/>
                        </a:buClr>
                        <a:buSzPts val="1600"/>
                        <a:buFont typeface="Arial"/>
                        <a:buChar char="•"/>
                      </a:pPr>
                      <a:r>
                        <a:rPr lang="en" sz="1400" u="none" cap="none" strike="noStrike"/>
                        <a:t>SAP LeanIX - </a:t>
                      </a:r>
                      <a:r>
                        <a:rPr lang="en" sz="1200" u="none" cap="none" strike="noStrike"/>
                        <a:t>metadata (LeanIX created)</a:t>
                      </a:r>
                      <a:endParaRPr sz="1200" u="none" cap="none" strike="noStrike"/>
                    </a:p>
                    <a:p>
                      <a:pPr indent="0" lvl="0" marL="0" marR="0" rtl="0" algn="l">
                        <a:lnSpc>
                          <a:spcPct val="100000"/>
                        </a:lnSpc>
                        <a:spcBef>
                          <a:spcPts val="0"/>
                        </a:spcBef>
                        <a:spcAft>
                          <a:spcPts val="0"/>
                        </a:spcAft>
                        <a:buNone/>
                      </a:pPr>
                      <a:r>
                        <a:t/>
                      </a:r>
                      <a:endParaRPr sz="1200"/>
                    </a:p>
                    <a:p>
                      <a:pPr indent="0" lvl="0" marL="0" marR="0" rtl="0" algn="l">
                        <a:lnSpc>
                          <a:spcPct val="100000"/>
                        </a:lnSpc>
                        <a:spcBef>
                          <a:spcPts val="0"/>
                        </a:spcBef>
                        <a:spcAft>
                          <a:spcPts val="0"/>
                        </a:spcAft>
                        <a:buNone/>
                      </a:pPr>
                      <a:r>
                        <a:rPr lang="en" sz="1400"/>
                        <a:t>Collibra DQ</a:t>
                      </a:r>
                      <a:endParaRPr sz="1400"/>
                    </a:p>
                    <a:p>
                      <a:pPr indent="-241300" lvl="0" marL="381000" marR="0" rtl="0" algn="l">
                        <a:lnSpc>
                          <a:spcPct val="100000"/>
                        </a:lnSpc>
                        <a:spcBef>
                          <a:spcPts val="0"/>
                        </a:spcBef>
                        <a:spcAft>
                          <a:spcPts val="0"/>
                        </a:spcAft>
                        <a:buSzPts val="1400"/>
                        <a:buChar char="•"/>
                      </a:pPr>
                      <a:r>
                        <a:rPr lang="en" sz="1400"/>
                        <a:t>SAP HANA/HANA Cloud </a:t>
                      </a:r>
                      <a:r>
                        <a:rPr lang="en" sz="1200"/>
                        <a:t>- Collibra DQ pushdown (GA in 2024.10)</a:t>
                      </a:r>
                      <a:endParaRPr sz="1200"/>
                    </a:p>
                  </a:txBody>
                  <a:tcPr marT="91425" marB="91425" marR="91375" marL="9137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b="1" lang="en" sz="1100" u="none" cap="none" strike="noStrike">
                          <a:solidFill>
                            <a:schemeClr val="dk1"/>
                          </a:solidFill>
                        </a:rPr>
                        <a:t>Datasphere Catalog integration - </a:t>
                      </a:r>
                      <a:r>
                        <a:rPr b="1" lang="en" sz="1100">
                          <a:solidFill>
                            <a:schemeClr val="dk1"/>
                          </a:solidFill>
                        </a:rPr>
                        <a:t>GA</a:t>
                      </a:r>
                      <a:endParaRPr b="1" sz="1100" u="none" cap="none" strike="noStrike">
                        <a:solidFill>
                          <a:schemeClr val="dk1"/>
                        </a:solidFill>
                      </a:endParaRPr>
                    </a:p>
                    <a:p>
                      <a:pPr indent="-234950" lvl="0" marL="342900" marR="0" rtl="0" algn="l">
                        <a:lnSpc>
                          <a:spcPct val="100000"/>
                        </a:lnSpc>
                        <a:spcBef>
                          <a:spcPts val="0"/>
                        </a:spcBef>
                        <a:spcAft>
                          <a:spcPts val="0"/>
                        </a:spcAft>
                        <a:buClr>
                          <a:schemeClr val="dk1"/>
                        </a:buClr>
                        <a:buSzPts val="1100"/>
                        <a:buFont typeface="Arial"/>
                        <a:buChar char="•"/>
                      </a:pPr>
                      <a:r>
                        <a:rPr b="1" lang="en" sz="1100" u="none" cap="none" strike="noStrike">
                          <a:solidFill>
                            <a:schemeClr val="dk1"/>
                          </a:solidFill>
                        </a:rPr>
                        <a:t>SAP Analytics Cloud </a:t>
                      </a:r>
                      <a:r>
                        <a:rPr lang="en" sz="1100" u="none" cap="none" strike="noStrike">
                          <a:solidFill>
                            <a:schemeClr val="dk1"/>
                          </a:solidFill>
                        </a:rPr>
                        <a:t>objects and details</a:t>
                      </a:r>
                      <a:endParaRPr sz="1100" u="none" cap="none" strike="noStrike">
                        <a:solidFill>
                          <a:schemeClr val="dk1"/>
                        </a:solidFill>
                      </a:endParaRPr>
                    </a:p>
                    <a:p>
                      <a:pPr indent="-209550" lvl="1" marL="660400" marR="0" rtl="0" algn="l">
                        <a:lnSpc>
                          <a:spcPct val="100000"/>
                        </a:lnSpc>
                        <a:spcBef>
                          <a:spcPts val="0"/>
                        </a:spcBef>
                        <a:spcAft>
                          <a:spcPts val="0"/>
                        </a:spcAft>
                        <a:buClr>
                          <a:schemeClr val="dk1"/>
                        </a:buClr>
                        <a:buSzPts val="900"/>
                        <a:buFont typeface="Noto Sans Symbols"/>
                        <a:buChar char="▪"/>
                      </a:pPr>
                      <a:r>
                        <a:rPr lang="en" sz="1100" u="none" cap="none" strike="noStrike">
                          <a:solidFill>
                            <a:schemeClr val="dk1"/>
                          </a:solidFill>
                        </a:rPr>
                        <a:t>Stories</a:t>
                      </a:r>
                      <a:endParaRPr sz="1100" u="none" cap="none" strike="noStrike">
                        <a:solidFill>
                          <a:schemeClr val="dk1"/>
                        </a:solidFill>
                      </a:endParaRPr>
                    </a:p>
                    <a:p>
                      <a:pPr indent="-209550" lvl="1" marL="660400" marR="0" rtl="0" algn="l">
                        <a:lnSpc>
                          <a:spcPct val="100000"/>
                        </a:lnSpc>
                        <a:spcBef>
                          <a:spcPts val="0"/>
                        </a:spcBef>
                        <a:spcAft>
                          <a:spcPts val="0"/>
                        </a:spcAft>
                        <a:buClr>
                          <a:schemeClr val="dk1"/>
                        </a:buClr>
                        <a:buSzPts val="900"/>
                        <a:buFont typeface="Noto Sans Symbols"/>
                        <a:buChar char="▪"/>
                      </a:pPr>
                      <a:r>
                        <a:rPr lang="en" sz="1100" u="none" cap="none" strike="noStrike">
                          <a:solidFill>
                            <a:schemeClr val="dk1"/>
                          </a:solidFill>
                        </a:rPr>
                        <a:t>Models</a:t>
                      </a:r>
                      <a:endParaRPr sz="1100" u="none" cap="none" strike="noStrike">
                        <a:solidFill>
                          <a:schemeClr val="dk1"/>
                        </a:solidFill>
                      </a:endParaRPr>
                    </a:p>
                    <a:p>
                      <a:pPr indent="-222250" lvl="1" marL="660400" marR="0" rtl="0" algn="l">
                        <a:lnSpc>
                          <a:spcPct val="100000"/>
                        </a:lnSpc>
                        <a:spcBef>
                          <a:spcPts val="0"/>
                        </a:spcBef>
                        <a:spcAft>
                          <a:spcPts val="0"/>
                        </a:spcAft>
                        <a:buClr>
                          <a:schemeClr val="dk1"/>
                        </a:buClr>
                        <a:buSzPts val="1100"/>
                        <a:buFont typeface="Arial"/>
                        <a:buChar char="▪"/>
                      </a:pPr>
                      <a:r>
                        <a:rPr lang="en" sz="1100" u="none" cap="none" strike="noStrike">
                          <a:solidFill>
                            <a:schemeClr val="dk1"/>
                          </a:solidFill>
                        </a:rPr>
                        <a:t>Measures/Dimensions</a:t>
                      </a:r>
                      <a:endParaRPr sz="1100" u="none" cap="none" strike="noStrike">
                        <a:solidFill>
                          <a:schemeClr val="dk1"/>
                        </a:solidFill>
                      </a:endParaRPr>
                    </a:p>
                    <a:p>
                      <a:pPr indent="0" lvl="0" marL="0" rtl="0" algn="l">
                        <a:spcBef>
                          <a:spcPts val="0"/>
                        </a:spcBef>
                        <a:spcAft>
                          <a:spcPts val="0"/>
                        </a:spcAft>
                        <a:buNone/>
                      </a:pPr>
                      <a:r>
                        <a:t/>
                      </a:r>
                      <a:endParaRPr sz="1100">
                        <a:solidFill>
                          <a:schemeClr val="dk1"/>
                        </a:solidFill>
                      </a:endParaRPr>
                    </a:p>
                    <a:p>
                      <a:pPr indent="-234950" lvl="0" marL="342900" marR="0" rtl="0" algn="l">
                        <a:lnSpc>
                          <a:spcPct val="100000"/>
                        </a:lnSpc>
                        <a:spcBef>
                          <a:spcPts val="0"/>
                        </a:spcBef>
                        <a:spcAft>
                          <a:spcPts val="0"/>
                        </a:spcAft>
                        <a:buClr>
                          <a:schemeClr val="dk1"/>
                        </a:buClr>
                        <a:buSzPts val="1100"/>
                        <a:buFont typeface="Arial"/>
                        <a:buChar char="•"/>
                      </a:pPr>
                      <a:r>
                        <a:rPr lang="en" sz="1100" u="none" cap="none" strike="noStrike">
                          <a:solidFill>
                            <a:schemeClr val="dk1"/>
                          </a:solidFill>
                        </a:rPr>
                        <a:t>Metadata and object-level lineage for </a:t>
                      </a:r>
                      <a:r>
                        <a:rPr b="1" lang="en" sz="1100" u="none" cap="none" strike="noStrike">
                          <a:solidFill>
                            <a:schemeClr val="dk1"/>
                          </a:solidFill>
                        </a:rPr>
                        <a:t>SAP Datasphere </a:t>
                      </a:r>
                      <a:endParaRPr sz="1100" u="none" cap="none" strike="noStrike">
                        <a:solidFill>
                          <a:schemeClr val="dk1"/>
                        </a:solidFill>
                      </a:endParaRPr>
                    </a:p>
                    <a:p>
                      <a:pPr indent="-209550" lvl="1" marL="660400" marR="0" rtl="0" algn="l">
                        <a:lnSpc>
                          <a:spcPct val="100000"/>
                        </a:lnSpc>
                        <a:spcBef>
                          <a:spcPts val="0"/>
                        </a:spcBef>
                        <a:spcAft>
                          <a:spcPts val="0"/>
                        </a:spcAft>
                        <a:buClr>
                          <a:schemeClr val="dk1"/>
                        </a:buClr>
                        <a:buSzPts val="900"/>
                        <a:buFont typeface="Noto Sans Symbols"/>
                        <a:buChar char="▪"/>
                      </a:pPr>
                      <a:r>
                        <a:rPr lang="en" sz="1100" u="none" cap="none" strike="noStrike">
                          <a:solidFill>
                            <a:schemeClr val="dk1"/>
                          </a:solidFill>
                        </a:rPr>
                        <a:t>Local/Remote Tables</a:t>
                      </a:r>
                      <a:endParaRPr sz="1100" u="none" cap="none" strike="noStrike">
                        <a:solidFill>
                          <a:schemeClr val="dk1"/>
                        </a:solidFill>
                      </a:endParaRPr>
                    </a:p>
                    <a:p>
                      <a:pPr indent="-209550" lvl="1" marL="660400" marR="0" rtl="0" algn="l">
                        <a:lnSpc>
                          <a:spcPct val="100000"/>
                        </a:lnSpc>
                        <a:spcBef>
                          <a:spcPts val="0"/>
                        </a:spcBef>
                        <a:spcAft>
                          <a:spcPts val="0"/>
                        </a:spcAft>
                        <a:buClr>
                          <a:schemeClr val="dk1"/>
                        </a:buClr>
                        <a:buSzPts val="900"/>
                        <a:buFont typeface="Noto Sans Symbols"/>
                        <a:buChar char="▪"/>
                      </a:pPr>
                      <a:r>
                        <a:rPr lang="en" sz="1100" u="none" cap="none" strike="noStrike">
                          <a:solidFill>
                            <a:schemeClr val="dk1"/>
                          </a:solidFill>
                        </a:rPr>
                        <a:t>Views &amp; Intelligent Lookup</a:t>
                      </a:r>
                      <a:endParaRPr sz="1100" u="none" cap="none" strike="noStrike">
                        <a:solidFill>
                          <a:schemeClr val="dk1"/>
                        </a:solidFill>
                      </a:endParaRPr>
                    </a:p>
                    <a:p>
                      <a:pPr indent="-209550" lvl="1" marL="660400" marR="0" rtl="0" algn="l">
                        <a:lnSpc>
                          <a:spcPct val="100000"/>
                        </a:lnSpc>
                        <a:spcBef>
                          <a:spcPts val="0"/>
                        </a:spcBef>
                        <a:spcAft>
                          <a:spcPts val="0"/>
                        </a:spcAft>
                        <a:buClr>
                          <a:schemeClr val="dk1"/>
                        </a:buClr>
                        <a:buSzPts val="900"/>
                        <a:buFont typeface="Noto Sans Symbols"/>
                        <a:buChar char="▪"/>
                      </a:pPr>
                      <a:r>
                        <a:rPr lang="en" sz="1100" u="none" cap="none" strike="noStrike">
                          <a:solidFill>
                            <a:schemeClr val="dk1"/>
                          </a:solidFill>
                        </a:rPr>
                        <a:t>Analytic Models</a:t>
                      </a:r>
                      <a:endParaRPr sz="1100" u="none" cap="none" strike="noStrike">
                        <a:solidFill>
                          <a:schemeClr val="dk1"/>
                        </a:solidFill>
                      </a:endParaRPr>
                    </a:p>
                    <a:p>
                      <a:pPr indent="-209550" lvl="1" marL="660400" marR="0" rtl="0" algn="l">
                        <a:lnSpc>
                          <a:spcPct val="100000"/>
                        </a:lnSpc>
                        <a:spcBef>
                          <a:spcPts val="0"/>
                        </a:spcBef>
                        <a:spcAft>
                          <a:spcPts val="0"/>
                        </a:spcAft>
                        <a:buClr>
                          <a:schemeClr val="dk1"/>
                        </a:buClr>
                        <a:buSzPts val="900"/>
                        <a:buFont typeface="Noto Sans Symbols"/>
                        <a:buChar char="▪"/>
                      </a:pPr>
                      <a:r>
                        <a:rPr lang="en" sz="1100" u="none" cap="none" strike="noStrike">
                          <a:solidFill>
                            <a:schemeClr val="dk1"/>
                          </a:solidFill>
                        </a:rPr>
                        <a:t>Perspectives</a:t>
                      </a:r>
                      <a:endParaRPr sz="1100" u="none" cap="none" strike="noStrike">
                        <a:solidFill>
                          <a:schemeClr val="dk1"/>
                        </a:solidFill>
                      </a:endParaRPr>
                    </a:p>
                    <a:p>
                      <a:pPr indent="0" lvl="0" marL="0" marR="0" rtl="0" algn="l">
                        <a:lnSpc>
                          <a:spcPct val="100000"/>
                        </a:lnSpc>
                        <a:spcBef>
                          <a:spcPts val="0"/>
                        </a:spcBef>
                        <a:spcAft>
                          <a:spcPts val="0"/>
                        </a:spcAft>
                        <a:buClr>
                          <a:schemeClr val="dk1"/>
                        </a:buClr>
                        <a:buSzPts val="800"/>
                        <a:buFont typeface="Arial"/>
                        <a:buNone/>
                      </a:pPr>
                      <a:r>
                        <a:t/>
                      </a:r>
                      <a:endParaRPr b="1" sz="1100" u="none" cap="none" strike="noStrike">
                        <a:solidFill>
                          <a:schemeClr val="dk1"/>
                        </a:solidFill>
                      </a:endParaRPr>
                    </a:p>
                    <a:p>
                      <a:pPr indent="0" lvl="0" marL="0" marR="0" rtl="0" algn="l">
                        <a:lnSpc>
                          <a:spcPct val="100000"/>
                        </a:lnSpc>
                        <a:spcBef>
                          <a:spcPts val="0"/>
                        </a:spcBef>
                        <a:spcAft>
                          <a:spcPts val="0"/>
                        </a:spcAft>
                        <a:buClr>
                          <a:srgbClr val="000000"/>
                        </a:buClr>
                        <a:buSzPts val="1100"/>
                        <a:buFont typeface="Arial"/>
                        <a:buNone/>
                      </a:pPr>
                      <a:r>
                        <a:rPr b="1" lang="en" sz="1100" u="none" cap="none" strike="noStrike">
                          <a:solidFill>
                            <a:schemeClr val="dk1"/>
                          </a:solidFill>
                        </a:rPr>
                        <a:t>Collibra DQ - </a:t>
                      </a:r>
                      <a:r>
                        <a:rPr b="1" lang="en" sz="1100">
                          <a:solidFill>
                            <a:schemeClr val="dk1"/>
                          </a:solidFill>
                        </a:rPr>
                        <a:t>(GA in 2024.10)</a:t>
                      </a:r>
                      <a:endParaRPr b="1" sz="1100" u="none" cap="none" strike="noStrike">
                        <a:solidFill>
                          <a:schemeClr val="dk1"/>
                        </a:solidFill>
                      </a:endParaRPr>
                    </a:p>
                    <a:p>
                      <a:pPr indent="-241300" lvl="0" marL="342900" marR="0" rtl="0" algn="l">
                        <a:lnSpc>
                          <a:spcPct val="100000"/>
                        </a:lnSpc>
                        <a:spcBef>
                          <a:spcPts val="0"/>
                        </a:spcBef>
                        <a:spcAft>
                          <a:spcPts val="0"/>
                        </a:spcAft>
                        <a:buClr>
                          <a:schemeClr val="dk1"/>
                        </a:buClr>
                        <a:buSzPts val="1200"/>
                        <a:buFont typeface="Arial"/>
                        <a:buChar char="•"/>
                      </a:pPr>
                      <a:r>
                        <a:rPr lang="en" sz="1100" u="none" cap="none" strike="noStrike">
                          <a:solidFill>
                            <a:schemeClr val="dk1"/>
                          </a:solidFill>
                        </a:rPr>
                        <a:t>Pushdown for </a:t>
                      </a:r>
                      <a:r>
                        <a:rPr lang="en" sz="1100">
                          <a:solidFill>
                            <a:schemeClr val="dk1"/>
                          </a:solidFill>
                        </a:rPr>
                        <a:t>SAP Datasphere</a:t>
                      </a:r>
                      <a:endParaRPr sz="1700" u="none" cap="none" strike="noStrike">
                        <a:solidFill>
                          <a:schemeClr val="dk1"/>
                        </a:solidFill>
                      </a:endParaRPr>
                    </a:p>
                  </a:txBody>
                  <a:tcPr marT="91425" marB="91425" marR="91375" marL="9137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r>
            </a:tbl>
          </a:graphicData>
        </a:graphic>
      </p:graphicFrame>
      <p:sp>
        <p:nvSpPr>
          <p:cNvPr id="6401" name="Google Shape;6401;g31516c14941_0_8520"/>
          <p:cNvSpPr txBox="1"/>
          <p:nvPr/>
        </p:nvSpPr>
        <p:spPr>
          <a:xfrm>
            <a:off x="223554" y="4464881"/>
            <a:ext cx="8481000" cy="5079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Clr>
                <a:srgbClr val="000000"/>
              </a:buClr>
              <a:buSzPts val="1600"/>
              <a:buFont typeface="Arial"/>
              <a:buNone/>
            </a:pPr>
            <a:r>
              <a:rPr b="0" baseline="30000" i="0" lang="en" sz="1100" u="none" cap="none" strike="noStrike">
                <a:solidFill>
                  <a:schemeClr val="dk1"/>
                </a:solidFill>
                <a:latin typeface="Arial"/>
                <a:ea typeface="Arial"/>
                <a:cs typeface="Arial"/>
                <a:sym typeface="Arial"/>
              </a:rPr>
              <a:t>*</a:t>
            </a:r>
            <a:r>
              <a:rPr b="0" i="0" lang="en" sz="1100" u="none" cap="none" strike="noStrike">
                <a:solidFill>
                  <a:schemeClr val="dk1"/>
                </a:solidFill>
                <a:latin typeface="Arial"/>
                <a:ea typeface="Arial"/>
                <a:cs typeface="Arial"/>
                <a:sym typeface="Arial"/>
              </a:rPr>
              <a:t>The development, release, and timing of any features or functionality described for Collibra’s products remains at the sole discretion of Collibra</a:t>
            </a:r>
            <a:endParaRPr b="0" i="0" sz="1100" u="none" cap="none" strike="noStrike">
              <a:solidFill>
                <a:schemeClr val="dk1"/>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1600"/>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06" name="Shape 6406"/>
        <p:cNvGrpSpPr/>
        <p:nvPr/>
      </p:nvGrpSpPr>
      <p:grpSpPr>
        <a:xfrm>
          <a:off x="0" y="0"/>
          <a:ext cx="0" cy="0"/>
          <a:chOff x="0" y="0"/>
          <a:chExt cx="0" cy="0"/>
        </a:xfrm>
      </p:grpSpPr>
      <p:sp>
        <p:nvSpPr>
          <p:cNvPr id="6407" name="Google Shape;6407;g31516c14941_0_8544"/>
          <p:cNvSpPr/>
          <p:nvPr/>
        </p:nvSpPr>
        <p:spPr>
          <a:xfrm>
            <a:off x="0" y="3889224"/>
            <a:ext cx="9144000" cy="660600"/>
          </a:xfrm>
          <a:prstGeom prst="rect">
            <a:avLst/>
          </a:prstGeom>
          <a:solidFill>
            <a:srgbClr val="73C10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FFFFFF"/>
              </a:solidFill>
              <a:latin typeface="Arial"/>
              <a:ea typeface="Arial"/>
              <a:cs typeface="Arial"/>
              <a:sym typeface="Arial"/>
            </a:endParaRPr>
          </a:p>
        </p:txBody>
      </p:sp>
      <p:pic>
        <p:nvPicPr>
          <p:cNvPr id="6408" name="Google Shape;6408;g31516c14941_0_8544"/>
          <p:cNvPicPr preferRelativeResize="0"/>
          <p:nvPr/>
        </p:nvPicPr>
        <p:blipFill>
          <a:blip r:embed="rId3">
            <a:alphaModFix/>
          </a:blip>
          <a:stretch>
            <a:fillRect/>
          </a:stretch>
        </p:blipFill>
        <p:spPr>
          <a:xfrm>
            <a:off x="576175" y="289251"/>
            <a:ext cx="2052562" cy="1307897"/>
          </a:xfrm>
          <a:prstGeom prst="rect">
            <a:avLst/>
          </a:prstGeom>
          <a:noFill/>
          <a:ln>
            <a:noFill/>
          </a:ln>
          <a:effectLst>
            <a:outerShdw blurRad="114300" rotWithShape="0" algn="bl" dir="5400000" dist="19050">
              <a:srgbClr val="000000">
                <a:alpha val="22000"/>
              </a:srgbClr>
            </a:outerShdw>
          </a:effectLst>
        </p:spPr>
      </p:pic>
      <p:pic>
        <p:nvPicPr>
          <p:cNvPr id="6409" name="Google Shape;6409;g31516c14941_0_8544"/>
          <p:cNvPicPr preferRelativeResize="0"/>
          <p:nvPr/>
        </p:nvPicPr>
        <p:blipFill rotWithShape="1">
          <a:blip r:embed="rId4">
            <a:alphaModFix/>
          </a:blip>
          <a:srcRect b="0" l="0" r="0" t="0"/>
          <a:stretch/>
        </p:blipFill>
        <p:spPr>
          <a:xfrm>
            <a:off x="231169" y="173849"/>
            <a:ext cx="2742380" cy="1611819"/>
          </a:xfrm>
          <a:prstGeom prst="rect">
            <a:avLst/>
          </a:prstGeom>
          <a:noFill/>
          <a:ln>
            <a:noFill/>
          </a:ln>
        </p:spPr>
      </p:pic>
      <p:pic>
        <p:nvPicPr>
          <p:cNvPr id="6410" name="Google Shape;6410;g31516c14941_0_8544"/>
          <p:cNvPicPr preferRelativeResize="0"/>
          <p:nvPr/>
        </p:nvPicPr>
        <p:blipFill>
          <a:blip r:embed="rId5">
            <a:alphaModFix/>
          </a:blip>
          <a:stretch>
            <a:fillRect/>
          </a:stretch>
        </p:blipFill>
        <p:spPr>
          <a:xfrm>
            <a:off x="6435750" y="299214"/>
            <a:ext cx="2052564" cy="1361169"/>
          </a:xfrm>
          <a:prstGeom prst="rect">
            <a:avLst/>
          </a:prstGeom>
          <a:noFill/>
          <a:ln>
            <a:noFill/>
          </a:ln>
          <a:effectLst>
            <a:outerShdw blurRad="114300" rotWithShape="0" algn="bl" dir="5400000" dist="19050">
              <a:srgbClr val="000000">
                <a:alpha val="22000"/>
              </a:srgbClr>
            </a:outerShdw>
          </a:effectLst>
        </p:spPr>
      </p:pic>
      <p:pic>
        <p:nvPicPr>
          <p:cNvPr id="6411" name="Google Shape;6411;g31516c14941_0_8544"/>
          <p:cNvPicPr preferRelativeResize="0"/>
          <p:nvPr/>
        </p:nvPicPr>
        <p:blipFill rotWithShape="1">
          <a:blip r:embed="rId4">
            <a:alphaModFix/>
          </a:blip>
          <a:srcRect b="0" l="0" r="0" t="0"/>
          <a:stretch/>
        </p:blipFill>
        <p:spPr>
          <a:xfrm>
            <a:off x="6090739" y="206003"/>
            <a:ext cx="2742388" cy="1611819"/>
          </a:xfrm>
          <a:prstGeom prst="rect">
            <a:avLst/>
          </a:prstGeom>
          <a:noFill/>
          <a:ln>
            <a:noFill/>
          </a:ln>
        </p:spPr>
      </p:pic>
      <p:pic>
        <p:nvPicPr>
          <p:cNvPr id="6412" name="Google Shape;6412;g31516c14941_0_8544"/>
          <p:cNvPicPr preferRelativeResize="0"/>
          <p:nvPr/>
        </p:nvPicPr>
        <p:blipFill>
          <a:blip r:embed="rId6">
            <a:alphaModFix/>
          </a:blip>
          <a:stretch>
            <a:fillRect/>
          </a:stretch>
        </p:blipFill>
        <p:spPr>
          <a:xfrm>
            <a:off x="3489150" y="288761"/>
            <a:ext cx="2052562" cy="1308899"/>
          </a:xfrm>
          <a:prstGeom prst="rect">
            <a:avLst/>
          </a:prstGeom>
          <a:noFill/>
          <a:ln>
            <a:noFill/>
          </a:ln>
          <a:effectLst>
            <a:outerShdw blurRad="114300" rotWithShape="0" algn="bl" dir="5400000" dist="19050">
              <a:srgbClr val="000000">
                <a:alpha val="22000"/>
              </a:srgbClr>
            </a:outerShdw>
          </a:effectLst>
        </p:spPr>
      </p:pic>
      <p:sp>
        <p:nvSpPr>
          <p:cNvPr id="6413" name="Google Shape;6413;g31516c14941_0_8544"/>
          <p:cNvSpPr txBox="1"/>
          <p:nvPr>
            <p:ph idx="12" type="sldNum"/>
          </p:nvPr>
        </p:nvSpPr>
        <p:spPr>
          <a:xfrm>
            <a:off x="8320058" y="4663221"/>
            <a:ext cx="548700" cy="393600"/>
          </a:xfrm>
          <a:prstGeom prst="rect">
            <a:avLst/>
          </a:prstGeom>
          <a:noFill/>
          <a:ln>
            <a:noFill/>
          </a:ln>
        </p:spPr>
        <p:txBody>
          <a:bodyPr anchorCtr="0" anchor="ctr" bIns="91425" lIns="91425" spcFirstLastPara="1" rIns="91425" wrap="square" tIns="91425">
            <a:normAutofit/>
          </a:bodyPr>
          <a:lstStyle/>
          <a:p>
            <a:pPr indent="0" lvl="0" marL="0" rtl="0" algn="r">
              <a:spcBef>
                <a:spcPts val="0"/>
              </a:spcBef>
              <a:spcAft>
                <a:spcPts val="0"/>
              </a:spcAft>
              <a:buClr>
                <a:srgbClr val="000000"/>
              </a:buClr>
              <a:buSzPts val="700"/>
              <a:buFont typeface="Arial"/>
              <a:buNone/>
            </a:pPr>
            <a:fld id="{00000000-1234-1234-1234-123412341234}" type="slidenum">
              <a:rPr lang="en"/>
              <a:t>‹#›</a:t>
            </a:fld>
            <a:endParaRPr/>
          </a:p>
        </p:txBody>
      </p:sp>
      <p:sp>
        <p:nvSpPr>
          <p:cNvPr id="6414" name="Google Shape;6414;g31516c14941_0_8544"/>
          <p:cNvSpPr txBox="1"/>
          <p:nvPr>
            <p:ph type="title"/>
          </p:nvPr>
        </p:nvSpPr>
        <p:spPr>
          <a:xfrm>
            <a:off x="377550" y="4071650"/>
            <a:ext cx="8388900" cy="438300"/>
          </a:xfrm>
          <a:prstGeom prst="rect">
            <a:avLst/>
          </a:prstGeom>
          <a:noFill/>
          <a:ln>
            <a:noFill/>
          </a:ln>
        </p:spPr>
        <p:txBody>
          <a:bodyPr anchorCtr="0" anchor="t" bIns="0" lIns="0" spcFirstLastPara="1" rIns="0" wrap="square" tIns="0">
            <a:noAutofit/>
          </a:bodyPr>
          <a:lstStyle/>
          <a:p>
            <a:pPr indent="0" lvl="0" marL="0" rtl="0" algn="ctr">
              <a:lnSpc>
                <a:spcPct val="85000"/>
              </a:lnSpc>
              <a:spcBef>
                <a:spcPts val="0"/>
              </a:spcBef>
              <a:spcAft>
                <a:spcPts val="0"/>
              </a:spcAft>
              <a:buSzPts val="2800"/>
              <a:buNone/>
            </a:pPr>
            <a:r>
              <a:rPr lang="en">
                <a:solidFill>
                  <a:schemeClr val="lt1"/>
                </a:solidFill>
              </a:rPr>
              <a:t>Collibra &amp; SAP - Better Together</a:t>
            </a:r>
            <a:endParaRPr/>
          </a:p>
        </p:txBody>
      </p:sp>
      <p:sp>
        <p:nvSpPr>
          <p:cNvPr id="6415" name="Google Shape;6415;g31516c14941_0_8544"/>
          <p:cNvSpPr txBox="1"/>
          <p:nvPr/>
        </p:nvSpPr>
        <p:spPr>
          <a:xfrm>
            <a:off x="434008" y="2333982"/>
            <a:ext cx="2564400" cy="1068000"/>
          </a:xfrm>
          <a:prstGeom prst="rect">
            <a:avLst/>
          </a:prstGeom>
          <a:noFill/>
          <a:ln>
            <a:noFill/>
          </a:ln>
        </p:spPr>
        <p:txBody>
          <a:bodyPr anchorCtr="0" anchor="t" bIns="68575" lIns="68575" spcFirstLastPara="1" rIns="68575" wrap="square" tIns="68575">
            <a:noAutofit/>
          </a:bodyPr>
          <a:lstStyle/>
          <a:p>
            <a:pPr indent="0" lvl="0" marL="0" marR="0" rtl="0" algn="l">
              <a:lnSpc>
                <a:spcPct val="100000"/>
              </a:lnSpc>
              <a:spcBef>
                <a:spcPts val="0"/>
              </a:spcBef>
              <a:spcAft>
                <a:spcPts val="0"/>
              </a:spcAft>
              <a:buNone/>
            </a:pPr>
            <a:r>
              <a:rPr lang="en" sz="1100">
                <a:solidFill>
                  <a:schemeClr val="dk2"/>
                </a:solidFill>
              </a:rPr>
              <a:t>Complete data governance across the business data fabric for SAP and other data, AI and analytics sources</a:t>
            </a:r>
            <a:endParaRPr sz="1100">
              <a:solidFill>
                <a:schemeClr val="dk2"/>
              </a:solidFill>
            </a:endParaRPr>
          </a:p>
          <a:p>
            <a:pPr indent="0" lvl="0" marL="0" marR="0" rtl="0" algn="l">
              <a:lnSpc>
                <a:spcPct val="100000"/>
              </a:lnSpc>
              <a:spcBef>
                <a:spcPts val="0"/>
              </a:spcBef>
              <a:spcAft>
                <a:spcPts val="0"/>
              </a:spcAft>
              <a:buNone/>
            </a:pPr>
            <a:r>
              <a:t/>
            </a:r>
            <a:endParaRPr sz="1100">
              <a:solidFill>
                <a:schemeClr val="dk2"/>
              </a:solidFill>
            </a:endParaRPr>
          </a:p>
        </p:txBody>
      </p:sp>
      <p:sp>
        <p:nvSpPr>
          <p:cNvPr id="6416" name="Google Shape;6416;g31516c14941_0_8544"/>
          <p:cNvSpPr/>
          <p:nvPr/>
        </p:nvSpPr>
        <p:spPr>
          <a:xfrm>
            <a:off x="369254" y="1828508"/>
            <a:ext cx="2717700" cy="503400"/>
          </a:xfrm>
          <a:prstGeom prst="roundRect">
            <a:avLst>
              <a:gd fmla="val 9574" name="adj"/>
            </a:avLst>
          </a:prstGeom>
          <a:solidFill>
            <a:schemeClr val="lt1"/>
          </a:solidFill>
          <a:ln>
            <a:noFill/>
          </a:ln>
        </p:spPr>
        <p:txBody>
          <a:bodyPr anchorCtr="0" anchor="ctr" bIns="68575" lIns="68575" spcFirstLastPara="1" rIns="68575" wrap="square" tIns="68575">
            <a:noAutofit/>
          </a:bodyPr>
          <a:lstStyle/>
          <a:p>
            <a:pPr indent="0" lvl="0" marL="0" rtl="0" algn="l">
              <a:lnSpc>
                <a:spcPct val="115000"/>
              </a:lnSpc>
              <a:spcBef>
                <a:spcPts val="0"/>
              </a:spcBef>
              <a:spcAft>
                <a:spcPts val="0"/>
              </a:spcAft>
              <a:buClr>
                <a:schemeClr val="dk1"/>
              </a:buClr>
              <a:buSzPts val="1100"/>
              <a:buFont typeface="Arial"/>
              <a:buNone/>
            </a:pPr>
            <a:r>
              <a:rPr b="1" lang="en" sz="1200">
                <a:solidFill>
                  <a:schemeClr val="hlink"/>
                </a:solidFill>
              </a:rPr>
              <a:t>Streamline governance of your business data fabric</a:t>
            </a:r>
            <a:endParaRPr b="1" sz="1200">
              <a:solidFill>
                <a:schemeClr val="hlink"/>
              </a:solidFill>
            </a:endParaRPr>
          </a:p>
        </p:txBody>
      </p:sp>
      <p:sp>
        <p:nvSpPr>
          <p:cNvPr id="6417" name="Google Shape;6417;g31516c14941_0_8544"/>
          <p:cNvSpPr txBox="1"/>
          <p:nvPr/>
        </p:nvSpPr>
        <p:spPr>
          <a:xfrm>
            <a:off x="6321991" y="2333982"/>
            <a:ext cx="2564400" cy="707100"/>
          </a:xfrm>
          <a:prstGeom prst="rect">
            <a:avLst/>
          </a:prstGeom>
          <a:noFill/>
          <a:ln>
            <a:noFill/>
          </a:ln>
        </p:spPr>
        <p:txBody>
          <a:bodyPr anchorCtr="0" anchor="t" bIns="68575" lIns="68575" spcFirstLastPara="1" rIns="68575" wrap="square" tIns="68575">
            <a:noAutofit/>
          </a:bodyPr>
          <a:lstStyle/>
          <a:p>
            <a:pPr indent="0" lvl="0" marL="0" rtl="0" algn="l">
              <a:lnSpc>
                <a:spcPct val="115000"/>
              </a:lnSpc>
              <a:spcBef>
                <a:spcPts val="0"/>
              </a:spcBef>
              <a:spcAft>
                <a:spcPts val="0"/>
              </a:spcAft>
              <a:buNone/>
            </a:pPr>
            <a:r>
              <a:rPr lang="en" sz="1100">
                <a:solidFill>
                  <a:schemeClr val="dk2"/>
                </a:solidFill>
              </a:rPr>
              <a:t>Unified governance of AI models and data assets across SAP and other AI platforms.</a:t>
            </a:r>
            <a:endParaRPr sz="1100">
              <a:solidFill>
                <a:schemeClr val="dk2"/>
              </a:solidFill>
            </a:endParaRPr>
          </a:p>
          <a:p>
            <a:pPr indent="0" lvl="0" marL="0" marR="0" rtl="0" algn="l">
              <a:lnSpc>
                <a:spcPct val="90000"/>
              </a:lnSpc>
              <a:spcBef>
                <a:spcPts val="0"/>
              </a:spcBef>
              <a:spcAft>
                <a:spcPts val="0"/>
              </a:spcAft>
              <a:buClr>
                <a:srgbClr val="000000"/>
              </a:buClr>
              <a:buSzPts val="1100"/>
              <a:buFont typeface="Arial"/>
              <a:buNone/>
            </a:pPr>
            <a:r>
              <a:t/>
            </a:r>
            <a:endParaRPr sz="1100">
              <a:solidFill>
                <a:schemeClr val="dk2"/>
              </a:solidFill>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chemeClr val="dk2"/>
              </a:solidFill>
              <a:latin typeface="Arial"/>
              <a:ea typeface="Arial"/>
              <a:cs typeface="Arial"/>
              <a:sym typeface="Arial"/>
            </a:endParaRPr>
          </a:p>
        </p:txBody>
      </p:sp>
      <p:sp>
        <p:nvSpPr>
          <p:cNvPr id="6418" name="Google Shape;6418;g31516c14941_0_8544"/>
          <p:cNvSpPr/>
          <p:nvPr/>
        </p:nvSpPr>
        <p:spPr>
          <a:xfrm>
            <a:off x="6245253" y="1824242"/>
            <a:ext cx="2717700" cy="503400"/>
          </a:xfrm>
          <a:prstGeom prst="roundRect">
            <a:avLst>
              <a:gd fmla="val 9574" name="adj"/>
            </a:avLst>
          </a:prstGeom>
          <a:solidFill>
            <a:schemeClr val="lt1"/>
          </a:solidFill>
          <a:ln>
            <a:noFill/>
          </a:ln>
        </p:spPr>
        <p:txBody>
          <a:bodyPr anchorCtr="0" anchor="b" bIns="68575" lIns="68575" spcFirstLastPara="1" rIns="68575" wrap="square" tIns="68575">
            <a:noAutofit/>
          </a:bodyPr>
          <a:lstStyle/>
          <a:p>
            <a:pPr indent="0" lvl="0" marL="0" marR="0" rtl="0" algn="l">
              <a:lnSpc>
                <a:spcPct val="115000"/>
              </a:lnSpc>
              <a:spcBef>
                <a:spcPts val="0"/>
              </a:spcBef>
              <a:spcAft>
                <a:spcPts val="0"/>
              </a:spcAft>
              <a:buNone/>
            </a:pPr>
            <a:r>
              <a:rPr b="1" lang="en" sz="1200">
                <a:solidFill>
                  <a:schemeClr val="hlink"/>
                </a:solidFill>
              </a:rPr>
              <a:t>Deliver trusted AI</a:t>
            </a:r>
            <a:endParaRPr b="1" sz="1200">
              <a:solidFill>
                <a:schemeClr val="hlink"/>
              </a:solidFill>
            </a:endParaRPr>
          </a:p>
        </p:txBody>
      </p:sp>
      <p:sp>
        <p:nvSpPr>
          <p:cNvPr id="6419" name="Google Shape;6419;g31516c14941_0_8544"/>
          <p:cNvSpPr txBox="1"/>
          <p:nvPr/>
        </p:nvSpPr>
        <p:spPr>
          <a:xfrm>
            <a:off x="3346979" y="2333982"/>
            <a:ext cx="2564400" cy="1068000"/>
          </a:xfrm>
          <a:prstGeom prst="rect">
            <a:avLst/>
          </a:prstGeom>
          <a:noFill/>
          <a:ln>
            <a:noFill/>
          </a:ln>
        </p:spPr>
        <p:txBody>
          <a:bodyPr anchorCtr="0" anchor="t" bIns="68575" lIns="68575" spcFirstLastPara="1" rIns="68575" wrap="square" tIns="68575">
            <a:noAutofit/>
          </a:bodyPr>
          <a:lstStyle/>
          <a:p>
            <a:pPr indent="0" lvl="0" marL="0" marR="0" rtl="0" algn="l">
              <a:lnSpc>
                <a:spcPct val="100000"/>
              </a:lnSpc>
              <a:spcBef>
                <a:spcPts val="0"/>
              </a:spcBef>
              <a:spcAft>
                <a:spcPts val="0"/>
              </a:spcAft>
              <a:buNone/>
            </a:pPr>
            <a:r>
              <a:rPr lang="en" sz="1100">
                <a:solidFill>
                  <a:schemeClr val="dk2"/>
                </a:solidFill>
              </a:rPr>
              <a:t>Increased trust in data-driven initiatives with a scalable approach to data quality across all sources</a:t>
            </a:r>
            <a:endParaRPr sz="1100">
              <a:solidFill>
                <a:schemeClr val="dk2"/>
              </a:solidFill>
            </a:endParaRPr>
          </a:p>
          <a:p>
            <a:pPr indent="0" lvl="0" marL="0" marR="0" rtl="0" algn="l">
              <a:lnSpc>
                <a:spcPct val="100000"/>
              </a:lnSpc>
              <a:spcBef>
                <a:spcPts val="0"/>
              </a:spcBef>
              <a:spcAft>
                <a:spcPts val="0"/>
              </a:spcAft>
              <a:buNone/>
            </a:pPr>
            <a:r>
              <a:t/>
            </a:r>
            <a:endParaRPr sz="1100">
              <a:solidFill>
                <a:schemeClr val="dk2"/>
              </a:solidFill>
            </a:endParaRPr>
          </a:p>
          <a:p>
            <a:pPr indent="0" lvl="0" marL="0" marR="0" rtl="0" algn="l">
              <a:lnSpc>
                <a:spcPct val="100000"/>
              </a:lnSpc>
              <a:spcBef>
                <a:spcPts val="0"/>
              </a:spcBef>
              <a:spcAft>
                <a:spcPts val="0"/>
              </a:spcAft>
              <a:buNone/>
            </a:pPr>
            <a:r>
              <a:t/>
            </a:r>
            <a:endParaRPr sz="1100">
              <a:solidFill>
                <a:schemeClr val="dk2"/>
              </a:solidFill>
            </a:endParaRPr>
          </a:p>
          <a:p>
            <a:pPr indent="0" lvl="0" marL="0" marR="0" rtl="0" algn="l">
              <a:lnSpc>
                <a:spcPct val="100000"/>
              </a:lnSpc>
              <a:spcBef>
                <a:spcPts val="0"/>
              </a:spcBef>
              <a:spcAft>
                <a:spcPts val="0"/>
              </a:spcAft>
              <a:buNone/>
            </a:pPr>
            <a:r>
              <a:t/>
            </a:r>
            <a:endParaRPr sz="1100">
              <a:solidFill>
                <a:schemeClr val="dk2"/>
              </a:solidFill>
            </a:endParaRPr>
          </a:p>
        </p:txBody>
      </p:sp>
      <p:sp>
        <p:nvSpPr>
          <p:cNvPr id="6420" name="Google Shape;6420;g31516c14941_0_8544"/>
          <p:cNvSpPr/>
          <p:nvPr/>
        </p:nvSpPr>
        <p:spPr>
          <a:xfrm>
            <a:off x="3282225" y="1828517"/>
            <a:ext cx="2717700" cy="503400"/>
          </a:xfrm>
          <a:prstGeom prst="roundRect">
            <a:avLst>
              <a:gd fmla="val 9574" name="adj"/>
            </a:avLst>
          </a:prstGeom>
          <a:solidFill>
            <a:schemeClr val="lt1"/>
          </a:solidFill>
          <a:ln>
            <a:noFill/>
          </a:ln>
        </p:spPr>
        <p:txBody>
          <a:bodyPr anchorCtr="0" anchor="ctr" bIns="68575" lIns="68575" spcFirstLastPara="1" rIns="68575" wrap="square" tIns="68575">
            <a:noAutofit/>
          </a:bodyPr>
          <a:lstStyle/>
          <a:p>
            <a:pPr indent="0" lvl="0" marL="0" marR="0" rtl="0" algn="l">
              <a:lnSpc>
                <a:spcPct val="115000"/>
              </a:lnSpc>
              <a:spcBef>
                <a:spcPts val="0"/>
              </a:spcBef>
              <a:spcAft>
                <a:spcPts val="0"/>
              </a:spcAft>
              <a:buClr>
                <a:schemeClr val="dk1"/>
              </a:buClr>
              <a:buSzPts val="1100"/>
              <a:buFont typeface="Arial"/>
              <a:buNone/>
            </a:pPr>
            <a:r>
              <a:rPr b="1" lang="en" sz="1200">
                <a:solidFill>
                  <a:schemeClr val="hlink"/>
                </a:solidFill>
              </a:rPr>
              <a:t>Establish a high-quality data foundation</a:t>
            </a:r>
            <a:endParaRPr b="1" sz="1200">
              <a:solidFill>
                <a:schemeClr val="hlink"/>
              </a:solidFill>
            </a:endParaRPr>
          </a:p>
        </p:txBody>
      </p:sp>
      <p:pic>
        <p:nvPicPr>
          <p:cNvPr id="6421" name="Google Shape;6421;g31516c14941_0_8544"/>
          <p:cNvPicPr preferRelativeResize="0"/>
          <p:nvPr/>
        </p:nvPicPr>
        <p:blipFill rotWithShape="1">
          <a:blip r:embed="rId4">
            <a:alphaModFix/>
          </a:blip>
          <a:srcRect b="0" l="0" r="0" t="0"/>
          <a:stretch/>
        </p:blipFill>
        <p:spPr>
          <a:xfrm>
            <a:off x="3144140" y="173858"/>
            <a:ext cx="2742388" cy="1611819"/>
          </a:xfrm>
          <a:prstGeom prst="rect">
            <a:avLst/>
          </a:prstGeom>
          <a:noFill/>
          <a:ln>
            <a:noFill/>
          </a:ln>
        </p:spPr>
      </p:pic>
      <p:cxnSp>
        <p:nvCxnSpPr>
          <p:cNvPr id="6422" name="Google Shape;6422;g31516c14941_0_8544"/>
          <p:cNvCxnSpPr/>
          <p:nvPr/>
        </p:nvCxnSpPr>
        <p:spPr>
          <a:xfrm rot="10800000">
            <a:off x="1589713" y="3257783"/>
            <a:ext cx="0" cy="660600"/>
          </a:xfrm>
          <a:prstGeom prst="straightConnector1">
            <a:avLst/>
          </a:prstGeom>
          <a:noFill/>
          <a:ln cap="flat" cmpd="sng" w="28575">
            <a:solidFill>
              <a:srgbClr val="72BF00"/>
            </a:solidFill>
            <a:prstDash val="solid"/>
            <a:round/>
            <a:headEnd len="sm" w="sm" type="none"/>
            <a:tailEnd len="sm" w="sm" type="none"/>
          </a:ln>
        </p:spPr>
      </p:cxnSp>
      <p:cxnSp>
        <p:nvCxnSpPr>
          <p:cNvPr id="6423" name="Google Shape;6423;g31516c14941_0_8544"/>
          <p:cNvCxnSpPr/>
          <p:nvPr/>
        </p:nvCxnSpPr>
        <p:spPr>
          <a:xfrm rot="10800000">
            <a:off x="4550377" y="3257783"/>
            <a:ext cx="0" cy="660600"/>
          </a:xfrm>
          <a:prstGeom prst="straightConnector1">
            <a:avLst/>
          </a:prstGeom>
          <a:noFill/>
          <a:ln cap="flat" cmpd="sng" w="28575">
            <a:solidFill>
              <a:srgbClr val="72BF00"/>
            </a:solidFill>
            <a:prstDash val="solid"/>
            <a:round/>
            <a:headEnd len="sm" w="sm" type="none"/>
            <a:tailEnd len="sm" w="sm" type="none"/>
          </a:ln>
        </p:spPr>
      </p:cxnSp>
      <p:cxnSp>
        <p:nvCxnSpPr>
          <p:cNvPr id="6424" name="Google Shape;6424;g31516c14941_0_8544"/>
          <p:cNvCxnSpPr/>
          <p:nvPr/>
        </p:nvCxnSpPr>
        <p:spPr>
          <a:xfrm rot="10800000">
            <a:off x="7580116" y="3283041"/>
            <a:ext cx="0" cy="660600"/>
          </a:xfrm>
          <a:prstGeom prst="straightConnector1">
            <a:avLst/>
          </a:prstGeom>
          <a:noFill/>
          <a:ln cap="flat" cmpd="sng" w="28575">
            <a:solidFill>
              <a:srgbClr val="72BF00"/>
            </a:solidFill>
            <a:prstDash val="solid"/>
            <a:round/>
            <a:headEnd len="sm" w="sm" type="none"/>
            <a:tailEnd len="sm" w="sm" type="none"/>
          </a:ln>
        </p:spPr>
      </p:cxn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428" name="Shape 6428"/>
        <p:cNvGrpSpPr/>
        <p:nvPr/>
      </p:nvGrpSpPr>
      <p:grpSpPr>
        <a:xfrm>
          <a:off x="0" y="0"/>
          <a:ext cx="0" cy="0"/>
          <a:chOff x="0" y="0"/>
          <a:chExt cx="0" cy="0"/>
        </a:xfrm>
      </p:grpSpPr>
      <p:sp>
        <p:nvSpPr>
          <p:cNvPr id="6429" name="Google Shape;6429;g31516c14941_0_8566"/>
          <p:cNvSpPr txBox="1"/>
          <p:nvPr/>
        </p:nvSpPr>
        <p:spPr>
          <a:xfrm>
            <a:off x="6267449" y="2334212"/>
            <a:ext cx="2436600" cy="2133600"/>
          </a:xfrm>
          <a:prstGeom prst="rect">
            <a:avLst/>
          </a:prstGeom>
          <a:noFill/>
          <a:ln>
            <a:noFill/>
          </a:ln>
        </p:spPr>
        <p:txBody>
          <a:bodyPr anchorCtr="0" anchor="t" bIns="68550" lIns="68550" spcFirstLastPara="1" rIns="68550" wrap="square" tIns="68550">
            <a:noAutofit/>
          </a:bodyPr>
          <a:lstStyle/>
          <a:p>
            <a:pPr indent="0" lvl="0" marL="0" marR="0" rtl="0" algn="l">
              <a:lnSpc>
                <a:spcPct val="100000"/>
              </a:lnSpc>
              <a:spcBef>
                <a:spcPts val="0"/>
              </a:spcBef>
              <a:spcAft>
                <a:spcPts val="0"/>
              </a:spcAft>
              <a:buClr>
                <a:schemeClr val="dk1"/>
              </a:buClr>
              <a:buSzPts val="600"/>
              <a:buFont typeface="Arial"/>
              <a:buNone/>
            </a:pPr>
            <a:r>
              <a:rPr b="1" i="0" lang="en" sz="1100" u="none" cap="none" strike="noStrike">
                <a:solidFill>
                  <a:schemeClr val="dk1"/>
                </a:solidFill>
                <a:latin typeface="Arial"/>
                <a:ea typeface="Arial"/>
                <a:cs typeface="Arial"/>
                <a:sym typeface="Arial"/>
              </a:rPr>
              <a:t>Business goal</a:t>
            </a:r>
            <a:endParaRPr b="1" i="0" sz="11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600"/>
              <a:buFont typeface="Arial"/>
              <a:buNone/>
            </a:pPr>
            <a:r>
              <a:rPr b="0" i="0" lang="en" sz="800" u="none" cap="none" strike="noStrike">
                <a:solidFill>
                  <a:schemeClr val="dk1"/>
                </a:solidFill>
                <a:latin typeface="Arial"/>
                <a:ea typeface="Arial"/>
                <a:cs typeface="Arial"/>
                <a:sym typeface="Arial"/>
              </a:rPr>
              <a:t>Breakdown silos and create transparency across all data and AI assets for the entire SAP and non-SAP data and AI landscape</a:t>
            </a:r>
            <a:endParaRPr b="0" i="0" sz="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600"/>
              <a:buFont typeface="Arial"/>
              <a:buNone/>
            </a:pPr>
            <a:r>
              <a:t/>
            </a:r>
            <a:endParaRPr b="0" i="0" sz="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600"/>
              <a:buFont typeface="Arial"/>
              <a:buNone/>
            </a:pPr>
            <a:r>
              <a:rPr b="1" i="0" lang="en" sz="1100" u="none" cap="none" strike="noStrike">
                <a:solidFill>
                  <a:schemeClr val="dk1"/>
                </a:solidFill>
                <a:latin typeface="Arial"/>
                <a:ea typeface="Arial"/>
                <a:cs typeface="Arial"/>
                <a:sym typeface="Arial"/>
              </a:rPr>
              <a:t>Business issue</a:t>
            </a:r>
            <a:endParaRPr b="1" i="0" sz="11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600"/>
              <a:buFont typeface="Arial"/>
              <a:buNone/>
            </a:pPr>
            <a:r>
              <a:rPr b="0" i="0" lang="en" sz="800" u="none" cap="none" strike="noStrike">
                <a:solidFill>
                  <a:schemeClr val="dk1"/>
                </a:solidFill>
                <a:latin typeface="Arial"/>
                <a:ea typeface="Arial"/>
                <a:cs typeface="Arial"/>
                <a:sym typeface="Arial"/>
              </a:rPr>
              <a:t>No centralized place to track and manage AI projects cross the corporate AI team, AI Labs, and data scientists dispersed across business units</a:t>
            </a:r>
            <a:endParaRPr b="0" i="0" sz="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600"/>
              <a:buFont typeface="Arial"/>
              <a:buNone/>
            </a:pPr>
            <a:r>
              <a:t/>
            </a:r>
            <a:endParaRPr b="0" i="0" sz="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600"/>
              <a:buFont typeface="Arial"/>
              <a:buNone/>
            </a:pPr>
            <a:r>
              <a:rPr b="1" i="0" lang="en" sz="1100" u="none" cap="none" strike="noStrike">
                <a:solidFill>
                  <a:schemeClr val="dk1"/>
                </a:solidFill>
                <a:latin typeface="Arial"/>
                <a:ea typeface="Arial"/>
                <a:cs typeface="Arial"/>
                <a:sym typeface="Arial"/>
              </a:rPr>
              <a:t>Solution</a:t>
            </a:r>
            <a:endParaRPr b="0" i="0" sz="10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600"/>
              <a:buFont typeface="Arial"/>
              <a:buNone/>
            </a:pPr>
            <a:r>
              <a:rPr b="0" i="0" lang="en" sz="800" u="none" cap="none" strike="noStrike">
                <a:solidFill>
                  <a:schemeClr val="dk1"/>
                </a:solidFill>
                <a:latin typeface="Arial"/>
                <a:ea typeface="Arial"/>
                <a:cs typeface="Arial"/>
                <a:sym typeface="Arial"/>
              </a:rPr>
              <a:t>Unified and comprehensive approach to data and AI governance across all data sources and AI platforms. </a:t>
            </a:r>
            <a:endParaRPr b="0" i="0" sz="800" u="none" cap="none" strike="noStrike">
              <a:solidFill>
                <a:schemeClr val="dk1"/>
              </a:solidFill>
              <a:latin typeface="Arial"/>
              <a:ea typeface="Arial"/>
              <a:cs typeface="Arial"/>
              <a:sym typeface="Arial"/>
            </a:endParaRPr>
          </a:p>
        </p:txBody>
      </p:sp>
      <p:sp>
        <p:nvSpPr>
          <p:cNvPr id="6430" name="Google Shape;6430;g31516c14941_0_8566"/>
          <p:cNvSpPr txBox="1"/>
          <p:nvPr/>
        </p:nvSpPr>
        <p:spPr>
          <a:xfrm>
            <a:off x="331000" y="263501"/>
            <a:ext cx="8423700" cy="3936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600"/>
              <a:buFont typeface="Arial"/>
              <a:buNone/>
            </a:pPr>
            <a:r>
              <a:rPr b="1" i="0" lang="en" sz="2100" u="none" cap="none" strike="noStrike">
                <a:solidFill>
                  <a:srgbClr val="00293D"/>
                </a:solidFill>
                <a:latin typeface="Arial"/>
                <a:ea typeface="Arial"/>
                <a:cs typeface="Arial"/>
                <a:sym typeface="Arial"/>
              </a:rPr>
              <a:t>What’s in it for customers? Recent SAP/Collibra customer wins </a:t>
            </a:r>
            <a:endParaRPr b="0" i="0" sz="2400" u="none" cap="none" strike="noStrike">
              <a:solidFill>
                <a:srgbClr val="00293D"/>
              </a:solidFill>
              <a:latin typeface="Arial"/>
              <a:ea typeface="Arial"/>
              <a:cs typeface="Arial"/>
              <a:sym typeface="Arial"/>
            </a:endParaRPr>
          </a:p>
        </p:txBody>
      </p:sp>
      <p:sp>
        <p:nvSpPr>
          <p:cNvPr id="6431" name="Google Shape;6431;g31516c14941_0_8566"/>
          <p:cNvSpPr txBox="1"/>
          <p:nvPr/>
        </p:nvSpPr>
        <p:spPr>
          <a:xfrm>
            <a:off x="420803" y="2334212"/>
            <a:ext cx="2436600" cy="2133600"/>
          </a:xfrm>
          <a:prstGeom prst="rect">
            <a:avLst/>
          </a:prstGeom>
          <a:noFill/>
          <a:ln>
            <a:noFill/>
          </a:ln>
        </p:spPr>
        <p:txBody>
          <a:bodyPr anchorCtr="0" anchor="t" bIns="68550" lIns="68550" spcFirstLastPara="1" rIns="68550" wrap="square" tIns="68550">
            <a:noAutofit/>
          </a:bodyPr>
          <a:lstStyle/>
          <a:p>
            <a:pPr indent="0" lvl="0" marL="0" marR="0" rtl="0" algn="l">
              <a:lnSpc>
                <a:spcPct val="100000"/>
              </a:lnSpc>
              <a:spcBef>
                <a:spcPts val="0"/>
              </a:spcBef>
              <a:spcAft>
                <a:spcPts val="0"/>
              </a:spcAft>
              <a:buClr>
                <a:schemeClr val="dk1"/>
              </a:buClr>
              <a:buSzPts val="600"/>
              <a:buFont typeface="Arial"/>
              <a:buNone/>
            </a:pPr>
            <a:r>
              <a:rPr b="1" i="0" lang="en" sz="1100" u="none" cap="none" strike="noStrike">
                <a:solidFill>
                  <a:schemeClr val="dk1"/>
                </a:solidFill>
                <a:latin typeface="Arial"/>
                <a:ea typeface="Arial"/>
                <a:cs typeface="Arial"/>
                <a:sym typeface="Arial"/>
              </a:rPr>
              <a:t>Business goal</a:t>
            </a:r>
            <a:endParaRPr b="1" i="0" sz="11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600"/>
              <a:buFont typeface="Arial"/>
              <a:buNone/>
            </a:pPr>
            <a:r>
              <a:rPr b="0" i="0" lang="en" sz="800" u="none" cap="none" strike="noStrike">
                <a:solidFill>
                  <a:schemeClr val="dk1"/>
                </a:solidFill>
                <a:latin typeface="Arial"/>
                <a:ea typeface="Arial"/>
                <a:cs typeface="Arial"/>
                <a:sym typeface="Arial"/>
              </a:rPr>
              <a:t>Support digital transformation and ensure a successful SAP S/4 HANA adoption</a:t>
            </a:r>
            <a:endParaRPr b="0" i="0" sz="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600"/>
              <a:buFont typeface="Arial"/>
              <a:buNone/>
            </a:pPr>
            <a:r>
              <a:t/>
            </a:r>
            <a:endParaRPr b="0" i="0" sz="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600"/>
              <a:buFont typeface="Arial"/>
              <a:buNone/>
            </a:pPr>
            <a:r>
              <a:t/>
            </a:r>
            <a:endParaRPr b="0" i="0" sz="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600"/>
              <a:buFont typeface="Arial"/>
              <a:buNone/>
            </a:pPr>
            <a:r>
              <a:rPr b="1" i="0" lang="en" sz="1100" u="none" cap="none" strike="noStrike">
                <a:solidFill>
                  <a:schemeClr val="dk1"/>
                </a:solidFill>
                <a:latin typeface="Arial"/>
                <a:ea typeface="Arial"/>
                <a:cs typeface="Arial"/>
                <a:sym typeface="Arial"/>
              </a:rPr>
              <a:t>Business issue</a:t>
            </a:r>
            <a:endParaRPr b="1" i="0" sz="11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600"/>
              <a:buFont typeface="Arial"/>
              <a:buNone/>
            </a:pPr>
            <a:r>
              <a:rPr b="0" i="0" lang="en" sz="800" u="none" cap="none" strike="noStrike">
                <a:solidFill>
                  <a:schemeClr val="dk1"/>
                </a:solidFill>
                <a:latin typeface="Arial"/>
                <a:ea typeface="Arial"/>
                <a:cs typeface="Arial"/>
                <a:sym typeface="Arial"/>
              </a:rPr>
              <a:t>Lack of ability to easily find and use data relevant to specific roles impact efficiency of the business (supply chain, logistics)</a:t>
            </a:r>
            <a:endParaRPr b="1" i="0" sz="11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600"/>
              <a:buFont typeface="Arial"/>
              <a:buNone/>
            </a:pPr>
            <a:r>
              <a:t/>
            </a:r>
            <a:endParaRPr b="0" i="0" sz="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600"/>
              <a:buFont typeface="Arial"/>
              <a:buNone/>
            </a:pPr>
            <a:r>
              <a:rPr b="1" i="0" lang="en" sz="1100" u="none" cap="none" strike="noStrike">
                <a:solidFill>
                  <a:schemeClr val="dk1"/>
                </a:solidFill>
                <a:latin typeface="Arial"/>
                <a:ea typeface="Arial"/>
                <a:cs typeface="Arial"/>
                <a:sym typeface="Arial"/>
              </a:rPr>
              <a:t>Solution</a:t>
            </a:r>
            <a:endParaRPr b="1" i="0" sz="11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600"/>
              <a:buFont typeface="Arial"/>
              <a:buNone/>
            </a:pPr>
            <a:r>
              <a:rPr b="0" i="0" lang="en" sz="800" u="none" cap="none" strike="noStrike">
                <a:solidFill>
                  <a:schemeClr val="dk1"/>
                </a:solidFill>
                <a:latin typeface="Arial"/>
                <a:ea typeface="Arial"/>
                <a:cs typeface="Arial"/>
                <a:sym typeface="Arial"/>
              </a:rPr>
              <a:t>Сomprehensive data catalog, data lineage, and a business-friendly data marketplace integrated with SAP Datasphere, to streamline data access and collaboration around data</a:t>
            </a:r>
            <a:endParaRPr b="0" i="0" sz="800" u="none" cap="none" strike="noStrike">
              <a:solidFill>
                <a:schemeClr val="dk1"/>
              </a:solidFill>
              <a:latin typeface="Arial"/>
              <a:ea typeface="Arial"/>
              <a:cs typeface="Arial"/>
              <a:sym typeface="Arial"/>
            </a:endParaRPr>
          </a:p>
        </p:txBody>
      </p:sp>
      <p:sp>
        <p:nvSpPr>
          <p:cNvPr id="6432" name="Google Shape;6432;g31516c14941_0_8566"/>
          <p:cNvSpPr/>
          <p:nvPr/>
        </p:nvSpPr>
        <p:spPr>
          <a:xfrm>
            <a:off x="420800" y="1768535"/>
            <a:ext cx="2436600" cy="503400"/>
          </a:xfrm>
          <a:prstGeom prst="roundRect">
            <a:avLst>
              <a:gd fmla="val 9574" name="adj"/>
            </a:avLst>
          </a:prstGeom>
          <a:solidFill>
            <a:schemeClr val="lt1"/>
          </a:solidFill>
          <a:ln>
            <a:noFill/>
          </a:ln>
        </p:spPr>
        <p:txBody>
          <a:bodyPr anchorCtr="0" anchor="t" bIns="68550" lIns="68550" spcFirstLastPara="1" rIns="68550" wrap="square" tIns="68550">
            <a:noAutofit/>
          </a:bodyPr>
          <a:lstStyle/>
          <a:p>
            <a:pPr indent="0" lvl="0" marL="0" marR="0" rtl="0" algn="l">
              <a:lnSpc>
                <a:spcPct val="115000"/>
              </a:lnSpc>
              <a:spcBef>
                <a:spcPts val="0"/>
              </a:spcBef>
              <a:spcAft>
                <a:spcPts val="0"/>
              </a:spcAft>
              <a:buClr>
                <a:schemeClr val="dk1"/>
              </a:buClr>
              <a:buSzPts val="800"/>
              <a:buFont typeface="Arial"/>
              <a:buNone/>
            </a:pPr>
            <a:r>
              <a:rPr b="1" i="0" lang="en" sz="1400" u="none" cap="none" strike="noStrike">
                <a:solidFill>
                  <a:schemeClr val="hlink"/>
                </a:solidFill>
                <a:latin typeface="Arial"/>
                <a:ea typeface="Arial"/>
                <a:cs typeface="Arial"/>
                <a:sym typeface="Arial"/>
              </a:rPr>
              <a:t>Streamline governance of your business data fabric</a:t>
            </a:r>
            <a:endParaRPr b="1" i="0" sz="1400" u="none" cap="none" strike="noStrike">
              <a:solidFill>
                <a:schemeClr val="hlink"/>
              </a:solidFill>
              <a:latin typeface="Arial"/>
              <a:ea typeface="Arial"/>
              <a:cs typeface="Arial"/>
              <a:sym typeface="Arial"/>
            </a:endParaRPr>
          </a:p>
        </p:txBody>
      </p:sp>
      <p:sp>
        <p:nvSpPr>
          <p:cNvPr id="6433" name="Google Shape;6433;g31516c14941_0_8566"/>
          <p:cNvSpPr/>
          <p:nvPr/>
        </p:nvSpPr>
        <p:spPr>
          <a:xfrm>
            <a:off x="6234426" y="1768535"/>
            <a:ext cx="2469600" cy="503400"/>
          </a:xfrm>
          <a:prstGeom prst="roundRect">
            <a:avLst>
              <a:gd fmla="val 9574" name="adj"/>
            </a:avLst>
          </a:prstGeom>
          <a:solidFill>
            <a:schemeClr val="lt1"/>
          </a:solidFill>
          <a:ln>
            <a:noFill/>
          </a:ln>
        </p:spPr>
        <p:txBody>
          <a:bodyPr anchorCtr="0" anchor="t" bIns="68550" lIns="68550" spcFirstLastPara="1" rIns="68550" wrap="square" tIns="68550">
            <a:noAutofit/>
          </a:bodyPr>
          <a:lstStyle/>
          <a:p>
            <a:pPr indent="0" lvl="0" marL="0" marR="0" rtl="0" algn="l">
              <a:lnSpc>
                <a:spcPct val="115000"/>
              </a:lnSpc>
              <a:spcBef>
                <a:spcPts val="0"/>
              </a:spcBef>
              <a:spcAft>
                <a:spcPts val="0"/>
              </a:spcAft>
              <a:buClr>
                <a:srgbClr val="000000"/>
              </a:buClr>
              <a:buSzPts val="1400"/>
              <a:buFont typeface="Arial"/>
              <a:buNone/>
            </a:pPr>
            <a:r>
              <a:rPr b="1" i="0" lang="en" sz="1400" u="none" cap="none" strike="noStrike">
                <a:solidFill>
                  <a:schemeClr val="hlink"/>
                </a:solidFill>
                <a:latin typeface="Arial"/>
                <a:ea typeface="Arial"/>
                <a:cs typeface="Arial"/>
                <a:sym typeface="Arial"/>
              </a:rPr>
              <a:t>Deliver trusted AI</a:t>
            </a:r>
            <a:endParaRPr b="1" i="0" sz="1400" u="none" cap="none" strike="noStrike">
              <a:solidFill>
                <a:schemeClr val="hlink"/>
              </a:solidFill>
              <a:latin typeface="Arial"/>
              <a:ea typeface="Arial"/>
              <a:cs typeface="Arial"/>
              <a:sym typeface="Arial"/>
            </a:endParaRPr>
          </a:p>
        </p:txBody>
      </p:sp>
      <p:sp>
        <p:nvSpPr>
          <p:cNvPr id="6434" name="Google Shape;6434;g31516c14941_0_8566"/>
          <p:cNvSpPr txBox="1"/>
          <p:nvPr/>
        </p:nvSpPr>
        <p:spPr>
          <a:xfrm>
            <a:off x="3380605" y="2334212"/>
            <a:ext cx="2436600" cy="2133600"/>
          </a:xfrm>
          <a:prstGeom prst="rect">
            <a:avLst/>
          </a:prstGeom>
          <a:noFill/>
          <a:ln>
            <a:noFill/>
          </a:ln>
        </p:spPr>
        <p:txBody>
          <a:bodyPr anchorCtr="0" anchor="t" bIns="68550" lIns="68550" spcFirstLastPara="1" rIns="68550" wrap="square" tIns="68550">
            <a:noAutofit/>
          </a:bodyPr>
          <a:lstStyle/>
          <a:p>
            <a:pPr indent="0" lvl="0" marL="0" marR="0" rtl="0" algn="l">
              <a:lnSpc>
                <a:spcPct val="100000"/>
              </a:lnSpc>
              <a:spcBef>
                <a:spcPts val="0"/>
              </a:spcBef>
              <a:spcAft>
                <a:spcPts val="0"/>
              </a:spcAft>
              <a:buClr>
                <a:schemeClr val="dk1"/>
              </a:buClr>
              <a:buSzPts val="600"/>
              <a:buFont typeface="Arial"/>
              <a:buNone/>
            </a:pPr>
            <a:r>
              <a:rPr b="1" i="0" lang="en" sz="1100" u="none" cap="none" strike="noStrike">
                <a:solidFill>
                  <a:schemeClr val="dk1"/>
                </a:solidFill>
                <a:latin typeface="Arial"/>
                <a:ea typeface="Arial"/>
                <a:cs typeface="Arial"/>
                <a:sym typeface="Arial"/>
              </a:rPr>
              <a:t>Business goal</a:t>
            </a:r>
            <a:endParaRPr b="1" i="0" sz="11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600"/>
              <a:buFont typeface="Arial"/>
              <a:buNone/>
            </a:pPr>
            <a:r>
              <a:rPr b="0" i="0" lang="en" sz="800" u="none" cap="none" strike="noStrike">
                <a:solidFill>
                  <a:schemeClr val="dk1"/>
                </a:solidFill>
                <a:latin typeface="Arial"/>
                <a:ea typeface="Arial"/>
                <a:cs typeface="Arial"/>
                <a:sym typeface="Arial"/>
              </a:rPr>
              <a:t>Support intelligent business decisions to accelerating migration from SAP ECC to SAP S/4 HANA</a:t>
            </a:r>
            <a:endParaRPr b="0" i="0" sz="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600"/>
              <a:buFont typeface="Arial"/>
              <a:buNone/>
            </a:pPr>
            <a:r>
              <a:t/>
            </a:r>
            <a:endParaRPr b="0" i="0" sz="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600"/>
              <a:buFont typeface="Arial"/>
              <a:buNone/>
            </a:pPr>
            <a:r>
              <a:rPr b="1" i="0" lang="en" sz="1100" u="none" cap="none" strike="noStrike">
                <a:solidFill>
                  <a:schemeClr val="dk1"/>
                </a:solidFill>
                <a:latin typeface="Arial"/>
                <a:ea typeface="Arial"/>
                <a:cs typeface="Arial"/>
                <a:sym typeface="Arial"/>
              </a:rPr>
              <a:t>Business issue</a:t>
            </a:r>
            <a:endParaRPr b="1" i="0" sz="11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600"/>
              <a:buFont typeface="Arial"/>
              <a:buNone/>
            </a:pPr>
            <a:r>
              <a:rPr b="0" i="0" lang="en" sz="800" u="none" cap="none" strike="noStrike">
                <a:solidFill>
                  <a:schemeClr val="dk1"/>
                </a:solidFill>
                <a:latin typeface="Arial"/>
                <a:ea typeface="Arial"/>
                <a:cs typeface="Arial"/>
                <a:sym typeface="Arial"/>
              </a:rPr>
              <a:t>Lack of confidence in data quality of the migrated data and manual DQ process can derail the whole migration process and its results</a:t>
            </a:r>
            <a:endParaRPr b="1" i="0" sz="11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600"/>
              <a:buFont typeface="Arial"/>
              <a:buNone/>
            </a:pPr>
            <a:r>
              <a:t/>
            </a:r>
            <a:endParaRPr b="0" i="0" sz="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600"/>
              <a:buFont typeface="Arial"/>
              <a:buNone/>
            </a:pPr>
            <a:r>
              <a:rPr b="1" i="0" lang="en" sz="1100" u="none" cap="none" strike="noStrike">
                <a:solidFill>
                  <a:schemeClr val="dk1"/>
                </a:solidFill>
                <a:latin typeface="Arial"/>
                <a:ea typeface="Arial"/>
                <a:cs typeface="Arial"/>
                <a:sym typeface="Arial"/>
              </a:rPr>
              <a:t>Solution</a:t>
            </a:r>
            <a:endParaRPr b="1" i="0" sz="11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600"/>
              <a:buFont typeface="Arial"/>
              <a:buNone/>
            </a:pPr>
            <a:r>
              <a:rPr b="0" i="0" lang="en" sz="800" u="none" cap="none" strike="noStrike">
                <a:solidFill>
                  <a:schemeClr val="dk1"/>
                </a:solidFill>
                <a:latin typeface="Arial"/>
                <a:ea typeface="Arial"/>
                <a:cs typeface="Arial"/>
                <a:sym typeface="Arial"/>
              </a:rPr>
              <a:t>Data quality and observability platform with AI/ML rules, user-friendly experience and data governance capabilities</a:t>
            </a:r>
            <a:endParaRPr b="0" i="0" sz="800" u="none" cap="none" strike="noStrike">
              <a:solidFill>
                <a:schemeClr val="dk1"/>
              </a:solidFill>
              <a:latin typeface="Arial"/>
              <a:ea typeface="Arial"/>
              <a:cs typeface="Arial"/>
              <a:sym typeface="Arial"/>
            </a:endParaRPr>
          </a:p>
        </p:txBody>
      </p:sp>
      <p:sp>
        <p:nvSpPr>
          <p:cNvPr id="6435" name="Google Shape;6435;g31516c14941_0_8566"/>
          <p:cNvSpPr/>
          <p:nvPr/>
        </p:nvSpPr>
        <p:spPr>
          <a:xfrm>
            <a:off x="3380599" y="1768535"/>
            <a:ext cx="2436600" cy="503400"/>
          </a:xfrm>
          <a:prstGeom prst="roundRect">
            <a:avLst>
              <a:gd fmla="val 9574" name="adj"/>
            </a:avLst>
          </a:prstGeom>
          <a:solidFill>
            <a:schemeClr val="lt1"/>
          </a:solidFill>
          <a:ln>
            <a:noFill/>
          </a:ln>
        </p:spPr>
        <p:txBody>
          <a:bodyPr anchorCtr="0" anchor="t" bIns="68550" lIns="68550" spcFirstLastPara="1" rIns="68550" wrap="square" tIns="68550">
            <a:noAutofit/>
          </a:bodyPr>
          <a:lstStyle/>
          <a:p>
            <a:pPr indent="0" lvl="0" marL="0" marR="0" rtl="0" algn="l">
              <a:lnSpc>
                <a:spcPct val="115000"/>
              </a:lnSpc>
              <a:spcBef>
                <a:spcPts val="0"/>
              </a:spcBef>
              <a:spcAft>
                <a:spcPts val="0"/>
              </a:spcAft>
              <a:buClr>
                <a:schemeClr val="dk1"/>
              </a:buClr>
              <a:buSzPts val="800"/>
              <a:buFont typeface="Arial"/>
              <a:buNone/>
            </a:pPr>
            <a:r>
              <a:rPr b="1" i="0" lang="en" sz="1400" u="none" cap="none" strike="noStrike">
                <a:solidFill>
                  <a:schemeClr val="hlink"/>
                </a:solidFill>
                <a:latin typeface="Arial"/>
                <a:ea typeface="Arial"/>
                <a:cs typeface="Arial"/>
                <a:sym typeface="Arial"/>
              </a:rPr>
              <a:t>Establish a high-quality data foundation</a:t>
            </a:r>
            <a:endParaRPr b="1" i="0" sz="1400" u="none" cap="none" strike="noStrike">
              <a:solidFill>
                <a:schemeClr val="hlink"/>
              </a:solidFill>
              <a:latin typeface="Arial"/>
              <a:ea typeface="Arial"/>
              <a:cs typeface="Arial"/>
              <a:sym typeface="Arial"/>
            </a:endParaRPr>
          </a:p>
        </p:txBody>
      </p:sp>
      <p:sp>
        <p:nvSpPr>
          <p:cNvPr id="6436" name="Google Shape;6436;g31516c14941_0_8566"/>
          <p:cNvSpPr txBox="1"/>
          <p:nvPr>
            <p:ph idx="12" type="sldNum"/>
          </p:nvPr>
        </p:nvSpPr>
        <p:spPr>
          <a:xfrm>
            <a:off x="8320057" y="4662677"/>
            <a:ext cx="548700" cy="393600"/>
          </a:xfrm>
          <a:prstGeom prst="rect">
            <a:avLst/>
          </a:prstGeom>
          <a:noFill/>
          <a:ln>
            <a:noFill/>
          </a:ln>
        </p:spPr>
        <p:txBody>
          <a:bodyPr anchorCtr="0" anchor="ctr" bIns="91400" lIns="91400" spcFirstLastPara="1" rIns="91400" wrap="square" tIns="91400">
            <a:normAutofit/>
          </a:bodyPr>
          <a:lstStyle/>
          <a:p>
            <a:pPr indent="0" lvl="0" marL="0" rtl="0" algn="r">
              <a:spcBef>
                <a:spcPts val="0"/>
              </a:spcBef>
              <a:spcAft>
                <a:spcPts val="0"/>
              </a:spcAft>
              <a:buClr>
                <a:srgbClr val="000000"/>
              </a:buClr>
              <a:buSzPts val="700"/>
              <a:buFont typeface="Arial"/>
              <a:buNone/>
            </a:pPr>
            <a:fld id="{00000000-1234-1234-1234-123412341234}" type="slidenum">
              <a:rPr lang="en"/>
              <a:t>‹#›</a:t>
            </a:fld>
            <a:endParaRPr/>
          </a:p>
        </p:txBody>
      </p:sp>
      <p:sp>
        <p:nvSpPr>
          <p:cNvPr id="6437" name="Google Shape;6437;g31516c14941_0_8566"/>
          <p:cNvSpPr txBox="1"/>
          <p:nvPr/>
        </p:nvSpPr>
        <p:spPr>
          <a:xfrm>
            <a:off x="443197" y="1240219"/>
            <a:ext cx="2391900" cy="3693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b="1" lang="en" sz="1500">
                <a:solidFill>
                  <a:schemeClr val="accent2"/>
                </a:solidFill>
                <a:latin typeface="Comic Sans MS"/>
                <a:ea typeface="Comic Sans MS"/>
                <a:cs typeface="Comic Sans MS"/>
                <a:sym typeface="Comic Sans MS"/>
              </a:rPr>
              <a:t>Global Candy Company</a:t>
            </a:r>
            <a:endParaRPr b="1" sz="1500">
              <a:solidFill>
                <a:schemeClr val="accent2"/>
              </a:solidFill>
              <a:latin typeface="Comic Sans MS"/>
              <a:ea typeface="Comic Sans MS"/>
              <a:cs typeface="Comic Sans MS"/>
              <a:sym typeface="Comic Sans MS"/>
            </a:endParaRPr>
          </a:p>
        </p:txBody>
      </p:sp>
      <p:sp>
        <p:nvSpPr>
          <p:cNvPr id="6438" name="Google Shape;6438;g31516c14941_0_8566"/>
          <p:cNvSpPr txBox="1"/>
          <p:nvPr/>
        </p:nvSpPr>
        <p:spPr>
          <a:xfrm>
            <a:off x="3187111" y="1240219"/>
            <a:ext cx="2607000" cy="3693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b="1" lang="en" sz="1500">
                <a:solidFill>
                  <a:schemeClr val="accent2"/>
                </a:solidFill>
                <a:latin typeface="Comic Sans MS"/>
                <a:ea typeface="Comic Sans MS"/>
                <a:cs typeface="Comic Sans MS"/>
                <a:sym typeface="Comic Sans MS"/>
              </a:rPr>
              <a:t>EMEA Beverage Company</a:t>
            </a:r>
            <a:endParaRPr b="1" sz="1500">
              <a:solidFill>
                <a:schemeClr val="accent2"/>
              </a:solidFill>
              <a:latin typeface="Comic Sans MS"/>
              <a:ea typeface="Comic Sans MS"/>
              <a:cs typeface="Comic Sans MS"/>
              <a:sym typeface="Comic Sans MS"/>
            </a:endParaRPr>
          </a:p>
        </p:txBody>
      </p:sp>
      <p:sp>
        <p:nvSpPr>
          <p:cNvPr id="6439" name="Google Shape;6439;g31516c14941_0_8566"/>
          <p:cNvSpPr txBox="1"/>
          <p:nvPr/>
        </p:nvSpPr>
        <p:spPr>
          <a:xfrm>
            <a:off x="6102520" y="1240219"/>
            <a:ext cx="2835600" cy="3693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b="1" lang="en" sz="1500">
                <a:solidFill>
                  <a:schemeClr val="accent2"/>
                </a:solidFill>
                <a:latin typeface="Comic Sans MS"/>
                <a:ea typeface="Comic Sans MS"/>
                <a:cs typeface="Comic Sans MS"/>
                <a:sym typeface="Comic Sans MS"/>
              </a:rPr>
              <a:t>Global Technology Company</a:t>
            </a:r>
            <a:endParaRPr b="1" sz="1500">
              <a:solidFill>
                <a:schemeClr val="accent2"/>
              </a:solidFill>
              <a:latin typeface="Comic Sans MS"/>
              <a:ea typeface="Comic Sans MS"/>
              <a:cs typeface="Comic Sans MS"/>
              <a:sym typeface="Comic Sans MS"/>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43" name="Shape 6443"/>
        <p:cNvGrpSpPr/>
        <p:nvPr/>
      </p:nvGrpSpPr>
      <p:grpSpPr>
        <a:xfrm>
          <a:off x="0" y="0"/>
          <a:ext cx="0" cy="0"/>
          <a:chOff x="0" y="0"/>
          <a:chExt cx="0" cy="0"/>
        </a:xfrm>
      </p:grpSpPr>
      <p:sp>
        <p:nvSpPr>
          <p:cNvPr id="6444" name="Google Shape;6444;g31516c14941_0_4806"/>
          <p:cNvSpPr txBox="1"/>
          <p:nvPr>
            <p:ph type="title"/>
          </p:nvPr>
        </p:nvSpPr>
        <p:spPr>
          <a:xfrm>
            <a:off x="331125" y="271325"/>
            <a:ext cx="8388900" cy="4383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Collibra value with Datasphere</a:t>
            </a:r>
            <a:endParaRPr/>
          </a:p>
        </p:txBody>
      </p:sp>
      <p:sp>
        <p:nvSpPr>
          <p:cNvPr id="6445" name="Google Shape;6445;g31516c14941_0_4806"/>
          <p:cNvSpPr txBox="1"/>
          <p:nvPr>
            <p:ph idx="12" type="sldNum"/>
          </p:nvPr>
        </p:nvSpPr>
        <p:spPr>
          <a:xfrm>
            <a:off x="8320058" y="4663221"/>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6446" name="Google Shape;6446;g31516c14941_0_4806"/>
          <p:cNvPicPr preferRelativeResize="0"/>
          <p:nvPr/>
        </p:nvPicPr>
        <p:blipFill rotWithShape="1">
          <a:blip r:embed="rId3">
            <a:alphaModFix/>
          </a:blip>
          <a:srcRect b="0" l="0" r="0" t="0"/>
          <a:stretch/>
        </p:blipFill>
        <p:spPr>
          <a:xfrm>
            <a:off x="353326" y="2884600"/>
            <a:ext cx="832375" cy="832375"/>
          </a:xfrm>
          <a:prstGeom prst="rect">
            <a:avLst/>
          </a:prstGeom>
          <a:noFill/>
          <a:ln>
            <a:noFill/>
          </a:ln>
        </p:spPr>
      </p:pic>
      <p:cxnSp>
        <p:nvCxnSpPr>
          <p:cNvPr id="6447" name="Google Shape;6447;g31516c14941_0_4806"/>
          <p:cNvCxnSpPr/>
          <p:nvPr/>
        </p:nvCxnSpPr>
        <p:spPr>
          <a:xfrm>
            <a:off x="454014" y="2693738"/>
            <a:ext cx="8244900" cy="0"/>
          </a:xfrm>
          <a:prstGeom prst="straightConnector1">
            <a:avLst/>
          </a:prstGeom>
          <a:noFill/>
          <a:ln cap="flat" cmpd="sng" w="9525">
            <a:solidFill>
              <a:srgbClr val="4B4B4B"/>
            </a:solidFill>
            <a:prstDash val="solid"/>
            <a:round/>
            <a:headEnd len="med" w="med" type="none"/>
            <a:tailEnd len="med" w="med" type="none"/>
          </a:ln>
        </p:spPr>
      </p:cxnSp>
      <p:cxnSp>
        <p:nvCxnSpPr>
          <p:cNvPr id="6448" name="Google Shape;6448;g31516c14941_0_4806"/>
          <p:cNvCxnSpPr/>
          <p:nvPr/>
        </p:nvCxnSpPr>
        <p:spPr>
          <a:xfrm rot="10800000">
            <a:off x="4296293" y="994313"/>
            <a:ext cx="24000" cy="3687600"/>
          </a:xfrm>
          <a:prstGeom prst="straightConnector1">
            <a:avLst/>
          </a:prstGeom>
          <a:noFill/>
          <a:ln cap="flat" cmpd="sng" w="9525">
            <a:solidFill>
              <a:srgbClr val="4B4B4B"/>
            </a:solidFill>
            <a:prstDash val="solid"/>
            <a:round/>
            <a:headEnd len="med" w="med" type="none"/>
            <a:tailEnd len="med" w="med" type="none"/>
          </a:ln>
        </p:spPr>
      </p:cxnSp>
      <p:sp>
        <p:nvSpPr>
          <p:cNvPr id="6449" name="Google Shape;6449;g31516c14941_0_4806"/>
          <p:cNvSpPr txBox="1"/>
          <p:nvPr/>
        </p:nvSpPr>
        <p:spPr>
          <a:xfrm>
            <a:off x="1299794" y="1056994"/>
            <a:ext cx="2747100" cy="330900"/>
          </a:xfrm>
          <a:prstGeom prst="rect">
            <a:avLst/>
          </a:prstGeom>
          <a:noFill/>
          <a:ln>
            <a:noFill/>
          </a:ln>
        </p:spPr>
        <p:txBody>
          <a:bodyPr anchorCtr="0" anchor="t" bIns="68575" lIns="68575" spcFirstLastPara="1" rIns="68575" wrap="square" tIns="68575">
            <a:noAutofit/>
          </a:bodyPr>
          <a:lstStyle/>
          <a:p>
            <a:pPr indent="0" lvl="0" marL="0" rtl="0" algn="l">
              <a:spcBef>
                <a:spcPts val="0"/>
              </a:spcBef>
              <a:spcAft>
                <a:spcPts val="0"/>
              </a:spcAft>
              <a:buNone/>
            </a:pPr>
            <a:r>
              <a:rPr b="1" lang="en">
                <a:solidFill>
                  <a:srgbClr val="006EC2"/>
                </a:solidFill>
              </a:rPr>
              <a:t>Migrate high quality assets</a:t>
            </a:r>
            <a:endParaRPr b="1" sz="1400">
              <a:solidFill>
                <a:srgbClr val="006EC2"/>
              </a:solidFill>
            </a:endParaRPr>
          </a:p>
        </p:txBody>
      </p:sp>
      <p:sp>
        <p:nvSpPr>
          <p:cNvPr id="6450" name="Google Shape;6450;g31516c14941_0_4806"/>
          <p:cNvSpPr txBox="1"/>
          <p:nvPr/>
        </p:nvSpPr>
        <p:spPr>
          <a:xfrm>
            <a:off x="5412313" y="1056994"/>
            <a:ext cx="2747100" cy="330900"/>
          </a:xfrm>
          <a:prstGeom prst="rect">
            <a:avLst/>
          </a:prstGeom>
          <a:noFill/>
          <a:ln>
            <a:noFill/>
          </a:ln>
        </p:spPr>
        <p:txBody>
          <a:bodyPr anchorCtr="0" anchor="t" bIns="68575" lIns="68575" spcFirstLastPara="1" rIns="68575" wrap="square" tIns="68575">
            <a:noAutofit/>
          </a:bodyPr>
          <a:lstStyle/>
          <a:p>
            <a:pPr indent="0" lvl="0" marL="0" rtl="0" algn="l">
              <a:spcBef>
                <a:spcPts val="0"/>
              </a:spcBef>
              <a:spcAft>
                <a:spcPts val="0"/>
              </a:spcAft>
              <a:buNone/>
            </a:pPr>
            <a:r>
              <a:rPr b="1" lang="en">
                <a:solidFill>
                  <a:srgbClr val="006EC2"/>
                </a:solidFill>
              </a:rPr>
              <a:t>Data Quality Management</a:t>
            </a:r>
            <a:endParaRPr b="1" sz="1400">
              <a:solidFill>
                <a:srgbClr val="006EC2"/>
              </a:solidFill>
            </a:endParaRPr>
          </a:p>
        </p:txBody>
      </p:sp>
      <p:sp>
        <p:nvSpPr>
          <p:cNvPr id="6451" name="Google Shape;6451;g31516c14941_0_4806"/>
          <p:cNvSpPr txBox="1"/>
          <p:nvPr/>
        </p:nvSpPr>
        <p:spPr>
          <a:xfrm>
            <a:off x="1299794" y="2951081"/>
            <a:ext cx="2882400" cy="330900"/>
          </a:xfrm>
          <a:prstGeom prst="rect">
            <a:avLst/>
          </a:prstGeom>
          <a:noFill/>
          <a:ln>
            <a:noFill/>
          </a:ln>
        </p:spPr>
        <p:txBody>
          <a:bodyPr anchorCtr="0" anchor="t" bIns="68575" lIns="68575" spcFirstLastPara="1" rIns="68575" wrap="square" tIns="68575">
            <a:noAutofit/>
          </a:bodyPr>
          <a:lstStyle/>
          <a:p>
            <a:pPr indent="0" lvl="0" marL="0" rtl="0" algn="l">
              <a:spcBef>
                <a:spcPts val="0"/>
              </a:spcBef>
              <a:spcAft>
                <a:spcPts val="0"/>
              </a:spcAft>
              <a:buNone/>
            </a:pPr>
            <a:r>
              <a:rPr b="1" lang="en">
                <a:solidFill>
                  <a:srgbClr val="006EC2"/>
                </a:solidFill>
              </a:rPr>
              <a:t>Regulation &amp; AI Governance</a:t>
            </a:r>
            <a:endParaRPr b="1" sz="1400">
              <a:solidFill>
                <a:srgbClr val="006EC2"/>
              </a:solidFill>
            </a:endParaRPr>
          </a:p>
        </p:txBody>
      </p:sp>
      <p:sp>
        <p:nvSpPr>
          <p:cNvPr id="6452" name="Google Shape;6452;g31516c14941_0_4806"/>
          <p:cNvSpPr txBox="1"/>
          <p:nvPr/>
        </p:nvSpPr>
        <p:spPr>
          <a:xfrm>
            <a:off x="5412323" y="2951081"/>
            <a:ext cx="2747100" cy="330900"/>
          </a:xfrm>
          <a:prstGeom prst="rect">
            <a:avLst/>
          </a:prstGeom>
          <a:noFill/>
          <a:ln>
            <a:noFill/>
          </a:ln>
        </p:spPr>
        <p:txBody>
          <a:bodyPr anchorCtr="0" anchor="t" bIns="68575" lIns="68575" spcFirstLastPara="1" rIns="68575" wrap="square" tIns="68575">
            <a:noAutofit/>
          </a:bodyPr>
          <a:lstStyle/>
          <a:p>
            <a:pPr indent="0" lvl="0" marL="0" rtl="0" algn="l">
              <a:spcBef>
                <a:spcPts val="0"/>
              </a:spcBef>
              <a:spcAft>
                <a:spcPts val="0"/>
              </a:spcAft>
              <a:buNone/>
            </a:pPr>
            <a:r>
              <a:rPr b="1" lang="en">
                <a:solidFill>
                  <a:srgbClr val="006EC2"/>
                </a:solidFill>
              </a:rPr>
              <a:t>Full ecosystem discovery</a:t>
            </a:r>
            <a:endParaRPr b="1" sz="1400">
              <a:solidFill>
                <a:srgbClr val="006EC2"/>
              </a:solidFill>
            </a:endParaRPr>
          </a:p>
        </p:txBody>
      </p:sp>
      <p:sp>
        <p:nvSpPr>
          <p:cNvPr id="6453" name="Google Shape;6453;g31516c14941_0_4806"/>
          <p:cNvSpPr txBox="1"/>
          <p:nvPr/>
        </p:nvSpPr>
        <p:spPr>
          <a:xfrm>
            <a:off x="1299794" y="1421888"/>
            <a:ext cx="2747100" cy="1094700"/>
          </a:xfrm>
          <a:prstGeom prst="rect">
            <a:avLst/>
          </a:prstGeom>
          <a:noFill/>
          <a:ln>
            <a:noFill/>
          </a:ln>
        </p:spPr>
        <p:txBody>
          <a:bodyPr anchorCtr="0" anchor="t" bIns="68575" lIns="68575" spcFirstLastPara="1" rIns="68575" wrap="square" tIns="68575">
            <a:noAutofit/>
          </a:bodyPr>
          <a:lstStyle/>
          <a:p>
            <a:pPr indent="0" lvl="0" marL="0" rtl="0" algn="l">
              <a:spcBef>
                <a:spcPts val="0"/>
              </a:spcBef>
              <a:spcAft>
                <a:spcPts val="0"/>
              </a:spcAft>
              <a:buNone/>
            </a:pPr>
            <a:r>
              <a:rPr lang="en">
                <a:solidFill>
                  <a:schemeClr val="accent1"/>
                </a:solidFill>
              </a:rPr>
              <a:t>Have visibility and governance wrapped around your migration to Datasphere, BW4/HANA, S4/HANA…</a:t>
            </a:r>
            <a:endParaRPr sz="1400">
              <a:solidFill>
                <a:schemeClr val="accent1"/>
              </a:solidFill>
            </a:endParaRPr>
          </a:p>
        </p:txBody>
      </p:sp>
      <p:sp>
        <p:nvSpPr>
          <p:cNvPr id="6454" name="Google Shape;6454;g31516c14941_0_4806"/>
          <p:cNvSpPr txBox="1"/>
          <p:nvPr/>
        </p:nvSpPr>
        <p:spPr>
          <a:xfrm>
            <a:off x="5412313" y="1421888"/>
            <a:ext cx="2747100" cy="1094700"/>
          </a:xfrm>
          <a:prstGeom prst="rect">
            <a:avLst/>
          </a:prstGeom>
          <a:noFill/>
          <a:ln>
            <a:noFill/>
          </a:ln>
        </p:spPr>
        <p:txBody>
          <a:bodyPr anchorCtr="0" anchor="t" bIns="68575" lIns="68575" spcFirstLastPara="1" rIns="68575" wrap="square" tIns="68575">
            <a:noAutofit/>
          </a:bodyPr>
          <a:lstStyle/>
          <a:p>
            <a:pPr indent="0" lvl="0" marL="0" rtl="0" algn="l">
              <a:spcBef>
                <a:spcPts val="0"/>
              </a:spcBef>
              <a:spcAft>
                <a:spcPts val="0"/>
              </a:spcAft>
              <a:buNone/>
            </a:pPr>
            <a:r>
              <a:rPr lang="en">
                <a:solidFill>
                  <a:schemeClr val="accent1"/>
                </a:solidFill>
              </a:rPr>
              <a:t>Comprehensive coverage through SAP HANA of critical data to ensure high quality, and catch issues </a:t>
            </a:r>
            <a:endParaRPr sz="1400">
              <a:solidFill>
                <a:schemeClr val="accent1"/>
              </a:solidFill>
            </a:endParaRPr>
          </a:p>
        </p:txBody>
      </p:sp>
      <p:sp>
        <p:nvSpPr>
          <p:cNvPr id="6455" name="Google Shape;6455;g31516c14941_0_4806"/>
          <p:cNvSpPr txBox="1"/>
          <p:nvPr/>
        </p:nvSpPr>
        <p:spPr>
          <a:xfrm>
            <a:off x="1299794" y="3307838"/>
            <a:ext cx="2747100" cy="1094700"/>
          </a:xfrm>
          <a:prstGeom prst="rect">
            <a:avLst/>
          </a:prstGeom>
          <a:noFill/>
          <a:ln>
            <a:noFill/>
          </a:ln>
        </p:spPr>
        <p:txBody>
          <a:bodyPr anchorCtr="0" anchor="t" bIns="68575" lIns="68575" spcFirstLastPara="1" rIns="68575" wrap="square" tIns="68575">
            <a:noAutofit/>
          </a:bodyPr>
          <a:lstStyle/>
          <a:p>
            <a:pPr indent="0" lvl="0" marL="0" rtl="0" algn="l">
              <a:spcBef>
                <a:spcPts val="0"/>
              </a:spcBef>
              <a:spcAft>
                <a:spcPts val="0"/>
              </a:spcAft>
              <a:buNone/>
            </a:pPr>
            <a:r>
              <a:rPr lang="en">
                <a:solidFill>
                  <a:schemeClr val="accent1"/>
                </a:solidFill>
              </a:rPr>
              <a:t>A rich layer of governance assets above data, data products and AI that provides context, ownership and visibility.</a:t>
            </a:r>
            <a:endParaRPr sz="1400">
              <a:solidFill>
                <a:schemeClr val="accent1"/>
              </a:solidFill>
            </a:endParaRPr>
          </a:p>
        </p:txBody>
      </p:sp>
      <p:sp>
        <p:nvSpPr>
          <p:cNvPr id="6456" name="Google Shape;6456;g31516c14941_0_4806"/>
          <p:cNvSpPr txBox="1"/>
          <p:nvPr/>
        </p:nvSpPr>
        <p:spPr>
          <a:xfrm>
            <a:off x="5412313" y="3307838"/>
            <a:ext cx="2747100" cy="1094700"/>
          </a:xfrm>
          <a:prstGeom prst="rect">
            <a:avLst/>
          </a:prstGeom>
          <a:noFill/>
          <a:ln>
            <a:noFill/>
          </a:ln>
        </p:spPr>
        <p:txBody>
          <a:bodyPr anchorCtr="0" anchor="t" bIns="68575" lIns="68575" spcFirstLastPara="1" rIns="68575" wrap="square" tIns="68575">
            <a:noAutofit/>
          </a:bodyPr>
          <a:lstStyle/>
          <a:p>
            <a:pPr indent="0" lvl="0" marL="0" rtl="0" algn="l">
              <a:spcBef>
                <a:spcPts val="0"/>
              </a:spcBef>
              <a:spcAft>
                <a:spcPts val="0"/>
              </a:spcAft>
              <a:buNone/>
            </a:pPr>
            <a:r>
              <a:rPr lang="en">
                <a:solidFill>
                  <a:schemeClr val="accent1"/>
                </a:solidFill>
              </a:rPr>
              <a:t>Visibility, metadata and lineage across all SAP and non-SAP sources for a complete picture of your data ecosystem</a:t>
            </a:r>
            <a:endParaRPr sz="1400">
              <a:solidFill>
                <a:schemeClr val="accent1"/>
              </a:solidFill>
            </a:endParaRPr>
          </a:p>
        </p:txBody>
      </p:sp>
      <p:pic>
        <p:nvPicPr>
          <p:cNvPr id="6457" name="Google Shape;6457;g31516c14941_0_4806"/>
          <p:cNvPicPr preferRelativeResize="0"/>
          <p:nvPr/>
        </p:nvPicPr>
        <p:blipFill>
          <a:blip r:embed="rId4">
            <a:alphaModFix/>
          </a:blip>
          <a:stretch>
            <a:fillRect/>
          </a:stretch>
        </p:blipFill>
        <p:spPr>
          <a:xfrm>
            <a:off x="339675" y="994318"/>
            <a:ext cx="832375" cy="779307"/>
          </a:xfrm>
          <a:prstGeom prst="rect">
            <a:avLst/>
          </a:prstGeom>
          <a:noFill/>
          <a:ln>
            <a:noFill/>
          </a:ln>
        </p:spPr>
      </p:pic>
      <p:pic>
        <p:nvPicPr>
          <p:cNvPr id="6458" name="Google Shape;6458;g31516c14941_0_4806"/>
          <p:cNvPicPr preferRelativeResize="0"/>
          <p:nvPr/>
        </p:nvPicPr>
        <p:blipFill rotWithShape="1">
          <a:blip r:embed="rId5">
            <a:alphaModFix/>
          </a:blip>
          <a:srcRect b="0" l="0" r="0" t="0"/>
          <a:stretch/>
        </p:blipFill>
        <p:spPr>
          <a:xfrm>
            <a:off x="4540476" y="2884596"/>
            <a:ext cx="832375" cy="832375"/>
          </a:xfrm>
          <a:prstGeom prst="rect">
            <a:avLst/>
          </a:prstGeom>
          <a:noFill/>
          <a:ln>
            <a:noFill/>
          </a:ln>
        </p:spPr>
      </p:pic>
      <p:pic>
        <p:nvPicPr>
          <p:cNvPr id="6459" name="Google Shape;6459;g31516c14941_0_4806"/>
          <p:cNvPicPr preferRelativeResize="0"/>
          <p:nvPr/>
        </p:nvPicPr>
        <p:blipFill rotWithShape="1">
          <a:blip r:embed="rId6">
            <a:alphaModFix/>
          </a:blip>
          <a:srcRect b="0" l="0" r="0" t="0"/>
          <a:stretch/>
        </p:blipFill>
        <p:spPr>
          <a:xfrm>
            <a:off x="4540475" y="967799"/>
            <a:ext cx="832375" cy="83237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63" name="Shape 6463"/>
        <p:cNvGrpSpPr/>
        <p:nvPr/>
      </p:nvGrpSpPr>
      <p:grpSpPr>
        <a:xfrm>
          <a:off x="0" y="0"/>
          <a:ext cx="0" cy="0"/>
          <a:chOff x="0" y="0"/>
          <a:chExt cx="0" cy="0"/>
        </a:xfrm>
      </p:grpSpPr>
      <p:sp>
        <p:nvSpPr>
          <p:cNvPr id="6464" name="Google Shape;6464;g31516c14941_0_4909"/>
          <p:cNvSpPr txBox="1"/>
          <p:nvPr>
            <p:ph idx="12" type="sldNum"/>
          </p:nvPr>
        </p:nvSpPr>
        <p:spPr>
          <a:xfrm>
            <a:off x="6241605" y="3497416"/>
            <a:ext cx="411600" cy="295200"/>
          </a:xfrm>
          <a:prstGeom prst="rect">
            <a:avLst/>
          </a:prstGeom>
        </p:spPr>
        <p:txBody>
          <a:bodyPr anchorCtr="0" anchor="ctr" bIns="91400" lIns="91400" spcFirstLastPara="1" rIns="91400" wrap="square" tIns="91400">
            <a:normAutofit/>
          </a:bodyPr>
          <a:lstStyle/>
          <a:p>
            <a:pPr indent="0" lvl="0" marL="0" rtl="0" algn="r">
              <a:spcBef>
                <a:spcPts val="0"/>
              </a:spcBef>
              <a:spcAft>
                <a:spcPts val="0"/>
              </a:spcAft>
              <a:buNone/>
            </a:pPr>
            <a:fld id="{00000000-1234-1234-1234-123412341234}" type="slidenum">
              <a:rPr lang="en"/>
              <a:t>‹#›</a:t>
            </a:fld>
            <a:endParaRPr/>
          </a:p>
        </p:txBody>
      </p:sp>
      <p:sp>
        <p:nvSpPr>
          <p:cNvPr id="6465" name="Google Shape;6465;g31516c14941_0_4909"/>
          <p:cNvSpPr txBox="1"/>
          <p:nvPr>
            <p:ph type="title"/>
          </p:nvPr>
        </p:nvSpPr>
        <p:spPr>
          <a:xfrm>
            <a:off x="248406" y="203494"/>
            <a:ext cx="6293100" cy="3288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Use case focus</a:t>
            </a:r>
            <a:endParaRPr/>
          </a:p>
        </p:txBody>
      </p:sp>
      <p:sp>
        <p:nvSpPr>
          <p:cNvPr id="6466" name="Google Shape;6466;g31516c14941_0_4909"/>
          <p:cNvSpPr/>
          <p:nvPr/>
        </p:nvSpPr>
        <p:spPr>
          <a:xfrm>
            <a:off x="854771" y="1014010"/>
            <a:ext cx="1783200" cy="548400"/>
          </a:xfrm>
          <a:prstGeom prst="rect">
            <a:avLst/>
          </a:prstGeom>
          <a:solidFill>
            <a:srgbClr val="0074C1"/>
          </a:solidFill>
          <a:ln cap="flat" cmpd="sng" w="9525">
            <a:solidFill>
              <a:schemeClr val="dk2"/>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100"/>
              <a:buFont typeface="Arial"/>
              <a:buNone/>
            </a:pPr>
            <a:r>
              <a:rPr b="1" i="0" lang="en" sz="1100" u="none" cap="none" strike="noStrike">
                <a:solidFill>
                  <a:srgbClr val="FFFFFF"/>
                </a:solidFill>
                <a:latin typeface="Arial"/>
                <a:ea typeface="Arial"/>
                <a:cs typeface="Arial"/>
                <a:sym typeface="Arial"/>
              </a:rPr>
              <a:t>1. Streamline Trusted</a:t>
            </a:r>
            <a:br>
              <a:rPr b="1" i="0" lang="en" sz="1100" u="none" cap="none" strike="noStrike">
                <a:solidFill>
                  <a:srgbClr val="FFFFFF"/>
                </a:solidFill>
                <a:latin typeface="Arial"/>
                <a:ea typeface="Arial"/>
                <a:cs typeface="Arial"/>
                <a:sym typeface="Arial"/>
              </a:rPr>
            </a:br>
            <a:r>
              <a:rPr b="1" i="0" lang="en" sz="1100" u="none" cap="none" strike="noStrike">
                <a:solidFill>
                  <a:srgbClr val="FFFFFF"/>
                </a:solidFill>
                <a:latin typeface="Arial"/>
                <a:ea typeface="Arial"/>
                <a:cs typeface="Arial"/>
                <a:sym typeface="Arial"/>
              </a:rPr>
              <a:t>Business Reporting</a:t>
            </a:r>
            <a:endParaRPr b="0" i="0" sz="1100" u="none" cap="none" strike="noStrike">
              <a:solidFill>
                <a:srgbClr val="FFFFFF"/>
              </a:solidFill>
              <a:latin typeface="Arial"/>
              <a:ea typeface="Arial"/>
              <a:cs typeface="Arial"/>
              <a:sym typeface="Arial"/>
            </a:endParaRPr>
          </a:p>
        </p:txBody>
      </p:sp>
      <p:sp>
        <p:nvSpPr>
          <p:cNvPr id="6467" name="Google Shape;6467;g31516c14941_0_4909"/>
          <p:cNvSpPr/>
          <p:nvPr/>
        </p:nvSpPr>
        <p:spPr>
          <a:xfrm>
            <a:off x="2769395" y="1014010"/>
            <a:ext cx="1783200" cy="548400"/>
          </a:xfrm>
          <a:prstGeom prst="rect">
            <a:avLst/>
          </a:prstGeom>
          <a:solidFill>
            <a:srgbClr val="0074C1"/>
          </a:solidFill>
          <a:ln cap="flat" cmpd="sng" w="9525">
            <a:solidFill>
              <a:schemeClr val="dk2"/>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100"/>
              <a:buFont typeface="Arial"/>
              <a:buNone/>
            </a:pPr>
            <a:r>
              <a:rPr b="1" i="0" lang="en" sz="1100" u="none" cap="none" strike="noStrike">
                <a:solidFill>
                  <a:srgbClr val="FFFFFF"/>
                </a:solidFill>
                <a:latin typeface="Arial"/>
                <a:ea typeface="Arial"/>
                <a:cs typeface="Arial"/>
                <a:sym typeface="Arial"/>
              </a:rPr>
              <a:t>2. Accelerate Trusted</a:t>
            </a:r>
            <a:br>
              <a:rPr b="1" i="0" lang="en" sz="1100" u="none" cap="none" strike="noStrike">
                <a:solidFill>
                  <a:srgbClr val="FFFFFF"/>
                </a:solidFill>
                <a:latin typeface="Arial"/>
                <a:ea typeface="Arial"/>
                <a:cs typeface="Arial"/>
                <a:sym typeface="Arial"/>
              </a:rPr>
            </a:br>
            <a:r>
              <a:rPr b="1" i="0" lang="en" sz="1100" u="none" cap="none" strike="noStrike">
                <a:solidFill>
                  <a:srgbClr val="FFFFFF"/>
                </a:solidFill>
                <a:latin typeface="Arial"/>
                <a:ea typeface="Arial"/>
                <a:cs typeface="Arial"/>
                <a:sym typeface="Arial"/>
              </a:rPr>
              <a:t>Data Access (Optimize Data Lake Productivity)</a:t>
            </a:r>
            <a:endParaRPr b="0" i="0" sz="1100" u="none" cap="none" strike="noStrike">
              <a:solidFill>
                <a:srgbClr val="FFFFFF"/>
              </a:solidFill>
              <a:latin typeface="Arial"/>
              <a:ea typeface="Arial"/>
              <a:cs typeface="Arial"/>
              <a:sym typeface="Arial"/>
            </a:endParaRPr>
          </a:p>
        </p:txBody>
      </p:sp>
      <p:sp>
        <p:nvSpPr>
          <p:cNvPr id="6468" name="Google Shape;6468;g31516c14941_0_4909"/>
          <p:cNvSpPr/>
          <p:nvPr/>
        </p:nvSpPr>
        <p:spPr>
          <a:xfrm>
            <a:off x="6598646" y="1014010"/>
            <a:ext cx="1783200" cy="548400"/>
          </a:xfrm>
          <a:prstGeom prst="rect">
            <a:avLst/>
          </a:prstGeom>
          <a:solidFill>
            <a:srgbClr val="0074C1"/>
          </a:solidFill>
          <a:ln cap="flat" cmpd="sng" w="9525">
            <a:solidFill>
              <a:schemeClr val="dk2"/>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100"/>
              <a:buFont typeface="Arial"/>
              <a:buNone/>
            </a:pPr>
            <a:r>
              <a:rPr b="1" i="0" lang="en" sz="1100" u="none" cap="none" strike="noStrike">
                <a:solidFill>
                  <a:schemeClr val="lt1"/>
                </a:solidFill>
                <a:latin typeface="Arial"/>
                <a:ea typeface="Arial"/>
                <a:cs typeface="Arial"/>
                <a:sym typeface="Arial"/>
              </a:rPr>
              <a:t>4. De-risk and Expedite</a:t>
            </a:r>
            <a:br>
              <a:rPr b="1" i="0" lang="en" sz="1100" u="none" cap="none" strike="noStrike">
                <a:solidFill>
                  <a:schemeClr val="lt1"/>
                </a:solidFill>
                <a:latin typeface="Arial"/>
                <a:ea typeface="Arial"/>
                <a:cs typeface="Arial"/>
                <a:sym typeface="Arial"/>
              </a:rPr>
            </a:br>
            <a:r>
              <a:rPr b="1" i="0" lang="en" sz="1100" u="none" cap="none" strike="noStrike">
                <a:solidFill>
                  <a:schemeClr val="lt1"/>
                </a:solidFill>
                <a:latin typeface="Arial"/>
                <a:ea typeface="Arial"/>
                <a:cs typeface="Arial"/>
                <a:sym typeface="Arial"/>
              </a:rPr>
              <a:t>Cloud Data Migration</a:t>
            </a:r>
            <a:endParaRPr b="1" i="0" sz="1100" u="none" cap="none" strike="noStrike">
              <a:solidFill>
                <a:srgbClr val="FFFFFF"/>
              </a:solidFill>
              <a:latin typeface="Arial"/>
              <a:ea typeface="Arial"/>
              <a:cs typeface="Arial"/>
              <a:sym typeface="Arial"/>
            </a:endParaRPr>
          </a:p>
        </p:txBody>
      </p:sp>
      <p:sp>
        <p:nvSpPr>
          <p:cNvPr id="6469" name="Google Shape;6469;g31516c14941_0_4909"/>
          <p:cNvSpPr/>
          <p:nvPr/>
        </p:nvSpPr>
        <p:spPr>
          <a:xfrm>
            <a:off x="4684020" y="1014010"/>
            <a:ext cx="1783200" cy="548400"/>
          </a:xfrm>
          <a:prstGeom prst="rect">
            <a:avLst/>
          </a:prstGeom>
          <a:solidFill>
            <a:srgbClr val="0074C1"/>
          </a:solidFill>
          <a:ln cap="flat" cmpd="sng" w="9525">
            <a:solidFill>
              <a:schemeClr val="dk2"/>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100"/>
              <a:buFont typeface="Arial"/>
              <a:buNone/>
            </a:pPr>
            <a:r>
              <a:rPr b="1" i="0" lang="en" sz="1100" u="none" cap="none" strike="noStrike">
                <a:solidFill>
                  <a:schemeClr val="lt1"/>
                </a:solidFill>
                <a:latin typeface="Arial"/>
                <a:ea typeface="Arial"/>
                <a:cs typeface="Arial"/>
                <a:sym typeface="Arial"/>
              </a:rPr>
              <a:t>3. Enable Enterprise-Scale</a:t>
            </a:r>
            <a:br>
              <a:rPr b="1" i="0" lang="en" sz="1100" u="none" cap="none" strike="noStrike">
                <a:solidFill>
                  <a:schemeClr val="lt1"/>
                </a:solidFill>
                <a:latin typeface="Arial"/>
                <a:ea typeface="Arial"/>
                <a:cs typeface="Arial"/>
                <a:sym typeface="Arial"/>
              </a:rPr>
            </a:br>
            <a:r>
              <a:rPr b="1" i="0" lang="en" sz="1100" u="none" cap="none" strike="noStrike">
                <a:solidFill>
                  <a:schemeClr val="lt1"/>
                </a:solidFill>
                <a:latin typeface="Arial"/>
                <a:ea typeface="Arial"/>
                <a:cs typeface="Arial"/>
                <a:sym typeface="Arial"/>
              </a:rPr>
              <a:t>Data Quality</a:t>
            </a:r>
            <a:endParaRPr b="1" i="0" sz="1100" u="none" cap="none" strike="noStrike">
              <a:solidFill>
                <a:srgbClr val="FFFFFF"/>
              </a:solidFill>
              <a:latin typeface="Arial"/>
              <a:ea typeface="Arial"/>
              <a:cs typeface="Arial"/>
              <a:sym typeface="Arial"/>
            </a:endParaRPr>
          </a:p>
        </p:txBody>
      </p:sp>
      <p:sp>
        <p:nvSpPr>
          <p:cNvPr id="6470" name="Google Shape;6470;g31516c14941_0_4909"/>
          <p:cNvSpPr/>
          <p:nvPr/>
        </p:nvSpPr>
        <p:spPr>
          <a:xfrm>
            <a:off x="854771" y="1644707"/>
            <a:ext cx="1783200" cy="548400"/>
          </a:xfrm>
          <a:prstGeom prst="rect">
            <a:avLst/>
          </a:prstGeom>
          <a:noFill/>
          <a:ln cap="flat" cmpd="sng" w="19050">
            <a:solidFill>
              <a:schemeClr val="dk2"/>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900"/>
              <a:buFont typeface="Arial"/>
              <a:buNone/>
            </a:pPr>
            <a:r>
              <a:rPr b="0" i="0" lang="en" sz="900" u="none" cap="none" strike="noStrike">
                <a:solidFill>
                  <a:schemeClr val="dk1"/>
                </a:solidFill>
                <a:latin typeface="Arial"/>
                <a:ea typeface="Arial"/>
                <a:cs typeface="Arial"/>
                <a:sym typeface="Arial"/>
              </a:rPr>
              <a:t>Centralize, govern and certify key reports and metrics, driving increased trust in reports</a:t>
            </a:r>
            <a:endParaRPr b="0" i="0" sz="900" u="none" cap="none" strike="noStrike">
              <a:solidFill>
                <a:schemeClr val="dk1"/>
              </a:solidFill>
              <a:latin typeface="Arial"/>
              <a:ea typeface="Arial"/>
              <a:cs typeface="Arial"/>
              <a:sym typeface="Arial"/>
            </a:endParaRPr>
          </a:p>
        </p:txBody>
      </p:sp>
      <p:sp>
        <p:nvSpPr>
          <p:cNvPr id="6471" name="Google Shape;6471;g31516c14941_0_4909"/>
          <p:cNvSpPr/>
          <p:nvPr/>
        </p:nvSpPr>
        <p:spPr>
          <a:xfrm>
            <a:off x="854771" y="2275405"/>
            <a:ext cx="1783200" cy="548400"/>
          </a:xfrm>
          <a:prstGeom prst="rect">
            <a:avLst/>
          </a:prstGeom>
          <a:solidFill>
            <a:srgbClr val="71BE00"/>
          </a:solidFill>
          <a:ln cap="flat" cmpd="sng" w="9525">
            <a:solidFill>
              <a:srgbClr val="71BE00"/>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100"/>
              <a:buFont typeface="Arial"/>
              <a:buNone/>
            </a:pPr>
            <a:r>
              <a:rPr b="1" i="0" lang="en" sz="1100" u="none" cap="none" strike="noStrike">
                <a:solidFill>
                  <a:schemeClr val="lt1"/>
                </a:solidFill>
                <a:latin typeface="Arial"/>
                <a:ea typeface="Arial"/>
                <a:cs typeface="Arial"/>
                <a:sym typeface="Arial"/>
              </a:rPr>
              <a:t>5. Eliminate Duplicate</a:t>
            </a:r>
            <a:br>
              <a:rPr b="1" i="0" lang="en" sz="1100" u="none" cap="none" strike="noStrike">
                <a:solidFill>
                  <a:schemeClr val="lt1"/>
                </a:solidFill>
                <a:latin typeface="Arial"/>
                <a:ea typeface="Arial"/>
                <a:cs typeface="Arial"/>
                <a:sym typeface="Arial"/>
              </a:rPr>
            </a:br>
            <a:r>
              <a:rPr b="1" i="0" lang="en" sz="1100" u="none" cap="none" strike="noStrike">
                <a:solidFill>
                  <a:schemeClr val="lt1"/>
                </a:solidFill>
                <a:latin typeface="Arial"/>
                <a:ea typeface="Arial"/>
                <a:cs typeface="Arial"/>
                <a:sym typeface="Arial"/>
              </a:rPr>
              <a:t>Data Spending</a:t>
            </a:r>
            <a:endParaRPr b="0" i="0" sz="1100" u="none" cap="none" strike="noStrike">
              <a:solidFill>
                <a:srgbClr val="FFFFFF"/>
              </a:solidFill>
              <a:latin typeface="Arial"/>
              <a:ea typeface="Arial"/>
              <a:cs typeface="Arial"/>
              <a:sym typeface="Arial"/>
            </a:endParaRPr>
          </a:p>
        </p:txBody>
      </p:sp>
      <p:sp>
        <p:nvSpPr>
          <p:cNvPr id="6472" name="Google Shape;6472;g31516c14941_0_4909"/>
          <p:cNvSpPr/>
          <p:nvPr/>
        </p:nvSpPr>
        <p:spPr>
          <a:xfrm>
            <a:off x="854771" y="2906102"/>
            <a:ext cx="1783200" cy="548400"/>
          </a:xfrm>
          <a:prstGeom prst="rect">
            <a:avLst/>
          </a:prstGeom>
          <a:noFill/>
          <a:ln cap="flat" cmpd="sng" w="19050">
            <a:solidFill>
              <a:schemeClr val="accent2"/>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900"/>
              <a:buFont typeface="Arial"/>
              <a:buNone/>
            </a:pPr>
            <a:r>
              <a:rPr b="0" i="0" lang="en" sz="900" u="none" cap="none" strike="noStrike">
                <a:solidFill>
                  <a:schemeClr val="dk1"/>
                </a:solidFill>
                <a:latin typeface="Arial"/>
                <a:ea typeface="Arial"/>
                <a:cs typeface="Arial"/>
                <a:sym typeface="Arial"/>
              </a:rPr>
              <a:t>Centralize and catalog purchased data assets to rationalize and reduce spend</a:t>
            </a:r>
            <a:endParaRPr b="0" i="0" sz="900" u="none" cap="none" strike="noStrike">
              <a:solidFill>
                <a:schemeClr val="dk1"/>
              </a:solidFill>
              <a:latin typeface="Arial"/>
              <a:ea typeface="Arial"/>
              <a:cs typeface="Arial"/>
              <a:sym typeface="Arial"/>
            </a:endParaRPr>
          </a:p>
        </p:txBody>
      </p:sp>
      <p:sp>
        <p:nvSpPr>
          <p:cNvPr id="6473" name="Google Shape;6473;g31516c14941_0_4909"/>
          <p:cNvSpPr/>
          <p:nvPr/>
        </p:nvSpPr>
        <p:spPr>
          <a:xfrm>
            <a:off x="854771" y="3536800"/>
            <a:ext cx="1783200" cy="548400"/>
          </a:xfrm>
          <a:prstGeom prst="rect">
            <a:avLst/>
          </a:prstGeom>
          <a:solidFill>
            <a:srgbClr val="0074C1"/>
          </a:solidFill>
          <a:ln cap="flat" cmpd="sng" w="9525">
            <a:solidFill>
              <a:schemeClr val="dk2"/>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100"/>
              <a:buFont typeface="Arial"/>
              <a:buNone/>
            </a:pPr>
            <a:r>
              <a:rPr b="1" i="0" lang="en" sz="1100" u="none" cap="none" strike="noStrike">
                <a:solidFill>
                  <a:schemeClr val="lt1"/>
                </a:solidFill>
                <a:latin typeface="Arial"/>
                <a:ea typeface="Arial"/>
                <a:cs typeface="Arial"/>
                <a:sym typeface="Arial"/>
              </a:rPr>
              <a:t>9. Optimize Data-Related</a:t>
            </a:r>
            <a:br>
              <a:rPr b="1" i="0" lang="en" sz="1100" u="none" cap="none" strike="noStrike">
                <a:solidFill>
                  <a:schemeClr val="lt1"/>
                </a:solidFill>
                <a:latin typeface="Arial"/>
                <a:ea typeface="Arial"/>
                <a:cs typeface="Arial"/>
                <a:sym typeface="Arial"/>
              </a:rPr>
            </a:br>
            <a:r>
              <a:rPr b="1" i="0" lang="en" sz="1100" u="none" cap="none" strike="noStrike">
                <a:solidFill>
                  <a:schemeClr val="lt1"/>
                </a:solidFill>
                <a:latin typeface="Arial"/>
                <a:ea typeface="Arial"/>
                <a:cs typeface="Arial"/>
                <a:sym typeface="Arial"/>
              </a:rPr>
              <a:t>Impact Analysis</a:t>
            </a:r>
            <a:endParaRPr b="1" i="0" sz="1100" u="none" cap="none" strike="noStrike">
              <a:solidFill>
                <a:srgbClr val="FFFFFF"/>
              </a:solidFill>
              <a:latin typeface="Arial"/>
              <a:ea typeface="Arial"/>
              <a:cs typeface="Arial"/>
              <a:sym typeface="Arial"/>
            </a:endParaRPr>
          </a:p>
        </p:txBody>
      </p:sp>
      <p:sp>
        <p:nvSpPr>
          <p:cNvPr id="6474" name="Google Shape;6474;g31516c14941_0_4909"/>
          <p:cNvSpPr/>
          <p:nvPr/>
        </p:nvSpPr>
        <p:spPr>
          <a:xfrm>
            <a:off x="854771" y="4167497"/>
            <a:ext cx="1783200" cy="548400"/>
          </a:xfrm>
          <a:prstGeom prst="rect">
            <a:avLst/>
          </a:prstGeom>
          <a:noFill/>
          <a:ln cap="flat" cmpd="sng" w="19050">
            <a:solidFill>
              <a:schemeClr val="dk2"/>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900"/>
              <a:buFont typeface="Arial"/>
              <a:buNone/>
            </a:pPr>
            <a:r>
              <a:rPr b="0" i="0" lang="en" sz="900" u="none" cap="none" strike="noStrike">
                <a:solidFill>
                  <a:schemeClr val="dk1"/>
                </a:solidFill>
                <a:latin typeface="Arial"/>
                <a:ea typeface="Arial"/>
                <a:cs typeface="Arial"/>
                <a:sym typeface="Arial"/>
              </a:rPr>
              <a:t>Improve and expedite the ability to anticipate potential disruption caused by data-related changes</a:t>
            </a:r>
            <a:endParaRPr b="0" i="0" sz="900" u="none" cap="none" strike="noStrike">
              <a:solidFill>
                <a:schemeClr val="dk1"/>
              </a:solidFill>
              <a:latin typeface="Arial"/>
              <a:ea typeface="Arial"/>
              <a:cs typeface="Arial"/>
              <a:sym typeface="Arial"/>
            </a:endParaRPr>
          </a:p>
        </p:txBody>
      </p:sp>
      <p:sp>
        <p:nvSpPr>
          <p:cNvPr id="6475" name="Google Shape;6475;g31516c14941_0_4909"/>
          <p:cNvSpPr/>
          <p:nvPr/>
        </p:nvSpPr>
        <p:spPr>
          <a:xfrm>
            <a:off x="2769389" y="1644707"/>
            <a:ext cx="1783200" cy="548400"/>
          </a:xfrm>
          <a:prstGeom prst="rect">
            <a:avLst/>
          </a:prstGeom>
          <a:noFill/>
          <a:ln cap="flat" cmpd="sng" w="19050">
            <a:solidFill>
              <a:schemeClr val="dk2"/>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900"/>
              <a:buFont typeface="Arial"/>
              <a:buNone/>
            </a:pPr>
            <a:r>
              <a:rPr b="0" i="0" lang="en" sz="900" u="none" cap="none" strike="noStrike">
                <a:solidFill>
                  <a:schemeClr val="dk1"/>
                </a:solidFill>
                <a:latin typeface="Arial"/>
                <a:ea typeface="Arial"/>
                <a:cs typeface="Arial"/>
                <a:sym typeface="Arial"/>
              </a:rPr>
              <a:t>Expedite access to trusted enterprise data via cataloging and search capabilities</a:t>
            </a:r>
            <a:endParaRPr b="0" i="0" sz="900" u="none" cap="none" strike="noStrike">
              <a:solidFill>
                <a:schemeClr val="dk1"/>
              </a:solidFill>
              <a:latin typeface="Arial"/>
              <a:ea typeface="Arial"/>
              <a:cs typeface="Arial"/>
              <a:sym typeface="Arial"/>
            </a:endParaRPr>
          </a:p>
        </p:txBody>
      </p:sp>
      <p:sp>
        <p:nvSpPr>
          <p:cNvPr id="6476" name="Google Shape;6476;g31516c14941_0_4909"/>
          <p:cNvSpPr/>
          <p:nvPr/>
        </p:nvSpPr>
        <p:spPr>
          <a:xfrm>
            <a:off x="4684008" y="1644707"/>
            <a:ext cx="1783200" cy="548400"/>
          </a:xfrm>
          <a:prstGeom prst="rect">
            <a:avLst/>
          </a:prstGeom>
          <a:noFill/>
          <a:ln cap="flat" cmpd="sng" w="19050">
            <a:solidFill>
              <a:schemeClr val="dk2"/>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900"/>
              <a:buFont typeface="Arial"/>
              <a:buNone/>
            </a:pPr>
            <a:r>
              <a:rPr b="0" i="0" lang="en" sz="900" u="none" cap="none" strike="noStrike">
                <a:solidFill>
                  <a:schemeClr val="dk1"/>
                </a:solidFill>
                <a:latin typeface="Arial"/>
                <a:ea typeface="Arial"/>
                <a:cs typeface="Arial"/>
                <a:sym typeface="Arial"/>
              </a:rPr>
              <a:t>Increase automation of data quality rules to optimize enterprise data quality</a:t>
            </a:r>
            <a:endParaRPr b="0" i="0" sz="900" u="none" cap="none" strike="noStrike">
              <a:solidFill>
                <a:schemeClr val="dk1"/>
              </a:solidFill>
              <a:latin typeface="Arial"/>
              <a:ea typeface="Arial"/>
              <a:cs typeface="Arial"/>
              <a:sym typeface="Arial"/>
            </a:endParaRPr>
          </a:p>
        </p:txBody>
      </p:sp>
      <p:sp>
        <p:nvSpPr>
          <p:cNvPr id="6477" name="Google Shape;6477;g31516c14941_0_4909"/>
          <p:cNvSpPr/>
          <p:nvPr/>
        </p:nvSpPr>
        <p:spPr>
          <a:xfrm>
            <a:off x="6598627" y="1644707"/>
            <a:ext cx="1783200" cy="548400"/>
          </a:xfrm>
          <a:prstGeom prst="rect">
            <a:avLst/>
          </a:prstGeom>
          <a:noFill/>
          <a:ln cap="flat" cmpd="sng" w="19050">
            <a:solidFill>
              <a:schemeClr val="dk2"/>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900"/>
              <a:buFont typeface="Arial"/>
              <a:buNone/>
            </a:pPr>
            <a:r>
              <a:rPr b="0" i="0" lang="en" sz="900" u="none" cap="none" strike="noStrike">
                <a:solidFill>
                  <a:schemeClr val="dk1"/>
                </a:solidFill>
                <a:latin typeface="Arial"/>
                <a:ea typeface="Arial"/>
                <a:cs typeface="Arial"/>
                <a:sym typeface="Arial"/>
              </a:rPr>
              <a:t>Enhance the value of cloud data by adding context, classifying, deduplicating and cataloging</a:t>
            </a:r>
            <a:endParaRPr b="0" i="0" sz="900" u="none" cap="none" strike="noStrike">
              <a:solidFill>
                <a:schemeClr val="dk1"/>
              </a:solidFill>
              <a:latin typeface="Arial"/>
              <a:ea typeface="Arial"/>
              <a:cs typeface="Arial"/>
              <a:sym typeface="Arial"/>
            </a:endParaRPr>
          </a:p>
        </p:txBody>
      </p:sp>
      <p:sp>
        <p:nvSpPr>
          <p:cNvPr id="6478" name="Google Shape;6478;g31516c14941_0_4909"/>
          <p:cNvSpPr/>
          <p:nvPr/>
        </p:nvSpPr>
        <p:spPr>
          <a:xfrm>
            <a:off x="2769389" y="2275405"/>
            <a:ext cx="1783200" cy="548400"/>
          </a:xfrm>
          <a:prstGeom prst="rect">
            <a:avLst/>
          </a:prstGeom>
          <a:solidFill>
            <a:srgbClr val="71BE00"/>
          </a:solidFill>
          <a:ln cap="flat" cmpd="sng" w="9525">
            <a:solidFill>
              <a:srgbClr val="71BE00"/>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100"/>
              <a:buFont typeface="Arial"/>
              <a:buNone/>
            </a:pPr>
            <a:r>
              <a:rPr b="1" i="0" lang="en" sz="1100" u="none" cap="none" strike="noStrike">
                <a:solidFill>
                  <a:srgbClr val="FFFFFF"/>
                </a:solidFill>
                <a:latin typeface="Arial"/>
                <a:ea typeface="Arial"/>
                <a:cs typeface="Arial"/>
                <a:sym typeface="Arial"/>
              </a:rPr>
              <a:t>6. Accelerate</a:t>
            </a:r>
            <a:br>
              <a:rPr b="1" i="0" lang="en" sz="1100" u="none" cap="none" strike="noStrike">
                <a:solidFill>
                  <a:srgbClr val="FFFFFF"/>
                </a:solidFill>
                <a:latin typeface="Arial"/>
                <a:ea typeface="Arial"/>
                <a:cs typeface="Arial"/>
                <a:sym typeface="Arial"/>
              </a:rPr>
            </a:br>
            <a:r>
              <a:rPr b="1" i="0" lang="en" sz="1100" u="none" cap="none" strike="noStrike">
                <a:solidFill>
                  <a:srgbClr val="FFFFFF"/>
                </a:solidFill>
                <a:latin typeface="Arial"/>
                <a:ea typeface="Arial"/>
                <a:cs typeface="Arial"/>
                <a:sym typeface="Arial"/>
              </a:rPr>
              <a:t>Regulatory Reporting</a:t>
            </a:r>
            <a:endParaRPr b="0" i="0" sz="1100" u="none" cap="none" strike="noStrike">
              <a:solidFill>
                <a:srgbClr val="FFFFFF"/>
              </a:solidFill>
              <a:latin typeface="Arial"/>
              <a:ea typeface="Arial"/>
              <a:cs typeface="Arial"/>
              <a:sym typeface="Arial"/>
            </a:endParaRPr>
          </a:p>
        </p:txBody>
      </p:sp>
      <p:sp>
        <p:nvSpPr>
          <p:cNvPr id="6479" name="Google Shape;6479;g31516c14941_0_4909"/>
          <p:cNvSpPr/>
          <p:nvPr/>
        </p:nvSpPr>
        <p:spPr>
          <a:xfrm>
            <a:off x="2769389" y="2906102"/>
            <a:ext cx="1783200" cy="548400"/>
          </a:xfrm>
          <a:prstGeom prst="rect">
            <a:avLst/>
          </a:prstGeom>
          <a:noFill/>
          <a:ln cap="flat" cmpd="sng" w="19050">
            <a:solidFill>
              <a:schemeClr val="accent2"/>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900"/>
              <a:buFont typeface="Arial"/>
              <a:buNone/>
            </a:pPr>
            <a:r>
              <a:rPr b="0" i="0" lang="en" sz="900" u="none" cap="none" strike="noStrike">
                <a:solidFill>
                  <a:schemeClr val="dk1"/>
                </a:solidFill>
                <a:latin typeface="Arial"/>
                <a:ea typeface="Arial"/>
                <a:cs typeface="Arial"/>
                <a:sym typeface="Arial"/>
              </a:rPr>
              <a:t>Achieve, scale and sustain regulatory compliance beyond short-term deadlines</a:t>
            </a:r>
            <a:endParaRPr b="0" i="0" sz="900" u="none" cap="none" strike="noStrike">
              <a:solidFill>
                <a:schemeClr val="dk1"/>
              </a:solidFill>
              <a:latin typeface="Arial"/>
              <a:ea typeface="Arial"/>
              <a:cs typeface="Arial"/>
              <a:sym typeface="Arial"/>
            </a:endParaRPr>
          </a:p>
        </p:txBody>
      </p:sp>
      <p:sp>
        <p:nvSpPr>
          <p:cNvPr id="6480" name="Google Shape;6480;g31516c14941_0_4909"/>
          <p:cNvSpPr/>
          <p:nvPr/>
        </p:nvSpPr>
        <p:spPr>
          <a:xfrm>
            <a:off x="4684008" y="2275405"/>
            <a:ext cx="1783200" cy="548400"/>
          </a:xfrm>
          <a:prstGeom prst="rect">
            <a:avLst/>
          </a:prstGeom>
          <a:solidFill>
            <a:srgbClr val="71BE00"/>
          </a:solidFill>
          <a:ln cap="flat" cmpd="sng" w="9525">
            <a:solidFill>
              <a:srgbClr val="71BE00"/>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100"/>
              <a:buFont typeface="Arial"/>
              <a:buNone/>
            </a:pPr>
            <a:r>
              <a:rPr b="1" i="0" lang="en" sz="1100" u="none" cap="none" strike="noStrike">
                <a:solidFill>
                  <a:schemeClr val="lt1"/>
                </a:solidFill>
                <a:latin typeface="Arial"/>
                <a:ea typeface="Arial"/>
                <a:cs typeface="Arial"/>
                <a:sym typeface="Arial"/>
              </a:rPr>
              <a:t>7. Automate Data</a:t>
            </a:r>
            <a:br>
              <a:rPr b="1" i="0" lang="en" sz="1100" u="none" cap="none" strike="noStrike">
                <a:solidFill>
                  <a:schemeClr val="lt1"/>
                </a:solidFill>
                <a:latin typeface="Arial"/>
                <a:ea typeface="Arial"/>
                <a:cs typeface="Arial"/>
                <a:sym typeface="Arial"/>
              </a:rPr>
            </a:br>
            <a:r>
              <a:rPr b="1" i="0" lang="en" sz="1100" u="none" cap="none" strike="noStrike">
                <a:solidFill>
                  <a:schemeClr val="lt1"/>
                </a:solidFill>
                <a:latin typeface="Arial"/>
                <a:ea typeface="Arial"/>
                <a:cs typeface="Arial"/>
                <a:sym typeface="Arial"/>
              </a:rPr>
              <a:t>Privacy Governance</a:t>
            </a:r>
            <a:r>
              <a:rPr b="0" i="0" lang="en" sz="1100" u="none" cap="none" strike="noStrike">
                <a:solidFill>
                  <a:schemeClr val="lt1"/>
                </a:solidFill>
                <a:latin typeface="Arial"/>
                <a:ea typeface="Arial"/>
                <a:cs typeface="Arial"/>
                <a:sym typeface="Arial"/>
              </a:rPr>
              <a:t>:</a:t>
            </a:r>
            <a:br>
              <a:rPr b="0" i="0" lang="en" sz="1100" u="none" cap="none" strike="noStrike">
                <a:solidFill>
                  <a:schemeClr val="lt1"/>
                </a:solidFill>
                <a:latin typeface="Arial"/>
                <a:ea typeface="Arial"/>
                <a:cs typeface="Arial"/>
                <a:sym typeface="Arial"/>
              </a:rPr>
            </a:br>
            <a:r>
              <a:rPr b="1" i="0" lang="en" sz="1100" u="none" cap="none" strike="noStrike">
                <a:solidFill>
                  <a:schemeClr val="lt1"/>
                </a:solidFill>
                <a:latin typeface="Arial"/>
                <a:ea typeface="Arial"/>
                <a:cs typeface="Arial"/>
                <a:sym typeface="Arial"/>
              </a:rPr>
              <a:t>GDPR</a:t>
            </a:r>
            <a:endParaRPr b="1" i="0" sz="1100" u="none" cap="none" strike="noStrike">
              <a:solidFill>
                <a:srgbClr val="FFFFFF"/>
              </a:solidFill>
              <a:latin typeface="Arial"/>
              <a:ea typeface="Arial"/>
              <a:cs typeface="Arial"/>
              <a:sym typeface="Arial"/>
            </a:endParaRPr>
          </a:p>
        </p:txBody>
      </p:sp>
      <p:sp>
        <p:nvSpPr>
          <p:cNvPr id="6481" name="Google Shape;6481;g31516c14941_0_4909"/>
          <p:cNvSpPr/>
          <p:nvPr/>
        </p:nvSpPr>
        <p:spPr>
          <a:xfrm>
            <a:off x="4684008" y="2906102"/>
            <a:ext cx="1783200" cy="548400"/>
          </a:xfrm>
          <a:prstGeom prst="rect">
            <a:avLst/>
          </a:prstGeom>
          <a:noFill/>
          <a:ln cap="flat" cmpd="sng" w="19050">
            <a:solidFill>
              <a:schemeClr val="accent2"/>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900"/>
              <a:buFont typeface="Arial"/>
              <a:buNone/>
            </a:pPr>
            <a:r>
              <a:rPr b="0" i="0" lang="en" sz="900" u="none" cap="none" strike="noStrike">
                <a:solidFill>
                  <a:schemeClr val="dk1"/>
                </a:solidFill>
                <a:latin typeface="Arial"/>
                <a:ea typeface="Arial"/>
                <a:cs typeface="Arial"/>
                <a:sym typeface="Arial"/>
              </a:rPr>
              <a:t>Operationalize GDPR by centralizing, automating and guiding privacy workflows</a:t>
            </a:r>
            <a:endParaRPr b="0" i="0" sz="900" u="none" cap="none" strike="noStrike">
              <a:solidFill>
                <a:schemeClr val="dk1"/>
              </a:solidFill>
              <a:latin typeface="Arial"/>
              <a:ea typeface="Arial"/>
              <a:cs typeface="Arial"/>
              <a:sym typeface="Arial"/>
            </a:endParaRPr>
          </a:p>
        </p:txBody>
      </p:sp>
      <p:sp>
        <p:nvSpPr>
          <p:cNvPr id="6482" name="Google Shape;6482;g31516c14941_0_4909"/>
          <p:cNvSpPr/>
          <p:nvPr/>
        </p:nvSpPr>
        <p:spPr>
          <a:xfrm>
            <a:off x="6598627" y="2275405"/>
            <a:ext cx="1783200" cy="548400"/>
          </a:xfrm>
          <a:prstGeom prst="rect">
            <a:avLst/>
          </a:prstGeom>
          <a:solidFill>
            <a:srgbClr val="71BE00"/>
          </a:solidFill>
          <a:ln cap="flat" cmpd="sng" w="9525">
            <a:solidFill>
              <a:srgbClr val="71BE00"/>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100"/>
              <a:buFont typeface="Arial"/>
              <a:buNone/>
            </a:pPr>
            <a:r>
              <a:rPr b="1" i="0" lang="en" sz="1100" u="none" cap="none" strike="noStrike">
                <a:solidFill>
                  <a:schemeClr val="lt1"/>
                </a:solidFill>
                <a:latin typeface="Arial"/>
                <a:ea typeface="Arial"/>
                <a:cs typeface="Arial"/>
                <a:sym typeface="Arial"/>
              </a:rPr>
              <a:t>8. Automate Data</a:t>
            </a:r>
            <a:br>
              <a:rPr b="1" i="0" lang="en" sz="1100" u="none" cap="none" strike="noStrike">
                <a:solidFill>
                  <a:schemeClr val="lt1"/>
                </a:solidFill>
                <a:latin typeface="Arial"/>
                <a:ea typeface="Arial"/>
                <a:cs typeface="Arial"/>
                <a:sym typeface="Arial"/>
              </a:rPr>
            </a:br>
            <a:r>
              <a:rPr b="1" i="0" lang="en" sz="1100" u="none" cap="none" strike="noStrike">
                <a:solidFill>
                  <a:schemeClr val="lt1"/>
                </a:solidFill>
                <a:latin typeface="Arial"/>
                <a:ea typeface="Arial"/>
                <a:cs typeface="Arial"/>
                <a:sym typeface="Arial"/>
              </a:rPr>
              <a:t>Privacy Governance</a:t>
            </a:r>
            <a:r>
              <a:rPr b="0" i="0" lang="en" sz="1100" u="none" cap="none" strike="noStrike">
                <a:solidFill>
                  <a:schemeClr val="lt1"/>
                </a:solidFill>
                <a:latin typeface="Arial"/>
                <a:ea typeface="Arial"/>
                <a:cs typeface="Arial"/>
                <a:sym typeface="Arial"/>
              </a:rPr>
              <a:t>:</a:t>
            </a:r>
            <a:br>
              <a:rPr b="0" i="0" lang="en" sz="1100" u="none" cap="none" strike="noStrike">
                <a:solidFill>
                  <a:schemeClr val="lt1"/>
                </a:solidFill>
                <a:latin typeface="Arial"/>
                <a:ea typeface="Arial"/>
                <a:cs typeface="Arial"/>
                <a:sym typeface="Arial"/>
              </a:rPr>
            </a:br>
            <a:r>
              <a:rPr b="1" i="0" lang="en" sz="1100" u="none" cap="none" strike="noStrike">
                <a:solidFill>
                  <a:schemeClr val="lt1"/>
                </a:solidFill>
                <a:latin typeface="Arial"/>
                <a:ea typeface="Arial"/>
                <a:cs typeface="Arial"/>
                <a:sym typeface="Arial"/>
              </a:rPr>
              <a:t>CCPA</a:t>
            </a:r>
            <a:endParaRPr b="1" i="0" sz="1100" u="none" cap="none" strike="noStrike">
              <a:solidFill>
                <a:srgbClr val="FFFFFF"/>
              </a:solidFill>
              <a:latin typeface="Arial"/>
              <a:ea typeface="Arial"/>
              <a:cs typeface="Arial"/>
              <a:sym typeface="Arial"/>
            </a:endParaRPr>
          </a:p>
        </p:txBody>
      </p:sp>
      <p:sp>
        <p:nvSpPr>
          <p:cNvPr id="6483" name="Google Shape;6483;g31516c14941_0_4909"/>
          <p:cNvSpPr/>
          <p:nvPr/>
        </p:nvSpPr>
        <p:spPr>
          <a:xfrm>
            <a:off x="6598627" y="2906102"/>
            <a:ext cx="1783200" cy="548400"/>
          </a:xfrm>
          <a:prstGeom prst="rect">
            <a:avLst/>
          </a:prstGeom>
          <a:noFill/>
          <a:ln cap="flat" cmpd="sng" w="19050">
            <a:solidFill>
              <a:schemeClr val="accent2"/>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900"/>
              <a:buFont typeface="Arial"/>
              <a:buNone/>
            </a:pPr>
            <a:r>
              <a:rPr b="0" i="0" lang="en" sz="900" u="none" cap="none" strike="noStrike">
                <a:solidFill>
                  <a:schemeClr val="dk1"/>
                </a:solidFill>
                <a:latin typeface="Arial"/>
                <a:ea typeface="Arial"/>
                <a:cs typeface="Arial"/>
                <a:sym typeface="Arial"/>
              </a:rPr>
              <a:t>Operationalize CCPA by centralizing, automating and guiding privacy workflows</a:t>
            </a:r>
            <a:endParaRPr b="0" i="0" sz="900" u="none" cap="none" strike="noStrike">
              <a:solidFill>
                <a:schemeClr val="dk1"/>
              </a:solidFill>
              <a:latin typeface="Arial"/>
              <a:ea typeface="Arial"/>
              <a:cs typeface="Arial"/>
              <a:sym typeface="Arial"/>
            </a:endParaRPr>
          </a:p>
        </p:txBody>
      </p:sp>
      <p:sp>
        <p:nvSpPr>
          <p:cNvPr id="6484" name="Google Shape;6484;g31516c14941_0_4909"/>
          <p:cNvSpPr/>
          <p:nvPr/>
        </p:nvSpPr>
        <p:spPr>
          <a:xfrm>
            <a:off x="2769389" y="3536800"/>
            <a:ext cx="1783200" cy="548400"/>
          </a:xfrm>
          <a:prstGeom prst="rect">
            <a:avLst/>
          </a:prstGeom>
          <a:solidFill>
            <a:srgbClr val="0074C1"/>
          </a:solidFill>
          <a:ln cap="flat" cmpd="sng" w="9525">
            <a:solidFill>
              <a:schemeClr val="dk2"/>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100"/>
              <a:buFont typeface="Arial"/>
              <a:buNone/>
            </a:pPr>
            <a:r>
              <a:rPr b="1" i="0" lang="en" sz="1100" u="none" cap="none" strike="noStrike">
                <a:solidFill>
                  <a:schemeClr val="lt1"/>
                </a:solidFill>
                <a:latin typeface="Arial"/>
                <a:ea typeface="Arial"/>
                <a:cs typeface="Arial"/>
                <a:sym typeface="Arial"/>
              </a:rPr>
              <a:t>10. Automate Trusted</a:t>
            </a:r>
            <a:br>
              <a:rPr b="1" i="0" lang="en" sz="1100" u="none" cap="none" strike="noStrike">
                <a:solidFill>
                  <a:schemeClr val="lt1"/>
                </a:solidFill>
                <a:latin typeface="Arial"/>
                <a:ea typeface="Arial"/>
                <a:cs typeface="Arial"/>
                <a:sym typeface="Arial"/>
              </a:rPr>
            </a:br>
            <a:r>
              <a:rPr b="1" i="0" lang="en" sz="1100" u="none" cap="none" strike="noStrike">
                <a:solidFill>
                  <a:schemeClr val="lt1"/>
                </a:solidFill>
                <a:latin typeface="Arial"/>
                <a:ea typeface="Arial"/>
                <a:cs typeface="Arial"/>
                <a:sym typeface="Arial"/>
              </a:rPr>
              <a:t>Data Governance</a:t>
            </a:r>
            <a:endParaRPr b="0" i="0" sz="1100" u="none" cap="none" strike="noStrike">
              <a:solidFill>
                <a:srgbClr val="FFFFFF"/>
              </a:solidFill>
              <a:latin typeface="Arial"/>
              <a:ea typeface="Arial"/>
              <a:cs typeface="Arial"/>
              <a:sym typeface="Arial"/>
            </a:endParaRPr>
          </a:p>
        </p:txBody>
      </p:sp>
      <p:sp>
        <p:nvSpPr>
          <p:cNvPr id="6485" name="Google Shape;6485;g31516c14941_0_4909"/>
          <p:cNvSpPr/>
          <p:nvPr/>
        </p:nvSpPr>
        <p:spPr>
          <a:xfrm>
            <a:off x="2769389" y="4167497"/>
            <a:ext cx="1783200" cy="548400"/>
          </a:xfrm>
          <a:prstGeom prst="rect">
            <a:avLst/>
          </a:prstGeom>
          <a:noFill/>
          <a:ln cap="flat" cmpd="sng" w="19050">
            <a:solidFill>
              <a:schemeClr val="dk2"/>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900"/>
              <a:buFont typeface="Arial"/>
              <a:buNone/>
            </a:pPr>
            <a:r>
              <a:rPr b="0" i="0" lang="en" sz="900" u="none" cap="none" strike="noStrike">
                <a:solidFill>
                  <a:schemeClr val="dk1"/>
                </a:solidFill>
                <a:latin typeface="Arial"/>
                <a:ea typeface="Arial"/>
                <a:cs typeface="Arial"/>
                <a:sym typeface="Arial"/>
              </a:rPr>
              <a:t>Centralize the definitions of key terms and metrics and apply stewardship and accountability</a:t>
            </a:r>
            <a:endParaRPr b="0" i="0" sz="900" u="none" cap="none" strike="noStrike">
              <a:solidFill>
                <a:schemeClr val="dk1"/>
              </a:solidFill>
              <a:latin typeface="Arial"/>
              <a:ea typeface="Arial"/>
              <a:cs typeface="Arial"/>
              <a:sym typeface="Arial"/>
            </a:endParaRPr>
          </a:p>
        </p:txBody>
      </p:sp>
      <p:sp>
        <p:nvSpPr>
          <p:cNvPr id="6486" name="Google Shape;6486;g31516c14941_0_4909"/>
          <p:cNvSpPr/>
          <p:nvPr/>
        </p:nvSpPr>
        <p:spPr>
          <a:xfrm>
            <a:off x="4684008" y="3536800"/>
            <a:ext cx="1783200" cy="548400"/>
          </a:xfrm>
          <a:prstGeom prst="rect">
            <a:avLst/>
          </a:prstGeom>
          <a:solidFill>
            <a:srgbClr val="0074C1"/>
          </a:solidFill>
          <a:ln cap="flat" cmpd="sng" w="9525">
            <a:solidFill>
              <a:schemeClr val="dk2"/>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100"/>
              <a:buFont typeface="Arial"/>
              <a:buNone/>
            </a:pPr>
            <a:r>
              <a:rPr b="1" i="0" lang="en" sz="1100" u="none" cap="none" strike="noStrike">
                <a:solidFill>
                  <a:schemeClr val="lt1"/>
                </a:solidFill>
                <a:latin typeface="Arial"/>
                <a:ea typeface="Arial"/>
                <a:cs typeface="Arial"/>
                <a:sym typeface="Arial"/>
              </a:rPr>
              <a:t>11. Catalog &amp; Govern</a:t>
            </a:r>
            <a:br>
              <a:rPr b="1" i="0" lang="en" sz="1100" u="none" cap="none" strike="noStrike">
                <a:solidFill>
                  <a:schemeClr val="lt1"/>
                </a:solidFill>
                <a:latin typeface="Arial"/>
                <a:ea typeface="Arial"/>
                <a:cs typeface="Arial"/>
                <a:sym typeface="Arial"/>
              </a:rPr>
            </a:br>
            <a:r>
              <a:rPr b="1" i="0" lang="en" sz="1100" u="none" cap="none" strike="noStrike">
                <a:solidFill>
                  <a:schemeClr val="lt1"/>
                </a:solidFill>
                <a:latin typeface="Arial"/>
                <a:ea typeface="Arial"/>
                <a:cs typeface="Arial"/>
                <a:sym typeface="Arial"/>
              </a:rPr>
              <a:t>APIs and Integrations</a:t>
            </a:r>
            <a:endParaRPr b="1" i="0" sz="1100" u="none" cap="none" strike="noStrike">
              <a:solidFill>
                <a:schemeClr val="lt1"/>
              </a:solidFill>
              <a:latin typeface="Arial"/>
              <a:ea typeface="Arial"/>
              <a:cs typeface="Arial"/>
              <a:sym typeface="Arial"/>
            </a:endParaRPr>
          </a:p>
        </p:txBody>
      </p:sp>
      <p:sp>
        <p:nvSpPr>
          <p:cNvPr id="6487" name="Google Shape;6487;g31516c14941_0_4909"/>
          <p:cNvSpPr/>
          <p:nvPr/>
        </p:nvSpPr>
        <p:spPr>
          <a:xfrm>
            <a:off x="4684008" y="4167497"/>
            <a:ext cx="1783200" cy="548400"/>
          </a:xfrm>
          <a:prstGeom prst="rect">
            <a:avLst/>
          </a:prstGeom>
          <a:noFill/>
          <a:ln cap="flat" cmpd="sng" w="19050">
            <a:solidFill>
              <a:schemeClr val="dk2"/>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900"/>
              <a:buFont typeface="Arial"/>
              <a:buNone/>
            </a:pPr>
            <a:r>
              <a:rPr b="0" i="0" lang="en" sz="900" u="none" cap="none" strike="noStrike">
                <a:solidFill>
                  <a:schemeClr val="dk1"/>
                </a:solidFill>
                <a:latin typeface="Arial"/>
                <a:ea typeface="Arial"/>
                <a:cs typeface="Arial"/>
                <a:sym typeface="Arial"/>
              </a:rPr>
              <a:t>Centralize, catalog and govern enterprise APIs to enable reuse, driving developer productivity</a:t>
            </a:r>
            <a:endParaRPr b="0" i="0" sz="900" u="none" cap="none" strike="noStrike">
              <a:solidFill>
                <a:schemeClr val="dk1"/>
              </a:solidFill>
              <a:latin typeface="Arial"/>
              <a:ea typeface="Arial"/>
              <a:cs typeface="Arial"/>
              <a:sym typeface="Arial"/>
            </a:endParaRPr>
          </a:p>
        </p:txBody>
      </p:sp>
      <p:sp>
        <p:nvSpPr>
          <p:cNvPr id="6488" name="Google Shape;6488;g31516c14941_0_4909"/>
          <p:cNvSpPr/>
          <p:nvPr/>
        </p:nvSpPr>
        <p:spPr>
          <a:xfrm>
            <a:off x="6598627" y="3536800"/>
            <a:ext cx="1783200" cy="548400"/>
          </a:xfrm>
          <a:prstGeom prst="rect">
            <a:avLst/>
          </a:prstGeom>
          <a:solidFill>
            <a:srgbClr val="0074C1"/>
          </a:solidFill>
          <a:ln cap="flat" cmpd="sng" w="9525">
            <a:solidFill>
              <a:schemeClr val="dk2"/>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100"/>
              <a:buFont typeface="Arial"/>
              <a:buNone/>
            </a:pPr>
            <a:r>
              <a:rPr b="1" i="0" lang="en" sz="1100" u="none" cap="none" strike="noStrike">
                <a:solidFill>
                  <a:schemeClr val="lt1"/>
                </a:solidFill>
                <a:latin typeface="Arial"/>
                <a:ea typeface="Arial"/>
                <a:cs typeface="Arial"/>
                <a:sym typeface="Arial"/>
              </a:rPr>
              <a:t>12. Catalog &amp; Govern</a:t>
            </a:r>
            <a:br>
              <a:rPr b="1" i="0" lang="en" sz="1100" u="none" cap="none" strike="noStrike">
                <a:solidFill>
                  <a:schemeClr val="lt1"/>
                </a:solidFill>
                <a:latin typeface="Arial"/>
                <a:ea typeface="Arial"/>
                <a:cs typeface="Arial"/>
                <a:sym typeface="Arial"/>
              </a:rPr>
            </a:br>
            <a:r>
              <a:rPr b="1" i="0" lang="en" sz="1100" u="none" cap="none" strike="noStrike">
                <a:solidFill>
                  <a:schemeClr val="lt1"/>
                </a:solidFill>
                <a:latin typeface="Arial"/>
                <a:ea typeface="Arial"/>
                <a:cs typeface="Arial"/>
                <a:sym typeface="Arial"/>
              </a:rPr>
              <a:t>Technology Assets</a:t>
            </a:r>
            <a:endParaRPr b="1" i="0" sz="1100" u="none" cap="none" strike="noStrike">
              <a:solidFill>
                <a:schemeClr val="lt1"/>
              </a:solidFill>
              <a:latin typeface="Arial"/>
              <a:ea typeface="Arial"/>
              <a:cs typeface="Arial"/>
              <a:sym typeface="Arial"/>
            </a:endParaRPr>
          </a:p>
        </p:txBody>
      </p:sp>
      <p:sp>
        <p:nvSpPr>
          <p:cNvPr id="6489" name="Google Shape;6489;g31516c14941_0_4909"/>
          <p:cNvSpPr/>
          <p:nvPr/>
        </p:nvSpPr>
        <p:spPr>
          <a:xfrm>
            <a:off x="6598627" y="4167497"/>
            <a:ext cx="1783200" cy="548400"/>
          </a:xfrm>
          <a:prstGeom prst="rect">
            <a:avLst/>
          </a:prstGeom>
          <a:noFill/>
          <a:ln cap="flat" cmpd="sng" w="19050">
            <a:solidFill>
              <a:schemeClr val="dk2"/>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900"/>
              <a:buFont typeface="Arial"/>
              <a:buNone/>
            </a:pPr>
            <a:r>
              <a:rPr b="0" i="0" lang="en" sz="900" u="none" cap="none" strike="noStrike">
                <a:solidFill>
                  <a:schemeClr val="dk1"/>
                </a:solidFill>
                <a:latin typeface="Arial"/>
                <a:ea typeface="Arial"/>
                <a:cs typeface="Arial"/>
                <a:sym typeface="Arial"/>
              </a:rPr>
              <a:t>Centralize, catalog and govern technology assets to improve tracking and asset reuse</a:t>
            </a:r>
            <a:endParaRPr b="0" i="0" sz="900" u="none" cap="none" strike="noStrike">
              <a:solidFill>
                <a:schemeClr val="dk1"/>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94" name="Shape 6494"/>
        <p:cNvGrpSpPr/>
        <p:nvPr/>
      </p:nvGrpSpPr>
      <p:grpSpPr>
        <a:xfrm>
          <a:off x="0" y="0"/>
          <a:ext cx="0" cy="0"/>
          <a:chOff x="0" y="0"/>
          <a:chExt cx="0" cy="0"/>
        </a:xfrm>
      </p:grpSpPr>
      <p:sp>
        <p:nvSpPr>
          <p:cNvPr id="6495" name="Google Shape;6495;g31516c14941_0_4939"/>
          <p:cNvSpPr/>
          <p:nvPr/>
        </p:nvSpPr>
        <p:spPr>
          <a:xfrm>
            <a:off x="288366" y="1221828"/>
            <a:ext cx="1644000" cy="3554700"/>
          </a:xfrm>
          <a:prstGeom prst="rect">
            <a:avLst/>
          </a:prstGeom>
          <a:solidFill>
            <a:srgbClr val="DFE6E8">
              <a:alpha val="50590"/>
            </a:srgbClr>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6496" name="Google Shape;6496;g31516c14941_0_4939"/>
          <p:cNvSpPr txBox="1"/>
          <p:nvPr>
            <p:ph idx="12" type="sldNum"/>
          </p:nvPr>
        </p:nvSpPr>
        <p:spPr>
          <a:xfrm>
            <a:off x="8090262" y="4614862"/>
            <a:ext cx="261300" cy="161700"/>
          </a:xfrm>
          <a:prstGeom prst="rect">
            <a:avLst/>
          </a:prstGeom>
          <a:noFill/>
          <a:ln>
            <a:noFill/>
          </a:ln>
        </p:spPr>
        <p:txBody>
          <a:bodyPr anchorCtr="0" anchor="t" bIns="34275" lIns="68575" spcFirstLastPara="1" rIns="68575" wrap="square" tIns="34275">
            <a:noAutofit/>
          </a:bodyPr>
          <a:lstStyle/>
          <a:p>
            <a:pPr indent="0" lvl="0" marL="0" rtl="0" algn="r">
              <a:lnSpc>
                <a:spcPct val="100000"/>
              </a:lnSpc>
              <a:spcBef>
                <a:spcPts val="0"/>
              </a:spcBef>
              <a:spcAft>
                <a:spcPts val="0"/>
              </a:spcAft>
              <a:buClr>
                <a:srgbClr val="000000"/>
              </a:buClr>
              <a:buSzPts val="600"/>
              <a:buFont typeface="Arial"/>
              <a:buNone/>
            </a:pPr>
            <a:fld id="{00000000-1234-1234-1234-123412341234}" type="slidenum">
              <a:rPr lang="en"/>
              <a:t>‹#›</a:t>
            </a:fld>
            <a:endParaRPr/>
          </a:p>
        </p:txBody>
      </p:sp>
      <p:sp>
        <p:nvSpPr>
          <p:cNvPr id="6497" name="Google Shape;6497;g31516c14941_0_4939"/>
          <p:cNvSpPr/>
          <p:nvPr/>
        </p:nvSpPr>
        <p:spPr>
          <a:xfrm>
            <a:off x="286925" y="910175"/>
            <a:ext cx="1644000" cy="766200"/>
          </a:xfrm>
          <a:prstGeom prst="rect">
            <a:avLst/>
          </a:prstGeom>
          <a:solidFill>
            <a:srgbClr val="0074C1"/>
          </a:solidFill>
          <a:ln>
            <a:noFill/>
          </a:ln>
        </p:spPr>
        <p:txBody>
          <a:bodyPr anchorCtr="0" anchor="ctr" bIns="68575" lIns="68575" spcFirstLastPara="1" rIns="68575" wrap="square" tIns="68575">
            <a:noAutofit/>
          </a:bodyPr>
          <a:lstStyle/>
          <a:p>
            <a:pPr indent="0" lvl="0" marL="76200" marR="0" rtl="0" algn="l">
              <a:lnSpc>
                <a:spcPct val="90000"/>
              </a:lnSpc>
              <a:spcBef>
                <a:spcPts val="0"/>
              </a:spcBef>
              <a:spcAft>
                <a:spcPts val="0"/>
              </a:spcAft>
              <a:buClr>
                <a:schemeClr val="dk1"/>
              </a:buClr>
              <a:buSzPts val="1200"/>
              <a:buFont typeface="Arial"/>
              <a:buNone/>
            </a:pPr>
            <a:r>
              <a:rPr b="1" i="0" lang="en" sz="1200" u="none" cap="none" strike="noStrike">
                <a:solidFill>
                  <a:schemeClr val="lt1"/>
                </a:solidFill>
                <a:latin typeface="Arial"/>
                <a:ea typeface="Arial"/>
                <a:cs typeface="Arial"/>
                <a:sym typeface="Arial"/>
              </a:rPr>
              <a:t>Streamline Trusted Business Reporting</a:t>
            </a:r>
            <a:endParaRPr b="0" i="0" sz="1100" u="none" cap="none" strike="noStrike">
              <a:solidFill>
                <a:srgbClr val="000000"/>
              </a:solidFill>
              <a:latin typeface="Arial"/>
              <a:ea typeface="Arial"/>
              <a:cs typeface="Arial"/>
              <a:sym typeface="Arial"/>
            </a:endParaRPr>
          </a:p>
        </p:txBody>
      </p:sp>
      <p:sp>
        <p:nvSpPr>
          <p:cNvPr id="6498" name="Google Shape;6498;g31516c14941_0_4939"/>
          <p:cNvSpPr txBox="1"/>
          <p:nvPr/>
        </p:nvSpPr>
        <p:spPr>
          <a:xfrm>
            <a:off x="440009" y="1912950"/>
            <a:ext cx="1395600" cy="2442900"/>
          </a:xfrm>
          <a:prstGeom prst="rect">
            <a:avLst/>
          </a:prstGeom>
          <a:noFill/>
          <a:ln>
            <a:noFill/>
          </a:ln>
        </p:spPr>
        <p:txBody>
          <a:bodyPr anchorCtr="0" anchor="t" bIns="0" lIns="0" spcFirstLastPara="1" rIns="0" wrap="square" tIns="0">
            <a:noAutofit/>
          </a:bodyPr>
          <a:lstStyle/>
          <a:p>
            <a:pPr indent="0" lvl="0" marL="0" marR="0" rtl="0" algn="l">
              <a:lnSpc>
                <a:spcPct val="110000"/>
              </a:lnSpc>
              <a:spcBef>
                <a:spcPts val="200"/>
              </a:spcBef>
              <a:spcAft>
                <a:spcPts val="0"/>
              </a:spcAft>
              <a:buClr>
                <a:srgbClr val="000000"/>
              </a:buClr>
              <a:buSzPts val="900"/>
              <a:buFont typeface="Arial"/>
              <a:buNone/>
            </a:pPr>
            <a:r>
              <a:rPr b="1" lang="en" sz="900">
                <a:solidFill>
                  <a:schemeClr val="dk1"/>
                </a:solidFill>
              </a:rPr>
              <a:t>What</a:t>
            </a:r>
            <a:r>
              <a:rPr lang="en" sz="900">
                <a:solidFill>
                  <a:schemeClr val="dk1"/>
                </a:solidFill>
              </a:rPr>
              <a:t>: Centralize, govern and certify key reports and metrics, driving increased trust in reports</a:t>
            </a:r>
            <a:br>
              <a:rPr b="1" lang="en" sz="900">
                <a:solidFill>
                  <a:srgbClr val="002B3F"/>
                </a:solidFill>
              </a:rPr>
            </a:br>
            <a:br>
              <a:rPr b="1" lang="en" sz="900">
                <a:solidFill>
                  <a:srgbClr val="002B3F"/>
                </a:solidFill>
              </a:rPr>
            </a:br>
            <a:r>
              <a:rPr b="1" i="0" lang="en" sz="900" u="none" cap="none" strike="noStrike">
                <a:solidFill>
                  <a:srgbClr val="002B3F"/>
                </a:solidFill>
                <a:latin typeface="Arial"/>
                <a:ea typeface="Arial"/>
                <a:cs typeface="Arial"/>
                <a:sym typeface="Arial"/>
              </a:rPr>
              <a:t>Pain:</a:t>
            </a:r>
            <a:r>
              <a:rPr b="0" i="0" lang="en" sz="900" u="none" cap="none" strike="noStrike">
                <a:solidFill>
                  <a:srgbClr val="002B3F"/>
                </a:solidFill>
                <a:latin typeface="Arial"/>
                <a:ea typeface="Arial"/>
                <a:cs typeface="Arial"/>
                <a:sym typeface="Arial"/>
              </a:rPr>
              <a:t> Inability to easily create, certify trusted KPIs and reports; inconsistent terms, definitions</a:t>
            </a:r>
            <a:endParaRPr b="0" i="0" sz="900" u="none" cap="none" strike="noStrike">
              <a:solidFill>
                <a:srgbClr val="002B3F"/>
              </a:solidFill>
              <a:latin typeface="Arial"/>
              <a:ea typeface="Arial"/>
              <a:cs typeface="Arial"/>
              <a:sym typeface="Arial"/>
            </a:endParaRPr>
          </a:p>
          <a:p>
            <a:pPr indent="0" lvl="0" marL="0" marR="0" rtl="0" algn="l">
              <a:lnSpc>
                <a:spcPct val="110000"/>
              </a:lnSpc>
              <a:spcBef>
                <a:spcPts val="200"/>
              </a:spcBef>
              <a:spcAft>
                <a:spcPts val="0"/>
              </a:spcAft>
              <a:buClr>
                <a:srgbClr val="000000"/>
              </a:buClr>
              <a:buSzPts val="900"/>
              <a:buFont typeface="Arial"/>
              <a:buNone/>
            </a:pPr>
            <a:r>
              <a:t/>
            </a:r>
            <a:endParaRPr sz="900">
              <a:solidFill>
                <a:srgbClr val="002B3F"/>
              </a:solidFill>
            </a:endParaRPr>
          </a:p>
          <a:p>
            <a:pPr indent="0" lvl="0" marL="0" marR="0" rtl="0" algn="l">
              <a:lnSpc>
                <a:spcPct val="110000"/>
              </a:lnSpc>
              <a:spcBef>
                <a:spcPts val="200"/>
              </a:spcBef>
              <a:spcAft>
                <a:spcPts val="0"/>
              </a:spcAft>
              <a:buClr>
                <a:srgbClr val="000000"/>
              </a:buClr>
              <a:buSzPts val="900"/>
              <a:buFont typeface="Arial"/>
              <a:buNone/>
            </a:pPr>
            <a:r>
              <a:t/>
            </a:r>
            <a:endParaRPr sz="900">
              <a:solidFill>
                <a:srgbClr val="002B3F"/>
              </a:solidFill>
            </a:endParaRPr>
          </a:p>
          <a:p>
            <a:pPr indent="0" lvl="0" marL="0" marR="0" rtl="0" algn="l">
              <a:lnSpc>
                <a:spcPct val="110000"/>
              </a:lnSpc>
              <a:spcBef>
                <a:spcPts val="200"/>
              </a:spcBef>
              <a:spcAft>
                <a:spcPts val="0"/>
              </a:spcAft>
              <a:buClr>
                <a:srgbClr val="000000"/>
              </a:buClr>
              <a:buSzPts val="900"/>
              <a:buFont typeface="Arial"/>
              <a:buNone/>
            </a:pPr>
            <a:r>
              <a:rPr b="1" i="0" lang="en" sz="900" u="none" cap="none" strike="noStrike">
                <a:solidFill>
                  <a:srgbClr val="002B3F"/>
                </a:solidFill>
                <a:latin typeface="Arial"/>
                <a:ea typeface="Arial"/>
                <a:cs typeface="Arial"/>
                <a:sym typeface="Arial"/>
              </a:rPr>
              <a:t>Capabilities:</a:t>
            </a:r>
            <a:r>
              <a:rPr b="0" i="0" lang="en" sz="900" u="none" cap="none" strike="noStrike">
                <a:solidFill>
                  <a:srgbClr val="002B3F"/>
                </a:solidFill>
                <a:latin typeface="Arial"/>
                <a:ea typeface="Arial"/>
                <a:cs typeface="Arial"/>
                <a:sym typeface="Arial"/>
              </a:rPr>
              <a:t> Automated governed data catalog on one platform - link</a:t>
            </a:r>
            <a:endParaRPr b="0" i="0" sz="900" u="none" cap="none" strike="noStrike">
              <a:solidFill>
                <a:srgbClr val="002B3F"/>
              </a:solidFill>
              <a:latin typeface="Arial"/>
              <a:ea typeface="Arial"/>
              <a:cs typeface="Arial"/>
              <a:sym typeface="Arial"/>
            </a:endParaRPr>
          </a:p>
        </p:txBody>
      </p:sp>
      <p:sp>
        <p:nvSpPr>
          <p:cNvPr id="6499" name="Google Shape;6499;g31516c14941_0_4939"/>
          <p:cNvSpPr/>
          <p:nvPr/>
        </p:nvSpPr>
        <p:spPr>
          <a:xfrm rot="3239955">
            <a:off x="439551" y="1516906"/>
            <a:ext cx="237327" cy="237327"/>
          </a:xfrm>
          <a:prstGeom prst="rect">
            <a:avLst/>
          </a:prstGeom>
          <a:solidFill>
            <a:srgbClr val="0074C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6500" name="Google Shape;6500;g31516c14941_0_4939"/>
          <p:cNvSpPr/>
          <p:nvPr/>
        </p:nvSpPr>
        <p:spPr>
          <a:xfrm>
            <a:off x="1983284" y="1221828"/>
            <a:ext cx="1644000" cy="3554700"/>
          </a:xfrm>
          <a:prstGeom prst="rect">
            <a:avLst/>
          </a:prstGeom>
          <a:solidFill>
            <a:srgbClr val="DFE6E8">
              <a:alpha val="50590"/>
            </a:srgbClr>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6501" name="Google Shape;6501;g31516c14941_0_4939"/>
          <p:cNvSpPr txBox="1"/>
          <p:nvPr/>
        </p:nvSpPr>
        <p:spPr>
          <a:xfrm>
            <a:off x="2134434" y="1912962"/>
            <a:ext cx="1395600" cy="2189400"/>
          </a:xfrm>
          <a:prstGeom prst="rect">
            <a:avLst/>
          </a:prstGeom>
          <a:noFill/>
          <a:ln>
            <a:noFill/>
          </a:ln>
          <a:effectLst>
            <a:reflection blurRad="0" dir="5400000" dist="38100" endA="0" fadeDir="5400012" kx="0" rotWithShape="0" algn="bl" stA="3000" stPos="0" sy="-100000" ky="0"/>
          </a:effectLst>
        </p:spPr>
        <p:txBody>
          <a:bodyPr anchorCtr="0" anchor="t" bIns="0" lIns="0" spcFirstLastPara="1" rIns="0" wrap="square" tIns="0">
            <a:noAutofit/>
          </a:bodyPr>
          <a:lstStyle/>
          <a:p>
            <a:pPr indent="0" lvl="0" marL="0" marR="0" rtl="0" algn="l">
              <a:lnSpc>
                <a:spcPct val="110000"/>
              </a:lnSpc>
              <a:spcBef>
                <a:spcPts val="200"/>
              </a:spcBef>
              <a:spcAft>
                <a:spcPts val="0"/>
              </a:spcAft>
              <a:buClr>
                <a:srgbClr val="000000"/>
              </a:buClr>
              <a:buSzPts val="900"/>
              <a:buFont typeface="Arial"/>
              <a:buNone/>
            </a:pPr>
            <a:r>
              <a:rPr b="1" lang="en" sz="900">
                <a:solidFill>
                  <a:srgbClr val="002B3F"/>
                </a:solidFill>
              </a:rPr>
              <a:t>What: </a:t>
            </a:r>
            <a:r>
              <a:rPr lang="en" sz="900">
                <a:solidFill>
                  <a:schemeClr val="dk1"/>
                </a:solidFill>
              </a:rPr>
              <a:t>Expedite access to trusted enterprise data via cataloging and search capabilities</a:t>
            </a:r>
            <a:br>
              <a:rPr lang="en" sz="900">
                <a:solidFill>
                  <a:schemeClr val="dk1"/>
                </a:solidFill>
              </a:rPr>
            </a:br>
            <a:br>
              <a:rPr b="1" lang="en" sz="900">
                <a:solidFill>
                  <a:srgbClr val="002B3F"/>
                </a:solidFill>
              </a:rPr>
            </a:br>
            <a:r>
              <a:rPr b="1" i="0" lang="en" sz="900" u="none" cap="none" strike="noStrike">
                <a:solidFill>
                  <a:srgbClr val="002B3F"/>
                </a:solidFill>
                <a:latin typeface="Arial"/>
                <a:ea typeface="Arial"/>
                <a:cs typeface="Arial"/>
                <a:sym typeface="Arial"/>
              </a:rPr>
              <a:t>Pain: </a:t>
            </a:r>
            <a:r>
              <a:rPr b="0" i="0" lang="en" sz="900" u="none" cap="none" strike="noStrike">
                <a:solidFill>
                  <a:srgbClr val="002B3F"/>
                </a:solidFill>
                <a:latin typeface="Arial"/>
                <a:ea typeface="Arial"/>
                <a:cs typeface="Arial"/>
                <a:sym typeface="Arial"/>
              </a:rPr>
              <a:t>Inability to easily find, understand, trust data; chaotic, ungoverned data swamp, </a:t>
            </a:r>
            <a:r>
              <a:rPr lang="en" sz="900">
                <a:solidFill>
                  <a:srgbClr val="002B3F"/>
                </a:solidFill>
              </a:rPr>
              <a:t>who are the owners, where is it located</a:t>
            </a:r>
            <a:endParaRPr b="0" i="0" sz="900" u="none" cap="none" strike="noStrike">
              <a:solidFill>
                <a:srgbClr val="002B3F"/>
              </a:solidFill>
              <a:latin typeface="Arial"/>
              <a:ea typeface="Arial"/>
              <a:cs typeface="Arial"/>
              <a:sym typeface="Arial"/>
            </a:endParaRPr>
          </a:p>
          <a:p>
            <a:pPr indent="0" lvl="0" marL="0" marR="0" rtl="0" algn="l">
              <a:lnSpc>
                <a:spcPct val="110000"/>
              </a:lnSpc>
              <a:spcBef>
                <a:spcPts val="200"/>
              </a:spcBef>
              <a:spcAft>
                <a:spcPts val="0"/>
              </a:spcAft>
              <a:buClr>
                <a:srgbClr val="000000"/>
              </a:buClr>
              <a:buSzPts val="900"/>
              <a:buFont typeface="Arial"/>
              <a:buNone/>
            </a:pPr>
            <a:r>
              <a:t/>
            </a:r>
            <a:endParaRPr b="0" i="0" sz="900" u="none" cap="none" strike="noStrike">
              <a:solidFill>
                <a:srgbClr val="002B3F"/>
              </a:solidFill>
              <a:latin typeface="Arial"/>
              <a:ea typeface="Arial"/>
              <a:cs typeface="Arial"/>
              <a:sym typeface="Arial"/>
            </a:endParaRPr>
          </a:p>
          <a:p>
            <a:pPr indent="0" lvl="0" marL="0" marR="0" rtl="0" algn="l">
              <a:lnSpc>
                <a:spcPct val="110000"/>
              </a:lnSpc>
              <a:spcBef>
                <a:spcPts val="200"/>
              </a:spcBef>
              <a:spcAft>
                <a:spcPts val="0"/>
              </a:spcAft>
              <a:buClr>
                <a:srgbClr val="000000"/>
              </a:buClr>
              <a:buSzPts val="900"/>
              <a:buFont typeface="Arial"/>
              <a:buNone/>
            </a:pPr>
            <a:r>
              <a:rPr b="1" i="0" lang="en" sz="900" u="none" cap="none" strike="noStrike">
                <a:solidFill>
                  <a:srgbClr val="002B3F"/>
                </a:solidFill>
                <a:latin typeface="Arial"/>
                <a:ea typeface="Arial"/>
                <a:cs typeface="Arial"/>
                <a:sym typeface="Arial"/>
              </a:rPr>
              <a:t>Capabilities:</a:t>
            </a:r>
            <a:r>
              <a:rPr b="0" i="0" lang="en" sz="900" u="none" cap="none" strike="noStrike">
                <a:solidFill>
                  <a:srgbClr val="002B3F"/>
                </a:solidFill>
                <a:latin typeface="Arial"/>
                <a:ea typeface="Arial"/>
                <a:cs typeface="Arial"/>
                <a:sym typeface="Arial"/>
              </a:rPr>
              <a:t> Automated governed data catalog on one platform, op</a:t>
            </a:r>
            <a:r>
              <a:rPr lang="en" sz="900">
                <a:solidFill>
                  <a:srgbClr val="002B3F"/>
                </a:solidFill>
              </a:rPr>
              <a:t>timizing resources and reducing risk</a:t>
            </a:r>
            <a:endParaRPr b="0" i="0" sz="900" u="none" cap="none" strike="noStrike">
              <a:solidFill>
                <a:srgbClr val="002B3F"/>
              </a:solidFill>
              <a:latin typeface="Arial"/>
              <a:ea typeface="Arial"/>
              <a:cs typeface="Arial"/>
              <a:sym typeface="Arial"/>
            </a:endParaRPr>
          </a:p>
        </p:txBody>
      </p:sp>
      <p:sp>
        <p:nvSpPr>
          <p:cNvPr id="6502" name="Google Shape;6502;g31516c14941_0_4939"/>
          <p:cNvSpPr/>
          <p:nvPr/>
        </p:nvSpPr>
        <p:spPr>
          <a:xfrm rot="3239955">
            <a:off x="2117592" y="1516906"/>
            <a:ext cx="237327" cy="237327"/>
          </a:xfrm>
          <a:prstGeom prst="rect">
            <a:avLst/>
          </a:prstGeom>
          <a:solidFill>
            <a:srgbClr val="0563C1"/>
          </a:solidFill>
          <a:ln>
            <a:noFill/>
          </a:ln>
          <a:effectLst>
            <a:reflection blurRad="0" dir="5400000" dist="38100" endA="0" endPos="30000" fadeDir="5400012" kx="0" rotWithShape="0" algn="bl" stA="3000" stPos="0" sy="-100000" ky="0"/>
          </a:effectLst>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6503" name="Google Shape;6503;g31516c14941_0_4939"/>
          <p:cNvSpPr/>
          <p:nvPr/>
        </p:nvSpPr>
        <p:spPr>
          <a:xfrm>
            <a:off x="1992681" y="910175"/>
            <a:ext cx="1644000" cy="766200"/>
          </a:xfrm>
          <a:prstGeom prst="rect">
            <a:avLst/>
          </a:prstGeom>
          <a:solidFill>
            <a:srgbClr val="0563C1"/>
          </a:solidFill>
          <a:ln>
            <a:noFill/>
          </a:ln>
          <a:effectLst>
            <a:reflection blurRad="0" dir="5400000" dist="38100" endA="0" endPos="30000" fadeDir="5400012" kx="0" rotWithShape="0" algn="bl" stA="3000" stPos="0" sy="-100000" ky="0"/>
          </a:effectLst>
        </p:spPr>
        <p:txBody>
          <a:bodyPr anchorCtr="0" anchor="ctr" bIns="68575" lIns="68575" spcFirstLastPara="1" rIns="68575" wrap="square" tIns="68575">
            <a:noAutofit/>
          </a:bodyPr>
          <a:lstStyle/>
          <a:p>
            <a:pPr indent="0" lvl="0" marL="88900" marR="0" rtl="0" algn="l">
              <a:lnSpc>
                <a:spcPct val="90000"/>
              </a:lnSpc>
              <a:spcBef>
                <a:spcPts val="0"/>
              </a:spcBef>
              <a:spcAft>
                <a:spcPts val="0"/>
              </a:spcAft>
              <a:buClr>
                <a:schemeClr val="dk1"/>
              </a:buClr>
              <a:buSzPts val="1200"/>
              <a:buFont typeface="Arial"/>
              <a:buNone/>
            </a:pPr>
            <a:r>
              <a:rPr b="1" i="0" lang="en" sz="1200" u="none" cap="none" strike="noStrike">
                <a:solidFill>
                  <a:schemeClr val="lt1"/>
                </a:solidFill>
                <a:latin typeface="Arial"/>
                <a:ea typeface="Arial"/>
                <a:cs typeface="Arial"/>
                <a:sym typeface="Arial"/>
              </a:rPr>
              <a:t>Accelerate Trusted Data Access</a:t>
            </a:r>
            <a:endParaRPr b="0" i="0" sz="1100" u="none" cap="none" strike="noStrike">
              <a:solidFill>
                <a:srgbClr val="000000"/>
              </a:solidFill>
              <a:latin typeface="Arial"/>
              <a:ea typeface="Arial"/>
              <a:cs typeface="Arial"/>
              <a:sym typeface="Arial"/>
            </a:endParaRPr>
          </a:p>
        </p:txBody>
      </p:sp>
      <p:sp>
        <p:nvSpPr>
          <p:cNvPr id="6504" name="Google Shape;6504;g31516c14941_0_4939"/>
          <p:cNvSpPr/>
          <p:nvPr/>
        </p:nvSpPr>
        <p:spPr>
          <a:xfrm>
            <a:off x="3696997" y="1221828"/>
            <a:ext cx="1644000" cy="3554700"/>
          </a:xfrm>
          <a:prstGeom prst="rect">
            <a:avLst/>
          </a:prstGeom>
          <a:solidFill>
            <a:srgbClr val="DFE6E8">
              <a:alpha val="50590"/>
            </a:srgbClr>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6505" name="Google Shape;6505;g31516c14941_0_4939"/>
          <p:cNvSpPr/>
          <p:nvPr/>
        </p:nvSpPr>
        <p:spPr>
          <a:xfrm>
            <a:off x="3696994" y="910175"/>
            <a:ext cx="1644000" cy="766200"/>
          </a:xfrm>
          <a:prstGeom prst="rect">
            <a:avLst/>
          </a:prstGeom>
          <a:solidFill>
            <a:srgbClr val="00745E"/>
          </a:solidFill>
          <a:ln>
            <a:noFill/>
          </a:ln>
        </p:spPr>
        <p:txBody>
          <a:bodyPr anchorCtr="0" anchor="ctr" bIns="68575" lIns="68575" spcFirstLastPara="1" rIns="68575" wrap="square" tIns="68575">
            <a:noAutofit/>
          </a:bodyPr>
          <a:lstStyle/>
          <a:p>
            <a:pPr indent="0" lvl="0" marL="76200" marR="0" rtl="0" algn="l">
              <a:lnSpc>
                <a:spcPct val="90000"/>
              </a:lnSpc>
              <a:spcBef>
                <a:spcPts val="0"/>
              </a:spcBef>
              <a:spcAft>
                <a:spcPts val="0"/>
              </a:spcAft>
              <a:buClr>
                <a:srgbClr val="000000"/>
              </a:buClr>
              <a:buSzPts val="1200"/>
              <a:buFont typeface="Arial"/>
              <a:buNone/>
            </a:pPr>
            <a:r>
              <a:rPr b="1" i="0" lang="en" sz="1200" u="none" cap="none" strike="noStrike">
                <a:solidFill>
                  <a:schemeClr val="lt1"/>
                </a:solidFill>
                <a:latin typeface="Arial"/>
                <a:ea typeface="Arial"/>
                <a:cs typeface="Arial"/>
                <a:sym typeface="Arial"/>
              </a:rPr>
              <a:t>Automate Data Privacy </a:t>
            </a:r>
            <a:r>
              <a:rPr b="1" lang="en" sz="1200">
                <a:solidFill>
                  <a:schemeClr val="lt1"/>
                </a:solidFill>
              </a:rPr>
              <a:t>&amp; AI </a:t>
            </a:r>
            <a:r>
              <a:rPr b="1" i="0" lang="en" sz="1200" u="none" cap="none" strike="noStrike">
                <a:solidFill>
                  <a:schemeClr val="lt1"/>
                </a:solidFill>
                <a:latin typeface="Arial"/>
                <a:ea typeface="Arial"/>
                <a:cs typeface="Arial"/>
                <a:sym typeface="Arial"/>
              </a:rPr>
              <a:t>Governance</a:t>
            </a:r>
            <a:endParaRPr b="0" i="0" sz="1100" u="none" cap="none" strike="noStrike">
              <a:solidFill>
                <a:srgbClr val="000000"/>
              </a:solidFill>
              <a:latin typeface="Arial"/>
              <a:ea typeface="Arial"/>
              <a:cs typeface="Arial"/>
              <a:sym typeface="Arial"/>
            </a:endParaRPr>
          </a:p>
        </p:txBody>
      </p:sp>
      <p:sp>
        <p:nvSpPr>
          <p:cNvPr id="6506" name="Google Shape;6506;g31516c14941_0_4939"/>
          <p:cNvSpPr txBox="1"/>
          <p:nvPr/>
        </p:nvSpPr>
        <p:spPr>
          <a:xfrm>
            <a:off x="3851500" y="1912962"/>
            <a:ext cx="1395600" cy="21894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SzPts val="900"/>
              <a:buFont typeface="Arial"/>
              <a:buNone/>
            </a:pPr>
            <a:r>
              <a:rPr b="1" lang="en" sz="900">
                <a:solidFill>
                  <a:schemeClr val="dk1"/>
                </a:solidFill>
              </a:rPr>
              <a:t>What:</a:t>
            </a:r>
            <a:r>
              <a:rPr lang="en" sz="900">
                <a:solidFill>
                  <a:schemeClr val="dk1"/>
                </a:solidFill>
              </a:rPr>
              <a:t> Operationalize GDPR &amp; AI Act by centralizing, automating and guiding privacy &amp; ai use case  workflows</a:t>
            </a:r>
            <a:endParaRPr sz="900">
              <a:solidFill>
                <a:schemeClr val="dk1"/>
              </a:solidFill>
            </a:endParaRPr>
          </a:p>
          <a:p>
            <a:pPr indent="0" lvl="0" marL="0" marR="0" rtl="0" algn="l">
              <a:lnSpc>
                <a:spcPct val="110000"/>
              </a:lnSpc>
              <a:spcBef>
                <a:spcPts val="200"/>
              </a:spcBef>
              <a:spcAft>
                <a:spcPts val="0"/>
              </a:spcAft>
              <a:buClr>
                <a:srgbClr val="000000"/>
              </a:buClr>
              <a:buSzPts val="900"/>
              <a:buFont typeface="Arial"/>
              <a:buNone/>
            </a:pPr>
            <a:br>
              <a:rPr b="1" lang="en" sz="900">
                <a:solidFill>
                  <a:srgbClr val="002B3F"/>
                </a:solidFill>
              </a:rPr>
            </a:br>
            <a:r>
              <a:rPr b="1" i="0" lang="en" sz="900" u="none" cap="none" strike="noStrike">
                <a:solidFill>
                  <a:srgbClr val="002B3F"/>
                </a:solidFill>
                <a:latin typeface="Arial"/>
                <a:ea typeface="Arial"/>
                <a:cs typeface="Arial"/>
                <a:sym typeface="Arial"/>
              </a:rPr>
              <a:t>Pain:</a:t>
            </a:r>
            <a:r>
              <a:rPr b="0" i="0" lang="en" sz="900" u="none" cap="none" strike="noStrike">
                <a:solidFill>
                  <a:srgbClr val="002B3F"/>
                </a:solidFill>
                <a:latin typeface="Arial"/>
                <a:ea typeface="Arial"/>
                <a:cs typeface="Arial"/>
                <a:sym typeface="Arial"/>
              </a:rPr>
              <a:t> Manual-intensive compliance workflow; inability to easily monitor, maintain</a:t>
            </a:r>
            <a:endParaRPr b="0" i="0" sz="900" u="none" cap="none" strike="noStrike">
              <a:solidFill>
                <a:srgbClr val="002B3F"/>
              </a:solidFill>
              <a:latin typeface="Arial"/>
              <a:ea typeface="Arial"/>
              <a:cs typeface="Arial"/>
              <a:sym typeface="Arial"/>
            </a:endParaRPr>
          </a:p>
          <a:p>
            <a:pPr indent="0" lvl="0" marL="0" marR="0" rtl="0" algn="l">
              <a:lnSpc>
                <a:spcPct val="110000"/>
              </a:lnSpc>
              <a:spcBef>
                <a:spcPts val="200"/>
              </a:spcBef>
              <a:spcAft>
                <a:spcPts val="0"/>
              </a:spcAft>
              <a:buClr>
                <a:srgbClr val="000000"/>
              </a:buClr>
              <a:buSzPts val="900"/>
              <a:buFont typeface="Arial"/>
              <a:buNone/>
            </a:pPr>
            <a:r>
              <a:t/>
            </a:r>
            <a:endParaRPr sz="900">
              <a:solidFill>
                <a:srgbClr val="002B3F"/>
              </a:solidFill>
            </a:endParaRPr>
          </a:p>
          <a:p>
            <a:pPr indent="0" lvl="0" marL="0" marR="0" rtl="0" algn="l">
              <a:lnSpc>
                <a:spcPct val="110000"/>
              </a:lnSpc>
              <a:spcBef>
                <a:spcPts val="200"/>
              </a:spcBef>
              <a:spcAft>
                <a:spcPts val="0"/>
              </a:spcAft>
              <a:buClr>
                <a:srgbClr val="000000"/>
              </a:buClr>
              <a:buSzPts val="900"/>
              <a:buFont typeface="Arial"/>
              <a:buNone/>
            </a:pPr>
            <a:r>
              <a:rPr b="1" i="0" lang="en" sz="900" u="none" cap="none" strike="noStrike">
                <a:solidFill>
                  <a:srgbClr val="002B3F"/>
                </a:solidFill>
                <a:latin typeface="Arial"/>
                <a:ea typeface="Arial"/>
                <a:cs typeface="Arial"/>
                <a:sym typeface="Arial"/>
              </a:rPr>
              <a:t>Capabilities:</a:t>
            </a:r>
            <a:r>
              <a:rPr b="0" i="0" lang="en" sz="900" u="none" cap="none" strike="noStrike">
                <a:solidFill>
                  <a:srgbClr val="002B3F"/>
                </a:solidFill>
                <a:latin typeface="Arial"/>
                <a:ea typeface="Arial"/>
                <a:cs typeface="Arial"/>
                <a:sym typeface="Arial"/>
              </a:rPr>
              <a:t> Automated governed data privacy by design on one platform</a:t>
            </a:r>
            <a:endParaRPr b="0" i="0" sz="900" u="none" cap="none" strike="noStrike">
              <a:solidFill>
                <a:srgbClr val="002B3F"/>
              </a:solidFill>
              <a:latin typeface="Arial"/>
              <a:ea typeface="Arial"/>
              <a:cs typeface="Arial"/>
              <a:sym typeface="Arial"/>
            </a:endParaRPr>
          </a:p>
        </p:txBody>
      </p:sp>
      <p:sp>
        <p:nvSpPr>
          <p:cNvPr id="6507" name="Google Shape;6507;g31516c14941_0_4939"/>
          <p:cNvSpPr/>
          <p:nvPr/>
        </p:nvSpPr>
        <p:spPr>
          <a:xfrm rot="3239955">
            <a:off x="3847842" y="1516906"/>
            <a:ext cx="237327" cy="237327"/>
          </a:xfrm>
          <a:prstGeom prst="rect">
            <a:avLst/>
          </a:prstGeom>
          <a:solidFill>
            <a:srgbClr val="00745E"/>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6508" name="Google Shape;6508;g31516c14941_0_4939"/>
          <p:cNvSpPr/>
          <p:nvPr/>
        </p:nvSpPr>
        <p:spPr>
          <a:xfrm>
            <a:off x="5404173" y="1221828"/>
            <a:ext cx="1644000" cy="3554700"/>
          </a:xfrm>
          <a:prstGeom prst="rect">
            <a:avLst/>
          </a:prstGeom>
          <a:solidFill>
            <a:srgbClr val="DFE6E8">
              <a:alpha val="50590"/>
            </a:srgbClr>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6509" name="Google Shape;6509;g31516c14941_0_4939"/>
          <p:cNvSpPr/>
          <p:nvPr/>
        </p:nvSpPr>
        <p:spPr>
          <a:xfrm>
            <a:off x="5401301" y="910175"/>
            <a:ext cx="1644000" cy="766200"/>
          </a:xfrm>
          <a:prstGeom prst="rect">
            <a:avLst/>
          </a:prstGeom>
          <a:solidFill>
            <a:srgbClr val="71BE00"/>
          </a:solidFill>
          <a:ln>
            <a:noFill/>
          </a:ln>
        </p:spPr>
        <p:txBody>
          <a:bodyPr anchorCtr="0" anchor="ctr" bIns="68575" lIns="68575" spcFirstLastPara="1" rIns="68575" wrap="square" tIns="68575">
            <a:noAutofit/>
          </a:bodyPr>
          <a:lstStyle/>
          <a:p>
            <a:pPr indent="0" lvl="0" marL="0" rtl="0" algn="ctr">
              <a:spcBef>
                <a:spcPts val="0"/>
              </a:spcBef>
              <a:spcAft>
                <a:spcPts val="0"/>
              </a:spcAft>
              <a:buClr>
                <a:schemeClr val="dk1"/>
              </a:buClr>
              <a:buSzPts val="1100"/>
              <a:buFont typeface="Arial"/>
              <a:buNone/>
            </a:pPr>
            <a:r>
              <a:rPr b="1" lang="en" sz="1100">
                <a:solidFill>
                  <a:schemeClr val="lt1"/>
                </a:solidFill>
              </a:rPr>
              <a:t>De-risk and Expedite</a:t>
            </a:r>
            <a:br>
              <a:rPr b="1" lang="en" sz="1100">
                <a:solidFill>
                  <a:schemeClr val="lt1"/>
                </a:solidFill>
              </a:rPr>
            </a:br>
            <a:r>
              <a:rPr b="1" lang="en" sz="1100">
                <a:solidFill>
                  <a:schemeClr val="lt1"/>
                </a:solidFill>
              </a:rPr>
              <a:t>Cloud Data Migration</a:t>
            </a:r>
            <a:endParaRPr b="1" sz="1200">
              <a:solidFill>
                <a:schemeClr val="lt1"/>
              </a:solidFill>
            </a:endParaRPr>
          </a:p>
        </p:txBody>
      </p:sp>
      <p:sp>
        <p:nvSpPr>
          <p:cNvPr id="6510" name="Google Shape;6510;g31516c14941_0_4939"/>
          <p:cNvSpPr txBox="1"/>
          <p:nvPr/>
        </p:nvSpPr>
        <p:spPr>
          <a:xfrm>
            <a:off x="5552946" y="1912965"/>
            <a:ext cx="1352700" cy="2028900"/>
          </a:xfrm>
          <a:prstGeom prst="rect">
            <a:avLst/>
          </a:prstGeom>
          <a:noFill/>
          <a:ln>
            <a:noFill/>
          </a:ln>
        </p:spPr>
        <p:txBody>
          <a:bodyPr anchorCtr="0" anchor="t" bIns="0" lIns="0" spcFirstLastPara="1" rIns="0" wrap="square" tIns="0">
            <a:noAutofit/>
          </a:bodyPr>
          <a:lstStyle/>
          <a:p>
            <a:pPr indent="0" lvl="0" marL="0" marR="0" rtl="0" algn="l">
              <a:lnSpc>
                <a:spcPct val="110000"/>
              </a:lnSpc>
              <a:spcBef>
                <a:spcPts val="200"/>
              </a:spcBef>
              <a:spcAft>
                <a:spcPts val="0"/>
              </a:spcAft>
              <a:buClr>
                <a:schemeClr val="dk1"/>
              </a:buClr>
              <a:buSzPts val="900"/>
              <a:buFont typeface="Arial"/>
              <a:buNone/>
            </a:pPr>
            <a:r>
              <a:rPr b="1" lang="en" sz="900">
                <a:solidFill>
                  <a:schemeClr val="dk1"/>
                </a:solidFill>
              </a:rPr>
              <a:t>What</a:t>
            </a:r>
            <a:r>
              <a:rPr lang="en" sz="900">
                <a:solidFill>
                  <a:schemeClr val="dk1"/>
                </a:solidFill>
              </a:rPr>
              <a:t>: Enhance the value of cloud data by adding context, classifying, deduplicating and cataloging</a:t>
            </a:r>
            <a:br>
              <a:rPr b="1" lang="en" sz="900">
                <a:solidFill>
                  <a:srgbClr val="002B3F"/>
                </a:solidFill>
              </a:rPr>
            </a:br>
            <a:br>
              <a:rPr b="1" lang="en" sz="900">
                <a:solidFill>
                  <a:srgbClr val="002B3F"/>
                </a:solidFill>
              </a:rPr>
            </a:br>
            <a:r>
              <a:rPr b="1" i="0" lang="en" sz="900" u="none" cap="none" strike="noStrike">
                <a:solidFill>
                  <a:srgbClr val="002B3F"/>
                </a:solidFill>
                <a:latin typeface="Arial"/>
                <a:ea typeface="Arial"/>
                <a:cs typeface="Arial"/>
                <a:sym typeface="Arial"/>
              </a:rPr>
              <a:t>Pain: </a:t>
            </a:r>
            <a:r>
              <a:rPr b="0" i="0" lang="en" sz="900" u="none" cap="none" strike="noStrike">
                <a:solidFill>
                  <a:srgbClr val="002B3F"/>
                </a:solidFill>
                <a:latin typeface="Arial"/>
                <a:ea typeface="Arial"/>
                <a:cs typeface="Arial"/>
                <a:sym typeface="Arial"/>
              </a:rPr>
              <a:t>Inability </a:t>
            </a:r>
            <a:r>
              <a:rPr lang="en" sz="900">
                <a:solidFill>
                  <a:srgbClr val="002B3F"/>
                </a:solidFill>
              </a:rPr>
              <a:t>to understand what needs to migrated, missing crucial dependencies, not able to set priorities.</a:t>
            </a:r>
            <a:br>
              <a:rPr lang="en" sz="900">
                <a:solidFill>
                  <a:srgbClr val="002B3F"/>
                </a:solidFill>
              </a:rPr>
            </a:br>
            <a:endParaRPr b="0" i="0" sz="900" u="none" cap="none" strike="noStrike">
              <a:solidFill>
                <a:schemeClr val="dk1"/>
              </a:solidFill>
              <a:latin typeface="Arial"/>
              <a:ea typeface="Arial"/>
              <a:cs typeface="Arial"/>
              <a:sym typeface="Arial"/>
            </a:endParaRPr>
          </a:p>
          <a:p>
            <a:pPr indent="0" lvl="0" marL="0" marR="0" rtl="0" algn="l">
              <a:lnSpc>
                <a:spcPct val="110000"/>
              </a:lnSpc>
              <a:spcBef>
                <a:spcPts val="200"/>
              </a:spcBef>
              <a:spcAft>
                <a:spcPts val="0"/>
              </a:spcAft>
              <a:buClr>
                <a:schemeClr val="dk1"/>
              </a:buClr>
              <a:buSzPts val="900"/>
              <a:buFont typeface="Arial"/>
              <a:buNone/>
            </a:pPr>
            <a:r>
              <a:rPr b="1" i="0" lang="en" sz="900" u="none" cap="none" strike="noStrike">
                <a:solidFill>
                  <a:srgbClr val="002B3F"/>
                </a:solidFill>
                <a:latin typeface="Arial"/>
                <a:ea typeface="Arial"/>
                <a:cs typeface="Arial"/>
                <a:sym typeface="Arial"/>
              </a:rPr>
              <a:t>Capabilities: </a:t>
            </a:r>
            <a:r>
              <a:rPr lang="en" sz="900">
                <a:solidFill>
                  <a:srgbClr val="002B3F"/>
                </a:solidFill>
              </a:rPr>
              <a:t>Deliver one platform, rationalize/classify what parts are in use, certifying in use data sources/sets and obsolete other data.</a:t>
            </a:r>
            <a:endParaRPr b="1" i="0" sz="900" u="none" cap="none" strike="noStrike">
              <a:solidFill>
                <a:srgbClr val="002B3F"/>
              </a:solidFill>
              <a:latin typeface="Arial"/>
              <a:ea typeface="Arial"/>
              <a:cs typeface="Arial"/>
              <a:sym typeface="Arial"/>
            </a:endParaRPr>
          </a:p>
        </p:txBody>
      </p:sp>
      <p:sp>
        <p:nvSpPr>
          <p:cNvPr id="6511" name="Google Shape;6511;g31516c14941_0_4939"/>
          <p:cNvSpPr/>
          <p:nvPr/>
        </p:nvSpPr>
        <p:spPr>
          <a:xfrm rot="3239955">
            <a:off x="5549039" y="1516906"/>
            <a:ext cx="237327" cy="237327"/>
          </a:xfrm>
          <a:prstGeom prst="rect">
            <a:avLst/>
          </a:prstGeom>
          <a:solidFill>
            <a:srgbClr val="71BE00"/>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6512" name="Google Shape;6512;g31516c14941_0_4939"/>
          <p:cNvSpPr txBox="1"/>
          <p:nvPr>
            <p:ph type="title"/>
          </p:nvPr>
        </p:nvSpPr>
        <p:spPr>
          <a:xfrm>
            <a:off x="331125" y="-14425"/>
            <a:ext cx="8388900" cy="438300"/>
          </a:xfrm>
          <a:prstGeom prst="rect">
            <a:avLst/>
          </a:prstGeom>
        </p:spPr>
        <p:txBody>
          <a:bodyPr anchorCtr="0" anchor="t" bIns="68575" lIns="0" spcFirstLastPara="1" rIns="68575" wrap="square" tIns="68575">
            <a:noAutofit/>
          </a:bodyPr>
          <a:lstStyle/>
          <a:p>
            <a:pPr indent="0" lvl="0" marL="0" rtl="0" algn="l">
              <a:spcBef>
                <a:spcPts val="0"/>
              </a:spcBef>
              <a:spcAft>
                <a:spcPts val="0"/>
              </a:spcAft>
              <a:buNone/>
            </a:pPr>
            <a:r>
              <a:rPr lang="en" sz="2800">
                <a:solidFill>
                  <a:schemeClr val="dk1"/>
                </a:solidFill>
              </a:rPr>
              <a:t>Northern Europe - Collibra + SAP</a:t>
            </a:r>
            <a:endParaRPr sz="2800">
              <a:solidFill>
                <a:schemeClr val="dk1"/>
              </a:solidFill>
            </a:endParaRPr>
          </a:p>
        </p:txBody>
      </p:sp>
      <p:sp>
        <p:nvSpPr>
          <p:cNvPr id="6513" name="Google Shape;6513;g31516c14941_0_4939"/>
          <p:cNvSpPr txBox="1"/>
          <p:nvPr>
            <p:ph idx="4294967295" type="subTitle"/>
          </p:nvPr>
        </p:nvSpPr>
        <p:spPr>
          <a:xfrm>
            <a:off x="356705" y="502675"/>
            <a:ext cx="8330700" cy="3423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solidFill>
                  <a:srgbClr val="006EC2"/>
                </a:solidFill>
              </a:rPr>
              <a:t>What we see in the region</a:t>
            </a:r>
            <a:endParaRPr>
              <a:solidFill>
                <a:srgbClr val="006EC2"/>
              </a:solidFill>
            </a:endParaRPr>
          </a:p>
        </p:txBody>
      </p:sp>
      <p:sp>
        <p:nvSpPr>
          <p:cNvPr id="6514" name="Google Shape;6514;g31516c14941_0_4939"/>
          <p:cNvSpPr/>
          <p:nvPr/>
        </p:nvSpPr>
        <p:spPr>
          <a:xfrm>
            <a:off x="7114223" y="1221828"/>
            <a:ext cx="1644000" cy="3554700"/>
          </a:xfrm>
          <a:prstGeom prst="rect">
            <a:avLst/>
          </a:prstGeom>
          <a:solidFill>
            <a:srgbClr val="DFE6E8">
              <a:alpha val="50590"/>
            </a:srgbClr>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6515" name="Google Shape;6515;g31516c14941_0_4939"/>
          <p:cNvSpPr/>
          <p:nvPr/>
        </p:nvSpPr>
        <p:spPr>
          <a:xfrm>
            <a:off x="7111351" y="910175"/>
            <a:ext cx="1644000" cy="766200"/>
          </a:xfrm>
          <a:prstGeom prst="rect">
            <a:avLst/>
          </a:prstGeom>
          <a:solidFill>
            <a:srgbClr val="AAD966"/>
          </a:solidFill>
          <a:ln>
            <a:noFill/>
          </a:ln>
        </p:spPr>
        <p:txBody>
          <a:bodyPr anchorCtr="0" anchor="ctr" bIns="68575" lIns="68575" spcFirstLastPara="1" rIns="68575" wrap="square" tIns="68575">
            <a:noAutofit/>
          </a:bodyPr>
          <a:lstStyle/>
          <a:p>
            <a:pPr indent="0" lvl="0" marL="0" rtl="0" algn="ctr">
              <a:spcBef>
                <a:spcPts val="0"/>
              </a:spcBef>
              <a:spcAft>
                <a:spcPts val="0"/>
              </a:spcAft>
              <a:buClr>
                <a:schemeClr val="dk1"/>
              </a:buClr>
              <a:buSzPts val="1100"/>
              <a:buFont typeface="Arial"/>
              <a:buNone/>
            </a:pPr>
            <a:r>
              <a:rPr b="1" lang="en" sz="1100">
                <a:solidFill>
                  <a:schemeClr val="lt1"/>
                </a:solidFill>
              </a:rPr>
              <a:t>Enterprise Data Quality</a:t>
            </a:r>
            <a:endParaRPr b="1" sz="1200">
              <a:solidFill>
                <a:schemeClr val="lt1"/>
              </a:solidFill>
            </a:endParaRPr>
          </a:p>
        </p:txBody>
      </p:sp>
      <p:sp>
        <p:nvSpPr>
          <p:cNvPr id="6516" name="Google Shape;6516;g31516c14941_0_4939"/>
          <p:cNvSpPr txBox="1"/>
          <p:nvPr/>
        </p:nvSpPr>
        <p:spPr>
          <a:xfrm>
            <a:off x="7262996" y="1912965"/>
            <a:ext cx="1352700" cy="2028900"/>
          </a:xfrm>
          <a:prstGeom prst="rect">
            <a:avLst/>
          </a:prstGeom>
          <a:noFill/>
          <a:ln>
            <a:noFill/>
          </a:ln>
        </p:spPr>
        <p:txBody>
          <a:bodyPr anchorCtr="0" anchor="t" bIns="0" lIns="0" spcFirstLastPara="1" rIns="0" wrap="square" tIns="0">
            <a:noAutofit/>
          </a:bodyPr>
          <a:lstStyle/>
          <a:p>
            <a:pPr indent="0" lvl="0" marL="0" marR="0" rtl="0" algn="l">
              <a:lnSpc>
                <a:spcPct val="110000"/>
              </a:lnSpc>
              <a:spcBef>
                <a:spcPts val="200"/>
              </a:spcBef>
              <a:spcAft>
                <a:spcPts val="0"/>
              </a:spcAft>
              <a:buClr>
                <a:schemeClr val="dk1"/>
              </a:buClr>
              <a:buSzPts val="900"/>
              <a:buFont typeface="Arial"/>
              <a:buNone/>
            </a:pPr>
            <a:r>
              <a:rPr b="1" lang="en" sz="900">
                <a:solidFill>
                  <a:schemeClr val="dk1"/>
                </a:solidFill>
              </a:rPr>
              <a:t>What</a:t>
            </a:r>
            <a:r>
              <a:rPr lang="en" sz="900">
                <a:solidFill>
                  <a:schemeClr val="dk1"/>
                </a:solidFill>
              </a:rPr>
              <a:t>: Increase automation of data quality rules to optimize enterprise data quality</a:t>
            </a:r>
            <a:endParaRPr sz="900">
              <a:solidFill>
                <a:schemeClr val="dk1"/>
              </a:solidFill>
            </a:endParaRPr>
          </a:p>
          <a:p>
            <a:pPr indent="0" lvl="0" marL="0" marR="0" rtl="0" algn="l">
              <a:lnSpc>
                <a:spcPct val="110000"/>
              </a:lnSpc>
              <a:spcBef>
                <a:spcPts val="200"/>
              </a:spcBef>
              <a:spcAft>
                <a:spcPts val="0"/>
              </a:spcAft>
              <a:buClr>
                <a:schemeClr val="dk1"/>
              </a:buClr>
              <a:buSzPts val="900"/>
              <a:buFont typeface="Arial"/>
              <a:buNone/>
            </a:pPr>
            <a:br>
              <a:rPr b="1" lang="en" sz="900">
                <a:solidFill>
                  <a:srgbClr val="002B3F"/>
                </a:solidFill>
              </a:rPr>
            </a:br>
            <a:r>
              <a:rPr b="1" i="0" lang="en" sz="900" u="none" cap="none" strike="noStrike">
                <a:solidFill>
                  <a:srgbClr val="002B3F"/>
                </a:solidFill>
                <a:latin typeface="Arial"/>
                <a:ea typeface="Arial"/>
                <a:cs typeface="Arial"/>
                <a:sym typeface="Arial"/>
              </a:rPr>
              <a:t>Pain: </a:t>
            </a:r>
            <a:r>
              <a:rPr lang="en" sz="900">
                <a:solidFill>
                  <a:srgbClr val="002B3F"/>
                </a:solidFill>
              </a:rPr>
              <a:t>Difficulty of looking at Data Quality on Enterprise level</a:t>
            </a:r>
            <a:br>
              <a:rPr lang="en" sz="900">
                <a:solidFill>
                  <a:srgbClr val="002B3F"/>
                </a:solidFill>
              </a:rPr>
            </a:br>
            <a:endParaRPr b="0" i="0" sz="900" u="none" cap="none" strike="noStrike">
              <a:solidFill>
                <a:schemeClr val="dk1"/>
              </a:solidFill>
              <a:latin typeface="Arial"/>
              <a:ea typeface="Arial"/>
              <a:cs typeface="Arial"/>
              <a:sym typeface="Arial"/>
            </a:endParaRPr>
          </a:p>
          <a:p>
            <a:pPr indent="0" lvl="0" marL="0" marR="0" rtl="0" algn="l">
              <a:lnSpc>
                <a:spcPct val="110000"/>
              </a:lnSpc>
              <a:spcBef>
                <a:spcPts val="200"/>
              </a:spcBef>
              <a:spcAft>
                <a:spcPts val="0"/>
              </a:spcAft>
              <a:buClr>
                <a:schemeClr val="dk1"/>
              </a:buClr>
              <a:buSzPts val="900"/>
              <a:buFont typeface="Arial"/>
              <a:buNone/>
            </a:pPr>
            <a:r>
              <a:rPr b="1" i="0" lang="en" sz="900" u="none" cap="none" strike="noStrike">
                <a:solidFill>
                  <a:srgbClr val="002B3F"/>
                </a:solidFill>
                <a:latin typeface="Arial"/>
                <a:ea typeface="Arial"/>
                <a:cs typeface="Arial"/>
                <a:sym typeface="Arial"/>
              </a:rPr>
              <a:t>Capabilities: </a:t>
            </a:r>
            <a:r>
              <a:rPr lang="en" sz="900">
                <a:solidFill>
                  <a:srgbClr val="002B3F"/>
                </a:solidFill>
              </a:rPr>
              <a:t>One Platform for business users to look at Data quality and for technical users to streamline quality rules.</a:t>
            </a:r>
            <a:endParaRPr b="1" i="0" sz="900" u="none" cap="none" strike="noStrike">
              <a:solidFill>
                <a:srgbClr val="002B3F"/>
              </a:solidFill>
              <a:latin typeface="Arial"/>
              <a:ea typeface="Arial"/>
              <a:cs typeface="Arial"/>
              <a:sym typeface="Arial"/>
            </a:endParaRPr>
          </a:p>
        </p:txBody>
      </p:sp>
      <p:sp>
        <p:nvSpPr>
          <p:cNvPr id="6517" name="Google Shape;6517;g31516c14941_0_4939"/>
          <p:cNvSpPr/>
          <p:nvPr/>
        </p:nvSpPr>
        <p:spPr>
          <a:xfrm rot="3239955">
            <a:off x="7259089" y="1516906"/>
            <a:ext cx="237327" cy="237327"/>
          </a:xfrm>
          <a:prstGeom prst="rect">
            <a:avLst/>
          </a:prstGeom>
          <a:solidFill>
            <a:srgbClr val="AAD966"/>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blipFill>
          <a:blip r:embed="rId3">
            <a:alphaModFix/>
          </a:blip>
          <a:stretch>
            <a:fillRect/>
          </a:stretch>
        </a:blipFill>
      </p:bgPr>
    </p:bg>
    <p:spTree>
      <p:nvGrpSpPr>
        <p:cNvPr id="4981" name="Shape 4981"/>
        <p:cNvGrpSpPr/>
        <p:nvPr/>
      </p:nvGrpSpPr>
      <p:grpSpPr>
        <a:xfrm>
          <a:off x="0" y="0"/>
          <a:ext cx="0" cy="0"/>
          <a:chOff x="0" y="0"/>
          <a:chExt cx="0" cy="0"/>
        </a:xfrm>
      </p:grpSpPr>
      <p:sp>
        <p:nvSpPr>
          <p:cNvPr id="4982" name="Google Shape;4982;p1"/>
          <p:cNvSpPr txBox="1"/>
          <p:nvPr/>
        </p:nvSpPr>
        <p:spPr>
          <a:xfrm>
            <a:off x="427925" y="2137500"/>
            <a:ext cx="7090800" cy="1918500"/>
          </a:xfrm>
          <a:prstGeom prst="rect">
            <a:avLst/>
          </a:prstGeom>
          <a:noFill/>
          <a:ln>
            <a:noFill/>
          </a:ln>
        </p:spPr>
        <p:txBody>
          <a:bodyPr anchorCtr="0" anchor="t" bIns="0" lIns="0" spcFirstLastPara="1" rIns="0" wrap="square" tIns="0">
            <a:noAutofit/>
          </a:bodyPr>
          <a:lstStyle/>
          <a:p>
            <a:pPr indent="0" lvl="0" marL="0" marR="0" rtl="0" algn="l">
              <a:lnSpc>
                <a:spcPct val="90000"/>
              </a:lnSpc>
              <a:spcBef>
                <a:spcPts val="0"/>
              </a:spcBef>
              <a:spcAft>
                <a:spcPts val="0"/>
              </a:spcAft>
              <a:buClr>
                <a:srgbClr val="000000"/>
              </a:buClr>
              <a:buSzPts val="4500"/>
              <a:buFont typeface="Arial"/>
              <a:buNone/>
            </a:pPr>
            <a:r>
              <a:rPr b="1" lang="en" sz="3600">
                <a:solidFill>
                  <a:schemeClr val="lt1"/>
                </a:solidFill>
              </a:rPr>
              <a:t>Data Governance Unleashed: Integrating Collibra with SAP Datasphere for Trusted Insights</a:t>
            </a:r>
            <a:endParaRPr b="1" i="0" sz="3600" u="none" cap="none" strike="noStrike">
              <a:solidFill>
                <a:schemeClr val="lt1"/>
              </a:solidFill>
              <a:latin typeface="Arial"/>
              <a:ea typeface="Arial"/>
              <a:cs typeface="Arial"/>
              <a:sym typeface="Arial"/>
            </a:endParaRPr>
          </a:p>
        </p:txBody>
      </p:sp>
      <p:pic>
        <p:nvPicPr>
          <p:cNvPr id="4983" name="Google Shape;4983;p1"/>
          <p:cNvPicPr preferRelativeResize="0"/>
          <p:nvPr/>
        </p:nvPicPr>
        <p:blipFill>
          <a:blip r:embed="rId4">
            <a:alphaModFix/>
          </a:blip>
          <a:stretch>
            <a:fillRect/>
          </a:stretch>
        </p:blipFill>
        <p:spPr>
          <a:xfrm>
            <a:off x="1076800" y="4587475"/>
            <a:ext cx="1172525" cy="499600"/>
          </a:xfrm>
          <a:prstGeom prst="rect">
            <a:avLst/>
          </a:prstGeom>
          <a:noFill/>
          <a:ln>
            <a:noFill/>
          </a:ln>
        </p:spPr>
      </p:pic>
      <p:pic>
        <p:nvPicPr>
          <p:cNvPr id="4984" name="Google Shape;4984;p1"/>
          <p:cNvPicPr preferRelativeResize="0"/>
          <p:nvPr/>
        </p:nvPicPr>
        <p:blipFill>
          <a:blip r:embed="rId5">
            <a:alphaModFix/>
          </a:blip>
          <a:stretch>
            <a:fillRect/>
          </a:stretch>
        </p:blipFill>
        <p:spPr>
          <a:xfrm>
            <a:off x="1136325" y="4774132"/>
            <a:ext cx="1172525" cy="220443"/>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21" name="Shape 6521"/>
        <p:cNvGrpSpPr/>
        <p:nvPr/>
      </p:nvGrpSpPr>
      <p:grpSpPr>
        <a:xfrm>
          <a:off x="0" y="0"/>
          <a:ext cx="0" cy="0"/>
          <a:chOff x="0" y="0"/>
          <a:chExt cx="0" cy="0"/>
        </a:xfrm>
      </p:grpSpPr>
      <p:pic>
        <p:nvPicPr>
          <p:cNvPr id="6522" name="Google Shape;6522;g31516c14941_0_10759"/>
          <p:cNvPicPr preferRelativeResize="0"/>
          <p:nvPr/>
        </p:nvPicPr>
        <p:blipFill>
          <a:blip r:embed="rId3">
            <a:alphaModFix/>
          </a:blip>
          <a:stretch>
            <a:fillRect/>
          </a:stretch>
        </p:blipFill>
        <p:spPr>
          <a:xfrm>
            <a:off x="419288" y="0"/>
            <a:ext cx="8305423" cy="4646726"/>
          </a:xfrm>
          <a:prstGeom prst="rect">
            <a:avLst/>
          </a:prstGeom>
          <a:noFill/>
          <a:ln>
            <a:noFill/>
          </a:ln>
        </p:spPr>
      </p:pic>
      <p:sp>
        <p:nvSpPr>
          <p:cNvPr id="6523" name="Google Shape;6523;g31516c14941_0_10759"/>
          <p:cNvSpPr txBox="1"/>
          <p:nvPr/>
        </p:nvSpPr>
        <p:spPr>
          <a:xfrm>
            <a:off x="138900" y="46300"/>
            <a:ext cx="3000000" cy="954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Nov 12th SAP + Collibra webinar. Recording soon at </a:t>
            </a:r>
            <a:endParaRPr/>
          </a:p>
          <a:p>
            <a:pPr indent="0" lvl="0" marL="0" rtl="0" algn="l">
              <a:spcBef>
                <a:spcPts val="0"/>
              </a:spcBef>
              <a:spcAft>
                <a:spcPts val="0"/>
              </a:spcAft>
              <a:buNone/>
            </a:pPr>
            <a:r>
              <a:rPr lang="en" sz="1100" u="sng">
                <a:solidFill>
                  <a:schemeClr val="hlink"/>
                </a:solidFill>
                <a:hlinkClick r:id="rId4"/>
              </a:rPr>
              <a:t>https://www.collibra.com/us/en/resources#filter1=resource/on-demand-webinar</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27" name="Shape 6527"/>
        <p:cNvGrpSpPr/>
        <p:nvPr/>
      </p:nvGrpSpPr>
      <p:grpSpPr>
        <a:xfrm>
          <a:off x="0" y="0"/>
          <a:ext cx="0" cy="0"/>
          <a:chOff x="0" y="0"/>
          <a:chExt cx="0" cy="0"/>
        </a:xfrm>
      </p:grpSpPr>
      <p:pic>
        <p:nvPicPr>
          <p:cNvPr id="6528" name="Google Shape;6528;g31516c14941_0_389"/>
          <p:cNvPicPr preferRelativeResize="0"/>
          <p:nvPr/>
        </p:nvPicPr>
        <p:blipFill rotWithShape="1">
          <a:blip r:embed="rId3">
            <a:alphaModFix/>
          </a:blip>
          <a:srcRect b="0" l="398" r="0" t="0"/>
          <a:stretch/>
        </p:blipFill>
        <p:spPr>
          <a:xfrm>
            <a:off x="0" y="0"/>
            <a:ext cx="9141715" cy="5162846"/>
          </a:xfrm>
          <a:prstGeom prst="rect">
            <a:avLst/>
          </a:prstGeom>
          <a:noFill/>
          <a:ln>
            <a:noFill/>
          </a:ln>
        </p:spPr>
      </p:pic>
      <p:sp>
        <p:nvSpPr>
          <p:cNvPr id="6529" name="Google Shape;6529;g31516c14941_0_389"/>
          <p:cNvSpPr txBox="1"/>
          <p:nvPr/>
        </p:nvSpPr>
        <p:spPr>
          <a:xfrm>
            <a:off x="331133" y="4511663"/>
            <a:ext cx="5766300" cy="355200"/>
          </a:xfrm>
          <a:prstGeom prst="rect">
            <a:avLst/>
          </a:prstGeom>
          <a:noFill/>
          <a:ln>
            <a:noFill/>
          </a:ln>
        </p:spPr>
        <p:txBody>
          <a:bodyPr anchorCtr="0" anchor="t" bIns="68575" lIns="68575" spcFirstLastPara="1" rIns="68575" wrap="square" tIns="68575">
            <a:noAutofit/>
          </a:bodyPr>
          <a:lstStyle/>
          <a:p>
            <a:pPr indent="0" lvl="0" marL="0" rtl="0" algn="l">
              <a:spcBef>
                <a:spcPts val="0"/>
              </a:spcBef>
              <a:spcAft>
                <a:spcPts val="0"/>
              </a:spcAft>
              <a:buNone/>
            </a:pPr>
            <a:r>
              <a:rPr b="1" lang="en" sz="1400" u="sng">
                <a:solidFill>
                  <a:schemeClr val="hlink"/>
                </a:solidFill>
                <a:hlinkClick r:id="rId4"/>
              </a:rPr>
              <a:t>Learn more</a:t>
            </a:r>
            <a:r>
              <a:rPr lang="en" sz="1400">
                <a:solidFill>
                  <a:schemeClr val="hlink"/>
                </a:solidFill>
                <a:uFill>
                  <a:noFill/>
                </a:uFill>
                <a:hlinkClick r:id="rId5"/>
              </a:rPr>
              <a:t>  •  </a:t>
            </a:r>
            <a:r>
              <a:rPr lang="en" sz="1400">
                <a:solidFill>
                  <a:schemeClr val="accent1"/>
                </a:solidFill>
                <a:uFill>
                  <a:noFill/>
                </a:uFill>
                <a:hlinkClick r:id="rId6">
                  <a:extLst>
                    <a:ext uri="{A12FA001-AC4F-418D-AE19-62706E023703}">
                      <ahyp:hlinkClr val="tx"/>
                    </a:ext>
                  </a:extLst>
                </a:hlinkClick>
              </a:rPr>
              <a:t>roadshow.collibra.com  </a:t>
            </a:r>
            <a:r>
              <a:rPr lang="en" sz="1400">
                <a:solidFill>
                  <a:srgbClr val="71BE00"/>
                </a:solidFill>
                <a:uFill>
                  <a:noFill/>
                </a:uFill>
                <a:hlinkClick r:id="rId7">
                  <a:extLst>
                    <a:ext uri="{A12FA001-AC4F-418D-AE19-62706E023703}">
                      <ahyp:hlinkClr val="tx"/>
                    </a:ext>
                  </a:extLst>
                </a:hlinkClick>
              </a:rPr>
              <a:t>•</a:t>
            </a:r>
            <a:r>
              <a:rPr lang="en" sz="1400">
                <a:solidFill>
                  <a:schemeClr val="accent1"/>
                </a:solidFill>
                <a:uFill>
                  <a:noFill/>
                </a:uFill>
                <a:hlinkClick r:id="rId8">
                  <a:extLst>
                    <a:ext uri="{A12FA001-AC4F-418D-AE19-62706E023703}">
                      <ahyp:hlinkClr val="tx"/>
                    </a:ext>
                  </a:extLst>
                </a:hlinkClick>
              </a:rPr>
              <a:t>  October-November</a:t>
            </a:r>
            <a:endParaRPr sz="1400">
              <a:solidFill>
                <a:schemeClr val="accent1"/>
              </a:solidFill>
            </a:endParaRPr>
          </a:p>
        </p:txBody>
      </p:sp>
      <p:pic>
        <p:nvPicPr>
          <p:cNvPr id="6530" name="Google Shape;6530;g31516c14941_0_389"/>
          <p:cNvPicPr preferRelativeResize="0"/>
          <p:nvPr/>
        </p:nvPicPr>
        <p:blipFill>
          <a:blip r:embed="rId9">
            <a:alphaModFix/>
          </a:blip>
          <a:stretch>
            <a:fillRect/>
          </a:stretch>
        </p:blipFill>
        <p:spPr>
          <a:xfrm>
            <a:off x="4704525" y="1"/>
            <a:ext cx="2112787" cy="1409887"/>
          </a:xfrm>
          <a:prstGeom prst="rect">
            <a:avLst/>
          </a:prstGeom>
          <a:noFill/>
          <a:ln>
            <a:noFill/>
          </a:ln>
        </p:spPr>
      </p:pic>
      <p:sp>
        <p:nvSpPr>
          <p:cNvPr id="6531" name="Google Shape;6531;g31516c14941_0_389"/>
          <p:cNvSpPr/>
          <p:nvPr/>
        </p:nvSpPr>
        <p:spPr>
          <a:xfrm>
            <a:off x="4291400" y="1271500"/>
            <a:ext cx="3058500" cy="992100"/>
          </a:xfrm>
          <a:prstGeom prst="horizontalScroll">
            <a:avLst>
              <a:gd fmla="val 12500" name="adj"/>
            </a:avLst>
          </a:prstGeom>
          <a:solidFill>
            <a:schemeClr val="lt2"/>
          </a:solidFill>
          <a:ln cap="flat" cmpd="sng" w="9525">
            <a:solidFill>
              <a:schemeClr val="dk2"/>
            </a:solidFill>
            <a:prstDash val="solid"/>
            <a:round/>
            <a:headEnd len="sm" w="sm" type="none"/>
            <a:tailEnd len="sm" w="sm" type="none"/>
          </a:ln>
        </p:spPr>
        <p:txBody>
          <a:bodyPr anchorCtr="0" anchor="ctr" bIns="68575" lIns="68575" spcFirstLastPara="1" rIns="68575" wrap="square" tIns="68575">
            <a:noAutofit/>
          </a:bodyPr>
          <a:lstStyle/>
          <a:p>
            <a:pPr indent="0" lvl="0" marL="0" rtl="0" algn="ctr">
              <a:spcBef>
                <a:spcPts val="0"/>
              </a:spcBef>
              <a:spcAft>
                <a:spcPts val="0"/>
              </a:spcAft>
              <a:buNone/>
            </a:pPr>
            <a:r>
              <a:rPr b="1" lang="en" sz="1700"/>
              <a:t>Rotterdam, Nov 19th </a:t>
            </a:r>
            <a:br>
              <a:rPr b="1" lang="en" sz="1700"/>
            </a:br>
            <a:r>
              <a:rPr b="1" lang="en" sz="1700"/>
              <a:t>See you there</a:t>
            </a:r>
            <a:endParaRPr b="1" sz="1700"/>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36" name="Shape 6536"/>
        <p:cNvGrpSpPr/>
        <p:nvPr/>
      </p:nvGrpSpPr>
      <p:grpSpPr>
        <a:xfrm>
          <a:off x="0" y="0"/>
          <a:ext cx="0" cy="0"/>
          <a:chOff x="0" y="0"/>
          <a:chExt cx="0" cy="0"/>
        </a:xfrm>
      </p:grpSpPr>
      <p:pic>
        <p:nvPicPr>
          <p:cNvPr id="6537" name="Google Shape;6537;g31245d681e9_0_578"/>
          <p:cNvPicPr preferRelativeResize="0"/>
          <p:nvPr/>
        </p:nvPicPr>
        <p:blipFill rotWithShape="1">
          <a:blip r:embed="rId3">
            <a:alphaModFix/>
          </a:blip>
          <a:srcRect b="0" l="4665" r="10668" t="0"/>
          <a:stretch/>
        </p:blipFill>
        <p:spPr>
          <a:xfrm>
            <a:off x="4628474" y="1136850"/>
            <a:ext cx="2134125" cy="3339675"/>
          </a:xfrm>
          <a:prstGeom prst="rect">
            <a:avLst/>
          </a:prstGeom>
          <a:noFill/>
          <a:ln>
            <a:noFill/>
          </a:ln>
          <a:effectLst>
            <a:outerShdw blurRad="100013" rotWithShape="0" algn="bl">
              <a:srgbClr val="000000">
                <a:alpha val="66666"/>
              </a:srgbClr>
            </a:outerShdw>
          </a:effectLst>
        </p:spPr>
      </p:pic>
      <p:pic>
        <p:nvPicPr>
          <p:cNvPr id="6538" name="Google Shape;6538;g31245d681e9_0_578"/>
          <p:cNvPicPr preferRelativeResize="0"/>
          <p:nvPr/>
        </p:nvPicPr>
        <p:blipFill rotWithShape="1">
          <a:blip r:embed="rId4">
            <a:alphaModFix/>
          </a:blip>
          <a:srcRect b="0" l="0" r="0" t="0"/>
          <a:stretch/>
        </p:blipFill>
        <p:spPr>
          <a:xfrm>
            <a:off x="166725" y="1136850"/>
            <a:ext cx="2134125" cy="3339675"/>
          </a:xfrm>
          <a:prstGeom prst="rect">
            <a:avLst/>
          </a:prstGeom>
          <a:noFill/>
          <a:ln>
            <a:noFill/>
          </a:ln>
          <a:effectLst>
            <a:outerShdw blurRad="100013" rotWithShape="0" algn="bl">
              <a:srgbClr val="000000">
                <a:alpha val="66666"/>
              </a:srgbClr>
            </a:outerShdw>
          </a:effectLst>
        </p:spPr>
      </p:pic>
      <p:pic>
        <p:nvPicPr>
          <p:cNvPr id="6539" name="Google Shape;6539;g31245d681e9_0_578"/>
          <p:cNvPicPr preferRelativeResize="0"/>
          <p:nvPr/>
        </p:nvPicPr>
        <p:blipFill rotWithShape="1">
          <a:blip r:embed="rId5">
            <a:alphaModFix/>
          </a:blip>
          <a:srcRect b="0" l="16907" r="43908" t="0"/>
          <a:stretch/>
        </p:blipFill>
        <p:spPr>
          <a:xfrm>
            <a:off x="2397600" y="1136850"/>
            <a:ext cx="2134125" cy="3339544"/>
          </a:xfrm>
          <a:prstGeom prst="rect">
            <a:avLst/>
          </a:prstGeom>
          <a:noFill/>
          <a:ln>
            <a:noFill/>
          </a:ln>
          <a:effectLst>
            <a:outerShdw blurRad="100013" rotWithShape="0" algn="bl">
              <a:srgbClr val="000000">
                <a:alpha val="66666"/>
              </a:srgbClr>
            </a:outerShdw>
          </a:effectLst>
        </p:spPr>
      </p:pic>
      <p:pic>
        <p:nvPicPr>
          <p:cNvPr id="6540" name="Google Shape;6540;g31245d681e9_0_578"/>
          <p:cNvPicPr preferRelativeResize="0"/>
          <p:nvPr/>
        </p:nvPicPr>
        <p:blipFill rotWithShape="1">
          <a:blip r:embed="rId6">
            <a:alphaModFix/>
          </a:blip>
          <a:srcRect b="15476" l="18379" r="16650" t="0"/>
          <a:stretch/>
        </p:blipFill>
        <p:spPr>
          <a:xfrm>
            <a:off x="6859349" y="1136850"/>
            <a:ext cx="2134129" cy="3339674"/>
          </a:xfrm>
          <a:prstGeom prst="rect">
            <a:avLst/>
          </a:prstGeom>
          <a:noFill/>
          <a:ln>
            <a:noFill/>
          </a:ln>
          <a:effectLst>
            <a:outerShdw blurRad="100013" rotWithShape="0" algn="bl">
              <a:srgbClr val="000000">
                <a:alpha val="66666"/>
              </a:srgbClr>
            </a:outerShdw>
          </a:effectLst>
        </p:spPr>
      </p:pic>
      <p:sp>
        <p:nvSpPr>
          <p:cNvPr id="6541" name="Google Shape;6541;g31245d681e9_0_578"/>
          <p:cNvSpPr txBox="1"/>
          <p:nvPr/>
        </p:nvSpPr>
        <p:spPr>
          <a:xfrm>
            <a:off x="4659803" y="1215225"/>
            <a:ext cx="1953900" cy="431100"/>
          </a:xfrm>
          <a:prstGeom prst="rect">
            <a:avLst/>
          </a:prstGeom>
          <a:noFill/>
          <a:ln>
            <a:noFill/>
          </a:ln>
        </p:spPr>
        <p:txBody>
          <a:bodyPr anchorCtr="0" anchor="t" bIns="68575" lIns="68575" spcFirstLastPara="1" rIns="68575" wrap="square" tIns="68575">
            <a:spAutoFit/>
          </a:bodyPr>
          <a:lstStyle/>
          <a:p>
            <a:pPr indent="0" lvl="0" marL="0" marR="0" rtl="0" algn="ctr">
              <a:lnSpc>
                <a:spcPct val="100000"/>
              </a:lnSpc>
              <a:spcBef>
                <a:spcPts val="0"/>
              </a:spcBef>
              <a:spcAft>
                <a:spcPts val="0"/>
              </a:spcAft>
              <a:buClr>
                <a:srgbClr val="000000"/>
              </a:buClr>
              <a:buSzPts val="1900"/>
              <a:buFont typeface="Arial"/>
              <a:buNone/>
            </a:pPr>
            <a:r>
              <a:rPr b="1" i="0" lang="en" sz="1900" u="none" cap="none" strike="noStrike">
                <a:solidFill>
                  <a:schemeClr val="dk2"/>
                </a:solidFill>
                <a:latin typeface="Helvetica Neue"/>
                <a:ea typeface="Helvetica Neue"/>
                <a:cs typeface="Helvetica Neue"/>
                <a:sym typeface="Helvetica Neue"/>
              </a:rPr>
              <a:t>Organizational</a:t>
            </a:r>
            <a:endParaRPr b="1" i="0" sz="1900" u="none" cap="none" strike="noStrike">
              <a:solidFill>
                <a:schemeClr val="dk2"/>
              </a:solidFill>
              <a:latin typeface="Helvetica Neue"/>
              <a:ea typeface="Helvetica Neue"/>
              <a:cs typeface="Helvetica Neue"/>
              <a:sym typeface="Helvetica Neue"/>
            </a:endParaRPr>
          </a:p>
        </p:txBody>
      </p:sp>
      <p:sp>
        <p:nvSpPr>
          <p:cNvPr id="6542" name="Google Shape;6542;g31245d681e9_0_578"/>
          <p:cNvSpPr txBox="1"/>
          <p:nvPr/>
        </p:nvSpPr>
        <p:spPr>
          <a:xfrm>
            <a:off x="2439919" y="1215225"/>
            <a:ext cx="1197900" cy="431100"/>
          </a:xfrm>
          <a:prstGeom prst="rect">
            <a:avLst/>
          </a:prstGeom>
          <a:noFill/>
          <a:ln>
            <a:noFill/>
          </a:ln>
          <a:effectLst>
            <a:outerShdw blurRad="85725" rotWithShape="0" algn="bl">
              <a:srgbClr val="000000"/>
            </a:outerShdw>
          </a:effectLst>
        </p:spPr>
        <p:txBody>
          <a:bodyPr anchorCtr="0" anchor="t" bIns="68575" lIns="68575" spcFirstLastPara="1" rIns="68575" wrap="square" tIns="68575">
            <a:spAutoFit/>
          </a:bodyPr>
          <a:lstStyle/>
          <a:p>
            <a:pPr indent="0" lvl="0" marL="0" marR="0" rtl="0" algn="ctr">
              <a:lnSpc>
                <a:spcPct val="100000"/>
              </a:lnSpc>
              <a:spcBef>
                <a:spcPts val="0"/>
              </a:spcBef>
              <a:spcAft>
                <a:spcPts val="0"/>
              </a:spcAft>
              <a:buClr>
                <a:srgbClr val="000000"/>
              </a:buClr>
              <a:buSzPts val="1900"/>
              <a:buFont typeface="Arial"/>
              <a:buNone/>
            </a:pPr>
            <a:r>
              <a:rPr b="1" i="0" lang="en" sz="1900" u="none" cap="none" strike="noStrike">
                <a:solidFill>
                  <a:srgbClr val="FFFFFF"/>
                </a:solidFill>
                <a:latin typeface="Helvetica Neue"/>
                <a:ea typeface="Helvetica Neue"/>
                <a:cs typeface="Helvetica Neue"/>
                <a:sym typeface="Helvetica Neue"/>
              </a:rPr>
              <a:t>Security</a:t>
            </a:r>
            <a:endParaRPr b="1" i="0" sz="1900" u="none" cap="none" strike="noStrike">
              <a:solidFill>
                <a:srgbClr val="FFFFFF"/>
              </a:solidFill>
              <a:latin typeface="Helvetica Neue"/>
              <a:ea typeface="Helvetica Neue"/>
              <a:cs typeface="Helvetica Neue"/>
              <a:sym typeface="Helvetica Neue"/>
            </a:endParaRPr>
          </a:p>
        </p:txBody>
      </p:sp>
      <p:sp>
        <p:nvSpPr>
          <p:cNvPr id="6543" name="Google Shape;6543;g31245d681e9_0_578"/>
          <p:cNvSpPr/>
          <p:nvPr/>
        </p:nvSpPr>
        <p:spPr>
          <a:xfrm>
            <a:off x="166725" y="1763344"/>
            <a:ext cx="2134200" cy="2714100"/>
          </a:xfrm>
          <a:prstGeom prst="rect">
            <a:avLst/>
          </a:prstGeom>
          <a:gradFill>
            <a:gsLst>
              <a:gs pos="0">
                <a:srgbClr val="FFFFFF">
                  <a:alpha val="0"/>
                </a:srgbClr>
              </a:gs>
              <a:gs pos="100000">
                <a:srgbClr val="000000">
                  <a:alpha val="76862"/>
                </a:srgbClr>
              </a:gs>
            </a:gsLst>
            <a:lin ang="5400012" scaled="0"/>
          </a:gra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44" name="Google Shape;6544;g31245d681e9_0_578"/>
          <p:cNvSpPr txBox="1"/>
          <p:nvPr/>
        </p:nvSpPr>
        <p:spPr>
          <a:xfrm>
            <a:off x="265500" y="1215225"/>
            <a:ext cx="2132100" cy="431100"/>
          </a:xfrm>
          <a:prstGeom prst="rect">
            <a:avLst/>
          </a:prstGeom>
          <a:noFill/>
          <a:ln>
            <a:noFill/>
          </a:ln>
          <a:effectLst>
            <a:outerShdw blurRad="85725" rotWithShape="0" algn="bl">
              <a:srgbClr val="000000"/>
            </a:outerShdw>
          </a:effectLst>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1900"/>
              <a:buFont typeface="Arial"/>
              <a:buNone/>
            </a:pPr>
            <a:r>
              <a:rPr b="1" i="0" lang="en" sz="1900" u="none" cap="none" strike="noStrike">
                <a:solidFill>
                  <a:schemeClr val="lt2"/>
                </a:solidFill>
                <a:latin typeface="Helvetica Neue"/>
                <a:ea typeface="Helvetica Neue"/>
                <a:cs typeface="Helvetica Neue"/>
                <a:sym typeface="Helvetica Neue"/>
              </a:rPr>
              <a:t>Regulatory</a:t>
            </a:r>
            <a:endParaRPr b="1" i="0" sz="1900" u="none" cap="none" strike="noStrike">
              <a:solidFill>
                <a:schemeClr val="lt2"/>
              </a:solidFill>
              <a:latin typeface="Helvetica Neue"/>
              <a:ea typeface="Helvetica Neue"/>
              <a:cs typeface="Helvetica Neue"/>
              <a:sym typeface="Helvetica Neue"/>
            </a:endParaRPr>
          </a:p>
        </p:txBody>
      </p:sp>
      <p:cxnSp>
        <p:nvCxnSpPr>
          <p:cNvPr id="6545" name="Google Shape;6545;g31245d681e9_0_578"/>
          <p:cNvCxnSpPr/>
          <p:nvPr/>
        </p:nvCxnSpPr>
        <p:spPr>
          <a:xfrm rot="10800000">
            <a:off x="166810" y="4492061"/>
            <a:ext cx="2132100" cy="0"/>
          </a:xfrm>
          <a:prstGeom prst="straightConnector1">
            <a:avLst/>
          </a:prstGeom>
          <a:noFill/>
          <a:ln cap="flat" cmpd="sng" w="38100">
            <a:solidFill>
              <a:schemeClr val="lt2"/>
            </a:solidFill>
            <a:prstDash val="solid"/>
            <a:round/>
            <a:headEnd len="sm" w="sm" type="none"/>
            <a:tailEnd len="sm" w="sm" type="none"/>
          </a:ln>
          <a:effectLst>
            <a:outerShdw blurRad="14288" rotWithShape="0" algn="bl">
              <a:srgbClr val="000000"/>
            </a:outerShdw>
          </a:effectLst>
        </p:spPr>
      </p:cxnSp>
      <p:cxnSp>
        <p:nvCxnSpPr>
          <p:cNvPr id="6546" name="Google Shape;6546;g31245d681e9_0_578"/>
          <p:cNvCxnSpPr/>
          <p:nvPr/>
        </p:nvCxnSpPr>
        <p:spPr>
          <a:xfrm rot="10800000">
            <a:off x="2399471" y="4492061"/>
            <a:ext cx="2132100" cy="0"/>
          </a:xfrm>
          <a:prstGeom prst="straightConnector1">
            <a:avLst/>
          </a:prstGeom>
          <a:noFill/>
          <a:ln cap="flat" cmpd="sng" w="38100">
            <a:solidFill>
              <a:schemeClr val="lt2"/>
            </a:solidFill>
            <a:prstDash val="solid"/>
            <a:round/>
            <a:headEnd len="sm" w="sm" type="none"/>
            <a:tailEnd len="sm" w="sm" type="none"/>
          </a:ln>
          <a:effectLst>
            <a:outerShdw blurRad="14288" rotWithShape="0" algn="bl">
              <a:srgbClr val="000000"/>
            </a:outerShdw>
          </a:effectLst>
        </p:spPr>
      </p:cxnSp>
      <p:cxnSp>
        <p:nvCxnSpPr>
          <p:cNvPr id="6547" name="Google Shape;6547;g31245d681e9_0_578"/>
          <p:cNvCxnSpPr/>
          <p:nvPr/>
        </p:nvCxnSpPr>
        <p:spPr>
          <a:xfrm rot="10800000">
            <a:off x="6855301" y="4492061"/>
            <a:ext cx="2132100" cy="0"/>
          </a:xfrm>
          <a:prstGeom prst="straightConnector1">
            <a:avLst/>
          </a:prstGeom>
          <a:noFill/>
          <a:ln cap="flat" cmpd="sng" w="38100">
            <a:solidFill>
              <a:schemeClr val="lt2"/>
            </a:solidFill>
            <a:prstDash val="solid"/>
            <a:round/>
            <a:headEnd len="sm" w="sm" type="none"/>
            <a:tailEnd len="sm" w="sm" type="none"/>
          </a:ln>
          <a:effectLst>
            <a:outerShdw blurRad="14288" rotWithShape="0" algn="bl">
              <a:srgbClr val="000000"/>
            </a:outerShdw>
          </a:effectLst>
        </p:spPr>
      </p:cxnSp>
      <p:sp>
        <p:nvSpPr>
          <p:cNvPr id="6548" name="Google Shape;6548;g31245d681e9_0_578"/>
          <p:cNvSpPr txBox="1"/>
          <p:nvPr>
            <p:ph type="ctrTitle"/>
          </p:nvPr>
        </p:nvSpPr>
        <p:spPr>
          <a:xfrm>
            <a:off x="-75" y="316375"/>
            <a:ext cx="9144000" cy="384900"/>
          </a:xfrm>
          <a:prstGeom prst="rect">
            <a:avLst/>
          </a:prstGeom>
          <a:noFill/>
          <a:ln>
            <a:noFill/>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2500"/>
              <a:buFont typeface="Arial"/>
              <a:buNone/>
            </a:pPr>
            <a:r>
              <a:rPr b="1" i="0" lang="en" sz="2500" u="none" cap="none" strike="noStrike">
                <a:solidFill>
                  <a:srgbClr val="000000"/>
                </a:solidFill>
                <a:latin typeface="Arial"/>
                <a:ea typeface="Arial"/>
                <a:cs typeface="Arial"/>
                <a:sym typeface="Arial"/>
              </a:rPr>
              <a:t>Increasing market pressure to treat data as an asset</a:t>
            </a:r>
            <a:endParaRPr b="1" i="0" sz="2500" u="none" cap="none" strike="noStrike">
              <a:solidFill>
                <a:srgbClr val="000000"/>
              </a:solidFill>
              <a:latin typeface="Arial"/>
              <a:ea typeface="Arial"/>
              <a:cs typeface="Arial"/>
              <a:sym typeface="Arial"/>
            </a:endParaRPr>
          </a:p>
        </p:txBody>
      </p:sp>
      <p:sp>
        <p:nvSpPr>
          <p:cNvPr id="6549" name="Google Shape;6549;g31245d681e9_0_578"/>
          <p:cNvSpPr txBox="1"/>
          <p:nvPr/>
        </p:nvSpPr>
        <p:spPr>
          <a:xfrm>
            <a:off x="163688" y="3271444"/>
            <a:ext cx="2132100" cy="1197000"/>
          </a:xfrm>
          <a:prstGeom prst="rect">
            <a:avLst/>
          </a:prstGeom>
          <a:noFill/>
          <a:ln>
            <a:noFill/>
          </a:ln>
          <a:effectLst>
            <a:outerShdw blurRad="85725" rotWithShape="0" algn="bl">
              <a:srgbClr val="000000"/>
            </a:outerShdw>
          </a:effectLst>
        </p:spPr>
        <p:txBody>
          <a:bodyPr anchorCtr="0" anchor="b" bIns="205725" lIns="68575" spcFirstLastPara="1" rIns="137150" wrap="square" tIns="68575">
            <a:noAutofit/>
          </a:bodyPr>
          <a:lstStyle/>
          <a:p>
            <a:pPr indent="-107950" lvl="0" marL="241300" marR="0" rtl="0" algn="l">
              <a:lnSpc>
                <a:spcPct val="90000"/>
              </a:lnSpc>
              <a:spcBef>
                <a:spcPts val="200"/>
              </a:spcBef>
              <a:spcAft>
                <a:spcPts val="0"/>
              </a:spcAft>
              <a:buClr>
                <a:schemeClr val="accent6"/>
              </a:buClr>
              <a:buSzPts val="700"/>
              <a:buFont typeface="Helvetica Neue"/>
              <a:buChar char="●"/>
            </a:pPr>
            <a:r>
              <a:rPr b="1" i="0" lang="en" sz="1100" u="none" cap="none" strike="noStrike">
                <a:solidFill>
                  <a:schemeClr val="lt2"/>
                </a:solidFill>
                <a:latin typeface="Helvetica Neue"/>
                <a:ea typeface="Helvetica Neue"/>
                <a:cs typeface="Helvetica Neue"/>
                <a:sym typeface="Helvetica Neue"/>
              </a:rPr>
              <a:t>GDPR, CCPA, … over 200+ data privacy regulations worldwide since 2016</a:t>
            </a:r>
            <a:endParaRPr b="1" i="0" sz="1100" u="none" cap="none" strike="noStrike">
              <a:solidFill>
                <a:schemeClr val="lt2"/>
              </a:solidFill>
              <a:latin typeface="Helvetica Neue"/>
              <a:ea typeface="Helvetica Neue"/>
              <a:cs typeface="Helvetica Neue"/>
              <a:sym typeface="Helvetica Neue"/>
            </a:endParaRPr>
          </a:p>
          <a:p>
            <a:pPr indent="-107950" lvl="0" marL="241300" marR="0" rtl="0" algn="l">
              <a:lnSpc>
                <a:spcPct val="90000"/>
              </a:lnSpc>
              <a:spcBef>
                <a:spcPts val="200"/>
              </a:spcBef>
              <a:spcAft>
                <a:spcPts val="0"/>
              </a:spcAft>
              <a:buClr>
                <a:schemeClr val="accent6"/>
              </a:buClr>
              <a:buSzPts val="700"/>
              <a:buFont typeface="Helvetica Neue"/>
              <a:buChar char="●"/>
            </a:pPr>
            <a:r>
              <a:rPr b="1" i="0" lang="en" sz="1100" u="none" cap="none" strike="noStrike">
                <a:solidFill>
                  <a:schemeClr val="lt2"/>
                </a:solidFill>
                <a:latin typeface="Helvetica Neue"/>
                <a:ea typeface="Helvetica Neue"/>
                <a:cs typeface="Helvetica Neue"/>
                <a:sym typeface="Helvetica Neue"/>
              </a:rPr>
              <a:t>Data Act</a:t>
            </a:r>
            <a:endParaRPr b="1" i="0" sz="1100" u="none" cap="none" strike="noStrike">
              <a:solidFill>
                <a:schemeClr val="lt2"/>
              </a:solidFill>
              <a:latin typeface="Helvetica Neue"/>
              <a:ea typeface="Helvetica Neue"/>
              <a:cs typeface="Helvetica Neue"/>
              <a:sym typeface="Helvetica Neue"/>
            </a:endParaRPr>
          </a:p>
          <a:p>
            <a:pPr indent="-107950" lvl="0" marL="241300" marR="0" rtl="0" algn="l">
              <a:lnSpc>
                <a:spcPct val="90000"/>
              </a:lnSpc>
              <a:spcBef>
                <a:spcPts val="200"/>
              </a:spcBef>
              <a:spcAft>
                <a:spcPts val="0"/>
              </a:spcAft>
              <a:buClr>
                <a:schemeClr val="accent6"/>
              </a:buClr>
              <a:buSzPts val="700"/>
              <a:buFont typeface="Helvetica Neue"/>
              <a:buChar char="●"/>
            </a:pPr>
            <a:r>
              <a:rPr b="1" i="0" lang="en" sz="1100" u="none" cap="none" strike="noStrike">
                <a:solidFill>
                  <a:schemeClr val="lt2"/>
                </a:solidFill>
                <a:latin typeface="Helvetica Neue"/>
                <a:ea typeface="Helvetica Neue"/>
                <a:cs typeface="Helvetica Neue"/>
                <a:sym typeface="Helvetica Neue"/>
              </a:rPr>
              <a:t>…</a:t>
            </a:r>
            <a:endParaRPr b="1" i="0" sz="1100" u="none" cap="none" strike="noStrike">
              <a:solidFill>
                <a:schemeClr val="lt2"/>
              </a:solidFill>
              <a:latin typeface="Helvetica Neue"/>
              <a:ea typeface="Helvetica Neue"/>
              <a:cs typeface="Helvetica Neue"/>
              <a:sym typeface="Helvetica Neue"/>
            </a:endParaRPr>
          </a:p>
        </p:txBody>
      </p:sp>
      <p:sp>
        <p:nvSpPr>
          <p:cNvPr id="6550" name="Google Shape;6550;g31245d681e9_0_578"/>
          <p:cNvSpPr txBox="1"/>
          <p:nvPr/>
        </p:nvSpPr>
        <p:spPr>
          <a:xfrm>
            <a:off x="2398613" y="3416569"/>
            <a:ext cx="1863600" cy="1051800"/>
          </a:xfrm>
          <a:prstGeom prst="rect">
            <a:avLst/>
          </a:prstGeom>
          <a:noFill/>
          <a:ln>
            <a:noFill/>
          </a:ln>
          <a:effectLst>
            <a:outerShdw blurRad="85725" rotWithShape="0" algn="bl">
              <a:srgbClr val="000000"/>
            </a:outerShdw>
          </a:effectLst>
        </p:spPr>
        <p:txBody>
          <a:bodyPr anchorCtr="0" anchor="b" bIns="205725" lIns="68575" spcFirstLastPara="1" rIns="137150" wrap="square" tIns="68575">
            <a:noAutofit/>
          </a:bodyPr>
          <a:lstStyle/>
          <a:p>
            <a:pPr indent="-107950" lvl="0" marL="241300" marR="0" rtl="0" algn="l">
              <a:lnSpc>
                <a:spcPct val="90000"/>
              </a:lnSpc>
              <a:spcBef>
                <a:spcPts val="200"/>
              </a:spcBef>
              <a:spcAft>
                <a:spcPts val="0"/>
              </a:spcAft>
              <a:buClr>
                <a:schemeClr val="accent6"/>
              </a:buClr>
              <a:buSzPts val="700"/>
              <a:buFont typeface="Helvetica Neue"/>
              <a:buChar char="●"/>
            </a:pPr>
            <a:r>
              <a:rPr b="1" i="0" lang="en" sz="1100" u="none" cap="none" strike="noStrike">
                <a:solidFill>
                  <a:schemeClr val="lt2"/>
                </a:solidFill>
                <a:latin typeface="Helvetica Neue"/>
                <a:ea typeface="Helvetica Neue"/>
                <a:cs typeface="Helvetica Neue"/>
                <a:sym typeface="Helvetica Neue"/>
              </a:rPr>
              <a:t>Data breaches: more frequent, and more data stolen</a:t>
            </a:r>
            <a:endParaRPr b="1" i="0" sz="1100" u="none" cap="none" strike="noStrike">
              <a:solidFill>
                <a:schemeClr val="lt2"/>
              </a:solidFill>
              <a:latin typeface="Helvetica Neue"/>
              <a:ea typeface="Helvetica Neue"/>
              <a:cs typeface="Helvetica Neue"/>
              <a:sym typeface="Helvetica Neue"/>
            </a:endParaRPr>
          </a:p>
          <a:p>
            <a:pPr indent="-107950" lvl="0" marL="241300" marR="0" rtl="0" algn="l">
              <a:lnSpc>
                <a:spcPct val="90000"/>
              </a:lnSpc>
              <a:spcBef>
                <a:spcPts val="200"/>
              </a:spcBef>
              <a:spcAft>
                <a:spcPts val="0"/>
              </a:spcAft>
              <a:buClr>
                <a:schemeClr val="accent6"/>
              </a:buClr>
              <a:buSzPts val="700"/>
              <a:buFont typeface="Helvetica Neue"/>
              <a:buChar char="●"/>
            </a:pPr>
            <a:r>
              <a:rPr b="1" i="0" lang="en" sz="1100" u="none" cap="none" strike="noStrike">
                <a:solidFill>
                  <a:schemeClr val="lt2"/>
                </a:solidFill>
                <a:latin typeface="Helvetica Neue"/>
                <a:ea typeface="Helvetica Neue"/>
                <a:cs typeface="Helvetica Neue"/>
                <a:sym typeface="Helvetica Neue"/>
              </a:rPr>
              <a:t>Bad actors see the value of data</a:t>
            </a:r>
            <a:endParaRPr b="1" i="0" sz="1100" u="none" cap="none" strike="noStrike">
              <a:solidFill>
                <a:schemeClr val="lt2"/>
              </a:solidFill>
              <a:latin typeface="Helvetica Neue"/>
              <a:ea typeface="Helvetica Neue"/>
              <a:cs typeface="Helvetica Neue"/>
              <a:sym typeface="Helvetica Neue"/>
            </a:endParaRPr>
          </a:p>
        </p:txBody>
      </p:sp>
      <p:sp>
        <p:nvSpPr>
          <p:cNvPr id="6551" name="Google Shape;6551;g31245d681e9_0_578"/>
          <p:cNvSpPr/>
          <p:nvPr/>
        </p:nvSpPr>
        <p:spPr>
          <a:xfrm>
            <a:off x="6859350" y="2571750"/>
            <a:ext cx="2134200" cy="1905900"/>
          </a:xfrm>
          <a:prstGeom prst="rect">
            <a:avLst/>
          </a:prstGeom>
          <a:gradFill>
            <a:gsLst>
              <a:gs pos="0">
                <a:srgbClr val="FFFFFF">
                  <a:alpha val="0"/>
                </a:srgbClr>
              </a:gs>
              <a:gs pos="100000">
                <a:srgbClr val="000000">
                  <a:alpha val="76862"/>
                </a:srgbClr>
              </a:gs>
            </a:gsLst>
            <a:lin ang="5400012" scaled="0"/>
          </a:gra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52" name="Google Shape;6552;g31245d681e9_0_578"/>
          <p:cNvSpPr txBox="1"/>
          <p:nvPr/>
        </p:nvSpPr>
        <p:spPr>
          <a:xfrm>
            <a:off x="6914925" y="1215225"/>
            <a:ext cx="1527000" cy="431100"/>
          </a:xfrm>
          <a:prstGeom prst="rect">
            <a:avLst/>
          </a:prstGeom>
          <a:noFill/>
          <a:ln>
            <a:noFill/>
          </a:ln>
          <a:effectLst>
            <a:outerShdw blurRad="85725" rotWithShape="0" algn="bl">
              <a:srgbClr val="000000"/>
            </a:outerShdw>
          </a:effectLst>
        </p:spPr>
        <p:txBody>
          <a:bodyPr anchorCtr="0" anchor="t" bIns="68575" lIns="68575" spcFirstLastPara="1" rIns="68575" wrap="square" tIns="68575">
            <a:spAutoFit/>
          </a:bodyPr>
          <a:lstStyle/>
          <a:p>
            <a:pPr indent="0" lvl="0" marL="0" marR="0" rtl="0" algn="ctr">
              <a:lnSpc>
                <a:spcPct val="100000"/>
              </a:lnSpc>
              <a:spcBef>
                <a:spcPts val="0"/>
              </a:spcBef>
              <a:spcAft>
                <a:spcPts val="0"/>
              </a:spcAft>
              <a:buClr>
                <a:srgbClr val="000000"/>
              </a:buClr>
              <a:buSzPts val="1900"/>
              <a:buFont typeface="Arial"/>
              <a:buNone/>
            </a:pPr>
            <a:r>
              <a:rPr b="1" i="0" lang="en" sz="1900" u="none" cap="none" strike="noStrike">
                <a:solidFill>
                  <a:srgbClr val="FFFFFF"/>
                </a:solidFill>
                <a:latin typeface="Helvetica Neue"/>
                <a:ea typeface="Helvetica Neue"/>
                <a:cs typeface="Helvetica Neue"/>
                <a:sym typeface="Helvetica Neue"/>
              </a:rPr>
              <a:t>Technology</a:t>
            </a:r>
            <a:endParaRPr b="1" i="0" sz="1900" u="none" cap="none" strike="noStrike">
              <a:solidFill>
                <a:srgbClr val="FFFFFF"/>
              </a:solidFill>
              <a:latin typeface="Helvetica Neue"/>
              <a:ea typeface="Helvetica Neue"/>
              <a:cs typeface="Helvetica Neue"/>
              <a:sym typeface="Helvetica Neue"/>
            </a:endParaRPr>
          </a:p>
        </p:txBody>
      </p:sp>
      <p:sp>
        <p:nvSpPr>
          <p:cNvPr id="6553" name="Google Shape;6553;g31245d681e9_0_578"/>
          <p:cNvSpPr txBox="1"/>
          <p:nvPr/>
        </p:nvSpPr>
        <p:spPr>
          <a:xfrm>
            <a:off x="6859350" y="3271435"/>
            <a:ext cx="2132100" cy="1197000"/>
          </a:xfrm>
          <a:prstGeom prst="rect">
            <a:avLst/>
          </a:prstGeom>
          <a:noFill/>
          <a:ln>
            <a:noFill/>
          </a:ln>
          <a:effectLst>
            <a:outerShdw blurRad="85725" rotWithShape="0" algn="bl">
              <a:srgbClr val="000000"/>
            </a:outerShdw>
          </a:effectLst>
        </p:spPr>
        <p:txBody>
          <a:bodyPr anchorCtr="0" anchor="b" bIns="205725" lIns="68575" spcFirstLastPara="1" rIns="137150" wrap="square" tIns="68575">
            <a:noAutofit/>
          </a:bodyPr>
          <a:lstStyle/>
          <a:p>
            <a:pPr indent="-107950" lvl="0" marL="241300" marR="0" rtl="0" algn="l">
              <a:lnSpc>
                <a:spcPct val="90000"/>
              </a:lnSpc>
              <a:spcBef>
                <a:spcPts val="200"/>
              </a:spcBef>
              <a:spcAft>
                <a:spcPts val="0"/>
              </a:spcAft>
              <a:buClr>
                <a:schemeClr val="accent6"/>
              </a:buClr>
              <a:buSzPts val="700"/>
              <a:buFont typeface="Helvetica Neue"/>
              <a:buChar char="●"/>
            </a:pPr>
            <a:r>
              <a:rPr b="1" i="0" lang="en" sz="1100" u="none" cap="none" strike="noStrike">
                <a:solidFill>
                  <a:schemeClr val="lt2"/>
                </a:solidFill>
                <a:latin typeface="Helvetica Neue"/>
                <a:ea typeface="Helvetica Neue"/>
                <a:cs typeface="Helvetica Neue"/>
                <a:sym typeface="Helvetica Neue"/>
              </a:rPr>
              <a:t>AI’s hype train continues</a:t>
            </a:r>
            <a:endParaRPr b="1" i="0" sz="1100" u="none" cap="none" strike="noStrike">
              <a:solidFill>
                <a:schemeClr val="lt2"/>
              </a:solidFill>
              <a:latin typeface="Helvetica Neue"/>
              <a:ea typeface="Helvetica Neue"/>
              <a:cs typeface="Helvetica Neue"/>
              <a:sym typeface="Helvetica Neue"/>
            </a:endParaRPr>
          </a:p>
          <a:p>
            <a:pPr indent="-107950" lvl="0" marL="241300" marR="0" rtl="0" algn="l">
              <a:lnSpc>
                <a:spcPct val="90000"/>
              </a:lnSpc>
              <a:spcBef>
                <a:spcPts val="200"/>
              </a:spcBef>
              <a:spcAft>
                <a:spcPts val="0"/>
              </a:spcAft>
              <a:buClr>
                <a:schemeClr val="accent6"/>
              </a:buClr>
              <a:buSzPts val="700"/>
              <a:buFont typeface="Helvetica Neue"/>
              <a:buChar char="●"/>
            </a:pPr>
            <a:r>
              <a:rPr b="1" i="0" lang="en" sz="1100" u="none" cap="none" strike="noStrike">
                <a:solidFill>
                  <a:schemeClr val="lt2"/>
                </a:solidFill>
                <a:latin typeface="Helvetica Neue"/>
                <a:ea typeface="Helvetica Neue"/>
                <a:cs typeface="Helvetica Neue"/>
                <a:sym typeface="Helvetica Neue"/>
              </a:rPr>
              <a:t>Internet of Things</a:t>
            </a:r>
            <a:endParaRPr b="1" i="0" sz="1100" u="none" cap="none" strike="noStrike">
              <a:solidFill>
                <a:schemeClr val="lt2"/>
              </a:solidFill>
              <a:latin typeface="Helvetica Neue"/>
              <a:ea typeface="Helvetica Neue"/>
              <a:cs typeface="Helvetica Neue"/>
              <a:sym typeface="Helvetica Neue"/>
            </a:endParaRPr>
          </a:p>
          <a:p>
            <a:pPr indent="-107950" lvl="0" marL="241300" marR="0" rtl="0" algn="l">
              <a:lnSpc>
                <a:spcPct val="90000"/>
              </a:lnSpc>
              <a:spcBef>
                <a:spcPts val="200"/>
              </a:spcBef>
              <a:spcAft>
                <a:spcPts val="0"/>
              </a:spcAft>
              <a:buClr>
                <a:schemeClr val="accent6"/>
              </a:buClr>
              <a:buSzPts val="700"/>
              <a:buFont typeface="Helvetica Neue"/>
              <a:buChar char="●"/>
            </a:pPr>
            <a:r>
              <a:rPr b="1" i="0" lang="en" sz="1100" u="none" cap="none" strike="noStrike">
                <a:solidFill>
                  <a:schemeClr val="lt2"/>
                </a:solidFill>
                <a:latin typeface="Helvetica Neue"/>
                <a:ea typeface="Helvetica Neue"/>
                <a:cs typeface="Helvetica Neue"/>
                <a:sym typeface="Helvetica Neue"/>
              </a:rPr>
              <a:t>Cloud</a:t>
            </a:r>
            <a:endParaRPr b="1" i="0" sz="1100" u="none" cap="none" strike="noStrike">
              <a:solidFill>
                <a:schemeClr val="lt2"/>
              </a:solidFill>
              <a:latin typeface="Helvetica Neue"/>
              <a:ea typeface="Helvetica Neue"/>
              <a:cs typeface="Helvetica Neue"/>
              <a:sym typeface="Helvetica Neue"/>
            </a:endParaRPr>
          </a:p>
          <a:p>
            <a:pPr indent="-107950" lvl="0" marL="241300" marR="0" rtl="0" algn="l">
              <a:lnSpc>
                <a:spcPct val="90000"/>
              </a:lnSpc>
              <a:spcBef>
                <a:spcPts val="200"/>
              </a:spcBef>
              <a:spcAft>
                <a:spcPts val="0"/>
              </a:spcAft>
              <a:buClr>
                <a:schemeClr val="accent6"/>
              </a:buClr>
              <a:buSzPts val="700"/>
              <a:buFont typeface="Helvetica Neue"/>
              <a:buChar char="●"/>
            </a:pPr>
            <a:r>
              <a:rPr b="1" i="0" lang="en" sz="1100" u="none" cap="none" strike="noStrike">
                <a:solidFill>
                  <a:schemeClr val="lt2"/>
                </a:solidFill>
                <a:latin typeface="Helvetica Neue"/>
                <a:ea typeface="Helvetica Neue"/>
                <a:cs typeface="Helvetica Neue"/>
                <a:sym typeface="Helvetica Neue"/>
              </a:rPr>
              <a:t>Blockchain</a:t>
            </a:r>
            <a:endParaRPr b="1" i="0" sz="1100" u="none" cap="none" strike="noStrike">
              <a:solidFill>
                <a:schemeClr val="lt2"/>
              </a:solidFill>
              <a:latin typeface="Helvetica Neue"/>
              <a:ea typeface="Helvetica Neue"/>
              <a:cs typeface="Helvetica Neue"/>
              <a:sym typeface="Helvetica Neue"/>
            </a:endParaRPr>
          </a:p>
        </p:txBody>
      </p:sp>
      <p:sp>
        <p:nvSpPr>
          <p:cNvPr id="6554" name="Google Shape;6554;g31245d681e9_0_578"/>
          <p:cNvSpPr/>
          <p:nvPr/>
        </p:nvSpPr>
        <p:spPr>
          <a:xfrm>
            <a:off x="4628475" y="2571750"/>
            <a:ext cx="2134200" cy="1905900"/>
          </a:xfrm>
          <a:prstGeom prst="rect">
            <a:avLst/>
          </a:prstGeom>
          <a:gradFill>
            <a:gsLst>
              <a:gs pos="0">
                <a:srgbClr val="FFFFFF">
                  <a:alpha val="0"/>
                </a:srgbClr>
              </a:gs>
              <a:gs pos="100000">
                <a:srgbClr val="000000">
                  <a:alpha val="76862"/>
                </a:srgbClr>
              </a:gs>
            </a:gsLst>
            <a:lin ang="5400012" scaled="0"/>
          </a:gra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6555" name="Google Shape;6555;g31245d681e9_0_578"/>
          <p:cNvCxnSpPr/>
          <p:nvPr/>
        </p:nvCxnSpPr>
        <p:spPr>
          <a:xfrm rot="10800000">
            <a:off x="4630793" y="4492061"/>
            <a:ext cx="2132100" cy="0"/>
          </a:xfrm>
          <a:prstGeom prst="straightConnector1">
            <a:avLst/>
          </a:prstGeom>
          <a:noFill/>
          <a:ln cap="flat" cmpd="sng" w="38100">
            <a:solidFill>
              <a:schemeClr val="lt2"/>
            </a:solidFill>
            <a:prstDash val="solid"/>
            <a:round/>
            <a:headEnd len="sm" w="sm" type="none"/>
            <a:tailEnd len="sm" w="sm" type="none"/>
          </a:ln>
          <a:effectLst>
            <a:outerShdw blurRad="14288" rotWithShape="0" algn="bl">
              <a:srgbClr val="000000"/>
            </a:outerShdw>
          </a:effectLst>
        </p:spPr>
      </p:cxnSp>
      <p:sp>
        <p:nvSpPr>
          <p:cNvPr id="6556" name="Google Shape;6556;g31245d681e9_0_578"/>
          <p:cNvSpPr txBox="1"/>
          <p:nvPr/>
        </p:nvSpPr>
        <p:spPr>
          <a:xfrm>
            <a:off x="4629488" y="3801085"/>
            <a:ext cx="2132100" cy="667500"/>
          </a:xfrm>
          <a:prstGeom prst="rect">
            <a:avLst/>
          </a:prstGeom>
          <a:noFill/>
          <a:ln>
            <a:noFill/>
          </a:ln>
          <a:effectLst>
            <a:outerShdw blurRad="85725" rotWithShape="0" algn="bl">
              <a:srgbClr val="000000"/>
            </a:outerShdw>
          </a:effectLst>
        </p:spPr>
        <p:txBody>
          <a:bodyPr anchorCtr="0" anchor="b" bIns="205725" lIns="68575" spcFirstLastPara="1" rIns="137150" wrap="square" tIns="68575">
            <a:noAutofit/>
          </a:bodyPr>
          <a:lstStyle/>
          <a:p>
            <a:pPr indent="-107950" lvl="0" marL="241300" marR="0" rtl="0" algn="l">
              <a:lnSpc>
                <a:spcPct val="90000"/>
              </a:lnSpc>
              <a:spcBef>
                <a:spcPts val="200"/>
              </a:spcBef>
              <a:spcAft>
                <a:spcPts val="0"/>
              </a:spcAft>
              <a:buClr>
                <a:schemeClr val="accent6"/>
              </a:buClr>
              <a:buSzPts val="700"/>
              <a:buFont typeface="Helvetica Neue"/>
              <a:buChar char="●"/>
            </a:pPr>
            <a:r>
              <a:rPr b="1" i="0" lang="en" sz="1100" u="none" cap="none" strike="noStrike">
                <a:solidFill>
                  <a:schemeClr val="lt2"/>
                </a:solidFill>
                <a:latin typeface="Helvetica Neue"/>
                <a:ea typeface="Helvetica Neue"/>
                <a:cs typeface="Helvetica Neue"/>
                <a:sym typeface="Helvetica Neue"/>
              </a:rPr>
              <a:t>Continuous improvement</a:t>
            </a:r>
            <a:endParaRPr b="1" i="0" sz="1100" u="none" cap="none" strike="noStrike">
              <a:solidFill>
                <a:schemeClr val="lt2"/>
              </a:solidFill>
              <a:latin typeface="Helvetica Neue"/>
              <a:ea typeface="Helvetica Neue"/>
              <a:cs typeface="Helvetica Neue"/>
              <a:sym typeface="Helvetica Neue"/>
            </a:endParaRPr>
          </a:p>
          <a:p>
            <a:pPr indent="-107950" lvl="0" marL="241300" marR="0" rtl="0" algn="l">
              <a:lnSpc>
                <a:spcPct val="90000"/>
              </a:lnSpc>
              <a:spcBef>
                <a:spcPts val="200"/>
              </a:spcBef>
              <a:spcAft>
                <a:spcPts val="0"/>
              </a:spcAft>
              <a:buClr>
                <a:schemeClr val="accent6"/>
              </a:buClr>
              <a:buSzPts val="700"/>
              <a:buFont typeface="Helvetica Neue"/>
              <a:buChar char="●"/>
            </a:pPr>
            <a:r>
              <a:rPr b="1" i="0" lang="en" sz="1100" u="none" cap="none" strike="noStrike">
                <a:solidFill>
                  <a:schemeClr val="lt2"/>
                </a:solidFill>
                <a:latin typeface="Helvetica Neue"/>
                <a:ea typeface="Helvetica Neue"/>
                <a:cs typeface="Helvetica Neue"/>
                <a:sym typeface="Helvetica Neue"/>
              </a:rPr>
              <a:t>2nd decade of CDO</a:t>
            </a:r>
            <a:endParaRPr b="1" i="0" sz="1100" u="none" cap="none" strike="noStrike">
              <a:solidFill>
                <a:schemeClr val="lt2"/>
              </a:solidFill>
              <a:latin typeface="Helvetica Neue"/>
              <a:ea typeface="Helvetica Neue"/>
              <a:cs typeface="Helvetica Neue"/>
              <a:sym typeface="Helvetica Neue"/>
            </a:endParaRPr>
          </a:p>
          <a:p>
            <a:pPr indent="-107950" lvl="0" marL="241300" marR="0" rtl="0" algn="l">
              <a:lnSpc>
                <a:spcPct val="90000"/>
              </a:lnSpc>
              <a:spcBef>
                <a:spcPts val="200"/>
              </a:spcBef>
              <a:spcAft>
                <a:spcPts val="0"/>
              </a:spcAft>
              <a:buClr>
                <a:schemeClr val="accent6"/>
              </a:buClr>
              <a:buSzPts val="700"/>
              <a:buFont typeface="Helvetica Neue"/>
              <a:buChar char="●"/>
            </a:pPr>
            <a:r>
              <a:rPr b="1" i="0" lang="en" sz="1100" u="none" cap="none" strike="noStrike">
                <a:solidFill>
                  <a:schemeClr val="lt2"/>
                </a:solidFill>
                <a:latin typeface="Helvetica Neue"/>
                <a:ea typeface="Helvetica Neue"/>
                <a:cs typeface="Helvetica Neue"/>
                <a:sym typeface="Helvetica Neue"/>
              </a:rPr>
              <a:t>Competitive differentiation</a:t>
            </a:r>
            <a:endParaRPr b="1" i="0" sz="1100" u="none" cap="none" strike="noStrike">
              <a:solidFill>
                <a:schemeClr val="lt2"/>
              </a:solidFill>
              <a:latin typeface="Helvetica Neue"/>
              <a:ea typeface="Helvetica Neue"/>
              <a:cs typeface="Helvetica Neue"/>
              <a:sym typeface="Helvetica Neue"/>
            </a:endParaRPr>
          </a:p>
          <a:p>
            <a:pPr indent="-107950" lvl="0" marL="241300" marR="0" rtl="0" algn="l">
              <a:lnSpc>
                <a:spcPct val="90000"/>
              </a:lnSpc>
              <a:spcBef>
                <a:spcPts val="200"/>
              </a:spcBef>
              <a:spcAft>
                <a:spcPts val="0"/>
              </a:spcAft>
              <a:buClr>
                <a:schemeClr val="accent6"/>
              </a:buClr>
              <a:buSzPts val="700"/>
              <a:buFont typeface="Helvetica Neue"/>
              <a:buChar char="●"/>
            </a:pPr>
            <a:r>
              <a:rPr b="1" i="0" lang="en" sz="1100" u="none" cap="none" strike="noStrike">
                <a:solidFill>
                  <a:schemeClr val="lt2"/>
                </a:solidFill>
                <a:latin typeface="Helvetica Neue"/>
                <a:ea typeface="Helvetica Neue"/>
                <a:cs typeface="Helvetica Neue"/>
                <a:sym typeface="Helvetica Neue"/>
              </a:rPr>
              <a:t>New data roles</a:t>
            </a:r>
            <a:endParaRPr b="1" i="0" sz="1100" u="none" cap="none" strike="noStrike">
              <a:solidFill>
                <a:schemeClr val="lt2"/>
              </a:solidFill>
              <a:latin typeface="Helvetica Neue"/>
              <a:ea typeface="Helvetica Neue"/>
              <a:cs typeface="Helvetica Neue"/>
              <a:sym typeface="Helvetica Neue"/>
            </a:endParaRPr>
          </a:p>
        </p:txBody>
      </p:sp>
      <p:sp>
        <p:nvSpPr>
          <p:cNvPr id="6557" name="Google Shape;6557;g31245d681e9_0_578"/>
          <p:cNvSpPr txBox="1"/>
          <p:nvPr>
            <p:ph idx="12" type="sldNum"/>
          </p:nvPr>
        </p:nvSpPr>
        <p:spPr>
          <a:xfrm>
            <a:off x="8471262" y="4767262"/>
            <a:ext cx="261300" cy="161700"/>
          </a:xfrm>
          <a:prstGeom prst="rect">
            <a:avLst/>
          </a:prstGeom>
          <a:noFill/>
          <a:ln>
            <a:noFill/>
          </a:ln>
        </p:spPr>
        <p:txBody>
          <a:bodyPr anchorCtr="0" anchor="t" bIns="34275" lIns="68575" spcFirstLastPara="1" rIns="68575" wrap="square" tIns="34275">
            <a:spAutoFit/>
          </a:bodyPr>
          <a:lstStyle/>
          <a:p>
            <a:pPr indent="0" lvl="0" marL="0" rtl="0" algn="r">
              <a:lnSpc>
                <a:spcPct val="100000"/>
              </a:lnSpc>
              <a:spcBef>
                <a:spcPts val="0"/>
              </a:spcBef>
              <a:spcAft>
                <a:spcPts val="0"/>
              </a:spcAft>
              <a:buClr>
                <a:srgbClr val="000000"/>
              </a:buClr>
              <a:buSzPts val="600"/>
              <a:buFont typeface="Arial"/>
              <a:buNone/>
            </a:pPr>
            <a:fld id="{00000000-1234-1234-1234-123412341234}" type="slidenum">
              <a:rPr lang="en"/>
              <a:t>‹#›</a:t>
            </a:fld>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61" name="Shape 6561"/>
        <p:cNvGrpSpPr/>
        <p:nvPr/>
      </p:nvGrpSpPr>
      <p:grpSpPr>
        <a:xfrm>
          <a:off x="0" y="0"/>
          <a:ext cx="0" cy="0"/>
          <a:chOff x="0" y="0"/>
          <a:chExt cx="0" cy="0"/>
        </a:xfrm>
      </p:grpSpPr>
      <p:sp>
        <p:nvSpPr>
          <p:cNvPr id="6562" name="Google Shape;6562;g31245d681e9_0_2846"/>
          <p:cNvSpPr/>
          <p:nvPr/>
        </p:nvSpPr>
        <p:spPr>
          <a:xfrm>
            <a:off x="1318715" y="4612840"/>
            <a:ext cx="6506700" cy="207600"/>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900"/>
              <a:buFont typeface="Arial"/>
              <a:buNone/>
            </a:pPr>
            <a:r>
              <a:rPr b="0" i="0" lang="en" sz="900" u="none" cap="none" strike="noStrike">
                <a:solidFill>
                  <a:srgbClr val="000000"/>
                </a:solidFill>
                <a:latin typeface="Arial"/>
                <a:ea typeface="Arial"/>
                <a:cs typeface="Arial"/>
                <a:sym typeface="Arial"/>
              </a:rPr>
              <a:t>Read more at </a:t>
            </a:r>
            <a:r>
              <a:rPr b="0" i="0" lang="en" sz="900" u="sng" cap="none" strike="noStrike">
                <a:solidFill>
                  <a:schemeClr val="hlink"/>
                </a:solidFill>
                <a:latin typeface="Arial"/>
                <a:ea typeface="Arial"/>
                <a:cs typeface="Arial"/>
                <a:sym typeface="Arial"/>
                <a:hlinkClick r:id="rId3"/>
              </a:rPr>
              <a:t>https://cisr.mit.edu/publication/2019_0401_DataMonetizationCapabilities_WixomOwens</a:t>
            </a:r>
            <a:r>
              <a:rPr b="0" i="0" lang="en" sz="900" u="none" cap="none" strike="noStrike">
                <a:solidFill>
                  <a:srgbClr val="000000"/>
                </a:solidFill>
                <a:latin typeface="Arial"/>
                <a:ea typeface="Arial"/>
                <a:cs typeface="Arial"/>
                <a:sym typeface="Arial"/>
              </a:rPr>
              <a:t> </a:t>
            </a:r>
            <a:endParaRPr b="0" i="0" sz="800" u="none" cap="none" strike="noStrike">
              <a:solidFill>
                <a:srgbClr val="000000"/>
              </a:solidFill>
              <a:latin typeface="Arial"/>
              <a:ea typeface="Arial"/>
              <a:cs typeface="Arial"/>
              <a:sym typeface="Arial"/>
            </a:endParaRPr>
          </a:p>
        </p:txBody>
      </p:sp>
      <p:sp>
        <p:nvSpPr>
          <p:cNvPr id="6563" name="Google Shape;6563;g31245d681e9_0_2846"/>
          <p:cNvSpPr txBox="1"/>
          <p:nvPr>
            <p:ph idx="11" type="ftr"/>
          </p:nvPr>
        </p:nvSpPr>
        <p:spPr>
          <a:xfrm>
            <a:off x="7041995" y="4767262"/>
            <a:ext cx="1263000" cy="1617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Clr>
                <a:srgbClr val="000000"/>
              </a:buClr>
              <a:buSzPts val="600"/>
              <a:buFont typeface="Arial"/>
              <a:buNone/>
            </a:pPr>
            <a:r>
              <a:rPr b="0" i="0" lang="en" sz="600" u="none" cap="none" strike="noStrike">
                <a:solidFill>
                  <a:schemeClr val="accent5"/>
                </a:solidFill>
                <a:latin typeface="Arial"/>
                <a:ea typeface="Arial"/>
                <a:cs typeface="Arial"/>
                <a:sym typeface="Arial"/>
              </a:rPr>
              <a:t>Collibra | Confidential</a:t>
            </a:r>
            <a:endParaRPr b="0" i="0" sz="600" u="none" cap="none" strike="noStrike">
              <a:solidFill>
                <a:schemeClr val="accent5"/>
              </a:solidFill>
              <a:latin typeface="Arial"/>
              <a:ea typeface="Arial"/>
              <a:cs typeface="Arial"/>
              <a:sym typeface="Arial"/>
            </a:endParaRPr>
          </a:p>
        </p:txBody>
      </p:sp>
      <p:sp>
        <p:nvSpPr>
          <p:cNvPr id="6564" name="Google Shape;6564;g31245d681e9_0_2846"/>
          <p:cNvSpPr txBox="1"/>
          <p:nvPr>
            <p:ph idx="4294967295" type="sldNum"/>
          </p:nvPr>
        </p:nvSpPr>
        <p:spPr>
          <a:xfrm>
            <a:off x="8471262" y="4767262"/>
            <a:ext cx="261300" cy="161700"/>
          </a:xfrm>
          <a:prstGeom prst="rect">
            <a:avLst/>
          </a:prstGeom>
          <a:noFill/>
          <a:ln>
            <a:noFill/>
          </a:ln>
        </p:spPr>
        <p:txBody>
          <a:bodyPr anchorCtr="0" anchor="t" bIns="34275" lIns="68575" spcFirstLastPara="1" rIns="68575" wrap="square" tIns="34275">
            <a:spAutoFit/>
          </a:bodyPr>
          <a:lstStyle/>
          <a:p>
            <a:pPr indent="0" lvl="0" marL="0" rtl="0" algn="r">
              <a:lnSpc>
                <a:spcPct val="100000"/>
              </a:lnSpc>
              <a:spcBef>
                <a:spcPts val="0"/>
              </a:spcBef>
              <a:spcAft>
                <a:spcPts val="0"/>
              </a:spcAft>
              <a:buSzPts val="600"/>
              <a:buNone/>
            </a:pPr>
            <a:fld id="{00000000-1234-1234-1234-123412341234}" type="slidenum">
              <a:rPr b="0" i="0" lang="en" sz="600" u="none" cap="none" strike="noStrike">
                <a:solidFill>
                  <a:schemeClr val="accent5"/>
                </a:solidFill>
                <a:latin typeface="Arial"/>
                <a:ea typeface="Arial"/>
                <a:cs typeface="Arial"/>
                <a:sym typeface="Arial"/>
              </a:rPr>
              <a:t>‹#›</a:t>
            </a:fld>
            <a:endParaRPr b="0" i="0" sz="600" u="none" cap="none" strike="noStrike">
              <a:solidFill>
                <a:schemeClr val="accent5"/>
              </a:solidFill>
              <a:latin typeface="Arial"/>
              <a:ea typeface="Arial"/>
              <a:cs typeface="Arial"/>
              <a:sym typeface="Arial"/>
            </a:endParaRPr>
          </a:p>
        </p:txBody>
      </p:sp>
      <p:sp>
        <p:nvSpPr>
          <p:cNvPr id="6565" name="Google Shape;6565;g31245d681e9_0_2846"/>
          <p:cNvSpPr txBox="1"/>
          <p:nvPr/>
        </p:nvSpPr>
        <p:spPr>
          <a:xfrm>
            <a:off x="0" y="201512"/>
            <a:ext cx="9144000" cy="3849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2200"/>
              <a:buFont typeface="Arial"/>
              <a:buNone/>
            </a:pPr>
            <a:r>
              <a:rPr b="1" i="0" lang="en" sz="2200" u="none" cap="none" strike="noStrike">
                <a:solidFill>
                  <a:srgbClr val="000000"/>
                </a:solidFill>
                <a:latin typeface="Arial"/>
                <a:ea typeface="Arial"/>
                <a:cs typeface="Arial"/>
                <a:sym typeface="Arial"/>
              </a:rPr>
              <a:t>AI as a data product - Data Monetization</a:t>
            </a:r>
            <a:endParaRPr b="1" i="0" sz="2200" u="none" cap="none" strike="noStrike">
              <a:solidFill>
                <a:srgbClr val="000000"/>
              </a:solidFill>
              <a:latin typeface="Arial"/>
              <a:ea typeface="Arial"/>
              <a:cs typeface="Arial"/>
              <a:sym typeface="Arial"/>
            </a:endParaRPr>
          </a:p>
        </p:txBody>
      </p:sp>
      <p:grpSp>
        <p:nvGrpSpPr>
          <p:cNvPr id="6566" name="Google Shape;6566;g31245d681e9_0_2846"/>
          <p:cNvGrpSpPr/>
          <p:nvPr/>
        </p:nvGrpSpPr>
        <p:grpSpPr>
          <a:xfrm>
            <a:off x="1177613" y="1094479"/>
            <a:ext cx="6788171" cy="3474622"/>
            <a:chOff x="2306304" y="2038247"/>
            <a:chExt cx="7617744" cy="3899251"/>
          </a:xfrm>
        </p:grpSpPr>
        <p:pic>
          <p:nvPicPr>
            <p:cNvPr descr="A picture containing text, camera lens, player&#10;&#10;Description automatically generated" id="6567" name="Google Shape;6567;g31245d681e9_0_2846"/>
            <p:cNvPicPr preferRelativeResize="0"/>
            <p:nvPr/>
          </p:nvPicPr>
          <p:blipFill rotWithShape="1">
            <a:blip r:embed="rId4">
              <a:alphaModFix/>
            </a:blip>
            <a:srcRect b="0" l="0" r="0" t="0"/>
            <a:stretch/>
          </p:blipFill>
          <p:spPr>
            <a:xfrm>
              <a:off x="2306304" y="2038247"/>
              <a:ext cx="7617744" cy="3899249"/>
            </a:xfrm>
            <a:prstGeom prst="rect">
              <a:avLst/>
            </a:prstGeom>
            <a:noFill/>
            <a:ln>
              <a:noFill/>
            </a:ln>
          </p:spPr>
        </p:pic>
        <p:pic>
          <p:nvPicPr>
            <p:cNvPr descr="A picture containing text, black, camera lens&#10;&#10;Description automatically generated" id="6568" name="Google Shape;6568;g31245d681e9_0_2846"/>
            <p:cNvPicPr preferRelativeResize="0"/>
            <p:nvPr/>
          </p:nvPicPr>
          <p:blipFill rotWithShape="1">
            <a:blip r:embed="rId5">
              <a:alphaModFix/>
            </a:blip>
            <a:srcRect b="0" l="0" r="0" t="0"/>
            <a:stretch/>
          </p:blipFill>
          <p:spPr>
            <a:xfrm>
              <a:off x="2831004" y="2562819"/>
              <a:ext cx="6568343" cy="3374679"/>
            </a:xfrm>
            <a:prstGeom prst="rect">
              <a:avLst/>
            </a:prstGeom>
            <a:noFill/>
            <a:ln>
              <a:noFill/>
            </a:ln>
          </p:spPr>
        </p:pic>
        <p:pic>
          <p:nvPicPr>
            <p:cNvPr descr="Chart, sunburst chart&#10;&#10;Description automatically generated" id="6569" name="Google Shape;6569;g31245d681e9_0_2846"/>
            <p:cNvPicPr preferRelativeResize="0"/>
            <p:nvPr/>
          </p:nvPicPr>
          <p:blipFill rotWithShape="1">
            <a:blip r:embed="rId6">
              <a:alphaModFix/>
            </a:blip>
            <a:srcRect b="0" l="0" r="0" t="0"/>
            <a:stretch/>
          </p:blipFill>
          <p:spPr>
            <a:xfrm>
              <a:off x="3334628" y="3072691"/>
              <a:ext cx="5561093" cy="2864806"/>
            </a:xfrm>
            <a:prstGeom prst="rect">
              <a:avLst/>
            </a:prstGeom>
            <a:noFill/>
            <a:ln>
              <a:noFill/>
            </a:ln>
          </p:spPr>
        </p:pic>
        <p:pic>
          <p:nvPicPr>
            <p:cNvPr descr="A close-up of some papers&#10;&#10;Description automatically generated with low confidence" id="6570" name="Google Shape;6570;g31245d681e9_0_2846"/>
            <p:cNvPicPr preferRelativeResize="0"/>
            <p:nvPr/>
          </p:nvPicPr>
          <p:blipFill rotWithShape="1">
            <a:blip r:embed="rId7">
              <a:alphaModFix/>
            </a:blip>
            <a:srcRect b="0" l="0" r="0" t="0"/>
            <a:stretch/>
          </p:blipFill>
          <p:spPr>
            <a:xfrm>
              <a:off x="3854464" y="3576064"/>
              <a:ext cx="4477688" cy="2361432"/>
            </a:xfrm>
            <a:prstGeom prst="rect">
              <a:avLst/>
            </a:prstGeom>
            <a:noFill/>
            <a:ln>
              <a:noFill/>
            </a:ln>
          </p:spPr>
        </p:pic>
      </p:gr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574" name="Shape 6574"/>
        <p:cNvGrpSpPr/>
        <p:nvPr/>
      </p:nvGrpSpPr>
      <p:grpSpPr>
        <a:xfrm>
          <a:off x="0" y="0"/>
          <a:ext cx="0" cy="0"/>
          <a:chOff x="0" y="0"/>
          <a:chExt cx="0" cy="0"/>
        </a:xfrm>
      </p:grpSpPr>
      <p:sp>
        <p:nvSpPr>
          <p:cNvPr id="6575" name="Google Shape;6575;p26"/>
          <p:cNvSpPr txBox="1"/>
          <p:nvPr/>
        </p:nvSpPr>
        <p:spPr>
          <a:xfrm>
            <a:off x="8569842" y="4810639"/>
            <a:ext cx="317100" cy="221700"/>
          </a:xfrm>
          <a:prstGeom prst="rect">
            <a:avLst/>
          </a:prstGeom>
          <a:noFill/>
          <a:ln>
            <a:noFill/>
          </a:ln>
        </p:spPr>
        <p:txBody>
          <a:bodyPr anchorCtr="0" anchor="ctr" bIns="34275" lIns="0" spcFirstLastPara="1" rIns="0" wrap="square" tIns="34275">
            <a:noAutofit/>
          </a:bodyPr>
          <a:lstStyle/>
          <a:p>
            <a:pPr indent="0" lvl="0" marL="0" marR="0" rtl="0" algn="ctr">
              <a:lnSpc>
                <a:spcPct val="100000"/>
              </a:lnSpc>
              <a:spcBef>
                <a:spcPts val="0"/>
              </a:spcBef>
              <a:spcAft>
                <a:spcPts val="0"/>
              </a:spcAft>
              <a:buClr>
                <a:srgbClr val="000000"/>
              </a:buClr>
              <a:buSzPts val="500"/>
              <a:buFont typeface="Arial"/>
              <a:buNone/>
            </a:pPr>
            <a:fld id="{00000000-1234-1234-1234-123412341234}" type="slidenum">
              <a:rPr b="0" i="0" lang="en" sz="500" u="none" cap="none" strike="noStrike">
                <a:solidFill>
                  <a:schemeClr val="lt1"/>
                </a:solidFill>
                <a:latin typeface="Arial"/>
                <a:ea typeface="Arial"/>
                <a:cs typeface="Arial"/>
                <a:sym typeface="Arial"/>
              </a:rPr>
              <a:t>‹#›</a:t>
            </a:fld>
            <a:endParaRPr b="0" i="0" sz="500" u="none" cap="none" strike="noStrike">
              <a:solidFill>
                <a:schemeClr val="lt1"/>
              </a:solidFill>
              <a:latin typeface="Arial"/>
              <a:ea typeface="Arial"/>
              <a:cs typeface="Arial"/>
              <a:sym typeface="Arial"/>
            </a:endParaRPr>
          </a:p>
        </p:txBody>
      </p:sp>
      <p:sp>
        <p:nvSpPr>
          <p:cNvPr id="6576" name="Google Shape;6576;p26"/>
          <p:cNvSpPr txBox="1"/>
          <p:nvPr>
            <p:ph idx="4294967295" type="title"/>
          </p:nvPr>
        </p:nvSpPr>
        <p:spPr>
          <a:xfrm>
            <a:off x="527738" y="2333944"/>
            <a:ext cx="8616300" cy="840900"/>
          </a:xfrm>
          <a:prstGeom prst="rect">
            <a:avLst/>
          </a:prstGeom>
          <a:noFill/>
          <a:ln>
            <a:noFill/>
          </a:ln>
        </p:spPr>
        <p:txBody>
          <a:bodyPr anchorCtr="0" anchor="t" bIns="0" lIns="0" spcFirstLastPara="1" rIns="0" wrap="square" tIns="9525">
            <a:spAutoFit/>
          </a:bodyPr>
          <a:lstStyle/>
          <a:p>
            <a:pPr indent="0" lvl="0" marL="12700" rtl="0" algn="l">
              <a:lnSpc>
                <a:spcPct val="100000"/>
              </a:lnSpc>
              <a:spcBef>
                <a:spcPts val="0"/>
              </a:spcBef>
              <a:spcAft>
                <a:spcPts val="0"/>
              </a:spcAft>
              <a:buSzPts val="4800"/>
              <a:buNone/>
            </a:pPr>
            <a:r>
              <a:rPr lang="en" sz="5400">
                <a:solidFill>
                  <a:schemeClr val="lt1"/>
                </a:solidFill>
              </a:rPr>
              <a:t>Thank	you</a:t>
            </a:r>
            <a:endParaRPr sz="5400">
              <a:solidFill>
                <a:schemeClr val="lt1"/>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89" name="Shape 4989"/>
        <p:cNvGrpSpPr/>
        <p:nvPr/>
      </p:nvGrpSpPr>
      <p:grpSpPr>
        <a:xfrm>
          <a:off x="0" y="0"/>
          <a:ext cx="0" cy="0"/>
          <a:chOff x="0" y="0"/>
          <a:chExt cx="0" cy="0"/>
        </a:xfrm>
      </p:grpSpPr>
      <p:sp>
        <p:nvSpPr>
          <p:cNvPr id="4990" name="Google Shape;4990;p10"/>
          <p:cNvSpPr txBox="1"/>
          <p:nvPr>
            <p:ph type="title"/>
          </p:nvPr>
        </p:nvSpPr>
        <p:spPr>
          <a:xfrm>
            <a:off x="325013" y="307575"/>
            <a:ext cx="4294500" cy="9666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Clr>
                <a:schemeClr val="lt2"/>
              </a:buClr>
              <a:buSzPts val="1400"/>
              <a:buNone/>
            </a:pPr>
            <a:r>
              <a:rPr lang="en" sz="3000">
                <a:solidFill>
                  <a:srgbClr val="03B3EE"/>
                </a:solidFill>
              </a:rPr>
              <a:t>2024 </a:t>
            </a:r>
            <a:r>
              <a:rPr lang="en" sz="3000">
                <a:solidFill>
                  <a:srgbClr val="002B40"/>
                </a:solidFill>
              </a:rPr>
              <a:t>The year </a:t>
            </a:r>
            <a:endParaRPr sz="3000">
              <a:solidFill>
                <a:srgbClr val="002B40"/>
              </a:solidFill>
            </a:endParaRPr>
          </a:p>
          <a:p>
            <a:pPr indent="0" lvl="0" marL="0" rtl="0" algn="l">
              <a:lnSpc>
                <a:spcPct val="90000"/>
              </a:lnSpc>
              <a:spcBef>
                <a:spcPts val="0"/>
              </a:spcBef>
              <a:spcAft>
                <a:spcPts val="0"/>
              </a:spcAft>
              <a:buClr>
                <a:schemeClr val="lt2"/>
              </a:buClr>
              <a:buSzPts val="1400"/>
              <a:buNone/>
            </a:pPr>
            <a:r>
              <a:rPr lang="en" sz="3000">
                <a:solidFill>
                  <a:srgbClr val="002B40"/>
                </a:solidFill>
              </a:rPr>
              <a:t>of imagination</a:t>
            </a:r>
            <a:endParaRPr sz="3000">
              <a:solidFill>
                <a:srgbClr val="002B40"/>
              </a:solidFill>
            </a:endParaRPr>
          </a:p>
        </p:txBody>
      </p:sp>
      <p:grpSp>
        <p:nvGrpSpPr>
          <p:cNvPr id="4991" name="Google Shape;4991;p10"/>
          <p:cNvGrpSpPr/>
          <p:nvPr/>
        </p:nvGrpSpPr>
        <p:grpSpPr>
          <a:xfrm>
            <a:off x="163012" y="1483219"/>
            <a:ext cx="4319042" cy="1552688"/>
            <a:chOff x="416025" y="1404400"/>
            <a:chExt cx="5758723" cy="2070250"/>
          </a:xfrm>
        </p:grpSpPr>
        <p:grpSp>
          <p:nvGrpSpPr>
            <p:cNvPr id="4992" name="Google Shape;4992;p10"/>
            <p:cNvGrpSpPr/>
            <p:nvPr/>
          </p:nvGrpSpPr>
          <p:grpSpPr>
            <a:xfrm>
              <a:off x="416025" y="1404400"/>
              <a:ext cx="5758723" cy="2070250"/>
              <a:chOff x="416031" y="1404400"/>
              <a:chExt cx="6023769" cy="2070250"/>
            </a:xfrm>
          </p:grpSpPr>
          <p:sp>
            <p:nvSpPr>
              <p:cNvPr id="4993" name="Google Shape;4993;p10"/>
              <p:cNvSpPr/>
              <p:nvPr/>
            </p:nvSpPr>
            <p:spPr>
              <a:xfrm rot="10800000">
                <a:off x="416031" y="1434050"/>
                <a:ext cx="6021600" cy="2040600"/>
              </a:xfrm>
              <a:prstGeom prst="round2SameRect">
                <a:avLst>
                  <a:gd fmla="val 3719" name="adj1"/>
                  <a:gd fmla="val 0" name="adj2"/>
                </a:avLst>
              </a:prstGeom>
              <a:solidFill>
                <a:schemeClr val="lt1"/>
              </a:solidFill>
              <a:ln>
                <a:noFill/>
              </a:ln>
              <a:effectLst>
                <a:outerShdw blurRad="200025" rotWithShape="0" algn="bl" dir="5400000" dist="19050">
                  <a:srgbClr val="000000">
                    <a:alpha val="17647"/>
                  </a:srgbClr>
                </a:outerShdw>
              </a:effectLst>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4994" name="Google Shape;4994;p10"/>
              <p:cNvSpPr/>
              <p:nvPr/>
            </p:nvSpPr>
            <p:spPr>
              <a:xfrm rot="10800000">
                <a:off x="418200" y="1404400"/>
                <a:ext cx="6021600" cy="161100"/>
              </a:xfrm>
              <a:prstGeom prst="round2SameRect">
                <a:avLst>
                  <a:gd fmla="val 3719" name="adj1"/>
                  <a:gd fmla="val 50000" name="adj2"/>
                </a:avLst>
              </a:prstGeom>
              <a:gradFill>
                <a:gsLst>
                  <a:gs pos="0">
                    <a:srgbClr val="006EC2"/>
                  </a:gs>
                  <a:gs pos="100000">
                    <a:srgbClr val="03B3EE"/>
                  </a:gs>
                </a:gsLst>
                <a:lin ang="8099331" scaled="0"/>
              </a:gradFill>
              <a:ln>
                <a:noFill/>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0171BC"/>
                  </a:solidFill>
                  <a:latin typeface="Arial"/>
                  <a:ea typeface="Arial"/>
                  <a:cs typeface="Arial"/>
                  <a:sym typeface="Arial"/>
                </a:endParaRPr>
              </a:p>
            </p:txBody>
          </p:sp>
        </p:grpSp>
        <p:pic>
          <p:nvPicPr>
            <p:cNvPr id="4995" name="Google Shape;4995;p10"/>
            <p:cNvPicPr preferRelativeResize="0"/>
            <p:nvPr/>
          </p:nvPicPr>
          <p:blipFill rotWithShape="1">
            <a:blip r:embed="rId3">
              <a:alphaModFix/>
            </a:blip>
            <a:srcRect b="0" l="0" r="0" t="0"/>
            <a:stretch/>
          </p:blipFill>
          <p:spPr>
            <a:xfrm>
              <a:off x="607128" y="2488050"/>
              <a:ext cx="5175098" cy="800100"/>
            </a:xfrm>
            <a:prstGeom prst="rect">
              <a:avLst/>
            </a:prstGeom>
            <a:noFill/>
            <a:ln>
              <a:noFill/>
            </a:ln>
          </p:spPr>
        </p:pic>
        <p:pic>
          <p:nvPicPr>
            <p:cNvPr id="4996" name="Google Shape;4996;p10"/>
            <p:cNvPicPr preferRelativeResize="0"/>
            <p:nvPr/>
          </p:nvPicPr>
          <p:blipFill rotWithShape="1">
            <a:blip r:embed="rId4">
              <a:alphaModFix/>
            </a:blip>
            <a:srcRect b="0" l="0" r="0" t="0"/>
            <a:stretch/>
          </p:blipFill>
          <p:spPr>
            <a:xfrm>
              <a:off x="533852" y="1581869"/>
              <a:ext cx="1581870" cy="889799"/>
            </a:xfrm>
            <a:prstGeom prst="rect">
              <a:avLst/>
            </a:prstGeom>
            <a:noFill/>
            <a:ln>
              <a:noFill/>
            </a:ln>
          </p:spPr>
        </p:pic>
      </p:grpSp>
      <p:grpSp>
        <p:nvGrpSpPr>
          <p:cNvPr id="4997" name="Google Shape;4997;p10"/>
          <p:cNvGrpSpPr/>
          <p:nvPr/>
        </p:nvGrpSpPr>
        <p:grpSpPr>
          <a:xfrm>
            <a:off x="4619362" y="3213206"/>
            <a:ext cx="4319042" cy="1739438"/>
            <a:chOff x="687100" y="3517525"/>
            <a:chExt cx="5758723" cy="2319250"/>
          </a:xfrm>
        </p:grpSpPr>
        <p:grpSp>
          <p:nvGrpSpPr>
            <p:cNvPr id="4998" name="Google Shape;4998;p10"/>
            <p:cNvGrpSpPr/>
            <p:nvPr/>
          </p:nvGrpSpPr>
          <p:grpSpPr>
            <a:xfrm>
              <a:off x="687100" y="3517525"/>
              <a:ext cx="5758723" cy="2319250"/>
              <a:chOff x="416031" y="1404400"/>
              <a:chExt cx="6023769" cy="2319250"/>
            </a:xfrm>
          </p:grpSpPr>
          <p:sp>
            <p:nvSpPr>
              <p:cNvPr id="4999" name="Google Shape;4999;p10"/>
              <p:cNvSpPr/>
              <p:nvPr/>
            </p:nvSpPr>
            <p:spPr>
              <a:xfrm rot="10800000">
                <a:off x="416031" y="1434050"/>
                <a:ext cx="6021600" cy="2289600"/>
              </a:xfrm>
              <a:prstGeom prst="round2SameRect">
                <a:avLst>
                  <a:gd fmla="val 3719" name="adj1"/>
                  <a:gd fmla="val 0" name="adj2"/>
                </a:avLst>
              </a:prstGeom>
              <a:solidFill>
                <a:schemeClr val="lt1"/>
              </a:solidFill>
              <a:ln>
                <a:noFill/>
              </a:ln>
              <a:effectLst>
                <a:outerShdw blurRad="200025" rotWithShape="0" algn="bl" dir="5400000" dist="19050">
                  <a:srgbClr val="000000">
                    <a:alpha val="17647"/>
                  </a:srgbClr>
                </a:outerShdw>
              </a:effectLst>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5000" name="Google Shape;5000;p10"/>
              <p:cNvSpPr/>
              <p:nvPr/>
            </p:nvSpPr>
            <p:spPr>
              <a:xfrm rot="10800000">
                <a:off x="418200" y="1404400"/>
                <a:ext cx="6021600" cy="161100"/>
              </a:xfrm>
              <a:prstGeom prst="round2SameRect">
                <a:avLst>
                  <a:gd fmla="val 3719" name="adj1"/>
                  <a:gd fmla="val 50000" name="adj2"/>
                </a:avLst>
              </a:prstGeom>
              <a:gradFill>
                <a:gsLst>
                  <a:gs pos="0">
                    <a:srgbClr val="F4881C"/>
                  </a:gs>
                  <a:gs pos="100000">
                    <a:srgbClr val="FDCC37"/>
                  </a:gs>
                </a:gsLst>
                <a:lin ang="8099331" scaled="0"/>
              </a:gradFill>
              <a:ln>
                <a:noFill/>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0171BC"/>
                  </a:solidFill>
                  <a:latin typeface="Arial"/>
                  <a:ea typeface="Arial"/>
                  <a:cs typeface="Arial"/>
                  <a:sym typeface="Arial"/>
                </a:endParaRPr>
              </a:p>
            </p:txBody>
          </p:sp>
        </p:grpSp>
        <p:pic>
          <p:nvPicPr>
            <p:cNvPr id="5001" name="Google Shape;5001;p10"/>
            <p:cNvPicPr preferRelativeResize="0"/>
            <p:nvPr/>
          </p:nvPicPr>
          <p:blipFill rotWithShape="1">
            <a:blip r:embed="rId5">
              <a:alphaModFix/>
            </a:blip>
            <a:srcRect b="0" l="0" r="0" t="0"/>
            <a:stretch/>
          </p:blipFill>
          <p:spPr>
            <a:xfrm>
              <a:off x="937900" y="4750625"/>
              <a:ext cx="5351981" cy="889800"/>
            </a:xfrm>
            <a:prstGeom prst="rect">
              <a:avLst/>
            </a:prstGeom>
            <a:noFill/>
            <a:ln>
              <a:noFill/>
            </a:ln>
          </p:spPr>
        </p:pic>
        <p:pic>
          <p:nvPicPr>
            <p:cNvPr id="5002" name="Google Shape;5002;p10"/>
            <p:cNvPicPr preferRelativeResize="0"/>
            <p:nvPr/>
          </p:nvPicPr>
          <p:blipFill rotWithShape="1">
            <a:blip r:embed="rId6">
              <a:alphaModFix/>
            </a:blip>
            <a:srcRect b="0" l="0" r="0" t="0"/>
            <a:stretch/>
          </p:blipFill>
          <p:spPr>
            <a:xfrm>
              <a:off x="843052" y="3805100"/>
              <a:ext cx="1364475" cy="769050"/>
            </a:xfrm>
            <a:prstGeom prst="rect">
              <a:avLst/>
            </a:prstGeom>
            <a:noFill/>
            <a:ln>
              <a:noFill/>
            </a:ln>
          </p:spPr>
        </p:pic>
      </p:grpSp>
      <p:grpSp>
        <p:nvGrpSpPr>
          <p:cNvPr id="5003" name="Google Shape;5003;p10"/>
          <p:cNvGrpSpPr/>
          <p:nvPr/>
        </p:nvGrpSpPr>
        <p:grpSpPr>
          <a:xfrm>
            <a:off x="4643720" y="330994"/>
            <a:ext cx="4294280" cy="1037119"/>
            <a:chOff x="5862200" y="1519175"/>
            <a:chExt cx="5758723" cy="1382825"/>
          </a:xfrm>
        </p:grpSpPr>
        <p:grpSp>
          <p:nvGrpSpPr>
            <p:cNvPr id="5004" name="Google Shape;5004;p10"/>
            <p:cNvGrpSpPr/>
            <p:nvPr/>
          </p:nvGrpSpPr>
          <p:grpSpPr>
            <a:xfrm>
              <a:off x="5862200" y="1519175"/>
              <a:ext cx="5758723" cy="1382825"/>
              <a:chOff x="416031" y="1404400"/>
              <a:chExt cx="6023769" cy="1382825"/>
            </a:xfrm>
          </p:grpSpPr>
          <p:sp>
            <p:nvSpPr>
              <p:cNvPr id="5005" name="Google Shape;5005;p10"/>
              <p:cNvSpPr/>
              <p:nvPr/>
            </p:nvSpPr>
            <p:spPr>
              <a:xfrm rot="10800000">
                <a:off x="416031" y="1434225"/>
                <a:ext cx="6021600" cy="1353000"/>
              </a:xfrm>
              <a:prstGeom prst="round2SameRect">
                <a:avLst>
                  <a:gd fmla="val 3719" name="adj1"/>
                  <a:gd fmla="val 0" name="adj2"/>
                </a:avLst>
              </a:prstGeom>
              <a:solidFill>
                <a:schemeClr val="lt1"/>
              </a:solidFill>
              <a:ln>
                <a:noFill/>
              </a:ln>
              <a:effectLst>
                <a:outerShdw blurRad="200025" rotWithShape="0" algn="bl" dir="5400000" dist="19050">
                  <a:srgbClr val="000000">
                    <a:alpha val="17647"/>
                  </a:srgbClr>
                </a:outerShdw>
              </a:effectLst>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5006" name="Google Shape;5006;p10"/>
              <p:cNvSpPr/>
              <p:nvPr/>
            </p:nvSpPr>
            <p:spPr>
              <a:xfrm rot="10800000">
                <a:off x="418200" y="1404400"/>
                <a:ext cx="6021600" cy="161100"/>
              </a:xfrm>
              <a:prstGeom prst="round2SameRect">
                <a:avLst>
                  <a:gd fmla="val 3719" name="adj1"/>
                  <a:gd fmla="val 50000" name="adj2"/>
                </a:avLst>
              </a:prstGeom>
              <a:gradFill>
                <a:gsLst>
                  <a:gs pos="0">
                    <a:srgbClr val="71BE00"/>
                  </a:gs>
                  <a:gs pos="28000">
                    <a:srgbClr val="71BE00"/>
                  </a:gs>
                  <a:gs pos="100000">
                    <a:srgbClr val="03755F"/>
                  </a:gs>
                </a:gsLst>
                <a:lin ang="8099331" scaled="0"/>
              </a:gradFill>
              <a:ln>
                <a:noFill/>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accent3"/>
                  </a:solidFill>
                  <a:latin typeface="Arial"/>
                  <a:ea typeface="Arial"/>
                  <a:cs typeface="Arial"/>
                  <a:sym typeface="Arial"/>
                </a:endParaRPr>
              </a:p>
            </p:txBody>
          </p:sp>
        </p:grpSp>
        <p:grpSp>
          <p:nvGrpSpPr>
            <p:cNvPr id="5007" name="Google Shape;5007;p10"/>
            <p:cNvGrpSpPr/>
            <p:nvPr/>
          </p:nvGrpSpPr>
          <p:grpSpPr>
            <a:xfrm>
              <a:off x="6014858" y="1808063"/>
              <a:ext cx="5344743" cy="767824"/>
              <a:chOff x="13649867" y="-106540"/>
              <a:chExt cx="9170801" cy="1317475"/>
            </a:xfrm>
          </p:grpSpPr>
          <p:pic>
            <p:nvPicPr>
              <p:cNvPr id="5008" name="Google Shape;5008;p10"/>
              <p:cNvPicPr preferRelativeResize="0"/>
              <p:nvPr/>
            </p:nvPicPr>
            <p:blipFill rotWithShape="1">
              <a:blip r:embed="rId7">
                <a:alphaModFix/>
              </a:blip>
              <a:srcRect b="25177" l="0" r="0" t="0"/>
              <a:stretch/>
            </p:blipFill>
            <p:spPr>
              <a:xfrm>
                <a:off x="16063074" y="-28770"/>
                <a:ext cx="6757594" cy="1161934"/>
              </a:xfrm>
              <a:prstGeom prst="rect">
                <a:avLst/>
              </a:prstGeom>
              <a:noFill/>
              <a:ln>
                <a:noFill/>
              </a:ln>
            </p:spPr>
          </p:pic>
          <p:pic>
            <p:nvPicPr>
              <p:cNvPr id="5009" name="Google Shape;5009;p10"/>
              <p:cNvPicPr preferRelativeResize="0"/>
              <p:nvPr/>
            </p:nvPicPr>
            <p:blipFill rotWithShape="1">
              <a:blip r:embed="rId8">
                <a:alphaModFix/>
              </a:blip>
              <a:srcRect b="0" l="0" r="0" t="0"/>
              <a:stretch/>
            </p:blipFill>
            <p:spPr>
              <a:xfrm>
                <a:off x="13649867" y="-106540"/>
                <a:ext cx="2073775" cy="1317475"/>
              </a:xfrm>
              <a:prstGeom prst="rect">
                <a:avLst/>
              </a:prstGeom>
              <a:noFill/>
              <a:ln>
                <a:noFill/>
              </a:ln>
            </p:spPr>
          </p:pic>
        </p:grpSp>
      </p:grpSp>
      <p:grpSp>
        <p:nvGrpSpPr>
          <p:cNvPr id="5010" name="Google Shape;5010;p10"/>
          <p:cNvGrpSpPr/>
          <p:nvPr/>
        </p:nvGrpSpPr>
        <p:grpSpPr>
          <a:xfrm>
            <a:off x="4643925" y="1483219"/>
            <a:ext cx="4319052" cy="1587206"/>
            <a:chOff x="379675" y="4076125"/>
            <a:chExt cx="5758737" cy="2116275"/>
          </a:xfrm>
        </p:grpSpPr>
        <p:grpSp>
          <p:nvGrpSpPr>
            <p:cNvPr id="5011" name="Google Shape;5011;p10"/>
            <p:cNvGrpSpPr/>
            <p:nvPr/>
          </p:nvGrpSpPr>
          <p:grpSpPr>
            <a:xfrm>
              <a:off x="379675" y="4076125"/>
              <a:ext cx="5758737" cy="2116275"/>
              <a:chOff x="395275" y="3805100"/>
              <a:chExt cx="5758737" cy="2116275"/>
            </a:xfrm>
          </p:grpSpPr>
          <p:grpSp>
            <p:nvGrpSpPr>
              <p:cNvPr id="5012" name="Google Shape;5012;p10"/>
              <p:cNvGrpSpPr/>
              <p:nvPr/>
            </p:nvGrpSpPr>
            <p:grpSpPr>
              <a:xfrm>
                <a:off x="395275" y="3805100"/>
                <a:ext cx="5758737" cy="2116275"/>
                <a:chOff x="416017" y="1404400"/>
                <a:chExt cx="6023783" cy="2116275"/>
              </a:xfrm>
            </p:grpSpPr>
            <p:sp>
              <p:nvSpPr>
                <p:cNvPr id="5013" name="Google Shape;5013;p10"/>
                <p:cNvSpPr/>
                <p:nvPr/>
              </p:nvSpPr>
              <p:spPr>
                <a:xfrm rot="10800000">
                  <a:off x="416017" y="1433875"/>
                  <a:ext cx="6021600" cy="2086800"/>
                </a:xfrm>
                <a:prstGeom prst="round2SameRect">
                  <a:avLst>
                    <a:gd fmla="val 3719" name="adj1"/>
                    <a:gd fmla="val 0" name="adj2"/>
                  </a:avLst>
                </a:prstGeom>
                <a:solidFill>
                  <a:schemeClr val="lt1"/>
                </a:solidFill>
                <a:ln>
                  <a:noFill/>
                </a:ln>
                <a:effectLst>
                  <a:outerShdw blurRad="200025" rotWithShape="0" algn="bl" dir="5400000" dist="19050">
                    <a:srgbClr val="000000">
                      <a:alpha val="17647"/>
                    </a:srgbClr>
                  </a:outerShdw>
                </a:effectLst>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5014" name="Google Shape;5014;p10"/>
                <p:cNvSpPr/>
                <p:nvPr/>
              </p:nvSpPr>
              <p:spPr>
                <a:xfrm rot="10800000">
                  <a:off x="418200" y="1404400"/>
                  <a:ext cx="6021600" cy="161100"/>
                </a:xfrm>
                <a:prstGeom prst="round2SameRect">
                  <a:avLst>
                    <a:gd fmla="val 3719" name="adj1"/>
                    <a:gd fmla="val 50000" name="adj2"/>
                  </a:avLst>
                </a:prstGeom>
                <a:gradFill>
                  <a:gsLst>
                    <a:gs pos="0">
                      <a:srgbClr val="006EC2"/>
                    </a:gs>
                    <a:gs pos="100000">
                      <a:srgbClr val="03B3EE"/>
                    </a:gs>
                  </a:gsLst>
                  <a:lin ang="8099331" scaled="0"/>
                </a:gradFill>
                <a:ln>
                  <a:noFill/>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0171BC"/>
                    </a:solidFill>
                    <a:latin typeface="Arial"/>
                    <a:ea typeface="Arial"/>
                    <a:cs typeface="Arial"/>
                    <a:sym typeface="Arial"/>
                  </a:endParaRPr>
                </a:p>
              </p:txBody>
            </p:sp>
          </p:grpSp>
          <p:pic>
            <p:nvPicPr>
              <p:cNvPr id="5015" name="Google Shape;5015;p10"/>
              <p:cNvPicPr preferRelativeResize="0"/>
              <p:nvPr/>
            </p:nvPicPr>
            <p:blipFill rotWithShape="1">
              <a:blip r:embed="rId9">
                <a:alphaModFix/>
              </a:blip>
              <a:srcRect b="0" l="0" r="0" t="0"/>
              <a:stretch/>
            </p:blipFill>
            <p:spPr>
              <a:xfrm>
                <a:off x="564475" y="4660155"/>
                <a:ext cx="4820574" cy="1114258"/>
              </a:xfrm>
              <a:prstGeom prst="rect">
                <a:avLst/>
              </a:prstGeom>
              <a:noFill/>
              <a:ln>
                <a:noFill/>
              </a:ln>
            </p:spPr>
          </p:pic>
        </p:grpSp>
        <p:pic>
          <p:nvPicPr>
            <p:cNvPr id="5016" name="Google Shape;5016;p10"/>
            <p:cNvPicPr preferRelativeResize="0"/>
            <p:nvPr/>
          </p:nvPicPr>
          <p:blipFill rotWithShape="1">
            <a:blip r:embed="rId4">
              <a:alphaModFix/>
            </a:blip>
            <a:srcRect b="0" l="0" r="0" t="0"/>
            <a:stretch/>
          </p:blipFill>
          <p:spPr>
            <a:xfrm>
              <a:off x="548888" y="4223087"/>
              <a:ext cx="1437665" cy="808684"/>
            </a:xfrm>
            <a:prstGeom prst="rect">
              <a:avLst/>
            </a:prstGeom>
            <a:noFill/>
            <a:ln>
              <a:noFill/>
            </a:ln>
          </p:spPr>
        </p:pic>
      </p:grpSp>
      <p:grpSp>
        <p:nvGrpSpPr>
          <p:cNvPr id="5017" name="Google Shape;5017;p10"/>
          <p:cNvGrpSpPr/>
          <p:nvPr/>
        </p:nvGrpSpPr>
        <p:grpSpPr>
          <a:xfrm>
            <a:off x="163013" y="3207975"/>
            <a:ext cx="4319044" cy="1180481"/>
            <a:chOff x="5741625" y="2653750"/>
            <a:chExt cx="5758725" cy="1573975"/>
          </a:xfrm>
        </p:grpSpPr>
        <p:grpSp>
          <p:nvGrpSpPr>
            <p:cNvPr id="5018" name="Google Shape;5018;p10"/>
            <p:cNvGrpSpPr/>
            <p:nvPr/>
          </p:nvGrpSpPr>
          <p:grpSpPr>
            <a:xfrm>
              <a:off x="5741625" y="2653750"/>
              <a:ext cx="5758725" cy="1573975"/>
              <a:chOff x="5862213" y="4295800"/>
              <a:chExt cx="5758725" cy="1573975"/>
            </a:xfrm>
          </p:grpSpPr>
          <p:grpSp>
            <p:nvGrpSpPr>
              <p:cNvPr id="5019" name="Google Shape;5019;p10"/>
              <p:cNvGrpSpPr/>
              <p:nvPr/>
            </p:nvGrpSpPr>
            <p:grpSpPr>
              <a:xfrm>
                <a:off x="5862213" y="4295800"/>
                <a:ext cx="5758725" cy="1573975"/>
                <a:chOff x="416029" y="1404400"/>
                <a:chExt cx="6023771" cy="1573975"/>
              </a:xfrm>
            </p:grpSpPr>
            <p:sp>
              <p:nvSpPr>
                <p:cNvPr id="5020" name="Google Shape;5020;p10"/>
                <p:cNvSpPr/>
                <p:nvPr/>
              </p:nvSpPr>
              <p:spPr>
                <a:xfrm rot="10800000">
                  <a:off x="416029" y="1433975"/>
                  <a:ext cx="6021600" cy="1544400"/>
                </a:xfrm>
                <a:prstGeom prst="round2SameRect">
                  <a:avLst>
                    <a:gd fmla="val 3719" name="adj1"/>
                    <a:gd fmla="val 0" name="adj2"/>
                  </a:avLst>
                </a:prstGeom>
                <a:solidFill>
                  <a:schemeClr val="lt1"/>
                </a:solidFill>
                <a:ln>
                  <a:noFill/>
                </a:ln>
                <a:effectLst>
                  <a:outerShdw blurRad="200025" rotWithShape="0" algn="bl" dir="5400000" dist="19050">
                    <a:srgbClr val="000000">
                      <a:alpha val="17647"/>
                    </a:srgbClr>
                  </a:outerShdw>
                </a:effectLst>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5021" name="Google Shape;5021;p10"/>
                <p:cNvSpPr/>
                <p:nvPr/>
              </p:nvSpPr>
              <p:spPr>
                <a:xfrm rot="10800000">
                  <a:off x="418200" y="1404400"/>
                  <a:ext cx="6021600" cy="161100"/>
                </a:xfrm>
                <a:prstGeom prst="round2SameRect">
                  <a:avLst>
                    <a:gd fmla="val 3719" name="adj1"/>
                    <a:gd fmla="val 50000" name="adj2"/>
                  </a:avLst>
                </a:prstGeom>
                <a:gradFill>
                  <a:gsLst>
                    <a:gs pos="0">
                      <a:srgbClr val="71BE00"/>
                    </a:gs>
                    <a:gs pos="28000">
                      <a:srgbClr val="71BE00"/>
                    </a:gs>
                    <a:gs pos="100000">
                      <a:srgbClr val="03755F"/>
                    </a:gs>
                  </a:gsLst>
                  <a:lin ang="8099331" scaled="0"/>
                </a:gradFill>
                <a:ln>
                  <a:noFill/>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accent3"/>
                    </a:solidFill>
                    <a:latin typeface="Arial"/>
                    <a:ea typeface="Arial"/>
                    <a:cs typeface="Arial"/>
                    <a:sym typeface="Arial"/>
                  </a:endParaRPr>
                </a:p>
              </p:txBody>
            </p:sp>
          </p:grpSp>
          <p:pic>
            <p:nvPicPr>
              <p:cNvPr id="5022" name="Google Shape;5022;p10"/>
              <p:cNvPicPr preferRelativeResize="0"/>
              <p:nvPr/>
            </p:nvPicPr>
            <p:blipFill rotWithShape="1">
              <a:blip r:embed="rId10">
                <a:alphaModFix/>
              </a:blip>
              <a:srcRect b="35233" l="0" r="0" t="0"/>
              <a:stretch/>
            </p:blipFill>
            <p:spPr>
              <a:xfrm>
                <a:off x="6806736" y="4728101"/>
                <a:ext cx="4766657" cy="824600"/>
              </a:xfrm>
              <a:prstGeom prst="rect">
                <a:avLst/>
              </a:prstGeom>
              <a:noFill/>
              <a:ln>
                <a:noFill/>
              </a:ln>
            </p:spPr>
          </p:pic>
        </p:grpSp>
        <p:pic>
          <p:nvPicPr>
            <p:cNvPr id="5023" name="Google Shape;5023;p10"/>
            <p:cNvPicPr preferRelativeResize="0"/>
            <p:nvPr/>
          </p:nvPicPr>
          <p:blipFill rotWithShape="1">
            <a:blip r:embed="rId11">
              <a:alphaModFix/>
            </a:blip>
            <a:srcRect b="24320" l="25215" r="21363" t="25639"/>
            <a:stretch/>
          </p:blipFill>
          <p:spPr>
            <a:xfrm>
              <a:off x="5924700" y="3141725"/>
              <a:ext cx="761443" cy="713225"/>
            </a:xfrm>
            <a:prstGeom prst="rect">
              <a:avLst/>
            </a:prstGeom>
            <a:noFill/>
            <a:ln>
              <a:noFill/>
            </a:ln>
          </p:spPr>
        </p:pic>
      </p:gr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4991"/>
                                        </p:tgtEl>
                                        <p:attrNameLst>
                                          <p:attrName>style.visibility</p:attrName>
                                        </p:attrNameLst>
                                      </p:cBhvr>
                                      <p:to>
                                        <p:strVal val="visible"/>
                                      </p:to>
                                    </p:set>
                                    <p:animEffect filter="fade" transition="in">
                                      <p:cBhvr>
                                        <p:cTn dur="500"/>
                                        <p:tgtEl>
                                          <p:spTgt spid="4991"/>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4997"/>
                                        </p:tgtEl>
                                        <p:attrNameLst>
                                          <p:attrName>style.visibility</p:attrName>
                                        </p:attrNameLst>
                                      </p:cBhvr>
                                      <p:to>
                                        <p:strVal val="visible"/>
                                      </p:to>
                                    </p:set>
                                    <p:animEffect filter="fade" transition="in">
                                      <p:cBhvr>
                                        <p:cTn dur="500"/>
                                        <p:tgtEl>
                                          <p:spTgt spid="4997"/>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5003"/>
                                        </p:tgtEl>
                                        <p:attrNameLst>
                                          <p:attrName>style.visibility</p:attrName>
                                        </p:attrNameLst>
                                      </p:cBhvr>
                                      <p:to>
                                        <p:strVal val="visible"/>
                                      </p:to>
                                    </p:set>
                                    <p:animEffect filter="fade" transition="in">
                                      <p:cBhvr>
                                        <p:cTn dur="500"/>
                                        <p:tgtEl>
                                          <p:spTgt spid="5003"/>
                                        </p:tgtEl>
                                      </p:cBhvr>
                                    </p:animEffect>
                                  </p:childTnLst>
                                </p:cTn>
                              </p:par>
                            </p:childTnLst>
                          </p:cTn>
                        </p:par>
                        <p:par>
                          <p:cTn fill="hold">
                            <p:stCondLst>
                              <p:cond delay="1500"/>
                            </p:stCondLst>
                            <p:childTnLst>
                              <p:par>
                                <p:cTn fill="hold" nodeType="afterEffect" presetClass="entr" presetID="10" presetSubtype="0">
                                  <p:stCondLst>
                                    <p:cond delay="0"/>
                                  </p:stCondLst>
                                  <p:childTnLst>
                                    <p:set>
                                      <p:cBhvr>
                                        <p:cTn dur="1" fill="hold">
                                          <p:stCondLst>
                                            <p:cond delay="0"/>
                                          </p:stCondLst>
                                        </p:cTn>
                                        <p:tgtEl>
                                          <p:spTgt spid="5010"/>
                                        </p:tgtEl>
                                        <p:attrNameLst>
                                          <p:attrName>style.visibility</p:attrName>
                                        </p:attrNameLst>
                                      </p:cBhvr>
                                      <p:to>
                                        <p:strVal val="visible"/>
                                      </p:to>
                                    </p:set>
                                    <p:animEffect filter="fade" transition="in">
                                      <p:cBhvr>
                                        <p:cTn dur="700"/>
                                        <p:tgtEl>
                                          <p:spTgt spid="5010"/>
                                        </p:tgtEl>
                                      </p:cBhvr>
                                    </p:animEffect>
                                  </p:childTnLst>
                                </p:cTn>
                              </p:par>
                            </p:childTnLst>
                          </p:cTn>
                        </p:par>
                        <p:par>
                          <p:cTn fill="hold">
                            <p:stCondLst>
                              <p:cond delay="2200"/>
                            </p:stCondLst>
                            <p:childTnLst>
                              <p:par>
                                <p:cTn fill="hold" nodeType="afterEffect" presetClass="entr" presetID="10" presetSubtype="0">
                                  <p:stCondLst>
                                    <p:cond delay="0"/>
                                  </p:stCondLst>
                                  <p:childTnLst>
                                    <p:set>
                                      <p:cBhvr>
                                        <p:cTn dur="1" fill="hold">
                                          <p:stCondLst>
                                            <p:cond delay="0"/>
                                          </p:stCondLst>
                                        </p:cTn>
                                        <p:tgtEl>
                                          <p:spTgt spid="5017"/>
                                        </p:tgtEl>
                                        <p:attrNameLst>
                                          <p:attrName>style.visibility</p:attrName>
                                        </p:attrNameLst>
                                      </p:cBhvr>
                                      <p:to>
                                        <p:strVal val="visible"/>
                                      </p:to>
                                    </p:set>
                                    <p:animEffect filter="fade" transition="in">
                                      <p:cBhvr>
                                        <p:cTn dur="1000"/>
                                        <p:tgtEl>
                                          <p:spTgt spid="501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27" name="Shape 5027"/>
        <p:cNvGrpSpPr/>
        <p:nvPr/>
      </p:nvGrpSpPr>
      <p:grpSpPr>
        <a:xfrm>
          <a:off x="0" y="0"/>
          <a:ext cx="0" cy="0"/>
          <a:chOff x="0" y="0"/>
          <a:chExt cx="0" cy="0"/>
        </a:xfrm>
      </p:grpSpPr>
      <p:sp>
        <p:nvSpPr>
          <p:cNvPr id="5028" name="Google Shape;5028;p11"/>
          <p:cNvSpPr/>
          <p:nvPr/>
        </p:nvSpPr>
        <p:spPr>
          <a:xfrm>
            <a:off x="3243941" y="3735719"/>
            <a:ext cx="2276700" cy="579300"/>
          </a:xfrm>
          <a:prstGeom prst="roundRect">
            <a:avLst>
              <a:gd fmla="val 50000" name="adj"/>
            </a:avLst>
          </a:prstGeom>
          <a:gradFill>
            <a:gsLst>
              <a:gs pos="0">
                <a:srgbClr val="006EC2"/>
              </a:gs>
              <a:gs pos="100000">
                <a:srgbClr val="03B3EE"/>
              </a:gs>
            </a:gsLst>
            <a:lin ang="8099331"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29" name="Google Shape;5029;p11"/>
          <p:cNvSpPr/>
          <p:nvPr/>
        </p:nvSpPr>
        <p:spPr>
          <a:xfrm>
            <a:off x="6117142" y="3735725"/>
            <a:ext cx="2276700" cy="579300"/>
          </a:xfrm>
          <a:prstGeom prst="roundRect">
            <a:avLst>
              <a:gd fmla="val 50000" name="adj"/>
            </a:avLst>
          </a:prstGeom>
          <a:gradFill>
            <a:gsLst>
              <a:gs pos="0">
                <a:srgbClr val="006EC2"/>
              </a:gs>
              <a:gs pos="100000">
                <a:srgbClr val="03B3EE"/>
              </a:gs>
            </a:gsLst>
            <a:lin ang="8099331"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30" name="Google Shape;5030;p11"/>
          <p:cNvSpPr/>
          <p:nvPr/>
        </p:nvSpPr>
        <p:spPr>
          <a:xfrm>
            <a:off x="370750" y="3735725"/>
            <a:ext cx="2276700" cy="579300"/>
          </a:xfrm>
          <a:prstGeom prst="roundRect">
            <a:avLst>
              <a:gd fmla="val 50000" name="adj"/>
            </a:avLst>
          </a:prstGeom>
          <a:gradFill>
            <a:gsLst>
              <a:gs pos="0">
                <a:srgbClr val="006EC2"/>
              </a:gs>
              <a:gs pos="100000">
                <a:srgbClr val="03B3EE"/>
              </a:gs>
            </a:gsLst>
            <a:lin ang="8099331"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31" name="Google Shape;5031;p11"/>
          <p:cNvSpPr txBox="1"/>
          <p:nvPr>
            <p:ph type="title"/>
          </p:nvPr>
        </p:nvSpPr>
        <p:spPr>
          <a:xfrm>
            <a:off x="342900" y="273750"/>
            <a:ext cx="6996000" cy="369300"/>
          </a:xfrm>
          <a:prstGeom prst="rect">
            <a:avLst/>
          </a:prstGeom>
          <a:noFill/>
          <a:ln>
            <a:noFill/>
          </a:ln>
        </p:spPr>
        <p:txBody>
          <a:bodyPr anchorCtr="0" anchor="t" bIns="0" lIns="0" spcFirstLastPara="1" rIns="0" wrap="square" tIns="0">
            <a:spAutoFit/>
          </a:bodyPr>
          <a:lstStyle/>
          <a:p>
            <a:pPr indent="0" lvl="0" marL="0" rtl="0" algn="l">
              <a:lnSpc>
                <a:spcPct val="100000"/>
              </a:lnSpc>
              <a:spcBef>
                <a:spcPts val="0"/>
              </a:spcBef>
              <a:spcAft>
                <a:spcPts val="0"/>
              </a:spcAft>
              <a:buSzPts val="1100"/>
              <a:buNone/>
            </a:pPr>
            <a:r>
              <a:rPr lang="en">
                <a:solidFill>
                  <a:srgbClr val="002B40"/>
                </a:solidFill>
              </a:rPr>
              <a:t>AI </a:t>
            </a:r>
            <a:r>
              <a:rPr lang="en"/>
              <a:t>u</a:t>
            </a:r>
            <a:r>
              <a:rPr lang="en">
                <a:solidFill>
                  <a:srgbClr val="002B40"/>
                </a:solidFill>
              </a:rPr>
              <a:t>se </a:t>
            </a:r>
            <a:r>
              <a:rPr lang="en"/>
              <a:t>c</a:t>
            </a:r>
            <a:r>
              <a:rPr lang="en">
                <a:solidFill>
                  <a:srgbClr val="002B40"/>
                </a:solidFill>
              </a:rPr>
              <a:t>ases </a:t>
            </a:r>
            <a:r>
              <a:rPr lang="en"/>
              <a:t>a</a:t>
            </a:r>
            <a:r>
              <a:rPr lang="en">
                <a:solidFill>
                  <a:srgbClr val="002B40"/>
                </a:solidFill>
              </a:rPr>
              <a:t>re </a:t>
            </a:r>
            <a:r>
              <a:rPr lang="en"/>
              <a:t>b</a:t>
            </a:r>
            <a:r>
              <a:rPr lang="en">
                <a:solidFill>
                  <a:srgbClr val="002B40"/>
                </a:solidFill>
              </a:rPr>
              <a:t>ecoming </a:t>
            </a:r>
            <a:r>
              <a:rPr lang="en"/>
              <a:t>r</a:t>
            </a:r>
            <a:r>
              <a:rPr lang="en">
                <a:solidFill>
                  <a:srgbClr val="002B40"/>
                </a:solidFill>
              </a:rPr>
              <a:t>eal</a:t>
            </a:r>
            <a:endParaRPr>
              <a:solidFill>
                <a:srgbClr val="002B40"/>
              </a:solidFill>
            </a:endParaRPr>
          </a:p>
        </p:txBody>
      </p:sp>
      <p:pic>
        <p:nvPicPr>
          <p:cNvPr id="5032" name="Google Shape;5032;p11"/>
          <p:cNvPicPr preferRelativeResize="0"/>
          <p:nvPr/>
        </p:nvPicPr>
        <p:blipFill rotWithShape="1">
          <a:blip r:embed="rId3">
            <a:alphaModFix/>
          </a:blip>
          <a:srcRect b="0" l="0" r="0" t="0"/>
          <a:stretch/>
        </p:blipFill>
        <p:spPr>
          <a:xfrm>
            <a:off x="3115837" y="1396775"/>
            <a:ext cx="2462700" cy="1641900"/>
          </a:xfrm>
          <a:prstGeom prst="roundRect">
            <a:avLst>
              <a:gd fmla="val 4036" name="adj"/>
            </a:avLst>
          </a:prstGeom>
          <a:noFill/>
          <a:ln>
            <a:noFill/>
          </a:ln>
          <a:effectLst>
            <a:outerShdw blurRad="128588" rotWithShape="0" algn="bl" dir="5400000" dist="28575">
              <a:srgbClr val="000000">
                <a:alpha val="33333"/>
              </a:srgbClr>
            </a:outerShdw>
          </a:effectLst>
        </p:spPr>
      </p:pic>
      <p:pic>
        <p:nvPicPr>
          <p:cNvPr id="5033" name="Google Shape;5033;p11"/>
          <p:cNvPicPr preferRelativeResize="0"/>
          <p:nvPr/>
        </p:nvPicPr>
        <p:blipFill rotWithShape="1">
          <a:blip r:embed="rId4">
            <a:alphaModFix/>
          </a:blip>
          <a:srcRect b="0" l="11127" r="4505" t="0"/>
          <a:stretch/>
        </p:blipFill>
        <p:spPr>
          <a:xfrm>
            <a:off x="6024138" y="1396775"/>
            <a:ext cx="2462700" cy="1641900"/>
          </a:xfrm>
          <a:prstGeom prst="roundRect">
            <a:avLst>
              <a:gd fmla="val 5420" name="adj"/>
            </a:avLst>
          </a:prstGeom>
          <a:noFill/>
          <a:ln>
            <a:noFill/>
          </a:ln>
          <a:effectLst>
            <a:outerShdw blurRad="185738" rotWithShape="0" algn="bl" dir="5400000" dist="28575">
              <a:srgbClr val="000000">
                <a:alpha val="30980"/>
              </a:srgbClr>
            </a:outerShdw>
          </a:effectLst>
        </p:spPr>
      </p:pic>
      <p:grpSp>
        <p:nvGrpSpPr>
          <p:cNvPr id="5034" name="Google Shape;5034;p11"/>
          <p:cNvGrpSpPr/>
          <p:nvPr/>
        </p:nvGrpSpPr>
        <p:grpSpPr>
          <a:xfrm>
            <a:off x="770025" y="971525"/>
            <a:ext cx="1654800" cy="2492400"/>
            <a:chOff x="596213" y="1084725"/>
            <a:chExt cx="1654800" cy="2492400"/>
          </a:xfrm>
        </p:grpSpPr>
        <p:sp>
          <p:nvSpPr>
            <p:cNvPr id="5035" name="Google Shape;5035;p11"/>
            <p:cNvSpPr/>
            <p:nvPr/>
          </p:nvSpPr>
          <p:spPr>
            <a:xfrm>
              <a:off x="596213" y="1084725"/>
              <a:ext cx="1654800" cy="2492400"/>
            </a:xfrm>
            <a:prstGeom prst="roundRect">
              <a:avLst>
                <a:gd fmla="val 8527" name="adj"/>
              </a:avLst>
            </a:prstGeom>
            <a:solidFill>
              <a:schemeClr val="lt1"/>
            </a:solidFill>
            <a:ln>
              <a:noFill/>
            </a:ln>
            <a:effectLst>
              <a:outerShdw blurRad="128588" rotWithShape="0" algn="bl" dir="5400000" dist="28575">
                <a:srgbClr val="000000">
                  <a:alpha val="25098"/>
                </a:srgbClr>
              </a:outerShdw>
            </a:effectLst>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highlight>
                  <a:schemeClr val="lt1"/>
                </a:highlight>
                <a:latin typeface="Arial"/>
                <a:ea typeface="Arial"/>
                <a:cs typeface="Arial"/>
                <a:sym typeface="Arial"/>
              </a:endParaRPr>
            </a:p>
          </p:txBody>
        </p:sp>
        <p:sp>
          <p:nvSpPr>
            <p:cNvPr id="5036" name="Google Shape;5036;p11"/>
            <p:cNvSpPr/>
            <p:nvPr/>
          </p:nvSpPr>
          <p:spPr>
            <a:xfrm>
              <a:off x="1064275" y="1574875"/>
              <a:ext cx="1122300" cy="410700"/>
            </a:xfrm>
            <a:prstGeom prst="roundRect">
              <a:avLst>
                <a:gd fmla="val 18803" name="adj"/>
              </a:avLst>
            </a:prstGeom>
            <a:solidFill>
              <a:srgbClr val="49AFF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rPr b="0" i="0" lang="en" sz="800" u="none" cap="none" strike="noStrike">
                  <a:solidFill>
                    <a:schemeClr val="lt1"/>
                  </a:solidFill>
                  <a:latin typeface="Arial"/>
                  <a:ea typeface="Arial"/>
                  <a:cs typeface="Arial"/>
                  <a:sym typeface="Arial"/>
                </a:rPr>
                <a:t>Hi there. How can I help you?</a:t>
              </a:r>
              <a:endParaRPr b="0" i="0" sz="800" u="none" cap="none" strike="noStrike">
                <a:solidFill>
                  <a:schemeClr val="lt1"/>
                </a:solidFill>
                <a:latin typeface="Arial"/>
                <a:ea typeface="Arial"/>
                <a:cs typeface="Arial"/>
                <a:sym typeface="Arial"/>
              </a:endParaRPr>
            </a:p>
          </p:txBody>
        </p:sp>
        <p:sp>
          <p:nvSpPr>
            <p:cNvPr id="5037" name="Google Shape;5037;p11"/>
            <p:cNvSpPr/>
            <p:nvPr/>
          </p:nvSpPr>
          <p:spPr>
            <a:xfrm>
              <a:off x="679575" y="2112975"/>
              <a:ext cx="1122300" cy="410700"/>
            </a:xfrm>
            <a:prstGeom prst="roundRect">
              <a:avLst>
                <a:gd fmla="val 16667" name="adj"/>
              </a:avLst>
            </a:prstGeom>
            <a:solidFill>
              <a:srgbClr val="DFE6E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rPr b="0" i="0" lang="en" sz="800" u="none" cap="none" strike="noStrike">
                  <a:solidFill>
                    <a:srgbClr val="000000"/>
                  </a:solidFill>
                  <a:latin typeface="Arial"/>
                  <a:ea typeface="Arial"/>
                  <a:cs typeface="Arial"/>
                  <a:sym typeface="Arial"/>
                </a:rPr>
                <a:t>I need to change my reservation</a:t>
              </a:r>
              <a:endParaRPr b="0" i="0" sz="800" u="none" cap="none" strike="noStrike">
                <a:solidFill>
                  <a:srgbClr val="000000"/>
                </a:solidFill>
                <a:latin typeface="Arial"/>
                <a:ea typeface="Arial"/>
                <a:cs typeface="Arial"/>
                <a:sym typeface="Arial"/>
              </a:endParaRPr>
            </a:p>
          </p:txBody>
        </p:sp>
        <p:sp>
          <p:nvSpPr>
            <p:cNvPr id="5038" name="Google Shape;5038;p11"/>
            <p:cNvSpPr/>
            <p:nvPr/>
          </p:nvSpPr>
          <p:spPr>
            <a:xfrm>
              <a:off x="1064488" y="2651075"/>
              <a:ext cx="1122300" cy="453000"/>
            </a:xfrm>
            <a:prstGeom prst="roundRect">
              <a:avLst>
                <a:gd fmla="val 16667" name="adj"/>
              </a:avLst>
            </a:prstGeom>
            <a:solidFill>
              <a:srgbClr val="49AFF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rPr b="0" i="0" lang="en" sz="800" u="none" cap="none" strike="noStrike">
                  <a:solidFill>
                    <a:schemeClr val="lt1"/>
                  </a:solidFill>
                  <a:latin typeface="Arial"/>
                  <a:ea typeface="Arial"/>
                  <a:cs typeface="Arial"/>
                  <a:sym typeface="Arial"/>
                </a:rPr>
                <a:t>No problem, I can help you with that.</a:t>
              </a:r>
              <a:endParaRPr b="0" i="0" sz="800" u="none" cap="none" strike="noStrike">
                <a:solidFill>
                  <a:schemeClr val="lt1"/>
                </a:solidFill>
                <a:latin typeface="Arial"/>
                <a:ea typeface="Arial"/>
                <a:cs typeface="Arial"/>
                <a:sym typeface="Arial"/>
              </a:endParaRPr>
            </a:p>
          </p:txBody>
        </p:sp>
        <p:sp>
          <p:nvSpPr>
            <p:cNvPr id="5039" name="Google Shape;5039;p11"/>
            <p:cNvSpPr/>
            <p:nvPr/>
          </p:nvSpPr>
          <p:spPr>
            <a:xfrm>
              <a:off x="596213" y="1084725"/>
              <a:ext cx="1654800" cy="303300"/>
            </a:xfrm>
            <a:prstGeom prst="round2SameRect">
              <a:avLst>
                <a:gd fmla="val 36261" name="adj1"/>
                <a:gd fmla="val 0" name="adj2"/>
              </a:avLst>
            </a:prstGeom>
            <a:solidFill>
              <a:srgbClr val="F0F2F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highlight>
                  <a:schemeClr val="lt1"/>
                </a:highlight>
                <a:latin typeface="Arial"/>
                <a:ea typeface="Arial"/>
                <a:cs typeface="Arial"/>
                <a:sym typeface="Arial"/>
              </a:endParaRPr>
            </a:p>
          </p:txBody>
        </p:sp>
      </p:grpSp>
      <p:sp>
        <p:nvSpPr>
          <p:cNvPr id="5040" name="Google Shape;5040;p11"/>
          <p:cNvSpPr txBox="1"/>
          <p:nvPr/>
        </p:nvSpPr>
        <p:spPr>
          <a:xfrm>
            <a:off x="392007" y="3780650"/>
            <a:ext cx="2227500" cy="4896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1" i="0" lang="en" sz="1200" u="none" cap="none" strike="noStrike">
                <a:solidFill>
                  <a:schemeClr val="lt1"/>
                </a:solidFill>
                <a:latin typeface="Arial"/>
                <a:ea typeface="Arial"/>
                <a:cs typeface="Arial"/>
                <a:sym typeface="Arial"/>
              </a:rPr>
              <a:t>Enterprise chatbots for customer experience</a:t>
            </a:r>
            <a:endParaRPr b="1" i="0" sz="1200" u="none" cap="none" strike="noStrike">
              <a:solidFill>
                <a:schemeClr val="lt1"/>
              </a:solidFill>
              <a:latin typeface="Arial"/>
              <a:ea typeface="Arial"/>
              <a:cs typeface="Arial"/>
              <a:sym typeface="Arial"/>
            </a:endParaRPr>
          </a:p>
        </p:txBody>
      </p:sp>
      <p:sp>
        <p:nvSpPr>
          <p:cNvPr id="5041" name="Google Shape;5041;p11"/>
          <p:cNvSpPr txBox="1"/>
          <p:nvPr/>
        </p:nvSpPr>
        <p:spPr>
          <a:xfrm>
            <a:off x="3254563" y="3778475"/>
            <a:ext cx="2227500" cy="4896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1" i="0" lang="en" sz="1200" u="none" cap="none" strike="noStrike">
                <a:solidFill>
                  <a:schemeClr val="lt1"/>
                </a:solidFill>
                <a:latin typeface="Arial"/>
                <a:ea typeface="Arial"/>
                <a:cs typeface="Arial"/>
                <a:sym typeface="Arial"/>
              </a:rPr>
              <a:t>Autonomous factories </a:t>
            </a:r>
            <a:br>
              <a:rPr b="1" i="0" lang="en" sz="1200" u="none" cap="none" strike="noStrike">
                <a:solidFill>
                  <a:schemeClr val="lt1"/>
                </a:solidFill>
                <a:latin typeface="Arial"/>
                <a:ea typeface="Arial"/>
                <a:cs typeface="Arial"/>
                <a:sym typeface="Arial"/>
              </a:rPr>
            </a:br>
            <a:r>
              <a:rPr b="1" i="0" lang="en" sz="1200" u="none" cap="none" strike="noStrike">
                <a:solidFill>
                  <a:schemeClr val="lt1"/>
                </a:solidFill>
                <a:latin typeface="Arial"/>
                <a:ea typeface="Arial"/>
                <a:cs typeface="Arial"/>
                <a:sym typeface="Arial"/>
              </a:rPr>
              <a:t>and supply chains</a:t>
            </a:r>
            <a:endParaRPr b="1" i="0" sz="1200" u="none" cap="none" strike="noStrike">
              <a:solidFill>
                <a:schemeClr val="lt1"/>
              </a:solidFill>
              <a:latin typeface="Arial"/>
              <a:ea typeface="Arial"/>
              <a:cs typeface="Arial"/>
              <a:sym typeface="Arial"/>
            </a:endParaRPr>
          </a:p>
        </p:txBody>
      </p:sp>
      <p:sp>
        <p:nvSpPr>
          <p:cNvPr id="5042" name="Google Shape;5042;p11"/>
          <p:cNvSpPr txBox="1"/>
          <p:nvPr/>
        </p:nvSpPr>
        <p:spPr>
          <a:xfrm>
            <a:off x="6206825" y="3735800"/>
            <a:ext cx="2097300" cy="5793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1" i="0" lang="en" sz="1200" u="none" cap="none" strike="noStrike">
                <a:solidFill>
                  <a:schemeClr val="lt1"/>
                </a:solidFill>
                <a:latin typeface="Arial"/>
                <a:ea typeface="Arial"/>
                <a:cs typeface="Arial"/>
                <a:sym typeface="Arial"/>
              </a:rPr>
              <a:t>Automated problem and threat detection systems</a:t>
            </a:r>
            <a:endParaRPr b="1" i="0" sz="1200" u="none" cap="none" strike="noStrike">
              <a:solidFill>
                <a:schemeClr val="lt1"/>
              </a:solidFill>
              <a:latin typeface="Arial"/>
              <a:ea typeface="Arial"/>
              <a:cs typeface="Arial"/>
              <a:sym typeface="Arial"/>
            </a:endParaRPr>
          </a:p>
        </p:txBody>
      </p:sp>
      <p:sp>
        <p:nvSpPr>
          <p:cNvPr id="5043" name="Google Shape;5043;p11"/>
          <p:cNvSpPr/>
          <p:nvPr/>
        </p:nvSpPr>
        <p:spPr>
          <a:xfrm>
            <a:off x="897675" y="3193600"/>
            <a:ext cx="1411500" cy="173100"/>
          </a:xfrm>
          <a:prstGeom prst="round2SameRect">
            <a:avLst>
              <a:gd fmla="val 50000" name="adj1"/>
              <a:gd fmla="val 50000" name="adj2"/>
            </a:avLst>
          </a:prstGeom>
          <a:solidFill>
            <a:srgbClr val="F0F2F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highlight>
                <a:schemeClr val="lt1"/>
              </a:highlight>
              <a:latin typeface="Arial"/>
              <a:ea typeface="Arial"/>
              <a:cs typeface="Arial"/>
              <a:sym typeface="Arial"/>
            </a:endParaRPr>
          </a:p>
        </p:txBody>
      </p:sp>
      <p:sp>
        <p:nvSpPr>
          <p:cNvPr id="5044" name="Google Shape;5044;p11"/>
          <p:cNvSpPr txBox="1"/>
          <p:nvPr/>
        </p:nvSpPr>
        <p:spPr>
          <a:xfrm>
            <a:off x="8569842" y="4810639"/>
            <a:ext cx="317100" cy="221700"/>
          </a:xfrm>
          <a:prstGeom prst="rect">
            <a:avLst/>
          </a:prstGeom>
          <a:noFill/>
          <a:ln>
            <a:noFill/>
          </a:ln>
        </p:spPr>
        <p:txBody>
          <a:bodyPr anchorCtr="0" anchor="ctr" bIns="34275" lIns="0" spcFirstLastPara="1" rIns="0" wrap="square" tIns="34275">
            <a:noAutofit/>
          </a:bodyPr>
          <a:lstStyle/>
          <a:p>
            <a:pPr indent="0" lvl="0" marL="0" marR="0" rtl="0" algn="ctr">
              <a:lnSpc>
                <a:spcPct val="100000"/>
              </a:lnSpc>
              <a:spcBef>
                <a:spcPts val="0"/>
              </a:spcBef>
              <a:spcAft>
                <a:spcPts val="0"/>
              </a:spcAft>
              <a:buClr>
                <a:srgbClr val="000000"/>
              </a:buClr>
              <a:buSzPts val="500"/>
              <a:buFont typeface="Arial"/>
              <a:buNone/>
            </a:pPr>
            <a:fld id="{00000000-1234-1234-1234-123412341234}" type="slidenum">
              <a:rPr b="0" i="0" lang="en" sz="500" u="none" cap="none" strike="noStrike">
                <a:solidFill>
                  <a:schemeClr val="dk2"/>
                </a:solidFill>
                <a:latin typeface="Arial"/>
                <a:ea typeface="Arial"/>
                <a:cs typeface="Arial"/>
                <a:sym typeface="Arial"/>
              </a:rPr>
              <a:t>‹#›</a:t>
            </a:fld>
            <a:endParaRPr b="0" i="0" sz="500" u="none" cap="none" strike="noStrike">
              <a:solidFill>
                <a:schemeClr val="dk2"/>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48" name="Shape 5048"/>
        <p:cNvGrpSpPr/>
        <p:nvPr/>
      </p:nvGrpSpPr>
      <p:grpSpPr>
        <a:xfrm>
          <a:off x="0" y="0"/>
          <a:ext cx="0" cy="0"/>
          <a:chOff x="0" y="0"/>
          <a:chExt cx="0" cy="0"/>
        </a:xfrm>
      </p:grpSpPr>
      <p:sp>
        <p:nvSpPr>
          <p:cNvPr id="5049" name="Google Shape;5049;p12"/>
          <p:cNvSpPr txBox="1"/>
          <p:nvPr>
            <p:ph type="title"/>
          </p:nvPr>
        </p:nvSpPr>
        <p:spPr>
          <a:xfrm>
            <a:off x="342900" y="291875"/>
            <a:ext cx="8134200" cy="738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SzPts val="1100"/>
              <a:buNone/>
            </a:pPr>
            <a:r>
              <a:rPr lang="en">
                <a:solidFill>
                  <a:srgbClr val="002B40"/>
                </a:solidFill>
              </a:rPr>
              <a:t>Enterprises are pursuing AI use cases for productivity and competitive advantage </a:t>
            </a:r>
            <a:endParaRPr>
              <a:solidFill>
                <a:srgbClr val="002B40"/>
              </a:solidFill>
            </a:endParaRPr>
          </a:p>
        </p:txBody>
      </p:sp>
      <p:sp>
        <p:nvSpPr>
          <p:cNvPr id="5050" name="Google Shape;5050;p12"/>
          <p:cNvSpPr txBox="1"/>
          <p:nvPr/>
        </p:nvSpPr>
        <p:spPr>
          <a:xfrm>
            <a:off x="1512150" y="4812625"/>
            <a:ext cx="2571900" cy="270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600"/>
              <a:buFont typeface="Arial"/>
              <a:buNone/>
            </a:pPr>
            <a:r>
              <a:rPr b="0" i="0" lang="en" sz="600" u="none" cap="none" strike="noStrike">
                <a:solidFill>
                  <a:schemeClr val="dk1"/>
                </a:solidFill>
                <a:latin typeface="Arial"/>
                <a:ea typeface="Arial"/>
                <a:cs typeface="Arial"/>
                <a:sym typeface="Arial"/>
              </a:rPr>
              <a:t>Source:  Forbes Advisor Surveys</a:t>
            </a:r>
            <a:endParaRPr b="0" i="0" sz="600" u="none" cap="none" strike="noStrike">
              <a:solidFill>
                <a:schemeClr val="dk1"/>
              </a:solidFill>
              <a:latin typeface="Arial"/>
              <a:ea typeface="Arial"/>
              <a:cs typeface="Arial"/>
              <a:sym typeface="Arial"/>
            </a:endParaRPr>
          </a:p>
        </p:txBody>
      </p:sp>
      <p:pic>
        <p:nvPicPr>
          <p:cNvPr id="5051" name="Google Shape;5051;p12"/>
          <p:cNvPicPr preferRelativeResize="0"/>
          <p:nvPr/>
        </p:nvPicPr>
        <p:blipFill rotWithShape="1">
          <a:blip r:embed="rId3">
            <a:alphaModFix/>
          </a:blip>
          <a:srcRect b="13742" l="0" r="32166" t="15635"/>
          <a:stretch/>
        </p:blipFill>
        <p:spPr>
          <a:xfrm>
            <a:off x="2823900" y="1452400"/>
            <a:ext cx="3496200" cy="2426100"/>
          </a:xfrm>
          <a:prstGeom prst="roundRect">
            <a:avLst>
              <a:gd fmla="val 8431" name="adj"/>
            </a:avLst>
          </a:prstGeom>
          <a:noFill/>
          <a:ln>
            <a:noFill/>
          </a:ln>
          <a:effectLst>
            <a:outerShdw blurRad="185738" rotWithShape="0" algn="bl" dir="5400000" dist="38100">
              <a:srgbClr val="000000">
                <a:alpha val="23137"/>
              </a:srgbClr>
            </a:outerShdw>
          </a:effectLst>
        </p:spPr>
      </p:pic>
      <p:sp>
        <p:nvSpPr>
          <p:cNvPr id="5052" name="Google Shape;5052;p12"/>
          <p:cNvSpPr/>
          <p:nvPr/>
        </p:nvSpPr>
        <p:spPr>
          <a:xfrm>
            <a:off x="2823900" y="1452400"/>
            <a:ext cx="3496200" cy="2426100"/>
          </a:xfrm>
          <a:prstGeom prst="roundRect">
            <a:avLst>
              <a:gd fmla="val 8757" name="adj"/>
            </a:avLst>
          </a:prstGeom>
          <a:gradFill>
            <a:gsLst>
              <a:gs pos="0">
                <a:srgbClr val="BBE084"/>
              </a:gs>
              <a:gs pos="30000">
                <a:srgbClr val="BBE084">
                  <a:alpha val="0"/>
                </a:srgbClr>
              </a:gs>
              <a:gs pos="69000">
                <a:srgbClr val="FFFFFF">
                  <a:alpha val="0"/>
                </a:srgbClr>
              </a:gs>
              <a:gs pos="100000">
                <a:srgbClr val="0EBED6">
                  <a:alpha val="70196"/>
                </a:srgbClr>
              </a:gs>
            </a:gsLst>
            <a:lin ang="18900044"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5053" name="Google Shape;5053;p12"/>
          <p:cNvGrpSpPr/>
          <p:nvPr/>
        </p:nvGrpSpPr>
        <p:grpSpPr>
          <a:xfrm>
            <a:off x="5747050" y="1103275"/>
            <a:ext cx="2910900" cy="1322525"/>
            <a:chOff x="5747050" y="1103275"/>
            <a:chExt cx="2910900" cy="1322525"/>
          </a:xfrm>
        </p:grpSpPr>
        <p:sp>
          <p:nvSpPr>
            <p:cNvPr id="5054" name="Google Shape;5054;p12"/>
            <p:cNvSpPr/>
            <p:nvPr/>
          </p:nvSpPr>
          <p:spPr>
            <a:xfrm>
              <a:off x="5747050" y="1103275"/>
              <a:ext cx="2910900" cy="1322400"/>
            </a:xfrm>
            <a:prstGeom prst="roundRect">
              <a:avLst>
                <a:gd fmla="val 11402" name="adj"/>
              </a:avLst>
            </a:prstGeom>
            <a:solidFill>
              <a:schemeClr val="lt1"/>
            </a:solidFill>
            <a:ln>
              <a:noFill/>
            </a:ln>
            <a:effectLst>
              <a:outerShdw blurRad="171450" rotWithShape="0" algn="bl" dir="5400000" dist="19050">
                <a:srgbClr val="000000">
                  <a:alpha val="20000"/>
                </a:srgbClr>
              </a:outerShdw>
            </a:effectLst>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55" name="Google Shape;5055;p12"/>
            <p:cNvSpPr txBox="1"/>
            <p:nvPr/>
          </p:nvSpPr>
          <p:spPr>
            <a:xfrm>
              <a:off x="5900625" y="1103400"/>
              <a:ext cx="2662800" cy="13224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3000"/>
                <a:buFont typeface="Arial"/>
                <a:buNone/>
              </a:pPr>
              <a:r>
                <a:rPr b="1" i="0" lang="en" sz="3000" u="none" cap="none" strike="noStrike">
                  <a:solidFill>
                    <a:srgbClr val="0EBED6"/>
                  </a:solidFill>
                  <a:latin typeface="Arial"/>
                  <a:ea typeface="Arial"/>
                  <a:cs typeface="Arial"/>
                  <a:sym typeface="Arial"/>
                </a:rPr>
                <a:t>Over 60%</a:t>
              </a:r>
              <a:r>
                <a:rPr b="1" i="0" lang="en" sz="2500" u="none" cap="none" strike="noStrike">
                  <a:solidFill>
                    <a:srgbClr val="0EBED6"/>
                  </a:solidFill>
                  <a:latin typeface="Arial"/>
                  <a:ea typeface="Arial"/>
                  <a:cs typeface="Arial"/>
                  <a:sym typeface="Arial"/>
                </a:rPr>
                <a:t> </a:t>
              </a:r>
              <a:endParaRPr b="1" i="0" sz="2500" u="none" cap="none" strike="noStrike">
                <a:solidFill>
                  <a:srgbClr val="0EBED6"/>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b="0" i="0" lang="en" sz="1600" u="none" cap="none" strike="noStrike">
                  <a:solidFill>
                    <a:srgbClr val="002B40"/>
                  </a:solidFill>
                  <a:latin typeface="Arial"/>
                  <a:ea typeface="Arial"/>
                  <a:cs typeface="Arial"/>
                  <a:sym typeface="Arial"/>
                </a:rPr>
                <a:t>of business owners say AI will increase productivity</a:t>
              </a:r>
              <a:endParaRPr b="0" i="0" sz="1600" u="none" cap="none" strike="noStrike">
                <a:solidFill>
                  <a:srgbClr val="002B40"/>
                </a:solidFill>
                <a:latin typeface="Arial"/>
                <a:ea typeface="Arial"/>
                <a:cs typeface="Arial"/>
                <a:sym typeface="Arial"/>
              </a:endParaRPr>
            </a:p>
          </p:txBody>
        </p:sp>
      </p:grpSp>
      <p:grpSp>
        <p:nvGrpSpPr>
          <p:cNvPr id="5056" name="Google Shape;5056;p12"/>
          <p:cNvGrpSpPr/>
          <p:nvPr/>
        </p:nvGrpSpPr>
        <p:grpSpPr>
          <a:xfrm>
            <a:off x="342900" y="2867350"/>
            <a:ext cx="3398775" cy="1322450"/>
            <a:chOff x="342900" y="2867350"/>
            <a:chExt cx="3398775" cy="1322450"/>
          </a:xfrm>
        </p:grpSpPr>
        <p:sp>
          <p:nvSpPr>
            <p:cNvPr id="5057" name="Google Shape;5057;p12"/>
            <p:cNvSpPr/>
            <p:nvPr/>
          </p:nvSpPr>
          <p:spPr>
            <a:xfrm>
              <a:off x="342900" y="2867400"/>
              <a:ext cx="3139200" cy="1322400"/>
            </a:xfrm>
            <a:prstGeom prst="roundRect">
              <a:avLst>
                <a:gd fmla="val 11402" name="adj"/>
              </a:avLst>
            </a:prstGeom>
            <a:solidFill>
              <a:schemeClr val="lt1"/>
            </a:solidFill>
            <a:ln>
              <a:noFill/>
            </a:ln>
            <a:effectLst>
              <a:outerShdw blurRad="171450" rotWithShape="0" algn="bl" dir="5400000" dist="19050">
                <a:srgbClr val="000000">
                  <a:alpha val="20000"/>
                </a:srgbClr>
              </a:outerShdw>
            </a:effectLst>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58" name="Google Shape;5058;p12"/>
            <p:cNvSpPr txBox="1"/>
            <p:nvPr/>
          </p:nvSpPr>
          <p:spPr>
            <a:xfrm>
              <a:off x="459375" y="2867350"/>
              <a:ext cx="3282300" cy="13224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3000"/>
                <a:buFont typeface="Arial"/>
                <a:buNone/>
              </a:pPr>
              <a:r>
                <a:rPr b="1" i="0" lang="en" sz="3000" u="none" cap="none" strike="noStrike">
                  <a:solidFill>
                    <a:srgbClr val="71BE00"/>
                  </a:solidFill>
                  <a:latin typeface="Arial"/>
                  <a:ea typeface="Arial"/>
                  <a:cs typeface="Arial"/>
                  <a:sym typeface="Arial"/>
                </a:rPr>
                <a:t>Over 64% </a:t>
              </a:r>
              <a:endParaRPr b="1" i="0" sz="3000" u="none" cap="none" strike="noStrike">
                <a:solidFill>
                  <a:srgbClr val="71BE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Arial"/>
                  <a:ea typeface="Arial"/>
                  <a:cs typeface="Arial"/>
                  <a:sym typeface="Arial"/>
                </a:rPr>
                <a:t>of business owners believe AI will improve customer relationships</a:t>
              </a:r>
              <a:endParaRPr b="0" i="0" sz="1400" u="none" cap="none" strike="noStrike">
                <a:solidFill>
                  <a:schemeClr val="dk1"/>
                </a:solidFill>
                <a:latin typeface="Arial"/>
                <a:ea typeface="Arial"/>
                <a:cs typeface="Arial"/>
                <a:sym typeface="Arial"/>
              </a:endParaRPr>
            </a:p>
          </p:txBody>
        </p:sp>
      </p:grpSp>
      <p:sp>
        <p:nvSpPr>
          <p:cNvPr id="5059" name="Google Shape;5059;p12"/>
          <p:cNvSpPr txBox="1"/>
          <p:nvPr/>
        </p:nvSpPr>
        <p:spPr>
          <a:xfrm>
            <a:off x="8569842" y="4810639"/>
            <a:ext cx="317100" cy="221700"/>
          </a:xfrm>
          <a:prstGeom prst="rect">
            <a:avLst/>
          </a:prstGeom>
          <a:noFill/>
          <a:ln>
            <a:noFill/>
          </a:ln>
        </p:spPr>
        <p:txBody>
          <a:bodyPr anchorCtr="0" anchor="ctr" bIns="34275" lIns="0" spcFirstLastPara="1" rIns="0" wrap="square" tIns="34275">
            <a:noAutofit/>
          </a:bodyPr>
          <a:lstStyle/>
          <a:p>
            <a:pPr indent="0" lvl="0" marL="0" marR="0" rtl="0" algn="ctr">
              <a:lnSpc>
                <a:spcPct val="100000"/>
              </a:lnSpc>
              <a:spcBef>
                <a:spcPts val="0"/>
              </a:spcBef>
              <a:spcAft>
                <a:spcPts val="0"/>
              </a:spcAft>
              <a:buClr>
                <a:srgbClr val="000000"/>
              </a:buClr>
              <a:buSzPts val="500"/>
              <a:buFont typeface="Arial"/>
              <a:buNone/>
            </a:pPr>
            <a:fld id="{00000000-1234-1234-1234-123412341234}" type="slidenum">
              <a:rPr b="0" i="0" lang="en" sz="500" u="none" cap="none" strike="noStrike">
                <a:solidFill>
                  <a:schemeClr val="dk2"/>
                </a:solidFill>
                <a:latin typeface="Arial"/>
                <a:ea typeface="Arial"/>
                <a:cs typeface="Arial"/>
                <a:sym typeface="Arial"/>
              </a:rPr>
              <a:t>‹#›</a:t>
            </a:fld>
            <a:endParaRPr b="0" i="0" sz="500" u="none" cap="none" strike="noStrike">
              <a:solidFill>
                <a:schemeClr val="dk2"/>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3" presetSubtype="16">
                                  <p:stCondLst>
                                    <p:cond delay="0"/>
                                  </p:stCondLst>
                                  <p:childTnLst>
                                    <p:set>
                                      <p:cBhvr>
                                        <p:cTn dur="1" fill="hold">
                                          <p:stCondLst>
                                            <p:cond delay="0"/>
                                          </p:stCondLst>
                                        </p:cTn>
                                        <p:tgtEl>
                                          <p:spTgt spid="5053"/>
                                        </p:tgtEl>
                                        <p:attrNameLst>
                                          <p:attrName>style.visibility</p:attrName>
                                        </p:attrNameLst>
                                      </p:cBhvr>
                                      <p:to>
                                        <p:strVal val="visible"/>
                                      </p:to>
                                    </p:set>
                                    <p:anim calcmode="lin" valueType="num">
                                      <p:cBhvr additive="base">
                                        <p:cTn dur="1000"/>
                                        <p:tgtEl>
                                          <p:spTgt spid="5053"/>
                                        </p:tgtEl>
                                        <p:attrNameLst>
                                          <p:attrName>ppt_w</p:attrName>
                                        </p:attrNameLst>
                                      </p:cBhvr>
                                      <p:tavLst>
                                        <p:tav fmla="" tm="0">
                                          <p:val>
                                            <p:strVal val="0"/>
                                          </p:val>
                                        </p:tav>
                                        <p:tav fmla="" tm="100000">
                                          <p:val>
                                            <p:strVal val="#ppt_w"/>
                                          </p:val>
                                        </p:tav>
                                      </p:tavLst>
                                    </p:anim>
                                    <p:anim calcmode="lin" valueType="num">
                                      <p:cBhvr additive="base">
                                        <p:cTn dur="1000"/>
                                        <p:tgtEl>
                                          <p:spTgt spid="5053"/>
                                        </p:tgtEl>
                                        <p:attrNameLst>
                                          <p:attrName>ppt_h</p:attrName>
                                        </p:attrNameLst>
                                      </p:cBhvr>
                                      <p:tavLst>
                                        <p:tav fmla="" tm="0">
                                          <p:val>
                                            <p:strVal val="0"/>
                                          </p:val>
                                        </p:tav>
                                        <p:tav fmla="" tm="100000">
                                          <p:val>
                                            <p:strVal val="#ppt_h"/>
                                          </p:val>
                                        </p:tav>
                                      </p:tavLst>
                                    </p:anim>
                                  </p:childTnLst>
                                </p:cTn>
                              </p:par>
                            </p:childTnLst>
                          </p:cTn>
                        </p:par>
                        <p:par>
                          <p:cTn fill="hold">
                            <p:stCondLst>
                              <p:cond delay="1000"/>
                            </p:stCondLst>
                            <p:childTnLst>
                              <p:par>
                                <p:cTn fill="hold" nodeType="afterEffect" presetClass="entr" presetID="23" presetSubtype="16">
                                  <p:stCondLst>
                                    <p:cond delay="0"/>
                                  </p:stCondLst>
                                  <p:childTnLst>
                                    <p:set>
                                      <p:cBhvr>
                                        <p:cTn dur="1" fill="hold">
                                          <p:stCondLst>
                                            <p:cond delay="0"/>
                                          </p:stCondLst>
                                        </p:cTn>
                                        <p:tgtEl>
                                          <p:spTgt spid="5056"/>
                                        </p:tgtEl>
                                        <p:attrNameLst>
                                          <p:attrName>style.visibility</p:attrName>
                                        </p:attrNameLst>
                                      </p:cBhvr>
                                      <p:to>
                                        <p:strVal val="visible"/>
                                      </p:to>
                                    </p:set>
                                    <p:anim calcmode="lin" valueType="num">
                                      <p:cBhvr additive="base">
                                        <p:cTn dur="1000"/>
                                        <p:tgtEl>
                                          <p:spTgt spid="5056"/>
                                        </p:tgtEl>
                                        <p:attrNameLst>
                                          <p:attrName>ppt_w</p:attrName>
                                        </p:attrNameLst>
                                      </p:cBhvr>
                                      <p:tavLst>
                                        <p:tav fmla="" tm="0">
                                          <p:val>
                                            <p:strVal val="0"/>
                                          </p:val>
                                        </p:tav>
                                        <p:tav fmla="" tm="100000">
                                          <p:val>
                                            <p:strVal val="#ppt_w"/>
                                          </p:val>
                                        </p:tav>
                                      </p:tavLst>
                                    </p:anim>
                                    <p:anim calcmode="lin" valueType="num">
                                      <p:cBhvr additive="base">
                                        <p:cTn dur="1000"/>
                                        <p:tgtEl>
                                          <p:spTgt spid="5056"/>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63" name="Shape 5063"/>
        <p:cNvGrpSpPr/>
        <p:nvPr/>
      </p:nvGrpSpPr>
      <p:grpSpPr>
        <a:xfrm>
          <a:off x="0" y="0"/>
          <a:ext cx="0" cy="0"/>
          <a:chOff x="0" y="0"/>
          <a:chExt cx="0" cy="0"/>
        </a:xfrm>
      </p:grpSpPr>
      <p:sp>
        <p:nvSpPr>
          <p:cNvPr id="5064" name="Google Shape;5064;p13"/>
          <p:cNvSpPr/>
          <p:nvPr/>
        </p:nvSpPr>
        <p:spPr>
          <a:xfrm rot="-8501301">
            <a:off x="3544008" y="1404536"/>
            <a:ext cx="2644617" cy="2644519"/>
          </a:xfrm>
          <a:prstGeom prst="ellipse">
            <a:avLst/>
          </a:prstGeom>
          <a:noFill/>
          <a:ln cap="rnd" cmpd="sng" w="38100">
            <a:solidFill>
              <a:srgbClr val="0EBED6"/>
            </a:solidFill>
            <a:prstDash val="dot"/>
            <a:round/>
            <a:headEnd len="sm" w="sm" type="none"/>
            <a:tailEnd len="sm" w="sm" type="none"/>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5065" name="Google Shape;5065;p13"/>
          <p:cNvSpPr/>
          <p:nvPr/>
        </p:nvSpPr>
        <p:spPr>
          <a:xfrm rot="-4783140">
            <a:off x="3461526" y="1355157"/>
            <a:ext cx="2644052" cy="2644643"/>
          </a:xfrm>
          <a:prstGeom prst="ellipse">
            <a:avLst/>
          </a:prstGeom>
          <a:gradFill>
            <a:gsLst>
              <a:gs pos="0">
                <a:srgbClr val="71BE00">
                  <a:alpha val="0"/>
                </a:srgbClr>
              </a:gs>
              <a:gs pos="41000">
                <a:srgbClr val="FFFFFF">
                  <a:alpha val="0"/>
                </a:srgbClr>
              </a:gs>
              <a:gs pos="100000">
                <a:srgbClr val="0EBED6">
                  <a:alpha val="23529"/>
                </a:srgbClr>
              </a:gs>
            </a:gsLst>
            <a:lin ang="8100019" scaled="0"/>
          </a:gradFill>
          <a:ln>
            <a:noFill/>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5066" name="Google Shape;5066;p13"/>
          <p:cNvSpPr/>
          <p:nvPr/>
        </p:nvSpPr>
        <p:spPr>
          <a:xfrm rot="3459351">
            <a:off x="-1331062" y="1161248"/>
            <a:ext cx="5302955" cy="5303487"/>
          </a:xfrm>
          <a:prstGeom prst="ellipse">
            <a:avLst/>
          </a:prstGeom>
          <a:noFill/>
          <a:ln cap="rnd" cmpd="sng" w="19050">
            <a:solidFill>
              <a:srgbClr val="71BE00"/>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5067" name="Google Shape;5067;p13"/>
          <p:cNvSpPr/>
          <p:nvPr/>
        </p:nvSpPr>
        <p:spPr>
          <a:xfrm rot="-1354180">
            <a:off x="-1885051" y="889101"/>
            <a:ext cx="5741956" cy="5740801"/>
          </a:xfrm>
          <a:prstGeom prst="ellipse">
            <a:avLst/>
          </a:prstGeom>
          <a:gradFill>
            <a:gsLst>
              <a:gs pos="0">
                <a:srgbClr val="71BE00">
                  <a:alpha val="0"/>
                </a:srgbClr>
              </a:gs>
              <a:gs pos="50000">
                <a:srgbClr val="FFFFFF">
                  <a:alpha val="0"/>
                </a:srgbClr>
              </a:gs>
              <a:gs pos="100000">
                <a:srgbClr val="71BE00">
                  <a:alpha val="22745"/>
                </a:srgbClr>
              </a:gs>
            </a:gsLst>
            <a:lin ang="0" scaled="0"/>
          </a:gradFill>
          <a:ln>
            <a:noFill/>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5068" name="Google Shape;5068;p13"/>
          <p:cNvSpPr txBox="1"/>
          <p:nvPr/>
        </p:nvSpPr>
        <p:spPr>
          <a:xfrm>
            <a:off x="338710" y="2610581"/>
            <a:ext cx="2942700" cy="6003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3000"/>
              <a:buFont typeface="Arial"/>
              <a:buNone/>
            </a:pPr>
            <a:r>
              <a:rPr b="1" i="0" lang="en" sz="3000" u="none" cap="none" strike="noStrike">
                <a:solidFill>
                  <a:srgbClr val="0B713F"/>
                </a:solidFill>
                <a:latin typeface="Arial"/>
                <a:ea typeface="Arial"/>
                <a:cs typeface="Arial"/>
                <a:sym typeface="Arial"/>
              </a:rPr>
              <a:t>Opportunity</a:t>
            </a:r>
            <a:endParaRPr b="1" i="0" sz="3000" u="none" cap="none" strike="noStrike">
              <a:solidFill>
                <a:srgbClr val="0B713F"/>
              </a:solidFill>
              <a:latin typeface="Arial"/>
              <a:ea typeface="Arial"/>
              <a:cs typeface="Arial"/>
              <a:sym typeface="Arial"/>
            </a:endParaRPr>
          </a:p>
        </p:txBody>
      </p:sp>
      <p:grpSp>
        <p:nvGrpSpPr>
          <p:cNvPr id="5069" name="Google Shape;5069;p13"/>
          <p:cNvGrpSpPr/>
          <p:nvPr/>
        </p:nvGrpSpPr>
        <p:grpSpPr>
          <a:xfrm>
            <a:off x="4772099" y="-2313155"/>
            <a:ext cx="7553254" cy="7620193"/>
            <a:chOff x="6188368" y="-3479106"/>
            <a:chExt cx="10068321" cy="10160256"/>
          </a:xfrm>
        </p:grpSpPr>
        <p:sp>
          <p:nvSpPr>
            <p:cNvPr id="5070" name="Google Shape;5070;p13"/>
            <p:cNvSpPr/>
            <p:nvPr/>
          </p:nvSpPr>
          <p:spPr>
            <a:xfrm rot="-7340239">
              <a:off x="7531032" y="-1731586"/>
              <a:ext cx="7070071" cy="7070071"/>
            </a:xfrm>
            <a:prstGeom prst="ellipse">
              <a:avLst/>
            </a:prstGeom>
            <a:noFill/>
            <a:ln cap="rnd" cmpd="sng" w="19050">
              <a:solidFill>
                <a:srgbClr val="FF9900"/>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5071" name="Google Shape;5071;p13"/>
            <p:cNvSpPr/>
            <p:nvPr/>
          </p:nvSpPr>
          <p:spPr>
            <a:xfrm rot="9445451">
              <a:off x="7426476" y="-2303119"/>
              <a:ext cx="7654225" cy="7654225"/>
            </a:xfrm>
            <a:prstGeom prst="ellipse">
              <a:avLst/>
            </a:prstGeom>
            <a:gradFill>
              <a:gsLst>
                <a:gs pos="0">
                  <a:srgbClr val="F4881C">
                    <a:alpha val="25490"/>
                  </a:srgbClr>
                </a:gs>
                <a:gs pos="14000">
                  <a:srgbClr val="FDCC37">
                    <a:alpha val="18431"/>
                  </a:srgbClr>
                </a:gs>
                <a:gs pos="44000">
                  <a:srgbClr val="FDCC37">
                    <a:alpha val="0"/>
                  </a:srgbClr>
                </a:gs>
                <a:gs pos="100000">
                  <a:srgbClr val="FDCC37">
                    <a:alpha val="0"/>
                  </a:srgbClr>
                </a:gs>
              </a:gsLst>
              <a:lin ang="10801400" scaled="0"/>
            </a:gradFill>
            <a:ln>
              <a:noFill/>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5072" name="Google Shape;5072;p13"/>
            <p:cNvSpPr txBox="1"/>
            <p:nvPr/>
          </p:nvSpPr>
          <p:spPr>
            <a:xfrm>
              <a:off x="8667800" y="1403250"/>
              <a:ext cx="3922800" cy="8004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3000"/>
                <a:buFont typeface="Arial"/>
                <a:buNone/>
              </a:pPr>
              <a:r>
                <a:rPr b="1" i="0" lang="en" sz="3000" u="none" cap="none" strike="noStrike">
                  <a:solidFill>
                    <a:srgbClr val="B45F06"/>
                  </a:solidFill>
                  <a:latin typeface="Arial"/>
                  <a:ea typeface="Arial"/>
                  <a:cs typeface="Arial"/>
                  <a:sym typeface="Arial"/>
                </a:rPr>
                <a:t>Risk</a:t>
              </a:r>
              <a:endParaRPr b="1" i="0" sz="3000" u="none" cap="none" strike="noStrike">
                <a:solidFill>
                  <a:srgbClr val="B45F06"/>
                </a:solidFill>
                <a:latin typeface="Arial"/>
                <a:ea typeface="Arial"/>
                <a:cs typeface="Arial"/>
                <a:sym typeface="Arial"/>
              </a:endParaRPr>
            </a:p>
          </p:txBody>
        </p:sp>
      </p:grpSp>
      <p:grpSp>
        <p:nvGrpSpPr>
          <p:cNvPr id="5073" name="Google Shape;5073;p13"/>
          <p:cNvGrpSpPr/>
          <p:nvPr/>
        </p:nvGrpSpPr>
        <p:grpSpPr>
          <a:xfrm>
            <a:off x="6723909" y="2000119"/>
            <a:ext cx="2057367" cy="946800"/>
            <a:chOff x="8777950" y="2382600"/>
            <a:chExt cx="2742425" cy="1262400"/>
          </a:xfrm>
        </p:grpSpPr>
        <p:sp>
          <p:nvSpPr>
            <p:cNvPr id="5074" name="Google Shape;5074;p13"/>
            <p:cNvSpPr txBox="1"/>
            <p:nvPr/>
          </p:nvSpPr>
          <p:spPr>
            <a:xfrm>
              <a:off x="8917875" y="2382600"/>
              <a:ext cx="2602500" cy="1262400"/>
            </a:xfrm>
            <a:prstGeom prst="rect">
              <a:avLst/>
            </a:prstGeom>
            <a:noFill/>
            <a:ln>
              <a:noFill/>
            </a:ln>
          </p:spPr>
          <p:txBody>
            <a:bodyPr anchorCtr="0" anchor="t" bIns="68575" lIns="68575" spcFirstLastPara="1" rIns="68575" wrap="square" tIns="68575">
              <a:noAutofit/>
            </a:bodyPr>
            <a:lstStyle/>
            <a:p>
              <a:pPr indent="0" lvl="0" marL="0" marR="0" rtl="0" algn="l">
                <a:lnSpc>
                  <a:spcPct val="150000"/>
                </a:lnSpc>
                <a:spcBef>
                  <a:spcPts val="0"/>
                </a:spcBef>
                <a:spcAft>
                  <a:spcPts val="0"/>
                </a:spcAft>
                <a:buClr>
                  <a:srgbClr val="000000"/>
                </a:buClr>
                <a:buSzPts val="1400"/>
                <a:buFont typeface="Arial"/>
                <a:buNone/>
              </a:pPr>
              <a:r>
                <a:rPr b="1" i="0" lang="en" sz="1400" u="none" cap="none" strike="noStrike">
                  <a:solidFill>
                    <a:srgbClr val="783F04"/>
                  </a:solidFill>
                  <a:latin typeface="Arial"/>
                  <a:ea typeface="Arial"/>
                  <a:cs typeface="Arial"/>
                  <a:sym typeface="Arial"/>
                </a:rPr>
                <a:t>Laws/regulations</a:t>
              </a:r>
              <a:endParaRPr b="1" i="0" sz="1400" u="none" cap="none" strike="noStrike">
                <a:solidFill>
                  <a:srgbClr val="783F04"/>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1400"/>
                <a:buFont typeface="Arial"/>
                <a:buNone/>
              </a:pPr>
              <a:r>
                <a:rPr b="1" i="0" lang="en" sz="1400" u="none" cap="none" strike="noStrike">
                  <a:solidFill>
                    <a:srgbClr val="783F04"/>
                  </a:solidFill>
                  <a:latin typeface="Arial"/>
                  <a:ea typeface="Arial"/>
                  <a:cs typeface="Arial"/>
                  <a:sym typeface="Arial"/>
                </a:rPr>
                <a:t>Customers/clients</a:t>
              </a:r>
              <a:endParaRPr b="1" i="0" sz="1400" u="none" cap="none" strike="noStrike">
                <a:solidFill>
                  <a:srgbClr val="783F04"/>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1400"/>
                <a:buFont typeface="Arial"/>
                <a:buNone/>
              </a:pPr>
              <a:r>
                <a:rPr b="1" i="0" lang="en" sz="1400" u="none" cap="none" strike="noStrike">
                  <a:solidFill>
                    <a:srgbClr val="783F04"/>
                  </a:solidFill>
                  <a:latin typeface="Arial"/>
                  <a:ea typeface="Arial"/>
                  <a:cs typeface="Arial"/>
                  <a:sym typeface="Arial"/>
                </a:rPr>
                <a:t>Internal</a:t>
              </a:r>
              <a:endParaRPr b="1" i="0" sz="2000" u="none" cap="none" strike="noStrike">
                <a:solidFill>
                  <a:srgbClr val="783F04"/>
                </a:solidFill>
                <a:latin typeface="Arial"/>
                <a:ea typeface="Arial"/>
                <a:cs typeface="Arial"/>
                <a:sym typeface="Arial"/>
              </a:endParaRPr>
            </a:p>
          </p:txBody>
        </p:sp>
        <p:cxnSp>
          <p:nvCxnSpPr>
            <p:cNvPr id="5075" name="Google Shape;5075;p13"/>
            <p:cNvCxnSpPr/>
            <p:nvPr/>
          </p:nvCxnSpPr>
          <p:spPr>
            <a:xfrm>
              <a:off x="8777950" y="2423775"/>
              <a:ext cx="0" cy="1194000"/>
            </a:xfrm>
            <a:prstGeom prst="straightConnector1">
              <a:avLst/>
            </a:prstGeom>
            <a:noFill/>
            <a:ln cap="rnd" cmpd="sng" w="28575">
              <a:solidFill>
                <a:srgbClr val="E69138"/>
              </a:solidFill>
              <a:prstDash val="solid"/>
              <a:round/>
              <a:headEnd len="sm" w="sm" type="none"/>
              <a:tailEnd len="sm" w="sm" type="none"/>
            </a:ln>
          </p:spPr>
        </p:cxnSp>
      </p:grpSp>
      <p:sp>
        <p:nvSpPr>
          <p:cNvPr id="5076" name="Google Shape;5076;p13"/>
          <p:cNvSpPr txBox="1"/>
          <p:nvPr/>
        </p:nvSpPr>
        <p:spPr>
          <a:xfrm>
            <a:off x="614197" y="3339675"/>
            <a:ext cx="2974800" cy="946800"/>
          </a:xfrm>
          <a:prstGeom prst="rect">
            <a:avLst/>
          </a:prstGeom>
          <a:noFill/>
          <a:ln>
            <a:noFill/>
          </a:ln>
        </p:spPr>
        <p:txBody>
          <a:bodyPr anchorCtr="0" anchor="t" bIns="68575" lIns="68575" spcFirstLastPara="1" rIns="68575" wrap="square" tIns="68575">
            <a:noAutofit/>
          </a:bodyPr>
          <a:lstStyle/>
          <a:p>
            <a:pPr indent="0" lvl="0" marL="0" marR="0" rtl="0" algn="l">
              <a:lnSpc>
                <a:spcPct val="150000"/>
              </a:lnSpc>
              <a:spcBef>
                <a:spcPts val="0"/>
              </a:spcBef>
              <a:spcAft>
                <a:spcPts val="0"/>
              </a:spcAft>
              <a:buClr>
                <a:srgbClr val="000000"/>
              </a:buClr>
              <a:buSzPts val="1400"/>
              <a:buFont typeface="Arial"/>
              <a:buNone/>
            </a:pPr>
            <a:r>
              <a:rPr b="1" i="0" lang="en" sz="1400" u="none" cap="none" strike="noStrike">
                <a:solidFill>
                  <a:srgbClr val="0B713F"/>
                </a:solidFill>
                <a:latin typeface="Arial"/>
                <a:ea typeface="Arial"/>
                <a:cs typeface="Arial"/>
                <a:sym typeface="Arial"/>
              </a:rPr>
              <a:t>Employee productivity</a:t>
            </a:r>
            <a:endParaRPr b="1" i="0" sz="1400" u="none" cap="none" strike="noStrike">
              <a:solidFill>
                <a:srgbClr val="0B713F"/>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1400"/>
              <a:buFont typeface="Arial"/>
              <a:buNone/>
            </a:pPr>
            <a:r>
              <a:rPr b="1" i="0" lang="en" sz="1400" u="none" cap="none" strike="noStrike">
                <a:solidFill>
                  <a:srgbClr val="0B713F"/>
                </a:solidFill>
                <a:latin typeface="Arial"/>
                <a:ea typeface="Arial"/>
                <a:cs typeface="Arial"/>
                <a:sym typeface="Arial"/>
              </a:rPr>
              <a:t>Customer experience </a:t>
            </a:r>
            <a:endParaRPr b="1" i="0" sz="1400" u="none" cap="none" strike="noStrike">
              <a:solidFill>
                <a:srgbClr val="0B713F"/>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1400"/>
              <a:buFont typeface="Arial"/>
              <a:buNone/>
            </a:pPr>
            <a:r>
              <a:rPr b="1" i="0" lang="en" sz="1400" u="none" cap="none" strike="noStrike">
                <a:solidFill>
                  <a:srgbClr val="0B713F"/>
                </a:solidFill>
                <a:latin typeface="Arial"/>
                <a:ea typeface="Arial"/>
                <a:cs typeface="Arial"/>
                <a:sym typeface="Arial"/>
              </a:rPr>
              <a:t>Scale and velocity</a:t>
            </a:r>
            <a:endParaRPr b="1" i="0" sz="1400" u="none" cap="none" strike="noStrike">
              <a:solidFill>
                <a:srgbClr val="0B713F"/>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1400"/>
              <a:buFont typeface="Arial"/>
              <a:buNone/>
            </a:pPr>
            <a:r>
              <a:t/>
            </a:r>
            <a:endParaRPr b="1" i="0" sz="1400" u="none" cap="none" strike="noStrike">
              <a:solidFill>
                <a:srgbClr val="71BE00"/>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1400"/>
              <a:buFont typeface="Arial"/>
              <a:buNone/>
            </a:pPr>
            <a:r>
              <a:t/>
            </a:r>
            <a:endParaRPr b="1" i="0" sz="1400" u="none" cap="none" strike="noStrike">
              <a:solidFill>
                <a:srgbClr val="71BE00"/>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1400"/>
              <a:buFont typeface="Arial"/>
              <a:buNone/>
            </a:pPr>
            <a:r>
              <a:t/>
            </a:r>
            <a:endParaRPr b="1" i="0" sz="1400" u="none" cap="none" strike="noStrike">
              <a:solidFill>
                <a:srgbClr val="71BE00"/>
              </a:solidFill>
              <a:latin typeface="Arial"/>
              <a:ea typeface="Arial"/>
              <a:cs typeface="Arial"/>
              <a:sym typeface="Arial"/>
            </a:endParaRPr>
          </a:p>
        </p:txBody>
      </p:sp>
      <p:cxnSp>
        <p:nvCxnSpPr>
          <p:cNvPr id="5077" name="Google Shape;5077;p13"/>
          <p:cNvCxnSpPr/>
          <p:nvPr/>
        </p:nvCxnSpPr>
        <p:spPr>
          <a:xfrm>
            <a:off x="497356" y="3373144"/>
            <a:ext cx="0" cy="923100"/>
          </a:xfrm>
          <a:prstGeom prst="straightConnector1">
            <a:avLst/>
          </a:prstGeom>
          <a:noFill/>
          <a:ln cap="rnd" cmpd="sng" w="28575">
            <a:solidFill>
              <a:srgbClr val="71BE00"/>
            </a:solidFill>
            <a:prstDash val="solid"/>
            <a:round/>
            <a:headEnd len="sm" w="sm" type="none"/>
            <a:tailEnd len="sm" w="sm" type="none"/>
          </a:ln>
        </p:spPr>
      </p:cxnSp>
      <p:pic>
        <p:nvPicPr>
          <p:cNvPr id="5078" name="Google Shape;5078;p13"/>
          <p:cNvPicPr preferRelativeResize="0"/>
          <p:nvPr/>
        </p:nvPicPr>
        <p:blipFill rotWithShape="1">
          <a:blip r:embed="rId3">
            <a:alphaModFix/>
          </a:blip>
          <a:srcRect b="0" l="0" r="0" t="0"/>
          <a:stretch/>
        </p:blipFill>
        <p:spPr>
          <a:xfrm>
            <a:off x="2688072" y="1452469"/>
            <a:ext cx="4355362" cy="2449894"/>
          </a:xfrm>
          <a:prstGeom prst="rect">
            <a:avLst/>
          </a:prstGeom>
          <a:noFill/>
          <a:ln>
            <a:noFill/>
          </a:ln>
        </p:spPr>
      </p:pic>
      <p:sp>
        <p:nvSpPr>
          <p:cNvPr id="5079" name="Google Shape;5079;p13"/>
          <p:cNvSpPr txBox="1"/>
          <p:nvPr>
            <p:ph type="title"/>
          </p:nvPr>
        </p:nvSpPr>
        <p:spPr>
          <a:xfrm>
            <a:off x="342900" y="307573"/>
            <a:ext cx="8458200" cy="394200"/>
          </a:xfrm>
          <a:prstGeom prst="rect">
            <a:avLst/>
          </a:prstGeom>
          <a:noFill/>
          <a:ln>
            <a:noFill/>
          </a:ln>
        </p:spPr>
        <p:txBody>
          <a:bodyPr anchorCtr="0" anchor="t" bIns="0" lIns="0" spcFirstLastPara="1" rIns="0" wrap="square" tIns="0">
            <a:noAutofit/>
          </a:bodyPr>
          <a:lstStyle/>
          <a:p>
            <a:pPr indent="0" lvl="0" marL="0" rtl="0" algn="l">
              <a:lnSpc>
                <a:spcPct val="85000"/>
              </a:lnSpc>
              <a:spcBef>
                <a:spcPts val="0"/>
              </a:spcBef>
              <a:spcAft>
                <a:spcPts val="0"/>
              </a:spcAft>
              <a:buSzPts val="1400"/>
              <a:buNone/>
            </a:pPr>
            <a:r>
              <a:rPr lang="en"/>
              <a:t>But AI presents new external market</a:t>
            </a:r>
            <a:endParaRPr/>
          </a:p>
          <a:p>
            <a:pPr indent="0" lvl="0" marL="0" rtl="0" algn="l">
              <a:lnSpc>
                <a:spcPct val="85000"/>
              </a:lnSpc>
              <a:spcBef>
                <a:spcPts val="0"/>
              </a:spcBef>
              <a:spcAft>
                <a:spcPts val="0"/>
              </a:spcAft>
              <a:buSzPts val="1400"/>
              <a:buNone/>
            </a:pPr>
            <a:r>
              <a:rPr lang="en"/>
              <a:t>opportunities and new external risks</a:t>
            </a:r>
            <a:endParaRPr/>
          </a:p>
        </p:txBody>
      </p:sp>
      <p:sp>
        <p:nvSpPr>
          <p:cNvPr id="5080" name="Google Shape;5080;p13"/>
          <p:cNvSpPr txBox="1"/>
          <p:nvPr/>
        </p:nvSpPr>
        <p:spPr>
          <a:xfrm>
            <a:off x="8569842" y="4810639"/>
            <a:ext cx="317100" cy="221700"/>
          </a:xfrm>
          <a:prstGeom prst="rect">
            <a:avLst/>
          </a:prstGeom>
          <a:noFill/>
          <a:ln>
            <a:noFill/>
          </a:ln>
        </p:spPr>
        <p:txBody>
          <a:bodyPr anchorCtr="0" anchor="ctr" bIns="34275" lIns="0" spcFirstLastPara="1" rIns="0" wrap="square" tIns="34275">
            <a:noAutofit/>
          </a:bodyPr>
          <a:lstStyle/>
          <a:p>
            <a:pPr indent="0" lvl="0" marL="0" marR="0" rtl="0" algn="ctr">
              <a:lnSpc>
                <a:spcPct val="100000"/>
              </a:lnSpc>
              <a:spcBef>
                <a:spcPts val="0"/>
              </a:spcBef>
              <a:spcAft>
                <a:spcPts val="0"/>
              </a:spcAft>
              <a:buClr>
                <a:srgbClr val="000000"/>
              </a:buClr>
              <a:buSzPts val="500"/>
              <a:buFont typeface="Arial"/>
              <a:buNone/>
            </a:pPr>
            <a:fld id="{00000000-1234-1234-1234-123412341234}" type="slidenum">
              <a:rPr b="0" i="0" lang="en" sz="500" u="none" cap="none" strike="noStrike">
                <a:solidFill>
                  <a:schemeClr val="dk2"/>
                </a:solidFill>
                <a:latin typeface="Arial"/>
                <a:ea typeface="Arial"/>
                <a:cs typeface="Arial"/>
                <a:sym typeface="Arial"/>
              </a:rPr>
              <a:t>‹#›</a:t>
            </a:fld>
            <a:endParaRPr b="0" i="0" sz="500" u="none" cap="none" strike="noStrike">
              <a:solidFill>
                <a:schemeClr val="dk2"/>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84" name="Shape 5084"/>
        <p:cNvGrpSpPr/>
        <p:nvPr/>
      </p:nvGrpSpPr>
      <p:grpSpPr>
        <a:xfrm>
          <a:off x="0" y="0"/>
          <a:ext cx="0" cy="0"/>
          <a:chOff x="0" y="0"/>
          <a:chExt cx="0" cy="0"/>
        </a:xfrm>
      </p:grpSpPr>
      <p:sp>
        <p:nvSpPr>
          <p:cNvPr id="5085" name="Google Shape;5085;p15"/>
          <p:cNvSpPr/>
          <p:nvPr/>
        </p:nvSpPr>
        <p:spPr>
          <a:xfrm rot="-8222699">
            <a:off x="3549352" y="1718425"/>
            <a:ext cx="2021208" cy="2024396"/>
          </a:xfrm>
          <a:prstGeom prst="ellipse">
            <a:avLst/>
          </a:prstGeom>
          <a:gradFill>
            <a:gsLst>
              <a:gs pos="0">
                <a:srgbClr val="BBE084"/>
              </a:gs>
              <a:gs pos="43000">
                <a:schemeClr val="lt1"/>
              </a:gs>
              <a:gs pos="60000">
                <a:schemeClr val="lt1"/>
              </a:gs>
              <a:gs pos="100000">
                <a:srgbClr val="90CBF2"/>
              </a:gs>
            </a:gsLst>
            <a:lin ang="18900732"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86" name="Google Shape;5086;p15"/>
          <p:cNvSpPr/>
          <p:nvPr/>
        </p:nvSpPr>
        <p:spPr>
          <a:xfrm rot="10800000">
            <a:off x="5327125" y="3219750"/>
            <a:ext cx="1283700" cy="620100"/>
          </a:xfrm>
          <a:prstGeom prst="rightArrow">
            <a:avLst>
              <a:gd fmla="val 53396" name="adj1"/>
              <a:gd fmla="val 76296" name="adj2"/>
            </a:avLst>
          </a:prstGeom>
          <a:gradFill>
            <a:gsLst>
              <a:gs pos="0">
                <a:srgbClr val="71BE00">
                  <a:alpha val="0"/>
                </a:srgbClr>
              </a:gs>
              <a:gs pos="100000">
                <a:srgbClr val="71BE00">
                  <a:alpha val="22745"/>
                </a:srgbClr>
              </a:gs>
            </a:gsLst>
            <a:lin ang="0" scaled="0"/>
          </a:gradFill>
          <a:ln cap="flat" cmpd="sng" w="19050">
            <a:solidFill>
              <a:srgbClr val="BBE084"/>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5087" name="Google Shape;5087;p15"/>
          <p:cNvSpPr/>
          <p:nvPr/>
        </p:nvSpPr>
        <p:spPr>
          <a:xfrm>
            <a:off x="4835400" y="1723875"/>
            <a:ext cx="1458300" cy="620100"/>
          </a:xfrm>
          <a:prstGeom prst="rightArrow">
            <a:avLst>
              <a:gd fmla="val 53396" name="adj1"/>
              <a:gd fmla="val 78054" name="adj2"/>
            </a:avLst>
          </a:prstGeom>
          <a:gradFill>
            <a:gsLst>
              <a:gs pos="0">
                <a:srgbClr val="71BE00">
                  <a:alpha val="0"/>
                </a:srgbClr>
              </a:gs>
              <a:gs pos="100000">
                <a:srgbClr val="71BE00">
                  <a:alpha val="22745"/>
                </a:srgbClr>
              </a:gs>
            </a:gsLst>
            <a:lin ang="0" scaled="0"/>
          </a:gradFill>
          <a:ln cap="flat" cmpd="sng" w="19050">
            <a:solidFill>
              <a:srgbClr val="BBE084"/>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5088" name="Google Shape;5088;p15"/>
          <p:cNvSpPr/>
          <p:nvPr/>
        </p:nvSpPr>
        <p:spPr>
          <a:xfrm>
            <a:off x="2748975" y="2278270"/>
            <a:ext cx="631800" cy="350400"/>
          </a:xfrm>
          <a:prstGeom prst="rightArrow">
            <a:avLst>
              <a:gd fmla="val 53396" name="adj1"/>
              <a:gd fmla="val 78054" name="adj2"/>
            </a:avLst>
          </a:prstGeom>
          <a:gradFill>
            <a:gsLst>
              <a:gs pos="0">
                <a:srgbClr val="006EC2">
                  <a:alpha val="0"/>
                </a:srgbClr>
              </a:gs>
              <a:gs pos="100000">
                <a:srgbClr val="006EC2">
                  <a:alpha val="23529"/>
                </a:srgbClr>
              </a:gs>
            </a:gsLst>
            <a:lin ang="0" scaled="0"/>
          </a:gradFill>
          <a:ln>
            <a:noFill/>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5089" name="Google Shape;5089;p15"/>
          <p:cNvSpPr/>
          <p:nvPr/>
        </p:nvSpPr>
        <p:spPr>
          <a:xfrm rot="10800000">
            <a:off x="2806525" y="3233300"/>
            <a:ext cx="1386600" cy="620100"/>
          </a:xfrm>
          <a:prstGeom prst="rightArrow">
            <a:avLst>
              <a:gd fmla="val 53396" name="adj1"/>
              <a:gd fmla="val 76296" name="adj2"/>
            </a:avLst>
          </a:prstGeom>
          <a:gradFill>
            <a:gsLst>
              <a:gs pos="0">
                <a:srgbClr val="006EC2">
                  <a:alpha val="0"/>
                </a:srgbClr>
              </a:gs>
              <a:gs pos="100000">
                <a:srgbClr val="006EC2">
                  <a:alpha val="23529"/>
                </a:srgbClr>
              </a:gs>
            </a:gsLst>
            <a:lin ang="0" scaled="0"/>
          </a:gradFill>
          <a:ln cap="flat" cmpd="sng" w="19050">
            <a:solidFill>
              <a:srgbClr val="86BAE3"/>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5090" name="Google Shape;5090;p15"/>
          <p:cNvSpPr/>
          <p:nvPr/>
        </p:nvSpPr>
        <p:spPr>
          <a:xfrm>
            <a:off x="2654975" y="1737425"/>
            <a:ext cx="1117800" cy="620100"/>
          </a:xfrm>
          <a:prstGeom prst="rightArrow">
            <a:avLst>
              <a:gd fmla="val 53396" name="adj1"/>
              <a:gd fmla="val 78054" name="adj2"/>
            </a:avLst>
          </a:prstGeom>
          <a:gradFill>
            <a:gsLst>
              <a:gs pos="0">
                <a:srgbClr val="006EC2">
                  <a:alpha val="0"/>
                </a:srgbClr>
              </a:gs>
              <a:gs pos="100000">
                <a:srgbClr val="006EC2">
                  <a:alpha val="23529"/>
                </a:srgbClr>
              </a:gs>
            </a:gsLst>
            <a:lin ang="0" scaled="0"/>
          </a:gradFill>
          <a:ln cap="flat" cmpd="sng" w="19050">
            <a:solidFill>
              <a:srgbClr val="86BAE3"/>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5091" name="Google Shape;5091;p15"/>
          <p:cNvSpPr txBox="1"/>
          <p:nvPr/>
        </p:nvSpPr>
        <p:spPr>
          <a:xfrm>
            <a:off x="251000" y="175075"/>
            <a:ext cx="8436000" cy="923400"/>
          </a:xfrm>
          <a:prstGeom prst="rect">
            <a:avLst/>
          </a:prstGeom>
          <a:noFill/>
          <a:ln>
            <a:noFill/>
          </a:ln>
        </p:spPr>
        <p:txBody>
          <a:bodyPr anchorCtr="0" anchor="ctr"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b="1" i="0" lang="en" sz="2400" u="none" cap="none" strike="noStrike">
                <a:solidFill>
                  <a:srgbClr val="002B40"/>
                </a:solidFill>
                <a:latin typeface="Arial"/>
                <a:ea typeface="Arial"/>
                <a:cs typeface="Arial"/>
                <a:sym typeface="Arial"/>
              </a:rPr>
              <a:t>Connecting business policy to technical implementation is even more important with AI</a:t>
            </a:r>
            <a:endParaRPr b="1" i="0" sz="2400" u="none" cap="none" strike="noStrike">
              <a:solidFill>
                <a:srgbClr val="002B40"/>
              </a:solidFill>
              <a:latin typeface="Arial"/>
              <a:ea typeface="Arial"/>
              <a:cs typeface="Arial"/>
              <a:sym typeface="Arial"/>
            </a:endParaRPr>
          </a:p>
        </p:txBody>
      </p:sp>
      <p:sp>
        <p:nvSpPr>
          <p:cNvPr id="5092" name="Google Shape;5092;p15"/>
          <p:cNvSpPr/>
          <p:nvPr/>
        </p:nvSpPr>
        <p:spPr>
          <a:xfrm>
            <a:off x="6429806" y="1658799"/>
            <a:ext cx="2363700" cy="2364000"/>
          </a:xfrm>
          <a:prstGeom prst="roundRect">
            <a:avLst>
              <a:gd fmla="val 4283" name="adj"/>
            </a:avLst>
          </a:prstGeom>
          <a:solidFill>
            <a:schemeClr val="lt1"/>
          </a:solidFill>
          <a:ln>
            <a:noFill/>
          </a:ln>
          <a:effectLst>
            <a:outerShdw blurRad="157163" rotWithShape="0" algn="bl" dir="5400000" dist="19050">
              <a:srgbClr val="000000">
                <a:alpha val="20000"/>
              </a:srgbClr>
            </a:outerShdw>
          </a:effectLst>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5093" name="Google Shape;5093;p15"/>
          <p:cNvSpPr/>
          <p:nvPr/>
        </p:nvSpPr>
        <p:spPr>
          <a:xfrm>
            <a:off x="6429801" y="1580800"/>
            <a:ext cx="2363700" cy="306300"/>
          </a:xfrm>
          <a:prstGeom prst="round2SameRect">
            <a:avLst>
              <a:gd fmla="val 35889" name="adj1"/>
              <a:gd fmla="val 0" name="adj2"/>
            </a:avLst>
          </a:prstGeom>
          <a:solidFill>
            <a:srgbClr val="BBE084"/>
          </a:solidFill>
          <a:ln>
            <a:noFill/>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800"/>
              <a:buFont typeface="Arial"/>
              <a:buNone/>
            </a:pPr>
            <a:r>
              <a:rPr b="1" i="0" lang="en" sz="800" u="none" cap="none" strike="noStrike">
                <a:solidFill>
                  <a:srgbClr val="000000"/>
                </a:solidFill>
                <a:latin typeface="Arial"/>
                <a:ea typeface="Arial"/>
                <a:cs typeface="Arial"/>
                <a:sym typeface="Arial"/>
              </a:rPr>
              <a:t>SHIFT RIGHT</a:t>
            </a:r>
            <a:endParaRPr b="1" i="0" sz="800" u="none" cap="none" strike="noStrike">
              <a:solidFill>
                <a:srgbClr val="000000"/>
              </a:solidFill>
              <a:latin typeface="Arial"/>
              <a:ea typeface="Arial"/>
              <a:cs typeface="Arial"/>
              <a:sym typeface="Arial"/>
            </a:endParaRPr>
          </a:p>
        </p:txBody>
      </p:sp>
      <p:sp>
        <p:nvSpPr>
          <p:cNvPr id="5094" name="Google Shape;5094;p15"/>
          <p:cNvSpPr/>
          <p:nvPr/>
        </p:nvSpPr>
        <p:spPr>
          <a:xfrm>
            <a:off x="331125" y="1658798"/>
            <a:ext cx="2379000" cy="2364000"/>
          </a:xfrm>
          <a:prstGeom prst="roundRect">
            <a:avLst>
              <a:gd fmla="val 4283" name="adj"/>
            </a:avLst>
          </a:prstGeom>
          <a:solidFill>
            <a:schemeClr val="lt1"/>
          </a:solidFill>
          <a:ln>
            <a:noFill/>
          </a:ln>
          <a:effectLst>
            <a:outerShdw blurRad="157163" rotWithShape="0" algn="bl" dir="5400000" dist="19050">
              <a:srgbClr val="000000">
                <a:alpha val="20000"/>
              </a:srgbClr>
            </a:outerShdw>
          </a:effectLst>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5095" name="Google Shape;5095;p15"/>
          <p:cNvSpPr txBox="1"/>
          <p:nvPr/>
        </p:nvSpPr>
        <p:spPr>
          <a:xfrm>
            <a:off x="8458809" y="4526474"/>
            <a:ext cx="261300" cy="161700"/>
          </a:xfrm>
          <a:prstGeom prst="rect">
            <a:avLst/>
          </a:prstGeom>
          <a:noFill/>
          <a:ln>
            <a:noFill/>
          </a:ln>
        </p:spPr>
        <p:txBody>
          <a:bodyPr anchorCtr="0" anchor="t" bIns="34275" lIns="68575" spcFirstLastPara="1" rIns="68575" wrap="square" tIns="34275">
            <a:noAutofit/>
          </a:bodyPr>
          <a:lstStyle/>
          <a:p>
            <a:pPr indent="0" lvl="0" marL="0" marR="0" rtl="0" algn="r">
              <a:lnSpc>
                <a:spcPct val="100000"/>
              </a:lnSpc>
              <a:spcBef>
                <a:spcPts val="0"/>
              </a:spcBef>
              <a:spcAft>
                <a:spcPts val="0"/>
              </a:spcAft>
              <a:buClr>
                <a:srgbClr val="000000"/>
              </a:buClr>
              <a:buSzPts val="600"/>
              <a:buFont typeface="Arial"/>
              <a:buNone/>
            </a:pPr>
            <a:fld id="{00000000-1234-1234-1234-123412341234}" type="slidenum">
              <a:rPr b="0" i="0" lang="en" sz="600" u="none" cap="none" strike="noStrike">
                <a:solidFill>
                  <a:srgbClr val="DFE6E8"/>
                </a:solidFill>
                <a:latin typeface="Arial"/>
                <a:ea typeface="Arial"/>
                <a:cs typeface="Arial"/>
                <a:sym typeface="Arial"/>
              </a:rPr>
              <a:t>‹#›</a:t>
            </a:fld>
            <a:endParaRPr b="0" i="0" sz="600" u="none" cap="none" strike="noStrike">
              <a:solidFill>
                <a:srgbClr val="DFE6E8"/>
              </a:solidFill>
              <a:latin typeface="Arial"/>
              <a:ea typeface="Arial"/>
              <a:cs typeface="Arial"/>
              <a:sym typeface="Arial"/>
            </a:endParaRPr>
          </a:p>
        </p:txBody>
      </p:sp>
      <p:sp>
        <p:nvSpPr>
          <p:cNvPr id="5096" name="Google Shape;5096;p15"/>
          <p:cNvSpPr txBox="1"/>
          <p:nvPr/>
        </p:nvSpPr>
        <p:spPr>
          <a:xfrm>
            <a:off x="331125" y="1900248"/>
            <a:ext cx="2379000" cy="495000"/>
          </a:xfrm>
          <a:prstGeom prst="rect">
            <a:avLst/>
          </a:prstGeom>
          <a:noFill/>
          <a:ln>
            <a:noFill/>
          </a:ln>
        </p:spPr>
        <p:txBody>
          <a:bodyPr anchorCtr="0" anchor="t"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100"/>
              <a:buFont typeface="Arial"/>
              <a:buNone/>
            </a:pPr>
            <a:r>
              <a:rPr b="1" i="0" lang="en" sz="1100" u="none" cap="none" strike="noStrike">
                <a:solidFill>
                  <a:srgbClr val="002B40"/>
                </a:solidFill>
                <a:latin typeface="Arial"/>
                <a:ea typeface="Arial"/>
                <a:cs typeface="Arial"/>
                <a:sym typeface="Arial"/>
              </a:rPr>
              <a:t>Engineering teams </a:t>
            </a:r>
            <a:r>
              <a:rPr b="0" i="0" lang="en" sz="1100" u="none" cap="none" strike="noStrike">
                <a:solidFill>
                  <a:srgbClr val="002B40"/>
                </a:solidFill>
                <a:latin typeface="Arial"/>
                <a:ea typeface="Arial"/>
                <a:cs typeface="Arial"/>
                <a:sym typeface="Arial"/>
              </a:rPr>
              <a:t>and </a:t>
            </a:r>
            <a:br>
              <a:rPr b="0" i="0" lang="en" sz="1100" u="none" cap="none" strike="noStrike">
                <a:solidFill>
                  <a:srgbClr val="002B40"/>
                </a:solidFill>
                <a:latin typeface="Arial"/>
                <a:ea typeface="Arial"/>
                <a:cs typeface="Arial"/>
                <a:sym typeface="Arial"/>
              </a:rPr>
            </a:br>
            <a:r>
              <a:rPr b="0" i="0" lang="en" sz="1100" u="none" cap="none" strike="noStrike">
                <a:solidFill>
                  <a:srgbClr val="002B40"/>
                </a:solidFill>
                <a:latin typeface="Arial"/>
                <a:ea typeface="Arial"/>
                <a:cs typeface="Arial"/>
                <a:sym typeface="Arial"/>
              </a:rPr>
              <a:t>their xfn partners</a:t>
            </a:r>
            <a:endParaRPr b="0" i="0" sz="1100" u="none" cap="none" strike="noStrike">
              <a:solidFill>
                <a:srgbClr val="002B40"/>
              </a:solidFill>
              <a:latin typeface="Arial"/>
              <a:ea typeface="Arial"/>
              <a:cs typeface="Arial"/>
              <a:sym typeface="Arial"/>
            </a:endParaRPr>
          </a:p>
        </p:txBody>
      </p:sp>
      <p:sp>
        <p:nvSpPr>
          <p:cNvPr id="5097" name="Google Shape;5097;p15"/>
          <p:cNvSpPr txBox="1"/>
          <p:nvPr/>
        </p:nvSpPr>
        <p:spPr>
          <a:xfrm>
            <a:off x="6445076" y="1981842"/>
            <a:ext cx="2363700" cy="318600"/>
          </a:xfrm>
          <a:prstGeom prst="rect">
            <a:avLst/>
          </a:prstGeom>
          <a:noFill/>
          <a:ln>
            <a:noFill/>
          </a:ln>
        </p:spPr>
        <p:txBody>
          <a:bodyPr anchorCtr="0" anchor="t"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100"/>
              <a:buFont typeface="Arial"/>
              <a:buNone/>
            </a:pPr>
            <a:r>
              <a:rPr b="1" i="0" lang="en" sz="1100" u="none" cap="none" strike="noStrike">
                <a:solidFill>
                  <a:srgbClr val="002B40"/>
                </a:solidFill>
                <a:latin typeface="Arial"/>
                <a:ea typeface="Arial"/>
                <a:cs typeface="Arial"/>
                <a:sym typeface="Arial"/>
              </a:rPr>
              <a:t>CIO, CFO, CISO, Legal, et al</a:t>
            </a:r>
            <a:endParaRPr b="1" i="0" sz="1100" u="none" cap="none" strike="noStrike">
              <a:solidFill>
                <a:srgbClr val="002B40"/>
              </a:solidFill>
              <a:latin typeface="Arial"/>
              <a:ea typeface="Arial"/>
              <a:cs typeface="Arial"/>
              <a:sym typeface="Arial"/>
            </a:endParaRPr>
          </a:p>
        </p:txBody>
      </p:sp>
      <p:sp>
        <p:nvSpPr>
          <p:cNvPr id="5098" name="Google Shape;5098;p15"/>
          <p:cNvSpPr txBox="1"/>
          <p:nvPr/>
        </p:nvSpPr>
        <p:spPr>
          <a:xfrm>
            <a:off x="1147468" y="3320869"/>
            <a:ext cx="1540200" cy="318600"/>
          </a:xfrm>
          <a:prstGeom prst="rect">
            <a:avLst/>
          </a:prstGeom>
          <a:noFill/>
          <a:ln>
            <a:noFill/>
          </a:ln>
        </p:spPr>
        <p:txBody>
          <a:bodyPr anchorCtr="0" anchor="t" bIns="68575" lIns="68575" spcFirstLastPara="1" rIns="68575" wrap="square" tIns="68575">
            <a:noAutofit/>
          </a:bodyPr>
          <a:lstStyle/>
          <a:p>
            <a:pPr indent="0" lvl="0" marL="0" marR="0" rtl="0" algn="l">
              <a:lnSpc>
                <a:spcPct val="100000"/>
              </a:lnSpc>
              <a:spcBef>
                <a:spcPts val="0"/>
              </a:spcBef>
              <a:spcAft>
                <a:spcPts val="0"/>
              </a:spcAft>
              <a:buClr>
                <a:srgbClr val="000000"/>
              </a:buClr>
              <a:buSzPts val="900"/>
              <a:buFont typeface="Arial"/>
              <a:buNone/>
            </a:pPr>
            <a:r>
              <a:t/>
            </a:r>
            <a:endParaRPr b="1" i="0" sz="900" u="none" cap="none" strike="noStrike">
              <a:solidFill>
                <a:srgbClr val="002B40"/>
              </a:solidFill>
              <a:latin typeface="Arial"/>
              <a:ea typeface="Arial"/>
              <a:cs typeface="Arial"/>
              <a:sym typeface="Arial"/>
            </a:endParaRPr>
          </a:p>
        </p:txBody>
      </p:sp>
      <p:sp>
        <p:nvSpPr>
          <p:cNvPr id="5099" name="Google Shape;5099;p15"/>
          <p:cNvSpPr/>
          <p:nvPr/>
        </p:nvSpPr>
        <p:spPr>
          <a:xfrm>
            <a:off x="331125" y="1580800"/>
            <a:ext cx="2379000" cy="306300"/>
          </a:xfrm>
          <a:prstGeom prst="round2SameRect">
            <a:avLst>
              <a:gd fmla="val 35889" name="adj1"/>
              <a:gd fmla="val 0" name="adj2"/>
            </a:avLst>
          </a:prstGeom>
          <a:solidFill>
            <a:srgbClr val="90CBF2"/>
          </a:solidFill>
          <a:ln>
            <a:noFill/>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800"/>
              <a:buFont typeface="Arial"/>
              <a:buNone/>
            </a:pPr>
            <a:r>
              <a:rPr b="1" i="0" lang="en" sz="800" u="none" cap="none" strike="noStrike">
                <a:solidFill>
                  <a:srgbClr val="000000"/>
                </a:solidFill>
                <a:latin typeface="Arial"/>
                <a:ea typeface="Arial"/>
                <a:cs typeface="Arial"/>
                <a:sym typeface="Arial"/>
              </a:rPr>
              <a:t>SHIFT LEFT</a:t>
            </a:r>
            <a:endParaRPr b="1" i="0" sz="800" u="none" cap="none" strike="noStrike">
              <a:solidFill>
                <a:srgbClr val="000000"/>
              </a:solidFill>
              <a:latin typeface="Arial"/>
              <a:ea typeface="Arial"/>
              <a:cs typeface="Arial"/>
              <a:sym typeface="Arial"/>
            </a:endParaRPr>
          </a:p>
        </p:txBody>
      </p:sp>
      <p:pic>
        <p:nvPicPr>
          <p:cNvPr id="5100" name="Google Shape;5100;p15"/>
          <p:cNvPicPr preferRelativeResize="0"/>
          <p:nvPr/>
        </p:nvPicPr>
        <p:blipFill rotWithShape="1">
          <a:blip r:embed="rId3">
            <a:alphaModFix/>
          </a:blip>
          <a:srcRect b="23386" l="0" r="13313" t="19685"/>
          <a:stretch/>
        </p:blipFill>
        <p:spPr>
          <a:xfrm>
            <a:off x="331125" y="2395200"/>
            <a:ext cx="2378998" cy="1411226"/>
          </a:xfrm>
          <a:prstGeom prst="rect">
            <a:avLst/>
          </a:prstGeom>
          <a:noFill/>
          <a:ln>
            <a:noFill/>
          </a:ln>
        </p:spPr>
      </p:pic>
      <p:pic>
        <p:nvPicPr>
          <p:cNvPr id="5101" name="Google Shape;5101;p15"/>
          <p:cNvPicPr preferRelativeResize="0"/>
          <p:nvPr/>
        </p:nvPicPr>
        <p:blipFill rotWithShape="1">
          <a:blip r:embed="rId4">
            <a:alphaModFix/>
          </a:blip>
          <a:srcRect b="12346" l="22600" r="0" t="0"/>
          <a:stretch/>
        </p:blipFill>
        <p:spPr>
          <a:xfrm>
            <a:off x="6427300" y="2395200"/>
            <a:ext cx="2363699" cy="1411225"/>
          </a:xfrm>
          <a:prstGeom prst="rect">
            <a:avLst/>
          </a:prstGeom>
          <a:noFill/>
          <a:ln>
            <a:noFill/>
          </a:ln>
        </p:spPr>
      </p:pic>
      <p:sp>
        <p:nvSpPr>
          <p:cNvPr id="5102" name="Google Shape;5102;p15"/>
          <p:cNvSpPr txBox="1"/>
          <p:nvPr/>
        </p:nvSpPr>
        <p:spPr>
          <a:xfrm>
            <a:off x="8569842" y="4810639"/>
            <a:ext cx="317100" cy="221700"/>
          </a:xfrm>
          <a:prstGeom prst="rect">
            <a:avLst/>
          </a:prstGeom>
          <a:noFill/>
          <a:ln>
            <a:noFill/>
          </a:ln>
        </p:spPr>
        <p:txBody>
          <a:bodyPr anchorCtr="0" anchor="ctr" bIns="34275" lIns="0" spcFirstLastPara="1" rIns="0" wrap="square" tIns="34275">
            <a:noAutofit/>
          </a:bodyPr>
          <a:lstStyle/>
          <a:p>
            <a:pPr indent="0" lvl="0" marL="0" marR="0" rtl="0" algn="ctr">
              <a:lnSpc>
                <a:spcPct val="100000"/>
              </a:lnSpc>
              <a:spcBef>
                <a:spcPts val="0"/>
              </a:spcBef>
              <a:spcAft>
                <a:spcPts val="0"/>
              </a:spcAft>
              <a:buClr>
                <a:srgbClr val="000000"/>
              </a:buClr>
              <a:buSzPts val="500"/>
              <a:buFont typeface="Arial"/>
              <a:buNone/>
            </a:pPr>
            <a:fld id="{00000000-1234-1234-1234-123412341234}" type="slidenum">
              <a:rPr b="0" i="0" lang="en" sz="500" u="none" cap="none" strike="noStrike">
                <a:solidFill>
                  <a:schemeClr val="dk2"/>
                </a:solidFill>
                <a:latin typeface="Arial"/>
                <a:ea typeface="Arial"/>
                <a:cs typeface="Arial"/>
                <a:sym typeface="Arial"/>
              </a:rPr>
              <a:t>‹#›</a:t>
            </a:fld>
            <a:endParaRPr b="0" i="0" sz="500" u="none" cap="none" strike="noStrike">
              <a:solidFill>
                <a:schemeClr val="dk2"/>
              </a:solidFill>
              <a:latin typeface="Arial"/>
              <a:ea typeface="Arial"/>
              <a:cs typeface="Arial"/>
              <a:sym typeface="Arial"/>
            </a:endParaRPr>
          </a:p>
        </p:txBody>
      </p:sp>
      <p:sp>
        <p:nvSpPr>
          <p:cNvPr id="5103" name="Google Shape;5103;p15"/>
          <p:cNvSpPr/>
          <p:nvPr/>
        </p:nvSpPr>
        <p:spPr>
          <a:xfrm rot="10800000">
            <a:off x="3213725" y="2979020"/>
            <a:ext cx="631800" cy="350400"/>
          </a:xfrm>
          <a:prstGeom prst="rightArrow">
            <a:avLst>
              <a:gd fmla="val 53396" name="adj1"/>
              <a:gd fmla="val 78054" name="adj2"/>
            </a:avLst>
          </a:prstGeom>
          <a:gradFill>
            <a:gsLst>
              <a:gs pos="0">
                <a:srgbClr val="006EC2">
                  <a:alpha val="0"/>
                </a:srgbClr>
              </a:gs>
              <a:gs pos="100000">
                <a:srgbClr val="006EC2">
                  <a:alpha val="23529"/>
                </a:srgbClr>
              </a:gs>
            </a:gsLst>
            <a:lin ang="0" scaled="0"/>
          </a:gradFill>
          <a:ln>
            <a:noFill/>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5104" name="Google Shape;5104;p15"/>
          <p:cNvSpPr/>
          <p:nvPr/>
        </p:nvSpPr>
        <p:spPr>
          <a:xfrm>
            <a:off x="5248650" y="2252470"/>
            <a:ext cx="631800" cy="350400"/>
          </a:xfrm>
          <a:prstGeom prst="rightArrow">
            <a:avLst>
              <a:gd fmla="val 53396" name="adj1"/>
              <a:gd fmla="val 78054" name="adj2"/>
            </a:avLst>
          </a:prstGeom>
          <a:gradFill>
            <a:gsLst>
              <a:gs pos="0">
                <a:srgbClr val="71BE00">
                  <a:alpha val="0"/>
                </a:srgbClr>
              </a:gs>
              <a:gs pos="100000">
                <a:srgbClr val="71BE00">
                  <a:alpha val="22745"/>
                </a:srgbClr>
              </a:gs>
            </a:gsLst>
            <a:lin ang="0" scaled="0"/>
          </a:gradFill>
          <a:ln>
            <a:noFill/>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5105" name="Google Shape;5105;p15"/>
          <p:cNvSpPr/>
          <p:nvPr/>
        </p:nvSpPr>
        <p:spPr>
          <a:xfrm rot="10800000">
            <a:off x="5795500" y="2936695"/>
            <a:ext cx="631800" cy="350400"/>
          </a:xfrm>
          <a:prstGeom prst="rightArrow">
            <a:avLst>
              <a:gd fmla="val 53396" name="adj1"/>
              <a:gd fmla="val 78054" name="adj2"/>
            </a:avLst>
          </a:prstGeom>
          <a:gradFill>
            <a:gsLst>
              <a:gs pos="0">
                <a:srgbClr val="71BE00">
                  <a:alpha val="0"/>
                </a:srgbClr>
              </a:gs>
              <a:gs pos="100000">
                <a:srgbClr val="71BE00">
                  <a:alpha val="22745"/>
                </a:srgbClr>
              </a:gs>
            </a:gsLst>
            <a:lin ang="0" scaled="0"/>
          </a:gradFill>
          <a:ln>
            <a:noFill/>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grpSp>
        <p:nvGrpSpPr>
          <p:cNvPr id="5106" name="Google Shape;5106;p15"/>
          <p:cNvGrpSpPr/>
          <p:nvPr/>
        </p:nvGrpSpPr>
        <p:grpSpPr>
          <a:xfrm>
            <a:off x="3609597" y="1791050"/>
            <a:ext cx="1899300" cy="2015381"/>
            <a:chOff x="3609597" y="1867250"/>
            <a:chExt cx="1899300" cy="2015381"/>
          </a:xfrm>
        </p:grpSpPr>
        <p:pic>
          <p:nvPicPr>
            <p:cNvPr id="5107" name="Google Shape;5107;p15"/>
            <p:cNvPicPr preferRelativeResize="0"/>
            <p:nvPr/>
          </p:nvPicPr>
          <p:blipFill rotWithShape="1">
            <a:blip r:embed="rId5">
              <a:alphaModFix/>
            </a:blip>
            <a:srcRect b="12241" l="27587" r="20785" t="11605"/>
            <a:stretch/>
          </p:blipFill>
          <p:spPr>
            <a:xfrm>
              <a:off x="3609597" y="1867250"/>
              <a:ext cx="1899300" cy="1885200"/>
            </a:xfrm>
            <a:prstGeom prst="ellipse">
              <a:avLst/>
            </a:prstGeom>
            <a:noFill/>
            <a:ln>
              <a:noFill/>
            </a:ln>
          </p:spPr>
        </p:pic>
        <p:sp>
          <p:nvSpPr>
            <p:cNvPr id="5108" name="Google Shape;5108;p15"/>
            <p:cNvSpPr/>
            <p:nvPr/>
          </p:nvSpPr>
          <p:spPr>
            <a:xfrm>
              <a:off x="4122675" y="3564031"/>
              <a:ext cx="898500" cy="318600"/>
            </a:xfrm>
            <a:prstGeom prst="roundRect">
              <a:avLst>
                <a:gd fmla="val 17726" name="adj"/>
              </a:avLst>
            </a:prstGeom>
            <a:solidFill>
              <a:schemeClr val="lt1"/>
            </a:solidFill>
            <a:ln>
              <a:noFill/>
            </a:ln>
            <a:effectLst>
              <a:outerShdw blurRad="157163" rotWithShape="0" algn="bl" dir="5400000" dist="19050">
                <a:srgbClr val="000000">
                  <a:alpha val="20000"/>
                </a:srgbClr>
              </a:outerShdw>
            </a:effectLst>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5109" name="Google Shape;5109;p15"/>
            <p:cNvSpPr txBox="1"/>
            <p:nvPr/>
          </p:nvSpPr>
          <p:spPr>
            <a:xfrm>
              <a:off x="4122675" y="3576575"/>
              <a:ext cx="898500" cy="221700"/>
            </a:xfrm>
            <a:prstGeom prst="rect">
              <a:avLst/>
            </a:prstGeom>
            <a:noFill/>
            <a:ln>
              <a:noFill/>
            </a:ln>
          </p:spPr>
          <p:txBody>
            <a:bodyPr anchorCtr="0" anchor="t"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100"/>
                <a:buFont typeface="Arial"/>
                <a:buNone/>
              </a:pPr>
              <a:r>
                <a:rPr b="1" i="0" lang="en" sz="1100" u="none" cap="none" strike="noStrike">
                  <a:solidFill>
                    <a:srgbClr val="002B40"/>
                  </a:solidFill>
                  <a:latin typeface="Arial"/>
                  <a:ea typeface="Arial"/>
                  <a:cs typeface="Arial"/>
                  <a:sym typeface="Arial"/>
                </a:rPr>
                <a:t>CDAO</a:t>
              </a:r>
              <a:endParaRPr b="1" i="0" sz="1100" u="none" cap="none" strike="noStrike">
                <a:solidFill>
                  <a:srgbClr val="002B40"/>
                </a:solidFill>
                <a:latin typeface="Arial"/>
                <a:ea typeface="Arial"/>
                <a:cs typeface="Arial"/>
                <a:sym typeface="Arial"/>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114" name="Shape 5114"/>
        <p:cNvGrpSpPr/>
        <p:nvPr/>
      </p:nvGrpSpPr>
      <p:grpSpPr>
        <a:xfrm>
          <a:off x="0" y="0"/>
          <a:ext cx="0" cy="0"/>
          <a:chOff x="0" y="0"/>
          <a:chExt cx="0" cy="0"/>
        </a:xfrm>
      </p:grpSpPr>
      <p:pic>
        <p:nvPicPr>
          <p:cNvPr id="5115" name="Google Shape;5115;g31245d681e9_0_1149"/>
          <p:cNvPicPr preferRelativeResize="0"/>
          <p:nvPr/>
        </p:nvPicPr>
        <p:blipFill rotWithShape="1">
          <a:blip r:embed="rId3">
            <a:alphaModFix/>
          </a:blip>
          <a:srcRect b="0" l="0" r="0" t="0"/>
          <a:stretch/>
        </p:blipFill>
        <p:spPr>
          <a:xfrm>
            <a:off x="5971450" y="-1"/>
            <a:ext cx="2818450" cy="3674925"/>
          </a:xfrm>
          <a:prstGeom prst="rect">
            <a:avLst/>
          </a:prstGeom>
          <a:noFill/>
          <a:ln>
            <a:noFill/>
          </a:ln>
        </p:spPr>
      </p:pic>
      <p:sp>
        <p:nvSpPr>
          <p:cNvPr id="5116" name="Google Shape;5116;g31245d681e9_0_1149"/>
          <p:cNvSpPr/>
          <p:nvPr/>
        </p:nvSpPr>
        <p:spPr>
          <a:xfrm>
            <a:off x="4991036" y="3738394"/>
            <a:ext cx="4002300" cy="696300"/>
          </a:xfrm>
          <a:prstGeom prst="homePlate">
            <a:avLst>
              <a:gd fmla="val 50000" name="adj"/>
            </a:avLst>
          </a:prstGeom>
          <a:solidFill>
            <a:srgbClr val="FCE5CD">
              <a:alpha val="77254"/>
            </a:srgbClr>
          </a:solidFill>
          <a:ln cap="flat" cmpd="sng" w="76200">
            <a:solidFill>
              <a:schemeClr val="lt1"/>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17" name="Google Shape;5117;g31245d681e9_0_1149"/>
          <p:cNvSpPr/>
          <p:nvPr/>
        </p:nvSpPr>
        <p:spPr>
          <a:xfrm>
            <a:off x="-65416" y="3738394"/>
            <a:ext cx="6283800" cy="696300"/>
          </a:xfrm>
          <a:prstGeom prst="homePlate">
            <a:avLst>
              <a:gd fmla="val 50000" name="adj"/>
            </a:avLst>
          </a:prstGeom>
          <a:solidFill>
            <a:srgbClr val="F0F2F3"/>
          </a:solidFill>
          <a:ln cap="flat" cmpd="sng" w="76200">
            <a:solidFill>
              <a:schemeClr val="lt1"/>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18" name="Google Shape;5118;g31245d681e9_0_1149"/>
          <p:cNvSpPr/>
          <p:nvPr/>
        </p:nvSpPr>
        <p:spPr>
          <a:xfrm rot="8100000">
            <a:off x="2834108" y="3756448"/>
            <a:ext cx="933381" cy="771736"/>
          </a:xfrm>
          <a:prstGeom prst="halfFrame">
            <a:avLst>
              <a:gd fmla="val 0" name="adj1"/>
              <a:gd fmla="val 0" name="adj2"/>
            </a:avLst>
          </a:prstGeom>
          <a:solidFill>
            <a:schemeClr val="lt1"/>
          </a:solidFill>
          <a:ln cap="flat" cmpd="sng" w="76200">
            <a:solidFill>
              <a:schemeClr val="lt1"/>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19" name="Google Shape;5119;g31245d681e9_0_1149"/>
          <p:cNvSpPr/>
          <p:nvPr/>
        </p:nvSpPr>
        <p:spPr>
          <a:xfrm rot="8100000">
            <a:off x="1483789" y="3756448"/>
            <a:ext cx="933381" cy="771736"/>
          </a:xfrm>
          <a:prstGeom prst="halfFrame">
            <a:avLst>
              <a:gd fmla="val 0" name="adj1"/>
              <a:gd fmla="val 0" name="adj2"/>
            </a:avLst>
          </a:prstGeom>
          <a:solidFill>
            <a:schemeClr val="lt1"/>
          </a:solidFill>
          <a:ln cap="flat" cmpd="sng" w="76200">
            <a:solidFill>
              <a:schemeClr val="lt1"/>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20" name="Google Shape;5120;g31245d681e9_0_1149"/>
          <p:cNvSpPr/>
          <p:nvPr/>
        </p:nvSpPr>
        <p:spPr>
          <a:xfrm rot="8100000">
            <a:off x="251352" y="3756448"/>
            <a:ext cx="933381" cy="771736"/>
          </a:xfrm>
          <a:prstGeom prst="halfFrame">
            <a:avLst>
              <a:gd fmla="val 0" name="adj1"/>
              <a:gd fmla="val 0" name="adj2"/>
            </a:avLst>
          </a:prstGeom>
          <a:solidFill>
            <a:srgbClr val="B6D8D1">
              <a:alpha val="50588"/>
            </a:srgbClr>
          </a:solidFill>
          <a:ln cap="flat" cmpd="sng" w="76200">
            <a:solidFill>
              <a:schemeClr val="lt1"/>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5121" name="Google Shape;5121;g31245d681e9_0_1149"/>
          <p:cNvCxnSpPr/>
          <p:nvPr/>
        </p:nvCxnSpPr>
        <p:spPr>
          <a:xfrm>
            <a:off x="0" y="4584879"/>
            <a:ext cx="9144000" cy="0"/>
          </a:xfrm>
          <a:prstGeom prst="straightConnector1">
            <a:avLst/>
          </a:prstGeom>
          <a:noFill/>
          <a:ln cap="flat" cmpd="sng" w="9525">
            <a:solidFill>
              <a:srgbClr val="BFBFBF"/>
            </a:solidFill>
            <a:prstDash val="solid"/>
            <a:round/>
            <a:headEnd len="sm" w="sm" type="none"/>
            <a:tailEnd len="sm" w="sm" type="none"/>
          </a:ln>
        </p:spPr>
      </p:cxnSp>
      <p:sp>
        <p:nvSpPr>
          <p:cNvPr id="5122" name="Google Shape;5122;g31245d681e9_0_1149"/>
          <p:cNvSpPr/>
          <p:nvPr/>
        </p:nvSpPr>
        <p:spPr>
          <a:xfrm>
            <a:off x="803225" y="4498650"/>
            <a:ext cx="1692000" cy="16800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BFBFBF"/>
              </a:buClr>
              <a:buSzPts val="800"/>
              <a:buFont typeface="Arial"/>
              <a:buNone/>
            </a:pPr>
            <a:r>
              <a:rPr b="1" i="0" lang="en" sz="800" u="none" cap="none" strike="noStrike">
                <a:solidFill>
                  <a:srgbClr val="9E9E9E"/>
                </a:solidFill>
                <a:latin typeface="Open Sans"/>
                <a:ea typeface="Open Sans"/>
                <a:cs typeface="Open Sans"/>
                <a:sym typeface="Open Sans"/>
              </a:rPr>
              <a:t>Defense (because BCBS239)</a:t>
            </a:r>
            <a:endParaRPr b="1" i="0" sz="1100" u="none" cap="none" strike="noStrike">
              <a:solidFill>
                <a:srgbClr val="9E9E9E"/>
              </a:solidFill>
              <a:latin typeface="Open Sans"/>
              <a:ea typeface="Open Sans"/>
              <a:cs typeface="Open Sans"/>
              <a:sym typeface="Open Sans"/>
            </a:endParaRPr>
          </a:p>
        </p:txBody>
      </p:sp>
      <p:sp>
        <p:nvSpPr>
          <p:cNvPr id="5123" name="Google Shape;5123;g31245d681e9_0_1149"/>
          <p:cNvSpPr/>
          <p:nvPr/>
        </p:nvSpPr>
        <p:spPr>
          <a:xfrm>
            <a:off x="2889894" y="4518237"/>
            <a:ext cx="1645800" cy="13320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BFBFBF"/>
              </a:buClr>
              <a:buSzPts val="800"/>
              <a:buFont typeface="Arial"/>
              <a:buNone/>
            </a:pPr>
            <a:r>
              <a:rPr b="1" i="0" lang="en" sz="800" u="none" cap="none" strike="noStrike">
                <a:solidFill>
                  <a:srgbClr val="9E9E9E"/>
                </a:solidFill>
                <a:latin typeface="Open Sans"/>
                <a:ea typeface="Open Sans"/>
                <a:cs typeface="Open Sans"/>
                <a:sym typeface="Open Sans"/>
              </a:rPr>
              <a:t>+ Offense (because gap)</a:t>
            </a:r>
            <a:endParaRPr b="1" i="0" sz="1100" u="none" cap="none" strike="noStrike">
              <a:solidFill>
                <a:srgbClr val="9E9E9E"/>
              </a:solidFill>
              <a:latin typeface="Open Sans"/>
              <a:ea typeface="Open Sans"/>
              <a:cs typeface="Open Sans"/>
              <a:sym typeface="Open Sans"/>
            </a:endParaRPr>
          </a:p>
        </p:txBody>
      </p:sp>
      <p:sp>
        <p:nvSpPr>
          <p:cNvPr id="5124" name="Google Shape;5124;g31245d681e9_0_1149"/>
          <p:cNvSpPr/>
          <p:nvPr/>
        </p:nvSpPr>
        <p:spPr>
          <a:xfrm>
            <a:off x="4942369" y="4516031"/>
            <a:ext cx="1645800" cy="13320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BFBFBF"/>
              </a:buClr>
              <a:buSzPts val="800"/>
              <a:buFont typeface="Arial"/>
              <a:buNone/>
            </a:pPr>
            <a:r>
              <a:rPr b="1" i="0" lang="en" sz="800" u="none" cap="none" strike="noStrike">
                <a:solidFill>
                  <a:srgbClr val="9E9E9E"/>
                </a:solidFill>
                <a:latin typeface="Open Sans"/>
                <a:ea typeface="Open Sans"/>
                <a:cs typeface="Open Sans"/>
                <a:sym typeface="Open Sans"/>
              </a:rPr>
              <a:t>+ Digital (because business)</a:t>
            </a:r>
            <a:endParaRPr b="1" i="0" sz="1100" u="none" cap="none" strike="noStrike">
              <a:solidFill>
                <a:srgbClr val="9E9E9E"/>
              </a:solidFill>
              <a:latin typeface="Open Sans"/>
              <a:ea typeface="Open Sans"/>
              <a:cs typeface="Open Sans"/>
              <a:sym typeface="Open Sans"/>
            </a:endParaRPr>
          </a:p>
        </p:txBody>
      </p:sp>
      <p:sp>
        <p:nvSpPr>
          <p:cNvPr id="5125" name="Google Shape;5125;g31245d681e9_0_1149"/>
          <p:cNvSpPr/>
          <p:nvPr/>
        </p:nvSpPr>
        <p:spPr>
          <a:xfrm>
            <a:off x="7347594" y="4516030"/>
            <a:ext cx="1645800" cy="13320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BFBFBF"/>
              </a:buClr>
              <a:buSzPts val="800"/>
              <a:buFont typeface="Arial"/>
              <a:buNone/>
            </a:pPr>
            <a:r>
              <a:rPr b="1" i="0" lang="en" sz="800" u="none" cap="none" strike="noStrike">
                <a:solidFill>
                  <a:srgbClr val="9E9E9E"/>
                </a:solidFill>
                <a:latin typeface="Open Sans"/>
                <a:ea typeface="Open Sans"/>
                <a:cs typeface="Open Sans"/>
                <a:sym typeface="Open Sans"/>
              </a:rPr>
              <a:t>+ Data Products (because $)</a:t>
            </a:r>
            <a:endParaRPr b="1" i="0" sz="1100" u="none" cap="none" strike="noStrike">
              <a:solidFill>
                <a:srgbClr val="9E9E9E"/>
              </a:solidFill>
              <a:latin typeface="Open Sans"/>
              <a:ea typeface="Open Sans"/>
              <a:cs typeface="Open Sans"/>
              <a:sym typeface="Open Sans"/>
            </a:endParaRPr>
          </a:p>
        </p:txBody>
      </p:sp>
      <p:pic>
        <p:nvPicPr>
          <p:cNvPr id="5126" name="Google Shape;5126;g31245d681e9_0_1149"/>
          <p:cNvPicPr preferRelativeResize="0"/>
          <p:nvPr/>
        </p:nvPicPr>
        <p:blipFill rotWithShape="1">
          <a:blip r:embed="rId4">
            <a:alphaModFix/>
          </a:blip>
          <a:srcRect b="28482" l="24679" r="26944" t="38025"/>
          <a:stretch/>
        </p:blipFill>
        <p:spPr>
          <a:xfrm>
            <a:off x="344599" y="3257813"/>
            <a:ext cx="661567" cy="457894"/>
          </a:xfrm>
          <a:prstGeom prst="rect">
            <a:avLst/>
          </a:prstGeom>
          <a:noFill/>
          <a:ln>
            <a:noFill/>
          </a:ln>
        </p:spPr>
      </p:pic>
      <p:sp>
        <p:nvSpPr>
          <p:cNvPr id="5127" name="Google Shape;5127;g31245d681e9_0_1149"/>
          <p:cNvSpPr txBox="1"/>
          <p:nvPr/>
        </p:nvSpPr>
        <p:spPr>
          <a:xfrm>
            <a:off x="239451" y="3780703"/>
            <a:ext cx="871800" cy="615600"/>
          </a:xfrm>
          <a:prstGeom prst="rect">
            <a:avLst/>
          </a:prstGeom>
          <a:noFill/>
          <a:ln>
            <a:noFill/>
          </a:ln>
        </p:spPr>
        <p:txBody>
          <a:bodyPr anchorCtr="0" anchor="t" bIns="68575" lIns="68575" spcFirstLastPara="1" rIns="68575" wrap="square" tIns="68575">
            <a:spAutoFit/>
          </a:bodyPr>
          <a:lstStyle/>
          <a:p>
            <a:pPr indent="0" lvl="0" marL="0" marR="0" rtl="0" algn="ctr">
              <a:lnSpc>
                <a:spcPct val="100000"/>
              </a:lnSpc>
              <a:spcBef>
                <a:spcPts val="0"/>
              </a:spcBef>
              <a:spcAft>
                <a:spcPts val="0"/>
              </a:spcAft>
              <a:buClr>
                <a:srgbClr val="000000"/>
              </a:buClr>
              <a:buSzPts val="2000"/>
              <a:buFont typeface="Arial"/>
              <a:buNone/>
            </a:pPr>
            <a:r>
              <a:rPr b="1" i="0" lang="en" sz="2000" u="none" cap="none" strike="noStrike">
                <a:solidFill>
                  <a:schemeClr val="accent2"/>
                </a:solidFill>
                <a:latin typeface="Lato"/>
                <a:ea typeface="Lato"/>
                <a:cs typeface="Lato"/>
                <a:sym typeface="Lato"/>
              </a:rPr>
              <a:t>2002</a:t>
            </a:r>
            <a:endParaRPr b="1" i="0" sz="2000" u="none" cap="none" strike="noStrike">
              <a:solidFill>
                <a:schemeClr val="accent2"/>
              </a:solidFill>
              <a:latin typeface="Lato"/>
              <a:ea typeface="Lato"/>
              <a:cs typeface="Lato"/>
              <a:sym typeface="Lato"/>
            </a:endParaRPr>
          </a:p>
          <a:p>
            <a:pPr indent="0" lvl="0" marL="0" marR="0" rtl="0" algn="ctr">
              <a:lnSpc>
                <a:spcPct val="100000"/>
              </a:lnSpc>
              <a:spcBef>
                <a:spcPts val="0"/>
              </a:spcBef>
              <a:spcAft>
                <a:spcPts val="0"/>
              </a:spcAft>
              <a:buClr>
                <a:srgbClr val="000000"/>
              </a:buClr>
              <a:buSzPts val="1100"/>
              <a:buFont typeface="Arial"/>
              <a:buNone/>
            </a:pPr>
            <a:r>
              <a:rPr b="1" i="0" lang="en" sz="1100" u="none" cap="none" strike="noStrike">
                <a:solidFill>
                  <a:srgbClr val="9EAAAD"/>
                </a:solidFill>
                <a:latin typeface="Lato"/>
                <a:ea typeface="Lato"/>
                <a:cs typeface="Lato"/>
                <a:sym typeface="Lato"/>
              </a:rPr>
              <a:t>1 CDO</a:t>
            </a:r>
            <a:endParaRPr b="1" i="0" sz="1100" u="none" cap="none" strike="noStrike">
              <a:solidFill>
                <a:srgbClr val="9EAAAD"/>
              </a:solidFill>
              <a:latin typeface="Lato"/>
              <a:ea typeface="Lato"/>
              <a:cs typeface="Lato"/>
              <a:sym typeface="Lato"/>
            </a:endParaRPr>
          </a:p>
        </p:txBody>
      </p:sp>
      <p:grpSp>
        <p:nvGrpSpPr>
          <p:cNvPr id="5128" name="Google Shape;5128;g31245d681e9_0_1149"/>
          <p:cNvGrpSpPr/>
          <p:nvPr/>
        </p:nvGrpSpPr>
        <p:grpSpPr>
          <a:xfrm>
            <a:off x="1261996" y="2616919"/>
            <a:ext cx="933493" cy="1061381"/>
            <a:chOff x="1638302" y="3518775"/>
            <a:chExt cx="1244325" cy="1415175"/>
          </a:xfrm>
        </p:grpSpPr>
        <p:pic>
          <p:nvPicPr>
            <p:cNvPr id="5129" name="Google Shape;5129;g31245d681e9_0_1149"/>
            <p:cNvPicPr preferRelativeResize="0"/>
            <p:nvPr/>
          </p:nvPicPr>
          <p:blipFill rotWithShape="1">
            <a:blip r:embed="rId4">
              <a:alphaModFix/>
            </a:blip>
            <a:srcRect b="28482" l="24679" r="26944" t="38025"/>
            <a:stretch/>
          </p:blipFill>
          <p:spPr>
            <a:xfrm>
              <a:off x="1926677" y="3518775"/>
              <a:ext cx="371312" cy="257057"/>
            </a:xfrm>
            <a:prstGeom prst="rect">
              <a:avLst/>
            </a:prstGeom>
            <a:noFill/>
            <a:ln>
              <a:noFill/>
            </a:ln>
          </p:spPr>
        </p:pic>
        <p:pic>
          <p:nvPicPr>
            <p:cNvPr id="5130" name="Google Shape;5130;g31245d681e9_0_1149"/>
            <p:cNvPicPr preferRelativeResize="0"/>
            <p:nvPr/>
          </p:nvPicPr>
          <p:blipFill rotWithShape="1">
            <a:blip r:embed="rId4">
              <a:alphaModFix/>
            </a:blip>
            <a:srcRect b="28482" l="24679" r="26944" t="38025"/>
            <a:stretch/>
          </p:blipFill>
          <p:spPr>
            <a:xfrm>
              <a:off x="2218996" y="3518775"/>
              <a:ext cx="371312" cy="257057"/>
            </a:xfrm>
            <a:prstGeom prst="rect">
              <a:avLst/>
            </a:prstGeom>
            <a:noFill/>
            <a:ln>
              <a:noFill/>
            </a:ln>
          </p:spPr>
        </p:pic>
        <p:pic>
          <p:nvPicPr>
            <p:cNvPr id="5131" name="Google Shape;5131;g31245d681e9_0_1149"/>
            <p:cNvPicPr preferRelativeResize="0"/>
            <p:nvPr/>
          </p:nvPicPr>
          <p:blipFill rotWithShape="1">
            <a:blip r:embed="rId4">
              <a:alphaModFix/>
            </a:blip>
            <a:srcRect b="28482" l="24679" r="26944" t="38025"/>
            <a:stretch/>
          </p:blipFill>
          <p:spPr>
            <a:xfrm>
              <a:off x="2511315" y="3518775"/>
              <a:ext cx="371312" cy="257057"/>
            </a:xfrm>
            <a:prstGeom prst="rect">
              <a:avLst/>
            </a:prstGeom>
            <a:noFill/>
            <a:ln>
              <a:noFill/>
            </a:ln>
          </p:spPr>
        </p:pic>
        <p:pic>
          <p:nvPicPr>
            <p:cNvPr id="5132" name="Google Shape;5132;g31245d681e9_0_1149"/>
            <p:cNvPicPr preferRelativeResize="0"/>
            <p:nvPr/>
          </p:nvPicPr>
          <p:blipFill rotWithShape="1">
            <a:blip r:embed="rId4">
              <a:alphaModFix/>
            </a:blip>
            <a:srcRect b="28482" l="24679" r="26944" t="38025"/>
            <a:stretch/>
          </p:blipFill>
          <p:spPr>
            <a:xfrm>
              <a:off x="1926677" y="4676893"/>
              <a:ext cx="371312" cy="257057"/>
            </a:xfrm>
            <a:prstGeom prst="rect">
              <a:avLst/>
            </a:prstGeom>
            <a:noFill/>
            <a:ln>
              <a:noFill/>
            </a:ln>
          </p:spPr>
        </p:pic>
        <p:pic>
          <p:nvPicPr>
            <p:cNvPr id="5133" name="Google Shape;5133;g31245d681e9_0_1149"/>
            <p:cNvPicPr preferRelativeResize="0"/>
            <p:nvPr/>
          </p:nvPicPr>
          <p:blipFill rotWithShape="1">
            <a:blip r:embed="rId4">
              <a:alphaModFix/>
            </a:blip>
            <a:srcRect b="28482" l="24679" r="26944" t="38025"/>
            <a:stretch/>
          </p:blipFill>
          <p:spPr>
            <a:xfrm>
              <a:off x="2218996" y="4676893"/>
              <a:ext cx="371312" cy="257057"/>
            </a:xfrm>
            <a:prstGeom prst="rect">
              <a:avLst/>
            </a:prstGeom>
            <a:noFill/>
            <a:ln>
              <a:noFill/>
            </a:ln>
          </p:spPr>
        </p:pic>
        <p:pic>
          <p:nvPicPr>
            <p:cNvPr id="5134" name="Google Shape;5134;g31245d681e9_0_1149"/>
            <p:cNvPicPr preferRelativeResize="0"/>
            <p:nvPr/>
          </p:nvPicPr>
          <p:blipFill rotWithShape="1">
            <a:blip r:embed="rId4">
              <a:alphaModFix/>
            </a:blip>
            <a:srcRect b="28482" l="24679" r="26944" t="38025"/>
            <a:stretch/>
          </p:blipFill>
          <p:spPr>
            <a:xfrm>
              <a:off x="2511315" y="4676893"/>
              <a:ext cx="371312" cy="257057"/>
            </a:xfrm>
            <a:prstGeom prst="rect">
              <a:avLst/>
            </a:prstGeom>
            <a:noFill/>
            <a:ln>
              <a:noFill/>
            </a:ln>
          </p:spPr>
        </p:pic>
        <p:pic>
          <p:nvPicPr>
            <p:cNvPr id="5135" name="Google Shape;5135;g31245d681e9_0_1149"/>
            <p:cNvPicPr preferRelativeResize="0"/>
            <p:nvPr/>
          </p:nvPicPr>
          <p:blipFill rotWithShape="1">
            <a:blip r:embed="rId4">
              <a:alphaModFix/>
            </a:blip>
            <a:srcRect b="28482" l="24679" r="26944" t="38025"/>
            <a:stretch/>
          </p:blipFill>
          <p:spPr>
            <a:xfrm>
              <a:off x="1638302" y="4676893"/>
              <a:ext cx="371312" cy="257057"/>
            </a:xfrm>
            <a:prstGeom prst="rect">
              <a:avLst/>
            </a:prstGeom>
            <a:noFill/>
            <a:ln>
              <a:noFill/>
            </a:ln>
          </p:spPr>
        </p:pic>
        <p:pic>
          <p:nvPicPr>
            <p:cNvPr id="5136" name="Google Shape;5136;g31245d681e9_0_1149"/>
            <p:cNvPicPr preferRelativeResize="0"/>
            <p:nvPr/>
          </p:nvPicPr>
          <p:blipFill rotWithShape="1">
            <a:blip r:embed="rId4">
              <a:alphaModFix/>
            </a:blip>
            <a:srcRect b="28482" l="24679" r="26944" t="38025"/>
            <a:stretch/>
          </p:blipFill>
          <p:spPr>
            <a:xfrm>
              <a:off x="1926677" y="4290854"/>
              <a:ext cx="371312" cy="257057"/>
            </a:xfrm>
            <a:prstGeom prst="rect">
              <a:avLst/>
            </a:prstGeom>
            <a:noFill/>
            <a:ln>
              <a:noFill/>
            </a:ln>
          </p:spPr>
        </p:pic>
        <p:pic>
          <p:nvPicPr>
            <p:cNvPr id="5137" name="Google Shape;5137;g31245d681e9_0_1149"/>
            <p:cNvPicPr preferRelativeResize="0"/>
            <p:nvPr/>
          </p:nvPicPr>
          <p:blipFill rotWithShape="1">
            <a:blip r:embed="rId4">
              <a:alphaModFix/>
            </a:blip>
            <a:srcRect b="28482" l="24679" r="26944" t="38025"/>
            <a:stretch/>
          </p:blipFill>
          <p:spPr>
            <a:xfrm>
              <a:off x="2218996" y="4290854"/>
              <a:ext cx="371312" cy="257057"/>
            </a:xfrm>
            <a:prstGeom prst="rect">
              <a:avLst/>
            </a:prstGeom>
            <a:noFill/>
            <a:ln>
              <a:noFill/>
            </a:ln>
          </p:spPr>
        </p:pic>
        <p:pic>
          <p:nvPicPr>
            <p:cNvPr id="5138" name="Google Shape;5138;g31245d681e9_0_1149"/>
            <p:cNvPicPr preferRelativeResize="0"/>
            <p:nvPr/>
          </p:nvPicPr>
          <p:blipFill rotWithShape="1">
            <a:blip r:embed="rId4">
              <a:alphaModFix/>
            </a:blip>
            <a:srcRect b="28482" l="24679" r="26944" t="38025"/>
            <a:stretch/>
          </p:blipFill>
          <p:spPr>
            <a:xfrm>
              <a:off x="2511315" y="4290854"/>
              <a:ext cx="371312" cy="257057"/>
            </a:xfrm>
            <a:prstGeom prst="rect">
              <a:avLst/>
            </a:prstGeom>
            <a:noFill/>
            <a:ln>
              <a:noFill/>
            </a:ln>
          </p:spPr>
        </p:pic>
        <p:pic>
          <p:nvPicPr>
            <p:cNvPr id="5139" name="Google Shape;5139;g31245d681e9_0_1149"/>
            <p:cNvPicPr preferRelativeResize="0"/>
            <p:nvPr/>
          </p:nvPicPr>
          <p:blipFill rotWithShape="1">
            <a:blip r:embed="rId4">
              <a:alphaModFix/>
            </a:blip>
            <a:srcRect b="28482" l="24679" r="26944" t="38025"/>
            <a:stretch/>
          </p:blipFill>
          <p:spPr>
            <a:xfrm>
              <a:off x="1638302" y="4290854"/>
              <a:ext cx="371312" cy="257057"/>
            </a:xfrm>
            <a:prstGeom prst="rect">
              <a:avLst/>
            </a:prstGeom>
            <a:noFill/>
            <a:ln>
              <a:noFill/>
            </a:ln>
          </p:spPr>
        </p:pic>
        <p:pic>
          <p:nvPicPr>
            <p:cNvPr id="5140" name="Google Shape;5140;g31245d681e9_0_1149"/>
            <p:cNvPicPr preferRelativeResize="0"/>
            <p:nvPr/>
          </p:nvPicPr>
          <p:blipFill rotWithShape="1">
            <a:blip r:embed="rId4">
              <a:alphaModFix/>
            </a:blip>
            <a:srcRect b="28482" l="24679" r="26944" t="38025"/>
            <a:stretch/>
          </p:blipFill>
          <p:spPr>
            <a:xfrm>
              <a:off x="1926677" y="3904814"/>
              <a:ext cx="371312" cy="257057"/>
            </a:xfrm>
            <a:prstGeom prst="rect">
              <a:avLst/>
            </a:prstGeom>
            <a:noFill/>
            <a:ln>
              <a:noFill/>
            </a:ln>
          </p:spPr>
        </p:pic>
        <p:pic>
          <p:nvPicPr>
            <p:cNvPr id="5141" name="Google Shape;5141;g31245d681e9_0_1149"/>
            <p:cNvPicPr preferRelativeResize="0"/>
            <p:nvPr/>
          </p:nvPicPr>
          <p:blipFill rotWithShape="1">
            <a:blip r:embed="rId4">
              <a:alphaModFix/>
            </a:blip>
            <a:srcRect b="28482" l="24679" r="26944" t="38025"/>
            <a:stretch/>
          </p:blipFill>
          <p:spPr>
            <a:xfrm>
              <a:off x="2218996" y="3904814"/>
              <a:ext cx="371312" cy="257057"/>
            </a:xfrm>
            <a:prstGeom prst="rect">
              <a:avLst/>
            </a:prstGeom>
            <a:noFill/>
            <a:ln>
              <a:noFill/>
            </a:ln>
          </p:spPr>
        </p:pic>
        <p:pic>
          <p:nvPicPr>
            <p:cNvPr id="5142" name="Google Shape;5142;g31245d681e9_0_1149"/>
            <p:cNvPicPr preferRelativeResize="0"/>
            <p:nvPr/>
          </p:nvPicPr>
          <p:blipFill rotWithShape="1">
            <a:blip r:embed="rId4">
              <a:alphaModFix/>
            </a:blip>
            <a:srcRect b="28482" l="24679" r="26944" t="38025"/>
            <a:stretch/>
          </p:blipFill>
          <p:spPr>
            <a:xfrm>
              <a:off x="2511315" y="3904814"/>
              <a:ext cx="371312" cy="257057"/>
            </a:xfrm>
            <a:prstGeom prst="rect">
              <a:avLst/>
            </a:prstGeom>
            <a:noFill/>
            <a:ln>
              <a:noFill/>
            </a:ln>
          </p:spPr>
        </p:pic>
        <p:pic>
          <p:nvPicPr>
            <p:cNvPr id="5143" name="Google Shape;5143;g31245d681e9_0_1149"/>
            <p:cNvPicPr preferRelativeResize="0"/>
            <p:nvPr/>
          </p:nvPicPr>
          <p:blipFill rotWithShape="1">
            <a:blip r:embed="rId4">
              <a:alphaModFix/>
            </a:blip>
            <a:srcRect b="28482" l="24679" r="26944" t="38025"/>
            <a:stretch/>
          </p:blipFill>
          <p:spPr>
            <a:xfrm>
              <a:off x="1638302" y="3904814"/>
              <a:ext cx="371312" cy="257057"/>
            </a:xfrm>
            <a:prstGeom prst="rect">
              <a:avLst/>
            </a:prstGeom>
            <a:noFill/>
            <a:ln>
              <a:noFill/>
            </a:ln>
          </p:spPr>
        </p:pic>
      </p:grpSp>
      <p:sp>
        <p:nvSpPr>
          <p:cNvPr id="5144" name="Google Shape;5144;g31245d681e9_0_1149"/>
          <p:cNvSpPr txBox="1"/>
          <p:nvPr/>
        </p:nvSpPr>
        <p:spPr>
          <a:xfrm>
            <a:off x="1323575" y="3780703"/>
            <a:ext cx="871800" cy="615600"/>
          </a:xfrm>
          <a:prstGeom prst="rect">
            <a:avLst/>
          </a:prstGeom>
          <a:noFill/>
          <a:ln>
            <a:noFill/>
          </a:ln>
        </p:spPr>
        <p:txBody>
          <a:bodyPr anchorCtr="0" anchor="t" bIns="68575" lIns="68575" spcFirstLastPara="1" rIns="68575" wrap="square" tIns="68575">
            <a:spAutoFit/>
          </a:bodyPr>
          <a:lstStyle/>
          <a:p>
            <a:pPr indent="0" lvl="0" marL="0" marR="0" rtl="0" algn="ctr">
              <a:lnSpc>
                <a:spcPct val="100000"/>
              </a:lnSpc>
              <a:spcBef>
                <a:spcPts val="0"/>
              </a:spcBef>
              <a:spcAft>
                <a:spcPts val="0"/>
              </a:spcAft>
              <a:buClr>
                <a:srgbClr val="000000"/>
              </a:buClr>
              <a:buSzPts val="2000"/>
              <a:buFont typeface="Arial"/>
              <a:buNone/>
            </a:pPr>
            <a:r>
              <a:rPr b="1" i="0" lang="en" sz="2000" u="none" cap="none" strike="noStrike">
                <a:solidFill>
                  <a:schemeClr val="accent2"/>
                </a:solidFill>
                <a:latin typeface="Lato"/>
                <a:ea typeface="Lato"/>
                <a:cs typeface="Lato"/>
                <a:sym typeface="Lato"/>
              </a:rPr>
              <a:t>2010</a:t>
            </a:r>
            <a:endParaRPr b="1" i="0" sz="2000" u="none" cap="none" strike="noStrike">
              <a:solidFill>
                <a:schemeClr val="accent2"/>
              </a:solidFill>
              <a:latin typeface="Lato"/>
              <a:ea typeface="Lato"/>
              <a:cs typeface="Lato"/>
              <a:sym typeface="Lato"/>
            </a:endParaRPr>
          </a:p>
          <a:p>
            <a:pPr indent="0" lvl="0" marL="0" marR="0" rtl="0" algn="ctr">
              <a:lnSpc>
                <a:spcPct val="100000"/>
              </a:lnSpc>
              <a:spcBef>
                <a:spcPts val="0"/>
              </a:spcBef>
              <a:spcAft>
                <a:spcPts val="0"/>
              </a:spcAft>
              <a:buClr>
                <a:srgbClr val="000000"/>
              </a:buClr>
              <a:buSzPts val="1100"/>
              <a:buFont typeface="Arial"/>
              <a:buNone/>
            </a:pPr>
            <a:r>
              <a:rPr b="1" i="0" lang="en" sz="1100" u="none" cap="none" strike="noStrike">
                <a:solidFill>
                  <a:srgbClr val="9EAAAD"/>
                </a:solidFill>
                <a:latin typeface="Lato"/>
                <a:ea typeface="Lato"/>
                <a:cs typeface="Lato"/>
                <a:sym typeface="Lato"/>
              </a:rPr>
              <a:t>15 CDOs</a:t>
            </a:r>
            <a:endParaRPr b="1" i="0" sz="1100" u="none" cap="none" strike="noStrike">
              <a:solidFill>
                <a:srgbClr val="9EAAAD"/>
              </a:solidFill>
              <a:latin typeface="Lato"/>
              <a:ea typeface="Lato"/>
              <a:cs typeface="Lato"/>
              <a:sym typeface="Lato"/>
            </a:endParaRPr>
          </a:p>
        </p:txBody>
      </p:sp>
      <p:sp>
        <p:nvSpPr>
          <p:cNvPr id="5145" name="Google Shape;5145;g31245d681e9_0_1149"/>
          <p:cNvSpPr txBox="1"/>
          <p:nvPr/>
        </p:nvSpPr>
        <p:spPr>
          <a:xfrm>
            <a:off x="2579908" y="3780703"/>
            <a:ext cx="871800" cy="615600"/>
          </a:xfrm>
          <a:prstGeom prst="rect">
            <a:avLst/>
          </a:prstGeom>
          <a:noFill/>
          <a:ln>
            <a:noFill/>
          </a:ln>
        </p:spPr>
        <p:txBody>
          <a:bodyPr anchorCtr="0" anchor="t" bIns="68575" lIns="68575" spcFirstLastPara="1" rIns="68575" wrap="square" tIns="68575">
            <a:spAutoFit/>
          </a:bodyPr>
          <a:lstStyle/>
          <a:p>
            <a:pPr indent="0" lvl="0" marL="0" marR="0" rtl="0" algn="ctr">
              <a:lnSpc>
                <a:spcPct val="100000"/>
              </a:lnSpc>
              <a:spcBef>
                <a:spcPts val="0"/>
              </a:spcBef>
              <a:spcAft>
                <a:spcPts val="0"/>
              </a:spcAft>
              <a:buClr>
                <a:srgbClr val="000000"/>
              </a:buClr>
              <a:buSzPts val="2000"/>
              <a:buFont typeface="Arial"/>
              <a:buNone/>
            </a:pPr>
            <a:r>
              <a:rPr b="1" i="0" lang="en" sz="2000" u="none" cap="none" strike="noStrike">
                <a:solidFill>
                  <a:schemeClr val="accent2"/>
                </a:solidFill>
                <a:latin typeface="Lato"/>
                <a:ea typeface="Lato"/>
                <a:cs typeface="Lato"/>
                <a:sym typeface="Lato"/>
              </a:rPr>
              <a:t>2014</a:t>
            </a:r>
            <a:endParaRPr b="1" i="0" sz="2000" u="none" cap="none" strike="noStrike">
              <a:solidFill>
                <a:schemeClr val="accent2"/>
              </a:solidFill>
              <a:latin typeface="Lato"/>
              <a:ea typeface="Lato"/>
              <a:cs typeface="Lato"/>
              <a:sym typeface="Lato"/>
            </a:endParaRPr>
          </a:p>
          <a:p>
            <a:pPr indent="0" lvl="0" marL="0" marR="0" rtl="0" algn="ctr">
              <a:lnSpc>
                <a:spcPct val="100000"/>
              </a:lnSpc>
              <a:spcBef>
                <a:spcPts val="0"/>
              </a:spcBef>
              <a:spcAft>
                <a:spcPts val="0"/>
              </a:spcAft>
              <a:buClr>
                <a:srgbClr val="000000"/>
              </a:buClr>
              <a:buSzPts val="1100"/>
              <a:buFont typeface="Arial"/>
              <a:buNone/>
            </a:pPr>
            <a:r>
              <a:rPr b="1" i="0" lang="en" sz="1100" u="none" cap="none" strike="noStrike">
                <a:solidFill>
                  <a:srgbClr val="9EAAAD"/>
                </a:solidFill>
                <a:latin typeface="Lato"/>
                <a:ea typeface="Lato"/>
                <a:cs typeface="Lato"/>
                <a:sym typeface="Lato"/>
              </a:rPr>
              <a:t>400 CDOs</a:t>
            </a:r>
            <a:endParaRPr b="1" i="0" sz="1100" u="none" cap="none" strike="noStrike">
              <a:solidFill>
                <a:srgbClr val="9EAAAD"/>
              </a:solidFill>
              <a:latin typeface="Lato"/>
              <a:ea typeface="Lato"/>
              <a:cs typeface="Lato"/>
              <a:sym typeface="Lato"/>
            </a:endParaRPr>
          </a:p>
        </p:txBody>
      </p:sp>
      <p:sp>
        <p:nvSpPr>
          <p:cNvPr id="5146" name="Google Shape;5146;g31245d681e9_0_1149"/>
          <p:cNvSpPr txBox="1"/>
          <p:nvPr/>
        </p:nvSpPr>
        <p:spPr>
          <a:xfrm>
            <a:off x="4297586" y="3780703"/>
            <a:ext cx="1137300" cy="615600"/>
          </a:xfrm>
          <a:prstGeom prst="rect">
            <a:avLst/>
          </a:prstGeom>
          <a:noFill/>
          <a:ln>
            <a:noFill/>
          </a:ln>
        </p:spPr>
        <p:txBody>
          <a:bodyPr anchorCtr="0" anchor="t" bIns="68575" lIns="68575" spcFirstLastPara="1" rIns="68575" wrap="square" tIns="68575">
            <a:spAutoFit/>
          </a:bodyPr>
          <a:lstStyle/>
          <a:p>
            <a:pPr indent="0" lvl="0" marL="0" marR="0" rtl="0" algn="ctr">
              <a:lnSpc>
                <a:spcPct val="100000"/>
              </a:lnSpc>
              <a:spcBef>
                <a:spcPts val="0"/>
              </a:spcBef>
              <a:spcAft>
                <a:spcPts val="0"/>
              </a:spcAft>
              <a:buClr>
                <a:srgbClr val="000000"/>
              </a:buClr>
              <a:buSzPts val="2000"/>
              <a:buFont typeface="Arial"/>
              <a:buNone/>
            </a:pPr>
            <a:r>
              <a:rPr b="1" i="0" lang="en" sz="2000" u="none" cap="none" strike="noStrike">
                <a:solidFill>
                  <a:schemeClr val="accent2"/>
                </a:solidFill>
                <a:latin typeface="Lato"/>
                <a:ea typeface="Lato"/>
                <a:cs typeface="Lato"/>
                <a:sym typeface="Lato"/>
              </a:rPr>
              <a:t>2017</a:t>
            </a:r>
            <a:endParaRPr b="1" i="0" sz="2000" u="none" cap="none" strike="noStrike">
              <a:solidFill>
                <a:schemeClr val="accent2"/>
              </a:solidFill>
              <a:latin typeface="Lato"/>
              <a:ea typeface="Lato"/>
              <a:cs typeface="Lato"/>
              <a:sym typeface="Lato"/>
            </a:endParaRPr>
          </a:p>
          <a:p>
            <a:pPr indent="0" lvl="0" marL="0" marR="0" rtl="0" algn="ctr">
              <a:lnSpc>
                <a:spcPct val="100000"/>
              </a:lnSpc>
              <a:spcBef>
                <a:spcPts val="0"/>
              </a:spcBef>
              <a:spcAft>
                <a:spcPts val="0"/>
              </a:spcAft>
              <a:buClr>
                <a:srgbClr val="000000"/>
              </a:buClr>
              <a:buSzPts val="1100"/>
              <a:buFont typeface="Arial"/>
              <a:buNone/>
            </a:pPr>
            <a:r>
              <a:rPr b="1" i="0" lang="en" sz="1100" u="none" cap="none" strike="noStrike">
                <a:solidFill>
                  <a:srgbClr val="9EAAAD"/>
                </a:solidFill>
                <a:latin typeface="Lato"/>
                <a:ea typeface="Lato"/>
                <a:cs typeface="Lato"/>
                <a:sym typeface="Lato"/>
              </a:rPr>
              <a:t>4,000 CDOs</a:t>
            </a:r>
            <a:endParaRPr b="1" i="0" sz="1100" u="none" cap="none" strike="noStrike">
              <a:solidFill>
                <a:srgbClr val="9EAAAD"/>
              </a:solidFill>
              <a:latin typeface="Lato"/>
              <a:ea typeface="Lato"/>
              <a:cs typeface="Lato"/>
              <a:sym typeface="Lato"/>
            </a:endParaRPr>
          </a:p>
        </p:txBody>
      </p:sp>
      <p:sp>
        <p:nvSpPr>
          <p:cNvPr id="5147" name="Google Shape;5147;g31245d681e9_0_1149"/>
          <p:cNvSpPr txBox="1"/>
          <p:nvPr/>
        </p:nvSpPr>
        <p:spPr>
          <a:xfrm>
            <a:off x="6791139" y="3780703"/>
            <a:ext cx="1137300" cy="615600"/>
          </a:xfrm>
          <a:prstGeom prst="rect">
            <a:avLst/>
          </a:prstGeom>
          <a:noFill/>
          <a:ln>
            <a:noFill/>
          </a:ln>
        </p:spPr>
        <p:txBody>
          <a:bodyPr anchorCtr="0" anchor="t" bIns="68575" lIns="68575" spcFirstLastPara="1" rIns="68575" wrap="square" tIns="68575">
            <a:spAutoFit/>
          </a:bodyPr>
          <a:lstStyle/>
          <a:p>
            <a:pPr indent="0" lvl="0" marL="0" marR="0" rtl="0" algn="ctr">
              <a:lnSpc>
                <a:spcPct val="100000"/>
              </a:lnSpc>
              <a:spcBef>
                <a:spcPts val="0"/>
              </a:spcBef>
              <a:spcAft>
                <a:spcPts val="0"/>
              </a:spcAft>
              <a:buClr>
                <a:srgbClr val="000000"/>
              </a:buClr>
              <a:buSzPts val="2000"/>
              <a:buFont typeface="Arial"/>
              <a:buNone/>
            </a:pPr>
            <a:r>
              <a:rPr b="1" i="0" lang="en" sz="2000" u="none" cap="none" strike="noStrike">
                <a:solidFill>
                  <a:srgbClr val="F4881C"/>
                </a:solidFill>
                <a:latin typeface="Lato"/>
                <a:ea typeface="Lato"/>
                <a:cs typeface="Lato"/>
                <a:sym typeface="Lato"/>
              </a:rPr>
              <a:t>2022</a:t>
            </a:r>
            <a:endParaRPr b="1" i="0" sz="2000" u="none" cap="none" strike="noStrike">
              <a:solidFill>
                <a:srgbClr val="F4881C"/>
              </a:solidFill>
              <a:latin typeface="Lato"/>
              <a:ea typeface="Lato"/>
              <a:cs typeface="Lato"/>
              <a:sym typeface="Lato"/>
            </a:endParaRPr>
          </a:p>
          <a:p>
            <a:pPr indent="0" lvl="0" marL="0" marR="0" rtl="0" algn="ctr">
              <a:lnSpc>
                <a:spcPct val="100000"/>
              </a:lnSpc>
              <a:spcBef>
                <a:spcPts val="0"/>
              </a:spcBef>
              <a:spcAft>
                <a:spcPts val="0"/>
              </a:spcAft>
              <a:buClr>
                <a:srgbClr val="000000"/>
              </a:buClr>
              <a:buSzPts val="1100"/>
              <a:buFont typeface="Arial"/>
              <a:buNone/>
            </a:pPr>
            <a:r>
              <a:rPr b="1" i="0" lang="en" sz="1100" u="none" cap="none" strike="noStrike">
                <a:solidFill>
                  <a:srgbClr val="5F6368"/>
                </a:solidFill>
                <a:latin typeface="Lato"/>
                <a:ea typeface="Lato"/>
                <a:cs typeface="Lato"/>
                <a:sym typeface="Lato"/>
              </a:rPr>
              <a:t>152,000 CDOs</a:t>
            </a:r>
            <a:endParaRPr b="1" i="0" sz="1100" u="none" cap="none" strike="noStrike">
              <a:solidFill>
                <a:srgbClr val="5F6368"/>
              </a:solidFill>
              <a:latin typeface="Lato"/>
              <a:ea typeface="Lato"/>
              <a:cs typeface="Lato"/>
              <a:sym typeface="Lato"/>
            </a:endParaRPr>
          </a:p>
        </p:txBody>
      </p:sp>
      <p:grpSp>
        <p:nvGrpSpPr>
          <p:cNvPr id="5148" name="Google Shape;5148;g31245d681e9_0_1149"/>
          <p:cNvGrpSpPr/>
          <p:nvPr/>
        </p:nvGrpSpPr>
        <p:grpSpPr>
          <a:xfrm>
            <a:off x="2346146" y="2031130"/>
            <a:ext cx="1339494" cy="1647448"/>
            <a:chOff x="3513214" y="1974639"/>
            <a:chExt cx="2405700" cy="2959311"/>
          </a:xfrm>
        </p:grpSpPr>
        <p:pic>
          <p:nvPicPr>
            <p:cNvPr id="5149" name="Google Shape;5149;g31245d681e9_0_1149"/>
            <p:cNvPicPr preferRelativeResize="0"/>
            <p:nvPr/>
          </p:nvPicPr>
          <p:blipFill rotWithShape="1">
            <a:blip r:embed="rId4">
              <a:alphaModFix/>
            </a:blip>
            <a:srcRect b="28482" l="24679" r="26944" t="38025"/>
            <a:stretch/>
          </p:blipFill>
          <p:spPr>
            <a:xfrm>
              <a:off x="3801590" y="4676893"/>
              <a:ext cx="371312" cy="257057"/>
            </a:xfrm>
            <a:prstGeom prst="rect">
              <a:avLst/>
            </a:prstGeom>
            <a:noFill/>
            <a:ln>
              <a:noFill/>
            </a:ln>
          </p:spPr>
        </p:pic>
        <p:pic>
          <p:nvPicPr>
            <p:cNvPr id="5150" name="Google Shape;5150;g31245d681e9_0_1149"/>
            <p:cNvPicPr preferRelativeResize="0"/>
            <p:nvPr/>
          </p:nvPicPr>
          <p:blipFill rotWithShape="1">
            <a:blip r:embed="rId4">
              <a:alphaModFix/>
            </a:blip>
            <a:srcRect b="28482" l="24679" r="26944" t="38025"/>
            <a:stretch/>
          </p:blipFill>
          <p:spPr>
            <a:xfrm>
              <a:off x="4093908" y="4676893"/>
              <a:ext cx="371312" cy="257057"/>
            </a:xfrm>
            <a:prstGeom prst="rect">
              <a:avLst/>
            </a:prstGeom>
            <a:noFill/>
            <a:ln>
              <a:noFill/>
            </a:ln>
          </p:spPr>
        </p:pic>
        <p:pic>
          <p:nvPicPr>
            <p:cNvPr id="5151" name="Google Shape;5151;g31245d681e9_0_1149"/>
            <p:cNvPicPr preferRelativeResize="0"/>
            <p:nvPr/>
          </p:nvPicPr>
          <p:blipFill rotWithShape="1">
            <a:blip r:embed="rId4">
              <a:alphaModFix/>
            </a:blip>
            <a:srcRect b="28482" l="24679" r="26944" t="38025"/>
            <a:stretch/>
          </p:blipFill>
          <p:spPr>
            <a:xfrm>
              <a:off x="4386227" y="4676893"/>
              <a:ext cx="371312" cy="257057"/>
            </a:xfrm>
            <a:prstGeom prst="rect">
              <a:avLst/>
            </a:prstGeom>
            <a:noFill/>
            <a:ln>
              <a:noFill/>
            </a:ln>
          </p:spPr>
        </p:pic>
        <p:pic>
          <p:nvPicPr>
            <p:cNvPr id="5152" name="Google Shape;5152;g31245d681e9_0_1149"/>
            <p:cNvPicPr preferRelativeResize="0"/>
            <p:nvPr/>
          </p:nvPicPr>
          <p:blipFill rotWithShape="1">
            <a:blip r:embed="rId4">
              <a:alphaModFix/>
            </a:blip>
            <a:srcRect b="28482" l="24679" r="26944" t="38025"/>
            <a:stretch/>
          </p:blipFill>
          <p:spPr>
            <a:xfrm>
              <a:off x="3513214" y="4676893"/>
              <a:ext cx="371312" cy="257057"/>
            </a:xfrm>
            <a:prstGeom prst="rect">
              <a:avLst/>
            </a:prstGeom>
            <a:noFill/>
            <a:ln>
              <a:noFill/>
            </a:ln>
          </p:spPr>
        </p:pic>
        <p:pic>
          <p:nvPicPr>
            <p:cNvPr id="5153" name="Google Shape;5153;g31245d681e9_0_1149"/>
            <p:cNvPicPr preferRelativeResize="0"/>
            <p:nvPr/>
          </p:nvPicPr>
          <p:blipFill rotWithShape="1">
            <a:blip r:embed="rId4">
              <a:alphaModFix/>
            </a:blip>
            <a:srcRect b="28482" l="24679" r="26944" t="38025"/>
            <a:stretch/>
          </p:blipFill>
          <p:spPr>
            <a:xfrm>
              <a:off x="3801590" y="4290854"/>
              <a:ext cx="371312" cy="257057"/>
            </a:xfrm>
            <a:prstGeom prst="rect">
              <a:avLst/>
            </a:prstGeom>
            <a:noFill/>
            <a:ln>
              <a:noFill/>
            </a:ln>
          </p:spPr>
        </p:pic>
        <p:pic>
          <p:nvPicPr>
            <p:cNvPr id="5154" name="Google Shape;5154;g31245d681e9_0_1149"/>
            <p:cNvPicPr preferRelativeResize="0"/>
            <p:nvPr/>
          </p:nvPicPr>
          <p:blipFill rotWithShape="1">
            <a:blip r:embed="rId4">
              <a:alphaModFix/>
            </a:blip>
            <a:srcRect b="28482" l="24679" r="26944" t="38025"/>
            <a:stretch/>
          </p:blipFill>
          <p:spPr>
            <a:xfrm>
              <a:off x="4093908" y="4290854"/>
              <a:ext cx="371312" cy="257057"/>
            </a:xfrm>
            <a:prstGeom prst="rect">
              <a:avLst/>
            </a:prstGeom>
            <a:noFill/>
            <a:ln>
              <a:noFill/>
            </a:ln>
          </p:spPr>
        </p:pic>
        <p:pic>
          <p:nvPicPr>
            <p:cNvPr id="5155" name="Google Shape;5155;g31245d681e9_0_1149"/>
            <p:cNvPicPr preferRelativeResize="0"/>
            <p:nvPr/>
          </p:nvPicPr>
          <p:blipFill rotWithShape="1">
            <a:blip r:embed="rId4">
              <a:alphaModFix/>
            </a:blip>
            <a:srcRect b="28482" l="24679" r="26944" t="38025"/>
            <a:stretch/>
          </p:blipFill>
          <p:spPr>
            <a:xfrm>
              <a:off x="4386227" y="4290854"/>
              <a:ext cx="371312" cy="257057"/>
            </a:xfrm>
            <a:prstGeom prst="rect">
              <a:avLst/>
            </a:prstGeom>
            <a:noFill/>
            <a:ln>
              <a:noFill/>
            </a:ln>
          </p:spPr>
        </p:pic>
        <p:pic>
          <p:nvPicPr>
            <p:cNvPr id="5156" name="Google Shape;5156;g31245d681e9_0_1149"/>
            <p:cNvPicPr preferRelativeResize="0"/>
            <p:nvPr/>
          </p:nvPicPr>
          <p:blipFill rotWithShape="1">
            <a:blip r:embed="rId4">
              <a:alphaModFix/>
            </a:blip>
            <a:srcRect b="28482" l="24679" r="26944" t="38025"/>
            <a:stretch/>
          </p:blipFill>
          <p:spPr>
            <a:xfrm>
              <a:off x="3513214" y="4290854"/>
              <a:ext cx="371312" cy="257057"/>
            </a:xfrm>
            <a:prstGeom prst="rect">
              <a:avLst/>
            </a:prstGeom>
            <a:noFill/>
            <a:ln>
              <a:noFill/>
            </a:ln>
          </p:spPr>
        </p:pic>
        <p:pic>
          <p:nvPicPr>
            <p:cNvPr id="5157" name="Google Shape;5157;g31245d681e9_0_1149"/>
            <p:cNvPicPr preferRelativeResize="0"/>
            <p:nvPr/>
          </p:nvPicPr>
          <p:blipFill rotWithShape="1">
            <a:blip r:embed="rId4">
              <a:alphaModFix/>
            </a:blip>
            <a:srcRect b="28482" l="24679" r="26944" t="38025"/>
            <a:stretch/>
          </p:blipFill>
          <p:spPr>
            <a:xfrm>
              <a:off x="3801590" y="3904814"/>
              <a:ext cx="371312" cy="257057"/>
            </a:xfrm>
            <a:prstGeom prst="rect">
              <a:avLst/>
            </a:prstGeom>
            <a:noFill/>
            <a:ln>
              <a:noFill/>
            </a:ln>
          </p:spPr>
        </p:pic>
        <p:pic>
          <p:nvPicPr>
            <p:cNvPr id="5158" name="Google Shape;5158;g31245d681e9_0_1149"/>
            <p:cNvPicPr preferRelativeResize="0"/>
            <p:nvPr/>
          </p:nvPicPr>
          <p:blipFill rotWithShape="1">
            <a:blip r:embed="rId4">
              <a:alphaModFix/>
            </a:blip>
            <a:srcRect b="28482" l="24679" r="26944" t="38025"/>
            <a:stretch/>
          </p:blipFill>
          <p:spPr>
            <a:xfrm>
              <a:off x="4093908" y="3904814"/>
              <a:ext cx="371312" cy="257057"/>
            </a:xfrm>
            <a:prstGeom prst="rect">
              <a:avLst/>
            </a:prstGeom>
            <a:noFill/>
            <a:ln>
              <a:noFill/>
            </a:ln>
          </p:spPr>
        </p:pic>
        <p:pic>
          <p:nvPicPr>
            <p:cNvPr id="5159" name="Google Shape;5159;g31245d681e9_0_1149"/>
            <p:cNvPicPr preferRelativeResize="0"/>
            <p:nvPr/>
          </p:nvPicPr>
          <p:blipFill rotWithShape="1">
            <a:blip r:embed="rId4">
              <a:alphaModFix/>
            </a:blip>
            <a:srcRect b="28482" l="24679" r="26944" t="38025"/>
            <a:stretch/>
          </p:blipFill>
          <p:spPr>
            <a:xfrm>
              <a:off x="4386227" y="3904814"/>
              <a:ext cx="371312" cy="257057"/>
            </a:xfrm>
            <a:prstGeom prst="rect">
              <a:avLst/>
            </a:prstGeom>
            <a:noFill/>
            <a:ln>
              <a:noFill/>
            </a:ln>
          </p:spPr>
        </p:pic>
        <p:pic>
          <p:nvPicPr>
            <p:cNvPr id="5160" name="Google Shape;5160;g31245d681e9_0_1149"/>
            <p:cNvPicPr preferRelativeResize="0"/>
            <p:nvPr/>
          </p:nvPicPr>
          <p:blipFill rotWithShape="1">
            <a:blip r:embed="rId4">
              <a:alphaModFix/>
            </a:blip>
            <a:srcRect b="28482" l="24679" r="26944" t="38025"/>
            <a:stretch/>
          </p:blipFill>
          <p:spPr>
            <a:xfrm>
              <a:off x="3513214" y="3904814"/>
              <a:ext cx="371312" cy="257057"/>
            </a:xfrm>
            <a:prstGeom prst="rect">
              <a:avLst/>
            </a:prstGeom>
            <a:noFill/>
            <a:ln>
              <a:noFill/>
            </a:ln>
          </p:spPr>
        </p:pic>
        <p:pic>
          <p:nvPicPr>
            <p:cNvPr id="5161" name="Google Shape;5161;g31245d681e9_0_1149"/>
            <p:cNvPicPr preferRelativeResize="0"/>
            <p:nvPr/>
          </p:nvPicPr>
          <p:blipFill rotWithShape="1">
            <a:blip r:embed="rId4">
              <a:alphaModFix/>
            </a:blip>
            <a:srcRect b="28482" l="24679" r="26944" t="38025"/>
            <a:stretch/>
          </p:blipFill>
          <p:spPr>
            <a:xfrm>
              <a:off x="4962965" y="4676893"/>
              <a:ext cx="371312" cy="257057"/>
            </a:xfrm>
            <a:prstGeom prst="rect">
              <a:avLst/>
            </a:prstGeom>
            <a:noFill/>
            <a:ln>
              <a:noFill/>
            </a:ln>
          </p:spPr>
        </p:pic>
        <p:pic>
          <p:nvPicPr>
            <p:cNvPr id="5162" name="Google Shape;5162;g31245d681e9_0_1149"/>
            <p:cNvPicPr preferRelativeResize="0"/>
            <p:nvPr/>
          </p:nvPicPr>
          <p:blipFill rotWithShape="1">
            <a:blip r:embed="rId4">
              <a:alphaModFix/>
            </a:blip>
            <a:srcRect b="28482" l="24679" r="26944" t="38025"/>
            <a:stretch/>
          </p:blipFill>
          <p:spPr>
            <a:xfrm>
              <a:off x="5255283" y="4676893"/>
              <a:ext cx="371312" cy="257057"/>
            </a:xfrm>
            <a:prstGeom prst="rect">
              <a:avLst/>
            </a:prstGeom>
            <a:noFill/>
            <a:ln>
              <a:noFill/>
            </a:ln>
          </p:spPr>
        </p:pic>
        <p:pic>
          <p:nvPicPr>
            <p:cNvPr id="5163" name="Google Shape;5163;g31245d681e9_0_1149"/>
            <p:cNvPicPr preferRelativeResize="0"/>
            <p:nvPr/>
          </p:nvPicPr>
          <p:blipFill rotWithShape="1">
            <a:blip r:embed="rId4">
              <a:alphaModFix/>
            </a:blip>
            <a:srcRect b="28482" l="24679" r="26944" t="38025"/>
            <a:stretch/>
          </p:blipFill>
          <p:spPr>
            <a:xfrm>
              <a:off x="5547602" y="4676893"/>
              <a:ext cx="371312" cy="257057"/>
            </a:xfrm>
            <a:prstGeom prst="rect">
              <a:avLst/>
            </a:prstGeom>
            <a:noFill/>
            <a:ln>
              <a:noFill/>
            </a:ln>
          </p:spPr>
        </p:pic>
        <p:pic>
          <p:nvPicPr>
            <p:cNvPr id="5164" name="Google Shape;5164;g31245d681e9_0_1149"/>
            <p:cNvPicPr preferRelativeResize="0"/>
            <p:nvPr/>
          </p:nvPicPr>
          <p:blipFill rotWithShape="1">
            <a:blip r:embed="rId4">
              <a:alphaModFix/>
            </a:blip>
            <a:srcRect b="28482" l="24679" r="26944" t="38025"/>
            <a:stretch/>
          </p:blipFill>
          <p:spPr>
            <a:xfrm>
              <a:off x="4674589" y="4676893"/>
              <a:ext cx="371312" cy="257057"/>
            </a:xfrm>
            <a:prstGeom prst="rect">
              <a:avLst/>
            </a:prstGeom>
            <a:noFill/>
            <a:ln>
              <a:noFill/>
            </a:ln>
          </p:spPr>
        </p:pic>
        <p:pic>
          <p:nvPicPr>
            <p:cNvPr id="5165" name="Google Shape;5165;g31245d681e9_0_1149"/>
            <p:cNvPicPr preferRelativeResize="0"/>
            <p:nvPr/>
          </p:nvPicPr>
          <p:blipFill rotWithShape="1">
            <a:blip r:embed="rId4">
              <a:alphaModFix/>
            </a:blip>
            <a:srcRect b="28482" l="24679" r="26944" t="38025"/>
            <a:stretch/>
          </p:blipFill>
          <p:spPr>
            <a:xfrm>
              <a:off x="4962965" y="4290854"/>
              <a:ext cx="371312" cy="257057"/>
            </a:xfrm>
            <a:prstGeom prst="rect">
              <a:avLst/>
            </a:prstGeom>
            <a:noFill/>
            <a:ln>
              <a:noFill/>
            </a:ln>
          </p:spPr>
        </p:pic>
        <p:pic>
          <p:nvPicPr>
            <p:cNvPr id="5166" name="Google Shape;5166;g31245d681e9_0_1149"/>
            <p:cNvPicPr preferRelativeResize="0"/>
            <p:nvPr/>
          </p:nvPicPr>
          <p:blipFill rotWithShape="1">
            <a:blip r:embed="rId4">
              <a:alphaModFix/>
            </a:blip>
            <a:srcRect b="28482" l="24679" r="26944" t="38025"/>
            <a:stretch/>
          </p:blipFill>
          <p:spPr>
            <a:xfrm>
              <a:off x="5255283" y="4290854"/>
              <a:ext cx="371312" cy="257057"/>
            </a:xfrm>
            <a:prstGeom prst="rect">
              <a:avLst/>
            </a:prstGeom>
            <a:noFill/>
            <a:ln>
              <a:noFill/>
            </a:ln>
          </p:spPr>
        </p:pic>
        <p:pic>
          <p:nvPicPr>
            <p:cNvPr id="5167" name="Google Shape;5167;g31245d681e9_0_1149"/>
            <p:cNvPicPr preferRelativeResize="0"/>
            <p:nvPr/>
          </p:nvPicPr>
          <p:blipFill rotWithShape="1">
            <a:blip r:embed="rId4">
              <a:alphaModFix/>
            </a:blip>
            <a:srcRect b="28482" l="24679" r="26944" t="38025"/>
            <a:stretch/>
          </p:blipFill>
          <p:spPr>
            <a:xfrm>
              <a:off x="5547602" y="4290854"/>
              <a:ext cx="371312" cy="257057"/>
            </a:xfrm>
            <a:prstGeom prst="rect">
              <a:avLst/>
            </a:prstGeom>
            <a:noFill/>
            <a:ln>
              <a:noFill/>
            </a:ln>
          </p:spPr>
        </p:pic>
        <p:pic>
          <p:nvPicPr>
            <p:cNvPr id="5168" name="Google Shape;5168;g31245d681e9_0_1149"/>
            <p:cNvPicPr preferRelativeResize="0"/>
            <p:nvPr/>
          </p:nvPicPr>
          <p:blipFill rotWithShape="1">
            <a:blip r:embed="rId4">
              <a:alphaModFix/>
            </a:blip>
            <a:srcRect b="28482" l="24679" r="26944" t="38025"/>
            <a:stretch/>
          </p:blipFill>
          <p:spPr>
            <a:xfrm>
              <a:off x="4674589" y="4290854"/>
              <a:ext cx="371312" cy="257057"/>
            </a:xfrm>
            <a:prstGeom prst="rect">
              <a:avLst/>
            </a:prstGeom>
            <a:noFill/>
            <a:ln>
              <a:noFill/>
            </a:ln>
          </p:spPr>
        </p:pic>
        <p:pic>
          <p:nvPicPr>
            <p:cNvPr id="5169" name="Google Shape;5169;g31245d681e9_0_1149"/>
            <p:cNvPicPr preferRelativeResize="0"/>
            <p:nvPr/>
          </p:nvPicPr>
          <p:blipFill rotWithShape="1">
            <a:blip r:embed="rId4">
              <a:alphaModFix/>
            </a:blip>
            <a:srcRect b="28482" l="24679" r="26944" t="38025"/>
            <a:stretch/>
          </p:blipFill>
          <p:spPr>
            <a:xfrm>
              <a:off x="4962965" y="3904814"/>
              <a:ext cx="371312" cy="257057"/>
            </a:xfrm>
            <a:prstGeom prst="rect">
              <a:avLst/>
            </a:prstGeom>
            <a:noFill/>
            <a:ln>
              <a:noFill/>
            </a:ln>
          </p:spPr>
        </p:pic>
        <p:pic>
          <p:nvPicPr>
            <p:cNvPr id="5170" name="Google Shape;5170;g31245d681e9_0_1149"/>
            <p:cNvPicPr preferRelativeResize="0"/>
            <p:nvPr/>
          </p:nvPicPr>
          <p:blipFill rotWithShape="1">
            <a:blip r:embed="rId4">
              <a:alphaModFix/>
            </a:blip>
            <a:srcRect b="28482" l="24679" r="26944" t="38025"/>
            <a:stretch/>
          </p:blipFill>
          <p:spPr>
            <a:xfrm>
              <a:off x="5255283" y="3904814"/>
              <a:ext cx="371312" cy="257057"/>
            </a:xfrm>
            <a:prstGeom prst="rect">
              <a:avLst/>
            </a:prstGeom>
            <a:noFill/>
            <a:ln>
              <a:noFill/>
            </a:ln>
          </p:spPr>
        </p:pic>
        <p:pic>
          <p:nvPicPr>
            <p:cNvPr id="5171" name="Google Shape;5171;g31245d681e9_0_1149"/>
            <p:cNvPicPr preferRelativeResize="0"/>
            <p:nvPr/>
          </p:nvPicPr>
          <p:blipFill rotWithShape="1">
            <a:blip r:embed="rId4">
              <a:alphaModFix/>
            </a:blip>
            <a:srcRect b="28482" l="24679" r="26944" t="38025"/>
            <a:stretch/>
          </p:blipFill>
          <p:spPr>
            <a:xfrm>
              <a:off x="5547602" y="3904814"/>
              <a:ext cx="371312" cy="257057"/>
            </a:xfrm>
            <a:prstGeom prst="rect">
              <a:avLst/>
            </a:prstGeom>
            <a:noFill/>
            <a:ln>
              <a:noFill/>
            </a:ln>
          </p:spPr>
        </p:pic>
        <p:pic>
          <p:nvPicPr>
            <p:cNvPr id="5172" name="Google Shape;5172;g31245d681e9_0_1149"/>
            <p:cNvPicPr preferRelativeResize="0"/>
            <p:nvPr/>
          </p:nvPicPr>
          <p:blipFill rotWithShape="1">
            <a:blip r:embed="rId4">
              <a:alphaModFix/>
            </a:blip>
            <a:srcRect b="28482" l="24679" r="26944" t="38025"/>
            <a:stretch/>
          </p:blipFill>
          <p:spPr>
            <a:xfrm>
              <a:off x="4674589" y="3904814"/>
              <a:ext cx="371312" cy="257057"/>
            </a:xfrm>
            <a:prstGeom prst="rect">
              <a:avLst/>
            </a:prstGeom>
            <a:noFill/>
            <a:ln>
              <a:noFill/>
            </a:ln>
          </p:spPr>
        </p:pic>
        <p:pic>
          <p:nvPicPr>
            <p:cNvPr id="5173" name="Google Shape;5173;g31245d681e9_0_1149"/>
            <p:cNvPicPr preferRelativeResize="0"/>
            <p:nvPr/>
          </p:nvPicPr>
          <p:blipFill rotWithShape="1">
            <a:blip r:embed="rId4">
              <a:alphaModFix/>
            </a:blip>
            <a:srcRect b="28482" l="24679" r="26944" t="38025"/>
            <a:stretch/>
          </p:blipFill>
          <p:spPr>
            <a:xfrm>
              <a:off x="3801590" y="3518793"/>
              <a:ext cx="371312" cy="257057"/>
            </a:xfrm>
            <a:prstGeom prst="rect">
              <a:avLst/>
            </a:prstGeom>
            <a:noFill/>
            <a:ln>
              <a:noFill/>
            </a:ln>
          </p:spPr>
        </p:pic>
        <p:pic>
          <p:nvPicPr>
            <p:cNvPr id="5174" name="Google Shape;5174;g31245d681e9_0_1149"/>
            <p:cNvPicPr preferRelativeResize="0"/>
            <p:nvPr/>
          </p:nvPicPr>
          <p:blipFill rotWithShape="1">
            <a:blip r:embed="rId4">
              <a:alphaModFix/>
            </a:blip>
            <a:srcRect b="28482" l="24679" r="26944" t="38025"/>
            <a:stretch/>
          </p:blipFill>
          <p:spPr>
            <a:xfrm>
              <a:off x="4093908" y="3518793"/>
              <a:ext cx="371312" cy="257057"/>
            </a:xfrm>
            <a:prstGeom prst="rect">
              <a:avLst/>
            </a:prstGeom>
            <a:noFill/>
            <a:ln>
              <a:noFill/>
            </a:ln>
          </p:spPr>
        </p:pic>
        <p:pic>
          <p:nvPicPr>
            <p:cNvPr id="5175" name="Google Shape;5175;g31245d681e9_0_1149"/>
            <p:cNvPicPr preferRelativeResize="0"/>
            <p:nvPr/>
          </p:nvPicPr>
          <p:blipFill rotWithShape="1">
            <a:blip r:embed="rId4">
              <a:alphaModFix/>
            </a:blip>
            <a:srcRect b="28482" l="24679" r="26944" t="38025"/>
            <a:stretch/>
          </p:blipFill>
          <p:spPr>
            <a:xfrm>
              <a:off x="4386227" y="3518793"/>
              <a:ext cx="371312" cy="257057"/>
            </a:xfrm>
            <a:prstGeom prst="rect">
              <a:avLst/>
            </a:prstGeom>
            <a:noFill/>
            <a:ln>
              <a:noFill/>
            </a:ln>
          </p:spPr>
        </p:pic>
        <p:pic>
          <p:nvPicPr>
            <p:cNvPr id="5176" name="Google Shape;5176;g31245d681e9_0_1149"/>
            <p:cNvPicPr preferRelativeResize="0"/>
            <p:nvPr/>
          </p:nvPicPr>
          <p:blipFill rotWithShape="1">
            <a:blip r:embed="rId4">
              <a:alphaModFix/>
            </a:blip>
            <a:srcRect b="28482" l="24679" r="26944" t="38025"/>
            <a:stretch/>
          </p:blipFill>
          <p:spPr>
            <a:xfrm>
              <a:off x="3513214" y="3518793"/>
              <a:ext cx="371312" cy="257057"/>
            </a:xfrm>
            <a:prstGeom prst="rect">
              <a:avLst/>
            </a:prstGeom>
            <a:noFill/>
            <a:ln>
              <a:noFill/>
            </a:ln>
          </p:spPr>
        </p:pic>
        <p:pic>
          <p:nvPicPr>
            <p:cNvPr id="5177" name="Google Shape;5177;g31245d681e9_0_1149"/>
            <p:cNvPicPr preferRelativeResize="0"/>
            <p:nvPr/>
          </p:nvPicPr>
          <p:blipFill rotWithShape="1">
            <a:blip r:embed="rId4">
              <a:alphaModFix/>
            </a:blip>
            <a:srcRect b="28482" l="24679" r="26944" t="38025"/>
            <a:stretch/>
          </p:blipFill>
          <p:spPr>
            <a:xfrm>
              <a:off x="3801590" y="3132754"/>
              <a:ext cx="371312" cy="257057"/>
            </a:xfrm>
            <a:prstGeom prst="rect">
              <a:avLst/>
            </a:prstGeom>
            <a:noFill/>
            <a:ln>
              <a:noFill/>
            </a:ln>
          </p:spPr>
        </p:pic>
        <p:pic>
          <p:nvPicPr>
            <p:cNvPr id="5178" name="Google Shape;5178;g31245d681e9_0_1149"/>
            <p:cNvPicPr preferRelativeResize="0"/>
            <p:nvPr/>
          </p:nvPicPr>
          <p:blipFill rotWithShape="1">
            <a:blip r:embed="rId4">
              <a:alphaModFix/>
            </a:blip>
            <a:srcRect b="28482" l="24679" r="26944" t="38025"/>
            <a:stretch/>
          </p:blipFill>
          <p:spPr>
            <a:xfrm>
              <a:off x="4093908" y="3132754"/>
              <a:ext cx="371312" cy="257057"/>
            </a:xfrm>
            <a:prstGeom prst="rect">
              <a:avLst/>
            </a:prstGeom>
            <a:noFill/>
            <a:ln>
              <a:noFill/>
            </a:ln>
          </p:spPr>
        </p:pic>
        <p:pic>
          <p:nvPicPr>
            <p:cNvPr id="5179" name="Google Shape;5179;g31245d681e9_0_1149"/>
            <p:cNvPicPr preferRelativeResize="0"/>
            <p:nvPr/>
          </p:nvPicPr>
          <p:blipFill rotWithShape="1">
            <a:blip r:embed="rId4">
              <a:alphaModFix/>
            </a:blip>
            <a:srcRect b="28482" l="24679" r="26944" t="38025"/>
            <a:stretch/>
          </p:blipFill>
          <p:spPr>
            <a:xfrm>
              <a:off x="4386227" y="3132754"/>
              <a:ext cx="371312" cy="257057"/>
            </a:xfrm>
            <a:prstGeom prst="rect">
              <a:avLst/>
            </a:prstGeom>
            <a:noFill/>
            <a:ln>
              <a:noFill/>
            </a:ln>
          </p:spPr>
        </p:pic>
        <p:pic>
          <p:nvPicPr>
            <p:cNvPr id="5180" name="Google Shape;5180;g31245d681e9_0_1149"/>
            <p:cNvPicPr preferRelativeResize="0"/>
            <p:nvPr/>
          </p:nvPicPr>
          <p:blipFill rotWithShape="1">
            <a:blip r:embed="rId4">
              <a:alphaModFix/>
            </a:blip>
            <a:srcRect b="28482" l="24679" r="26944" t="38025"/>
            <a:stretch/>
          </p:blipFill>
          <p:spPr>
            <a:xfrm>
              <a:off x="3513214" y="3132754"/>
              <a:ext cx="371312" cy="257057"/>
            </a:xfrm>
            <a:prstGeom prst="rect">
              <a:avLst/>
            </a:prstGeom>
            <a:noFill/>
            <a:ln>
              <a:noFill/>
            </a:ln>
          </p:spPr>
        </p:pic>
        <p:pic>
          <p:nvPicPr>
            <p:cNvPr id="5181" name="Google Shape;5181;g31245d681e9_0_1149"/>
            <p:cNvPicPr preferRelativeResize="0"/>
            <p:nvPr/>
          </p:nvPicPr>
          <p:blipFill rotWithShape="1">
            <a:blip r:embed="rId4">
              <a:alphaModFix/>
            </a:blip>
            <a:srcRect b="28482" l="24679" r="26944" t="38025"/>
            <a:stretch/>
          </p:blipFill>
          <p:spPr>
            <a:xfrm>
              <a:off x="3801590" y="2746714"/>
              <a:ext cx="371312" cy="257057"/>
            </a:xfrm>
            <a:prstGeom prst="rect">
              <a:avLst/>
            </a:prstGeom>
            <a:noFill/>
            <a:ln>
              <a:noFill/>
            </a:ln>
          </p:spPr>
        </p:pic>
        <p:pic>
          <p:nvPicPr>
            <p:cNvPr id="5182" name="Google Shape;5182;g31245d681e9_0_1149"/>
            <p:cNvPicPr preferRelativeResize="0"/>
            <p:nvPr/>
          </p:nvPicPr>
          <p:blipFill rotWithShape="1">
            <a:blip r:embed="rId4">
              <a:alphaModFix/>
            </a:blip>
            <a:srcRect b="28482" l="24679" r="26944" t="38025"/>
            <a:stretch/>
          </p:blipFill>
          <p:spPr>
            <a:xfrm>
              <a:off x="4093908" y="2746714"/>
              <a:ext cx="371312" cy="257057"/>
            </a:xfrm>
            <a:prstGeom prst="rect">
              <a:avLst/>
            </a:prstGeom>
            <a:noFill/>
            <a:ln>
              <a:noFill/>
            </a:ln>
          </p:spPr>
        </p:pic>
        <p:pic>
          <p:nvPicPr>
            <p:cNvPr id="5183" name="Google Shape;5183;g31245d681e9_0_1149"/>
            <p:cNvPicPr preferRelativeResize="0"/>
            <p:nvPr/>
          </p:nvPicPr>
          <p:blipFill rotWithShape="1">
            <a:blip r:embed="rId4">
              <a:alphaModFix/>
            </a:blip>
            <a:srcRect b="28482" l="24679" r="26944" t="38025"/>
            <a:stretch/>
          </p:blipFill>
          <p:spPr>
            <a:xfrm>
              <a:off x="4386227" y="2746714"/>
              <a:ext cx="371312" cy="257057"/>
            </a:xfrm>
            <a:prstGeom prst="rect">
              <a:avLst/>
            </a:prstGeom>
            <a:noFill/>
            <a:ln>
              <a:noFill/>
            </a:ln>
          </p:spPr>
        </p:pic>
        <p:pic>
          <p:nvPicPr>
            <p:cNvPr id="5184" name="Google Shape;5184;g31245d681e9_0_1149"/>
            <p:cNvPicPr preferRelativeResize="0"/>
            <p:nvPr/>
          </p:nvPicPr>
          <p:blipFill rotWithShape="1">
            <a:blip r:embed="rId4">
              <a:alphaModFix/>
            </a:blip>
            <a:srcRect b="28482" l="24679" r="26944" t="38025"/>
            <a:stretch/>
          </p:blipFill>
          <p:spPr>
            <a:xfrm>
              <a:off x="3513214" y="2746714"/>
              <a:ext cx="371312" cy="257057"/>
            </a:xfrm>
            <a:prstGeom prst="rect">
              <a:avLst/>
            </a:prstGeom>
            <a:noFill/>
            <a:ln>
              <a:noFill/>
            </a:ln>
          </p:spPr>
        </p:pic>
        <p:pic>
          <p:nvPicPr>
            <p:cNvPr id="5185" name="Google Shape;5185;g31245d681e9_0_1149"/>
            <p:cNvPicPr preferRelativeResize="0"/>
            <p:nvPr/>
          </p:nvPicPr>
          <p:blipFill rotWithShape="1">
            <a:blip r:embed="rId4">
              <a:alphaModFix/>
            </a:blip>
            <a:srcRect b="28482" l="24679" r="26944" t="38025"/>
            <a:stretch/>
          </p:blipFill>
          <p:spPr>
            <a:xfrm>
              <a:off x="4962965" y="3518793"/>
              <a:ext cx="371312" cy="257057"/>
            </a:xfrm>
            <a:prstGeom prst="rect">
              <a:avLst/>
            </a:prstGeom>
            <a:noFill/>
            <a:ln>
              <a:noFill/>
            </a:ln>
          </p:spPr>
        </p:pic>
        <p:pic>
          <p:nvPicPr>
            <p:cNvPr id="5186" name="Google Shape;5186;g31245d681e9_0_1149"/>
            <p:cNvPicPr preferRelativeResize="0"/>
            <p:nvPr/>
          </p:nvPicPr>
          <p:blipFill rotWithShape="1">
            <a:blip r:embed="rId4">
              <a:alphaModFix/>
            </a:blip>
            <a:srcRect b="28482" l="24679" r="26944" t="38025"/>
            <a:stretch/>
          </p:blipFill>
          <p:spPr>
            <a:xfrm>
              <a:off x="5255283" y="3518793"/>
              <a:ext cx="371312" cy="257057"/>
            </a:xfrm>
            <a:prstGeom prst="rect">
              <a:avLst/>
            </a:prstGeom>
            <a:noFill/>
            <a:ln>
              <a:noFill/>
            </a:ln>
          </p:spPr>
        </p:pic>
        <p:pic>
          <p:nvPicPr>
            <p:cNvPr id="5187" name="Google Shape;5187;g31245d681e9_0_1149"/>
            <p:cNvPicPr preferRelativeResize="0"/>
            <p:nvPr/>
          </p:nvPicPr>
          <p:blipFill rotWithShape="1">
            <a:blip r:embed="rId4">
              <a:alphaModFix/>
            </a:blip>
            <a:srcRect b="28482" l="24679" r="26944" t="38025"/>
            <a:stretch/>
          </p:blipFill>
          <p:spPr>
            <a:xfrm>
              <a:off x="5547602" y="3518793"/>
              <a:ext cx="371312" cy="257057"/>
            </a:xfrm>
            <a:prstGeom prst="rect">
              <a:avLst/>
            </a:prstGeom>
            <a:noFill/>
            <a:ln>
              <a:noFill/>
            </a:ln>
          </p:spPr>
        </p:pic>
        <p:pic>
          <p:nvPicPr>
            <p:cNvPr id="5188" name="Google Shape;5188;g31245d681e9_0_1149"/>
            <p:cNvPicPr preferRelativeResize="0"/>
            <p:nvPr/>
          </p:nvPicPr>
          <p:blipFill rotWithShape="1">
            <a:blip r:embed="rId4">
              <a:alphaModFix/>
            </a:blip>
            <a:srcRect b="28482" l="24679" r="26944" t="38025"/>
            <a:stretch/>
          </p:blipFill>
          <p:spPr>
            <a:xfrm>
              <a:off x="4674589" y="3518793"/>
              <a:ext cx="371312" cy="257057"/>
            </a:xfrm>
            <a:prstGeom prst="rect">
              <a:avLst/>
            </a:prstGeom>
            <a:noFill/>
            <a:ln>
              <a:noFill/>
            </a:ln>
          </p:spPr>
        </p:pic>
        <p:pic>
          <p:nvPicPr>
            <p:cNvPr id="5189" name="Google Shape;5189;g31245d681e9_0_1149"/>
            <p:cNvPicPr preferRelativeResize="0"/>
            <p:nvPr/>
          </p:nvPicPr>
          <p:blipFill rotWithShape="1">
            <a:blip r:embed="rId4">
              <a:alphaModFix/>
            </a:blip>
            <a:srcRect b="28482" l="24679" r="26944" t="38025"/>
            <a:stretch/>
          </p:blipFill>
          <p:spPr>
            <a:xfrm>
              <a:off x="4962965" y="3132754"/>
              <a:ext cx="371312" cy="257057"/>
            </a:xfrm>
            <a:prstGeom prst="rect">
              <a:avLst/>
            </a:prstGeom>
            <a:noFill/>
            <a:ln>
              <a:noFill/>
            </a:ln>
          </p:spPr>
        </p:pic>
        <p:pic>
          <p:nvPicPr>
            <p:cNvPr id="5190" name="Google Shape;5190;g31245d681e9_0_1149"/>
            <p:cNvPicPr preferRelativeResize="0"/>
            <p:nvPr/>
          </p:nvPicPr>
          <p:blipFill rotWithShape="1">
            <a:blip r:embed="rId4">
              <a:alphaModFix/>
            </a:blip>
            <a:srcRect b="28482" l="24679" r="26944" t="38025"/>
            <a:stretch/>
          </p:blipFill>
          <p:spPr>
            <a:xfrm>
              <a:off x="5255283" y="3132754"/>
              <a:ext cx="371312" cy="257057"/>
            </a:xfrm>
            <a:prstGeom prst="rect">
              <a:avLst/>
            </a:prstGeom>
            <a:noFill/>
            <a:ln>
              <a:noFill/>
            </a:ln>
          </p:spPr>
        </p:pic>
        <p:pic>
          <p:nvPicPr>
            <p:cNvPr id="5191" name="Google Shape;5191;g31245d681e9_0_1149"/>
            <p:cNvPicPr preferRelativeResize="0"/>
            <p:nvPr/>
          </p:nvPicPr>
          <p:blipFill rotWithShape="1">
            <a:blip r:embed="rId4">
              <a:alphaModFix/>
            </a:blip>
            <a:srcRect b="28482" l="24679" r="26944" t="38025"/>
            <a:stretch/>
          </p:blipFill>
          <p:spPr>
            <a:xfrm>
              <a:off x="5547602" y="3132754"/>
              <a:ext cx="371312" cy="257057"/>
            </a:xfrm>
            <a:prstGeom prst="rect">
              <a:avLst/>
            </a:prstGeom>
            <a:noFill/>
            <a:ln>
              <a:noFill/>
            </a:ln>
          </p:spPr>
        </p:pic>
        <p:pic>
          <p:nvPicPr>
            <p:cNvPr id="5192" name="Google Shape;5192;g31245d681e9_0_1149"/>
            <p:cNvPicPr preferRelativeResize="0"/>
            <p:nvPr/>
          </p:nvPicPr>
          <p:blipFill rotWithShape="1">
            <a:blip r:embed="rId4">
              <a:alphaModFix/>
            </a:blip>
            <a:srcRect b="28482" l="24679" r="26944" t="38025"/>
            <a:stretch/>
          </p:blipFill>
          <p:spPr>
            <a:xfrm>
              <a:off x="4674589" y="3132754"/>
              <a:ext cx="371312" cy="257057"/>
            </a:xfrm>
            <a:prstGeom prst="rect">
              <a:avLst/>
            </a:prstGeom>
            <a:noFill/>
            <a:ln>
              <a:noFill/>
            </a:ln>
          </p:spPr>
        </p:pic>
        <p:pic>
          <p:nvPicPr>
            <p:cNvPr id="5193" name="Google Shape;5193;g31245d681e9_0_1149"/>
            <p:cNvPicPr preferRelativeResize="0"/>
            <p:nvPr/>
          </p:nvPicPr>
          <p:blipFill rotWithShape="1">
            <a:blip r:embed="rId4">
              <a:alphaModFix/>
            </a:blip>
            <a:srcRect b="28482" l="24679" r="26944" t="38025"/>
            <a:stretch/>
          </p:blipFill>
          <p:spPr>
            <a:xfrm>
              <a:off x="4962965" y="2746714"/>
              <a:ext cx="371312" cy="257057"/>
            </a:xfrm>
            <a:prstGeom prst="rect">
              <a:avLst/>
            </a:prstGeom>
            <a:noFill/>
            <a:ln>
              <a:noFill/>
            </a:ln>
          </p:spPr>
        </p:pic>
        <p:pic>
          <p:nvPicPr>
            <p:cNvPr id="5194" name="Google Shape;5194;g31245d681e9_0_1149"/>
            <p:cNvPicPr preferRelativeResize="0"/>
            <p:nvPr/>
          </p:nvPicPr>
          <p:blipFill rotWithShape="1">
            <a:blip r:embed="rId4">
              <a:alphaModFix/>
            </a:blip>
            <a:srcRect b="28482" l="24679" r="26944" t="38025"/>
            <a:stretch/>
          </p:blipFill>
          <p:spPr>
            <a:xfrm>
              <a:off x="5255283" y="2746714"/>
              <a:ext cx="371312" cy="257057"/>
            </a:xfrm>
            <a:prstGeom prst="rect">
              <a:avLst/>
            </a:prstGeom>
            <a:noFill/>
            <a:ln>
              <a:noFill/>
            </a:ln>
          </p:spPr>
        </p:pic>
        <p:pic>
          <p:nvPicPr>
            <p:cNvPr id="5195" name="Google Shape;5195;g31245d681e9_0_1149"/>
            <p:cNvPicPr preferRelativeResize="0"/>
            <p:nvPr/>
          </p:nvPicPr>
          <p:blipFill rotWithShape="1">
            <a:blip r:embed="rId4">
              <a:alphaModFix/>
            </a:blip>
            <a:srcRect b="28482" l="24679" r="26944" t="38025"/>
            <a:stretch/>
          </p:blipFill>
          <p:spPr>
            <a:xfrm>
              <a:off x="5547602" y="2746714"/>
              <a:ext cx="371312" cy="257057"/>
            </a:xfrm>
            <a:prstGeom prst="rect">
              <a:avLst/>
            </a:prstGeom>
            <a:noFill/>
            <a:ln>
              <a:noFill/>
            </a:ln>
          </p:spPr>
        </p:pic>
        <p:pic>
          <p:nvPicPr>
            <p:cNvPr id="5196" name="Google Shape;5196;g31245d681e9_0_1149"/>
            <p:cNvPicPr preferRelativeResize="0"/>
            <p:nvPr/>
          </p:nvPicPr>
          <p:blipFill rotWithShape="1">
            <a:blip r:embed="rId4">
              <a:alphaModFix/>
            </a:blip>
            <a:srcRect b="28482" l="24679" r="26944" t="38025"/>
            <a:stretch/>
          </p:blipFill>
          <p:spPr>
            <a:xfrm>
              <a:off x="4674589" y="2746714"/>
              <a:ext cx="371312" cy="257057"/>
            </a:xfrm>
            <a:prstGeom prst="rect">
              <a:avLst/>
            </a:prstGeom>
            <a:noFill/>
            <a:ln>
              <a:noFill/>
            </a:ln>
          </p:spPr>
        </p:pic>
        <p:pic>
          <p:nvPicPr>
            <p:cNvPr id="5197" name="Google Shape;5197;g31245d681e9_0_1149"/>
            <p:cNvPicPr preferRelativeResize="0"/>
            <p:nvPr/>
          </p:nvPicPr>
          <p:blipFill rotWithShape="1">
            <a:blip r:embed="rId4">
              <a:alphaModFix/>
            </a:blip>
            <a:srcRect b="28482" l="24679" r="26944" t="38025"/>
            <a:stretch/>
          </p:blipFill>
          <p:spPr>
            <a:xfrm>
              <a:off x="3801590" y="2360679"/>
              <a:ext cx="371312" cy="257057"/>
            </a:xfrm>
            <a:prstGeom prst="rect">
              <a:avLst/>
            </a:prstGeom>
            <a:noFill/>
            <a:ln>
              <a:noFill/>
            </a:ln>
          </p:spPr>
        </p:pic>
        <p:pic>
          <p:nvPicPr>
            <p:cNvPr id="5198" name="Google Shape;5198;g31245d681e9_0_1149"/>
            <p:cNvPicPr preferRelativeResize="0"/>
            <p:nvPr/>
          </p:nvPicPr>
          <p:blipFill rotWithShape="1">
            <a:blip r:embed="rId4">
              <a:alphaModFix/>
            </a:blip>
            <a:srcRect b="28482" l="24679" r="26944" t="38025"/>
            <a:stretch/>
          </p:blipFill>
          <p:spPr>
            <a:xfrm>
              <a:off x="4093908" y="2360679"/>
              <a:ext cx="371312" cy="257057"/>
            </a:xfrm>
            <a:prstGeom prst="rect">
              <a:avLst/>
            </a:prstGeom>
            <a:noFill/>
            <a:ln>
              <a:noFill/>
            </a:ln>
          </p:spPr>
        </p:pic>
        <p:pic>
          <p:nvPicPr>
            <p:cNvPr id="5199" name="Google Shape;5199;g31245d681e9_0_1149"/>
            <p:cNvPicPr preferRelativeResize="0"/>
            <p:nvPr/>
          </p:nvPicPr>
          <p:blipFill rotWithShape="1">
            <a:blip r:embed="rId4">
              <a:alphaModFix/>
            </a:blip>
            <a:srcRect b="28482" l="24679" r="26944" t="38025"/>
            <a:stretch/>
          </p:blipFill>
          <p:spPr>
            <a:xfrm>
              <a:off x="4386227" y="2360679"/>
              <a:ext cx="371312" cy="257057"/>
            </a:xfrm>
            <a:prstGeom prst="rect">
              <a:avLst/>
            </a:prstGeom>
            <a:noFill/>
            <a:ln>
              <a:noFill/>
            </a:ln>
          </p:spPr>
        </p:pic>
        <p:pic>
          <p:nvPicPr>
            <p:cNvPr id="5200" name="Google Shape;5200;g31245d681e9_0_1149"/>
            <p:cNvPicPr preferRelativeResize="0"/>
            <p:nvPr/>
          </p:nvPicPr>
          <p:blipFill rotWithShape="1">
            <a:blip r:embed="rId4">
              <a:alphaModFix/>
            </a:blip>
            <a:srcRect b="28482" l="24679" r="26944" t="38025"/>
            <a:stretch/>
          </p:blipFill>
          <p:spPr>
            <a:xfrm>
              <a:off x="3513214" y="2360679"/>
              <a:ext cx="371312" cy="257057"/>
            </a:xfrm>
            <a:prstGeom prst="rect">
              <a:avLst/>
            </a:prstGeom>
            <a:noFill/>
            <a:ln>
              <a:noFill/>
            </a:ln>
          </p:spPr>
        </p:pic>
        <p:pic>
          <p:nvPicPr>
            <p:cNvPr id="5201" name="Google Shape;5201;g31245d681e9_0_1149"/>
            <p:cNvPicPr preferRelativeResize="0"/>
            <p:nvPr/>
          </p:nvPicPr>
          <p:blipFill rotWithShape="1">
            <a:blip r:embed="rId4">
              <a:alphaModFix/>
            </a:blip>
            <a:srcRect b="28482" l="24679" r="26944" t="38025"/>
            <a:stretch/>
          </p:blipFill>
          <p:spPr>
            <a:xfrm>
              <a:off x="3801590" y="1974639"/>
              <a:ext cx="371312" cy="257057"/>
            </a:xfrm>
            <a:prstGeom prst="rect">
              <a:avLst/>
            </a:prstGeom>
            <a:noFill/>
            <a:ln>
              <a:noFill/>
            </a:ln>
          </p:spPr>
        </p:pic>
        <p:pic>
          <p:nvPicPr>
            <p:cNvPr id="5202" name="Google Shape;5202;g31245d681e9_0_1149"/>
            <p:cNvPicPr preferRelativeResize="0"/>
            <p:nvPr/>
          </p:nvPicPr>
          <p:blipFill rotWithShape="1">
            <a:blip r:embed="rId4">
              <a:alphaModFix/>
            </a:blip>
            <a:srcRect b="28482" l="24679" r="26944" t="38025"/>
            <a:stretch/>
          </p:blipFill>
          <p:spPr>
            <a:xfrm>
              <a:off x="4093908" y="1974639"/>
              <a:ext cx="371312" cy="257057"/>
            </a:xfrm>
            <a:prstGeom prst="rect">
              <a:avLst/>
            </a:prstGeom>
            <a:noFill/>
            <a:ln>
              <a:noFill/>
            </a:ln>
          </p:spPr>
        </p:pic>
        <p:pic>
          <p:nvPicPr>
            <p:cNvPr id="5203" name="Google Shape;5203;g31245d681e9_0_1149"/>
            <p:cNvPicPr preferRelativeResize="0"/>
            <p:nvPr/>
          </p:nvPicPr>
          <p:blipFill rotWithShape="1">
            <a:blip r:embed="rId4">
              <a:alphaModFix/>
            </a:blip>
            <a:srcRect b="28482" l="24679" r="26944" t="38025"/>
            <a:stretch/>
          </p:blipFill>
          <p:spPr>
            <a:xfrm>
              <a:off x="4386227" y="1974639"/>
              <a:ext cx="371312" cy="257057"/>
            </a:xfrm>
            <a:prstGeom prst="rect">
              <a:avLst/>
            </a:prstGeom>
            <a:noFill/>
            <a:ln>
              <a:noFill/>
            </a:ln>
          </p:spPr>
        </p:pic>
        <p:pic>
          <p:nvPicPr>
            <p:cNvPr id="5204" name="Google Shape;5204;g31245d681e9_0_1149"/>
            <p:cNvPicPr preferRelativeResize="0"/>
            <p:nvPr/>
          </p:nvPicPr>
          <p:blipFill rotWithShape="1">
            <a:blip r:embed="rId4">
              <a:alphaModFix/>
            </a:blip>
            <a:srcRect b="28482" l="24679" r="26944" t="38025"/>
            <a:stretch/>
          </p:blipFill>
          <p:spPr>
            <a:xfrm>
              <a:off x="3513214" y="1974639"/>
              <a:ext cx="371312" cy="257057"/>
            </a:xfrm>
            <a:prstGeom prst="rect">
              <a:avLst/>
            </a:prstGeom>
            <a:noFill/>
            <a:ln>
              <a:noFill/>
            </a:ln>
          </p:spPr>
        </p:pic>
        <p:pic>
          <p:nvPicPr>
            <p:cNvPr id="5205" name="Google Shape;5205;g31245d681e9_0_1149"/>
            <p:cNvPicPr preferRelativeResize="0"/>
            <p:nvPr/>
          </p:nvPicPr>
          <p:blipFill rotWithShape="1">
            <a:blip r:embed="rId4">
              <a:alphaModFix/>
            </a:blip>
            <a:srcRect b="28482" l="24679" r="26944" t="38025"/>
            <a:stretch/>
          </p:blipFill>
          <p:spPr>
            <a:xfrm>
              <a:off x="4962965" y="2360679"/>
              <a:ext cx="371312" cy="257057"/>
            </a:xfrm>
            <a:prstGeom prst="rect">
              <a:avLst/>
            </a:prstGeom>
            <a:noFill/>
            <a:ln>
              <a:noFill/>
            </a:ln>
          </p:spPr>
        </p:pic>
        <p:pic>
          <p:nvPicPr>
            <p:cNvPr id="5206" name="Google Shape;5206;g31245d681e9_0_1149"/>
            <p:cNvPicPr preferRelativeResize="0"/>
            <p:nvPr/>
          </p:nvPicPr>
          <p:blipFill rotWithShape="1">
            <a:blip r:embed="rId4">
              <a:alphaModFix/>
            </a:blip>
            <a:srcRect b="28482" l="24679" r="26944" t="38025"/>
            <a:stretch/>
          </p:blipFill>
          <p:spPr>
            <a:xfrm>
              <a:off x="5255283" y="2360679"/>
              <a:ext cx="371312" cy="257057"/>
            </a:xfrm>
            <a:prstGeom prst="rect">
              <a:avLst/>
            </a:prstGeom>
            <a:noFill/>
            <a:ln>
              <a:noFill/>
            </a:ln>
          </p:spPr>
        </p:pic>
        <p:pic>
          <p:nvPicPr>
            <p:cNvPr id="5207" name="Google Shape;5207;g31245d681e9_0_1149"/>
            <p:cNvPicPr preferRelativeResize="0"/>
            <p:nvPr/>
          </p:nvPicPr>
          <p:blipFill rotWithShape="1">
            <a:blip r:embed="rId4">
              <a:alphaModFix/>
            </a:blip>
            <a:srcRect b="28482" l="24679" r="26944" t="38025"/>
            <a:stretch/>
          </p:blipFill>
          <p:spPr>
            <a:xfrm>
              <a:off x="5547602" y="2360679"/>
              <a:ext cx="371312" cy="257057"/>
            </a:xfrm>
            <a:prstGeom prst="rect">
              <a:avLst/>
            </a:prstGeom>
            <a:noFill/>
            <a:ln>
              <a:noFill/>
            </a:ln>
          </p:spPr>
        </p:pic>
        <p:pic>
          <p:nvPicPr>
            <p:cNvPr id="5208" name="Google Shape;5208;g31245d681e9_0_1149"/>
            <p:cNvPicPr preferRelativeResize="0"/>
            <p:nvPr/>
          </p:nvPicPr>
          <p:blipFill rotWithShape="1">
            <a:blip r:embed="rId4">
              <a:alphaModFix/>
            </a:blip>
            <a:srcRect b="28482" l="24679" r="26944" t="38025"/>
            <a:stretch/>
          </p:blipFill>
          <p:spPr>
            <a:xfrm>
              <a:off x="4674589" y="2360679"/>
              <a:ext cx="371312" cy="257057"/>
            </a:xfrm>
            <a:prstGeom prst="rect">
              <a:avLst/>
            </a:prstGeom>
            <a:noFill/>
            <a:ln>
              <a:noFill/>
            </a:ln>
          </p:spPr>
        </p:pic>
        <p:pic>
          <p:nvPicPr>
            <p:cNvPr id="5209" name="Google Shape;5209;g31245d681e9_0_1149"/>
            <p:cNvPicPr preferRelativeResize="0"/>
            <p:nvPr/>
          </p:nvPicPr>
          <p:blipFill rotWithShape="1">
            <a:blip r:embed="rId4">
              <a:alphaModFix/>
            </a:blip>
            <a:srcRect b="28482" l="24679" r="26944" t="38025"/>
            <a:stretch/>
          </p:blipFill>
          <p:spPr>
            <a:xfrm>
              <a:off x="4962965" y="1974639"/>
              <a:ext cx="371312" cy="257057"/>
            </a:xfrm>
            <a:prstGeom prst="rect">
              <a:avLst/>
            </a:prstGeom>
            <a:noFill/>
            <a:ln>
              <a:noFill/>
            </a:ln>
          </p:spPr>
        </p:pic>
        <p:pic>
          <p:nvPicPr>
            <p:cNvPr id="5210" name="Google Shape;5210;g31245d681e9_0_1149"/>
            <p:cNvPicPr preferRelativeResize="0"/>
            <p:nvPr/>
          </p:nvPicPr>
          <p:blipFill rotWithShape="1">
            <a:blip r:embed="rId4">
              <a:alphaModFix/>
            </a:blip>
            <a:srcRect b="28482" l="24679" r="26944" t="38025"/>
            <a:stretch/>
          </p:blipFill>
          <p:spPr>
            <a:xfrm>
              <a:off x="5255283" y="1974639"/>
              <a:ext cx="371312" cy="257057"/>
            </a:xfrm>
            <a:prstGeom prst="rect">
              <a:avLst/>
            </a:prstGeom>
            <a:noFill/>
            <a:ln>
              <a:noFill/>
            </a:ln>
          </p:spPr>
        </p:pic>
        <p:pic>
          <p:nvPicPr>
            <p:cNvPr id="5211" name="Google Shape;5211;g31245d681e9_0_1149"/>
            <p:cNvPicPr preferRelativeResize="0"/>
            <p:nvPr/>
          </p:nvPicPr>
          <p:blipFill rotWithShape="1">
            <a:blip r:embed="rId4">
              <a:alphaModFix/>
            </a:blip>
            <a:srcRect b="28482" l="24679" r="26944" t="38025"/>
            <a:stretch/>
          </p:blipFill>
          <p:spPr>
            <a:xfrm>
              <a:off x="5547602" y="1974639"/>
              <a:ext cx="371312" cy="257057"/>
            </a:xfrm>
            <a:prstGeom prst="rect">
              <a:avLst/>
            </a:prstGeom>
            <a:noFill/>
            <a:ln>
              <a:noFill/>
            </a:ln>
          </p:spPr>
        </p:pic>
        <p:pic>
          <p:nvPicPr>
            <p:cNvPr id="5212" name="Google Shape;5212;g31245d681e9_0_1149"/>
            <p:cNvPicPr preferRelativeResize="0"/>
            <p:nvPr/>
          </p:nvPicPr>
          <p:blipFill rotWithShape="1">
            <a:blip r:embed="rId4">
              <a:alphaModFix/>
            </a:blip>
            <a:srcRect b="28482" l="24679" r="26944" t="38025"/>
            <a:stretch/>
          </p:blipFill>
          <p:spPr>
            <a:xfrm>
              <a:off x="4674589" y="1974639"/>
              <a:ext cx="371312" cy="257057"/>
            </a:xfrm>
            <a:prstGeom prst="rect">
              <a:avLst/>
            </a:prstGeom>
            <a:noFill/>
            <a:ln>
              <a:noFill/>
            </a:ln>
          </p:spPr>
        </p:pic>
      </p:grpSp>
      <p:grpSp>
        <p:nvGrpSpPr>
          <p:cNvPr id="5213" name="Google Shape;5213;g31245d681e9_0_1149"/>
          <p:cNvGrpSpPr/>
          <p:nvPr/>
        </p:nvGrpSpPr>
        <p:grpSpPr>
          <a:xfrm>
            <a:off x="3892487" y="1149387"/>
            <a:ext cx="1947798" cy="2528832"/>
            <a:chOff x="5442633" y="1562065"/>
            <a:chExt cx="2596372" cy="3371776"/>
          </a:xfrm>
        </p:grpSpPr>
        <p:grpSp>
          <p:nvGrpSpPr>
            <p:cNvPr id="5214" name="Google Shape;5214;g31245d681e9_0_1149"/>
            <p:cNvGrpSpPr/>
            <p:nvPr/>
          </p:nvGrpSpPr>
          <p:grpSpPr>
            <a:xfrm>
              <a:off x="5442633" y="3845702"/>
              <a:ext cx="884576" cy="1088139"/>
              <a:chOff x="3513214" y="1974639"/>
              <a:chExt cx="2405700" cy="2959311"/>
            </a:xfrm>
          </p:grpSpPr>
          <p:pic>
            <p:nvPicPr>
              <p:cNvPr id="5215" name="Google Shape;5215;g31245d681e9_0_1149"/>
              <p:cNvPicPr preferRelativeResize="0"/>
              <p:nvPr/>
            </p:nvPicPr>
            <p:blipFill rotWithShape="1">
              <a:blip r:embed="rId4">
                <a:alphaModFix/>
              </a:blip>
              <a:srcRect b="28482" l="24679" r="26944" t="38025"/>
              <a:stretch/>
            </p:blipFill>
            <p:spPr>
              <a:xfrm>
                <a:off x="3801590" y="4676893"/>
                <a:ext cx="371312" cy="257057"/>
              </a:xfrm>
              <a:prstGeom prst="rect">
                <a:avLst/>
              </a:prstGeom>
              <a:noFill/>
              <a:ln>
                <a:noFill/>
              </a:ln>
            </p:spPr>
          </p:pic>
          <p:pic>
            <p:nvPicPr>
              <p:cNvPr id="5216" name="Google Shape;5216;g31245d681e9_0_1149"/>
              <p:cNvPicPr preferRelativeResize="0"/>
              <p:nvPr/>
            </p:nvPicPr>
            <p:blipFill rotWithShape="1">
              <a:blip r:embed="rId4">
                <a:alphaModFix/>
              </a:blip>
              <a:srcRect b="28482" l="24679" r="26944" t="38025"/>
              <a:stretch/>
            </p:blipFill>
            <p:spPr>
              <a:xfrm>
                <a:off x="4093908" y="4676893"/>
                <a:ext cx="371312" cy="257057"/>
              </a:xfrm>
              <a:prstGeom prst="rect">
                <a:avLst/>
              </a:prstGeom>
              <a:noFill/>
              <a:ln>
                <a:noFill/>
              </a:ln>
            </p:spPr>
          </p:pic>
          <p:pic>
            <p:nvPicPr>
              <p:cNvPr id="5217" name="Google Shape;5217;g31245d681e9_0_1149"/>
              <p:cNvPicPr preferRelativeResize="0"/>
              <p:nvPr/>
            </p:nvPicPr>
            <p:blipFill rotWithShape="1">
              <a:blip r:embed="rId4">
                <a:alphaModFix/>
              </a:blip>
              <a:srcRect b="28482" l="24679" r="26944" t="38025"/>
              <a:stretch/>
            </p:blipFill>
            <p:spPr>
              <a:xfrm>
                <a:off x="4386227" y="4676893"/>
                <a:ext cx="371312" cy="257057"/>
              </a:xfrm>
              <a:prstGeom prst="rect">
                <a:avLst/>
              </a:prstGeom>
              <a:noFill/>
              <a:ln>
                <a:noFill/>
              </a:ln>
            </p:spPr>
          </p:pic>
          <p:pic>
            <p:nvPicPr>
              <p:cNvPr id="5218" name="Google Shape;5218;g31245d681e9_0_1149"/>
              <p:cNvPicPr preferRelativeResize="0"/>
              <p:nvPr/>
            </p:nvPicPr>
            <p:blipFill rotWithShape="1">
              <a:blip r:embed="rId4">
                <a:alphaModFix/>
              </a:blip>
              <a:srcRect b="28482" l="24679" r="26944" t="38025"/>
              <a:stretch/>
            </p:blipFill>
            <p:spPr>
              <a:xfrm>
                <a:off x="3513214" y="4676893"/>
                <a:ext cx="371312" cy="257057"/>
              </a:xfrm>
              <a:prstGeom prst="rect">
                <a:avLst/>
              </a:prstGeom>
              <a:noFill/>
              <a:ln>
                <a:noFill/>
              </a:ln>
            </p:spPr>
          </p:pic>
          <p:pic>
            <p:nvPicPr>
              <p:cNvPr id="5219" name="Google Shape;5219;g31245d681e9_0_1149"/>
              <p:cNvPicPr preferRelativeResize="0"/>
              <p:nvPr/>
            </p:nvPicPr>
            <p:blipFill rotWithShape="1">
              <a:blip r:embed="rId4">
                <a:alphaModFix/>
              </a:blip>
              <a:srcRect b="28482" l="24679" r="26944" t="38025"/>
              <a:stretch/>
            </p:blipFill>
            <p:spPr>
              <a:xfrm>
                <a:off x="3801590" y="4290854"/>
                <a:ext cx="371312" cy="257057"/>
              </a:xfrm>
              <a:prstGeom prst="rect">
                <a:avLst/>
              </a:prstGeom>
              <a:noFill/>
              <a:ln>
                <a:noFill/>
              </a:ln>
            </p:spPr>
          </p:pic>
          <p:pic>
            <p:nvPicPr>
              <p:cNvPr id="5220" name="Google Shape;5220;g31245d681e9_0_1149"/>
              <p:cNvPicPr preferRelativeResize="0"/>
              <p:nvPr/>
            </p:nvPicPr>
            <p:blipFill rotWithShape="1">
              <a:blip r:embed="rId4">
                <a:alphaModFix/>
              </a:blip>
              <a:srcRect b="28482" l="24679" r="26944" t="38025"/>
              <a:stretch/>
            </p:blipFill>
            <p:spPr>
              <a:xfrm>
                <a:off x="4093908" y="4290854"/>
                <a:ext cx="371312" cy="257057"/>
              </a:xfrm>
              <a:prstGeom prst="rect">
                <a:avLst/>
              </a:prstGeom>
              <a:noFill/>
              <a:ln>
                <a:noFill/>
              </a:ln>
            </p:spPr>
          </p:pic>
          <p:pic>
            <p:nvPicPr>
              <p:cNvPr id="5221" name="Google Shape;5221;g31245d681e9_0_1149"/>
              <p:cNvPicPr preferRelativeResize="0"/>
              <p:nvPr/>
            </p:nvPicPr>
            <p:blipFill rotWithShape="1">
              <a:blip r:embed="rId4">
                <a:alphaModFix/>
              </a:blip>
              <a:srcRect b="28482" l="24679" r="26944" t="38025"/>
              <a:stretch/>
            </p:blipFill>
            <p:spPr>
              <a:xfrm>
                <a:off x="4386227" y="4290854"/>
                <a:ext cx="371312" cy="257057"/>
              </a:xfrm>
              <a:prstGeom prst="rect">
                <a:avLst/>
              </a:prstGeom>
              <a:noFill/>
              <a:ln>
                <a:noFill/>
              </a:ln>
            </p:spPr>
          </p:pic>
          <p:pic>
            <p:nvPicPr>
              <p:cNvPr id="5222" name="Google Shape;5222;g31245d681e9_0_1149"/>
              <p:cNvPicPr preferRelativeResize="0"/>
              <p:nvPr/>
            </p:nvPicPr>
            <p:blipFill rotWithShape="1">
              <a:blip r:embed="rId4">
                <a:alphaModFix/>
              </a:blip>
              <a:srcRect b="28482" l="24679" r="26944" t="38025"/>
              <a:stretch/>
            </p:blipFill>
            <p:spPr>
              <a:xfrm>
                <a:off x="3513214" y="4290854"/>
                <a:ext cx="371312" cy="257057"/>
              </a:xfrm>
              <a:prstGeom prst="rect">
                <a:avLst/>
              </a:prstGeom>
              <a:noFill/>
              <a:ln>
                <a:noFill/>
              </a:ln>
            </p:spPr>
          </p:pic>
          <p:pic>
            <p:nvPicPr>
              <p:cNvPr id="5223" name="Google Shape;5223;g31245d681e9_0_1149"/>
              <p:cNvPicPr preferRelativeResize="0"/>
              <p:nvPr/>
            </p:nvPicPr>
            <p:blipFill rotWithShape="1">
              <a:blip r:embed="rId4">
                <a:alphaModFix/>
              </a:blip>
              <a:srcRect b="28482" l="24679" r="26944" t="38025"/>
              <a:stretch/>
            </p:blipFill>
            <p:spPr>
              <a:xfrm>
                <a:off x="3801590" y="3904814"/>
                <a:ext cx="371312" cy="257057"/>
              </a:xfrm>
              <a:prstGeom prst="rect">
                <a:avLst/>
              </a:prstGeom>
              <a:noFill/>
              <a:ln>
                <a:noFill/>
              </a:ln>
            </p:spPr>
          </p:pic>
          <p:pic>
            <p:nvPicPr>
              <p:cNvPr id="5224" name="Google Shape;5224;g31245d681e9_0_1149"/>
              <p:cNvPicPr preferRelativeResize="0"/>
              <p:nvPr/>
            </p:nvPicPr>
            <p:blipFill rotWithShape="1">
              <a:blip r:embed="rId4">
                <a:alphaModFix/>
              </a:blip>
              <a:srcRect b="28482" l="24679" r="26944" t="38025"/>
              <a:stretch/>
            </p:blipFill>
            <p:spPr>
              <a:xfrm>
                <a:off x="4093908" y="3904814"/>
                <a:ext cx="371312" cy="257057"/>
              </a:xfrm>
              <a:prstGeom prst="rect">
                <a:avLst/>
              </a:prstGeom>
              <a:noFill/>
              <a:ln>
                <a:noFill/>
              </a:ln>
            </p:spPr>
          </p:pic>
          <p:pic>
            <p:nvPicPr>
              <p:cNvPr id="5225" name="Google Shape;5225;g31245d681e9_0_1149"/>
              <p:cNvPicPr preferRelativeResize="0"/>
              <p:nvPr/>
            </p:nvPicPr>
            <p:blipFill rotWithShape="1">
              <a:blip r:embed="rId4">
                <a:alphaModFix/>
              </a:blip>
              <a:srcRect b="28482" l="24679" r="26944" t="38025"/>
              <a:stretch/>
            </p:blipFill>
            <p:spPr>
              <a:xfrm>
                <a:off x="4386227" y="3904814"/>
                <a:ext cx="371312" cy="257057"/>
              </a:xfrm>
              <a:prstGeom prst="rect">
                <a:avLst/>
              </a:prstGeom>
              <a:noFill/>
              <a:ln>
                <a:noFill/>
              </a:ln>
            </p:spPr>
          </p:pic>
          <p:pic>
            <p:nvPicPr>
              <p:cNvPr id="5226" name="Google Shape;5226;g31245d681e9_0_1149"/>
              <p:cNvPicPr preferRelativeResize="0"/>
              <p:nvPr/>
            </p:nvPicPr>
            <p:blipFill rotWithShape="1">
              <a:blip r:embed="rId4">
                <a:alphaModFix/>
              </a:blip>
              <a:srcRect b="28482" l="24679" r="26944" t="38025"/>
              <a:stretch/>
            </p:blipFill>
            <p:spPr>
              <a:xfrm>
                <a:off x="3513214" y="3904814"/>
                <a:ext cx="371312" cy="257057"/>
              </a:xfrm>
              <a:prstGeom prst="rect">
                <a:avLst/>
              </a:prstGeom>
              <a:noFill/>
              <a:ln>
                <a:noFill/>
              </a:ln>
            </p:spPr>
          </p:pic>
          <p:pic>
            <p:nvPicPr>
              <p:cNvPr id="5227" name="Google Shape;5227;g31245d681e9_0_1149"/>
              <p:cNvPicPr preferRelativeResize="0"/>
              <p:nvPr/>
            </p:nvPicPr>
            <p:blipFill rotWithShape="1">
              <a:blip r:embed="rId4">
                <a:alphaModFix/>
              </a:blip>
              <a:srcRect b="28482" l="24679" r="26944" t="38025"/>
              <a:stretch/>
            </p:blipFill>
            <p:spPr>
              <a:xfrm>
                <a:off x="4962965" y="4676893"/>
                <a:ext cx="371312" cy="257057"/>
              </a:xfrm>
              <a:prstGeom prst="rect">
                <a:avLst/>
              </a:prstGeom>
              <a:noFill/>
              <a:ln>
                <a:noFill/>
              </a:ln>
            </p:spPr>
          </p:pic>
          <p:pic>
            <p:nvPicPr>
              <p:cNvPr id="5228" name="Google Shape;5228;g31245d681e9_0_1149"/>
              <p:cNvPicPr preferRelativeResize="0"/>
              <p:nvPr/>
            </p:nvPicPr>
            <p:blipFill rotWithShape="1">
              <a:blip r:embed="rId4">
                <a:alphaModFix/>
              </a:blip>
              <a:srcRect b="28482" l="24679" r="26944" t="38025"/>
              <a:stretch/>
            </p:blipFill>
            <p:spPr>
              <a:xfrm>
                <a:off x="5255283" y="4676893"/>
                <a:ext cx="371312" cy="257057"/>
              </a:xfrm>
              <a:prstGeom prst="rect">
                <a:avLst/>
              </a:prstGeom>
              <a:noFill/>
              <a:ln>
                <a:noFill/>
              </a:ln>
            </p:spPr>
          </p:pic>
          <p:pic>
            <p:nvPicPr>
              <p:cNvPr id="5229" name="Google Shape;5229;g31245d681e9_0_1149"/>
              <p:cNvPicPr preferRelativeResize="0"/>
              <p:nvPr/>
            </p:nvPicPr>
            <p:blipFill rotWithShape="1">
              <a:blip r:embed="rId4">
                <a:alphaModFix/>
              </a:blip>
              <a:srcRect b="28482" l="24679" r="26944" t="38025"/>
              <a:stretch/>
            </p:blipFill>
            <p:spPr>
              <a:xfrm>
                <a:off x="5547602" y="4676893"/>
                <a:ext cx="371312" cy="257057"/>
              </a:xfrm>
              <a:prstGeom prst="rect">
                <a:avLst/>
              </a:prstGeom>
              <a:noFill/>
              <a:ln>
                <a:noFill/>
              </a:ln>
            </p:spPr>
          </p:pic>
          <p:pic>
            <p:nvPicPr>
              <p:cNvPr id="5230" name="Google Shape;5230;g31245d681e9_0_1149"/>
              <p:cNvPicPr preferRelativeResize="0"/>
              <p:nvPr/>
            </p:nvPicPr>
            <p:blipFill rotWithShape="1">
              <a:blip r:embed="rId4">
                <a:alphaModFix/>
              </a:blip>
              <a:srcRect b="28482" l="24679" r="26944" t="38025"/>
              <a:stretch/>
            </p:blipFill>
            <p:spPr>
              <a:xfrm>
                <a:off x="4674589" y="4676893"/>
                <a:ext cx="371312" cy="257057"/>
              </a:xfrm>
              <a:prstGeom prst="rect">
                <a:avLst/>
              </a:prstGeom>
              <a:noFill/>
              <a:ln>
                <a:noFill/>
              </a:ln>
            </p:spPr>
          </p:pic>
          <p:pic>
            <p:nvPicPr>
              <p:cNvPr id="5231" name="Google Shape;5231;g31245d681e9_0_1149"/>
              <p:cNvPicPr preferRelativeResize="0"/>
              <p:nvPr/>
            </p:nvPicPr>
            <p:blipFill rotWithShape="1">
              <a:blip r:embed="rId4">
                <a:alphaModFix/>
              </a:blip>
              <a:srcRect b="28482" l="24679" r="26944" t="38025"/>
              <a:stretch/>
            </p:blipFill>
            <p:spPr>
              <a:xfrm>
                <a:off x="4962965" y="4290854"/>
                <a:ext cx="371312" cy="257057"/>
              </a:xfrm>
              <a:prstGeom prst="rect">
                <a:avLst/>
              </a:prstGeom>
              <a:noFill/>
              <a:ln>
                <a:noFill/>
              </a:ln>
            </p:spPr>
          </p:pic>
          <p:pic>
            <p:nvPicPr>
              <p:cNvPr id="5232" name="Google Shape;5232;g31245d681e9_0_1149"/>
              <p:cNvPicPr preferRelativeResize="0"/>
              <p:nvPr/>
            </p:nvPicPr>
            <p:blipFill rotWithShape="1">
              <a:blip r:embed="rId4">
                <a:alphaModFix/>
              </a:blip>
              <a:srcRect b="28482" l="24679" r="26944" t="38025"/>
              <a:stretch/>
            </p:blipFill>
            <p:spPr>
              <a:xfrm>
                <a:off x="5255283" y="4290854"/>
                <a:ext cx="371312" cy="257057"/>
              </a:xfrm>
              <a:prstGeom prst="rect">
                <a:avLst/>
              </a:prstGeom>
              <a:noFill/>
              <a:ln>
                <a:noFill/>
              </a:ln>
            </p:spPr>
          </p:pic>
          <p:pic>
            <p:nvPicPr>
              <p:cNvPr id="5233" name="Google Shape;5233;g31245d681e9_0_1149"/>
              <p:cNvPicPr preferRelativeResize="0"/>
              <p:nvPr/>
            </p:nvPicPr>
            <p:blipFill rotWithShape="1">
              <a:blip r:embed="rId4">
                <a:alphaModFix/>
              </a:blip>
              <a:srcRect b="28482" l="24679" r="26944" t="38025"/>
              <a:stretch/>
            </p:blipFill>
            <p:spPr>
              <a:xfrm>
                <a:off x="5547602" y="4290854"/>
                <a:ext cx="371312" cy="257057"/>
              </a:xfrm>
              <a:prstGeom prst="rect">
                <a:avLst/>
              </a:prstGeom>
              <a:noFill/>
              <a:ln>
                <a:noFill/>
              </a:ln>
            </p:spPr>
          </p:pic>
          <p:pic>
            <p:nvPicPr>
              <p:cNvPr id="5234" name="Google Shape;5234;g31245d681e9_0_1149"/>
              <p:cNvPicPr preferRelativeResize="0"/>
              <p:nvPr/>
            </p:nvPicPr>
            <p:blipFill rotWithShape="1">
              <a:blip r:embed="rId4">
                <a:alphaModFix/>
              </a:blip>
              <a:srcRect b="28482" l="24679" r="26944" t="38025"/>
              <a:stretch/>
            </p:blipFill>
            <p:spPr>
              <a:xfrm>
                <a:off x="4674589" y="4290854"/>
                <a:ext cx="371312" cy="257057"/>
              </a:xfrm>
              <a:prstGeom prst="rect">
                <a:avLst/>
              </a:prstGeom>
              <a:noFill/>
              <a:ln>
                <a:noFill/>
              </a:ln>
            </p:spPr>
          </p:pic>
          <p:pic>
            <p:nvPicPr>
              <p:cNvPr id="5235" name="Google Shape;5235;g31245d681e9_0_1149"/>
              <p:cNvPicPr preferRelativeResize="0"/>
              <p:nvPr/>
            </p:nvPicPr>
            <p:blipFill rotWithShape="1">
              <a:blip r:embed="rId4">
                <a:alphaModFix/>
              </a:blip>
              <a:srcRect b="28482" l="24679" r="26944" t="38025"/>
              <a:stretch/>
            </p:blipFill>
            <p:spPr>
              <a:xfrm>
                <a:off x="4962965" y="3904814"/>
                <a:ext cx="371312" cy="257057"/>
              </a:xfrm>
              <a:prstGeom prst="rect">
                <a:avLst/>
              </a:prstGeom>
              <a:noFill/>
              <a:ln>
                <a:noFill/>
              </a:ln>
            </p:spPr>
          </p:pic>
          <p:pic>
            <p:nvPicPr>
              <p:cNvPr id="5236" name="Google Shape;5236;g31245d681e9_0_1149"/>
              <p:cNvPicPr preferRelativeResize="0"/>
              <p:nvPr/>
            </p:nvPicPr>
            <p:blipFill rotWithShape="1">
              <a:blip r:embed="rId4">
                <a:alphaModFix/>
              </a:blip>
              <a:srcRect b="28482" l="24679" r="26944" t="38025"/>
              <a:stretch/>
            </p:blipFill>
            <p:spPr>
              <a:xfrm>
                <a:off x="5255283" y="3904814"/>
                <a:ext cx="371312" cy="257057"/>
              </a:xfrm>
              <a:prstGeom prst="rect">
                <a:avLst/>
              </a:prstGeom>
              <a:noFill/>
              <a:ln>
                <a:noFill/>
              </a:ln>
            </p:spPr>
          </p:pic>
          <p:pic>
            <p:nvPicPr>
              <p:cNvPr id="5237" name="Google Shape;5237;g31245d681e9_0_1149"/>
              <p:cNvPicPr preferRelativeResize="0"/>
              <p:nvPr/>
            </p:nvPicPr>
            <p:blipFill rotWithShape="1">
              <a:blip r:embed="rId4">
                <a:alphaModFix/>
              </a:blip>
              <a:srcRect b="28482" l="24679" r="26944" t="38025"/>
              <a:stretch/>
            </p:blipFill>
            <p:spPr>
              <a:xfrm>
                <a:off x="5547602" y="3904814"/>
                <a:ext cx="371312" cy="257057"/>
              </a:xfrm>
              <a:prstGeom prst="rect">
                <a:avLst/>
              </a:prstGeom>
              <a:noFill/>
              <a:ln>
                <a:noFill/>
              </a:ln>
            </p:spPr>
          </p:pic>
          <p:pic>
            <p:nvPicPr>
              <p:cNvPr id="5238" name="Google Shape;5238;g31245d681e9_0_1149"/>
              <p:cNvPicPr preferRelativeResize="0"/>
              <p:nvPr/>
            </p:nvPicPr>
            <p:blipFill rotWithShape="1">
              <a:blip r:embed="rId4">
                <a:alphaModFix/>
              </a:blip>
              <a:srcRect b="28482" l="24679" r="26944" t="38025"/>
              <a:stretch/>
            </p:blipFill>
            <p:spPr>
              <a:xfrm>
                <a:off x="4674589" y="3904814"/>
                <a:ext cx="371312" cy="257057"/>
              </a:xfrm>
              <a:prstGeom prst="rect">
                <a:avLst/>
              </a:prstGeom>
              <a:noFill/>
              <a:ln>
                <a:noFill/>
              </a:ln>
            </p:spPr>
          </p:pic>
          <p:pic>
            <p:nvPicPr>
              <p:cNvPr id="5239" name="Google Shape;5239;g31245d681e9_0_1149"/>
              <p:cNvPicPr preferRelativeResize="0"/>
              <p:nvPr/>
            </p:nvPicPr>
            <p:blipFill rotWithShape="1">
              <a:blip r:embed="rId4">
                <a:alphaModFix/>
              </a:blip>
              <a:srcRect b="28482" l="24679" r="26944" t="38025"/>
              <a:stretch/>
            </p:blipFill>
            <p:spPr>
              <a:xfrm>
                <a:off x="3801590" y="3518793"/>
                <a:ext cx="371312" cy="257057"/>
              </a:xfrm>
              <a:prstGeom prst="rect">
                <a:avLst/>
              </a:prstGeom>
              <a:noFill/>
              <a:ln>
                <a:noFill/>
              </a:ln>
            </p:spPr>
          </p:pic>
          <p:pic>
            <p:nvPicPr>
              <p:cNvPr id="5240" name="Google Shape;5240;g31245d681e9_0_1149"/>
              <p:cNvPicPr preferRelativeResize="0"/>
              <p:nvPr/>
            </p:nvPicPr>
            <p:blipFill rotWithShape="1">
              <a:blip r:embed="rId4">
                <a:alphaModFix/>
              </a:blip>
              <a:srcRect b="28482" l="24679" r="26944" t="38025"/>
              <a:stretch/>
            </p:blipFill>
            <p:spPr>
              <a:xfrm>
                <a:off x="4093908" y="3518793"/>
                <a:ext cx="371312" cy="257057"/>
              </a:xfrm>
              <a:prstGeom prst="rect">
                <a:avLst/>
              </a:prstGeom>
              <a:noFill/>
              <a:ln>
                <a:noFill/>
              </a:ln>
            </p:spPr>
          </p:pic>
          <p:pic>
            <p:nvPicPr>
              <p:cNvPr id="5241" name="Google Shape;5241;g31245d681e9_0_1149"/>
              <p:cNvPicPr preferRelativeResize="0"/>
              <p:nvPr/>
            </p:nvPicPr>
            <p:blipFill rotWithShape="1">
              <a:blip r:embed="rId4">
                <a:alphaModFix/>
              </a:blip>
              <a:srcRect b="28482" l="24679" r="26944" t="38025"/>
              <a:stretch/>
            </p:blipFill>
            <p:spPr>
              <a:xfrm>
                <a:off x="4386227" y="3518793"/>
                <a:ext cx="371312" cy="257057"/>
              </a:xfrm>
              <a:prstGeom prst="rect">
                <a:avLst/>
              </a:prstGeom>
              <a:noFill/>
              <a:ln>
                <a:noFill/>
              </a:ln>
            </p:spPr>
          </p:pic>
          <p:pic>
            <p:nvPicPr>
              <p:cNvPr id="5242" name="Google Shape;5242;g31245d681e9_0_1149"/>
              <p:cNvPicPr preferRelativeResize="0"/>
              <p:nvPr/>
            </p:nvPicPr>
            <p:blipFill rotWithShape="1">
              <a:blip r:embed="rId4">
                <a:alphaModFix/>
              </a:blip>
              <a:srcRect b="28482" l="24679" r="26944" t="38025"/>
              <a:stretch/>
            </p:blipFill>
            <p:spPr>
              <a:xfrm>
                <a:off x="3513214" y="3518793"/>
                <a:ext cx="371312" cy="257057"/>
              </a:xfrm>
              <a:prstGeom prst="rect">
                <a:avLst/>
              </a:prstGeom>
              <a:noFill/>
              <a:ln>
                <a:noFill/>
              </a:ln>
            </p:spPr>
          </p:pic>
          <p:pic>
            <p:nvPicPr>
              <p:cNvPr id="5243" name="Google Shape;5243;g31245d681e9_0_1149"/>
              <p:cNvPicPr preferRelativeResize="0"/>
              <p:nvPr/>
            </p:nvPicPr>
            <p:blipFill rotWithShape="1">
              <a:blip r:embed="rId4">
                <a:alphaModFix/>
              </a:blip>
              <a:srcRect b="28482" l="24679" r="26944" t="38025"/>
              <a:stretch/>
            </p:blipFill>
            <p:spPr>
              <a:xfrm>
                <a:off x="3801590" y="3132754"/>
                <a:ext cx="371312" cy="257057"/>
              </a:xfrm>
              <a:prstGeom prst="rect">
                <a:avLst/>
              </a:prstGeom>
              <a:noFill/>
              <a:ln>
                <a:noFill/>
              </a:ln>
            </p:spPr>
          </p:pic>
          <p:pic>
            <p:nvPicPr>
              <p:cNvPr id="5244" name="Google Shape;5244;g31245d681e9_0_1149"/>
              <p:cNvPicPr preferRelativeResize="0"/>
              <p:nvPr/>
            </p:nvPicPr>
            <p:blipFill rotWithShape="1">
              <a:blip r:embed="rId4">
                <a:alphaModFix/>
              </a:blip>
              <a:srcRect b="28482" l="24679" r="26944" t="38025"/>
              <a:stretch/>
            </p:blipFill>
            <p:spPr>
              <a:xfrm>
                <a:off x="4093908" y="3132754"/>
                <a:ext cx="371312" cy="257057"/>
              </a:xfrm>
              <a:prstGeom prst="rect">
                <a:avLst/>
              </a:prstGeom>
              <a:noFill/>
              <a:ln>
                <a:noFill/>
              </a:ln>
            </p:spPr>
          </p:pic>
          <p:pic>
            <p:nvPicPr>
              <p:cNvPr id="5245" name="Google Shape;5245;g31245d681e9_0_1149"/>
              <p:cNvPicPr preferRelativeResize="0"/>
              <p:nvPr/>
            </p:nvPicPr>
            <p:blipFill rotWithShape="1">
              <a:blip r:embed="rId4">
                <a:alphaModFix/>
              </a:blip>
              <a:srcRect b="28482" l="24679" r="26944" t="38025"/>
              <a:stretch/>
            </p:blipFill>
            <p:spPr>
              <a:xfrm>
                <a:off x="4386227" y="3132754"/>
                <a:ext cx="371312" cy="257057"/>
              </a:xfrm>
              <a:prstGeom prst="rect">
                <a:avLst/>
              </a:prstGeom>
              <a:noFill/>
              <a:ln>
                <a:noFill/>
              </a:ln>
            </p:spPr>
          </p:pic>
          <p:pic>
            <p:nvPicPr>
              <p:cNvPr id="5246" name="Google Shape;5246;g31245d681e9_0_1149"/>
              <p:cNvPicPr preferRelativeResize="0"/>
              <p:nvPr/>
            </p:nvPicPr>
            <p:blipFill rotWithShape="1">
              <a:blip r:embed="rId4">
                <a:alphaModFix/>
              </a:blip>
              <a:srcRect b="28482" l="24679" r="26944" t="38025"/>
              <a:stretch/>
            </p:blipFill>
            <p:spPr>
              <a:xfrm>
                <a:off x="3513214" y="3132754"/>
                <a:ext cx="371312" cy="257057"/>
              </a:xfrm>
              <a:prstGeom prst="rect">
                <a:avLst/>
              </a:prstGeom>
              <a:noFill/>
              <a:ln>
                <a:noFill/>
              </a:ln>
            </p:spPr>
          </p:pic>
          <p:pic>
            <p:nvPicPr>
              <p:cNvPr id="5247" name="Google Shape;5247;g31245d681e9_0_1149"/>
              <p:cNvPicPr preferRelativeResize="0"/>
              <p:nvPr/>
            </p:nvPicPr>
            <p:blipFill rotWithShape="1">
              <a:blip r:embed="rId4">
                <a:alphaModFix/>
              </a:blip>
              <a:srcRect b="28482" l="24679" r="26944" t="38025"/>
              <a:stretch/>
            </p:blipFill>
            <p:spPr>
              <a:xfrm>
                <a:off x="3801590" y="2746714"/>
                <a:ext cx="371312" cy="257057"/>
              </a:xfrm>
              <a:prstGeom prst="rect">
                <a:avLst/>
              </a:prstGeom>
              <a:noFill/>
              <a:ln>
                <a:noFill/>
              </a:ln>
            </p:spPr>
          </p:pic>
          <p:pic>
            <p:nvPicPr>
              <p:cNvPr id="5248" name="Google Shape;5248;g31245d681e9_0_1149"/>
              <p:cNvPicPr preferRelativeResize="0"/>
              <p:nvPr/>
            </p:nvPicPr>
            <p:blipFill rotWithShape="1">
              <a:blip r:embed="rId4">
                <a:alphaModFix/>
              </a:blip>
              <a:srcRect b="28482" l="24679" r="26944" t="38025"/>
              <a:stretch/>
            </p:blipFill>
            <p:spPr>
              <a:xfrm>
                <a:off x="4093908" y="2746714"/>
                <a:ext cx="371312" cy="257057"/>
              </a:xfrm>
              <a:prstGeom prst="rect">
                <a:avLst/>
              </a:prstGeom>
              <a:noFill/>
              <a:ln>
                <a:noFill/>
              </a:ln>
            </p:spPr>
          </p:pic>
          <p:pic>
            <p:nvPicPr>
              <p:cNvPr id="5249" name="Google Shape;5249;g31245d681e9_0_1149"/>
              <p:cNvPicPr preferRelativeResize="0"/>
              <p:nvPr/>
            </p:nvPicPr>
            <p:blipFill rotWithShape="1">
              <a:blip r:embed="rId4">
                <a:alphaModFix/>
              </a:blip>
              <a:srcRect b="28482" l="24679" r="26944" t="38025"/>
              <a:stretch/>
            </p:blipFill>
            <p:spPr>
              <a:xfrm>
                <a:off x="4386227" y="2746714"/>
                <a:ext cx="371312" cy="257057"/>
              </a:xfrm>
              <a:prstGeom prst="rect">
                <a:avLst/>
              </a:prstGeom>
              <a:noFill/>
              <a:ln>
                <a:noFill/>
              </a:ln>
            </p:spPr>
          </p:pic>
          <p:pic>
            <p:nvPicPr>
              <p:cNvPr id="5250" name="Google Shape;5250;g31245d681e9_0_1149"/>
              <p:cNvPicPr preferRelativeResize="0"/>
              <p:nvPr/>
            </p:nvPicPr>
            <p:blipFill rotWithShape="1">
              <a:blip r:embed="rId4">
                <a:alphaModFix/>
              </a:blip>
              <a:srcRect b="28482" l="24679" r="26944" t="38025"/>
              <a:stretch/>
            </p:blipFill>
            <p:spPr>
              <a:xfrm>
                <a:off x="3513214" y="2746714"/>
                <a:ext cx="371312" cy="257057"/>
              </a:xfrm>
              <a:prstGeom prst="rect">
                <a:avLst/>
              </a:prstGeom>
              <a:noFill/>
              <a:ln>
                <a:noFill/>
              </a:ln>
            </p:spPr>
          </p:pic>
          <p:pic>
            <p:nvPicPr>
              <p:cNvPr id="5251" name="Google Shape;5251;g31245d681e9_0_1149"/>
              <p:cNvPicPr preferRelativeResize="0"/>
              <p:nvPr/>
            </p:nvPicPr>
            <p:blipFill rotWithShape="1">
              <a:blip r:embed="rId4">
                <a:alphaModFix/>
              </a:blip>
              <a:srcRect b="28482" l="24679" r="26944" t="38025"/>
              <a:stretch/>
            </p:blipFill>
            <p:spPr>
              <a:xfrm>
                <a:off x="4962965" y="3518793"/>
                <a:ext cx="371312" cy="257057"/>
              </a:xfrm>
              <a:prstGeom prst="rect">
                <a:avLst/>
              </a:prstGeom>
              <a:noFill/>
              <a:ln>
                <a:noFill/>
              </a:ln>
            </p:spPr>
          </p:pic>
          <p:pic>
            <p:nvPicPr>
              <p:cNvPr id="5252" name="Google Shape;5252;g31245d681e9_0_1149"/>
              <p:cNvPicPr preferRelativeResize="0"/>
              <p:nvPr/>
            </p:nvPicPr>
            <p:blipFill rotWithShape="1">
              <a:blip r:embed="rId4">
                <a:alphaModFix/>
              </a:blip>
              <a:srcRect b="28482" l="24679" r="26944" t="38025"/>
              <a:stretch/>
            </p:blipFill>
            <p:spPr>
              <a:xfrm>
                <a:off x="5255283" y="3518793"/>
                <a:ext cx="371312" cy="257057"/>
              </a:xfrm>
              <a:prstGeom prst="rect">
                <a:avLst/>
              </a:prstGeom>
              <a:noFill/>
              <a:ln>
                <a:noFill/>
              </a:ln>
            </p:spPr>
          </p:pic>
          <p:pic>
            <p:nvPicPr>
              <p:cNvPr id="5253" name="Google Shape;5253;g31245d681e9_0_1149"/>
              <p:cNvPicPr preferRelativeResize="0"/>
              <p:nvPr/>
            </p:nvPicPr>
            <p:blipFill rotWithShape="1">
              <a:blip r:embed="rId4">
                <a:alphaModFix/>
              </a:blip>
              <a:srcRect b="28482" l="24679" r="26944" t="38025"/>
              <a:stretch/>
            </p:blipFill>
            <p:spPr>
              <a:xfrm>
                <a:off x="5547602" y="3518793"/>
                <a:ext cx="371312" cy="257057"/>
              </a:xfrm>
              <a:prstGeom prst="rect">
                <a:avLst/>
              </a:prstGeom>
              <a:noFill/>
              <a:ln>
                <a:noFill/>
              </a:ln>
            </p:spPr>
          </p:pic>
          <p:pic>
            <p:nvPicPr>
              <p:cNvPr id="5254" name="Google Shape;5254;g31245d681e9_0_1149"/>
              <p:cNvPicPr preferRelativeResize="0"/>
              <p:nvPr/>
            </p:nvPicPr>
            <p:blipFill rotWithShape="1">
              <a:blip r:embed="rId4">
                <a:alphaModFix/>
              </a:blip>
              <a:srcRect b="28482" l="24679" r="26944" t="38025"/>
              <a:stretch/>
            </p:blipFill>
            <p:spPr>
              <a:xfrm>
                <a:off x="4674589" y="3518793"/>
                <a:ext cx="371312" cy="257057"/>
              </a:xfrm>
              <a:prstGeom prst="rect">
                <a:avLst/>
              </a:prstGeom>
              <a:noFill/>
              <a:ln>
                <a:noFill/>
              </a:ln>
            </p:spPr>
          </p:pic>
          <p:pic>
            <p:nvPicPr>
              <p:cNvPr id="5255" name="Google Shape;5255;g31245d681e9_0_1149"/>
              <p:cNvPicPr preferRelativeResize="0"/>
              <p:nvPr/>
            </p:nvPicPr>
            <p:blipFill rotWithShape="1">
              <a:blip r:embed="rId4">
                <a:alphaModFix/>
              </a:blip>
              <a:srcRect b="28482" l="24679" r="26944" t="38025"/>
              <a:stretch/>
            </p:blipFill>
            <p:spPr>
              <a:xfrm>
                <a:off x="4962965" y="3132754"/>
                <a:ext cx="371312" cy="257057"/>
              </a:xfrm>
              <a:prstGeom prst="rect">
                <a:avLst/>
              </a:prstGeom>
              <a:noFill/>
              <a:ln>
                <a:noFill/>
              </a:ln>
            </p:spPr>
          </p:pic>
          <p:pic>
            <p:nvPicPr>
              <p:cNvPr id="5256" name="Google Shape;5256;g31245d681e9_0_1149"/>
              <p:cNvPicPr preferRelativeResize="0"/>
              <p:nvPr/>
            </p:nvPicPr>
            <p:blipFill rotWithShape="1">
              <a:blip r:embed="rId4">
                <a:alphaModFix/>
              </a:blip>
              <a:srcRect b="28482" l="24679" r="26944" t="38025"/>
              <a:stretch/>
            </p:blipFill>
            <p:spPr>
              <a:xfrm>
                <a:off x="5255283" y="3132754"/>
                <a:ext cx="371312" cy="257057"/>
              </a:xfrm>
              <a:prstGeom prst="rect">
                <a:avLst/>
              </a:prstGeom>
              <a:noFill/>
              <a:ln>
                <a:noFill/>
              </a:ln>
            </p:spPr>
          </p:pic>
          <p:pic>
            <p:nvPicPr>
              <p:cNvPr id="5257" name="Google Shape;5257;g31245d681e9_0_1149"/>
              <p:cNvPicPr preferRelativeResize="0"/>
              <p:nvPr/>
            </p:nvPicPr>
            <p:blipFill rotWithShape="1">
              <a:blip r:embed="rId4">
                <a:alphaModFix/>
              </a:blip>
              <a:srcRect b="28482" l="24679" r="26944" t="38025"/>
              <a:stretch/>
            </p:blipFill>
            <p:spPr>
              <a:xfrm>
                <a:off x="5547602" y="3132754"/>
                <a:ext cx="371312" cy="257057"/>
              </a:xfrm>
              <a:prstGeom prst="rect">
                <a:avLst/>
              </a:prstGeom>
              <a:noFill/>
              <a:ln>
                <a:noFill/>
              </a:ln>
            </p:spPr>
          </p:pic>
          <p:pic>
            <p:nvPicPr>
              <p:cNvPr id="5258" name="Google Shape;5258;g31245d681e9_0_1149"/>
              <p:cNvPicPr preferRelativeResize="0"/>
              <p:nvPr/>
            </p:nvPicPr>
            <p:blipFill rotWithShape="1">
              <a:blip r:embed="rId4">
                <a:alphaModFix/>
              </a:blip>
              <a:srcRect b="28482" l="24679" r="26944" t="38025"/>
              <a:stretch/>
            </p:blipFill>
            <p:spPr>
              <a:xfrm>
                <a:off x="4674589" y="3132754"/>
                <a:ext cx="371312" cy="257057"/>
              </a:xfrm>
              <a:prstGeom prst="rect">
                <a:avLst/>
              </a:prstGeom>
              <a:noFill/>
              <a:ln>
                <a:noFill/>
              </a:ln>
            </p:spPr>
          </p:pic>
          <p:pic>
            <p:nvPicPr>
              <p:cNvPr id="5259" name="Google Shape;5259;g31245d681e9_0_1149"/>
              <p:cNvPicPr preferRelativeResize="0"/>
              <p:nvPr/>
            </p:nvPicPr>
            <p:blipFill rotWithShape="1">
              <a:blip r:embed="rId4">
                <a:alphaModFix/>
              </a:blip>
              <a:srcRect b="28482" l="24679" r="26944" t="38025"/>
              <a:stretch/>
            </p:blipFill>
            <p:spPr>
              <a:xfrm>
                <a:off x="4962965" y="2746714"/>
                <a:ext cx="371312" cy="257057"/>
              </a:xfrm>
              <a:prstGeom prst="rect">
                <a:avLst/>
              </a:prstGeom>
              <a:noFill/>
              <a:ln>
                <a:noFill/>
              </a:ln>
            </p:spPr>
          </p:pic>
          <p:pic>
            <p:nvPicPr>
              <p:cNvPr id="5260" name="Google Shape;5260;g31245d681e9_0_1149"/>
              <p:cNvPicPr preferRelativeResize="0"/>
              <p:nvPr/>
            </p:nvPicPr>
            <p:blipFill rotWithShape="1">
              <a:blip r:embed="rId4">
                <a:alphaModFix/>
              </a:blip>
              <a:srcRect b="28482" l="24679" r="26944" t="38025"/>
              <a:stretch/>
            </p:blipFill>
            <p:spPr>
              <a:xfrm>
                <a:off x="5255283" y="2746714"/>
                <a:ext cx="371312" cy="257057"/>
              </a:xfrm>
              <a:prstGeom prst="rect">
                <a:avLst/>
              </a:prstGeom>
              <a:noFill/>
              <a:ln>
                <a:noFill/>
              </a:ln>
            </p:spPr>
          </p:pic>
          <p:pic>
            <p:nvPicPr>
              <p:cNvPr id="5261" name="Google Shape;5261;g31245d681e9_0_1149"/>
              <p:cNvPicPr preferRelativeResize="0"/>
              <p:nvPr/>
            </p:nvPicPr>
            <p:blipFill rotWithShape="1">
              <a:blip r:embed="rId4">
                <a:alphaModFix/>
              </a:blip>
              <a:srcRect b="28482" l="24679" r="26944" t="38025"/>
              <a:stretch/>
            </p:blipFill>
            <p:spPr>
              <a:xfrm>
                <a:off x="5547602" y="2746714"/>
                <a:ext cx="371312" cy="257057"/>
              </a:xfrm>
              <a:prstGeom prst="rect">
                <a:avLst/>
              </a:prstGeom>
              <a:noFill/>
              <a:ln>
                <a:noFill/>
              </a:ln>
            </p:spPr>
          </p:pic>
          <p:pic>
            <p:nvPicPr>
              <p:cNvPr id="5262" name="Google Shape;5262;g31245d681e9_0_1149"/>
              <p:cNvPicPr preferRelativeResize="0"/>
              <p:nvPr/>
            </p:nvPicPr>
            <p:blipFill rotWithShape="1">
              <a:blip r:embed="rId4">
                <a:alphaModFix/>
              </a:blip>
              <a:srcRect b="28482" l="24679" r="26944" t="38025"/>
              <a:stretch/>
            </p:blipFill>
            <p:spPr>
              <a:xfrm>
                <a:off x="4674589" y="2746714"/>
                <a:ext cx="371312" cy="257057"/>
              </a:xfrm>
              <a:prstGeom prst="rect">
                <a:avLst/>
              </a:prstGeom>
              <a:noFill/>
              <a:ln>
                <a:noFill/>
              </a:ln>
            </p:spPr>
          </p:pic>
          <p:pic>
            <p:nvPicPr>
              <p:cNvPr id="5263" name="Google Shape;5263;g31245d681e9_0_1149"/>
              <p:cNvPicPr preferRelativeResize="0"/>
              <p:nvPr/>
            </p:nvPicPr>
            <p:blipFill rotWithShape="1">
              <a:blip r:embed="rId4">
                <a:alphaModFix/>
              </a:blip>
              <a:srcRect b="28482" l="24679" r="26944" t="38025"/>
              <a:stretch/>
            </p:blipFill>
            <p:spPr>
              <a:xfrm>
                <a:off x="3801590" y="2360679"/>
                <a:ext cx="371312" cy="257057"/>
              </a:xfrm>
              <a:prstGeom prst="rect">
                <a:avLst/>
              </a:prstGeom>
              <a:noFill/>
              <a:ln>
                <a:noFill/>
              </a:ln>
            </p:spPr>
          </p:pic>
          <p:pic>
            <p:nvPicPr>
              <p:cNvPr id="5264" name="Google Shape;5264;g31245d681e9_0_1149"/>
              <p:cNvPicPr preferRelativeResize="0"/>
              <p:nvPr/>
            </p:nvPicPr>
            <p:blipFill rotWithShape="1">
              <a:blip r:embed="rId4">
                <a:alphaModFix/>
              </a:blip>
              <a:srcRect b="28482" l="24679" r="26944" t="38025"/>
              <a:stretch/>
            </p:blipFill>
            <p:spPr>
              <a:xfrm>
                <a:off x="4093908" y="2360679"/>
                <a:ext cx="371312" cy="257057"/>
              </a:xfrm>
              <a:prstGeom prst="rect">
                <a:avLst/>
              </a:prstGeom>
              <a:noFill/>
              <a:ln>
                <a:noFill/>
              </a:ln>
            </p:spPr>
          </p:pic>
          <p:pic>
            <p:nvPicPr>
              <p:cNvPr id="5265" name="Google Shape;5265;g31245d681e9_0_1149"/>
              <p:cNvPicPr preferRelativeResize="0"/>
              <p:nvPr/>
            </p:nvPicPr>
            <p:blipFill rotWithShape="1">
              <a:blip r:embed="rId4">
                <a:alphaModFix/>
              </a:blip>
              <a:srcRect b="28482" l="24679" r="26944" t="38025"/>
              <a:stretch/>
            </p:blipFill>
            <p:spPr>
              <a:xfrm>
                <a:off x="4386227" y="2360679"/>
                <a:ext cx="371312" cy="257057"/>
              </a:xfrm>
              <a:prstGeom prst="rect">
                <a:avLst/>
              </a:prstGeom>
              <a:noFill/>
              <a:ln>
                <a:noFill/>
              </a:ln>
            </p:spPr>
          </p:pic>
          <p:pic>
            <p:nvPicPr>
              <p:cNvPr id="5266" name="Google Shape;5266;g31245d681e9_0_1149"/>
              <p:cNvPicPr preferRelativeResize="0"/>
              <p:nvPr/>
            </p:nvPicPr>
            <p:blipFill rotWithShape="1">
              <a:blip r:embed="rId4">
                <a:alphaModFix/>
              </a:blip>
              <a:srcRect b="28482" l="24679" r="26944" t="38025"/>
              <a:stretch/>
            </p:blipFill>
            <p:spPr>
              <a:xfrm>
                <a:off x="3513214" y="2360679"/>
                <a:ext cx="371312" cy="257057"/>
              </a:xfrm>
              <a:prstGeom prst="rect">
                <a:avLst/>
              </a:prstGeom>
              <a:noFill/>
              <a:ln>
                <a:noFill/>
              </a:ln>
            </p:spPr>
          </p:pic>
          <p:pic>
            <p:nvPicPr>
              <p:cNvPr id="5267" name="Google Shape;5267;g31245d681e9_0_1149"/>
              <p:cNvPicPr preferRelativeResize="0"/>
              <p:nvPr/>
            </p:nvPicPr>
            <p:blipFill rotWithShape="1">
              <a:blip r:embed="rId4">
                <a:alphaModFix/>
              </a:blip>
              <a:srcRect b="28482" l="24679" r="26944" t="38025"/>
              <a:stretch/>
            </p:blipFill>
            <p:spPr>
              <a:xfrm>
                <a:off x="3801590" y="1974639"/>
                <a:ext cx="371312" cy="257057"/>
              </a:xfrm>
              <a:prstGeom prst="rect">
                <a:avLst/>
              </a:prstGeom>
              <a:noFill/>
              <a:ln>
                <a:noFill/>
              </a:ln>
            </p:spPr>
          </p:pic>
          <p:pic>
            <p:nvPicPr>
              <p:cNvPr id="5268" name="Google Shape;5268;g31245d681e9_0_1149"/>
              <p:cNvPicPr preferRelativeResize="0"/>
              <p:nvPr/>
            </p:nvPicPr>
            <p:blipFill rotWithShape="1">
              <a:blip r:embed="rId4">
                <a:alphaModFix/>
              </a:blip>
              <a:srcRect b="28482" l="24679" r="26944" t="38025"/>
              <a:stretch/>
            </p:blipFill>
            <p:spPr>
              <a:xfrm>
                <a:off x="4093908" y="1974639"/>
                <a:ext cx="371312" cy="257057"/>
              </a:xfrm>
              <a:prstGeom prst="rect">
                <a:avLst/>
              </a:prstGeom>
              <a:noFill/>
              <a:ln>
                <a:noFill/>
              </a:ln>
            </p:spPr>
          </p:pic>
          <p:pic>
            <p:nvPicPr>
              <p:cNvPr id="5269" name="Google Shape;5269;g31245d681e9_0_1149"/>
              <p:cNvPicPr preferRelativeResize="0"/>
              <p:nvPr/>
            </p:nvPicPr>
            <p:blipFill rotWithShape="1">
              <a:blip r:embed="rId4">
                <a:alphaModFix/>
              </a:blip>
              <a:srcRect b="28482" l="24679" r="26944" t="38025"/>
              <a:stretch/>
            </p:blipFill>
            <p:spPr>
              <a:xfrm>
                <a:off x="4386227" y="1974639"/>
                <a:ext cx="371312" cy="257057"/>
              </a:xfrm>
              <a:prstGeom prst="rect">
                <a:avLst/>
              </a:prstGeom>
              <a:noFill/>
              <a:ln>
                <a:noFill/>
              </a:ln>
            </p:spPr>
          </p:pic>
          <p:pic>
            <p:nvPicPr>
              <p:cNvPr id="5270" name="Google Shape;5270;g31245d681e9_0_1149"/>
              <p:cNvPicPr preferRelativeResize="0"/>
              <p:nvPr/>
            </p:nvPicPr>
            <p:blipFill rotWithShape="1">
              <a:blip r:embed="rId4">
                <a:alphaModFix/>
              </a:blip>
              <a:srcRect b="28482" l="24679" r="26944" t="38025"/>
              <a:stretch/>
            </p:blipFill>
            <p:spPr>
              <a:xfrm>
                <a:off x="3513214" y="1974639"/>
                <a:ext cx="371312" cy="257057"/>
              </a:xfrm>
              <a:prstGeom prst="rect">
                <a:avLst/>
              </a:prstGeom>
              <a:noFill/>
              <a:ln>
                <a:noFill/>
              </a:ln>
            </p:spPr>
          </p:pic>
          <p:pic>
            <p:nvPicPr>
              <p:cNvPr id="5271" name="Google Shape;5271;g31245d681e9_0_1149"/>
              <p:cNvPicPr preferRelativeResize="0"/>
              <p:nvPr/>
            </p:nvPicPr>
            <p:blipFill rotWithShape="1">
              <a:blip r:embed="rId4">
                <a:alphaModFix/>
              </a:blip>
              <a:srcRect b="28482" l="24679" r="26944" t="38025"/>
              <a:stretch/>
            </p:blipFill>
            <p:spPr>
              <a:xfrm>
                <a:off x="4962965" y="2360679"/>
                <a:ext cx="371312" cy="257057"/>
              </a:xfrm>
              <a:prstGeom prst="rect">
                <a:avLst/>
              </a:prstGeom>
              <a:noFill/>
              <a:ln>
                <a:noFill/>
              </a:ln>
            </p:spPr>
          </p:pic>
          <p:pic>
            <p:nvPicPr>
              <p:cNvPr id="5272" name="Google Shape;5272;g31245d681e9_0_1149"/>
              <p:cNvPicPr preferRelativeResize="0"/>
              <p:nvPr/>
            </p:nvPicPr>
            <p:blipFill rotWithShape="1">
              <a:blip r:embed="rId4">
                <a:alphaModFix/>
              </a:blip>
              <a:srcRect b="28482" l="24679" r="26944" t="38025"/>
              <a:stretch/>
            </p:blipFill>
            <p:spPr>
              <a:xfrm>
                <a:off x="5255283" y="2360679"/>
                <a:ext cx="371312" cy="257057"/>
              </a:xfrm>
              <a:prstGeom prst="rect">
                <a:avLst/>
              </a:prstGeom>
              <a:noFill/>
              <a:ln>
                <a:noFill/>
              </a:ln>
            </p:spPr>
          </p:pic>
          <p:pic>
            <p:nvPicPr>
              <p:cNvPr id="5273" name="Google Shape;5273;g31245d681e9_0_1149"/>
              <p:cNvPicPr preferRelativeResize="0"/>
              <p:nvPr/>
            </p:nvPicPr>
            <p:blipFill rotWithShape="1">
              <a:blip r:embed="rId4">
                <a:alphaModFix/>
              </a:blip>
              <a:srcRect b="28482" l="24679" r="26944" t="38025"/>
              <a:stretch/>
            </p:blipFill>
            <p:spPr>
              <a:xfrm>
                <a:off x="5547602" y="2360679"/>
                <a:ext cx="371312" cy="257057"/>
              </a:xfrm>
              <a:prstGeom prst="rect">
                <a:avLst/>
              </a:prstGeom>
              <a:noFill/>
              <a:ln>
                <a:noFill/>
              </a:ln>
            </p:spPr>
          </p:pic>
          <p:pic>
            <p:nvPicPr>
              <p:cNvPr id="5274" name="Google Shape;5274;g31245d681e9_0_1149"/>
              <p:cNvPicPr preferRelativeResize="0"/>
              <p:nvPr/>
            </p:nvPicPr>
            <p:blipFill rotWithShape="1">
              <a:blip r:embed="rId4">
                <a:alphaModFix/>
              </a:blip>
              <a:srcRect b="28482" l="24679" r="26944" t="38025"/>
              <a:stretch/>
            </p:blipFill>
            <p:spPr>
              <a:xfrm>
                <a:off x="4674589" y="2360679"/>
                <a:ext cx="371312" cy="257057"/>
              </a:xfrm>
              <a:prstGeom prst="rect">
                <a:avLst/>
              </a:prstGeom>
              <a:noFill/>
              <a:ln>
                <a:noFill/>
              </a:ln>
            </p:spPr>
          </p:pic>
          <p:pic>
            <p:nvPicPr>
              <p:cNvPr id="5275" name="Google Shape;5275;g31245d681e9_0_1149"/>
              <p:cNvPicPr preferRelativeResize="0"/>
              <p:nvPr/>
            </p:nvPicPr>
            <p:blipFill rotWithShape="1">
              <a:blip r:embed="rId4">
                <a:alphaModFix/>
              </a:blip>
              <a:srcRect b="28482" l="24679" r="26944" t="38025"/>
              <a:stretch/>
            </p:blipFill>
            <p:spPr>
              <a:xfrm>
                <a:off x="4962965" y="1974639"/>
                <a:ext cx="371312" cy="257057"/>
              </a:xfrm>
              <a:prstGeom prst="rect">
                <a:avLst/>
              </a:prstGeom>
              <a:noFill/>
              <a:ln>
                <a:noFill/>
              </a:ln>
            </p:spPr>
          </p:pic>
          <p:pic>
            <p:nvPicPr>
              <p:cNvPr id="5276" name="Google Shape;5276;g31245d681e9_0_1149"/>
              <p:cNvPicPr preferRelativeResize="0"/>
              <p:nvPr/>
            </p:nvPicPr>
            <p:blipFill rotWithShape="1">
              <a:blip r:embed="rId4">
                <a:alphaModFix/>
              </a:blip>
              <a:srcRect b="28482" l="24679" r="26944" t="38025"/>
              <a:stretch/>
            </p:blipFill>
            <p:spPr>
              <a:xfrm>
                <a:off x="5255283" y="1974639"/>
                <a:ext cx="371312" cy="257057"/>
              </a:xfrm>
              <a:prstGeom prst="rect">
                <a:avLst/>
              </a:prstGeom>
              <a:noFill/>
              <a:ln>
                <a:noFill/>
              </a:ln>
            </p:spPr>
          </p:pic>
          <p:pic>
            <p:nvPicPr>
              <p:cNvPr id="5277" name="Google Shape;5277;g31245d681e9_0_1149"/>
              <p:cNvPicPr preferRelativeResize="0"/>
              <p:nvPr/>
            </p:nvPicPr>
            <p:blipFill rotWithShape="1">
              <a:blip r:embed="rId4">
                <a:alphaModFix/>
              </a:blip>
              <a:srcRect b="28482" l="24679" r="26944" t="38025"/>
              <a:stretch/>
            </p:blipFill>
            <p:spPr>
              <a:xfrm>
                <a:off x="5547602" y="1974639"/>
                <a:ext cx="371312" cy="257057"/>
              </a:xfrm>
              <a:prstGeom prst="rect">
                <a:avLst/>
              </a:prstGeom>
              <a:noFill/>
              <a:ln>
                <a:noFill/>
              </a:ln>
            </p:spPr>
          </p:pic>
          <p:pic>
            <p:nvPicPr>
              <p:cNvPr id="5278" name="Google Shape;5278;g31245d681e9_0_1149"/>
              <p:cNvPicPr preferRelativeResize="0"/>
              <p:nvPr/>
            </p:nvPicPr>
            <p:blipFill rotWithShape="1">
              <a:blip r:embed="rId4">
                <a:alphaModFix/>
              </a:blip>
              <a:srcRect b="28482" l="24679" r="26944" t="38025"/>
              <a:stretch/>
            </p:blipFill>
            <p:spPr>
              <a:xfrm>
                <a:off x="4674589" y="1974639"/>
                <a:ext cx="371312" cy="257057"/>
              </a:xfrm>
              <a:prstGeom prst="rect">
                <a:avLst/>
              </a:prstGeom>
              <a:noFill/>
              <a:ln>
                <a:noFill/>
              </a:ln>
            </p:spPr>
          </p:pic>
        </p:grpSp>
        <p:grpSp>
          <p:nvGrpSpPr>
            <p:cNvPr id="5279" name="Google Shape;5279;g31245d681e9_0_1149"/>
            <p:cNvGrpSpPr/>
            <p:nvPr/>
          </p:nvGrpSpPr>
          <p:grpSpPr>
            <a:xfrm>
              <a:off x="6298531" y="3845702"/>
              <a:ext cx="884576" cy="1088139"/>
              <a:chOff x="3513214" y="1974639"/>
              <a:chExt cx="2405700" cy="2959311"/>
            </a:xfrm>
          </p:grpSpPr>
          <p:pic>
            <p:nvPicPr>
              <p:cNvPr id="5280" name="Google Shape;5280;g31245d681e9_0_1149"/>
              <p:cNvPicPr preferRelativeResize="0"/>
              <p:nvPr/>
            </p:nvPicPr>
            <p:blipFill rotWithShape="1">
              <a:blip r:embed="rId4">
                <a:alphaModFix/>
              </a:blip>
              <a:srcRect b="28482" l="24679" r="26944" t="38025"/>
              <a:stretch/>
            </p:blipFill>
            <p:spPr>
              <a:xfrm>
                <a:off x="3801590" y="4676893"/>
                <a:ext cx="371312" cy="257057"/>
              </a:xfrm>
              <a:prstGeom prst="rect">
                <a:avLst/>
              </a:prstGeom>
              <a:noFill/>
              <a:ln>
                <a:noFill/>
              </a:ln>
            </p:spPr>
          </p:pic>
          <p:pic>
            <p:nvPicPr>
              <p:cNvPr id="5281" name="Google Shape;5281;g31245d681e9_0_1149"/>
              <p:cNvPicPr preferRelativeResize="0"/>
              <p:nvPr/>
            </p:nvPicPr>
            <p:blipFill rotWithShape="1">
              <a:blip r:embed="rId4">
                <a:alphaModFix/>
              </a:blip>
              <a:srcRect b="28482" l="24679" r="26944" t="38025"/>
              <a:stretch/>
            </p:blipFill>
            <p:spPr>
              <a:xfrm>
                <a:off x="4093908" y="4676893"/>
                <a:ext cx="371312" cy="257057"/>
              </a:xfrm>
              <a:prstGeom prst="rect">
                <a:avLst/>
              </a:prstGeom>
              <a:noFill/>
              <a:ln>
                <a:noFill/>
              </a:ln>
            </p:spPr>
          </p:pic>
          <p:pic>
            <p:nvPicPr>
              <p:cNvPr id="5282" name="Google Shape;5282;g31245d681e9_0_1149"/>
              <p:cNvPicPr preferRelativeResize="0"/>
              <p:nvPr/>
            </p:nvPicPr>
            <p:blipFill rotWithShape="1">
              <a:blip r:embed="rId4">
                <a:alphaModFix/>
              </a:blip>
              <a:srcRect b="28482" l="24679" r="26944" t="38025"/>
              <a:stretch/>
            </p:blipFill>
            <p:spPr>
              <a:xfrm>
                <a:off x="4386227" y="4676893"/>
                <a:ext cx="371312" cy="257057"/>
              </a:xfrm>
              <a:prstGeom prst="rect">
                <a:avLst/>
              </a:prstGeom>
              <a:noFill/>
              <a:ln>
                <a:noFill/>
              </a:ln>
            </p:spPr>
          </p:pic>
          <p:pic>
            <p:nvPicPr>
              <p:cNvPr id="5283" name="Google Shape;5283;g31245d681e9_0_1149"/>
              <p:cNvPicPr preferRelativeResize="0"/>
              <p:nvPr/>
            </p:nvPicPr>
            <p:blipFill rotWithShape="1">
              <a:blip r:embed="rId4">
                <a:alphaModFix/>
              </a:blip>
              <a:srcRect b="28482" l="24679" r="26944" t="38025"/>
              <a:stretch/>
            </p:blipFill>
            <p:spPr>
              <a:xfrm>
                <a:off x="3513214" y="4676893"/>
                <a:ext cx="371312" cy="257057"/>
              </a:xfrm>
              <a:prstGeom prst="rect">
                <a:avLst/>
              </a:prstGeom>
              <a:noFill/>
              <a:ln>
                <a:noFill/>
              </a:ln>
            </p:spPr>
          </p:pic>
          <p:pic>
            <p:nvPicPr>
              <p:cNvPr id="5284" name="Google Shape;5284;g31245d681e9_0_1149"/>
              <p:cNvPicPr preferRelativeResize="0"/>
              <p:nvPr/>
            </p:nvPicPr>
            <p:blipFill rotWithShape="1">
              <a:blip r:embed="rId4">
                <a:alphaModFix/>
              </a:blip>
              <a:srcRect b="28482" l="24679" r="26944" t="38025"/>
              <a:stretch/>
            </p:blipFill>
            <p:spPr>
              <a:xfrm>
                <a:off x="3801590" y="4290854"/>
                <a:ext cx="371312" cy="257057"/>
              </a:xfrm>
              <a:prstGeom prst="rect">
                <a:avLst/>
              </a:prstGeom>
              <a:noFill/>
              <a:ln>
                <a:noFill/>
              </a:ln>
            </p:spPr>
          </p:pic>
          <p:pic>
            <p:nvPicPr>
              <p:cNvPr id="5285" name="Google Shape;5285;g31245d681e9_0_1149"/>
              <p:cNvPicPr preferRelativeResize="0"/>
              <p:nvPr/>
            </p:nvPicPr>
            <p:blipFill rotWithShape="1">
              <a:blip r:embed="rId4">
                <a:alphaModFix/>
              </a:blip>
              <a:srcRect b="28482" l="24679" r="26944" t="38025"/>
              <a:stretch/>
            </p:blipFill>
            <p:spPr>
              <a:xfrm>
                <a:off x="4093908" y="4290854"/>
                <a:ext cx="371312" cy="257057"/>
              </a:xfrm>
              <a:prstGeom prst="rect">
                <a:avLst/>
              </a:prstGeom>
              <a:noFill/>
              <a:ln>
                <a:noFill/>
              </a:ln>
            </p:spPr>
          </p:pic>
          <p:pic>
            <p:nvPicPr>
              <p:cNvPr id="5286" name="Google Shape;5286;g31245d681e9_0_1149"/>
              <p:cNvPicPr preferRelativeResize="0"/>
              <p:nvPr/>
            </p:nvPicPr>
            <p:blipFill rotWithShape="1">
              <a:blip r:embed="rId4">
                <a:alphaModFix/>
              </a:blip>
              <a:srcRect b="28482" l="24679" r="26944" t="38025"/>
              <a:stretch/>
            </p:blipFill>
            <p:spPr>
              <a:xfrm>
                <a:off x="4386227" y="4290854"/>
                <a:ext cx="371312" cy="257057"/>
              </a:xfrm>
              <a:prstGeom prst="rect">
                <a:avLst/>
              </a:prstGeom>
              <a:noFill/>
              <a:ln>
                <a:noFill/>
              </a:ln>
            </p:spPr>
          </p:pic>
          <p:pic>
            <p:nvPicPr>
              <p:cNvPr id="5287" name="Google Shape;5287;g31245d681e9_0_1149"/>
              <p:cNvPicPr preferRelativeResize="0"/>
              <p:nvPr/>
            </p:nvPicPr>
            <p:blipFill rotWithShape="1">
              <a:blip r:embed="rId4">
                <a:alphaModFix/>
              </a:blip>
              <a:srcRect b="28482" l="24679" r="26944" t="38025"/>
              <a:stretch/>
            </p:blipFill>
            <p:spPr>
              <a:xfrm>
                <a:off x="3513214" y="4290854"/>
                <a:ext cx="371312" cy="257057"/>
              </a:xfrm>
              <a:prstGeom prst="rect">
                <a:avLst/>
              </a:prstGeom>
              <a:noFill/>
              <a:ln>
                <a:noFill/>
              </a:ln>
            </p:spPr>
          </p:pic>
          <p:pic>
            <p:nvPicPr>
              <p:cNvPr id="5288" name="Google Shape;5288;g31245d681e9_0_1149"/>
              <p:cNvPicPr preferRelativeResize="0"/>
              <p:nvPr/>
            </p:nvPicPr>
            <p:blipFill rotWithShape="1">
              <a:blip r:embed="rId4">
                <a:alphaModFix/>
              </a:blip>
              <a:srcRect b="28482" l="24679" r="26944" t="38025"/>
              <a:stretch/>
            </p:blipFill>
            <p:spPr>
              <a:xfrm>
                <a:off x="3801590" y="3904814"/>
                <a:ext cx="371312" cy="257057"/>
              </a:xfrm>
              <a:prstGeom prst="rect">
                <a:avLst/>
              </a:prstGeom>
              <a:noFill/>
              <a:ln>
                <a:noFill/>
              </a:ln>
            </p:spPr>
          </p:pic>
          <p:pic>
            <p:nvPicPr>
              <p:cNvPr id="5289" name="Google Shape;5289;g31245d681e9_0_1149"/>
              <p:cNvPicPr preferRelativeResize="0"/>
              <p:nvPr/>
            </p:nvPicPr>
            <p:blipFill rotWithShape="1">
              <a:blip r:embed="rId4">
                <a:alphaModFix/>
              </a:blip>
              <a:srcRect b="28482" l="24679" r="26944" t="38025"/>
              <a:stretch/>
            </p:blipFill>
            <p:spPr>
              <a:xfrm>
                <a:off x="4093908" y="3904814"/>
                <a:ext cx="371312" cy="257057"/>
              </a:xfrm>
              <a:prstGeom prst="rect">
                <a:avLst/>
              </a:prstGeom>
              <a:noFill/>
              <a:ln>
                <a:noFill/>
              </a:ln>
            </p:spPr>
          </p:pic>
          <p:pic>
            <p:nvPicPr>
              <p:cNvPr id="5290" name="Google Shape;5290;g31245d681e9_0_1149"/>
              <p:cNvPicPr preferRelativeResize="0"/>
              <p:nvPr/>
            </p:nvPicPr>
            <p:blipFill rotWithShape="1">
              <a:blip r:embed="rId4">
                <a:alphaModFix/>
              </a:blip>
              <a:srcRect b="28482" l="24679" r="26944" t="38025"/>
              <a:stretch/>
            </p:blipFill>
            <p:spPr>
              <a:xfrm>
                <a:off x="4386227" y="3904814"/>
                <a:ext cx="371312" cy="257057"/>
              </a:xfrm>
              <a:prstGeom prst="rect">
                <a:avLst/>
              </a:prstGeom>
              <a:noFill/>
              <a:ln>
                <a:noFill/>
              </a:ln>
            </p:spPr>
          </p:pic>
          <p:pic>
            <p:nvPicPr>
              <p:cNvPr id="5291" name="Google Shape;5291;g31245d681e9_0_1149"/>
              <p:cNvPicPr preferRelativeResize="0"/>
              <p:nvPr/>
            </p:nvPicPr>
            <p:blipFill rotWithShape="1">
              <a:blip r:embed="rId4">
                <a:alphaModFix/>
              </a:blip>
              <a:srcRect b="28482" l="24679" r="26944" t="38025"/>
              <a:stretch/>
            </p:blipFill>
            <p:spPr>
              <a:xfrm>
                <a:off x="3513214" y="3904814"/>
                <a:ext cx="371312" cy="257057"/>
              </a:xfrm>
              <a:prstGeom prst="rect">
                <a:avLst/>
              </a:prstGeom>
              <a:noFill/>
              <a:ln>
                <a:noFill/>
              </a:ln>
            </p:spPr>
          </p:pic>
          <p:pic>
            <p:nvPicPr>
              <p:cNvPr id="5292" name="Google Shape;5292;g31245d681e9_0_1149"/>
              <p:cNvPicPr preferRelativeResize="0"/>
              <p:nvPr/>
            </p:nvPicPr>
            <p:blipFill rotWithShape="1">
              <a:blip r:embed="rId4">
                <a:alphaModFix/>
              </a:blip>
              <a:srcRect b="28482" l="24679" r="26944" t="38025"/>
              <a:stretch/>
            </p:blipFill>
            <p:spPr>
              <a:xfrm>
                <a:off x="4962965" y="4676893"/>
                <a:ext cx="371312" cy="257057"/>
              </a:xfrm>
              <a:prstGeom prst="rect">
                <a:avLst/>
              </a:prstGeom>
              <a:noFill/>
              <a:ln>
                <a:noFill/>
              </a:ln>
            </p:spPr>
          </p:pic>
          <p:pic>
            <p:nvPicPr>
              <p:cNvPr id="5293" name="Google Shape;5293;g31245d681e9_0_1149"/>
              <p:cNvPicPr preferRelativeResize="0"/>
              <p:nvPr/>
            </p:nvPicPr>
            <p:blipFill rotWithShape="1">
              <a:blip r:embed="rId4">
                <a:alphaModFix/>
              </a:blip>
              <a:srcRect b="28482" l="24679" r="26944" t="38025"/>
              <a:stretch/>
            </p:blipFill>
            <p:spPr>
              <a:xfrm>
                <a:off x="5255283" y="4676893"/>
                <a:ext cx="371312" cy="257057"/>
              </a:xfrm>
              <a:prstGeom prst="rect">
                <a:avLst/>
              </a:prstGeom>
              <a:noFill/>
              <a:ln>
                <a:noFill/>
              </a:ln>
            </p:spPr>
          </p:pic>
          <p:pic>
            <p:nvPicPr>
              <p:cNvPr id="5294" name="Google Shape;5294;g31245d681e9_0_1149"/>
              <p:cNvPicPr preferRelativeResize="0"/>
              <p:nvPr/>
            </p:nvPicPr>
            <p:blipFill rotWithShape="1">
              <a:blip r:embed="rId4">
                <a:alphaModFix/>
              </a:blip>
              <a:srcRect b="28482" l="24679" r="26944" t="38025"/>
              <a:stretch/>
            </p:blipFill>
            <p:spPr>
              <a:xfrm>
                <a:off x="5547602" y="4676893"/>
                <a:ext cx="371312" cy="257057"/>
              </a:xfrm>
              <a:prstGeom prst="rect">
                <a:avLst/>
              </a:prstGeom>
              <a:noFill/>
              <a:ln>
                <a:noFill/>
              </a:ln>
            </p:spPr>
          </p:pic>
          <p:pic>
            <p:nvPicPr>
              <p:cNvPr id="5295" name="Google Shape;5295;g31245d681e9_0_1149"/>
              <p:cNvPicPr preferRelativeResize="0"/>
              <p:nvPr/>
            </p:nvPicPr>
            <p:blipFill rotWithShape="1">
              <a:blip r:embed="rId4">
                <a:alphaModFix/>
              </a:blip>
              <a:srcRect b="28482" l="24679" r="26944" t="38025"/>
              <a:stretch/>
            </p:blipFill>
            <p:spPr>
              <a:xfrm>
                <a:off x="4674589" y="4676893"/>
                <a:ext cx="371312" cy="257057"/>
              </a:xfrm>
              <a:prstGeom prst="rect">
                <a:avLst/>
              </a:prstGeom>
              <a:noFill/>
              <a:ln>
                <a:noFill/>
              </a:ln>
            </p:spPr>
          </p:pic>
          <p:pic>
            <p:nvPicPr>
              <p:cNvPr id="5296" name="Google Shape;5296;g31245d681e9_0_1149"/>
              <p:cNvPicPr preferRelativeResize="0"/>
              <p:nvPr/>
            </p:nvPicPr>
            <p:blipFill rotWithShape="1">
              <a:blip r:embed="rId4">
                <a:alphaModFix/>
              </a:blip>
              <a:srcRect b="28482" l="24679" r="26944" t="38025"/>
              <a:stretch/>
            </p:blipFill>
            <p:spPr>
              <a:xfrm>
                <a:off x="4962965" y="4290854"/>
                <a:ext cx="371312" cy="257057"/>
              </a:xfrm>
              <a:prstGeom prst="rect">
                <a:avLst/>
              </a:prstGeom>
              <a:noFill/>
              <a:ln>
                <a:noFill/>
              </a:ln>
            </p:spPr>
          </p:pic>
          <p:pic>
            <p:nvPicPr>
              <p:cNvPr id="5297" name="Google Shape;5297;g31245d681e9_0_1149"/>
              <p:cNvPicPr preferRelativeResize="0"/>
              <p:nvPr/>
            </p:nvPicPr>
            <p:blipFill rotWithShape="1">
              <a:blip r:embed="rId4">
                <a:alphaModFix/>
              </a:blip>
              <a:srcRect b="28482" l="24679" r="26944" t="38025"/>
              <a:stretch/>
            </p:blipFill>
            <p:spPr>
              <a:xfrm>
                <a:off x="5255283" y="4290854"/>
                <a:ext cx="371312" cy="257057"/>
              </a:xfrm>
              <a:prstGeom prst="rect">
                <a:avLst/>
              </a:prstGeom>
              <a:noFill/>
              <a:ln>
                <a:noFill/>
              </a:ln>
            </p:spPr>
          </p:pic>
          <p:pic>
            <p:nvPicPr>
              <p:cNvPr id="5298" name="Google Shape;5298;g31245d681e9_0_1149"/>
              <p:cNvPicPr preferRelativeResize="0"/>
              <p:nvPr/>
            </p:nvPicPr>
            <p:blipFill rotWithShape="1">
              <a:blip r:embed="rId4">
                <a:alphaModFix/>
              </a:blip>
              <a:srcRect b="28482" l="24679" r="26944" t="38025"/>
              <a:stretch/>
            </p:blipFill>
            <p:spPr>
              <a:xfrm>
                <a:off x="5547602" y="4290854"/>
                <a:ext cx="371312" cy="257057"/>
              </a:xfrm>
              <a:prstGeom prst="rect">
                <a:avLst/>
              </a:prstGeom>
              <a:noFill/>
              <a:ln>
                <a:noFill/>
              </a:ln>
            </p:spPr>
          </p:pic>
          <p:pic>
            <p:nvPicPr>
              <p:cNvPr id="5299" name="Google Shape;5299;g31245d681e9_0_1149"/>
              <p:cNvPicPr preferRelativeResize="0"/>
              <p:nvPr/>
            </p:nvPicPr>
            <p:blipFill rotWithShape="1">
              <a:blip r:embed="rId4">
                <a:alphaModFix/>
              </a:blip>
              <a:srcRect b="28482" l="24679" r="26944" t="38025"/>
              <a:stretch/>
            </p:blipFill>
            <p:spPr>
              <a:xfrm>
                <a:off x="4674589" y="4290854"/>
                <a:ext cx="371312" cy="257057"/>
              </a:xfrm>
              <a:prstGeom prst="rect">
                <a:avLst/>
              </a:prstGeom>
              <a:noFill/>
              <a:ln>
                <a:noFill/>
              </a:ln>
            </p:spPr>
          </p:pic>
          <p:pic>
            <p:nvPicPr>
              <p:cNvPr id="5300" name="Google Shape;5300;g31245d681e9_0_1149"/>
              <p:cNvPicPr preferRelativeResize="0"/>
              <p:nvPr/>
            </p:nvPicPr>
            <p:blipFill rotWithShape="1">
              <a:blip r:embed="rId4">
                <a:alphaModFix/>
              </a:blip>
              <a:srcRect b="28482" l="24679" r="26944" t="38025"/>
              <a:stretch/>
            </p:blipFill>
            <p:spPr>
              <a:xfrm>
                <a:off x="4962965" y="3904814"/>
                <a:ext cx="371312" cy="257057"/>
              </a:xfrm>
              <a:prstGeom prst="rect">
                <a:avLst/>
              </a:prstGeom>
              <a:noFill/>
              <a:ln>
                <a:noFill/>
              </a:ln>
            </p:spPr>
          </p:pic>
          <p:pic>
            <p:nvPicPr>
              <p:cNvPr id="5301" name="Google Shape;5301;g31245d681e9_0_1149"/>
              <p:cNvPicPr preferRelativeResize="0"/>
              <p:nvPr/>
            </p:nvPicPr>
            <p:blipFill rotWithShape="1">
              <a:blip r:embed="rId4">
                <a:alphaModFix/>
              </a:blip>
              <a:srcRect b="28482" l="24679" r="26944" t="38025"/>
              <a:stretch/>
            </p:blipFill>
            <p:spPr>
              <a:xfrm>
                <a:off x="5255283" y="3904814"/>
                <a:ext cx="371312" cy="257057"/>
              </a:xfrm>
              <a:prstGeom prst="rect">
                <a:avLst/>
              </a:prstGeom>
              <a:noFill/>
              <a:ln>
                <a:noFill/>
              </a:ln>
            </p:spPr>
          </p:pic>
          <p:pic>
            <p:nvPicPr>
              <p:cNvPr id="5302" name="Google Shape;5302;g31245d681e9_0_1149"/>
              <p:cNvPicPr preferRelativeResize="0"/>
              <p:nvPr/>
            </p:nvPicPr>
            <p:blipFill rotWithShape="1">
              <a:blip r:embed="rId4">
                <a:alphaModFix/>
              </a:blip>
              <a:srcRect b="28482" l="24679" r="26944" t="38025"/>
              <a:stretch/>
            </p:blipFill>
            <p:spPr>
              <a:xfrm>
                <a:off x="5547602" y="3904814"/>
                <a:ext cx="371312" cy="257057"/>
              </a:xfrm>
              <a:prstGeom prst="rect">
                <a:avLst/>
              </a:prstGeom>
              <a:noFill/>
              <a:ln>
                <a:noFill/>
              </a:ln>
            </p:spPr>
          </p:pic>
          <p:pic>
            <p:nvPicPr>
              <p:cNvPr id="5303" name="Google Shape;5303;g31245d681e9_0_1149"/>
              <p:cNvPicPr preferRelativeResize="0"/>
              <p:nvPr/>
            </p:nvPicPr>
            <p:blipFill rotWithShape="1">
              <a:blip r:embed="rId4">
                <a:alphaModFix/>
              </a:blip>
              <a:srcRect b="28482" l="24679" r="26944" t="38025"/>
              <a:stretch/>
            </p:blipFill>
            <p:spPr>
              <a:xfrm>
                <a:off x="4674589" y="3904814"/>
                <a:ext cx="371312" cy="257057"/>
              </a:xfrm>
              <a:prstGeom prst="rect">
                <a:avLst/>
              </a:prstGeom>
              <a:noFill/>
              <a:ln>
                <a:noFill/>
              </a:ln>
            </p:spPr>
          </p:pic>
          <p:pic>
            <p:nvPicPr>
              <p:cNvPr id="5304" name="Google Shape;5304;g31245d681e9_0_1149"/>
              <p:cNvPicPr preferRelativeResize="0"/>
              <p:nvPr/>
            </p:nvPicPr>
            <p:blipFill rotWithShape="1">
              <a:blip r:embed="rId4">
                <a:alphaModFix/>
              </a:blip>
              <a:srcRect b="28482" l="24679" r="26944" t="38025"/>
              <a:stretch/>
            </p:blipFill>
            <p:spPr>
              <a:xfrm>
                <a:off x="3801590" y="3518793"/>
                <a:ext cx="371312" cy="257057"/>
              </a:xfrm>
              <a:prstGeom prst="rect">
                <a:avLst/>
              </a:prstGeom>
              <a:noFill/>
              <a:ln>
                <a:noFill/>
              </a:ln>
            </p:spPr>
          </p:pic>
          <p:pic>
            <p:nvPicPr>
              <p:cNvPr id="5305" name="Google Shape;5305;g31245d681e9_0_1149"/>
              <p:cNvPicPr preferRelativeResize="0"/>
              <p:nvPr/>
            </p:nvPicPr>
            <p:blipFill rotWithShape="1">
              <a:blip r:embed="rId4">
                <a:alphaModFix/>
              </a:blip>
              <a:srcRect b="28482" l="24679" r="26944" t="38025"/>
              <a:stretch/>
            </p:blipFill>
            <p:spPr>
              <a:xfrm>
                <a:off x="4093908" y="3518793"/>
                <a:ext cx="371312" cy="257057"/>
              </a:xfrm>
              <a:prstGeom prst="rect">
                <a:avLst/>
              </a:prstGeom>
              <a:noFill/>
              <a:ln>
                <a:noFill/>
              </a:ln>
            </p:spPr>
          </p:pic>
          <p:pic>
            <p:nvPicPr>
              <p:cNvPr id="5306" name="Google Shape;5306;g31245d681e9_0_1149"/>
              <p:cNvPicPr preferRelativeResize="0"/>
              <p:nvPr/>
            </p:nvPicPr>
            <p:blipFill rotWithShape="1">
              <a:blip r:embed="rId4">
                <a:alphaModFix/>
              </a:blip>
              <a:srcRect b="28482" l="24679" r="26944" t="38025"/>
              <a:stretch/>
            </p:blipFill>
            <p:spPr>
              <a:xfrm>
                <a:off x="4386227" y="3518793"/>
                <a:ext cx="371312" cy="257057"/>
              </a:xfrm>
              <a:prstGeom prst="rect">
                <a:avLst/>
              </a:prstGeom>
              <a:noFill/>
              <a:ln>
                <a:noFill/>
              </a:ln>
            </p:spPr>
          </p:pic>
          <p:pic>
            <p:nvPicPr>
              <p:cNvPr id="5307" name="Google Shape;5307;g31245d681e9_0_1149"/>
              <p:cNvPicPr preferRelativeResize="0"/>
              <p:nvPr/>
            </p:nvPicPr>
            <p:blipFill rotWithShape="1">
              <a:blip r:embed="rId4">
                <a:alphaModFix/>
              </a:blip>
              <a:srcRect b="28482" l="24679" r="26944" t="38025"/>
              <a:stretch/>
            </p:blipFill>
            <p:spPr>
              <a:xfrm>
                <a:off x="3513214" y="3518793"/>
                <a:ext cx="371312" cy="257057"/>
              </a:xfrm>
              <a:prstGeom prst="rect">
                <a:avLst/>
              </a:prstGeom>
              <a:noFill/>
              <a:ln>
                <a:noFill/>
              </a:ln>
            </p:spPr>
          </p:pic>
          <p:pic>
            <p:nvPicPr>
              <p:cNvPr id="5308" name="Google Shape;5308;g31245d681e9_0_1149"/>
              <p:cNvPicPr preferRelativeResize="0"/>
              <p:nvPr/>
            </p:nvPicPr>
            <p:blipFill rotWithShape="1">
              <a:blip r:embed="rId4">
                <a:alphaModFix/>
              </a:blip>
              <a:srcRect b="28482" l="24679" r="26944" t="38025"/>
              <a:stretch/>
            </p:blipFill>
            <p:spPr>
              <a:xfrm>
                <a:off x="3801590" y="3132754"/>
                <a:ext cx="371312" cy="257057"/>
              </a:xfrm>
              <a:prstGeom prst="rect">
                <a:avLst/>
              </a:prstGeom>
              <a:noFill/>
              <a:ln>
                <a:noFill/>
              </a:ln>
            </p:spPr>
          </p:pic>
          <p:pic>
            <p:nvPicPr>
              <p:cNvPr id="5309" name="Google Shape;5309;g31245d681e9_0_1149"/>
              <p:cNvPicPr preferRelativeResize="0"/>
              <p:nvPr/>
            </p:nvPicPr>
            <p:blipFill rotWithShape="1">
              <a:blip r:embed="rId4">
                <a:alphaModFix/>
              </a:blip>
              <a:srcRect b="28482" l="24679" r="26944" t="38025"/>
              <a:stretch/>
            </p:blipFill>
            <p:spPr>
              <a:xfrm>
                <a:off x="4093908" y="3132754"/>
                <a:ext cx="371312" cy="257057"/>
              </a:xfrm>
              <a:prstGeom prst="rect">
                <a:avLst/>
              </a:prstGeom>
              <a:noFill/>
              <a:ln>
                <a:noFill/>
              </a:ln>
            </p:spPr>
          </p:pic>
          <p:pic>
            <p:nvPicPr>
              <p:cNvPr id="5310" name="Google Shape;5310;g31245d681e9_0_1149"/>
              <p:cNvPicPr preferRelativeResize="0"/>
              <p:nvPr/>
            </p:nvPicPr>
            <p:blipFill rotWithShape="1">
              <a:blip r:embed="rId4">
                <a:alphaModFix/>
              </a:blip>
              <a:srcRect b="28482" l="24679" r="26944" t="38025"/>
              <a:stretch/>
            </p:blipFill>
            <p:spPr>
              <a:xfrm>
                <a:off x="4386227" y="3132754"/>
                <a:ext cx="371312" cy="257057"/>
              </a:xfrm>
              <a:prstGeom prst="rect">
                <a:avLst/>
              </a:prstGeom>
              <a:noFill/>
              <a:ln>
                <a:noFill/>
              </a:ln>
            </p:spPr>
          </p:pic>
          <p:pic>
            <p:nvPicPr>
              <p:cNvPr id="5311" name="Google Shape;5311;g31245d681e9_0_1149"/>
              <p:cNvPicPr preferRelativeResize="0"/>
              <p:nvPr/>
            </p:nvPicPr>
            <p:blipFill rotWithShape="1">
              <a:blip r:embed="rId4">
                <a:alphaModFix/>
              </a:blip>
              <a:srcRect b="28482" l="24679" r="26944" t="38025"/>
              <a:stretch/>
            </p:blipFill>
            <p:spPr>
              <a:xfrm>
                <a:off x="3513214" y="3132754"/>
                <a:ext cx="371312" cy="257057"/>
              </a:xfrm>
              <a:prstGeom prst="rect">
                <a:avLst/>
              </a:prstGeom>
              <a:noFill/>
              <a:ln>
                <a:noFill/>
              </a:ln>
            </p:spPr>
          </p:pic>
          <p:pic>
            <p:nvPicPr>
              <p:cNvPr id="5312" name="Google Shape;5312;g31245d681e9_0_1149"/>
              <p:cNvPicPr preferRelativeResize="0"/>
              <p:nvPr/>
            </p:nvPicPr>
            <p:blipFill rotWithShape="1">
              <a:blip r:embed="rId4">
                <a:alphaModFix/>
              </a:blip>
              <a:srcRect b="28482" l="24679" r="26944" t="38025"/>
              <a:stretch/>
            </p:blipFill>
            <p:spPr>
              <a:xfrm>
                <a:off x="3801590" y="2746714"/>
                <a:ext cx="371312" cy="257057"/>
              </a:xfrm>
              <a:prstGeom prst="rect">
                <a:avLst/>
              </a:prstGeom>
              <a:noFill/>
              <a:ln>
                <a:noFill/>
              </a:ln>
            </p:spPr>
          </p:pic>
          <p:pic>
            <p:nvPicPr>
              <p:cNvPr id="5313" name="Google Shape;5313;g31245d681e9_0_1149"/>
              <p:cNvPicPr preferRelativeResize="0"/>
              <p:nvPr/>
            </p:nvPicPr>
            <p:blipFill rotWithShape="1">
              <a:blip r:embed="rId4">
                <a:alphaModFix/>
              </a:blip>
              <a:srcRect b="28482" l="24679" r="26944" t="38025"/>
              <a:stretch/>
            </p:blipFill>
            <p:spPr>
              <a:xfrm>
                <a:off x="4093908" y="2746714"/>
                <a:ext cx="371312" cy="257057"/>
              </a:xfrm>
              <a:prstGeom prst="rect">
                <a:avLst/>
              </a:prstGeom>
              <a:noFill/>
              <a:ln>
                <a:noFill/>
              </a:ln>
            </p:spPr>
          </p:pic>
          <p:pic>
            <p:nvPicPr>
              <p:cNvPr id="5314" name="Google Shape;5314;g31245d681e9_0_1149"/>
              <p:cNvPicPr preferRelativeResize="0"/>
              <p:nvPr/>
            </p:nvPicPr>
            <p:blipFill rotWithShape="1">
              <a:blip r:embed="rId4">
                <a:alphaModFix/>
              </a:blip>
              <a:srcRect b="28482" l="24679" r="26944" t="38025"/>
              <a:stretch/>
            </p:blipFill>
            <p:spPr>
              <a:xfrm>
                <a:off x="4386227" y="2746714"/>
                <a:ext cx="371312" cy="257057"/>
              </a:xfrm>
              <a:prstGeom prst="rect">
                <a:avLst/>
              </a:prstGeom>
              <a:noFill/>
              <a:ln>
                <a:noFill/>
              </a:ln>
            </p:spPr>
          </p:pic>
          <p:pic>
            <p:nvPicPr>
              <p:cNvPr id="5315" name="Google Shape;5315;g31245d681e9_0_1149"/>
              <p:cNvPicPr preferRelativeResize="0"/>
              <p:nvPr/>
            </p:nvPicPr>
            <p:blipFill rotWithShape="1">
              <a:blip r:embed="rId4">
                <a:alphaModFix/>
              </a:blip>
              <a:srcRect b="28482" l="24679" r="26944" t="38025"/>
              <a:stretch/>
            </p:blipFill>
            <p:spPr>
              <a:xfrm>
                <a:off x="3513214" y="2746714"/>
                <a:ext cx="371312" cy="257057"/>
              </a:xfrm>
              <a:prstGeom prst="rect">
                <a:avLst/>
              </a:prstGeom>
              <a:noFill/>
              <a:ln>
                <a:noFill/>
              </a:ln>
            </p:spPr>
          </p:pic>
          <p:pic>
            <p:nvPicPr>
              <p:cNvPr id="5316" name="Google Shape;5316;g31245d681e9_0_1149"/>
              <p:cNvPicPr preferRelativeResize="0"/>
              <p:nvPr/>
            </p:nvPicPr>
            <p:blipFill rotWithShape="1">
              <a:blip r:embed="rId4">
                <a:alphaModFix/>
              </a:blip>
              <a:srcRect b="28482" l="24679" r="26944" t="38025"/>
              <a:stretch/>
            </p:blipFill>
            <p:spPr>
              <a:xfrm>
                <a:off x="4962965" y="3518793"/>
                <a:ext cx="371312" cy="257057"/>
              </a:xfrm>
              <a:prstGeom prst="rect">
                <a:avLst/>
              </a:prstGeom>
              <a:noFill/>
              <a:ln>
                <a:noFill/>
              </a:ln>
            </p:spPr>
          </p:pic>
          <p:pic>
            <p:nvPicPr>
              <p:cNvPr id="5317" name="Google Shape;5317;g31245d681e9_0_1149"/>
              <p:cNvPicPr preferRelativeResize="0"/>
              <p:nvPr/>
            </p:nvPicPr>
            <p:blipFill rotWithShape="1">
              <a:blip r:embed="rId4">
                <a:alphaModFix/>
              </a:blip>
              <a:srcRect b="28482" l="24679" r="26944" t="38025"/>
              <a:stretch/>
            </p:blipFill>
            <p:spPr>
              <a:xfrm>
                <a:off x="5255283" y="3518793"/>
                <a:ext cx="371312" cy="257057"/>
              </a:xfrm>
              <a:prstGeom prst="rect">
                <a:avLst/>
              </a:prstGeom>
              <a:noFill/>
              <a:ln>
                <a:noFill/>
              </a:ln>
            </p:spPr>
          </p:pic>
          <p:pic>
            <p:nvPicPr>
              <p:cNvPr id="5318" name="Google Shape;5318;g31245d681e9_0_1149"/>
              <p:cNvPicPr preferRelativeResize="0"/>
              <p:nvPr/>
            </p:nvPicPr>
            <p:blipFill rotWithShape="1">
              <a:blip r:embed="rId4">
                <a:alphaModFix/>
              </a:blip>
              <a:srcRect b="28482" l="24679" r="26944" t="38025"/>
              <a:stretch/>
            </p:blipFill>
            <p:spPr>
              <a:xfrm>
                <a:off x="5547602" y="3518793"/>
                <a:ext cx="371312" cy="257057"/>
              </a:xfrm>
              <a:prstGeom prst="rect">
                <a:avLst/>
              </a:prstGeom>
              <a:noFill/>
              <a:ln>
                <a:noFill/>
              </a:ln>
            </p:spPr>
          </p:pic>
          <p:pic>
            <p:nvPicPr>
              <p:cNvPr id="5319" name="Google Shape;5319;g31245d681e9_0_1149"/>
              <p:cNvPicPr preferRelativeResize="0"/>
              <p:nvPr/>
            </p:nvPicPr>
            <p:blipFill rotWithShape="1">
              <a:blip r:embed="rId4">
                <a:alphaModFix/>
              </a:blip>
              <a:srcRect b="28482" l="24679" r="26944" t="38025"/>
              <a:stretch/>
            </p:blipFill>
            <p:spPr>
              <a:xfrm>
                <a:off x="4674589" y="3518793"/>
                <a:ext cx="371312" cy="257057"/>
              </a:xfrm>
              <a:prstGeom prst="rect">
                <a:avLst/>
              </a:prstGeom>
              <a:noFill/>
              <a:ln>
                <a:noFill/>
              </a:ln>
            </p:spPr>
          </p:pic>
          <p:pic>
            <p:nvPicPr>
              <p:cNvPr id="5320" name="Google Shape;5320;g31245d681e9_0_1149"/>
              <p:cNvPicPr preferRelativeResize="0"/>
              <p:nvPr/>
            </p:nvPicPr>
            <p:blipFill rotWithShape="1">
              <a:blip r:embed="rId4">
                <a:alphaModFix/>
              </a:blip>
              <a:srcRect b="28482" l="24679" r="26944" t="38025"/>
              <a:stretch/>
            </p:blipFill>
            <p:spPr>
              <a:xfrm>
                <a:off x="4962965" y="3132754"/>
                <a:ext cx="371312" cy="257057"/>
              </a:xfrm>
              <a:prstGeom prst="rect">
                <a:avLst/>
              </a:prstGeom>
              <a:noFill/>
              <a:ln>
                <a:noFill/>
              </a:ln>
            </p:spPr>
          </p:pic>
          <p:pic>
            <p:nvPicPr>
              <p:cNvPr id="5321" name="Google Shape;5321;g31245d681e9_0_1149"/>
              <p:cNvPicPr preferRelativeResize="0"/>
              <p:nvPr/>
            </p:nvPicPr>
            <p:blipFill rotWithShape="1">
              <a:blip r:embed="rId4">
                <a:alphaModFix/>
              </a:blip>
              <a:srcRect b="28482" l="24679" r="26944" t="38025"/>
              <a:stretch/>
            </p:blipFill>
            <p:spPr>
              <a:xfrm>
                <a:off x="5255283" y="3132754"/>
                <a:ext cx="371312" cy="257057"/>
              </a:xfrm>
              <a:prstGeom prst="rect">
                <a:avLst/>
              </a:prstGeom>
              <a:noFill/>
              <a:ln>
                <a:noFill/>
              </a:ln>
            </p:spPr>
          </p:pic>
          <p:pic>
            <p:nvPicPr>
              <p:cNvPr id="5322" name="Google Shape;5322;g31245d681e9_0_1149"/>
              <p:cNvPicPr preferRelativeResize="0"/>
              <p:nvPr/>
            </p:nvPicPr>
            <p:blipFill rotWithShape="1">
              <a:blip r:embed="rId4">
                <a:alphaModFix/>
              </a:blip>
              <a:srcRect b="28482" l="24679" r="26944" t="38025"/>
              <a:stretch/>
            </p:blipFill>
            <p:spPr>
              <a:xfrm>
                <a:off x="5547602" y="3132754"/>
                <a:ext cx="371312" cy="257057"/>
              </a:xfrm>
              <a:prstGeom prst="rect">
                <a:avLst/>
              </a:prstGeom>
              <a:noFill/>
              <a:ln>
                <a:noFill/>
              </a:ln>
            </p:spPr>
          </p:pic>
          <p:pic>
            <p:nvPicPr>
              <p:cNvPr id="5323" name="Google Shape;5323;g31245d681e9_0_1149"/>
              <p:cNvPicPr preferRelativeResize="0"/>
              <p:nvPr/>
            </p:nvPicPr>
            <p:blipFill rotWithShape="1">
              <a:blip r:embed="rId4">
                <a:alphaModFix/>
              </a:blip>
              <a:srcRect b="28482" l="24679" r="26944" t="38025"/>
              <a:stretch/>
            </p:blipFill>
            <p:spPr>
              <a:xfrm>
                <a:off x="4674589" y="3132754"/>
                <a:ext cx="371312" cy="257057"/>
              </a:xfrm>
              <a:prstGeom prst="rect">
                <a:avLst/>
              </a:prstGeom>
              <a:noFill/>
              <a:ln>
                <a:noFill/>
              </a:ln>
            </p:spPr>
          </p:pic>
          <p:pic>
            <p:nvPicPr>
              <p:cNvPr id="5324" name="Google Shape;5324;g31245d681e9_0_1149"/>
              <p:cNvPicPr preferRelativeResize="0"/>
              <p:nvPr/>
            </p:nvPicPr>
            <p:blipFill rotWithShape="1">
              <a:blip r:embed="rId4">
                <a:alphaModFix/>
              </a:blip>
              <a:srcRect b="28482" l="24679" r="26944" t="38025"/>
              <a:stretch/>
            </p:blipFill>
            <p:spPr>
              <a:xfrm>
                <a:off x="4962965" y="2746714"/>
                <a:ext cx="371312" cy="257057"/>
              </a:xfrm>
              <a:prstGeom prst="rect">
                <a:avLst/>
              </a:prstGeom>
              <a:noFill/>
              <a:ln>
                <a:noFill/>
              </a:ln>
            </p:spPr>
          </p:pic>
          <p:pic>
            <p:nvPicPr>
              <p:cNvPr id="5325" name="Google Shape;5325;g31245d681e9_0_1149"/>
              <p:cNvPicPr preferRelativeResize="0"/>
              <p:nvPr/>
            </p:nvPicPr>
            <p:blipFill rotWithShape="1">
              <a:blip r:embed="rId4">
                <a:alphaModFix/>
              </a:blip>
              <a:srcRect b="28482" l="24679" r="26944" t="38025"/>
              <a:stretch/>
            </p:blipFill>
            <p:spPr>
              <a:xfrm>
                <a:off x="5255283" y="2746714"/>
                <a:ext cx="371312" cy="257057"/>
              </a:xfrm>
              <a:prstGeom prst="rect">
                <a:avLst/>
              </a:prstGeom>
              <a:noFill/>
              <a:ln>
                <a:noFill/>
              </a:ln>
            </p:spPr>
          </p:pic>
          <p:pic>
            <p:nvPicPr>
              <p:cNvPr id="5326" name="Google Shape;5326;g31245d681e9_0_1149"/>
              <p:cNvPicPr preferRelativeResize="0"/>
              <p:nvPr/>
            </p:nvPicPr>
            <p:blipFill rotWithShape="1">
              <a:blip r:embed="rId4">
                <a:alphaModFix/>
              </a:blip>
              <a:srcRect b="28482" l="24679" r="26944" t="38025"/>
              <a:stretch/>
            </p:blipFill>
            <p:spPr>
              <a:xfrm>
                <a:off x="5547602" y="2746714"/>
                <a:ext cx="371312" cy="257057"/>
              </a:xfrm>
              <a:prstGeom prst="rect">
                <a:avLst/>
              </a:prstGeom>
              <a:noFill/>
              <a:ln>
                <a:noFill/>
              </a:ln>
            </p:spPr>
          </p:pic>
          <p:pic>
            <p:nvPicPr>
              <p:cNvPr id="5327" name="Google Shape;5327;g31245d681e9_0_1149"/>
              <p:cNvPicPr preferRelativeResize="0"/>
              <p:nvPr/>
            </p:nvPicPr>
            <p:blipFill rotWithShape="1">
              <a:blip r:embed="rId4">
                <a:alphaModFix/>
              </a:blip>
              <a:srcRect b="28482" l="24679" r="26944" t="38025"/>
              <a:stretch/>
            </p:blipFill>
            <p:spPr>
              <a:xfrm>
                <a:off x="4674589" y="2746714"/>
                <a:ext cx="371312" cy="257057"/>
              </a:xfrm>
              <a:prstGeom prst="rect">
                <a:avLst/>
              </a:prstGeom>
              <a:noFill/>
              <a:ln>
                <a:noFill/>
              </a:ln>
            </p:spPr>
          </p:pic>
          <p:pic>
            <p:nvPicPr>
              <p:cNvPr id="5328" name="Google Shape;5328;g31245d681e9_0_1149"/>
              <p:cNvPicPr preferRelativeResize="0"/>
              <p:nvPr/>
            </p:nvPicPr>
            <p:blipFill rotWithShape="1">
              <a:blip r:embed="rId4">
                <a:alphaModFix/>
              </a:blip>
              <a:srcRect b="28482" l="24679" r="26944" t="38025"/>
              <a:stretch/>
            </p:blipFill>
            <p:spPr>
              <a:xfrm>
                <a:off x="3801590" y="2360679"/>
                <a:ext cx="371312" cy="257057"/>
              </a:xfrm>
              <a:prstGeom prst="rect">
                <a:avLst/>
              </a:prstGeom>
              <a:noFill/>
              <a:ln>
                <a:noFill/>
              </a:ln>
            </p:spPr>
          </p:pic>
          <p:pic>
            <p:nvPicPr>
              <p:cNvPr id="5329" name="Google Shape;5329;g31245d681e9_0_1149"/>
              <p:cNvPicPr preferRelativeResize="0"/>
              <p:nvPr/>
            </p:nvPicPr>
            <p:blipFill rotWithShape="1">
              <a:blip r:embed="rId4">
                <a:alphaModFix/>
              </a:blip>
              <a:srcRect b="28482" l="24679" r="26944" t="38025"/>
              <a:stretch/>
            </p:blipFill>
            <p:spPr>
              <a:xfrm>
                <a:off x="4093908" y="2360679"/>
                <a:ext cx="371312" cy="257057"/>
              </a:xfrm>
              <a:prstGeom prst="rect">
                <a:avLst/>
              </a:prstGeom>
              <a:noFill/>
              <a:ln>
                <a:noFill/>
              </a:ln>
            </p:spPr>
          </p:pic>
          <p:pic>
            <p:nvPicPr>
              <p:cNvPr id="5330" name="Google Shape;5330;g31245d681e9_0_1149"/>
              <p:cNvPicPr preferRelativeResize="0"/>
              <p:nvPr/>
            </p:nvPicPr>
            <p:blipFill rotWithShape="1">
              <a:blip r:embed="rId4">
                <a:alphaModFix/>
              </a:blip>
              <a:srcRect b="28482" l="24679" r="26944" t="38025"/>
              <a:stretch/>
            </p:blipFill>
            <p:spPr>
              <a:xfrm>
                <a:off x="4386227" y="2360679"/>
                <a:ext cx="371312" cy="257057"/>
              </a:xfrm>
              <a:prstGeom prst="rect">
                <a:avLst/>
              </a:prstGeom>
              <a:noFill/>
              <a:ln>
                <a:noFill/>
              </a:ln>
            </p:spPr>
          </p:pic>
          <p:pic>
            <p:nvPicPr>
              <p:cNvPr id="5331" name="Google Shape;5331;g31245d681e9_0_1149"/>
              <p:cNvPicPr preferRelativeResize="0"/>
              <p:nvPr/>
            </p:nvPicPr>
            <p:blipFill rotWithShape="1">
              <a:blip r:embed="rId4">
                <a:alphaModFix/>
              </a:blip>
              <a:srcRect b="28482" l="24679" r="26944" t="38025"/>
              <a:stretch/>
            </p:blipFill>
            <p:spPr>
              <a:xfrm>
                <a:off x="3513214" y="2360679"/>
                <a:ext cx="371312" cy="257057"/>
              </a:xfrm>
              <a:prstGeom prst="rect">
                <a:avLst/>
              </a:prstGeom>
              <a:noFill/>
              <a:ln>
                <a:noFill/>
              </a:ln>
            </p:spPr>
          </p:pic>
          <p:pic>
            <p:nvPicPr>
              <p:cNvPr id="5332" name="Google Shape;5332;g31245d681e9_0_1149"/>
              <p:cNvPicPr preferRelativeResize="0"/>
              <p:nvPr/>
            </p:nvPicPr>
            <p:blipFill rotWithShape="1">
              <a:blip r:embed="rId4">
                <a:alphaModFix/>
              </a:blip>
              <a:srcRect b="28482" l="24679" r="26944" t="38025"/>
              <a:stretch/>
            </p:blipFill>
            <p:spPr>
              <a:xfrm>
                <a:off x="3801590" y="1974639"/>
                <a:ext cx="371312" cy="257057"/>
              </a:xfrm>
              <a:prstGeom prst="rect">
                <a:avLst/>
              </a:prstGeom>
              <a:noFill/>
              <a:ln>
                <a:noFill/>
              </a:ln>
            </p:spPr>
          </p:pic>
          <p:pic>
            <p:nvPicPr>
              <p:cNvPr id="5333" name="Google Shape;5333;g31245d681e9_0_1149"/>
              <p:cNvPicPr preferRelativeResize="0"/>
              <p:nvPr/>
            </p:nvPicPr>
            <p:blipFill rotWithShape="1">
              <a:blip r:embed="rId4">
                <a:alphaModFix/>
              </a:blip>
              <a:srcRect b="28482" l="24679" r="26944" t="38025"/>
              <a:stretch/>
            </p:blipFill>
            <p:spPr>
              <a:xfrm>
                <a:off x="4093908" y="1974639"/>
                <a:ext cx="371312" cy="257057"/>
              </a:xfrm>
              <a:prstGeom prst="rect">
                <a:avLst/>
              </a:prstGeom>
              <a:noFill/>
              <a:ln>
                <a:noFill/>
              </a:ln>
            </p:spPr>
          </p:pic>
          <p:pic>
            <p:nvPicPr>
              <p:cNvPr id="5334" name="Google Shape;5334;g31245d681e9_0_1149"/>
              <p:cNvPicPr preferRelativeResize="0"/>
              <p:nvPr/>
            </p:nvPicPr>
            <p:blipFill rotWithShape="1">
              <a:blip r:embed="rId4">
                <a:alphaModFix/>
              </a:blip>
              <a:srcRect b="28482" l="24679" r="26944" t="38025"/>
              <a:stretch/>
            </p:blipFill>
            <p:spPr>
              <a:xfrm>
                <a:off x="4386227" y="1974639"/>
                <a:ext cx="371312" cy="257057"/>
              </a:xfrm>
              <a:prstGeom prst="rect">
                <a:avLst/>
              </a:prstGeom>
              <a:noFill/>
              <a:ln>
                <a:noFill/>
              </a:ln>
            </p:spPr>
          </p:pic>
          <p:pic>
            <p:nvPicPr>
              <p:cNvPr id="5335" name="Google Shape;5335;g31245d681e9_0_1149"/>
              <p:cNvPicPr preferRelativeResize="0"/>
              <p:nvPr/>
            </p:nvPicPr>
            <p:blipFill rotWithShape="1">
              <a:blip r:embed="rId4">
                <a:alphaModFix/>
              </a:blip>
              <a:srcRect b="28482" l="24679" r="26944" t="38025"/>
              <a:stretch/>
            </p:blipFill>
            <p:spPr>
              <a:xfrm>
                <a:off x="3513214" y="1974639"/>
                <a:ext cx="371312" cy="257057"/>
              </a:xfrm>
              <a:prstGeom prst="rect">
                <a:avLst/>
              </a:prstGeom>
              <a:noFill/>
              <a:ln>
                <a:noFill/>
              </a:ln>
            </p:spPr>
          </p:pic>
          <p:pic>
            <p:nvPicPr>
              <p:cNvPr id="5336" name="Google Shape;5336;g31245d681e9_0_1149"/>
              <p:cNvPicPr preferRelativeResize="0"/>
              <p:nvPr/>
            </p:nvPicPr>
            <p:blipFill rotWithShape="1">
              <a:blip r:embed="rId4">
                <a:alphaModFix/>
              </a:blip>
              <a:srcRect b="28482" l="24679" r="26944" t="38025"/>
              <a:stretch/>
            </p:blipFill>
            <p:spPr>
              <a:xfrm>
                <a:off x="4962965" y="2360679"/>
                <a:ext cx="371312" cy="257057"/>
              </a:xfrm>
              <a:prstGeom prst="rect">
                <a:avLst/>
              </a:prstGeom>
              <a:noFill/>
              <a:ln>
                <a:noFill/>
              </a:ln>
            </p:spPr>
          </p:pic>
          <p:pic>
            <p:nvPicPr>
              <p:cNvPr id="5337" name="Google Shape;5337;g31245d681e9_0_1149"/>
              <p:cNvPicPr preferRelativeResize="0"/>
              <p:nvPr/>
            </p:nvPicPr>
            <p:blipFill rotWithShape="1">
              <a:blip r:embed="rId4">
                <a:alphaModFix/>
              </a:blip>
              <a:srcRect b="28482" l="24679" r="26944" t="38025"/>
              <a:stretch/>
            </p:blipFill>
            <p:spPr>
              <a:xfrm>
                <a:off x="5255283" y="2360679"/>
                <a:ext cx="371312" cy="257057"/>
              </a:xfrm>
              <a:prstGeom prst="rect">
                <a:avLst/>
              </a:prstGeom>
              <a:noFill/>
              <a:ln>
                <a:noFill/>
              </a:ln>
            </p:spPr>
          </p:pic>
          <p:pic>
            <p:nvPicPr>
              <p:cNvPr id="5338" name="Google Shape;5338;g31245d681e9_0_1149"/>
              <p:cNvPicPr preferRelativeResize="0"/>
              <p:nvPr/>
            </p:nvPicPr>
            <p:blipFill rotWithShape="1">
              <a:blip r:embed="rId4">
                <a:alphaModFix/>
              </a:blip>
              <a:srcRect b="28482" l="24679" r="26944" t="38025"/>
              <a:stretch/>
            </p:blipFill>
            <p:spPr>
              <a:xfrm>
                <a:off x="5547602" y="2360679"/>
                <a:ext cx="371312" cy="257057"/>
              </a:xfrm>
              <a:prstGeom prst="rect">
                <a:avLst/>
              </a:prstGeom>
              <a:noFill/>
              <a:ln>
                <a:noFill/>
              </a:ln>
            </p:spPr>
          </p:pic>
          <p:pic>
            <p:nvPicPr>
              <p:cNvPr id="5339" name="Google Shape;5339;g31245d681e9_0_1149"/>
              <p:cNvPicPr preferRelativeResize="0"/>
              <p:nvPr/>
            </p:nvPicPr>
            <p:blipFill rotWithShape="1">
              <a:blip r:embed="rId4">
                <a:alphaModFix/>
              </a:blip>
              <a:srcRect b="28482" l="24679" r="26944" t="38025"/>
              <a:stretch/>
            </p:blipFill>
            <p:spPr>
              <a:xfrm>
                <a:off x="4674589" y="2360679"/>
                <a:ext cx="371312" cy="257057"/>
              </a:xfrm>
              <a:prstGeom prst="rect">
                <a:avLst/>
              </a:prstGeom>
              <a:noFill/>
              <a:ln>
                <a:noFill/>
              </a:ln>
            </p:spPr>
          </p:pic>
          <p:pic>
            <p:nvPicPr>
              <p:cNvPr id="5340" name="Google Shape;5340;g31245d681e9_0_1149"/>
              <p:cNvPicPr preferRelativeResize="0"/>
              <p:nvPr/>
            </p:nvPicPr>
            <p:blipFill rotWithShape="1">
              <a:blip r:embed="rId4">
                <a:alphaModFix/>
              </a:blip>
              <a:srcRect b="28482" l="24679" r="26944" t="38025"/>
              <a:stretch/>
            </p:blipFill>
            <p:spPr>
              <a:xfrm>
                <a:off x="4962965" y="1974639"/>
                <a:ext cx="371312" cy="257057"/>
              </a:xfrm>
              <a:prstGeom prst="rect">
                <a:avLst/>
              </a:prstGeom>
              <a:noFill/>
              <a:ln>
                <a:noFill/>
              </a:ln>
            </p:spPr>
          </p:pic>
          <p:pic>
            <p:nvPicPr>
              <p:cNvPr id="5341" name="Google Shape;5341;g31245d681e9_0_1149"/>
              <p:cNvPicPr preferRelativeResize="0"/>
              <p:nvPr/>
            </p:nvPicPr>
            <p:blipFill rotWithShape="1">
              <a:blip r:embed="rId4">
                <a:alphaModFix/>
              </a:blip>
              <a:srcRect b="28482" l="24679" r="26944" t="38025"/>
              <a:stretch/>
            </p:blipFill>
            <p:spPr>
              <a:xfrm>
                <a:off x="5255283" y="1974639"/>
                <a:ext cx="371312" cy="257057"/>
              </a:xfrm>
              <a:prstGeom prst="rect">
                <a:avLst/>
              </a:prstGeom>
              <a:noFill/>
              <a:ln>
                <a:noFill/>
              </a:ln>
            </p:spPr>
          </p:pic>
          <p:pic>
            <p:nvPicPr>
              <p:cNvPr id="5342" name="Google Shape;5342;g31245d681e9_0_1149"/>
              <p:cNvPicPr preferRelativeResize="0"/>
              <p:nvPr/>
            </p:nvPicPr>
            <p:blipFill rotWithShape="1">
              <a:blip r:embed="rId4">
                <a:alphaModFix/>
              </a:blip>
              <a:srcRect b="28482" l="24679" r="26944" t="38025"/>
              <a:stretch/>
            </p:blipFill>
            <p:spPr>
              <a:xfrm>
                <a:off x="5547602" y="1974639"/>
                <a:ext cx="371312" cy="257057"/>
              </a:xfrm>
              <a:prstGeom prst="rect">
                <a:avLst/>
              </a:prstGeom>
              <a:noFill/>
              <a:ln>
                <a:noFill/>
              </a:ln>
            </p:spPr>
          </p:pic>
          <p:pic>
            <p:nvPicPr>
              <p:cNvPr id="5343" name="Google Shape;5343;g31245d681e9_0_1149"/>
              <p:cNvPicPr preferRelativeResize="0"/>
              <p:nvPr/>
            </p:nvPicPr>
            <p:blipFill rotWithShape="1">
              <a:blip r:embed="rId4">
                <a:alphaModFix/>
              </a:blip>
              <a:srcRect b="28482" l="24679" r="26944" t="38025"/>
              <a:stretch/>
            </p:blipFill>
            <p:spPr>
              <a:xfrm>
                <a:off x="4674589" y="1974639"/>
                <a:ext cx="371312" cy="257057"/>
              </a:xfrm>
              <a:prstGeom prst="rect">
                <a:avLst/>
              </a:prstGeom>
              <a:noFill/>
              <a:ln>
                <a:noFill/>
              </a:ln>
            </p:spPr>
          </p:pic>
        </p:grpSp>
        <p:grpSp>
          <p:nvGrpSpPr>
            <p:cNvPr id="5344" name="Google Shape;5344;g31245d681e9_0_1149"/>
            <p:cNvGrpSpPr/>
            <p:nvPr/>
          </p:nvGrpSpPr>
          <p:grpSpPr>
            <a:xfrm>
              <a:off x="7154429" y="3845702"/>
              <a:ext cx="884576" cy="1088139"/>
              <a:chOff x="3513214" y="1974639"/>
              <a:chExt cx="2405700" cy="2959311"/>
            </a:xfrm>
          </p:grpSpPr>
          <p:pic>
            <p:nvPicPr>
              <p:cNvPr id="5345" name="Google Shape;5345;g31245d681e9_0_1149"/>
              <p:cNvPicPr preferRelativeResize="0"/>
              <p:nvPr/>
            </p:nvPicPr>
            <p:blipFill rotWithShape="1">
              <a:blip r:embed="rId4">
                <a:alphaModFix/>
              </a:blip>
              <a:srcRect b="28482" l="24679" r="26944" t="38025"/>
              <a:stretch/>
            </p:blipFill>
            <p:spPr>
              <a:xfrm>
                <a:off x="3801590" y="4676893"/>
                <a:ext cx="371312" cy="257057"/>
              </a:xfrm>
              <a:prstGeom prst="rect">
                <a:avLst/>
              </a:prstGeom>
              <a:noFill/>
              <a:ln>
                <a:noFill/>
              </a:ln>
            </p:spPr>
          </p:pic>
          <p:pic>
            <p:nvPicPr>
              <p:cNvPr id="5346" name="Google Shape;5346;g31245d681e9_0_1149"/>
              <p:cNvPicPr preferRelativeResize="0"/>
              <p:nvPr/>
            </p:nvPicPr>
            <p:blipFill rotWithShape="1">
              <a:blip r:embed="rId4">
                <a:alphaModFix/>
              </a:blip>
              <a:srcRect b="28482" l="24679" r="26944" t="38025"/>
              <a:stretch/>
            </p:blipFill>
            <p:spPr>
              <a:xfrm>
                <a:off x="4093908" y="4676893"/>
                <a:ext cx="371312" cy="257057"/>
              </a:xfrm>
              <a:prstGeom prst="rect">
                <a:avLst/>
              </a:prstGeom>
              <a:noFill/>
              <a:ln>
                <a:noFill/>
              </a:ln>
            </p:spPr>
          </p:pic>
          <p:pic>
            <p:nvPicPr>
              <p:cNvPr id="5347" name="Google Shape;5347;g31245d681e9_0_1149"/>
              <p:cNvPicPr preferRelativeResize="0"/>
              <p:nvPr/>
            </p:nvPicPr>
            <p:blipFill rotWithShape="1">
              <a:blip r:embed="rId4">
                <a:alphaModFix/>
              </a:blip>
              <a:srcRect b="28482" l="24679" r="26944" t="38025"/>
              <a:stretch/>
            </p:blipFill>
            <p:spPr>
              <a:xfrm>
                <a:off x="4386227" y="4676893"/>
                <a:ext cx="371312" cy="257057"/>
              </a:xfrm>
              <a:prstGeom prst="rect">
                <a:avLst/>
              </a:prstGeom>
              <a:noFill/>
              <a:ln>
                <a:noFill/>
              </a:ln>
            </p:spPr>
          </p:pic>
          <p:pic>
            <p:nvPicPr>
              <p:cNvPr id="5348" name="Google Shape;5348;g31245d681e9_0_1149"/>
              <p:cNvPicPr preferRelativeResize="0"/>
              <p:nvPr/>
            </p:nvPicPr>
            <p:blipFill rotWithShape="1">
              <a:blip r:embed="rId4">
                <a:alphaModFix/>
              </a:blip>
              <a:srcRect b="28482" l="24679" r="26944" t="38025"/>
              <a:stretch/>
            </p:blipFill>
            <p:spPr>
              <a:xfrm>
                <a:off x="3513214" y="4676893"/>
                <a:ext cx="371312" cy="257057"/>
              </a:xfrm>
              <a:prstGeom prst="rect">
                <a:avLst/>
              </a:prstGeom>
              <a:noFill/>
              <a:ln>
                <a:noFill/>
              </a:ln>
            </p:spPr>
          </p:pic>
          <p:pic>
            <p:nvPicPr>
              <p:cNvPr id="5349" name="Google Shape;5349;g31245d681e9_0_1149"/>
              <p:cNvPicPr preferRelativeResize="0"/>
              <p:nvPr/>
            </p:nvPicPr>
            <p:blipFill rotWithShape="1">
              <a:blip r:embed="rId4">
                <a:alphaModFix/>
              </a:blip>
              <a:srcRect b="28482" l="24679" r="26944" t="38025"/>
              <a:stretch/>
            </p:blipFill>
            <p:spPr>
              <a:xfrm>
                <a:off x="3801590" y="4290854"/>
                <a:ext cx="371312" cy="257057"/>
              </a:xfrm>
              <a:prstGeom prst="rect">
                <a:avLst/>
              </a:prstGeom>
              <a:noFill/>
              <a:ln>
                <a:noFill/>
              </a:ln>
            </p:spPr>
          </p:pic>
          <p:pic>
            <p:nvPicPr>
              <p:cNvPr id="5350" name="Google Shape;5350;g31245d681e9_0_1149"/>
              <p:cNvPicPr preferRelativeResize="0"/>
              <p:nvPr/>
            </p:nvPicPr>
            <p:blipFill rotWithShape="1">
              <a:blip r:embed="rId4">
                <a:alphaModFix/>
              </a:blip>
              <a:srcRect b="28482" l="24679" r="26944" t="38025"/>
              <a:stretch/>
            </p:blipFill>
            <p:spPr>
              <a:xfrm>
                <a:off x="4093908" y="4290854"/>
                <a:ext cx="371312" cy="257057"/>
              </a:xfrm>
              <a:prstGeom prst="rect">
                <a:avLst/>
              </a:prstGeom>
              <a:noFill/>
              <a:ln>
                <a:noFill/>
              </a:ln>
            </p:spPr>
          </p:pic>
          <p:pic>
            <p:nvPicPr>
              <p:cNvPr id="5351" name="Google Shape;5351;g31245d681e9_0_1149"/>
              <p:cNvPicPr preferRelativeResize="0"/>
              <p:nvPr/>
            </p:nvPicPr>
            <p:blipFill rotWithShape="1">
              <a:blip r:embed="rId4">
                <a:alphaModFix/>
              </a:blip>
              <a:srcRect b="28482" l="24679" r="26944" t="38025"/>
              <a:stretch/>
            </p:blipFill>
            <p:spPr>
              <a:xfrm>
                <a:off x="4386227" y="4290854"/>
                <a:ext cx="371312" cy="257057"/>
              </a:xfrm>
              <a:prstGeom prst="rect">
                <a:avLst/>
              </a:prstGeom>
              <a:noFill/>
              <a:ln>
                <a:noFill/>
              </a:ln>
            </p:spPr>
          </p:pic>
          <p:pic>
            <p:nvPicPr>
              <p:cNvPr id="5352" name="Google Shape;5352;g31245d681e9_0_1149"/>
              <p:cNvPicPr preferRelativeResize="0"/>
              <p:nvPr/>
            </p:nvPicPr>
            <p:blipFill rotWithShape="1">
              <a:blip r:embed="rId4">
                <a:alphaModFix/>
              </a:blip>
              <a:srcRect b="28482" l="24679" r="26944" t="38025"/>
              <a:stretch/>
            </p:blipFill>
            <p:spPr>
              <a:xfrm>
                <a:off x="3513214" y="4290854"/>
                <a:ext cx="371312" cy="257057"/>
              </a:xfrm>
              <a:prstGeom prst="rect">
                <a:avLst/>
              </a:prstGeom>
              <a:noFill/>
              <a:ln>
                <a:noFill/>
              </a:ln>
            </p:spPr>
          </p:pic>
          <p:pic>
            <p:nvPicPr>
              <p:cNvPr id="5353" name="Google Shape;5353;g31245d681e9_0_1149"/>
              <p:cNvPicPr preferRelativeResize="0"/>
              <p:nvPr/>
            </p:nvPicPr>
            <p:blipFill rotWithShape="1">
              <a:blip r:embed="rId4">
                <a:alphaModFix/>
              </a:blip>
              <a:srcRect b="28482" l="24679" r="26944" t="38025"/>
              <a:stretch/>
            </p:blipFill>
            <p:spPr>
              <a:xfrm>
                <a:off x="3801590" y="3904814"/>
                <a:ext cx="371312" cy="257057"/>
              </a:xfrm>
              <a:prstGeom prst="rect">
                <a:avLst/>
              </a:prstGeom>
              <a:noFill/>
              <a:ln>
                <a:noFill/>
              </a:ln>
            </p:spPr>
          </p:pic>
          <p:pic>
            <p:nvPicPr>
              <p:cNvPr id="5354" name="Google Shape;5354;g31245d681e9_0_1149"/>
              <p:cNvPicPr preferRelativeResize="0"/>
              <p:nvPr/>
            </p:nvPicPr>
            <p:blipFill rotWithShape="1">
              <a:blip r:embed="rId4">
                <a:alphaModFix/>
              </a:blip>
              <a:srcRect b="28482" l="24679" r="26944" t="38025"/>
              <a:stretch/>
            </p:blipFill>
            <p:spPr>
              <a:xfrm>
                <a:off x="4093908" y="3904814"/>
                <a:ext cx="371312" cy="257057"/>
              </a:xfrm>
              <a:prstGeom prst="rect">
                <a:avLst/>
              </a:prstGeom>
              <a:noFill/>
              <a:ln>
                <a:noFill/>
              </a:ln>
            </p:spPr>
          </p:pic>
          <p:pic>
            <p:nvPicPr>
              <p:cNvPr id="5355" name="Google Shape;5355;g31245d681e9_0_1149"/>
              <p:cNvPicPr preferRelativeResize="0"/>
              <p:nvPr/>
            </p:nvPicPr>
            <p:blipFill rotWithShape="1">
              <a:blip r:embed="rId4">
                <a:alphaModFix/>
              </a:blip>
              <a:srcRect b="28482" l="24679" r="26944" t="38025"/>
              <a:stretch/>
            </p:blipFill>
            <p:spPr>
              <a:xfrm>
                <a:off x="4386227" y="3904814"/>
                <a:ext cx="371312" cy="257057"/>
              </a:xfrm>
              <a:prstGeom prst="rect">
                <a:avLst/>
              </a:prstGeom>
              <a:noFill/>
              <a:ln>
                <a:noFill/>
              </a:ln>
            </p:spPr>
          </p:pic>
          <p:pic>
            <p:nvPicPr>
              <p:cNvPr id="5356" name="Google Shape;5356;g31245d681e9_0_1149"/>
              <p:cNvPicPr preferRelativeResize="0"/>
              <p:nvPr/>
            </p:nvPicPr>
            <p:blipFill rotWithShape="1">
              <a:blip r:embed="rId4">
                <a:alphaModFix/>
              </a:blip>
              <a:srcRect b="28482" l="24679" r="26944" t="38025"/>
              <a:stretch/>
            </p:blipFill>
            <p:spPr>
              <a:xfrm>
                <a:off x="3513214" y="3904814"/>
                <a:ext cx="371312" cy="257057"/>
              </a:xfrm>
              <a:prstGeom prst="rect">
                <a:avLst/>
              </a:prstGeom>
              <a:noFill/>
              <a:ln>
                <a:noFill/>
              </a:ln>
            </p:spPr>
          </p:pic>
          <p:pic>
            <p:nvPicPr>
              <p:cNvPr id="5357" name="Google Shape;5357;g31245d681e9_0_1149"/>
              <p:cNvPicPr preferRelativeResize="0"/>
              <p:nvPr/>
            </p:nvPicPr>
            <p:blipFill rotWithShape="1">
              <a:blip r:embed="rId4">
                <a:alphaModFix/>
              </a:blip>
              <a:srcRect b="28482" l="24679" r="26944" t="38025"/>
              <a:stretch/>
            </p:blipFill>
            <p:spPr>
              <a:xfrm>
                <a:off x="4962965" y="4676893"/>
                <a:ext cx="371312" cy="257057"/>
              </a:xfrm>
              <a:prstGeom prst="rect">
                <a:avLst/>
              </a:prstGeom>
              <a:noFill/>
              <a:ln>
                <a:noFill/>
              </a:ln>
            </p:spPr>
          </p:pic>
          <p:pic>
            <p:nvPicPr>
              <p:cNvPr id="5358" name="Google Shape;5358;g31245d681e9_0_1149"/>
              <p:cNvPicPr preferRelativeResize="0"/>
              <p:nvPr/>
            </p:nvPicPr>
            <p:blipFill rotWithShape="1">
              <a:blip r:embed="rId4">
                <a:alphaModFix/>
              </a:blip>
              <a:srcRect b="28482" l="24679" r="26944" t="38025"/>
              <a:stretch/>
            </p:blipFill>
            <p:spPr>
              <a:xfrm>
                <a:off x="5255283" y="4676893"/>
                <a:ext cx="371312" cy="257057"/>
              </a:xfrm>
              <a:prstGeom prst="rect">
                <a:avLst/>
              </a:prstGeom>
              <a:noFill/>
              <a:ln>
                <a:noFill/>
              </a:ln>
            </p:spPr>
          </p:pic>
          <p:pic>
            <p:nvPicPr>
              <p:cNvPr id="5359" name="Google Shape;5359;g31245d681e9_0_1149"/>
              <p:cNvPicPr preferRelativeResize="0"/>
              <p:nvPr/>
            </p:nvPicPr>
            <p:blipFill rotWithShape="1">
              <a:blip r:embed="rId4">
                <a:alphaModFix/>
              </a:blip>
              <a:srcRect b="28482" l="24679" r="26944" t="38025"/>
              <a:stretch/>
            </p:blipFill>
            <p:spPr>
              <a:xfrm>
                <a:off x="5547602" y="4676893"/>
                <a:ext cx="371312" cy="257057"/>
              </a:xfrm>
              <a:prstGeom prst="rect">
                <a:avLst/>
              </a:prstGeom>
              <a:noFill/>
              <a:ln>
                <a:noFill/>
              </a:ln>
            </p:spPr>
          </p:pic>
          <p:pic>
            <p:nvPicPr>
              <p:cNvPr id="5360" name="Google Shape;5360;g31245d681e9_0_1149"/>
              <p:cNvPicPr preferRelativeResize="0"/>
              <p:nvPr/>
            </p:nvPicPr>
            <p:blipFill rotWithShape="1">
              <a:blip r:embed="rId4">
                <a:alphaModFix/>
              </a:blip>
              <a:srcRect b="28482" l="24679" r="26944" t="38025"/>
              <a:stretch/>
            </p:blipFill>
            <p:spPr>
              <a:xfrm>
                <a:off x="4674589" y="4676893"/>
                <a:ext cx="371312" cy="257057"/>
              </a:xfrm>
              <a:prstGeom prst="rect">
                <a:avLst/>
              </a:prstGeom>
              <a:noFill/>
              <a:ln>
                <a:noFill/>
              </a:ln>
            </p:spPr>
          </p:pic>
          <p:pic>
            <p:nvPicPr>
              <p:cNvPr id="5361" name="Google Shape;5361;g31245d681e9_0_1149"/>
              <p:cNvPicPr preferRelativeResize="0"/>
              <p:nvPr/>
            </p:nvPicPr>
            <p:blipFill rotWithShape="1">
              <a:blip r:embed="rId4">
                <a:alphaModFix/>
              </a:blip>
              <a:srcRect b="28482" l="24679" r="26944" t="38025"/>
              <a:stretch/>
            </p:blipFill>
            <p:spPr>
              <a:xfrm>
                <a:off x="4962965" y="4290854"/>
                <a:ext cx="371312" cy="257057"/>
              </a:xfrm>
              <a:prstGeom prst="rect">
                <a:avLst/>
              </a:prstGeom>
              <a:noFill/>
              <a:ln>
                <a:noFill/>
              </a:ln>
            </p:spPr>
          </p:pic>
          <p:pic>
            <p:nvPicPr>
              <p:cNvPr id="5362" name="Google Shape;5362;g31245d681e9_0_1149"/>
              <p:cNvPicPr preferRelativeResize="0"/>
              <p:nvPr/>
            </p:nvPicPr>
            <p:blipFill rotWithShape="1">
              <a:blip r:embed="rId4">
                <a:alphaModFix/>
              </a:blip>
              <a:srcRect b="28482" l="24679" r="26944" t="38025"/>
              <a:stretch/>
            </p:blipFill>
            <p:spPr>
              <a:xfrm>
                <a:off x="5255283" y="4290854"/>
                <a:ext cx="371312" cy="257057"/>
              </a:xfrm>
              <a:prstGeom prst="rect">
                <a:avLst/>
              </a:prstGeom>
              <a:noFill/>
              <a:ln>
                <a:noFill/>
              </a:ln>
            </p:spPr>
          </p:pic>
          <p:pic>
            <p:nvPicPr>
              <p:cNvPr id="5363" name="Google Shape;5363;g31245d681e9_0_1149"/>
              <p:cNvPicPr preferRelativeResize="0"/>
              <p:nvPr/>
            </p:nvPicPr>
            <p:blipFill rotWithShape="1">
              <a:blip r:embed="rId4">
                <a:alphaModFix/>
              </a:blip>
              <a:srcRect b="28482" l="24679" r="26944" t="38025"/>
              <a:stretch/>
            </p:blipFill>
            <p:spPr>
              <a:xfrm>
                <a:off x="5547602" y="4290854"/>
                <a:ext cx="371312" cy="257057"/>
              </a:xfrm>
              <a:prstGeom prst="rect">
                <a:avLst/>
              </a:prstGeom>
              <a:noFill/>
              <a:ln>
                <a:noFill/>
              </a:ln>
            </p:spPr>
          </p:pic>
          <p:pic>
            <p:nvPicPr>
              <p:cNvPr id="5364" name="Google Shape;5364;g31245d681e9_0_1149"/>
              <p:cNvPicPr preferRelativeResize="0"/>
              <p:nvPr/>
            </p:nvPicPr>
            <p:blipFill rotWithShape="1">
              <a:blip r:embed="rId4">
                <a:alphaModFix/>
              </a:blip>
              <a:srcRect b="28482" l="24679" r="26944" t="38025"/>
              <a:stretch/>
            </p:blipFill>
            <p:spPr>
              <a:xfrm>
                <a:off x="4674589" y="4290854"/>
                <a:ext cx="371312" cy="257057"/>
              </a:xfrm>
              <a:prstGeom prst="rect">
                <a:avLst/>
              </a:prstGeom>
              <a:noFill/>
              <a:ln>
                <a:noFill/>
              </a:ln>
            </p:spPr>
          </p:pic>
          <p:pic>
            <p:nvPicPr>
              <p:cNvPr id="5365" name="Google Shape;5365;g31245d681e9_0_1149"/>
              <p:cNvPicPr preferRelativeResize="0"/>
              <p:nvPr/>
            </p:nvPicPr>
            <p:blipFill rotWithShape="1">
              <a:blip r:embed="rId4">
                <a:alphaModFix/>
              </a:blip>
              <a:srcRect b="28482" l="24679" r="26944" t="38025"/>
              <a:stretch/>
            </p:blipFill>
            <p:spPr>
              <a:xfrm>
                <a:off x="4962965" y="3904814"/>
                <a:ext cx="371312" cy="257057"/>
              </a:xfrm>
              <a:prstGeom prst="rect">
                <a:avLst/>
              </a:prstGeom>
              <a:noFill/>
              <a:ln>
                <a:noFill/>
              </a:ln>
            </p:spPr>
          </p:pic>
          <p:pic>
            <p:nvPicPr>
              <p:cNvPr id="5366" name="Google Shape;5366;g31245d681e9_0_1149"/>
              <p:cNvPicPr preferRelativeResize="0"/>
              <p:nvPr/>
            </p:nvPicPr>
            <p:blipFill rotWithShape="1">
              <a:blip r:embed="rId4">
                <a:alphaModFix/>
              </a:blip>
              <a:srcRect b="28482" l="24679" r="26944" t="38025"/>
              <a:stretch/>
            </p:blipFill>
            <p:spPr>
              <a:xfrm>
                <a:off x="5255283" y="3904814"/>
                <a:ext cx="371312" cy="257057"/>
              </a:xfrm>
              <a:prstGeom prst="rect">
                <a:avLst/>
              </a:prstGeom>
              <a:noFill/>
              <a:ln>
                <a:noFill/>
              </a:ln>
            </p:spPr>
          </p:pic>
          <p:pic>
            <p:nvPicPr>
              <p:cNvPr id="5367" name="Google Shape;5367;g31245d681e9_0_1149"/>
              <p:cNvPicPr preferRelativeResize="0"/>
              <p:nvPr/>
            </p:nvPicPr>
            <p:blipFill rotWithShape="1">
              <a:blip r:embed="rId4">
                <a:alphaModFix/>
              </a:blip>
              <a:srcRect b="28482" l="24679" r="26944" t="38025"/>
              <a:stretch/>
            </p:blipFill>
            <p:spPr>
              <a:xfrm>
                <a:off x="5547602" y="3904814"/>
                <a:ext cx="371312" cy="257057"/>
              </a:xfrm>
              <a:prstGeom prst="rect">
                <a:avLst/>
              </a:prstGeom>
              <a:noFill/>
              <a:ln>
                <a:noFill/>
              </a:ln>
            </p:spPr>
          </p:pic>
          <p:pic>
            <p:nvPicPr>
              <p:cNvPr id="5368" name="Google Shape;5368;g31245d681e9_0_1149"/>
              <p:cNvPicPr preferRelativeResize="0"/>
              <p:nvPr/>
            </p:nvPicPr>
            <p:blipFill rotWithShape="1">
              <a:blip r:embed="rId4">
                <a:alphaModFix/>
              </a:blip>
              <a:srcRect b="28482" l="24679" r="26944" t="38025"/>
              <a:stretch/>
            </p:blipFill>
            <p:spPr>
              <a:xfrm>
                <a:off x="4674589" y="3904814"/>
                <a:ext cx="371312" cy="257057"/>
              </a:xfrm>
              <a:prstGeom prst="rect">
                <a:avLst/>
              </a:prstGeom>
              <a:noFill/>
              <a:ln>
                <a:noFill/>
              </a:ln>
            </p:spPr>
          </p:pic>
          <p:pic>
            <p:nvPicPr>
              <p:cNvPr id="5369" name="Google Shape;5369;g31245d681e9_0_1149"/>
              <p:cNvPicPr preferRelativeResize="0"/>
              <p:nvPr/>
            </p:nvPicPr>
            <p:blipFill rotWithShape="1">
              <a:blip r:embed="rId4">
                <a:alphaModFix/>
              </a:blip>
              <a:srcRect b="28482" l="24679" r="26944" t="38025"/>
              <a:stretch/>
            </p:blipFill>
            <p:spPr>
              <a:xfrm>
                <a:off x="3801590" y="3518793"/>
                <a:ext cx="371312" cy="257057"/>
              </a:xfrm>
              <a:prstGeom prst="rect">
                <a:avLst/>
              </a:prstGeom>
              <a:noFill/>
              <a:ln>
                <a:noFill/>
              </a:ln>
            </p:spPr>
          </p:pic>
          <p:pic>
            <p:nvPicPr>
              <p:cNvPr id="5370" name="Google Shape;5370;g31245d681e9_0_1149"/>
              <p:cNvPicPr preferRelativeResize="0"/>
              <p:nvPr/>
            </p:nvPicPr>
            <p:blipFill rotWithShape="1">
              <a:blip r:embed="rId4">
                <a:alphaModFix/>
              </a:blip>
              <a:srcRect b="28482" l="24679" r="26944" t="38025"/>
              <a:stretch/>
            </p:blipFill>
            <p:spPr>
              <a:xfrm>
                <a:off x="4093908" y="3518793"/>
                <a:ext cx="371312" cy="257057"/>
              </a:xfrm>
              <a:prstGeom prst="rect">
                <a:avLst/>
              </a:prstGeom>
              <a:noFill/>
              <a:ln>
                <a:noFill/>
              </a:ln>
            </p:spPr>
          </p:pic>
          <p:pic>
            <p:nvPicPr>
              <p:cNvPr id="5371" name="Google Shape;5371;g31245d681e9_0_1149"/>
              <p:cNvPicPr preferRelativeResize="0"/>
              <p:nvPr/>
            </p:nvPicPr>
            <p:blipFill rotWithShape="1">
              <a:blip r:embed="rId4">
                <a:alphaModFix/>
              </a:blip>
              <a:srcRect b="28482" l="24679" r="26944" t="38025"/>
              <a:stretch/>
            </p:blipFill>
            <p:spPr>
              <a:xfrm>
                <a:off x="4386227" y="3518793"/>
                <a:ext cx="371312" cy="257057"/>
              </a:xfrm>
              <a:prstGeom prst="rect">
                <a:avLst/>
              </a:prstGeom>
              <a:noFill/>
              <a:ln>
                <a:noFill/>
              </a:ln>
            </p:spPr>
          </p:pic>
          <p:pic>
            <p:nvPicPr>
              <p:cNvPr id="5372" name="Google Shape;5372;g31245d681e9_0_1149"/>
              <p:cNvPicPr preferRelativeResize="0"/>
              <p:nvPr/>
            </p:nvPicPr>
            <p:blipFill rotWithShape="1">
              <a:blip r:embed="rId4">
                <a:alphaModFix/>
              </a:blip>
              <a:srcRect b="28482" l="24679" r="26944" t="38025"/>
              <a:stretch/>
            </p:blipFill>
            <p:spPr>
              <a:xfrm>
                <a:off x="3513214" y="3518793"/>
                <a:ext cx="371312" cy="257057"/>
              </a:xfrm>
              <a:prstGeom prst="rect">
                <a:avLst/>
              </a:prstGeom>
              <a:noFill/>
              <a:ln>
                <a:noFill/>
              </a:ln>
            </p:spPr>
          </p:pic>
          <p:pic>
            <p:nvPicPr>
              <p:cNvPr id="5373" name="Google Shape;5373;g31245d681e9_0_1149"/>
              <p:cNvPicPr preferRelativeResize="0"/>
              <p:nvPr/>
            </p:nvPicPr>
            <p:blipFill rotWithShape="1">
              <a:blip r:embed="rId4">
                <a:alphaModFix/>
              </a:blip>
              <a:srcRect b="28482" l="24679" r="26944" t="38025"/>
              <a:stretch/>
            </p:blipFill>
            <p:spPr>
              <a:xfrm>
                <a:off x="3801590" y="3132754"/>
                <a:ext cx="371312" cy="257057"/>
              </a:xfrm>
              <a:prstGeom prst="rect">
                <a:avLst/>
              </a:prstGeom>
              <a:noFill/>
              <a:ln>
                <a:noFill/>
              </a:ln>
            </p:spPr>
          </p:pic>
          <p:pic>
            <p:nvPicPr>
              <p:cNvPr id="5374" name="Google Shape;5374;g31245d681e9_0_1149"/>
              <p:cNvPicPr preferRelativeResize="0"/>
              <p:nvPr/>
            </p:nvPicPr>
            <p:blipFill rotWithShape="1">
              <a:blip r:embed="rId4">
                <a:alphaModFix/>
              </a:blip>
              <a:srcRect b="28482" l="24679" r="26944" t="38025"/>
              <a:stretch/>
            </p:blipFill>
            <p:spPr>
              <a:xfrm>
                <a:off x="4093908" y="3132754"/>
                <a:ext cx="371312" cy="257057"/>
              </a:xfrm>
              <a:prstGeom prst="rect">
                <a:avLst/>
              </a:prstGeom>
              <a:noFill/>
              <a:ln>
                <a:noFill/>
              </a:ln>
            </p:spPr>
          </p:pic>
          <p:pic>
            <p:nvPicPr>
              <p:cNvPr id="5375" name="Google Shape;5375;g31245d681e9_0_1149"/>
              <p:cNvPicPr preferRelativeResize="0"/>
              <p:nvPr/>
            </p:nvPicPr>
            <p:blipFill rotWithShape="1">
              <a:blip r:embed="rId4">
                <a:alphaModFix/>
              </a:blip>
              <a:srcRect b="28482" l="24679" r="26944" t="38025"/>
              <a:stretch/>
            </p:blipFill>
            <p:spPr>
              <a:xfrm>
                <a:off x="4386227" y="3132754"/>
                <a:ext cx="371312" cy="257057"/>
              </a:xfrm>
              <a:prstGeom prst="rect">
                <a:avLst/>
              </a:prstGeom>
              <a:noFill/>
              <a:ln>
                <a:noFill/>
              </a:ln>
            </p:spPr>
          </p:pic>
          <p:pic>
            <p:nvPicPr>
              <p:cNvPr id="5376" name="Google Shape;5376;g31245d681e9_0_1149"/>
              <p:cNvPicPr preferRelativeResize="0"/>
              <p:nvPr/>
            </p:nvPicPr>
            <p:blipFill rotWithShape="1">
              <a:blip r:embed="rId4">
                <a:alphaModFix/>
              </a:blip>
              <a:srcRect b="28482" l="24679" r="26944" t="38025"/>
              <a:stretch/>
            </p:blipFill>
            <p:spPr>
              <a:xfrm>
                <a:off x="3513214" y="3132754"/>
                <a:ext cx="371312" cy="257057"/>
              </a:xfrm>
              <a:prstGeom prst="rect">
                <a:avLst/>
              </a:prstGeom>
              <a:noFill/>
              <a:ln>
                <a:noFill/>
              </a:ln>
            </p:spPr>
          </p:pic>
          <p:pic>
            <p:nvPicPr>
              <p:cNvPr id="5377" name="Google Shape;5377;g31245d681e9_0_1149"/>
              <p:cNvPicPr preferRelativeResize="0"/>
              <p:nvPr/>
            </p:nvPicPr>
            <p:blipFill rotWithShape="1">
              <a:blip r:embed="rId4">
                <a:alphaModFix/>
              </a:blip>
              <a:srcRect b="28482" l="24679" r="26944" t="38025"/>
              <a:stretch/>
            </p:blipFill>
            <p:spPr>
              <a:xfrm>
                <a:off x="3801590" y="2746714"/>
                <a:ext cx="371312" cy="257057"/>
              </a:xfrm>
              <a:prstGeom prst="rect">
                <a:avLst/>
              </a:prstGeom>
              <a:noFill/>
              <a:ln>
                <a:noFill/>
              </a:ln>
            </p:spPr>
          </p:pic>
          <p:pic>
            <p:nvPicPr>
              <p:cNvPr id="5378" name="Google Shape;5378;g31245d681e9_0_1149"/>
              <p:cNvPicPr preferRelativeResize="0"/>
              <p:nvPr/>
            </p:nvPicPr>
            <p:blipFill rotWithShape="1">
              <a:blip r:embed="rId4">
                <a:alphaModFix/>
              </a:blip>
              <a:srcRect b="28482" l="24679" r="26944" t="38025"/>
              <a:stretch/>
            </p:blipFill>
            <p:spPr>
              <a:xfrm>
                <a:off x="4093908" y="2746714"/>
                <a:ext cx="371312" cy="257057"/>
              </a:xfrm>
              <a:prstGeom prst="rect">
                <a:avLst/>
              </a:prstGeom>
              <a:noFill/>
              <a:ln>
                <a:noFill/>
              </a:ln>
            </p:spPr>
          </p:pic>
          <p:pic>
            <p:nvPicPr>
              <p:cNvPr id="5379" name="Google Shape;5379;g31245d681e9_0_1149"/>
              <p:cNvPicPr preferRelativeResize="0"/>
              <p:nvPr/>
            </p:nvPicPr>
            <p:blipFill rotWithShape="1">
              <a:blip r:embed="rId4">
                <a:alphaModFix/>
              </a:blip>
              <a:srcRect b="28482" l="24679" r="26944" t="38025"/>
              <a:stretch/>
            </p:blipFill>
            <p:spPr>
              <a:xfrm>
                <a:off x="4386227" y="2746714"/>
                <a:ext cx="371312" cy="257057"/>
              </a:xfrm>
              <a:prstGeom prst="rect">
                <a:avLst/>
              </a:prstGeom>
              <a:noFill/>
              <a:ln>
                <a:noFill/>
              </a:ln>
            </p:spPr>
          </p:pic>
          <p:pic>
            <p:nvPicPr>
              <p:cNvPr id="5380" name="Google Shape;5380;g31245d681e9_0_1149"/>
              <p:cNvPicPr preferRelativeResize="0"/>
              <p:nvPr/>
            </p:nvPicPr>
            <p:blipFill rotWithShape="1">
              <a:blip r:embed="rId4">
                <a:alphaModFix/>
              </a:blip>
              <a:srcRect b="28482" l="24679" r="26944" t="38025"/>
              <a:stretch/>
            </p:blipFill>
            <p:spPr>
              <a:xfrm>
                <a:off x="3513214" y="2746714"/>
                <a:ext cx="371312" cy="257057"/>
              </a:xfrm>
              <a:prstGeom prst="rect">
                <a:avLst/>
              </a:prstGeom>
              <a:noFill/>
              <a:ln>
                <a:noFill/>
              </a:ln>
            </p:spPr>
          </p:pic>
          <p:pic>
            <p:nvPicPr>
              <p:cNvPr id="5381" name="Google Shape;5381;g31245d681e9_0_1149"/>
              <p:cNvPicPr preferRelativeResize="0"/>
              <p:nvPr/>
            </p:nvPicPr>
            <p:blipFill rotWithShape="1">
              <a:blip r:embed="rId4">
                <a:alphaModFix/>
              </a:blip>
              <a:srcRect b="28482" l="24679" r="26944" t="38025"/>
              <a:stretch/>
            </p:blipFill>
            <p:spPr>
              <a:xfrm>
                <a:off x="4962965" y="3518793"/>
                <a:ext cx="371312" cy="257057"/>
              </a:xfrm>
              <a:prstGeom prst="rect">
                <a:avLst/>
              </a:prstGeom>
              <a:noFill/>
              <a:ln>
                <a:noFill/>
              </a:ln>
            </p:spPr>
          </p:pic>
          <p:pic>
            <p:nvPicPr>
              <p:cNvPr id="5382" name="Google Shape;5382;g31245d681e9_0_1149"/>
              <p:cNvPicPr preferRelativeResize="0"/>
              <p:nvPr/>
            </p:nvPicPr>
            <p:blipFill rotWithShape="1">
              <a:blip r:embed="rId4">
                <a:alphaModFix/>
              </a:blip>
              <a:srcRect b="28482" l="24679" r="26944" t="38025"/>
              <a:stretch/>
            </p:blipFill>
            <p:spPr>
              <a:xfrm>
                <a:off x="5255283" y="3518793"/>
                <a:ext cx="371312" cy="257057"/>
              </a:xfrm>
              <a:prstGeom prst="rect">
                <a:avLst/>
              </a:prstGeom>
              <a:noFill/>
              <a:ln>
                <a:noFill/>
              </a:ln>
            </p:spPr>
          </p:pic>
          <p:pic>
            <p:nvPicPr>
              <p:cNvPr id="5383" name="Google Shape;5383;g31245d681e9_0_1149"/>
              <p:cNvPicPr preferRelativeResize="0"/>
              <p:nvPr/>
            </p:nvPicPr>
            <p:blipFill rotWithShape="1">
              <a:blip r:embed="rId4">
                <a:alphaModFix/>
              </a:blip>
              <a:srcRect b="28482" l="24679" r="26944" t="38025"/>
              <a:stretch/>
            </p:blipFill>
            <p:spPr>
              <a:xfrm>
                <a:off x="5547602" y="3518793"/>
                <a:ext cx="371312" cy="257057"/>
              </a:xfrm>
              <a:prstGeom prst="rect">
                <a:avLst/>
              </a:prstGeom>
              <a:noFill/>
              <a:ln>
                <a:noFill/>
              </a:ln>
            </p:spPr>
          </p:pic>
          <p:pic>
            <p:nvPicPr>
              <p:cNvPr id="5384" name="Google Shape;5384;g31245d681e9_0_1149"/>
              <p:cNvPicPr preferRelativeResize="0"/>
              <p:nvPr/>
            </p:nvPicPr>
            <p:blipFill rotWithShape="1">
              <a:blip r:embed="rId4">
                <a:alphaModFix/>
              </a:blip>
              <a:srcRect b="28482" l="24679" r="26944" t="38025"/>
              <a:stretch/>
            </p:blipFill>
            <p:spPr>
              <a:xfrm>
                <a:off x="4674589" y="3518793"/>
                <a:ext cx="371312" cy="257057"/>
              </a:xfrm>
              <a:prstGeom prst="rect">
                <a:avLst/>
              </a:prstGeom>
              <a:noFill/>
              <a:ln>
                <a:noFill/>
              </a:ln>
            </p:spPr>
          </p:pic>
          <p:pic>
            <p:nvPicPr>
              <p:cNvPr id="5385" name="Google Shape;5385;g31245d681e9_0_1149"/>
              <p:cNvPicPr preferRelativeResize="0"/>
              <p:nvPr/>
            </p:nvPicPr>
            <p:blipFill rotWithShape="1">
              <a:blip r:embed="rId4">
                <a:alphaModFix/>
              </a:blip>
              <a:srcRect b="28482" l="24679" r="26944" t="38025"/>
              <a:stretch/>
            </p:blipFill>
            <p:spPr>
              <a:xfrm>
                <a:off x="4962965" y="3132754"/>
                <a:ext cx="371312" cy="257057"/>
              </a:xfrm>
              <a:prstGeom prst="rect">
                <a:avLst/>
              </a:prstGeom>
              <a:noFill/>
              <a:ln>
                <a:noFill/>
              </a:ln>
            </p:spPr>
          </p:pic>
          <p:pic>
            <p:nvPicPr>
              <p:cNvPr id="5386" name="Google Shape;5386;g31245d681e9_0_1149"/>
              <p:cNvPicPr preferRelativeResize="0"/>
              <p:nvPr/>
            </p:nvPicPr>
            <p:blipFill rotWithShape="1">
              <a:blip r:embed="rId4">
                <a:alphaModFix/>
              </a:blip>
              <a:srcRect b="28482" l="24679" r="26944" t="38025"/>
              <a:stretch/>
            </p:blipFill>
            <p:spPr>
              <a:xfrm>
                <a:off x="5255283" y="3132754"/>
                <a:ext cx="371312" cy="257057"/>
              </a:xfrm>
              <a:prstGeom prst="rect">
                <a:avLst/>
              </a:prstGeom>
              <a:noFill/>
              <a:ln>
                <a:noFill/>
              </a:ln>
            </p:spPr>
          </p:pic>
          <p:pic>
            <p:nvPicPr>
              <p:cNvPr id="5387" name="Google Shape;5387;g31245d681e9_0_1149"/>
              <p:cNvPicPr preferRelativeResize="0"/>
              <p:nvPr/>
            </p:nvPicPr>
            <p:blipFill rotWithShape="1">
              <a:blip r:embed="rId4">
                <a:alphaModFix/>
              </a:blip>
              <a:srcRect b="28482" l="24679" r="26944" t="38025"/>
              <a:stretch/>
            </p:blipFill>
            <p:spPr>
              <a:xfrm>
                <a:off x="5547602" y="3132754"/>
                <a:ext cx="371312" cy="257057"/>
              </a:xfrm>
              <a:prstGeom prst="rect">
                <a:avLst/>
              </a:prstGeom>
              <a:noFill/>
              <a:ln>
                <a:noFill/>
              </a:ln>
            </p:spPr>
          </p:pic>
          <p:pic>
            <p:nvPicPr>
              <p:cNvPr id="5388" name="Google Shape;5388;g31245d681e9_0_1149"/>
              <p:cNvPicPr preferRelativeResize="0"/>
              <p:nvPr/>
            </p:nvPicPr>
            <p:blipFill rotWithShape="1">
              <a:blip r:embed="rId4">
                <a:alphaModFix/>
              </a:blip>
              <a:srcRect b="28482" l="24679" r="26944" t="38025"/>
              <a:stretch/>
            </p:blipFill>
            <p:spPr>
              <a:xfrm>
                <a:off x="4674589" y="3132754"/>
                <a:ext cx="371312" cy="257057"/>
              </a:xfrm>
              <a:prstGeom prst="rect">
                <a:avLst/>
              </a:prstGeom>
              <a:noFill/>
              <a:ln>
                <a:noFill/>
              </a:ln>
            </p:spPr>
          </p:pic>
          <p:pic>
            <p:nvPicPr>
              <p:cNvPr id="5389" name="Google Shape;5389;g31245d681e9_0_1149"/>
              <p:cNvPicPr preferRelativeResize="0"/>
              <p:nvPr/>
            </p:nvPicPr>
            <p:blipFill rotWithShape="1">
              <a:blip r:embed="rId4">
                <a:alphaModFix/>
              </a:blip>
              <a:srcRect b="28482" l="24679" r="26944" t="38025"/>
              <a:stretch/>
            </p:blipFill>
            <p:spPr>
              <a:xfrm>
                <a:off x="4962965" y="2746714"/>
                <a:ext cx="371312" cy="257057"/>
              </a:xfrm>
              <a:prstGeom prst="rect">
                <a:avLst/>
              </a:prstGeom>
              <a:noFill/>
              <a:ln>
                <a:noFill/>
              </a:ln>
            </p:spPr>
          </p:pic>
          <p:pic>
            <p:nvPicPr>
              <p:cNvPr id="5390" name="Google Shape;5390;g31245d681e9_0_1149"/>
              <p:cNvPicPr preferRelativeResize="0"/>
              <p:nvPr/>
            </p:nvPicPr>
            <p:blipFill rotWithShape="1">
              <a:blip r:embed="rId4">
                <a:alphaModFix/>
              </a:blip>
              <a:srcRect b="28482" l="24679" r="26944" t="38025"/>
              <a:stretch/>
            </p:blipFill>
            <p:spPr>
              <a:xfrm>
                <a:off x="5255283" y="2746714"/>
                <a:ext cx="371312" cy="257057"/>
              </a:xfrm>
              <a:prstGeom prst="rect">
                <a:avLst/>
              </a:prstGeom>
              <a:noFill/>
              <a:ln>
                <a:noFill/>
              </a:ln>
            </p:spPr>
          </p:pic>
          <p:pic>
            <p:nvPicPr>
              <p:cNvPr id="5391" name="Google Shape;5391;g31245d681e9_0_1149"/>
              <p:cNvPicPr preferRelativeResize="0"/>
              <p:nvPr/>
            </p:nvPicPr>
            <p:blipFill rotWithShape="1">
              <a:blip r:embed="rId4">
                <a:alphaModFix/>
              </a:blip>
              <a:srcRect b="28482" l="24679" r="26944" t="38025"/>
              <a:stretch/>
            </p:blipFill>
            <p:spPr>
              <a:xfrm>
                <a:off x="5547602" y="2746714"/>
                <a:ext cx="371312" cy="257057"/>
              </a:xfrm>
              <a:prstGeom prst="rect">
                <a:avLst/>
              </a:prstGeom>
              <a:noFill/>
              <a:ln>
                <a:noFill/>
              </a:ln>
            </p:spPr>
          </p:pic>
          <p:pic>
            <p:nvPicPr>
              <p:cNvPr id="5392" name="Google Shape;5392;g31245d681e9_0_1149"/>
              <p:cNvPicPr preferRelativeResize="0"/>
              <p:nvPr/>
            </p:nvPicPr>
            <p:blipFill rotWithShape="1">
              <a:blip r:embed="rId4">
                <a:alphaModFix/>
              </a:blip>
              <a:srcRect b="28482" l="24679" r="26944" t="38025"/>
              <a:stretch/>
            </p:blipFill>
            <p:spPr>
              <a:xfrm>
                <a:off x="4674589" y="2746714"/>
                <a:ext cx="371312" cy="257057"/>
              </a:xfrm>
              <a:prstGeom prst="rect">
                <a:avLst/>
              </a:prstGeom>
              <a:noFill/>
              <a:ln>
                <a:noFill/>
              </a:ln>
            </p:spPr>
          </p:pic>
          <p:pic>
            <p:nvPicPr>
              <p:cNvPr id="5393" name="Google Shape;5393;g31245d681e9_0_1149"/>
              <p:cNvPicPr preferRelativeResize="0"/>
              <p:nvPr/>
            </p:nvPicPr>
            <p:blipFill rotWithShape="1">
              <a:blip r:embed="rId4">
                <a:alphaModFix/>
              </a:blip>
              <a:srcRect b="28482" l="24679" r="26944" t="38025"/>
              <a:stretch/>
            </p:blipFill>
            <p:spPr>
              <a:xfrm>
                <a:off x="3801590" y="2360679"/>
                <a:ext cx="371312" cy="257057"/>
              </a:xfrm>
              <a:prstGeom prst="rect">
                <a:avLst/>
              </a:prstGeom>
              <a:noFill/>
              <a:ln>
                <a:noFill/>
              </a:ln>
            </p:spPr>
          </p:pic>
          <p:pic>
            <p:nvPicPr>
              <p:cNvPr id="5394" name="Google Shape;5394;g31245d681e9_0_1149"/>
              <p:cNvPicPr preferRelativeResize="0"/>
              <p:nvPr/>
            </p:nvPicPr>
            <p:blipFill rotWithShape="1">
              <a:blip r:embed="rId4">
                <a:alphaModFix/>
              </a:blip>
              <a:srcRect b="28482" l="24679" r="26944" t="38025"/>
              <a:stretch/>
            </p:blipFill>
            <p:spPr>
              <a:xfrm>
                <a:off x="4093908" y="2360679"/>
                <a:ext cx="371312" cy="257057"/>
              </a:xfrm>
              <a:prstGeom prst="rect">
                <a:avLst/>
              </a:prstGeom>
              <a:noFill/>
              <a:ln>
                <a:noFill/>
              </a:ln>
            </p:spPr>
          </p:pic>
          <p:pic>
            <p:nvPicPr>
              <p:cNvPr id="5395" name="Google Shape;5395;g31245d681e9_0_1149"/>
              <p:cNvPicPr preferRelativeResize="0"/>
              <p:nvPr/>
            </p:nvPicPr>
            <p:blipFill rotWithShape="1">
              <a:blip r:embed="rId4">
                <a:alphaModFix/>
              </a:blip>
              <a:srcRect b="28482" l="24679" r="26944" t="38025"/>
              <a:stretch/>
            </p:blipFill>
            <p:spPr>
              <a:xfrm>
                <a:off x="4386227" y="2360679"/>
                <a:ext cx="371312" cy="257057"/>
              </a:xfrm>
              <a:prstGeom prst="rect">
                <a:avLst/>
              </a:prstGeom>
              <a:noFill/>
              <a:ln>
                <a:noFill/>
              </a:ln>
            </p:spPr>
          </p:pic>
          <p:pic>
            <p:nvPicPr>
              <p:cNvPr id="5396" name="Google Shape;5396;g31245d681e9_0_1149"/>
              <p:cNvPicPr preferRelativeResize="0"/>
              <p:nvPr/>
            </p:nvPicPr>
            <p:blipFill rotWithShape="1">
              <a:blip r:embed="rId4">
                <a:alphaModFix/>
              </a:blip>
              <a:srcRect b="28482" l="24679" r="26944" t="38025"/>
              <a:stretch/>
            </p:blipFill>
            <p:spPr>
              <a:xfrm>
                <a:off x="3513214" y="2360679"/>
                <a:ext cx="371312" cy="257057"/>
              </a:xfrm>
              <a:prstGeom prst="rect">
                <a:avLst/>
              </a:prstGeom>
              <a:noFill/>
              <a:ln>
                <a:noFill/>
              </a:ln>
            </p:spPr>
          </p:pic>
          <p:pic>
            <p:nvPicPr>
              <p:cNvPr id="5397" name="Google Shape;5397;g31245d681e9_0_1149"/>
              <p:cNvPicPr preferRelativeResize="0"/>
              <p:nvPr/>
            </p:nvPicPr>
            <p:blipFill rotWithShape="1">
              <a:blip r:embed="rId4">
                <a:alphaModFix/>
              </a:blip>
              <a:srcRect b="28482" l="24679" r="26944" t="38025"/>
              <a:stretch/>
            </p:blipFill>
            <p:spPr>
              <a:xfrm>
                <a:off x="3801590" y="1974639"/>
                <a:ext cx="371312" cy="257057"/>
              </a:xfrm>
              <a:prstGeom prst="rect">
                <a:avLst/>
              </a:prstGeom>
              <a:noFill/>
              <a:ln>
                <a:noFill/>
              </a:ln>
            </p:spPr>
          </p:pic>
          <p:pic>
            <p:nvPicPr>
              <p:cNvPr id="5398" name="Google Shape;5398;g31245d681e9_0_1149"/>
              <p:cNvPicPr preferRelativeResize="0"/>
              <p:nvPr/>
            </p:nvPicPr>
            <p:blipFill rotWithShape="1">
              <a:blip r:embed="rId4">
                <a:alphaModFix/>
              </a:blip>
              <a:srcRect b="28482" l="24679" r="26944" t="38025"/>
              <a:stretch/>
            </p:blipFill>
            <p:spPr>
              <a:xfrm>
                <a:off x="4093908" y="1974639"/>
                <a:ext cx="371312" cy="257057"/>
              </a:xfrm>
              <a:prstGeom prst="rect">
                <a:avLst/>
              </a:prstGeom>
              <a:noFill/>
              <a:ln>
                <a:noFill/>
              </a:ln>
            </p:spPr>
          </p:pic>
          <p:pic>
            <p:nvPicPr>
              <p:cNvPr id="5399" name="Google Shape;5399;g31245d681e9_0_1149"/>
              <p:cNvPicPr preferRelativeResize="0"/>
              <p:nvPr/>
            </p:nvPicPr>
            <p:blipFill rotWithShape="1">
              <a:blip r:embed="rId4">
                <a:alphaModFix/>
              </a:blip>
              <a:srcRect b="28482" l="24679" r="26944" t="38025"/>
              <a:stretch/>
            </p:blipFill>
            <p:spPr>
              <a:xfrm>
                <a:off x="4386227" y="1974639"/>
                <a:ext cx="371312" cy="257057"/>
              </a:xfrm>
              <a:prstGeom prst="rect">
                <a:avLst/>
              </a:prstGeom>
              <a:noFill/>
              <a:ln>
                <a:noFill/>
              </a:ln>
            </p:spPr>
          </p:pic>
          <p:pic>
            <p:nvPicPr>
              <p:cNvPr id="5400" name="Google Shape;5400;g31245d681e9_0_1149"/>
              <p:cNvPicPr preferRelativeResize="0"/>
              <p:nvPr/>
            </p:nvPicPr>
            <p:blipFill rotWithShape="1">
              <a:blip r:embed="rId4">
                <a:alphaModFix/>
              </a:blip>
              <a:srcRect b="28482" l="24679" r="26944" t="38025"/>
              <a:stretch/>
            </p:blipFill>
            <p:spPr>
              <a:xfrm>
                <a:off x="3513214" y="1974639"/>
                <a:ext cx="371312" cy="257057"/>
              </a:xfrm>
              <a:prstGeom prst="rect">
                <a:avLst/>
              </a:prstGeom>
              <a:noFill/>
              <a:ln>
                <a:noFill/>
              </a:ln>
            </p:spPr>
          </p:pic>
          <p:pic>
            <p:nvPicPr>
              <p:cNvPr id="5401" name="Google Shape;5401;g31245d681e9_0_1149"/>
              <p:cNvPicPr preferRelativeResize="0"/>
              <p:nvPr/>
            </p:nvPicPr>
            <p:blipFill rotWithShape="1">
              <a:blip r:embed="rId4">
                <a:alphaModFix/>
              </a:blip>
              <a:srcRect b="28482" l="24679" r="26944" t="38025"/>
              <a:stretch/>
            </p:blipFill>
            <p:spPr>
              <a:xfrm>
                <a:off x="4962965" y="2360679"/>
                <a:ext cx="371312" cy="257057"/>
              </a:xfrm>
              <a:prstGeom prst="rect">
                <a:avLst/>
              </a:prstGeom>
              <a:noFill/>
              <a:ln>
                <a:noFill/>
              </a:ln>
            </p:spPr>
          </p:pic>
          <p:pic>
            <p:nvPicPr>
              <p:cNvPr id="5402" name="Google Shape;5402;g31245d681e9_0_1149"/>
              <p:cNvPicPr preferRelativeResize="0"/>
              <p:nvPr/>
            </p:nvPicPr>
            <p:blipFill rotWithShape="1">
              <a:blip r:embed="rId4">
                <a:alphaModFix/>
              </a:blip>
              <a:srcRect b="28482" l="24679" r="26944" t="38025"/>
              <a:stretch/>
            </p:blipFill>
            <p:spPr>
              <a:xfrm>
                <a:off x="5255283" y="2360679"/>
                <a:ext cx="371312" cy="257057"/>
              </a:xfrm>
              <a:prstGeom prst="rect">
                <a:avLst/>
              </a:prstGeom>
              <a:noFill/>
              <a:ln>
                <a:noFill/>
              </a:ln>
            </p:spPr>
          </p:pic>
          <p:pic>
            <p:nvPicPr>
              <p:cNvPr id="5403" name="Google Shape;5403;g31245d681e9_0_1149"/>
              <p:cNvPicPr preferRelativeResize="0"/>
              <p:nvPr/>
            </p:nvPicPr>
            <p:blipFill rotWithShape="1">
              <a:blip r:embed="rId4">
                <a:alphaModFix/>
              </a:blip>
              <a:srcRect b="28482" l="24679" r="26944" t="38025"/>
              <a:stretch/>
            </p:blipFill>
            <p:spPr>
              <a:xfrm>
                <a:off x="5547602" y="2360679"/>
                <a:ext cx="371312" cy="257057"/>
              </a:xfrm>
              <a:prstGeom prst="rect">
                <a:avLst/>
              </a:prstGeom>
              <a:noFill/>
              <a:ln>
                <a:noFill/>
              </a:ln>
            </p:spPr>
          </p:pic>
          <p:pic>
            <p:nvPicPr>
              <p:cNvPr id="5404" name="Google Shape;5404;g31245d681e9_0_1149"/>
              <p:cNvPicPr preferRelativeResize="0"/>
              <p:nvPr/>
            </p:nvPicPr>
            <p:blipFill rotWithShape="1">
              <a:blip r:embed="rId4">
                <a:alphaModFix/>
              </a:blip>
              <a:srcRect b="28482" l="24679" r="26944" t="38025"/>
              <a:stretch/>
            </p:blipFill>
            <p:spPr>
              <a:xfrm>
                <a:off x="4674589" y="2360679"/>
                <a:ext cx="371312" cy="257057"/>
              </a:xfrm>
              <a:prstGeom prst="rect">
                <a:avLst/>
              </a:prstGeom>
              <a:noFill/>
              <a:ln>
                <a:noFill/>
              </a:ln>
            </p:spPr>
          </p:pic>
          <p:pic>
            <p:nvPicPr>
              <p:cNvPr id="5405" name="Google Shape;5405;g31245d681e9_0_1149"/>
              <p:cNvPicPr preferRelativeResize="0"/>
              <p:nvPr/>
            </p:nvPicPr>
            <p:blipFill rotWithShape="1">
              <a:blip r:embed="rId4">
                <a:alphaModFix/>
              </a:blip>
              <a:srcRect b="28482" l="24679" r="26944" t="38025"/>
              <a:stretch/>
            </p:blipFill>
            <p:spPr>
              <a:xfrm>
                <a:off x="4962965" y="1974639"/>
                <a:ext cx="371312" cy="257057"/>
              </a:xfrm>
              <a:prstGeom prst="rect">
                <a:avLst/>
              </a:prstGeom>
              <a:noFill/>
              <a:ln>
                <a:noFill/>
              </a:ln>
            </p:spPr>
          </p:pic>
          <p:pic>
            <p:nvPicPr>
              <p:cNvPr id="5406" name="Google Shape;5406;g31245d681e9_0_1149"/>
              <p:cNvPicPr preferRelativeResize="0"/>
              <p:nvPr/>
            </p:nvPicPr>
            <p:blipFill rotWithShape="1">
              <a:blip r:embed="rId4">
                <a:alphaModFix/>
              </a:blip>
              <a:srcRect b="28482" l="24679" r="26944" t="38025"/>
              <a:stretch/>
            </p:blipFill>
            <p:spPr>
              <a:xfrm>
                <a:off x="5255283" y="1974639"/>
                <a:ext cx="371312" cy="257057"/>
              </a:xfrm>
              <a:prstGeom prst="rect">
                <a:avLst/>
              </a:prstGeom>
              <a:noFill/>
              <a:ln>
                <a:noFill/>
              </a:ln>
            </p:spPr>
          </p:pic>
          <p:pic>
            <p:nvPicPr>
              <p:cNvPr id="5407" name="Google Shape;5407;g31245d681e9_0_1149"/>
              <p:cNvPicPr preferRelativeResize="0"/>
              <p:nvPr/>
            </p:nvPicPr>
            <p:blipFill rotWithShape="1">
              <a:blip r:embed="rId4">
                <a:alphaModFix/>
              </a:blip>
              <a:srcRect b="28482" l="24679" r="26944" t="38025"/>
              <a:stretch/>
            </p:blipFill>
            <p:spPr>
              <a:xfrm>
                <a:off x="5547602" y="1974639"/>
                <a:ext cx="371312" cy="257057"/>
              </a:xfrm>
              <a:prstGeom prst="rect">
                <a:avLst/>
              </a:prstGeom>
              <a:noFill/>
              <a:ln>
                <a:noFill/>
              </a:ln>
            </p:spPr>
          </p:pic>
          <p:pic>
            <p:nvPicPr>
              <p:cNvPr id="5408" name="Google Shape;5408;g31245d681e9_0_1149"/>
              <p:cNvPicPr preferRelativeResize="0"/>
              <p:nvPr/>
            </p:nvPicPr>
            <p:blipFill rotWithShape="1">
              <a:blip r:embed="rId4">
                <a:alphaModFix/>
              </a:blip>
              <a:srcRect b="28482" l="24679" r="26944" t="38025"/>
              <a:stretch/>
            </p:blipFill>
            <p:spPr>
              <a:xfrm>
                <a:off x="4674589" y="1974639"/>
                <a:ext cx="371312" cy="257057"/>
              </a:xfrm>
              <a:prstGeom prst="rect">
                <a:avLst/>
              </a:prstGeom>
              <a:noFill/>
              <a:ln>
                <a:noFill/>
              </a:ln>
            </p:spPr>
          </p:pic>
        </p:grpSp>
        <p:grpSp>
          <p:nvGrpSpPr>
            <p:cNvPr id="5409" name="Google Shape;5409;g31245d681e9_0_1149"/>
            <p:cNvGrpSpPr/>
            <p:nvPr/>
          </p:nvGrpSpPr>
          <p:grpSpPr>
            <a:xfrm>
              <a:off x="5442633" y="2699115"/>
              <a:ext cx="884576" cy="1088139"/>
              <a:chOff x="3513214" y="1974639"/>
              <a:chExt cx="2405700" cy="2959311"/>
            </a:xfrm>
          </p:grpSpPr>
          <p:pic>
            <p:nvPicPr>
              <p:cNvPr id="5410" name="Google Shape;5410;g31245d681e9_0_1149"/>
              <p:cNvPicPr preferRelativeResize="0"/>
              <p:nvPr/>
            </p:nvPicPr>
            <p:blipFill rotWithShape="1">
              <a:blip r:embed="rId4">
                <a:alphaModFix/>
              </a:blip>
              <a:srcRect b="28482" l="24679" r="26944" t="38025"/>
              <a:stretch/>
            </p:blipFill>
            <p:spPr>
              <a:xfrm>
                <a:off x="3801590" y="4676893"/>
                <a:ext cx="371312" cy="257057"/>
              </a:xfrm>
              <a:prstGeom prst="rect">
                <a:avLst/>
              </a:prstGeom>
              <a:noFill/>
              <a:ln>
                <a:noFill/>
              </a:ln>
            </p:spPr>
          </p:pic>
          <p:pic>
            <p:nvPicPr>
              <p:cNvPr id="5411" name="Google Shape;5411;g31245d681e9_0_1149"/>
              <p:cNvPicPr preferRelativeResize="0"/>
              <p:nvPr/>
            </p:nvPicPr>
            <p:blipFill rotWithShape="1">
              <a:blip r:embed="rId4">
                <a:alphaModFix/>
              </a:blip>
              <a:srcRect b="28482" l="24679" r="26944" t="38025"/>
              <a:stretch/>
            </p:blipFill>
            <p:spPr>
              <a:xfrm>
                <a:off x="4093908" y="4676893"/>
                <a:ext cx="371312" cy="257057"/>
              </a:xfrm>
              <a:prstGeom prst="rect">
                <a:avLst/>
              </a:prstGeom>
              <a:noFill/>
              <a:ln>
                <a:noFill/>
              </a:ln>
            </p:spPr>
          </p:pic>
          <p:pic>
            <p:nvPicPr>
              <p:cNvPr id="5412" name="Google Shape;5412;g31245d681e9_0_1149"/>
              <p:cNvPicPr preferRelativeResize="0"/>
              <p:nvPr/>
            </p:nvPicPr>
            <p:blipFill rotWithShape="1">
              <a:blip r:embed="rId4">
                <a:alphaModFix/>
              </a:blip>
              <a:srcRect b="28482" l="24679" r="26944" t="38025"/>
              <a:stretch/>
            </p:blipFill>
            <p:spPr>
              <a:xfrm>
                <a:off x="4386227" y="4676893"/>
                <a:ext cx="371312" cy="257057"/>
              </a:xfrm>
              <a:prstGeom prst="rect">
                <a:avLst/>
              </a:prstGeom>
              <a:noFill/>
              <a:ln>
                <a:noFill/>
              </a:ln>
            </p:spPr>
          </p:pic>
          <p:pic>
            <p:nvPicPr>
              <p:cNvPr id="5413" name="Google Shape;5413;g31245d681e9_0_1149"/>
              <p:cNvPicPr preferRelativeResize="0"/>
              <p:nvPr/>
            </p:nvPicPr>
            <p:blipFill rotWithShape="1">
              <a:blip r:embed="rId4">
                <a:alphaModFix/>
              </a:blip>
              <a:srcRect b="28482" l="24679" r="26944" t="38025"/>
              <a:stretch/>
            </p:blipFill>
            <p:spPr>
              <a:xfrm>
                <a:off x="3513214" y="4676893"/>
                <a:ext cx="371312" cy="257057"/>
              </a:xfrm>
              <a:prstGeom prst="rect">
                <a:avLst/>
              </a:prstGeom>
              <a:noFill/>
              <a:ln>
                <a:noFill/>
              </a:ln>
            </p:spPr>
          </p:pic>
          <p:pic>
            <p:nvPicPr>
              <p:cNvPr id="5414" name="Google Shape;5414;g31245d681e9_0_1149"/>
              <p:cNvPicPr preferRelativeResize="0"/>
              <p:nvPr/>
            </p:nvPicPr>
            <p:blipFill rotWithShape="1">
              <a:blip r:embed="rId4">
                <a:alphaModFix/>
              </a:blip>
              <a:srcRect b="28482" l="24679" r="26944" t="38025"/>
              <a:stretch/>
            </p:blipFill>
            <p:spPr>
              <a:xfrm>
                <a:off x="3801590" y="4290854"/>
                <a:ext cx="371312" cy="257057"/>
              </a:xfrm>
              <a:prstGeom prst="rect">
                <a:avLst/>
              </a:prstGeom>
              <a:noFill/>
              <a:ln>
                <a:noFill/>
              </a:ln>
            </p:spPr>
          </p:pic>
          <p:pic>
            <p:nvPicPr>
              <p:cNvPr id="5415" name="Google Shape;5415;g31245d681e9_0_1149"/>
              <p:cNvPicPr preferRelativeResize="0"/>
              <p:nvPr/>
            </p:nvPicPr>
            <p:blipFill rotWithShape="1">
              <a:blip r:embed="rId4">
                <a:alphaModFix/>
              </a:blip>
              <a:srcRect b="28482" l="24679" r="26944" t="38025"/>
              <a:stretch/>
            </p:blipFill>
            <p:spPr>
              <a:xfrm>
                <a:off x="4093908" y="4290854"/>
                <a:ext cx="371312" cy="257057"/>
              </a:xfrm>
              <a:prstGeom prst="rect">
                <a:avLst/>
              </a:prstGeom>
              <a:noFill/>
              <a:ln>
                <a:noFill/>
              </a:ln>
            </p:spPr>
          </p:pic>
          <p:pic>
            <p:nvPicPr>
              <p:cNvPr id="5416" name="Google Shape;5416;g31245d681e9_0_1149"/>
              <p:cNvPicPr preferRelativeResize="0"/>
              <p:nvPr/>
            </p:nvPicPr>
            <p:blipFill rotWithShape="1">
              <a:blip r:embed="rId4">
                <a:alphaModFix/>
              </a:blip>
              <a:srcRect b="28482" l="24679" r="26944" t="38025"/>
              <a:stretch/>
            </p:blipFill>
            <p:spPr>
              <a:xfrm>
                <a:off x="4386227" y="4290854"/>
                <a:ext cx="371312" cy="257057"/>
              </a:xfrm>
              <a:prstGeom prst="rect">
                <a:avLst/>
              </a:prstGeom>
              <a:noFill/>
              <a:ln>
                <a:noFill/>
              </a:ln>
            </p:spPr>
          </p:pic>
          <p:pic>
            <p:nvPicPr>
              <p:cNvPr id="5417" name="Google Shape;5417;g31245d681e9_0_1149"/>
              <p:cNvPicPr preferRelativeResize="0"/>
              <p:nvPr/>
            </p:nvPicPr>
            <p:blipFill rotWithShape="1">
              <a:blip r:embed="rId4">
                <a:alphaModFix/>
              </a:blip>
              <a:srcRect b="28482" l="24679" r="26944" t="38025"/>
              <a:stretch/>
            </p:blipFill>
            <p:spPr>
              <a:xfrm>
                <a:off x="3513214" y="4290854"/>
                <a:ext cx="371312" cy="257057"/>
              </a:xfrm>
              <a:prstGeom prst="rect">
                <a:avLst/>
              </a:prstGeom>
              <a:noFill/>
              <a:ln>
                <a:noFill/>
              </a:ln>
            </p:spPr>
          </p:pic>
          <p:pic>
            <p:nvPicPr>
              <p:cNvPr id="5418" name="Google Shape;5418;g31245d681e9_0_1149"/>
              <p:cNvPicPr preferRelativeResize="0"/>
              <p:nvPr/>
            </p:nvPicPr>
            <p:blipFill rotWithShape="1">
              <a:blip r:embed="rId4">
                <a:alphaModFix/>
              </a:blip>
              <a:srcRect b="28482" l="24679" r="26944" t="38025"/>
              <a:stretch/>
            </p:blipFill>
            <p:spPr>
              <a:xfrm>
                <a:off x="3801590" y="3904814"/>
                <a:ext cx="371312" cy="257057"/>
              </a:xfrm>
              <a:prstGeom prst="rect">
                <a:avLst/>
              </a:prstGeom>
              <a:noFill/>
              <a:ln>
                <a:noFill/>
              </a:ln>
            </p:spPr>
          </p:pic>
          <p:pic>
            <p:nvPicPr>
              <p:cNvPr id="5419" name="Google Shape;5419;g31245d681e9_0_1149"/>
              <p:cNvPicPr preferRelativeResize="0"/>
              <p:nvPr/>
            </p:nvPicPr>
            <p:blipFill rotWithShape="1">
              <a:blip r:embed="rId4">
                <a:alphaModFix/>
              </a:blip>
              <a:srcRect b="28482" l="24679" r="26944" t="38025"/>
              <a:stretch/>
            </p:blipFill>
            <p:spPr>
              <a:xfrm>
                <a:off x="4093908" y="3904814"/>
                <a:ext cx="371312" cy="257057"/>
              </a:xfrm>
              <a:prstGeom prst="rect">
                <a:avLst/>
              </a:prstGeom>
              <a:noFill/>
              <a:ln>
                <a:noFill/>
              </a:ln>
            </p:spPr>
          </p:pic>
          <p:pic>
            <p:nvPicPr>
              <p:cNvPr id="5420" name="Google Shape;5420;g31245d681e9_0_1149"/>
              <p:cNvPicPr preferRelativeResize="0"/>
              <p:nvPr/>
            </p:nvPicPr>
            <p:blipFill rotWithShape="1">
              <a:blip r:embed="rId4">
                <a:alphaModFix/>
              </a:blip>
              <a:srcRect b="28482" l="24679" r="26944" t="38025"/>
              <a:stretch/>
            </p:blipFill>
            <p:spPr>
              <a:xfrm>
                <a:off x="4386227" y="3904814"/>
                <a:ext cx="371312" cy="257057"/>
              </a:xfrm>
              <a:prstGeom prst="rect">
                <a:avLst/>
              </a:prstGeom>
              <a:noFill/>
              <a:ln>
                <a:noFill/>
              </a:ln>
            </p:spPr>
          </p:pic>
          <p:pic>
            <p:nvPicPr>
              <p:cNvPr id="5421" name="Google Shape;5421;g31245d681e9_0_1149"/>
              <p:cNvPicPr preferRelativeResize="0"/>
              <p:nvPr/>
            </p:nvPicPr>
            <p:blipFill rotWithShape="1">
              <a:blip r:embed="rId4">
                <a:alphaModFix/>
              </a:blip>
              <a:srcRect b="28482" l="24679" r="26944" t="38025"/>
              <a:stretch/>
            </p:blipFill>
            <p:spPr>
              <a:xfrm>
                <a:off x="3513214" y="3904814"/>
                <a:ext cx="371312" cy="257057"/>
              </a:xfrm>
              <a:prstGeom prst="rect">
                <a:avLst/>
              </a:prstGeom>
              <a:noFill/>
              <a:ln>
                <a:noFill/>
              </a:ln>
            </p:spPr>
          </p:pic>
          <p:pic>
            <p:nvPicPr>
              <p:cNvPr id="5422" name="Google Shape;5422;g31245d681e9_0_1149"/>
              <p:cNvPicPr preferRelativeResize="0"/>
              <p:nvPr/>
            </p:nvPicPr>
            <p:blipFill rotWithShape="1">
              <a:blip r:embed="rId4">
                <a:alphaModFix/>
              </a:blip>
              <a:srcRect b="28482" l="24679" r="26944" t="38025"/>
              <a:stretch/>
            </p:blipFill>
            <p:spPr>
              <a:xfrm>
                <a:off x="4962965" y="4676893"/>
                <a:ext cx="371312" cy="257057"/>
              </a:xfrm>
              <a:prstGeom prst="rect">
                <a:avLst/>
              </a:prstGeom>
              <a:noFill/>
              <a:ln>
                <a:noFill/>
              </a:ln>
            </p:spPr>
          </p:pic>
          <p:pic>
            <p:nvPicPr>
              <p:cNvPr id="5423" name="Google Shape;5423;g31245d681e9_0_1149"/>
              <p:cNvPicPr preferRelativeResize="0"/>
              <p:nvPr/>
            </p:nvPicPr>
            <p:blipFill rotWithShape="1">
              <a:blip r:embed="rId4">
                <a:alphaModFix/>
              </a:blip>
              <a:srcRect b="28482" l="24679" r="26944" t="38025"/>
              <a:stretch/>
            </p:blipFill>
            <p:spPr>
              <a:xfrm>
                <a:off x="5255283" y="4676893"/>
                <a:ext cx="371312" cy="257057"/>
              </a:xfrm>
              <a:prstGeom prst="rect">
                <a:avLst/>
              </a:prstGeom>
              <a:noFill/>
              <a:ln>
                <a:noFill/>
              </a:ln>
            </p:spPr>
          </p:pic>
          <p:pic>
            <p:nvPicPr>
              <p:cNvPr id="5424" name="Google Shape;5424;g31245d681e9_0_1149"/>
              <p:cNvPicPr preferRelativeResize="0"/>
              <p:nvPr/>
            </p:nvPicPr>
            <p:blipFill rotWithShape="1">
              <a:blip r:embed="rId4">
                <a:alphaModFix/>
              </a:blip>
              <a:srcRect b="28482" l="24679" r="26944" t="38025"/>
              <a:stretch/>
            </p:blipFill>
            <p:spPr>
              <a:xfrm>
                <a:off x="5547602" y="4676893"/>
                <a:ext cx="371312" cy="257057"/>
              </a:xfrm>
              <a:prstGeom prst="rect">
                <a:avLst/>
              </a:prstGeom>
              <a:noFill/>
              <a:ln>
                <a:noFill/>
              </a:ln>
            </p:spPr>
          </p:pic>
          <p:pic>
            <p:nvPicPr>
              <p:cNvPr id="5425" name="Google Shape;5425;g31245d681e9_0_1149"/>
              <p:cNvPicPr preferRelativeResize="0"/>
              <p:nvPr/>
            </p:nvPicPr>
            <p:blipFill rotWithShape="1">
              <a:blip r:embed="rId4">
                <a:alphaModFix/>
              </a:blip>
              <a:srcRect b="28482" l="24679" r="26944" t="38025"/>
              <a:stretch/>
            </p:blipFill>
            <p:spPr>
              <a:xfrm>
                <a:off x="4674589" y="4676893"/>
                <a:ext cx="371312" cy="257057"/>
              </a:xfrm>
              <a:prstGeom prst="rect">
                <a:avLst/>
              </a:prstGeom>
              <a:noFill/>
              <a:ln>
                <a:noFill/>
              </a:ln>
            </p:spPr>
          </p:pic>
          <p:pic>
            <p:nvPicPr>
              <p:cNvPr id="5426" name="Google Shape;5426;g31245d681e9_0_1149"/>
              <p:cNvPicPr preferRelativeResize="0"/>
              <p:nvPr/>
            </p:nvPicPr>
            <p:blipFill rotWithShape="1">
              <a:blip r:embed="rId4">
                <a:alphaModFix/>
              </a:blip>
              <a:srcRect b="28482" l="24679" r="26944" t="38025"/>
              <a:stretch/>
            </p:blipFill>
            <p:spPr>
              <a:xfrm>
                <a:off x="4962965" y="4290854"/>
                <a:ext cx="371312" cy="257057"/>
              </a:xfrm>
              <a:prstGeom prst="rect">
                <a:avLst/>
              </a:prstGeom>
              <a:noFill/>
              <a:ln>
                <a:noFill/>
              </a:ln>
            </p:spPr>
          </p:pic>
          <p:pic>
            <p:nvPicPr>
              <p:cNvPr id="5427" name="Google Shape;5427;g31245d681e9_0_1149"/>
              <p:cNvPicPr preferRelativeResize="0"/>
              <p:nvPr/>
            </p:nvPicPr>
            <p:blipFill rotWithShape="1">
              <a:blip r:embed="rId4">
                <a:alphaModFix/>
              </a:blip>
              <a:srcRect b="28482" l="24679" r="26944" t="38025"/>
              <a:stretch/>
            </p:blipFill>
            <p:spPr>
              <a:xfrm>
                <a:off x="5255283" y="4290854"/>
                <a:ext cx="371312" cy="257057"/>
              </a:xfrm>
              <a:prstGeom prst="rect">
                <a:avLst/>
              </a:prstGeom>
              <a:noFill/>
              <a:ln>
                <a:noFill/>
              </a:ln>
            </p:spPr>
          </p:pic>
          <p:pic>
            <p:nvPicPr>
              <p:cNvPr id="5428" name="Google Shape;5428;g31245d681e9_0_1149"/>
              <p:cNvPicPr preferRelativeResize="0"/>
              <p:nvPr/>
            </p:nvPicPr>
            <p:blipFill rotWithShape="1">
              <a:blip r:embed="rId4">
                <a:alphaModFix/>
              </a:blip>
              <a:srcRect b="28482" l="24679" r="26944" t="38025"/>
              <a:stretch/>
            </p:blipFill>
            <p:spPr>
              <a:xfrm>
                <a:off x="5547602" y="4290854"/>
                <a:ext cx="371312" cy="257057"/>
              </a:xfrm>
              <a:prstGeom prst="rect">
                <a:avLst/>
              </a:prstGeom>
              <a:noFill/>
              <a:ln>
                <a:noFill/>
              </a:ln>
            </p:spPr>
          </p:pic>
          <p:pic>
            <p:nvPicPr>
              <p:cNvPr id="5429" name="Google Shape;5429;g31245d681e9_0_1149"/>
              <p:cNvPicPr preferRelativeResize="0"/>
              <p:nvPr/>
            </p:nvPicPr>
            <p:blipFill rotWithShape="1">
              <a:blip r:embed="rId4">
                <a:alphaModFix/>
              </a:blip>
              <a:srcRect b="28482" l="24679" r="26944" t="38025"/>
              <a:stretch/>
            </p:blipFill>
            <p:spPr>
              <a:xfrm>
                <a:off x="4674589" y="4290854"/>
                <a:ext cx="371312" cy="257057"/>
              </a:xfrm>
              <a:prstGeom prst="rect">
                <a:avLst/>
              </a:prstGeom>
              <a:noFill/>
              <a:ln>
                <a:noFill/>
              </a:ln>
            </p:spPr>
          </p:pic>
          <p:pic>
            <p:nvPicPr>
              <p:cNvPr id="5430" name="Google Shape;5430;g31245d681e9_0_1149"/>
              <p:cNvPicPr preferRelativeResize="0"/>
              <p:nvPr/>
            </p:nvPicPr>
            <p:blipFill rotWithShape="1">
              <a:blip r:embed="rId4">
                <a:alphaModFix/>
              </a:blip>
              <a:srcRect b="28482" l="24679" r="26944" t="38025"/>
              <a:stretch/>
            </p:blipFill>
            <p:spPr>
              <a:xfrm>
                <a:off x="4962965" y="3904814"/>
                <a:ext cx="371312" cy="257057"/>
              </a:xfrm>
              <a:prstGeom prst="rect">
                <a:avLst/>
              </a:prstGeom>
              <a:noFill/>
              <a:ln>
                <a:noFill/>
              </a:ln>
            </p:spPr>
          </p:pic>
          <p:pic>
            <p:nvPicPr>
              <p:cNvPr id="5431" name="Google Shape;5431;g31245d681e9_0_1149"/>
              <p:cNvPicPr preferRelativeResize="0"/>
              <p:nvPr/>
            </p:nvPicPr>
            <p:blipFill rotWithShape="1">
              <a:blip r:embed="rId4">
                <a:alphaModFix/>
              </a:blip>
              <a:srcRect b="28482" l="24679" r="26944" t="38025"/>
              <a:stretch/>
            </p:blipFill>
            <p:spPr>
              <a:xfrm>
                <a:off x="5255283" y="3904814"/>
                <a:ext cx="371312" cy="257057"/>
              </a:xfrm>
              <a:prstGeom prst="rect">
                <a:avLst/>
              </a:prstGeom>
              <a:noFill/>
              <a:ln>
                <a:noFill/>
              </a:ln>
            </p:spPr>
          </p:pic>
          <p:pic>
            <p:nvPicPr>
              <p:cNvPr id="5432" name="Google Shape;5432;g31245d681e9_0_1149"/>
              <p:cNvPicPr preferRelativeResize="0"/>
              <p:nvPr/>
            </p:nvPicPr>
            <p:blipFill rotWithShape="1">
              <a:blip r:embed="rId4">
                <a:alphaModFix/>
              </a:blip>
              <a:srcRect b="28482" l="24679" r="26944" t="38025"/>
              <a:stretch/>
            </p:blipFill>
            <p:spPr>
              <a:xfrm>
                <a:off x="5547602" y="3904814"/>
                <a:ext cx="371312" cy="257057"/>
              </a:xfrm>
              <a:prstGeom prst="rect">
                <a:avLst/>
              </a:prstGeom>
              <a:noFill/>
              <a:ln>
                <a:noFill/>
              </a:ln>
            </p:spPr>
          </p:pic>
          <p:pic>
            <p:nvPicPr>
              <p:cNvPr id="5433" name="Google Shape;5433;g31245d681e9_0_1149"/>
              <p:cNvPicPr preferRelativeResize="0"/>
              <p:nvPr/>
            </p:nvPicPr>
            <p:blipFill rotWithShape="1">
              <a:blip r:embed="rId4">
                <a:alphaModFix/>
              </a:blip>
              <a:srcRect b="28482" l="24679" r="26944" t="38025"/>
              <a:stretch/>
            </p:blipFill>
            <p:spPr>
              <a:xfrm>
                <a:off x="4674589" y="3904814"/>
                <a:ext cx="371312" cy="257057"/>
              </a:xfrm>
              <a:prstGeom prst="rect">
                <a:avLst/>
              </a:prstGeom>
              <a:noFill/>
              <a:ln>
                <a:noFill/>
              </a:ln>
            </p:spPr>
          </p:pic>
          <p:pic>
            <p:nvPicPr>
              <p:cNvPr id="5434" name="Google Shape;5434;g31245d681e9_0_1149"/>
              <p:cNvPicPr preferRelativeResize="0"/>
              <p:nvPr/>
            </p:nvPicPr>
            <p:blipFill rotWithShape="1">
              <a:blip r:embed="rId4">
                <a:alphaModFix/>
              </a:blip>
              <a:srcRect b="28482" l="24679" r="26944" t="38025"/>
              <a:stretch/>
            </p:blipFill>
            <p:spPr>
              <a:xfrm>
                <a:off x="3801590" y="3518793"/>
                <a:ext cx="371312" cy="257057"/>
              </a:xfrm>
              <a:prstGeom prst="rect">
                <a:avLst/>
              </a:prstGeom>
              <a:noFill/>
              <a:ln>
                <a:noFill/>
              </a:ln>
            </p:spPr>
          </p:pic>
          <p:pic>
            <p:nvPicPr>
              <p:cNvPr id="5435" name="Google Shape;5435;g31245d681e9_0_1149"/>
              <p:cNvPicPr preferRelativeResize="0"/>
              <p:nvPr/>
            </p:nvPicPr>
            <p:blipFill rotWithShape="1">
              <a:blip r:embed="rId4">
                <a:alphaModFix/>
              </a:blip>
              <a:srcRect b="28482" l="24679" r="26944" t="38025"/>
              <a:stretch/>
            </p:blipFill>
            <p:spPr>
              <a:xfrm>
                <a:off x="4093908" y="3518793"/>
                <a:ext cx="371312" cy="257057"/>
              </a:xfrm>
              <a:prstGeom prst="rect">
                <a:avLst/>
              </a:prstGeom>
              <a:noFill/>
              <a:ln>
                <a:noFill/>
              </a:ln>
            </p:spPr>
          </p:pic>
          <p:pic>
            <p:nvPicPr>
              <p:cNvPr id="5436" name="Google Shape;5436;g31245d681e9_0_1149"/>
              <p:cNvPicPr preferRelativeResize="0"/>
              <p:nvPr/>
            </p:nvPicPr>
            <p:blipFill rotWithShape="1">
              <a:blip r:embed="rId4">
                <a:alphaModFix/>
              </a:blip>
              <a:srcRect b="28482" l="24679" r="26944" t="38025"/>
              <a:stretch/>
            </p:blipFill>
            <p:spPr>
              <a:xfrm>
                <a:off x="4386227" y="3518793"/>
                <a:ext cx="371312" cy="257057"/>
              </a:xfrm>
              <a:prstGeom prst="rect">
                <a:avLst/>
              </a:prstGeom>
              <a:noFill/>
              <a:ln>
                <a:noFill/>
              </a:ln>
            </p:spPr>
          </p:pic>
          <p:pic>
            <p:nvPicPr>
              <p:cNvPr id="5437" name="Google Shape;5437;g31245d681e9_0_1149"/>
              <p:cNvPicPr preferRelativeResize="0"/>
              <p:nvPr/>
            </p:nvPicPr>
            <p:blipFill rotWithShape="1">
              <a:blip r:embed="rId4">
                <a:alphaModFix/>
              </a:blip>
              <a:srcRect b="28482" l="24679" r="26944" t="38025"/>
              <a:stretch/>
            </p:blipFill>
            <p:spPr>
              <a:xfrm>
                <a:off x="3513214" y="3518793"/>
                <a:ext cx="371312" cy="257057"/>
              </a:xfrm>
              <a:prstGeom prst="rect">
                <a:avLst/>
              </a:prstGeom>
              <a:noFill/>
              <a:ln>
                <a:noFill/>
              </a:ln>
            </p:spPr>
          </p:pic>
          <p:pic>
            <p:nvPicPr>
              <p:cNvPr id="5438" name="Google Shape;5438;g31245d681e9_0_1149"/>
              <p:cNvPicPr preferRelativeResize="0"/>
              <p:nvPr/>
            </p:nvPicPr>
            <p:blipFill rotWithShape="1">
              <a:blip r:embed="rId4">
                <a:alphaModFix/>
              </a:blip>
              <a:srcRect b="28482" l="24679" r="26944" t="38025"/>
              <a:stretch/>
            </p:blipFill>
            <p:spPr>
              <a:xfrm>
                <a:off x="3801590" y="3132754"/>
                <a:ext cx="371312" cy="257057"/>
              </a:xfrm>
              <a:prstGeom prst="rect">
                <a:avLst/>
              </a:prstGeom>
              <a:noFill/>
              <a:ln>
                <a:noFill/>
              </a:ln>
            </p:spPr>
          </p:pic>
          <p:pic>
            <p:nvPicPr>
              <p:cNvPr id="5439" name="Google Shape;5439;g31245d681e9_0_1149"/>
              <p:cNvPicPr preferRelativeResize="0"/>
              <p:nvPr/>
            </p:nvPicPr>
            <p:blipFill rotWithShape="1">
              <a:blip r:embed="rId4">
                <a:alphaModFix/>
              </a:blip>
              <a:srcRect b="28482" l="24679" r="26944" t="38025"/>
              <a:stretch/>
            </p:blipFill>
            <p:spPr>
              <a:xfrm>
                <a:off x="4093908" y="3132754"/>
                <a:ext cx="371312" cy="257057"/>
              </a:xfrm>
              <a:prstGeom prst="rect">
                <a:avLst/>
              </a:prstGeom>
              <a:noFill/>
              <a:ln>
                <a:noFill/>
              </a:ln>
            </p:spPr>
          </p:pic>
          <p:pic>
            <p:nvPicPr>
              <p:cNvPr id="5440" name="Google Shape;5440;g31245d681e9_0_1149"/>
              <p:cNvPicPr preferRelativeResize="0"/>
              <p:nvPr/>
            </p:nvPicPr>
            <p:blipFill rotWithShape="1">
              <a:blip r:embed="rId4">
                <a:alphaModFix/>
              </a:blip>
              <a:srcRect b="28482" l="24679" r="26944" t="38025"/>
              <a:stretch/>
            </p:blipFill>
            <p:spPr>
              <a:xfrm>
                <a:off x="4386227" y="3132754"/>
                <a:ext cx="371312" cy="257057"/>
              </a:xfrm>
              <a:prstGeom prst="rect">
                <a:avLst/>
              </a:prstGeom>
              <a:noFill/>
              <a:ln>
                <a:noFill/>
              </a:ln>
            </p:spPr>
          </p:pic>
          <p:pic>
            <p:nvPicPr>
              <p:cNvPr id="5441" name="Google Shape;5441;g31245d681e9_0_1149"/>
              <p:cNvPicPr preferRelativeResize="0"/>
              <p:nvPr/>
            </p:nvPicPr>
            <p:blipFill rotWithShape="1">
              <a:blip r:embed="rId4">
                <a:alphaModFix/>
              </a:blip>
              <a:srcRect b="28482" l="24679" r="26944" t="38025"/>
              <a:stretch/>
            </p:blipFill>
            <p:spPr>
              <a:xfrm>
                <a:off x="3513214" y="3132754"/>
                <a:ext cx="371312" cy="257057"/>
              </a:xfrm>
              <a:prstGeom prst="rect">
                <a:avLst/>
              </a:prstGeom>
              <a:noFill/>
              <a:ln>
                <a:noFill/>
              </a:ln>
            </p:spPr>
          </p:pic>
          <p:pic>
            <p:nvPicPr>
              <p:cNvPr id="5442" name="Google Shape;5442;g31245d681e9_0_1149"/>
              <p:cNvPicPr preferRelativeResize="0"/>
              <p:nvPr/>
            </p:nvPicPr>
            <p:blipFill rotWithShape="1">
              <a:blip r:embed="rId4">
                <a:alphaModFix/>
              </a:blip>
              <a:srcRect b="28482" l="24679" r="26944" t="38025"/>
              <a:stretch/>
            </p:blipFill>
            <p:spPr>
              <a:xfrm>
                <a:off x="3801590" y="2746714"/>
                <a:ext cx="371312" cy="257057"/>
              </a:xfrm>
              <a:prstGeom prst="rect">
                <a:avLst/>
              </a:prstGeom>
              <a:noFill/>
              <a:ln>
                <a:noFill/>
              </a:ln>
            </p:spPr>
          </p:pic>
          <p:pic>
            <p:nvPicPr>
              <p:cNvPr id="5443" name="Google Shape;5443;g31245d681e9_0_1149"/>
              <p:cNvPicPr preferRelativeResize="0"/>
              <p:nvPr/>
            </p:nvPicPr>
            <p:blipFill rotWithShape="1">
              <a:blip r:embed="rId4">
                <a:alphaModFix/>
              </a:blip>
              <a:srcRect b="28482" l="24679" r="26944" t="38025"/>
              <a:stretch/>
            </p:blipFill>
            <p:spPr>
              <a:xfrm>
                <a:off x="4093908" y="2746714"/>
                <a:ext cx="371312" cy="257057"/>
              </a:xfrm>
              <a:prstGeom prst="rect">
                <a:avLst/>
              </a:prstGeom>
              <a:noFill/>
              <a:ln>
                <a:noFill/>
              </a:ln>
            </p:spPr>
          </p:pic>
          <p:pic>
            <p:nvPicPr>
              <p:cNvPr id="5444" name="Google Shape;5444;g31245d681e9_0_1149"/>
              <p:cNvPicPr preferRelativeResize="0"/>
              <p:nvPr/>
            </p:nvPicPr>
            <p:blipFill rotWithShape="1">
              <a:blip r:embed="rId4">
                <a:alphaModFix/>
              </a:blip>
              <a:srcRect b="28482" l="24679" r="26944" t="38025"/>
              <a:stretch/>
            </p:blipFill>
            <p:spPr>
              <a:xfrm>
                <a:off x="4386227" y="2746714"/>
                <a:ext cx="371312" cy="257057"/>
              </a:xfrm>
              <a:prstGeom prst="rect">
                <a:avLst/>
              </a:prstGeom>
              <a:noFill/>
              <a:ln>
                <a:noFill/>
              </a:ln>
            </p:spPr>
          </p:pic>
          <p:pic>
            <p:nvPicPr>
              <p:cNvPr id="5445" name="Google Shape;5445;g31245d681e9_0_1149"/>
              <p:cNvPicPr preferRelativeResize="0"/>
              <p:nvPr/>
            </p:nvPicPr>
            <p:blipFill rotWithShape="1">
              <a:blip r:embed="rId4">
                <a:alphaModFix/>
              </a:blip>
              <a:srcRect b="28482" l="24679" r="26944" t="38025"/>
              <a:stretch/>
            </p:blipFill>
            <p:spPr>
              <a:xfrm>
                <a:off x="3513214" y="2746714"/>
                <a:ext cx="371312" cy="257057"/>
              </a:xfrm>
              <a:prstGeom prst="rect">
                <a:avLst/>
              </a:prstGeom>
              <a:noFill/>
              <a:ln>
                <a:noFill/>
              </a:ln>
            </p:spPr>
          </p:pic>
          <p:pic>
            <p:nvPicPr>
              <p:cNvPr id="5446" name="Google Shape;5446;g31245d681e9_0_1149"/>
              <p:cNvPicPr preferRelativeResize="0"/>
              <p:nvPr/>
            </p:nvPicPr>
            <p:blipFill rotWithShape="1">
              <a:blip r:embed="rId4">
                <a:alphaModFix/>
              </a:blip>
              <a:srcRect b="28482" l="24679" r="26944" t="38025"/>
              <a:stretch/>
            </p:blipFill>
            <p:spPr>
              <a:xfrm>
                <a:off x="4962965" y="3518793"/>
                <a:ext cx="371312" cy="257057"/>
              </a:xfrm>
              <a:prstGeom prst="rect">
                <a:avLst/>
              </a:prstGeom>
              <a:noFill/>
              <a:ln>
                <a:noFill/>
              </a:ln>
            </p:spPr>
          </p:pic>
          <p:pic>
            <p:nvPicPr>
              <p:cNvPr id="5447" name="Google Shape;5447;g31245d681e9_0_1149"/>
              <p:cNvPicPr preferRelativeResize="0"/>
              <p:nvPr/>
            </p:nvPicPr>
            <p:blipFill rotWithShape="1">
              <a:blip r:embed="rId4">
                <a:alphaModFix/>
              </a:blip>
              <a:srcRect b="28482" l="24679" r="26944" t="38025"/>
              <a:stretch/>
            </p:blipFill>
            <p:spPr>
              <a:xfrm>
                <a:off x="5255283" y="3518793"/>
                <a:ext cx="371312" cy="257057"/>
              </a:xfrm>
              <a:prstGeom prst="rect">
                <a:avLst/>
              </a:prstGeom>
              <a:noFill/>
              <a:ln>
                <a:noFill/>
              </a:ln>
            </p:spPr>
          </p:pic>
          <p:pic>
            <p:nvPicPr>
              <p:cNvPr id="5448" name="Google Shape;5448;g31245d681e9_0_1149"/>
              <p:cNvPicPr preferRelativeResize="0"/>
              <p:nvPr/>
            </p:nvPicPr>
            <p:blipFill rotWithShape="1">
              <a:blip r:embed="rId4">
                <a:alphaModFix/>
              </a:blip>
              <a:srcRect b="28482" l="24679" r="26944" t="38025"/>
              <a:stretch/>
            </p:blipFill>
            <p:spPr>
              <a:xfrm>
                <a:off x="5547602" y="3518793"/>
                <a:ext cx="371312" cy="257057"/>
              </a:xfrm>
              <a:prstGeom prst="rect">
                <a:avLst/>
              </a:prstGeom>
              <a:noFill/>
              <a:ln>
                <a:noFill/>
              </a:ln>
            </p:spPr>
          </p:pic>
          <p:pic>
            <p:nvPicPr>
              <p:cNvPr id="5449" name="Google Shape;5449;g31245d681e9_0_1149"/>
              <p:cNvPicPr preferRelativeResize="0"/>
              <p:nvPr/>
            </p:nvPicPr>
            <p:blipFill rotWithShape="1">
              <a:blip r:embed="rId4">
                <a:alphaModFix/>
              </a:blip>
              <a:srcRect b="28482" l="24679" r="26944" t="38025"/>
              <a:stretch/>
            </p:blipFill>
            <p:spPr>
              <a:xfrm>
                <a:off x="4674589" y="3518793"/>
                <a:ext cx="371312" cy="257057"/>
              </a:xfrm>
              <a:prstGeom prst="rect">
                <a:avLst/>
              </a:prstGeom>
              <a:noFill/>
              <a:ln>
                <a:noFill/>
              </a:ln>
            </p:spPr>
          </p:pic>
          <p:pic>
            <p:nvPicPr>
              <p:cNvPr id="5450" name="Google Shape;5450;g31245d681e9_0_1149"/>
              <p:cNvPicPr preferRelativeResize="0"/>
              <p:nvPr/>
            </p:nvPicPr>
            <p:blipFill rotWithShape="1">
              <a:blip r:embed="rId4">
                <a:alphaModFix/>
              </a:blip>
              <a:srcRect b="28482" l="24679" r="26944" t="38025"/>
              <a:stretch/>
            </p:blipFill>
            <p:spPr>
              <a:xfrm>
                <a:off x="4962965" y="3132754"/>
                <a:ext cx="371312" cy="257057"/>
              </a:xfrm>
              <a:prstGeom prst="rect">
                <a:avLst/>
              </a:prstGeom>
              <a:noFill/>
              <a:ln>
                <a:noFill/>
              </a:ln>
            </p:spPr>
          </p:pic>
          <p:pic>
            <p:nvPicPr>
              <p:cNvPr id="5451" name="Google Shape;5451;g31245d681e9_0_1149"/>
              <p:cNvPicPr preferRelativeResize="0"/>
              <p:nvPr/>
            </p:nvPicPr>
            <p:blipFill rotWithShape="1">
              <a:blip r:embed="rId4">
                <a:alphaModFix/>
              </a:blip>
              <a:srcRect b="28482" l="24679" r="26944" t="38025"/>
              <a:stretch/>
            </p:blipFill>
            <p:spPr>
              <a:xfrm>
                <a:off x="5255283" y="3132754"/>
                <a:ext cx="371312" cy="257057"/>
              </a:xfrm>
              <a:prstGeom prst="rect">
                <a:avLst/>
              </a:prstGeom>
              <a:noFill/>
              <a:ln>
                <a:noFill/>
              </a:ln>
            </p:spPr>
          </p:pic>
          <p:pic>
            <p:nvPicPr>
              <p:cNvPr id="5452" name="Google Shape;5452;g31245d681e9_0_1149"/>
              <p:cNvPicPr preferRelativeResize="0"/>
              <p:nvPr/>
            </p:nvPicPr>
            <p:blipFill rotWithShape="1">
              <a:blip r:embed="rId4">
                <a:alphaModFix/>
              </a:blip>
              <a:srcRect b="28482" l="24679" r="26944" t="38025"/>
              <a:stretch/>
            </p:blipFill>
            <p:spPr>
              <a:xfrm>
                <a:off x="5547602" y="3132754"/>
                <a:ext cx="371312" cy="257057"/>
              </a:xfrm>
              <a:prstGeom prst="rect">
                <a:avLst/>
              </a:prstGeom>
              <a:noFill/>
              <a:ln>
                <a:noFill/>
              </a:ln>
            </p:spPr>
          </p:pic>
          <p:pic>
            <p:nvPicPr>
              <p:cNvPr id="5453" name="Google Shape;5453;g31245d681e9_0_1149"/>
              <p:cNvPicPr preferRelativeResize="0"/>
              <p:nvPr/>
            </p:nvPicPr>
            <p:blipFill rotWithShape="1">
              <a:blip r:embed="rId4">
                <a:alphaModFix/>
              </a:blip>
              <a:srcRect b="28482" l="24679" r="26944" t="38025"/>
              <a:stretch/>
            </p:blipFill>
            <p:spPr>
              <a:xfrm>
                <a:off x="4674589" y="3132754"/>
                <a:ext cx="371312" cy="257057"/>
              </a:xfrm>
              <a:prstGeom prst="rect">
                <a:avLst/>
              </a:prstGeom>
              <a:noFill/>
              <a:ln>
                <a:noFill/>
              </a:ln>
            </p:spPr>
          </p:pic>
          <p:pic>
            <p:nvPicPr>
              <p:cNvPr id="5454" name="Google Shape;5454;g31245d681e9_0_1149"/>
              <p:cNvPicPr preferRelativeResize="0"/>
              <p:nvPr/>
            </p:nvPicPr>
            <p:blipFill rotWithShape="1">
              <a:blip r:embed="rId4">
                <a:alphaModFix/>
              </a:blip>
              <a:srcRect b="28482" l="24679" r="26944" t="38025"/>
              <a:stretch/>
            </p:blipFill>
            <p:spPr>
              <a:xfrm>
                <a:off x="4962965" y="2746714"/>
                <a:ext cx="371312" cy="257057"/>
              </a:xfrm>
              <a:prstGeom prst="rect">
                <a:avLst/>
              </a:prstGeom>
              <a:noFill/>
              <a:ln>
                <a:noFill/>
              </a:ln>
            </p:spPr>
          </p:pic>
          <p:pic>
            <p:nvPicPr>
              <p:cNvPr id="5455" name="Google Shape;5455;g31245d681e9_0_1149"/>
              <p:cNvPicPr preferRelativeResize="0"/>
              <p:nvPr/>
            </p:nvPicPr>
            <p:blipFill rotWithShape="1">
              <a:blip r:embed="rId4">
                <a:alphaModFix/>
              </a:blip>
              <a:srcRect b="28482" l="24679" r="26944" t="38025"/>
              <a:stretch/>
            </p:blipFill>
            <p:spPr>
              <a:xfrm>
                <a:off x="5255283" y="2746714"/>
                <a:ext cx="371312" cy="257057"/>
              </a:xfrm>
              <a:prstGeom prst="rect">
                <a:avLst/>
              </a:prstGeom>
              <a:noFill/>
              <a:ln>
                <a:noFill/>
              </a:ln>
            </p:spPr>
          </p:pic>
          <p:pic>
            <p:nvPicPr>
              <p:cNvPr id="5456" name="Google Shape;5456;g31245d681e9_0_1149"/>
              <p:cNvPicPr preferRelativeResize="0"/>
              <p:nvPr/>
            </p:nvPicPr>
            <p:blipFill rotWithShape="1">
              <a:blip r:embed="rId4">
                <a:alphaModFix/>
              </a:blip>
              <a:srcRect b="28482" l="24679" r="26944" t="38025"/>
              <a:stretch/>
            </p:blipFill>
            <p:spPr>
              <a:xfrm>
                <a:off x="5547602" y="2746714"/>
                <a:ext cx="371312" cy="257057"/>
              </a:xfrm>
              <a:prstGeom prst="rect">
                <a:avLst/>
              </a:prstGeom>
              <a:noFill/>
              <a:ln>
                <a:noFill/>
              </a:ln>
            </p:spPr>
          </p:pic>
          <p:pic>
            <p:nvPicPr>
              <p:cNvPr id="5457" name="Google Shape;5457;g31245d681e9_0_1149"/>
              <p:cNvPicPr preferRelativeResize="0"/>
              <p:nvPr/>
            </p:nvPicPr>
            <p:blipFill rotWithShape="1">
              <a:blip r:embed="rId4">
                <a:alphaModFix/>
              </a:blip>
              <a:srcRect b="28482" l="24679" r="26944" t="38025"/>
              <a:stretch/>
            </p:blipFill>
            <p:spPr>
              <a:xfrm>
                <a:off x="4674589" y="2746714"/>
                <a:ext cx="371312" cy="257057"/>
              </a:xfrm>
              <a:prstGeom prst="rect">
                <a:avLst/>
              </a:prstGeom>
              <a:noFill/>
              <a:ln>
                <a:noFill/>
              </a:ln>
            </p:spPr>
          </p:pic>
          <p:pic>
            <p:nvPicPr>
              <p:cNvPr id="5458" name="Google Shape;5458;g31245d681e9_0_1149"/>
              <p:cNvPicPr preferRelativeResize="0"/>
              <p:nvPr/>
            </p:nvPicPr>
            <p:blipFill rotWithShape="1">
              <a:blip r:embed="rId4">
                <a:alphaModFix/>
              </a:blip>
              <a:srcRect b="28482" l="24679" r="26944" t="38025"/>
              <a:stretch/>
            </p:blipFill>
            <p:spPr>
              <a:xfrm>
                <a:off x="3801590" y="2360679"/>
                <a:ext cx="371312" cy="257057"/>
              </a:xfrm>
              <a:prstGeom prst="rect">
                <a:avLst/>
              </a:prstGeom>
              <a:noFill/>
              <a:ln>
                <a:noFill/>
              </a:ln>
            </p:spPr>
          </p:pic>
          <p:pic>
            <p:nvPicPr>
              <p:cNvPr id="5459" name="Google Shape;5459;g31245d681e9_0_1149"/>
              <p:cNvPicPr preferRelativeResize="0"/>
              <p:nvPr/>
            </p:nvPicPr>
            <p:blipFill rotWithShape="1">
              <a:blip r:embed="rId4">
                <a:alphaModFix/>
              </a:blip>
              <a:srcRect b="28482" l="24679" r="26944" t="38025"/>
              <a:stretch/>
            </p:blipFill>
            <p:spPr>
              <a:xfrm>
                <a:off x="4093908" y="2360679"/>
                <a:ext cx="371312" cy="257057"/>
              </a:xfrm>
              <a:prstGeom prst="rect">
                <a:avLst/>
              </a:prstGeom>
              <a:noFill/>
              <a:ln>
                <a:noFill/>
              </a:ln>
            </p:spPr>
          </p:pic>
          <p:pic>
            <p:nvPicPr>
              <p:cNvPr id="5460" name="Google Shape;5460;g31245d681e9_0_1149"/>
              <p:cNvPicPr preferRelativeResize="0"/>
              <p:nvPr/>
            </p:nvPicPr>
            <p:blipFill rotWithShape="1">
              <a:blip r:embed="rId4">
                <a:alphaModFix/>
              </a:blip>
              <a:srcRect b="28482" l="24679" r="26944" t="38025"/>
              <a:stretch/>
            </p:blipFill>
            <p:spPr>
              <a:xfrm>
                <a:off x="4386227" y="2360679"/>
                <a:ext cx="371312" cy="257057"/>
              </a:xfrm>
              <a:prstGeom prst="rect">
                <a:avLst/>
              </a:prstGeom>
              <a:noFill/>
              <a:ln>
                <a:noFill/>
              </a:ln>
            </p:spPr>
          </p:pic>
          <p:pic>
            <p:nvPicPr>
              <p:cNvPr id="5461" name="Google Shape;5461;g31245d681e9_0_1149"/>
              <p:cNvPicPr preferRelativeResize="0"/>
              <p:nvPr/>
            </p:nvPicPr>
            <p:blipFill rotWithShape="1">
              <a:blip r:embed="rId4">
                <a:alphaModFix/>
              </a:blip>
              <a:srcRect b="28482" l="24679" r="26944" t="38025"/>
              <a:stretch/>
            </p:blipFill>
            <p:spPr>
              <a:xfrm>
                <a:off x="3513214" y="2360679"/>
                <a:ext cx="371312" cy="257057"/>
              </a:xfrm>
              <a:prstGeom prst="rect">
                <a:avLst/>
              </a:prstGeom>
              <a:noFill/>
              <a:ln>
                <a:noFill/>
              </a:ln>
            </p:spPr>
          </p:pic>
          <p:pic>
            <p:nvPicPr>
              <p:cNvPr id="5462" name="Google Shape;5462;g31245d681e9_0_1149"/>
              <p:cNvPicPr preferRelativeResize="0"/>
              <p:nvPr/>
            </p:nvPicPr>
            <p:blipFill rotWithShape="1">
              <a:blip r:embed="rId4">
                <a:alphaModFix/>
              </a:blip>
              <a:srcRect b="28482" l="24679" r="26944" t="38025"/>
              <a:stretch/>
            </p:blipFill>
            <p:spPr>
              <a:xfrm>
                <a:off x="3801590" y="1974639"/>
                <a:ext cx="371312" cy="257057"/>
              </a:xfrm>
              <a:prstGeom prst="rect">
                <a:avLst/>
              </a:prstGeom>
              <a:noFill/>
              <a:ln>
                <a:noFill/>
              </a:ln>
            </p:spPr>
          </p:pic>
          <p:pic>
            <p:nvPicPr>
              <p:cNvPr id="5463" name="Google Shape;5463;g31245d681e9_0_1149"/>
              <p:cNvPicPr preferRelativeResize="0"/>
              <p:nvPr/>
            </p:nvPicPr>
            <p:blipFill rotWithShape="1">
              <a:blip r:embed="rId4">
                <a:alphaModFix/>
              </a:blip>
              <a:srcRect b="28482" l="24679" r="26944" t="38025"/>
              <a:stretch/>
            </p:blipFill>
            <p:spPr>
              <a:xfrm>
                <a:off x="4093908" y="1974639"/>
                <a:ext cx="371312" cy="257057"/>
              </a:xfrm>
              <a:prstGeom prst="rect">
                <a:avLst/>
              </a:prstGeom>
              <a:noFill/>
              <a:ln>
                <a:noFill/>
              </a:ln>
            </p:spPr>
          </p:pic>
          <p:pic>
            <p:nvPicPr>
              <p:cNvPr id="5464" name="Google Shape;5464;g31245d681e9_0_1149"/>
              <p:cNvPicPr preferRelativeResize="0"/>
              <p:nvPr/>
            </p:nvPicPr>
            <p:blipFill rotWithShape="1">
              <a:blip r:embed="rId4">
                <a:alphaModFix/>
              </a:blip>
              <a:srcRect b="28482" l="24679" r="26944" t="38025"/>
              <a:stretch/>
            </p:blipFill>
            <p:spPr>
              <a:xfrm>
                <a:off x="4386227" y="1974639"/>
                <a:ext cx="371312" cy="257057"/>
              </a:xfrm>
              <a:prstGeom prst="rect">
                <a:avLst/>
              </a:prstGeom>
              <a:noFill/>
              <a:ln>
                <a:noFill/>
              </a:ln>
            </p:spPr>
          </p:pic>
          <p:pic>
            <p:nvPicPr>
              <p:cNvPr id="5465" name="Google Shape;5465;g31245d681e9_0_1149"/>
              <p:cNvPicPr preferRelativeResize="0"/>
              <p:nvPr/>
            </p:nvPicPr>
            <p:blipFill rotWithShape="1">
              <a:blip r:embed="rId4">
                <a:alphaModFix/>
              </a:blip>
              <a:srcRect b="28482" l="24679" r="26944" t="38025"/>
              <a:stretch/>
            </p:blipFill>
            <p:spPr>
              <a:xfrm>
                <a:off x="3513214" y="1974639"/>
                <a:ext cx="371312" cy="257057"/>
              </a:xfrm>
              <a:prstGeom prst="rect">
                <a:avLst/>
              </a:prstGeom>
              <a:noFill/>
              <a:ln>
                <a:noFill/>
              </a:ln>
            </p:spPr>
          </p:pic>
          <p:pic>
            <p:nvPicPr>
              <p:cNvPr id="5466" name="Google Shape;5466;g31245d681e9_0_1149"/>
              <p:cNvPicPr preferRelativeResize="0"/>
              <p:nvPr/>
            </p:nvPicPr>
            <p:blipFill rotWithShape="1">
              <a:blip r:embed="rId4">
                <a:alphaModFix/>
              </a:blip>
              <a:srcRect b="28482" l="24679" r="26944" t="38025"/>
              <a:stretch/>
            </p:blipFill>
            <p:spPr>
              <a:xfrm>
                <a:off x="4962965" y="2360679"/>
                <a:ext cx="371312" cy="257057"/>
              </a:xfrm>
              <a:prstGeom prst="rect">
                <a:avLst/>
              </a:prstGeom>
              <a:noFill/>
              <a:ln>
                <a:noFill/>
              </a:ln>
            </p:spPr>
          </p:pic>
          <p:pic>
            <p:nvPicPr>
              <p:cNvPr id="5467" name="Google Shape;5467;g31245d681e9_0_1149"/>
              <p:cNvPicPr preferRelativeResize="0"/>
              <p:nvPr/>
            </p:nvPicPr>
            <p:blipFill rotWithShape="1">
              <a:blip r:embed="rId4">
                <a:alphaModFix/>
              </a:blip>
              <a:srcRect b="28482" l="24679" r="26944" t="38025"/>
              <a:stretch/>
            </p:blipFill>
            <p:spPr>
              <a:xfrm>
                <a:off x="5255283" y="2360679"/>
                <a:ext cx="371312" cy="257057"/>
              </a:xfrm>
              <a:prstGeom prst="rect">
                <a:avLst/>
              </a:prstGeom>
              <a:noFill/>
              <a:ln>
                <a:noFill/>
              </a:ln>
            </p:spPr>
          </p:pic>
          <p:pic>
            <p:nvPicPr>
              <p:cNvPr id="5468" name="Google Shape;5468;g31245d681e9_0_1149"/>
              <p:cNvPicPr preferRelativeResize="0"/>
              <p:nvPr/>
            </p:nvPicPr>
            <p:blipFill rotWithShape="1">
              <a:blip r:embed="rId4">
                <a:alphaModFix/>
              </a:blip>
              <a:srcRect b="28482" l="24679" r="26944" t="38025"/>
              <a:stretch/>
            </p:blipFill>
            <p:spPr>
              <a:xfrm>
                <a:off x="5547602" y="2360679"/>
                <a:ext cx="371312" cy="257057"/>
              </a:xfrm>
              <a:prstGeom prst="rect">
                <a:avLst/>
              </a:prstGeom>
              <a:noFill/>
              <a:ln>
                <a:noFill/>
              </a:ln>
            </p:spPr>
          </p:pic>
          <p:pic>
            <p:nvPicPr>
              <p:cNvPr id="5469" name="Google Shape;5469;g31245d681e9_0_1149"/>
              <p:cNvPicPr preferRelativeResize="0"/>
              <p:nvPr/>
            </p:nvPicPr>
            <p:blipFill rotWithShape="1">
              <a:blip r:embed="rId4">
                <a:alphaModFix/>
              </a:blip>
              <a:srcRect b="28482" l="24679" r="26944" t="38025"/>
              <a:stretch/>
            </p:blipFill>
            <p:spPr>
              <a:xfrm>
                <a:off x="4674589" y="2360679"/>
                <a:ext cx="371312" cy="257057"/>
              </a:xfrm>
              <a:prstGeom prst="rect">
                <a:avLst/>
              </a:prstGeom>
              <a:noFill/>
              <a:ln>
                <a:noFill/>
              </a:ln>
            </p:spPr>
          </p:pic>
          <p:pic>
            <p:nvPicPr>
              <p:cNvPr id="5470" name="Google Shape;5470;g31245d681e9_0_1149"/>
              <p:cNvPicPr preferRelativeResize="0"/>
              <p:nvPr/>
            </p:nvPicPr>
            <p:blipFill rotWithShape="1">
              <a:blip r:embed="rId4">
                <a:alphaModFix/>
              </a:blip>
              <a:srcRect b="28482" l="24679" r="26944" t="38025"/>
              <a:stretch/>
            </p:blipFill>
            <p:spPr>
              <a:xfrm>
                <a:off x="4962965" y="1974639"/>
                <a:ext cx="371312" cy="257057"/>
              </a:xfrm>
              <a:prstGeom prst="rect">
                <a:avLst/>
              </a:prstGeom>
              <a:noFill/>
              <a:ln>
                <a:noFill/>
              </a:ln>
            </p:spPr>
          </p:pic>
          <p:pic>
            <p:nvPicPr>
              <p:cNvPr id="5471" name="Google Shape;5471;g31245d681e9_0_1149"/>
              <p:cNvPicPr preferRelativeResize="0"/>
              <p:nvPr/>
            </p:nvPicPr>
            <p:blipFill rotWithShape="1">
              <a:blip r:embed="rId4">
                <a:alphaModFix/>
              </a:blip>
              <a:srcRect b="28482" l="24679" r="26944" t="38025"/>
              <a:stretch/>
            </p:blipFill>
            <p:spPr>
              <a:xfrm>
                <a:off x="5255283" y="1974639"/>
                <a:ext cx="371312" cy="257057"/>
              </a:xfrm>
              <a:prstGeom prst="rect">
                <a:avLst/>
              </a:prstGeom>
              <a:noFill/>
              <a:ln>
                <a:noFill/>
              </a:ln>
            </p:spPr>
          </p:pic>
          <p:pic>
            <p:nvPicPr>
              <p:cNvPr id="5472" name="Google Shape;5472;g31245d681e9_0_1149"/>
              <p:cNvPicPr preferRelativeResize="0"/>
              <p:nvPr/>
            </p:nvPicPr>
            <p:blipFill rotWithShape="1">
              <a:blip r:embed="rId4">
                <a:alphaModFix/>
              </a:blip>
              <a:srcRect b="28482" l="24679" r="26944" t="38025"/>
              <a:stretch/>
            </p:blipFill>
            <p:spPr>
              <a:xfrm>
                <a:off x="5547602" y="1974639"/>
                <a:ext cx="371312" cy="257057"/>
              </a:xfrm>
              <a:prstGeom prst="rect">
                <a:avLst/>
              </a:prstGeom>
              <a:noFill/>
              <a:ln>
                <a:noFill/>
              </a:ln>
            </p:spPr>
          </p:pic>
          <p:pic>
            <p:nvPicPr>
              <p:cNvPr id="5473" name="Google Shape;5473;g31245d681e9_0_1149"/>
              <p:cNvPicPr preferRelativeResize="0"/>
              <p:nvPr/>
            </p:nvPicPr>
            <p:blipFill rotWithShape="1">
              <a:blip r:embed="rId4">
                <a:alphaModFix/>
              </a:blip>
              <a:srcRect b="28482" l="24679" r="26944" t="38025"/>
              <a:stretch/>
            </p:blipFill>
            <p:spPr>
              <a:xfrm>
                <a:off x="4674589" y="1974639"/>
                <a:ext cx="371312" cy="257057"/>
              </a:xfrm>
              <a:prstGeom prst="rect">
                <a:avLst/>
              </a:prstGeom>
              <a:noFill/>
              <a:ln>
                <a:noFill/>
              </a:ln>
            </p:spPr>
          </p:pic>
        </p:grpSp>
        <p:grpSp>
          <p:nvGrpSpPr>
            <p:cNvPr id="5474" name="Google Shape;5474;g31245d681e9_0_1149"/>
            <p:cNvGrpSpPr/>
            <p:nvPr/>
          </p:nvGrpSpPr>
          <p:grpSpPr>
            <a:xfrm>
              <a:off x="6298531" y="2699115"/>
              <a:ext cx="884576" cy="1088139"/>
              <a:chOff x="3513214" y="1974639"/>
              <a:chExt cx="2405700" cy="2959311"/>
            </a:xfrm>
          </p:grpSpPr>
          <p:pic>
            <p:nvPicPr>
              <p:cNvPr id="5475" name="Google Shape;5475;g31245d681e9_0_1149"/>
              <p:cNvPicPr preferRelativeResize="0"/>
              <p:nvPr/>
            </p:nvPicPr>
            <p:blipFill rotWithShape="1">
              <a:blip r:embed="rId4">
                <a:alphaModFix/>
              </a:blip>
              <a:srcRect b="28482" l="24679" r="26944" t="38025"/>
              <a:stretch/>
            </p:blipFill>
            <p:spPr>
              <a:xfrm>
                <a:off x="3801590" y="4676893"/>
                <a:ext cx="371312" cy="257057"/>
              </a:xfrm>
              <a:prstGeom prst="rect">
                <a:avLst/>
              </a:prstGeom>
              <a:noFill/>
              <a:ln>
                <a:noFill/>
              </a:ln>
            </p:spPr>
          </p:pic>
          <p:pic>
            <p:nvPicPr>
              <p:cNvPr id="5476" name="Google Shape;5476;g31245d681e9_0_1149"/>
              <p:cNvPicPr preferRelativeResize="0"/>
              <p:nvPr/>
            </p:nvPicPr>
            <p:blipFill rotWithShape="1">
              <a:blip r:embed="rId4">
                <a:alphaModFix/>
              </a:blip>
              <a:srcRect b="28482" l="24679" r="26944" t="38025"/>
              <a:stretch/>
            </p:blipFill>
            <p:spPr>
              <a:xfrm>
                <a:off x="4093908" y="4676893"/>
                <a:ext cx="371312" cy="257057"/>
              </a:xfrm>
              <a:prstGeom prst="rect">
                <a:avLst/>
              </a:prstGeom>
              <a:noFill/>
              <a:ln>
                <a:noFill/>
              </a:ln>
            </p:spPr>
          </p:pic>
          <p:pic>
            <p:nvPicPr>
              <p:cNvPr id="5477" name="Google Shape;5477;g31245d681e9_0_1149"/>
              <p:cNvPicPr preferRelativeResize="0"/>
              <p:nvPr/>
            </p:nvPicPr>
            <p:blipFill rotWithShape="1">
              <a:blip r:embed="rId4">
                <a:alphaModFix/>
              </a:blip>
              <a:srcRect b="28482" l="24679" r="26944" t="38025"/>
              <a:stretch/>
            </p:blipFill>
            <p:spPr>
              <a:xfrm>
                <a:off x="4386227" y="4676893"/>
                <a:ext cx="371312" cy="257057"/>
              </a:xfrm>
              <a:prstGeom prst="rect">
                <a:avLst/>
              </a:prstGeom>
              <a:noFill/>
              <a:ln>
                <a:noFill/>
              </a:ln>
            </p:spPr>
          </p:pic>
          <p:pic>
            <p:nvPicPr>
              <p:cNvPr id="5478" name="Google Shape;5478;g31245d681e9_0_1149"/>
              <p:cNvPicPr preferRelativeResize="0"/>
              <p:nvPr/>
            </p:nvPicPr>
            <p:blipFill rotWithShape="1">
              <a:blip r:embed="rId4">
                <a:alphaModFix/>
              </a:blip>
              <a:srcRect b="28482" l="24679" r="26944" t="38025"/>
              <a:stretch/>
            </p:blipFill>
            <p:spPr>
              <a:xfrm>
                <a:off x="3513214" y="4676893"/>
                <a:ext cx="371312" cy="257057"/>
              </a:xfrm>
              <a:prstGeom prst="rect">
                <a:avLst/>
              </a:prstGeom>
              <a:noFill/>
              <a:ln>
                <a:noFill/>
              </a:ln>
            </p:spPr>
          </p:pic>
          <p:pic>
            <p:nvPicPr>
              <p:cNvPr id="5479" name="Google Shape;5479;g31245d681e9_0_1149"/>
              <p:cNvPicPr preferRelativeResize="0"/>
              <p:nvPr/>
            </p:nvPicPr>
            <p:blipFill rotWithShape="1">
              <a:blip r:embed="rId4">
                <a:alphaModFix/>
              </a:blip>
              <a:srcRect b="28482" l="24679" r="26944" t="38025"/>
              <a:stretch/>
            </p:blipFill>
            <p:spPr>
              <a:xfrm>
                <a:off x="3801590" y="4290854"/>
                <a:ext cx="371312" cy="257057"/>
              </a:xfrm>
              <a:prstGeom prst="rect">
                <a:avLst/>
              </a:prstGeom>
              <a:noFill/>
              <a:ln>
                <a:noFill/>
              </a:ln>
            </p:spPr>
          </p:pic>
          <p:pic>
            <p:nvPicPr>
              <p:cNvPr id="5480" name="Google Shape;5480;g31245d681e9_0_1149"/>
              <p:cNvPicPr preferRelativeResize="0"/>
              <p:nvPr/>
            </p:nvPicPr>
            <p:blipFill rotWithShape="1">
              <a:blip r:embed="rId4">
                <a:alphaModFix/>
              </a:blip>
              <a:srcRect b="28482" l="24679" r="26944" t="38025"/>
              <a:stretch/>
            </p:blipFill>
            <p:spPr>
              <a:xfrm>
                <a:off x="4093908" y="4290854"/>
                <a:ext cx="371312" cy="257057"/>
              </a:xfrm>
              <a:prstGeom prst="rect">
                <a:avLst/>
              </a:prstGeom>
              <a:noFill/>
              <a:ln>
                <a:noFill/>
              </a:ln>
            </p:spPr>
          </p:pic>
          <p:pic>
            <p:nvPicPr>
              <p:cNvPr id="5481" name="Google Shape;5481;g31245d681e9_0_1149"/>
              <p:cNvPicPr preferRelativeResize="0"/>
              <p:nvPr/>
            </p:nvPicPr>
            <p:blipFill rotWithShape="1">
              <a:blip r:embed="rId4">
                <a:alphaModFix/>
              </a:blip>
              <a:srcRect b="28482" l="24679" r="26944" t="38025"/>
              <a:stretch/>
            </p:blipFill>
            <p:spPr>
              <a:xfrm>
                <a:off x="4386227" y="4290854"/>
                <a:ext cx="371312" cy="257057"/>
              </a:xfrm>
              <a:prstGeom prst="rect">
                <a:avLst/>
              </a:prstGeom>
              <a:noFill/>
              <a:ln>
                <a:noFill/>
              </a:ln>
            </p:spPr>
          </p:pic>
          <p:pic>
            <p:nvPicPr>
              <p:cNvPr id="5482" name="Google Shape;5482;g31245d681e9_0_1149"/>
              <p:cNvPicPr preferRelativeResize="0"/>
              <p:nvPr/>
            </p:nvPicPr>
            <p:blipFill rotWithShape="1">
              <a:blip r:embed="rId4">
                <a:alphaModFix/>
              </a:blip>
              <a:srcRect b="28482" l="24679" r="26944" t="38025"/>
              <a:stretch/>
            </p:blipFill>
            <p:spPr>
              <a:xfrm>
                <a:off x="3513214" y="4290854"/>
                <a:ext cx="371312" cy="257057"/>
              </a:xfrm>
              <a:prstGeom prst="rect">
                <a:avLst/>
              </a:prstGeom>
              <a:noFill/>
              <a:ln>
                <a:noFill/>
              </a:ln>
            </p:spPr>
          </p:pic>
          <p:pic>
            <p:nvPicPr>
              <p:cNvPr id="5483" name="Google Shape;5483;g31245d681e9_0_1149"/>
              <p:cNvPicPr preferRelativeResize="0"/>
              <p:nvPr/>
            </p:nvPicPr>
            <p:blipFill rotWithShape="1">
              <a:blip r:embed="rId4">
                <a:alphaModFix/>
              </a:blip>
              <a:srcRect b="28482" l="24679" r="26944" t="38025"/>
              <a:stretch/>
            </p:blipFill>
            <p:spPr>
              <a:xfrm>
                <a:off x="3801590" y="3904814"/>
                <a:ext cx="371312" cy="257057"/>
              </a:xfrm>
              <a:prstGeom prst="rect">
                <a:avLst/>
              </a:prstGeom>
              <a:noFill/>
              <a:ln>
                <a:noFill/>
              </a:ln>
            </p:spPr>
          </p:pic>
          <p:pic>
            <p:nvPicPr>
              <p:cNvPr id="5484" name="Google Shape;5484;g31245d681e9_0_1149"/>
              <p:cNvPicPr preferRelativeResize="0"/>
              <p:nvPr/>
            </p:nvPicPr>
            <p:blipFill rotWithShape="1">
              <a:blip r:embed="rId4">
                <a:alphaModFix/>
              </a:blip>
              <a:srcRect b="28482" l="24679" r="26944" t="38025"/>
              <a:stretch/>
            </p:blipFill>
            <p:spPr>
              <a:xfrm>
                <a:off x="4093908" y="3904814"/>
                <a:ext cx="371312" cy="257057"/>
              </a:xfrm>
              <a:prstGeom prst="rect">
                <a:avLst/>
              </a:prstGeom>
              <a:noFill/>
              <a:ln>
                <a:noFill/>
              </a:ln>
            </p:spPr>
          </p:pic>
          <p:pic>
            <p:nvPicPr>
              <p:cNvPr id="5485" name="Google Shape;5485;g31245d681e9_0_1149"/>
              <p:cNvPicPr preferRelativeResize="0"/>
              <p:nvPr/>
            </p:nvPicPr>
            <p:blipFill rotWithShape="1">
              <a:blip r:embed="rId4">
                <a:alphaModFix/>
              </a:blip>
              <a:srcRect b="28482" l="24679" r="26944" t="38025"/>
              <a:stretch/>
            </p:blipFill>
            <p:spPr>
              <a:xfrm>
                <a:off x="4386227" y="3904814"/>
                <a:ext cx="371312" cy="257057"/>
              </a:xfrm>
              <a:prstGeom prst="rect">
                <a:avLst/>
              </a:prstGeom>
              <a:noFill/>
              <a:ln>
                <a:noFill/>
              </a:ln>
            </p:spPr>
          </p:pic>
          <p:pic>
            <p:nvPicPr>
              <p:cNvPr id="5486" name="Google Shape;5486;g31245d681e9_0_1149"/>
              <p:cNvPicPr preferRelativeResize="0"/>
              <p:nvPr/>
            </p:nvPicPr>
            <p:blipFill rotWithShape="1">
              <a:blip r:embed="rId4">
                <a:alphaModFix/>
              </a:blip>
              <a:srcRect b="28482" l="24679" r="26944" t="38025"/>
              <a:stretch/>
            </p:blipFill>
            <p:spPr>
              <a:xfrm>
                <a:off x="3513214" y="3904814"/>
                <a:ext cx="371312" cy="257057"/>
              </a:xfrm>
              <a:prstGeom prst="rect">
                <a:avLst/>
              </a:prstGeom>
              <a:noFill/>
              <a:ln>
                <a:noFill/>
              </a:ln>
            </p:spPr>
          </p:pic>
          <p:pic>
            <p:nvPicPr>
              <p:cNvPr id="5487" name="Google Shape;5487;g31245d681e9_0_1149"/>
              <p:cNvPicPr preferRelativeResize="0"/>
              <p:nvPr/>
            </p:nvPicPr>
            <p:blipFill rotWithShape="1">
              <a:blip r:embed="rId4">
                <a:alphaModFix/>
              </a:blip>
              <a:srcRect b="28482" l="24679" r="26944" t="38025"/>
              <a:stretch/>
            </p:blipFill>
            <p:spPr>
              <a:xfrm>
                <a:off x="4962965" y="4676893"/>
                <a:ext cx="371312" cy="257057"/>
              </a:xfrm>
              <a:prstGeom prst="rect">
                <a:avLst/>
              </a:prstGeom>
              <a:noFill/>
              <a:ln>
                <a:noFill/>
              </a:ln>
            </p:spPr>
          </p:pic>
          <p:pic>
            <p:nvPicPr>
              <p:cNvPr id="5488" name="Google Shape;5488;g31245d681e9_0_1149"/>
              <p:cNvPicPr preferRelativeResize="0"/>
              <p:nvPr/>
            </p:nvPicPr>
            <p:blipFill rotWithShape="1">
              <a:blip r:embed="rId4">
                <a:alphaModFix/>
              </a:blip>
              <a:srcRect b="28482" l="24679" r="26944" t="38025"/>
              <a:stretch/>
            </p:blipFill>
            <p:spPr>
              <a:xfrm>
                <a:off x="5255283" y="4676893"/>
                <a:ext cx="371312" cy="257057"/>
              </a:xfrm>
              <a:prstGeom prst="rect">
                <a:avLst/>
              </a:prstGeom>
              <a:noFill/>
              <a:ln>
                <a:noFill/>
              </a:ln>
            </p:spPr>
          </p:pic>
          <p:pic>
            <p:nvPicPr>
              <p:cNvPr id="5489" name="Google Shape;5489;g31245d681e9_0_1149"/>
              <p:cNvPicPr preferRelativeResize="0"/>
              <p:nvPr/>
            </p:nvPicPr>
            <p:blipFill rotWithShape="1">
              <a:blip r:embed="rId4">
                <a:alphaModFix/>
              </a:blip>
              <a:srcRect b="28482" l="24679" r="26944" t="38025"/>
              <a:stretch/>
            </p:blipFill>
            <p:spPr>
              <a:xfrm>
                <a:off x="5547602" y="4676893"/>
                <a:ext cx="371312" cy="257057"/>
              </a:xfrm>
              <a:prstGeom prst="rect">
                <a:avLst/>
              </a:prstGeom>
              <a:noFill/>
              <a:ln>
                <a:noFill/>
              </a:ln>
            </p:spPr>
          </p:pic>
          <p:pic>
            <p:nvPicPr>
              <p:cNvPr id="5490" name="Google Shape;5490;g31245d681e9_0_1149"/>
              <p:cNvPicPr preferRelativeResize="0"/>
              <p:nvPr/>
            </p:nvPicPr>
            <p:blipFill rotWithShape="1">
              <a:blip r:embed="rId4">
                <a:alphaModFix/>
              </a:blip>
              <a:srcRect b="28482" l="24679" r="26944" t="38025"/>
              <a:stretch/>
            </p:blipFill>
            <p:spPr>
              <a:xfrm>
                <a:off x="4674589" y="4676893"/>
                <a:ext cx="371312" cy="257057"/>
              </a:xfrm>
              <a:prstGeom prst="rect">
                <a:avLst/>
              </a:prstGeom>
              <a:noFill/>
              <a:ln>
                <a:noFill/>
              </a:ln>
            </p:spPr>
          </p:pic>
          <p:pic>
            <p:nvPicPr>
              <p:cNvPr id="5491" name="Google Shape;5491;g31245d681e9_0_1149"/>
              <p:cNvPicPr preferRelativeResize="0"/>
              <p:nvPr/>
            </p:nvPicPr>
            <p:blipFill rotWithShape="1">
              <a:blip r:embed="rId4">
                <a:alphaModFix/>
              </a:blip>
              <a:srcRect b="28482" l="24679" r="26944" t="38025"/>
              <a:stretch/>
            </p:blipFill>
            <p:spPr>
              <a:xfrm>
                <a:off x="4962965" y="4290854"/>
                <a:ext cx="371312" cy="257057"/>
              </a:xfrm>
              <a:prstGeom prst="rect">
                <a:avLst/>
              </a:prstGeom>
              <a:noFill/>
              <a:ln>
                <a:noFill/>
              </a:ln>
            </p:spPr>
          </p:pic>
          <p:pic>
            <p:nvPicPr>
              <p:cNvPr id="5492" name="Google Shape;5492;g31245d681e9_0_1149"/>
              <p:cNvPicPr preferRelativeResize="0"/>
              <p:nvPr/>
            </p:nvPicPr>
            <p:blipFill rotWithShape="1">
              <a:blip r:embed="rId4">
                <a:alphaModFix/>
              </a:blip>
              <a:srcRect b="28482" l="24679" r="26944" t="38025"/>
              <a:stretch/>
            </p:blipFill>
            <p:spPr>
              <a:xfrm>
                <a:off x="5255283" y="4290854"/>
                <a:ext cx="371312" cy="257057"/>
              </a:xfrm>
              <a:prstGeom prst="rect">
                <a:avLst/>
              </a:prstGeom>
              <a:noFill/>
              <a:ln>
                <a:noFill/>
              </a:ln>
            </p:spPr>
          </p:pic>
          <p:pic>
            <p:nvPicPr>
              <p:cNvPr id="5493" name="Google Shape;5493;g31245d681e9_0_1149"/>
              <p:cNvPicPr preferRelativeResize="0"/>
              <p:nvPr/>
            </p:nvPicPr>
            <p:blipFill rotWithShape="1">
              <a:blip r:embed="rId4">
                <a:alphaModFix/>
              </a:blip>
              <a:srcRect b="28482" l="24679" r="26944" t="38025"/>
              <a:stretch/>
            </p:blipFill>
            <p:spPr>
              <a:xfrm>
                <a:off x="5547602" y="4290854"/>
                <a:ext cx="371312" cy="257057"/>
              </a:xfrm>
              <a:prstGeom prst="rect">
                <a:avLst/>
              </a:prstGeom>
              <a:noFill/>
              <a:ln>
                <a:noFill/>
              </a:ln>
            </p:spPr>
          </p:pic>
          <p:pic>
            <p:nvPicPr>
              <p:cNvPr id="5494" name="Google Shape;5494;g31245d681e9_0_1149"/>
              <p:cNvPicPr preferRelativeResize="0"/>
              <p:nvPr/>
            </p:nvPicPr>
            <p:blipFill rotWithShape="1">
              <a:blip r:embed="rId4">
                <a:alphaModFix/>
              </a:blip>
              <a:srcRect b="28482" l="24679" r="26944" t="38025"/>
              <a:stretch/>
            </p:blipFill>
            <p:spPr>
              <a:xfrm>
                <a:off x="4674589" y="4290854"/>
                <a:ext cx="371312" cy="257057"/>
              </a:xfrm>
              <a:prstGeom prst="rect">
                <a:avLst/>
              </a:prstGeom>
              <a:noFill/>
              <a:ln>
                <a:noFill/>
              </a:ln>
            </p:spPr>
          </p:pic>
          <p:pic>
            <p:nvPicPr>
              <p:cNvPr id="5495" name="Google Shape;5495;g31245d681e9_0_1149"/>
              <p:cNvPicPr preferRelativeResize="0"/>
              <p:nvPr/>
            </p:nvPicPr>
            <p:blipFill rotWithShape="1">
              <a:blip r:embed="rId4">
                <a:alphaModFix/>
              </a:blip>
              <a:srcRect b="28482" l="24679" r="26944" t="38025"/>
              <a:stretch/>
            </p:blipFill>
            <p:spPr>
              <a:xfrm>
                <a:off x="4962965" y="3904814"/>
                <a:ext cx="371312" cy="257057"/>
              </a:xfrm>
              <a:prstGeom prst="rect">
                <a:avLst/>
              </a:prstGeom>
              <a:noFill/>
              <a:ln>
                <a:noFill/>
              </a:ln>
            </p:spPr>
          </p:pic>
          <p:pic>
            <p:nvPicPr>
              <p:cNvPr id="5496" name="Google Shape;5496;g31245d681e9_0_1149"/>
              <p:cNvPicPr preferRelativeResize="0"/>
              <p:nvPr/>
            </p:nvPicPr>
            <p:blipFill rotWithShape="1">
              <a:blip r:embed="rId4">
                <a:alphaModFix/>
              </a:blip>
              <a:srcRect b="28482" l="24679" r="26944" t="38025"/>
              <a:stretch/>
            </p:blipFill>
            <p:spPr>
              <a:xfrm>
                <a:off x="5255283" y="3904814"/>
                <a:ext cx="371312" cy="257057"/>
              </a:xfrm>
              <a:prstGeom prst="rect">
                <a:avLst/>
              </a:prstGeom>
              <a:noFill/>
              <a:ln>
                <a:noFill/>
              </a:ln>
            </p:spPr>
          </p:pic>
          <p:pic>
            <p:nvPicPr>
              <p:cNvPr id="5497" name="Google Shape;5497;g31245d681e9_0_1149"/>
              <p:cNvPicPr preferRelativeResize="0"/>
              <p:nvPr/>
            </p:nvPicPr>
            <p:blipFill rotWithShape="1">
              <a:blip r:embed="rId4">
                <a:alphaModFix/>
              </a:blip>
              <a:srcRect b="28482" l="24679" r="26944" t="38025"/>
              <a:stretch/>
            </p:blipFill>
            <p:spPr>
              <a:xfrm>
                <a:off x="5547602" y="3904814"/>
                <a:ext cx="371312" cy="257057"/>
              </a:xfrm>
              <a:prstGeom prst="rect">
                <a:avLst/>
              </a:prstGeom>
              <a:noFill/>
              <a:ln>
                <a:noFill/>
              </a:ln>
            </p:spPr>
          </p:pic>
          <p:pic>
            <p:nvPicPr>
              <p:cNvPr id="5498" name="Google Shape;5498;g31245d681e9_0_1149"/>
              <p:cNvPicPr preferRelativeResize="0"/>
              <p:nvPr/>
            </p:nvPicPr>
            <p:blipFill rotWithShape="1">
              <a:blip r:embed="rId4">
                <a:alphaModFix/>
              </a:blip>
              <a:srcRect b="28482" l="24679" r="26944" t="38025"/>
              <a:stretch/>
            </p:blipFill>
            <p:spPr>
              <a:xfrm>
                <a:off x="4674589" y="3904814"/>
                <a:ext cx="371312" cy="257057"/>
              </a:xfrm>
              <a:prstGeom prst="rect">
                <a:avLst/>
              </a:prstGeom>
              <a:noFill/>
              <a:ln>
                <a:noFill/>
              </a:ln>
            </p:spPr>
          </p:pic>
          <p:pic>
            <p:nvPicPr>
              <p:cNvPr id="5499" name="Google Shape;5499;g31245d681e9_0_1149"/>
              <p:cNvPicPr preferRelativeResize="0"/>
              <p:nvPr/>
            </p:nvPicPr>
            <p:blipFill rotWithShape="1">
              <a:blip r:embed="rId4">
                <a:alphaModFix/>
              </a:blip>
              <a:srcRect b="28482" l="24679" r="26944" t="38025"/>
              <a:stretch/>
            </p:blipFill>
            <p:spPr>
              <a:xfrm>
                <a:off x="3801590" y="3518793"/>
                <a:ext cx="371312" cy="257057"/>
              </a:xfrm>
              <a:prstGeom prst="rect">
                <a:avLst/>
              </a:prstGeom>
              <a:noFill/>
              <a:ln>
                <a:noFill/>
              </a:ln>
            </p:spPr>
          </p:pic>
          <p:pic>
            <p:nvPicPr>
              <p:cNvPr id="5500" name="Google Shape;5500;g31245d681e9_0_1149"/>
              <p:cNvPicPr preferRelativeResize="0"/>
              <p:nvPr/>
            </p:nvPicPr>
            <p:blipFill rotWithShape="1">
              <a:blip r:embed="rId4">
                <a:alphaModFix/>
              </a:blip>
              <a:srcRect b="28482" l="24679" r="26944" t="38025"/>
              <a:stretch/>
            </p:blipFill>
            <p:spPr>
              <a:xfrm>
                <a:off x="4093908" y="3518793"/>
                <a:ext cx="371312" cy="257057"/>
              </a:xfrm>
              <a:prstGeom prst="rect">
                <a:avLst/>
              </a:prstGeom>
              <a:noFill/>
              <a:ln>
                <a:noFill/>
              </a:ln>
            </p:spPr>
          </p:pic>
          <p:pic>
            <p:nvPicPr>
              <p:cNvPr id="5501" name="Google Shape;5501;g31245d681e9_0_1149"/>
              <p:cNvPicPr preferRelativeResize="0"/>
              <p:nvPr/>
            </p:nvPicPr>
            <p:blipFill rotWithShape="1">
              <a:blip r:embed="rId4">
                <a:alphaModFix/>
              </a:blip>
              <a:srcRect b="28482" l="24679" r="26944" t="38025"/>
              <a:stretch/>
            </p:blipFill>
            <p:spPr>
              <a:xfrm>
                <a:off x="4386227" y="3518793"/>
                <a:ext cx="371312" cy="257057"/>
              </a:xfrm>
              <a:prstGeom prst="rect">
                <a:avLst/>
              </a:prstGeom>
              <a:noFill/>
              <a:ln>
                <a:noFill/>
              </a:ln>
            </p:spPr>
          </p:pic>
          <p:pic>
            <p:nvPicPr>
              <p:cNvPr id="5502" name="Google Shape;5502;g31245d681e9_0_1149"/>
              <p:cNvPicPr preferRelativeResize="0"/>
              <p:nvPr/>
            </p:nvPicPr>
            <p:blipFill rotWithShape="1">
              <a:blip r:embed="rId4">
                <a:alphaModFix/>
              </a:blip>
              <a:srcRect b="28482" l="24679" r="26944" t="38025"/>
              <a:stretch/>
            </p:blipFill>
            <p:spPr>
              <a:xfrm>
                <a:off x="3513214" y="3518793"/>
                <a:ext cx="371312" cy="257057"/>
              </a:xfrm>
              <a:prstGeom prst="rect">
                <a:avLst/>
              </a:prstGeom>
              <a:noFill/>
              <a:ln>
                <a:noFill/>
              </a:ln>
            </p:spPr>
          </p:pic>
          <p:pic>
            <p:nvPicPr>
              <p:cNvPr id="5503" name="Google Shape;5503;g31245d681e9_0_1149"/>
              <p:cNvPicPr preferRelativeResize="0"/>
              <p:nvPr/>
            </p:nvPicPr>
            <p:blipFill rotWithShape="1">
              <a:blip r:embed="rId4">
                <a:alphaModFix/>
              </a:blip>
              <a:srcRect b="28482" l="24679" r="26944" t="38025"/>
              <a:stretch/>
            </p:blipFill>
            <p:spPr>
              <a:xfrm>
                <a:off x="3801590" y="3132754"/>
                <a:ext cx="371312" cy="257057"/>
              </a:xfrm>
              <a:prstGeom prst="rect">
                <a:avLst/>
              </a:prstGeom>
              <a:noFill/>
              <a:ln>
                <a:noFill/>
              </a:ln>
            </p:spPr>
          </p:pic>
          <p:pic>
            <p:nvPicPr>
              <p:cNvPr id="5504" name="Google Shape;5504;g31245d681e9_0_1149"/>
              <p:cNvPicPr preferRelativeResize="0"/>
              <p:nvPr/>
            </p:nvPicPr>
            <p:blipFill rotWithShape="1">
              <a:blip r:embed="rId4">
                <a:alphaModFix/>
              </a:blip>
              <a:srcRect b="28482" l="24679" r="26944" t="38025"/>
              <a:stretch/>
            </p:blipFill>
            <p:spPr>
              <a:xfrm>
                <a:off x="4093908" y="3132754"/>
                <a:ext cx="371312" cy="257057"/>
              </a:xfrm>
              <a:prstGeom prst="rect">
                <a:avLst/>
              </a:prstGeom>
              <a:noFill/>
              <a:ln>
                <a:noFill/>
              </a:ln>
            </p:spPr>
          </p:pic>
          <p:pic>
            <p:nvPicPr>
              <p:cNvPr id="5505" name="Google Shape;5505;g31245d681e9_0_1149"/>
              <p:cNvPicPr preferRelativeResize="0"/>
              <p:nvPr/>
            </p:nvPicPr>
            <p:blipFill rotWithShape="1">
              <a:blip r:embed="rId4">
                <a:alphaModFix/>
              </a:blip>
              <a:srcRect b="28482" l="24679" r="26944" t="38025"/>
              <a:stretch/>
            </p:blipFill>
            <p:spPr>
              <a:xfrm>
                <a:off x="4386227" y="3132754"/>
                <a:ext cx="371312" cy="257057"/>
              </a:xfrm>
              <a:prstGeom prst="rect">
                <a:avLst/>
              </a:prstGeom>
              <a:noFill/>
              <a:ln>
                <a:noFill/>
              </a:ln>
            </p:spPr>
          </p:pic>
          <p:pic>
            <p:nvPicPr>
              <p:cNvPr id="5506" name="Google Shape;5506;g31245d681e9_0_1149"/>
              <p:cNvPicPr preferRelativeResize="0"/>
              <p:nvPr/>
            </p:nvPicPr>
            <p:blipFill rotWithShape="1">
              <a:blip r:embed="rId4">
                <a:alphaModFix/>
              </a:blip>
              <a:srcRect b="28482" l="24679" r="26944" t="38025"/>
              <a:stretch/>
            </p:blipFill>
            <p:spPr>
              <a:xfrm>
                <a:off x="3513214" y="3132754"/>
                <a:ext cx="371312" cy="257057"/>
              </a:xfrm>
              <a:prstGeom prst="rect">
                <a:avLst/>
              </a:prstGeom>
              <a:noFill/>
              <a:ln>
                <a:noFill/>
              </a:ln>
            </p:spPr>
          </p:pic>
          <p:pic>
            <p:nvPicPr>
              <p:cNvPr id="5507" name="Google Shape;5507;g31245d681e9_0_1149"/>
              <p:cNvPicPr preferRelativeResize="0"/>
              <p:nvPr/>
            </p:nvPicPr>
            <p:blipFill rotWithShape="1">
              <a:blip r:embed="rId4">
                <a:alphaModFix/>
              </a:blip>
              <a:srcRect b="28482" l="24679" r="26944" t="38025"/>
              <a:stretch/>
            </p:blipFill>
            <p:spPr>
              <a:xfrm>
                <a:off x="3801590" y="2746714"/>
                <a:ext cx="371312" cy="257057"/>
              </a:xfrm>
              <a:prstGeom prst="rect">
                <a:avLst/>
              </a:prstGeom>
              <a:noFill/>
              <a:ln>
                <a:noFill/>
              </a:ln>
            </p:spPr>
          </p:pic>
          <p:pic>
            <p:nvPicPr>
              <p:cNvPr id="5508" name="Google Shape;5508;g31245d681e9_0_1149"/>
              <p:cNvPicPr preferRelativeResize="0"/>
              <p:nvPr/>
            </p:nvPicPr>
            <p:blipFill rotWithShape="1">
              <a:blip r:embed="rId4">
                <a:alphaModFix/>
              </a:blip>
              <a:srcRect b="28482" l="24679" r="26944" t="38025"/>
              <a:stretch/>
            </p:blipFill>
            <p:spPr>
              <a:xfrm>
                <a:off x="4093908" y="2746714"/>
                <a:ext cx="371312" cy="257057"/>
              </a:xfrm>
              <a:prstGeom prst="rect">
                <a:avLst/>
              </a:prstGeom>
              <a:noFill/>
              <a:ln>
                <a:noFill/>
              </a:ln>
            </p:spPr>
          </p:pic>
          <p:pic>
            <p:nvPicPr>
              <p:cNvPr id="5509" name="Google Shape;5509;g31245d681e9_0_1149"/>
              <p:cNvPicPr preferRelativeResize="0"/>
              <p:nvPr/>
            </p:nvPicPr>
            <p:blipFill rotWithShape="1">
              <a:blip r:embed="rId4">
                <a:alphaModFix/>
              </a:blip>
              <a:srcRect b="28482" l="24679" r="26944" t="38025"/>
              <a:stretch/>
            </p:blipFill>
            <p:spPr>
              <a:xfrm>
                <a:off x="4386227" y="2746714"/>
                <a:ext cx="371312" cy="257057"/>
              </a:xfrm>
              <a:prstGeom prst="rect">
                <a:avLst/>
              </a:prstGeom>
              <a:noFill/>
              <a:ln>
                <a:noFill/>
              </a:ln>
            </p:spPr>
          </p:pic>
          <p:pic>
            <p:nvPicPr>
              <p:cNvPr id="5510" name="Google Shape;5510;g31245d681e9_0_1149"/>
              <p:cNvPicPr preferRelativeResize="0"/>
              <p:nvPr/>
            </p:nvPicPr>
            <p:blipFill rotWithShape="1">
              <a:blip r:embed="rId4">
                <a:alphaModFix/>
              </a:blip>
              <a:srcRect b="28482" l="24679" r="26944" t="38025"/>
              <a:stretch/>
            </p:blipFill>
            <p:spPr>
              <a:xfrm>
                <a:off x="3513214" y="2746714"/>
                <a:ext cx="371312" cy="257057"/>
              </a:xfrm>
              <a:prstGeom prst="rect">
                <a:avLst/>
              </a:prstGeom>
              <a:noFill/>
              <a:ln>
                <a:noFill/>
              </a:ln>
            </p:spPr>
          </p:pic>
          <p:pic>
            <p:nvPicPr>
              <p:cNvPr id="5511" name="Google Shape;5511;g31245d681e9_0_1149"/>
              <p:cNvPicPr preferRelativeResize="0"/>
              <p:nvPr/>
            </p:nvPicPr>
            <p:blipFill rotWithShape="1">
              <a:blip r:embed="rId4">
                <a:alphaModFix/>
              </a:blip>
              <a:srcRect b="28482" l="24679" r="26944" t="38025"/>
              <a:stretch/>
            </p:blipFill>
            <p:spPr>
              <a:xfrm>
                <a:off x="4962965" y="3518793"/>
                <a:ext cx="371312" cy="257057"/>
              </a:xfrm>
              <a:prstGeom prst="rect">
                <a:avLst/>
              </a:prstGeom>
              <a:noFill/>
              <a:ln>
                <a:noFill/>
              </a:ln>
            </p:spPr>
          </p:pic>
          <p:pic>
            <p:nvPicPr>
              <p:cNvPr id="5512" name="Google Shape;5512;g31245d681e9_0_1149"/>
              <p:cNvPicPr preferRelativeResize="0"/>
              <p:nvPr/>
            </p:nvPicPr>
            <p:blipFill rotWithShape="1">
              <a:blip r:embed="rId4">
                <a:alphaModFix/>
              </a:blip>
              <a:srcRect b="28482" l="24679" r="26944" t="38025"/>
              <a:stretch/>
            </p:blipFill>
            <p:spPr>
              <a:xfrm>
                <a:off x="5255283" y="3518793"/>
                <a:ext cx="371312" cy="257057"/>
              </a:xfrm>
              <a:prstGeom prst="rect">
                <a:avLst/>
              </a:prstGeom>
              <a:noFill/>
              <a:ln>
                <a:noFill/>
              </a:ln>
            </p:spPr>
          </p:pic>
          <p:pic>
            <p:nvPicPr>
              <p:cNvPr id="5513" name="Google Shape;5513;g31245d681e9_0_1149"/>
              <p:cNvPicPr preferRelativeResize="0"/>
              <p:nvPr/>
            </p:nvPicPr>
            <p:blipFill rotWithShape="1">
              <a:blip r:embed="rId4">
                <a:alphaModFix/>
              </a:blip>
              <a:srcRect b="28482" l="24679" r="26944" t="38025"/>
              <a:stretch/>
            </p:blipFill>
            <p:spPr>
              <a:xfrm>
                <a:off x="5547602" y="3518793"/>
                <a:ext cx="371312" cy="257057"/>
              </a:xfrm>
              <a:prstGeom prst="rect">
                <a:avLst/>
              </a:prstGeom>
              <a:noFill/>
              <a:ln>
                <a:noFill/>
              </a:ln>
            </p:spPr>
          </p:pic>
          <p:pic>
            <p:nvPicPr>
              <p:cNvPr id="5514" name="Google Shape;5514;g31245d681e9_0_1149"/>
              <p:cNvPicPr preferRelativeResize="0"/>
              <p:nvPr/>
            </p:nvPicPr>
            <p:blipFill rotWithShape="1">
              <a:blip r:embed="rId4">
                <a:alphaModFix/>
              </a:blip>
              <a:srcRect b="28482" l="24679" r="26944" t="38025"/>
              <a:stretch/>
            </p:blipFill>
            <p:spPr>
              <a:xfrm>
                <a:off x="4674589" y="3518793"/>
                <a:ext cx="371312" cy="257057"/>
              </a:xfrm>
              <a:prstGeom prst="rect">
                <a:avLst/>
              </a:prstGeom>
              <a:noFill/>
              <a:ln>
                <a:noFill/>
              </a:ln>
            </p:spPr>
          </p:pic>
          <p:pic>
            <p:nvPicPr>
              <p:cNvPr id="5515" name="Google Shape;5515;g31245d681e9_0_1149"/>
              <p:cNvPicPr preferRelativeResize="0"/>
              <p:nvPr/>
            </p:nvPicPr>
            <p:blipFill rotWithShape="1">
              <a:blip r:embed="rId4">
                <a:alphaModFix/>
              </a:blip>
              <a:srcRect b="28482" l="24679" r="26944" t="38025"/>
              <a:stretch/>
            </p:blipFill>
            <p:spPr>
              <a:xfrm>
                <a:off x="4962965" y="3132754"/>
                <a:ext cx="371312" cy="257057"/>
              </a:xfrm>
              <a:prstGeom prst="rect">
                <a:avLst/>
              </a:prstGeom>
              <a:noFill/>
              <a:ln>
                <a:noFill/>
              </a:ln>
            </p:spPr>
          </p:pic>
          <p:pic>
            <p:nvPicPr>
              <p:cNvPr id="5516" name="Google Shape;5516;g31245d681e9_0_1149"/>
              <p:cNvPicPr preferRelativeResize="0"/>
              <p:nvPr/>
            </p:nvPicPr>
            <p:blipFill rotWithShape="1">
              <a:blip r:embed="rId4">
                <a:alphaModFix/>
              </a:blip>
              <a:srcRect b="28482" l="24679" r="26944" t="38025"/>
              <a:stretch/>
            </p:blipFill>
            <p:spPr>
              <a:xfrm>
                <a:off x="5255283" y="3132754"/>
                <a:ext cx="371312" cy="257057"/>
              </a:xfrm>
              <a:prstGeom prst="rect">
                <a:avLst/>
              </a:prstGeom>
              <a:noFill/>
              <a:ln>
                <a:noFill/>
              </a:ln>
            </p:spPr>
          </p:pic>
          <p:pic>
            <p:nvPicPr>
              <p:cNvPr id="5517" name="Google Shape;5517;g31245d681e9_0_1149"/>
              <p:cNvPicPr preferRelativeResize="0"/>
              <p:nvPr/>
            </p:nvPicPr>
            <p:blipFill rotWithShape="1">
              <a:blip r:embed="rId4">
                <a:alphaModFix/>
              </a:blip>
              <a:srcRect b="28482" l="24679" r="26944" t="38025"/>
              <a:stretch/>
            </p:blipFill>
            <p:spPr>
              <a:xfrm>
                <a:off x="5547602" y="3132754"/>
                <a:ext cx="371312" cy="257057"/>
              </a:xfrm>
              <a:prstGeom prst="rect">
                <a:avLst/>
              </a:prstGeom>
              <a:noFill/>
              <a:ln>
                <a:noFill/>
              </a:ln>
            </p:spPr>
          </p:pic>
          <p:pic>
            <p:nvPicPr>
              <p:cNvPr id="5518" name="Google Shape;5518;g31245d681e9_0_1149"/>
              <p:cNvPicPr preferRelativeResize="0"/>
              <p:nvPr/>
            </p:nvPicPr>
            <p:blipFill rotWithShape="1">
              <a:blip r:embed="rId4">
                <a:alphaModFix/>
              </a:blip>
              <a:srcRect b="28482" l="24679" r="26944" t="38025"/>
              <a:stretch/>
            </p:blipFill>
            <p:spPr>
              <a:xfrm>
                <a:off x="4674589" y="3132754"/>
                <a:ext cx="371312" cy="257057"/>
              </a:xfrm>
              <a:prstGeom prst="rect">
                <a:avLst/>
              </a:prstGeom>
              <a:noFill/>
              <a:ln>
                <a:noFill/>
              </a:ln>
            </p:spPr>
          </p:pic>
          <p:pic>
            <p:nvPicPr>
              <p:cNvPr id="5519" name="Google Shape;5519;g31245d681e9_0_1149"/>
              <p:cNvPicPr preferRelativeResize="0"/>
              <p:nvPr/>
            </p:nvPicPr>
            <p:blipFill rotWithShape="1">
              <a:blip r:embed="rId4">
                <a:alphaModFix/>
              </a:blip>
              <a:srcRect b="28482" l="24679" r="26944" t="38025"/>
              <a:stretch/>
            </p:blipFill>
            <p:spPr>
              <a:xfrm>
                <a:off x="4962965" y="2746714"/>
                <a:ext cx="371312" cy="257057"/>
              </a:xfrm>
              <a:prstGeom prst="rect">
                <a:avLst/>
              </a:prstGeom>
              <a:noFill/>
              <a:ln>
                <a:noFill/>
              </a:ln>
            </p:spPr>
          </p:pic>
          <p:pic>
            <p:nvPicPr>
              <p:cNvPr id="5520" name="Google Shape;5520;g31245d681e9_0_1149"/>
              <p:cNvPicPr preferRelativeResize="0"/>
              <p:nvPr/>
            </p:nvPicPr>
            <p:blipFill rotWithShape="1">
              <a:blip r:embed="rId4">
                <a:alphaModFix/>
              </a:blip>
              <a:srcRect b="28482" l="24679" r="26944" t="38025"/>
              <a:stretch/>
            </p:blipFill>
            <p:spPr>
              <a:xfrm>
                <a:off x="5255283" y="2746714"/>
                <a:ext cx="371312" cy="257057"/>
              </a:xfrm>
              <a:prstGeom prst="rect">
                <a:avLst/>
              </a:prstGeom>
              <a:noFill/>
              <a:ln>
                <a:noFill/>
              </a:ln>
            </p:spPr>
          </p:pic>
          <p:pic>
            <p:nvPicPr>
              <p:cNvPr id="5521" name="Google Shape;5521;g31245d681e9_0_1149"/>
              <p:cNvPicPr preferRelativeResize="0"/>
              <p:nvPr/>
            </p:nvPicPr>
            <p:blipFill rotWithShape="1">
              <a:blip r:embed="rId4">
                <a:alphaModFix/>
              </a:blip>
              <a:srcRect b="28482" l="24679" r="26944" t="38025"/>
              <a:stretch/>
            </p:blipFill>
            <p:spPr>
              <a:xfrm>
                <a:off x="5547602" y="2746714"/>
                <a:ext cx="371312" cy="257057"/>
              </a:xfrm>
              <a:prstGeom prst="rect">
                <a:avLst/>
              </a:prstGeom>
              <a:noFill/>
              <a:ln>
                <a:noFill/>
              </a:ln>
            </p:spPr>
          </p:pic>
          <p:pic>
            <p:nvPicPr>
              <p:cNvPr id="5522" name="Google Shape;5522;g31245d681e9_0_1149"/>
              <p:cNvPicPr preferRelativeResize="0"/>
              <p:nvPr/>
            </p:nvPicPr>
            <p:blipFill rotWithShape="1">
              <a:blip r:embed="rId4">
                <a:alphaModFix/>
              </a:blip>
              <a:srcRect b="28482" l="24679" r="26944" t="38025"/>
              <a:stretch/>
            </p:blipFill>
            <p:spPr>
              <a:xfrm>
                <a:off x="4674589" y="2746714"/>
                <a:ext cx="371312" cy="257057"/>
              </a:xfrm>
              <a:prstGeom prst="rect">
                <a:avLst/>
              </a:prstGeom>
              <a:noFill/>
              <a:ln>
                <a:noFill/>
              </a:ln>
            </p:spPr>
          </p:pic>
          <p:pic>
            <p:nvPicPr>
              <p:cNvPr id="5523" name="Google Shape;5523;g31245d681e9_0_1149"/>
              <p:cNvPicPr preferRelativeResize="0"/>
              <p:nvPr/>
            </p:nvPicPr>
            <p:blipFill rotWithShape="1">
              <a:blip r:embed="rId4">
                <a:alphaModFix/>
              </a:blip>
              <a:srcRect b="28482" l="24679" r="26944" t="38025"/>
              <a:stretch/>
            </p:blipFill>
            <p:spPr>
              <a:xfrm>
                <a:off x="3801590" y="2360679"/>
                <a:ext cx="371312" cy="257057"/>
              </a:xfrm>
              <a:prstGeom prst="rect">
                <a:avLst/>
              </a:prstGeom>
              <a:noFill/>
              <a:ln>
                <a:noFill/>
              </a:ln>
            </p:spPr>
          </p:pic>
          <p:pic>
            <p:nvPicPr>
              <p:cNvPr id="5524" name="Google Shape;5524;g31245d681e9_0_1149"/>
              <p:cNvPicPr preferRelativeResize="0"/>
              <p:nvPr/>
            </p:nvPicPr>
            <p:blipFill rotWithShape="1">
              <a:blip r:embed="rId4">
                <a:alphaModFix/>
              </a:blip>
              <a:srcRect b="28482" l="24679" r="26944" t="38025"/>
              <a:stretch/>
            </p:blipFill>
            <p:spPr>
              <a:xfrm>
                <a:off x="4093908" y="2360679"/>
                <a:ext cx="371312" cy="257057"/>
              </a:xfrm>
              <a:prstGeom prst="rect">
                <a:avLst/>
              </a:prstGeom>
              <a:noFill/>
              <a:ln>
                <a:noFill/>
              </a:ln>
            </p:spPr>
          </p:pic>
          <p:pic>
            <p:nvPicPr>
              <p:cNvPr id="5525" name="Google Shape;5525;g31245d681e9_0_1149"/>
              <p:cNvPicPr preferRelativeResize="0"/>
              <p:nvPr/>
            </p:nvPicPr>
            <p:blipFill rotWithShape="1">
              <a:blip r:embed="rId4">
                <a:alphaModFix/>
              </a:blip>
              <a:srcRect b="28482" l="24679" r="26944" t="38025"/>
              <a:stretch/>
            </p:blipFill>
            <p:spPr>
              <a:xfrm>
                <a:off x="4386227" y="2360679"/>
                <a:ext cx="371312" cy="257057"/>
              </a:xfrm>
              <a:prstGeom prst="rect">
                <a:avLst/>
              </a:prstGeom>
              <a:noFill/>
              <a:ln>
                <a:noFill/>
              </a:ln>
            </p:spPr>
          </p:pic>
          <p:pic>
            <p:nvPicPr>
              <p:cNvPr id="5526" name="Google Shape;5526;g31245d681e9_0_1149"/>
              <p:cNvPicPr preferRelativeResize="0"/>
              <p:nvPr/>
            </p:nvPicPr>
            <p:blipFill rotWithShape="1">
              <a:blip r:embed="rId4">
                <a:alphaModFix/>
              </a:blip>
              <a:srcRect b="28482" l="24679" r="26944" t="38025"/>
              <a:stretch/>
            </p:blipFill>
            <p:spPr>
              <a:xfrm>
                <a:off x="3513214" y="2360679"/>
                <a:ext cx="371312" cy="257057"/>
              </a:xfrm>
              <a:prstGeom prst="rect">
                <a:avLst/>
              </a:prstGeom>
              <a:noFill/>
              <a:ln>
                <a:noFill/>
              </a:ln>
            </p:spPr>
          </p:pic>
          <p:pic>
            <p:nvPicPr>
              <p:cNvPr id="5527" name="Google Shape;5527;g31245d681e9_0_1149"/>
              <p:cNvPicPr preferRelativeResize="0"/>
              <p:nvPr/>
            </p:nvPicPr>
            <p:blipFill rotWithShape="1">
              <a:blip r:embed="rId4">
                <a:alphaModFix/>
              </a:blip>
              <a:srcRect b="28482" l="24679" r="26944" t="38025"/>
              <a:stretch/>
            </p:blipFill>
            <p:spPr>
              <a:xfrm>
                <a:off x="3801590" y="1974639"/>
                <a:ext cx="371312" cy="257057"/>
              </a:xfrm>
              <a:prstGeom prst="rect">
                <a:avLst/>
              </a:prstGeom>
              <a:noFill/>
              <a:ln>
                <a:noFill/>
              </a:ln>
            </p:spPr>
          </p:pic>
          <p:pic>
            <p:nvPicPr>
              <p:cNvPr id="5528" name="Google Shape;5528;g31245d681e9_0_1149"/>
              <p:cNvPicPr preferRelativeResize="0"/>
              <p:nvPr/>
            </p:nvPicPr>
            <p:blipFill rotWithShape="1">
              <a:blip r:embed="rId4">
                <a:alphaModFix/>
              </a:blip>
              <a:srcRect b="28482" l="24679" r="26944" t="38025"/>
              <a:stretch/>
            </p:blipFill>
            <p:spPr>
              <a:xfrm>
                <a:off x="4093908" y="1974639"/>
                <a:ext cx="371312" cy="257057"/>
              </a:xfrm>
              <a:prstGeom prst="rect">
                <a:avLst/>
              </a:prstGeom>
              <a:noFill/>
              <a:ln>
                <a:noFill/>
              </a:ln>
            </p:spPr>
          </p:pic>
          <p:pic>
            <p:nvPicPr>
              <p:cNvPr id="5529" name="Google Shape;5529;g31245d681e9_0_1149"/>
              <p:cNvPicPr preferRelativeResize="0"/>
              <p:nvPr/>
            </p:nvPicPr>
            <p:blipFill rotWithShape="1">
              <a:blip r:embed="rId4">
                <a:alphaModFix/>
              </a:blip>
              <a:srcRect b="28482" l="24679" r="26944" t="38025"/>
              <a:stretch/>
            </p:blipFill>
            <p:spPr>
              <a:xfrm>
                <a:off x="4386227" y="1974639"/>
                <a:ext cx="371312" cy="257057"/>
              </a:xfrm>
              <a:prstGeom prst="rect">
                <a:avLst/>
              </a:prstGeom>
              <a:noFill/>
              <a:ln>
                <a:noFill/>
              </a:ln>
            </p:spPr>
          </p:pic>
          <p:pic>
            <p:nvPicPr>
              <p:cNvPr id="5530" name="Google Shape;5530;g31245d681e9_0_1149"/>
              <p:cNvPicPr preferRelativeResize="0"/>
              <p:nvPr/>
            </p:nvPicPr>
            <p:blipFill rotWithShape="1">
              <a:blip r:embed="rId4">
                <a:alphaModFix/>
              </a:blip>
              <a:srcRect b="28482" l="24679" r="26944" t="38025"/>
              <a:stretch/>
            </p:blipFill>
            <p:spPr>
              <a:xfrm>
                <a:off x="3513214" y="1974639"/>
                <a:ext cx="371312" cy="257057"/>
              </a:xfrm>
              <a:prstGeom prst="rect">
                <a:avLst/>
              </a:prstGeom>
              <a:noFill/>
              <a:ln>
                <a:noFill/>
              </a:ln>
            </p:spPr>
          </p:pic>
          <p:pic>
            <p:nvPicPr>
              <p:cNvPr id="5531" name="Google Shape;5531;g31245d681e9_0_1149"/>
              <p:cNvPicPr preferRelativeResize="0"/>
              <p:nvPr/>
            </p:nvPicPr>
            <p:blipFill rotWithShape="1">
              <a:blip r:embed="rId4">
                <a:alphaModFix/>
              </a:blip>
              <a:srcRect b="28482" l="24679" r="26944" t="38025"/>
              <a:stretch/>
            </p:blipFill>
            <p:spPr>
              <a:xfrm>
                <a:off x="4962965" y="2360679"/>
                <a:ext cx="371312" cy="257057"/>
              </a:xfrm>
              <a:prstGeom prst="rect">
                <a:avLst/>
              </a:prstGeom>
              <a:noFill/>
              <a:ln>
                <a:noFill/>
              </a:ln>
            </p:spPr>
          </p:pic>
          <p:pic>
            <p:nvPicPr>
              <p:cNvPr id="5532" name="Google Shape;5532;g31245d681e9_0_1149"/>
              <p:cNvPicPr preferRelativeResize="0"/>
              <p:nvPr/>
            </p:nvPicPr>
            <p:blipFill rotWithShape="1">
              <a:blip r:embed="rId4">
                <a:alphaModFix/>
              </a:blip>
              <a:srcRect b="28482" l="24679" r="26944" t="38025"/>
              <a:stretch/>
            </p:blipFill>
            <p:spPr>
              <a:xfrm>
                <a:off x="5255283" y="2360679"/>
                <a:ext cx="371312" cy="257057"/>
              </a:xfrm>
              <a:prstGeom prst="rect">
                <a:avLst/>
              </a:prstGeom>
              <a:noFill/>
              <a:ln>
                <a:noFill/>
              </a:ln>
            </p:spPr>
          </p:pic>
          <p:pic>
            <p:nvPicPr>
              <p:cNvPr id="5533" name="Google Shape;5533;g31245d681e9_0_1149"/>
              <p:cNvPicPr preferRelativeResize="0"/>
              <p:nvPr/>
            </p:nvPicPr>
            <p:blipFill rotWithShape="1">
              <a:blip r:embed="rId4">
                <a:alphaModFix/>
              </a:blip>
              <a:srcRect b="28482" l="24679" r="26944" t="38025"/>
              <a:stretch/>
            </p:blipFill>
            <p:spPr>
              <a:xfrm>
                <a:off x="5547602" y="2360679"/>
                <a:ext cx="371312" cy="257057"/>
              </a:xfrm>
              <a:prstGeom prst="rect">
                <a:avLst/>
              </a:prstGeom>
              <a:noFill/>
              <a:ln>
                <a:noFill/>
              </a:ln>
            </p:spPr>
          </p:pic>
          <p:pic>
            <p:nvPicPr>
              <p:cNvPr id="5534" name="Google Shape;5534;g31245d681e9_0_1149"/>
              <p:cNvPicPr preferRelativeResize="0"/>
              <p:nvPr/>
            </p:nvPicPr>
            <p:blipFill rotWithShape="1">
              <a:blip r:embed="rId4">
                <a:alphaModFix/>
              </a:blip>
              <a:srcRect b="28482" l="24679" r="26944" t="38025"/>
              <a:stretch/>
            </p:blipFill>
            <p:spPr>
              <a:xfrm>
                <a:off x="4674589" y="2360679"/>
                <a:ext cx="371312" cy="257057"/>
              </a:xfrm>
              <a:prstGeom prst="rect">
                <a:avLst/>
              </a:prstGeom>
              <a:noFill/>
              <a:ln>
                <a:noFill/>
              </a:ln>
            </p:spPr>
          </p:pic>
          <p:pic>
            <p:nvPicPr>
              <p:cNvPr id="5535" name="Google Shape;5535;g31245d681e9_0_1149"/>
              <p:cNvPicPr preferRelativeResize="0"/>
              <p:nvPr/>
            </p:nvPicPr>
            <p:blipFill rotWithShape="1">
              <a:blip r:embed="rId4">
                <a:alphaModFix/>
              </a:blip>
              <a:srcRect b="28482" l="24679" r="26944" t="38025"/>
              <a:stretch/>
            </p:blipFill>
            <p:spPr>
              <a:xfrm>
                <a:off x="4962965" y="1974639"/>
                <a:ext cx="371312" cy="257057"/>
              </a:xfrm>
              <a:prstGeom prst="rect">
                <a:avLst/>
              </a:prstGeom>
              <a:noFill/>
              <a:ln>
                <a:noFill/>
              </a:ln>
            </p:spPr>
          </p:pic>
          <p:pic>
            <p:nvPicPr>
              <p:cNvPr id="5536" name="Google Shape;5536;g31245d681e9_0_1149"/>
              <p:cNvPicPr preferRelativeResize="0"/>
              <p:nvPr/>
            </p:nvPicPr>
            <p:blipFill rotWithShape="1">
              <a:blip r:embed="rId4">
                <a:alphaModFix/>
              </a:blip>
              <a:srcRect b="28482" l="24679" r="26944" t="38025"/>
              <a:stretch/>
            </p:blipFill>
            <p:spPr>
              <a:xfrm>
                <a:off x="5255283" y="1974639"/>
                <a:ext cx="371312" cy="257057"/>
              </a:xfrm>
              <a:prstGeom prst="rect">
                <a:avLst/>
              </a:prstGeom>
              <a:noFill/>
              <a:ln>
                <a:noFill/>
              </a:ln>
            </p:spPr>
          </p:pic>
          <p:pic>
            <p:nvPicPr>
              <p:cNvPr id="5537" name="Google Shape;5537;g31245d681e9_0_1149"/>
              <p:cNvPicPr preferRelativeResize="0"/>
              <p:nvPr/>
            </p:nvPicPr>
            <p:blipFill rotWithShape="1">
              <a:blip r:embed="rId4">
                <a:alphaModFix/>
              </a:blip>
              <a:srcRect b="28482" l="24679" r="26944" t="38025"/>
              <a:stretch/>
            </p:blipFill>
            <p:spPr>
              <a:xfrm>
                <a:off x="5547602" y="1974639"/>
                <a:ext cx="371312" cy="257057"/>
              </a:xfrm>
              <a:prstGeom prst="rect">
                <a:avLst/>
              </a:prstGeom>
              <a:noFill/>
              <a:ln>
                <a:noFill/>
              </a:ln>
            </p:spPr>
          </p:pic>
          <p:pic>
            <p:nvPicPr>
              <p:cNvPr id="5538" name="Google Shape;5538;g31245d681e9_0_1149"/>
              <p:cNvPicPr preferRelativeResize="0"/>
              <p:nvPr/>
            </p:nvPicPr>
            <p:blipFill rotWithShape="1">
              <a:blip r:embed="rId4">
                <a:alphaModFix/>
              </a:blip>
              <a:srcRect b="28482" l="24679" r="26944" t="38025"/>
              <a:stretch/>
            </p:blipFill>
            <p:spPr>
              <a:xfrm>
                <a:off x="4674589" y="1974639"/>
                <a:ext cx="371312" cy="257057"/>
              </a:xfrm>
              <a:prstGeom prst="rect">
                <a:avLst/>
              </a:prstGeom>
              <a:noFill/>
              <a:ln>
                <a:noFill/>
              </a:ln>
            </p:spPr>
          </p:pic>
        </p:grpSp>
        <p:grpSp>
          <p:nvGrpSpPr>
            <p:cNvPr id="5539" name="Google Shape;5539;g31245d681e9_0_1149"/>
            <p:cNvGrpSpPr/>
            <p:nvPr/>
          </p:nvGrpSpPr>
          <p:grpSpPr>
            <a:xfrm>
              <a:off x="7154429" y="2699115"/>
              <a:ext cx="884576" cy="1088139"/>
              <a:chOff x="3513214" y="1974639"/>
              <a:chExt cx="2405700" cy="2959311"/>
            </a:xfrm>
          </p:grpSpPr>
          <p:pic>
            <p:nvPicPr>
              <p:cNvPr id="5540" name="Google Shape;5540;g31245d681e9_0_1149"/>
              <p:cNvPicPr preferRelativeResize="0"/>
              <p:nvPr/>
            </p:nvPicPr>
            <p:blipFill rotWithShape="1">
              <a:blip r:embed="rId4">
                <a:alphaModFix/>
              </a:blip>
              <a:srcRect b="28482" l="24679" r="26944" t="38025"/>
              <a:stretch/>
            </p:blipFill>
            <p:spPr>
              <a:xfrm>
                <a:off x="3801590" y="4676893"/>
                <a:ext cx="371312" cy="257057"/>
              </a:xfrm>
              <a:prstGeom prst="rect">
                <a:avLst/>
              </a:prstGeom>
              <a:noFill/>
              <a:ln>
                <a:noFill/>
              </a:ln>
            </p:spPr>
          </p:pic>
          <p:pic>
            <p:nvPicPr>
              <p:cNvPr id="5541" name="Google Shape;5541;g31245d681e9_0_1149"/>
              <p:cNvPicPr preferRelativeResize="0"/>
              <p:nvPr/>
            </p:nvPicPr>
            <p:blipFill rotWithShape="1">
              <a:blip r:embed="rId4">
                <a:alphaModFix/>
              </a:blip>
              <a:srcRect b="28482" l="24679" r="26944" t="38025"/>
              <a:stretch/>
            </p:blipFill>
            <p:spPr>
              <a:xfrm>
                <a:off x="4093908" y="4676893"/>
                <a:ext cx="371312" cy="257057"/>
              </a:xfrm>
              <a:prstGeom prst="rect">
                <a:avLst/>
              </a:prstGeom>
              <a:noFill/>
              <a:ln>
                <a:noFill/>
              </a:ln>
            </p:spPr>
          </p:pic>
          <p:pic>
            <p:nvPicPr>
              <p:cNvPr id="5542" name="Google Shape;5542;g31245d681e9_0_1149"/>
              <p:cNvPicPr preferRelativeResize="0"/>
              <p:nvPr/>
            </p:nvPicPr>
            <p:blipFill rotWithShape="1">
              <a:blip r:embed="rId4">
                <a:alphaModFix/>
              </a:blip>
              <a:srcRect b="28482" l="24679" r="26944" t="38025"/>
              <a:stretch/>
            </p:blipFill>
            <p:spPr>
              <a:xfrm>
                <a:off x="4386227" y="4676893"/>
                <a:ext cx="371312" cy="257057"/>
              </a:xfrm>
              <a:prstGeom prst="rect">
                <a:avLst/>
              </a:prstGeom>
              <a:noFill/>
              <a:ln>
                <a:noFill/>
              </a:ln>
            </p:spPr>
          </p:pic>
          <p:pic>
            <p:nvPicPr>
              <p:cNvPr id="5543" name="Google Shape;5543;g31245d681e9_0_1149"/>
              <p:cNvPicPr preferRelativeResize="0"/>
              <p:nvPr/>
            </p:nvPicPr>
            <p:blipFill rotWithShape="1">
              <a:blip r:embed="rId4">
                <a:alphaModFix/>
              </a:blip>
              <a:srcRect b="28482" l="24679" r="26944" t="38025"/>
              <a:stretch/>
            </p:blipFill>
            <p:spPr>
              <a:xfrm>
                <a:off x="3513214" y="4676893"/>
                <a:ext cx="371312" cy="257057"/>
              </a:xfrm>
              <a:prstGeom prst="rect">
                <a:avLst/>
              </a:prstGeom>
              <a:noFill/>
              <a:ln>
                <a:noFill/>
              </a:ln>
            </p:spPr>
          </p:pic>
          <p:pic>
            <p:nvPicPr>
              <p:cNvPr id="5544" name="Google Shape;5544;g31245d681e9_0_1149"/>
              <p:cNvPicPr preferRelativeResize="0"/>
              <p:nvPr/>
            </p:nvPicPr>
            <p:blipFill rotWithShape="1">
              <a:blip r:embed="rId4">
                <a:alphaModFix/>
              </a:blip>
              <a:srcRect b="28482" l="24679" r="26944" t="38025"/>
              <a:stretch/>
            </p:blipFill>
            <p:spPr>
              <a:xfrm>
                <a:off x="3801590" y="4290854"/>
                <a:ext cx="371312" cy="257057"/>
              </a:xfrm>
              <a:prstGeom prst="rect">
                <a:avLst/>
              </a:prstGeom>
              <a:noFill/>
              <a:ln>
                <a:noFill/>
              </a:ln>
            </p:spPr>
          </p:pic>
          <p:pic>
            <p:nvPicPr>
              <p:cNvPr id="5545" name="Google Shape;5545;g31245d681e9_0_1149"/>
              <p:cNvPicPr preferRelativeResize="0"/>
              <p:nvPr/>
            </p:nvPicPr>
            <p:blipFill rotWithShape="1">
              <a:blip r:embed="rId4">
                <a:alphaModFix/>
              </a:blip>
              <a:srcRect b="28482" l="24679" r="26944" t="38025"/>
              <a:stretch/>
            </p:blipFill>
            <p:spPr>
              <a:xfrm>
                <a:off x="4093908" y="4290854"/>
                <a:ext cx="371312" cy="257057"/>
              </a:xfrm>
              <a:prstGeom prst="rect">
                <a:avLst/>
              </a:prstGeom>
              <a:noFill/>
              <a:ln>
                <a:noFill/>
              </a:ln>
            </p:spPr>
          </p:pic>
          <p:pic>
            <p:nvPicPr>
              <p:cNvPr id="5546" name="Google Shape;5546;g31245d681e9_0_1149"/>
              <p:cNvPicPr preferRelativeResize="0"/>
              <p:nvPr/>
            </p:nvPicPr>
            <p:blipFill rotWithShape="1">
              <a:blip r:embed="rId4">
                <a:alphaModFix/>
              </a:blip>
              <a:srcRect b="28482" l="24679" r="26944" t="38025"/>
              <a:stretch/>
            </p:blipFill>
            <p:spPr>
              <a:xfrm>
                <a:off x="4386227" y="4290854"/>
                <a:ext cx="371312" cy="257057"/>
              </a:xfrm>
              <a:prstGeom prst="rect">
                <a:avLst/>
              </a:prstGeom>
              <a:noFill/>
              <a:ln>
                <a:noFill/>
              </a:ln>
            </p:spPr>
          </p:pic>
          <p:pic>
            <p:nvPicPr>
              <p:cNvPr id="5547" name="Google Shape;5547;g31245d681e9_0_1149"/>
              <p:cNvPicPr preferRelativeResize="0"/>
              <p:nvPr/>
            </p:nvPicPr>
            <p:blipFill rotWithShape="1">
              <a:blip r:embed="rId4">
                <a:alphaModFix/>
              </a:blip>
              <a:srcRect b="28482" l="24679" r="26944" t="38025"/>
              <a:stretch/>
            </p:blipFill>
            <p:spPr>
              <a:xfrm>
                <a:off x="3513214" y="4290854"/>
                <a:ext cx="371312" cy="257057"/>
              </a:xfrm>
              <a:prstGeom prst="rect">
                <a:avLst/>
              </a:prstGeom>
              <a:noFill/>
              <a:ln>
                <a:noFill/>
              </a:ln>
            </p:spPr>
          </p:pic>
          <p:pic>
            <p:nvPicPr>
              <p:cNvPr id="5548" name="Google Shape;5548;g31245d681e9_0_1149"/>
              <p:cNvPicPr preferRelativeResize="0"/>
              <p:nvPr/>
            </p:nvPicPr>
            <p:blipFill rotWithShape="1">
              <a:blip r:embed="rId4">
                <a:alphaModFix/>
              </a:blip>
              <a:srcRect b="28482" l="24679" r="26944" t="38025"/>
              <a:stretch/>
            </p:blipFill>
            <p:spPr>
              <a:xfrm>
                <a:off x="3801590" y="3904814"/>
                <a:ext cx="371312" cy="257057"/>
              </a:xfrm>
              <a:prstGeom prst="rect">
                <a:avLst/>
              </a:prstGeom>
              <a:noFill/>
              <a:ln>
                <a:noFill/>
              </a:ln>
            </p:spPr>
          </p:pic>
          <p:pic>
            <p:nvPicPr>
              <p:cNvPr id="5549" name="Google Shape;5549;g31245d681e9_0_1149"/>
              <p:cNvPicPr preferRelativeResize="0"/>
              <p:nvPr/>
            </p:nvPicPr>
            <p:blipFill rotWithShape="1">
              <a:blip r:embed="rId4">
                <a:alphaModFix/>
              </a:blip>
              <a:srcRect b="28482" l="24679" r="26944" t="38025"/>
              <a:stretch/>
            </p:blipFill>
            <p:spPr>
              <a:xfrm>
                <a:off x="4093908" y="3904814"/>
                <a:ext cx="371312" cy="257057"/>
              </a:xfrm>
              <a:prstGeom prst="rect">
                <a:avLst/>
              </a:prstGeom>
              <a:noFill/>
              <a:ln>
                <a:noFill/>
              </a:ln>
            </p:spPr>
          </p:pic>
          <p:pic>
            <p:nvPicPr>
              <p:cNvPr id="5550" name="Google Shape;5550;g31245d681e9_0_1149"/>
              <p:cNvPicPr preferRelativeResize="0"/>
              <p:nvPr/>
            </p:nvPicPr>
            <p:blipFill rotWithShape="1">
              <a:blip r:embed="rId4">
                <a:alphaModFix/>
              </a:blip>
              <a:srcRect b="28482" l="24679" r="26944" t="38025"/>
              <a:stretch/>
            </p:blipFill>
            <p:spPr>
              <a:xfrm>
                <a:off x="4386227" y="3904814"/>
                <a:ext cx="371312" cy="257057"/>
              </a:xfrm>
              <a:prstGeom prst="rect">
                <a:avLst/>
              </a:prstGeom>
              <a:noFill/>
              <a:ln>
                <a:noFill/>
              </a:ln>
            </p:spPr>
          </p:pic>
          <p:pic>
            <p:nvPicPr>
              <p:cNvPr id="5551" name="Google Shape;5551;g31245d681e9_0_1149"/>
              <p:cNvPicPr preferRelativeResize="0"/>
              <p:nvPr/>
            </p:nvPicPr>
            <p:blipFill rotWithShape="1">
              <a:blip r:embed="rId4">
                <a:alphaModFix/>
              </a:blip>
              <a:srcRect b="28482" l="24679" r="26944" t="38025"/>
              <a:stretch/>
            </p:blipFill>
            <p:spPr>
              <a:xfrm>
                <a:off x="3513214" y="3904814"/>
                <a:ext cx="371312" cy="257057"/>
              </a:xfrm>
              <a:prstGeom prst="rect">
                <a:avLst/>
              </a:prstGeom>
              <a:noFill/>
              <a:ln>
                <a:noFill/>
              </a:ln>
            </p:spPr>
          </p:pic>
          <p:pic>
            <p:nvPicPr>
              <p:cNvPr id="5552" name="Google Shape;5552;g31245d681e9_0_1149"/>
              <p:cNvPicPr preferRelativeResize="0"/>
              <p:nvPr/>
            </p:nvPicPr>
            <p:blipFill rotWithShape="1">
              <a:blip r:embed="rId4">
                <a:alphaModFix/>
              </a:blip>
              <a:srcRect b="28482" l="24679" r="26944" t="38025"/>
              <a:stretch/>
            </p:blipFill>
            <p:spPr>
              <a:xfrm>
                <a:off x="4962965" y="4676893"/>
                <a:ext cx="371312" cy="257057"/>
              </a:xfrm>
              <a:prstGeom prst="rect">
                <a:avLst/>
              </a:prstGeom>
              <a:noFill/>
              <a:ln>
                <a:noFill/>
              </a:ln>
            </p:spPr>
          </p:pic>
          <p:pic>
            <p:nvPicPr>
              <p:cNvPr id="5553" name="Google Shape;5553;g31245d681e9_0_1149"/>
              <p:cNvPicPr preferRelativeResize="0"/>
              <p:nvPr/>
            </p:nvPicPr>
            <p:blipFill rotWithShape="1">
              <a:blip r:embed="rId4">
                <a:alphaModFix/>
              </a:blip>
              <a:srcRect b="28482" l="24679" r="26944" t="38025"/>
              <a:stretch/>
            </p:blipFill>
            <p:spPr>
              <a:xfrm>
                <a:off x="5255283" y="4676893"/>
                <a:ext cx="371312" cy="257057"/>
              </a:xfrm>
              <a:prstGeom prst="rect">
                <a:avLst/>
              </a:prstGeom>
              <a:noFill/>
              <a:ln>
                <a:noFill/>
              </a:ln>
            </p:spPr>
          </p:pic>
          <p:pic>
            <p:nvPicPr>
              <p:cNvPr id="5554" name="Google Shape;5554;g31245d681e9_0_1149"/>
              <p:cNvPicPr preferRelativeResize="0"/>
              <p:nvPr/>
            </p:nvPicPr>
            <p:blipFill rotWithShape="1">
              <a:blip r:embed="rId4">
                <a:alphaModFix/>
              </a:blip>
              <a:srcRect b="28482" l="24679" r="26944" t="38025"/>
              <a:stretch/>
            </p:blipFill>
            <p:spPr>
              <a:xfrm>
                <a:off x="5547602" y="4676893"/>
                <a:ext cx="371312" cy="257057"/>
              </a:xfrm>
              <a:prstGeom prst="rect">
                <a:avLst/>
              </a:prstGeom>
              <a:noFill/>
              <a:ln>
                <a:noFill/>
              </a:ln>
            </p:spPr>
          </p:pic>
          <p:pic>
            <p:nvPicPr>
              <p:cNvPr id="5555" name="Google Shape;5555;g31245d681e9_0_1149"/>
              <p:cNvPicPr preferRelativeResize="0"/>
              <p:nvPr/>
            </p:nvPicPr>
            <p:blipFill rotWithShape="1">
              <a:blip r:embed="rId4">
                <a:alphaModFix/>
              </a:blip>
              <a:srcRect b="28482" l="24679" r="26944" t="38025"/>
              <a:stretch/>
            </p:blipFill>
            <p:spPr>
              <a:xfrm>
                <a:off x="4674589" y="4676893"/>
                <a:ext cx="371312" cy="257057"/>
              </a:xfrm>
              <a:prstGeom prst="rect">
                <a:avLst/>
              </a:prstGeom>
              <a:noFill/>
              <a:ln>
                <a:noFill/>
              </a:ln>
            </p:spPr>
          </p:pic>
          <p:pic>
            <p:nvPicPr>
              <p:cNvPr id="5556" name="Google Shape;5556;g31245d681e9_0_1149"/>
              <p:cNvPicPr preferRelativeResize="0"/>
              <p:nvPr/>
            </p:nvPicPr>
            <p:blipFill rotWithShape="1">
              <a:blip r:embed="rId4">
                <a:alphaModFix/>
              </a:blip>
              <a:srcRect b="28482" l="24679" r="26944" t="38025"/>
              <a:stretch/>
            </p:blipFill>
            <p:spPr>
              <a:xfrm>
                <a:off x="4962965" y="4290854"/>
                <a:ext cx="371312" cy="257057"/>
              </a:xfrm>
              <a:prstGeom prst="rect">
                <a:avLst/>
              </a:prstGeom>
              <a:noFill/>
              <a:ln>
                <a:noFill/>
              </a:ln>
            </p:spPr>
          </p:pic>
          <p:pic>
            <p:nvPicPr>
              <p:cNvPr id="5557" name="Google Shape;5557;g31245d681e9_0_1149"/>
              <p:cNvPicPr preferRelativeResize="0"/>
              <p:nvPr/>
            </p:nvPicPr>
            <p:blipFill rotWithShape="1">
              <a:blip r:embed="rId4">
                <a:alphaModFix/>
              </a:blip>
              <a:srcRect b="28482" l="24679" r="26944" t="38025"/>
              <a:stretch/>
            </p:blipFill>
            <p:spPr>
              <a:xfrm>
                <a:off x="5255283" y="4290854"/>
                <a:ext cx="371312" cy="257057"/>
              </a:xfrm>
              <a:prstGeom prst="rect">
                <a:avLst/>
              </a:prstGeom>
              <a:noFill/>
              <a:ln>
                <a:noFill/>
              </a:ln>
            </p:spPr>
          </p:pic>
          <p:pic>
            <p:nvPicPr>
              <p:cNvPr id="5558" name="Google Shape;5558;g31245d681e9_0_1149"/>
              <p:cNvPicPr preferRelativeResize="0"/>
              <p:nvPr/>
            </p:nvPicPr>
            <p:blipFill rotWithShape="1">
              <a:blip r:embed="rId4">
                <a:alphaModFix/>
              </a:blip>
              <a:srcRect b="28482" l="24679" r="26944" t="38025"/>
              <a:stretch/>
            </p:blipFill>
            <p:spPr>
              <a:xfrm>
                <a:off x="5547602" y="4290854"/>
                <a:ext cx="371312" cy="257057"/>
              </a:xfrm>
              <a:prstGeom prst="rect">
                <a:avLst/>
              </a:prstGeom>
              <a:noFill/>
              <a:ln>
                <a:noFill/>
              </a:ln>
            </p:spPr>
          </p:pic>
          <p:pic>
            <p:nvPicPr>
              <p:cNvPr id="5559" name="Google Shape;5559;g31245d681e9_0_1149"/>
              <p:cNvPicPr preferRelativeResize="0"/>
              <p:nvPr/>
            </p:nvPicPr>
            <p:blipFill rotWithShape="1">
              <a:blip r:embed="rId4">
                <a:alphaModFix/>
              </a:blip>
              <a:srcRect b="28482" l="24679" r="26944" t="38025"/>
              <a:stretch/>
            </p:blipFill>
            <p:spPr>
              <a:xfrm>
                <a:off x="4674589" y="4290854"/>
                <a:ext cx="371312" cy="257057"/>
              </a:xfrm>
              <a:prstGeom prst="rect">
                <a:avLst/>
              </a:prstGeom>
              <a:noFill/>
              <a:ln>
                <a:noFill/>
              </a:ln>
            </p:spPr>
          </p:pic>
          <p:pic>
            <p:nvPicPr>
              <p:cNvPr id="5560" name="Google Shape;5560;g31245d681e9_0_1149"/>
              <p:cNvPicPr preferRelativeResize="0"/>
              <p:nvPr/>
            </p:nvPicPr>
            <p:blipFill rotWithShape="1">
              <a:blip r:embed="rId4">
                <a:alphaModFix/>
              </a:blip>
              <a:srcRect b="28482" l="24679" r="26944" t="38025"/>
              <a:stretch/>
            </p:blipFill>
            <p:spPr>
              <a:xfrm>
                <a:off x="4962965" y="3904814"/>
                <a:ext cx="371312" cy="257057"/>
              </a:xfrm>
              <a:prstGeom prst="rect">
                <a:avLst/>
              </a:prstGeom>
              <a:noFill/>
              <a:ln>
                <a:noFill/>
              </a:ln>
            </p:spPr>
          </p:pic>
          <p:pic>
            <p:nvPicPr>
              <p:cNvPr id="5561" name="Google Shape;5561;g31245d681e9_0_1149"/>
              <p:cNvPicPr preferRelativeResize="0"/>
              <p:nvPr/>
            </p:nvPicPr>
            <p:blipFill rotWithShape="1">
              <a:blip r:embed="rId4">
                <a:alphaModFix/>
              </a:blip>
              <a:srcRect b="28482" l="24679" r="26944" t="38025"/>
              <a:stretch/>
            </p:blipFill>
            <p:spPr>
              <a:xfrm>
                <a:off x="5255283" y="3904814"/>
                <a:ext cx="371312" cy="257057"/>
              </a:xfrm>
              <a:prstGeom prst="rect">
                <a:avLst/>
              </a:prstGeom>
              <a:noFill/>
              <a:ln>
                <a:noFill/>
              </a:ln>
            </p:spPr>
          </p:pic>
          <p:pic>
            <p:nvPicPr>
              <p:cNvPr id="5562" name="Google Shape;5562;g31245d681e9_0_1149"/>
              <p:cNvPicPr preferRelativeResize="0"/>
              <p:nvPr/>
            </p:nvPicPr>
            <p:blipFill rotWithShape="1">
              <a:blip r:embed="rId4">
                <a:alphaModFix/>
              </a:blip>
              <a:srcRect b="28482" l="24679" r="26944" t="38025"/>
              <a:stretch/>
            </p:blipFill>
            <p:spPr>
              <a:xfrm>
                <a:off x="5547602" y="3904814"/>
                <a:ext cx="371312" cy="257057"/>
              </a:xfrm>
              <a:prstGeom prst="rect">
                <a:avLst/>
              </a:prstGeom>
              <a:noFill/>
              <a:ln>
                <a:noFill/>
              </a:ln>
            </p:spPr>
          </p:pic>
          <p:pic>
            <p:nvPicPr>
              <p:cNvPr id="5563" name="Google Shape;5563;g31245d681e9_0_1149"/>
              <p:cNvPicPr preferRelativeResize="0"/>
              <p:nvPr/>
            </p:nvPicPr>
            <p:blipFill rotWithShape="1">
              <a:blip r:embed="rId4">
                <a:alphaModFix/>
              </a:blip>
              <a:srcRect b="28482" l="24679" r="26944" t="38025"/>
              <a:stretch/>
            </p:blipFill>
            <p:spPr>
              <a:xfrm>
                <a:off x="4674589" y="3904814"/>
                <a:ext cx="371312" cy="257057"/>
              </a:xfrm>
              <a:prstGeom prst="rect">
                <a:avLst/>
              </a:prstGeom>
              <a:noFill/>
              <a:ln>
                <a:noFill/>
              </a:ln>
            </p:spPr>
          </p:pic>
          <p:pic>
            <p:nvPicPr>
              <p:cNvPr id="5564" name="Google Shape;5564;g31245d681e9_0_1149"/>
              <p:cNvPicPr preferRelativeResize="0"/>
              <p:nvPr/>
            </p:nvPicPr>
            <p:blipFill rotWithShape="1">
              <a:blip r:embed="rId4">
                <a:alphaModFix/>
              </a:blip>
              <a:srcRect b="28482" l="24679" r="26944" t="38025"/>
              <a:stretch/>
            </p:blipFill>
            <p:spPr>
              <a:xfrm>
                <a:off x="3801590" y="3518793"/>
                <a:ext cx="371312" cy="257057"/>
              </a:xfrm>
              <a:prstGeom prst="rect">
                <a:avLst/>
              </a:prstGeom>
              <a:noFill/>
              <a:ln>
                <a:noFill/>
              </a:ln>
            </p:spPr>
          </p:pic>
          <p:pic>
            <p:nvPicPr>
              <p:cNvPr id="5565" name="Google Shape;5565;g31245d681e9_0_1149"/>
              <p:cNvPicPr preferRelativeResize="0"/>
              <p:nvPr/>
            </p:nvPicPr>
            <p:blipFill rotWithShape="1">
              <a:blip r:embed="rId4">
                <a:alphaModFix/>
              </a:blip>
              <a:srcRect b="28482" l="24679" r="26944" t="38025"/>
              <a:stretch/>
            </p:blipFill>
            <p:spPr>
              <a:xfrm>
                <a:off x="4093908" y="3518793"/>
                <a:ext cx="371312" cy="257057"/>
              </a:xfrm>
              <a:prstGeom prst="rect">
                <a:avLst/>
              </a:prstGeom>
              <a:noFill/>
              <a:ln>
                <a:noFill/>
              </a:ln>
            </p:spPr>
          </p:pic>
          <p:pic>
            <p:nvPicPr>
              <p:cNvPr id="5566" name="Google Shape;5566;g31245d681e9_0_1149"/>
              <p:cNvPicPr preferRelativeResize="0"/>
              <p:nvPr/>
            </p:nvPicPr>
            <p:blipFill rotWithShape="1">
              <a:blip r:embed="rId4">
                <a:alphaModFix/>
              </a:blip>
              <a:srcRect b="28482" l="24679" r="26944" t="38025"/>
              <a:stretch/>
            </p:blipFill>
            <p:spPr>
              <a:xfrm>
                <a:off x="4386227" y="3518793"/>
                <a:ext cx="371312" cy="257057"/>
              </a:xfrm>
              <a:prstGeom prst="rect">
                <a:avLst/>
              </a:prstGeom>
              <a:noFill/>
              <a:ln>
                <a:noFill/>
              </a:ln>
            </p:spPr>
          </p:pic>
          <p:pic>
            <p:nvPicPr>
              <p:cNvPr id="5567" name="Google Shape;5567;g31245d681e9_0_1149"/>
              <p:cNvPicPr preferRelativeResize="0"/>
              <p:nvPr/>
            </p:nvPicPr>
            <p:blipFill rotWithShape="1">
              <a:blip r:embed="rId4">
                <a:alphaModFix/>
              </a:blip>
              <a:srcRect b="28482" l="24679" r="26944" t="38025"/>
              <a:stretch/>
            </p:blipFill>
            <p:spPr>
              <a:xfrm>
                <a:off x="3513214" y="3518793"/>
                <a:ext cx="371312" cy="257057"/>
              </a:xfrm>
              <a:prstGeom prst="rect">
                <a:avLst/>
              </a:prstGeom>
              <a:noFill/>
              <a:ln>
                <a:noFill/>
              </a:ln>
            </p:spPr>
          </p:pic>
          <p:pic>
            <p:nvPicPr>
              <p:cNvPr id="5568" name="Google Shape;5568;g31245d681e9_0_1149"/>
              <p:cNvPicPr preferRelativeResize="0"/>
              <p:nvPr/>
            </p:nvPicPr>
            <p:blipFill rotWithShape="1">
              <a:blip r:embed="rId4">
                <a:alphaModFix/>
              </a:blip>
              <a:srcRect b="28482" l="24679" r="26944" t="38025"/>
              <a:stretch/>
            </p:blipFill>
            <p:spPr>
              <a:xfrm>
                <a:off x="3801590" y="3132754"/>
                <a:ext cx="371312" cy="257057"/>
              </a:xfrm>
              <a:prstGeom prst="rect">
                <a:avLst/>
              </a:prstGeom>
              <a:noFill/>
              <a:ln>
                <a:noFill/>
              </a:ln>
            </p:spPr>
          </p:pic>
          <p:pic>
            <p:nvPicPr>
              <p:cNvPr id="5569" name="Google Shape;5569;g31245d681e9_0_1149"/>
              <p:cNvPicPr preferRelativeResize="0"/>
              <p:nvPr/>
            </p:nvPicPr>
            <p:blipFill rotWithShape="1">
              <a:blip r:embed="rId4">
                <a:alphaModFix/>
              </a:blip>
              <a:srcRect b="28482" l="24679" r="26944" t="38025"/>
              <a:stretch/>
            </p:blipFill>
            <p:spPr>
              <a:xfrm>
                <a:off x="4093908" y="3132754"/>
                <a:ext cx="371312" cy="257057"/>
              </a:xfrm>
              <a:prstGeom prst="rect">
                <a:avLst/>
              </a:prstGeom>
              <a:noFill/>
              <a:ln>
                <a:noFill/>
              </a:ln>
            </p:spPr>
          </p:pic>
          <p:pic>
            <p:nvPicPr>
              <p:cNvPr id="5570" name="Google Shape;5570;g31245d681e9_0_1149"/>
              <p:cNvPicPr preferRelativeResize="0"/>
              <p:nvPr/>
            </p:nvPicPr>
            <p:blipFill rotWithShape="1">
              <a:blip r:embed="rId4">
                <a:alphaModFix/>
              </a:blip>
              <a:srcRect b="28482" l="24679" r="26944" t="38025"/>
              <a:stretch/>
            </p:blipFill>
            <p:spPr>
              <a:xfrm>
                <a:off x="4386227" y="3132754"/>
                <a:ext cx="371312" cy="257057"/>
              </a:xfrm>
              <a:prstGeom prst="rect">
                <a:avLst/>
              </a:prstGeom>
              <a:noFill/>
              <a:ln>
                <a:noFill/>
              </a:ln>
            </p:spPr>
          </p:pic>
          <p:pic>
            <p:nvPicPr>
              <p:cNvPr id="5571" name="Google Shape;5571;g31245d681e9_0_1149"/>
              <p:cNvPicPr preferRelativeResize="0"/>
              <p:nvPr/>
            </p:nvPicPr>
            <p:blipFill rotWithShape="1">
              <a:blip r:embed="rId4">
                <a:alphaModFix/>
              </a:blip>
              <a:srcRect b="28482" l="24679" r="26944" t="38025"/>
              <a:stretch/>
            </p:blipFill>
            <p:spPr>
              <a:xfrm>
                <a:off x="3513214" y="3132754"/>
                <a:ext cx="371312" cy="257057"/>
              </a:xfrm>
              <a:prstGeom prst="rect">
                <a:avLst/>
              </a:prstGeom>
              <a:noFill/>
              <a:ln>
                <a:noFill/>
              </a:ln>
            </p:spPr>
          </p:pic>
          <p:pic>
            <p:nvPicPr>
              <p:cNvPr id="5572" name="Google Shape;5572;g31245d681e9_0_1149"/>
              <p:cNvPicPr preferRelativeResize="0"/>
              <p:nvPr/>
            </p:nvPicPr>
            <p:blipFill rotWithShape="1">
              <a:blip r:embed="rId4">
                <a:alphaModFix/>
              </a:blip>
              <a:srcRect b="28482" l="24679" r="26944" t="38025"/>
              <a:stretch/>
            </p:blipFill>
            <p:spPr>
              <a:xfrm>
                <a:off x="3801590" y="2746714"/>
                <a:ext cx="371312" cy="257057"/>
              </a:xfrm>
              <a:prstGeom prst="rect">
                <a:avLst/>
              </a:prstGeom>
              <a:noFill/>
              <a:ln>
                <a:noFill/>
              </a:ln>
            </p:spPr>
          </p:pic>
          <p:pic>
            <p:nvPicPr>
              <p:cNvPr id="5573" name="Google Shape;5573;g31245d681e9_0_1149"/>
              <p:cNvPicPr preferRelativeResize="0"/>
              <p:nvPr/>
            </p:nvPicPr>
            <p:blipFill rotWithShape="1">
              <a:blip r:embed="rId4">
                <a:alphaModFix/>
              </a:blip>
              <a:srcRect b="28482" l="24679" r="26944" t="38025"/>
              <a:stretch/>
            </p:blipFill>
            <p:spPr>
              <a:xfrm>
                <a:off x="4093908" y="2746714"/>
                <a:ext cx="371312" cy="257057"/>
              </a:xfrm>
              <a:prstGeom prst="rect">
                <a:avLst/>
              </a:prstGeom>
              <a:noFill/>
              <a:ln>
                <a:noFill/>
              </a:ln>
            </p:spPr>
          </p:pic>
          <p:pic>
            <p:nvPicPr>
              <p:cNvPr id="5574" name="Google Shape;5574;g31245d681e9_0_1149"/>
              <p:cNvPicPr preferRelativeResize="0"/>
              <p:nvPr/>
            </p:nvPicPr>
            <p:blipFill rotWithShape="1">
              <a:blip r:embed="rId4">
                <a:alphaModFix/>
              </a:blip>
              <a:srcRect b="28482" l="24679" r="26944" t="38025"/>
              <a:stretch/>
            </p:blipFill>
            <p:spPr>
              <a:xfrm>
                <a:off x="4386227" y="2746714"/>
                <a:ext cx="371312" cy="257057"/>
              </a:xfrm>
              <a:prstGeom prst="rect">
                <a:avLst/>
              </a:prstGeom>
              <a:noFill/>
              <a:ln>
                <a:noFill/>
              </a:ln>
            </p:spPr>
          </p:pic>
          <p:pic>
            <p:nvPicPr>
              <p:cNvPr id="5575" name="Google Shape;5575;g31245d681e9_0_1149"/>
              <p:cNvPicPr preferRelativeResize="0"/>
              <p:nvPr/>
            </p:nvPicPr>
            <p:blipFill rotWithShape="1">
              <a:blip r:embed="rId4">
                <a:alphaModFix/>
              </a:blip>
              <a:srcRect b="28482" l="24679" r="26944" t="38025"/>
              <a:stretch/>
            </p:blipFill>
            <p:spPr>
              <a:xfrm>
                <a:off x="3513214" y="2746714"/>
                <a:ext cx="371312" cy="257057"/>
              </a:xfrm>
              <a:prstGeom prst="rect">
                <a:avLst/>
              </a:prstGeom>
              <a:noFill/>
              <a:ln>
                <a:noFill/>
              </a:ln>
            </p:spPr>
          </p:pic>
          <p:pic>
            <p:nvPicPr>
              <p:cNvPr id="5576" name="Google Shape;5576;g31245d681e9_0_1149"/>
              <p:cNvPicPr preferRelativeResize="0"/>
              <p:nvPr/>
            </p:nvPicPr>
            <p:blipFill rotWithShape="1">
              <a:blip r:embed="rId4">
                <a:alphaModFix/>
              </a:blip>
              <a:srcRect b="28482" l="24679" r="26944" t="38025"/>
              <a:stretch/>
            </p:blipFill>
            <p:spPr>
              <a:xfrm>
                <a:off x="4962965" y="3518793"/>
                <a:ext cx="371312" cy="257057"/>
              </a:xfrm>
              <a:prstGeom prst="rect">
                <a:avLst/>
              </a:prstGeom>
              <a:noFill/>
              <a:ln>
                <a:noFill/>
              </a:ln>
            </p:spPr>
          </p:pic>
          <p:pic>
            <p:nvPicPr>
              <p:cNvPr id="5577" name="Google Shape;5577;g31245d681e9_0_1149"/>
              <p:cNvPicPr preferRelativeResize="0"/>
              <p:nvPr/>
            </p:nvPicPr>
            <p:blipFill rotWithShape="1">
              <a:blip r:embed="rId4">
                <a:alphaModFix/>
              </a:blip>
              <a:srcRect b="28482" l="24679" r="26944" t="38025"/>
              <a:stretch/>
            </p:blipFill>
            <p:spPr>
              <a:xfrm>
                <a:off x="5255283" y="3518793"/>
                <a:ext cx="371312" cy="257057"/>
              </a:xfrm>
              <a:prstGeom prst="rect">
                <a:avLst/>
              </a:prstGeom>
              <a:noFill/>
              <a:ln>
                <a:noFill/>
              </a:ln>
            </p:spPr>
          </p:pic>
          <p:pic>
            <p:nvPicPr>
              <p:cNvPr id="5578" name="Google Shape;5578;g31245d681e9_0_1149"/>
              <p:cNvPicPr preferRelativeResize="0"/>
              <p:nvPr/>
            </p:nvPicPr>
            <p:blipFill rotWithShape="1">
              <a:blip r:embed="rId4">
                <a:alphaModFix/>
              </a:blip>
              <a:srcRect b="28482" l="24679" r="26944" t="38025"/>
              <a:stretch/>
            </p:blipFill>
            <p:spPr>
              <a:xfrm>
                <a:off x="5547602" y="3518793"/>
                <a:ext cx="371312" cy="257057"/>
              </a:xfrm>
              <a:prstGeom prst="rect">
                <a:avLst/>
              </a:prstGeom>
              <a:noFill/>
              <a:ln>
                <a:noFill/>
              </a:ln>
            </p:spPr>
          </p:pic>
          <p:pic>
            <p:nvPicPr>
              <p:cNvPr id="5579" name="Google Shape;5579;g31245d681e9_0_1149"/>
              <p:cNvPicPr preferRelativeResize="0"/>
              <p:nvPr/>
            </p:nvPicPr>
            <p:blipFill rotWithShape="1">
              <a:blip r:embed="rId4">
                <a:alphaModFix/>
              </a:blip>
              <a:srcRect b="28482" l="24679" r="26944" t="38025"/>
              <a:stretch/>
            </p:blipFill>
            <p:spPr>
              <a:xfrm>
                <a:off x="4674589" y="3518793"/>
                <a:ext cx="371312" cy="257057"/>
              </a:xfrm>
              <a:prstGeom prst="rect">
                <a:avLst/>
              </a:prstGeom>
              <a:noFill/>
              <a:ln>
                <a:noFill/>
              </a:ln>
            </p:spPr>
          </p:pic>
          <p:pic>
            <p:nvPicPr>
              <p:cNvPr id="5580" name="Google Shape;5580;g31245d681e9_0_1149"/>
              <p:cNvPicPr preferRelativeResize="0"/>
              <p:nvPr/>
            </p:nvPicPr>
            <p:blipFill rotWithShape="1">
              <a:blip r:embed="rId4">
                <a:alphaModFix/>
              </a:blip>
              <a:srcRect b="28482" l="24679" r="26944" t="38025"/>
              <a:stretch/>
            </p:blipFill>
            <p:spPr>
              <a:xfrm>
                <a:off x="4962965" y="3132754"/>
                <a:ext cx="371312" cy="257057"/>
              </a:xfrm>
              <a:prstGeom prst="rect">
                <a:avLst/>
              </a:prstGeom>
              <a:noFill/>
              <a:ln>
                <a:noFill/>
              </a:ln>
            </p:spPr>
          </p:pic>
          <p:pic>
            <p:nvPicPr>
              <p:cNvPr id="5581" name="Google Shape;5581;g31245d681e9_0_1149"/>
              <p:cNvPicPr preferRelativeResize="0"/>
              <p:nvPr/>
            </p:nvPicPr>
            <p:blipFill rotWithShape="1">
              <a:blip r:embed="rId4">
                <a:alphaModFix/>
              </a:blip>
              <a:srcRect b="28482" l="24679" r="26944" t="38025"/>
              <a:stretch/>
            </p:blipFill>
            <p:spPr>
              <a:xfrm>
                <a:off x="5255283" y="3132754"/>
                <a:ext cx="371312" cy="257057"/>
              </a:xfrm>
              <a:prstGeom prst="rect">
                <a:avLst/>
              </a:prstGeom>
              <a:noFill/>
              <a:ln>
                <a:noFill/>
              </a:ln>
            </p:spPr>
          </p:pic>
          <p:pic>
            <p:nvPicPr>
              <p:cNvPr id="5582" name="Google Shape;5582;g31245d681e9_0_1149"/>
              <p:cNvPicPr preferRelativeResize="0"/>
              <p:nvPr/>
            </p:nvPicPr>
            <p:blipFill rotWithShape="1">
              <a:blip r:embed="rId4">
                <a:alphaModFix/>
              </a:blip>
              <a:srcRect b="28482" l="24679" r="26944" t="38025"/>
              <a:stretch/>
            </p:blipFill>
            <p:spPr>
              <a:xfrm>
                <a:off x="5547602" y="3132754"/>
                <a:ext cx="371312" cy="257057"/>
              </a:xfrm>
              <a:prstGeom prst="rect">
                <a:avLst/>
              </a:prstGeom>
              <a:noFill/>
              <a:ln>
                <a:noFill/>
              </a:ln>
            </p:spPr>
          </p:pic>
          <p:pic>
            <p:nvPicPr>
              <p:cNvPr id="5583" name="Google Shape;5583;g31245d681e9_0_1149"/>
              <p:cNvPicPr preferRelativeResize="0"/>
              <p:nvPr/>
            </p:nvPicPr>
            <p:blipFill rotWithShape="1">
              <a:blip r:embed="rId4">
                <a:alphaModFix/>
              </a:blip>
              <a:srcRect b="28482" l="24679" r="26944" t="38025"/>
              <a:stretch/>
            </p:blipFill>
            <p:spPr>
              <a:xfrm>
                <a:off x="4674589" y="3132754"/>
                <a:ext cx="371312" cy="257057"/>
              </a:xfrm>
              <a:prstGeom prst="rect">
                <a:avLst/>
              </a:prstGeom>
              <a:noFill/>
              <a:ln>
                <a:noFill/>
              </a:ln>
            </p:spPr>
          </p:pic>
          <p:pic>
            <p:nvPicPr>
              <p:cNvPr id="5584" name="Google Shape;5584;g31245d681e9_0_1149"/>
              <p:cNvPicPr preferRelativeResize="0"/>
              <p:nvPr/>
            </p:nvPicPr>
            <p:blipFill rotWithShape="1">
              <a:blip r:embed="rId4">
                <a:alphaModFix/>
              </a:blip>
              <a:srcRect b="28482" l="24679" r="26944" t="38025"/>
              <a:stretch/>
            </p:blipFill>
            <p:spPr>
              <a:xfrm>
                <a:off x="4962965" y="2746714"/>
                <a:ext cx="371312" cy="257057"/>
              </a:xfrm>
              <a:prstGeom prst="rect">
                <a:avLst/>
              </a:prstGeom>
              <a:noFill/>
              <a:ln>
                <a:noFill/>
              </a:ln>
            </p:spPr>
          </p:pic>
          <p:pic>
            <p:nvPicPr>
              <p:cNvPr id="5585" name="Google Shape;5585;g31245d681e9_0_1149"/>
              <p:cNvPicPr preferRelativeResize="0"/>
              <p:nvPr/>
            </p:nvPicPr>
            <p:blipFill rotWithShape="1">
              <a:blip r:embed="rId4">
                <a:alphaModFix/>
              </a:blip>
              <a:srcRect b="28482" l="24679" r="26944" t="38025"/>
              <a:stretch/>
            </p:blipFill>
            <p:spPr>
              <a:xfrm>
                <a:off x="5255283" y="2746714"/>
                <a:ext cx="371312" cy="257057"/>
              </a:xfrm>
              <a:prstGeom prst="rect">
                <a:avLst/>
              </a:prstGeom>
              <a:noFill/>
              <a:ln>
                <a:noFill/>
              </a:ln>
            </p:spPr>
          </p:pic>
          <p:pic>
            <p:nvPicPr>
              <p:cNvPr id="5586" name="Google Shape;5586;g31245d681e9_0_1149"/>
              <p:cNvPicPr preferRelativeResize="0"/>
              <p:nvPr/>
            </p:nvPicPr>
            <p:blipFill rotWithShape="1">
              <a:blip r:embed="rId4">
                <a:alphaModFix/>
              </a:blip>
              <a:srcRect b="28482" l="24679" r="26944" t="38025"/>
              <a:stretch/>
            </p:blipFill>
            <p:spPr>
              <a:xfrm>
                <a:off x="5547602" y="2746714"/>
                <a:ext cx="371312" cy="257057"/>
              </a:xfrm>
              <a:prstGeom prst="rect">
                <a:avLst/>
              </a:prstGeom>
              <a:noFill/>
              <a:ln>
                <a:noFill/>
              </a:ln>
            </p:spPr>
          </p:pic>
          <p:pic>
            <p:nvPicPr>
              <p:cNvPr id="5587" name="Google Shape;5587;g31245d681e9_0_1149"/>
              <p:cNvPicPr preferRelativeResize="0"/>
              <p:nvPr/>
            </p:nvPicPr>
            <p:blipFill rotWithShape="1">
              <a:blip r:embed="rId4">
                <a:alphaModFix/>
              </a:blip>
              <a:srcRect b="28482" l="24679" r="26944" t="38025"/>
              <a:stretch/>
            </p:blipFill>
            <p:spPr>
              <a:xfrm>
                <a:off x="4674589" y="2746714"/>
                <a:ext cx="371312" cy="257057"/>
              </a:xfrm>
              <a:prstGeom prst="rect">
                <a:avLst/>
              </a:prstGeom>
              <a:noFill/>
              <a:ln>
                <a:noFill/>
              </a:ln>
            </p:spPr>
          </p:pic>
          <p:pic>
            <p:nvPicPr>
              <p:cNvPr id="5588" name="Google Shape;5588;g31245d681e9_0_1149"/>
              <p:cNvPicPr preferRelativeResize="0"/>
              <p:nvPr/>
            </p:nvPicPr>
            <p:blipFill rotWithShape="1">
              <a:blip r:embed="rId4">
                <a:alphaModFix/>
              </a:blip>
              <a:srcRect b="28482" l="24679" r="26944" t="38025"/>
              <a:stretch/>
            </p:blipFill>
            <p:spPr>
              <a:xfrm>
                <a:off x="3801590" y="2360679"/>
                <a:ext cx="371312" cy="257057"/>
              </a:xfrm>
              <a:prstGeom prst="rect">
                <a:avLst/>
              </a:prstGeom>
              <a:noFill/>
              <a:ln>
                <a:noFill/>
              </a:ln>
            </p:spPr>
          </p:pic>
          <p:pic>
            <p:nvPicPr>
              <p:cNvPr id="5589" name="Google Shape;5589;g31245d681e9_0_1149"/>
              <p:cNvPicPr preferRelativeResize="0"/>
              <p:nvPr/>
            </p:nvPicPr>
            <p:blipFill rotWithShape="1">
              <a:blip r:embed="rId4">
                <a:alphaModFix/>
              </a:blip>
              <a:srcRect b="28482" l="24679" r="26944" t="38025"/>
              <a:stretch/>
            </p:blipFill>
            <p:spPr>
              <a:xfrm>
                <a:off x="4093908" y="2360679"/>
                <a:ext cx="371312" cy="257057"/>
              </a:xfrm>
              <a:prstGeom prst="rect">
                <a:avLst/>
              </a:prstGeom>
              <a:noFill/>
              <a:ln>
                <a:noFill/>
              </a:ln>
            </p:spPr>
          </p:pic>
          <p:pic>
            <p:nvPicPr>
              <p:cNvPr id="5590" name="Google Shape;5590;g31245d681e9_0_1149"/>
              <p:cNvPicPr preferRelativeResize="0"/>
              <p:nvPr/>
            </p:nvPicPr>
            <p:blipFill rotWithShape="1">
              <a:blip r:embed="rId4">
                <a:alphaModFix/>
              </a:blip>
              <a:srcRect b="28482" l="24679" r="26944" t="38025"/>
              <a:stretch/>
            </p:blipFill>
            <p:spPr>
              <a:xfrm>
                <a:off x="4386227" y="2360679"/>
                <a:ext cx="371312" cy="257057"/>
              </a:xfrm>
              <a:prstGeom prst="rect">
                <a:avLst/>
              </a:prstGeom>
              <a:noFill/>
              <a:ln>
                <a:noFill/>
              </a:ln>
            </p:spPr>
          </p:pic>
          <p:pic>
            <p:nvPicPr>
              <p:cNvPr id="5591" name="Google Shape;5591;g31245d681e9_0_1149"/>
              <p:cNvPicPr preferRelativeResize="0"/>
              <p:nvPr/>
            </p:nvPicPr>
            <p:blipFill rotWithShape="1">
              <a:blip r:embed="rId4">
                <a:alphaModFix/>
              </a:blip>
              <a:srcRect b="28482" l="24679" r="26944" t="38025"/>
              <a:stretch/>
            </p:blipFill>
            <p:spPr>
              <a:xfrm>
                <a:off x="3513214" y="2360679"/>
                <a:ext cx="371312" cy="257057"/>
              </a:xfrm>
              <a:prstGeom prst="rect">
                <a:avLst/>
              </a:prstGeom>
              <a:noFill/>
              <a:ln>
                <a:noFill/>
              </a:ln>
            </p:spPr>
          </p:pic>
          <p:pic>
            <p:nvPicPr>
              <p:cNvPr id="5592" name="Google Shape;5592;g31245d681e9_0_1149"/>
              <p:cNvPicPr preferRelativeResize="0"/>
              <p:nvPr/>
            </p:nvPicPr>
            <p:blipFill rotWithShape="1">
              <a:blip r:embed="rId4">
                <a:alphaModFix/>
              </a:blip>
              <a:srcRect b="28482" l="24679" r="26944" t="38025"/>
              <a:stretch/>
            </p:blipFill>
            <p:spPr>
              <a:xfrm>
                <a:off x="3801590" y="1974639"/>
                <a:ext cx="371312" cy="257057"/>
              </a:xfrm>
              <a:prstGeom prst="rect">
                <a:avLst/>
              </a:prstGeom>
              <a:noFill/>
              <a:ln>
                <a:noFill/>
              </a:ln>
            </p:spPr>
          </p:pic>
          <p:pic>
            <p:nvPicPr>
              <p:cNvPr id="5593" name="Google Shape;5593;g31245d681e9_0_1149"/>
              <p:cNvPicPr preferRelativeResize="0"/>
              <p:nvPr/>
            </p:nvPicPr>
            <p:blipFill rotWithShape="1">
              <a:blip r:embed="rId4">
                <a:alphaModFix/>
              </a:blip>
              <a:srcRect b="28482" l="24679" r="26944" t="38025"/>
              <a:stretch/>
            </p:blipFill>
            <p:spPr>
              <a:xfrm>
                <a:off x="4093908" y="1974639"/>
                <a:ext cx="371312" cy="257057"/>
              </a:xfrm>
              <a:prstGeom prst="rect">
                <a:avLst/>
              </a:prstGeom>
              <a:noFill/>
              <a:ln>
                <a:noFill/>
              </a:ln>
            </p:spPr>
          </p:pic>
          <p:pic>
            <p:nvPicPr>
              <p:cNvPr id="5594" name="Google Shape;5594;g31245d681e9_0_1149"/>
              <p:cNvPicPr preferRelativeResize="0"/>
              <p:nvPr/>
            </p:nvPicPr>
            <p:blipFill rotWithShape="1">
              <a:blip r:embed="rId4">
                <a:alphaModFix/>
              </a:blip>
              <a:srcRect b="28482" l="24679" r="26944" t="38025"/>
              <a:stretch/>
            </p:blipFill>
            <p:spPr>
              <a:xfrm>
                <a:off x="4386227" y="1974639"/>
                <a:ext cx="371312" cy="257057"/>
              </a:xfrm>
              <a:prstGeom prst="rect">
                <a:avLst/>
              </a:prstGeom>
              <a:noFill/>
              <a:ln>
                <a:noFill/>
              </a:ln>
            </p:spPr>
          </p:pic>
          <p:pic>
            <p:nvPicPr>
              <p:cNvPr id="5595" name="Google Shape;5595;g31245d681e9_0_1149"/>
              <p:cNvPicPr preferRelativeResize="0"/>
              <p:nvPr/>
            </p:nvPicPr>
            <p:blipFill rotWithShape="1">
              <a:blip r:embed="rId4">
                <a:alphaModFix/>
              </a:blip>
              <a:srcRect b="28482" l="24679" r="26944" t="38025"/>
              <a:stretch/>
            </p:blipFill>
            <p:spPr>
              <a:xfrm>
                <a:off x="3513214" y="1974639"/>
                <a:ext cx="371312" cy="257057"/>
              </a:xfrm>
              <a:prstGeom prst="rect">
                <a:avLst/>
              </a:prstGeom>
              <a:noFill/>
              <a:ln>
                <a:noFill/>
              </a:ln>
            </p:spPr>
          </p:pic>
          <p:pic>
            <p:nvPicPr>
              <p:cNvPr id="5596" name="Google Shape;5596;g31245d681e9_0_1149"/>
              <p:cNvPicPr preferRelativeResize="0"/>
              <p:nvPr/>
            </p:nvPicPr>
            <p:blipFill rotWithShape="1">
              <a:blip r:embed="rId4">
                <a:alphaModFix/>
              </a:blip>
              <a:srcRect b="28482" l="24679" r="26944" t="38025"/>
              <a:stretch/>
            </p:blipFill>
            <p:spPr>
              <a:xfrm>
                <a:off x="4962965" y="2360679"/>
                <a:ext cx="371312" cy="257057"/>
              </a:xfrm>
              <a:prstGeom prst="rect">
                <a:avLst/>
              </a:prstGeom>
              <a:noFill/>
              <a:ln>
                <a:noFill/>
              </a:ln>
            </p:spPr>
          </p:pic>
          <p:pic>
            <p:nvPicPr>
              <p:cNvPr id="5597" name="Google Shape;5597;g31245d681e9_0_1149"/>
              <p:cNvPicPr preferRelativeResize="0"/>
              <p:nvPr/>
            </p:nvPicPr>
            <p:blipFill rotWithShape="1">
              <a:blip r:embed="rId4">
                <a:alphaModFix/>
              </a:blip>
              <a:srcRect b="28482" l="24679" r="26944" t="38025"/>
              <a:stretch/>
            </p:blipFill>
            <p:spPr>
              <a:xfrm>
                <a:off x="5255283" y="2360679"/>
                <a:ext cx="371312" cy="257057"/>
              </a:xfrm>
              <a:prstGeom prst="rect">
                <a:avLst/>
              </a:prstGeom>
              <a:noFill/>
              <a:ln>
                <a:noFill/>
              </a:ln>
            </p:spPr>
          </p:pic>
          <p:pic>
            <p:nvPicPr>
              <p:cNvPr id="5598" name="Google Shape;5598;g31245d681e9_0_1149"/>
              <p:cNvPicPr preferRelativeResize="0"/>
              <p:nvPr/>
            </p:nvPicPr>
            <p:blipFill rotWithShape="1">
              <a:blip r:embed="rId4">
                <a:alphaModFix/>
              </a:blip>
              <a:srcRect b="28482" l="24679" r="26944" t="38025"/>
              <a:stretch/>
            </p:blipFill>
            <p:spPr>
              <a:xfrm>
                <a:off x="5547602" y="2360679"/>
                <a:ext cx="371312" cy="257057"/>
              </a:xfrm>
              <a:prstGeom prst="rect">
                <a:avLst/>
              </a:prstGeom>
              <a:noFill/>
              <a:ln>
                <a:noFill/>
              </a:ln>
            </p:spPr>
          </p:pic>
          <p:pic>
            <p:nvPicPr>
              <p:cNvPr id="5599" name="Google Shape;5599;g31245d681e9_0_1149"/>
              <p:cNvPicPr preferRelativeResize="0"/>
              <p:nvPr/>
            </p:nvPicPr>
            <p:blipFill rotWithShape="1">
              <a:blip r:embed="rId4">
                <a:alphaModFix/>
              </a:blip>
              <a:srcRect b="28482" l="24679" r="26944" t="38025"/>
              <a:stretch/>
            </p:blipFill>
            <p:spPr>
              <a:xfrm>
                <a:off x="4674589" y="2360679"/>
                <a:ext cx="371312" cy="257057"/>
              </a:xfrm>
              <a:prstGeom prst="rect">
                <a:avLst/>
              </a:prstGeom>
              <a:noFill/>
              <a:ln>
                <a:noFill/>
              </a:ln>
            </p:spPr>
          </p:pic>
          <p:pic>
            <p:nvPicPr>
              <p:cNvPr id="5600" name="Google Shape;5600;g31245d681e9_0_1149"/>
              <p:cNvPicPr preferRelativeResize="0"/>
              <p:nvPr/>
            </p:nvPicPr>
            <p:blipFill rotWithShape="1">
              <a:blip r:embed="rId4">
                <a:alphaModFix/>
              </a:blip>
              <a:srcRect b="28482" l="24679" r="26944" t="38025"/>
              <a:stretch/>
            </p:blipFill>
            <p:spPr>
              <a:xfrm>
                <a:off x="4962965" y="1974639"/>
                <a:ext cx="371312" cy="257057"/>
              </a:xfrm>
              <a:prstGeom prst="rect">
                <a:avLst/>
              </a:prstGeom>
              <a:noFill/>
              <a:ln>
                <a:noFill/>
              </a:ln>
            </p:spPr>
          </p:pic>
          <p:pic>
            <p:nvPicPr>
              <p:cNvPr id="5601" name="Google Shape;5601;g31245d681e9_0_1149"/>
              <p:cNvPicPr preferRelativeResize="0"/>
              <p:nvPr/>
            </p:nvPicPr>
            <p:blipFill rotWithShape="1">
              <a:blip r:embed="rId4">
                <a:alphaModFix/>
              </a:blip>
              <a:srcRect b="28482" l="24679" r="26944" t="38025"/>
              <a:stretch/>
            </p:blipFill>
            <p:spPr>
              <a:xfrm>
                <a:off x="5255283" y="1974639"/>
                <a:ext cx="371312" cy="257057"/>
              </a:xfrm>
              <a:prstGeom prst="rect">
                <a:avLst/>
              </a:prstGeom>
              <a:noFill/>
              <a:ln>
                <a:noFill/>
              </a:ln>
            </p:spPr>
          </p:pic>
          <p:pic>
            <p:nvPicPr>
              <p:cNvPr id="5602" name="Google Shape;5602;g31245d681e9_0_1149"/>
              <p:cNvPicPr preferRelativeResize="0"/>
              <p:nvPr/>
            </p:nvPicPr>
            <p:blipFill rotWithShape="1">
              <a:blip r:embed="rId4">
                <a:alphaModFix/>
              </a:blip>
              <a:srcRect b="28482" l="24679" r="26944" t="38025"/>
              <a:stretch/>
            </p:blipFill>
            <p:spPr>
              <a:xfrm>
                <a:off x="5547602" y="1974639"/>
                <a:ext cx="371312" cy="257057"/>
              </a:xfrm>
              <a:prstGeom prst="rect">
                <a:avLst/>
              </a:prstGeom>
              <a:noFill/>
              <a:ln>
                <a:noFill/>
              </a:ln>
            </p:spPr>
          </p:pic>
          <p:pic>
            <p:nvPicPr>
              <p:cNvPr id="5603" name="Google Shape;5603;g31245d681e9_0_1149"/>
              <p:cNvPicPr preferRelativeResize="0"/>
              <p:nvPr/>
            </p:nvPicPr>
            <p:blipFill rotWithShape="1">
              <a:blip r:embed="rId4">
                <a:alphaModFix/>
              </a:blip>
              <a:srcRect b="28482" l="24679" r="26944" t="38025"/>
              <a:stretch/>
            </p:blipFill>
            <p:spPr>
              <a:xfrm>
                <a:off x="4674589" y="1974639"/>
                <a:ext cx="371312" cy="257057"/>
              </a:xfrm>
              <a:prstGeom prst="rect">
                <a:avLst/>
              </a:prstGeom>
              <a:noFill/>
              <a:ln>
                <a:noFill/>
              </a:ln>
            </p:spPr>
          </p:pic>
        </p:grpSp>
        <p:grpSp>
          <p:nvGrpSpPr>
            <p:cNvPr id="5604" name="Google Shape;5604;g31245d681e9_0_1149"/>
            <p:cNvGrpSpPr/>
            <p:nvPr/>
          </p:nvGrpSpPr>
          <p:grpSpPr>
            <a:xfrm>
              <a:off x="5442633" y="1562065"/>
              <a:ext cx="884576" cy="1088139"/>
              <a:chOff x="3513214" y="1974639"/>
              <a:chExt cx="2405700" cy="2959311"/>
            </a:xfrm>
          </p:grpSpPr>
          <p:pic>
            <p:nvPicPr>
              <p:cNvPr id="5605" name="Google Shape;5605;g31245d681e9_0_1149"/>
              <p:cNvPicPr preferRelativeResize="0"/>
              <p:nvPr/>
            </p:nvPicPr>
            <p:blipFill rotWithShape="1">
              <a:blip r:embed="rId4">
                <a:alphaModFix/>
              </a:blip>
              <a:srcRect b="28482" l="24679" r="26944" t="38025"/>
              <a:stretch/>
            </p:blipFill>
            <p:spPr>
              <a:xfrm>
                <a:off x="3801590" y="4676893"/>
                <a:ext cx="371312" cy="257057"/>
              </a:xfrm>
              <a:prstGeom prst="rect">
                <a:avLst/>
              </a:prstGeom>
              <a:noFill/>
              <a:ln>
                <a:noFill/>
              </a:ln>
            </p:spPr>
          </p:pic>
          <p:pic>
            <p:nvPicPr>
              <p:cNvPr id="5606" name="Google Shape;5606;g31245d681e9_0_1149"/>
              <p:cNvPicPr preferRelativeResize="0"/>
              <p:nvPr/>
            </p:nvPicPr>
            <p:blipFill rotWithShape="1">
              <a:blip r:embed="rId4">
                <a:alphaModFix/>
              </a:blip>
              <a:srcRect b="28482" l="24679" r="26944" t="38025"/>
              <a:stretch/>
            </p:blipFill>
            <p:spPr>
              <a:xfrm>
                <a:off x="4093908" y="4676893"/>
                <a:ext cx="371312" cy="257057"/>
              </a:xfrm>
              <a:prstGeom prst="rect">
                <a:avLst/>
              </a:prstGeom>
              <a:noFill/>
              <a:ln>
                <a:noFill/>
              </a:ln>
            </p:spPr>
          </p:pic>
          <p:pic>
            <p:nvPicPr>
              <p:cNvPr id="5607" name="Google Shape;5607;g31245d681e9_0_1149"/>
              <p:cNvPicPr preferRelativeResize="0"/>
              <p:nvPr/>
            </p:nvPicPr>
            <p:blipFill rotWithShape="1">
              <a:blip r:embed="rId4">
                <a:alphaModFix/>
              </a:blip>
              <a:srcRect b="28482" l="24679" r="26944" t="38025"/>
              <a:stretch/>
            </p:blipFill>
            <p:spPr>
              <a:xfrm>
                <a:off x="4386227" y="4676893"/>
                <a:ext cx="371312" cy="257057"/>
              </a:xfrm>
              <a:prstGeom prst="rect">
                <a:avLst/>
              </a:prstGeom>
              <a:noFill/>
              <a:ln>
                <a:noFill/>
              </a:ln>
            </p:spPr>
          </p:pic>
          <p:pic>
            <p:nvPicPr>
              <p:cNvPr id="5608" name="Google Shape;5608;g31245d681e9_0_1149"/>
              <p:cNvPicPr preferRelativeResize="0"/>
              <p:nvPr/>
            </p:nvPicPr>
            <p:blipFill rotWithShape="1">
              <a:blip r:embed="rId4">
                <a:alphaModFix/>
              </a:blip>
              <a:srcRect b="28482" l="24679" r="26944" t="38025"/>
              <a:stretch/>
            </p:blipFill>
            <p:spPr>
              <a:xfrm>
                <a:off x="3513214" y="4676893"/>
                <a:ext cx="371312" cy="257057"/>
              </a:xfrm>
              <a:prstGeom prst="rect">
                <a:avLst/>
              </a:prstGeom>
              <a:noFill/>
              <a:ln>
                <a:noFill/>
              </a:ln>
            </p:spPr>
          </p:pic>
          <p:pic>
            <p:nvPicPr>
              <p:cNvPr id="5609" name="Google Shape;5609;g31245d681e9_0_1149"/>
              <p:cNvPicPr preferRelativeResize="0"/>
              <p:nvPr/>
            </p:nvPicPr>
            <p:blipFill rotWithShape="1">
              <a:blip r:embed="rId4">
                <a:alphaModFix/>
              </a:blip>
              <a:srcRect b="28482" l="24679" r="26944" t="38025"/>
              <a:stretch/>
            </p:blipFill>
            <p:spPr>
              <a:xfrm>
                <a:off x="3801590" y="4290854"/>
                <a:ext cx="371312" cy="257057"/>
              </a:xfrm>
              <a:prstGeom prst="rect">
                <a:avLst/>
              </a:prstGeom>
              <a:noFill/>
              <a:ln>
                <a:noFill/>
              </a:ln>
            </p:spPr>
          </p:pic>
          <p:pic>
            <p:nvPicPr>
              <p:cNvPr id="5610" name="Google Shape;5610;g31245d681e9_0_1149"/>
              <p:cNvPicPr preferRelativeResize="0"/>
              <p:nvPr/>
            </p:nvPicPr>
            <p:blipFill rotWithShape="1">
              <a:blip r:embed="rId4">
                <a:alphaModFix/>
              </a:blip>
              <a:srcRect b="28482" l="24679" r="26944" t="38025"/>
              <a:stretch/>
            </p:blipFill>
            <p:spPr>
              <a:xfrm>
                <a:off x="4093908" y="4290854"/>
                <a:ext cx="371312" cy="257057"/>
              </a:xfrm>
              <a:prstGeom prst="rect">
                <a:avLst/>
              </a:prstGeom>
              <a:noFill/>
              <a:ln>
                <a:noFill/>
              </a:ln>
            </p:spPr>
          </p:pic>
          <p:pic>
            <p:nvPicPr>
              <p:cNvPr id="5611" name="Google Shape;5611;g31245d681e9_0_1149"/>
              <p:cNvPicPr preferRelativeResize="0"/>
              <p:nvPr/>
            </p:nvPicPr>
            <p:blipFill rotWithShape="1">
              <a:blip r:embed="rId4">
                <a:alphaModFix/>
              </a:blip>
              <a:srcRect b="28482" l="24679" r="26944" t="38025"/>
              <a:stretch/>
            </p:blipFill>
            <p:spPr>
              <a:xfrm>
                <a:off x="4386227" y="4290854"/>
                <a:ext cx="371312" cy="257057"/>
              </a:xfrm>
              <a:prstGeom prst="rect">
                <a:avLst/>
              </a:prstGeom>
              <a:noFill/>
              <a:ln>
                <a:noFill/>
              </a:ln>
            </p:spPr>
          </p:pic>
          <p:pic>
            <p:nvPicPr>
              <p:cNvPr id="5612" name="Google Shape;5612;g31245d681e9_0_1149"/>
              <p:cNvPicPr preferRelativeResize="0"/>
              <p:nvPr/>
            </p:nvPicPr>
            <p:blipFill rotWithShape="1">
              <a:blip r:embed="rId4">
                <a:alphaModFix/>
              </a:blip>
              <a:srcRect b="28482" l="24679" r="26944" t="38025"/>
              <a:stretch/>
            </p:blipFill>
            <p:spPr>
              <a:xfrm>
                <a:off x="3513214" y="4290854"/>
                <a:ext cx="371312" cy="257057"/>
              </a:xfrm>
              <a:prstGeom prst="rect">
                <a:avLst/>
              </a:prstGeom>
              <a:noFill/>
              <a:ln>
                <a:noFill/>
              </a:ln>
            </p:spPr>
          </p:pic>
          <p:pic>
            <p:nvPicPr>
              <p:cNvPr id="5613" name="Google Shape;5613;g31245d681e9_0_1149"/>
              <p:cNvPicPr preferRelativeResize="0"/>
              <p:nvPr/>
            </p:nvPicPr>
            <p:blipFill rotWithShape="1">
              <a:blip r:embed="rId4">
                <a:alphaModFix/>
              </a:blip>
              <a:srcRect b="28482" l="24679" r="26944" t="38025"/>
              <a:stretch/>
            </p:blipFill>
            <p:spPr>
              <a:xfrm>
                <a:off x="3801590" y="3904814"/>
                <a:ext cx="371312" cy="257057"/>
              </a:xfrm>
              <a:prstGeom prst="rect">
                <a:avLst/>
              </a:prstGeom>
              <a:noFill/>
              <a:ln>
                <a:noFill/>
              </a:ln>
            </p:spPr>
          </p:pic>
          <p:pic>
            <p:nvPicPr>
              <p:cNvPr id="5614" name="Google Shape;5614;g31245d681e9_0_1149"/>
              <p:cNvPicPr preferRelativeResize="0"/>
              <p:nvPr/>
            </p:nvPicPr>
            <p:blipFill rotWithShape="1">
              <a:blip r:embed="rId4">
                <a:alphaModFix/>
              </a:blip>
              <a:srcRect b="28482" l="24679" r="26944" t="38025"/>
              <a:stretch/>
            </p:blipFill>
            <p:spPr>
              <a:xfrm>
                <a:off x="4093908" y="3904814"/>
                <a:ext cx="371312" cy="257057"/>
              </a:xfrm>
              <a:prstGeom prst="rect">
                <a:avLst/>
              </a:prstGeom>
              <a:noFill/>
              <a:ln>
                <a:noFill/>
              </a:ln>
            </p:spPr>
          </p:pic>
          <p:pic>
            <p:nvPicPr>
              <p:cNvPr id="5615" name="Google Shape;5615;g31245d681e9_0_1149"/>
              <p:cNvPicPr preferRelativeResize="0"/>
              <p:nvPr/>
            </p:nvPicPr>
            <p:blipFill rotWithShape="1">
              <a:blip r:embed="rId4">
                <a:alphaModFix/>
              </a:blip>
              <a:srcRect b="28482" l="24679" r="26944" t="38025"/>
              <a:stretch/>
            </p:blipFill>
            <p:spPr>
              <a:xfrm>
                <a:off x="4386227" y="3904814"/>
                <a:ext cx="371312" cy="257057"/>
              </a:xfrm>
              <a:prstGeom prst="rect">
                <a:avLst/>
              </a:prstGeom>
              <a:noFill/>
              <a:ln>
                <a:noFill/>
              </a:ln>
            </p:spPr>
          </p:pic>
          <p:pic>
            <p:nvPicPr>
              <p:cNvPr id="5616" name="Google Shape;5616;g31245d681e9_0_1149"/>
              <p:cNvPicPr preferRelativeResize="0"/>
              <p:nvPr/>
            </p:nvPicPr>
            <p:blipFill rotWithShape="1">
              <a:blip r:embed="rId4">
                <a:alphaModFix/>
              </a:blip>
              <a:srcRect b="28482" l="24679" r="26944" t="38025"/>
              <a:stretch/>
            </p:blipFill>
            <p:spPr>
              <a:xfrm>
                <a:off x="3513214" y="3904814"/>
                <a:ext cx="371312" cy="257057"/>
              </a:xfrm>
              <a:prstGeom prst="rect">
                <a:avLst/>
              </a:prstGeom>
              <a:noFill/>
              <a:ln>
                <a:noFill/>
              </a:ln>
            </p:spPr>
          </p:pic>
          <p:pic>
            <p:nvPicPr>
              <p:cNvPr id="5617" name="Google Shape;5617;g31245d681e9_0_1149"/>
              <p:cNvPicPr preferRelativeResize="0"/>
              <p:nvPr/>
            </p:nvPicPr>
            <p:blipFill rotWithShape="1">
              <a:blip r:embed="rId4">
                <a:alphaModFix/>
              </a:blip>
              <a:srcRect b="28482" l="24679" r="26944" t="38025"/>
              <a:stretch/>
            </p:blipFill>
            <p:spPr>
              <a:xfrm>
                <a:off x="4962965" y="4676893"/>
                <a:ext cx="371312" cy="257057"/>
              </a:xfrm>
              <a:prstGeom prst="rect">
                <a:avLst/>
              </a:prstGeom>
              <a:noFill/>
              <a:ln>
                <a:noFill/>
              </a:ln>
            </p:spPr>
          </p:pic>
          <p:pic>
            <p:nvPicPr>
              <p:cNvPr id="5618" name="Google Shape;5618;g31245d681e9_0_1149"/>
              <p:cNvPicPr preferRelativeResize="0"/>
              <p:nvPr/>
            </p:nvPicPr>
            <p:blipFill rotWithShape="1">
              <a:blip r:embed="rId4">
                <a:alphaModFix/>
              </a:blip>
              <a:srcRect b="28482" l="24679" r="26944" t="38025"/>
              <a:stretch/>
            </p:blipFill>
            <p:spPr>
              <a:xfrm>
                <a:off x="5255283" y="4676893"/>
                <a:ext cx="371312" cy="257057"/>
              </a:xfrm>
              <a:prstGeom prst="rect">
                <a:avLst/>
              </a:prstGeom>
              <a:noFill/>
              <a:ln>
                <a:noFill/>
              </a:ln>
            </p:spPr>
          </p:pic>
          <p:pic>
            <p:nvPicPr>
              <p:cNvPr id="5619" name="Google Shape;5619;g31245d681e9_0_1149"/>
              <p:cNvPicPr preferRelativeResize="0"/>
              <p:nvPr/>
            </p:nvPicPr>
            <p:blipFill rotWithShape="1">
              <a:blip r:embed="rId4">
                <a:alphaModFix/>
              </a:blip>
              <a:srcRect b="28482" l="24679" r="26944" t="38025"/>
              <a:stretch/>
            </p:blipFill>
            <p:spPr>
              <a:xfrm>
                <a:off x="5547602" y="4676893"/>
                <a:ext cx="371312" cy="257057"/>
              </a:xfrm>
              <a:prstGeom prst="rect">
                <a:avLst/>
              </a:prstGeom>
              <a:noFill/>
              <a:ln>
                <a:noFill/>
              </a:ln>
            </p:spPr>
          </p:pic>
          <p:pic>
            <p:nvPicPr>
              <p:cNvPr id="5620" name="Google Shape;5620;g31245d681e9_0_1149"/>
              <p:cNvPicPr preferRelativeResize="0"/>
              <p:nvPr/>
            </p:nvPicPr>
            <p:blipFill rotWithShape="1">
              <a:blip r:embed="rId4">
                <a:alphaModFix/>
              </a:blip>
              <a:srcRect b="28482" l="24679" r="26944" t="38025"/>
              <a:stretch/>
            </p:blipFill>
            <p:spPr>
              <a:xfrm>
                <a:off x="4674589" y="4676893"/>
                <a:ext cx="371312" cy="257057"/>
              </a:xfrm>
              <a:prstGeom prst="rect">
                <a:avLst/>
              </a:prstGeom>
              <a:noFill/>
              <a:ln>
                <a:noFill/>
              </a:ln>
            </p:spPr>
          </p:pic>
          <p:pic>
            <p:nvPicPr>
              <p:cNvPr id="5621" name="Google Shape;5621;g31245d681e9_0_1149"/>
              <p:cNvPicPr preferRelativeResize="0"/>
              <p:nvPr/>
            </p:nvPicPr>
            <p:blipFill rotWithShape="1">
              <a:blip r:embed="rId4">
                <a:alphaModFix/>
              </a:blip>
              <a:srcRect b="28482" l="24679" r="26944" t="38025"/>
              <a:stretch/>
            </p:blipFill>
            <p:spPr>
              <a:xfrm>
                <a:off x="4962965" y="4290854"/>
                <a:ext cx="371312" cy="257057"/>
              </a:xfrm>
              <a:prstGeom prst="rect">
                <a:avLst/>
              </a:prstGeom>
              <a:noFill/>
              <a:ln>
                <a:noFill/>
              </a:ln>
            </p:spPr>
          </p:pic>
          <p:pic>
            <p:nvPicPr>
              <p:cNvPr id="5622" name="Google Shape;5622;g31245d681e9_0_1149"/>
              <p:cNvPicPr preferRelativeResize="0"/>
              <p:nvPr/>
            </p:nvPicPr>
            <p:blipFill rotWithShape="1">
              <a:blip r:embed="rId4">
                <a:alphaModFix/>
              </a:blip>
              <a:srcRect b="28482" l="24679" r="26944" t="38025"/>
              <a:stretch/>
            </p:blipFill>
            <p:spPr>
              <a:xfrm>
                <a:off x="5255283" y="4290854"/>
                <a:ext cx="371312" cy="257057"/>
              </a:xfrm>
              <a:prstGeom prst="rect">
                <a:avLst/>
              </a:prstGeom>
              <a:noFill/>
              <a:ln>
                <a:noFill/>
              </a:ln>
            </p:spPr>
          </p:pic>
          <p:pic>
            <p:nvPicPr>
              <p:cNvPr id="5623" name="Google Shape;5623;g31245d681e9_0_1149"/>
              <p:cNvPicPr preferRelativeResize="0"/>
              <p:nvPr/>
            </p:nvPicPr>
            <p:blipFill rotWithShape="1">
              <a:blip r:embed="rId4">
                <a:alphaModFix/>
              </a:blip>
              <a:srcRect b="28482" l="24679" r="26944" t="38025"/>
              <a:stretch/>
            </p:blipFill>
            <p:spPr>
              <a:xfrm>
                <a:off x="5547602" y="4290854"/>
                <a:ext cx="371312" cy="257057"/>
              </a:xfrm>
              <a:prstGeom prst="rect">
                <a:avLst/>
              </a:prstGeom>
              <a:noFill/>
              <a:ln>
                <a:noFill/>
              </a:ln>
            </p:spPr>
          </p:pic>
          <p:pic>
            <p:nvPicPr>
              <p:cNvPr id="5624" name="Google Shape;5624;g31245d681e9_0_1149"/>
              <p:cNvPicPr preferRelativeResize="0"/>
              <p:nvPr/>
            </p:nvPicPr>
            <p:blipFill rotWithShape="1">
              <a:blip r:embed="rId4">
                <a:alphaModFix/>
              </a:blip>
              <a:srcRect b="28482" l="24679" r="26944" t="38025"/>
              <a:stretch/>
            </p:blipFill>
            <p:spPr>
              <a:xfrm>
                <a:off x="4674589" y="4290854"/>
                <a:ext cx="371312" cy="257057"/>
              </a:xfrm>
              <a:prstGeom prst="rect">
                <a:avLst/>
              </a:prstGeom>
              <a:noFill/>
              <a:ln>
                <a:noFill/>
              </a:ln>
            </p:spPr>
          </p:pic>
          <p:pic>
            <p:nvPicPr>
              <p:cNvPr id="5625" name="Google Shape;5625;g31245d681e9_0_1149"/>
              <p:cNvPicPr preferRelativeResize="0"/>
              <p:nvPr/>
            </p:nvPicPr>
            <p:blipFill rotWithShape="1">
              <a:blip r:embed="rId4">
                <a:alphaModFix/>
              </a:blip>
              <a:srcRect b="28482" l="24679" r="26944" t="38025"/>
              <a:stretch/>
            </p:blipFill>
            <p:spPr>
              <a:xfrm>
                <a:off x="4962965" y="3904814"/>
                <a:ext cx="371312" cy="257057"/>
              </a:xfrm>
              <a:prstGeom prst="rect">
                <a:avLst/>
              </a:prstGeom>
              <a:noFill/>
              <a:ln>
                <a:noFill/>
              </a:ln>
            </p:spPr>
          </p:pic>
          <p:pic>
            <p:nvPicPr>
              <p:cNvPr id="5626" name="Google Shape;5626;g31245d681e9_0_1149"/>
              <p:cNvPicPr preferRelativeResize="0"/>
              <p:nvPr/>
            </p:nvPicPr>
            <p:blipFill rotWithShape="1">
              <a:blip r:embed="rId4">
                <a:alphaModFix/>
              </a:blip>
              <a:srcRect b="28482" l="24679" r="26944" t="38025"/>
              <a:stretch/>
            </p:blipFill>
            <p:spPr>
              <a:xfrm>
                <a:off x="5255283" y="3904814"/>
                <a:ext cx="371312" cy="257057"/>
              </a:xfrm>
              <a:prstGeom prst="rect">
                <a:avLst/>
              </a:prstGeom>
              <a:noFill/>
              <a:ln>
                <a:noFill/>
              </a:ln>
            </p:spPr>
          </p:pic>
          <p:pic>
            <p:nvPicPr>
              <p:cNvPr id="5627" name="Google Shape;5627;g31245d681e9_0_1149"/>
              <p:cNvPicPr preferRelativeResize="0"/>
              <p:nvPr/>
            </p:nvPicPr>
            <p:blipFill rotWithShape="1">
              <a:blip r:embed="rId4">
                <a:alphaModFix/>
              </a:blip>
              <a:srcRect b="28482" l="24679" r="26944" t="38025"/>
              <a:stretch/>
            </p:blipFill>
            <p:spPr>
              <a:xfrm>
                <a:off x="5547602" y="3904814"/>
                <a:ext cx="371312" cy="257057"/>
              </a:xfrm>
              <a:prstGeom prst="rect">
                <a:avLst/>
              </a:prstGeom>
              <a:noFill/>
              <a:ln>
                <a:noFill/>
              </a:ln>
            </p:spPr>
          </p:pic>
          <p:pic>
            <p:nvPicPr>
              <p:cNvPr id="5628" name="Google Shape;5628;g31245d681e9_0_1149"/>
              <p:cNvPicPr preferRelativeResize="0"/>
              <p:nvPr/>
            </p:nvPicPr>
            <p:blipFill rotWithShape="1">
              <a:blip r:embed="rId4">
                <a:alphaModFix/>
              </a:blip>
              <a:srcRect b="28482" l="24679" r="26944" t="38025"/>
              <a:stretch/>
            </p:blipFill>
            <p:spPr>
              <a:xfrm>
                <a:off x="4674589" y="3904814"/>
                <a:ext cx="371312" cy="257057"/>
              </a:xfrm>
              <a:prstGeom prst="rect">
                <a:avLst/>
              </a:prstGeom>
              <a:noFill/>
              <a:ln>
                <a:noFill/>
              </a:ln>
            </p:spPr>
          </p:pic>
          <p:pic>
            <p:nvPicPr>
              <p:cNvPr id="5629" name="Google Shape;5629;g31245d681e9_0_1149"/>
              <p:cNvPicPr preferRelativeResize="0"/>
              <p:nvPr/>
            </p:nvPicPr>
            <p:blipFill rotWithShape="1">
              <a:blip r:embed="rId4">
                <a:alphaModFix/>
              </a:blip>
              <a:srcRect b="28482" l="24679" r="26944" t="38025"/>
              <a:stretch/>
            </p:blipFill>
            <p:spPr>
              <a:xfrm>
                <a:off x="3801590" y="3518793"/>
                <a:ext cx="371312" cy="257057"/>
              </a:xfrm>
              <a:prstGeom prst="rect">
                <a:avLst/>
              </a:prstGeom>
              <a:noFill/>
              <a:ln>
                <a:noFill/>
              </a:ln>
            </p:spPr>
          </p:pic>
          <p:pic>
            <p:nvPicPr>
              <p:cNvPr id="5630" name="Google Shape;5630;g31245d681e9_0_1149"/>
              <p:cNvPicPr preferRelativeResize="0"/>
              <p:nvPr/>
            </p:nvPicPr>
            <p:blipFill rotWithShape="1">
              <a:blip r:embed="rId4">
                <a:alphaModFix/>
              </a:blip>
              <a:srcRect b="28482" l="24679" r="26944" t="38025"/>
              <a:stretch/>
            </p:blipFill>
            <p:spPr>
              <a:xfrm>
                <a:off x="4093908" y="3518793"/>
                <a:ext cx="371312" cy="257057"/>
              </a:xfrm>
              <a:prstGeom prst="rect">
                <a:avLst/>
              </a:prstGeom>
              <a:noFill/>
              <a:ln>
                <a:noFill/>
              </a:ln>
            </p:spPr>
          </p:pic>
          <p:pic>
            <p:nvPicPr>
              <p:cNvPr id="5631" name="Google Shape;5631;g31245d681e9_0_1149"/>
              <p:cNvPicPr preferRelativeResize="0"/>
              <p:nvPr/>
            </p:nvPicPr>
            <p:blipFill rotWithShape="1">
              <a:blip r:embed="rId4">
                <a:alphaModFix/>
              </a:blip>
              <a:srcRect b="28482" l="24679" r="26944" t="38025"/>
              <a:stretch/>
            </p:blipFill>
            <p:spPr>
              <a:xfrm>
                <a:off x="4386227" y="3518793"/>
                <a:ext cx="371312" cy="257057"/>
              </a:xfrm>
              <a:prstGeom prst="rect">
                <a:avLst/>
              </a:prstGeom>
              <a:noFill/>
              <a:ln>
                <a:noFill/>
              </a:ln>
            </p:spPr>
          </p:pic>
          <p:pic>
            <p:nvPicPr>
              <p:cNvPr id="5632" name="Google Shape;5632;g31245d681e9_0_1149"/>
              <p:cNvPicPr preferRelativeResize="0"/>
              <p:nvPr/>
            </p:nvPicPr>
            <p:blipFill rotWithShape="1">
              <a:blip r:embed="rId4">
                <a:alphaModFix/>
              </a:blip>
              <a:srcRect b="28482" l="24679" r="26944" t="38025"/>
              <a:stretch/>
            </p:blipFill>
            <p:spPr>
              <a:xfrm>
                <a:off x="3513214" y="3518793"/>
                <a:ext cx="371312" cy="257057"/>
              </a:xfrm>
              <a:prstGeom prst="rect">
                <a:avLst/>
              </a:prstGeom>
              <a:noFill/>
              <a:ln>
                <a:noFill/>
              </a:ln>
            </p:spPr>
          </p:pic>
          <p:pic>
            <p:nvPicPr>
              <p:cNvPr id="5633" name="Google Shape;5633;g31245d681e9_0_1149"/>
              <p:cNvPicPr preferRelativeResize="0"/>
              <p:nvPr/>
            </p:nvPicPr>
            <p:blipFill rotWithShape="1">
              <a:blip r:embed="rId4">
                <a:alphaModFix/>
              </a:blip>
              <a:srcRect b="28482" l="24679" r="26944" t="38025"/>
              <a:stretch/>
            </p:blipFill>
            <p:spPr>
              <a:xfrm>
                <a:off x="3801590" y="3132754"/>
                <a:ext cx="371312" cy="257057"/>
              </a:xfrm>
              <a:prstGeom prst="rect">
                <a:avLst/>
              </a:prstGeom>
              <a:noFill/>
              <a:ln>
                <a:noFill/>
              </a:ln>
            </p:spPr>
          </p:pic>
          <p:pic>
            <p:nvPicPr>
              <p:cNvPr id="5634" name="Google Shape;5634;g31245d681e9_0_1149"/>
              <p:cNvPicPr preferRelativeResize="0"/>
              <p:nvPr/>
            </p:nvPicPr>
            <p:blipFill rotWithShape="1">
              <a:blip r:embed="rId4">
                <a:alphaModFix/>
              </a:blip>
              <a:srcRect b="28482" l="24679" r="26944" t="38025"/>
              <a:stretch/>
            </p:blipFill>
            <p:spPr>
              <a:xfrm>
                <a:off x="4093908" y="3132754"/>
                <a:ext cx="371312" cy="257057"/>
              </a:xfrm>
              <a:prstGeom prst="rect">
                <a:avLst/>
              </a:prstGeom>
              <a:noFill/>
              <a:ln>
                <a:noFill/>
              </a:ln>
            </p:spPr>
          </p:pic>
          <p:pic>
            <p:nvPicPr>
              <p:cNvPr id="5635" name="Google Shape;5635;g31245d681e9_0_1149"/>
              <p:cNvPicPr preferRelativeResize="0"/>
              <p:nvPr/>
            </p:nvPicPr>
            <p:blipFill rotWithShape="1">
              <a:blip r:embed="rId4">
                <a:alphaModFix/>
              </a:blip>
              <a:srcRect b="28482" l="24679" r="26944" t="38025"/>
              <a:stretch/>
            </p:blipFill>
            <p:spPr>
              <a:xfrm>
                <a:off x="4386227" y="3132754"/>
                <a:ext cx="371312" cy="257057"/>
              </a:xfrm>
              <a:prstGeom prst="rect">
                <a:avLst/>
              </a:prstGeom>
              <a:noFill/>
              <a:ln>
                <a:noFill/>
              </a:ln>
            </p:spPr>
          </p:pic>
          <p:pic>
            <p:nvPicPr>
              <p:cNvPr id="5636" name="Google Shape;5636;g31245d681e9_0_1149"/>
              <p:cNvPicPr preferRelativeResize="0"/>
              <p:nvPr/>
            </p:nvPicPr>
            <p:blipFill rotWithShape="1">
              <a:blip r:embed="rId4">
                <a:alphaModFix/>
              </a:blip>
              <a:srcRect b="28482" l="24679" r="26944" t="38025"/>
              <a:stretch/>
            </p:blipFill>
            <p:spPr>
              <a:xfrm>
                <a:off x="3513214" y="3132754"/>
                <a:ext cx="371312" cy="257057"/>
              </a:xfrm>
              <a:prstGeom prst="rect">
                <a:avLst/>
              </a:prstGeom>
              <a:noFill/>
              <a:ln>
                <a:noFill/>
              </a:ln>
            </p:spPr>
          </p:pic>
          <p:pic>
            <p:nvPicPr>
              <p:cNvPr id="5637" name="Google Shape;5637;g31245d681e9_0_1149"/>
              <p:cNvPicPr preferRelativeResize="0"/>
              <p:nvPr/>
            </p:nvPicPr>
            <p:blipFill rotWithShape="1">
              <a:blip r:embed="rId4">
                <a:alphaModFix/>
              </a:blip>
              <a:srcRect b="28482" l="24679" r="26944" t="38025"/>
              <a:stretch/>
            </p:blipFill>
            <p:spPr>
              <a:xfrm>
                <a:off x="3801590" y="2746714"/>
                <a:ext cx="371312" cy="257057"/>
              </a:xfrm>
              <a:prstGeom prst="rect">
                <a:avLst/>
              </a:prstGeom>
              <a:noFill/>
              <a:ln>
                <a:noFill/>
              </a:ln>
            </p:spPr>
          </p:pic>
          <p:pic>
            <p:nvPicPr>
              <p:cNvPr id="5638" name="Google Shape;5638;g31245d681e9_0_1149"/>
              <p:cNvPicPr preferRelativeResize="0"/>
              <p:nvPr/>
            </p:nvPicPr>
            <p:blipFill rotWithShape="1">
              <a:blip r:embed="rId4">
                <a:alphaModFix/>
              </a:blip>
              <a:srcRect b="28482" l="24679" r="26944" t="38025"/>
              <a:stretch/>
            </p:blipFill>
            <p:spPr>
              <a:xfrm>
                <a:off x="4093908" y="2746714"/>
                <a:ext cx="371312" cy="257057"/>
              </a:xfrm>
              <a:prstGeom prst="rect">
                <a:avLst/>
              </a:prstGeom>
              <a:noFill/>
              <a:ln>
                <a:noFill/>
              </a:ln>
            </p:spPr>
          </p:pic>
          <p:pic>
            <p:nvPicPr>
              <p:cNvPr id="5639" name="Google Shape;5639;g31245d681e9_0_1149"/>
              <p:cNvPicPr preferRelativeResize="0"/>
              <p:nvPr/>
            </p:nvPicPr>
            <p:blipFill rotWithShape="1">
              <a:blip r:embed="rId4">
                <a:alphaModFix/>
              </a:blip>
              <a:srcRect b="28482" l="24679" r="26944" t="38025"/>
              <a:stretch/>
            </p:blipFill>
            <p:spPr>
              <a:xfrm>
                <a:off x="4386227" y="2746714"/>
                <a:ext cx="371312" cy="257057"/>
              </a:xfrm>
              <a:prstGeom prst="rect">
                <a:avLst/>
              </a:prstGeom>
              <a:noFill/>
              <a:ln>
                <a:noFill/>
              </a:ln>
            </p:spPr>
          </p:pic>
          <p:pic>
            <p:nvPicPr>
              <p:cNvPr id="5640" name="Google Shape;5640;g31245d681e9_0_1149"/>
              <p:cNvPicPr preferRelativeResize="0"/>
              <p:nvPr/>
            </p:nvPicPr>
            <p:blipFill rotWithShape="1">
              <a:blip r:embed="rId4">
                <a:alphaModFix/>
              </a:blip>
              <a:srcRect b="28482" l="24679" r="26944" t="38025"/>
              <a:stretch/>
            </p:blipFill>
            <p:spPr>
              <a:xfrm>
                <a:off x="3513214" y="2746714"/>
                <a:ext cx="371312" cy="257057"/>
              </a:xfrm>
              <a:prstGeom prst="rect">
                <a:avLst/>
              </a:prstGeom>
              <a:noFill/>
              <a:ln>
                <a:noFill/>
              </a:ln>
            </p:spPr>
          </p:pic>
          <p:pic>
            <p:nvPicPr>
              <p:cNvPr id="5641" name="Google Shape;5641;g31245d681e9_0_1149"/>
              <p:cNvPicPr preferRelativeResize="0"/>
              <p:nvPr/>
            </p:nvPicPr>
            <p:blipFill rotWithShape="1">
              <a:blip r:embed="rId4">
                <a:alphaModFix/>
              </a:blip>
              <a:srcRect b="28482" l="24679" r="26944" t="38025"/>
              <a:stretch/>
            </p:blipFill>
            <p:spPr>
              <a:xfrm>
                <a:off x="4962965" y="3518793"/>
                <a:ext cx="371312" cy="257057"/>
              </a:xfrm>
              <a:prstGeom prst="rect">
                <a:avLst/>
              </a:prstGeom>
              <a:noFill/>
              <a:ln>
                <a:noFill/>
              </a:ln>
            </p:spPr>
          </p:pic>
          <p:pic>
            <p:nvPicPr>
              <p:cNvPr id="5642" name="Google Shape;5642;g31245d681e9_0_1149"/>
              <p:cNvPicPr preferRelativeResize="0"/>
              <p:nvPr/>
            </p:nvPicPr>
            <p:blipFill rotWithShape="1">
              <a:blip r:embed="rId4">
                <a:alphaModFix/>
              </a:blip>
              <a:srcRect b="28482" l="24679" r="26944" t="38025"/>
              <a:stretch/>
            </p:blipFill>
            <p:spPr>
              <a:xfrm>
                <a:off x="5255283" y="3518793"/>
                <a:ext cx="371312" cy="257057"/>
              </a:xfrm>
              <a:prstGeom prst="rect">
                <a:avLst/>
              </a:prstGeom>
              <a:noFill/>
              <a:ln>
                <a:noFill/>
              </a:ln>
            </p:spPr>
          </p:pic>
          <p:pic>
            <p:nvPicPr>
              <p:cNvPr id="5643" name="Google Shape;5643;g31245d681e9_0_1149"/>
              <p:cNvPicPr preferRelativeResize="0"/>
              <p:nvPr/>
            </p:nvPicPr>
            <p:blipFill rotWithShape="1">
              <a:blip r:embed="rId4">
                <a:alphaModFix/>
              </a:blip>
              <a:srcRect b="28482" l="24679" r="26944" t="38025"/>
              <a:stretch/>
            </p:blipFill>
            <p:spPr>
              <a:xfrm>
                <a:off x="5547602" y="3518793"/>
                <a:ext cx="371312" cy="257057"/>
              </a:xfrm>
              <a:prstGeom prst="rect">
                <a:avLst/>
              </a:prstGeom>
              <a:noFill/>
              <a:ln>
                <a:noFill/>
              </a:ln>
            </p:spPr>
          </p:pic>
          <p:pic>
            <p:nvPicPr>
              <p:cNvPr id="5644" name="Google Shape;5644;g31245d681e9_0_1149"/>
              <p:cNvPicPr preferRelativeResize="0"/>
              <p:nvPr/>
            </p:nvPicPr>
            <p:blipFill rotWithShape="1">
              <a:blip r:embed="rId4">
                <a:alphaModFix/>
              </a:blip>
              <a:srcRect b="28482" l="24679" r="26944" t="38025"/>
              <a:stretch/>
            </p:blipFill>
            <p:spPr>
              <a:xfrm>
                <a:off x="4674589" y="3518793"/>
                <a:ext cx="371312" cy="257057"/>
              </a:xfrm>
              <a:prstGeom prst="rect">
                <a:avLst/>
              </a:prstGeom>
              <a:noFill/>
              <a:ln>
                <a:noFill/>
              </a:ln>
            </p:spPr>
          </p:pic>
          <p:pic>
            <p:nvPicPr>
              <p:cNvPr id="5645" name="Google Shape;5645;g31245d681e9_0_1149"/>
              <p:cNvPicPr preferRelativeResize="0"/>
              <p:nvPr/>
            </p:nvPicPr>
            <p:blipFill rotWithShape="1">
              <a:blip r:embed="rId4">
                <a:alphaModFix/>
              </a:blip>
              <a:srcRect b="28482" l="24679" r="26944" t="38025"/>
              <a:stretch/>
            </p:blipFill>
            <p:spPr>
              <a:xfrm>
                <a:off x="4962965" y="3132754"/>
                <a:ext cx="371312" cy="257057"/>
              </a:xfrm>
              <a:prstGeom prst="rect">
                <a:avLst/>
              </a:prstGeom>
              <a:noFill/>
              <a:ln>
                <a:noFill/>
              </a:ln>
            </p:spPr>
          </p:pic>
          <p:pic>
            <p:nvPicPr>
              <p:cNvPr id="5646" name="Google Shape;5646;g31245d681e9_0_1149"/>
              <p:cNvPicPr preferRelativeResize="0"/>
              <p:nvPr/>
            </p:nvPicPr>
            <p:blipFill rotWithShape="1">
              <a:blip r:embed="rId4">
                <a:alphaModFix/>
              </a:blip>
              <a:srcRect b="28482" l="24679" r="26944" t="38025"/>
              <a:stretch/>
            </p:blipFill>
            <p:spPr>
              <a:xfrm>
                <a:off x="5255283" y="3132754"/>
                <a:ext cx="371312" cy="257057"/>
              </a:xfrm>
              <a:prstGeom prst="rect">
                <a:avLst/>
              </a:prstGeom>
              <a:noFill/>
              <a:ln>
                <a:noFill/>
              </a:ln>
            </p:spPr>
          </p:pic>
          <p:pic>
            <p:nvPicPr>
              <p:cNvPr id="5647" name="Google Shape;5647;g31245d681e9_0_1149"/>
              <p:cNvPicPr preferRelativeResize="0"/>
              <p:nvPr/>
            </p:nvPicPr>
            <p:blipFill rotWithShape="1">
              <a:blip r:embed="rId4">
                <a:alphaModFix/>
              </a:blip>
              <a:srcRect b="28482" l="24679" r="26944" t="38025"/>
              <a:stretch/>
            </p:blipFill>
            <p:spPr>
              <a:xfrm>
                <a:off x="5547602" y="3132754"/>
                <a:ext cx="371312" cy="257057"/>
              </a:xfrm>
              <a:prstGeom prst="rect">
                <a:avLst/>
              </a:prstGeom>
              <a:noFill/>
              <a:ln>
                <a:noFill/>
              </a:ln>
            </p:spPr>
          </p:pic>
          <p:pic>
            <p:nvPicPr>
              <p:cNvPr id="5648" name="Google Shape;5648;g31245d681e9_0_1149"/>
              <p:cNvPicPr preferRelativeResize="0"/>
              <p:nvPr/>
            </p:nvPicPr>
            <p:blipFill rotWithShape="1">
              <a:blip r:embed="rId4">
                <a:alphaModFix/>
              </a:blip>
              <a:srcRect b="28482" l="24679" r="26944" t="38025"/>
              <a:stretch/>
            </p:blipFill>
            <p:spPr>
              <a:xfrm>
                <a:off x="4674589" y="3132754"/>
                <a:ext cx="371312" cy="257057"/>
              </a:xfrm>
              <a:prstGeom prst="rect">
                <a:avLst/>
              </a:prstGeom>
              <a:noFill/>
              <a:ln>
                <a:noFill/>
              </a:ln>
            </p:spPr>
          </p:pic>
          <p:pic>
            <p:nvPicPr>
              <p:cNvPr id="5649" name="Google Shape;5649;g31245d681e9_0_1149"/>
              <p:cNvPicPr preferRelativeResize="0"/>
              <p:nvPr/>
            </p:nvPicPr>
            <p:blipFill rotWithShape="1">
              <a:blip r:embed="rId4">
                <a:alphaModFix/>
              </a:blip>
              <a:srcRect b="28482" l="24679" r="26944" t="38025"/>
              <a:stretch/>
            </p:blipFill>
            <p:spPr>
              <a:xfrm>
                <a:off x="4962965" y="2746714"/>
                <a:ext cx="371312" cy="257057"/>
              </a:xfrm>
              <a:prstGeom prst="rect">
                <a:avLst/>
              </a:prstGeom>
              <a:noFill/>
              <a:ln>
                <a:noFill/>
              </a:ln>
            </p:spPr>
          </p:pic>
          <p:pic>
            <p:nvPicPr>
              <p:cNvPr id="5650" name="Google Shape;5650;g31245d681e9_0_1149"/>
              <p:cNvPicPr preferRelativeResize="0"/>
              <p:nvPr/>
            </p:nvPicPr>
            <p:blipFill rotWithShape="1">
              <a:blip r:embed="rId4">
                <a:alphaModFix/>
              </a:blip>
              <a:srcRect b="28482" l="24679" r="26944" t="38025"/>
              <a:stretch/>
            </p:blipFill>
            <p:spPr>
              <a:xfrm>
                <a:off x="5255283" y="2746714"/>
                <a:ext cx="371312" cy="257057"/>
              </a:xfrm>
              <a:prstGeom prst="rect">
                <a:avLst/>
              </a:prstGeom>
              <a:noFill/>
              <a:ln>
                <a:noFill/>
              </a:ln>
            </p:spPr>
          </p:pic>
          <p:pic>
            <p:nvPicPr>
              <p:cNvPr id="5651" name="Google Shape;5651;g31245d681e9_0_1149"/>
              <p:cNvPicPr preferRelativeResize="0"/>
              <p:nvPr/>
            </p:nvPicPr>
            <p:blipFill rotWithShape="1">
              <a:blip r:embed="rId4">
                <a:alphaModFix/>
              </a:blip>
              <a:srcRect b="28482" l="24679" r="26944" t="38025"/>
              <a:stretch/>
            </p:blipFill>
            <p:spPr>
              <a:xfrm>
                <a:off x="5547602" y="2746714"/>
                <a:ext cx="371312" cy="257057"/>
              </a:xfrm>
              <a:prstGeom prst="rect">
                <a:avLst/>
              </a:prstGeom>
              <a:noFill/>
              <a:ln>
                <a:noFill/>
              </a:ln>
            </p:spPr>
          </p:pic>
          <p:pic>
            <p:nvPicPr>
              <p:cNvPr id="5652" name="Google Shape;5652;g31245d681e9_0_1149"/>
              <p:cNvPicPr preferRelativeResize="0"/>
              <p:nvPr/>
            </p:nvPicPr>
            <p:blipFill rotWithShape="1">
              <a:blip r:embed="rId4">
                <a:alphaModFix/>
              </a:blip>
              <a:srcRect b="28482" l="24679" r="26944" t="38025"/>
              <a:stretch/>
            </p:blipFill>
            <p:spPr>
              <a:xfrm>
                <a:off x="4674589" y="2746714"/>
                <a:ext cx="371312" cy="257057"/>
              </a:xfrm>
              <a:prstGeom prst="rect">
                <a:avLst/>
              </a:prstGeom>
              <a:noFill/>
              <a:ln>
                <a:noFill/>
              </a:ln>
            </p:spPr>
          </p:pic>
          <p:pic>
            <p:nvPicPr>
              <p:cNvPr id="5653" name="Google Shape;5653;g31245d681e9_0_1149"/>
              <p:cNvPicPr preferRelativeResize="0"/>
              <p:nvPr/>
            </p:nvPicPr>
            <p:blipFill rotWithShape="1">
              <a:blip r:embed="rId4">
                <a:alphaModFix/>
              </a:blip>
              <a:srcRect b="28482" l="24679" r="26944" t="38025"/>
              <a:stretch/>
            </p:blipFill>
            <p:spPr>
              <a:xfrm>
                <a:off x="3801590" y="2360679"/>
                <a:ext cx="371312" cy="257057"/>
              </a:xfrm>
              <a:prstGeom prst="rect">
                <a:avLst/>
              </a:prstGeom>
              <a:noFill/>
              <a:ln>
                <a:noFill/>
              </a:ln>
            </p:spPr>
          </p:pic>
          <p:pic>
            <p:nvPicPr>
              <p:cNvPr id="5654" name="Google Shape;5654;g31245d681e9_0_1149"/>
              <p:cNvPicPr preferRelativeResize="0"/>
              <p:nvPr/>
            </p:nvPicPr>
            <p:blipFill rotWithShape="1">
              <a:blip r:embed="rId4">
                <a:alphaModFix/>
              </a:blip>
              <a:srcRect b="28482" l="24679" r="26944" t="38025"/>
              <a:stretch/>
            </p:blipFill>
            <p:spPr>
              <a:xfrm>
                <a:off x="4093908" y="2360679"/>
                <a:ext cx="371312" cy="257057"/>
              </a:xfrm>
              <a:prstGeom prst="rect">
                <a:avLst/>
              </a:prstGeom>
              <a:noFill/>
              <a:ln>
                <a:noFill/>
              </a:ln>
            </p:spPr>
          </p:pic>
          <p:pic>
            <p:nvPicPr>
              <p:cNvPr id="5655" name="Google Shape;5655;g31245d681e9_0_1149"/>
              <p:cNvPicPr preferRelativeResize="0"/>
              <p:nvPr/>
            </p:nvPicPr>
            <p:blipFill rotWithShape="1">
              <a:blip r:embed="rId4">
                <a:alphaModFix/>
              </a:blip>
              <a:srcRect b="28482" l="24679" r="26944" t="38025"/>
              <a:stretch/>
            </p:blipFill>
            <p:spPr>
              <a:xfrm>
                <a:off x="4386227" y="2360679"/>
                <a:ext cx="371312" cy="257057"/>
              </a:xfrm>
              <a:prstGeom prst="rect">
                <a:avLst/>
              </a:prstGeom>
              <a:noFill/>
              <a:ln>
                <a:noFill/>
              </a:ln>
            </p:spPr>
          </p:pic>
          <p:pic>
            <p:nvPicPr>
              <p:cNvPr id="5656" name="Google Shape;5656;g31245d681e9_0_1149"/>
              <p:cNvPicPr preferRelativeResize="0"/>
              <p:nvPr/>
            </p:nvPicPr>
            <p:blipFill rotWithShape="1">
              <a:blip r:embed="rId4">
                <a:alphaModFix/>
              </a:blip>
              <a:srcRect b="28482" l="24679" r="26944" t="38025"/>
              <a:stretch/>
            </p:blipFill>
            <p:spPr>
              <a:xfrm>
                <a:off x="3513214" y="2360679"/>
                <a:ext cx="371312" cy="257057"/>
              </a:xfrm>
              <a:prstGeom prst="rect">
                <a:avLst/>
              </a:prstGeom>
              <a:noFill/>
              <a:ln>
                <a:noFill/>
              </a:ln>
            </p:spPr>
          </p:pic>
          <p:pic>
            <p:nvPicPr>
              <p:cNvPr id="5657" name="Google Shape;5657;g31245d681e9_0_1149"/>
              <p:cNvPicPr preferRelativeResize="0"/>
              <p:nvPr/>
            </p:nvPicPr>
            <p:blipFill rotWithShape="1">
              <a:blip r:embed="rId4">
                <a:alphaModFix/>
              </a:blip>
              <a:srcRect b="28482" l="24679" r="26944" t="38025"/>
              <a:stretch/>
            </p:blipFill>
            <p:spPr>
              <a:xfrm>
                <a:off x="3801590" y="1974639"/>
                <a:ext cx="371312" cy="257057"/>
              </a:xfrm>
              <a:prstGeom prst="rect">
                <a:avLst/>
              </a:prstGeom>
              <a:noFill/>
              <a:ln>
                <a:noFill/>
              </a:ln>
            </p:spPr>
          </p:pic>
          <p:pic>
            <p:nvPicPr>
              <p:cNvPr id="5658" name="Google Shape;5658;g31245d681e9_0_1149"/>
              <p:cNvPicPr preferRelativeResize="0"/>
              <p:nvPr/>
            </p:nvPicPr>
            <p:blipFill rotWithShape="1">
              <a:blip r:embed="rId4">
                <a:alphaModFix/>
              </a:blip>
              <a:srcRect b="28482" l="24679" r="26944" t="38025"/>
              <a:stretch/>
            </p:blipFill>
            <p:spPr>
              <a:xfrm>
                <a:off x="4093908" y="1974639"/>
                <a:ext cx="371312" cy="257057"/>
              </a:xfrm>
              <a:prstGeom prst="rect">
                <a:avLst/>
              </a:prstGeom>
              <a:noFill/>
              <a:ln>
                <a:noFill/>
              </a:ln>
            </p:spPr>
          </p:pic>
          <p:pic>
            <p:nvPicPr>
              <p:cNvPr id="5659" name="Google Shape;5659;g31245d681e9_0_1149"/>
              <p:cNvPicPr preferRelativeResize="0"/>
              <p:nvPr/>
            </p:nvPicPr>
            <p:blipFill rotWithShape="1">
              <a:blip r:embed="rId4">
                <a:alphaModFix/>
              </a:blip>
              <a:srcRect b="28482" l="24679" r="26944" t="38025"/>
              <a:stretch/>
            </p:blipFill>
            <p:spPr>
              <a:xfrm>
                <a:off x="4386227" y="1974639"/>
                <a:ext cx="371312" cy="257057"/>
              </a:xfrm>
              <a:prstGeom prst="rect">
                <a:avLst/>
              </a:prstGeom>
              <a:noFill/>
              <a:ln>
                <a:noFill/>
              </a:ln>
            </p:spPr>
          </p:pic>
          <p:pic>
            <p:nvPicPr>
              <p:cNvPr id="5660" name="Google Shape;5660;g31245d681e9_0_1149"/>
              <p:cNvPicPr preferRelativeResize="0"/>
              <p:nvPr/>
            </p:nvPicPr>
            <p:blipFill rotWithShape="1">
              <a:blip r:embed="rId4">
                <a:alphaModFix/>
              </a:blip>
              <a:srcRect b="28482" l="24679" r="26944" t="38025"/>
              <a:stretch/>
            </p:blipFill>
            <p:spPr>
              <a:xfrm>
                <a:off x="3513214" y="1974639"/>
                <a:ext cx="371312" cy="257057"/>
              </a:xfrm>
              <a:prstGeom prst="rect">
                <a:avLst/>
              </a:prstGeom>
              <a:noFill/>
              <a:ln>
                <a:noFill/>
              </a:ln>
            </p:spPr>
          </p:pic>
          <p:pic>
            <p:nvPicPr>
              <p:cNvPr id="5661" name="Google Shape;5661;g31245d681e9_0_1149"/>
              <p:cNvPicPr preferRelativeResize="0"/>
              <p:nvPr/>
            </p:nvPicPr>
            <p:blipFill rotWithShape="1">
              <a:blip r:embed="rId4">
                <a:alphaModFix/>
              </a:blip>
              <a:srcRect b="28482" l="24679" r="26944" t="38025"/>
              <a:stretch/>
            </p:blipFill>
            <p:spPr>
              <a:xfrm>
                <a:off x="4962965" y="2360679"/>
                <a:ext cx="371312" cy="257057"/>
              </a:xfrm>
              <a:prstGeom prst="rect">
                <a:avLst/>
              </a:prstGeom>
              <a:noFill/>
              <a:ln>
                <a:noFill/>
              </a:ln>
            </p:spPr>
          </p:pic>
          <p:pic>
            <p:nvPicPr>
              <p:cNvPr id="5662" name="Google Shape;5662;g31245d681e9_0_1149"/>
              <p:cNvPicPr preferRelativeResize="0"/>
              <p:nvPr/>
            </p:nvPicPr>
            <p:blipFill rotWithShape="1">
              <a:blip r:embed="rId4">
                <a:alphaModFix/>
              </a:blip>
              <a:srcRect b="28482" l="24679" r="26944" t="38025"/>
              <a:stretch/>
            </p:blipFill>
            <p:spPr>
              <a:xfrm>
                <a:off x="5255283" y="2360679"/>
                <a:ext cx="371312" cy="257057"/>
              </a:xfrm>
              <a:prstGeom prst="rect">
                <a:avLst/>
              </a:prstGeom>
              <a:noFill/>
              <a:ln>
                <a:noFill/>
              </a:ln>
            </p:spPr>
          </p:pic>
          <p:pic>
            <p:nvPicPr>
              <p:cNvPr id="5663" name="Google Shape;5663;g31245d681e9_0_1149"/>
              <p:cNvPicPr preferRelativeResize="0"/>
              <p:nvPr/>
            </p:nvPicPr>
            <p:blipFill rotWithShape="1">
              <a:blip r:embed="rId4">
                <a:alphaModFix/>
              </a:blip>
              <a:srcRect b="28482" l="24679" r="26944" t="38025"/>
              <a:stretch/>
            </p:blipFill>
            <p:spPr>
              <a:xfrm>
                <a:off x="5547602" y="2360679"/>
                <a:ext cx="371312" cy="257057"/>
              </a:xfrm>
              <a:prstGeom prst="rect">
                <a:avLst/>
              </a:prstGeom>
              <a:noFill/>
              <a:ln>
                <a:noFill/>
              </a:ln>
            </p:spPr>
          </p:pic>
          <p:pic>
            <p:nvPicPr>
              <p:cNvPr id="5664" name="Google Shape;5664;g31245d681e9_0_1149"/>
              <p:cNvPicPr preferRelativeResize="0"/>
              <p:nvPr/>
            </p:nvPicPr>
            <p:blipFill rotWithShape="1">
              <a:blip r:embed="rId4">
                <a:alphaModFix/>
              </a:blip>
              <a:srcRect b="28482" l="24679" r="26944" t="38025"/>
              <a:stretch/>
            </p:blipFill>
            <p:spPr>
              <a:xfrm>
                <a:off x="4674589" y="2360679"/>
                <a:ext cx="371312" cy="257057"/>
              </a:xfrm>
              <a:prstGeom prst="rect">
                <a:avLst/>
              </a:prstGeom>
              <a:noFill/>
              <a:ln>
                <a:noFill/>
              </a:ln>
            </p:spPr>
          </p:pic>
          <p:pic>
            <p:nvPicPr>
              <p:cNvPr id="5665" name="Google Shape;5665;g31245d681e9_0_1149"/>
              <p:cNvPicPr preferRelativeResize="0"/>
              <p:nvPr/>
            </p:nvPicPr>
            <p:blipFill rotWithShape="1">
              <a:blip r:embed="rId4">
                <a:alphaModFix/>
              </a:blip>
              <a:srcRect b="28482" l="24679" r="26944" t="38025"/>
              <a:stretch/>
            </p:blipFill>
            <p:spPr>
              <a:xfrm>
                <a:off x="4962965" y="1974639"/>
                <a:ext cx="371312" cy="257057"/>
              </a:xfrm>
              <a:prstGeom prst="rect">
                <a:avLst/>
              </a:prstGeom>
              <a:noFill/>
              <a:ln>
                <a:noFill/>
              </a:ln>
            </p:spPr>
          </p:pic>
          <p:pic>
            <p:nvPicPr>
              <p:cNvPr id="5666" name="Google Shape;5666;g31245d681e9_0_1149"/>
              <p:cNvPicPr preferRelativeResize="0"/>
              <p:nvPr/>
            </p:nvPicPr>
            <p:blipFill rotWithShape="1">
              <a:blip r:embed="rId4">
                <a:alphaModFix/>
              </a:blip>
              <a:srcRect b="28482" l="24679" r="26944" t="38025"/>
              <a:stretch/>
            </p:blipFill>
            <p:spPr>
              <a:xfrm>
                <a:off x="5255283" y="1974639"/>
                <a:ext cx="371312" cy="257057"/>
              </a:xfrm>
              <a:prstGeom prst="rect">
                <a:avLst/>
              </a:prstGeom>
              <a:noFill/>
              <a:ln>
                <a:noFill/>
              </a:ln>
            </p:spPr>
          </p:pic>
          <p:pic>
            <p:nvPicPr>
              <p:cNvPr id="5667" name="Google Shape;5667;g31245d681e9_0_1149"/>
              <p:cNvPicPr preferRelativeResize="0"/>
              <p:nvPr/>
            </p:nvPicPr>
            <p:blipFill rotWithShape="1">
              <a:blip r:embed="rId4">
                <a:alphaModFix/>
              </a:blip>
              <a:srcRect b="28482" l="24679" r="26944" t="38025"/>
              <a:stretch/>
            </p:blipFill>
            <p:spPr>
              <a:xfrm>
                <a:off x="5547602" y="1974639"/>
                <a:ext cx="371312" cy="257057"/>
              </a:xfrm>
              <a:prstGeom prst="rect">
                <a:avLst/>
              </a:prstGeom>
              <a:noFill/>
              <a:ln>
                <a:noFill/>
              </a:ln>
            </p:spPr>
          </p:pic>
          <p:pic>
            <p:nvPicPr>
              <p:cNvPr id="5668" name="Google Shape;5668;g31245d681e9_0_1149"/>
              <p:cNvPicPr preferRelativeResize="0"/>
              <p:nvPr/>
            </p:nvPicPr>
            <p:blipFill rotWithShape="1">
              <a:blip r:embed="rId4">
                <a:alphaModFix/>
              </a:blip>
              <a:srcRect b="28482" l="24679" r="26944" t="38025"/>
              <a:stretch/>
            </p:blipFill>
            <p:spPr>
              <a:xfrm>
                <a:off x="4674589" y="1974639"/>
                <a:ext cx="371312" cy="257057"/>
              </a:xfrm>
              <a:prstGeom prst="rect">
                <a:avLst/>
              </a:prstGeom>
              <a:noFill/>
              <a:ln>
                <a:noFill/>
              </a:ln>
            </p:spPr>
          </p:pic>
        </p:grpSp>
        <p:grpSp>
          <p:nvGrpSpPr>
            <p:cNvPr id="5669" name="Google Shape;5669;g31245d681e9_0_1149"/>
            <p:cNvGrpSpPr/>
            <p:nvPr/>
          </p:nvGrpSpPr>
          <p:grpSpPr>
            <a:xfrm>
              <a:off x="6298531" y="1562065"/>
              <a:ext cx="884576" cy="1088139"/>
              <a:chOff x="3513214" y="1974639"/>
              <a:chExt cx="2405700" cy="2959311"/>
            </a:xfrm>
          </p:grpSpPr>
          <p:pic>
            <p:nvPicPr>
              <p:cNvPr id="5670" name="Google Shape;5670;g31245d681e9_0_1149"/>
              <p:cNvPicPr preferRelativeResize="0"/>
              <p:nvPr/>
            </p:nvPicPr>
            <p:blipFill rotWithShape="1">
              <a:blip r:embed="rId4">
                <a:alphaModFix/>
              </a:blip>
              <a:srcRect b="28482" l="24679" r="26944" t="38025"/>
              <a:stretch/>
            </p:blipFill>
            <p:spPr>
              <a:xfrm>
                <a:off x="3801590" y="4676893"/>
                <a:ext cx="371312" cy="257057"/>
              </a:xfrm>
              <a:prstGeom prst="rect">
                <a:avLst/>
              </a:prstGeom>
              <a:noFill/>
              <a:ln>
                <a:noFill/>
              </a:ln>
            </p:spPr>
          </p:pic>
          <p:pic>
            <p:nvPicPr>
              <p:cNvPr id="5671" name="Google Shape;5671;g31245d681e9_0_1149"/>
              <p:cNvPicPr preferRelativeResize="0"/>
              <p:nvPr/>
            </p:nvPicPr>
            <p:blipFill rotWithShape="1">
              <a:blip r:embed="rId4">
                <a:alphaModFix/>
              </a:blip>
              <a:srcRect b="28482" l="24679" r="26944" t="38025"/>
              <a:stretch/>
            </p:blipFill>
            <p:spPr>
              <a:xfrm>
                <a:off x="4093908" y="4676893"/>
                <a:ext cx="371312" cy="257057"/>
              </a:xfrm>
              <a:prstGeom prst="rect">
                <a:avLst/>
              </a:prstGeom>
              <a:noFill/>
              <a:ln>
                <a:noFill/>
              </a:ln>
            </p:spPr>
          </p:pic>
          <p:pic>
            <p:nvPicPr>
              <p:cNvPr id="5672" name="Google Shape;5672;g31245d681e9_0_1149"/>
              <p:cNvPicPr preferRelativeResize="0"/>
              <p:nvPr/>
            </p:nvPicPr>
            <p:blipFill rotWithShape="1">
              <a:blip r:embed="rId4">
                <a:alphaModFix/>
              </a:blip>
              <a:srcRect b="28482" l="24679" r="26944" t="38025"/>
              <a:stretch/>
            </p:blipFill>
            <p:spPr>
              <a:xfrm>
                <a:off x="4386227" y="4676893"/>
                <a:ext cx="371312" cy="257057"/>
              </a:xfrm>
              <a:prstGeom prst="rect">
                <a:avLst/>
              </a:prstGeom>
              <a:noFill/>
              <a:ln>
                <a:noFill/>
              </a:ln>
            </p:spPr>
          </p:pic>
          <p:pic>
            <p:nvPicPr>
              <p:cNvPr id="5673" name="Google Shape;5673;g31245d681e9_0_1149"/>
              <p:cNvPicPr preferRelativeResize="0"/>
              <p:nvPr/>
            </p:nvPicPr>
            <p:blipFill rotWithShape="1">
              <a:blip r:embed="rId4">
                <a:alphaModFix/>
              </a:blip>
              <a:srcRect b="28482" l="24679" r="26944" t="38025"/>
              <a:stretch/>
            </p:blipFill>
            <p:spPr>
              <a:xfrm>
                <a:off x="3513214" y="4676893"/>
                <a:ext cx="371312" cy="257057"/>
              </a:xfrm>
              <a:prstGeom prst="rect">
                <a:avLst/>
              </a:prstGeom>
              <a:noFill/>
              <a:ln>
                <a:noFill/>
              </a:ln>
            </p:spPr>
          </p:pic>
          <p:pic>
            <p:nvPicPr>
              <p:cNvPr id="5674" name="Google Shape;5674;g31245d681e9_0_1149"/>
              <p:cNvPicPr preferRelativeResize="0"/>
              <p:nvPr/>
            </p:nvPicPr>
            <p:blipFill rotWithShape="1">
              <a:blip r:embed="rId4">
                <a:alphaModFix/>
              </a:blip>
              <a:srcRect b="28482" l="24679" r="26944" t="38025"/>
              <a:stretch/>
            </p:blipFill>
            <p:spPr>
              <a:xfrm>
                <a:off x="3801590" y="4290854"/>
                <a:ext cx="371312" cy="257057"/>
              </a:xfrm>
              <a:prstGeom prst="rect">
                <a:avLst/>
              </a:prstGeom>
              <a:noFill/>
              <a:ln>
                <a:noFill/>
              </a:ln>
            </p:spPr>
          </p:pic>
          <p:pic>
            <p:nvPicPr>
              <p:cNvPr id="5675" name="Google Shape;5675;g31245d681e9_0_1149"/>
              <p:cNvPicPr preferRelativeResize="0"/>
              <p:nvPr/>
            </p:nvPicPr>
            <p:blipFill rotWithShape="1">
              <a:blip r:embed="rId4">
                <a:alphaModFix/>
              </a:blip>
              <a:srcRect b="28482" l="24679" r="26944" t="38025"/>
              <a:stretch/>
            </p:blipFill>
            <p:spPr>
              <a:xfrm>
                <a:off x="4093908" y="4290854"/>
                <a:ext cx="371312" cy="257057"/>
              </a:xfrm>
              <a:prstGeom prst="rect">
                <a:avLst/>
              </a:prstGeom>
              <a:noFill/>
              <a:ln>
                <a:noFill/>
              </a:ln>
            </p:spPr>
          </p:pic>
          <p:pic>
            <p:nvPicPr>
              <p:cNvPr id="5676" name="Google Shape;5676;g31245d681e9_0_1149"/>
              <p:cNvPicPr preferRelativeResize="0"/>
              <p:nvPr/>
            </p:nvPicPr>
            <p:blipFill rotWithShape="1">
              <a:blip r:embed="rId4">
                <a:alphaModFix/>
              </a:blip>
              <a:srcRect b="28482" l="24679" r="26944" t="38025"/>
              <a:stretch/>
            </p:blipFill>
            <p:spPr>
              <a:xfrm>
                <a:off x="4386227" y="4290854"/>
                <a:ext cx="371312" cy="257057"/>
              </a:xfrm>
              <a:prstGeom prst="rect">
                <a:avLst/>
              </a:prstGeom>
              <a:noFill/>
              <a:ln>
                <a:noFill/>
              </a:ln>
            </p:spPr>
          </p:pic>
          <p:pic>
            <p:nvPicPr>
              <p:cNvPr id="5677" name="Google Shape;5677;g31245d681e9_0_1149"/>
              <p:cNvPicPr preferRelativeResize="0"/>
              <p:nvPr/>
            </p:nvPicPr>
            <p:blipFill rotWithShape="1">
              <a:blip r:embed="rId4">
                <a:alphaModFix/>
              </a:blip>
              <a:srcRect b="28482" l="24679" r="26944" t="38025"/>
              <a:stretch/>
            </p:blipFill>
            <p:spPr>
              <a:xfrm>
                <a:off x="3513214" y="4290854"/>
                <a:ext cx="371312" cy="257057"/>
              </a:xfrm>
              <a:prstGeom prst="rect">
                <a:avLst/>
              </a:prstGeom>
              <a:noFill/>
              <a:ln>
                <a:noFill/>
              </a:ln>
            </p:spPr>
          </p:pic>
          <p:pic>
            <p:nvPicPr>
              <p:cNvPr id="5678" name="Google Shape;5678;g31245d681e9_0_1149"/>
              <p:cNvPicPr preferRelativeResize="0"/>
              <p:nvPr/>
            </p:nvPicPr>
            <p:blipFill rotWithShape="1">
              <a:blip r:embed="rId4">
                <a:alphaModFix/>
              </a:blip>
              <a:srcRect b="28482" l="24679" r="26944" t="38025"/>
              <a:stretch/>
            </p:blipFill>
            <p:spPr>
              <a:xfrm>
                <a:off x="3801590" y="3904814"/>
                <a:ext cx="371312" cy="257057"/>
              </a:xfrm>
              <a:prstGeom prst="rect">
                <a:avLst/>
              </a:prstGeom>
              <a:noFill/>
              <a:ln>
                <a:noFill/>
              </a:ln>
            </p:spPr>
          </p:pic>
          <p:pic>
            <p:nvPicPr>
              <p:cNvPr id="5679" name="Google Shape;5679;g31245d681e9_0_1149"/>
              <p:cNvPicPr preferRelativeResize="0"/>
              <p:nvPr/>
            </p:nvPicPr>
            <p:blipFill rotWithShape="1">
              <a:blip r:embed="rId4">
                <a:alphaModFix/>
              </a:blip>
              <a:srcRect b="28482" l="24679" r="26944" t="38025"/>
              <a:stretch/>
            </p:blipFill>
            <p:spPr>
              <a:xfrm>
                <a:off x="4093908" y="3904814"/>
                <a:ext cx="371312" cy="257057"/>
              </a:xfrm>
              <a:prstGeom prst="rect">
                <a:avLst/>
              </a:prstGeom>
              <a:noFill/>
              <a:ln>
                <a:noFill/>
              </a:ln>
            </p:spPr>
          </p:pic>
          <p:pic>
            <p:nvPicPr>
              <p:cNvPr id="5680" name="Google Shape;5680;g31245d681e9_0_1149"/>
              <p:cNvPicPr preferRelativeResize="0"/>
              <p:nvPr/>
            </p:nvPicPr>
            <p:blipFill rotWithShape="1">
              <a:blip r:embed="rId4">
                <a:alphaModFix/>
              </a:blip>
              <a:srcRect b="28482" l="24679" r="26944" t="38025"/>
              <a:stretch/>
            </p:blipFill>
            <p:spPr>
              <a:xfrm>
                <a:off x="4386227" y="3904814"/>
                <a:ext cx="371312" cy="257057"/>
              </a:xfrm>
              <a:prstGeom prst="rect">
                <a:avLst/>
              </a:prstGeom>
              <a:noFill/>
              <a:ln>
                <a:noFill/>
              </a:ln>
            </p:spPr>
          </p:pic>
          <p:pic>
            <p:nvPicPr>
              <p:cNvPr id="5681" name="Google Shape;5681;g31245d681e9_0_1149"/>
              <p:cNvPicPr preferRelativeResize="0"/>
              <p:nvPr/>
            </p:nvPicPr>
            <p:blipFill rotWithShape="1">
              <a:blip r:embed="rId4">
                <a:alphaModFix/>
              </a:blip>
              <a:srcRect b="28482" l="24679" r="26944" t="38025"/>
              <a:stretch/>
            </p:blipFill>
            <p:spPr>
              <a:xfrm>
                <a:off x="3513214" y="3904814"/>
                <a:ext cx="371312" cy="257057"/>
              </a:xfrm>
              <a:prstGeom prst="rect">
                <a:avLst/>
              </a:prstGeom>
              <a:noFill/>
              <a:ln>
                <a:noFill/>
              </a:ln>
            </p:spPr>
          </p:pic>
          <p:pic>
            <p:nvPicPr>
              <p:cNvPr id="5682" name="Google Shape;5682;g31245d681e9_0_1149"/>
              <p:cNvPicPr preferRelativeResize="0"/>
              <p:nvPr/>
            </p:nvPicPr>
            <p:blipFill rotWithShape="1">
              <a:blip r:embed="rId4">
                <a:alphaModFix/>
              </a:blip>
              <a:srcRect b="28482" l="24679" r="26944" t="38025"/>
              <a:stretch/>
            </p:blipFill>
            <p:spPr>
              <a:xfrm>
                <a:off x="4962965" y="4676893"/>
                <a:ext cx="371312" cy="257057"/>
              </a:xfrm>
              <a:prstGeom prst="rect">
                <a:avLst/>
              </a:prstGeom>
              <a:noFill/>
              <a:ln>
                <a:noFill/>
              </a:ln>
            </p:spPr>
          </p:pic>
          <p:pic>
            <p:nvPicPr>
              <p:cNvPr id="5683" name="Google Shape;5683;g31245d681e9_0_1149"/>
              <p:cNvPicPr preferRelativeResize="0"/>
              <p:nvPr/>
            </p:nvPicPr>
            <p:blipFill rotWithShape="1">
              <a:blip r:embed="rId4">
                <a:alphaModFix/>
              </a:blip>
              <a:srcRect b="28482" l="24679" r="26944" t="38025"/>
              <a:stretch/>
            </p:blipFill>
            <p:spPr>
              <a:xfrm>
                <a:off x="5255283" y="4676893"/>
                <a:ext cx="371312" cy="257057"/>
              </a:xfrm>
              <a:prstGeom prst="rect">
                <a:avLst/>
              </a:prstGeom>
              <a:noFill/>
              <a:ln>
                <a:noFill/>
              </a:ln>
            </p:spPr>
          </p:pic>
          <p:pic>
            <p:nvPicPr>
              <p:cNvPr id="5684" name="Google Shape;5684;g31245d681e9_0_1149"/>
              <p:cNvPicPr preferRelativeResize="0"/>
              <p:nvPr/>
            </p:nvPicPr>
            <p:blipFill rotWithShape="1">
              <a:blip r:embed="rId4">
                <a:alphaModFix/>
              </a:blip>
              <a:srcRect b="28482" l="24679" r="26944" t="38025"/>
              <a:stretch/>
            </p:blipFill>
            <p:spPr>
              <a:xfrm>
                <a:off x="5547602" y="4676893"/>
                <a:ext cx="371312" cy="257057"/>
              </a:xfrm>
              <a:prstGeom prst="rect">
                <a:avLst/>
              </a:prstGeom>
              <a:noFill/>
              <a:ln>
                <a:noFill/>
              </a:ln>
            </p:spPr>
          </p:pic>
          <p:pic>
            <p:nvPicPr>
              <p:cNvPr id="5685" name="Google Shape;5685;g31245d681e9_0_1149"/>
              <p:cNvPicPr preferRelativeResize="0"/>
              <p:nvPr/>
            </p:nvPicPr>
            <p:blipFill rotWithShape="1">
              <a:blip r:embed="rId4">
                <a:alphaModFix/>
              </a:blip>
              <a:srcRect b="28482" l="24679" r="26944" t="38025"/>
              <a:stretch/>
            </p:blipFill>
            <p:spPr>
              <a:xfrm>
                <a:off x="4674589" y="4676893"/>
                <a:ext cx="371312" cy="257057"/>
              </a:xfrm>
              <a:prstGeom prst="rect">
                <a:avLst/>
              </a:prstGeom>
              <a:noFill/>
              <a:ln>
                <a:noFill/>
              </a:ln>
            </p:spPr>
          </p:pic>
          <p:pic>
            <p:nvPicPr>
              <p:cNvPr id="5686" name="Google Shape;5686;g31245d681e9_0_1149"/>
              <p:cNvPicPr preferRelativeResize="0"/>
              <p:nvPr/>
            </p:nvPicPr>
            <p:blipFill rotWithShape="1">
              <a:blip r:embed="rId4">
                <a:alphaModFix/>
              </a:blip>
              <a:srcRect b="28482" l="24679" r="26944" t="38025"/>
              <a:stretch/>
            </p:blipFill>
            <p:spPr>
              <a:xfrm>
                <a:off x="4962965" y="4290854"/>
                <a:ext cx="371312" cy="257057"/>
              </a:xfrm>
              <a:prstGeom prst="rect">
                <a:avLst/>
              </a:prstGeom>
              <a:noFill/>
              <a:ln>
                <a:noFill/>
              </a:ln>
            </p:spPr>
          </p:pic>
          <p:pic>
            <p:nvPicPr>
              <p:cNvPr id="5687" name="Google Shape;5687;g31245d681e9_0_1149"/>
              <p:cNvPicPr preferRelativeResize="0"/>
              <p:nvPr/>
            </p:nvPicPr>
            <p:blipFill rotWithShape="1">
              <a:blip r:embed="rId4">
                <a:alphaModFix/>
              </a:blip>
              <a:srcRect b="28482" l="24679" r="26944" t="38025"/>
              <a:stretch/>
            </p:blipFill>
            <p:spPr>
              <a:xfrm>
                <a:off x="5255283" y="4290854"/>
                <a:ext cx="371312" cy="257057"/>
              </a:xfrm>
              <a:prstGeom prst="rect">
                <a:avLst/>
              </a:prstGeom>
              <a:noFill/>
              <a:ln>
                <a:noFill/>
              </a:ln>
            </p:spPr>
          </p:pic>
          <p:pic>
            <p:nvPicPr>
              <p:cNvPr id="5688" name="Google Shape;5688;g31245d681e9_0_1149"/>
              <p:cNvPicPr preferRelativeResize="0"/>
              <p:nvPr/>
            </p:nvPicPr>
            <p:blipFill rotWithShape="1">
              <a:blip r:embed="rId4">
                <a:alphaModFix/>
              </a:blip>
              <a:srcRect b="28482" l="24679" r="26944" t="38025"/>
              <a:stretch/>
            </p:blipFill>
            <p:spPr>
              <a:xfrm>
                <a:off x="5547602" y="4290854"/>
                <a:ext cx="371312" cy="257057"/>
              </a:xfrm>
              <a:prstGeom prst="rect">
                <a:avLst/>
              </a:prstGeom>
              <a:noFill/>
              <a:ln>
                <a:noFill/>
              </a:ln>
            </p:spPr>
          </p:pic>
          <p:pic>
            <p:nvPicPr>
              <p:cNvPr id="5689" name="Google Shape;5689;g31245d681e9_0_1149"/>
              <p:cNvPicPr preferRelativeResize="0"/>
              <p:nvPr/>
            </p:nvPicPr>
            <p:blipFill rotWithShape="1">
              <a:blip r:embed="rId4">
                <a:alphaModFix/>
              </a:blip>
              <a:srcRect b="28482" l="24679" r="26944" t="38025"/>
              <a:stretch/>
            </p:blipFill>
            <p:spPr>
              <a:xfrm>
                <a:off x="4674589" y="4290854"/>
                <a:ext cx="371312" cy="257057"/>
              </a:xfrm>
              <a:prstGeom prst="rect">
                <a:avLst/>
              </a:prstGeom>
              <a:noFill/>
              <a:ln>
                <a:noFill/>
              </a:ln>
            </p:spPr>
          </p:pic>
          <p:pic>
            <p:nvPicPr>
              <p:cNvPr id="5690" name="Google Shape;5690;g31245d681e9_0_1149"/>
              <p:cNvPicPr preferRelativeResize="0"/>
              <p:nvPr/>
            </p:nvPicPr>
            <p:blipFill rotWithShape="1">
              <a:blip r:embed="rId4">
                <a:alphaModFix/>
              </a:blip>
              <a:srcRect b="28482" l="24679" r="26944" t="38025"/>
              <a:stretch/>
            </p:blipFill>
            <p:spPr>
              <a:xfrm>
                <a:off x="4962965" y="3904814"/>
                <a:ext cx="371312" cy="257057"/>
              </a:xfrm>
              <a:prstGeom prst="rect">
                <a:avLst/>
              </a:prstGeom>
              <a:noFill/>
              <a:ln>
                <a:noFill/>
              </a:ln>
            </p:spPr>
          </p:pic>
          <p:pic>
            <p:nvPicPr>
              <p:cNvPr id="5691" name="Google Shape;5691;g31245d681e9_0_1149"/>
              <p:cNvPicPr preferRelativeResize="0"/>
              <p:nvPr/>
            </p:nvPicPr>
            <p:blipFill rotWithShape="1">
              <a:blip r:embed="rId4">
                <a:alphaModFix/>
              </a:blip>
              <a:srcRect b="28482" l="24679" r="26944" t="38025"/>
              <a:stretch/>
            </p:blipFill>
            <p:spPr>
              <a:xfrm>
                <a:off x="5255283" y="3904814"/>
                <a:ext cx="371312" cy="257057"/>
              </a:xfrm>
              <a:prstGeom prst="rect">
                <a:avLst/>
              </a:prstGeom>
              <a:noFill/>
              <a:ln>
                <a:noFill/>
              </a:ln>
            </p:spPr>
          </p:pic>
          <p:pic>
            <p:nvPicPr>
              <p:cNvPr id="5692" name="Google Shape;5692;g31245d681e9_0_1149"/>
              <p:cNvPicPr preferRelativeResize="0"/>
              <p:nvPr/>
            </p:nvPicPr>
            <p:blipFill rotWithShape="1">
              <a:blip r:embed="rId4">
                <a:alphaModFix/>
              </a:blip>
              <a:srcRect b="28482" l="24679" r="26944" t="38025"/>
              <a:stretch/>
            </p:blipFill>
            <p:spPr>
              <a:xfrm>
                <a:off x="5547602" y="3904814"/>
                <a:ext cx="371312" cy="257057"/>
              </a:xfrm>
              <a:prstGeom prst="rect">
                <a:avLst/>
              </a:prstGeom>
              <a:noFill/>
              <a:ln>
                <a:noFill/>
              </a:ln>
            </p:spPr>
          </p:pic>
          <p:pic>
            <p:nvPicPr>
              <p:cNvPr id="5693" name="Google Shape;5693;g31245d681e9_0_1149"/>
              <p:cNvPicPr preferRelativeResize="0"/>
              <p:nvPr/>
            </p:nvPicPr>
            <p:blipFill rotWithShape="1">
              <a:blip r:embed="rId4">
                <a:alphaModFix/>
              </a:blip>
              <a:srcRect b="28482" l="24679" r="26944" t="38025"/>
              <a:stretch/>
            </p:blipFill>
            <p:spPr>
              <a:xfrm>
                <a:off x="4674589" y="3904814"/>
                <a:ext cx="371312" cy="257057"/>
              </a:xfrm>
              <a:prstGeom prst="rect">
                <a:avLst/>
              </a:prstGeom>
              <a:noFill/>
              <a:ln>
                <a:noFill/>
              </a:ln>
            </p:spPr>
          </p:pic>
          <p:pic>
            <p:nvPicPr>
              <p:cNvPr id="5694" name="Google Shape;5694;g31245d681e9_0_1149"/>
              <p:cNvPicPr preferRelativeResize="0"/>
              <p:nvPr/>
            </p:nvPicPr>
            <p:blipFill rotWithShape="1">
              <a:blip r:embed="rId4">
                <a:alphaModFix/>
              </a:blip>
              <a:srcRect b="28482" l="24679" r="26944" t="38025"/>
              <a:stretch/>
            </p:blipFill>
            <p:spPr>
              <a:xfrm>
                <a:off x="3801590" y="3518793"/>
                <a:ext cx="371312" cy="257057"/>
              </a:xfrm>
              <a:prstGeom prst="rect">
                <a:avLst/>
              </a:prstGeom>
              <a:noFill/>
              <a:ln>
                <a:noFill/>
              </a:ln>
            </p:spPr>
          </p:pic>
          <p:pic>
            <p:nvPicPr>
              <p:cNvPr id="5695" name="Google Shape;5695;g31245d681e9_0_1149"/>
              <p:cNvPicPr preferRelativeResize="0"/>
              <p:nvPr/>
            </p:nvPicPr>
            <p:blipFill rotWithShape="1">
              <a:blip r:embed="rId4">
                <a:alphaModFix/>
              </a:blip>
              <a:srcRect b="28482" l="24679" r="26944" t="38025"/>
              <a:stretch/>
            </p:blipFill>
            <p:spPr>
              <a:xfrm>
                <a:off x="4093908" y="3518793"/>
                <a:ext cx="371312" cy="257057"/>
              </a:xfrm>
              <a:prstGeom prst="rect">
                <a:avLst/>
              </a:prstGeom>
              <a:noFill/>
              <a:ln>
                <a:noFill/>
              </a:ln>
            </p:spPr>
          </p:pic>
          <p:pic>
            <p:nvPicPr>
              <p:cNvPr id="5696" name="Google Shape;5696;g31245d681e9_0_1149"/>
              <p:cNvPicPr preferRelativeResize="0"/>
              <p:nvPr/>
            </p:nvPicPr>
            <p:blipFill rotWithShape="1">
              <a:blip r:embed="rId4">
                <a:alphaModFix/>
              </a:blip>
              <a:srcRect b="28482" l="24679" r="26944" t="38025"/>
              <a:stretch/>
            </p:blipFill>
            <p:spPr>
              <a:xfrm>
                <a:off x="4386227" y="3518793"/>
                <a:ext cx="371312" cy="257057"/>
              </a:xfrm>
              <a:prstGeom prst="rect">
                <a:avLst/>
              </a:prstGeom>
              <a:noFill/>
              <a:ln>
                <a:noFill/>
              </a:ln>
            </p:spPr>
          </p:pic>
          <p:pic>
            <p:nvPicPr>
              <p:cNvPr id="5697" name="Google Shape;5697;g31245d681e9_0_1149"/>
              <p:cNvPicPr preferRelativeResize="0"/>
              <p:nvPr/>
            </p:nvPicPr>
            <p:blipFill rotWithShape="1">
              <a:blip r:embed="rId4">
                <a:alphaModFix/>
              </a:blip>
              <a:srcRect b="28482" l="24679" r="26944" t="38025"/>
              <a:stretch/>
            </p:blipFill>
            <p:spPr>
              <a:xfrm>
                <a:off x="3513214" y="3518793"/>
                <a:ext cx="371312" cy="257057"/>
              </a:xfrm>
              <a:prstGeom prst="rect">
                <a:avLst/>
              </a:prstGeom>
              <a:noFill/>
              <a:ln>
                <a:noFill/>
              </a:ln>
            </p:spPr>
          </p:pic>
          <p:pic>
            <p:nvPicPr>
              <p:cNvPr id="5698" name="Google Shape;5698;g31245d681e9_0_1149"/>
              <p:cNvPicPr preferRelativeResize="0"/>
              <p:nvPr/>
            </p:nvPicPr>
            <p:blipFill rotWithShape="1">
              <a:blip r:embed="rId4">
                <a:alphaModFix/>
              </a:blip>
              <a:srcRect b="28482" l="24679" r="26944" t="38025"/>
              <a:stretch/>
            </p:blipFill>
            <p:spPr>
              <a:xfrm>
                <a:off x="3801590" y="3132754"/>
                <a:ext cx="371312" cy="257057"/>
              </a:xfrm>
              <a:prstGeom prst="rect">
                <a:avLst/>
              </a:prstGeom>
              <a:noFill/>
              <a:ln>
                <a:noFill/>
              </a:ln>
            </p:spPr>
          </p:pic>
          <p:pic>
            <p:nvPicPr>
              <p:cNvPr id="5699" name="Google Shape;5699;g31245d681e9_0_1149"/>
              <p:cNvPicPr preferRelativeResize="0"/>
              <p:nvPr/>
            </p:nvPicPr>
            <p:blipFill rotWithShape="1">
              <a:blip r:embed="rId4">
                <a:alphaModFix/>
              </a:blip>
              <a:srcRect b="28482" l="24679" r="26944" t="38025"/>
              <a:stretch/>
            </p:blipFill>
            <p:spPr>
              <a:xfrm>
                <a:off x="4093908" y="3132754"/>
                <a:ext cx="371312" cy="257057"/>
              </a:xfrm>
              <a:prstGeom prst="rect">
                <a:avLst/>
              </a:prstGeom>
              <a:noFill/>
              <a:ln>
                <a:noFill/>
              </a:ln>
            </p:spPr>
          </p:pic>
          <p:pic>
            <p:nvPicPr>
              <p:cNvPr id="5700" name="Google Shape;5700;g31245d681e9_0_1149"/>
              <p:cNvPicPr preferRelativeResize="0"/>
              <p:nvPr/>
            </p:nvPicPr>
            <p:blipFill rotWithShape="1">
              <a:blip r:embed="rId4">
                <a:alphaModFix/>
              </a:blip>
              <a:srcRect b="28482" l="24679" r="26944" t="38025"/>
              <a:stretch/>
            </p:blipFill>
            <p:spPr>
              <a:xfrm>
                <a:off x="4386227" y="3132754"/>
                <a:ext cx="371312" cy="257057"/>
              </a:xfrm>
              <a:prstGeom prst="rect">
                <a:avLst/>
              </a:prstGeom>
              <a:noFill/>
              <a:ln>
                <a:noFill/>
              </a:ln>
            </p:spPr>
          </p:pic>
          <p:pic>
            <p:nvPicPr>
              <p:cNvPr id="5701" name="Google Shape;5701;g31245d681e9_0_1149"/>
              <p:cNvPicPr preferRelativeResize="0"/>
              <p:nvPr/>
            </p:nvPicPr>
            <p:blipFill rotWithShape="1">
              <a:blip r:embed="rId4">
                <a:alphaModFix/>
              </a:blip>
              <a:srcRect b="28482" l="24679" r="26944" t="38025"/>
              <a:stretch/>
            </p:blipFill>
            <p:spPr>
              <a:xfrm>
                <a:off x="3513214" y="3132754"/>
                <a:ext cx="371312" cy="257057"/>
              </a:xfrm>
              <a:prstGeom prst="rect">
                <a:avLst/>
              </a:prstGeom>
              <a:noFill/>
              <a:ln>
                <a:noFill/>
              </a:ln>
            </p:spPr>
          </p:pic>
          <p:pic>
            <p:nvPicPr>
              <p:cNvPr id="5702" name="Google Shape;5702;g31245d681e9_0_1149"/>
              <p:cNvPicPr preferRelativeResize="0"/>
              <p:nvPr/>
            </p:nvPicPr>
            <p:blipFill rotWithShape="1">
              <a:blip r:embed="rId4">
                <a:alphaModFix/>
              </a:blip>
              <a:srcRect b="28482" l="24679" r="26944" t="38025"/>
              <a:stretch/>
            </p:blipFill>
            <p:spPr>
              <a:xfrm>
                <a:off x="3801590" y="2746714"/>
                <a:ext cx="371312" cy="257057"/>
              </a:xfrm>
              <a:prstGeom prst="rect">
                <a:avLst/>
              </a:prstGeom>
              <a:noFill/>
              <a:ln>
                <a:noFill/>
              </a:ln>
            </p:spPr>
          </p:pic>
          <p:pic>
            <p:nvPicPr>
              <p:cNvPr id="5703" name="Google Shape;5703;g31245d681e9_0_1149"/>
              <p:cNvPicPr preferRelativeResize="0"/>
              <p:nvPr/>
            </p:nvPicPr>
            <p:blipFill rotWithShape="1">
              <a:blip r:embed="rId4">
                <a:alphaModFix/>
              </a:blip>
              <a:srcRect b="28482" l="24679" r="26944" t="38025"/>
              <a:stretch/>
            </p:blipFill>
            <p:spPr>
              <a:xfrm>
                <a:off x="4093908" y="2746714"/>
                <a:ext cx="371312" cy="257057"/>
              </a:xfrm>
              <a:prstGeom prst="rect">
                <a:avLst/>
              </a:prstGeom>
              <a:noFill/>
              <a:ln>
                <a:noFill/>
              </a:ln>
            </p:spPr>
          </p:pic>
          <p:pic>
            <p:nvPicPr>
              <p:cNvPr id="5704" name="Google Shape;5704;g31245d681e9_0_1149"/>
              <p:cNvPicPr preferRelativeResize="0"/>
              <p:nvPr/>
            </p:nvPicPr>
            <p:blipFill rotWithShape="1">
              <a:blip r:embed="rId4">
                <a:alphaModFix/>
              </a:blip>
              <a:srcRect b="28482" l="24679" r="26944" t="38025"/>
              <a:stretch/>
            </p:blipFill>
            <p:spPr>
              <a:xfrm>
                <a:off x="4386227" y="2746714"/>
                <a:ext cx="371312" cy="257057"/>
              </a:xfrm>
              <a:prstGeom prst="rect">
                <a:avLst/>
              </a:prstGeom>
              <a:noFill/>
              <a:ln>
                <a:noFill/>
              </a:ln>
            </p:spPr>
          </p:pic>
          <p:pic>
            <p:nvPicPr>
              <p:cNvPr id="5705" name="Google Shape;5705;g31245d681e9_0_1149"/>
              <p:cNvPicPr preferRelativeResize="0"/>
              <p:nvPr/>
            </p:nvPicPr>
            <p:blipFill rotWithShape="1">
              <a:blip r:embed="rId4">
                <a:alphaModFix/>
              </a:blip>
              <a:srcRect b="28482" l="24679" r="26944" t="38025"/>
              <a:stretch/>
            </p:blipFill>
            <p:spPr>
              <a:xfrm>
                <a:off x="3513214" y="2746714"/>
                <a:ext cx="371312" cy="257057"/>
              </a:xfrm>
              <a:prstGeom prst="rect">
                <a:avLst/>
              </a:prstGeom>
              <a:noFill/>
              <a:ln>
                <a:noFill/>
              </a:ln>
            </p:spPr>
          </p:pic>
          <p:pic>
            <p:nvPicPr>
              <p:cNvPr id="5706" name="Google Shape;5706;g31245d681e9_0_1149"/>
              <p:cNvPicPr preferRelativeResize="0"/>
              <p:nvPr/>
            </p:nvPicPr>
            <p:blipFill rotWithShape="1">
              <a:blip r:embed="rId4">
                <a:alphaModFix/>
              </a:blip>
              <a:srcRect b="28482" l="24679" r="26944" t="38025"/>
              <a:stretch/>
            </p:blipFill>
            <p:spPr>
              <a:xfrm>
                <a:off x="4962965" y="3518793"/>
                <a:ext cx="371312" cy="257057"/>
              </a:xfrm>
              <a:prstGeom prst="rect">
                <a:avLst/>
              </a:prstGeom>
              <a:noFill/>
              <a:ln>
                <a:noFill/>
              </a:ln>
            </p:spPr>
          </p:pic>
          <p:pic>
            <p:nvPicPr>
              <p:cNvPr id="5707" name="Google Shape;5707;g31245d681e9_0_1149"/>
              <p:cNvPicPr preferRelativeResize="0"/>
              <p:nvPr/>
            </p:nvPicPr>
            <p:blipFill rotWithShape="1">
              <a:blip r:embed="rId4">
                <a:alphaModFix/>
              </a:blip>
              <a:srcRect b="28482" l="24679" r="26944" t="38025"/>
              <a:stretch/>
            </p:blipFill>
            <p:spPr>
              <a:xfrm>
                <a:off x="5255283" y="3518793"/>
                <a:ext cx="371312" cy="257057"/>
              </a:xfrm>
              <a:prstGeom prst="rect">
                <a:avLst/>
              </a:prstGeom>
              <a:noFill/>
              <a:ln>
                <a:noFill/>
              </a:ln>
            </p:spPr>
          </p:pic>
          <p:pic>
            <p:nvPicPr>
              <p:cNvPr id="5708" name="Google Shape;5708;g31245d681e9_0_1149"/>
              <p:cNvPicPr preferRelativeResize="0"/>
              <p:nvPr/>
            </p:nvPicPr>
            <p:blipFill rotWithShape="1">
              <a:blip r:embed="rId4">
                <a:alphaModFix/>
              </a:blip>
              <a:srcRect b="28482" l="24679" r="26944" t="38025"/>
              <a:stretch/>
            </p:blipFill>
            <p:spPr>
              <a:xfrm>
                <a:off x="5547602" y="3518793"/>
                <a:ext cx="371312" cy="257057"/>
              </a:xfrm>
              <a:prstGeom prst="rect">
                <a:avLst/>
              </a:prstGeom>
              <a:noFill/>
              <a:ln>
                <a:noFill/>
              </a:ln>
            </p:spPr>
          </p:pic>
          <p:pic>
            <p:nvPicPr>
              <p:cNvPr id="5709" name="Google Shape;5709;g31245d681e9_0_1149"/>
              <p:cNvPicPr preferRelativeResize="0"/>
              <p:nvPr/>
            </p:nvPicPr>
            <p:blipFill rotWithShape="1">
              <a:blip r:embed="rId4">
                <a:alphaModFix/>
              </a:blip>
              <a:srcRect b="28482" l="24679" r="26944" t="38025"/>
              <a:stretch/>
            </p:blipFill>
            <p:spPr>
              <a:xfrm>
                <a:off x="4674589" y="3518793"/>
                <a:ext cx="371312" cy="257057"/>
              </a:xfrm>
              <a:prstGeom prst="rect">
                <a:avLst/>
              </a:prstGeom>
              <a:noFill/>
              <a:ln>
                <a:noFill/>
              </a:ln>
            </p:spPr>
          </p:pic>
          <p:pic>
            <p:nvPicPr>
              <p:cNvPr id="5710" name="Google Shape;5710;g31245d681e9_0_1149"/>
              <p:cNvPicPr preferRelativeResize="0"/>
              <p:nvPr/>
            </p:nvPicPr>
            <p:blipFill rotWithShape="1">
              <a:blip r:embed="rId4">
                <a:alphaModFix/>
              </a:blip>
              <a:srcRect b="28482" l="24679" r="26944" t="38025"/>
              <a:stretch/>
            </p:blipFill>
            <p:spPr>
              <a:xfrm>
                <a:off x="4962965" y="3132754"/>
                <a:ext cx="371312" cy="257057"/>
              </a:xfrm>
              <a:prstGeom prst="rect">
                <a:avLst/>
              </a:prstGeom>
              <a:noFill/>
              <a:ln>
                <a:noFill/>
              </a:ln>
            </p:spPr>
          </p:pic>
          <p:pic>
            <p:nvPicPr>
              <p:cNvPr id="5711" name="Google Shape;5711;g31245d681e9_0_1149"/>
              <p:cNvPicPr preferRelativeResize="0"/>
              <p:nvPr/>
            </p:nvPicPr>
            <p:blipFill rotWithShape="1">
              <a:blip r:embed="rId4">
                <a:alphaModFix/>
              </a:blip>
              <a:srcRect b="28482" l="24679" r="26944" t="38025"/>
              <a:stretch/>
            </p:blipFill>
            <p:spPr>
              <a:xfrm>
                <a:off x="5255283" y="3132754"/>
                <a:ext cx="371312" cy="257057"/>
              </a:xfrm>
              <a:prstGeom prst="rect">
                <a:avLst/>
              </a:prstGeom>
              <a:noFill/>
              <a:ln>
                <a:noFill/>
              </a:ln>
            </p:spPr>
          </p:pic>
          <p:pic>
            <p:nvPicPr>
              <p:cNvPr id="5712" name="Google Shape;5712;g31245d681e9_0_1149"/>
              <p:cNvPicPr preferRelativeResize="0"/>
              <p:nvPr/>
            </p:nvPicPr>
            <p:blipFill rotWithShape="1">
              <a:blip r:embed="rId4">
                <a:alphaModFix/>
              </a:blip>
              <a:srcRect b="28482" l="24679" r="26944" t="38025"/>
              <a:stretch/>
            </p:blipFill>
            <p:spPr>
              <a:xfrm>
                <a:off x="5547602" y="3132754"/>
                <a:ext cx="371312" cy="257057"/>
              </a:xfrm>
              <a:prstGeom prst="rect">
                <a:avLst/>
              </a:prstGeom>
              <a:noFill/>
              <a:ln>
                <a:noFill/>
              </a:ln>
            </p:spPr>
          </p:pic>
          <p:pic>
            <p:nvPicPr>
              <p:cNvPr id="5713" name="Google Shape;5713;g31245d681e9_0_1149"/>
              <p:cNvPicPr preferRelativeResize="0"/>
              <p:nvPr/>
            </p:nvPicPr>
            <p:blipFill rotWithShape="1">
              <a:blip r:embed="rId4">
                <a:alphaModFix/>
              </a:blip>
              <a:srcRect b="28482" l="24679" r="26944" t="38025"/>
              <a:stretch/>
            </p:blipFill>
            <p:spPr>
              <a:xfrm>
                <a:off x="4674589" y="3132754"/>
                <a:ext cx="371312" cy="257057"/>
              </a:xfrm>
              <a:prstGeom prst="rect">
                <a:avLst/>
              </a:prstGeom>
              <a:noFill/>
              <a:ln>
                <a:noFill/>
              </a:ln>
            </p:spPr>
          </p:pic>
          <p:pic>
            <p:nvPicPr>
              <p:cNvPr id="5714" name="Google Shape;5714;g31245d681e9_0_1149"/>
              <p:cNvPicPr preferRelativeResize="0"/>
              <p:nvPr/>
            </p:nvPicPr>
            <p:blipFill rotWithShape="1">
              <a:blip r:embed="rId4">
                <a:alphaModFix/>
              </a:blip>
              <a:srcRect b="28482" l="24679" r="26944" t="38025"/>
              <a:stretch/>
            </p:blipFill>
            <p:spPr>
              <a:xfrm>
                <a:off x="4962965" y="2746714"/>
                <a:ext cx="371312" cy="257057"/>
              </a:xfrm>
              <a:prstGeom prst="rect">
                <a:avLst/>
              </a:prstGeom>
              <a:noFill/>
              <a:ln>
                <a:noFill/>
              </a:ln>
            </p:spPr>
          </p:pic>
          <p:pic>
            <p:nvPicPr>
              <p:cNvPr id="5715" name="Google Shape;5715;g31245d681e9_0_1149"/>
              <p:cNvPicPr preferRelativeResize="0"/>
              <p:nvPr/>
            </p:nvPicPr>
            <p:blipFill rotWithShape="1">
              <a:blip r:embed="rId4">
                <a:alphaModFix/>
              </a:blip>
              <a:srcRect b="28482" l="24679" r="26944" t="38025"/>
              <a:stretch/>
            </p:blipFill>
            <p:spPr>
              <a:xfrm>
                <a:off x="5255283" y="2746714"/>
                <a:ext cx="371312" cy="257057"/>
              </a:xfrm>
              <a:prstGeom prst="rect">
                <a:avLst/>
              </a:prstGeom>
              <a:noFill/>
              <a:ln>
                <a:noFill/>
              </a:ln>
            </p:spPr>
          </p:pic>
          <p:pic>
            <p:nvPicPr>
              <p:cNvPr id="5716" name="Google Shape;5716;g31245d681e9_0_1149"/>
              <p:cNvPicPr preferRelativeResize="0"/>
              <p:nvPr/>
            </p:nvPicPr>
            <p:blipFill rotWithShape="1">
              <a:blip r:embed="rId4">
                <a:alphaModFix/>
              </a:blip>
              <a:srcRect b="28482" l="24679" r="26944" t="38025"/>
              <a:stretch/>
            </p:blipFill>
            <p:spPr>
              <a:xfrm>
                <a:off x="5547602" y="2746714"/>
                <a:ext cx="371312" cy="257057"/>
              </a:xfrm>
              <a:prstGeom prst="rect">
                <a:avLst/>
              </a:prstGeom>
              <a:noFill/>
              <a:ln>
                <a:noFill/>
              </a:ln>
            </p:spPr>
          </p:pic>
          <p:pic>
            <p:nvPicPr>
              <p:cNvPr id="5717" name="Google Shape;5717;g31245d681e9_0_1149"/>
              <p:cNvPicPr preferRelativeResize="0"/>
              <p:nvPr/>
            </p:nvPicPr>
            <p:blipFill rotWithShape="1">
              <a:blip r:embed="rId4">
                <a:alphaModFix/>
              </a:blip>
              <a:srcRect b="28482" l="24679" r="26944" t="38025"/>
              <a:stretch/>
            </p:blipFill>
            <p:spPr>
              <a:xfrm>
                <a:off x="4674589" y="2746714"/>
                <a:ext cx="371312" cy="257057"/>
              </a:xfrm>
              <a:prstGeom prst="rect">
                <a:avLst/>
              </a:prstGeom>
              <a:noFill/>
              <a:ln>
                <a:noFill/>
              </a:ln>
            </p:spPr>
          </p:pic>
          <p:pic>
            <p:nvPicPr>
              <p:cNvPr id="5718" name="Google Shape;5718;g31245d681e9_0_1149"/>
              <p:cNvPicPr preferRelativeResize="0"/>
              <p:nvPr/>
            </p:nvPicPr>
            <p:blipFill rotWithShape="1">
              <a:blip r:embed="rId4">
                <a:alphaModFix/>
              </a:blip>
              <a:srcRect b="28482" l="24679" r="26944" t="38025"/>
              <a:stretch/>
            </p:blipFill>
            <p:spPr>
              <a:xfrm>
                <a:off x="3801590" y="2360679"/>
                <a:ext cx="371312" cy="257057"/>
              </a:xfrm>
              <a:prstGeom prst="rect">
                <a:avLst/>
              </a:prstGeom>
              <a:noFill/>
              <a:ln>
                <a:noFill/>
              </a:ln>
            </p:spPr>
          </p:pic>
          <p:pic>
            <p:nvPicPr>
              <p:cNvPr id="5719" name="Google Shape;5719;g31245d681e9_0_1149"/>
              <p:cNvPicPr preferRelativeResize="0"/>
              <p:nvPr/>
            </p:nvPicPr>
            <p:blipFill rotWithShape="1">
              <a:blip r:embed="rId4">
                <a:alphaModFix/>
              </a:blip>
              <a:srcRect b="28482" l="24679" r="26944" t="38025"/>
              <a:stretch/>
            </p:blipFill>
            <p:spPr>
              <a:xfrm>
                <a:off x="4093908" y="2360679"/>
                <a:ext cx="371312" cy="257057"/>
              </a:xfrm>
              <a:prstGeom prst="rect">
                <a:avLst/>
              </a:prstGeom>
              <a:noFill/>
              <a:ln>
                <a:noFill/>
              </a:ln>
            </p:spPr>
          </p:pic>
          <p:pic>
            <p:nvPicPr>
              <p:cNvPr id="5720" name="Google Shape;5720;g31245d681e9_0_1149"/>
              <p:cNvPicPr preferRelativeResize="0"/>
              <p:nvPr/>
            </p:nvPicPr>
            <p:blipFill rotWithShape="1">
              <a:blip r:embed="rId4">
                <a:alphaModFix/>
              </a:blip>
              <a:srcRect b="28482" l="24679" r="26944" t="38025"/>
              <a:stretch/>
            </p:blipFill>
            <p:spPr>
              <a:xfrm>
                <a:off x="4386227" y="2360679"/>
                <a:ext cx="371312" cy="257057"/>
              </a:xfrm>
              <a:prstGeom prst="rect">
                <a:avLst/>
              </a:prstGeom>
              <a:noFill/>
              <a:ln>
                <a:noFill/>
              </a:ln>
            </p:spPr>
          </p:pic>
          <p:pic>
            <p:nvPicPr>
              <p:cNvPr id="5721" name="Google Shape;5721;g31245d681e9_0_1149"/>
              <p:cNvPicPr preferRelativeResize="0"/>
              <p:nvPr/>
            </p:nvPicPr>
            <p:blipFill rotWithShape="1">
              <a:blip r:embed="rId4">
                <a:alphaModFix/>
              </a:blip>
              <a:srcRect b="28482" l="24679" r="26944" t="38025"/>
              <a:stretch/>
            </p:blipFill>
            <p:spPr>
              <a:xfrm>
                <a:off x="3513214" y="2360679"/>
                <a:ext cx="371312" cy="257057"/>
              </a:xfrm>
              <a:prstGeom prst="rect">
                <a:avLst/>
              </a:prstGeom>
              <a:noFill/>
              <a:ln>
                <a:noFill/>
              </a:ln>
            </p:spPr>
          </p:pic>
          <p:pic>
            <p:nvPicPr>
              <p:cNvPr id="5722" name="Google Shape;5722;g31245d681e9_0_1149"/>
              <p:cNvPicPr preferRelativeResize="0"/>
              <p:nvPr/>
            </p:nvPicPr>
            <p:blipFill rotWithShape="1">
              <a:blip r:embed="rId4">
                <a:alphaModFix/>
              </a:blip>
              <a:srcRect b="28482" l="24679" r="26944" t="38025"/>
              <a:stretch/>
            </p:blipFill>
            <p:spPr>
              <a:xfrm>
                <a:off x="3801590" y="1974639"/>
                <a:ext cx="371312" cy="257057"/>
              </a:xfrm>
              <a:prstGeom prst="rect">
                <a:avLst/>
              </a:prstGeom>
              <a:noFill/>
              <a:ln>
                <a:noFill/>
              </a:ln>
            </p:spPr>
          </p:pic>
          <p:pic>
            <p:nvPicPr>
              <p:cNvPr id="5723" name="Google Shape;5723;g31245d681e9_0_1149"/>
              <p:cNvPicPr preferRelativeResize="0"/>
              <p:nvPr/>
            </p:nvPicPr>
            <p:blipFill rotWithShape="1">
              <a:blip r:embed="rId4">
                <a:alphaModFix/>
              </a:blip>
              <a:srcRect b="28482" l="24679" r="26944" t="38025"/>
              <a:stretch/>
            </p:blipFill>
            <p:spPr>
              <a:xfrm>
                <a:off x="4093908" y="1974639"/>
                <a:ext cx="371312" cy="257057"/>
              </a:xfrm>
              <a:prstGeom prst="rect">
                <a:avLst/>
              </a:prstGeom>
              <a:noFill/>
              <a:ln>
                <a:noFill/>
              </a:ln>
            </p:spPr>
          </p:pic>
          <p:pic>
            <p:nvPicPr>
              <p:cNvPr id="5724" name="Google Shape;5724;g31245d681e9_0_1149"/>
              <p:cNvPicPr preferRelativeResize="0"/>
              <p:nvPr/>
            </p:nvPicPr>
            <p:blipFill rotWithShape="1">
              <a:blip r:embed="rId4">
                <a:alphaModFix/>
              </a:blip>
              <a:srcRect b="28482" l="24679" r="26944" t="38025"/>
              <a:stretch/>
            </p:blipFill>
            <p:spPr>
              <a:xfrm>
                <a:off x="4386227" y="1974639"/>
                <a:ext cx="371312" cy="257057"/>
              </a:xfrm>
              <a:prstGeom prst="rect">
                <a:avLst/>
              </a:prstGeom>
              <a:noFill/>
              <a:ln>
                <a:noFill/>
              </a:ln>
            </p:spPr>
          </p:pic>
          <p:pic>
            <p:nvPicPr>
              <p:cNvPr id="5725" name="Google Shape;5725;g31245d681e9_0_1149"/>
              <p:cNvPicPr preferRelativeResize="0"/>
              <p:nvPr/>
            </p:nvPicPr>
            <p:blipFill rotWithShape="1">
              <a:blip r:embed="rId4">
                <a:alphaModFix/>
              </a:blip>
              <a:srcRect b="28482" l="24679" r="26944" t="38025"/>
              <a:stretch/>
            </p:blipFill>
            <p:spPr>
              <a:xfrm>
                <a:off x="3513214" y="1974639"/>
                <a:ext cx="371312" cy="257057"/>
              </a:xfrm>
              <a:prstGeom prst="rect">
                <a:avLst/>
              </a:prstGeom>
              <a:noFill/>
              <a:ln>
                <a:noFill/>
              </a:ln>
            </p:spPr>
          </p:pic>
          <p:pic>
            <p:nvPicPr>
              <p:cNvPr id="5726" name="Google Shape;5726;g31245d681e9_0_1149"/>
              <p:cNvPicPr preferRelativeResize="0"/>
              <p:nvPr/>
            </p:nvPicPr>
            <p:blipFill rotWithShape="1">
              <a:blip r:embed="rId4">
                <a:alphaModFix/>
              </a:blip>
              <a:srcRect b="28482" l="24679" r="26944" t="38025"/>
              <a:stretch/>
            </p:blipFill>
            <p:spPr>
              <a:xfrm>
                <a:off x="4962965" y="2360679"/>
                <a:ext cx="371312" cy="257057"/>
              </a:xfrm>
              <a:prstGeom prst="rect">
                <a:avLst/>
              </a:prstGeom>
              <a:noFill/>
              <a:ln>
                <a:noFill/>
              </a:ln>
            </p:spPr>
          </p:pic>
          <p:pic>
            <p:nvPicPr>
              <p:cNvPr id="5727" name="Google Shape;5727;g31245d681e9_0_1149"/>
              <p:cNvPicPr preferRelativeResize="0"/>
              <p:nvPr/>
            </p:nvPicPr>
            <p:blipFill rotWithShape="1">
              <a:blip r:embed="rId4">
                <a:alphaModFix/>
              </a:blip>
              <a:srcRect b="28482" l="24679" r="26944" t="38025"/>
              <a:stretch/>
            </p:blipFill>
            <p:spPr>
              <a:xfrm>
                <a:off x="5255283" y="2360679"/>
                <a:ext cx="371312" cy="257057"/>
              </a:xfrm>
              <a:prstGeom prst="rect">
                <a:avLst/>
              </a:prstGeom>
              <a:noFill/>
              <a:ln>
                <a:noFill/>
              </a:ln>
            </p:spPr>
          </p:pic>
          <p:pic>
            <p:nvPicPr>
              <p:cNvPr id="5728" name="Google Shape;5728;g31245d681e9_0_1149"/>
              <p:cNvPicPr preferRelativeResize="0"/>
              <p:nvPr/>
            </p:nvPicPr>
            <p:blipFill rotWithShape="1">
              <a:blip r:embed="rId4">
                <a:alphaModFix/>
              </a:blip>
              <a:srcRect b="28482" l="24679" r="26944" t="38025"/>
              <a:stretch/>
            </p:blipFill>
            <p:spPr>
              <a:xfrm>
                <a:off x="5547602" y="2360679"/>
                <a:ext cx="371312" cy="257057"/>
              </a:xfrm>
              <a:prstGeom prst="rect">
                <a:avLst/>
              </a:prstGeom>
              <a:noFill/>
              <a:ln>
                <a:noFill/>
              </a:ln>
            </p:spPr>
          </p:pic>
          <p:pic>
            <p:nvPicPr>
              <p:cNvPr id="5729" name="Google Shape;5729;g31245d681e9_0_1149"/>
              <p:cNvPicPr preferRelativeResize="0"/>
              <p:nvPr/>
            </p:nvPicPr>
            <p:blipFill rotWithShape="1">
              <a:blip r:embed="rId4">
                <a:alphaModFix/>
              </a:blip>
              <a:srcRect b="28482" l="24679" r="26944" t="38025"/>
              <a:stretch/>
            </p:blipFill>
            <p:spPr>
              <a:xfrm>
                <a:off x="4674589" y="2360679"/>
                <a:ext cx="371312" cy="257057"/>
              </a:xfrm>
              <a:prstGeom prst="rect">
                <a:avLst/>
              </a:prstGeom>
              <a:noFill/>
              <a:ln>
                <a:noFill/>
              </a:ln>
            </p:spPr>
          </p:pic>
          <p:pic>
            <p:nvPicPr>
              <p:cNvPr id="5730" name="Google Shape;5730;g31245d681e9_0_1149"/>
              <p:cNvPicPr preferRelativeResize="0"/>
              <p:nvPr/>
            </p:nvPicPr>
            <p:blipFill rotWithShape="1">
              <a:blip r:embed="rId4">
                <a:alphaModFix/>
              </a:blip>
              <a:srcRect b="28482" l="24679" r="26944" t="38025"/>
              <a:stretch/>
            </p:blipFill>
            <p:spPr>
              <a:xfrm>
                <a:off x="4962965" y="1974639"/>
                <a:ext cx="371312" cy="257057"/>
              </a:xfrm>
              <a:prstGeom prst="rect">
                <a:avLst/>
              </a:prstGeom>
              <a:noFill/>
              <a:ln>
                <a:noFill/>
              </a:ln>
            </p:spPr>
          </p:pic>
          <p:pic>
            <p:nvPicPr>
              <p:cNvPr id="5731" name="Google Shape;5731;g31245d681e9_0_1149"/>
              <p:cNvPicPr preferRelativeResize="0"/>
              <p:nvPr/>
            </p:nvPicPr>
            <p:blipFill rotWithShape="1">
              <a:blip r:embed="rId4">
                <a:alphaModFix/>
              </a:blip>
              <a:srcRect b="28482" l="24679" r="26944" t="38025"/>
              <a:stretch/>
            </p:blipFill>
            <p:spPr>
              <a:xfrm>
                <a:off x="5255283" y="1974639"/>
                <a:ext cx="371312" cy="257057"/>
              </a:xfrm>
              <a:prstGeom prst="rect">
                <a:avLst/>
              </a:prstGeom>
              <a:noFill/>
              <a:ln>
                <a:noFill/>
              </a:ln>
            </p:spPr>
          </p:pic>
          <p:pic>
            <p:nvPicPr>
              <p:cNvPr id="5732" name="Google Shape;5732;g31245d681e9_0_1149"/>
              <p:cNvPicPr preferRelativeResize="0"/>
              <p:nvPr/>
            </p:nvPicPr>
            <p:blipFill rotWithShape="1">
              <a:blip r:embed="rId4">
                <a:alphaModFix/>
              </a:blip>
              <a:srcRect b="28482" l="24679" r="26944" t="38025"/>
              <a:stretch/>
            </p:blipFill>
            <p:spPr>
              <a:xfrm>
                <a:off x="5547602" y="1974639"/>
                <a:ext cx="371312" cy="257057"/>
              </a:xfrm>
              <a:prstGeom prst="rect">
                <a:avLst/>
              </a:prstGeom>
              <a:noFill/>
              <a:ln>
                <a:noFill/>
              </a:ln>
            </p:spPr>
          </p:pic>
          <p:pic>
            <p:nvPicPr>
              <p:cNvPr id="5733" name="Google Shape;5733;g31245d681e9_0_1149"/>
              <p:cNvPicPr preferRelativeResize="0"/>
              <p:nvPr/>
            </p:nvPicPr>
            <p:blipFill rotWithShape="1">
              <a:blip r:embed="rId4">
                <a:alphaModFix/>
              </a:blip>
              <a:srcRect b="28482" l="24679" r="26944" t="38025"/>
              <a:stretch/>
            </p:blipFill>
            <p:spPr>
              <a:xfrm>
                <a:off x="4674589" y="1974639"/>
                <a:ext cx="371312" cy="257057"/>
              </a:xfrm>
              <a:prstGeom prst="rect">
                <a:avLst/>
              </a:prstGeom>
              <a:noFill/>
              <a:ln>
                <a:noFill/>
              </a:ln>
            </p:spPr>
          </p:pic>
        </p:grpSp>
        <p:grpSp>
          <p:nvGrpSpPr>
            <p:cNvPr id="5734" name="Google Shape;5734;g31245d681e9_0_1149"/>
            <p:cNvGrpSpPr/>
            <p:nvPr/>
          </p:nvGrpSpPr>
          <p:grpSpPr>
            <a:xfrm>
              <a:off x="7154429" y="1562065"/>
              <a:ext cx="884576" cy="1088139"/>
              <a:chOff x="3513214" y="1974639"/>
              <a:chExt cx="2405700" cy="2959311"/>
            </a:xfrm>
          </p:grpSpPr>
          <p:pic>
            <p:nvPicPr>
              <p:cNvPr id="5735" name="Google Shape;5735;g31245d681e9_0_1149"/>
              <p:cNvPicPr preferRelativeResize="0"/>
              <p:nvPr/>
            </p:nvPicPr>
            <p:blipFill rotWithShape="1">
              <a:blip r:embed="rId4">
                <a:alphaModFix/>
              </a:blip>
              <a:srcRect b="28482" l="24679" r="26944" t="38025"/>
              <a:stretch/>
            </p:blipFill>
            <p:spPr>
              <a:xfrm>
                <a:off x="3801590" y="4676893"/>
                <a:ext cx="371312" cy="257057"/>
              </a:xfrm>
              <a:prstGeom prst="rect">
                <a:avLst/>
              </a:prstGeom>
              <a:noFill/>
              <a:ln>
                <a:noFill/>
              </a:ln>
            </p:spPr>
          </p:pic>
          <p:pic>
            <p:nvPicPr>
              <p:cNvPr id="5736" name="Google Shape;5736;g31245d681e9_0_1149"/>
              <p:cNvPicPr preferRelativeResize="0"/>
              <p:nvPr/>
            </p:nvPicPr>
            <p:blipFill rotWithShape="1">
              <a:blip r:embed="rId4">
                <a:alphaModFix/>
              </a:blip>
              <a:srcRect b="28482" l="24679" r="26944" t="38025"/>
              <a:stretch/>
            </p:blipFill>
            <p:spPr>
              <a:xfrm>
                <a:off x="4093908" y="4676893"/>
                <a:ext cx="371312" cy="257057"/>
              </a:xfrm>
              <a:prstGeom prst="rect">
                <a:avLst/>
              </a:prstGeom>
              <a:noFill/>
              <a:ln>
                <a:noFill/>
              </a:ln>
            </p:spPr>
          </p:pic>
          <p:pic>
            <p:nvPicPr>
              <p:cNvPr id="5737" name="Google Shape;5737;g31245d681e9_0_1149"/>
              <p:cNvPicPr preferRelativeResize="0"/>
              <p:nvPr/>
            </p:nvPicPr>
            <p:blipFill rotWithShape="1">
              <a:blip r:embed="rId4">
                <a:alphaModFix/>
              </a:blip>
              <a:srcRect b="28482" l="24679" r="26944" t="38025"/>
              <a:stretch/>
            </p:blipFill>
            <p:spPr>
              <a:xfrm>
                <a:off x="4386227" y="4676893"/>
                <a:ext cx="371312" cy="257057"/>
              </a:xfrm>
              <a:prstGeom prst="rect">
                <a:avLst/>
              </a:prstGeom>
              <a:noFill/>
              <a:ln>
                <a:noFill/>
              </a:ln>
            </p:spPr>
          </p:pic>
          <p:pic>
            <p:nvPicPr>
              <p:cNvPr id="5738" name="Google Shape;5738;g31245d681e9_0_1149"/>
              <p:cNvPicPr preferRelativeResize="0"/>
              <p:nvPr/>
            </p:nvPicPr>
            <p:blipFill rotWithShape="1">
              <a:blip r:embed="rId4">
                <a:alphaModFix/>
              </a:blip>
              <a:srcRect b="28482" l="24679" r="26944" t="38025"/>
              <a:stretch/>
            </p:blipFill>
            <p:spPr>
              <a:xfrm>
                <a:off x="3513214" y="4676893"/>
                <a:ext cx="371312" cy="257057"/>
              </a:xfrm>
              <a:prstGeom prst="rect">
                <a:avLst/>
              </a:prstGeom>
              <a:noFill/>
              <a:ln>
                <a:noFill/>
              </a:ln>
            </p:spPr>
          </p:pic>
          <p:pic>
            <p:nvPicPr>
              <p:cNvPr id="5739" name="Google Shape;5739;g31245d681e9_0_1149"/>
              <p:cNvPicPr preferRelativeResize="0"/>
              <p:nvPr/>
            </p:nvPicPr>
            <p:blipFill rotWithShape="1">
              <a:blip r:embed="rId4">
                <a:alphaModFix/>
              </a:blip>
              <a:srcRect b="28482" l="24679" r="26944" t="38025"/>
              <a:stretch/>
            </p:blipFill>
            <p:spPr>
              <a:xfrm>
                <a:off x="3801590" y="4290854"/>
                <a:ext cx="371312" cy="257057"/>
              </a:xfrm>
              <a:prstGeom prst="rect">
                <a:avLst/>
              </a:prstGeom>
              <a:noFill/>
              <a:ln>
                <a:noFill/>
              </a:ln>
            </p:spPr>
          </p:pic>
          <p:pic>
            <p:nvPicPr>
              <p:cNvPr id="5740" name="Google Shape;5740;g31245d681e9_0_1149"/>
              <p:cNvPicPr preferRelativeResize="0"/>
              <p:nvPr/>
            </p:nvPicPr>
            <p:blipFill rotWithShape="1">
              <a:blip r:embed="rId4">
                <a:alphaModFix/>
              </a:blip>
              <a:srcRect b="28482" l="24679" r="26944" t="38025"/>
              <a:stretch/>
            </p:blipFill>
            <p:spPr>
              <a:xfrm>
                <a:off x="4093908" y="4290854"/>
                <a:ext cx="371312" cy="257057"/>
              </a:xfrm>
              <a:prstGeom prst="rect">
                <a:avLst/>
              </a:prstGeom>
              <a:noFill/>
              <a:ln>
                <a:noFill/>
              </a:ln>
            </p:spPr>
          </p:pic>
          <p:pic>
            <p:nvPicPr>
              <p:cNvPr id="5741" name="Google Shape;5741;g31245d681e9_0_1149"/>
              <p:cNvPicPr preferRelativeResize="0"/>
              <p:nvPr/>
            </p:nvPicPr>
            <p:blipFill rotWithShape="1">
              <a:blip r:embed="rId4">
                <a:alphaModFix/>
              </a:blip>
              <a:srcRect b="28482" l="24679" r="26944" t="38025"/>
              <a:stretch/>
            </p:blipFill>
            <p:spPr>
              <a:xfrm>
                <a:off x="4386227" y="4290854"/>
                <a:ext cx="371312" cy="257057"/>
              </a:xfrm>
              <a:prstGeom prst="rect">
                <a:avLst/>
              </a:prstGeom>
              <a:noFill/>
              <a:ln>
                <a:noFill/>
              </a:ln>
            </p:spPr>
          </p:pic>
          <p:pic>
            <p:nvPicPr>
              <p:cNvPr id="5742" name="Google Shape;5742;g31245d681e9_0_1149"/>
              <p:cNvPicPr preferRelativeResize="0"/>
              <p:nvPr/>
            </p:nvPicPr>
            <p:blipFill rotWithShape="1">
              <a:blip r:embed="rId4">
                <a:alphaModFix/>
              </a:blip>
              <a:srcRect b="28482" l="24679" r="26944" t="38025"/>
              <a:stretch/>
            </p:blipFill>
            <p:spPr>
              <a:xfrm>
                <a:off x="3513214" y="4290854"/>
                <a:ext cx="371312" cy="257057"/>
              </a:xfrm>
              <a:prstGeom prst="rect">
                <a:avLst/>
              </a:prstGeom>
              <a:noFill/>
              <a:ln>
                <a:noFill/>
              </a:ln>
            </p:spPr>
          </p:pic>
          <p:pic>
            <p:nvPicPr>
              <p:cNvPr id="5743" name="Google Shape;5743;g31245d681e9_0_1149"/>
              <p:cNvPicPr preferRelativeResize="0"/>
              <p:nvPr/>
            </p:nvPicPr>
            <p:blipFill rotWithShape="1">
              <a:blip r:embed="rId4">
                <a:alphaModFix/>
              </a:blip>
              <a:srcRect b="28482" l="24679" r="26944" t="38025"/>
              <a:stretch/>
            </p:blipFill>
            <p:spPr>
              <a:xfrm>
                <a:off x="3801590" y="3904814"/>
                <a:ext cx="371312" cy="257057"/>
              </a:xfrm>
              <a:prstGeom prst="rect">
                <a:avLst/>
              </a:prstGeom>
              <a:noFill/>
              <a:ln>
                <a:noFill/>
              </a:ln>
            </p:spPr>
          </p:pic>
          <p:pic>
            <p:nvPicPr>
              <p:cNvPr id="5744" name="Google Shape;5744;g31245d681e9_0_1149"/>
              <p:cNvPicPr preferRelativeResize="0"/>
              <p:nvPr/>
            </p:nvPicPr>
            <p:blipFill rotWithShape="1">
              <a:blip r:embed="rId4">
                <a:alphaModFix/>
              </a:blip>
              <a:srcRect b="28482" l="24679" r="26944" t="38025"/>
              <a:stretch/>
            </p:blipFill>
            <p:spPr>
              <a:xfrm>
                <a:off x="4093908" y="3904814"/>
                <a:ext cx="371312" cy="257057"/>
              </a:xfrm>
              <a:prstGeom prst="rect">
                <a:avLst/>
              </a:prstGeom>
              <a:noFill/>
              <a:ln>
                <a:noFill/>
              </a:ln>
            </p:spPr>
          </p:pic>
          <p:pic>
            <p:nvPicPr>
              <p:cNvPr id="5745" name="Google Shape;5745;g31245d681e9_0_1149"/>
              <p:cNvPicPr preferRelativeResize="0"/>
              <p:nvPr/>
            </p:nvPicPr>
            <p:blipFill rotWithShape="1">
              <a:blip r:embed="rId4">
                <a:alphaModFix/>
              </a:blip>
              <a:srcRect b="28482" l="24679" r="26944" t="38025"/>
              <a:stretch/>
            </p:blipFill>
            <p:spPr>
              <a:xfrm>
                <a:off x="4386227" y="3904814"/>
                <a:ext cx="371312" cy="257057"/>
              </a:xfrm>
              <a:prstGeom prst="rect">
                <a:avLst/>
              </a:prstGeom>
              <a:noFill/>
              <a:ln>
                <a:noFill/>
              </a:ln>
            </p:spPr>
          </p:pic>
          <p:pic>
            <p:nvPicPr>
              <p:cNvPr id="5746" name="Google Shape;5746;g31245d681e9_0_1149"/>
              <p:cNvPicPr preferRelativeResize="0"/>
              <p:nvPr/>
            </p:nvPicPr>
            <p:blipFill rotWithShape="1">
              <a:blip r:embed="rId4">
                <a:alphaModFix/>
              </a:blip>
              <a:srcRect b="28482" l="24679" r="26944" t="38025"/>
              <a:stretch/>
            </p:blipFill>
            <p:spPr>
              <a:xfrm>
                <a:off x="3513214" y="3904814"/>
                <a:ext cx="371312" cy="257057"/>
              </a:xfrm>
              <a:prstGeom prst="rect">
                <a:avLst/>
              </a:prstGeom>
              <a:noFill/>
              <a:ln>
                <a:noFill/>
              </a:ln>
            </p:spPr>
          </p:pic>
          <p:pic>
            <p:nvPicPr>
              <p:cNvPr id="5747" name="Google Shape;5747;g31245d681e9_0_1149"/>
              <p:cNvPicPr preferRelativeResize="0"/>
              <p:nvPr/>
            </p:nvPicPr>
            <p:blipFill rotWithShape="1">
              <a:blip r:embed="rId4">
                <a:alphaModFix/>
              </a:blip>
              <a:srcRect b="28482" l="24679" r="26944" t="38025"/>
              <a:stretch/>
            </p:blipFill>
            <p:spPr>
              <a:xfrm>
                <a:off x="4962965" y="4676893"/>
                <a:ext cx="371312" cy="257057"/>
              </a:xfrm>
              <a:prstGeom prst="rect">
                <a:avLst/>
              </a:prstGeom>
              <a:noFill/>
              <a:ln>
                <a:noFill/>
              </a:ln>
            </p:spPr>
          </p:pic>
          <p:pic>
            <p:nvPicPr>
              <p:cNvPr id="5748" name="Google Shape;5748;g31245d681e9_0_1149"/>
              <p:cNvPicPr preferRelativeResize="0"/>
              <p:nvPr/>
            </p:nvPicPr>
            <p:blipFill rotWithShape="1">
              <a:blip r:embed="rId4">
                <a:alphaModFix/>
              </a:blip>
              <a:srcRect b="28482" l="24679" r="26944" t="38025"/>
              <a:stretch/>
            </p:blipFill>
            <p:spPr>
              <a:xfrm>
                <a:off x="5255283" y="4676893"/>
                <a:ext cx="371312" cy="257057"/>
              </a:xfrm>
              <a:prstGeom prst="rect">
                <a:avLst/>
              </a:prstGeom>
              <a:noFill/>
              <a:ln>
                <a:noFill/>
              </a:ln>
            </p:spPr>
          </p:pic>
          <p:pic>
            <p:nvPicPr>
              <p:cNvPr id="5749" name="Google Shape;5749;g31245d681e9_0_1149"/>
              <p:cNvPicPr preferRelativeResize="0"/>
              <p:nvPr/>
            </p:nvPicPr>
            <p:blipFill rotWithShape="1">
              <a:blip r:embed="rId4">
                <a:alphaModFix/>
              </a:blip>
              <a:srcRect b="28482" l="24679" r="26944" t="38025"/>
              <a:stretch/>
            </p:blipFill>
            <p:spPr>
              <a:xfrm>
                <a:off x="5547602" y="4676893"/>
                <a:ext cx="371312" cy="257057"/>
              </a:xfrm>
              <a:prstGeom prst="rect">
                <a:avLst/>
              </a:prstGeom>
              <a:noFill/>
              <a:ln>
                <a:noFill/>
              </a:ln>
            </p:spPr>
          </p:pic>
          <p:pic>
            <p:nvPicPr>
              <p:cNvPr id="5750" name="Google Shape;5750;g31245d681e9_0_1149"/>
              <p:cNvPicPr preferRelativeResize="0"/>
              <p:nvPr/>
            </p:nvPicPr>
            <p:blipFill rotWithShape="1">
              <a:blip r:embed="rId4">
                <a:alphaModFix/>
              </a:blip>
              <a:srcRect b="28482" l="24679" r="26944" t="38025"/>
              <a:stretch/>
            </p:blipFill>
            <p:spPr>
              <a:xfrm>
                <a:off x="4674589" y="4676893"/>
                <a:ext cx="371312" cy="257057"/>
              </a:xfrm>
              <a:prstGeom prst="rect">
                <a:avLst/>
              </a:prstGeom>
              <a:noFill/>
              <a:ln>
                <a:noFill/>
              </a:ln>
            </p:spPr>
          </p:pic>
          <p:pic>
            <p:nvPicPr>
              <p:cNvPr id="5751" name="Google Shape;5751;g31245d681e9_0_1149"/>
              <p:cNvPicPr preferRelativeResize="0"/>
              <p:nvPr/>
            </p:nvPicPr>
            <p:blipFill rotWithShape="1">
              <a:blip r:embed="rId4">
                <a:alphaModFix/>
              </a:blip>
              <a:srcRect b="28482" l="24679" r="26944" t="38025"/>
              <a:stretch/>
            </p:blipFill>
            <p:spPr>
              <a:xfrm>
                <a:off x="4962965" y="4290854"/>
                <a:ext cx="371312" cy="257057"/>
              </a:xfrm>
              <a:prstGeom prst="rect">
                <a:avLst/>
              </a:prstGeom>
              <a:noFill/>
              <a:ln>
                <a:noFill/>
              </a:ln>
            </p:spPr>
          </p:pic>
          <p:pic>
            <p:nvPicPr>
              <p:cNvPr id="5752" name="Google Shape;5752;g31245d681e9_0_1149"/>
              <p:cNvPicPr preferRelativeResize="0"/>
              <p:nvPr/>
            </p:nvPicPr>
            <p:blipFill rotWithShape="1">
              <a:blip r:embed="rId4">
                <a:alphaModFix/>
              </a:blip>
              <a:srcRect b="28482" l="24679" r="26944" t="38025"/>
              <a:stretch/>
            </p:blipFill>
            <p:spPr>
              <a:xfrm>
                <a:off x="5255283" y="4290854"/>
                <a:ext cx="371312" cy="257057"/>
              </a:xfrm>
              <a:prstGeom prst="rect">
                <a:avLst/>
              </a:prstGeom>
              <a:noFill/>
              <a:ln>
                <a:noFill/>
              </a:ln>
            </p:spPr>
          </p:pic>
          <p:pic>
            <p:nvPicPr>
              <p:cNvPr id="5753" name="Google Shape;5753;g31245d681e9_0_1149"/>
              <p:cNvPicPr preferRelativeResize="0"/>
              <p:nvPr/>
            </p:nvPicPr>
            <p:blipFill rotWithShape="1">
              <a:blip r:embed="rId4">
                <a:alphaModFix/>
              </a:blip>
              <a:srcRect b="28482" l="24679" r="26944" t="38025"/>
              <a:stretch/>
            </p:blipFill>
            <p:spPr>
              <a:xfrm>
                <a:off x="5547602" y="4290854"/>
                <a:ext cx="371312" cy="257057"/>
              </a:xfrm>
              <a:prstGeom prst="rect">
                <a:avLst/>
              </a:prstGeom>
              <a:noFill/>
              <a:ln>
                <a:noFill/>
              </a:ln>
            </p:spPr>
          </p:pic>
          <p:pic>
            <p:nvPicPr>
              <p:cNvPr id="5754" name="Google Shape;5754;g31245d681e9_0_1149"/>
              <p:cNvPicPr preferRelativeResize="0"/>
              <p:nvPr/>
            </p:nvPicPr>
            <p:blipFill rotWithShape="1">
              <a:blip r:embed="rId4">
                <a:alphaModFix/>
              </a:blip>
              <a:srcRect b="28482" l="24679" r="26944" t="38025"/>
              <a:stretch/>
            </p:blipFill>
            <p:spPr>
              <a:xfrm>
                <a:off x="4674589" y="4290854"/>
                <a:ext cx="371312" cy="257057"/>
              </a:xfrm>
              <a:prstGeom prst="rect">
                <a:avLst/>
              </a:prstGeom>
              <a:noFill/>
              <a:ln>
                <a:noFill/>
              </a:ln>
            </p:spPr>
          </p:pic>
          <p:pic>
            <p:nvPicPr>
              <p:cNvPr id="5755" name="Google Shape;5755;g31245d681e9_0_1149"/>
              <p:cNvPicPr preferRelativeResize="0"/>
              <p:nvPr/>
            </p:nvPicPr>
            <p:blipFill rotWithShape="1">
              <a:blip r:embed="rId4">
                <a:alphaModFix/>
              </a:blip>
              <a:srcRect b="28482" l="24679" r="26944" t="38025"/>
              <a:stretch/>
            </p:blipFill>
            <p:spPr>
              <a:xfrm>
                <a:off x="4962965" y="3904814"/>
                <a:ext cx="371312" cy="257057"/>
              </a:xfrm>
              <a:prstGeom prst="rect">
                <a:avLst/>
              </a:prstGeom>
              <a:noFill/>
              <a:ln>
                <a:noFill/>
              </a:ln>
            </p:spPr>
          </p:pic>
          <p:pic>
            <p:nvPicPr>
              <p:cNvPr id="5756" name="Google Shape;5756;g31245d681e9_0_1149"/>
              <p:cNvPicPr preferRelativeResize="0"/>
              <p:nvPr/>
            </p:nvPicPr>
            <p:blipFill rotWithShape="1">
              <a:blip r:embed="rId4">
                <a:alphaModFix/>
              </a:blip>
              <a:srcRect b="28482" l="24679" r="26944" t="38025"/>
              <a:stretch/>
            </p:blipFill>
            <p:spPr>
              <a:xfrm>
                <a:off x="5255283" y="3904814"/>
                <a:ext cx="371312" cy="257057"/>
              </a:xfrm>
              <a:prstGeom prst="rect">
                <a:avLst/>
              </a:prstGeom>
              <a:noFill/>
              <a:ln>
                <a:noFill/>
              </a:ln>
            </p:spPr>
          </p:pic>
          <p:pic>
            <p:nvPicPr>
              <p:cNvPr id="5757" name="Google Shape;5757;g31245d681e9_0_1149"/>
              <p:cNvPicPr preferRelativeResize="0"/>
              <p:nvPr/>
            </p:nvPicPr>
            <p:blipFill rotWithShape="1">
              <a:blip r:embed="rId4">
                <a:alphaModFix/>
              </a:blip>
              <a:srcRect b="28482" l="24679" r="26944" t="38025"/>
              <a:stretch/>
            </p:blipFill>
            <p:spPr>
              <a:xfrm>
                <a:off x="5547602" y="3904814"/>
                <a:ext cx="371312" cy="257057"/>
              </a:xfrm>
              <a:prstGeom prst="rect">
                <a:avLst/>
              </a:prstGeom>
              <a:noFill/>
              <a:ln>
                <a:noFill/>
              </a:ln>
            </p:spPr>
          </p:pic>
          <p:pic>
            <p:nvPicPr>
              <p:cNvPr id="5758" name="Google Shape;5758;g31245d681e9_0_1149"/>
              <p:cNvPicPr preferRelativeResize="0"/>
              <p:nvPr/>
            </p:nvPicPr>
            <p:blipFill rotWithShape="1">
              <a:blip r:embed="rId4">
                <a:alphaModFix/>
              </a:blip>
              <a:srcRect b="28482" l="24679" r="26944" t="38025"/>
              <a:stretch/>
            </p:blipFill>
            <p:spPr>
              <a:xfrm>
                <a:off x="4674589" y="3904814"/>
                <a:ext cx="371312" cy="257057"/>
              </a:xfrm>
              <a:prstGeom prst="rect">
                <a:avLst/>
              </a:prstGeom>
              <a:noFill/>
              <a:ln>
                <a:noFill/>
              </a:ln>
            </p:spPr>
          </p:pic>
          <p:pic>
            <p:nvPicPr>
              <p:cNvPr id="5759" name="Google Shape;5759;g31245d681e9_0_1149"/>
              <p:cNvPicPr preferRelativeResize="0"/>
              <p:nvPr/>
            </p:nvPicPr>
            <p:blipFill rotWithShape="1">
              <a:blip r:embed="rId4">
                <a:alphaModFix/>
              </a:blip>
              <a:srcRect b="28482" l="24679" r="26944" t="38025"/>
              <a:stretch/>
            </p:blipFill>
            <p:spPr>
              <a:xfrm>
                <a:off x="3801590" y="3518793"/>
                <a:ext cx="371312" cy="257057"/>
              </a:xfrm>
              <a:prstGeom prst="rect">
                <a:avLst/>
              </a:prstGeom>
              <a:noFill/>
              <a:ln>
                <a:noFill/>
              </a:ln>
            </p:spPr>
          </p:pic>
          <p:pic>
            <p:nvPicPr>
              <p:cNvPr id="5760" name="Google Shape;5760;g31245d681e9_0_1149"/>
              <p:cNvPicPr preferRelativeResize="0"/>
              <p:nvPr/>
            </p:nvPicPr>
            <p:blipFill rotWithShape="1">
              <a:blip r:embed="rId4">
                <a:alphaModFix/>
              </a:blip>
              <a:srcRect b="28482" l="24679" r="26944" t="38025"/>
              <a:stretch/>
            </p:blipFill>
            <p:spPr>
              <a:xfrm>
                <a:off x="4093908" y="3518793"/>
                <a:ext cx="371312" cy="257057"/>
              </a:xfrm>
              <a:prstGeom prst="rect">
                <a:avLst/>
              </a:prstGeom>
              <a:noFill/>
              <a:ln>
                <a:noFill/>
              </a:ln>
            </p:spPr>
          </p:pic>
          <p:pic>
            <p:nvPicPr>
              <p:cNvPr id="5761" name="Google Shape;5761;g31245d681e9_0_1149"/>
              <p:cNvPicPr preferRelativeResize="0"/>
              <p:nvPr/>
            </p:nvPicPr>
            <p:blipFill rotWithShape="1">
              <a:blip r:embed="rId4">
                <a:alphaModFix/>
              </a:blip>
              <a:srcRect b="28482" l="24679" r="26944" t="38025"/>
              <a:stretch/>
            </p:blipFill>
            <p:spPr>
              <a:xfrm>
                <a:off x="4386227" y="3518793"/>
                <a:ext cx="371312" cy="257057"/>
              </a:xfrm>
              <a:prstGeom prst="rect">
                <a:avLst/>
              </a:prstGeom>
              <a:noFill/>
              <a:ln>
                <a:noFill/>
              </a:ln>
            </p:spPr>
          </p:pic>
          <p:pic>
            <p:nvPicPr>
              <p:cNvPr id="5762" name="Google Shape;5762;g31245d681e9_0_1149"/>
              <p:cNvPicPr preferRelativeResize="0"/>
              <p:nvPr/>
            </p:nvPicPr>
            <p:blipFill rotWithShape="1">
              <a:blip r:embed="rId4">
                <a:alphaModFix/>
              </a:blip>
              <a:srcRect b="28482" l="24679" r="26944" t="38025"/>
              <a:stretch/>
            </p:blipFill>
            <p:spPr>
              <a:xfrm>
                <a:off x="3513214" y="3518793"/>
                <a:ext cx="371312" cy="257057"/>
              </a:xfrm>
              <a:prstGeom prst="rect">
                <a:avLst/>
              </a:prstGeom>
              <a:noFill/>
              <a:ln>
                <a:noFill/>
              </a:ln>
            </p:spPr>
          </p:pic>
          <p:pic>
            <p:nvPicPr>
              <p:cNvPr id="5763" name="Google Shape;5763;g31245d681e9_0_1149"/>
              <p:cNvPicPr preferRelativeResize="0"/>
              <p:nvPr/>
            </p:nvPicPr>
            <p:blipFill rotWithShape="1">
              <a:blip r:embed="rId4">
                <a:alphaModFix/>
              </a:blip>
              <a:srcRect b="28482" l="24679" r="26944" t="38025"/>
              <a:stretch/>
            </p:blipFill>
            <p:spPr>
              <a:xfrm>
                <a:off x="3801590" y="3132754"/>
                <a:ext cx="371312" cy="257057"/>
              </a:xfrm>
              <a:prstGeom prst="rect">
                <a:avLst/>
              </a:prstGeom>
              <a:noFill/>
              <a:ln>
                <a:noFill/>
              </a:ln>
            </p:spPr>
          </p:pic>
          <p:pic>
            <p:nvPicPr>
              <p:cNvPr id="5764" name="Google Shape;5764;g31245d681e9_0_1149"/>
              <p:cNvPicPr preferRelativeResize="0"/>
              <p:nvPr/>
            </p:nvPicPr>
            <p:blipFill rotWithShape="1">
              <a:blip r:embed="rId4">
                <a:alphaModFix/>
              </a:blip>
              <a:srcRect b="28482" l="24679" r="26944" t="38025"/>
              <a:stretch/>
            </p:blipFill>
            <p:spPr>
              <a:xfrm>
                <a:off x="4093908" y="3132754"/>
                <a:ext cx="371312" cy="257057"/>
              </a:xfrm>
              <a:prstGeom prst="rect">
                <a:avLst/>
              </a:prstGeom>
              <a:noFill/>
              <a:ln>
                <a:noFill/>
              </a:ln>
            </p:spPr>
          </p:pic>
          <p:pic>
            <p:nvPicPr>
              <p:cNvPr id="5765" name="Google Shape;5765;g31245d681e9_0_1149"/>
              <p:cNvPicPr preferRelativeResize="0"/>
              <p:nvPr/>
            </p:nvPicPr>
            <p:blipFill rotWithShape="1">
              <a:blip r:embed="rId4">
                <a:alphaModFix/>
              </a:blip>
              <a:srcRect b="28482" l="24679" r="26944" t="38025"/>
              <a:stretch/>
            </p:blipFill>
            <p:spPr>
              <a:xfrm>
                <a:off x="4386227" y="3132754"/>
                <a:ext cx="371312" cy="257057"/>
              </a:xfrm>
              <a:prstGeom prst="rect">
                <a:avLst/>
              </a:prstGeom>
              <a:noFill/>
              <a:ln>
                <a:noFill/>
              </a:ln>
            </p:spPr>
          </p:pic>
          <p:pic>
            <p:nvPicPr>
              <p:cNvPr id="5766" name="Google Shape;5766;g31245d681e9_0_1149"/>
              <p:cNvPicPr preferRelativeResize="0"/>
              <p:nvPr/>
            </p:nvPicPr>
            <p:blipFill rotWithShape="1">
              <a:blip r:embed="rId4">
                <a:alphaModFix/>
              </a:blip>
              <a:srcRect b="28482" l="24679" r="26944" t="38025"/>
              <a:stretch/>
            </p:blipFill>
            <p:spPr>
              <a:xfrm>
                <a:off x="3513214" y="3132754"/>
                <a:ext cx="371312" cy="257057"/>
              </a:xfrm>
              <a:prstGeom prst="rect">
                <a:avLst/>
              </a:prstGeom>
              <a:noFill/>
              <a:ln>
                <a:noFill/>
              </a:ln>
            </p:spPr>
          </p:pic>
          <p:pic>
            <p:nvPicPr>
              <p:cNvPr id="5767" name="Google Shape;5767;g31245d681e9_0_1149"/>
              <p:cNvPicPr preferRelativeResize="0"/>
              <p:nvPr/>
            </p:nvPicPr>
            <p:blipFill rotWithShape="1">
              <a:blip r:embed="rId4">
                <a:alphaModFix/>
              </a:blip>
              <a:srcRect b="28482" l="24679" r="26944" t="38025"/>
              <a:stretch/>
            </p:blipFill>
            <p:spPr>
              <a:xfrm>
                <a:off x="3801590" y="2746714"/>
                <a:ext cx="371312" cy="257057"/>
              </a:xfrm>
              <a:prstGeom prst="rect">
                <a:avLst/>
              </a:prstGeom>
              <a:noFill/>
              <a:ln>
                <a:noFill/>
              </a:ln>
            </p:spPr>
          </p:pic>
          <p:pic>
            <p:nvPicPr>
              <p:cNvPr id="5768" name="Google Shape;5768;g31245d681e9_0_1149"/>
              <p:cNvPicPr preferRelativeResize="0"/>
              <p:nvPr/>
            </p:nvPicPr>
            <p:blipFill rotWithShape="1">
              <a:blip r:embed="rId4">
                <a:alphaModFix/>
              </a:blip>
              <a:srcRect b="28482" l="24679" r="26944" t="38025"/>
              <a:stretch/>
            </p:blipFill>
            <p:spPr>
              <a:xfrm>
                <a:off x="4093908" y="2746714"/>
                <a:ext cx="371312" cy="257057"/>
              </a:xfrm>
              <a:prstGeom prst="rect">
                <a:avLst/>
              </a:prstGeom>
              <a:noFill/>
              <a:ln>
                <a:noFill/>
              </a:ln>
            </p:spPr>
          </p:pic>
          <p:pic>
            <p:nvPicPr>
              <p:cNvPr id="5769" name="Google Shape;5769;g31245d681e9_0_1149"/>
              <p:cNvPicPr preferRelativeResize="0"/>
              <p:nvPr/>
            </p:nvPicPr>
            <p:blipFill rotWithShape="1">
              <a:blip r:embed="rId4">
                <a:alphaModFix/>
              </a:blip>
              <a:srcRect b="28482" l="24679" r="26944" t="38025"/>
              <a:stretch/>
            </p:blipFill>
            <p:spPr>
              <a:xfrm>
                <a:off x="4386227" y="2746714"/>
                <a:ext cx="371312" cy="257057"/>
              </a:xfrm>
              <a:prstGeom prst="rect">
                <a:avLst/>
              </a:prstGeom>
              <a:noFill/>
              <a:ln>
                <a:noFill/>
              </a:ln>
            </p:spPr>
          </p:pic>
          <p:pic>
            <p:nvPicPr>
              <p:cNvPr id="5770" name="Google Shape;5770;g31245d681e9_0_1149"/>
              <p:cNvPicPr preferRelativeResize="0"/>
              <p:nvPr/>
            </p:nvPicPr>
            <p:blipFill rotWithShape="1">
              <a:blip r:embed="rId4">
                <a:alphaModFix/>
              </a:blip>
              <a:srcRect b="28482" l="24679" r="26944" t="38025"/>
              <a:stretch/>
            </p:blipFill>
            <p:spPr>
              <a:xfrm>
                <a:off x="3513214" y="2746714"/>
                <a:ext cx="371312" cy="257057"/>
              </a:xfrm>
              <a:prstGeom prst="rect">
                <a:avLst/>
              </a:prstGeom>
              <a:noFill/>
              <a:ln>
                <a:noFill/>
              </a:ln>
            </p:spPr>
          </p:pic>
          <p:pic>
            <p:nvPicPr>
              <p:cNvPr id="5771" name="Google Shape;5771;g31245d681e9_0_1149"/>
              <p:cNvPicPr preferRelativeResize="0"/>
              <p:nvPr/>
            </p:nvPicPr>
            <p:blipFill rotWithShape="1">
              <a:blip r:embed="rId4">
                <a:alphaModFix/>
              </a:blip>
              <a:srcRect b="28482" l="24679" r="26944" t="38025"/>
              <a:stretch/>
            </p:blipFill>
            <p:spPr>
              <a:xfrm>
                <a:off x="4962965" y="3518793"/>
                <a:ext cx="371312" cy="257057"/>
              </a:xfrm>
              <a:prstGeom prst="rect">
                <a:avLst/>
              </a:prstGeom>
              <a:noFill/>
              <a:ln>
                <a:noFill/>
              </a:ln>
            </p:spPr>
          </p:pic>
          <p:pic>
            <p:nvPicPr>
              <p:cNvPr id="5772" name="Google Shape;5772;g31245d681e9_0_1149"/>
              <p:cNvPicPr preferRelativeResize="0"/>
              <p:nvPr/>
            </p:nvPicPr>
            <p:blipFill rotWithShape="1">
              <a:blip r:embed="rId4">
                <a:alphaModFix/>
              </a:blip>
              <a:srcRect b="28482" l="24679" r="26944" t="38025"/>
              <a:stretch/>
            </p:blipFill>
            <p:spPr>
              <a:xfrm>
                <a:off x="5255283" y="3518793"/>
                <a:ext cx="371312" cy="257057"/>
              </a:xfrm>
              <a:prstGeom prst="rect">
                <a:avLst/>
              </a:prstGeom>
              <a:noFill/>
              <a:ln>
                <a:noFill/>
              </a:ln>
            </p:spPr>
          </p:pic>
          <p:pic>
            <p:nvPicPr>
              <p:cNvPr id="5773" name="Google Shape;5773;g31245d681e9_0_1149"/>
              <p:cNvPicPr preferRelativeResize="0"/>
              <p:nvPr/>
            </p:nvPicPr>
            <p:blipFill rotWithShape="1">
              <a:blip r:embed="rId4">
                <a:alphaModFix/>
              </a:blip>
              <a:srcRect b="28482" l="24679" r="26944" t="38025"/>
              <a:stretch/>
            </p:blipFill>
            <p:spPr>
              <a:xfrm>
                <a:off x="5547602" y="3518793"/>
                <a:ext cx="371312" cy="257057"/>
              </a:xfrm>
              <a:prstGeom prst="rect">
                <a:avLst/>
              </a:prstGeom>
              <a:noFill/>
              <a:ln>
                <a:noFill/>
              </a:ln>
            </p:spPr>
          </p:pic>
          <p:pic>
            <p:nvPicPr>
              <p:cNvPr id="5774" name="Google Shape;5774;g31245d681e9_0_1149"/>
              <p:cNvPicPr preferRelativeResize="0"/>
              <p:nvPr/>
            </p:nvPicPr>
            <p:blipFill rotWithShape="1">
              <a:blip r:embed="rId4">
                <a:alphaModFix/>
              </a:blip>
              <a:srcRect b="28482" l="24679" r="26944" t="38025"/>
              <a:stretch/>
            </p:blipFill>
            <p:spPr>
              <a:xfrm>
                <a:off x="4674589" y="3518793"/>
                <a:ext cx="371312" cy="257057"/>
              </a:xfrm>
              <a:prstGeom prst="rect">
                <a:avLst/>
              </a:prstGeom>
              <a:noFill/>
              <a:ln>
                <a:noFill/>
              </a:ln>
            </p:spPr>
          </p:pic>
          <p:pic>
            <p:nvPicPr>
              <p:cNvPr id="5775" name="Google Shape;5775;g31245d681e9_0_1149"/>
              <p:cNvPicPr preferRelativeResize="0"/>
              <p:nvPr/>
            </p:nvPicPr>
            <p:blipFill rotWithShape="1">
              <a:blip r:embed="rId4">
                <a:alphaModFix/>
              </a:blip>
              <a:srcRect b="28482" l="24679" r="26944" t="38025"/>
              <a:stretch/>
            </p:blipFill>
            <p:spPr>
              <a:xfrm>
                <a:off x="4962965" y="3132754"/>
                <a:ext cx="371312" cy="257057"/>
              </a:xfrm>
              <a:prstGeom prst="rect">
                <a:avLst/>
              </a:prstGeom>
              <a:noFill/>
              <a:ln>
                <a:noFill/>
              </a:ln>
            </p:spPr>
          </p:pic>
          <p:pic>
            <p:nvPicPr>
              <p:cNvPr id="5776" name="Google Shape;5776;g31245d681e9_0_1149"/>
              <p:cNvPicPr preferRelativeResize="0"/>
              <p:nvPr/>
            </p:nvPicPr>
            <p:blipFill rotWithShape="1">
              <a:blip r:embed="rId4">
                <a:alphaModFix/>
              </a:blip>
              <a:srcRect b="28482" l="24679" r="26944" t="38025"/>
              <a:stretch/>
            </p:blipFill>
            <p:spPr>
              <a:xfrm>
                <a:off x="5255283" y="3132754"/>
                <a:ext cx="371312" cy="257057"/>
              </a:xfrm>
              <a:prstGeom prst="rect">
                <a:avLst/>
              </a:prstGeom>
              <a:noFill/>
              <a:ln>
                <a:noFill/>
              </a:ln>
            </p:spPr>
          </p:pic>
          <p:pic>
            <p:nvPicPr>
              <p:cNvPr id="5777" name="Google Shape;5777;g31245d681e9_0_1149"/>
              <p:cNvPicPr preferRelativeResize="0"/>
              <p:nvPr/>
            </p:nvPicPr>
            <p:blipFill rotWithShape="1">
              <a:blip r:embed="rId4">
                <a:alphaModFix/>
              </a:blip>
              <a:srcRect b="28482" l="24679" r="26944" t="38025"/>
              <a:stretch/>
            </p:blipFill>
            <p:spPr>
              <a:xfrm>
                <a:off x="5547602" y="3132754"/>
                <a:ext cx="371312" cy="257057"/>
              </a:xfrm>
              <a:prstGeom prst="rect">
                <a:avLst/>
              </a:prstGeom>
              <a:noFill/>
              <a:ln>
                <a:noFill/>
              </a:ln>
            </p:spPr>
          </p:pic>
          <p:pic>
            <p:nvPicPr>
              <p:cNvPr id="5778" name="Google Shape;5778;g31245d681e9_0_1149"/>
              <p:cNvPicPr preferRelativeResize="0"/>
              <p:nvPr/>
            </p:nvPicPr>
            <p:blipFill rotWithShape="1">
              <a:blip r:embed="rId4">
                <a:alphaModFix/>
              </a:blip>
              <a:srcRect b="28482" l="24679" r="26944" t="38025"/>
              <a:stretch/>
            </p:blipFill>
            <p:spPr>
              <a:xfrm>
                <a:off x="4674589" y="3132754"/>
                <a:ext cx="371312" cy="257057"/>
              </a:xfrm>
              <a:prstGeom prst="rect">
                <a:avLst/>
              </a:prstGeom>
              <a:noFill/>
              <a:ln>
                <a:noFill/>
              </a:ln>
            </p:spPr>
          </p:pic>
          <p:pic>
            <p:nvPicPr>
              <p:cNvPr id="5779" name="Google Shape;5779;g31245d681e9_0_1149"/>
              <p:cNvPicPr preferRelativeResize="0"/>
              <p:nvPr/>
            </p:nvPicPr>
            <p:blipFill rotWithShape="1">
              <a:blip r:embed="rId4">
                <a:alphaModFix/>
              </a:blip>
              <a:srcRect b="28482" l="24679" r="26944" t="38025"/>
              <a:stretch/>
            </p:blipFill>
            <p:spPr>
              <a:xfrm>
                <a:off x="4962965" y="2746714"/>
                <a:ext cx="371312" cy="257057"/>
              </a:xfrm>
              <a:prstGeom prst="rect">
                <a:avLst/>
              </a:prstGeom>
              <a:noFill/>
              <a:ln>
                <a:noFill/>
              </a:ln>
            </p:spPr>
          </p:pic>
          <p:pic>
            <p:nvPicPr>
              <p:cNvPr id="5780" name="Google Shape;5780;g31245d681e9_0_1149"/>
              <p:cNvPicPr preferRelativeResize="0"/>
              <p:nvPr/>
            </p:nvPicPr>
            <p:blipFill rotWithShape="1">
              <a:blip r:embed="rId4">
                <a:alphaModFix/>
              </a:blip>
              <a:srcRect b="28482" l="24679" r="26944" t="38025"/>
              <a:stretch/>
            </p:blipFill>
            <p:spPr>
              <a:xfrm>
                <a:off x="5255283" y="2746714"/>
                <a:ext cx="371312" cy="257057"/>
              </a:xfrm>
              <a:prstGeom prst="rect">
                <a:avLst/>
              </a:prstGeom>
              <a:noFill/>
              <a:ln>
                <a:noFill/>
              </a:ln>
            </p:spPr>
          </p:pic>
          <p:pic>
            <p:nvPicPr>
              <p:cNvPr id="5781" name="Google Shape;5781;g31245d681e9_0_1149"/>
              <p:cNvPicPr preferRelativeResize="0"/>
              <p:nvPr/>
            </p:nvPicPr>
            <p:blipFill rotWithShape="1">
              <a:blip r:embed="rId4">
                <a:alphaModFix/>
              </a:blip>
              <a:srcRect b="28482" l="24679" r="26944" t="38025"/>
              <a:stretch/>
            </p:blipFill>
            <p:spPr>
              <a:xfrm>
                <a:off x="5547602" y="2746714"/>
                <a:ext cx="371312" cy="257057"/>
              </a:xfrm>
              <a:prstGeom prst="rect">
                <a:avLst/>
              </a:prstGeom>
              <a:noFill/>
              <a:ln>
                <a:noFill/>
              </a:ln>
            </p:spPr>
          </p:pic>
          <p:pic>
            <p:nvPicPr>
              <p:cNvPr id="5782" name="Google Shape;5782;g31245d681e9_0_1149"/>
              <p:cNvPicPr preferRelativeResize="0"/>
              <p:nvPr/>
            </p:nvPicPr>
            <p:blipFill rotWithShape="1">
              <a:blip r:embed="rId4">
                <a:alphaModFix/>
              </a:blip>
              <a:srcRect b="28482" l="24679" r="26944" t="38025"/>
              <a:stretch/>
            </p:blipFill>
            <p:spPr>
              <a:xfrm>
                <a:off x="4674589" y="2746714"/>
                <a:ext cx="371312" cy="257057"/>
              </a:xfrm>
              <a:prstGeom prst="rect">
                <a:avLst/>
              </a:prstGeom>
              <a:noFill/>
              <a:ln>
                <a:noFill/>
              </a:ln>
            </p:spPr>
          </p:pic>
          <p:pic>
            <p:nvPicPr>
              <p:cNvPr id="5783" name="Google Shape;5783;g31245d681e9_0_1149"/>
              <p:cNvPicPr preferRelativeResize="0"/>
              <p:nvPr/>
            </p:nvPicPr>
            <p:blipFill rotWithShape="1">
              <a:blip r:embed="rId4">
                <a:alphaModFix/>
              </a:blip>
              <a:srcRect b="28482" l="24679" r="26944" t="38025"/>
              <a:stretch/>
            </p:blipFill>
            <p:spPr>
              <a:xfrm>
                <a:off x="3801590" y="2360679"/>
                <a:ext cx="371312" cy="257057"/>
              </a:xfrm>
              <a:prstGeom prst="rect">
                <a:avLst/>
              </a:prstGeom>
              <a:noFill/>
              <a:ln>
                <a:noFill/>
              </a:ln>
            </p:spPr>
          </p:pic>
          <p:pic>
            <p:nvPicPr>
              <p:cNvPr id="5784" name="Google Shape;5784;g31245d681e9_0_1149"/>
              <p:cNvPicPr preferRelativeResize="0"/>
              <p:nvPr/>
            </p:nvPicPr>
            <p:blipFill rotWithShape="1">
              <a:blip r:embed="rId4">
                <a:alphaModFix/>
              </a:blip>
              <a:srcRect b="28482" l="24679" r="26944" t="38025"/>
              <a:stretch/>
            </p:blipFill>
            <p:spPr>
              <a:xfrm>
                <a:off x="4093908" y="2360679"/>
                <a:ext cx="371312" cy="257057"/>
              </a:xfrm>
              <a:prstGeom prst="rect">
                <a:avLst/>
              </a:prstGeom>
              <a:noFill/>
              <a:ln>
                <a:noFill/>
              </a:ln>
            </p:spPr>
          </p:pic>
          <p:pic>
            <p:nvPicPr>
              <p:cNvPr id="5785" name="Google Shape;5785;g31245d681e9_0_1149"/>
              <p:cNvPicPr preferRelativeResize="0"/>
              <p:nvPr/>
            </p:nvPicPr>
            <p:blipFill rotWithShape="1">
              <a:blip r:embed="rId4">
                <a:alphaModFix/>
              </a:blip>
              <a:srcRect b="28482" l="24679" r="26944" t="38025"/>
              <a:stretch/>
            </p:blipFill>
            <p:spPr>
              <a:xfrm>
                <a:off x="4386227" y="2360679"/>
                <a:ext cx="371312" cy="257057"/>
              </a:xfrm>
              <a:prstGeom prst="rect">
                <a:avLst/>
              </a:prstGeom>
              <a:noFill/>
              <a:ln>
                <a:noFill/>
              </a:ln>
            </p:spPr>
          </p:pic>
          <p:pic>
            <p:nvPicPr>
              <p:cNvPr id="5786" name="Google Shape;5786;g31245d681e9_0_1149"/>
              <p:cNvPicPr preferRelativeResize="0"/>
              <p:nvPr/>
            </p:nvPicPr>
            <p:blipFill rotWithShape="1">
              <a:blip r:embed="rId4">
                <a:alphaModFix/>
              </a:blip>
              <a:srcRect b="28482" l="24679" r="26944" t="38025"/>
              <a:stretch/>
            </p:blipFill>
            <p:spPr>
              <a:xfrm>
                <a:off x="3513214" y="2360679"/>
                <a:ext cx="371312" cy="257057"/>
              </a:xfrm>
              <a:prstGeom prst="rect">
                <a:avLst/>
              </a:prstGeom>
              <a:noFill/>
              <a:ln>
                <a:noFill/>
              </a:ln>
            </p:spPr>
          </p:pic>
          <p:pic>
            <p:nvPicPr>
              <p:cNvPr id="5787" name="Google Shape;5787;g31245d681e9_0_1149"/>
              <p:cNvPicPr preferRelativeResize="0"/>
              <p:nvPr/>
            </p:nvPicPr>
            <p:blipFill rotWithShape="1">
              <a:blip r:embed="rId4">
                <a:alphaModFix/>
              </a:blip>
              <a:srcRect b="28482" l="24679" r="26944" t="38025"/>
              <a:stretch/>
            </p:blipFill>
            <p:spPr>
              <a:xfrm>
                <a:off x="3801590" y="1974639"/>
                <a:ext cx="371312" cy="257057"/>
              </a:xfrm>
              <a:prstGeom prst="rect">
                <a:avLst/>
              </a:prstGeom>
              <a:noFill/>
              <a:ln>
                <a:noFill/>
              </a:ln>
            </p:spPr>
          </p:pic>
          <p:pic>
            <p:nvPicPr>
              <p:cNvPr id="5788" name="Google Shape;5788;g31245d681e9_0_1149"/>
              <p:cNvPicPr preferRelativeResize="0"/>
              <p:nvPr/>
            </p:nvPicPr>
            <p:blipFill rotWithShape="1">
              <a:blip r:embed="rId4">
                <a:alphaModFix/>
              </a:blip>
              <a:srcRect b="28482" l="24679" r="26944" t="38025"/>
              <a:stretch/>
            </p:blipFill>
            <p:spPr>
              <a:xfrm>
                <a:off x="4093908" y="1974639"/>
                <a:ext cx="371312" cy="257057"/>
              </a:xfrm>
              <a:prstGeom prst="rect">
                <a:avLst/>
              </a:prstGeom>
              <a:noFill/>
              <a:ln>
                <a:noFill/>
              </a:ln>
            </p:spPr>
          </p:pic>
          <p:pic>
            <p:nvPicPr>
              <p:cNvPr id="5789" name="Google Shape;5789;g31245d681e9_0_1149"/>
              <p:cNvPicPr preferRelativeResize="0"/>
              <p:nvPr/>
            </p:nvPicPr>
            <p:blipFill rotWithShape="1">
              <a:blip r:embed="rId4">
                <a:alphaModFix/>
              </a:blip>
              <a:srcRect b="28482" l="24679" r="26944" t="38025"/>
              <a:stretch/>
            </p:blipFill>
            <p:spPr>
              <a:xfrm>
                <a:off x="4386227" y="1974639"/>
                <a:ext cx="371312" cy="257057"/>
              </a:xfrm>
              <a:prstGeom prst="rect">
                <a:avLst/>
              </a:prstGeom>
              <a:noFill/>
              <a:ln>
                <a:noFill/>
              </a:ln>
            </p:spPr>
          </p:pic>
          <p:pic>
            <p:nvPicPr>
              <p:cNvPr id="5790" name="Google Shape;5790;g31245d681e9_0_1149"/>
              <p:cNvPicPr preferRelativeResize="0"/>
              <p:nvPr/>
            </p:nvPicPr>
            <p:blipFill rotWithShape="1">
              <a:blip r:embed="rId4">
                <a:alphaModFix/>
              </a:blip>
              <a:srcRect b="28482" l="24679" r="26944" t="38025"/>
              <a:stretch/>
            </p:blipFill>
            <p:spPr>
              <a:xfrm>
                <a:off x="3513214" y="1974639"/>
                <a:ext cx="371312" cy="257057"/>
              </a:xfrm>
              <a:prstGeom prst="rect">
                <a:avLst/>
              </a:prstGeom>
              <a:noFill/>
              <a:ln>
                <a:noFill/>
              </a:ln>
            </p:spPr>
          </p:pic>
          <p:pic>
            <p:nvPicPr>
              <p:cNvPr id="5791" name="Google Shape;5791;g31245d681e9_0_1149"/>
              <p:cNvPicPr preferRelativeResize="0"/>
              <p:nvPr/>
            </p:nvPicPr>
            <p:blipFill rotWithShape="1">
              <a:blip r:embed="rId4">
                <a:alphaModFix/>
              </a:blip>
              <a:srcRect b="28482" l="24679" r="26944" t="38025"/>
              <a:stretch/>
            </p:blipFill>
            <p:spPr>
              <a:xfrm>
                <a:off x="4962965" y="2360679"/>
                <a:ext cx="371312" cy="257057"/>
              </a:xfrm>
              <a:prstGeom prst="rect">
                <a:avLst/>
              </a:prstGeom>
              <a:noFill/>
              <a:ln>
                <a:noFill/>
              </a:ln>
            </p:spPr>
          </p:pic>
          <p:pic>
            <p:nvPicPr>
              <p:cNvPr id="5792" name="Google Shape;5792;g31245d681e9_0_1149"/>
              <p:cNvPicPr preferRelativeResize="0"/>
              <p:nvPr/>
            </p:nvPicPr>
            <p:blipFill rotWithShape="1">
              <a:blip r:embed="rId4">
                <a:alphaModFix/>
              </a:blip>
              <a:srcRect b="28482" l="24679" r="26944" t="38025"/>
              <a:stretch/>
            </p:blipFill>
            <p:spPr>
              <a:xfrm>
                <a:off x="5255283" y="2360679"/>
                <a:ext cx="371312" cy="257057"/>
              </a:xfrm>
              <a:prstGeom prst="rect">
                <a:avLst/>
              </a:prstGeom>
              <a:noFill/>
              <a:ln>
                <a:noFill/>
              </a:ln>
            </p:spPr>
          </p:pic>
          <p:pic>
            <p:nvPicPr>
              <p:cNvPr id="5793" name="Google Shape;5793;g31245d681e9_0_1149"/>
              <p:cNvPicPr preferRelativeResize="0"/>
              <p:nvPr/>
            </p:nvPicPr>
            <p:blipFill rotWithShape="1">
              <a:blip r:embed="rId4">
                <a:alphaModFix/>
              </a:blip>
              <a:srcRect b="28482" l="24679" r="26944" t="38025"/>
              <a:stretch/>
            </p:blipFill>
            <p:spPr>
              <a:xfrm>
                <a:off x="5547602" y="2360679"/>
                <a:ext cx="371312" cy="257057"/>
              </a:xfrm>
              <a:prstGeom prst="rect">
                <a:avLst/>
              </a:prstGeom>
              <a:noFill/>
              <a:ln>
                <a:noFill/>
              </a:ln>
            </p:spPr>
          </p:pic>
          <p:pic>
            <p:nvPicPr>
              <p:cNvPr id="5794" name="Google Shape;5794;g31245d681e9_0_1149"/>
              <p:cNvPicPr preferRelativeResize="0"/>
              <p:nvPr/>
            </p:nvPicPr>
            <p:blipFill rotWithShape="1">
              <a:blip r:embed="rId4">
                <a:alphaModFix/>
              </a:blip>
              <a:srcRect b="28482" l="24679" r="26944" t="38025"/>
              <a:stretch/>
            </p:blipFill>
            <p:spPr>
              <a:xfrm>
                <a:off x="4674589" y="2360679"/>
                <a:ext cx="371312" cy="257057"/>
              </a:xfrm>
              <a:prstGeom prst="rect">
                <a:avLst/>
              </a:prstGeom>
              <a:noFill/>
              <a:ln>
                <a:noFill/>
              </a:ln>
            </p:spPr>
          </p:pic>
          <p:pic>
            <p:nvPicPr>
              <p:cNvPr id="5795" name="Google Shape;5795;g31245d681e9_0_1149"/>
              <p:cNvPicPr preferRelativeResize="0"/>
              <p:nvPr/>
            </p:nvPicPr>
            <p:blipFill rotWithShape="1">
              <a:blip r:embed="rId4">
                <a:alphaModFix/>
              </a:blip>
              <a:srcRect b="28482" l="24679" r="26944" t="38025"/>
              <a:stretch/>
            </p:blipFill>
            <p:spPr>
              <a:xfrm>
                <a:off x="4962965" y="1974639"/>
                <a:ext cx="371312" cy="257057"/>
              </a:xfrm>
              <a:prstGeom prst="rect">
                <a:avLst/>
              </a:prstGeom>
              <a:noFill/>
              <a:ln>
                <a:noFill/>
              </a:ln>
            </p:spPr>
          </p:pic>
          <p:pic>
            <p:nvPicPr>
              <p:cNvPr id="5796" name="Google Shape;5796;g31245d681e9_0_1149"/>
              <p:cNvPicPr preferRelativeResize="0"/>
              <p:nvPr/>
            </p:nvPicPr>
            <p:blipFill rotWithShape="1">
              <a:blip r:embed="rId4">
                <a:alphaModFix/>
              </a:blip>
              <a:srcRect b="28482" l="24679" r="26944" t="38025"/>
              <a:stretch/>
            </p:blipFill>
            <p:spPr>
              <a:xfrm>
                <a:off x="5255283" y="1974639"/>
                <a:ext cx="371312" cy="257057"/>
              </a:xfrm>
              <a:prstGeom prst="rect">
                <a:avLst/>
              </a:prstGeom>
              <a:noFill/>
              <a:ln>
                <a:noFill/>
              </a:ln>
            </p:spPr>
          </p:pic>
          <p:pic>
            <p:nvPicPr>
              <p:cNvPr id="5797" name="Google Shape;5797;g31245d681e9_0_1149"/>
              <p:cNvPicPr preferRelativeResize="0"/>
              <p:nvPr/>
            </p:nvPicPr>
            <p:blipFill rotWithShape="1">
              <a:blip r:embed="rId4">
                <a:alphaModFix/>
              </a:blip>
              <a:srcRect b="28482" l="24679" r="26944" t="38025"/>
              <a:stretch/>
            </p:blipFill>
            <p:spPr>
              <a:xfrm>
                <a:off x="5547602" y="1974639"/>
                <a:ext cx="371312" cy="257057"/>
              </a:xfrm>
              <a:prstGeom prst="rect">
                <a:avLst/>
              </a:prstGeom>
              <a:noFill/>
              <a:ln>
                <a:noFill/>
              </a:ln>
            </p:spPr>
          </p:pic>
          <p:pic>
            <p:nvPicPr>
              <p:cNvPr id="5798" name="Google Shape;5798;g31245d681e9_0_1149"/>
              <p:cNvPicPr preferRelativeResize="0"/>
              <p:nvPr/>
            </p:nvPicPr>
            <p:blipFill rotWithShape="1">
              <a:blip r:embed="rId4">
                <a:alphaModFix/>
              </a:blip>
              <a:srcRect b="28482" l="24679" r="26944" t="38025"/>
              <a:stretch/>
            </p:blipFill>
            <p:spPr>
              <a:xfrm>
                <a:off x="4674589" y="1974639"/>
                <a:ext cx="371312" cy="257057"/>
              </a:xfrm>
              <a:prstGeom prst="rect">
                <a:avLst/>
              </a:prstGeom>
              <a:noFill/>
              <a:ln>
                <a:noFill/>
              </a:ln>
            </p:spPr>
          </p:pic>
        </p:grpSp>
      </p:grpSp>
      <p:grpSp>
        <p:nvGrpSpPr>
          <p:cNvPr id="5799" name="Google Shape;5799;g31245d681e9_0_1149"/>
          <p:cNvGrpSpPr/>
          <p:nvPr/>
        </p:nvGrpSpPr>
        <p:grpSpPr>
          <a:xfrm>
            <a:off x="5997460" y="3638564"/>
            <a:ext cx="2723179" cy="35897"/>
            <a:chOff x="8339825" y="4881050"/>
            <a:chExt cx="3631874" cy="47875"/>
          </a:xfrm>
        </p:grpSpPr>
        <p:pic>
          <p:nvPicPr>
            <p:cNvPr id="5800" name="Google Shape;5800;g31245d681e9_0_1149"/>
            <p:cNvPicPr preferRelativeResize="0"/>
            <p:nvPr/>
          </p:nvPicPr>
          <p:blipFill rotWithShape="1">
            <a:blip r:embed="rId5">
              <a:alphaModFix/>
            </a:blip>
            <a:srcRect b="0" l="0" r="0" t="0"/>
            <a:stretch/>
          </p:blipFill>
          <p:spPr>
            <a:xfrm>
              <a:off x="8339825" y="4881050"/>
              <a:ext cx="47861" cy="47875"/>
            </a:xfrm>
            <a:prstGeom prst="rect">
              <a:avLst/>
            </a:prstGeom>
            <a:noFill/>
            <a:ln>
              <a:noFill/>
            </a:ln>
          </p:spPr>
        </p:pic>
        <p:pic>
          <p:nvPicPr>
            <p:cNvPr id="5801" name="Google Shape;5801;g31245d681e9_0_1149"/>
            <p:cNvPicPr preferRelativeResize="0"/>
            <p:nvPr/>
          </p:nvPicPr>
          <p:blipFill rotWithShape="1">
            <a:blip r:embed="rId5">
              <a:alphaModFix/>
            </a:blip>
            <a:srcRect b="0" l="0" r="0" t="0"/>
            <a:stretch/>
          </p:blipFill>
          <p:spPr>
            <a:xfrm>
              <a:off x="8394964" y="4881050"/>
              <a:ext cx="47861" cy="47875"/>
            </a:xfrm>
            <a:prstGeom prst="rect">
              <a:avLst/>
            </a:prstGeom>
            <a:noFill/>
            <a:ln>
              <a:noFill/>
            </a:ln>
          </p:spPr>
        </p:pic>
        <p:pic>
          <p:nvPicPr>
            <p:cNvPr id="5802" name="Google Shape;5802;g31245d681e9_0_1149"/>
            <p:cNvPicPr preferRelativeResize="0"/>
            <p:nvPr/>
          </p:nvPicPr>
          <p:blipFill rotWithShape="1">
            <a:blip r:embed="rId5">
              <a:alphaModFix/>
            </a:blip>
            <a:srcRect b="0" l="0" r="0" t="0"/>
            <a:stretch/>
          </p:blipFill>
          <p:spPr>
            <a:xfrm>
              <a:off x="8450102" y="4881050"/>
              <a:ext cx="47861" cy="47875"/>
            </a:xfrm>
            <a:prstGeom prst="rect">
              <a:avLst/>
            </a:prstGeom>
            <a:noFill/>
            <a:ln>
              <a:noFill/>
            </a:ln>
          </p:spPr>
        </p:pic>
        <p:pic>
          <p:nvPicPr>
            <p:cNvPr id="5803" name="Google Shape;5803;g31245d681e9_0_1149"/>
            <p:cNvPicPr preferRelativeResize="0"/>
            <p:nvPr/>
          </p:nvPicPr>
          <p:blipFill rotWithShape="1">
            <a:blip r:embed="rId5">
              <a:alphaModFix/>
            </a:blip>
            <a:srcRect b="0" l="0" r="0" t="0"/>
            <a:stretch/>
          </p:blipFill>
          <p:spPr>
            <a:xfrm>
              <a:off x="8505241" y="4881050"/>
              <a:ext cx="47861" cy="47875"/>
            </a:xfrm>
            <a:prstGeom prst="rect">
              <a:avLst/>
            </a:prstGeom>
            <a:noFill/>
            <a:ln>
              <a:noFill/>
            </a:ln>
          </p:spPr>
        </p:pic>
        <p:pic>
          <p:nvPicPr>
            <p:cNvPr id="5804" name="Google Shape;5804;g31245d681e9_0_1149"/>
            <p:cNvPicPr preferRelativeResize="0"/>
            <p:nvPr/>
          </p:nvPicPr>
          <p:blipFill rotWithShape="1">
            <a:blip r:embed="rId5">
              <a:alphaModFix/>
            </a:blip>
            <a:srcRect b="0" l="0" r="0" t="0"/>
            <a:stretch/>
          </p:blipFill>
          <p:spPr>
            <a:xfrm>
              <a:off x="8560380" y="4881050"/>
              <a:ext cx="47861" cy="47875"/>
            </a:xfrm>
            <a:prstGeom prst="rect">
              <a:avLst/>
            </a:prstGeom>
            <a:noFill/>
            <a:ln>
              <a:noFill/>
            </a:ln>
          </p:spPr>
        </p:pic>
        <p:pic>
          <p:nvPicPr>
            <p:cNvPr id="5805" name="Google Shape;5805;g31245d681e9_0_1149"/>
            <p:cNvPicPr preferRelativeResize="0"/>
            <p:nvPr/>
          </p:nvPicPr>
          <p:blipFill rotWithShape="1">
            <a:blip r:embed="rId5">
              <a:alphaModFix/>
            </a:blip>
            <a:srcRect b="0" l="0" r="0" t="0"/>
            <a:stretch/>
          </p:blipFill>
          <p:spPr>
            <a:xfrm>
              <a:off x="8615518" y="4881050"/>
              <a:ext cx="47861" cy="47875"/>
            </a:xfrm>
            <a:prstGeom prst="rect">
              <a:avLst/>
            </a:prstGeom>
            <a:noFill/>
            <a:ln>
              <a:noFill/>
            </a:ln>
          </p:spPr>
        </p:pic>
        <p:pic>
          <p:nvPicPr>
            <p:cNvPr id="5806" name="Google Shape;5806;g31245d681e9_0_1149"/>
            <p:cNvPicPr preferRelativeResize="0"/>
            <p:nvPr/>
          </p:nvPicPr>
          <p:blipFill rotWithShape="1">
            <a:blip r:embed="rId5">
              <a:alphaModFix/>
            </a:blip>
            <a:srcRect b="0" l="0" r="0" t="0"/>
            <a:stretch/>
          </p:blipFill>
          <p:spPr>
            <a:xfrm>
              <a:off x="8670657" y="4881050"/>
              <a:ext cx="47861" cy="47875"/>
            </a:xfrm>
            <a:prstGeom prst="rect">
              <a:avLst/>
            </a:prstGeom>
            <a:noFill/>
            <a:ln>
              <a:noFill/>
            </a:ln>
          </p:spPr>
        </p:pic>
        <p:pic>
          <p:nvPicPr>
            <p:cNvPr id="5807" name="Google Shape;5807;g31245d681e9_0_1149"/>
            <p:cNvPicPr preferRelativeResize="0"/>
            <p:nvPr/>
          </p:nvPicPr>
          <p:blipFill rotWithShape="1">
            <a:blip r:embed="rId5">
              <a:alphaModFix/>
            </a:blip>
            <a:srcRect b="0" l="0" r="0" t="0"/>
            <a:stretch/>
          </p:blipFill>
          <p:spPr>
            <a:xfrm>
              <a:off x="8725796" y="4881050"/>
              <a:ext cx="47861" cy="47875"/>
            </a:xfrm>
            <a:prstGeom prst="rect">
              <a:avLst/>
            </a:prstGeom>
            <a:noFill/>
            <a:ln>
              <a:noFill/>
            </a:ln>
          </p:spPr>
        </p:pic>
        <p:pic>
          <p:nvPicPr>
            <p:cNvPr id="5808" name="Google Shape;5808;g31245d681e9_0_1149"/>
            <p:cNvPicPr preferRelativeResize="0"/>
            <p:nvPr/>
          </p:nvPicPr>
          <p:blipFill rotWithShape="1">
            <a:blip r:embed="rId5">
              <a:alphaModFix/>
            </a:blip>
            <a:srcRect b="0" l="0" r="0" t="0"/>
            <a:stretch/>
          </p:blipFill>
          <p:spPr>
            <a:xfrm>
              <a:off x="8780934" y="4881050"/>
              <a:ext cx="47861" cy="47875"/>
            </a:xfrm>
            <a:prstGeom prst="rect">
              <a:avLst/>
            </a:prstGeom>
            <a:noFill/>
            <a:ln>
              <a:noFill/>
            </a:ln>
          </p:spPr>
        </p:pic>
        <p:pic>
          <p:nvPicPr>
            <p:cNvPr id="5809" name="Google Shape;5809;g31245d681e9_0_1149"/>
            <p:cNvPicPr preferRelativeResize="0"/>
            <p:nvPr/>
          </p:nvPicPr>
          <p:blipFill rotWithShape="1">
            <a:blip r:embed="rId5">
              <a:alphaModFix/>
            </a:blip>
            <a:srcRect b="0" l="0" r="0" t="0"/>
            <a:stretch/>
          </p:blipFill>
          <p:spPr>
            <a:xfrm>
              <a:off x="8836073" y="4881050"/>
              <a:ext cx="47861" cy="47875"/>
            </a:xfrm>
            <a:prstGeom prst="rect">
              <a:avLst/>
            </a:prstGeom>
            <a:noFill/>
            <a:ln>
              <a:noFill/>
            </a:ln>
          </p:spPr>
        </p:pic>
        <p:pic>
          <p:nvPicPr>
            <p:cNvPr id="5810" name="Google Shape;5810;g31245d681e9_0_1149"/>
            <p:cNvPicPr preferRelativeResize="0"/>
            <p:nvPr/>
          </p:nvPicPr>
          <p:blipFill rotWithShape="1">
            <a:blip r:embed="rId5">
              <a:alphaModFix/>
            </a:blip>
            <a:srcRect b="0" l="0" r="0" t="0"/>
            <a:stretch/>
          </p:blipFill>
          <p:spPr>
            <a:xfrm>
              <a:off x="8891212" y="4881050"/>
              <a:ext cx="47861" cy="47875"/>
            </a:xfrm>
            <a:prstGeom prst="rect">
              <a:avLst/>
            </a:prstGeom>
            <a:noFill/>
            <a:ln>
              <a:noFill/>
            </a:ln>
          </p:spPr>
        </p:pic>
        <p:pic>
          <p:nvPicPr>
            <p:cNvPr id="5811" name="Google Shape;5811;g31245d681e9_0_1149"/>
            <p:cNvPicPr preferRelativeResize="0"/>
            <p:nvPr/>
          </p:nvPicPr>
          <p:blipFill rotWithShape="1">
            <a:blip r:embed="rId5">
              <a:alphaModFix/>
            </a:blip>
            <a:srcRect b="0" l="0" r="0" t="0"/>
            <a:stretch/>
          </p:blipFill>
          <p:spPr>
            <a:xfrm>
              <a:off x="8946350" y="4881050"/>
              <a:ext cx="47861" cy="47875"/>
            </a:xfrm>
            <a:prstGeom prst="rect">
              <a:avLst/>
            </a:prstGeom>
            <a:noFill/>
            <a:ln>
              <a:noFill/>
            </a:ln>
          </p:spPr>
        </p:pic>
        <p:pic>
          <p:nvPicPr>
            <p:cNvPr id="5812" name="Google Shape;5812;g31245d681e9_0_1149"/>
            <p:cNvPicPr preferRelativeResize="0"/>
            <p:nvPr/>
          </p:nvPicPr>
          <p:blipFill rotWithShape="1">
            <a:blip r:embed="rId5">
              <a:alphaModFix/>
            </a:blip>
            <a:srcRect b="0" l="0" r="0" t="0"/>
            <a:stretch/>
          </p:blipFill>
          <p:spPr>
            <a:xfrm>
              <a:off x="9001489" y="4881050"/>
              <a:ext cx="47861" cy="47875"/>
            </a:xfrm>
            <a:prstGeom prst="rect">
              <a:avLst/>
            </a:prstGeom>
            <a:noFill/>
            <a:ln>
              <a:noFill/>
            </a:ln>
          </p:spPr>
        </p:pic>
        <p:pic>
          <p:nvPicPr>
            <p:cNvPr id="5813" name="Google Shape;5813;g31245d681e9_0_1149"/>
            <p:cNvPicPr preferRelativeResize="0"/>
            <p:nvPr/>
          </p:nvPicPr>
          <p:blipFill rotWithShape="1">
            <a:blip r:embed="rId5">
              <a:alphaModFix/>
            </a:blip>
            <a:srcRect b="0" l="0" r="0" t="0"/>
            <a:stretch/>
          </p:blipFill>
          <p:spPr>
            <a:xfrm>
              <a:off x="9056628" y="4881050"/>
              <a:ext cx="47861" cy="47875"/>
            </a:xfrm>
            <a:prstGeom prst="rect">
              <a:avLst/>
            </a:prstGeom>
            <a:noFill/>
            <a:ln>
              <a:noFill/>
            </a:ln>
          </p:spPr>
        </p:pic>
        <p:pic>
          <p:nvPicPr>
            <p:cNvPr id="5814" name="Google Shape;5814;g31245d681e9_0_1149"/>
            <p:cNvPicPr preferRelativeResize="0"/>
            <p:nvPr/>
          </p:nvPicPr>
          <p:blipFill rotWithShape="1">
            <a:blip r:embed="rId5">
              <a:alphaModFix/>
            </a:blip>
            <a:srcRect b="0" l="0" r="0" t="0"/>
            <a:stretch/>
          </p:blipFill>
          <p:spPr>
            <a:xfrm>
              <a:off x="9111766" y="4881050"/>
              <a:ext cx="47861" cy="47875"/>
            </a:xfrm>
            <a:prstGeom prst="rect">
              <a:avLst/>
            </a:prstGeom>
            <a:noFill/>
            <a:ln>
              <a:noFill/>
            </a:ln>
          </p:spPr>
        </p:pic>
        <p:pic>
          <p:nvPicPr>
            <p:cNvPr id="5815" name="Google Shape;5815;g31245d681e9_0_1149"/>
            <p:cNvPicPr preferRelativeResize="0"/>
            <p:nvPr/>
          </p:nvPicPr>
          <p:blipFill rotWithShape="1">
            <a:blip r:embed="rId5">
              <a:alphaModFix/>
            </a:blip>
            <a:srcRect b="0" l="0" r="0" t="0"/>
            <a:stretch/>
          </p:blipFill>
          <p:spPr>
            <a:xfrm>
              <a:off x="9166905" y="4881050"/>
              <a:ext cx="47861" cy="47875"/>
            </a:xfrm>
            <a:prstGeom prst="rect">
              <a:avLst/>
            </a:prstGeom>
            <a:noFill/>
            <a:ln>
              <a:noFill/>
            </a:ln>
          </p:spPr>
        </p:pic>
        <p:pic>
          <p:nvPicPr>
            <p:cNvPr id="5816" name="Google Shape;5816;g31245d681e9_0_1149"/>
            <p:cNvPicPr preferRelativeResize="0"/>
            <p:nvPr/>
          </p:nvPicPr>
          <p:blipFill rotWithShape="1">
            <a:blip r:embed="rId5">
              <a:alphaModFix/>
            </a:blip>
            <a:srcRect b="0" l="0" r="0" t="0"/>
            <a:stretch/>
          </p:blipFill>
          <p:spPr>
            <a:xfrm>
              <a:off x="9222044" y="4881050"/>
              <a:ext cx="47861" cy="47875"/>
            </a:xfrm>
            <a:prstGeom prst="rect">
              <a:avLst/>
            </a:prstGeom>
            <a:noFill/>
            <a:ln>
              <a:noFill/>
            </a:ln>
          </p:spPr>
        </p:pic>
        <p:pic>
          <p:nvPicPr>
            <p:cNvPr id="5817" name="Google Shape;5817;g31245d681e9_0_1149"/>
            <p:cNvPicPr preferRelativeResize="0"/>
            <p:nvPr/>
          </p:nvPicPr>
          <p:blipFill rotWithShape="1">
            <a:blip r:embed="rId5">
              <a:alphaModFix/>
            </a:blip>
            <a:srcRect b="0" l="0" r="0" t="0"/>
            <a:stretch/>
          </p:blipFill>
          <p:spPr>
            <a:xfrm>
              <a:off x="9277182" y="4881050"/>
              <a:ext cx="47861" cy="47875"/>
            </a:xfrm>
            <a:prstGeom prst="rect">
              <a:avLst/>
            </a:prstGeom>
            <a:noFill/>
            <a:ln>
              <a:noFill/>
            </a:ln>
          </p:spPr>
        </p:pic>
        <p:pic>
          <p:nvPicPr>
            <p:cNvPr id="5818" name="Google Shape;5818;g31245d681e9_0_1149"/>
            <p:cNvPicPr preferRelativeResize="0"/>
            <p:nvPr/>
          </p:nvPicPr>
          <p:blipFill rotWithShape="1">
            <a:blip r:embed="rId5">
              <a:alphaModFix/>
            </a:blip>
            <a:srcRect b="0" l="0" r="0" t="0"/>
            <a:stretch/>
          </p:blipFill>
          <p:spPr>
            <a:xfrm>
              <a:off x="9332321" y="4881050"/>
              <a:ext cx="47861" cy="47875"/>
            </a:xfrm>
            <a:prstGeom prst="rect">
              <a:avLst/>
            </a:prstGeom>
            <a:noFill/>
            <a:ln>
              <a:noFill/>
            </a:ln>
          </p:spPr>
        </p:pic>
        <p:pic>
          <p:nvPicPr>
            <p:cNvPr id="5819" name="Google Shape;5819;g31245d681e9_0_1149"/>
            <p:cNvPicPr preferRelativeResize="0"/>
            <p:nvPr/>
          </p:nvPicPr>
          <p:blipFill rotWithShape="1">
            <a:blip r:embed="rId5">
              <a:alphaModFix/>
            </a:blip>
            <a:srcRect b="0" l="0" r="0" t="0"/>
            <a:stretch/>
          </p:blipFill>
          <p:spPr>
            <a:xfrm>
              <a:off x="9387460" y="4881050"/>
              <a:ext cx="47861" cy="47875"/>
            </a:xfrm>
            <a:prstGeom prst="rect">
              <a:avLst/>
            </a:prstGeom>
            <a:noFill/>
            <a:ln>
              <a:noFill/>
            </a:ln>
          </p:spPr>
        </p:pic>
        <p:pic>
          <p:nvPicPr>
            <p:cNvPr id="5820" name="Google Shape;5820;g31245d681e9_0_1149"/>
            <p:cNvPicPr preferRelativeResize="0"/>
            <p:nvPr/>
          </p:nvPicPr>
          <p:blipFill rotWithShape="1">
            <a:blip r:embed="rId5">
              <a:alphaModFix/>
            </a:blip>
            <a:srcRect b="0" l="0" r="0" t="0"/>
            <a:stretch/>
          </p:blipFill>
          <p:spPr>
            <a:xfrm>
              <a:off x="9442598" y="4881050"/>
              <a:ext cx="47861" cy="47875"/>
            </a:xfrm>
            <a:prstGeom prst="rect">
              <a:avLst/>
            </a:prstGeom>
            <a:noFill/>
            <a:ln>
              <a:noFill/>
            </a:ln>
          </p:spPr>
        </p:pic>
        <p:pic>
          <p:nvPicPr>
            <p:cNvPr id="5821" name="Google Shape;5821;g31245d681e9_0_1149"/>
            <p:cNvPicPr preferRelativeResize="0"/>
            <p:nvPr/>
          </p:nvPicPr>
          <p:blipFill rotWithShape="1">
            <a:blip r:embed="rId5">
              <a:alphaModFix/>
            </a:blip>
            <a:srcRect b="0" l="0" r="0" t="0"/>
            <a:stretch/>
          </p:blipFill>
          <p:spPr>
            <a:xfrm>
              <a:off x="9497737" y="4881050"/>
              <a:ext cx="47861" cy="47875"/>
            </a:xfrm>
            <a:prstGeom prst="rect">
              <a:avLst/>
            </a:prstGeom>
            <a:noFill/>
            <a:ln>
              <a:noFill/>
            </a:ln>
          </p:spPr>
        </p:pic>
        <p:pic>
          <p:nvPicPr>
            <p:cNvPr id="5822" name="Google Shape;5822;g31245d681e9_0_1149"/>
            <p:cNvPicPr preferRelativeResize="0"/>
            <p:nvPr/>
          </p:nvPicPr>
          <p:blipFill rotWithShape="1">
            <a:blip r:embed="rId5">
              <a:alphaModFix/>
            </a:blip>
            <a:srcRect b="0" l="0" r="0" t="0"/>
            <a:stretch/>
          </p:blipFill>
          <p:spPr>
            <a:xfrm>
              <a:off x="9552876" y="4881050"/>
              <a:ext cx="47861" cy="47875"/>
            </a:xfrm>
            <a:prstGeom prst="rect">
              <a:avLst/>
            </a:prstGeom>
            <a:noFill/>
            <a:ln>
              <a:noFill/>
            </a:ln>
          </p:spPr>
        </p:pic>
        <p:pic>
          <p:nvPicPr>
            <p:cNvPr id="5823" name="Google Shape;5823;g31245d681e9_0_1149"/>
            <p:cNvPicPr preferRelativeResize="0"/>
            <p:nvPr/>
          </p:nvPicPr>
          <p:blipFill rotWithShape="1">
            <a:blip r:embed="rId5">
              <a:alphaModFix/>
            </a:blip>
            <a:srcRect b="0" l="0" r="0" t="0"/>
            <a:stretch/>
          </p:blipFill>
          <p:spPr>
            <a:xfrm>
              <a:off x="9608014" y="4881050"/>
              <a:ext cx="47861" cy="47875"/>
            </a:xfrm>
            <a:prstGeom prst="rect">
              <a:avLst/>
            </a:prstGeom>
            <a:noFill/>
            <a:ln>
              <a:noFill/>
            </a:ln>
          </p:spPr>
        </p:pic>
        <p:pic>
          <p:nvPicPr>
            <p:cNvPr id="5824" name="Google Shape;5824;g31245d681e9_0_1149"/>
            <p:cNvPicPr preferRelativeResize="0"/>
            <p:nvPr/>
          </p:nvPicPr>
          <p:blipFill rotWithShape="1">
            <a:blip r:embed="rId5">
              <a:alphaModFix/>
            </a:blip>
            <a:srcRect b="0" l="0" r="0" t="0"/>
            <a:stretch/>
          </p:blipFill>
          <p:spPr>
            <a:xfrm>
              <a:off x="9663153" y="4881050"/>
              <a:ext cx="47861" cy="47875"/>
            </a:xfrm>
            <a:prstGeom prst="rect">
              <a:avLst/>
            </a:prstGeom>
            <a:noFill/>
            <a:ln>
              <a:noFill/>
            </a:ln>
          </p:spPr>
        </p:pic>
        <p:pic>
          <p:nvPicPr>
            <p:cNvPr id="5825" name="Google Shape;5825;g31245d681e9_0_1149"/>
            <p:cNvPicPr preferRelativeResize="0"/>
            <p:nvPr/>
          </p:nvPicPr>
          <p:blipFill rotWithShape="1">
            <a:blip r:embed="rId5">
              <a:alphaModFix/>
            </a:blip>
            <a:srcRect b="0" l="0" r="0" t="0"/>
            <a:stretch/>
          </p:blipFill>
          <p:spPr>
            <a:xfrm>
              <a:off x="9718292" y="4881050"/>
              <a:ext cx="47861" cy="47875"/>
            </a:xfrm>
            <a:prstGeom prst="rect">
              <a:avLst/>
            </a:prstGeom>
            <a:noFill/>
            <a:ln>
              <a:noFill/>
            </a:ln>
          </p:spPr>
        </p:pic>
        <p:pic>
          <p:nvPicPr>
            <p:cNvPr id="5826" name="Google Shape;5826;g31245d681e9_0_1149"/>
            <p:cNvPicPr preferRelativeResize="0"/>
            <p:nvPr/>
          </p:nvPicPr>
          <p:blipFill rotWithShape="1">
            <a:blip r:embed="rId5">
              <a:alphaModFix/>
            </a:blip>
            <a:srcRect b="0" l="0" r="0" t="0"/>
            <a:stretch/>
          </p:blipFill>
          <p:spPr>
            <a:xfrm>
              <a:off x="9773430" y="4881050"/>
              <a:ext cx="47861" cy="47875"/>
            </a:xfrm>
            <a:prstGeom prst="rect">
              <a:avLst/>
            </a:prstGeom>
            <a:noFill/>
            <a:ln>
              <a:noFill/>
            </a:ln>
          </p:spPr>
        </p:pic>
        <p:pic>
          <p:nvPicPr>
            <p:cNvPr id="5827" name="Google Shape;5827;g31245d681e9_0_1149"/>
            <p:cNvPicPr preferRelativeResize="0"/>
            <p:nvPr/>
          </p:nvPicPr>
          <p:blipFill rotWithShape="1">
            <a:blip r:embed="rId5">
              <a:alphaModFix/>
            </a:blip>
            <a:srcRect b="0" l="0" r="0" t="0"/>
            <a:stretch/>
          </p:blipFill>
          <p:spPr>
            <a:xfrm>
              <a:off x="9828569" y="4881050"/>
              <a:ext cx="47861" cy="47875"/>
            </a:xfrm>
            <a:prstGeom prst="rect">
              <a:avLst/>
            </a:prstGeom>
            <a:noFill/>
            <a:ln>
              <a:noFill/>
            </a:ln>
          </p:spPr>
        </p:pic>
        <p:pic>
          <p:nvPicPr>
            <p:cNvPr id="5828" name="Google Shape;5828;g31245d681e9_0_1149"/>
            <p:cNvPicPr preferRelativeResize="0"/>
            <p:nvPr/>
          </p:nvPicPr>
          <p:blipFill rotWithShape="1">
            <a:blip r:embed="rId5">
              <a:alphaModFix/>
            </a:blip>
            <a:srcRect b="0" l="0" r="0" t="0"/>
            <a:stretch/>
          </p:blipFill>
          <p:spPr>
            <a:xfrm>
              <a:off x="9883708" y="4881050"/>
              <a:ext cx="47861" cy="47875"/>
            </a:xfrm>
            <a:prstGeom prst="rect">
              <a:avLst/>
            </a:prstGeom>
            <a:noFill/>
            <a:ln>
              <a:noFill/>
            </a:ln>
          </p:spPr>
        </p:pic>
        <p:pic>
          <p:nvPicPr>
            <p:cNvPr id="5829" name="Google Shape;5829;g31245d681e9_0_1149"/>
            <p:cNvPicPr preferRelativeResize="0"/>
            <p:nvPr/>
          </p:nvPicPr>
          <p:blipFill rotWithShape="1">
            <a:blip r:embed="rId5">
              <a:alphaModFix/>
            </a:blip>
            <a:srcRect b="0" l="0" r="0" t="0"/>
            <a:stretch/>
          </p:blipFill>
          <p:spPr>
            <a:xfrm>
              <a:off x="9938846" y="4881050"/>
              <a:ext cx="47861" cy="47875"/>
            </a:xfrm>
            <a:prstGeom prst="rect">
              <a:avLst/>
            </a:prstGeom>
            <a:noFill/>
            <a:ln>
              <a:noFill/>
            </a:ln>
          </p:spPr>
        </p:pic>
        <p:pic>
          <p:nvPicPr>
            <p:cNvPr id="5830" name="Google Shape;5830;g31245d681e9_0_1149"/>
            <p:cNvPicPr preferRelativeResize="0"/>
            <p:nvPr/>
          </p:nvPicPr>
          <p:blipFill rotWithShape="1">
            <a:blip r:embed="rId5">
              <a:alphaModFix/>
            </a:blip>
            <a:srcRect b="0" l="0" r="0" t="0"/>
            <a:stretch/>
          </p:blipFill>
          <p:spPr>
            <a:xfrm>
              <a:off x="9993985" y="4881050"/>
              <a:ext cx="47861" cy="47875"/>
            </a:xfrm>
            <a:prstGeom prst="rect">
              <a:avLst/>
            </a:prstGeom>
            <a:noFill/>
            <a:ln>
              <a:noFill/>
            </a:ln>
          </p:spPr>
        </p:pic>
        <p:pic>
          <p:nvPicPr>
            <p:cNvPr id="5831" name="Google Shape;5831;g31245d681e9_0_1149"/>
            <p:cNvPicPr preferRelativeResize="0"/>
            <p:nvPr/>
          </p:nvPicPr>
          <p:blipFill rotWithShape="1">
            <a:blip r:embed="rId5">
              <a:alphaModFix/>
            </a:blip>
            <a:srcRect b="0" l="0" r="0" t="0"/>
            <a:stretch/>
          </p:blipFill>
          <p:spPr>
            <a:xfrm>
              <a:off x="10049124" y="4881050"/>
              <a:ext cx="47861" cy="47875"/>
            </a:xfrm>
            <a:prstGeom prst="rect">
              <a:avLst/>
            </a:prstGeom>
            <a:noFill/>
            <a:ln>
              <a:noFill/>
            </a:ln>
          </p:spPr>
        </p:pic>
        <p:pic>
          <p:nvPicPr>
            <p:cNvPr id="5832" name="Google Shape;5832;g31245d681e9_0_1149"/>
            <p:cNvPicPr preferRelativeResize="0"/>
            <p:nvPr/>
          </p:nvPicPr>
          <p:blipFill rotWithShape="1">
            <a:blip r:embed="rId5">
              <a:alphaModFix/>
            </a:blip>
            <a:srcRect b="0" l="0" r="0" t="0"/>
            <a:stretch/>
          </p:blipFill>
          <p:spPr>
            <a:xfrm>
              <a:off x="10104262" y="4881050"/>
              <a:ext cx="47861" cy="47875"/>
            </a:xfrm>
            <a:prstGeom prst="rect">
              <a:avLst/>
            </a:prstGeom>
            <a:noFill/>
            <a:ln>
              <a:noFill/>
            </a:ln>
          </p:spPr>
        </p:pic>
        <p:pic>
          <p:nvPicPr>
            <p:cNvPr id="5833" name="Google Shape;5833;g31245d681e9_0_1149"/>
            <p:cNvPicPr preferRelativeResize="0"/>
            <p:nvPr/>
          </p:nvPicPr>
          <p:blipFill rotWithShape="1">
            <a:blip r:embed="rId5">
              <a:alphaModFix/>
            </a:blip>
            <a:srcRect b="0" l="0" r="0" t="0"/>
            <a:stretch/>
          </p:blipFill>
          <p:spPr>
            <a:xfrm>
              <a:off x="10159401" y="4881050"/>
              <a:ext cx="47861" cy="47875"/>
            </a:xfrm>
            <a:prstGeom prst="rect">
              <a:avLst/>
            </a:prstGeom>
            <a:noFill/>
            <a:ln>
              <a:noFill/>
            </a:ln>
          </p:spPr>
        </p:pic>
        <p:pic>
          <p:nvPicPr>
            <p:cNvPr id="5834" name="Google Shape;5834;g31245d681e9_0_1149"/>
            <p:cNvPicPr preferRelativeResize="0"/>
            <p:nvPr/>
          </p:nvPicPr>
          <p:blipFill rotWithShape="1">
            <a:blip r:embed="rId5">
              <a:alphaModFix/>
            </a:blip>
            <a:srcRect b="0" l="0" r="0" t="0"/>
            <a:stretch/>
          </p:blipFill>
          <p:spPr>
            <a:xfrm>
              <a:off x="10214540" y="4881050"/>
              <a:ext cx="47861" cy="47875"/>
            </a:xfrm>
            <a:prstGeom prst="rect">
              <a:avLst/>
            </a:prstGeom>
            <a:noFill/>
            <a:ln>
              <a:noFill/>
            </a:ln>
          </p:spPr>
        </p:pic>
        <p:pic>
          <p:nvPicPr>
            <p:cNvPr id="5835" name="Google Shape;5835;g31245d681e9_0_1149"/>
            <p:cNvPicPr preferRelativeResize="0"/>
            <p:nvPr/>
          </p:nvPicPr>
          <p:blipFill rotWithShape="1">
            <a:blip r:embed="rId5">
              <a:alphaModFix/>
            </a:blip>
            <a:srcRect b="0" l="0" r="0" t="0"/>
            <a:stretch/>
          </p:blipFill>
          <p:spPr>
            <a:xfrm>
              <a:off x="10269678" y="4881050"/>
              <a:ext cx="47861" cy="47875"/>
            </a:xfrm>
            <a:prstGeom prst="rect">
              <a:avLst/>
            </a:prstGeom>
            <a:noFill/>
            <a:ln>
              <a:noFill/>
            </a:ln>
          </p:spPr>
        </p:pic>
        <p:pic>
          <p:nvPicPr>
            <p:cNvPr id="5836" name="Google Shape;5836;g31245d681e9_0_1149"/>
            <p:cNvPicPr preferRelativeResize="0"/>
            <p:nvPr/>
          </p:nvPicPr>
          <p:blipFill rotWithShape="1">
            <a:blip r:embed="rId5">
              <a:alphaModFix/>
            </a:blip>
            <a:srcRect b="0" l="0" r="0" t="0"/>
            <a:stretch/>
          </p:blipFill>
          <p:spPr>
            <a:xfrm>
              <a:off x="10324817" y="4881050"/>
              <a:ext cx="47861" cy="47875"/>
            </a:xfrm>
            <a:prstGeom prst="rect">
              <a:avLst/>
            </a:prstGeom>
            <a:noFill/>
            <a:ln>
              <a:noFill/>
            </a:ln>
          </p:spPr>
        </p:pic>
        <p:pic>
          <p:nvPicPr>
            <p:cNvPr id="5837" name="Google Shape;5837;g31245d681e9_0_1149"/>
            <p:cNvPicPr preferRelativeResize="0"/>
            <p:nvPr/>
          </p:nvPicPr>
          <p:blipFill rotWithShape="1">
            <a:blip r:embed="rId5">
              <a:alphaModFix/>
            </a:blip>
            <a:srcRect b="0" l="0" r="0" t="0"/>
            <a:stretch/>
          </p:blipFill>
          <p:spPr>
            <a:xfrm>
              <a:off x="10379956" y="4881050"/>
              <a:ext cx="47861" cy="47875"/>
            </a:xfrm>
            <a:prstGeom prst="rect">
              <a:avLst/>
            </a:prstGeom>
            <a:noFill/>
            <a:ln>
              <a:noFill/>
            </a:ln>
          </p:spPr>
        </p:pic>
        <p:pic>
          <p:nvPicPr>
            <p:cNvPr id="5838" name="Google Shape;5838;g31245d681e9_0_1149"/>
            <p:cNvPicPr preferRelativeResize="0"/>
            <p:nvPr/>
          </p:nvPicPr>
          <p:blipFill rotWithShape="1">
            <a:blip r:embed="rId5">
              <a:alphaModFix/>
            </a:blip>
            <a:srcRect b="0" l="0" r="0" t="0"/>
            <a:stretch/>
          </p:blipFill>
          <p:spPr>
            <a:xfrm>
              <a:off x="10435094" y="4881050"/>
              <a:ext cx="47861" cy="47875"/>
            </a:xfrm>
            <a:prstGeom prst="rect">
              <a:avLst/>
            </a:prstGeom>
            <a:noFill/>
            <a:ln>
              <a:noFill/>
            </a:ln>
          </p:spPr>
        </p:pic>
        <p:pic>
          <p:nvPicPr>
            <p:cNvPr id="5839" name="Google Shape;5839;g31245d681e9_0_1149"/>
            <p:cNvPicPr preferRelativeResize="0"/>
            <p:nvPr/>
          </p:nvPicPr>
          <p:blipFill rotWithShape="1">
            <a:blip r:embed="rId5">
              <a:alphaModFix/>
            </a:blip>
            <a:srcRect b="0" l="0" r="0" t="0"/>
            <a:stretch/>
          </p:blipFill>
          <p:spPr>
            <a:xfrm>
              <a:off x="10490233" y="4881050"/>
              <a:ext cx="47861" cy="47875"/>
            </a:xfrm>
            <a:prstGeom prst="rect">
              <a:avLst/>
            </a:prstGeom>
            <a:noFill/>
            <a:ln>
              <a:noFill/>
            </a:ln>
          </p:spPr>
        </p:pic>
        <p:pic>
          <p:nvPicPr>
            <p:cNvPr id="5840" name="Google Shape;5840;g31245d681e9_0_1149"/>
            <p:cNvPicPr preferRelativeResize="0"/>
            <p:nvPr/>
          </p:nvPicPr>
          <p:blipFill rotWithShape="1">
            <a:blip r:embed="rId5">
              <a:alphaModFix/>
            </a:blip>
            <a:srcRect b="0" l="0" r="0" t="0"/>
            <a:stretch/>
          </p:blipFill>
          <p:spPr>
            <a:xfrm>
              <a:off x="10545372" y="4881050"/>
              <a:ext cx="47861" cy="47875"/>
            </a:xfrm>
            <a:prstGeom prst="rect">
              <a:avLst/>
            </a:prstGeom>
            <a:noFill/>
            <a:ln>
              <a:noFill/>
            </a:ln>
          </p:spPr>
        </p:pic>
        <p:pic>
          <p:nvPicPr>
            <p:cNvPr id="5841" name="Google Shape;5841;g31245d681e9_0_1149"/>
            <p:cNvPicPr preferRelativeResize="0"/>
            <p:nvPr/>
          </p:nvPicPr>
          <p:blipFill rotWithShape="1">
            <a:blip r:embed="rId5">
              <a:alphaModFix/>
            </a:blip>
            <a:srcRect b="0" l="0" r="0" t="0"/>
            <a:stretch/>
          </p:blipFill>
          <p:spPr>
            <a:xfrm>
              <a:off x="10600510" y="4881050"/>
              <a:ext cx="47861" cy="47875"/>
            </a:xfrm>
            <a:prstGeom prst="rect">
              <a:avLst/>
            </a:prstGeom>
            <a:noFill/>
            <a:ln>
              <a:noFill/>
            </a:ln>
          </p:spPr>
        </p:pic>
        <p:pic>
          <p:nvPicPr>
            <p:cNvPr id="5842" name="Google Shape;5842;g31245d681e9_0_1149"/>
            <p:cNvPicPr preferRelativeResize="0"/>
            <p:nvPr/>
          </p:nvPicPr>
          <p:blipFill rotWithShape="1">
            <a:blip r:embed="rId5">
              <a:alphaModFix/>
            </a:blip>
            <a:srcRect b="0" l="0" r="0" t="0"/>
            <a:stretch/>
          </p:blipFill>
          <p:spPr>
            <a:xfrm>
              <a:off x="10655649" y="4881050"/>
              <a:ext cx="47861" cy="47875"/>
            </a:xfrm>
            <a:prstGeom prst="rect">
              <a:avLst/>
            </a:prstGeom>
            <a:noFill/>
            <a:ln>
              <a:noFill/>
            </a:ln>
          </p:spPr>
        </p:pic>
        <p:pic>
          <p:nvPicPr>
            <p:cNvPr id="5843" name="Google Shape;5843;g31245d681e9_0_1149"/>
            <p:cNvPicPr preferRelativeResize="0"/>
            <p:nvPr/>
          </p:nvPicPr>
          <p:blipFill rotWithShape="1">
            <a:blip r:embed="rId5">
              <a:alphaModFix/>
            </a:blip>
            <a:srcRect b="0" l="0" r="0" t="0"/>
            <a:stretch/>
          </p:blipFill>
          <p:spPr>
            <a:xfrm>
              <a:off x="10710788" y="4881050"/>
              <a:ext cx="47861" cy="47875"/>
            </a:xfrm>
            <a:prstGeom prst="rect">
              <a:avLst/>
            </a:prstGeom>
            <a:noFill/>
            <a:ln>
              <a:noFill/>
            </a:ln>
          </p:spPr>
        </p:pic>
        <p:pic>
          <p:nvPicPr>
            <p:cNvPr id="5844" name="Google Shape;5844;g31245d681e9_0_1149"/>
            <p:cNvPicPr preferRelativeResize="0"/>
            <p:nvPr/>
          </p:nvPicPr>
          <p:blipFill rotWithShape="1">
            <a:blip r:embed="rId5">
              <a:alphaModFix/>
            </a:blip>
            <a:srcRect b="0" l="0" r="0" t="0"/>
            <a:stretch/>
          </p:blipFill>
          <p:spPr>
            <a:xfrm>
              <a:off x="10765926" y="4881050"/>
              <a:ext cx="47861" cy="47875"/>
            </a:xfrm>
            <a:prstGeom prst="rect">
              <a:avLst/>
            </a:prstGeom>
            <a:noFill/>
            <a:ln>
              <a:noFill/>
            </a:ln>
          </p:spPr>
        </p:pic>
        <p:pic>
          <p:nvPicPr>
            <p:cNvPr id="5845" name="Google Shape;5845;g31245d681e9_0_1149"/>
            <p:cNvPicPr preferRelativeResize="0"/>
            <p:nvPr/>
          </p:nvPicPr>
          <p:blipFill rotWithShape="1">
            <a:blip r:embed="rId5">
              <a:alphaModFix/>
            </a:blip>
            <a:srcRect b="0" l="0" r="0" t="0"/>
            <a:stretch/>
          </p:blipFill>
          <p:spPr>
            <a:xfrm>
              <a:off x="10821065" y="4881050"/>
              <a:ext cx="47861" cy="47875"/>
            </a:xfrm>
            <a:prstGeom prst="rect">
              <a:avLst/>
            </a:prstGeom>
            <a:noFill/>
            <a:ln>
              <a:noFill/>
            </a:ln>
          </p:spPr>
        </p:pic>
        <p:pic>
          <p:nvPicPr>
            <p:cNvPr id="5846" name="Google Shape;5846;g31245d681e9_0_1149"/>
            <p:cNvPicPr preferRelativeResize="0"/>
            <p:nvPr/>
          </p:nvPicPr>
          <p:blipFill rotWithShape="1">
            <a:blip r:embed="rId5">
              <a:alphaModFix/>
            </a:blip>
            <a:srcRect b="0" l="0" r="0" t="0"/>
            <a:stretch/>
          </p:blipFill>
          <p:spPr>
            <a:xfrm>
              <a:off x="10876204" y="4881050"/>
              <a:ext cx="47861" cy="47875"/>
            </a:xfrm>
            <a:prstGeom prst="rect">
              <a:avLst/>
            </a:prstGeom>
            <a:noFill/>
            <a:ln>
              <a:noFill/>
            </a:ln>
          </p:spPr>
        </p:pic>
        <p:pic>
          <p:nvPicPr>
            <p:cNvPr id="5847" name="Google Shape;5847;g31245d681e9_0_1149"/>
            <p:cNvPicPr preferRelativeResize="0"/>
            <p:nvPr/>
          </p:nvPicPr>
          <p:blipFill rotWithShape="1">
            <a:blip r:embed="rId5">
              <a:alphaModFix/>
            </a:blip>
            <a:srcRect b="0" l="0" r="0" t="0"/>
            <a:stretch/>
          </p:blipFill>
          <p:spPr>
            <a:xfrm>
              <a:off x="10931342" y="4881050"/>
              <a:ext cx="47861" cy="47875"/>
            </a:xfrm>
            <a:prstGeom prst="rect">
              <a:avLst/>
            </a:prstGeom>
            <a:noFill/>
            <a:ln>
              <a:noFill/>
            </a:ln>
          </p:spPr>
        </p:pic>
        <p:pic>
          <p:nvPicPr>
            <p:cNvPr id="5848" name="Google Shape;5848;g31245d681e9_0_1149"/>
            <p:cNvPicPr preferRelativeResize="0"/>
            <p:nvPr/>
          </p:nvPicPr>
          <p:blipFill rotWithShape="1">
            <a:blip r:embed="rId5">
              <a:alphaModFix/>
            </a:blip>
            <a:srcRect b="0" l="0" r="0" t="0"/>
            <a:stretch/>
          </p:blipFill>
          <p:spPr>
            <a:xfrm>
              <a:off x="10986481" y="4881050"/>
              <a:ext cx="47861" cy="47875"/>
            </a:xfrm>
            <a:prstGeom prst="rect">
              <a:avLst/>
            </a:prstGeom>
            <a:noFill/>
            <a:ln>
              <a:noFill/>
            </a:ln>
          </p:spPr>
        </p:pic>
        <p:pic>
          <p:nvPicPr>
            <p:cNvPr id="5849" name="Google Shape;5849;g31245d681e9_0_1149"/>
            <p:cNvPicPr preferRelativeResize="0"/>
            <p:nvPr/>
          </p:nvPicPr>
          <p:blipFill rotWithShape="1">
            <a:blip r:embed="rId5">
              <a:alphaModFix/>
            </a:blip>
            <a:srcRect b="0" l="0" r="0" t="0"/>
            <a:stretch/>
          </p:blipFill>
          <p:spPr>
            <a:xfrm>
              <a:off x="11041620" y="4881050"/>
              <a:ext cx="47861" cy="47875"/>
            </a:xfrm>
            <a:prstGeom prst="rect">
              <a:avLst/>
            </a:prstGeom>
            <a:noFill/>
            <a:ln>
              <a:noFill/>
            </a:ln>
          </p:spPr>
        </p:pic>
        <p:pic>
          <p:nvPicPr>
            <p:cNvPr id="5850" name="Google Shape;5850;g31245d681e9_0_1149"/>
            <p:cNvPicPr preferRelativeResize="0"/>
            <p:nvPr/>
          </p:nvPicPr>
          <p:blipFill rotWithShape="1">
            <a:blip r:embed="rId5">
              <a:alphaModFix/>
            </a:blip>
            <a:srcRect b="0" l="0" r="0" t="0"/>
            <a:stretch/>
          </p:blipFill>
          <p:spPr>
            <a:xfrm>
              <a:off x="11096758" y="4881050"/>
              <a:ext cx="47861" cy="47875"/>
            </a:xfrm>
            <a:prstGeom prst="rect">
              <a:avLst/>
            </a:prstGeom>
            <a:noFill/>
            <a:ln>
              <a:noFill/>
            </a:ln>
          </p:spPr>
        </p:pic>
        <p:pic>
          <p:nvPicPr>
            <p:cNvPr id="5851" name="Google Shape;5851;g31245d681e9_0_1149"/>
            <p:cNvPicPr preferRelativeResize="0"/>
            <p:nvPr/>
          </p:nvPicPr>
          <p:blipFill rotWithShape="1">
            <a:blip r:embed="rId5">
              <a:alphaModFix/>
            </a:blip>
            <a:srcRect b="0" l="0" r="0" t="0"/>
            <a:stretch/>
          </p:blipFill>
          <p:spPr>
            <a:xfrm>
              <a:off x="11151897" y="4881050"/>
              <a:ext cx="47861" cy="47875"/>
            </a:xfrm>
            <a:prstGeom prst="rect">
              <a:avLst/>
            </a:prstGeom>
            <a:noFill/>
            <a:ln>
              <a:noFill/>
            </a:ln>
          </p:spPr>
        </p:pic>
        <p:pic>
          <p:nvPicPr>
            <p:cNvPr id="5852" name="Google Shape;5852;g31245d681e9_0_1149"/>
            <p:cNvPicPr preferRelativeResize="0"/>
            <p:nvPr/>
          </p:nvPicPr>
          <p:blipFill rotWithShape="1">
            <a:blip r:embed="rId5">
              <a:alphaModFix/>
            </a:blip>
            <a:srcRect b="0" l="0" r="0" t="0"/>
            <a:stretch/>
          </p:blipFill>
          <p:spPr>
            <a:xfrm>
              <a:off x="11207035" y="4881050"/>
              <a:ext cx="47861" cy="47875"/>
            </a:xfrm>
            <a:prstGeom prst="rect">
              <a:avLst/>
            </a:prstGeom>
            <a:noFill/>
            <a:ln>
              <a:noFill/>
            </a:ln>
          </p:spPr>
        </p:pic>
        <p:pic>
          <p:nvPicPr>
            <p:cNvPr id="5853" name="Google Shape;5853;g31245d681e9_0_1149"/>
            <p:cNvPicPr preferRelativeResize="0"/>
            <p:nvPr/>
          </p:nvPicPr>
          <p:blipFill rotWithShape="1">
            <a:blip r:embed="rId5">
              <a:alphaModFix/>
            </a:blip>
            <a:srcRect b="0" l="0" r="0" t="0"/>
            <a:stretch/>
          </p:blipFill>
          <p:spPr>
            <a:xfrm>
              <a:off x="11262174" y="4881050"/>
              <a:ext cx="47861" cy="47875"/>
            </a:xfrm>
            <a:prstGeom prst="rect">
              <a:avLst/>
            </a:prstGeom>
            <a:noFill/>
            <a:ln>
              <a:noFill/>
            </a:ln>
          </p:spPr>
        </p:pic>
        <p:pic>
          <p:nvPicPr>
            <p:cNvPr id="5854" name="Google Shape;5854;g31245d681e9_0_1149"/>
            <p:cNvPicPr preferRelativeResize="0"/>
            <p:nvPr/>
          </p:nvPicPr>
          <p:blipFill rotWithShape="1">
            <a:blip r:embed="rId5">
              <a:alphaModFix/>
            </a:blip>
            <a:srcRect b="0" l="0" r="0" t="0"/>
            <a:stretch/>
          </p:blipFill>
          <p:spPr>
            <a:xfrm>
              <a:off x="11317313" y="4881050"/>
              <a:ext cx="47861" cy="47875"/>
            </a:xfrm>
            <a:prstGeom prst="rect">
              <a:avLst/>
            </a:prstGeom>
            <a:noFill/>
            <a:ln>
              <a:noFill/>
            </a:ln>
          </p:spPr>
        </p:pic>
        <p:pic>
          <p:nvPicPr>
            <p:cNvPr id="5855" name="Google Shape;5855;g31245d681e9_0_1149"/>
            <p:cNvPicPr preferRelativeResize="0"/>
            <p:nvPr/>
          </p:nvPicPr>
          <p:blipFill rotWithShape="1">
            <a:blip r:embed="rId5">
              <a:alphaModFix/>
            </a:blip>
            <a:srcRect b="0" l="0" r="0" t="0"/>
            <a:stretch/>
          </p:blipFill>
          <p:spPr>
            <a:xfrm>
              <a:off x="11372451" y="4881050"/>
              <a:ext cx="47861" cy="47875"/>
            </a:xfrm>
            <a:prstGeom prst="rect">
              <a:avLst/>
            </a:prstGeom>
            <a:noFill/>
            <a:ln>
              <a:noFill/>
            </a:ln>
          </p:spPr>
        </p:pic>
        <p:pic>
          <p:nvPicPr>
            <p:cNvPr id="5856" name="Google Shape;5856;g31245d681e9_0_1149"/>
            <p:cNvPicPr preferRelativeResize="0"/>
            <p:nvPr/>
          </p:nvPicPr>
          <p:blipFill rotWithShape="1">
            <a:blip r:embed="rId5">
              <a:alphaModFix/>
            </a:blip>
            <a:srcRect b="0" l="0" r="0" t="0"/>
            <a:stretch/>
          </p:blipFill>
          <p:spPr>
            <a:xfrm>
              <a:off x="11427590" y="4881050"/>
              <a:ext cx="47861" cy="47875"/>
            </a:xfrm>
            <a:prstGeom prst="rect">
              <a:avLst/>
            </a:prstGeom>
            <a:noFill/>
            <a:ln>
              <a:noFill/>
            </a:ln>
          </p:spPr>
        </p:pic>
        <p:pic>
          <p:nvPicPr>
            <p:cNvPr id="5857" name="Google Shape;5857;g31245d681e9_0_1149"/>
            <p:cNvPicPr preferRelativeResize="0"/>
            <p:nvPr/>
          </p:nvPicPr>
          <p:blipFill rotWithShape="1">
            <a:blip r:embed="rId5">
              <a:alphaModFix/>
            </a:blip>
            <a:srcRect b="0" l="0" r="0" t="0"/>
            <a:stretch/>
          </p:blipFill>
          <p:spPr>
            <a:xfrm>
              <a:off x="11482729" y="4881050"/>
              <a:ext cx="47861" cy="47875"/>
            </a:xfrm>
            <a:prstGeom prst="rect">
              <a:avLst/>
            </a:prstGeom>
            <a:noFill/>
            <a:ln>
              <a:noFill/>
            </a:ln>
          </p:spPr>
        </p:pic>
        <p:pic>
          <p:nvPicPr>
            <p:cNvPr id="5858" name="Google Shape;5858;g31245d681e9_0_1149"/>
            <p:cNvPicPr preferRelativeResize="0"/>
            <p:nvPr/>
          </p:nvPicPr>
          <p:blipFill rotWithShape="1">
            <a:blip r:embed="rId5">
              <a:alphaModFix/>
            </a:blip>
            <a:srcRect b="0" l="0" r="0" t="0"/>
            <a:stretch/>
          </p:blipFill>
          <p:spPr>
            <a:xfrm>
              <a:off x="11537867" y="4881050"/>
              <a:ext cx="47861" cy="47875"/>
            </a:xfrm>
            <a:prstGeom prst="rect">
              <a:avLst/>
            </a:prstGeom>
            <a:noFill/>
            <a:ln>
              <a:noFill/>
            </a:ln>
          </p:spPr>
        </p:pic>
        <p:pic>
          <p:nvPicPr>
            <p:cNvPr id="5859" name="Google Shape;5859;g31245d681e9_0_1149"/>
            <p:cNvPicPr preferRelativeResize="0"/>
            <p:nvPr/>
          </p:nvPicPr>
          <p:blipFill rotWithShape="1">
            <a:blip r:embed="rId5">
              <a:alphaModFix/>
            </a:blip>
            <a:srcRect b="0" l="0" r="0" t="0"/>
            <a:stretch/>
          </p:blipFill>
          <p:spPr>
            <a:xfrm>
              <a:off x="11593006" y="4881050"/>
              <a:ext cx="47861" cy="47875"/>
            </a:xfrm>
            <a:prstGeom prst="rect">
              <a:avLst/>
            </a:prstGeom>
            <a:noFill/>
            <a:ln>
              <a:noFill/>
            </a:ln>
          </p:spPr>
        </p:pic>
        <p:pic>
          <p:nvPicPr>
            <p:cNvPr id="5860" name="Google Shape;5860;g31245d681e9_0_1149"/>
            <p:cNvPicPr preferRelativeResize="0"/>
            <p:nvPr/>
          </p:nvPicPr>
          <p:blipFill rotWithShape="1">
            <a:blip r:embed="rId5">
              <a:alphaModFix/>
            </a:blip>
            <a:srcRect b="0" l="0" r="0" t="0"/>
            <a:stretch/>
          </p:blipFill>
          <p:spPr>
            <a:xfrm>
              <a:off x="11648145" y="4881050"/>
              <a:ext cx="47861" cy="47875"/>
            </a:xfrm>
            <a:prstGeom prst="rect">
              <a:avLst/>
            </a:prstGeom>
            <a:noFill/>
            <a:ln>
              <a:noFill/>
            </a:ln>
          </p:spPr>
        </p:pic>
        <p:pic>
          <p:nvPicPr>
            <p:cNvPr id="5861" name="Google Shape;5861;g31245d681e9_0_1149"/>
            <p:cNvPicPr preferRelativeResize="0"/>
            <p:nvPr/>
          </p:nvPicPr>
          <p:blipFill rotWithShape="1">
            <a:blip r:embed="rId5">
              <a:alphaModFix/>
            </a:blip>
            <a:srcRect b="0" l="0" r="0" t="0"/>
            <a:stretch/>
          </p:blipFill>
          <p:spPr>
            <a:xfrm>
              <a:off x="11703283" y="4881050"/>
              <a:ext cx="47861" cy="47875"/>
            </a:xfrm>
            <a:prstGeom prst="rect">
              <a:avLst/>
            </a:prstGeom>
            <a:noFill/>
            <a:ln>
              <a:noFill/>
            </a:ln>
          </p:spPr>
        </p:pic>
        <p:pic>
          <p:nvPicPr>
            <p:cNvPr id="5862" name="Google Shape;5862;g31245d681e9_0_1149"/>
            <p:cNvPicPr preferRelativeResize="0"/>
            <p:nvPr/>
          </p:nvPicPr>
          <p:blipFill rotWithShape="1">
            <a:blip r:embed="rId5">
              <a:alphaModFix/>
            </a:blip>
            <a:srcRect b="0" l="0" r="0" t="0"/>
            <a:stretch/>
          </p:blipFill>
          <p:spPr>
            <a:xfrm>
              <a:off x="11758422" y="4881050"/>
              <a:ext cx="47861" cy="47875"/>
            </a:xfrm>
            <a:prstGeom prst="rect">
              <a:avLst/>
            </a:prstGeom>
            <a:noFill/>
            <a:ln>
              <a:noFill/>
            </a:ln>
          </p:spPr>
        </p:pic>
        <p:pic>
          <p:nvPicPr>
            <p:cNvPr id="5863" name="Google Shape;5863;g31245d681e9_0_1149"/>
            <p:cNvPicPr preferRelativeResize="0"/>
            <p:nvPr/>
          </p:nvPicPr>
          <p:blipFill rotWithShape="1">
            <a:blip r:embed="rId5">
              <a:alphaModFix/>
            </a:blip>
            <a:srcRect b="0" l="0" r="0" t="0"/>
            <a:stretch/>
          </p:blipFill>
          <p:spPr>
            <a:xfrm>
              <a:off x="11813561" y="4881050"/>
              <a:ext cx="47861" cy="47875"/>
            </a:xfrm>
            <a:prstGeom prst="rect">
              <a:avLst/>
            </a:prstGeom>
            <a:noFill/>
            <a:ln>
              <a:noFill/>
            </a:ln>
          </p:spPr>
        </p:pic>
        <p:pic>
          <p:nvPicPr>
            <p:cNvPr id="5864" name="Google Shape;5864;g31245d681e9_0_1149"/>
            <p:cNvPicPr preferRelativeResize="0"/>
            <p:nvPr/>
          </p:nvPicPr>
          <p:blipFill rotWithShape="1">
            <a:blip r:embed="rId5">
              <a:alphaModFix/>
            </a:blip>
            <a:srcRect b="0" l="0" r="0" t="0"/>
            <a:stretch/>
          </p:blipFill>
          <p:spPr>
            <a:xfrm>
              <a:off x="11868699" y="4881050"/>
              <a:ext cx="47861" cy="47875"/>
            </a:xfrm>
            <a:prstGeom prst="rect">
              <a:avLst/>
            </a:prstGeom>
            <a:noFill/>
            <a:ln>
              <a:noFill/>
            </a:ln>
          </p:spPr>
        </p:pic>
        <p:pic>
          <p:nvPicPr>
            <p:cNvPr id="5865" name="Google Shape;5865;g31245d681e9_0_1149"/>
            <p:cNvPicPr preferRelativeResize="0"/>
            <p:nvPr/>
          </p:nvPicPr>
          <p:blipFill rotWithShape="1">
            <a:blip r:embed="rId5">
              <a:alphaModFix/>
            </a:blip>
            <a:srcRect b="0" l="0" r="0" t="0"/>
            <a:stretch/>
          </p:blipFill>
          <p:spPr>
            <a:xfrm>
              <a:off x="11923838" y="4881050"/>
              <a:ext cx="47861" cy="47875"/>
            </a:xfrm>
            <a:prstGeom prst="rect">
              <a:avLst/>
            </a:prstGeom>
            <a:noFill/>
            <a:ln>
              <a:noFill/>
            </a:ln>
          </p:spPr>
        </p:pic>
      </p:gr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69" name="Shape 5869"/>
        <p:cNvGrpSpPr/>
        <p:nvPr/>
      </p:nvGrpSpPr>
      <p:grpSpPr>
        <a:xfrm>
          <a:off x="0" y="0"/>
          <a:ext cx="0" cy="0"/>
          <a:chOff x="0" y="0"/>
          <a:chExt cx="0" cy="0"/>
        </a:xfrm>
      </p:grpSpPr>
      <p:grpSp>
        <p:nvGrpSpPr>
          <p:cNvPr id="5870" name="Google Shape;5870;p20"/>
          <p:cNvGrpSpPr/>
          <p:nvPr/>
        </p:nvGrpSpPr>
        <p:grpSpPr>
          <a:xfrm>
            <a:off x="4919699" y="927816"/>
            <a:ext cx="3729919" cy="3493790"/>
            <a:chOff x="4919699" y="927816"/>
            <a:chExt cx="3729919" cy="3493790"/>
          </a:xfrm>
        </p:grpSpPr>
        <p:grpSp>
          <p:nvGrpSpPr>
            <p:cNvPr id="5871" name="Google Shape;5871;p20"/>
            <p:cNvGrpSpPr/>
            <p:nvPr/>
          </p:nvGrpSpPr>
          <p:grpSpPr>
            <a:xfrm>
              <a:off x="4919699" y="927816"/>
              <a:ext cx="3729919" cy="3493790"/>
              <a:chOff x="6557850" y="1237088"/>
              <a:chExt cx="4971900" cy="4658387"/>
            </a:xfrm>
          </p:grpSpPr>
          <p:sp>
            <p:nvSpPr>
              <p:cNvPr id="5872" name="Google Shape;5872;p20"/>
              <p:cNvSpPr/>
              <p:nvPr/>
            </p:nvSpPr>
            <p:spPr>
              <a:xfrm>
                <a:off x="6557850" y="1870375"/>
                <a:ext cx="4971900" cy="4025100"/>
              </a:xfrm>
              <a:prstGeom prst="roundRect">
                <a:avLst>
                  <a:gd fmla="val 2117" name="adj"/>
                </a:avLst>
              </a:prstGeom>
              <a:solidFill>
                <a:schemeClr val="lt1"/>
              </a:solidFill>
              <a:ln>
                <a:noFill/>
              </a:ln>
              <a:effectLst>
                <a:outerShdw blurRad="114300" rotWithShape="0" algn="bl" dir="5400000" dist="19050">
                  <a:srgbClr val="000000">
                    <a:alpha val="20000"/>
                  </a:srgbClr>
                </a:outerShdw>
              </a:effectLst>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5873" name="Google Shape;5873;p20"/>
              <p:cNvSpPr txBox="1"/>
              <p:nvPr/>
            </p:nvSpPr>
            <p:spPr>
              <a:xfrm>
                <a:off x="7628688" y="1237088"/>
                <a:ext cx="965100" cy="402600"/>
              </a:xfrm>
              <a:prstGeom prst="rect">
                <a:avLst/>
              </a:prstGeom>
              <a:noFill/>
              <a:ln>
                <a:noFill/>
              </a:ln>
            </p:spPr>
            <p:txBody>
              <a:bodyPr anchorCtr="0" anchor="t"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200"/>
                  <a:buFont typeface="Arial"/>
                  <a:buNone/>
                </a:pPr>
                <a:r>
                  <a:rPr b="1" i="0" lang="en" sz="1200" u="none" cap="none" strike="noStrike">
                    <a:solidFill>
                      <a:schemeClr val="accent2"/>
                    </a:solidFill>
                    <a:latin typeface="Arial"/>
                    <a:ea typeface="Arial"/>
                    <a:cs typeface="Arial"/>
                    <a:sym typeface="Arial"/>
                  </a:rPr>
                  <a:t>Trust</a:t>
                </a:r>
                <a:endParaRPr b="1" i="0" sz="1200" u="none" cap="none" strike="noStrike">
                  <a:solidFill>
                    <a:schemeClr val="accent2"/>
                  </a:solidFill>
                  <a:latin typeface="Arial"/>
                  <a:ea typeface="Arial"/>
                  <a:cs typeface="Arial"/>
                  <a:sym typeface="Arial"/>
                </a:endParaRPr>
              </a:p>
            </p:txBody>
          </p:sp>
          <p:sp>
            <p:nvSpPr>
              <p:cNvPr id="5874" name="Google Shape;5874;p20"/>
              <p:cNvSpPr txBox="1"/>
              <p:nvPr/>
            </p:nvSpPr>
            <p:spPr>
              <a:xfrm>
                <a:off x="8593638" y="1237088"/>
                <a:ext cx="965100" cy="402600"/>
              </a:xfrm>
              <a:prstGeom prst="rect">
                <a:avLst/>
              </a:prstGeom>
              <a:noFill/>
              <a:ln>
                <a:noFill/>
              </a:ln>
            </p:spPr>
            <p:txBody>
              <a:bodyPr anchorCtr="0" anchor="t"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200"/>
                  <a:buFont typeface="Arial"/>
                  <a:buNone/>
                </a:pPr>
                <a:r>
                  <a:rPr b="1" i="0" lang="en" sz="1200" u="none" cap="none" strike="noStrike">
                    <a:solidFill>
                      <a:schemeClr val="accent2"/>
                    </a:solidFill>
                    <a:latin typeface="Arial"/>
                    <a:ea typeface="Arial"/>
                    <a:cs typeface="Arial"/>
                    <a:sym typeface="Arial"/>
                  </a:rPr>
                  <a:t>Comply</a:t>
                </a:r>
                <a:endParaRPr b="1" i="0" sz="1200" u="none" cap="none" strike="noStrike">
                  <a:solidFill>
                    <a:schemeClr val="accent2"/>
                  </a:solidFill>
                  <a:latin typeface="Arial"/>
                  <a:ea typeface="Arial"/>
                  <a:cs typeface="Arial"/>
                  <a:sym typeface="Arial"/>
                </a:endParaRPr>
              </a:p>
            </p:txBody>
          </p:sp>
          <p:sp>
            <p:nvSpPr>
              <p:cNvPr id="5875" name="Google Shape;5875;p20"/>
              <p:cNvSpPr txBox="1"/>
              <p:nvPr/>
            </p:nvSpPr>
            <p:spPr>
              <a:xfrm>
                <a:off x="9503306" y="1237088"/>
                <a:ext cx="1176900" cy="402600"/>
              </a:xfrm>
              <a:prstGeom prst="rect">
                <a:avLst/>
              </a:prstGeom>
              <a:noFill/>
              <a:ln>
                <a:noFill/>
              </a:ln>
            </p:spPr>
            <p:txBody>
              <a:bodyPr anchorCtr="0" anchor="t"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200"/>
                  <a:buFont typeface="Arial"/>
                  <a:buNone/>
                </a:pPr>
                <a:r>
                  <a:rPr b="1" i="0" lang="en" sz="1200" u="none" cap="none" strike="noStrike">
                    <a:solidFill>
                      <a:schemeClr val="accent2"/>
                    </a:solidFill>
                    <a:latin typeface="Arial"/>
                    <a:ea typeface="Arial"/>
                    <a:cs typeface="Arial"/>
                    <a:sym typeface="Arial"/>
                  </a:rPr>
                  <a:t>Consume</a:t>
                </a:r>
                <a:endParaRPr b="1" i="0" sz="1200" u="none" cap="none" strike="noStrike">
                  <a:solidFill>
                    <a:schemeClr val="accent2"/>
                  </a:solidFill>
                  <a:latin typeface="Arial"/>
                  <a:ea typeface="Arial"/>
                  <a:cs typeface="Arial"/>
                  <a:sym typeface="Arial"/>
                </a:endParaRPr>
              </a:p>
            </p:txBody>
          </p:sp>
          <p:sp>
            <p:nvSpPr>
              <p:cNvPr id="5876" name="Google Shape;5876;p20"/>
              <p:cNvSpPr/>
              <p:nvPr/>
            </p:nvSpPr>
            <p:spPr>
              <a:xfrm>
                <a:off x="6557850" y="1870425"/>
                <a:ext cx="4971900" cy="81900"/>
              </a:xfrm>
              <a:prstGeom prst="round2SameRect">
                <a:avLst>
                  <a:gd fmla="val 50000" name="adj1"/>
                  <a:gd fmla="val 0" name="adj2"/>
                </a:avLst>
              </a:prstGeom>
              <a:solidFill>
                <a:schemeClr val="accent2"/>
              </a:solidFill>
              <a:ln>
                <a:noFill/>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5877" name="Google Shape;5877;p20"/>
              <p:cNvSpPr/>
              <p:nvPr/>
            </p:nvSpPr>
            <p:spPr>
              <a:xfrm>
                <a:off x="7967162" y="1767375"/>
                <a:ext cx="288000" cy="288000"/>
              </a:xfrm>
              <a:prstGeom prst="ellipse">
                <a:avLst/>
              </a:prstGeom>
              <a:solidFill>
                <a:schemeClr val="accent2"/>
              </a:solidFill>
              <a:ln cap="flat" cmpd="sng" w="76200">
                <a:solidFill>
                  <a:schemeClr val="accent3"/>
                </a:solidFill>
                <a:prstDash val="solid"/>
                <a:round/>
                <a:headEnd len="sm" w="sm" type="none"/>
                <a:tailEnd len="sm" w="sm" type="none"/>
              </a:ln>
              <a:effectLst>
                <a:outerShdw blurRad="57150" rotWithShape="0" algn="bl">
                  <a:srgbClr val="000000">
                    <a:alpha val="40000"/>
                  </a:srgbClr>
                </a:outerShdw>
              </a:effectLst>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5878" name="Google Shape;5878;p20"/>
              <p:cNvSpPr/>
              <p:nvPr/>
            </p:nvSpPr>
            <p:spPr>
              <a:xfrm>
                <a:off x="8932112" y="1767375"/>
                <a:ext cx="288000" cy="288000"/>
              </a:xfrm>
              <a:prstGeom prst="ellipse">
                <a:avLst/>
              </a:prstGeom>
              <a:solidFill>
                <a:schemeClr val="accent2"/>
              </a:solidFill>
              <a:ln cap="flat" cmpd="sng" w="76200">
                <a:solidFill>
                  <a:schemeClr val="accent3"/>
                </a:solidFill>
                <a:prstDash val="solid"/>
                <a:round/>
                <a:headEnd len="sm" w="sm" type="none"/>
                <a:tailEnd len="sm" w="sm" type="none"/>
              </a:ln>
              <a:effectLst>
                <a:outerShdw blurRad="57150" rotWithShape="0" algn="bl">
                  <a:srgbClr val="000000">
                    <a:alpha val="40000"/>
                  </a:srgbClr>
                </a:outerShdw>
              </a:effectLst>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5879" name="Google Shape;5879;p20"/>
              <p:cNvSpPr/>
              <p:nvPr/>
            </p:nvSpPr>
            <p:spPr>
              <a:xfrm>
                <a:off x="9947706" y="1767375"/>
                <a:ext cx="288000" cy="288000"/>
              </a:xfrm>
              <a:prstGeom prst="ellipse">
                <a:avLst/>
              </a:prstGeom>
              <a:solidFill>
                <a:schemeClr val="accent2"/>
              </a:solidFill>
              <a:ln cap="flat" cmpd="sng" w="76200">
                <a:solidFill>
                  <a:schemeClr val="accent3"/>
                </a:solidFill>
                <a:prstDash val="solid"/>
                <a:round/>
                <a:headEnd len="sm" w="sm" type="none"/>
                <a:tailEnd len="sm" w="sm" type="none"/>
              </a:ln>
              <a:effectLst>
                <a:outerShdw blurRad="57150" rotWithShape="0" algn="bl">
                  <a:srgbClr val="000000">
                    <a:alpha val="40000"/>
                  </a:srgbClr>
                </a:outerShdw>
              </a:effectLst>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5880" name="Google Shape;5880;p20"/>
              <p:cNvSpPr/>
              <p:nvPr/>
            </p:nvSpPr>
            <p:spPr>
              <a:xfrm>
                <a:off x="6645913" y="2247100"/>
                <a:ext cx="4782000" cy="469200"/>
              </a:xfrm>
              <a:prstGeom prst="roundRect">
                <a:avLst>
                  <a:gd fmla="val 13678" name="adj"/>
                </a:avLst>
              </a:prstGeom>
              <a:solidFill>
                <a:schemeClr val="accent6"/>
              </a:solidFill>
              <a:ln>
                <a:noFill/>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100"/>
                  <a:buFont typeface="Arial"/>
                  <a:buNone/>
                </a:pPr>
                <a:r>
                  <a:rPr b="1" i="0" lang="en" sz="1100" u="none" cap="none" strike="noStrike">
                    <a:solidFill>
                      <a:schemeClr val="accent2"/>
                    </a:solidFill>
                    <a:latin typeface="Arial"/>
                    <a:ea typeface="Arial"/>
                    <a:cs typeface="Arial"/>
                    <a:sym typeface="Arial"/>
                  </a:rPr>
                  <a:t>With unified governance for data and AI</a:t>
                </a:r>
                <a:endParaRPr b="1" i="0" sz="1100" u="none" cap="none" strike="noStrike">
                  <a:solidFill>
                    <a:srgbClr val="006EC2"/>
                  </a:solidFill>
                  <a:latin typeface="Arial"/>
                  <a:ea typeface="Arial"/>
                  <a:cs typeface="Arial"/>
                  <a:sym typeface="Arial"/>
                </a:endParaRPr>
              </a:p>
            </p:txBody>
          </p:sp>
          <p:sp>
            <p:nvSpPr>
              <p:cNvPr id="5881" name="Google Shape;5881;p20"/>
              <p:cNvSpPr/>
              <p:nvPr/>
            </p:nvSpPr>
            <p:spPr>
              <a:xfrm>
                <a:off x="6633363" y="2798725"/>
                <a:ext cx="4782000" cy="469200"/>
              </a:xfrm>
              <a:prstGeom prst="roundRect">
                <a:avLst>
                  <a:gd fmla="val 13678" name="adj"/>
                </a:avLst>
              </a:prstGeom>
              <a:solidFill>
                <a:srgbClr val="BBE084">
                  <a:alpha val="31764"/>
                </a:srgbClr>
              </a:solidFill>
              <a:ln cap="flat" cmpd="sng" w="9525">
                <a:solidFill>
                  <a:srgbClr val="6CB401"/>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800"/>
                  <a:buFont typeface="Arial"/>
                  <a:buNone/>
                </a:pPr>
                <a:r>
                  <a:rPr b="1" i="0" lang="en" sz="800" u="none" cap="none" strike="noStrike">
                    <a:solidFill>
                      <a:schemeClr val="accent2"/>
                    </a:solidFill>
                    <a:latin typeface="Arial"/>
                    <a:ea typeface="Arial"/>
                    <a:cs typeface="Arial"/>
                    <a:sym typeface="Arial"/>
                  </a:rPr>
                  <a:t>Enterprise metadata graph</a:t>
                </a:r>
                <a:br>
                  <a:rPr b="1" i="0" lang="en" sz="800" u="none" cap="none" strike="noStrike">
                    <a:solidFill>
                      <a:schemeClr val="accent2"/>
                    </a:solidFill>
                    <a:latin typeface="Arial"/>
                    <a:ea typeface="Arial"/>
                    <a:cs typeface="Arial"/>
                    <a:sym typeface="Arial"/>
                  </a:rPr>
                </a:br>
                <a:r>
                  <a:rPr b="0" i="0" lang="en" sz="700" u="none" cap="none" strike="noStrike">
                    <a:solidFill>
                      <a:schemeClr val="accent1"/>
                    </a:solidFill>
                    <a:latin typeface="Arial"/>
                    <a:ea typeface="Arial"/>
                    <a:cs typeface="Arial"/>
                    <a:sym typeface="Arial"/>
                  </a:rPr>
                  <a:t>Physical, logical, conceptual, semantic, systems, policy, …</a:t>
                </a:r>
                <a:endParaRPr b="1" i="0" sz="700" u="none" cap="none" strike="noStrike">
                  <a:solidFill>
                    <a:schemeClr val="accent2"/>
                  </a:solidFill>
                  <a:latin typeface="Arial"/>
                  <a:ea typeface="Arial"/>
                  <a:cs typeface="Arial"/>
                  <a:sym typeface="Arial"/>
                </a:endParaRPr>
              </a:p>
            </p:txBody>
          </p:sp>
        </p:grpSp>
        <p:grpSp>
          <p:nvGrpSpPr>
            <p:cNvPr id="5882" name="Google Shape;5882;p20"/>
            <p:cNvGrpSpPr/>
            <p:nvPr/>
          </p:nvGrpSpPr>
          <p:grpSpPr>
            <a:xfrm>
              <a:off x="4985934" y="2103087"/>
              <a:ext cx="426255" cy="341380"/>
              <a:chOff x="4985934" y="2103087"/>
              <a:chExt cx="426255" cy="341380"/>
            </a:xfrm>
          </p:grpSpPr>
          <p:sp>
            <p:nvSpPr>
              <p:cNvPr id="5883" name="Google Shape;5883;p20"/>
              <p:cNvSpPr/>
              <p:nvPr/>
            </p:nvSpPr>
            <p:spPr>
              <a:xfrm>
                <a:off x="5278477" y="2371869"/>
                <a:ext cx="24600" cy="24600"/>
              </a:xfrm>
              <a:prstGeom prst="ellipse">
                <a:avLst/>
              </a:prstGeom>
              <a:noFill/>
              <a:ln cap="flat" cmpd="sng" w="9525">
                <a:solidFill>
                  <a:srgbClr val="BFE687"/>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5884" name="Google Shape;5884;p20"/>
              <p:cNvCxnSpPr>
                <a:endCxn id="5885" idx="0"/>
              </p:cNvCxnSpPr>
              <p:nvPr/>
            </p:nvCxnSpPr>
            <p:spPr>
              <a:xfrm>
                <a:off x="5083023" y="2103087"/>
                <a:ext cx="31200" cy="76800"/>
              </a:xfrm>
              <a:prstGeom prst="straightConnector1">
                <a:avLst/>
              </a:prstGeom>
              <a:noFill/>
              <a:ln cap="flat" cmpd="sng" w="9525">
                <a:solidFill>
                  <a:srgbClr val="BFE687"/>
                </a:solidFill>
                <a:prstDash val="solid"/>
                <a:round/>
                <a:headEnd len="sm" w="sm" type="none"/>
                <a:tailEnd len="sm" w="sm" type="none"/>
              </a:ln>
            </p:spPr>
          </p:cxnSp>
          <p:cxnSp>
            <p:nvCxnSpPr>
              <p:cNvPr id="5886" name="Google Shape;5886;p20"/>
              <p:cNvCxnSpPr>
                <a:stCxn id="5885" idx="3"/>
              </p:cNvCxnSpPr>
              <p:nvPr/>
            </p:nvCxnSpPr>
            <p:spPr>
              <a:xfrm flipH="1">
                <a:off x="5035424" y="2219477"/>
                <a:ext cx="79500" cy="66000"/>
              </a:xfrm>
              <a:prstGeom prst="straightConnector1">
                <a:avLst/>
              </a:prstGeom>
              <a:noFill/>
              <a:ln cap="flat" cmpd="sng" w="9525">
                <a:solidFill>
                  <a:srgbClr val="BFE687"/>
                </a:solidFill>
                <a:prstDash val="solid"/>
                <a:round/>
                <a:headEnd len="sm" w="sm" type="none"/>
                <a:tailEnd len="sm" w="sm" type="none"/>
              </a:ln>
            </p:spPr>
          </p:cxnSp>
          <p:cxnSp>
            <p:nvCxnSpPr>
              <p:cNvPr id="5887" name="Google Shape;5887;p20"/>
              <p:cNvCxnSpPr>
                <a:stCxn id="5885" idx="5"/>
              </p:cNvCxnSpPr>
              <p:nvPr/>
            </p:nvCxnSpPr>
            <p:spPr>
              <a:xfrm flipH="1" rot="10800000">
                <a:off x="5142713" y="2199285"/>
                <a:ext cx="69300" cy="8100"/>
              </a:xfrm>
              <a:prstGeom prst="straightConnector1">
                <a:avLst/>
              </a:prstGeom>
              <a:noFill/>
              <a:ln cap="flat" cmpd="sng" w="9525">
                <a:solidFill>
                  <a:srgbClr val="BFE687"/>
                </a:solidFill>
                <a:prstDash val="solid"/>
                <a:round/>
                <a:headEnd len="sm" w="sm" type="none"/>
                <a:tailEnd len="sm" w="sm" type="none"/>
              </a:ln>
            </p:spPr>
          </p:cxnSp>
          <p:cxnSp>
            <p:nvCxnSpPr>
              <p:cNvPr id="5888" name="Google Shape;5888;p20"/>
              <p:cNvCxnSpPr>
                <a:stCxn id="5889" idx="2"/>
              </p:cNvCxnSpPr>
              <p:nvPr/>
            </p:nvCxnSpPr>
            <p:spPr>
              <a:xfrm rot="10800000">
                <a:off x="5035564" y="2303164"/>
                <a:ext cx="107100" cy="31200"/>
              </a:xfrm>
              <a:prstGeom prst="straightConnector1">
                <a:avLst/>
              </a:prstGeom>
              <a:noFill/>
              <a:ln cap="flat" cmpd="sng" w="9525">
                <a:solidFill>
                  <a:srgbClr val="BFE687"/>
                </a:solidFill>
                <a:prstDash val="solid"/>
                <a:round/>
                <a:headEnd len="sm" w="sm" type="none"/>
                <a:tailEnd len="sm" w="sm" type="none"/>
              </a:ln>
            </p:spPr>
          </p:cxnSp>
          <p:cxnSp>
            <p:nvCxnSpPr>
              <p:cNvPr id="5890" name="Google Shape;5890;p20"/>
              <p:cNvCxnSpPr>
                <a:stCxn id="5889" idx="7"/>
              </p:cNvCxnSpPr>
              <p:nvPr/>
            </p:nvCxnSpPr>
            <p:spPr>
              <a:xfrm flipH="1" rot="10800000">
                <a:off x="5179281" y="2208197"/>
                <a:ext cx="36300" cy="111000"/>
              </a:xfrm>
              <a:prstGeom prst="straightConnector1">
                <a:avLst/>
              </a:prstGeom>
              <a:noFill/>
              <a:ln cap="flat" cmpd="sng" w="9525">
                <a:solidFill>
                  <a:srgbClr val="BFE687"/>
                </a:solidFill>
                <a:prstDash val="solid"/>
                <a:round/>
                <a:headEnd len="sm" w="sm" type="none"/>
                <a:tailEnd len="sm" w="sm" type="none"/>
              </a:ln>
            </p:spPr>
          </p:cxnSp>
          <p:cxnSp>
            <p:nvCxnSpPr>
              <p:cNvPr id="5891" name="Google Shape;5891;p20"/>
              <p:cNvCxnSpPr>
                <a:endCxn id="5892" idx="2"/>
              </p:cNvCxnSpPr>
              <p:nvPr/>
            </p:nvCxnSpPr>
            <p:spPr>
              <a:xfrm>
                <a:off x="5232789" y="2208322"/>
                <a:ext cx="136500" cy="55200"/>
              </a:xfrm>
              <a:prstGeom prst="straightConnector1">
                <a:avLst/>
              </a:prstGeom>
              <a:noFill/>
              <a:ln cap="flat" cmpd="sng" w="9525">
                <a:solidFill>
                  <a:srgbClr val="BFE687"/>
                </a:solidFill>
                <a:prstDash val="solid"/>
                <a:round/>
                <a:headEnd len="sm" w="sm" type="none"/>
                <a:tailEnd len="sm" w="sm" type="none"/>
              </a:ln>
            </p:spPr>
          </p:cxnSp>
          <p:cxnSp>
            <p:nvCxnSpPr>
              <p:cNvPr id="5893" name="Google Shape;5893;p20"/>
              <p:cNvCxnSpPr>
                <a:stCxn id="5889" idx="6"/>
                <a:endCxn id="5892" idx="3"/>
              </p:cNvCxnSpPr>
              <p:nvPr/>
            </p:nvCxnSpPr>
            <p:spPr>
              <a:xfrm flipH="1" rot="10800000">
                <a:off x="5185564" y="2278564"/>
                <a:ext cx="189900" cy="55800"/>
              </a:xfrm>
              <a:prstGeom prst="straightConnector1">
                <a:avLst/>
              </a:prstGeom>
              <a:noFill/>
              <a:ln cap="flat" cmpd="sng" w="9525">
                <a:solidFill>
                  <a:srgbClr val="BFE687"/>
                </a:solidFill>
                <a:prstDash val="solid"/>
                <a:round/>
                <a:headEnd len="sm" w="sm" type="none"/>
                <a:tailEnd len="sm" w="sm" type="none"/>
              </a:ln>
            </p:spPr>
          </p:cxnSp>
          <p:cxnSp>
            <p:nvCxnSpPr>
              <p:cNvPr id="5894" name="Google Shape;5894;p20"/>
              <p:cNvCxnSpPr>
                <a:stCxn id="5889" idx="5"/>
                <a:endCxn id="5883" idx="2"/>
              </p:cNvCxnSpPr>
              <p:nvPr/>
            </p:nvCxnSpPr>
            <p:spPr>
              <a:xfrm>
                <a:off x="5179281" y="2349531"/>
                <a:ext cx="99300" cy="34500"/>
              </a:xfrm>
              <a:prstGeom prst="straightConnector1">
                <a:avLst/>
              </a:prstGeom>
              <a:noFill/>
              <a:ln cap="flat" cmpd="sng" w="9525">
                <a:solidFill>
                  <a:srgbClr val="BFE687"/>
                </a:solidFill>
                <a:prstDash val="solid"/>
                <a:round/>
                <a:headEnd len="sm" w="sm" type="none"/>
                <a:tailEnd len="sm" w="sm" type="none"/>
              </a:ln>
            </p:spPr>
          </p:cxnSp>
          <p:cxnSp>
            <p:nvCxnSpPr>
              <p:cNvPr id="5895" name="Google Shape;5895;p20"/>
              <p:cNvCxnSpPr/>
              <p:nvPr/>
            </p:nvCxnSpPr>
            <p:spPr>
              <a:xfrm flipH="1" rot="10800000">
                <a:off x="5224290" y="2103290"/>
                <a:ext cx="7800" cy="84000"/>
              </a:xfrm>
              <a:prstGeom prst="straightConnector1">
                <a:avLst/>
              </a:prstGeom>
              <a:noFill/>
              <a:ln cap="flat" cmpd="sng" w="9525">
                <a:solidFill>
                  <a:srgbClr val="BFE687"/>
                </a:solidFill>
                <a:prstDash val="solid"/>
                <a:round/>
                <a:headEnd len="sm" w="sm" type="none"/>
                <a:tailEnd len="sm" w="sm" type="none"/>
              </a:ln>
            </p:spPr>
          </p:cxnSp>
          <p:cxnSp>
            <p:nvCxnSpPr>
              <p:cNvPr id="5896" name="Google Shape;5896;p20"/>
              <p:cNvCxnSpPr/>
              <p:nvPr/>
            </p:nvCxnSpPr>
            <p:spPr>
              <a:xfrm flipH="1">
                <a:off x="4985934" y="2294468"/>
                <a:ext cx="28500" cy="2100"/>
              </a:xfrm>
              <a:prstGeom prst="straightConnector1">
                <a:avLst/>
              </a:prstGeom>
              <a:noFill/>
              <a:ln cap="flat" cmpd="sng" w="9525">
                <a:solidFill>
                  <a:srgbClr val="BFE687"/>
                </a:solidFill>
                <a:prstDash val="solid"/>
                <a:round/>
                <a:headEnd len="sm" w="sm" type="none"/>
                <a:tailEnd len="sm" w="sm" type="none"/>
              </a:ln>
            </p:spPr>
          </p:cxnSp>
          <p:cxnSp>
            <p:nvCxnSpPr>
              <p:cNvPr id="5897" name="Google Shape;5897;p20"/>
              <p:cNvCxnSpPr>
                <a:stCxn id="5883" idx="5"/>
              </p:cNvCxnSpPr>
              <p:nvPr/>
            </p:nvCxnSpPr>
            <p:spPr>
              <a:xfrm>
                <a:off x="5299474" y="2392866"/>
                <a:ext cx="29400" cy="51600"/>
              </a:xfrm>
              <a:prstGeom prst="straightConnector1">
                <a:avLst/>
              </a:prstGeom>
              <a:noFill/>
              <a:ln cap="flat" cmpd="sng" w="9525">
                <a:solidFill>
                  <a:srgbClr val="BFE687"/>
                </a:solidFill>
                <a:prstDash val="solid"/>
                <a:round/>
                <a:headEnd len="sm" w="sm" type="none"/>
                <a:tailEnd len="sm" w="sm" type="none"/>
              </a:ln>
            </p:spPr>
          </p:cxnSp>
          <p:cxnSp>
            <p:nvCxnSpPr>
              <p:cNvPr id="5898" name="Google Shape;5898;p20"/>
              <p:cNvCxnSpPr>
                <a:stCxn id="5889" idx="3"/>
              </p:cNvCxnSpPr>
              <p:nvPr/>
            </p:nvCxnSpPr>
            <p:spPr>
              <a:xfrm flipH="1">
                <a:off x="5047247" y="2349531"/>
                <a:ext cx="101700" cy="94800"/>
              </a:xfrm>
              <a:prstGeom prst="straightConnector1">
                <a:avLst/>
              </a:prstGeom>
              <a:noFill/>
              <a:ln cap="flat" cmpd="sng" w="9525">
                <a:solidFill>
                  <a:srgbClr val="BFE687"/>
                </a:solidFill>
                <a:prstDash val="solid"/>
                <a:round/>
                <a:headEnd len="sm" w="sm" type="none"/>
                <a:tailEnd len="sm" w="sm" type="none"/>
              </a:ln>
            </p:spPr>
          </p:cxnSp>
          <p:sp>
            <p:nvSpPr>
              <p:cNvPr id="5892" name="Google Shape;5892;p20"/>
              <p:cNvSpPr/>
              <p:nvPr/>
            </p:nvSpPr>
            <p:spPr>
              <a:xfrm>
                <a:off x="5369289" y="2242072"/>
                <a:ext cx="42900" cy="42900"/>
              </a:xfrm>
              <a:prstGeom prst="ellipse">
                <a:avLst/>
              </a:prstGeom>
              <a:noFill/>
              <a:ln cap="flat" cmpd="sng" w="9525">
                <a:solidFill>
                  <a:srgbClr val="71BE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89" name="Google Shape;5889;p20"/>
              <p:cNvSpPr/>
              <p:nvPr/>
            </p:nvSpPr>
            <p:spPr>
              <a:xfrm>
                <a:off x="5142664" y="2312914"/>
                <a:ext cx="42900" cy="42900"/>
              </a:xfrm>
              <a:prstGeom prst="ellipse">
                <a:avLst/>
              </a:prstGeom>
              <a:noFill/>
              <a:ln cap="flat" cmpd="sng" w="9525">
                <a:solidFill>
                  <a:srgbClr val="71BE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85" name="Google Shape;5885;p20"/>
              <p:cNvSpPr/>
              <p:nvPr/>
            </p:nvSpPr>
            <p:spPr>
              <a:xfrm rot="-1410873">
                <a:off x="5101343" y="2178107"/>
                <a:ext cx="42859" cy="42859"/>
              </a:xfrm>
              <a:prstGeom prst="ellipse">
                <a:avLst/>
              </a:prstGeom>
              <a:noFill/>
              <a:ln cap="flat" cmpd="sng" w="9525">
                <a:solidFill>
                  <a:srgbClr val="71BE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99" name="Google Shape;5899;p20"/>
              <p:cNvSpPr/>
              <p:nvPr/>
            </p:nvSpPr>
            <p:spPr>
              <a:xfrm>
                <a:off x="5014427" y="2283069"/>
                <a:ext cx="24600" cy="24600"/>
              </a:xfrm>
              <a:prstGeom prst="ellipse">
                <a:avLst/>
              </a:prstGeom>
              <a:noFill/>
              <a:ln cap="flat" cmpd="sng" w="9525">
                <a:solidFill>
                  <a:srgbClr val="BFE687"/>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00" name="Google Shape;5900;p20"/>
              <p:cNvSpPr/>
              <p:nvPr/>
            </p:nvSpPr>
            <p:spPr>
              <a:xfrm>
                <a:off x="5212002" y="2191019"/>
                <a:ext cx="24600" cy="24600"/>
              </a:xfrm>
              <a:prstGeom prst="ellipse">
                <a:avLst/>
              </a:prstGeom>
              <a:noFill/>
              <a:ln cap="flat" cmpd="sng" w="9525">
                <a:solidFill>
                  <a:srgbClr val="BFE687"/>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5901" name="Google Shape;5901;p20"/>
            <p:cNvGrpSpPr/>
            <p:nvPr/>
          </p:nvGrpSpPr>
          <p:grpSpPr>
            <a:xfrm rot="10800000">
              <a:off x="8132483" y="2103088"/>
              <a:ext cx="426255" cy="341380"/>
              <a:chOff x="4985934" y="2103087"/>
              <a:chExt cx="426255" cy="341380"/>
            </a:xfrm>
          </p:grpSpPr>
          <p:sp>
            <p:nvSpPr>
              <p:cNvPr id="5902" name="Google Shape;5902;p20"/>
              <p:cNvSpPr/>
              <p:nvPr/>
            </p:nvSpPr>
            <p:spPr>
              <a:xfrm>
                <a:off x="5278477" y="2371869"/>
                <a:ext cx="24600" cy="24600"/>
              </a:xfrm>
              <a:prstGeom prst="ellipse">
                <a:avLst/>
              </a:prstGeom>
              <a:noFill/>
              <a:ln cap="flat" cmpd="sng" w="9525">
                <a:solidFill>
                  <a:srgbClr val="BFE687"/>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5903" name="Google Shape;5903;p20"/>
              <p:cNvCxnSpPr>
                <a:endCxn id="5904" idx="0"/>
              </p:cNvCxnSpPr>
              <p:nvPr/>
            </p:nvCxnSpPr>
            <p:spPr>
              <a:xfrm>
                <a:off x="5083023" y="2103087"/>
                <a:ext cx="31200" cy="76800"/>
              </a:xfrm>
              <a:prstGeom prst="straightConnector1">
                <a:avLst/>
              </a:prstGeom>
              <a:noFill/>
              <a:ln cap="flat" cmpd="sng" w="9525">
                <a:solidFill>
                  <a:srgbClr val="BFE687"/>
                </a:solidFill>
                <a:prstDash val="solid"/>
                <a:round/>
                <a:headEnd len="sm" w="sm" type="none"/>
                <a:tailEnd len="sm" w="sm" type="none"/>
              </a:ln>
            </p:spPr>
          </p:cxnSp>
          <p:cxnSp>
            <p:nvCxnSpPr>
              <p:cNvPr id="5905" name="Google Shape;5905;p20"/>
              <p:cNvCxnSpPr>
                <a:stCxn id="5904" idx="3"/>
              </p:cNvCxnSpPr>
              <p:nvPr/>
            </p:nvCxnSpPr>
            <p:spPr>
              <a:xfrm flipH="1">
                <a:off x="5035424" y="2219477"/>
                <a:ext cx="79500" cy="66000"/>
              </a:xfrm>
              <a:prstGeom prst="straightConnector1">
                <a:avLst/>
              </a:prstGeom>
              <a:noFill/>
              <a:ln cap="flat" cmpd="sng" w="9525">
                <a:solidFill>
                  <a:srgbClr val="BFE687"/>
                </a:solidFill>
                <a:prstDash val="solid"/>
                <a:round/>
                <a:headEnd len="sm" w="sm" type="none"/>
                <a:tailEnd len="sm" w="sm" type="none"/>
              </a:ln>
            </p:spPr>
          </p:cxnSp>
          <p:cxnSp>
            <p:nvCxnSpPr>
              <p:cNvPr id="5906" name="Google Shape;5906;p20"/>
              <p:cNvCxnSpPr>
                <a:stCxn id="5904" idx="5"/>
              </p:cNvCxnSpPr>
              <p:nvPr/>
            </p:nvCxnSpPr>
            <p:spPr>
              <a:xfrm flipH="1" rot="10800000">
                <a:off x="5142713" y="2199285"/>
                <a:ext cx="69300" cy="8100"/>
              </a:xfrm>
              <a:prstGeom prst="straightConnector1">
                <a:avLst/>
              </a:prstGeom>
              <a:noFill/>
              <a:ln cap="flat" cmpd="sng" w="9525">
                <a:solidFill>
                  <a:srgbClr val="BFE687"/>
                </a:solidFill>
                <a:prstDash val="solid"/>
                <a:round/>
                <a:headEnd len="sm" w="sm" type="none"/>
                <a:tailEnd len="sm" w="sm" type="none"/>
              </a:ln>
            </p:spPr>
          </p:cxnSp>
          <p:cxnSp>
            <p:nvCxnSpPr>
              <p:cNvPr id="5907" name="Google Shape;5907;p20"/>
              <p:cNvCxnSpPr>
                <a:stCxn id="5908" idx="2"/>
              </p:cNvCxnSpPr>
              <p:nvPr/>
            </p:nvCxnSpPr>
            <p:spPr>
              <a:xfrm rot="10800000">
                <a:off x="5035564" y="2303164"/>
                <a:ext cx="107100" cy="31200"/>
              </a:xfrm>
              <a:prstGeom prst="straightConnector1">
                <a:avLst/>
              </a:prstGeom>
              <a:noFill/>
              <a:ln cap="flat" cmpd="sng" w="9525">
                <a:solidFill>
                  <a:srgbClr val="BFE687"/>
                </a:solidFill>
                <a:prstDash val="solid"/>
                <a:round/>
                <a:headEnd len="sm" w="sm" type="none"/>
                <a:tailEnd len="sm" w="sm" type="none"/>
              </a:ln>
            </p:spPr>
          </p:cxnSp>
          <p:cxnSp>
            <p:nvCxnSpPr>
              <p:cNvPr id="5909" name="Google Shape;5909;p20"/>
              <p:cNvCxnSpPr>
                <a:stCxn id="5908" idx="7"/>
              </p:cNvCxnSpPr>
              <p:nvPr/>
            </p:nvCxnSpPr>
            <p:spPr>
              <a:xfrm flipH="1" rot="10800000">
                <a:off x="5179281" y="2208197"/>
                <a:ext cx="36300" cy="111000"/>
              </a:xfrm>
              <a:prstGeom prst="straightConnector1">
                <a:avLst/>
              </a:prstGeom>
              <a:noFill/>
              <a:ln cap="flat" cmpd="sng" w="9525">
                <a:solidFill>
                  <a:srgbClr val="BFE687"/>
                </a:solidFill>
                <a:prstDash val="solid"/>
                <a:round/>
                <a:headEnd len="sm" w="sm" type="none"/>
                <a:tailEnd len="sm" w="sm" type="none"/>
              </a:ln>
            </p:spPr>
          </p:cxnSp>
          <p:cxnSp>
            <p:nvCxnSpPr>
              <p:cNvPr id="5910" name="Google Shape;5910;p20"/>
              <p:cNvCxnSpPr>
                <a:endCxn id="5911" idx="2"/>
              </p:cNvCxnSpPr>
              <p:nvPr/>
            </p:nvCxnSpPr>
            <p:spPr>
              <a:xfrm>
                <a:off x="5232789" y="2208322"/>
                <a:ext cx="136500" cy="55200"/>
              </a:xfrm>
              <a:prstGeom prst="straightConnector1">
                <a:avLst/>
              </a:prstGeom>
              <a:noFill/>
              <a:ln cap="flat" cmpd="sng" w="9525">
                <a:solidFill>
                  <a:srgbClr val="BFE687"/>
                </a:solidFill>
                <a:prstDash val="solid"/>
                <a:round/>
                <a:headEnd len="sm" w="sm" type="none"/>
                <a:tailEnd len="sm" w="sm" type="none"/>
              </a:ln>
            </p:spPr>
          </p:cxnSp>
          <p:cxnSp>
            <p:nvCxnSpPr>
              <p:cNvPr id="5912" name="Google Shape;5912;p20"/>
              <p:cNvCxnSpPr>
                <a:stCxn id="5908" idx="6"/>
                <a:endCxn id="5911" idx="3"/>
              </p:cNvCxnSpPr>
              <p:nvPr/>
            </p:nvCxnSpPr>
            <p:spPr>
              <a:xfrm flipH="1" rot="10800000">
                <a:off x="5185564" y="2278564"/>
                <a:ext cx="189900" cy="55800"/>
              </a:xfrm>
              <a:prstGeom prst="straightConnector1">
                <a:avLst/>
              </a:prstGeom>
              <a:noFill/>
              <a:ln cap="flat" cmpd="sng" w="9525">
                <a:solidFill>
                  <a:srgbClr val="BFE687"/>
                </a:solidFill>
                <a:prstDash val="solid"/>
                <a:round/>
                <a:headEnd len="sm" w="sm" type="none"/>
                <a:tailEnd len="sm" w="sm" type="none"/>
              </a:ln>
            </p:spPr>
          </p:cxnSp>
          <p:cxnSp>
            <p:nvCxnSpPr>
              <p:cNvPr id="5913" name="Google Shape;5913;p20"/>
              <p:cNvCxnSpPr>
                <a:stCxn id="5908" idx="5"/>
                <a:endCxn id="5902" idx="2"/>
              </p:cNvCxnSpPr>
              <p:nvPr/>
            </p:nvCxnSpPr>
            <p:spPr>
              <a:xfrm>
                <a:off x="5179281" y="2349531"/>
                <a:ext cx="99300" cy="34500"/>
              </a:xfrm>
              <a:prstGeom prst="straightConnector1">
                <a:avLst/>
              </a:prstGeom>
              <a:noFill/>
              <a:ln cap="flat" cmpd="sng" w="9525">
                <a:solidFill>
                  <a:srgbClr val="BFE687"/>
                </a:solidFill>
                <a:prstDash val="solid"/>
                <a:round/>
                <a:headEnd len="sm" w="sm" type="none"/>
                <a:tailEnd len="sm" w="sm" type="none"/>
              </a:ln>
            </p:spPr>
          </p:cxnSp>
          <p:cxnSp>
            <p:nvCxnSpPr>
              <p:cNvPr id="5914" name="Google Shape;5914;p20"/>
              <p:cNvCxnSpPr/>
              <p:nvPr/>
            </p:nvCxnSpPr>
            <p:spPr>
              <a:xfrm flipH="1" rot="10800000">
                <a:off x="5224290" y="2103290"/>
                <a:ext cx="7800" cy="84000"/>
              </a:xfrm>
              <a:prstGeom prst="straightConnector1">
                <a:avLst/>
              </a:prstGeom>
              <a:noFill/>
              <a:ln cap="flat" cmpd="sng" w="9525">
                <a:solidFill>
                  <a:srgbClr val="BFE687"/>
                </a:solidFill>
                <a:prstDash val="solid"/>
                <a:round/>
                <a:headEnd len="sm" w="sm" type="none"/>
                <a:tailEnd len="sm" w="sm" type="none"/>
              </a:ln>
            </p:spPr>
          </p:cxnSp>
          <p:cxnSp>
            <p:nvCxnSpPr>
              <p:cNvPr id="5915" name="Google Shape;5915;p20"/>
              <p:cNvCxnSpPr/>
              <p:nvPr/>
            </p:nvCxnSpPr>
            <p:spPr>
              <a:xfrm flipH="1">
                <a:off x="4985934" y="2294468"/>
                <a:ext cx="28500" cy="2100"/>
              </a:xfrm>
              <a:prstGeom prst="straightConnector1">
                <a:avLst/>
              </a:prstGeom>
              <a:noFill/>
              <a:ln cap="flat" cmpd="sng" w="9525">
                <a:solidFill>
                  <a:srgbClr val="BFE687"/>
                </a:solidFill>
                <a:prstDash val="solid"/>
                <a:round/>
                <a:headEnd len="sm" w="sm" type="none"/>
                <a:tailEnd len="sm" w="sm" type="none"/>
              </a:ln>
            </p:spPr>
          </p:cxnSp>
          <p:cxnSp>
            <p:nvCxnSpPr>
              <p:cNvPr id="5916" name="Google Shape;5916;p20"/>
              <p:cNvCxnSpPr>
                <a:stCxn id="5902" idx="5"/>
              </p:cNvCxnSpPr>
              <p:nvPr/>
            </p:nvCxnSpPr>
            <p:spPr>
              <a:xfrm>
                <a:off x="5299474" y="2392866"/>
                <a:ext cx="29400" cy="51600"/>
              </a:xfrm>
              <a:prstGeom prst="straightConnector1">
                <a:avLst/>
              </a:prstGeom>
              <a:noFill/>
              <a:ln cap="flat" cmpd="sng" w="9525">
                <a:solidFill>
                  <a:srgbClr val="BFE687"/>
                </a:solidFill>
                <a:prstDash val="solid"/>
                <a:round/>
                <a:headEnd len="sm" w="sm" type="none"/>
                <a:tailEnd len="sm" w="sm" type="none"/>
              </a:ln>
            </p:spPr>
          </p:cxnSp>
          <p:cxnSp>
            <p:nvCxnSpPr>
              <p:cNvPr id="5917" name="Google Shape;5917;p20"/>
              <p:cNvCxnSpPr>
                <a:stCxn id="5908" idx="3"/>
              </p:cNvCxnSpPr>
              <p:nvPr/>
            </p:nvCxnSpPr>
            <p:spPr>
              <a:xfrm flipH="1">
                <a:off x="5047247" y="2349531"/>
                <a:ext cx="101700" cy="94800"/>
              </a:xfrm>
              <a:prstGeom prst="straightConnector1">
                <a:avLst/>
              </a:prstGeom>
              <a:noFill/>
              <a:ln cap="flat" cmpd="sng" w="9525">
                <a:solidFill>
                  <a:srgbClr val="BFE687"/>
                </a:solidFill>
                <a:prstDash val="solid"/>
                <a:round/>
                <a:headEnd len="sm" w="sm" type="none"/>
                <a:tailEnd len="sm" w="sm" type="none"/>
              </a:ln>
            </p:spPr>
          </p:cxnSp>
          <p:sp>
            <p:nvSpPr>
              <p:cNvPr id="5911" name="Google Shape;5911;p20"/>
              <p:cNvSpPr/>
              <p:nvPr/>
            </p:nvSpPr>
            <p:spPr>
              <a:xfrm>
                <a:off x="5369289" y="2242072"/>
                <a:ext cx="42900" cy="42900"/>
              </a:xfrm>
              <a:prstGeom prst="ellipse">
                <a:avLst/>
              </a:prstGeom>
              <a:noFill/>
              <a:ln cap="flat" cmpd="sng" w="9525">
                <a:solidFill>
                  <a:srgbClr val="71BE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08" name="Google Shape;5908;p20"/>
              <p:cNvSpPr/>
              <p:nvPr/>
            </p:nvSpPr>
            <p:spPr>
              <a:xfrm>
                <a:off x="5142664" y="2312914"/>
                <a:ext cx="42900" cy="42900"/>
              </a:xfrm>
              <a:prstGeom prst="ellipse">
                <a:avLst/>
              </a:prstGeom>
              <a:noFill/>
              <a:ln cap="flat" cmpd="sng" w="9525">
                <a:solidFill>
                  <a:srgbClr val="71BE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04" name="Google Shape;5904;p20"/>
              <p:cNvSpPr/>
              <p:nvPr/>
            </p:nvSpPr>
            <p:spPr>
              <a:xfrm rot="-1410873">
                <a:off x="5101343" y="2178107"/>
                <a:ext cx="42859" cy="42859"/>
              </a:xfrm>
              <a:prstGeom prst="ellipse">
                <a:avLst/>
              </a:prstGeom>
              <a:noFill/>
              <a:ln cap="flat" cmpd="sng" w="9525">
                <a:solidFill>
                  <a:srgbClr val="71BE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18" name="Google Shape;5918;p20"/>
              <p:cNvSpPr/>
              <p:nvPr/>
            </p:nvSpPr>
            <p:spPr>
              <a:xfrm>
                <a:off x="5014427" y="2283069"/>
                <a:ext cx="24600" cy="24600"/>
              </a:xfrm>
              <a:prstGeom prst="ellipse">
                <a:avLst/>
              </a:prstGeom>
              <a:noFill/>
              <a:ln cap="flat" cmpd="sng" w="9525">
                <a:solidFill>
                  <a:srgbClr val="BFE687"/>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19" name="Google Shape;5919;p20"/>
              <p:cNvSpPr/>
              <p:nvPr/>
            </p:nvSpPr>
            <p:spPr>
              <a:xfrm>
                <a:off x="5212002" y="2191019"/>
                <a:ext cx="24600" cy="24600"/>
              </a:xfrm>
              <a:prstGeom prst="ellipse">
                <a:avLst/>
              </a:prstGeom>
              <a:noFill/>
              <a:ln cap="flat" cmpd="sng" w="9525">
                <a:solidFill>
                  <a:srgbClr val="BFE687"/>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
        <p:nvSpPr>
          <p:cNvPr id="5920" name="Google Shape;5920;p20"/>
          <p:cNvSpPr/>
          <p:nvPr/>
        </p:nvSpPr>
        <p:spPr>
          <a:xfrm>
            <a:off x="499400" y="1402819"/>
            <a:ext cx="1399800" cy="3018900"/>
          </a:xfrm>
          <a:prstGeom prst="roundRect">
            <a:avLst>
              <a:gd fmla="val 3889" name="adj"/>
            </a:avLst>
          </a:prstGeom>
          <a:solidFill>
            <a:schemeClr val="lt1"/>
          </a:solidFill>
          <a:ln>
            <a:noFill/>
          </a:ln>
          <a:effectLst>
            <a:outerShdw blurRad="114300" rotWithShape="0" algn="bl" dir="5400000" dist="19050">
              <a:srgbClr val="000000">
                <a:alpha val="20000"/>
              </a:srgbClr>
            </a:outerShdw>
          </a:effectLst>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5921" name="Google Shape;5921;p20"/>
          <p:cNvSpPr txBox="1"/>
          <p:nvPr>
            <p:ph type="title"/>
          </p:nvPr>
        </p:nvSpPr>
        <p:spPr>
          <a:xfrm>
            <a:off x="331125" y="325675"/>
            <a:ext cx="8388900" cy="438300"/>
          </a:xfrm>
          <a:prstGeom prst="rect">
            <a:avLst/>
          </a:prstGeom>
          <a:noFill/>
          <a:ln>
            <a:noFill/>
          </a:ln>
        </p:spPr>
        <p:txBody>
          <a:bodyPr anchorCtr="0" anchor="t" bIns="0" lIns="0" spcFirstLastPara="1" rIns="0" wrap="square" tIns="0">
            <a:noAutofit/>
          </a:bodyPr>
          <a:lstStyle/>
          <a:p>
            <a:pPr indent="0" lvl="0" marL="0" rtl="0" algn="l">
              <a:lnSpc>
                <a:spcPct val="85000"/>
              </a:lnSpc>
              <a:spcBef>
                <a:spcPts val="0"/>
              </a:spcBef>
              <a:spcAft>
                <a:spcPts val="0"/>
              </a:spcAft>
              <a:buSzPts val="2800"/>
              <a:buNone/>
            </a:pPr>
            <a:r>
              <a:rPr lang="en" sz="2300"/>
              <a:t>Collibra’s role in an evolving data landscape</a:t>
            </a:r>
            <a:endParaRPr sz="2300"/>
          </a:p>
        </p:txBody>
      </p:sp>
      <p:pic>
        <p:nvPicPr>
          <p:cNvPr id="5922" name="Google Shape;5922;p20"/>
          <p:cNvPicPr preferRelativeResize="0"/>
          <p:nvPr/>
        </p:nvPicPr>
        <p:blipFill rotWithShape="1">
          <a:blip r:embed="rId3">
            <a:alphaModFix/>
          </a:blip>
          <a:srcRect b="0" l="0" r="0" t="0"/>
          <a:stretch/>
        </p:blipFill>
        <p:spPr>
          <a:xfrm>
            <a:off x="1009453" y="2683968"/>
            <a:ext cx="360852" cy="216000"/>
          </a:xfrm>
          <a:prstGeom prst="rect">
            <a:avLst/>
          </a:prstGeom>
          <a:noFill/>
          <a:ln>
            <a:noFill/>
          </a:ln>
        </p:spPr>
      </p:pic>
      <p:pic>
        <p:nvPicPr>
          <p:cNvPr id="5923" name="Google Shape;5923;p20"/>
          <p:cNvPicPr preferRelativeResize="0"/>
          <p:nvPr/>
        </p:nvPicPr>
        <p:blipFill rotWithShape="1">
          <a:blip r:embed="rId4">
            <a:alphaModFix/>
          </a:blip>
          <a:srcRect b="0" l="0" r="0" t="0"/>
          <a:stretch/>
        </p:blipFill>
        <p:spPr>
          <a:xfrm>
            <a:off x="410350" y="3098697"/>
            <a:ext cx="1558876" cy="1039000"/>
          </a:xfrm>
          <a:prstGeom prst="rect">
            <a:avLst/>
          </a:prstGeom>
          <a:noFill/>
          <a:ln>
            <a:noFill/>
          </a:ln>
        </p:spPr>
      </p:pic>
      <p:pic>
        <p:nvPicPr>
          <p:cNvPr id="5924" name="Google Shape;5924;p20"/>
          <p:cNvPicPr preferRelativeResize="0"/>
          <p:nvPr/>
        </p:nvPicPr>
        <p:blipFill rotWithShape="1">
          <a:blip r:embed="rId5">
            <a:alphaModFix/>
          </a:blip>
          <a:srcRect b="0" l="0" r="0" t="0"/>
          <a:stretch/>
        </p:blipFill>
        <p:spPr>
          <a:xfrm>
            <a:off x="850582" y="3093806"/>
            <a:ext cx="659569" cy="190340"/>
          </a:xfrm>
          <a:prstGeom prst="rect">
            <a:avLst/>
          </a:prstGeom>
          <a:noFill/>
          <a:ln>
            <a:noFill/>
          </a:ln>
        </p:spPr>
      </p:pic>
      <p:pic>
        <p:nvPicPr>
          <p:cNvPr id="5925" name="Google Shape;5925;p20"/>
          <p:cNvPicPr preferRelativeResize="0"/>
          <p:nvPr/>
        </p:nvPicPr>
        <p:blipFill rotWithShape="1">
          <a:blip r:embed="rId6">
            <a:alphaModFix/>
          </a:blip>
          <a:srcRect b="0" l="0" r="0" t="0"/>
          <a:stretch/>
        </p:blipFill>
        <p:spPr>
          <a:xfrm>
            <a:off x="953385" y="3803850"/>
            <a:ext cx="472950" cy="472950"/>
          </a:xfrm>
          <a:prstGeom prst="rect">
            <a:avLst/>
          </a:prstGeom>
          <a:noFill/>
          <a:ln>
            <a:noFill/>
          </a:ln>
        </p:spPr>
      </p:pic>
      <p:sp>
        <p:nvSpPr>
          <p:cNvPr id="5926" name="Google Shape;5926;p20"/>
          <p:cNvSpPr/>
          <p:nvPr/>
        </p:nvSpPr>
        <p:spPr>
          <a:xfrm rot="5400000">
            <a:off x="-594168" y="1995544"/>
            <a:ext cx="1563000" cy="378600"/>
          </a:xfrm>
          <a:prstGeom prst="round2SameRect">
            <a:avLst>
              <a:gd fmla="val 16667" name="adj1"/>
              <a:gd fmla="val 0" name="adj2"/>
            </a:avLst>
          </a:prstGeom>
          <a:solidFill>
            <a:schemeClr val="accent4"/>
          </a:solidFill>
          <a:ln>
            <a:noFill/>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5927" name="Google Shape;5927;p20"/>
          <p:cNvSpPr txBox="1"/>
          <p:nvPr/>
        </p:nvSpPr>
        <p:spPr>
          <a:xfrm rot="-5400000">
            <a:off x="-481458" y="1987988"/>
            <a:ext cx="1392600" cy="393600"/>
          </a:xfrm>
          <a:prstGeom prst="rect">
            <a:avLst/>
          </a:prstGeom>
          <a:noFill/>
          <a:ln>
            <a:noFill/>
          </a:ln>
        </p:spPr>
        <p:txBody>
          <a:bodyPr anchorCtr="0" anchor="t"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100"/>
              <a:buFont typeface="Arial"/>
              <a:buNone/>
            </a:pPr>
            <a:r>
              <a:rPr b="1" i="0" lang="en" sz="1100" u="none" cap="none" strike="noStrike">
                <a:solidFill>
                  <a:schemeClr val="lt1"/>
                </a:solidFill>
                <a:latin typeface="Arial"/>
                <a:ea typeface="Arial"/>
                <a:cs typeface="Arial"/>
                <a:sym typeface="Arial"/>
              </a:rPr>
              <a:t>Raw Data</a:t>
            </a:r>
            <a:endParaRPr b="1" i="0" sz="1100" u="none" cap="none" strike="noStrike">
              <a:solidFill>
                <a:schemeClr val="lt1"/>
              </a:solidFill>
              <a:latin typeface="Arial"/>
              <a:ea typeface="Arial"/>
              <a:cs typeface="Arial"/>
              <a:sym typeface="Arial"/>
            </a:endParaRPr>
          </a:p>
        </p:txBody>
      </p:sp>
      <p:sp>
        <p:nvSpPr>
          <p:cNvPr id="5928" name="Google Shape;5928;p20"/>
          <p:cNvSpPr/>
          <p:nvPr/>
        </p:nvSpPr>
        <p:spPr>
          <a:xfrm>
            <a:off x="499400" y="1402819"/>
            <a:ext cx="1399800" cy="61500"/>
          </a:xfrm>
          <a:prstGeom prst="round2SameRect">
            <a:avLst>
              <a:gd fmla="val 50000" name="adj1"/>
              <a:gd fmla="val 0" name="adj2"/>
            </a:avLst>
          </a:prstGeom>
          <a:solidFill>
            <a:schemeClr val="accent4"/>
          </a:solidFill>
          <a:ln>
            <a:noFill/>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5929" name="Google Shape;5929;p20"/>
          <p:cNvSpPr/>
          <p:nvPr/>
        </p:nvSpPr>
        <p:spPr>
          <a:xfrm>
            <a:off x="1110250" y="1325522"/>
            <a:ext cx="216000" cy="216000"/>
          </a:xfrm>
          <a:prstGeom prst="ellipse">
            <a:avLst/>
          </a:prstGeom>
          <a:solidFill>
            <a:schemeClr val="accent4"/>
          </a:solidFill>
          <a:ln cap="flat" cmpd="sng" w="76200">
            <a:solidFill>
              <a:srgbClr val="D9D9D9"/>
            </a:solidFill>
            <a:prstDash val="solid"/>
            <a:round/>
            <a:headEnd len="sm" w="sm" type="none"/>
            <a:tailEnd len="sm" w="sm" type="none"/>
          </a:ln>
          <a:effectLst>
            <a:outerShdw blurRad="57150" rotWithShape="0" algn="bl">
              <a:srgbClr val="000000">
                <a:alpha val="40000"/>
              </a:srgbClr>
            </a:outerShdw>
          </a:effectLst>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5930" name="Google Shape;5930;p20"/>
          <p:cNvSpPr txBox="1"/>
          <p:nvPr/>
        </p:nvSpPr>
        <p:spPr>
          <a:xfrm>
            <a:off x="856274" y="927825"/>
            <a:ext cx="723900" cy="302100"/>
          </a:xfrm>
          <a:prstGeom prst="rect">
            <a:avLst/>
          </a:prstGeom>
          <a:noFill/>
          <a:ln>
            <a:noFill/>
          </a:ln>
        </p:spPr>
        <p:txBody>
          <a:bodyPr anchorCtr="0" anchor="t"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200"/>
              <a:buFont typeface="Arial"/>
              <a:buNone/>
            </a:pPr>
            <a:r>
              <a:rPr b="1" i="0" lang="en" sz="1200" u="none" cap="none" strike="noStrike">
                <a:solidFill>
                  <a:schemeClr val="accent4"/>
                </a:solidFill>
                <a:latin typeface="Arial"/>
                <a:ea typeface="Arial"/>
                <a:cs typeface="Arial"/>
                <a:sym typeface="Arial"/>
              </a:rPr>
              <a:t>Store</a:t>
            </a:r>
            <a:endParaRPr b="1" i="0" sz="1200" u="none" cap="none" strike="noStrike">
              <a:solidFill>
                <a:schemeClr val="accent4"/>
              </a:solidFill>
              <a:latin typeface="Arial"/>
              <a:ea typeface="Arial"/>
              <a:cs typeface="Arial"/>
              <a:sym typeface="Arial"/>
            </a:endParaRPr>
          </a:p>
        </p:txBody>
      </p:sp>
      <p:sp>
        <p:nvSpPr>
          <p:cNvPr id="5931" name="Google Shape;5931;p20"/>
          <p:cNvSpPr/>
          <p:nvPr/>
        </p:nvSpPr>
        <p:spPr>
          <a:xfrm rot="-5400000">
            <a:off x="-719945" y="2120869"/>
            <a:ext cx="1564200" cy="133200"/>
          </a:xfrm>
          <a:prstGeom prst="rect">
            <a:avLst/>
          </a:prstGeom>
          <a:gradFill>
            <a:gsLst>
              <a:gs pos="0">
                <a:srgbClr val="4B4B4B">
                  <a:alpha val="56470"/>
                </a:srgbClr>
              </a:gs>
              <a:gs pos="100000">
                <a:srgbClr val="000000">
                  <a:alpha val="0"/>
                </a:srgbClr>
              </a:gs>
            </a:gsLst>
            <a:lin ang="5400012" scaled="0"/>
          </a:gradFill>
          <a:ln>
            <a:noFill/>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5932" name="Google Shape;5932;p20"/>
          <p:cNvSpPr/>
          <p:nvPr/>
        </p:nvSpPr>
        <p:spPr>
          <a:xfrm rot="-5400000">
            <a:off x="8174969" y="1993458"/>
            <a:ext cx="1563525" cy="383277"/>
          </a:xfrm>
          <a:prstGeom prst="round2SameRect">
            <a:avLst>
              <a:gd fmla="val 16667" name="adj1"/>
              <a:gd fmla="val 0" name="adj2"/>
            </a:avLst>
          </a:prstGeom>
          <a:solidFill>
            <a:srgbClr val="6CB401"/>
          </a:solidFill>
          <a:ln>
            <a:noFill/>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5933" name="Google Shape;5933;p20"/>
          <p:cNvSpPr txBox="1"/>
          <p:nvPr/>
        </p:nvSpPr>
        <p:spPr>
          <a:xfrm rot="-5400000">
            <a:off x="8254419" y="1986937"/>
            <a:ext cx="1452600" cy="393630"/>
          </a:xfrm>
          <a:prstGeom prst="rect">
            <a:avLst/>
          </a:prstGeom>
          <a:noFill/>
          <a:ln>
            <a:noFill/>
          </a:ln>
        </p:spPr>
        <p:txBody>
          <a:bodyPr anchorCtr="0" anchor="t"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100"/>
              <a:buFont typeface="Arial"/>
              <a:buNone/>
            </a:pPr>
            <a:r>
              <a:rPr b="1" i="0" lang="en" sz="1100" u="none" cap="none" strike="noStrike">
                <a:solidFill>
                  <a:schemeClr val="lt1"/>
                </a:solidFill>
                <a:latin typeface="Arial"/>
                <a:ea typeface="Arial"/>
                <a:cs typeface="Arial"/>
                <a:sym typeface="Arial"/>
              </a:rPr>
              <a:t>Business Value</a:t>
            </a:r>
            <a:endParaRPr b="1" i="0" sz="1100" u="none" cap="none" strike="noStrike">
              <a:solidFill>
                <a:schemeClr val="lt1"/>
              </a:solidFill>
              <a:latin typeface="Arial"/>
              <a:ea typeface="Arial"/>
              <a:cs typeface="Arial"/>
              <a:sym typeface="Arial"/>
            </a:endParaRPr>
          </a:p>
        </p:txBody>
      </p:sp>
      <p:sp>
        <p:nvSpPr>
          <p:cNvPr id="5934" name="Google Shape;5934;p20"/>
          <p:cNvSpPr/>
          <p:nvPr/>
        </p:nvSpPr>
        <p:spPr>
          <a:xfrm rot="5400000">
            <a:off x="8203651" y="2029275"/>
            <a:ext cx="1566300" cy="314400"/>
          </a:xfrm>
          <a:prstGeom prst="rect">
            <a:avLst/>
          </a:prstGeom>
          <a:gradFill>
            <a:gsLst>
              <a:gs pos="0">
                <a:srgbClr val="02745E">
                  <a:alpha val="49411"/>
                </a:srgbClr>
              </a:gs>
              <a:gs pos="50000">
                <a:srgbClr val="03755F">
                  <a:alpha val="0"/>
                </a:srgbClr>
              </a:gs>
              <a:gs pos="100000">
                <a:srgbClr val="03755F">
                  <a:alpha val="0"/>
                </a:srgbClr>
              </a:gs>
            </a:gsLst>
            <a:lin ang="5400012" scaled="0"/>
          </a:gradFill>
          <a:ln>
            <a:noFill/>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5935" name="Google Shape;5935;p20"/>
          <p:cNvSpPr/>
          <p:nvPr/>
        </p:nvSpPr>
        <p:spPr>
          <a:xfrm>
            <a:off x="568267" y="1685306"/>
            <a:ext cx="1262100" cy="351900"/>
          </a:xfrm>
          <a:prstGeom prst="roundRect">
            <a:avLst>
              <a:gd fmla="val 13678" name="adj"/>
            </a:avLst>
          </a:prstGeom>
          <a:solidFill>
            <a:schemeClr val="accent6"/>
          </a:solidFill>
          <a:ln>
            <a:noFill/>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100"/>
              <a:buFont typeface="Arial"/>
              <a:buNone/>
            </a:pPr>
            <a:r>
              <a:rPr b="1" i="0" lang="en" sz="1100" u="none" cap="none" strike="noStrike">
                <a:solidFill>
                  <a:schemeClr val="accent4"/>
                </a:solidFill>
                <a:latin typeface="Arial"/>
                <a:ea typeface="Arial"/>
                <a:cs typeface="Arial"/>
                <a:sym typeface="Arial"/>
              </a:rPr>
              <a:t>Any storage</a:t>
            </a:r>
            <a:endParaRPr b="0" i="0" sz="1100" u="none" cap="none" strike="noStrike">
              <a:solidFill>
                <a:srgbClr val="000000"/>
              </a:solidFill>
              <a:latin typeface="Arial"/>
              <a:ea typeface="Arial"/>
              <a:cs typeface="Arial"/>
              <a:sym typeface="Arial"/>
            </a:endParaRPr>
          </a:p>
        </p:txBody>
      </p:sp>
      <p:sp>
        <p:nvSpPr>
          <p:cNvPr id="5936" name="Google Shape;5936;p20"/>
          <p:cNvSpPr/>
          <p:nvPr/>
        </p:nvSpPr>
        <p:spPr>
          <a:xfrm>
            <a:off x="568267" y="2103075"/>
            <a:ext cx="1262100" cy="351900"/>
          </a:xfrm>
          <a:prstGeom prst="roundRect">
            <a:avLst>
              <a:gd fmla="val 13678" name="adj"/>
            </a:avLst>
          </a:prstGeom>
          <a:solidFill>
            <a:schemeClr val="accent6"/>
          </a:solidFill>
          <a:ln>
            <a:noFill/>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800"/>
              <a:buFont typeface="Arial"/>
              <a:buNone/>
            </a:pPr>
            <a:r>
              <a:rPr b="1" i="0" lang="en" sz="800" u="none" cap="none" strike="noStrike">
                <a:solidFill>
                  <a:schemeClr val="accent4"/>
                </a:solidFill>
                <a:latin typeface="Arial"/>
                <a:ea typeface="Arial"/>
                <a:cs typeface="Arial"/>
                <a:sym typeface="Arial"/>
              </a:rPr>
              <a:t>Open table formats</a:t>
            </a:r>
            <a:br>
              <a:rPr b="0" i="0" lang="en" sz="800" u="none" cap="none" strike="noStrike">
                <a:solidFill>
                  <a:schemeClr val="accent4"/>
                </a:solidFill>
                <a:latin typeface="Arial"/>
                <a:ea typeface="Arial"/>
                <a:cs typeface="Arial"/>
                <a:sym typeface="Arial"/>
              </a:rPr>
            </a:br>
            <a:r>
              <a:rPr b="0" i="0" lang="en" sz="700" u="none" cap="none" strike="noStrike">
                <a:solidFill>
                  <a:schemeClr val="accent4"/>
                </a:solidFill>
                <a:latin typeface="Arial"/>
                <a:ea typeface="Arial"/>
                <a:cs typeface="Arial"/>
                <a:sym typeface="Arial"/>
              </a:rPr>
              <a:t>Iceberg, Delta, Hudi</a:t>
            </a:r>
            <a:endParaRPr b="1" i="0" sz="1100" u="none" cap="none" strike="noStrike">
              <a:solidFill>
                <a:schemeClr val="accent4"/>
              </a:solidFill>
              <a:latin typeface="Arial"/>
              <a:ea typeface="Arial"/>
              <a:cs typeface="Arial"/>
              <a:sym typeface="Arial"/>
            </a:endParaRPr>
          </a:p>
        </p:txBody>
      </p:sp>
      <p:grpSp>
        <p:nvGrpSpPr>
          <p:cNvPr id="5937" name="Google Shape;5937;p20"/>
          <p:cNvGrpSpPr/>
          <p:nvPr/>
        </p:nvGrpSpPr>
        <p:grpSpPr>
          <a:xfrm>
            <a:off x="2101423" y="927816"/>
            <a:ext cx="2630164" cy="3493790"/>
            <a:chOff x="2801150" y="1237088"/>
            <a:chExt cx="3505950" cy="4658387"/>
          </a:xfrm>
        </p:grpSpPr>
        <p:sp>
          <p:nvSpPr>
            <p:cNvPr id="5938" name="Google Shape;5938;p20"/>
            <p:cNvSpPr/>
            <p:nvPr/>
          </p:nvSpPr>
          <p:spPr>
            <a:xfrm>
              <a:off x="2801150" y="1870375"/>
              <a:ext cx="3505800" cy="4025100"/>
            </a:xfrm>
            <a:prstGeom prst="roundRect">
              <a:avLst>
                <a:gd fmla="val 2117" name="adj"/>
              </a:avLst>
            </a:prstGeom>
            <a:solidFill>
              <a:schemeClr val="lt1"/>
            </a:solidFill>
            <a:ln>
              <a:noFill/>
            </a:ln>
            <a:effectLst>
              <a:outerShdw blurRad="114300" rotWithShape="0" algn="bl" dir="5400000" dist="19050">
                <a:srgbClr val="000000">
                  <a:alpha val="20000"/>
                </a:srgbClr>
              </a:outerShdw>
            </a:effectLst>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5939" name="Google Shape;5939;p20"/>
            <p:cNvSpPr txBox="1"/>
            <p:nvPr/>
          </p:nvSpPr>
          <p:spPr>
            <a:xfrm>
              <a:off x="3009500" y="1237088"/>
              <a:ext cx="965100" cy="402600"/>
            </a:xfrm>
            <a:prstGeom prst="rect">
              <a:avLst/>
            </a:prstGeom>
            <a:noFill/>
            <a:ln>
              <a:noFill/>
            </a:ln>
          </p:spPr>
          <p:txBody>
            <a:bodyPr anchorCtr="0" anchor="t"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200"/>
                <a:buFont typeface="Arial"/>
                <a:buNone/>
              </a:pPr>
              <a:r>
                <a:rPr b="1" i="0" lang="en" sz="1200" u="none" cap="none" strike="noStrike">
                  <a:solidFill>
                    <a:srgbClr val="0563C1"/>
                  </a:solidFill>
                  <a:latin typeface="Arial"/>
                  <a:ea typeface="Arial"/>
                  <a:cs typeface="Arial"/>
                  <a:sym typeface="Arial"/>
                </a:rPr>
                <a:t>Build</a:t>
              </a:r>
              <a:endParaRPr b="1" i="0" sz="1200" u="none" cap="none" strike="noStrike">
                <a:solidFill>
                  <a:srgbClr val="0563C1"/>
                </a:solidFill>
                <a:latin typeface="Arial"/>
                <a:ea typeface="Arial"/>
                <a:cs typeface="Arial"/>
                <a:sym typeface="Arial"/>
              </a:endParaRPr>
            </a:p>
          </p:txBody>
        </p:sp>
        <p:sp>
          <p:nvSpPr>
            <p:cNvPr id="5940" name="Google Shape;5940;p20"/>
            <p:cNvSpPr txBox="1"/>
            <p:nvPr/>
          </p:nvSpPr>
          <p:spPr>
            <a:xfrm>
              <a:off x="3974600" y="1237088"/>
              <a:ext cx="965100" cy="402600"/>
            </a:xfrm>
            <a:prstGeom prst="rect">
              <a:avLst/>
            </a:prstGeom>
            <a:noFill/>
            <a:ln>
              <a:noFill/>
            </a:ln>
          </p:spPr>
          <p:txBody>
            <a:bodyPr anchorCtr="0" anchor="t"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200"/>
                <a:buFont typeface="Arial"/>
                <a:buNone/>
              </a:pPr>
              <a:r>
                <a:rPr b="1" i="0" lang="en" sz="1200" u="none" cap="none" strike="noStrike">
                  <a:solidFill>
                    <a:srgbClr val="0563C1"/>
                  </a:solidFill>
                  <a:latin typeface="Arial"/>
                  <a:ea typeface="Arial"/>
                  <a:cs typeface="Arial"/>
                  <a:sym typeface="Arial"/>
                </a:rPr>
                <a:t>Run</a:t>
              </a:r>
              <a:endParaRPr b="1" i="0" sz="1200" u="none" cap="none" strike="noStrike">
                <a:solidFill>
                  <a:srgbClr val="0563C1"/>
                </a:solidFill>
                <a:latin typeface="Arial"/>
                <a:ea typeface="Arial"/>
                <a:cs typeface="Arial"/>
                <a:sym typeface="Arial"/>
              </a:endParaRPr>
            </a:p>
          </p:txBody>
        </p:sp>
        <p:sp>
          <p:nvSpPr>
            <p:cNvPr id="5941" name="Google Shape;5941;p20"/>
            <p:cNvSpPr txBox="1"/>
            <p:nvPr/>
          </p:nvSpPr>
          <p:spPr>
            <a:xfrm>
              <a:off x="4939550" y="1237088"/>
              <a:ext cx="965100" cy="402600"/>
            </a:xfrm>
            <a:prstGeom prst="rect">
              <a:avLst/>
            </a:prstGeom>
            <a:noFill/>
            <a:ln>
              <a:noFill/>
            </a:ln>
          </p:spPr>
          <p:txBody>
            <a:bodyPr anchorCtr="0" anchor="t"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200"/>
                <a:buFont typeface="Arial"/>
                <a:buNone/>
              </a:pPr>
              <a:r>
                <a:rPr b="1" i="0" lang="en" sz="1200" u="none" cap="none" strike="noStrike">
                  <a:solidFill>
                    <a:srgbClr val="0563C1"/>
                  </a:solidFill>
                  <a:latin typeface="Arial"/>
                  <a:ea typeface="Arial"/>
                  <a:cs typeface="Arial"/>
                  <a:sym typeface="Arial"/>
                </a:rPr>
                <a:t>Operate</a:t>
              </a:r>
              <a:endParaRPr b="1" i="0" sz="1200" u="none" cap="none" strike="noStrike">
                <a:solidFill>
                  <a:srgbClr val="0563C1"/>
                </a:solidFill>
                <a:latin typeface="Arial"/>
                <a:ea typeface="Arial"/>
                <a:cs typeface="Arial"/>
                <a:sym typeface="Arial"/>
              </a:endParaRPr>
            </a:p>
          </p:txBody>
        </p:sp>
        <p:pic>
          <p:nvPicPr>
            <p:cNvPr id="5942" name="Google Shape;5942;p20"/>
            <p:cNvPicPr preferRelativeResize="0"/>
            <p:nvPr/>
          </p:nvPicPr>
          <p:blipFill rotWithShape="1">
            <a:blip r:embed="rId7">
              <a:alphaModFix/>
            </a:blip>
            <a:srcRect b="0" l="0" r="0" t="0"/>
            <a:stretch/>
          </p:blipFill>
          <p:spPr>
            <a:xfrm>
              <a:off x="3087586" y="3636548"/>
              <a:ext cx="744530" cy="178133"/>
            </a:xfrm>
            <a:prstGeom prst="rect">
              <a:avLst/>
            </a:prstGeom>
            <a:noFill/>
            <a:ln>
              <a:noFill/>
            </a:ln>
          </p:spPr>
        </p:pic>
        <p:pic>
          <p:nvPicPr>
            <p:cNvPr id="5943" name="Google Shape;5943;p20"/>
            <p:cNvPicPr preferRelativeResize="0"/>
            <p:nvPr/>
          </p:nvPicPr>
          <p:blipFill rotWithShape="1">
            <a:blip r:embed="rId8">
              <a:alphaModFix/>
            </a:blip>
            <a:srcRect b="0" l="0" r="0" t="0"/>
            <a:stretch/>
          </p:blipFill>
          <p:spPr>
            <a:xfrm>
              <a:off x="4073981" y="3518350"/>
              <a:ext cx="611427" cy="320999"/>
            </a:xfrm>
            <a:prstGeom prst="rect">
              <a:avLst/>
            </a:prstGeom>
            <a:noFill/>
            <a:ln>
              <a:noFill/>
            </a:ln>
          </p:spPr>
        </p:pic>
        <p:pic>
          <p:nvPicPr>
            <p:cNvPr id="5944" name="Google Shape;5944;p20"/>
            <p:cNvPicPr preferRelativeResize="0"/>
            <p:nvPr/>
          </p:nvPicPr>
          <p:blipFill rotWithShape="1">
            <a:blip r:embed="rId4">
              <a:alphaModFix/>
            </a:blip>
            <a:srcRect b="32639" l="0" r="0" t="32744"/>
            <a:stretch/>
          </p:blipFill>
          <p:spPr>
            <a:xfrm>
              <a:off x="2805169" y="3994584"/>
              <a:ext cx="1391293" cy="321000"/>
            </a:xfrm>
            <a:prstGeom prst="rect">
              <a:avLst/>
            </a:prstGeom>
            <a:noFill/>
            <a:ln>
              <a:noFill/>
            </a:ln>
          </p:spPr>
        </p:pic>
        <p:pic>
          <p:nvPicPr>
            <p:cNvPr id="5945" name="Google Shape;5945;p20"/>
            <p:cNvPicPr preferRelativeResize="0"/>
            <p:nvPr/>
          </p:nvPicPr>
          <p:blipFill rotWithShape="1">
            <a:blip r:embed="rId3">
              <a:alphaModFix/>
            </a:blip>
            <a:srcRect b="0" l="0" r="0" t="0"/>
            <a:stretch/>
          </p:blipFill>
          <p:spPr>
            <a:xfrm>
              <a:off x="4927282" y="3616828"/>
              <a:ext cx="304435" cy="182230"/>
            </a:xfrm>
            <a:prstGeom prst="rect">
              <a:avLst/>
            </a:prstGeom>
            <a:noFill/>
            <a:ln>
              <a:noFill/>
            </a:ln>
          </p:spPr>
        </p:pic>
        <p:pic>
          <p:nvPicPr>
            <p:cNvPr id="5946" name="Google Shape;5946;p20"/>
            <p:cNvPicPr preferRelativeResize="0"/>
            <p:nvPr/>
          </p:nvPicPr>
          <p:blipFill rotWithShape="1">
            <a:blip r:embed="rId5">
              <a:alphaModFix/>
            </a:blip>
            <a:srcRect b="0" l="0" r="0" t="0"/>
            <a:stretch/>
          </p:blipFill>
          <p:spPr>
            <a:xfrm>
              <a:off x="5535648" y="3635725"/>
              <a:ext cx="500398" cy="144405"/>
            </a:xfrm>
            <a:prstGeom prst="rect">
              <a:avLst/>
            </a:prstGeom>
            <a:noFill/>
            <a:ln>
              <a:noFill/>
            </a:ln>
          </p:spPr>
        </p:pic>
        <p:pic>
          <p:nvPicPr>
            <p:cNvPr id="5947" name="Google Shape;5947;p20"/>
            <p:cNvPicPr preferRelativeResize="0"/>
            <p:nvPr/>
          </p:nvPicPr>
          <p:blipFill rotWithShape="1">
            <a:blip r:embed="rId9">
              <a:alphaModFix/>
            </a:blip>
            <a:srcRect b="0" l="0" r="0" t="0"/>
            <a:stretch/>
          </p:blipFill>
          <p:spPr>
            <a:xfrm>
              <a:off x="5590850" y="4021146"/>
              <a:ext cx="390011" cy="192903"/>
            </a:xfrm>
            <a:prstGeom prst="rect">
              <a:avLst/>
            </a:prstGeom>
            <a:noFill/>
            <a:ln>
              <a:noFill/>
            </a:ln>
          </p:spPr>
        </p:pic>
        <p:pic>
          <p:nvPicPr>
            <p:cNvPr id="5948" name="Google Shape;5948;p20"/>
            <p:cNvPicPr preferRelativeResize="0"/>
            <p:nvPr/>
          </p:nvPicPr>
          <p:blipFill rotWithShape="1">
            <a:blip r:embed="rId10">
              <a:alphaModFix/>
            </a:blip>
            <a:srcRect b="0" l="0" r="0" t="0"/>
            <a:stretch/>
          </p:blipFill>
          <p:spPr>
            <a:xfrm>
              <a:off x="3171778" y="5364130"/>
              <a:ext cx="431379" cy="165370"/>
            </a:xfrm>
            <a:prstGeom prst="rect">
              <a:avLst/>
            </a:prstGeom>
            <a:noFill/>
            <a:ln>
              <a:noFill/>
            </a:ln>
          </p:spPr>
        </p:pic>
        <p:pic>
          <p:nvPicPr>
            <p:cNvPr id="5949" name="Google Shape;5949;p20"/>
            <p:cNvPicPr preferRelativeResize="0"/>
            <p:nvPr/>
          </p:nvPicPr>
          <p:blipFill rotWithShape="1">
            <a:blip r:embed="rId11">
              <a:alphaModFix/>
            </a:blip>
            <a:srcRect b="0" l="0" r="0" t="0"/>
            <a:stretch/>
          </p:blipFill>
          <p:spPr>
            <a:xfrm>
              <a:off x="4927263" y="4057308"/>
              <a:ext cx="390011" cy="155790"/>
            </a:xfrm>
            <a:prstGeom prst="rect">
              <a:avLst/>
            </a:prstGeom>
            <a:noFill/>
            <a:ln>
              <a:noFill/>
            </a:ln>
          </p:spPr>
        </p:pic>
        <p:pic>
          <p:nvPicPr>
            <p:cNvPr id="5950" name="Google Shape;5950;p20"/>
            <p:cNvPicPr preferRelativeResize="0"/>
            <p:nvPr/>
          </p:nvPicPr>
          <p:blipFill rotWithShape="1">
            <a:blip r:embed="rId12">
              <a:alphaModFix/>
            </a:blip>
            <a:srcRect b="0" l="0" r="0" t="0"/>
            <a:stretch/>
          </p:blipFill>
          <p:spPr>
            <a:xfrm>
              <a:off x="4129212" y="4112847"/>
              <a:ext cx="630600" cy="81903"/>
            </a:xfrm>
            <a:prstGeom prst="rect">
              <a:avLst/>
            </a:prstGeom>
            <a:noFill/>
            <a:ln>
              <a:noFill/>
            </a:ln>
          </p:spPr>
        </p:pic>
        <p:pic>
          <p:nvPicPr>
            <p:cNvPr id="5951" name="Google Shape;5951;p20"/>
            <p:cNvPicPr preferRelativeResize="0"/>
            <p:nvPr/>
          </p:nvPicPr>
          <p:blipFill rotWithShape="1">
            <a:blip r:embed="rId13">
              <a:alphaModFix/>
            </a:blip>
            <a:srcRect b="0" l="0" r="0" t="0"/>
            <a:stretch/>
          </p:blipFill>
          <p:spPr>
            <a:xfrm>
              <a:off x="3074137" y="4495502"/>
              <a:ext cx="795795" cy="165370"/>
            </a:xfrm>
            <a:prstGeom prst="rect">
              <a:avLst/>
            </a:prstGeom>
            <a:noFill/>
            <a:ln>
              <a:noFill/>
            </a:ln>
          </p:spPr>
        </p:pic>
        <p:pic>
          <p:nvPicPr>
            <p:cNvPr id="5952" name="Google Shape;5952;p20"/>
            <p:cNvPicPr preferRelativeResize="0"/>
            <p:nvPr/>
          </p:nvPicPr>
          <p:blipFill rotWithShape="1">
            <a:blip r:embed="rId14">
              <a:alphaModFix/>
            </a:blip>
            <a:srcRect b="0" l="0" r="0" t="0"/>
            <a:stretch/>
          </p:blipFill>
          <p:spPr>
            <a:xfrm>
              <a:off x="4862130" y="4526326"/>
              <a:ext cx="435128" cy="127479"/>
            </a:xfrm>
            <a:prstGeom prst="rect">
              <a:avLst/>
            </a:prstGeom>
            <a:noFill/>
            <a:ln>
              <a:noFill/>
            </a:ln>
          </p:spPr>
        </p:pic>
        <p:pic>
          <p:nvPicPr>
            <p:cNvPr id="5953" name="Google Shape;5953;p20"/>
            <p:cNvPicPr preferRelativeResize="0"/>
            <p:nvPr/>
          </p:nvPicPr>
          <p:blipFill rotWithShape="1">
            <a:blip r:embed="rId15">
              <a:alphaModFix/>
            </a:blip>
            <a:srcRect b="0" l="0" r="0" t="0"/>
            <a:stretch/>
          </p:blipFill>
          <p:spPr>
            <a:xfrm>
              <a:off x="3074125" y="4946783"/>
              <a:ext cx="657160" cy="168414"/>
            </a:xfrm>
            <a:prstGeom prst="rect">
              <a:avLst/>
            </a:prstGeom>
            <a:noFill/>
            <a:ln>
              <a:noFill/>
            </a:ln>
          </p:spPr>
        </p:pic>
        <p:pic>
          <p:nvPicPr>
            <p:cNvPr id="5954" name="Google Shape;5954;p20"/>
            <p:cNvPicPr preferRelativeResize="0"/>
            <p:nvPr/>
          </p:nvPicPr>
          <p:blipFill rotWithShape="1">
            <a:blip r:embed="rId16">
              <a:alphaModFix/>
            </a:blip>
            <a:srcRect b="0" l="0" r="0" t="0"/>
            <a:stretch/>
          </p:blipFill>
          <p:spPr>
            <a:xfrm>
              <a:off x="3985869" y="4941451"/>
              <a:ext cx="657162" cy="179080"/>
            </a:xfrm>
            <a:prstGeom prst="rect">
              <a:avLst/>
            </a:prstGeom>
            <a:noFill/>
            <a:ln>
              <a:noFill/>
            </a:ln>
          </p:spPr>
        </p:pic>
        <p:pic>
          <p:nvPicPr>
            <p:cNvPr id="5955" name="Google Shape;5955;p20"/>
            <p:cNvPicPr preferRelativeResize="0"/>
            <p:nvPr/>
          </p:nvPicPr>
          <p:blipFill rotWithShape="1">
            <a:blip r:embed="rId17">
              <a:alphaModFix/>
            </a:blip>
            <a:srcRect b="0" l="0" r="0" t="0"/>
            <a:stretch/>
          </p:blipFill>
          <p:spPr>
            <a:xfrm>
              <a:off x="5570162" y="4507246"/>
              <a:ext cx="431376" cy="166813"/>
            </a:xfrm>
            <a:prstGeom prst="rect">
              <a:avLst/>
            </a:prstGeom>
            <a:noFill/>
            <a:ln>
              <a:noFill/>
            </a:ln>
          </p:spPr>
        </p:pic>
        <p:pic>
          <p:nvPicPr>
            <p:cNvPr id="5956" name="Google Shape;5956;p20"/>
            <p:cNvPicPr preferRelativeResize="0"/>
            <p:nvPr/>
          </p:nvPicPr>
          <p:blipFill rotWithShape="1">
            <a:blip r:embed="rId18">
              <a:alphaModFix/>
            </a:blip>
            <a:srcRect b="0" l="0" r="0" t="0"/>
            <a:stretch/>
          </p:blipFill>
          <p:spPr>
            <a:xfrm>
              <a:off x="4862128" y="4967245"/>
              <a:ext cx="784512" cy="127484"/>
            </a:xfrm>
            <a:prstGeom prst="rect">
              <a:avLst/>
            </a:prstGeom>
            <a:noFill/>
            <a:ln>
              <a:noFill/>
            </a:ln>
          </p:spPr>
        </p:pic>
        <p:pic>
          <p:nvPicPr>
            <p:cNvPr id="5957" name="Google Shape;5957;p20"/>
            <p:cNvPicPr preferRelativeResize="0"/>
            <p:nvPr/>
          </p:nvPicPr>
          <p:blipFill rotWithShape="1">
            <a:blip r:embed="rId19">
              <a:alphaModFix/>
            </a:blip>
            <a:srcRect b="0" l="0" r="0" t="0"/>
            <a:stretch/>
          </p:blipFill>
          <p:spPr>
            <a:xfrm>
              <a:off x="4096879" y="5346895"/>
              <a:ext cx="435130" cy="199826"/>
            </a:xfrm>
            <a:prstGeom prst="rect">
              <a:avLst/>
            </a:prstGeom>
            <a:noFill/>
            <a:ln>
              <a:noFill/>
            </a:ln>
          </p:spPr>
        </p:pic>
        <p:pic>
          <p:nvPicPr>
            <p:cNvPr id="5958" name="Google Shape;5958;p20"/>
            <p:cNvPicPr preferRelativeResize="0"/>
            <p:nvPr/>
          </p:nvPicPr>
          <p:blipFill rotWithShape="1">
            <a:blip r:embed="rId20">
              <a:alphaModFix/>
            </a:blip>
            <a:srcRect b="0" l="0" r="0" t="0"/>
            <a:stretch/>
          </p:blipFill>
          <p:spPr>
            <a:xfrm>
              <a:off x="4891639" y="5360472"/>
              <a:ext cx="729581" cy="199503"/>
            </a:xfrm>
            <a:prstGeom prst="rect">
              <a:avLst/>
            </a:prstGeom>
            <a:noFill/>
            <a:ln>
              <a:noFill/>
            </a:ln>
          </p:spPr>
        </p:pic>
        <p:pic>
          <p:nvPicPr>
            <p:cNvPr id="5959" name="Google Shape;5959;p20"/>
            <p:cNvPicPr preferRelativeResize="0"/>
            <p:nvPr/>
          </p:nvPicPr>
          <p:blipFill rotWithShape="1">
            <a:blip r:embed="rId21">
              <a:alphaModFix/>
            </a:blip>
            <a:srcRect b="0" l="0" r="0" t="0"/>
            <a:stretch/>
          </p:blipFill>
          <p:spPr>
            <a:xfrm>
              <a:off x="4067086" y="4515912"/>
              <a:ext cx="546550" cy="145174"/>
            </a:xfrm>
            <a:prstGeom prst="rect">
              <a:avLst/>
            </a:prstGeom>
            <a:noFill/>
            <a:ln>
              <a:noFill/>
            </a:ln>
          </p:spPr>
        </p:pic>
        <p:sp>
          <p:nvSpPr>
            <p:cNvPr id="5960" name="Google Shape;5960;p20"/>
            <p:cNvSpPr/>
            <p:nvPr/>
          </p:nvSpPr>
          <p:spPr>
            <a:xfrm>
              <a:off x="2801300" y="1870425"/>
              <a:ext cx="3505800" cy="81900"/>
            </a:xfrm>
            <a:prstGeom prst="round2SameRect">
              <a:avLst>
                <a:gd fmla="val 50000" name="adj1"/>
                <a:gd fmla="val 0" name="adj2"/>
              </a:avLst>
            </a:prstGeom>
            <a:solidFill>
              <a:srgbClr val="286EC2"/>
            </a:solidFill>
            <a:ln>
              <a:noFill/>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5961" name="Google Shape;5961;p20"/>
            <p:cNvSpPr/>
            <p:nvPr/>
          </p:nvSpPr>
          <p:spPr>
            <a:xfrm>
              <a:off x="3347975" y="1767375"/>
              <a:ext cx="288000" cy="288000"/>
            </a:xfrm>
            <a:prstGeom prst="ellipse">
              <a:avLst/>
            </a:prstGeom>
            <a:solidFill>
              <a:srgbClr val="0563C1"/>
            </a:solidFill>
            <a:ln cap="flat" cmpd="sng" w="76200">
              <a:solidFill>
                <a:srgbClr val="86BAE3"/>
              </a:solidFill>
              <a:prstDash val="solid"/>
              <a:round/>
              <a:headEnd len="sm" w="sm" type="none"/>
              <a:tailEnd len="sm" w="sm" type="none"/>
            </a:ln>
            <a:effectLst>
              <a:outerShdw blurRad="57150" rotWithShape="0" algn="bl">
                <a:srgbClr val="000000">
                  <a:alpha val="40000"/>
                </a:srgbClr>
              </a:outerShdw>
            </a:effectLst>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5962" name="Google Shape;5962;p20"/>
            <p:cNvSpPr/>
            <p:nvPr/>
          </p:nvSpPr>
          <p:spPr>
            <a:xfrm>
              <a:off x="4313075" y="1767375"/>
              <a:ext cx="288000" cy="288000"/>
            </a:xfrm>
            <a:prstGeom prst="ellipse">
              <a:avLst/>
            </a:prstGeom>
            <a:solidFill>
              <a:srgbClr val="0563C1"/>
            </a:solidFill>
            <a:ln cap="flat" cmpd="sng" w="76200">
              <a:solidFill>
                <a:srgbClr val="86BAE3"/>
              </a:solidFill>
              <a:prstDash val="solid"/>
              <a:round/>
              <a:headEnd len="sm" w="sm" type="none"/>
              <a:tailEnd len="sm" w="sm" type="none"/>
            </a:ln>
            <a:effectLst>
              <a:outerShdw blurRad="57150" rotWithShape="0" algn="bl">
                <a:srgbClr val="000000">
                  <a:alpha val="40000"/>
                </a:srgbClr>
              </a:outerShdw>
            </a:effectLst>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5963" name="Google Shape;5963;p20"/>
            <p:cNvSpPr/>
            <p:nvPr/>
          </p:nvSpPr>
          <p:spPr>
            <a:xfrm>
              <a:off x="5278025" y="1767375"/>
              <a:ext cx="288000" cy="288000"/>
            </a:xfrm>
            <a:prstGeom prst="ellipse">
              <a:avLst/>
            </a:prstGeom>
            <a:solidFill>
              <a:srgbClr val="0563C1"/>
            </a:solidFill>
            <a:ln cap="flat" cmpd="sng" w="76200">
              <a:solidFill>
                <a:srgbClr val="86BAE3"/>
              </a:solidFill>
              <a:prstDash val="solid"/>
              <a:round/>
              <a:headEnd len="sm" w="sm" type="none"/>
              <a:tailEnd len="sm" w="sm" type="none"/>
            </a:ln>
            <a:effectLst>
              <a:outerShdw blurRad="57150" rotWithShape="0" algn="bl">
                <a:srgbClr val="000000">
                  <a:alpha val="40000"/>
                </a:srgbClr>
              </a:outerShdw>
            </a:effectLst>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5964" name="Google Shape;5964;p20"/>
            <p:cNvSpPr/>
            <p:nvPr/>
          </p:nvSpPr>
          <p:spPr>
            <a:xfrm>
              <a:off x="2899325" y="2247100"/>
              <a:ext cx="3317400" cy="469200"/>
            </a:xfrm>
            <a:prstGeom prst="roundRect">
              <a:avLst>
                <a:gd fmla="val 13678" name="adj"/>
              </a:avLst>
            </a:prstGeom>
            <a:solidFill>
              <a:schemeClr val="accent6"/>
            </a:solidFill>
            <a:ln>
              <a:noFill/>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100"/>
                <a:buFont typeface="Arial"/>
                <a:buNone/>
              </a:pPr>
              <a:r>
                <a:rPr b="1" i="0" lang="en" sz="1100" u="none" cap="none" strike="noStrike">
                  <a:solidFill>
                    <a:srgbClr val="006EC2"/>
                  </a:solidFill>
                  <a:latin typeface="Arial"/>
                  <a:ea typeface="Arial"/>
                  <a:cs typeface="Arial"/>
                  <a:sym typeface="Arial"/>
                </a:rPr>
                <a:t>Any engine, compute or tool</a:t>
              </a:r>
              <a:endParaRPr b="1" i="0" sz="1100" u="none" cap="none" strike="noStrike">
                <a:solidFill>
                  <a:schemeClr val="accent4"/>
                </a:solidFill>
                <a:latin typeface="Arial"/>
                <a:ea typeface="Arial"/>
                <a:cs typeface="Arial"/>
                <a:sym typeface="Arial"/>
              </a:endParaRPr>
            </a:p>
          </p:txBody>
        </p:sp>
        <p:sp>
          <p:nvSpPr>
            <p:cNvPr id="5965" name="Google Shape;5965;p20"/>
            <p:cNvSpPr/>
            <p:nvPr/>
          </p:nvSpPr>
          <p:spPr>
            <a:xfrm>
              <a:off x="2899325" y="2798725"/>
              <a:ext cx="3317400" cy="469200"/>
            </a:xfrm>
            <a:prstGeom prst="roundRect">
              <a:avLst>
                <a:gd fmla="val 13678" name="adj"/>
              </a:avLst>
            </a:prstGeom>
            <a:solidFill>
              <a:schemeClr val="accent6"/>
            </a:solidFill>
            <a:ln>
              <a:noFill/>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800"/>
                <a:buFont typeface="Arial"/>
                <a:buNone/>
              </a:pPr>
              <a:r>
                <a:rPr b="1" i="0" lang="en" sz="800" u="none" cap="none" strike="noStrike">
                  <a:solidFill>
                    <a:srgbClr val="0563C1"/>
                  </a:solidFill>
                  <a:latin typeface="Arial"/>
                  <a:ea typeface="Arial"/>
                  <a:cs typeface="Arial"/>
                  <a:sym typeface="Arial"/>
                </a:rPr>
                <a:t>Technical data catalog</a:t>
              </a:r>
              <a:br>
                <a:rPr b="0" i="0" lang="en" sz="800" u="none" cap="none" strike="noStrike">
                  <a:solidFill>
                    <a:schemeClr val="accent1"/>
                  </a:solidFill>
                  <a:latin typeface="Arial"/>
                  <a:ea typeface="Arial"/>
                  <a:cs typeface="Arial"/>
                  <a:sym typeface="Arial"/>
                </a:rPr>
              </a:br>
              <a:r>
                <a:rPr b="0" i="0" lang="en" sz="700" u="none" cap="none" strike="noStrike">
                  <a:solidFill>
                    <a:schemeClr val="accent1"/>
                  </a:solidFill>
                  <a:latin typeface="Arial"/>
                  <a:ea typeface="Arial"/>
                  <a:cs typeface="Arial"/>
                  <a:sym typeface="Arial"/>
                </a:rPr>
                <a:t>Physical metadata</a:t>
              </a:r>
              <a:endParaRPr b="1" i="0" sz="1100" u="none" cap="none" strike="noStrike">
                <a:solidFill>
                  <a:srgbClr val="006EC2"/>
                </a:solidFill>
                <a:latin typeface="Arial"/>
                <a:ea typeface="Arial"/>
                <a:cs typeface="Arial"/>
                <a:sym typeface="Arial"/>
              </a:endParaRPr>
            </a:p>
          </p:txBody>
        </p:sp>
      </p:grpSp>
      <p:grpSp>
        <p:nvGrpSpPr>
          <p:cNvPr id="5966" name="Google Shape;5966;p20"/>
          <p:cNvGrpSpPr/>
          <p:nvPr/>
        </p:nvGrpSpPr>
        <p:grpSpPr>
          <a:xfrm>
            <a:off x="4486834" y="2512763"/>
            <a:ext cx="4551182" cy="1943869"/>
            <a:chOff x="5980850" y="3350350"/>
            <a:chExt cx="6066625" cy="2591825"/>
          </a:xfrm>
        </p:grpSpPr>
        <p:sp>
          <p:nvSpPr>
            <p:cNvPr id="5967" name="Google Shape;5967;p20"/>
            <p:cNvSpPr/>
            <p:nvPr/>
          </p:nvSpPr>
          <p:spPr>
            <a:xfrm rot="10800000">
              <a:off x="10139125" y="3378200"/>
              <a:ext cx="1359300" cy="1036500"/>
            </a:xfrm>
            <a:prstGeom prst="rightArrow">
              <a:avLst>
                <a:gd fmla="val 50000" name="adj1"/>
                <a:gd fmla="val 50000" name="adj2"/>
              </a:avLst>
            </a:prstGeom>
            <a:gradFill>
              <a:gsLst>
                <a:gs pos="0">
                  <a:srgbClr val="02745E">
                    <a:alpha val="0"/>
                  </a:srgbClr>
                </a:gs>
                <a:gs pos="100000">
                  <a:srgbClr val="02745E">
                    <a:alpha val="22745"/>
                  </a:srgbClr>
                </a:gs>
              </a:gsLst>
              <a:lin ang="0" scaled="0"/>
            </a:gradFill>
            <a:ln>
              <a:noFill/>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5968" name="Google Shape;5968;p20"/>
            <p:cNvSpPr/>
            <p:nvPr/>
          </p:nvSpPr>
          <p:spPr>
            <a:xfrm>
              <a:off x="10328500" y="4901703"/>
              <a:ext cx="1359300" cy="1004700"/>
            </a:xfrm>
            <a:prstGeom prst="rightArrow">
              <a:avLst>
                <a:gd fmla="val 50000" name="adj1"/>
                <a:gd fmla="val 50000" name="adj2"/>
              </a:avLst>
            </a:prstGeom>
            <a:gradFill>
              <a:gsLst>
                <a:gs pos="0">
                  <a:srgbClr val="02745E">
                    <a:alpha val="0"/>
                  </a:srgbClr>
                </a:gs>
                <a:gs pos="100000">
                  <a:srgbClr val="02745E">
                    <a:alpha val="22745"/>
                  </a:srgbClr>
                </a:gs>
              </a:gsLst>
              <a:lin ang="0" scaled="0"/>
            </a:gradFill>
            <a:ln>
              <a:noFill/>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5969" name="Google Shape;5969;p20"/>
            <p:cNvSpPr txBox="1"/>
            <p:nvPr/>
          </p:nvSpPr>
          <p:spPr>
            <a:xfrm>
              <a:off x="10393600" y="4425725"/>
              <a:ext cx="1294200" cy="419400"/>
            </a:xfrm>
            <a:prstGeom prst="rect">
              <a:avLst/>
            </a:prstGeom>
            <a:no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800"/>
                <a:buFont typeface="Arial"/>
                <a:buNone/>
              </a:pPr>
              <a:r>
                <a:rPr b="1" i="0" lang="en" sz="800" u="none" cap="none" strike="noStrike">
                  <a:solidFill>
                    <a:schemeClr val="dk2"/>
                  </a:solidFill>
                  <a:latin typeface="Arial"/>
                  <a:ea typeface="Arial"/>
                  <a:cs typeface="Arial"/>
                  <a:sym typeface="Arial"/>
                </a:rPr>
                <a:t>Business stakeholders</a:t>
              </a:r>
              <a:endParaRPr b="1" i="0" sz="800" u="none" cap="none" strike="noStrike">
                <a:solidFill>
                  <a:schemeClr val="dk2"/>
                </a:solidFill>
                <a:latin typeface="Arial"/>
                <a:ea typeface="Arial"/>
                <a:cs typeface="Arial"/>
                <a:sym typeface="Arial"/>
              </a:endParaRPr>
            </a:p>
          </p:txBody>
        </p:sp>
        <p:sp>
          <p:nvSpPr>
            <p:cNvPr id="5970" name="Google Shape;5970;p20"/>
            <p:cNvSpPr/>
            <p:nvPr/>
          </p:nvSpPr>
          <p:spPr>
            <a:xfrm>
              <a:off x="5980850" y="3350350"/>
              <a:ext cx="2253300" cy="1057800"/>
            </a:xfrm>
            <a:prstGeom prst="rightArrow">
              <a:avLst>
                <a:gd fmla="val 50000" name="adj1"/>
                <a:gd fmla="val 50000" name="adj2"/>
              </a:avLst>
            </a:prstGeom>
            <a:gradFill>
              <a:gsLst>
                <a:gs pos="0">
                  <a:srgbClr val="006EC2">
                    <a:alpha val="0"/>
                  </a:srgbClr>
                </a:gs>
                <a:gs pos="100000">
                  <a:srgbClr val="006EC2">
                    <a:alpha val="23529"/>
                  </a:srgbClr>
                </a:gs>
              </a:gsLst>
              <a:lin ang="0" scaled="0"/>
            </a:gradFill>
            <a:ln>
              <a:noFill/>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5971" name="Google Shape;5971;p20"/>
            <p:cNvSpPr txBox="1"/>
            <p:nvPr/>
          </p:nvSpPr>
          <p:spPr>
            <a:xfrm>
              <a:off x="6692524" y="3625275"/>
              <a:ext cx="1507200" cy="584400"/>
            </a:xfrm>
            <a:prstGeom prst="rect">
              <a:avLst/>
            </a:prstGeom>
            <a:noFill/>
            <a:ln>
              <a:noFill/>
            </a:ln>
          </p:spPr>
          <p:txBody>
            <a:bodyPr anchorCtr="0" anchor="t" bIns="68575" lIns="68575" spcFirstLastPara="1" rIns="68575" wrap="square" tIns="68575">
              <a:noAutofit/>
            </a:bodyPr>
            <a:lstStyle/>
            <a:p>
              <a:pPr indent="0" lvl="0" marL="0" marR="0" rtl="0" algn="l">
                <a:lnSpc>
                  <a:spcPct val="100000"/>
                </a:lnSpc>
                <a:spcBef>
                  <a:spcPts val="0"/>
                </a:spcBef>
                <a:spcAft>
                  <a:spcPts val="0"/>
                </a:spcAft>
                <a:buClr>
                  <a:srgbClr val="000000"/>
                </a:buClr>
                <a:buSzPts val="800"/>
                <a:buFont typeface="Arial"/>
                <a:buNone/>
              </a:pPr>
              <a:r>
                <a:rPr b="1" i="0" lang="en" sz="800" u="none" cap="none" strike="noStrike">
                  <a:solidFill>
                    <a:srgbClr val="0563C1"/>
                  </a:solidFill>
                  <a:latin typeface="Arial"/>
                  <a:ea typeface="Arial"/>
                  <a:cs typeface="Arial"/>
                  <a:sym typeface="Arial"/>
                </a:rPr>
                <a:t>Data quality and  observability</a:t>
              </a:r>
              <a:endParaRPr b="1" i="0" sz="800" u="none" cap="none" strike="noStrike">
                <a:solidFill>
                  <a:srgbClr val="0563C1"/>
                </a:solidFill>
                <a:latin typeface="Arial"/>
                <a:ea typeface="Arial"/>
                <a:cs typeface="Arial"/>
                <a:sym typeface="Arial"/>
              </a:endParaRPr>
            </a:p>
          </p:txBody>
        </p:sp>
        <p:sp>
          <p:nvSpPr>
            <p:cNvPr id="5972" name="Google Shape;5972;p20"/>
            <p:cNvSpPr/>
            <p:nvPr/>
          </p:nvSpPr>
          <p:spPr>
            <a:xfrm rot="10800000">
              <a:off x="6102575" y="4884375"/>
              <a:ext cx="2473800" cy="1057800"/>
            </a:xfrm>
            <a:prstGeom prst="rightArrow">
              <a:avLst>
                <a:gd fmla="val 50000" name="adj1"/>
                <a:gd fmla="val 50000" name="adj2"/>
              </a:avLst>
            </a:prstGeom>
            <a:gradFill>
              <a:gsLst>
                <a:gs pos="0">
                  <a:srgbClr val="02745E">
                    <a:alpha val="0"/>
                  </a:srgbClr>
                </a:gs>
                <a:gs pos="100000">
                  <a:srgbClr val="02745E">
                    <a:alpha val="22745"/>
                  </a:srgbClr>
                </a:gs>
              </a:gsLst>
              <a:lin ang="0" scaled="0"/>
            </a:gradFill>
            <a:ln>
              <a:noFill/>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5973" name="Google Shape;5973;p20"/>
            <p:cNvSpPr txBox="1"/>
            <p:nvPr/>
          </p:nvSpPr>
          <p:spPr>
            <a:xfrm>
              <a:off x="6561084" y="5158433"/>
              <a:ext cx="2315100" cy="706800"/>
            </a:xfrm>
            <a:prstGeom prst="rect">
              <a:avLst/>
            </a:prstGeom>
            <a:noFill/>
            <a:ln>
              <a:noFill/>
            </a:ln>
          </p:spPr>
          <p:txBody>
            <a:bodyPr anchorCtr="0" anchor="t" bIns="68575" lIns="68575" spcFirstLastPara="1" rIns="68575" wrap="square" tIns="68575">
              <a:noAutofit/>
            </a:bodyPr>
            <a:lstStyle/>
            <a:p>
              <a:pPr indent="0" lvl="0" marL="0" marR="0" rtl="0" algn="l">
                <a:lnSpc>
                  <a:spcPct val="100000"/>
                </a:lnSpc>
                <a:spcBef>
                  <a:spcPts val="0"/>
                </a:spcBef>
                <a:spcAft>
                  <a:spcPts val="0"/>
                </a:spcAft>
                <a:buClr>
                  <a:srgbClr val="000000"/>
                </a:buClr>
                <a:buSzPts val="800"/>
                <a:buFont typeface="Arial"/>
                <a:buNone/>
              </a:pPr>
              <a:r>
                <a:rPr b="1" i="0" lang="en" sz="800" u="none" cap="none" strike="noStrike">
                  <a:solidFill>
                    <a:srgbClr val="02745E"/>
                  </a:solidFill>
                  <a:latin typeface="Arial"/>
                  <a:ea typeface="Arial"/>
                  <a:cs typeface="Arial"/>
                  <a:sym typeface="Arial"/>
                </a:rPr>
                <a:t>Policy enforcement</a:t>
              </a:r>
              <a:br>
                <a:rPr b="1" i="0" lang="en" sz="800" u="none" cap="none" strike="noStrike">
                  <a:solidFill>
                    <a:srgbClr val="02745E"/>
                  </a:solidFill>
                  <a:latin typeface="Arial"/>
                  <a:ea typeface="Arial"/>
                  <a:cs typeface="Arial"/>
                  <a:sym typeface="Arial"/>
                </a:rPr>
              </a:br>
              <a:r>
                <a:rPr b="1" i="0" lang="en" sz="800" u="none" cap="none" strike="noStrike">
                  <a:solidFill>
                    <a:srgbClr val="02745E"/>
                  </a:solidFill>
                  <a:latin typeface="Arial"/>
                  <a:ea typeface="Arial"/>
                  <a:cs typeface="Arial"/>
                  <a:sym typeface="Arial"/>
                </a:rPr>
                <a:t>Business context and semantics</a:t>
              </a:r>
              <a:endParaRPr b="1" i="0" sz="800" u="none" cap="none" strike="noStrike">
                <a:solidFill>
                  <a:srgbClr val="02745E"/>
                </a:solidFill>
                <a:latin typeface="Arial"/>
                <a:ea typeface="Arial"/>
                <a:cs typeface="Arial"/>
                <a:sym typeface="Arial"/>
              </a:endParaRPr>
            </a:p>
          </p:txBody>
        </p:sp>
        <p:sp>
          <p:nvSpPr>
            <p:cNvPr id="5974" name="Google Shape;5974;p20"/>
            <p:cNvSpPr txBox="1"/>
            <p:nvPr/>
          </p:nvSpPr>
          <p:spPr>
            <a:xfrm>
              <a:off x="6736038" y="4436563"/>
              <a:ext cx="1294200" cy="419400"/>
            </a:xfrm>
            <a:prstGeom prst="rect">
              <a:avLst/>
            </a:prstGeom>
            <a:no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800"/>
                <a:buFont typeface="Arial"/>
                <a:buNone/>
              </a:pPr>
              <a:r>
                <a:rPr b="1" i="0" lang="en" sz="800" u="none" cap="none" strike="noStrike">
                  <a:solidFill>
                    <a:schemeClr val="dk2"/>
                  </a:solidFill>
                  <a:latin typeface="Arial"/>
                  <a:ea typeface="Arial"/>
                  <a:cs typeface="Arial"/>
                  <a:sym typeface="Arial"/>
                </a:rPr>
                <a:t>Technical stakeholders</a:t>
              </a:r>
              <a:endParaRPr b="1" i="0" sz="800" u="none" cap="none" strike="noStrike">
                <a:solidFill>
                  <a:schemeClr val="dk2"/>
                </a:solidFill>
                <a:latin typeface="Arial"/>
                <a:ea typeface="Arial"/>
                <a:cs typeface="Arial"/>
                <a:sym typeface="Arial"/>
              </a:endParaRPr>
            </a:p>
          </p:txBody>
        </p:sp>
        <p:sp>
          <p:nvSpPr>
            <p:cNvPr id="5975" name="Google Shape;5975;p20"/>
            <p:cNvSpPr txBox="1"/>
            <p:nvPr/>
          </p:nvSpPr>
          <p:spPr>
            <a:xfrm>
              <a:off x="10292625" y="3713775"/>
              <a:ext cx="1724700" cy="390300"/>
            </a:xfrm>
            <a:prstGeom prst="rect">
              <a:avLst/>
            </a:prstGeom>
            <a:noFill/>
            <a:ln>
              <a:noFill/>
            </a:ln>
          </p:spPr>
          <p:txBody>
            <a:bodyPr anchorCtr="0" anchor="t" bIns="68575" lIns="68575" spcFirstLastPara="1" rIns="68575" wrap="square" tIns="68575">
              <a:noAutofit/>
            </a:bodyPr>
            <a:lstStyle/>
            <a:p>
              <a:pPr indent="0" lvl="0" marL="0" marR="0" rtl="0" algn="l">
                <a:lnSpc>
                  <a:spcPct val="100000"/>
                </a:lnSpc>
                <a:spcBef>
                  <a:spcPts val="0"/>
                </a:spcBef>
                <a:spcAft>
                  <a:spcPts val="0"/>
                </a:spcAft>
                <a:buClr>
                  <a:srgbClr val="000000"/>
                </a:buClr>
                <a:buSzPts val="800"/>
                <a:buFont typeface="Arial"/>
                <a:buNone/>
              </a:pPr>
              <a:r>
                <a:rPr b="1" i="0" lang="en" sz="800" u="none" cap="none" strike="noStrike">
                  <a:solidFill>
                    <a:schemeClr val="accent2"/>
                  </a:solidFill>
                  <a:latin typeface="Arial"/>
                  <a:ea typeface="Arial"/>
                  <a:cs typeface="Arial"/>
                  <a:sym typeface="Arial"/>
                </a:rPr>
                <a:t>Policy setting</a:t>
              </a:r>
              <a:endParaRPr b="1" i="0" sz="800" u="none" cap="none" strike="noStrike">
                <a:solidFill>
                  <a:schemeClr val="accent2"/>
                </a:solidFill>
                <a:latin typeface="Arial"/>
                <a:ea typeface="Arial"/>
                <a:cs typeface="Arial"/>
                <a:sym typeface="Arial"/>
              </a:endParaRPr>
            </a:p>
          </p:txBody>
        </p:sp>
        <p:sp>
          <p:nvSpPr>
            <p:cNvPr id="5976" name="Google Shape;5976;p20"/>
            <p:cNvSpPr txBox="1"/>
            <p:nvPr/>
          </p:nvSpPr>
          <p:spPr>
            <a:xfrm>
              <a:off x="10264275" y="5143475"/>
              <a:ext cx="1783200" cy="390300"/>
            </a:xfrm>
            <a:prstGeom prst="rect">
              <a:avLst/>
            </a:prstGeom>
            <a:noFill/>
            <a:ln>
              <a:noFill/>
            </a:ln>
          </p:spPr>
          <p:txBody>
            <a:bodyPr anchorCtr="0" anchor="t" bIns="68575" lIns="68575" spcFirstLastPara="1" rIns="68575" wrap="square" tIns="68575">
              <a:noAutofit/>
            </a:bodyPr>
            <a:lstStyle/>
            <a:p>
              <a:pPr indent="0" lvl="0" marL="0" marR="0" rtl="0" algn="l">
                <a:lnSpc>
                  <a:spcPct val="100000"/>
                </a:lnSpc>
                <a:spcBef>
                  <a:spcPts val="0"/>
                </a:spcBef>
                <a:spcAft>
                  <a:spcPts val="0"/>
                </a:spcAft>
                <a:buClr>
                  <a:srgbClr val="000000"/>
                </a:buClr>
                <a:buSzPts val="800"/>
                <a:buFont typeface="Arial"/>
                <a:buNone/>
              </a:pPr>
              <a:r>
                <a:rPr b="1" i="0" lang="en" sz="800" u="none" cap="none" strike="noStrike">
                  <a:solidFill>
                    <a:schemeClr val="accent2"/>
                  </a:solidFill>
                  <a:latin typeface="Arial"/>
                  <a:ea typeface="Arial"/>
                  <a:cs typeface="Arial"/>
                  <a:sym typeface="Arial"/>
                </a:rPr>
                <a:t>Data products</a:t>
              </a:r>
              <a:endParaRPr b="1" i="0" sz="800" u="none" cap="none" strike="noStrike">
                <a:solidFill>
                  <a:schemeClr val="accent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rPr b="1" i="0" lang="en" sz="800" u="none" cap="none" strike="noStrike">
                  <a:solidFill>
                    <a:schemeClr val="accent2"/>
                  </a:solidFill>
                  <a:latin typeface="Arial"/>
                  <a:ea typeface="Arial"/>
                  <a:cs typeface="Arial"/>
                  <a:sym typeface="Arial"/>
                </a:rPr>
                <a:t>and marketplace</a:t>
              </a:r>
              <a:endParaRPr b="1" i="0" sz="800" u="none" cap="none" strike="noStrike">
                <a:solidFill>
                  <a:schemeClr val="accent2"/>
                </a:solidFill>
                <a:latin typeface="Arial"/>
                <a:ea typeface="Arial"/>
                <a:cs typeface="Arial"/>
                <a:sym typeface="Arial"/>
              </a:endParaRPr>
            </a:p>
          </p:txBody>
        </p:sp>
        <p:grpSp>
          <p:nvGrpSpPr>
            <p:cNvPr id="5977" name="Google Shape;5977;p20"/>
            <p:cNvGrpSpPr/>
            <p:nvPr/>
          </p:nvGrpSpPr>
          <p:grpSpPr>
            <a:xfrm>
              <a:off x="7946272" y="3379239"/>
              <a:ext cx="2410625" cy="2418500"/>
              <a:chOff x="7946272" y="3379239"/>
              <a:chExt cx="2410625" cy="2418500"/>
            </a:xfrm>
          </p:grpSpPr>
          <p:sp>
            <p:nvSpPr>
              <p:cNvPr id="5978" name="Google Shape;5978;p20"/>
              <p:cNvSpPr/>
              <p:nvPr/>
            </p:nvSpPr>
            <p:spPr>
              <a:xfrm>
                <a:off x="8320848" y="3657075"/>
                <a:ext cx="1866000" cy="1866000"/>
              </a:xfrm>
              <a:prstGeom prst="ellipse">
                <a:avLst/>
              </a:prstGeom>
              <a:solidFill>
                <a:schemeClr val="accent3"/>
              </a:solidFill>
              <a:ln>
                <a:noFill/>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5979" name="Google Shape;5979;p20"/>
              <p:cNvSpPr/>
              <p:nvPr/>
            </p:nvSpPr>
            <p:spPr>
              <a:xfrm rot="8100000">
                <a:off x="8713384" y="3463071"/>
                <a:ext cx="431477" cy="469236"/>
              </a:xfrm>
              <a:prstGeom prst="halfFrame">
                <a:avLst>
                  <a:gd fmla="val 9335" name="adj1"/>
                  <a:gd fmla="val 9416" name="adj2"/>
                </a:avLst>
              </a:prstGeom>
              <a:solidFill>
                <a:schemeClr val="lt1"/>
              </a:solidFill>
              <a:ln>
                <a:noFill/>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5980" name="Google Shape;5980;p20"/>
              <p:cNvSpPr/>
              <p:nvPr/>
            </p:nvSpPr>
            <p:spPr>
              <a:xfrm rot="-2700000">
                <a:off x="9232909" y="5244671"/>
                <a:ext cx="431477" cy="469236"/>
              </a:xfrm>
              <a:prstGeom prst="halfFrame">
                <a:avLst>
                  <a:gd fmla="val 9335" name="adj1"/>
                  <a:gd fmla="val 9416" name="adj2"/>
                </a:avLst>
              </a:prstGeom>
              <a:solidFill>
                <a:schemeClr val="lt1"/>
              </a:solidFill>
              <a:ln>
                <a:noFill/>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5981" name="Google Shape;5981;p20"/>
              <p:cNvSpPr/>
              <p:nvPr/>
            </p:nvSpPr>
            <p:spPr>
              <a:xfrm rot="2700000">
                <a:off x="8048984" y="4675796"/>
                <a:ext cx="431477" cy="469236"/>
              </a:xfrm>
              <a:prstGeom prst="halfFrame">
                <a:avLst>
                  <a:gd fmla="val 9335" name="adj1"/>
                  <a:gd fmla="val 9416" name="adj2"/>
                </a:avLst>
              </a:prstGeom>
              <a:solidFill>
                <a:schemeClr val="lt1"/>
              </a:solidFill>
              <a:ln>
                <a:noFill/>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5982" name="Google Shape;5982;p20"/>
              <p:cNvSpPr/>
              <p:nvPr/>
            </p:nvSpPr>
            <p:spPr>
              <a:xfrm rot="-8100000">
                <a:off x="9822709" y="4161196"/>
                <a:ext cx="431477" cy="469236"/>
              </a:xfrm>
              <a:prstGeom prst="halfFrame">
                <a:avLst>
                  <a:gd fmla="val 9335" name="adj1"/>
                  <a:gd fmla="val 9416" name="adj2"/>
                </a:avLst>
              </a:prstGeom>
              <a:solidFill>
                <a:schemeClr val="lt1"/>
              </a:solidFill>
              <a:ln>
                <a:noFill/>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5983" name="Google Shape;5983;p20"/>
              <p:cNvSpPr/>
              <p:nvPr/>
            </p:nvSpPr>
            <p:spPr>
              <a:xfrm>
                <a:off x="8433885" y="3768363"/>
                <a:ext cx="1643400" cy="1643400"/>
              </a:xfrm>
              <a:prstGeom prst="ellipse">
                <a:avLst/>
              </a:prstGeom>
              <a:solidFill>
                <a:schemeClr val="lt1"/>
              </a:solidFill>
              <a:ln>
                <a:noFill/>
              </a:ln>
              <a:effectLst>
                <a:outerShdw blurRad="100013" rotWithShape="0" algn="bl" dir="5400000" dist="9525">
                  <a:srgbClr val="000000">
                    <a:alpha val="21960"/>
                  </a:srgbClr>
                </a:outerShdw>
              </a:effectLst>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5984" name="Google Shape;5984;p20"/>
              <p:cNvSpPr txBox="1"/>
              <p:nvPr/>
            </p:nvSpPr>
            <p:spPr>
              <a:xfrm>
                <a:off x="8371398" y="4028463"/>
                <a:ext cx="1783200" cy="1123200"/>
              </a:xfrm>
              <a:prstGeom prst="rect">
                <a:avLst/>
              </a:prstGeom>
              <a:noFill/>
              <a:ln>
                <a:noFill/>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000"/>
                  <a:buFont typeface="Arial"/>
                  <a:buNone/>
                </a:pPr>
                <a:r>
                  <a:rPr b="1" i="0" lang="en" sz="1000" u="none" cap="none" strike="noStrike">
                    <a:solidFill>
                      <a:schemeClr val="accent2"/>
                    </a:solidFill>
                    <a:latin typeface="Arial"/>
                    <a:ea typeface="Arial"/>
                    <a:cs typeface="Arial"/>
                    <a:sym typeface="Arial"/>
                  </a:rPr>
                  <a:t>AI-automated &amp; collaborative stewardship</a:t>
                </a:r>
                <a:endParaRPr b="1" i="0" sz="1000" u="none" cap="none" strike="noStrike">
                  <a:solidFill>
                    <a:schemeClr val="accent2"/>
                  </a:solidFill>
                  <a:latin typeface="Arial"/>
                  <a:ea typeface="Arial"/>
                  <a:cs typeface="Arial"/>
                  <a:sym typeface="Arial"/>
                </a:endParaRPr>
              </a:p>
            </p:txBody>
          </p:sp>
        </p:gr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937"/>
                                        </p:tgtEl>
                                        <p:attrNameLst>
                                          <p:attrName>style.visibility</p:attrName>
                                        </p:attrNameLst>
                                      </p:cBhvr>
                                      <p:to>
                                        <p:strVal val="visible"/>
                                      </p:to>
                                    </p:set>
                                    <p:animEffect filter="fade" transition="in">
                                      <p:cBhvr>
                                        <p:cTn dur="500"/>
                                        <p:tgtEl>
                                          <p:spTgt spid="593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870"/>
                                        </p:tgtEl>
                                        <p:attrNameLst>
                                          <p:attrName>style.visibility</p:attrName>
                                        </p:attrNameLst>
                                      </p:cBhvr>
                                      <p:to>
                                        <p:strVal val="visible"/>
                                      </p:to>
                                    </p:set>
                                    <p:animEffect filter="fade" transition="in">
                                      <p:cBhvr>
                                        <p:cTn dur="500"/>
                                        <p:tgtEl>
                                          <p:spTgt spid="587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966"/>
                                        </p:tgtEl>
                                        <p:attrNameLst>
                                          <p:attrName>style.visibility</p:attrName>
                                        </p:attrNameLst>
                                      </p:cBhvr>
                                      <p:to>
                                        <p:strVal val="visible"/>
                                      </p:to>
                                    </p:set>
                                    <p:animEffect filter="fade" transition="in">
                                      <p:cBhvr>
                                        <p:cTn dur="600"/>
                                        <p:tgtEl>
                                          <p:spTgt spid="596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SAP Template 2024">
  <a:themeElements>
    <a:clrScheme name="SAP Colors 2023">
      <a:dk1>
        <a:srgbClr val="000000"/>
      </a:dk1>
      <a:lt1>
        <a:srgbClr val="FFFFFF"/>
      </a:lt1>
      <a:dk2>
        <a:srgbClr val="1B90FF"/>
      </a:dk2>
      <a:lt2>
        <a:srgbClr val="89D1FF"/>
      </a:lt2>
      <a:accent1>
        <a:srgbClr val="E76500"/>
      </a:accent1>
      <a:accent2>
        <a:srgbClr val="049F9A"/>
      </a:accent2>
      <a:accent3>
        <a:srgbClr val="36A41D"/>
      </a:accent3>
      <a:accent4>
        <a:srgbClr val="FA4F96"/>
      </a:accent4>
      <a:accent5>
        <a:srgbClr val="F31DED"/>
      </a:accent5>
      <a:accent6>
        <a:srgbClr val="7858FF"/>
      </a:accent6>
      <a:hlink>
        <a:srgbClr val="0070F2"/>
      </a:hlink>
      <a:folHlink>
        <a:srgbClr val="0070F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0.xml><?xml version="1.0" encoding="utf-8"?>
<a:theme xmlns:a="http://schemas.openxmlformats.org/drawingml/2006/main" xmlns:r="http://schemas.openxmlformats.org/officeDocument/2006/relationships" name="Collibra New Theme MASTER">
  <a:themeElements>
    <a:clrScheme name="Simple Light">
      <a:dk1>
        <a:srgbClr val="000000"/>
      </a:dk1>
      <a:lt1>
        <a:srgbClr val="FFFFFF"/>
      </a:lt1>
      <a:dk2>
        <a:srgbClr val="4B4B4B"/>
      </a:dk2>
      <a:lt2>
        <a:srgbClr val="EEEEEE"/>
      </a:lt2>
      <a:accent1>
        <a:srgbClr val="002B40"/>
      </a:accent1>
      <a:accent2>
        <a:srgbClr val="03755F"/>
      </a:accent2>
      <a:accent3>
        <a:srgbClr val="B6D8D1"/>
      </a:accent3>
      <a:accent4>
        <a:srgbClr val="5E7177"/>
      </a:accent4>
      <a:accent5>
        <a:srgbClr val="DFE6E8"/>
      </a:accent5>
      <a:accent6>
        <a:srgbClr val="F0F2F3"/>
      </a:accent6>
      <a:hlink>
        <a:srgbClr val="72BF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1.xml><?xml version="1.0" encoding="utf-8"?>
<a:theme xmlns:a="http://schemas.openxmlformats.org/drawingml/2006/main" xmlns:r="http://schemas.openxmlformats.org/officeDocument/2006/relationships" name="Collibra New Theme MASTER">
  <a:themeElements>
    <a:clrScheme name="Simple Light">
      <a:dk1>
        <a:srgbClr val="000000"/>
      </a:dk1>
      <a:lt1>
        <a:srgbClr val="FFFFFF"/>
      </a:lt1>
      <a:dk2>
        <a:srgbClr val="4B4B4B"/>
      </a:dk2>
      <a:lt2>
        <a:srgbClr val="EEEEEE"/>
      </a:lt2>
      <a:accent1>
        <a:srgbClr val="002B40"/>
      </a:accent1>
      <a:accent2>
        <a:srgbClr val="03755F"/>
      </a:accent2>
      <a:accent3>
        <a:srgbClr val="B6D8D1"/>
      </a:accent3>
      <a:accent4>
        <a:srgbClr val="5E7177"/>
      </a:accent4>
      <a:accent5>
        <a:srgbClr val="DFE6E8"/>
      </a:accent5>
      <a:accent6>
        <a:srgbClr val="F0F2F3"/>
      </a:accent6>
      <a:hlink>
        <a:srgbClr val="72BF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2.xml><?xml version="1.0" encoding="utf-8"?>
<a:theme xmlns:a="http://schemas.openxmlformats.org/drawingml/2006/main" xmlns:r="http://schemas.openxmlformats.org/officeDocument/2006/relationships" name="Collibra New Theme MASTER">
  <a:themeElements>
    <a:clrScheme name="Simple Light">
      <a:dk1>
        <a:srgbClr val="000000"/>
      </a:dk1>
      <a:lt1>
        <a:srgbClr val="FFFFFF"/>
      </a:lt1>
      <a:dk2>
        <a:srgbClr val="4B4B4B"/>
      </a:dk2>
      <a:lt2>
        <a:srgbClr val="EEEEEE"/>
      </a:lt2>
      <a:accent1>
        <a:srgbClr val="002B40"/>
      </a:accent1>
      <a:accent2>
        <a:srgbClr val="03755F"/>
      </a:accent2>
      <a:accent3>
        <a:srgbClr val="B6D8D1"/>
      </a:accent3>
      <a:accent4>
        <a:srgbClr val="5E7177"/>
      </a:accent4>
      <a:accent5>
        <a:srgbClr val="DFE6E8"/>
      </a:accent5>
      <a:accent6>
        <a:srgbClr val="F0F2F3"/>
      </a:accent6>
      <a:hlink>
        <a:srgbClr val="72BF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3.xml><?xml version="1.0" encoding="utf-8"?>
<a:theme xmlns:a="http://schemas.openxmlformats.org/drawingml/2006/main" xmlns:r="http://schemas.openxmlformats.org/officeDocument/2006/relationships" name="Collibra 2024 Master Theme">
  <a:themeElements>
    <a:clrScheme name="Simple Light">
      <a:dk1>
        <a:srgbClr val="000000"/>
      </a:dk1>
      <a:lt1>
        <a:srgbClr val="FFFFFF"/>
      </a:lt1>
      <a:dk2>
        <a:srgbClr val="4B4B4B"/>
      </a:dk2>
      <a:lt2>
        <a:srgbClr val="EEEEEE"/>
      </a:lt2>
      <a:accent1>
        <a:srgbClr val="002B40"/>
      </a:accent1>
      <a:accent2>
        <a:srgbClr val="03755F"/>
      </a:accent2>
      <a:accent3>
        <a:srgbClr val="B6D8D1"/>
      </a:accent3>
      <a:accent4>
        <a:srgbClr val="5E7177"/>
      </a:accent4>
      <a:accent5>
        <a:srgbClr val="DFE6E8"/>
      </a:accent5>
      <a:accent6>
        <a:srgbClr val="F0F2F3"/>
      </a:accent6>
      <a:hlink>
        <a:srgbClr val="72BF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3_Office Theme">
  <a:themeElements>
    <a:clrScheme name="Office_Collibra">
      <a:dk1>
        <a:srgbClr val="000000"/>
      </a:dk1>
      <a:lt1>
        <a:srgbClr val="FFFFFF"/>
      </a:lt1>
      <a:dk2>
        <a:srgbClr val="00745E"/>
      </a:dk2>
      <a:lt2>
        <a:srgbClr val="DEE6E8"/>
      </a:lt2>
      <a:accent1>
        <a:srgbClr val="BCCBD4"/>
      </a:accent1>
      <a:accent2>
        <a:srgbClr val="71BE00"/>
      </a:accent2>
      <a:accent3>
        <a:srgbClr val="00745E"/>
      </a:accent3>
      <a:accent4>
        <a:srgbClr val="5E7077"/>
      </a:accent4>
      <a:accent5>
        <a:srgbClr val="00293D"/>
      </a:accent5>
      <a:accent6>
        <a:srgbClr val="F9FAF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Collibra New Theme MASTER">
  <a:themeElements>
    <a:clrScheme name="Simple Light">
      <a:dk1>
        <a:srgbClr val="000000"/>
      </a:dk1>
      <a:lt1>
        <a:srgbClr val="FFFFFF"/>
      </a:lt1>
      <a:dk2>
        <a:srgbClr val="4B4B4B"/>
      </a:dk2>
      <a:lt2>
        <a:srgbClr val="EEEEEE"/>
      </a:lt2>
      <a:accent1>
        <a:srgbClr val="002B40"/>
      </a:accent1>
      <a:accent2>
        <a:srgbClr val="03755F"/>
      </a:accent2>
      <a:accent3>
        <a:srgbClr val="B6D8D1"/>
      </a:accent3>
      <a:accent4>
        <a:srgbClr val="5E7177"/>
      </a:accent4>
      <a:accent5>
        <a:srgbClr val="DFE6E8"/>
      </a:accent5>
      <a:accent6>
        <a:srgbClr val="F0F2F3"/>
      </a:accent6>
      <a:hlink>
        <a:srgbClr val="72BF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DC24">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FF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name="Collibra New Theme MASTER">
  <a:themeElements>
    <a:clrScheme name="Simple Light">
      <a:dk1>
        <a:srgbClr val="000000"/>
      </a:dk1>
      <a:lt1>
        <a:srgbClr val="FFFFFF"/>
      </a:lt1>
      <a:dk2>
        <a:srgbClr val="4B4B4B"/>
      </a:dk2>
      <a:lt2>
        <a:srgbClr val="EEEEEE"/>
      </a:lt2>
      <a:accent1>
        <a:srgbClr val="002B40"/>
      </a:accent1>
      <a:accent2>
        <a:srgbClr val="03755F"/>
      </a:accent2>
      <a:accent3>
        <a:srgbClr val="B6D8D1"/>
      </a:accent3>
      <a:accent4>
        <a:srgbClr val="5E7177"/>
      </a:accent4>
      <a:accent5>
        <a:srgbClr val="DFE6E8"/>
      </a:accent5>
      <a:accent6>
        <a:srgbClr val="F0F2F3"/>
      </a:accent6>
      <a:hlink>
        <a:srgbClr val="72BF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xmlns:r="http://schemas.openxmlformats.org/officeDocument/2006/relationships" name="White Template">
  <a:themeElements>
    <a:clrScheme name="Custom 19">
      <a:dk1>
        <a:srgbClr val="000000"/>
      </a:dk1>
      <a:lt1>
        <a:srgbClr val="FFFFFF"/>
      </a:lt1>
      <a:dk2>
        <a:srgbClr val="5B738B"/>
      </a:dk2>
      <a:lt2>
        <a:srgbClr val="D5DADD"/>
      </a:lt2>
      <a:accent1>
        <a:srgbClr val="0070F2"/>
      </a:accent1>
      <a:accent2>
        <a:srgbClr val="07838F"/>
      </a:accent2>
      <a:accent3>
        <a:srgbClr val="188918"/>
      </a:accent3>
      <a:accent4>
        <a:srgbClr val="C35500"/>
      </a:accent4>
      <a:accent5>
        <a:srgbClr val="D30F15"/>
      </a:accent5>
      <a:accent6>
        <a:srgbClr val="D20ADA"/>
      </a:accent6>
      <a:hlink>
        <a:srgbClr val="0070F2"/>
      </a:hlink>
      <a:folHlink>
        <a:srgbClr val="0070F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8.xml><?xml version="1.0" encoding="utf-8"?>
<a:theme xmlns:a="http://schemas.openxmlformats.org/drawingml/2006/main" xmlns:r="http://schemas.openxmlformats.org/officeDocument/2006/relationships" name="Collibra 2024 Master Theme">
  <a:themeElements>
    <a:clrScheme name="Simple Light">
      <a:dk1>
        <a:srgbClr val="000000"/>
      </a:dk1>
      <a:lt1>
        <a:srgbClr val="FFFFFF"/>
      </a:lt1>
      <a:dk2>
        <a:srgbClr val="4B4B4B"/>
      </a:dk2>
      <a:lt2>
        <a:srgbClr val="EEEEEE"/>
      </a:lt2>
      <a:accent1>
        <a:srgbClr val="002B40"/>
      </a:accent1>
      <a:accent2>
        <a:srgbClr val="03755F"/>
      </a:accent2>
      <a:accent3>
        <a:srgbClr val="B6D8D1"/>
      </a:accent3>
      <a:accent4>
        <a:srgbClr val="5E7177"/>
      </a:accent4>
      <a:accent5>
        <a:srgbClr val="DFE6E8"/>
      </a:accent5>
      <a:accent6>
        <a:srgbClr val="F0F2F3"/>
      </a:accent6>
      <a:hlink>
        <a:srgbClr val="72BF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9.xml><?xml version="1.0" encoding="utf-8"?>
<a:theme xmlns:a="http://schemas.openxmlformats.org/drawingml/2006/main" xmlns:r="http://schemas.openxmlformats.org/officeDocument/2006/relationships" name="Collibra New Theme MASTER">
  <a:themeElements>
    <a:clrScheme name="Simple Light">
      <a:dk1>
        <a:srgbClr val="000000"/>
      </a:dk1>
      <a:lt1>
        <a:srgbClr val="FFFFFF"/>
      </a:lt1>
      <a:dk2>
        <a:srgbClr val="4B4B4B"/>
      </a:dk2>
      <a:lt2>
        <a:srgbClr val="EEEEEE"/>
      </a:lt2>
      <a:accent1>
        <a:srgbClr val="002B40"/>
      </a:accent1>
      <a:accent2>
        <a:srgbClr val="03755F"/>
      </a:accent2>
      <a:accent3>
        <a:srgbClr val="B6D8D1"/>
      </a:accent3>
      <a:accent4>
        <a:srgbClr val="5E7177"/>
      </a:accent4>
      <a:accent5>
        <a:srgbClr val="DFE6E8"/>
      </a:accent5>
      <a:accent6>
        <a:srgbClr val="F0F2F3"/>
      </a:accent6>
      <a:hlink>
        <a:srgbClr val="72BF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